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615" r:id="rId2"/>
    <p:sldId id="1662" r:id="rId3"/>
    <p:sldId id="1665" r:id="rId4"/>
    <p:sldId id="1666" r:id="rId5"/>
    <p:sldId id="1693" r:id="rId6"/>
    <p:sldId id="1667" r:id="rId7"/>
    <p:sldId id="1668" r:id="rId8"/>
    <p:sldId id="1669" r:id="rId9"/>
    <p:sldId id="1670" r:id="rId10"/>
    <p:sldId id="1694" r:id="rId11"/>
    <p:sldId id="1696" r:id="rId12"/>
    <p:sldId id="1676" r:id="rId13"/>
    <p:sldId id="1697" r:id="rId14"/>
    <p:sldId id="1677" r:id="rId15"/>
    <p:sldId id="1678" r:id="rId16"/>
    <p:sldId id="1679" r:id="rId17"/>
    <p:sldId id="1680" r:id="rId18"/>
    <p:sldId id="1681" r:id="rId19"/>
    <p:sldId id="1702" r:id="rId20"/>
    <p:sldId id="1682" r:id="rId21"/>
    <p:sldId id="1706" r:id="rId22"/>
    <p:sldId id="1684" r:id="rId23"/>
    <p:sldId id="1685" r:id="rId24"/>
    <p:sldId id="1686" r:id="rId25"/>
    <p:sldId id="1687" r:id="rId26"/>
    <p:sldId id="1705" r:id="rId27"/>
    <p:sldId id="1689" r:id="rId28"/>
    <p:sldId id="1690" r:id="rId29"/>
    <p:sldId id="1698" r:id="rId30"/>
    <p:sldId id="1699" r:id="rId31"/>
    <p:sldId id="1700" r:id="rId32"/>
    <p:sldId id="1701" r:id="rId33"/>
    <p:sldId id="169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396" autoAdjust="0"/>
  </p:normalViewPr>
  <p:slideViewPr>
    <p:cSldViewPr>
      <p:cViewPr varScale="1">
        <p:scale>
          <a:sx n="64" d="100"/>
          <a:sy n="64" d="100"/>
        </p:scale>
        <p:origin x="20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cege\Downloads\geizi%20estranh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eigi\AppData\Roaming\Microsoft\Excel\Pasta1%20(version%203).xlsb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P\Documents\orientados\2016\GuilhermeSampaio\1&#170;%20Atividade%20Est&#225;gio%20Supervision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\Documents\1&#186;%20sem%202013\TCC\TCC\dados%20de%20exp.i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chemeClr val="tx1"/>
                </a:solidFill>
              </a:rPr>
              <a:t>Evolução  das Exportações Mundiais </a:t>
            </a:r>
            <a:r>
              <a:rPr lang="pt-BR" sz="1800" b="1" baseline="0" dirty="0">
                <a:solidFill>
                  <a:schemeClr val="tx1"/>
                </a:solidFill>
              </a:rPr>
              <a:t> de Mercadorias  - 1948 a 2012 </a:t>
            </a:r>
            <a:endParaRPr lang="pt-BR" sz="1800" b="1" baseline="0" dirty="0" smtClean="0">
              <a:solidFill>
                <a:schemeClr val="tx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800" b="1" baseline="0" dirty="0" smtClean="0">
                <a:solidFill>
                  <a:schemeClr val="tx1"/>
                </a:solidFill>
              </a:rPr>
              <a:t>(</a:t>
            </a:r>
            <a:r>
              <a:rPr lang="pt-BR" sz="1800" b="1" baseline="0" dirty="0">
                <a:solidFill>
                  <a:schemeClr val="tx1"/>
                </a:solidFill>
              </a:rPr>
              <a:t>US$ Milhões)</a:t>
            </a:r>
            <a:endParaRPr lang="pt-BR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40780839895016"/>
          <c:y val="2.99136995274100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22736220472441"/>
          <c:y val="0.15101171045131873"/>
          <c:w val="0.79911300688735099"/>
          <c:h val="0.71862166367062996"/>
        </c:manualLayout>
      </c:layout>
      <c:barChart>
        <c:barDir val="col"/>
        <c:grouping val="clustered"/>
        <c:varyColors val="0"/>
        <c:ser>
          <c:idx val="1"/>
          <c:order val="0"/>
          <c:tx>
            <c:v>Exportações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TsExport7055475!$O$2:$O$66</c:f>
              <c:numCache>
                <c:formatCode>General</c:formatCode>
                <c:ptCount val="65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</c:numCache>
            </c:numRef>
          </c:cat>
          <c:val>
            <c:numRef>
              <c:f>TsExport7055475!$P$2:$P$66</c:f>
              <c:numCache>
                <c:formatCode>_(* #,##0.00_);_(* \(#,##0.00\);_(* "-"??_);_(@_)</c:formatCode>
                <c:ptCount val="65"/>
                <c:pt idx="0">
                  <c:v>58000000000</c:v>
                </c:pt>
                <c:pt idx="1">
                  <c:v>60000000000</c:v>
                </c:pt>
                <c:pt idx="2">
                  <c:v>62000000000</c:v>
                </c:pt>
                <c:pt idx="3">
                  <c:v>84000000000</c:v>
                </c:pt>
                <c:pt idx="4">
                  <c:v>82000000000</c:v>
                </c:pt>
                <c:pt idx="5">
                  <c:v>84000000000</c:v>
                </c:pt>
                <c:pt idx="6">
                  <c:v>87000000000</c:v>
                </c:pt>
                <c:pt idx="7">
                  <c:v>95000000000</c:v>
                </c:pt>
                <c:pt idx="8">
                  <c:v>105000000000</c:v>
                </c:pt>
                <c:pt idx="9">
                  <c:v>114000000000</c:v>
                </c:pt>
                <c:pt idx="10">
                  <c:v>110000000000</c:v>
                </c:pt>
                <c:pt idx="11">
                  <c:v>118000000000</c:v>
                </c:pt>
                <c:pt idx="12">
                  <c:v>130000000000</c:v>
                </c:pt>
                <c:pt idx="13">
                  <c:v>136000000000</c:v>
                </c:pt>
                <c:pt idx="14">
                  <c:v>143000000000</c:v>
                </c:pt>
                <c:pt idx="15">
                  <c:v>157000000000</c:v>
                </c:pt>
                <c:pt idx="16">
                  <c:v>176000000000</c:v>
                </c:pt>
                <c:pt idx="17">
                  <c:v>190000000000</c:v>
                </c:pt>
                <c:pt idx="18">
                  <c:v>208000000000</c:v>
                </c:pt>
                <c:pt idx="19">
                  <c:v>218000000000</c:v>
                </c:pt>
                <c:pt idx="20">
                  <c:v>242000000000</c:v>
                </c:pt>
                <c:pt idx="21">
                  <c:v>277000000000</c:v>
                </c:pt>
                <c:pt idx="22">
                  <c:v>317000000000</c:v>
                </c:pt>
                <c:pt idx="23">
                  <c:v>354000000000</c:v>
                </c:pt>
                <c:pt idx="24">
                  <c:v>419000000000</c:v>
                </c:pt>
                <c:pt idx="25">
                  <c:v>580000000000</c:v>
                </c:pt>
                <c:pt idx="26">
                  <c:v>840000000000</c:v>
                </c:pt>
                <c:pt idx="27">
                  <c:v>877000000000</c:v>
                </c:pt>
                <c:pt idx="28">
                  <c:v>992000000000</c:v>
                </c:pt>
                <c:pt idx="29">
                  <c:v>1128000000000</c:v>
                </c:pt>
                <c:pt idx="30">
                  <c:v>1307000000000</c:v>
                </c:pt>
                <c:pt idx="31">
                  <c:v>1659000000000</c:v>
                </c:pt>
                <c:pt idx="32">
                  <c:v>2034000000000</c:v>
                </c:pt>
                <c:pt idx="33">
                  <c:v>2010000000000</c:v>
                </c:pt>
                <c:pt idx="34">
                  <c:v>1883000000000</c:v>
                </c:pt>
                <c:pt idx="35">
                  <c:v>1846000000000</c:v>
                </c:pt>
                <c:pt idx="36">
                  <c:v>1956000000000</c:v>
                </c:pt>
                <c:pt idx="37">
                  <c:v>1954000000000</c:v>
                </c:pt>
                <c:pt idx="38">
                  <c:v>2138000000000</c:v>
                </c:pt>
                <c:pt idx="39">
                  <c:v>2516000000000</c:v>
                </c:pt>
                <c:pt idx="40">
                  <c:v>2869000000000</c:v>
                </c:pt>
                <c:pt idx="41">
                  <c:v>3098000000000</c:v>
                </c:pt>
                <c:pt idx="42">
                  <c:v>3449000000000</c:v>
                </c:pt>
                <c:pt idx="43">
                  <c:v>3516000000000</c:v>
                </c:pt>
                <c:pt idx="44">
                  <c:v>3767000000000</c:v>
                </c:pt>
                <c:pt idx="45">
                  <c:v>3783000000000</c:v>
                </c:pt>
                <c:pt idx="46">
                  <c:v>4327000000000</c:v>
                </c:pt>
                <c:pt idx="47">
                  <c:v>5166000000000</c:v>
                </c:pt>
                <c:pt idx="48">
                  <c:v>5404000000000</c:v>
                </c:pt>
                <c:pt idx="49">
                  <c:v>5593000000000</c:v>
                </c:pt>
                <c:pt idx="50">
                  <c:v>5503000000000</c:v>
                </c:pt>
                <c:pt idx="51">
                  <c:v>5714000000000</c:v>
                </c:pt>
                <c:pt idx="52">
                  <c:v>6459000000000</c:v>
                </c:pt>
                <c:pt idx="53">
                  <c:v>6195000000000</c:v>
                </c:pt>
                <c:pt idx="54">
                  <c:v>6495000000000</c:v>
                </c:pt>
                <c:pt idx="55">
                  <c:v>7589000000000</c:v>
                </c:pt>
                <c:pt idx="56">
                  <c:v>9222000000000</c:v>
                </c:pt>
                <c:pt idx="57">
                  <c:v>10508000000000</c:v>
                </c:pt>
                <c:pt idx="58">
                  <c:v>12130000000000</c:v>
                </c:pt>
                <c:pt idx="59">
                  <c:v>14023000000000</c:v>
                </c:pt>
                <c:pt idx="60">
                  <c:v>16160000000000</c:v>
                </c:pt>
                <c:pt idx="61">
                  <c:v>12554000000000</c:v>
                </c:pt>
                <c:pt idx="62">
                  <c:v>15283000000000</c:v>
                </c:pt>
                <c:pt idx="63">
                  <c:v>18319000000000</c:v>
                </c:pt>
                <c:pt idx="64">
                  <c:v>18401000000000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619920"/>
        <c:axId val="1361613392"/>
      </c:barChart>
      <c:catAx>
        <c:axId val="136161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16133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36161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16199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8888881976173263E-3"/>
                <c:y val="0.35517382211625997"/>
              </c:manualLayout>
            </c:layout>
            <c:tx>
              <c:rich>
                <a:bodyPr/>
                <a:lstStyle/>
                <a:p>
                  <a:pPr>
                    <a:defRPr sz="2000">
                      <a:solidFill>
                        <a:srgbClr val="595959"/>
                      </a:solidFill>
                    </a:defRPr>
                  </a:pPr>
                  <a:r>
                    <a:rPr lang="pt-BR" sz="2000">
                      <a:solidFill>
                        <a:srgbClr val="595959"/>
                      </a:solidFill>
                    </a:rPr>
                    <a:t>US$</a:t>
                  </a:r>
                  <a:r>
                    <a:rPr lang="pt-BR" sz="2000" baseline="0">
                      <a:solidFill>
                        <a:srgbClr val="595959"/>
                      </a:solidFill>
                    </a:rPr>
                    <a:t> </a:t>
                  </a:r>
                  <a:r>
                    <a:rPr lang="pt-BR" sz="2000">
                      <a:solidFill>
                        <a:srgbClr val="595959"/>
                      </a:solidFill>
                    </a:rPr>
                    <a:t>Milhões</a:t>
                  </a:r>
                </a:p>
              </c:rich>
            </c:tx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671970691163606"/>
          <c:y val="0.93976471479191825"/>
          <c:w val="0.13114280267819964"/>
          <c:h val="5.8270874035482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Plan4!$C$2</c:f>
              <c:strCache>
                <c:ptCount val="1"/>
                <c:pt idx="0">
                  <c:v>Exportações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tar"/>
            <c:size val="5"/>
            <c:spPr>
              <a:solidFill>
                <a:srgbClr val="0070C0"/>
              </a:solidFill>
            </c:spPr>
          </c:marker>
          <c:cat>
            <c:numRef>
              <c:f>Plan4!$A$3:$A$28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Plan4!$C$3:$C$28</c:f>
              <c:numCache>
                <c:formatCode>General</c:formatCode>
                <c:ptCount val="26"/>
                <c:pt idx="0">
                  <c:v>13.920999999999999</c:v>
                </c:pt>
                <c:pt idx="1">
                  <c:v>12.989795000000001</c:v>
                </c:pt>
                <c:pt idx="2">
                  <c:v>12.403181999999999</c:v>
                </c:pt>
                <c:pt idx="3">
                  <c:v>14.454654</c:v>
                </c:pt>
                <c:pt idx="4">
                  <c:v>15.939795</c:v>
                </c:pt>
                <c:pt idx="5">
                  <c:v>19.104526</c:v>
                </c:pt>
                <c:pt idx="6">
                  <c:v>20.871388</c:v>
                </c:pt>
                <c:pt idx="7">
                  <c:v>21.144894000000001</c:v>
                </c:pt>
                <c:pt idx="8">
                  <c:v>23.375616014999999</c:v>
                </c:pt>
                <c:pt idx="9">
                  <c:v>21.555441304999999</c:v>
                </c:pt>
                <c:pt idx="10">
                  <c:v>20.501181431999999</c:v>
                </c:pt>
                <c:pt idx="11">
                  <c:v>20.604688421999999</c:v>
                </c:pt>
                <c:pt idx="12">
                  <c:v>23.866392307000002</c:v>
                </c:pt>
                <c:pt idx="13">
                  <c:v>24.845719583000001</c:v>
                </c:pt>
                <c:pt idx="14">
                  <c:v>30.653058677000001</c:v>
                </c:pt>
                <c:pt idx="15">
                  <c:v>39.035311999000001</c:v>
                </c:pt>
                <c:pt idx="16">
                  <c:v>43.623381784999999</c:v>
                </c:pt>
                <c:pt idx="17">
                  <c:v>49.471020801999998</c:v>
                </c:pt>
                <c:pt idx="18">
                  <c:v>58.431402630999997</c:v>
                </c:pt>
                <c:pt idx="19">
                  <c:v>71.837325045</c:v>
                </c:pt>
                <c:pt idx="20">
                  <c:v>64.785618252999996</c:v>
                </c:pt>
                <c:pt idx="21">
                  <c:v>76.441941249999999</c:v>
                </c:pt>
                <c:pt idx="22">
                  <c:v>94.967647423000003</c:v>
                </c:pt>
                <c:pt idx="23">
                  <c:v>95.814178119999994</c:v>
                </c:pt>
                <c:pt idx="24">
                  <c:v>99.967783916000002</c:v>
                </c:pt>
                <c:pt idx="25">
                  <c:v>96.747880752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Plan4!$F$2</c:f>
              <c:strCache>
                <c:ptCount val="1"/>
                <c:pt idx="0">
                  <c:v>Importações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Plan4!$A$3:$A$28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Plan4!$F$3:$F$28</c:f>
              <c:numCache>
                <c:formatCode>General</c:formatCode>
                <c:ptCount val="26"/>
                <c:pt idx="0">
                  <c:v>3.081</c:v>
                </c:pt>
                <c:pt idx="1">
                  <c:v>3.183748</c:v>
                </c:pt>
                <c:pt idx="2">
                  <c:v>3.6419830000000002</c:v>
                </c:pt>
                <c:pt idx="3">
                  <c:v>2.9623680000000001</c:v>
                </c:pt>
                <c:pt idx="4">
                  <c:v>4.1571259999999999</c:v>
                </c:pt>
                <c:pt idx="5">
                  <c:v>5.6778459999999997</c:v>
                </c:pt>
                <c:pt idx="6">
                  <c:v>8.612921</c:v>
                </c:pt>
                <c:pt idx="7">
                  <c:v>8.9392250000000004</c:v>
                </c:pt>
                <c:pt idx="8">
                  <c:v>8.1971418709999995</c:v>
                </c:pt>
                <c:pt idx="9">
                  <c:v>8.0448936020000001</c:v>
                </c:pt>
                <c:pt idx="10">
                  <c:v>5.6970497419999999</c:v>
                </c:pt>
                <c:pt idx="11">
                  <c:v>5.7592832749999996</c:v>
                </c:pt>
                <c:pt idx="12">
                  <c:v>4.8050345700000001</c:v>
                </c:pt>
                <c:pt idx="13">
                  <c:v>4.4519563169999996</c:v>
                </c:pt>
                <c:pt idx="14">
                  <c:v>4.7504008100000004</c:v>
                </c:pt>
                <c:pt idx="15">
                  <c:v>4.8357562070000002</c:v>
                </c:pt>
                <c:pt idx="16">
                  <c:v>5.112050837</c:v>
                </c:pt>
                <c:pt idx="17">
                  <c:v>6.6986411720000003</c:v>
                </c:pt>
                <c:pt idx="18">
                  <c:v>8.7322691480000003</c:v>
                </c:pt>
                <c:pt idx="19">
                  <c:v>11.880651670000001</c:v>
                </c:pt>
                <c:pt idx="20">
                  <c:v>9.9004735999999998</c:v>
                </c:pt>
                <c:pt idx="21">
                  <c:v>13.398887235</c:v>
                </c:pt>
                <c:pt idx="22">
                  <c:v>17.507977716999999</c:v>
                </c:pt>
                <c:pt idx="23">
                  <c:v>16.409096890000001</c:v>
                </c:pt>
                <c:pt idx="24">
                  <c:v>17.060664088999999</c:v>
                </c:pt>
                <c:pt idx="25">
                  <c:v>16.613834880999999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Plan4!$I$2</c:f>
              <c:strCache>
                <c:ptCount val="1"/>
                <c:pt idx="0">
                  <c:v>Saldo da Balança</c:v>
                </c:pt>
              </c:strCache>
            </c:strRef>
          </c:tx>
          <c:spPr>
            <a:ln w="41275" cap="rnd">
              <a:solidFill>
                <a:sysClr val="windowText" lastClr="000000">
                  <a:lumMod val="85000"/>
                  <a:lumOff val="1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Plan4!$A$3:$A$28</c:f>
              <c:numCache>
                <c:formatCode>General</c:formatCode>
                <c:ptCount val="2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</c:numCache>
            </c:numRef>
          </c:cat>
          <c:val>
            <c:numRef>
              <c:f>Plan4!$I$3:$I$28</c:f>
              <c:numCache>
                <c:formatCode>General</c:formatCode>
                <c:ptCount val="26"/>
                <c:pt idx="0">
                  <c:v>10.84</c:v>
                </c:pt>
                <c:pt idx="1">
                  <c:v>9.8060469999999995</c:v>
                </c:pt>
                <c:pt idx="2">
                  <c:v>8.7611989999999995</c:v>
                </c:pt>
                <c:pt idx="3">
                  <c:v>11.492286</c:v>
                </c:pt>
                <c:pt idx="4">
                  <c:v>11.782669</c:v>
                </c:pt>
                <c:pt idx="5">
                  <c:v>13.426679999999999</c:v>
                </c:pt>
                <c:pt idx="6">
                  <c:v>12.258467</c:v>
                </c:pt>
                <c:pt idx="7">
                  <c:v>12.205669</c:v>
                </c:pt>
                <c:pt idx="8">
                  <c:v>15.178474144000001</c:v>
                </c:pt>
                <c:pt idx="9">
                  <c:v>13.510547703</c:v>
                </c:pt>
                <c:pt idx="10">
                  <c:v>14.80413169</c:v>
                </c:pt>
                <c:pt idx="11">
                  <c:v>14.845405146999999</c:v>
                </c:pt>
                <c:pt idx="12">
                  <c:v>19.061357737000002</c:v>
                </c:pt>
                <c:pt idx="13">
                  <c:v>20.393763266000001</c:v>
                </c:pt>
                <c:pt idx="14">
                  <c:v>25.902657866999999</c:v>
                </c:pt>
                <c:pt idx="15">
                  <c:v>34.199555791999998</c:v>
                </c:pt>
                <c:pt idx="16">
                  <c:v>38.511330948000001</c:v>
                </c:pt>
                <c:pt idx="17">
                  <c:v>42.772379630000003</c:v>
                </c:pt>
                <c:pt idx="18">
                  <c:v>49.699133482999997</c:v>
                </c:pt>
                <c:pt idx="19">
                  <c:v>59.956673375000001</c:v>
                </c:pt>
                <c:pt idx="20">
                  <c:v>54.885144652999998</c:v>
                </c:pt>
                <c:pt idx="21">
                  <c:v>63.043054015000003</c:v>
                </c:pt>
                <c:pt idx="22">
                  <c:v>77.459669706</c:v>
                </c:pt>
                <c:pt idx="23">
                  <c:v>79.405081229999993</c:v>
                </c:pt>
                <c:pt idx="24">
                  <c:v>82.907119827000002</c:v>
                </c:pt>
                <c:pt idx="25">
                  <c:v>80.134045870999998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536832"/>
        <c:axId val="1836537376"/>
      </c:lineChart>
      <c:catAx>
        <c:axId val="18365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537376"/>
        <c:crosses val="autoZero"/>
        <c:auto val="1"/>
        <c:lblAlgn val="ctr"/>
        <c:lblOffset val="100"/>
        <c:noMultiLvlLbl val="0"/>
      </c:catAx>
      <c:valAx>
        <c:axId val="183653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53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'Gráficos Intercâmbio Com Agro'!$C$3</c:f>
              <c:strCache>
                <c:ptCount val="1"/>
                <c:pt idx="0">
                  <c:v>Demais Importações em 2010 (em U$ bilhões)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'Gráficos Intercâmbio Com Agro'!$B$4:$B$33</c:f>
              <c:strCache>
                <c:ptCount val="29"/>
                <c:pt idx="0">
                  <c:v>USA</c:v>
                </c:pt>
                <c:pt idx="2">
                  <c:v>China</c:v>
                </c:pt>
                <c:pt idx="4">
                  <c:v>Germany</c:v>
                </c:pt>
                <c:pt idx="6">
                  <c:v>Japan</c:v>
                </c:pt>
                <c:pt idx="8">
                  <c:v>United Kingdom</c:v>
                </c:pt>
                <c:pt idx="10">
                  <c:v>Netherlands</c:v>
                </c:pt>
                <c:pt idx="12">
                  <c:v>France</c:v>
                </c:pt>
                <c:pt idx="14">
                  <c:v>Italy</c:v>
                </c:pt>
                <c:pt idx="16">
                  <c:v>Belgium</c:v>
                </c:pt>
                <c:pt idx="18">
                  <c:v>Russian Federation</c:v>
                </c:pt>
                <c:pt idx="20">
                  <c:v>Spain</c:v>
                </c:pt>
                <c:pt idx="22">
                  <c:v>Canada</c:v>
                </c:pt>
                <c:pt idx="24">
                  <c:v>Korea, Republic of</c:v>
                </c:pt>
                <c:pt idx="26">
                  <c:v>Hong Kong, China</c:v>
                </c:pt>
                <c:pt idx="28">
                  <c:v>Mexico</c:v>
                </c:pt>
              </c:strCache>
            </c:strRef>
          </c:cat>
          <c:val>
            <c:numRef>
              <c:f>'Gráficos Intercâmbio Com Agro'!$C$4:$C$33</c:f>
              <c:numCache>
                <c:formatCode>General</c:formatCode>
                <c:ptCount val="30"/>
                <c:pt idx="0">
                  <c:v>93.873957000000004</c:v>
                </c:pt>
                <c:pt idx="2">
                  <c:v>51.830994000000004</c:v>
                </c:pt>
                <c:pt idx="4">
                  <c:v>86.439746</c:v>
                </c:pt>
                <c:pt idx="6">
                  <c:v>64.355484000000004</c:v>
                </c:pt>
                <c:pt idx="8">
                  <c:v>57.676656000000001</c:v>
                </c:pt>
                <c:pt idx="10">
                  <c:v>42.505333</c:v>
                </c:pt>
                <c:pt idx="12">
                  <c:v>52.705126999999997</c:v>
                </c:pt>
                <c:pt idx="14">
                  <c:v>45.578423000000001</c:v>
                </c:pt>
                <c:pt idx="16">
                  <c:v>32.108630000000005</c:v>
                </c:pt>
                <c:pt idx="18">
                  <c:v>29.584369999999996</c:v>
                </c:pt>
                <c:pt idx="20">
                  <c:v>32.419283999999998</c:v>
                </c:pt>
                <c:pt idx="22">
                  <c:v>28.444037999999999</c:v>
                </c:pt>
                <c:pt idx="24">
                  <c:v>18.790020999999999</c:v>
                </c:pt>
                <c:pt idx="26">
                  <c:v>17.180633</c:v>
                </c:pt>
                <c:pt idx="28">
                  <c:v>20.142087</c:v>
                </c:pt>
              </c:numCache>
            </c:numRef>
          </c:val>
        </c:ser>
        <c:ser>
          <c:idx val="1"/>
          <c:order val="1"/>
          <c:tx>
            <c:strRef>
              <c:f>'Gráficos Intercâmbio Com Agro'!$D$3</c:f>
              <c:strCache>
                <c:ptCount val="1"/>
                <c:pt idx="0">
                  <c:v>Exportações de produtos agrícolas brasileiros em 2010 (em US$ bilhões)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92B2117-33AA-4224-B56B-054FF0A4CF5C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78250865019293E-3"/>
                  <c:y val="-5.2268182323176211E-2"/>
                </c:manualLayout>
              </c:layout>
              <c:tx>
                <c:rich>
                  <a:bodyPr/>
                  <a:lstStyle/>
                  <a:p>
                    <a:fld id="{499AEC5D-8207-4CF7-B80C-33092E5634E1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4ABEBE5-1586-46ED-AD85-8B4B37FD608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C67F53CD-7373-4C4C-B871-DFE7D638441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B69BD8C8-A113-4A16-9483-B58FC8DA7B0F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582F3894-BBC8-45D5-A3B2-B0F37C5D8AD0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197FD238-EAC8-4924-9209-5677E8FA9FB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8C19FF14-B69B-4160-8704-76AE1127C8F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9CF1DDAC-F08F-43DC-A2DB-597C97DC097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610A437D-ECA4-4AD3-82AF-7B3D1D944353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605E8633-4409-4048-9C86-84F9EA6B070B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52FC5771-CACC-4E4D-ADB6-7B577AB6201E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54DFBA9F-0C66-4144-83D7-D2A60FDD05E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85293E2F-39D1-4E13-BA53-AB6CC0BB8A3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A2141280-95E6-4054-B8B6-56E51CA37468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Intercâmbio Com Agro'!$B$4:$B$33</c:f>
              <c:strCache>
                <c:ptCount val="29"/>
                <c:pt idx="0">
                  <c:v>USA</c:v>
                </c:pt>
                <c:pt idx="2">
                  <c:v>China</c:v>
                </c:pt>
                <c:pt idx="4">
                  <c:v>Germany</c:v>
                </c:pt>
                <c:pt idx="6">
                  <c:v>Japan</c:v>
                </c:pt>
                <c:pt idx="8">
                  <c:v>United Kingdom</c:v>
                </c:pt>
                <c:pt idx="10">
                  <c:v>Netherlands</c:v>
                </c:pt>
                <c:pt idx="12">
                  <c:v>France</c:v>
                </c:pt>
                <c:pt idx="14">
                  <c:v>Italy</c:v>
                </c:pt>
                <c:pt idx="16">
                  <c:v>Belgium</c:v>
                </c:pt>
                <c:pt idx="18">
                  <c:v>Russian Federation</c:v>
                </c:pt>
                <c:pt idx="20">
                  <c:v>Spain</c:v>
                </c:pt>
                <c:pt idx="22">
                  <c:v>Canada</c:v>
                </c:pt>
                <c:pt idx="24">
                  <c:v>Korea, Republic of</c:v>
                </c:pt>
                <c:pt idx="26">
                  <c:v>Hong Kong, China</c:v>
                </c:pt>
                <c:pt idx="28">
                  <c:v>Mexico</c:v>
                </c:pt>
              </c:strCache>
            </c:strRef>
          </c:cat>
          <c:val>
            <c:numRef>
              <c:f>'Gráficos Intercâmbio Com Agro'!$D$4:$D$33</c:f>
              <c:numCache>
                <c:formatCode>General</c:formatCode>
                <c:ptCount val="30"/>
                <c:pt idx="0">
                  <c:v>2.9974129999999999</c:v>
                </c:pt>
                <c:pt idx="2">
                  <c:v>9.1842480000000002</c:v>
                </c:pt>
                <c:pt idx="4">
                  <c:v>2.389456</c:v>
                </c:pt>
                <c:pt idx="6">
                  <c:v>2.0632450000000002</c:v>
                </c:pt>
                <c:pt idx="8">
                  <c:v>1.3654120000000001</c:v>
                </c:pt>
                <c:pt idx="10">
                  <c:v>4.2740229999999997</c:v>
                </c:pt>
                <c:pt idx="12">
                  <c:v>1.13367</c:v>
                </c:pt>
                <c:pt idx="14">
                  <c:v>1.1238030000000001</c:v>
                </c:pt>
                <c:pt idx="16">
                  <c:v>1.706073</c:v>
                </c:pt>
                <c:pt idx="18">
                  <c:v>4.0354190000000001</c:v>
                </c:pt>
                <c:pt idx="20">
                  <c:v>1.579326</c:v>
                </c:pt>
                <c:pt idx="22">
                  <c:v>0.62360700000000002</c:v>
                </c:pt>
                <c:pt idx="24">
                  <c:v>1.0186980000000001</c:v>
                </c:pt>
                <c:pt idx="26">
                  <c:v>1.31385</c:v>
                </c:pt>
                <c:pt idx="28">
                  <c:v>0.16037799999999999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'Gráficos Intercâmbio Com Agro'!$G$4:$G$33</c15:f>
                <c15:dlblRangeCache>
                  <c:ptCount val="30"/>
                  <c:pt idx="0">
                    <c:v>3%</c:v>
                  </c:pt>
                  <c:pt idx="2">
                    <c:v>15%</c:v>
                  </c:pt>
                  <c:pt idx="4">
                    <c:v>3%</c:v>
                  </c:pt>
                  <c:pt idx="6">
                    <c:v>3%</c:v>
                  </c:pt>
                  <c:pt idx="8">
                    <c:v>2%</c:v>
                  </c:pt>
                  <c:pt idx="10">
                    <c:v>9%</c:v>
                  </c:pt>
                  <c:pt idx="12">
                    <c:v>2%</c:v>
                  </c:pt>
                  <c:pt idx="14">
                    <c:v>2%</c:v>
                  </c:pt>
                  <c:pt idx="16">
                    <c:v>5%</c:v>
                  </c:pt>
                  <c:pt idx="18">
                    <c:v>12%</c:v>
                  </c:pt>
                  <c:pt idx="20">
                    <c:v>5%</c:v>
                  </c:pt>
                  <c:pt idx="22">
                    <c:v>2%</c:v>
                  </c:pt>
                  <c:pt idx="24">
                    <c:v>5%</c:v>
                  </c:pt>
                  <c:pt idx="26">
                    <c:v>7%</c:v>
                  </c:pt>
                  <c:pt idx="28">
                    <c:v>1%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'Gráficos Intercâmbio Com Agro'!$E$3</c:f>
              <c:strCache>
                <c:ptCount val="1"/>
                <c:pt idx="0">
                  <c:v>Demais Importações em 2014 (em U$ bilhões)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'Gráficos Intercâmbio Com Agro'!$B$4:$B$33</c:f>
              <c:strCache>
                <c:ptCount val="29"/>
                <c:pt idx="0">
                  <c:v>USA</c:v>
                </c:pt>
                <c:pt idx="2">
                  <c:v>China</c:v>
                </c:pt>
                <c:pt idx="4">
                  <c:v>Germany</c:v>
                </c:pt>
                <c:pt idx="6">
                  <c:v>Japan</c:v>
                </c:pt>
                <c:pt idx="8">
                  <c:v>United Kingdom</c:v>
                </c:pt>
                <c:pt idx="10">
                  <c:v>Netherlands</c:v>
                </c:pt>
                <c:pt idx="12">
                  <c:v>France</c:v>
                </c:pt>
                <c:pt idx="14">
                  <c:v>Italy</c:v>
                </c:pt>
                <c:pt idx="16">
                  <c:v>Belgium</c:v>
                </c:pt>
                <c:pt idx="18">
                  <c:v>Russian Federation</c:v>
                </c:pt>
                <c:pt idx="20">
                  <c:v>Spain</c:v>
                </c:pt>
                <c:pt idx="22">
                  <c:v>Canada</c:v>
                </c:pt>
                <c:pt idx="24">
                  <c:v>Korea, Republic of</c:v>
                </c:pt>
                <c:pt idx="26">
                  <c:v>Hong Kong, China</c:v>
                </c:pt>
                <c:pt idx="28">
                  <c:v>Mexico</c:v>
                </c:pt>
              </c:strCache>
            </c:strRef>
          </c:cat>
          <c:val>
            <c:numRef>
              <c:f>'Gráficos Intercâmbio Com Agro'!$E$4:$E$33</c:f>
              <c:numCache>
                <c:formatCode>General</c:formatCode>
                <c:ptCount val="30"/>
                <c:pt idx="1">
                  <c:v>129.990791</c:v>
                </c:pt>
                <c:pt idx="3">
                  <c:v>88.635046000000003</c:v>
                </c:pt>
                <c:pt idx="5">
                  <c:v>103.238477</c:v>
                </c:pt>
                <c:pt idx="7">
                  <c:v>69.192164000000005</c:v>
                </c:pt>
                <c:pt idx="9">
                  <c:v>68.550027999999998</c:v>
                </c:pt>
                <c:pt idx="11">
                  <c:v>61.193250000000006</c:v>
                </c:pt>
                <c:pt idx="13">
                  <c:v>62.616074000000005</c:v>
                </c:pt>
                <c:pt idx="15">
                  <c:v>52.050072</c:v>
                </c:pt>
                <c:pt idx="17">
                  <c:v>40.70261</c:v>
                </c:pt>
                <c:pt idx="19">
                  <c:v>36.278370000000002</c:v>
                </c:pt>
                <c:pt idx="21">
                  <c:v>37.136670000000002</c:v>
                </c:pt>
                <c:pt idx="23">
                  <c:v>36.887988</c:v>
                </c:pt>
                <c:pt idx="25">
                  <c:v>26.459935999999999</c:v>
                </c:pt>
                <c:pt idx="27">
                  <c:v>24.787243</c:v>
                </c:pt>
                <c:pt idx="29">
                  <c:v>26.568118999999999</c:v>
                </c:pt>
              </c:numCache>
            </c:numRef>
          </c:val>
        </c:ser>
        <c:ser>
          <c:idx val="3"/>
          <c:order val="3"/>
          <c:tx>
            <c:strRef>
              <c:f>'Gráficos Intercâmbio Com Agro'!$F$3</c:f>
              <c:strCache>
                <c:ptCount val="1"/>
                <c:pt idx="0">
                  <c:v>Exportações de produtos agrícolas brasileiros em 2014 (em US$ bilhões)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05EAB55-F2E9-4DC6-AD0C-8BEC2927FF65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96007984031936E-3"/>
                  <c:y val="-5.323849926495651E-2"/>
                </c:manualLayout>
              </c:layout>
              <c:tx>
                <c:rich>
                  <a:bodyPr/>
                  <a:lstStyle/>
                  <a:p>
                    <a:fld id="{968F846A-3042-46C0-B56A-E4A0A3D492C1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3FBD027-6655-43F8-81FC-824648CC5C5A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C031852-0286-406D-8389-3E67C53208E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2C4858F2-1BAE-4906-9FFE-25E5DD20EEB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1E33D335-AFBA-4667-8C94-F91337863D0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BD439D9-0015-4438-9C91-548FEAF984E4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FA43120-CA5D-4BB6-AD7D-D7FE4CC65DA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11FD7177-F63D-4012-B65C-4640E75146CD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73CE60ED-9249-473B-B797-0EBE1AF789A9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30720185-B6C4-4D68-ACE9-5DAFADB16706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C84A7D2F-3DA6-4539-A792-2E557C0B0827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4E8D0ED9-9740-455D-B9C7-B4A314424EA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C661C763-7EC8-4972-8397-417C3029DFD5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B955A271-5EF5-4577-AEC6-FB34C70B35A1}" type="CELLRANGE">
                      <a:rPr lang="pt-BR"/>
                      <a:pPr/>
                      <a:t>[CELLRANGE]</a:t>
                    </a:fld>
                    <a:endParaRPr lang="pt-B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Intercâmbio Com Agro'!$B$4:$B$33</c:f>
              <c:strCache>
                <c:ptCount val="29"/>
                <c:pt idx="0">
                  <c:v>USA</c:v>
                </c:pt>
                <c:pt idx="2">
                  <c:v>China</c:v>
                </c:pt>
                <c:pt idx="4">
                  <c:v>Germany</c:v>
                </c:pt>
                <c:pt idx="6">
                  <c:v>Japan</c:v>
                </c:pt>
                <c:pt idx="8">
                  <c:v>United Kingdom</c:v>
                </c:pt>
                <c:pt idx="10">
                  <c:v>Netherlands</c:v>
                </c:pt>
                <c:pt idx="12">
                  <c:v>France</c:v>
                </c:pt>
                <c:pt idx="14">
                  <c:v>Italy</c:v>
                </c:pt>
                <c:pt idx="16">
                  <c:v>Belgium</c:v>
                </c:pt>
                <c:pt idx="18">
                  <c:v>Russian Federation</c:v>
                </c:pt>
                <c:pt idx="20">
                  <c:v>Spain</c:v>
                </c:pt>
                <c:pt idx="22">
                  <c:v>Canada</c:v>
                </c:pt>
                <c:pt idx="24">
                  <c:v>Korea, Republic of</c:v>
                </c:pt>
                <c:pt idx="26">
                  <c:v>Hong Kong, China</c:v>
                </c:pt>
                <c:pt idx="28">
                  <c:v>Mexico</c:v>
                </c:pt>
              </c:strCache>
            </c:strRef>
          </c:cat>
          <c:val>
            <c:numRef>
              <c:f>'Gráficos Intercâmbio Com Agro'!$F$4:$F$33</c:f>
              <c:numCache>
                <c:formatCode>General</c:formatCode>
                <c:ptCount val="30"/>
                <c:pt idx="1">
                  <c:v>4.1673739999999997</c:v>
                </c:pt>
                <c:pt idx="3">
                  <c:v>18.965627000000001</c:v>
                </c:pt>
                <c:pt idx="5">
                  <c:v>3.128085</c:v>
                </c:pt>
                <c:pt idx="7">
                  <c:v>2.5337499999999999</c:v>
                </c:pt>
                <c:pt idx="9">
                  <c:v>1.0595289999999999</c:v>
                </c:pt>
                <c:pt idx="11">
                  <c:v>5.0545920000000004</c:v>
                </c:pt>
                <c:pt idx="13">
                  <c:v>1.212531</c:v>
                </c:pt>
                <c:pt idx="15">
                  <c:v>1.3426940000000001</c:v>
                </c:pt>
                <c:pt idx="17">
                  <c:v>1.7911710000000001</c:v>
                </c:pt>
                <c:pt idx="19">
                  <c:v>3.6266189999999998</c:v>
                </c:pt>
                <c:pt idx="21">
                  <c:v>1.8109949999999999</c:v>
                </c:pt>
                <c:pt idx="23">
                  <c:v>0.60508399999999996</c:v>
                </c:pt>
                <c:pt idx="25">
                  <c:v>1.556875</c:v>
                </c:pt>
                <c:pt idx="27">
                  <c:v>2.7212360000000002</c:v>
                </c:pt>
                <c:pt idx="29">
                  <c:v>0.24702099999999999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'Gráficos Intercâmbio Com Agro'!$H$4:$H$33</c15:f>
                <c15:dlblRangeCache>
                  <c:ptCount val="30"/>
                  <c:pt idx="1">
                    <c:v>3%</c:v>
                  </c:pt>
                  <c:pt idx="3">
                    <c:v>18%</c:v>
                  </c:pt>
                  <c:pt idx="5">
                    <c:v>3%</c:v>
                  </c:pt>
                  <c:pt idx="7">
                    <c:v>4%</c:v>
                  </c:pt>
                  <c:pt idx="9">
                    <c:v>2%</c:v>
                  </c:pt>
                  <c:pt idx="11">
                    <c:v>8%</c:v>
                  </c:pt>
                  <c:pt idx="13">
                    <c:v>2%</c:v>
                  </c:pt>
                  <c:pt idx="15">
                    <c:v>3%</c:v>
                  </c:pt>
                  <c:pt idx="17">
                    <c:v>4%</c:v>
                  </c:pt>
                  <c:pt idx="19">
                    <c:v>9%</c:v>
                  </c:pt>
                  <c:pt idx="21">
                    <c:v>5%</c:v>
                  </c:pt>
                  <c:pt idx="23">
                    <c:v>2%</c:v>
                  </c:pt>
                  <c:pt idx="25">
                    <c:v>6%</c:v>
                  </c:pt>
                  <c:pt idx="27">
                    <c:v>10%</c:v>
                  </c:pt>
                  <c:pt idx="29">
                    <c:v>1%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9835632"/>
        <c:axId val="1839823664"/>
      </c:barChart>
      <c:catAx>
        <c:axId val="18398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9823664"/>
        <c:crosses val="autoZero"/>
        <c:auto val="1"/>
        <c:lblAlgn val="ctr"/>
        <c:lblOffset val="100"/>
        <c:noMultiLvlLbl val="0"/>
      </c:catAx>
      <c:valAx>
        <c:axId val="1839823664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U$ bilhões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983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China</a:t>
            </a:r>
            <a:endParaRPr lang="pt-BR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Tarifa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5148104016122511E-2"/>
                  <c:y val="-1.473839351510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Soja em Grão</c:v>
                </c:pt>
                <c:pt idx="1">
                  <c:v>Farelo</c:v>
                </c:pt>
                <c:pt idx="2">
                  <c:v>Óleo</c:v>
                </c:pt>
              </c:strCache>
            </c:strRef>
          </c:cat>
          <c:val>
            <c:numRef>
              <c:f>Plan1!$B$2:$B$4</c:f>
              <c:numCache>
                <c:formatCode>#,##0;[Red]#,##0</c:formatCode>
                <c:ptCount val="3"/>
                <c:pt idx="0">
                  <c:v>3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1621008"/>
        <c:axId val="1361607952"/>
        <c:axId val="0"/>
      </c:bar3DChart>
      <c:catAx>
        <c:axId val="136162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1607952"/>
        <c:crosses val="autoZero"/>
        <c:auto val="1"/>
        <c:lblAlgn val="ctr"/>
        <c:lblOffset val="100"/>
        <c:noMultiLvlLbl val="0"/>
      </c:catAx>
      <c:valAx>
        <c:axId val="1361607952"/>
        <c:scaling>
          <c:orientation val="minMax"/>
        </c:scaling>
        <c:delete val="0"/>
        <c:axPos val="l"/>
        <c:majorGridlines/>
        <c:numFmt formatCode="#,##0;[Red]#,##0" sourceLinked="1"/>
        <c:majorTickMark val="out"/>
        <c:minorTickMark val="none"/>
        <c:tickLblPos val="nextTo"/>
        <c:crossAx val="1361621008"/>
        <c:crosses val="autoZero"/>
        <c:crossBetween val="between"/>
        <c:majorUnit val="3"/>
      </c:valAx>
      <c:spPr>
        <a:noFill/>
        <a:ln w="23444">
          <a:noFill/>
        </a:ln>
      </c:spPr>
    </c:plotArea>
    <c:plotVisOnly val="1"/>
    <c:dispBlanksAs val="gap"/>
    <c:showDLblsOverMax val="0"/>
  </c:chart>
  <c:txPr>
    <a:bodyPr/>
    <a:lstStyle/>
    <a:p>
      <a:pPr>
        <a:defRPr sz="1661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União</a:t>
            </a:r>
            <a:r>
              <a:rPr lang="pt-BR" baseline="0" dirty="0" smtClean="0"/>
              <a:t> Europeia</a:t>
            </a:r>
            <a:endParaRPr lang="pt-BR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Tarifa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2.2004591014107195E-2"/>
                  <c:y val="-8.8430361090641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Soja em Grão</c:v>
                </c:pt>
                <c:pt idx="1">
                  <c:v>Farelo</c:v>
                </c:pt>
                <c:pt idx="2">
                  <c:v>Óleo*</c:v>
                </c:pt>
              </c:strCache>
            </c:strRef>
          </c:cat>
          <c:val>
            <c:numRef>
              <c:f>Plan1!$B$2:$B$4</c:f>
              <c:numCache>
                <c:formatCode>#,##0.00;[Red]#,##0.00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05473568"/>
        <c:axId val="1705469760"/>
        <c:axId val="0"/>
      </c:bar3DChart>
      <c:catAx>
        <c:axId val="170547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469760"/>
        <c:crosses val="autoZero"/>
        <c:auto val="1"/>
        <c:lblAlgn val="ctr"/>
        <c:lblOffset val="100"/>
        <c:noMultiLvlLbl val="0"/>
      </c:catAx>
      <c:valAx>
        <c:axId val="1705469760"/>
        <c:scaling>
          <c:orientation val="minMax"/>
        </c:scaling>
        <c:delete val="0"/>
        <c:axPos val="l"/>
        <c:majorGridlines/>
        <c:numFmt formatCode="#,##0;[Red]#,##0" sourceLinked="0"/>
        <c:majorTickMark val="out"/>
        <c:minorTickMark val="none"/>
        <c:tickLblPos val="nextTo"/>
        <c:crossAx val="1705473568"/>
        <c:crosses val="autoZero"/>
        <c:crossBetween val="between"/>
      </c:valAx>
      <c:spPr>
        <a:noFill/>
        <a:ln w="23444">
          <a:noFill/>
        </a:ln>
      </c:spPr>
    </c:plotArea>
    <c:plotVisOnly val="1"/>
    <c:dispBlanksAs val="gap"/>
    <c:showDLblsOverMax val="0"/>
  </c:chart>
  <c:txPr>
    <a:bodyPr/>
    <a:lstStyle/>
    <a:p>
      <a:pPr>
        <a:defRPr sz="1661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Sheet2!$R$15</c:f>
              <c:strCache>
                <c:ptCount val="1"/>
                <c:pt idx="0">
                  <c:v>Outros</c:v>
                </c:pt>
              </c:strCache>
            </c:strRef>
          </c:tx>
          <c:invertIfNegative val="0"/>
          <c:cat>
            <c:strRef>
              <c:f>Sheet2!$Q$16:$Q$25</c:f>
              <c:strCache>
                <c:ptCount val="10"/>
                <c:pt idx="0">
                  <c:v>USA</c:v>
                </c:pt>
                <c:pt idx="1">
                  <c:v>Rússia</c:v>
                </c:pt>
                <c:pt idx="2">
                  <c:v>Japão</c:v>
                </c:pt>
                <c:pt idx="3">
                  <c:v>UE-27</c:v>
                </c:pt>
                <c:pt idx="4">
                  <c:v>Coréia do Sul</c:v>
                </c:pt>
                <c:pt idx="5">
                  <c:v>Hong Kong</c:v>
                </c:pt>
                <c:pt idx="6">
                  <c:v>Canadá</c:v>
                </c:pt>
                <c:pt idx="7">
                  <c:v>Egito</c:v>
                </c:pt>
                <c:pt idx="8">
                  <c:v>México</c:v>
                </c:pt>
                <c:pt idx="9">
                  <c:v>Chile</c:v>
                </c:pt>
              </c:strCache>
            </c:strRef>
          </c:cat>
          <c:val>
            <c:numRef>
              <c:f>Sheet2!$R$16:$R$25</c:f>
              <c:numCache>
                <c:formatCode>General</c:formatCode>
                <c:ptCount val="10"/>
                <c:pt idx="0">
                  <c:v>3.41</c:v>
                </c:pt>
                <c:pt idx="1">
                  <c:v>2.1</c:v>
                </c:pt>
                <c:pt idx="2">
                  <c:v>3.1</c:v>
                </c:pt>
                <c:pt idx="3">
                  <c:v>1.359</c:v>
                </c:pt>
                <c:pt idx="4">
                  <c:v>1.4</c:v>
                </c:pt>
                <c:pt idx="5">
                  <c:v>0.57899999999999996</c:v>
                </c:pt>
                <c:pt idx="6">
                  <c:v>1.1879999999999999</c:v>
                </c:pt>
                <c:pt idx="7">
                  <c:v>0.54900000000000004</c:v>
                </c:pt>
                <c:pt idx="8">
                  <c:v>1</c:v>
                </c:pt>
                <c:pt idx="9">
                  <c:v>0.45799999999999996</c:v>
                </c:pt>
              </c:numCache>
            </c:numRef>
          </c:val>
        </c:ser>
        <c:ser>
          <c:idx val="1"/>
          <c:order val="1"/>
          <c:tx>
            <c:strRef>
              <c:f>Sheet2!$S$15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cat>
            <c:strRef>
              <c:f>Sheet2!$Q$16:$Q$25</c:f>
              <c:strCache>
                <c:ptCount val="10"/>
                <c:pt idx="0">
                  <c:v>USA</c:v>
                </c:pt>
                <c:pt idx="1">
                  <c:v>Rússia</c:v>
                </c:pt>
                <c:pt idx="2">
                  <c:v>Japão</c:v>
                </c:pt>
                <c:pt idx="3">
                  <c:v>UE-27</c:v>
                </c:pt>
                <c:pt idx="4">
                  <c:v>Coréia do Sul</c:v>
                </c:pt>
                <c:pt idx="5">
                  <c:v>Hong Kong</c:v>
                </c:pt>
                <c:pt idx="6">
                  <c:v>Canadá</c:v>
                </c:pt>
                <c:pt idx="7">
                  <c:v>Egito</c:v>
                </c:pt>
                <c:pt idx="8">
                  <c:v>México</c:v>
                </c:pt>
                <c:pt idx="9">
                  <c:v>Chile</c:v>
                </c:pt>
              </c:strCache>
            </c:strRef>
          </c:cat>
          <c:val>
            <c:numRef>
              <c:f>Sheet2!$S$16:$S$25</c:f>
              <c:numCache>
                <c:formatCode>General</c:formatCode>
                <c:ptCount val="10"/>
                <c:pt idx="0">
                  <c:v>0.19</c:v>
                </c:pt>
                <c:pt idx="1">
                  <c:v>1.1000000000000001</c:v>
                </c:pt>
                <c:pt idx="2">
                  <c:v>0</c:v>
                </c:pt>
                <c:pt idx="3">
                  <c:v>0.441</c:v>
                </c:pt>
                <c:pt idx="4">
                  <c:v>0</c:v>
                </c:pt>
                <c:pt idx="5">
                  <c:v>0.82099999999999995</c:v>
                </c:pt>
                <c:pt idx="6">
                  <c:v>1.2E-2</c:v>
                </c:pt>
                <c:pt idx="7">
                  <c:v>0.55100000000000005</c:v>
                </c:pt>
                <c:pt idx="8">
                  <c:v>0</c:v>
                </c:pt>
                <c:pt idx="9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5474656"/>
        <c:axId val="1598087888"/>
      </c:barChart>
      <c:catAx>
        <c:axId val="170547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087888"/>
        <c:crosses val="autoZero"/>
        <c:auto val="1"/>
        <c:lblAlgn val="ctr"/>
        <c:lblOffset val="100"/>
        <c:noMultiLvlLbl val="0"/>
      </c:catAx>
      <c:valAx>
        <c:axId val="159808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54746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9EFC-BA48-4D48-A417-ADCBAA88ED8E}" type="datetimeFigureOut">
              <a:rPr lang="pt-BR" smtClean="0"/>
              <a:pPr/>
              <a:t>08/05/2016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177A-5891-4082-B273-E0F5F4FB6B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0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340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340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340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3400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3400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3400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3400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3400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E14E98D-B537-452C-916A-892B8041C7FD}" type="slidenum">
              <a:rPr lang="en-US" altLang="en-US" sz="120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959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7237" cy="3427412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9725" tIns="44862" rIns="89725" bIns="4486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662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7237" cy="3427412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9725" tIns="44862" rIns="89725" bIns="44862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91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75BCA-FA29-455B-8402-AC339FF01499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4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2BFB3-93F9-4FB2-9F19-AAAD3DBA022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023" y="4359859"/>
            <a:ext cx="5244447" cy="407456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endParaRPr lang="pt-BR" sz="1400" b="1" dirty="0" smtClean="0"/>
          </a:p>
          <a:p>
            <a:pPr eaLnBrk="1" hangingPunct="1">
              <a:lnSpc>
                <a:spcPct val="130000"/>
              </a:lnSpc>
            </a:pPr>
            <a:r>
              <a:rPr lang="pt-BR" sz="1400" b="1" dirty="0" smtClean="0"/>
              <a:t> A maior parte dos municípios do Mato Grosso presentes na lista não tem mais de 20 ou 30 anos de existência. </a:t>
            </a:r>
          </a:p>
          <a:p>
            <a:pPr eaLnBrk="1" hangingPunct="1">
              <a:lnSpc>
                <a:spcPct val="130000"/>
              </a:lnSpc>
            </a:pPr>
            <a:endParaRPr lang="pt-BR" sz="1400" b="1" dirty="0" smtClean="0"/>
          </a:p>
          <a:p>
            <a:pPr eaLnBrk="1" hangingPunct="1">
              <a:lnSpc>
                <a:spcPct val="130000"/>
              </a:lnSpc>
            </a:pPr>
            <a:r>
              <a:rPr lang="pt-BR" sz="1400" b="1" dirty="0" smtClean="0"/>
              <a:t>Ainda assim, eles possuem IDH superior a média nacional</a:t>
            </a:r>
          </a:p>
        </p:txBody>
      </p:sp>
    </p:spTree>
    <p:extLst>
      <p:ext uri="{BB962C8B-B14F-4D97-AF65-F5344CB8AC3E}">
        <p14:creationId xmlns:p14="http://schemas.microsoft.com/office/powerpoint/2010/main" val="337883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93EDE-140A-4727-8E1F-1D8B161C9101}" type="slidenum">
              <a:rPr lang="en-US"/>
              <a:pPr/>
              <a:t>22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55" tIns="46327" rIns="92655" bIns="46327" anchor="b"/>
          <a:lstStyle>
            <a:lvl1pPr defTabSz="896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79400" defTabSz="896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2363" indent="-225425" defTabSz="896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038" indent="-223838" defTabSz="896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9300" indent="-225425" defTabSz="896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6500" indent="-225425" defTabSz="896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700" indent="-225425" defTabSz="896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900" indent="-225425" defTabSz="896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100" indent="-225425" defTabSz="896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9E6EF26-1923-44C1-9104-0066286988B2}" type="slidenum">
              <a:rPr lang="pt-BR" sz="1200">
                <a:latin typeface="Calibri" pitchFamily="34" charset="0"/>
                <a:cs typeface="Arial" pitchFamily="34" charset="0"/>
              </a:rPr>
              <a:pPr algn="r"/>
              <a:t>22</a:t>
            </a:fld>
            <a:endParaRPr lang="pt-BR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655" tIns="46327" rIns="92655" bIns="46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45" eaLnBrk="0" hangingPunct="0">
              <a:defRPr sz="3000">
                <a:solidFill>
                  <a:schemeClr val="bg1"/>
                </a:solidFill>
                <a:latin typeface="Times New Roman" pitchFamily="18" charset="0"/>
              </a:defRPr>
            </a:lvl1pPr>
            <a:lvl2pPr marL="688566" indent="-264833" defTabSz="915145" eaLnBrk="0" hangingPunct="0">
              <a:defRPr sz="3000">
                <a:solidFill>
                  <a:schemeClr val="bg1"/>
                </a:solidFill>
                <a:latin typeface="Times New Roman" pitchFamily="18" charset="0"/>
              </a:defRPr>
            </a:lvl2pPr>
            <a:lvl3pPr marL="1059332" indent="-211866" defTabSz="915145" eaLnBrk="0" hangingPunct="0">
              <a:defRPr sz="3000">
                <a:solidFill>
                  <a:schemeClr val="bg1"/>
                </a:solidFill>
                <a:latin typeface="Times New Roman" pitchFamily="18" charset="0"/>
              </a:defRPr>
            </a:lvl3pPr>
            <a:lvl4pPr marL="1483065" indent="-211866" defTabSz="915145" eaLnBrk="0" hangingPunct="0">
              <a:defRPr sz="3000">
                <a:solidFill>
                  <a:schemeClr val="bg1"/>
                </a:solidFill>
                <a:latin typeface="Times New Roman" pitchFamily="18" charset="0"/>
              </a:defRPr>
            </a:lvl4pPr>
            <a:lvl5pPr marL="1906798" indent="-211866" defTabSz="915145" eaLnBrk="0" hangingPunct="0">
              <a:defRPr sz="3000">
                <a:solidFill>
                  <a:schemeClr val="bg1"/>
                </a:solidFill>
                <a:latin typeface="Times New Roman" pitchFamily="18" charset="0"/>
              </a:defRPr>
            </a:lvl5pPr>
            <a:lvl6pPr marL="2330531" indent="-211866" defTabSz="91514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bg1"/>
                </a:solidFill>
                <a:latin typeface="Times New Roman" pitchFamily="18" charset="0"/>
              </a:defRPr>
            </a:lvl6pPr>
            <a:lvl7pPr marL="2754264" indent="-211866" defTabSz="91514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bg1"/>
                </a:solidFill>
                <a:latin typeface="Times New Roman" pitchFamily="18" charset="0"/>
              </a:defRPr>
            </a:lvl7pPr>
            <a:lvl8pPr marL="3177997" indent="-211866" defTabSz="91514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bg1"/>
                </a:solidFill>
                <a:latin typeface="Times New Roman" pitchFamily="18" charset="0"/>
              </a:defRPr>
            </a:lvl8pPr>
            <a:lvl9pPr marL="3601730" indent="-211866" defTabSz="91514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E6A6E2-D9F0-4632-875E-27B23534A8FA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800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73DE78-1C17-458E-B146-29BB3AC06B11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889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87743-EFD6-45F1-836C-961B88CEEF60}" type="slidenum">
              <a:rPr lang="en-US"/>
              <a:pPr/>
              <a:t>33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26/8/2011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487A-A86A-459E-82C9-762FD12B5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shgdmira@usp.br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cultura.gov.br/" TargetMode="External"/><Relationship Id="rId2" Type="http://schemas.openxmlformats.org/officeDocument/2006/relationships/hyperlink" Target="http://www.mdic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stat.org/" TargetMode="External"/><Relationship Id="rId5" Type="http://schemas.openxmlformats.org/officeDocument/2006/relationships/hyperlink" Target="http://www.contrade.org/" TargetMode="External"/><Relationship Id="rId4" Type="http://schemas.openxmlformats.org/officeDocument/2006/relationships/hyperlink" Target="http://www.cepea.esalq.usp.b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e.gov.br/index.php?option=com_content&amp;task=view&amp;id=1399" TargetMode="External"/><Relationship Id="rId3" Type="http://schemas.openxmlformats.org/officeDocument/2006/relationships/hyperlink" Target="http://www.mre.gov.br/index.php?option=com_content&amp;task=view&amp;id=1183" TargetMode="External"/><Relationship Id="rId7" Type="http://schemas.openxmlformats.org/officeDocument/2006/relationships/hyperlink" Target="http://www.mre.gov.br/index.php?option=com_content&amp;task=view&amp;id=13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e.gov.br/index.php?option=com_content&amp;task=view&amp;id=1397" TargetMode="External"/><Relationship Id="rId11" Type="http://schemas.openxmlformats.org/officeDocument/2006/relationships/hyperlink" Target="http://www.itamaraty.gov.br/temas/temas-politicos-e-relacoes-bilaterais" TargetMode="External"/><Relationship Id="rId5" Type="http://schemas.openxmlformats.org/officeDocument/2006/relationships/hyperlink" Target="http://www.mre.gov.br/index.php?option=com_content&amp;task=view&amp;id=1396" TargetMode="External"/><Relationship Id="rId10" Type="http://schemas.openxmlformats.org/officeDocument/2006/relationships/hyperlink" Target="http://www.mre.gov.br/index.php?option=com_content&amp;task=view&amp;id=2016" TargetMode="External"/><Relationship Id="rId4" Type="http://schemas.openxmlformats.org/officeDocument/2006/relationships/hyperlink" Target="http://www.mre.gov.br/index.php?option=com_content&amp;task=view&amp;id=1395" TargetMode="External"/><Relationship Id="rId9" Type="http://schemas.openxmlformats.org/officeDocument/2006/relationships/hyperlink" Target="http://www.mre.gov.br/index.php?option=com_content&amp;task=view&amp;id=2015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61940FB2-B629-4B44-97AA-329E8F989E9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en-US" sz="1400" smtClean="0"/>
          </a:p>
        </p:txBody>
      </p:sp>
      <p:pic>
        <p:nvPicPr>
          <p:cNvPr id="2051" name="Picture 4" descr="logo estiliz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75565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052736"/>
            <a:ext cx="7772400" cy="1943100"/>
          </a:xfrm>
        </p:spPr>
        <p:txBody>
          <a:bodyPr/>
          <a:lstStyle/>
          <a:p>
            <a:r>
              <a:rPr lang="pt-BR" altLang="en-US" sz="3200" b="1" dirty="0" smtClean="0">
                <a:solidFill>
                  <a:srgbClr val="00B050"/>
                </a:solidFill>
                <a:cs typeface="Arial" charset="0"/>
              </a:rPr>
              <a:t/>
            </a:r>
            <a:br>
              <a:rPr lang="pt-BR" altLang="en-US" sz="3200" b="1" dirty="0" smtClean="0">
                <a:solidFill>
                  <a:srgbClr val="00B050"/>
                </a:solidFill>
                <a:cs typeface="Arial" charset="0"/>
              </a:rPr>
            </a:b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Agronegócios Internacionais</a:t>
            </a:r>
            <a:endParaRPr lang="pt-BR" altLang="en-US" sz="3600" dirty="0" smtClean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212976"/>
            <a:ext cx="7161213" cy="2133600"/>
          </a:xfrm>
        </p:spPr>
        <p:txBody>
          <a:bodyPr>
            <a:noAutofit/>
          </a:bodyPr>
          <a:lstStyle/>
          <a:p>
            <a:pPr algn="r" eaLnBrk="1" hangingPunct="1">
              <a:spcBef>
                <a:spcPct val="0"/>
              </a:spcBef>
              <a:defRPr/>
            </a:pPr>
            <a:r>
              <a:rPr lang="pt-BR" sz="3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Sílvia H. G. de Miranda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pt-BR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</a:t>
            </a:r>
            <a:r>
              <a:rPr lang="pt-BR" sz="2000" b="1" i="1" baseline="30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Associada </a:t>
            </a:r>
            <a:r>
              <a:rPr lang="pt-BR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Dept</a:t>
            </a:r>
            <a:r>
              <a:rPr lang="pt-BR" sz="2000" b="1" i="1" baseline="30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Economia - ESALQ/USP</a:t>
            </a:r>
          </a:p>
          <a:p>
            <a:pPr algn="r" eaLnBrk="1" hangingPunct="1">
              <a:spcBef>
                <a:spcPct val="0"/>
              </a:spcBef>
              <a:defRPr/>
            </a:pPr>
            <a:r>
              <a:rPr lang="pt-BR" sz="20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Vice-coordenadora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CEPEA</a:t>
            </a:r>
          </a:p>
          <a:p>
            <a:pPr algn="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Contato: </a:t>
            </a:r>
            <a:r>
              <a:rPr lang="pt-BR" sz="2000" dirty="0">
                <a:latin typeface="Times New Roman" pitchFamily="18" charset="0"/>
                <a:cs typeface="Times New Roman" pitchFamily="18" charset="0"/>
                <a:hlinkClick r:id="rId5"/>
              </a:rPr>
              <a:t>shgdmira@usp.br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 algn="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CEPEA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(19)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3429.8806</a:t>
            </a:r>
          </a:p>
          <a:p>
            <a:pPr marL="342900" lvl="1" indent="-342900" algn="r"/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0202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ESALQ/USP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defRPr/>
            </a:pP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Piracicaba – Maio/2016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pt-BR" sz="20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pt-BR" sz="1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spcBef>
                <a:spcPct val="0"/>
              </a:spcBef>
              <a:defRPr/>
            </a:pPr>
            <a:endParaRPr lang="pt-BR" sz="1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228600" y="304800"/>
          <a:ext cx="11430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PhotoImpact" r:id="rId6" imgW="2488889" imgH="2323810" progId="PI3.Image">
                  <p:embed/>
                </p:oleObj>
              </mc:Choice>
              <mc:Fallback>
                <p:oleObj name="PhotoImpact" r:id="rId6" imgW="2488889" imgH="2323810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11430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"/>
          <p:cNvGraphicFramePr>
            <a:graphicFrameLocks noChangeAspect="1"/>
          </p:cNvGraphicFramePr>
          <p:nvPr/>
        </p:nvGraphicFramePr>
        <p:xfrm>
          <a:off x="7937500" y="82550"/>
          <a:ext cx="109855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PhotoImpact" r:id="rId8" imgW="698413" imgH="1028571" progId="PI3.Image">
                  <p:embed/>
                </p:oleObj>
              </mc:Choice>
              <mc:Fallback>
                <p:oleObj name="PhotoImpact" r:id="rId8" imgW="698413" imgH="1028571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82550"/>
                        <a:ext cx="1098550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8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>
            <a:noAutofit/>
          </a:bodyPr>
          <a:lstStyle/>
          <a:p>
            <a:r>
              <a:rPr lang="en-US" altLang="en-US" sz="3200" dirty="0" err="1" smtClean="0">
                <a:solidFill>
                  <a:schemeClr val="tx1"/>
                </a:solidFill>
              </a:rPr>
              <a:t>Saldo</a:t>
            </a:r>
            <a:r>
              <a:rPr lang="en-US" altLang="en-US" sz="3200" dirty="0" smtClean="0">
                <a:solidFill>
                  <a:schemeClr val="tx1"/>
                </a:solidFill>
              </a:rPr>
              <a:t> da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balança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comercial</a:t>
            </a:r>
            <a:r>
              <a:rPr lang="en-US" altLang="en-US" sz="3200" dirty="0" smtClean="0">
                <a:solidFill>
                  <a:schemeClr val="tx1"/>
                </a:solidFill>
              </a:rPr>
              <a:t> do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agronegócio</a:t>
            </a:r>
            <a:r>
              <a:rPr lang="en-US" altLang="en-US" sz="3200" dirty="0" smtClean="0">
                <a:solidFill>
                  <a:schemeClr val="tx1"/>
                </a:solidFill>
              </a:rPr>
              <a:t>.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Brasil</a:t>
            </a:r>
            <a:r>
              <a:rPr lang="en-US" altLang="en-US" sz="3200" dirty="0" smtClean="0">
                <a:solidFill>
                  <a:schemeClr val="tx1"/>
                </a:solidFill>
              </a:rPr>
              <a:t>. </a:t>
            </a:r>
            <a:r>
              <a:rPr lang="pt-BR" altLang="en-US" sz="3200" dirty="0" smtClean="0">
                <a:solidFill>
                  <a:schemeClr val="tx1"/>
                </a:solidFill>
              </a:rPr>
              <a:t>1989 a 2014 </a:t>
            </a:r>
            <a:r>
              <a:rPr lang="en-US" altLang="en-US" sz="3200" dirty="0" smtClean="0">
                <a:solidFill>
                  <a:schemeClr val="tx1"/>
                </a:solidFill>
              </a:rPr>
              <a:t>(Fonte: MAPA)</a:t>
            </a:r>
          </a:p>
        </p:txBody>
      </p:sp>
      <p:graphicFrame>
        <p:nvGraphicFramePr>
          <p:cNvPr id="1224" name="Gráfico 1223"/>
          <p:cNvGraphicFramePr>
            <a:graphicFrameLocks/>
          </p:cNvGraphicFramePr>
          <p:nvPr>
            <p:extLst/>
          </p:nvPr>
        </p:nvGraphicFramePr>
        <p:xfrm>
          <a:off x="179512" y="1268760"/>
          <a:ext cx="871296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17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 err="1"/>
              <a:t>Índice</a:t>
            </a:r>
            <a:r>
              <a:rPr lang="en-US" sz="1800" dirty="0"/>
              <a:t> de </a:t>
            </a:r>
            <a:r>
              <a:rPr lang="en-US" sz="1800" dirty="0" err="1"/>
              <a:t>Preços</a:t>
            </a:r>
            <a:r>
              <a:rPr lang="en-US" sz="1800" dirty="0"/>
              <a:t> de </a:t>
            </a:r>
            <a:r>
              <a:rPr lang="en-US" sz="1800" dirty="0" err="1"/>
              <a:t>Exportação</a:t>
            </a:r>
            <a:r>
              <a:rPr lang="en-US" sz="1800" dirty="0"/>
              <a:t> do </a:t>
            </a:r>
            <a:r>
              <a:rPr lang="en-US" sz="1800" dirty="0" err="1"/>
              <a:t>Agronegócio</a:t>
            </a:r>
            <a:r>
              <a:rPr lang="en-US" sz="1800" dirty="0"/>
              <a:t> (IPE)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dólar</a:t>
            </a:r>
            <a:r>
              <a:rPr lang="en-US" sz="1800" dirty="0"/>
              <a:t>, </a:t>
            </a:r>
            <a:r>
              <a:rPr lang="en-US" sz="1800" dirty="0" err="1"/>
              <a:t>Índice</a:t>
            </a:r>
            <a:r>
              <a:rPr lang="en-US" sz="1800" dirty="0"/>
              <a:t> de Volume de </a:t>
            </a:r>
            <a:r>
              <a:rPr lang="en-US" sz="1800" dirty="0" err="1"/>
              <a:t>Exportação</a:t>
            </a:r>
            <a:r>
              <a:rPr lang="en-US" sz="1800" dirty="0"/>
              <a:t> do </a:t>
            </a:r>
            <a:r>
              <a:rPr lang="en-US" sz="1800" dirty="0" err="1"/>
              <a:t>Agronegócio</a:t>
            </a:r>
            <a:r>
              <a:rPr lang="en-US" sz="1800" dirty="0"/>
              <a:t> (IVE), </a:t>
            </a:r>
            <a:r>
              <a:rPr lang="en-US" sz="1800" dirty="0" err="1"/>
              <a:t>Índice</a:t>
            </a:r>
            <a:r>
              <a:rPr lang="en-US" sz="1800" dirty="0"/>
              <a:t> de </a:t>
            </a:r>
            <a:r>
              <a:rPr lang="en-US" sz="1800" dirty="0" err="1"/>
              <a:t>Atratividade</a:t>
            </a:r>
            <a:r>
              <a:rPr lang="en-US" sz="1800" dirty="0"/>
              <a:t> das </a:t>
            </a:r>
            <a:r>
              <a:rPr lang="en-US" sz="1800" dirty="0" err="1"/>
              <a:t>Exportações</a:t>
            </a:r>
            <a:r>
              <a:rPr lang="en-US" sz="1800" dirty="0"/>
              <a:t> do </a:t>
            </a:r>
            <a:r>
              <a:rPr lang="en-US" sz="1800" dirty="0" err="1"/>
              <a:t>Agronegócio</a:t>
            </a:r>
            <a:r>
              <a:rPr lang="en-US" sz="1800" dirty="0"/>
              <a:t>(IAT)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reais</a:t>
            </a:r>
            <a:r>
              <a:rPr lang="en-US" sz="1800" dirty="0"/>
              <a:t> e o </a:t>
            </a:r>
            <a:r>
              <a:rPr lang="en-US" sz="1800" dirty="0" err="1"/>
              <a:t>Índice</a:t>
            </a:r>
            <a:r>
              <a:rPr lang="en-US" sz="1800" dirty="0"/>
              <a:t> da Taxa de </a:t>
            </a:r>
            <a:r>
              <a:rPr lang="en-US" sz="1800" dirty="0" err="1"/>
              <a:t>Câmbio</a:t>
            </a:r>
            <a:r>
              <a:rPr lang="en-US" sz="1800" dirty="0"/>
              <a:t> </a:t>
            </a:r>
            <a:r>
              <a:rPr lang="en-US" sz="1800" dirty="0" err="1"/>
              <a:t>Efetiva</a:t>
            </a:r>
            <a:r>
              <a:rPr lang="en-US" sz="1800" dirty="0"/>
              <a:t> Real do </a:t>
            </a:r>
            <a:r>
              <a:rPr lang="en-US" sz="1800" dirty="0" err="1"/>
              <a:t>Agronegócio</a:t>
            </a:r>
            <a:r>
              <a:rPr lang="en-US" sz="1800" dirty="0"/>
              <a:t> (IC)</a:t>
            </a:r>
            <a:r>
              <a:rPr lang="pt-BR" sz="1800" dirty="0" smtClean="0"/>
              <a:t>Dados anualizados (Índice: 2000=100).</a:t>
            </a:r>
            <a:r>
              <a:rPr lang="pt-BR" sz="2400" dirty="0" smtClean="0"/>
              <a:t> </a:t>
            </a:r>
            <a:r>
              <a:rPr lang="pt-BR" sz="1800" dirty="0" smtClean="0"/>
              <a:t>2000 - 2014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endParaRPr lang="pt-BR" sz="2400" dirty="0"/>
          </a:p>
        </p:txBody>
      </p:sp>
      <p:pic>
        <p:nvPicPr>
          <p:cNvPr id="1026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" y="1447048"/>
            <a:ext cx="8685416" cy="45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11960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en-US" dirty="0" smtClean="0">
                <a:latin typeface="Arial" charset="0"/>
              </a:rPr>
              <a:t>Fonte: </a:t>
            </a:r>
            <a:r>
              <a:rPr lang="pt-BR" altLang="en-US" dirty="0">
                <a:latin typeface="Arial" charset="0"/>
              </a:rPr>
              <a:t>CEPEA</a:t>
            </a:r>
            <a:r>
              <a:rPr lang="en-US" altLang="en-US" dirty="0" smtClean="0">
                <a:latin typeface="Arial" charset="0"/>
              </a:rPr>
              <a:t>/ESALQ 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203098"/>
              </p:ext>
            </p:extLst>
          </p:nvPr>
        </p:nvGraphicFramePr>
        <p:xfrm>
          <a:off x="539552" y="692696"/>
          <a:ext cx="7632848" cy="59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763688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Exportações brasileiras e do Resto do Mundo de produtos agrícolas para os principais importadores mundiais. Fonte: MAPA (2016)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Alguns sítios úteis para estatísticas de comércio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www.mdic.gov.br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www.agricultura.gov.br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www.cepea.esalq.usp.br</a:t>
            </a:r>
            <a:r>
              <a:rPr lang="pt-BR" dirty="0" smtClean="0"/>
              <a:t> </a:t>
            </a:r>
          </a:p>
          <a:p>
            <a:r>
              <a:rPr lang="pt-BR" dirty="0" smtClean="0">
                <a:hlinkClick r:id="rId5"/>
              </a:rPr>
              <a:t>www.contrade.org</a:t>
            </a:r>
            <a:r>
              <a:rPr lang="pt-BR" dirty="0" smtClean="0"/>
              <a:t> </a:t>
            </a:r>
          </a:p>
          <a:p>
            <a:r>
              <a:rPr lang="pt-BR" dirty="0" smtClean="0">
                <a:hlinkClick r:id="rId6"/>
              </a:rPr>
              <a:t>www.faostat.org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2580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>
                <a:solidFill>
                  <a:srgbClr val="0070C0"/>
                </a:solidFill>
              </a:rPr>
              <a:t>Protecionismo e negociações internacionais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6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r>
              <a:rPr lang="pt-BR" sz="3000" b="1" u="sng" dirty="0">
                <a:latin typeface="Times New Roman" pitchFamily="18" charset="0"/>
                <a:cs typeface="Times New Roman" pitchFamily="18" charset="0"/>
              </a:rPr>
              <a:t>Política comercial: </a:t>
            </a:r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conjunto de instrumentos de intervenção pública sobre o comércio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exterior</a:t>
            </a:r>
          </a:p>
          <a:p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b="1" u="sng" dirty="0">
                <a:latin typeface="Times New Roman" pitchFamily="18" charset="0"/>
                <a:cs typeface="Times New Roman" pitchFamily="18" charset="0"/>
              </a:rPr>
              <a:t>Proteção:</a:t>
            </a:r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 visa favorecer o produtor nacional frente aos concorrentes estrangeiros: </a:t>
            </a:r>
          </a:p>
          <a:p>
            <a:pPr lvl="1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reduzir as importações</a:t>
            </a:r>
          </a:p>
          <a:p>
            <a:pPr lvl="1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instrumentos de promoção às exportações </a:t>
            </a:r>
          </a:p>
          <a:p>
            <a:pPr lvl="1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fonte de receita dos governos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endParaRPr lang="pt-BR" sz="3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pt-BR" sz="3000" i="1" dirty="0" smtClean="0">
                <a:latin typeface="Times New Roman" pitchFamily="18" charset="0"/>
                <a:cs typeface="Times New Roman" pitchFamily="18" charset="0"/>
              </a:rPr>
              <a:t>Para o Brasil: protecionismo agrícola dos países principalmente desenvolvidos é o que  mais preocupa....</a:t>
            </a:r>
            <a:endParaRPr lang="pt-BR" sz="3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políticas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 smtClean="0"/>
              <a:t>Política tarifária</a:t>
            </a:r>
          </a:p>
          <a:p>
            <a:pPr marL="514350" indent="-514350">
              <a:buAutoNum type="arabicParenR"/>
            </a:pPr>
            <a:r>
              <a:rPr lang="pt-BR" dirty="0" smtClean="0"/>
              <a:t>Subsídios</a:t>
            </a:r>
          </a:p>
          <a:p>
            <a:pPr marL="914400" lvl="1" indent="-514350">
              <a:buAutoNum type="alphaLcParenR"/>
            </a:pPr>
            <a:r>
              <a:rPr lang="pt-BR" dirty="0" smtClean="0"/>
              <a:t>Políticas de apoio doméstico ou políticas agrícolas (subsídios domésticos)</a:t>
            </a:r>
          </a:p>
          <a:p>
            <a:pPr marL="914400" lvl="1" indent="-514350">
              <a:buAutoNum type="alphaLcParenR"/>
            </a:pPr>
            <a:r>
              <a:rPr lang="pt-BR" dirty="0" smtClean="0"/>
              <a:t>Subsídios às exportações</a:t>
            </a:r>
          </a:p>
          <a:p>
            <a:pPr marL="514350" indent="-514350">
              <a:buAutoNum type="arabicParenR"/>
            </a:pPr>
            <a:r>
              <a:rPr lang="pt-BR" dirty="0" smtClean="0"/>
              <a:t>Barreiras não-tarifárias (ou Medidas Não-tarifárias)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1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17" y="188640"/>
            <a:ext cx="8349846" cy="62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8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857376"/>
          <a:ext cx="4040066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60" y="681045"/>
            <a:ext cx="842968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algn="ctr">
              <a:spcAft>
                <a:spcPts val="600"/>
              </a:spcAft>
              <a:defRPr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Escalada tarifária: China e União Européia para os produtos do Complexo Soja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9F949-E1DA-429A-B168-04219014FAA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graphicFrame>
        <p:nvGraphicFramePr>
          <p:cNvPr id="9" name="Espaço Reservado para Conteúdo 9"/>
          <p:cNvGraphicFramePr>
            <a:graphicFrameLocks/>
          </p:cNvGraphicFramePr>
          <p:nvPr>
            <p:extLst/>
          </p:nvPr>
        </p:nvGraphicFramePr>
        <p:xfrm>
          <a:off x="4961090" y="1772816"/>
          <a:ext cx="4040066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7163" y="6448425"/>
            <a:ext cx="2329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charset="0"/>
              </a:rPr>
              <a:t>* Óleo refinado de soja.</a:t>
            </a:r>
            <a:endParaRPr lang="pt-B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33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 err="1" smtClean="0">
                <a:solidFill>
                  <a:srgbClr val="0070C0"/>
                </a:solidFill>
              </a:rPr>
              <a:t>Tarifas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aplicadas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médias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pelos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países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dos BRICS (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Em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%). 2011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56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220688"/>
                <a:gridCol w="1371600"/>
                <a:gridCol w="1371600"/>
                <a:gridCol w="1371600"/>
                <a:gridCol w="1371600"/>
              </a:tblGrid>
              <a:tr h="3709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Tarifa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média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China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Russia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África</a:t>
                      </a:r>
                      <a:r>
                        <a:rPr lang="en-US" sz="1800" baseline="0" dirty="0" smtClean="0"/>
                        <a:t> do </a:t>
                      </a:r>
                      <a:r>
                        <a:rPr lang="en-US" sz="1800" baseline="0" dirty="0" err="1" smtClean="0"/>
                        <a:t>Sul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Brasil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Todos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produtos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12.6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5.4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11.1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8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Produtos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agrícolas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41.6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20.4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10.3</a:t>
                      </a:r>
                      <a:endParaRPr lang="en-US" sz="1800" dirty="0"/>
                    </a:p>
                  </a:txBody>
                  <a:tcPr marT="45734" marB="45734"/>
                </a:tc>
              </a:tr>
              <a:tr h="6402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manufaturado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10.7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10.3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4.9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11.2</a:t>
                      </a:r>
                      <a:endParaRPr lang="en-US" sz="1800" dirty="0"/>
                    </a:p>
                  </a:txBody>
                  <a:tcPr marT="45734" marB="45734"/>
                </a:tc>
              </a:tr>
            </a:tbl>
          </a:graphicData>
        </a:graphic>
      </p:graphicFrame>
      <p:sp>
        <p:nvSpPr>
          <p:cNvPr id="27688" name="TextBox 4"/>
          <p:cNvSpPr txBox="1">
            <a:spLocks noChangeArrowheads="1"/>
          </p:cNvSpPr>
          <p:nvPr/>
        </p:nvSpPr>
        <p:spPr bwMode="auto">
          <a:xfrm>
            <a:off x="324767" y="4365104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   </a:t>
            </a:r>
            <a:r>
              <a:rPr lang="en-US" altLang="en-US" sz="1400" dirty="0" err="1" smtClean="0">
                <a:latin typeface="Arial" charset="0"/>
              </a:rPr>
              <a:t>Fonte</a:t>
            </a:r>
            <a:r>
              <a:rPr lang="en-US" altLang="en-US" sz="1400" dirty="0" smtClean="0">
                <a:latin typeface="Arial" charset="0"/>
              </a:rPr>
              <a:t>:: </a:t>
            </a:r>
            <a:r>
              <a:rPr lang="en-US" altLang="en-US" sz="1400" dirty="0">
                <a:latin typeface="Arial" charset="0"/>
              </a:rPr>
              <a:t>ITC, </a:t>
            </a:r>
            <a:r>
              <a:rPr lang="en-US" altLang="en-US" sz="1400" dirty="0" err="1" smtClean="0">
                <a:latin typeface="Arial" charset="0"/>
              </a:rPr>
              <a:t>extraído</a:t>
            </a:r>
            <a:r>
              <a:rPr lang="en-US" altLang="en-US" sz="1400" dirty="0" smtClean="0">
                <a:latin typeface="Arial" charset="0"/>
              </a:rPr>
              <a:t> de Baumann e  </a:t>
            </a:r>
            <a:r>
              <a:rPr lang="en-US" altLang="en-US" sz="1400" dirty="0" err="1">
                <a:latin typeface="Arial" charset="0"/>
              </a:rPr>
              <a:t>Ceratti</a:t>
            </a:r>
            <a:r>
              <a:rPr lang="en-US" altLang="en-US" sz="1400" dirty="0">
                <a:latin typeface="Arial" charset="0"/>
              </a:rPr>
              <a:t> (2012)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4843026"/>
            <a:ext cx="77057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>
                <a:latin typeface="Arial" pitchFamily="34" charset="0"/>
              </a:rPr>
              <a:t>Alguns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exemplos</a:t>
            </a:r>
            <a:r>
              <a:rPr lang="en-US" b="1" dirty="0" smtClean="0">
                <a:latin typeface="Arial" pitchFamily="34" charset="0"/>
              </a:rPr>
              <a:t> de TEC (</a:t>
            </a:r>
            <a:r>
              <a:rPr lang="en-US" b="1" dirty="0" err="1" smtClean="0">
                <a:latin typeface="Arial" pitchFamily="34" charset="0"/>
              </a:rPr>
              <a:t>Tarifa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Externa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Comum</a:t>
            </a:r>
            <a:r>
              <a:rPr lang="en-US" b="1" dirty="0" smtClean="0">
                <a:latin typeface="Arial" pitchFamily="34" charset="0"/>
              </a:rPr>
              <a:t>) :</a:t>
            </a:r>
            <a:endParaRPr lang="en-US" b="1" dirty="0">
              <a:latin typeface="Arial" pitchFamily="34" charset="0"/>
            </a:endParaRPr>
          </a:p>
          <a:p>
            <a:pPr>
              <a:defRPr/>
            </a:pPr>
            <a:endParaRPr lang="en-US" b="1" dirty="0">
              <a:latin typeface="Arial" pitchFamily="34" charset="0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en-US" dirty="0" err="1" smtClean="0">
                <a:latin typeface="Arial" pitchFamily="34" charset="0"/>
              </a:rPr>
              <a:t>Pescados</a:t>
            </a:r>
            <a:r>
              <a:rPr lang="en-US" dirty="0" smtClean="0">
                <a:latin typeface="Arial" pitchFamily="34" charset="0"/>
              </a:rPr>
              <a:t>: a </a:t>
            </a:r>
            <a:r>
              <a:rPr lang="en-US" dirty="0" err="1" smtClean="0">
                <a:latin typeface="Arial" pitchFamily="34" charset="0"/>
              </a:rPr>
              <a:t>maioria</a:t>
            </a:r>
            <a:r>
              <a:rPr lang="en-US" dirty="0" smtClean="0">
                <a:latin typeface="Arial" pitchFamily="34" charset="0"/>
              </a:rPr>
              <a:t> 10</a:t>
            </a:r>
            <a:r>
              <a:rPr lang="en-US" dirty="0">
                <a:latin typeface="Arial" pitchFamily="34" charset="0"/>
              </a:rPr>
              <a:t>%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dirty="0" err="1" smtClean="0">
                <a:latin typeface="Arial" pitchFamily="34" charset="0"/>
              </a:rPr>
              <a:t>Leite</a:t>
            </a:r>
            <a:r>
              <a:rPr lang="en-US" dirty="0" smtClean="0">
                <a:latin typeface="Arial" pitchFamily="34" charset="0"/>
              </a:rPr>
              <a:t> UHT: </a:t>
            </a:r>
            <a:r>
              <a:rPr lang="en-US" dirty="0">
                <a:latin typeface="Arial" pitchFamily="34" charset="0"/>
              </a:rPr>
              <a:t>14%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dirty="0" err="1" smtClean="0">
                <a:latin typeface="Arial" pitchFamily="34" charset="0"/>
              </a:rPr>
              <a:t>Arroz</a:t>
            </a:r>
            <a:r>
              <a:rPr lang="en-US" dirty="0" smtClean="0">
                <a:latin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</a:rPr>
              <a:t>polido</a:t>
            </a:r>
            <a:r>
              <a:rPr lang="en-US" dirty="0" smtClean="0">
                <a:latin typeface="Arial" pitchFamily="34" charset="0"/>
              </a:rPr>
              <a:t>): </a:t>
            </a:r>
            <a:r>
              <a:rPr lang="en-US" dirty="0">
                <a:latin typeface="Arial" pitchFamily="34" charset="0"/>
              </a:rPr>
              <a:t>8 to 12% </a:t>
            </a:r>
          </a:p>
          <a:p>
            <a:pPr marL="285750" indent="-285750">
              <a:buFontTx/>
              <a:buChar char="-"/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5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1173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Roteiro de aula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52434" y="1643058"/>
            <a:ext cx="8229600" cy="457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Introdução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t-BR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Comércio internacional do agronegócio brasileiro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t-BR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pt-BR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Protecionismo e negociações internacionais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t-BR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pt-BR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3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9107"/>
            <a:ext cx="8572560" cy="63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70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68720"/>
            <a:ext cx="7389740" cy="62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MEDIDAS NÃO-TARIFÁRIAS x BARREIRAS NÃO-TARIFÁRIAS - CLASSIFICAÇÃO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124075" y="333375"/>
            <a:ext cx="41052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00099" name="AutoShape 5"/>
          <p:cNvSpPr>
            <a:spLocks noChangeAspect="1" noChangeArrowheads="1" noTextEdit="1"/>
          </p:cNvSpPr>
          <p:nvPr/>
        </p:nvSpPr>
        <p:spPr bwMode="auto">
          <a:xfrm>
            <a:off x="381000" y="711200"/>
            <a:ext cx="7696200" cy="614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0" name="Rectangle 9"/>
          <p:cNvSpPr>
            <a:spLocks noChangeArrowheads="1"/>
          </p:cNvSpPr>
          <p:nvPr/>
        </p:nvSpPr>
        <p:spPr bwMode="auto">
          <a:xfrm>
            <a:off x="3643313" y="5072063"/>
            <a:ext cx="228600" cy="117475"/>
          </a:xfrm>
          <a:prstGeom prst="rect">
            <a:avLst/>
          </a:prstGeom>
          <a:solidFill>
            <a:srgbClr val="AA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1" name="Freeform 10"/>
          <p:cNvSpPr>
            <a:spLocks/>
          </p:cNvSpPr>
          <p:nvPr/>
        </p:nvSpPr>
        <p:spPr bwMode="auto">
          <a:xfrm>
            <a:off x="3643313" y="5072063"/>
            <a:ext cx="228600" cy="117475"/>
          </a:xfrm>
          <a:custGeom>
            <a:avLst/>
            <a:gdLst>
              <a:gd name="T0" fmla="*/ 0 w 144"/>
              <a:gd name="T1" fmla="*/ 2147483647 h 74"/>
              <a:gd name="T2" fmla="*/ 0 w 144"/>
              <a:gd name="T3" fmla="*/ 0 h 74"/>
              <a:gd name="T4" fmla="*/ 2147483647 w 144"/>
              <a:gd name="T5" fmla="*/ 0 h 74"/>
              <a:gd name="T6" fmla="*/ 2147483647 w 144"/>
              <a:gd name="T7" fmla="*/ 2147483647 h 74"/>
              <a:gd name="T8" fmla="*/ 0 w 144"/>
              <a:gd name="T9" fmla="*/ 2147483647 h 74"/>
              <a:gd name="T10" fmla="*/ 0 w 144"/>
              <a:gd name="T11" fmla="*/ 2147483647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74"/>
              <a:gd name="T20" fmla="*/ 144 w 144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74">
                <a:moveTo>
                  <a:pt x="0" y="36"/>
                </a:moveTo>
                <a:lnTo>
                  <a:pt x="0" y="0"/>
                </a:lnTo>
                <a:lnTo>
                  <a:pt x="144" y="0"/>
                </a:lnTo>
                <a:lnTo>
                  <a:pt x="144" y="74"/>
                </a:lnTo>
                <a:lnTo>
                  <a:pt x="0" y="74"/>
                </a:lnTo>
                <a:lnTo>
                  <a:pt x="0" y="36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2" name="Rectangle 11"/>
          <p:cNvSpPr>
            <a:spLocks noChangeArrowheads="1"/>
          </p:cNvSpPr>
          <p:nvPr/>
        </p:nvSpPr>
        <p:spPr bwMode="auto">
          <a:xfrm>
            <a:off x="3929063" y="5072063"/>
            <a:ext cx="94138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FREE WITH OUT VAC.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3" name="Rectangle 12"/>
          <p:cNvSpPr>
            <a:spLocks noChangeArrowheads="1"/>
          </p:cNvSpPr>
          <p:nvPr/>
        </p:nvSpPr>
        <p:spPr bwMode="auto">
          <a:xfrm>
            <a:off x="3643313" y="4900613"/>
            <a:ext cx="228600" cy="119062"/>
          </a:xfrm>
          <a:prstGeom prst="rect">
            <a:avLst/>
          </a:pr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4" name="Freeform 13"/>
          <p:cNvSpPr>
            <a:spLocks/>
          </p:cNvSpPr>
          <p:nvPr/>
        </p:nvSpPr>
        <p:spPr bwMode="auto">
          <a:xfrm>
            <a:off x="3643313" y="4900613"/>
            <a:ext cx="228600" cy="119062"/>
          </a:xfrm>
          <a:custGeom>
            <a:avLst/>
            <a:gdLst>
              <a:gd name="T0" fmla="*/ 0 w 144"/>
              <a:gd name="T1" fmla="*/ 2147483647 h 75"/>
              <a:gd name="T2" fmla="*/ 0 w 144"/>
              <a:gd name="T3" fmla="*/ 0 h 75"/>
              <a:gd name="T4" fmla="*/ 2147483647 w 144"/>
              <a:gd name="T5" fmla="*/ 0 h 75"/>
              <a:gd name="T6" fmla="*/ 2147483647 w 144"/>
              <a:gd name="T7" fmla="*/ 2147483647 h 75"/>
              <a:gd name="T8" fmla="*/ 0 w 144"/>
              <a:gd name="T9" fmla="*/ 2147483647 h 75"/>
              <a:gd name="T10" fmla="*/ 0 w 144"/>
              <a:gd name="T11" fmla="*/ 2147483647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75"/>
              <a:gd name="T20" fmla="*/ 144 w 144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75">
                <a:moveTo>
                  <a:pt x="0" y="37"/>
                </a:moveTo>
                <a:lnTo>
                  <a:pt x="0" y="0"/>
                </a:lnTo>
                <a:lnTo>
                  <a:pt x="144" y="0"/>
                </a:lnTo>
                <a:lnTo>
                  <a:pt x="144" y="75"/>
                </a:lnTo>
                <a:lnTo>
                  <a:pt x="0" y="75"/>
                </a:lnTo>
                <a:lnTo>
                  <a:pt x="0" y="3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5" name="Rectangle 14"/>
          <p:cNvSpPr>
            <a:spLocks noChangeArrowheads="1"/>
          </p:cNvSpPr>
          <p:nvPr/>
        </p:nvSpPr>
        <p:spPr bwMode="auto">
          <a:xfrm>
            <a:off x="3913188" y="4914900"/>
            <a:ext cx="7778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FREE  WITH  VAC.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6" name="Rectangle 18"/>
          <p:cNvSpPr>
            <a:spLocks noChangeArrowheads="1"/>
          </p:cNvSpPr>
          <p:nvPr/>
        </p:nvSpPr>
        <p:spPr bwMode="auto">
          <a:xfrm>
            <a:off x="3643313" y="5221288"/>
            <a:ext cx="228600" cy="117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7" name="Freeform 19"/>
          <p:cNvSpPr>
            <a:spLocks/>
          </p:cNvSpPr>
          <p:nvPr/>
        </p:nvSpPr>
        <p:spPr bwMode="auto">
          <a:xfrm>
            <a:off x="3643313" y="5221288"/>
            <a:ext cx="228600" cy="117475"/>
          </a:xfrm>
          <a:custGeom>
            <a:avLst/>
            <a:gdLst>
              <a:gd name="T0" fmla="*/ 0 w 144"/>
              <a:gd name="T1" fmla="*/ 2147483647 h 74"/>
              <a:gd name="T2" fmla="*/ 0 w 144"/>
              <a:gd name="T3" fmla="*/ 0 h 74"/>
              <a:gd name="T4" fmla="*/ 2147483647 w 144"/>
              <a:gd name="T5" fmla="*/ 0 h 74"/>
              <a:gd name="T6" fmla="*/ 2147483647 w 144"/>
              <a:gd name="T7" fmla="*/ 2147483647 h 74"/>
              <a:gd name="T8" fmla="*/ 0 w 144"/>
              <a:gd name="T9" fmla="*/ 2147483647 h 74"/>
              <a:gd name="T10" fmla="*/ 0 w 144"/>
              <a:gd name="T11" fmla="*/ 2147483647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74"/>
              <a:gd name="T20" fmla="*/ 144 w 144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74">
                <a:moveTo>
                  <a:pt x="0" y="37"/>
                </a:moveTo>
                <a:lnTo>
                  <a:pt x="0" y="0"/>
                </a:lnTo>
                <a:lnTo>
                  <a:pt x="144" y="0"/>
                </a:lnTo>
                <a:lnTo>
                  <a:pt x="144" y="74"/>
                </a:lnTo>
                <a:lnTo>
                  <a:pt x="0" y="74"/>
                </a:lnTo>
                <a:lnTo>
                  <a:pt x="0" y="3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8" name="Rectangle 20"/>
          <p:cNvSpPr>
            <a:spLocks noChangeArrowheads="1"/>
          </p:cNvSpPr>
          <p:nvPr/>
        </p:nvSpPr>
        <p:spPr bwMode="auto">
          <a:xfrm>
            <a:off x="3913188" y="5235575"/>
            <a:ext cx="6302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BUFFER ZONE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09" name="Rectangle 21"/>
          <p:cNvSpPr>
            <a:spLocks noChangeArrowheads="1"/>
          </p:cNvSpPr>
          <p:nvPr/>
        </p:nvSpPr>
        <p:spPr bwMode="auto">
          <a:xfrm>
            <a:off x="3643313" y="5380038"/>
            <a:ext cx="228600" cy="117475"/>
          </a:xfrm>
          <a:prstGeom prst="rect">
            <a:avLst/>
          </a:prstGeom>
          <a:solidFill>
            <a:srgbClr val="FFD37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0" name="Rectangle 22"/>
          <p:cNvSpPr>
            <a:spLocks noChangeArrowheads="1"/>
          </p:cNvSpPr>
          <p:nvPr/>
        </p:nvSpPr>
        <p:spPr bwMode="auto">
          <a:xfrm>
            <a:off x="3913188" y="5394325"/>
            <a:ext cx="10255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ZONE IN ERADICATION 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1" name="Rectangle 23"/>
          <p:cNvSpPr>
            <a:spLocks noChangeArrowheads="1"/>
          </p:cNvSpPr>
          <p:nvPr/>
        </p:nvSpPr>
        <p:spPr bwMode="auto">
          <a:xfrm>
            <a:off x="3643313" y="5540375"/>
            <a:ext cx="228600" cy="1174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2" name="Freeform 24"/>
          <p:cNvSpPr>
            <a:spLocks/>
          </p:cNvSpPr>
          <p:nvPr/>
        </p:nvSpPr>
        <p:spPr bwMode="auto">
          <a:xfrm>
            <a:off x="3643313" y="5540375"/>
            <a:ext cx="228600" cy="117475"/>
          </a:xfrm>
          <a:custGeom>
            <a:avLst/>
            <a:gdLst>
              <a:gd name="T0" fmla="*/ 0 w 144"/>
              <a:gd name="T1" fmla="*/ 2147483647 h 74"/>
              <a:gd name="T2" fmla="*/ 0 w 144"/>
              <a:gd name="T3" fmla="*/ 0 h 74"/>
              <a:gd name="T4" fmla="*/ 2147483647 w 144"/>
              <a:gd name="T5" fmla="*/ 0 h 74"/>
              <a:gd name="T6" fmla="*/ 2147483647 w 144"/>
              <a:gd name="T7" fmla="*/ 2147483647 h 74"/>
              <a:gd name="T8" fmla="*/ 0 w 144"/>
              <a:gd name="T9" fmla="*/ 2147483647 h 74"/>
              <a:gd name="T10" fmla="*/ 0 w 144"/>
              <a:gd name="T11" fmla="*/ 2147483647 h 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74"/>
              <a:gd name="T20" fmla="*/ 144 w 144"/>
              <a:gd name="T21" fmla="*/ 74 h 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74">
                <a:moveTo>
                  <a:pt x="0" y="37"/>
                </a:moveTo>
                <a:lnTo>
                  <a:pt x="0" y="0"/>
                </a:lnTo>
                <a:lnTo>
                  <a:pt x="144" y="0"/>
                </a:lnTo>
                <a:lnTo>
                  <a:pt x="144" y="74"/>
                </a:lnTo>
                <a:lnTo>
                  <a:pt x="0" y="74"/>
                </a:lnTo>
                <a:lnTo>
                  <a:pt x="0" y="3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3" name="Rectangle 25"/>
          <p:cNvSpPr>
            <a:spLocks noChangeArrowheads="1"/>
          </p:cNvSpPr>
          <p:nvPr/>
        </p:nvSpPr>
        <p:spPr bwMode="auto">
          <a:xfrm>
            <a:off x="3913188" y="5554663"/>
            <a:ext cx="9890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LAST OUTBREAK  2005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4" name="Freeform 26"/>
          <p:cNvSpPr>
            <a:spLocks/>
          </p:cNvSpPr>
          <p:nvPr/>
        </p:nvSpPr>
        <p:spPr bwMode="auto">
          <a:xfrm>
            <a:off x="4494213" y="3036888"/>
            <a:ext cx="795337" cy="665162"/>
          </a:xfrm>
          <a:custGeom>
            <a:avLst/>
            <a:gdLst>
              <a:gd name="T0" fmla="*/ 2147483647 w 501"/>
              <a:gd name="T1" fmla="*/ 2147483647 h 419"/>
              <a:gd name="T2" fmla="*/ 2147483647 w 501"/>
              <a:gd name="T3" fmla="*/ 2147483647 h 419"/>
              <a:gd name="T4" fmla="*/ 2147483647 w 501"/>
              <a:gd name="T5" fmla="*/ 2147483647 h 419"/>
              <a:gd name="T6" fmla="*/ 2147483647 w 501"/>
              <a:gd name="T7" fmla="*/ 2147483647 h 419"/>
              <a:gd name="T8" fmla="*/ 2147483647 w 501"/>
              <a:gd name="T9" fmla="*/ 2147483647 h 419"/>
              <a:gd name="T10" fmla="*/ 2147483647 w 501"/>
              <a:gd name="T11" fmla="*/ 2147483647 h 419"/>
              <a:gd name="T12" fmla="*/ 2147483647 w 501"/>
              <a:gd name="T13" fmla="*/ 2147483647 h 419"/>
              <a:gd name="T14" fmla="*/ 2147483647 w 501"/>
              <a:gd name="T15" fmla="*/ 2147483647 h 419"/>
              <a:gd name="T16" fmla="*/ 2147483647 w 501"/>
              <a:gd name="T17" fmla="*/ 2147483647 h 419"/>
              <a:gd name="T18" fmla="*/ 2147483647 w 501"/>
              <a:gd name="T19" fmla="*/ 2147483647 h 419"/>
              <a:gd name="T20" fmla="*/ 2147483647 w 501"/>
              <a:gd name="T21" fmla="*/ 2147483647 h 419"/>
              <a:gd name="T22" fmla="*/ 2147483647 w 501"/>
              <a:gd name="T23" fmla="*/ 2147483647 h 419"/>
              <a:gd name="T24" fmla="*/ 2147483647 w 501"/>
              <a:gd name="T25" fmla="*/ 2147483647 h 419"/>
              <a:gd name="T26" fmla="*/ 2147483647 w 501"/>
              <a:gd name="T27" fmla="*/ 2147483647 h 419"/>
              <a:gd name="T28" fmla="*/ 2147483647 w 501"/>
              <a:gd name="T29" fmla="*/ 2147483647 h 419"/>
              <a:gd name="T30" fmla="*/ 2147483647 w 501"/>
              <a:gd name="T31" fmla="*/ 2147483647 h 419"/>
              <a:gd name="T32" fmla="*/ 2147483647 w 501"/>
              <a:gd name="T33" fmla="*/ 2147483647 h 419"/>
              <a:gd name="T34" fmla="*/ 2147483647 w 501"/>
              <a:gd name="T35" fmla="*/ 2147483647 h 419"/>
              <a:gd name="T36" fmla="*/ 2147483647 w 501"/>
              <a:gd name="T37" fmla="*/ 2147483647 h 419"/>
              <a:gd name="T38" fmla="*/ 2147483647 w 501"/>
              <a:gd name="T39" fmla="*/ 2147483647 h 419"/>
              <a:gd name="T40" fmla="*/ 2147483647 w 501"/>
              <a:gd name="T41" fmla="*/ 2147483647 h 419"/>
              <a:gd name="T42" fmla="*/ 2147483647 w 501"/>
              <a:gd name="T43" fmla="*/ 2147483647 h 419"/>
              <a:gd name="T44" fmla="*/ 2147483647 w 501"/>
              <a:gd name="T45" fmla="*/ 2147483647 h 419"/>
              <a:gd name="T46" fmla="*/ 2147483647 w 501"/>
              <a:gd name="T47" fmla="*/ 2147483647 h 419"/>
              <a:gd name="T48" fmla="*/ 2147483647 w 501"/>
              <a:gd name="T49" fmla="*/ 2147483647 h 419"/>
              <a:gd name="T50" fmla="*/ 2147483647 w 501"/>
              <a:gd name="T51" fmla="*/ 2147483647 h 419"/>
              <a:gd name="T52" fmla="*/ 2147483647 w 501"/>
              <a:gd name="T53" fmla="*/ 2147483647 h 419"/>
              <a:gd name="T54" fmla="*/ 2147483647 w 501"/>
              <a:gd name="T55" fmla="*/ 2147483647 h 419"/>
              <a:gd name="T56" fmla="*/ 2147483647 w 501"/>
              <a:gd name="T57" fmla="*/ 2147483647 h 419"/>
              <a:gd name="T58" fmla="*/ 2147483647 w 501"/>
              <a:gd name="T59" fmla="*/ 2147483647 h 419"/>
              <a:gd name="T60" fmla="*/ 2147483647 w 501"/>
              <a:gd name="T61" fmla="*/ 2147483647 h 419"/>
              <a:gd name="T62" fmla="*/ 2147483647 w 501"/>
              <a:gd name="T63" fmla="*/ 2147483647 h 419"/>
              <a:gd name="T64" fmla="*/ 2147483647 w 501"/>
              <a:gd name="T65" fmla="*/ 2147483647 h 419"/>
              <a:gd name="T66" fmla="*/ 2147483647 w 501"/>
              <a:gd name="T67" fmla="*/ 2147483647 h 419"/>
              <a:gd name="T68" fmla="*/ 2147483647 w 501"/>
              <a:gd name="T69" fmla="*/ 2147483647 h 419"/>
              <a:gd name="T70" fmla="*/ 2147483647 w 501"/>
              <a:gd name="T71" fmla="*/ 2147483647 h 419"/>
              <a:gd name="T72" fmla="*/ 2147483647 w 501"/>
              <a:gd name="T73" fmla="*/ 2147483647 h 419"/>
              <a:gd name="T74" fmla="*/ 2147483647 w 501"/>
              <a:gd name="T75" fmla="*/ 2147483647 h 419"/>
              <a:gd name="T76" fmla="*/ 2147483647 w 501"/>
              <a:gd name="T77" fmla="*/ 2147483647 h 419"/>
              <a:gd name="T78" fmla="*/ 2147483647 w 501"/>
              <a:gd name="T79" fmla="*/ 2147483647 h 419"/>
              <a:gd name="T80" fmla="*/ 2147483647 w 501"/>
              <a:gd name="T81" fmla="*/ 2147483647 h 419"/>
              <a:gd name="T82" fmla="*/ 2147483647 w 501"/>
              <a:gd name="T83" fmla="*/ 2147483647 h 419"/>
              <a:gd name="T84" fmla="*/ 2147483647 w 501"/>
              <a:gd name="T85" fmla="*/ 2147483647 h 419"/>
              <a:gd name="T86" fmla="*/ 2147483647 w 501"/>
              <a:gd name="T87" fmla="*/ 2147483647 h 419"/>
              <a:gd name="T88" fmla="*/ 2147483647 w 501"/>
              <a:gd name="T89" fmla="*/ 2147483647 h 419"/>
              <a:gd name="T90" fmla="*/ 2147483647 w 501"/>
              <a:gd name="T91" fmla="*/ 2147483647 h 419"/>
              <a:gd name="T92" fmla="*/ 2147483647 w 501"/>
              <a:gd name="T93" fmla="*/ 2147483647 h 419"/>
              <a:gd name="T94" fmla="*/ 2147483647 w 501"/>
              <a:gd name="T95" fmla="*/ 2147483647 h 419"/>
              <a:gd name="T96" fmla="*/ 2147483647 w 501"/>
              <a:gd name="T97" fmla="*/ 2147483647 h 419"/>
              <a:gd name="T98" fmla="*/ 2147483647 w 501"/>
              <a:gd name="T99" fmla="*/ 2147483647 h 419"/>
              <a:gd name="T100" fmla="*/ 2147483647 w 501"/>
              <a:gd name="T101" fmla="*/ 2147483647 h 419"/>
              <a:gd name="T102" fmla="*/ 2147483647 w 501"/>
              <a:gd name="T103" fmla="*/ 2147483647 h 419"/>
              <a:gd name="T104" fmla="*/ 2147483647 w 501"/>
              <a:gd name="T105" fmla="*/ 2147483647 h 419"/>
              <a:gd name="T106" fmla="*/ 2147483647 w 501"/>
              <a:gd name="T107" fmla="*/ 2147483647 h 419"/>
              <a:gd name="T108" fmla="*/ 2147483647 w 501"/>
              <a:gd name="T109" fmla="*/ 2147483647 h 419"/>
              <a:gd name="T110" fmla="*/ 2147483647 w 501"/>
              <a:gd name="T111" fmla="*/ 2147483647 h 419"/>
              <a:gd name="T112" fmla="*/ 2147483647 w 501"/>
              <a:gd name="T113" fmla="*/ 2147483647 h 419"/>
              <a:gd name="T114" fmla="*/ 2147483647 w 501"/>
              <a:gd name="T115" fmla="*/ 2147483647 h 419"/>
              <a:gd name="T116" fmla="*/ 2147483647 w 501"/>
              <a:gd name="T117" fmla="*/ 2147483647 h 419"/>
              <a:gd name="T118" fmla="*/ 2147483647 w 501"/>
              <a:gd name="T119" fmla="*/ 2147483647 h 419"/>
              <a:gd name="T120" fmla="*/ 2147483647 w 501"/>
              <a:gd name="T121" fmla="*/ 2147483647 h 419"/>
              <a:gd name="T122" fmla="*/ 2147483647 w 501"/>
              <a:gd name="T123" fmla="*/ 2147483647 h 4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1"/>
              <a:gd name="T187" fmla="*/ 0 h 419"/>
              <a:gd name="T188" fmla="*/ 501 w 501"/>
              <a:gd name="T189" fmla="*/ 419 h 4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1" h="419">
                <a:moveTo>
                  <a:pt x="0" y="136"/>
                </a:moveTo>
                <a:lnTo>
                  <a:pt x="2" y="134"/>
                </a:lnTo>
                <a:lnTo>
                  <a:pt x="2" y="132"/>
                </a:lnTo>
                <a:lnTo>
                  <a:pt x="2" y="131"/>
                </a:lnTo>
                <a:lnTo>
                  <a:pt x="4" y="131"/>
                </a:lnTo>
                <a:lnTo>
                  <a:pt x="6" y="131"/>
                </a:lnTo>
                <a:lnTo>
                  <a:pt x="7" y="130"/>
                </a:lnTo>
                <a:lnTo>
                  <a:pt x="8" y="130"/>
                </a:lnTo>
                <a:lnTo>
                  <a:pt x="9" y="128"/>
                </a:lnTo>
                <a:lnTo>
                  <a:pt x="13" y="126"/>
                </a:ln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8" y="124"/>
                </a:lnTo>
                <a:lnTo>
                  <a:pt x="19" y="123"/>
                </a:lnTo>
                <a:lnTo>
                  <a:pt x="22" y="122"/>
                </a:lnTo>
                <a:lnTo>
                  <a:pt x="22" y="121"/>
                </a:lnTo>
                <a:lnTo>
                  <a:pt x="22" y="120"/>
                </a:lnTo>
                <a:lnTo>
                  <a:pt x="24" y="119"/>
                </a:lnTo>
                <a:lnTo>
                  <a:pt x="27" y="117"/>
                </a:lnTo>
                <a:lnTo>
                  <a:pt x="27" y="114"/>
                </a:lnTo>
                <a:lnTo>
                  <a:pt x="30" y="113"/>
                </a:lnTo>
                <a:lnTo>
                  <a:pt x="30" y="109"/>
                </a:lnTo>
                <a:lnTo>
                  <a:pt x="30" y="108"/>
                </a:lnTo>
                <a:lnTo>
                  <a:pt x="28" y="107"/>
                </a:lnTo>
                <a:lnTo>
                  <a:pt x="28" y="106"/>
                </a:lnTo>
                <a:lnTo>
                  <a:pt x="31" y="107"/>
                </a:lnTo>
                <a:lnTo>
                  <a:pt x="33" y="107"/>
                </a:lnTo>
                <a:lnTo>
                  <a:pt x="35" y="107"/>
                </a:lnTo>
                <a:lnTo>
                  <a:pt x="36" y="107"/>
                </a:lnTo>
                <a:lnTo>
                  <a:pt x="35" y="107"/>
                </a:lnTo>
                <a:lnTo>
                  <a:pt x="36" y="108"/>
                </a:lnTo>
                <a:lnTo>
                  <a:pt x="37" y="107"/>
                </a:lnTo>
                <a:lnTo>
                  <a:pt x="37" y="106"/>
                </a:lnTo>
                <a:lnTo>
                  <a:pt x="38" y="106"/>
                </a:lnTo>
                <a:lnTo>
                  <a:pt x="39" y="106"/>
                </a:lnTo>
                <a:lnTo>
                  <a:pt x="40" y="107"/>
                </a:lnTo>
                <a:lnTo>
                  <a:pt x="41" y="107"/>
                </a:lnTo>
                <a:lnTo>
                  <a:pt x="43" y="107"/>
                </a:lnTo>
                <a:lnTo>
                  <a:pt x="45" y="107"/>
                </a:lnTo>
                <a:lnTo>
                  <a:pt x="46" y="107"/>
                </a:lnTo>
                <a:lnTo>
                  <a:pt x="47" y="107"/>
                </a:lnTo>
                <a:lnTo>
                  <a:pt x="48" y="106"/>
                </a:lnTo>
                <a:lnTo>
                  <a:pt x="49" y="106"/>
                </a:lnTo>
                <a:lnTo>
                  <a:pt x="50" y="106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5"/>
                </a:lnTo>
                <a:lnTo>
                  <a:pt x="59" y="106"/>
                </a:lnTo>
                <a:lnTo>
                  <a:pt x="60" y="107"/>
                </a:lnTo>
                <a:lnTo>
                  <a:pt x="61" y="107"/>
                </a:lnTo>
                <a:lnTo>
                  <a:pt x="61" y="108"/>
                </a:lnTo>
                <a:lnTo>
                  <a:pt x="62" y="109"/>
                </a:lnTo>
                <a:lnTo>
                  <a:pt x="63" y="111"/>
                </a:lnTo>
                <a:lnTo>
                  <a:pt x="64" y="111"/>
                </a:lnTo>
                <a:lnTo>
                  <a:pt x="64" y="112"/>
                </a:lnTo>
                <a:lnTo>
                  <a:pt x="66" y="111"/>
                </a:lnTo>
                <a:lnTo>
                  <a:pt x="67" y="114"/>
                </a:lnTo>
                <a:lnTo>
                  <a:pt x="68" y="114"/>
                </a:lnTo>
                <a:lnTo>
                  <a:pt x="68" y="115"/>
                </a:lnTo>
                <a:lnTo>
                  <a:pt x="69" y="115"/>
                </a:lnTo>
                <a:lnTo>
                  <a:pt x="70" y="115"/>
                </a:lnTo>
                <a:lnTo>
                  <a:pt x="70" y="117"/>
                </a:lnTo>
                <a:lnTo>
                  <a:pt x="71" y="117"/>
                </a:lnTo>
                <a:lnTo>
                  <a:pt x="72" y="119"/>
                </a:lnTo>
                <a:lnTo>
                  <a:pt x="73" y="119"/>
                </a:lnTo>
                <a:lnTo>
                  <a:pt x="73" y="118"/>
                </a:lnTo>
                <a:lnTo>
                  <a:pt x="74" y="117"/>
                </a:lnTo>
                <a:lnTo>
                  <a:pt x="75" y="117"/>
                </a:lnTo>
                <a:lnTo>
                  <a:pt x="76" y="117"/>
                </a:lnTo>
                <a:lnTo>
                  <a:pt x="77" y="117"/>
                </a:lnTo>
                <a:lnTo>
                  <a:pt x="79" y="113"/>
                </a:lnTo>
                <a:lnTo>
                  <a:pt x="80" y="113"/>
                </a:lnTo>
                <a:lnTo>
                  <a:pt x="80" y="109"/>
                </a:lnTo>
                <a:lnTo>
                  <a:pt x="81" y="108"/>
                </a:lnTo>
                <a:lnTo>
                  <a:pt x="82" y="109"/>
                </a:lnTo>
                <a:lnTo>
                  <a:pt x="83" y="107"/>
                </a:lnTo>
                <a:lnTo>
                  <a:pt x="84" y="107"/>
                </a:lnTo>
                <a:lnTo>
                  <a:pt x="85" y="107"/>
                </a:lnTo>
                <a:lnTo>
                  <a:pt x="86" y="106"/>
                </a:lnTo>
                <a:lnTo>
                  <a:pt x="87" y="106"/>
                </a:lnTo>
                <a:lnTo>
                  <a:pt x="88" y="107"/>
                </a:lnTo>
                <a:lnTo>
                  <a:pt x="89" y="107"/>
                </a:lnTo>
                <a:lnTo>
                  <a:pt x="91" y="109"/>
                </a:lnTo>
                <a:lnTo>
                  <a:pt x="92" y="109"/>
                </a:lnTo>
                <a:lnTo>
                  <a:pt x="93" y="109"/>
                </a:lnTo>
                <a:lnTo>
                  <a:pt x="93" y="110"/>
                </a:lnTo>
                <a:lnTo>
                  <a:pt x="93" y="111"/>
                </a:lnTo>
                <a:lnTo>
                  <a:pt x="95" y="111"/>
                </a:lnTo>
                <a:lnTo>
                  <a:pt x="96" y="110"/>
                </a:lnTo>
                <a:lnTo>
                  <a:pt x="96" y="111"/>
                </a:lnTo>
                <a:lnTo>
                  <a:pt x="97" y="110"/>
                </a:lnTo>
                <a:lnTo>
                  <a:pt x="98" y="110"/>
                </a:lnTo>
                <a:lnTo>
                  <a:pt x="97" y="107"/>
                </a:lnTo>
                <a:lnTo>
                  <a:pt x="96" y="106"/>
                </a:lnTo>
                <a:lnTo>
                  <a:pt x="96" y="105"/>
                </a:lnTo>
                <a:lnTo>
                  <a:pt x="97" y="103"/>
                </a:lnTo>
                <a:lnTo>
                  <a:pt x="97" y="101"/>
                </a:lnTo>
                <a:lnTo>
                  <a:pt x="97" y="100"/>
                </a:lnTo>
                <a:lnTo>
                  <a:pt x="96" y="100"/>
                </a:lnTo>
                <a:lnTo>
                  <a:pt x="97" y="99"/>
                </a:lnTo>
                <a:lnTo>
                  <a:pt x="99" y="100"/>
                </a:lnTo>
                <a:lnTo>
                  <a:pt x="101" y="101"/>
                </a:lnTo>
                <a:lnTo>
                  <a:pt x="102" y="101"/>
                </a:lnTo>
                <a:lnTo>
                  <a:pt x="102" y="100"/>
                </a:lnTo>
                <a:lnTo>
                  <a:pt x="104" y="100"/>
                </a:lnTo>
                <a:lnTo>
                  <a:pt x="105" y="98"/>
                </a:lnTo>
                <a:lnTo>
                  <a:pt x="108" y="97"/>
                </a:lnTo>
                <a:lnTo>
                  <a:pt x="108" y="96"/>
                </a:lnTo>
                <a:lnTo>
                  <a:pt x="111" y="94"/>
                </a:lnTo>
                <a:lnTo>
                  <a:pt x="111" y="95"/>
                </a:lnTo>
                <a:lnTo>
                  <a:pt x="114" y="96"/>
                </a:lnTo>
                <a:lnTo>
                  <a:pt x="114" y="97"/>
                </a:lnTo>
                <a:lnTo>
                  <a:pt x="114" y="98"/>
                </a:lnTo>
                <a:lnTo>
                  <a:pt x="115" y="101"/>
                </a:lnTo>
                <a:lnTo>
                  <a:pt x="115" y="103"/>
                </a:lnTo>
                <a:lnTo>
                  <a:pt x="115" y="104"/>
                </a:lnTo>
                <a:lnTo>
                  <a:pt x="116" y="104"/>
                </a:lnTo>
                <a:lnTo>
                  <a:pt x="115" y="107"/>
                </a:lnTo>
                <a:lnTo>
                  <a:pt x="116" y="107"/>
                </a:lnTo>
                <a:lnTo>
                  <a:pt x="118" y="108"/>
                </a:lnTo>
                <a:lnTo>
                  <a:pt x="119" y="109"/>
                </a:lnTo>
                <a:lnTo>
                  <a:pt x="120" y="107"/>
                </a:lnTo>
                <a:lnTo>
                  <a:pt x="122" y="107"/>
                </a:lnTo>
                <a:lnTo>
                  <a:pt x="122" y="106"/>
                </a:lnTo>
                <a:lnTo>
                  <a:pt x="122" y="105"/>
                </a:lnTo>
                <a:lnTo>
                  <a:pt x="123" y="105"/>
                </a:lnTo>
                <a:lnTo>
                  <a:pt x="125" y="105"/>
                </a:lnTo>
                <a:lnTo>
                  <a:pt x="125" y="104"/>
                </a:lnTo>
                <a:lnTo>
                  <a:pt x="126" y="104"/>
                </a:lnTo>
                <a:lnTo>
                  <a:pt x="126" y="102"/>
                </a:lnTo>
                <a:lnTo>
                  <a:pt x="127" y="102"/>
                </a:lnTo>
                <a:lnTo>
                  <a:pt x="127" y="101"/>
                </a:lnTo>
                <a:lnTo>
                  <a:pt x="128" y="101"/>
                </a:lnTo>
                <a:lnTo>
                  <a:pt x="128" y="100"/>
                </a:lnTo>
                <a:lnTo>
                  <a:pt x="128" y="99"/>
                </a:lnTo>
                <a:lnTo>
                  <a:pt x="128" y="98"/>
                </a:lnTo>
                <a:lnTo>
                  <a:pt x="130" y="98"/>
                </a:lnTo>
                <a:lnTo>
                  <a:pt x="131" y="98"/>
                </a:lnTo>
                <a:lnTo>
                  <a:pt x="132" y="96"/>
                </a:lnTo>
                <a:lnTo>
                  <a:pt x="133" y="95"/>
                </a:lnTo>
                <a:lnTo>
                  <a:pt x="134" y="94"/>
                </a:lnTo>
                <a:lnTo>
                  <a:pt x="134" y="93"/>
                </a:lnTo>
                <a:lnTo>
                  <a:pt x="134" y="92"/>
                </a:lnTo>
                <a:lnTo>
                  <a:pt x="134" y="91"/>
                </a:lnTo>
                <a:lnTo>
                  <a:pt x="134" y="89"/>
                </a:lnTo>
                <a:lnTo>
                  <a:pt x="134" y="88"/>
                </a:lnTo>
                <a:lnTo>
                  <a:pt x="133" y="87"/>
                </a:lnTo>
                <a:lnTo>
                  <a:pt x="133" y="85"/>
                </a:lnTo>
                <a:lnTo>
                  <a:pt x="134" y="85"/>
                </a:lnTo>
                <a:lnTo>
                  <a:pt x="134" y="81"/>
                </a:lnTo>
                <a:lnTo>
                  <a:pt x="134" y="80"/>
                </a:lnTo>
                <a:lnTo>
                  <a:pt x="134" y="79"/>
                </a:lnTo>
                <a:lnTo>
                  <a:pt x="136" y="79"/>
                </a:lnTo>
                <a:lnTo>
                  <a:pt x="137" y="79"/>
                </a:lnTo>
                <a:lnTo>
                  <a:pt x="137" y="78"/>
                </a:lnTo>
                <a:lnTo>
                  <a:pt x="138" y="77"/>
                </a:lnTo>
                <a:lnTo>
                  <a:pt x="140" y="75"/>
                </a:lnTo>
                <a:lnTo>
                  <a:pt x="142" y="75"/>
                </a:lnTo>
                <a:lnTo>
                  <a:pt x="143" y="75"/>
                </a:lnTo>
                <a:lnTo>
                  <a:pt x="144" y="75"/>
                </a:lnTo>
                <a:lnTo>
                  <a:pt x="145" y="75"/>
                </a:lnTo>
                <a:lnTo>
                  <a:pt x="145" y="78"/>
                </a:lnTo>
                <a:lnTo>
                  <a:pt x="146" y="78"/>
                </a:lnTo>
                <a:lnTo>
                  <a:pt x="148" y="77"/>
                </a:lnTo>
                <a:lnTo>
                  <a:pt x="149" y="75"/>
                </a:lnTo>
                <a:lnTo>
                  <a:pt x="150" y="75"/>
                </a:lnTo>
                <a:lnTo>
                  <a:pt x="151" y="75"/>
                </a:lnTo>
                <a:lnTo>
                  <a:pt x="152" y="77"/>
                </a:lnTo>
                <a:lnTo>
                  <a:pt x="153" y="77"/>
                </a:lnTo>
                <a:lnTo>
                  <a:pt x="154" y="76"/>
                </a:lnTo>
                <a:lnTo>
                  <a:pt x="157" y="77"/>
                </a:lnTo>
                <a:lnTo>
                  <a:pt x="158" y="77"/>
                </a:lnTo>
                <a:lnTo>
                  <a:pt x="159" y="76"/>
                </a:lnTo>
                <a:lnTo>
                  <a:pt x="159" y="75"/>
                </a:lnTo>
                <a:lnTo>
                  <a:pt x="160" y="75"/>
                </a:lnTo>
                <a:lnTo>
                  <a:pt x="162" y="74"/>
                </a:lnTo>
                <a:lnTo>
                  <a:pt x="165" y="75"/>
                </a:lnTo>
                <a:lnTo>
                  <a:pt x="166" y="74"/>
                </a:lnTo>
                <a:lnTo>
                  <a:pt x="168" y="75"/>
                </a:lnTo>
                <a:lnTo>
                  <a:pt x="169" y="74"/>
                </a:lnTo>
                <a:lnTo>
                  <a:pt x="171" y="73"/>
                </a:lnTo>
                <a:lnTo>
                  <a:pt x="173" y="72"/>
                </a:lnTo>
                <a:lnTo>
                  <a:pt x="177" y="71"/>
                </a:lnTo>
                <a:lnTo>
                  <a:pt x="178" y="71"/>
                </a:lnTo>
                <a:lnTo>
                  <a:pt x="177" y="72"/>
                </a:lnTo>
                <a:lnTo>
                  <a:pt x="177" y="75"/>
                </a:lnTo>
                <a:lnTo>
                  <a:pt x="179" y="75"/>
                </a:lnTo>
                <a:lnTo>
                  <a:pt x="181" y="75"/>
                </a:lnTo>
                <a:lnTo>
                  <a:pt x="183" y="75"/>
                </a:lnTo>
                <a:lnTo>
                  <a:pt x="187" y="73"/>
                </a:lnTo>
                <a:lnTo>
                  <a:pt x="189" y="73"/>
                </a:lnTo>
                <a:lnTo>
                  <a:pt x="189" y="72"/>
                </a:lnTo>
                <a:lnTo>
                  <a:pt x="190" y="72"/>
                </a:lnTo>
                <a:lnTo>
                  <a:pt x="189" y="68"/>
                </a:lnTo>
                <a:lnTo>
                  <a:pt x="189" y="67"/>
                </a:lnTo>
                <a:lnTo>
                  <a:pt x="189" y="65"/>
                </a:lnTo>
                <a:lnTo>
                  <a:pt x="189" y="64"/>
                </a:lnTo>
                <a:lnTo>
                  <a:pt x="190" y="63"/>
                </a:lnTo>
                <a:lnTo>
                  <a:pt x="191" y="62"/>
                </a:lnTo>
                <a:lnTo>
                  <a:pt x="189" y="59"/>
                </a:lnTo>
                <a:lnTo>
                  <a:pt x="189" y="57"/>
                </a:lnTo>
                <a:lnTo>
                  <a:pt x="191" y="56"/>
                </a:lnTo>
                <a:lnTo>
                  <a:pt x="192" y="56"/>
                </a:lnTo>
                <a:lnTo>
                  <a:pt x="193" y="56"/>
                </a:lnTo>
                <a:lnTo>
                  <a:pt x="194" y="55"/>
                </a:lnTo>
                <a:lnTo>
                  <a:pt x="195" y="55"/>
                </a:lnTo>
                <a:lnTo>
                  <a:pt x="197" y="56"/>
                </a:lnTo>
                <a:lnTo>
                  <a:pt x="197" y="53"/>
                </a:lnTo>
                <a:lnTo>
                  <a:pt x="199" y="52"/>
                </a:lnTo>
                <a:lnTo>
                  <a:pt x="198" y="51"/>
                </a:lnTo>
                <a:lnTo>
                  <a:pt x="199" y="50"/>
                </a:lnTo>
                <a:lnTo>
                  <a:pt x="200" y="49"/>
                </a:lnTo>
                <a:lnTo>
                  <a:pt x="200" y="48"/>
                </a:lnTo>
                <a:lnTo>
                  <a:pt x="200" y="46"/>
                </a:lnTo>
                <a:lnTo>
                  <a:pt x="201" y="46"/>
                </a:lnTo>
                <a:lnTo>
                  <a:pt x="202" y="46"/>
                </a:lnTo>
                <a:lnTo>
                  <a:pt x="203" y="47"/>
                </a:lnTo>
                <a:lnTo>
                  <a:pt x="205" y="45"/>
                </a:lnTo>
                <a:lnTo>
                  <a:pt x="206" y="44"/>
                </a:lnTo>
                <a:lnTo>
                  <a:pt x="205" y="43"/>
                </a:lnTo>
                <a:lnTo>
                  <a:pt x="203" y="43"/>
                </a:lnTo>
                <a:lnTo>
                  <a:pt x="204" y="41"/>
                </a:lnTo>
                <a:lnTo>
                  <a:pt x="202" y="39"/>
                </a:lnTo>
                <a:lnTo>
                  <a:pt x="202" y="38"/>
                </a:lnTo>
                <a:lnTo>
                  <a:pt x="204" y="36"/>
                </a:lnTo>
                <a:lnTo>
                  <a:pt x="204" y="35"/>
                </a:lnTo>
                <a:lnTo>
                  <a:pt x="203" y="34"/>
                </a:lnTo>
                <a:lnTo>
                  <a:pt x="201" y="33"/>
                </a:lnTo>
                <a:lnTo>
                  <a:pt x="203" y="31"/>
                </a:lnTo>
                <a:lnTo>
                  <a:pt x="204" y="27"/>
                </a:lnTo>
                <a:lnTo>
                  <a:pt x="205" y="26"/>
                </a:lnTo>
                <a:lnTo>
                  <a:pt x="206" y="26"/>
                </a:lnTo>
                <a:lnTo>
                  <a:pt x="207" y="25"/>
                </a:lnTo>
                <a:lnTo>
                  <a:pt x="208" y="24"/>
                </a:lnTo>
                <a:lnTo>
                  <a:pt x="209" y="24"/>
                </a:lnTo>
                <a:lnTo>
                  <a:pt x="211" y="24"/>
                </a:lnTo>
                <a:lnTo>
                  <a:pt x="212" y="25"/>
                </a:lnTo>
                <a:lnTo>
                  <a:pt x="215" y="27"/>
                </a:lnTo>
                <a:lnTo>
                  <a:pt x="216" y="26"/>
                </a:lnTo>
                <a:lnTo>
                  <a:pt x="217" y="25"/>
                </a:lnTo>
                <a:lnTo>
                  <a:pt x="217" y="24"/>
                </a:lnTo>
                <a:lnTo>
                  <a:pt x="218" y="23"/>
                </a:lnTo>
                <a:lnTo>
                  <a:pt x="220" y="21"/>
                </a:lnTo>
                <a:lnTo>
                  <a:pt x="218" y="18"/>
                </a:lnTo>
                <a:lnTo>
                  <a:pt x="218" y="17"/>
                </a:lnTo>
                <a:lnTo>
                  <a:pt x="219" y="16"/>
                </a:lnTo>
                <a:lnTo>
                  <a:pt x="222" y="14"/>
                </a:lnTo>
                <a:lnTo>
                  <a:pt x="223" y="12"/>
                </a:lnTo>
                <a:lnTo>
                  <a:pt x="223" y="10"/>
                </a:lnTo>
                <a:lnTo>
                  <a:pt x="223" y="9"/>
                </a:lnTo>
                <a:lnTo>
                  <a:pt x="225" y="7"/>
                </a:lnTo>
                <a:lnTo>
                  <a:pt x="226" y="6"/>
                </a:lnTo>
                <a:lnTo>
                  <a:pt x="226" y="5"/>
                </a:lnTo>
                <a:lnTo>
                  <a:pt x="226" y="4"/>
                </a:lnTo>
                <a:lnTo>
                  <a:pt x="226" y="0"/>
                </a:lnTo>
                <a:lnTo>
                  <a:pt x="233" y="1"/>
                </a:lnTo>
                <a:lnTo>
                  <a:pt x="235" y="1"/>
                </a:lnTo>
                <a:lnTo>
                  <a:pt x="248" y="1"/>
                </a:lnTo>
                <a:lnTo>
                  <a:pt x="281" y="1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4" y="4"/>
                </a:lnTo>
                <a:lnTo>
                  <a:pt x="286" y="4"/>
                </a:lnTo>
                <a:lnTo>
                  <a:pt x="289" y="6"/>
                </a:lnTo>
                <a:lnTo>
                  <a:pt x="290" y="7"/>
                </a:lnTo>
                <a:lnTo>
                  <a:pt x="291" y="9"/>
                </a:lnTo>
                <a:lnTo>
                  <a:pt x="293" y="10"/>
                </a:lnTo>
                <a:lnTo>
                  <a:pt x="294" y="11"/>
                </a:lnTo>
                <a:lnTo>
                  <a:pt x="293" y="11"/>
                </a:lnTo>
                <a:lnTo>
                  <a:pt x="294" y="13"/>
                </a:lnTo>
                <a:lnTo>
                  <a:pt x="294" y="14"/>
                </a:lnTo>
                <a:lnTo>
                  <a:pt x="293" y="15"/>
                </a:lnTo>
                <a:lnTo>
                  <a:pt x="293" y="16"/>
                </a:lnTo>
                <a:lnTo>
                  <a:pt x="294" y="17"/>
                </a:lnTo>
                <a:lnTo>
                  <a:pt x="296" y="17"/>
                </a:lnTo>
                <a:lnTo>
                  <a:pt x="296" y="19"/>
                </a:lnTo>
                <a:lnTo>
                  <a:pt x="296" y="20"/>
                </a:lnTo>
                <a:lnTo>
                  <a:pt x="298" y="22"/>
                </a:lnTo>
                <a:lnTo>
                  <a:pt x="299" y="23"/>
                </a:lnTo>
                <a:lnTo>
                  <a:pt x="300" y="23"/>
                </a:lnTo>
                <a:lnTo>
                  <a:pt x="301" y="23"/>
                </a:lnTo>
                <a:lnTo>
                  <a:pt x="302" y="23"/>
                </a:lnTo>
                <a:lnTo>
                  <a:pt x="302" y="25"/>
                </a:lnTo>
                <a:lnTo>
                  <a:pt x="302" y="26"/>
                </a:lnTo>
                <a:lnTo>
                  <a:pt x="303" y="26"/>
                </a:lnTo>
                <a:lnTo>
                  <a:pt x="302" y="26"/>
                </a:lnTo>
                <a:lnTo>
                  <a:pt x="303" y="28"/>
                </a:lnTo>
                <a:lnTo>
                  <a:pt x="303" y="29"/>
                </a:lnTo>
                <a:lnTo>
                  <a:pt x="304" y="29"/>
                </a:lnTo>
                <a:lnTo>
                  <a:pt x="304" y="30"/>
                </a:lnTo>
                <a:lnTo>
                  <a:pt x="304" y="31"/>
                </a:lnTo>
                <a:lnTo>
                  <a:pt x="305" y="31"/>
                </a:lnTo>
                <a:lnTo>
                  <a:pt x="307" y="30"/>
                </a:lnTo>
                <a:lnTo>
                  <a:pt x="307" y="29"/>
                </a:lnTo>
                <a:lnTo>
                  <a:pt x="308" y="28"/>
                </a:lnTo>
                <a:lnTo>
                  <a:pt x="309" y="28"/>
                </a:lnTo>
                <a:lnTo>
                  <a:pt x="310" y="28"/>
                </a:lnTo>
                <a:lnTo>
                  <a:pt x="310" y="30"/>
                </a:lnTo>
                <a:lnTo>
                  <a:pt x="311" y="30"/>
                </a:lnTo>
                <a:lnTo>
                  <a:pt x="313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1"/>
                </a:lnTo>
                <a:lnTo>
                  <a:pt x="316" y="32"/>
                </a:lnTo>
                <a:lnTo>
                  <a:pt x="316" y="33"/>
                </a:lnTo>
                <a:lnTo>
                  <a:pt x="316" y="34"/>
                </a:lnTo>
                <a:lnTo>
                  <a:pt x="316" y="36"/>
                </a:lnTo>
                <a:lnTo>
                  <a:pt x="316" y="38"/>
                </a:lnTo>
                <a:lnTo>
                  <a:pt x="316" y="39"/>
                </a:lnTo>
                <a:lnTo>
                  <a:pt x="317" y="40"/>
                </a:lnTo>
                <a:lnTo>
                  <a:pt x="318" y="40"/>
                </a:lnTo>
                <a:lnTo>
                  <a:pt x="319" y="42"/>
                </a:lnTo>
                <a:lnTo>
                  <a:pt x="319" y="43"/>
                </a:lnTo>
                <a:lnTo>
                  <a:pt x="319" y="44"/>
                </a:lnTo>
                <a:lnTo>
                  <a:pt x="319" y="45"/>
                </a:lnTo>
                <a:lnTo>
                  <a:pt x="318" y="46"/>
                </a:lnTo>
                <a:lnTo>
                  <a:pt x="318" y="47"/>
                </a:lnTo>
                <a:lnTo>
                  <a:pt x="319" y="47"/>
                </a:lnTo>
                <a:lnTo>
                  <a:pt x="322" y="49"/>
                </a:lnTo>
                <a:lnTo>
                  <a:pt x="322" y="47"/>
                </a:lnTo>
                <a:lnTo>
                  <a:pt x="322" y="46"/>
                </a:lnTo>
                <a:lnTo>
                  <a:pt x="323" y="45"/>
                </a:lnTo>
                <a:lnTo>
                  <a:pt x="324" y="46"/>
                </a:lnTo>
                <a:lnTo>
                  <a:pt x="326" y="46"/>
                </a:lnTo>
                <a:lnTo>
                  <a:pt x="327" y="46"/>
                </a:lnTo>
                <a:lnTo>
                  <a:pt x="329" y="46"/>
                </a:lnTo>
                <a:lnTo>
                  <a:pt x="329" y="47"/>
                </a:lnTo>
                <a:lnTo>
                  <a:pt x="330" y="49"/>
                </a:lnTo>
                <a:lnTo>
                  <a:pt x="328" y="49"/>
                </a:lnTo>
                <a:lnTo>
                  <a:pt x="328" y="50"/>
                </a:lnTo>
                <a:lnTo>
                  <a:pt x="329" y="51"/>
                </a:lnTo>
                <a:lnTo>
                  <a:pt x="330" y="52"/>
                </a:lnTo>
                <a:lnTo>
                  <a:pt x="330" y="54"/>
                </a:lnTo>
                <a:lnTo>
                  <a:pt x="331" y="55"/>
                </a:lnTo>
                <a:lnTo>
                  <a:pt x="331" y="56"/>
                </a:lnTo>
                <a:lnTo>
                  <a:pt x="331" y="57"/>
                </a:lnTo>
                <a:lnTo>
                  <a:pt x="333" y="62"/>
                </a:lnTo>
                <a:lnTo>
                  <a:pt x="335" y="62"/>
                </a:lnTo>
                <a:lnTo>
                  <a:pt x="337" y="61"/>
                </a:lnTo>
                <a:lnTo>
                  <a:pt x="339" y="61"/>
                </a:lnTo>
                <a:lnTo>
                  <a:pt x="340" y="62"/>
                </a:lnTo>
                <a:lnTo>
                  <a:pt x="341" y="63"/>
                </a:lnTo>
                <a:lnTo>
                  <a:pt x="342" y="64"/>
                </a:lnTo>
                <a:lnTo>
                  <a:pt x="342" y="65"/>
                </a:lnTo>
                <a:lnTo>
                  <a:pt x="343" y="67"/>
                </a:lnTo>
                <a:lnTo>
                  <a:pt x="344" y="67"/>
                </a:lnTo>
                <a:lnTo>
                  <a:pt x="347" y="67"/>
                </a:lnTo>
                <a:lnTo>
                  <a:pt x="348" y="67"/>
                </a:lnTo>
                <a:lnTo>
                  <a:pt x="349" y="67"/>
                </a:lnTo>
                <a:lnTo>
                  <a:pt x="349" y="66"/>
                </a:lnTo>
                <a:lnTo>
                  <a:pt x="350" y="66"/>
                </a:lnTo>
                <a:lnTo>
                  <a:pt x="352" y="65"/>
                </a:lnTo>
                <a:lnTo>
                  <a:pt x="352" y="64"/>
                </a:lnTo>
                <a:lnTo>
                  <a:pt x="352" y="63"/>
                </a:lnTo>
                <a:lnTo>
                  <a:pt x="352" y="62"/>
                </a:lnTo>
                <a:lnTo>
                  <a:pt x="353" y="61"/>
                </a:lnTo>
                <a:lnTo>
                  <a:pt x="353" y="60"/>
                </a:lnTo>
                <a:lnTo>
                  <a:pt x="353" y="58"/>
                </a:lnTo>
                <a:lnTo>
                  <a:pt x="353" y="56"/>
                </a:lnTo>
                <a:lnTo>
                  <a:pt x="354" y="56"/>
                </a:lnTo>
                <a:lnTo>
                  <a:pt x="356" y="58"/>
                </a:lnTo>
                <a:lnTo>
                  <a:pt x="357" y="57"/>
                </a:lnTo>
                <a:lnTo>
                  <a:pt x="358" y="58"/>
                </a:lnTo>
                <a:lnTo>
                  <a:pt x="359" y="57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0" y="54"/>
                </a:lnTo>
                <a:lnTo>
                  <a:pt x="362" y="53"/>
                </a:lnTo>
                <a:lnTo>
                  <a:pt x="363" y="55"/>
                </a:lnTo>
                <a:lnTo>
                  <a:pt x="364" y="55"/>
                </a:lnTo>
                <a:lnTo>
                  <a:pt x="365" y="54"/>
                </a:lnTo>
                <a:lnTo>
                  <a:pt x="367" y="55"/>
                </a:lnTo>
                <a:lnTo>
                  <a:pt x="368" y="56"/>
                </a:lnTo>
                <a:lnTo>
                  <a:pt x="368" y="58"/>
                </a:lnTo>
                <a:lnTo>
                  <a:pt x="369" y="59"/>
                </a:lnTo>
                <a:lnTo>
                  <a:pt x="370" y="61"/>
                </a:lnTo>
                <a:lnTo>
                  <a:pt x="371" y="61"/>
                </a:lnTo>
                <a:lnTo>
                  <a:pt x="372" y="61"/>
                </a:lnTo>
                <a:lnTo>
                  <a:pt x="372" y="62"/>
                </a:lnTo>
                <a:lnTo>
                  <a:pt x="373" y="62"/>
                </a:lnTo>
                <a:lnTo>
                  <a:pt x="374" y="62"/>
                </a:lnTo>
                <a:lnTo>
                  <a:pt x="375" y="63"/>
                </a:lnTo>
                <a:lnTo>
                  <a:pt x="376" y="62"/>
                </a:lnTo>
                <a:lnTo>
                  <a:pt x="376" y="63"/>
                </a:lnTo>
                <a:lnTo>
                  <a:pt x="376" y="64"/>
                </a:lnTo>
                <a:lnTo>
                  <a:pt x="376" y="66"/>
                </a:lnTo>
                <a:lnTo>
                  <a:pt x="378" y="68"/>
                </a:lnTo>
                <a:lnTo>
                  <a:pt x="379" y="69"/>
                </a:lnTo>
                <a:lnTo>
                  <a:pt x="380" y="70"/>
                </a:lnTo>
                <a:lnTo>
                  <a:pt x="378" y="72"/>
                </a:lnTo>
                <a:lnTo>
                  <a:pt x="376" y="76"/>
                </a:lnTo>
                <a:lnTo>
                  <a:pt x="376" y="78"/>
                </a:lnTo>
                <a:lnTo>
                  <a:pt x="376" y="79"/>
                </a:lnTo>
                <a:lnTo>
                  <a:pt x="375" y="80"/>
                </a:lnTo>
                <a:lnTo>
                  <a:pt x="374" y="81"/>
                </a:lnTo>
                <a:lnTo>
                  <a:pt x="374" y="82"/>
                </a:lnTo>
                <a:lnTo>
                  <a:pt x="374" y="84"/>
                </a:lnTo>
                <a:lnTo>
                  <a:pt x="374" y="85"/>
                </a:lnTo>
                <a:lnTo>
                  <a:pt x="374" y="87"/>
                </a:lnTo>
                <a:lnTo>
                  <a:pt x="375" y="87"/>
                </a:lnTo>
                <a:lnTo>
                  <a:pt x="376" y="88"/>
                </a:lnTo>
                <a:lnTo>
                  <a:pt x="376" y="89"/>
                </a:lnTo>
                <a:lnTo>
                  <a:pt x="376" y="90"/>
                </a:lnTo>
                <a:lnTo>
                  <a:pt x="376" y="91"/>
                </a:lnTo>
                <a:lnTo>
                  <a:pt x="376" y="93"/>
                </a:lnTo>
                <a:lnTo>
                  <a:pt x="376" y="94"/>
                </a:lnTo>
                <a:lnTo>
                  <a:pt x="375" y="94"/>
                </a:lnTo>
                <a:lnTo>
                  <a:pt x="374" y="94"/>
                </a:lnTo>
                <a:lnTo>
                  <a:pt x="372" y="93"/>
                </a:lnTo>
                <a:lnTo>
                  <a:pt x="371" y="94"/>
                </a:lnTo>
                <a:lnTo>
                  <a:pt x="368" y="94"/>
                </a:lnTo>
                <a:lnTo>
                  <a:pt x="368" y="95"/>
                </a:lnTo>
                <a:lnTo>
                  <a:pt x="368" y="96"/>
                </a:lnTo>
                <a:lnTo>
                  <a:pt x="369" y="97"/>
                </a:lnTo>
                <a:lnTo>
                  <a:pt x="370" y="97"/>
                </a:lnTo>
                <a:lnTo>
                  <a:pt x="370" y="98"/>
                </a:lnTo>
                <a:lnTo>
                  <a:pt x="370" y="99"/>
                </a:lnTo>
                <a:lnTo>
                  <a:pt x="369" y="100"/>
                </a:lnTo>
                <a:lnTo>
                  <a:pt x="369" y="101"/>
                </a:lnTo>
                <a:lnTo>
                  <a:pt x="369" y="103"/>
                </a:lnTo>
                <a:lnTo>
                  <a:pt x="370" y="102"/>
                </a:lnTo>
                <a:lnTo>
                  <a:pt x="370" y="103"/>
                </a:lnTo>
                <a:lnTo>
                  <a:pt x="371" y="103"/>
                </a:lnTo>
                <a:lnTo>
                  <a:pt x="372" y="103"/>
                </a:lnTo>
                <a:lnTo>
                  <a:pt x="374" y="104"/>
                </a:lnTo>
                <a:lnTo>
                  <a:pt x="374" y="105"/>
                </a:lnTo>
                <a:lnTo>
                  <a:pt x="374" y="107"/>
                </a:lnTo>
                <a:lnTo>
                  <a:pt x="374" y="108"/>
                </a:lnTo>
                <a:lnTo>
                  <a:pt x="372" y="110"/>
                </a:lnTo>
                <a:lnTo>
                  <a:pt x="373" y="110"/>
                </a:lnTo>
                <a:lnTo>
                  <a:pt x="372" y="111"/>
                </a:lnTo>
                <a:lnTo>
                  <a:pt x="373" y="111"/>
                </a:lnTo>
                <a:lnTo>
                  <a:pt x="374" y="111"/>
                </a:lnTo>
                <a:lnTo>
                  <a:pt x="376" y="113"/>
                </a:lnTo>
                <a:lnTo>
                  <a:pt x="374" y="114"/>
                </a:lnTo>
                <a:lnTo>
                  <a:pt x="376" y="115"/>
                </a:lnTo>
                <a:lnTo>
                  <a:pt x="376" y="114"/>
                </a:lnTo>
                <a:lnTo>
                  <a:pt x="376" y="115"/>
                </a:lnTo>
                <a:lnTo>
                  <a:pt x="377" y="116"/>
                </a:lnTo>
                <a:lnTo>
                  <a:pt x="377" y="117"/>
                </a:lnTo>
                <a:lnTo>
                  <a:pt x="377" y="118"/>
                </a:lnTo>
                <a:lnTo>
                  <a:pt x="378" y="118"/>
                </a:lnTo>
                <a:lnTo>
                  <a:pt x="377" y="121"/>
                </a:lnTo>
                <a:lnTo>
                  <a:pt x="378" y="122"/>
                </a:lnTo>
                <a:lnTo>
                  <a:pt x="379" y="122"/>
                </a:lnTo>
                <a:lnTo>
                  <a:pt x="379" y="121"/>
                </a:lnTo>
                <a:lnTo>
                  <a:pt x="379" y="122"/>
                </a:lnTo>
                <a:lnTo>
                  <a:pt x="378" y="124"/>
                </a:lnTo>
                <a:lnTo>
                  <a:pt x="377" y="124"/>
                </a:lnTo>
                <a:lnTo>
                  <a:pt x="377" y="126"/>
                </a:lnTo>
                <a:lnTo>
                  <a:pt x="377" y="127"/>
                </a:lnTo>
                <a:lnTo>
                  <a:pt x="376" y="127"/>
                </a:lnTo>
                <a:lnTo>
                  <a:pt x="375" y="128"/>
                </a:lnTo>
                <a:lnTo>
                  <a:pt x="374" y="128"/>
                </a:lnTo>
                <a:lnTo>
                  <a:pt x="372" y="128"/>
                </a:lnTo>
                <a:lnTo>
                  <a:pt x="373" y="129"/>
                </a:lnTo>
                <a:lnTo>
                  <a:pt x="374" y="130"/>
                </a:lnTo>
                <a:lnTo>
                  <a:pt x="376" y="130"/>
                </a:lnTo>
                <a:lnTo>
                  <a:pt x="375" y="131"/>
                </a:lnTo>
                <a:lnTo>
                  <a:pt x="374" y="133"/>
                </a:lnTo>
                <a:lnTo>
                  <a:pt x="375" y="134"/>
                </a:lnTo>
                <a:lnTo>
                  <a:pt x="376" y="134"/>
                </a:lnTo>
                <a:lnTo>
                  <a:pt x="376" y="135"/>
                </a:lnTo>
                <a:lnTo>
                  <a:pt x="376" y="136"/>
                </a:lnTo>
                <a:lnTo>
                  <a:pt x="376" y="138"/>
                </a:lnTo>
                <a:lnTo>
                  <a:pt x="377" y="139"/>
                </a:lnTo>
                <a:lnTo>
                  <a:pt x="377" y="140"/>
                </a:lnTo>
                <a:lnTo>
                  <a:pt x="377" y="141"/>
                </a:lnTo>
                <a:lnTo>
                  <a:pt x="376" y="143"/>
                </a:lnTo>
                <a:lnTo>
                  <a:pt x="376" y="144"/>
                </a:lnTo>
                <a:lnTo>
                  <a:pt x="376" y="145"/>
                </a:lnTo>
                <a:lnTo>
                  <a:pt x="376" y="146"/>
                </a:lnTo>
                <a:lnTo>
                  <a:pt x="375" y="146"/>
                </a:lnTo>
                <a:lnTo>
                  <a:pt x="376" y="147"/>
                </a:lnTo>
                <a:lnTo>
                  <a:pt x="376" y="149"/>
                </a:lnTo>
                <a:lnTo>
                  <a:pt x="375" y="149"/>
                </a:lnTo>
                <a:lnTo>
                  <a:pt x="374" y="152"/>
                </a:lnTo>
                <a:lnTo>
                  <a:pt x="372" y="153"/>
                </a:lnTo>
                <a:lnTo>
                  <a:pt x="372" y="155"/>
                </a:lnTo>
                <a:lnTo>
                  <a:pt x="372" y="156"/>
                </a:lnTo>
                <a:lnTo>
                  <a:pt x="371" y="157"/>
                </a:lnTo>
                <a:lnTo>
                  <a:pt x="371" y="158"/>
                </a:lnTo>
                <a:lnTo>
                  <a:pt x="371" y="160"/>
                </a:lnTo>
                <a:lnTo>
                  <a:pt x="371" y="161"/>
                </a:lnTo>
                <a:lnTo>
                  <a:pt x="372" y="161"/>
                </a:lnTo>
                <a:lnTo>
                  <a:pt x="374" y="162"/>
                </a:lnTo>
                <a:lnTo>
                  <a:pt x="374" y="163"/>
                </a:lnTo>
                <a:lnTo>
                  <a:pt x="373" y="165"/>
                </a:lnTo>
                <a:lnTo>
                  <a:pt x="373" y="166"/>
                </a:lnTo>
                <a:lnTo>
                  <a:pt x="372" y="166"/>
                </a:lnTo>
                <a:lnTo>
                  <a:pt x="372" y="167"/>
                </a:lnTo>
                <a:lnTo>
                  <a:pt x="373" y="168"/>
                </a:lnTo>
                <a:lnTo>
                  <a:pt x="374" y="169"/>
                </a:lnTo>
                <a:lnTo>
                  <a:pt x="374" y="171"/>
                </a:lnTo>
                <a:lnTo>
                  <a:pt x="374" y="172"/>
                </a:lnTo>
                <a:lnTo>
                  <a:pt x="375" y="172"/>
                </a:lnTo>
                <a:lnTo>
                  <a:pt x="375" y="173"/>
                </a:lnTo>
                <a:lnTo>
                  <a:pt x="376" y="173"/>
                </a:lnTo>
                <a:lnTo>
                  <a:pt x="376" y="174"/>
                </a:lnTo>
                <a:lnTo>
                  <a:pt x="376" y="175"/>
                </a:lnTo>
                <a:lnTo>
                  <a:pt x="377" y="175"/>
                </a:lnTo>
                <a:lnTo>
                  <a:pt x="377" y="177"/>
                </a:lnTo>
                <a:lnTo>
                  <a:pt x="378" y="178"/>
                </a:lnTo>
                <a:lnTo>
                  <a:pt x="379" y="178"/>
                </a:lnTo>
                <a:lnTo>
                  <a:pt x="379" y="179"/>
                </a:lnTo>
                <a:lnTo>
                  <a:pt x="379" y="180"/>
                </a:lnTo>
                <a:lnTo>
                  <a:pt x="380" y="179"/>
                </a:lnTo>
                <a:lnTo>
                  <a:pt x="380" y="180"/>
                </a:lnTo>
                <a:lnTo>
                  <a:pt x="380" y="182"/>
                </a:lnTo>
                <a:lnTo>
                  <a:pt x="379" y="182"/>
                </a:lnTo>
                <a:lnTo>
                  <a:pt x="379" y="183"/>
                </a:lnTo>
                <a:lnTo>
                  <a:pt x="379" y="185"/>
                </a:lnTo>
                <a:lnTo>
                  <a:pt x="379" y="188"/>
                </a:lnTo>
                <a:lnTo>
                  <a:pt x="380" y="188"/>
                </a:lnTo>
                <a:lnTo>
                  <a:pt x="379" y="190"/>
                </a:lnTo>
                <a:lnTo>
                  <a:pt x="379" y="191"/>
                </a:lnTo>
                <a:lnTo>
                  <a:pt x="379" y="192"/>
                </a:lnTo>
                <a:lnTo>
                  <a:pt x="379" y="193"/>
                </a:lnTo>
                <a:lnTo>
                  <a:pt x="379" y="194"/>
                </a:lnTo>
                <a:lnTo>
                  <a:pt x="379" y="195"/>
                </a:lnTo>
                <a:lnTo>
                  <a:pt x="379" y="196"/>
                </a:lnTo>
                <a:lnTo>
                  <a:pt x="379" y="197"/>
                </a:lnTo>
                <a:lnTo>
                  <a:pt x="379" y="198"/>
                </a:lnTo>
                <a:lnTo>
                  <a:pt x="378" y="198"/>
                </a:lnTo>
                <a:lnTo>
                  <a:pt x="378" y="199"/>
                </a:lnTo>
                <a:lnTo>
                  <a:pt x="378" y="201"/>
                </a:lnTo>
                <a:lnTo>
                  <a:pt x="379" y="201"/>
                </a:lnTo>
                <a:lnTo>
                  <a:pt x="379" y="202"/>
                </a:lnTo>
                <a:lnTo>
                  <a:pt x="379" y="203"/>
                </a:lnTo>
                <a:lnTo>
                  <a:pt x="379" y="204"/>
                </a:lnTo>
                <a:lnTo>
                  <a:pt x="379" y="205"/>
                </a:lnTo>
                <a:lnTo>
                  <a:pt x="379" y="207"/>
                </a:lnTo>
                <a:lnTo>
                  <a:pt x="379" y="208"/>
                </a:lnTo>
                <a:lnTo>
                  <a:pt x="378" y="208"/>
                </a:lnTo>
                <a:lnTo>
                  <a:pt x="378" y="207"/>
                </a:lnTo>
                <a:lnTo>
                  <a:pt x="378" y="206"/>
                </a:lnTo>
                <a:lnTo>
                  <a:pt x="377" y="207"/>
                </a:lnTo>
                <a:lnTo>
                  <a:pt x="377" y="208"/>
                </a:lnTo>
                <a:lnTo>
                  <a:pt x="376" y="209"/>
                </a:lnTo>
                <a:lnTo>
                  <a:pt x="377" y="211"/>
                </a:lnTo>
                <a:lnTo>
                  <a:pt x="376" y="211"/>
                </a:lnTo>
                <a:lnTo>
                  <a:pt x="376" y="214"/>
                </a:lnTo>
                <a:lnTo>
                  <a:pt x="376" y="215"/>
                </a:lnTo>
                <a:lnTo>
                  <a:pt x="376" y="216"/>
                </a:lnTo>
                <a:lnTo>
                  <a:pt x="376" y="218"/>
                </a:lnTo>
                <a:lnTo>
                  <a:pt x="376" y="219"/>
                </a:lnTo>
                <a:lnTo>
                  <a:pt x="376" y="221"/>
                </a:lnTo>
                <a:lnTo>
                  <a:pt x="375" y="221"/>
                </a:lnTo>
                <a:lnTo>
                  <a:pt x="374" y="221"/>
                </a:lnTo>
                <a:lnTo>
                  <a:pt x="382" y="221"/>
                </a:lnTo>
                <a:lnTo>
                  <a:pt x="413" y="222"/>
                </a:lnTo>
                <a:lnTo>
                  <a:pt x="413" y="221"/>
                </a:lnTo>
                <a:lnTo>
                  <a:pt x="452" y="221"/>
                </a:lnTo>
                <a:lnTo>
                  <a:pt x="452" y="222"/>
                </a:lnTo>
                <a:lnTo>
                  <a:pt x="452" y="223"/>
                </a:lnTo>
                <a:lnTo>
                  <a:pt x="453" y="224"/>
                </a:lnTo>
                <a:lnTo>
                  <a:pt x="452" y="225"/>
                </a:lnTo>
                <a:lnTo>
                  <a:pt x="454" y="225"/>
                </a:lnTo>
                <a:lnTo>
                  <a:pt x="455" y="225"/>
                </a:lnTo>
                <a:lnTo>
                  <a:pt x="455" y="226"/>
                </a:lnTo>
                <a:lnTo>
                  <a:pt x="455" y="227"/>
                </a:lnTo>
                <a:lnTo>
                  <a:pt x="456" y="227"/>
                </a:lnTo>
                <a:lnTo>
                  <a:pt x="456" y="228"/>
                </a:lnTo>
                <a:lnTo>
                  <a:pt x="457" y="229"/>
                </a:lnTo>
                <a:lnTo>
                  <a:pt x="457" y="230"/>
                </a:lnTo>
                <a:lnTo>
                  <a:pt x="458" y="229"/>
                </a:lnTo>
                <a:lnTo>
                  <a:pt x="458" y="230"/>
                </a:lnTo>
                <a:lnTo>
                  <a:pt x="460" y="230"/>
                </a:lnTo>
                <a:lnTo>
                  <a:pt x="460" y="228"/>
                </a:lnTo>
                <a:lnTo>
                  <a:pt x="460" y="227"/>
                </a:lnTo>
                <a:lnTo>
                  <a:pt x="460" y="228"/>
                </a:lnTo>
                <a:lnTo>
                  <a:pt x="462" y="227"/>
                </a:lnTo>
                <a:lnTo>
                  <a:pt x="463" y="227"/>
                </a:lnTo>
                <a:lnTo>
                  <a:pt x="464" y="227"/>
                </a:lnTo>
                <a:lnTo>
                  <a:pt x="465" y="228"/>
                </a:lnTo>
                <a:lnTo>
                  <a:pt x="464" y="229"/>
                </a:lnTo>
                <a:lnTo>
                  <a:pt x="465" y="230"/>
                </a:lnTo>
                <a:lnTo>
                  <a:pt x="466" y="229"/>
                </a:lnTo>
                <a:lnTo>
                  <a:pt x="466" y="230"/>
                </a:lnTo>
                <a:lnTo>
                  <a:pt x="467" y="229"/>
                </a:lnTo>
                <a:lnTo>
                  <a:pt x="468" y="230"/>
                </a:lnTo>
                <a:lnTo>
                  <a:pt x="469" y="230"/>
                </a:lnTo>
                <a:lnTo>
                  <a:pt x="470" y="230"/>
                </a:lnTo>
                <a:lnTo>
                  <a:pt x="471" y="230"/>
                </a:lnTo>
                <a:lnTo>
                  <a:pt x="472" y="230"/>
                </a:lnTo>
                <a:lnTo>
                  <a:pt x="473" y="229"/>
                </a:lnTo>
                <a:lnTo>
                  <a:pt x="474" y="230"/>
                </a:lnTo>
                <a:lnTo>
                  <a:pt x="475" y="230"/>
                </a:lnTo>
                <a:lnTo>
                  <a:pt x="476" y="230"/>
                </a:lnTo>
                <a:lnTo>
                  <a:pt x="477" y="230"/>
                </a:lnTo>
                <a:lnTo>
                  <a:pt x="478" y="230"/>
                </a:lnTo>
                <a:lnTo>
                  <a:pt x="479" y="230"/>
                </a:lnTo>
                <a:lnTo>
                  <a:pt x="480" y="231"/>
                </a:lnTo>
                <a:lnTo>
                  <a:pt x="481" y="231"/>
                </a:lnTo>
                <a:lnTo>
                  <a:pt x="482" y="231"/>
                </a:lnTo>
                <a:lnTo>
                  <a:pt x="482" y="232"/>
                </a:lnTo>
                <a:lnTo>
                  <a:pt x="483" y="232"/>
                </a:lnTo>
                <a:lnTo>
                  <a:pt x="483" y="230"/>
                </a:lnTo>
                <a:lnTo>
                  <a:pt x="483" y="231"/>
                </a:lnTo>
                <a:lnTo>
                  <a:pt x="484" y="231"/>
                </a:lnTo>
                <a:lnTo>
                  <a:pt x="485" y="231"/>
                </a:lnTo>
                <a:lnTo>
                  <a:pt x="486" y="230"/>
                </a:lnTo>
                <a:lnTo>
                  <a:pt x="486" y="231"/>
                </a:lnTo>
                <a:lnTo>
                  <a:pt x="486" y="233"/>
                </a:lnTo>
                <a:lnTo>
                  <a:pt x="485" y="233"/>
                </a:lnTo>
                <a:lnTo>
                  <a:pt x="486" y="233"/>
                </a:lnTo>
                <a:lnTo>
                  <a:pt x="485" y="233"/>
                </a:lnTo>
                <a:lnTo>
                  <a:pt x="484" y="233"/>
                </a:lnTo>
                <a:lnTo>
                  <a:pt x="485" y="233"/>
                </a:lnTo>
                <a:lnTo>
                  <a:pt x="485" y="234"/>
                </a:lnTo>
                <a:lnTo>
                  <a:pt x="485" y="235"/>
                </a:lnTo>
                <a:lnTo>
                  <a:pt x="486" y="236"/>
                </a:lnTo>
                <a:lnTo>
                  <a:pt x="487" y="236"/>
                </a:lnTo>
                <a:lnTo>
                  <a:pt x="486" y="237"/>
                </a:lnTo>
                <a:lnTo>
                  <a:pt x="486" y="238"/>
                </a:lnTo>
                <a:lnTo>
                  <a:pt x="486" y="240"/>
                </a:lnTo>
                <a:lnTo>
                  <a:pt x="486" y="241"/>
                </a:lnTo>
                <a:lnTo>
                  <a:pt x="486" y="242"/>
                </a:lnTo>
                <a:lnTo>
                  <a:pt x="487" y="243"/>
                </a:lnTo>
                <a:lnTo>
                  <a:pt x="487" y="244"/>
                </a:lnTo>
                <a:lnTo>
                  <a:pt x="488" y="244"/>
                </a:lnTo>
                <a:lnTo>
                  <a:pt x="489" y="245"/>
                </a:lnTo>
                <a:lnTo>
                  <a:pt x="490" y="246"/>
                </a:lnTo>
                <a:lnTo>
                  <a:pt x="490" y="247"/>
                </a:lnTo>
                <a:lnTo>
                  <a:pt x="489" y="248"/>
                </a:lnTo>
                <a:lnTo>
                  <a:pt x="490" y="248"/>
                </a:lnTo>
                <a:lnTo>
                  <a:pt x="489" y="249"/>
                </a:lnTo>
                <a:lnTo>
                  <a:pt x="490" y="250"/>
                </a:lnTo>
                <a:lnTo>
                  <a:pt x="490" y="251"/>
                </a:lnTo>
                <a:lnTo>
                  <a:pt x="489" y="253"/>
                </a:lnTo>
                <a:lnTo>
                  <a:pt x="489" y="254"/>
                </a:lnTo>
                <a:lnTo>
                  <a:pt x="488" y="254"/>
                </a:lnTo>
                <a:lnTo>
                  <a:pt x="486" y="254"/>
                </a:lnTo>
                <a:lnTo>
                  <a:pt x="486" y="256"/>
                </a:lnTo>
                <a:lnTo>
                  <a:pt x="484" y="257"/>
                </a:lnTo>
                <a:lnTo>
                  <a:pt x="483" y="258"/>
                </a:lnTo>
                <a:lnTo>
                  <a:pt x="483" y="259"/>
                </a:lnTo>
                <a:lnTo>
                  <a:pt x="482" y="259"/>
                </a:lnTo>
                <a:lnTo>
                  <a:pt x="483" y="259"/>
                </a:lnTo>
                <a:lnTo>
                  <a:pt x="481" y="260"/>
                </a:lnTo>
                <a:lnTo>
                  <a:pt x="480" y="261"/>
                </a:lnTo>
                <a:lnTo>
                  <a:pt x="480" y="262"/>
                </a:lnTo>
                <a:lnTo>
                  <a:pt x="479" y="263"/>
                </a:lnTo>
                <a:lnTo>
                  <a:pt x="478" y="263"/>
                </a:lnTo>
                <a:lnTo>
                  <a:pt x="478" y="264"/>
                </a:lnTo>
                <a:lnTo>
                  <a:pt x="478" y="265"/>
                </a:lnTo>
                <a:lnTo>
                  <a:pt x="477" y="265"/>
                </a:lnTo>
                <a:lnTo>
                  <a:pt x="476" y="266"/>
                </a:lnTo>
                <a:lnTo>
                  <a:pt x="477" y="266"/>
                </a:lnTo>
                <a:lnTo>
                  <a:pt x="476" y="266"/>
                </a:lnTo>
                <a:lnTo>
                  <a:pt x="477" y="267"/>
                </a:lnTo>
                <a:lnTo>
                  <a:pt x="476" y="268"/>
                </a:lnTo>
                <a:lnTo>
                  <a:pt x="477" y="268"/>
                </a:lnTo>
                <a:lnTo>
                  <a:pt x="476" y="269"/>
                </a:lnTo>
                <a:lnTo>
                  <a:pt x="477" y="269"/>
                </a:lnTo>
                <a:lnTo>
                  <a:pt x="476" y="269"/>
                </a:lnTo>
                <a:lnTo>
                  <a:pt x="476" y="270"/>
                </a:lnTo>
                <a:lnTo>
                  <a:pt x="476" y="271"/>
                </a:lnTo>
                <a:lnTo>
                  <a:pt x="476" y="272"/>
                </a:lnTo>
                <a:lnTo>
                  <a:pt x="476" y="274"/>
                </a:lnTo>
                <a:lnTo>
                  <a:pt x="476" y="275"/>
                </a:lnTo>
                <a:lnTo>
                  <a:pt x="476" y="276"/>
                </a:lnTo>
                <a:lnTo>
                  <a:pt x="477" y="277"/>
                </a:lnTo>
                <a:lnTo>
                  <a:pt x="476" y="278"/>
                </a:lnTo>
                <a:lnTo>
                  <a:pt x="477" y="278"/>
                </a:lnTo>
                <a:lnTo>
                  <a:pt x="477" y="279"/>
                </a:lnTo>
                <a:lnTo>
                  <a:pt x="478" y="279"/>
                </a:lnTo>
                <a:lnTo>
                  <a:pt x="477" y="279"/>
                </a:lnTo>
                <a:lnTo>
                  <a:pt x="477" y="280"/>
                </a:lnTo>
                <a:lnTo>
                  <a:pt x="478" y="280"/>
                </a:lnTo>
                <a:lnTo>
                  <a:pt x="478" y="281"/>
                </a:lnTo>
                <a:lnTo>
                  <a:pt x="477" y="281"/>
                </a:lnTo>
                <a:lnTo>
                  <a:pt x="478" y="281"/>
                </a:lnTo>
                <a:lnTo>
                  <a:pt x="478" y="282"/>
                </a:lnTo>
                <a:lnTo>
                  <a:pt x="477" y="282"/>
                </a:lnTo>
                <a:lnTo>
                  <a:pt x="478" y="283"/>
                </a:lnTo>
                <a:lnTo>
                  <a:pt x="477" y="284"/>
                </a:lnTo>
                <a:lnTo>
                  <a:pt x="478" y="283"/>
                </a:lnTo>
                <a:lnTo>
                  <a:pt x="478" y="284"/>
                </a:lnTo>
                <a:lnTo>
                  <a:pt x="478" y="285"/>
                </a:lnTo>
                <a:lnTo>
                  <a:pt x="479" y="285"/>
                </a:lnTo>
                <a:lnTo>
                  <a:pt x="478" y="285"/>
                </a:lnTo>
                <a:lnTo>
                  <a:pt x="479" y="286"/>
                </a:lnTo>
                <a:lnTo>
                  <a:pt x="479" y="287"/>
                </a:lnTo>
                <a:lnTo>
                  <a:pt x="480" y="288"/>
                </a:lnTo>
                <a:lnTo>
                  <a:pt x="481" y="288"/>
                </a:lnTo>
                <a:lnTo>
                  <a:pt x="482" y="288"/>
                </a:lnTo>
                <a:lnTo>
                  <a:pt x="483" y="288"/>
                </a:lnTo>
                <a:lnTo>
                  <a:pt x="484" y="288"/>
                </a:lnTo>
                <a:lnTo>
                  <a:pt x="485" y="288"/>
                </a:lnTo>
                <a:lnTo>
                  <a:pt x="486" y="289"/>
                </a:lnTo>
                <a:lnTo>
                  <a:pt x="485" y="290"/>
                </a:lnTo>
                <a:lnTo>
                  <a:pt x="486" y="292"/>
                </a:lnTo>
                <a:lnTo>
                  <a:pt x="486" y="293"/>
                </a:lnTo>
                <a:lnTo>
                  <a:pt x="486" y="294"/>
                </a:lnTo>
                <a:lnTo>
                  <a:pt x="486" y="295"/>
                </a:lnTo>
                <a:lnTo>
                  <a:pt x="486" y="296"/>
                </a:lnTo>
                <a:lnTo>
                  <a:pt x="486" y="297"/>
                </a:lnTo>
                <a:lnTo>
                  <a:pt x="486" y="298"/>
                </a:lnTo>
                <a:lnTo>
                  <a:pt x="487" y="299"/>
                </a:lnTo>
                <a:lnTo>
                  <a:pt x="488" y="300"/>
                </a:lnTo>
                <a:lnTo>
                  <a:pt x="489" y="301"/>
                </a:lnTo>
                <a:lnTo>
                  <a:pt x="490" y="302"/>
                </a:lnTo>
                <a:lnTo>
                  <a:pt x="492" y="304"/>
                </a:lnTo>
                <a:lnTo>
                  <a:pt x="492" y="307"/>
                </a:lnTo>
                <a:lnTo>
                  <a:pt x="492" y="308"/>
                </a:lnTo>
                <a:lnTo>
                  <a:pt x="491" y="309"/>
                </a:lnTo>
                <a:lnTo>
                  <a:pt x="491" y="310"/>
                </a:lnTo>
                <a:lnTo>
                  <a:pt x="492" y="311"/>
                </a:lnTo>
                <a:lnTo>
                  <a:pt x="492" y="312"/>
                </a:lnTo>
                <a:lnTo>
                  <a:pt x="492" y="313"/>
                </a:lnTo>
                <a:lnTo>
                  <a:pt x="492" y="314"/>
                </a:lnTo>
                <a:lnTo>
                  <a:pt x="501" y="321"/>
                </a:lnTo>
                <a:lnTo>
                  <a:pt x="499" y="321"/>
                </a:lnTo>
                <a:lnTo>
                  <a:pt x="498" y="321"/>
                </a:lnTo>
                <a:lnTo>
                  <a:pt x="498" y="322"/>
                </a:lnTo>
                <a:lnTo>
                  <a:pt x="498" y="323"/>
                </a:lnTo>
                <a:lnTo>
                  <a:pt x="498" y="324"/>
                </a:lnTo>
                <a:lnTo>
                  <a:pt x="497" y="324"/>
                </a:lnTo>
                <a:lnTo>
                  <a:pt x="496" y="325"/>
                </a:lnTo>
                <a:lnTo>
                  <a:pt x="495" y="327"/>
                </a:lnTo>
                <a:lnTo>
                  <a:pt x="495" y="329"/>
                </a:lnTo>
                <a:lnTo>
                  <a:pt x="495" y="330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2" y="331"/>
                </a:lnTo>
                <a:lnTo>
                  <a:pt x="492" y="330"/>
                </a:lnTo>
                <a:lnTo>
                  <a:pt x="491" y="331"/>
                </a:lnTo>
                <a:lnTo>
                  <a:pt x="490" y="331"/>
                </a:lnTo>
                <a:lnTo>
                  <a:pt x="489" y="331"/>
                </a:lnTo>
                <a:lnTo>
                  <a:pt x="487" y="332"/>
                </a:lnTo>
                <a:lnTo>
                  <a:pt x="486" y="334"/>
                </a:lnTo>
                <a:lnTo>
                  <a:pt x="484" y="334"/>
                </a:lnTo>
                <a:lnTo>
                  <a:pt x="484" y="335"/>
                </a:lnTo>
                <a:lnTo>
                  <a:pt x="483" y="336"/>
                </a:lnTo>
                <a:lnTo>
                  <a:pt x="483" y="337"/>
                </a:lnTo>
                <a:lnTo>
                  <a:pt x="483" y="338"/>
                </a:lnTo>
                <a:lnTo>
                  <a:pt x="482" y="339"/>
                </a:lnTo>
                <a:lnTo>
                  <a:pt x="481" y="339"/>
                </a:lnTo>
                <a:lnTo>
                  <a:pt x="480" y="340"/>
                </a:lnTo>
                <a:lnTo>
                  <a:pt x="480" y="342"/>
                </a:lnTo>
                <a:lnTo>
                  <a:pt x="479" y="344"/>
                </a:lnTo>
                <a:lnTo>
                  <a:pt x="479" y="346"/>
                </a:lnTo>
                <a:lnTo>
                  <a:pt x="478" y="348"/>
                </a:lnTo>
                <a:lnTo>
                  <a:pt x="478" y="349"/>
                </a:lnTo>
                <a:lnTo>
                  <a:pt x="478" y="350"/>
                </a:lnTo>
                <a:lnTo>
                  <a:pt x="479" y="352"/>
                </a:lnTo>
                <a:lnTo>
                  <a:pt x="479" y="354"/>
                </a:lnTo>
                <a:lnTo>
                  <a:pt x="478" y="356"/>
                </a:lnTo>
                <a:lnTo>
                  <a:pt x="479" y="360"/>
                </a:lnTo>
                <a:lnTo>
                  <a:pt x="478" y="361"/>
                </a:lnTo>
                <a:lnTo>
                  <a:pt x="477" y="363"/>
                </a:lnTo>
                <a:lnTo>
                  <a:pt x="476" y="366"/>
                </a:lnTo>
                <a:lnTo>
                  <a:pt x="475" y="366"/>
                </a:lnTo>
                <a:lnTo>
                  <a:pt x="474" y="366"/>
                </a:lnTo>
                <a:lnTo>
                  <a:pt x="473" y="366"/>
                </a:lnTo>
                <a:lnTo>
                  <a:pt x="472" y="366"/>
                </a:lnTo>
                <a:lnTo>
                  <a:pt x="471" y="366"/>
                </a:lnTo>
                <a:lnTo>
                  <a:pt x="471" y="367"/>
                </a:lnTo>
                <a:lnTo>
                  <a:pt x="470" y="368"/>
                </a:lnTo>
                <a:lnTo>
                  <a:pt x="469" y="369"/>
                </a:lnTo>
                <a:lnTo>
                  <a:pt x="469" y="370"/>
                </a:lnTo>
                <a:lnTo>
                  <a:pt x="469" y="371"/>
                </a:lnTo>
                <a:lnTo>
                  <a:pt x="468" y="371"/>
                </a:lnTo>
                <a:lnTo>
                  <a:pt x="467" y="372"/>
                </a:lnTo>
                <a:lnTo>
                  <a:pt x="466" y="373"/>
                </a:lnTo>
                <a:lnTo>
                  <a:pt x="466" y="374"/>
                </a:lnTo>
                <a:lnTo>
                  <a:pt x="464" y="375"/>
                </a:lnTo>
                <a:lnTo>
                  <a:pt x="464" y="376"/>
                </a:lnTo>
                <a:lnTo>
                  <a:pt x="465" y="376"/>
                </a:lnTo>
                <a:lnTo>
                  <a:pt x="464" y="376"/>
                </a:lnTo>
                <a:lnTo>
                  <a:pt x="465" y="377"/>
                </a:lnTo>
                <a:lnTo>
                  <a:pt x="464" y="377"/>
                </a:lnTo>
                <a:lnTo>
                  <a:pt x="465" y="378"/>
                </a:lnTo>
                <a:lnTo>
                  <a:pt x="464" y="379"/>
                </a:lnTo>
                <a:lnTo>
                  <a:pt x="466" y="379"/>
                </a:lnTo>
                <a:lnTo>
                  <a:pt x="463" y="382"/>
                </a:lnTo>
                <a:lnTo>
                  <a:pt x="463" y="383"/>
                </a:lnTo>
                <a:lnTo>
                  <a:pt x="462" y="385"/>
                </a:lnTo>
                <a:lnTo>
                  <a:pt x="461" y="386"/>
                </a:lnTo>
                <a:lnTo>
                  <a:pt x="461" y="387"/>
                </a:lnTo>
                <a:lnTo>
                  <a:pt x="460" y="388"/>
                </a:lnTo>
                <a:lnTo>
                  <a:pt x="460" y="389"/>
                </a:lnTo>
                <a:lnTo>
                  <a:pt x="459" y="390"/>
                </a:lnTo>
                <a:lnTo>
                  <a:pt x="458" y="390"/>
                </a:lnTo>
                <a:lnTo>
                  <a:pt x="458" y="391"/>
                </a:lnTo>
                <a:lnTo>
                  <a:pt x="459" y="391"/>
                </a:lnTo>
                <a:lnTo>
                  <a:pt x="458" y="392"/>
                </a:lnTo>
                <a:lnTo>
                  <a:pt x="457" y="392"/>
                </a:lnTo>
                <a:lnTo>
                  <a:pt x="458" y="393"/>
                </a:lnTo>
                <a:lnTo>
                  <a:pt x="458" y="394"/>
                </a:lnTo>
                <a:lnTo>
                  <a:pt x="458" y="395"/>
                </a:lnTo>
                <a:lnTo>
                  <a:pt x="457" y="395"/>
                </a:lnTo>
                <a:lnTo>
                  <a:pt x="457" y="396"/>
                </a:lnTo>
                <a:lnTo>
                  <a:pt x="457" y="397"/>
                </a:lnTo>
                <a:lnTo>
                  <a:pt x="458" y="398"/>
                </a:lnTo>
                <a:lnTo>
                  <a:pt x="457" y="399"/>
                </a:lnTo>
                <a:lnTo>
                  <a:pt x="457" y="401"/>
                </a:lnTo>
                <a:lnTo>
                  <a:pt x="457" y="402"/>
                </a:lnTo>
                <a:lnTo>
                  <a:pt x="456" y="402"/>
                </a:lnTo>
                <a:lnTo>
                  <a:pt x="455" y="402"/>
                </a:lnTo>
                <a:lnTo>
                  <a:pt x="454" y="404"/>
                </a:lnTo>
                <a:lnTo>
                  <a:pt x="454" y="405"/>
                </a:lnTo>
                <a:lnTo>
                  <a:pt x="452" y="405"/>
                </a:lnTo>
                <a:lnTo>
                  <a:pt x="450" y="405"/>
                </a:lnTo>
                <a:lnTo>
                  <a:pt x="449" y="405"/>
                </a:lnTo>
                <a:lnTo>
                  <a:pt x="446" y="406"/>
                </a:lnTo>
                <a:lnTo>
                  <a:pt x="446" y="408"/>
                </a:lnTo>
                <a:lnTo>
                  <a:pt x="445" y="408"/>
                </a:lnTo>
                <a:lnTo>
                  <a:pt x="445" y="409"/>
                </a:lnTo>
                <a:lnTo>
                  <a:pt x="443" y="410"/>
                </a:lnTo>
                <a:lnTo>
                  <a:pt x="443" y="411"/>
                </a:lnTo>
                <a:lnTo>
                  <a:pt x="442" y="411"/>
                </a:lnTo>
                <a:lnTo>
                  <a:pt x="441" y="410"/>
                </a:lnTo>
                <a:lnTo>
                  <a:pt x="440" y="411"/>
                </a:lnTo>
                <a:lnTo>
                  <a:pt x="439" y="411"/>
                </a:lnTo>
                <a:lnTo>
                  <a:pt x="440" y="411"/>
                </a:lnTo>
                <a:lnTo>
                  <a:pt x="439" y="411"/>
                </a:lnTo>
                <a:lnTo>
                  <a:pt x="439" y="412"/>
                </a:lnTo>
                <a:lnTo>
                  <a:pt x="438" y="412"/>
                </a:lnTo>
                <a:lnTo>
                  <a:pt x="437" y="413"/>
                </a:lnTo>
                <a:lnTo>
                  <a:pt x="437" y="414"/>
                </a:lnTo>
                <a:lnTo>
                  <a:pt x="436" y="415"/>
                </a:lnTo>
                <a:lnTo>
                  <a:pt x="435" y="415"/>
                </a:lnTo>
                <a:lnTo>
                  <a:pt x="436" y="415"/>
                </a:lnTo>
                <a:lnTo>
                  <a:pt x="435" y="416"/>
                </a:lnTo>
                <a:lnTo>
                  <a:pt x="434" y="417"/>
                </a:lnTo>
                <a:lnTo>
                  <a:pt x="435" y="418"/>
                </a:lnTo>
                <a:lnTo>
                  <a:pt x="434" y="418"/>
                </a:lnTo>
                <a:lnTo>
                  <a:pt x="434" y="419"/>
                </a:lnTo>
                <a:lnTo>
                  <a:pt x="431" y="418"/>
                </a:lnTo>
                <a:lnTo>
                  <a:pt x="431" y="419"/>
                </a:lnTo>
                <a:lnTo>
                  <a:pt x="430" y="418"/>
                </a:lnTo>
                <a:lnTo>
                  <a:pt x="429" y="418"/>
                </a:lnTo>
                <a:lnTo>
                  <a:pt x="429" y="417"/>
                </a:lnTo>
                <a:lnTo>
                  <a:pt x="428" y="417"/>
                </a:lnTo>
                <a:lnTo>
                  <a:pt x="427" y="416"/>
                </a:lnTo>
                <a:lnTo>
                  <a:pt x="426" y="415"/>
                </a:lnTo>
                <a:lnTo>
                  <a:pt x="425" y="415"/>
                </a:lnTo>
                <a:lnTo>
                  <a:pt x="424" y="415"/>
                </a:lnTo>
                <a:lnTo>
                  <a:pt x="422" y="414"/>
                </a:lnTo>
                <a:lnTo>
                  <a:pt x="421" y="413"/>
                </a:lnTo>
                <a:lnTo>
                  <a:pt x="420" y="411"/>
                </a:lnTo>
                <a:lnTo>
                  <a:pt x="419" y="410"/>
                </a:lnTo>
                <a:lnTo>
                  <a:pt x="419" y="409"/>
                </a:lnTo>
                <a:lnTo>
                  <a:pt x="419" y="408"/>
                </a:lnTo>
                <a:lnTo>
                  <a:pt x="418" y="408"/>
                </a:lnTo>
                <a:lnTo>
                  <a:pt x="417" y="409"/>
                </a:lnTo>
                <a:lnTo>
                  <a:pt x="417" y="408"/>
                </a:lnTo>
                <a:lnTo>
                  <a:pt x="416" y="408"/>
                </a:lnTo>
                <a:lnTo>
                  <a:pt x="415" y="408"/>
                </a:lnTo>
                <a:lnTo>
                  <a:pt x="414" y="408"/>
                </a:lnTo>
                <a:lnTo>
                  <a:pt x="413" y="409"/>
                </a:lnTo>
                <a:lnTo>
                  <a:pt x="412" y="407"/>
                </a:lnTo>
                <a:lnTo>
                  <a:pt x="413" y="407"/>
                </a:lnTo>
                <a:lnTo>
                  <a:pt x="413" y="408"/>
                </a:lnTo>
                <a:lnTo>
                  <a:pt x="414" y="407"/>
                </a:lnTo>
                <a:lnTo>
                  <a:pt x="413" y="407"/>
                </a:lnTo>
                <a:lnTo>
                  <a:pt x="413" y="405"/>
                </a:lnTo>
                <a:lnTo>
                  <a:pt x="414" y="405"/>
                </a:lnTo>
                <a:lnTo>
                  <a:pt x="412" y="405"/>
                </a:lnTo>
                <a:lnTo>
                  <a:pt x="411" y="405"/>
                </a:lnTo>
                <a:lnTo>
                  <a:pt x="411" y="404"/>
                </a:lnTo>
                <a:lnTo>
                  <a:pt x="410" y="404"/>
                </a:lnTo>
                <a:lnTo>
                  <a:pt x="410" y="405"/>
                </a:lnTo>
                <a:lnTo>
                  <a:pt x="411" y="405"/>
                </a:lnTo>
                <a:lnTo>
                  <a:pt x="409" y="406"/>
                </a:lnTo>
                <a:lnTo>
                  <a:pt x="408" y="405"/>
                </a:lnTo>
                <a:lnTo>
                  <a:pt x="407" y="405"/>
                </a:lnTo>
                <a:lnTo>
                  <a:pt x="406" y="405"/>
                </a:lnTo>
                <a:lnTo>
                  <a:pt x="406" y="406"/>
                </a:lnTo>
                <a:lnTo>
                  <a:pt x="406" y="407"/>
                </a:lnTo>
                <a:lnTo>
                  <a:pt x="405" y="408"/>
                </a:lnTo>
                <a:lnTo>
                  <a:pt x="404" y="407"/>
                </a:lnTo>
                <a:lnTo>
                  <a:pt x="403" y="408"/>
                </a:lnTo>
                <a:lnTo>
                  <a:pt x="403" y="406"/>
                </a:lnTo>
                <a:lnTo>
                  <a:pt x="402" y="407"/>
                </a:lnTo>
                <a:lnTo>
                  <a:pt x="403" y="407"/>
                </a:lnTo>
                <a:lnTo>
                  <a:pt x="402" y="408"/>
                </a:lnTo>
                <a:lnTo>
                  <a:pt x="402" y="407"/>
                </a:lnTo>
                <a:lnTo>
                  <a:pt x="402" y="406"/>
                </a:lnTo>
                <a:lnTo>
                  <a:pt x="401" y="406"/>
                </a:lnTo>
                <a:lnTo>
                  <a:pt x="400" y="406"/>
                </a:lnTo>
                <a:lnTo>
                  <a:pt x="400" y="405"/>
                </a:lnTo>
                <a:lnTo>
                  <a:pt x="400" y="406"/>
                </a:lnTo>
                <a:lnTo>
                  <a:pt x="400" y="407"/>
                </a:lnTo>
                <a:lnTo>
                  <a:pt x="400" y="408"/>
                </a:lnTo>
                <a:lnTo>
                  <a:pt x="399" y="407"/>
                </a:lnTo>
                <a:lnTo>
                  <a:pt x="397" y="408"/>
                </a:lnTo>
                <a:lnTo>
                  <a:pt x="397" y="407"/>
                </a:lnTo>
                <a:lnTo>
                  <a:pt x="397" y="406"/>
                </a:lnTo>
                <a:lnTo>
                  <a:pt x="396" y="406"/>
                </a:lnTo>
                <a:lnTo>
                  <a:pt x="396" y="405"/>
                </a:lnTo>
                <a:lnTo>
                  <a:pt x="394" y="405"/>
                </a:lnTo>
                <a:lnTo>
                  <a:pt x="393" y="405"/>
                </a:lnTo>
                <a:lnTo>
                  <a:pt x="393" y="404"/>
                </a:lnTo>
                <a:lnTo>
                  <a:pt x="392" y="404"/>
                </a:lnTo>
                <a:lnTo>
                  <a:pt x="391" y="404"/>
                </a:lnTo>
                <a:lnTo>
                  <a:pt x="392" y="405"/>
                </a:lnTo>
                <a:lnTo>
                  <a:pt x="391" y="405"/>
                </a:lnTo>
                <a:lnTo>
                  <a:pt x="389" y="405"/>
                </a:lnTo>
                <a:lnTo>
                  <a:pt x="389" y="406"/>
                </a:lnTo>
                <a:lnTo>
                  <a:pt x="388" y="407"/>
                </a:lnTo>
                <a:lnTo>
                  <a:pt x="385" y="407"/>
                </a:lnTo>
                <a:lnTo>
                  <a:pt x="385" y="408"/>
                </a:lnTo>
                <a:lnTo>
                  <a:pt x="384" y="408"/>
                </a:lnTo>
                <a:lnTo>
                  <a:pt x="382" y="408"/>
                </a:lnTo>
                <a:lnTo>
                  <a:pt x="379" y="409"/>
                </a:lnTo>
                <a:lnTo>
                  <a:pt x="378" y="408"/>
                </a:lnTo>
                <a:lnTo>
                  <a:pt x="377" y="408"/>
                </a:lnTo>
                <a:lnTo>
                  <a:pt x="376" y="408"/>
                </a:lnTo>
                <a:lnTo>
                  <a:pt x="375" y="408"/>
                </a:lnTo>
                <a:lnTo>
                  <a:pt x="375" y="407"/>
                </a:lnTo>
                <a:lnTo>
                  <a:pt x="374" y="406"/>
                </a:lnTo>
                <a:lnTo>
                  <a:pt x="374" y="407"/>
                </a:lnTo>
                <a:lnTo>
                  <a:pt x="373" y="407"/>
                </a:lnTo>
                <a:lnTo>
                  <a:pt x="372" y="406"/>
                </a:lnTo>
                <a:lnTo>
                  <a:pt x="373" y="405"/>
                </a:lnTo>
                <a:lnTo>
                  <a:pt x="372" y="405"/>
                </a:lnTo>
                <a:lnTo>
                  <a:pt x="371" y="405"/>
                </a:lnTo>
                <a:lnTo>
                  <a:pt x="370" y="406"/>
                </a:lnTo>
                <a:lnTo>
                  <a:pt x="369" y="405"/>
                </a:lnTo>
                <a:lnTo>
                  <a:pt x="369" y="406"/>
                </a:lnTo>
                <a:lnTo>
                  <a:pt x="368" y="406"/>
                </a:lnTo>
                <a:lnTo>
                  <a:pt x="368" y="405"/>
                </a:lnTo>
                <a:lnTo>
                  <a:pt x="368" y="406"/>
                </a:lnTo>
                <a:lnTo>
                  <a:pt x="367" y="407"/>
                </a:lnTo>
                <a:lnTo>
                  <a:pt x="365" y="406"/>
                </a:lnTo>
                <a:lnTo>
                  <a:pt x="365" y="405"/>
                </a:lnTo>
                <a:lnTo>
                  <a:pt x="365" y="406"/>
                </a:lnTo>
                <a:lnTo>
                  <a:pt x="364" y="405"/>
                </a:lnTo>
                <a:lnTo>
                  <a:pt x="364" y="406"/>
                </a:lnTo>
                <a:lnTo>
                  <a:pt x="363" y="406"/>
                </a:lnTo>
                <a:lnTo>
                  <a:pt x="362" y="407"/>
                </a:lnTo>
                <a:lnTo>
                  <a:pt x="361" y="407"/>
                </a:lnTo>
                <a:lnTo>
                  <a:pt x="360" y="407"/>
                </a:lnTo>
                <a:lnTo>
                  <a:pt x="359" y="407"/>
                </a:lnTo>
                <a:lnTo>
                  <a:pt x="359" y="408"/>
                </a:lnTo>
                <a:lnTo>
                  <a:pt x="359" y="407"/>
                </a:lnTo>
                <a:lnTo>
                  <a:pt x="358" y="406"/>
                </a:lnTo>
                <a:lnTo>
                  <a:pt x="358" y="408"/>
                </a:lnTo>
                <a:lnTo>
                  <a:pt x="357" y="408"/>
                </a:lnTo>
                <a:lnTo>
                  <a:pt x="356" y="408"/>
                </a:lnTo>
                <a:lnTo>
                  <a:pt x="355" y="407"/>
                </a:lnTo>
                <a:lnTo>
                  <a:pt x="356" y="408"/>
                </a:lnTo>
                <a:lnTo>
                  <a:pt x="355" y="408"/>
                </a:lnTo>
                <a:lnTo>
                  <a:pt x="354" y="408"/>
                </a:lnTo>
                <a:lnTo>
                  <a:pt x="353" y="408"/>
                </a:lnTo>
                <a:lnTo>
                  <a:pt x="353" y="407"/>
                </a:lnTo>
                <a:lnTo>
                  <a:pt x="353" y="408"/>
                </a:lnTo>
                <a:lnTo>
                  <a:pt x="352" y="408"/>
                </a:lnTo>
                <a:lnTo>
                  <a:pt x="351" y="406"/>
                </a:lnTo>
                <a:lnTo>
                  <a:pt x="350" y="405"/>
                </a:lnTo>
                <a:lnTo>
                  <a:pt x="350" y="404"/>
                </a:lnTo>
                <a:lnTo>
                  <a:pt x="350" y="402"/>
                </a:lnTo>
                <a:lnTo>
                  <a:pt x="350" y="400"/>
                </a:lnTo>
                <a:lnTo>
                  <a:pt x="349" y="400"/>
                </a:lnTo>
                <a:lnTo>
                  <a:pt x="348" y="400"/>
                </a:lnTo>
                <a:lnTo>
                  <a:pt x="347" y="399"/>
                </a:lnTo>
                <a:lnTo>
                  <a:pt x="346" y="398"/>
                </a:lnTo>
                <a:lnTo>
                  <a:pt x="346" y="399"/>
                </a:lnTo>
                <a:lnTo>
                  <a:pt x="345" y="398"/>
                </a:lnTo>
                <a:lnTo>
                  <a:pt x="345" y="397"/>
                </a:lnTo>
                <a:lnTo>
                  <a:pt x="344" y="397"/>
                </a:lnTo>
                <a:lnTo>
                  <a:pt x="344" y="396"/>
                </a:lnTo>
                <a:lnTo>
                  <a:pt x="344" y="395"/>
                </a:lnTo>
                <a:lnTo>
                  <a:pt x="342" y="395"/>
                </a:lnTo>
                <a:lnTo>
                  <a:pt x="342" y="396"/>
                </a:lnTo>
                <a:lnTo>
                  <a:pt x="342" y="395"/>
                </a:lnTo>
                <a:lnTo>
                  <a:pt x="341" y="395"/>
                </a:lnTo>
                <a:lnTo>
                  <a:pt x="341" y="393"/>
                </a:lnTo>
                <a:lnTo>
                  <a:pt x="341" y="392"/>
                </a:lnTo>
                <a:lnTo>
                  <a:pt x="340" y="392"/>
                </a:lnTo>
                <a:lnTo>
                  <a:pt x="340" y="393"/>
                </a:lnTo>
                <a:lnTo>
                  <a:pt x="339" y="392"/>
                </a:lnTo>
                <a:lnTo>
                  <a:pt x="338" y="392"/>
                </a:lnTo>
                <a:lnTo>
                  <a:pt x="338" y="389"/>
                </a:lnTo>
                <a:lnTo>
                  <a:pt x="337" y="390"/>
                </a:lnTo>
                <a:lnTo>
                  <a:pt x="336" y="390"/>
                </a:lnTo>
                <a:lnTo>
                  <a:pt x="336" y="389"/>
                </a:lnTo>
                <a:lnTo>
                  <a:pt x="335" y="389"/>
                </a:lnTo>
                <a:lnTo>
                  <a:pt x="334" y="388"/>
                </a:lnTo>
                <a:lnTo>
                  <a:pt x="334" y="387"/>
                </a:lnTo>
                <a:lnTo>
                  <a:pt x="334" y="386"/>
                </a:lnTo>
                <a:lnTo>
                  <a:pt x="334" y="385"/>
                </a:lnTo>
                <a:lnTo>
                  <a:pt x="334" y="384"/>
                </a:lnTo>
                <a:lnTo>
                  <a:pt x="333" y="382"/>
                </a:lnTo>
                <a:lnTo>
                  <a:pt x="334" y="381"/>
                </a:lnTo>
                <a:lnTo>
                  <a:pt x="333" y="380"/>
                </a:lnTo>
                <a:lnTo>
                  <a:pt x="333" y="379"/>
                </a:lnTo>
                <a:lnTo>
                  <a:pt x="332" y="380"/>
                </a:lnTo>
                <a:lnTo>
                  <a:pt x="331" y="380"/>
                </a:lnTo>
                <a:lnTo>
                  <a:pt x="331" y="379"/>
                </a:lnTo>
                <a:lnTo>
                  <a:pt x="330" y="379"/>
                </a:lnTo>
                <a:lnTo>
                  <a:pt x="330" y="377"/>
                </a:lnTo>
                <a:lnTo>
                  <a:pt x="329" y="377"/>
                </a:lnTo>
                <a:lnTo>
                  <a:pt x="329" y="378"/>
                </a:lnTo>
                <a:lnTo>
                  <a:pt x="330" y="379"/>
                </a:lnTo>
                <a:lnTo>
                  <a:pt x="328" y="380"/>
                </a:lnTo>
                <a:lnTo>
                  <a:pt x="328" y="379"/>
                </a:lnTo>
                <a:lnTo>
                  <a:pt x="327" y="378"/>
                </a:lnTo>
                <a:lnTo>
                  <a:pt x="327" y="377"/>
                </a:lnTo>
                <a:lnTo>
                  <a:pt x="326" y="377"/>
                </a:lnTo>
                <a:lnTo>
                  <a:pt x="325" y="377"/>
                </a:lnTo>
                <a:lnTo>
                  <a:pt x="324" y="377"/>
                </a:lnTo>
                <a:lnTo>
                  <a:pt x="324" y="379"/>
                </a:lnTo>
                <a:lnTo>
                  <a:pt x="323" y="379"/>
                </a:lnTo>
                <a:lnTo>
                  <a:pt x="324" y="379"/>
                </a:lnTo>
                <a:lnTo>
                  <a:pt x="323" y="380"/>
                </a:lnTo>
                <a:lnTo>
                  <a:pt x="322" y="379"/>
                </a:lnTo>
                <a:lnTo>
                  <a:pt x="323" y="380"/>
                </a:lnTo>
                <a:lnTo>
                  <a:pt x="322" y="380"/>
                </a:lnTo>
                <a:lnTo>
                  <a:pt x="322" y="379"/>
                </a:lnTo>
                <a:lnTo>
                  <a:pt x="321" y="379"/>
                </a:lnTo>
                <a:lnTo>
                  <a:pt x="320" y="379"/>
                </a:lnTo>
                <a:lnTo>
                  <a:pt x="319" y="379"/>
                </a:lnTo>
                <a:lnTo>
                  <a:pt x="318" y="379"/>
                </a:lnTo>
                <a:lnTo>
                  <a:pt x="317" y="379"/>
                </a:lnTo>
                <a:lnTo>
                  <a:pt x="316" y="379"/>
                </a:lnTo>
                <a:lnTo>
                  <a:pt x="315" y="378"/>
                </a:lnTo>
                <a:lnTo>
                  <a:pt x="314" y="379"/>
                </a:lnTo>
                <a:lnTo>
                  <a:pt x="314" y="378"/>
                </a:lnTo>
                <a:lnTo>
                  <a:pt x="314" y="377"/>
                </a:lnTo>
                <a:lnTo>
                  <a:pt x="313" y="377"/>
                </a:lnTo>
                <a:lnTo>
                  <a:pt x="313" y="378"/>
                </a:lnTo>
                <a:lnTo>
                  <a:pt x="313" y="377"/>
                </a:lnTo>
                <a:lnTo>
                  <a:pt x="311" y="376"/>
                </a:lnTo>
                <a:lnTo>
                  <a:pt x="311" y="375"/>
                </a:lnTo>
                <a:lnTo>
                  <a:pt x="310" y="375"/>
                </a:lnTo>
                <a:lnTo>
                  <a:pt x="310" y="374"/>
                </a:lnTo>
                <a:lnTo>
                  <a:pt x="310" y="373"/>
                </a:lnTo>
                <a:lnTo>
                  <a:pt x="309" y="374"/>
                </a:lnTo>
                <a:lnTo>
                  <a:pt x="308" y="373"/>
                </a:lnTo>
                <a:lnTo>
                  <a:pt x="307" y="373"/>
                </a:lnTo>
                <a:lnTo>
                  <a:pt x="307" y="374"/>
                </a:lnTo>
                <a:lnTo>
                  <a:pt x="307" y="375"/>
                </a:lnTo>
                <a:lnTo>
                  <a:pt x="305" y="373"/>
                </a:lnTo>
                <a:lnTo>
                  <a:pt x="304" y="374"/>
                </a:lnTo>
                <a:lnTo>
                  <a:pt x="303" y="374"/>
                </a:lnTo>
                <a:lnTo>
                  <a:pt x="302" y="373"/>
                </a:lnTo>
                <a:lnTo>
                  <a:pt x="298" y="372"/>
                </a:lnTo>
                <a:lnTo>
                  <a:pt x="298" y="370"/>
                </a:lnTo>
                <a:lnTo>
                  <a:pt x="299" y="369"/>
                </a:lnTo>
                <a:lnTo>
                  <a:pt x="298" y="370"/>
                </a:lnTo>
                <a:lnTo>
                  <a:pt x="297" y="369"/>
                </a:lnTo>
                <a:lnTo>
                  <a:pt x="297" y="368"/>
                </a:lnTo>
                <a:lnTo>
                  <a:pt x="296" y="368"/>
                </a:lnTo>
                <a:lnTo>
                  <a:pt x="296" y="366"/>
                </a:lnTo>
                <a:lnTo>
                  <a:pt x="295" y="366"/>
                </a:lnTo>
                <a:lnTo>
                  <a:pt x="295" y="367"/>
                </a:lnTo>
                <a:lnTo>
                  <a:pt x="294" y="368"/>
                </a:lnTo>
                <a:lnTo>
                  <a:pt x="293" y="368"/>
                </a:lnTo>
                <a:lnTo>
                  <a:pt x="293" y="369"/>
                </a:lnTo>
                <a:lnTo>
                  <a:pt x="292" y="369"/>
                </a:lnTo>
                <a:lnTo>
                  <a:pt x="291" y="369"/>
                </a:lnTo>
                <a:lnTo>
                  <a:pt x="290" y="369"/>
                </a:lnTo>
                <a:lnTo>
                  <a:pt x="290" y="370"/>
                </a:lnTo>
                <a:lnTo>
                  <a:pt x="289" y="369"/>
                </a:lnTo>
                <a:lnTo>
                  <a:pt x="288" y="369"/>
                </a:lnTo>
                <a:lnTo>
                  <a:pt x="287" y="369"/>
                </a:lnTo>
                <a:lnTo>
                  <a:pt x="286" y="368"/>
                </a:lnTo>
                <a:lnTo>
                  <a:pt x="284" y="366"/>
                </a:lnTo>
                <a:lnTo>
                  <a:pt x="285" y="365"/>
                </a:lnTo>
                <a:lnTo>
                  <a:pt x="285" y="364"/>
                </a:lnTo>
                <a:lnTo>
                  <a:pt x="284" y="364"/>
                </a:lnTo>
                <a:lnTo>
                  <a:pt x="283" y="364"/>
                </a:lnTo>
                <a:lnTo>
                  <a:pt x="282" y="365"/>
                </a:lnTo>
                <a:lnTo>
                  <a:pt x="281" y="364"/>
                </a:lnTo>
                <a:lnTo>
                  <a:pt x="282" y="363"/>
                </a:lnTo>
                <a:lnTo>
                  <a:pt x="281" y="363"/>
                </a:lnTo>
                <a:lnTo>
                  <a:pt x="280" y="362"/>
                </a:lnTo>
                <a:lnTo>
                  <a:pt x="279" y="360"/>
                </a:lnTo>
                <a:lnTo>
                  <a:pt x="278" y="360"/>
                </a:lnTo>
                <a:lnTo>
                  <a:pt x="278" y="358"/>
                </a:lnTo>
                <a:lnTo>
                  <a:pt x="276" y="357"/>
                </a:lnTo>
                <a:lnTo>
                  <a:pt x="275" y="357"/>
                </a:lnTo>
                <a:lnTo>
                  <a:pt x="275" y="358"/>
                </a:lnTo>
                <a:lnTo>
                  <a:pt x="275" y="357"/>
                </a:lnTo>
                <a:lnTo>
                  <a:pt x="274" y="357"/>
                </a:lnTo>
                <a:lnTo>
                  <a:pt x="273" y="357"/>
                </a:lnTo>
                <a:lnTo>
                  <a:pt x="273" y="358"/>
                </a:lnTo>
                <a:lnTo>
                  <a:pt x="272" y="358"/>
                </a:lnTo>
                <a:lnTo>
                  <a:pt x="272" y="357"/>
                </a:lnTo>
                <a:lnTo>
                  <a:pt x="270" y="356"/>
                </a:lnTo>
                <a:lnTo>
                  <a:pt x="270" y="355"/>
                </a:lnTo>
                <a:lnTo>
                  <a:pt x="270" y="354"/>
                </a:lnTo>
                <a:lnTo>
                  <a:pt x="270" y="353"/>
                </a:lnTo>
                <a:lnTo>
                  <a:pt x="269" y="353"/>
                </a:lnTo>
                <a:lnTo>
                  <a:pt x="267" y="350"/>
                </a:lnTo>
                <a:lnTo>
                  <a:pt x="267" y="349"/>
                </a:lnTo>
                <a:lnTo>
                  <a:pt x="266" y="349"/>
                </a:lnTo>
                <a:lnTo>
                  <a:pt x="265" y="348"/>
                </a:lnTo>
                <a:lnTo>
                  <a:pt x="265" y="347"/>
                </a:lnTo>
                <a:lnTo>
                  <a:pt x="267" y="347"/>
                </a:lnTo>
                <a:lnTo>
                  <a:pt x="267" y="346"/>
                </a:lnTo>
                <a:lnTo>
                  <a:pt x="266" y="345"/>
                </a:lnTo>
                <a:lnTo>
                  <a:pt x="265" y="346"/>
                </a:lnTo>
                <a:lnTo>
                  <a:pt x="264" y="346"/>
                </a:lnTo>
                <a:lnTo>
                  <a:pt x="264" y="345"/>
                </a:lnTo>
                <a:lnTo>
                  <a:pt x="264" y="344"/>
                </a:lnTo>
                <a:lnTo>
                  <a:pt x="264" y="343"/>
                </a:lnTo>
                <a:lnTo>
                  <a:pt x="263" y="343"/>
                </a:lnTo>
                <a:lnTo>
                  <a:pt x="262" y="343"/>
                </a:lnTo>
                <a:lnTo>
                  <a:pt x="261" y="343"/>
                </a:lnTo>
                <a:lnTo>
                  <a:pt x="261" y="342"/>
                </a:lnTo>
                <a:lnTo>
                  <a:pt x="260" y="342"/>
                </a:lnTo>
                <a:lnTo>
                  <a:pt x="260" y="340"/>
                </a:lnTo>
                <a:lnTo>
                  <a:pt x="259" y="340"/>
                </a:lnTo>
                <a:lnTo>
                  <a:pt x="259" y="341"/>
                </a:lnTo>
                <a:lnTo>
                  <a:pt x="259" y="342"/>
                </a:lnTo>
                <a:lnTo>
                  <a:pt x="258" y="342"/>
                </a:lnTo>
                <a:lnTo>
                  <a:pt x="258" y="341"/>
                </a:lnTo>
                <a:lnTo>
                  <a:pt x="257" y="341"/>
                </a:lnTo>
                <a:lnTo>
                  <a:pt x="258" y="342"/>
                </a:lnTo>
                <a:lnTo>
                  <a:pt x="257" y="343"/>
                </a:lnTo>
                <a:lnTo>
                  <a:pt x="255" y="343"/>
                </a:lnTo>
                <a:lnTo>
                  <a:pt x="255" y="344"/>
                </a:lnTo>
                <a:lnTo>
                  <a:pt x="254" y="343"/>
                </a:lnTo>
                <a:lnTo>
                  <a:pt x="253" y="344"/>
                </a:lnTo>
                <a:lnTo>
                  <a:pt x="254" y="344"/>
                </a:lnTo>
                <a:lnTo>
                  <a:pt x="254" y="345"/>
                </a:lnTo>
                <a:lnTo>
                  <a:pt x="255" y="345"/>
                </a:lnTo>
                <a:lnTo>
                  <a:pt x="254" y="346"/>
                </a:lnTo>
                <a:lnTo>
                  <a:pt x="252" y="346"/>
                </a:lnTo>
                <a:lnTo>
                  <a:pt x="250" y="345"/>
                </a:lnTo>
                <a:lnTo>
                  <a:pt x="248" y="344"/>
                </a:lnTo>
                <a:lnTo>
                  <a:pt x="246" y="343"/>
                </a:lnTo>
                <a:lnTo>
                  <a:pt x="245" y="343"/>
                </a:lnTo>
                <a:lnTo>
                  <a:pt x="244" y="343"/>
                </a:lnTo>
                <a:lnTo>
                  <a:pt x="243" y="342"/>
                </a:lnTo>
                <a:lnTo>
                  <a:pt x="242" y="340"/>
                </a:lnTo>
                <a:lnTo>
                  <a:pt x="241" y="340"/>
                </a:lnTo>
                <a:lnTo>
                  <a:pt x="240" y="340"/>
                </a:lnTo>
                <a:lnTo>
                  <a:pt x="241" y="339"/>
                </a:lnTo>
                <a:lnTo>
                  <a:pt x="240" y="338"/>
                </a:lnTo>
                <a:lnTo>
                  <a:pt x="240" y="337"/>
                </a:lnTo>
                <a:lnTo>
                  <a:pt x="238" y="337"/>
                </a:lnTo>
                <a:lnTo>
                  <a:pt x="235" y="337"/>
                </a:lnTo>
                <a:lnTo>
                  <a:pt x="233" y="335"/>
                </a:lnTo>
                <a:lnTo>
                  <a:pt x="232" y="333"/>
                </a:lnTo>
                <a:lnTo>
                  <a:pt x="230" y="332"/>
                </a:lnTo>
                <a:lnTo>
                  <a:pt x="229" y="331"/>
                </a:lnTo>
                <a:lnTo>
                  <a:pt x="227" y="331"/>
                </a:lnTo>
                <a:lnTo>
                  <a:pt x="226" y="330"/>
                </a:lnTo>
                <a:lnTo>
                  <a:pt x="224" y="329"/>
                </a:lnTo>
                <a:lnTo>
                  <a:pt x="223" y="329"/>
                </a:lnTo>
                <a:lnTo>
                  <a:pt x="222" y="328"/>
                </a:lnTo>
                <a:lnTo>
                  <a:pt x="219" y="327"/>
                </a:lnTo>
                <a:lnTo>
                  <a:pt x="217" y="327"/>
                </a:lnTo>
                <a:lnTo>
                  <a:pt x="215" y="327"/>
                </a:lnTo>
                <a:lnTo>
                  <a:pt x="214" y="328"/>
                </a:lnTo>
                <a:lnTo>
                  <a:pt x="213" y="328"/>
                </a:lnTo>
                <a:lnTo>
                  <a:pt x="212" y="329"/>
                </a:lnTo>
                <a:lnTo>
                  <a:pt x="210" y="329"/>
                </a:lnTo>
                <a:lnTo>
                  <a:pt x="209" y="328"/>
                </a:lnTo>
                <a:lnTo>
                  <a:pt x="208" y="328"/>
                </a:lnTo>
                <a:lnTo>
                  <a:pt x="208" y="330"/>
                </a:lnTo>
                <a:lnTo>
                  <a:pt x="207" y="331"/>
                </a:lnTo>
                <a:lnTo>
                  <a:pt x="207" y="332"/>
                </a:lnTo>
                <a:lnTo>
                  <a:pt x="207" y="333"/>
                </a:lnTo>
                <a:lnTo>
                  <a:pt x="206" y="333"/>
                </a:lnTo>
                <a:lnTo>
                  <a:pt x="204" y="334"/>
                </a:lnTo>
                <a:lnTo>
                  <a:pt x="203" y="334"/>
                </a:lnTo>
                <a:lnTo>
                  <a:pt x="202" y="334"/>
                </a:lnTo>
                <a:lnTo>
                  <a:pt x="200" y="332"/>
                </a:lnTo>
                <a:lnTo>
                  <a:pt x="200" y="333"/>
                </a:lnTo>
                <a:lnTo>
                  <a:pt x="199" y="334"/>
                </a:lnTo>
                <a:lnTo>
                  <a:pt x="198" y="333"/>
                </a:lnTo>
                <a:lnTo>
                  <a:pt x="197" y="333"/>
                </a:lnTo>
                <a:lnTo>
                  <a:pt x="196" y="332"/>
                </a:lnTo>
                <a:lnTo>
                  <a:pt x="195" y="331"/>
                </a:lnTo>
                <a:lnTo>
                  <a:pt x="194" y="332"/>
                </a:lnTo>
                <a:lnTo>
                  <a:pt x="194" y="331"/>
                </a:lnTo>
                <a:lnTo>
                  <a:pt x="193" y="331"/>
                </a:lnTo>
                <a:lnTo>
                  <a:pt x="192" y="331"/>
                </a:lnTo>
                <a:lnTo>
                  <a:pt x="192" y="332"/>
                </a:lnTo>
                <a:lnTo>
                  <a:pt x="191" y="333"/>
                </a:lnTo>
                <a:lnTo>
                  <a:pt x="191" y="331"/>
                </a:lnTo>
                <a:lnTo>
                  <a:pt x="190" y="331"/>
                </a:lnTo>
                <a:lnTo>
                  <a:pt x="189" y="331"/>
                </a:lnTo>
                <a:lnTo>
                  <a:pt x="189" y="332"/>
                </a:lnTo>
                <a:lnTo>
                  <a:pt x="189" y="333"/>
                </a:lnTo>
                <a:lnTo>
                  <a:pt x="188" y="333"/>
                </a:lnTo>
                <a:lnTo>
                  <a:pt x="188" y="332"/>
                </a:lnTo>
                <a:lnTo>
                  <a:pt x="188" y="331"/>
                </a:lnTo>
                <a:lnTo>
                  <a:pt x="188" y="330"/>
                </a:lnTo>
                <a:lnTo>
                  <a:pt x="187" y="330"/>
                </a:lnTo>
                <a:lnTo>
                  <a:pt x="186" y="330"/>
                </a:lnTo>
                <a:lnTo>
                  <a:pt x="185" y="329"/>
                </a:lnTo>
                <a:lnTo>
                  <a:pt x="184" y="329"/>
                </a:lnTo>
                <a:lnTo>
                  <a:pt x="183" y="329"/>
                </a:lnTo>
                <a:lnTo>
                  <a:pt x="182" y="331"/>
                </a:lnTo>
                <a:lnTo>
                  <a:pt x="180" y="331"/>
                </a:lnTo>
                <a:lnTo>
                  <a:pt x="180" y="332"/>
                </a:lnTo>
                <a:lnTo>
                  <a:pt x="179" y="332"/>
                </a:lnTo>
                <a:lnTo>
                  <a:pt x="179" y="331"/>
                </a:lnTo>
                <a:lnTo>
                  <a:pt x="179" y="330"/>
                </a:lnTo>
                <a:lnTo>
                  <a:pt x="179" y="329"/>
                </a:lnTo>
                <a:lnTo>
                  <a:pt x="177" y="329"/>
                </a:lnTo>
                <a:lnTo>
                  <a:pt x="175" y="329"/>
                </a:lnTo>
                <a:lnTo>
                  <a:pt x="171" y="328"/>
                </a:lnTo>
                <a:lnTo>
                  <a:pt x="170" y="327"/>
                </a:lnTo>
                <a:lnTo>
                  <a:pt x="168" y="325"/>
                </a:lnTo>
                <a:lnTo>
                  <a:pt x="167" y="324"/>
                </a:lnTo>
                <a:lnTo>
                  <a:pt x="166" y="323"/>
                </a:lnTo>
                <a:lnTo>
                  <a:pt x="164" y="322"/>
                </a:lnTo>
                <a:lnTo>
                  <a:pt x="163" y="321"/>
                </a:lnTo>
                <a:lnTo>
                  <a:pt x="164" y="320"/>
                </a:lnTo>
                <a:lnTo>
                  <a:pt x="165" y="317"/>
                </a:lnTo>
                <a:lnTo>
                  <a:pt x="165" y="314"/>
                </a:lnTo>
                <a:lnTo>
                  <a:pt x="164" y="312"/>
                </a:lnTo>
                <a:lnTo>
                  <a:pt x="163" y="311"/>
                </a:lnTo>
                <a:lnTo>
                  <a:pt x="163" y="312"/>
                </a:lnTo>
                <a:lnTo>
                  <a:pt x="161" y="313"/>
                </a:lnTo>
                <a:lnTo>
                  <a:pt x="160" y="313"/>
                </a:lnTo>
                <a:lnTo>
                  <a:pt x="160" y="311"/>
                </a:lnTo>
                <a:lnTo>
                  <a:pt x="159" y="311"/>
                </a:lnTo>
                <a:lnTo>
                  <a:pt x="157" y="311"/>
                </a:lnTo>
                <a:lnTo>
                  <a:pt x="156" y="311"/>
                </a:lnTo>
                <a:lnTo>
                  <a:pt x="152" y="310"/>
                </a:lnTo>
                <a:lnTo>
                  <a:pt x="150" y="309"/>
                </a:lnTo>
                <a:lnTo>
                  <a:pt x="149" y="308"/>
                </a:lnTo>
                <a:lnTo>
                  <a:pt x="148" y="306"/>
                </a:lnTo>
                <a:lnTo>
                  <a:pt x="149" y="305"/>
                </a:lnTo>
                <a:lnTo>
                  <a:pt x="150" y="303"/>
                </a:lnTo>
                <a:lnTo>
                  <a:pt x="150" y="302"/>
                </a:lnTo>
                <a:lnTo>
                  <a:pt x="149" y="301"/>
                </a:lnTo>
                <a:lnTo>
                  <a:pt x="148" y="302"/>
                </a:lnTo>
                <a:lnTo>
                  <a:pt x="147" y="303"/>
                </a:lnTo>
                <a:lnTo>
                  <a:pt x="148" y="304"/>
                </a:lnTo>
                <a:lnTo>
                  <a:pt x="148" y="305"/>
                </a:lnTo>
                <a:lnTo>
                  <a:pt x="147" y="307"/>
                </a:lnTo>
                <a:lnTo>
                  <a:pt x="146" y="307"/>
                </a:lnTo>
                <a:lnTo>
                  <a:pt x="145" y="307"/>
                </a:lnTo>
                <a:lnTo>
                  <a:pt x="145" y="306"/>
                </a:lnTo>
                <a:lnTo>
                  <a:pt x="146" y="304"/>
                </a:lnTo>
                <a:lnTo>
                  <a:pt x="145" y="303"/>
                </a:lnTo>
                <a:lnTo>
                  <a:pt x="145" y="302"/>
                </a:lnTo>
                <a:lnTo>
                  <a:pt x="144" y="301"/>
                </a:lnTo>
                <a:lnTo>
                  <a:pt x="142" y="301"/>
                </a:lnTo>
                <a:lnTo>
                  <a:pt x="142" y="302"/>
                </a:lnTo>
                <a:lnTo>
                  <a:pt x="141" y="305"/>
                </a:lnTo>
                <a:lnTo>
                  <a:pt x="140" y="305"/>
                </a:lnTo>
                <a:lnTo>
                  <a:pt x="140" y="303"/>
                </a:lnTo>
                <a:lnTo>
                  <a:pt x="140" y="302"/>
                </a:lnTo>
                <a:lnTo>
                  <a:pt x="141" y="301"/>
                </a:lnTo>
                <a:lnTo>
                  <a:pt x="142" y="301"/>
                </a:lnTo>
                <a:lnTo>
                  <a:pt x="142" y="300"/>
                </a:lnTo>
                <a:lnTo>
                  <a:pt x="142" y="298"/>
                </a:lnTo>
                <a:lnTo>
                  <a:pt x="141" y="297"/>
                </a:lnTo>
                <a:lnTo>
                  <a:pt x="140" y="296"/>
                </a:lnTo>
                <a:lnTo>
                  <a:pt x="139" y="296"/>
                </a:lnTo>
                <a:lnTo>
                  <a:pt x="137" y="296"/>
                </a:lnTo>
                <a:lnTo>
                  <a:pt x="134" y="298"/>
                </a:lnTo>
                <a:lnTo>
                  <a:pt x="134" y="297"/>
                </a:lnTo>
                <a:lnTo>
                  <a:pt x="133" y="295"/>
                </a:lnTo>
                <a:lnTo>
                  <a:pt x="132" y="295"/>
                </a:lnTo>
                <a:lnTo>
                  <a:pt x="131" y="295"/>
                </a:lnTo>
                <a:lnTo>
                  <a:pt x="131" y="297"/>
                </a:lnTo>
                <a:lnTo>
                  <a:pt x="130" y="296"/>
                </a:lnTo>
                <a:lnTo>
                  <a:pt x="128" y="295"/>
                </a:lnTo>
                <a:lnTo>
                  <a:pt x="127" y="295"/>
                </a:lnTo>
                <a:lnTo>
                  <a:pt x="126" y="295"/>
                </a:lnTo>
                <a:lnTo>
                  <a:pt x="127" y="293"/>
                </a:lnTo>
                <a:lnTo>
                  <a:pt x="126" y="293"/>
                </a:lnTo>
                <a:lnTo>
                  <a:pt x="125" y="292"/>
                </a:lnTo>
                <a:lnTo>
                  <a:pt x="127" y="292"/>
                </a:lnTo>
                <a:lnTo>
                  <a:pt x="128" y="288"/>
                </a:lnTo>
                <a:lnTo>
                  <a:pt x="126" y="287"/>
                </a:lnTo>
                <a:lnTo>
                  <a:pt x="125" y="287"/>
                </a:lnTo>
                <a:lnTo>
                  <a:pt x="124" y="286"/>
                </a:lnTo>
                <a:lnTo>
                  <a:pt x="124" y="285"/>
                </a:lnTo>
                <a:lnTo>
                  <a:pt x="125" y="282"/>
                </a:lnTo>
                <a:lnTo>
                  <a:pt x="125" y="280"/>
                </a:lnTo>
                <a:lnTo>
                  <a:pt x="123" y="276"/>
                </a:lnTo>
                <a:lnTo>
                  <a:pt x="123" y="275"/>
                </a:lnTo>
                <a:lnTo>
                  <a:pt x="122" y="274"/>
                </a:lnTo>
                <a:lnTo>
                  <a:pt x="119" y="275"/>
                </a:lnTo>
                <a:lnTo>
                  <a:pt x="116" y="275"/>
                </a:lnTo>
                <a:lnTo>
                  <a:pt x="116" y="276"/>
                </a:lnTo>
                <a:lnTo>
                  <a:pt x="116" y="277"/>
                </a:lnTo>
                <a:lnTo>
                  <a:pt x="116" y="278"/>
                </a:lnTo>
                <a:lnTo>
                  <a:pt x="112" y="276"/>
                </a:lnTo>
                <a:lnTo>
                  <a:pt x="111" y="275"/>
                </a:lnTo>
                <a:lnTo>
                  <a:pt x="110" y="274"/>
                </a:lnTo>
                <a:lnTo>
                  <a:pt x="111" y="273"/>
                </a:lnTo>
                <a:lnTo>
                  <a:pt x="112" y="272"/>
                </a:lnTo>
                <a:lnTo>
                  <a:pt x="114" y="270"/>
                </a:lnTo>
                <a:lnTo>
                  <a:pt x="113" y="269"/>
                </a:lnTo>
                <a:lnTo>
                  <a:pt x="112" y="268"/>
                </a:lnTo>
                <a:lnTo>
                  <a:pt x="113" y="266"/>
                </a:lnTo>
                <a:lnTo>
                  <a:pt x="112" y="265"/>
                </a:lnTo>
                <a:lnTo>
                  <a:pt x="112" y="264"/>
                </a:lnTo>
                <a:lnTo>
                  <a:pt x="114" y="263"/>
                </a:lnTo>
                <a:lnTo>
                  <a:pt x="114" y="261"/>
                </a:lnTo>
                <a:lnTo>
                  <a:pt x="114" y="260"/>
                </a:lnTo>
                <a:lnTo>
                  <a:pt x="113" y="260"/>
                </a:lnTo>
                <a:lnTo>
                  <a:pt x="111" y="260"/>
                </a:lnTo>
                <a:lnTo>
                  <a:pt x="108" y="259"/>
                </a:lnTo>
                <a:lnTo>
                  <a:pt x="107" y="259"/>
                </a:lnTo>
                <a:lnTo>
                  <a:pt x="105" y="253"/>
                </a:lnTo>
                <a:lnTo>
                  <a:pt x="105" y="250"/>
                </a:lnTo>
                <a:lnTo>
                  <a:pt x="105" y="248"/>
                </a:lnTo>
                <a:lnTo>
                  <a:pt x="105" y="247"/>
                </a:lnTo>
                <a:lnTo>
                  <a:pt x="108" y="246"/>
                </a:lnTo>
                <a:lnTo>
                  <a:pt x="105" y="245"/>
                </a:lnTo>
                <a:lnTo>
                  <a:pt x="104" y="244"/>
                </a:lnTo>
                <a:lnTo>
                  <a:pt x="103" y="240"/>
                </a:lnTo>
                <a:lnTo>
                  <a:pt x="103" y="239"/>
                </a:lnTo>
                <a:lnTo>
                  <a:pt x="104" y="238"/>
                </a:lnTo>
                <a:lnTo>
                  <a:pt x="105" y="237"/>
                </a:lnTo>
                <a:lnTo>
                  <a:pt x="106" y="237"/>
                </a:lnTo>
                <a:lnTo>
                  <a:pt x="105" y="236"/>
                </a:lnTo>
                <a:lnTo>
                  <a:pt x="105" y="237"/>
                </a:lnTo>
                <a:lnTo>
                  <a:pt x="104" y="236"/>
                </a:lnTo>
                <a:lnTo>
                  <a:pt x="103" y="233"/>
                </a:lnTo>
                <a:lnTo>
                  <a:pt x="103" y="232"/>
                </a:lnTo>
                <a:lnTo>
                  <a:pt x="104" y="231"/>
                </a:lnTo>
                <a:lnTo>
                  <a:pt x="105" y="230"/>
                </a:lnTo>
                <a:lnTo>
                  <a:pt x="108" y="229"/>
                </a:lnTo>
                <a:lnTo>
                  <a:pt x="109" y="228"/>
                </a:lnTo>
                <a:lnTo>
                  <a:pt x="108" y="227"/>
                </a:lnTo>
                <a:lnTo>
                  <a:pt x="108" y="225"/>
                </a:lnTo>
                <a:lnTo>
                  <a:pt x="108" y="224"/>
                </a:lnTo>
                <a:lnTo>
                  <a:pt x="110" y="222"/>
                </a:lnTo>
                <a:lnTo>
                  <a:pt x="111" y="222"/>
                </a:lnTo>
                <a:lnTo>
                  <a:pt x="111" y="221"/>
                </a:lnTo>
                <a:lnTo>
                  <a:pt x="110" y="220"/>
                </a:lnTo>
                <a:lnTo>
                  <a:pt x="109" y="218"/>
                </a:lnTo>
                <a:lnTo>
                  <a:pt x="108" y="217"/>
                </a:lnTo>
                <a:lnTo>
                  <a:pt x="110" y="217"/>
                </a:lnTo>
                <a:lnTo>
                  <a:pt x="109" y="213"/>
                </a:lnTo>
                <a:lnTo>
                  <a:pt x="106" y="209"/>
                </a:lnTo>
                <a:lnTo>
                  <a:pt x="105" y="208"/>
                </a:lnTo>
                <a:lnTo>
                  <a:pt x="103" y="208"/>
                </a:lnTo>
                <a:lnTo>
                  <a:pt x="102" y="208"/>
                </a:lnTo>
                <a:lnTo>
                  <a:pt x="102" y="206"/>
                </a:lnTo>
                <a:lnTo>
                  <a:pt x="104" y="206"/>
                </a:lnTo>
                <a:lnTo>
                  <a:pt x="104" y="204"/>
                </a:lnTo>
                <a:lnTo>
                  <a:pt x="104" y="201"/>
                </a:lnTo>
                <a:lnTo>
                  <a:pt x="104" y="200"/>
                </a:lnTo>
                <a:lnTo>
                  <a:pt x="104" y="198"/>
                </a:lnTo>
                <a:lnTo>
                  <a:pt x="103" y="197"/>
                </a:lnTo>
                <a:lnTo>
                  <a:pt x="102" y="196"/>
                </a:lnTo>
                <a:lnTo>
                  <a:pt x="100" y="196"/>
                </a:lnTo>
                <a:lnTo>
                  <a:pt x="100" y="195"/>
                </a:lnTo>
                <a:lnTo>
                  <a:pt x="99" y="195"/>
                </a:lnTo>
                <a:lnTo>
                  <a:pt x="99" y="194"/>
                </a:lnTo>
                <a:lnTo>
                  <a:pt x="99" y="193"/>
                </a:lnTo>
                <a:lnTo>
                  <a:pt x="100" y="192"/>
                </a:lnTo>
                <a:lnTo>
                  <a:pt x="100" y="191"/>
                </a:lnTo>
                <a:lnTo>
                  <a:pt x="100" y="190"/>
                </a:lnTo>
                <a:lnTo>
                  <a:pt x="99" y="188"/>
                </a:lnTo>
                <a:lnTo>
                  <a:pt x="99" y="186"/>
                </a:lnTo>
                <a:lnTo>
                  <a:pt x="99" y="185"/>
                </a:lnTo>
                <a:lnTo>
                  <a:pt x="98" y="185"/>
                </a:lnTo>
                <a:lnTo>
                  <a:pt x="99" y="183"/>
                </a:lnTo>
                <a:lnTo>
                  <a:pt x="100" y="183"/>
                </a:lnTo>
                <a:lnTo>
                  <a:pt x="101" y="182"/>
                </a:lnTo>
                <a:lnTo>
                  <a:pt x="102" y="181"/>
                </a:lnTo>
                <a:lnTo>
                  <a:pt x="102" y="178"/>
                </a:lnTo>
                <a:lnTo>
                  <a:pt x="101" y="176"/>
                </a:lnTo>
                <a:lnTo>
                  <a:pt x="102" y="175"/>
                </a:lnTo>
                <a:lnTo>
                  <a:pt x="103" y="174"/>
                </a:lnTo>
                <a:lnTo>
                  <a:pt x="104" y="172"/>
                </a:lnTo>
                <a:lnTo>
                  <a:pt x="105" y="171"/>
                </a:lnTo>
                <a:lnTo>
                  <a:pt x="107" y="168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7" y="162"/>
                </a:lnTo>
                <a:lnTo>
                  <a:pt x="107" y="161"/>
                </a:lnTo>
                <a:lnTo>
                  <a:pt x="108" y="159"/>
                </a:lnTo>
                <a:lnTo>
                  <a:pt x="108" y="156"/>
                </a:lnTo>
                <a:lnTo>
                  <a:pt x="106" y="156"/>
                </a:lnTo>
                <a:lnTo>
                  <a:pt x="105" y="154"/>
                </a:lnTo>
                <a:lnTo>
                  <a:pt x="105" y="153"/>
                </a:lnTo>
                <a:lnTo>
                  <a:pt x="106" y="149"/>
                </a:lnTo>
                <a:lnTo>
                  <a:pt x="106" y="147"/>
                </a:lnTo>
                <a:lnTo>
                  <a:pt x="105" y="146"/>
                </a:lnTo>
                <a:lnTo>
                  <a:pt x="105" y="145"/>
                </a:lnTo>
                <a:lnTo>
                  <a:pt x="105" y="144"/>
                </a:lnTo>
                <a:lnTo>
                  <a:pt x="106" y="143"/>
                </a:lnTo>
                <a:lnTo>
                  <a:pt x="108" y="140"/>
                </a:lnTo>
                <a:lnTo>
                  <a:pt x="108" y="138"/>
                </a:lnTo>
                <a:lnTo>
                  <a:pt x="108" y="137"/>
                </a:lnTo>
                <a:lnTo>
                  <a:pt x="106" y="136"/>
                </a:lnTo>
                <a:lnTo>
                  <a:pt x="105" y="133"/>
                </a:lnTo>
                <a:lnTo>
                  <a:pt x="105" y="131"/>
                </a:lnTo>
                <a:lnTo>
                  <a:pt x="103" y="129"/>
                </a:lnTo>
                <a:lnTo>
                  <a:pt x="103" y="128"/>
                </a:lnTo>
                <a:lnTo>
                  <a:pt x="101" y="126"/>
                </a:lnTo>
                <a:lnTo>
                  <a:pt x="97" y="125"/>
                </a:lnTo>
                <a:lnTo>
                  <a:pt x="97" y="126"/>
                </a:lnTo>
                <a:lnTo>
                  <a:pt x="97" y="127"/>
                </a:lnTo>
                <a:lnTo>
                  <a:pt x="95" y="128"/>
                </a:lnTo>
                <a:lnTo>
                  <a:pt x="94" y="128"/>
                </a:lnTo>
                <a:lnTo>
                  <a:pt x="93" y="128"/>
                </a:lnTo>
                <a:lnTo>
                  <a:pt x="94" y="129"/>
                </a:lnTo>
                <a:lnTo>
                  <a:pt x="93" y="130"/>
                </a:lnTo>
                <a:lnTo>
                  <a:pt x="93" y="132"/>
                </a:lnTo>
                <a:lnTo>
                  <a:pt x="93" y="133"/>
                </a:lnTo>
                <a:lnTo>
                  <a:pt x="92" y="134"/>
                </a:lnTo>
                <a:lnTo>
                  <a:pt x="90" y="133"/>
                </a:lnTo>
                <a:lnTo>
                  <a:pt x="90" y="135"/>
                </a:lnTo>
                <a:lnTo>
                  <a:pt x="89" y="135"/>
                </a:lnTo>
                <a:lnTo>
                  <a:pt x="88" y="135"/>
                </a:lnTo>
                <a:lnTo>
                  <a:pt x="88" y="136"/>
                </a:lnTo>
                <a:lnTo>
                  <a:pt x="89" y="137"/>
                </a:lnTo>
                <a:lnTo>
                  <a:pt x="89" y="138"/>
                </a:lnTo>
                <a:lnTo>
                  <a:pt x="88" y="137"/>
                </a:lnTo>
                <a:lnTo>
                  <a:pt x="86" y="137"/>
                </a:lnTo>
                <a:lnTo>
                  <a:pt x="86" y="136"/>
                </a:lnTo>
                <a:lnTo>
                  <a:pt x="85" y="136"/>
                </a:lnTo>
                <a:lnTo>
                  <a:pt x="84" y="137"/>
                </a:lnTo>
                <a:lnTo>
                  <a:pt x="84" y="135"/>
                </a:lnTo>
                <a:lnTo>
                  <a:pt x="83" y="135"/>
                </a:lnTo>
                <a:lnTo>
                  <a:pt x="82" y="136"/>
                </a:lnTo>
                <a:lnTo>
                  <a:pt x="82" y="135"/>
                </a:lnTo>
                <a:lnTo>
                  <a:pt x="83" y="134"/>
                </a:lnTo>
                <a:lnTo>
                  <a:pt x="82" y="134"/>
                </a:lnTo>
                <a:lnTo>
                  <a:pt x="81" y="133"/>
                </a:lnTo>
                <a:lnTo>
                  <a:pt x="79" y="134"/>
                </a:lnTo>
                <a:lnTo>
                  <a:pt x="79" y="136"/>
                </a:lnTo>
                <a:lnTo>
                  <a:pt x="78" y="135"/>
                </a:lnTo>
                <a:lnTo>
                  <a:pt x="79" y="133"/>
                </a:lnTo>
                <a:lnTo>
                  <a:pt x="78" y="133"/>
                </a:lnTo>
                <a:lnTo>
                  <a:pt x="79" y="132"/>
                </a:lnTo>
                <a:lnTo>
                  <a:pt x="80" y="132"/>
                </a:lnTo>
                <a:lnTo>
                  <a:pt x="80" y="130"/>
                </a:lnTo>
                <a:lnTo>
                  <a:pt x="79" y="131"/>
                </a:lnTo>
                <a:lnTo>
                  <a:pt x="78" y="131"/>
                </a:lnTo>
                <a:lnTo>
                  <a:pt x="77" y="132"/>
                </a:lnTo>
                <a:lnTo>
                  <a:pt x="76" y="132"/>
                </a:lnTo>
                <a:lnTo>
                  <a:pt x="76" y="133"/>
                </a:lnTo>
                <a:lnTo>
                  <a:pt x="75" y="132"/>
                </a:lnTo>
                <a:lnTo>
                  <a:pt x="73" y="131"/>
                </a:lnTo>
                <a:lnTo>
                  <a:pt x="74" y="130"/>
                </a:lnTo>
                <a:lnTo>
                  <a:pt x="73" y="130"/>
                </a:lnTo>
                <a:lnTo>
                  <a:pt x="73" y="132"/>
                </a:lnTo>
                <a:lnTo>
                  <a:pt x="73" y="133"/>
                </a:lnTo>
                <a:lnTo>
                  <a:pt x="72" y="134"/>
                </a:lnTo>
                <a:lnTo>
                  <a:pt x="72" y="133"/>
                </a:lnTo>
                <a:lnTo>
                  <a:pt x="71" y="133"/>
                </a:lnTo>
                <a:lnTo>
                  <a:pt x="72" y="132"/>
                </a:lnTo>
                <a:lnTo>
                  <a:pt x="72" y="131"/>
                </a:lnTo>
                <a:lnTo>
                  <a:pt x="71" y="132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7" y="134"/>
                </a:lnTo>
                <a:lnTo>
                  <a:pt x="67" y="133"/>
                </a:lnTo>
                <a:lnTo>
                  <a:pt x="67" y="132"/>
                </a:lnTo>
                <a:lnTo>
                  <a:pt x="67" y="131"/>
                </a:lnTo>
                <a:lnTo>
                  <a:pt x="66" y="131"/>
                </a:lnTo>
                <a:lnTo>
                  <a:pt x="64" y="132"/>
                </a:lnTo>
                <a:lnTo>
                  <a:pt x="64" y="131"/>
                </a:lnTo>
                <a:lnTo>
                  <a:pt x="63" y="131"/>
                </a:lnTo>
                <a:lnTo>
                  <a:pt x="63" y="132"/>
                </a:lnTo>
                <a:lnTo>
                  <a:pt x="62" y="132"/>
                </a:lnTo>
                <a:lnTo>
                  <a:pt x="61" y="132"/>
                </a:lnTo>
                <a:lnTo>
                  <a:pt x="60" y="133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59" y="134"/>
                </a:lnTo>
                <a:lnTo>
                  <a:pt x="59" y="135"/>
                </a:lnTo>
                <a:lnTo>
                  <a:pt x="58" y="135"/>
                </a:lnTo>
                <a:lnTo>
                  <a:pt x="58" y="134"/>
                </a:lnTo>
                <a:lnTo>
                  <a:pt x="56" y="135"/>
                </a:lnTo>
                <a:lnTo>
                  <a:pt x="56" y="136"/>
                </a:lnTo>
                <a:lnTo>
                  <a:pt x="55" y="133"/>
                </a:lnTo>
                <a:lnTo>
                  <a:pt x="53" y="133"/>
                </a:lnTo>
                <a:lnTo>
                  <a:pt x="51" y="133"/>
                </a:lnTo>
                <a:lnTo>
                  <a:pt x="52" y="134"/>
                </a:lnTo>
                <a:lnTo>
                  <a:pt x="51" y="136"/>
                </a:lnTo>
                <a:lnTo>
                  <a:pt x="50" y="135"/>
                </a:lnTo>
                <a:lnTo>
                  <a:pt x="50" y="134"/>
                </a:lnTo>
                <a:lnTo>
                  <a:pt x="50" y="133"/>
                </a:lnTo>
                <a:lnTo>
                  <a:pt x="49" y="134"/>
                </a:lnTo>
                <a:lnTo>
                  <a:pt x="48" y="133"/>
                </a:lnTo>
                <a:lnTo>
                  <a:pt x="47" y="133"/>
                </a:lnTo>
                <a:lnTo>
                  <a:pt x="47" y="134"/>
                </a:lnTo>
                <a:lnTo>
                  <a:pt x="47" y="133"/>
                </a:lnTo>
                <a:lnTo>
                  <a:pt x="45" y="134"/>
                </a:lnTo>
                <a:lnTo>
                  <a:pt x="45" y="135"/>
                </a:lnTo>
                <a:lnTo>
                  <a:pt x="44" y="135"/>
                </a:lnTo>
                <a:lnTo>
                  <a:pt x="44" y="136"/>
                </a:lnTo>
                <a:lnTo>
                  <a:pt x="43" y="137"/>
                </a:lnTo>
                <a:lnTo>
                  <a:pt x="42" y="137"/>
                </a:lnTo>
                <a:lnTo>
                  <a:pt x="42" y="136"/>
                </a:lnTo>
                <a:lnTo>
                  <a:pt x="41" y="136"/>
                </a:lnTo>
                <a:lnTo>
                  <a:pt x="40" y="136"/>
                </a:lnTo>
                <a:lnTo>
                  <a:pt x="39" y="137"/>
                </a:lnTo>
                <a:lnTo>
                  <a:pt x="38" y="136"/>
                </a:lnTo>
                <a:lnTo>
                  <a:pt x="38" y="137"/>
                </a:lnTo>
                <a:lnTo>
                  <a:pt x="38" y="136"/>
                </a:lnTo>
                <a:lnTo>
                  <a:pt x="37" y="137"/>
                </a:lnTo>
                <a:lnTo>
                  <a:pt x="38" y="137"/>
                </a:lnTo>
                <a:lnTo>
                  <a:pt x="37" y="138"/>
                </a:lnTo>
                <a:lnTo>
                  <a:pt x="36" y="137"/>
                </a:lnTo>
                <a:lnTo>
                  <a:pt x="35" y="136"/>
                </a:lnTo>
                <a:lnTo>
                  <a:pt x="35" y="137"/>
                </a:lnTo>
                <a:lnTo>
                  <a:pt x="33" y="137"/>
                </a:lnTo>
                <a:lnTo>
                  <a:pt x="33" y="138"/>
                </a:lnTo>
                <a:lnTo>
                  <a:pt x="32" y="140"/>
                </a:lnTo>
                <a:lnTo>
                  <a:pt x="30" y="140"/>
                </a:lnTo>
                <a:lnTo>
                  <a:pt x="29" y="140"/>
                </a:lnTo>
                <a:lnTo>
                  <a:pt x="28" y="140"/>
                </a:lnTo>
                <a:lnTo>
                  <a:pt x="27" y="141"/>
                </a:lnTo>
                <a:lnTo>
                  <a:pt x="28" y="141"/>
                </a:lnTo>
                <a:lnTo>
                  <a:pt x="27" y="142"/>
                </a:lnTo>
                <a:lnTo>
                  <a:pt x="27" y="141"/>
                </a:lnTo>
                <a:lnTo>
                  <a:pt x="27" y="140"/>
                </a:lnTo>
                <a:lnTo>
                  <a:pt x="26" y="140"/>
                </a:lnTo>
                <a:lnTo>
                  <a:pt x="25" y="140"/>
                </a:lnTo>
                <a:lnTo>
                  <a:pt x="24" y="140"/>
                </a:lnTo>
                <a:lnTo>
                  <a:pt x="23" y="140"/>
                </a:lnTo>
                <a:lnTo>
                  <a:pt x="22" y="140"/>
                </a:lnTo>
                <a:lnTo>
                  <a:pt x="21" y="140"/>
                </a:lnTo>
                <a:lnTo>
                  <a:pt x="20" y="141"/>
                </a:lnTo>
                <a:lnTo>
                  <a:pt x="19" y="140"/>
                </a:lnTo>
                <a:lnTo>
                  <a:pt x="18" y="141"/>
                </a:lnTo>
                <a:lnTo>
                  <a:pt x="18" y="140"/>
                </a:lnTo>
                <a:lnTo>
                  <a:pt x="17" y="141"/>
                </a:lnTo>
                <a:lnTo>
                  <a:pt x="18" y="141"/>
                </a:lnTo>
                <a:lnTo>
                  <a:pt x="17" y="141"/>
                </a:lnTo>
                <a:lnTo>
                  <a:pt x="16" y="141"/>
                </a:lnTo>
                <a:lnTo>
                  <a:pt x="16" y="143"/>
                </a:lnTo>
                <a:lnTo>
                  <a:pt x="15" y="142"/>
                </a:lnTo>
                <a:lnTo>
                  <a:pt x="13" y="141"/>
                </a:lnTo>
                <a:lnTo>
                  <a:pt x="0" y="136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5" name="Freeform 27"/>
          <p:cNvSpPr>
            <a:spLocks/>
          </p:cNvSpPr>
          <p:nvPr/>
        </p:nvSpPr>
        <p:spPr bwMode="auto">
          <a:xfrm>
            <a:off x="4494213" y="3036888"/>
            <a:ext cx="795337" cy="665162"/>
          </a:xfrm>
          <a:custGeom>
            <a:avLst/>
            <a:gdLst>
              <a:gd name="T0" fmla="*/ 2147483647 w 501"/>
              <a:gd name="T1" fmla="*/ 2147483647 h 419"/>
              <a:gd name="T2" fmla="*/ 2147483647 w 501"/>
              <a:gd name="T3" fmla="*/ 2147483647 h 419"/>
              <a:gd name="T4" fmla="*/ 2147483647 w 501"/>
              <a:gd name="T5" fmla="*/ 2147483647 h 419"/>
              <a:gd name="T6" fmla="*/ 2147483647 w 501"/>
              <a:gd name="T7" fmla="*/ 2147483647 h 419"/>
              <a:gd name="T8" fmla="*/ 2147483647 w 501"/>
              <a:gd name="T9" fmla="*/ 2147483647 h 419"/>
              <a:gd name="T10" fmla="*/ 2147483647 w 501"/>
              <a:gd name="T11" fmla="*/ 2147483647 h 419"/>
              <a:gd name="T12" fmla="*/ 2147483647 w 501"/>
              <a:gd name="T13" fmla="*/ 2147483647 h 419"/>
              <a:gd name="T14" fmla="*/ 2147483647 w 501"/>
              <a:gd name="T15" fmla="*/ 2147483647 h 419"/>
              <a:gd name="T16" fmla="*/ 2147483647 w 501"/>
              <a:gd name="T17" fmla="*/ 2147483647 h 419"/>
              <a:gd name="T18" fmla="*/ 2147483647 w 501"/>
              <a:gd name="T19" fmla="*/ 2147483647 h 419"/>
              <a:gd name="T20" fmla="*/ 2147483647 w 501"/>
              <a:gd name="T21" fmla="*/ 2147483647 h 419"/>
              <a:gd name="T22" fmla="*/ 2147483647 w 501"/>
              <a:gd name="T23" fmla="*/ 2147483647 h 419"/>
              <a:gd name="T24" fmla="*/ 2147483647 w 501"/>
              <a:gd name="T25" fmla="*/ 2147483647 h 419"/>
              <a:gd name="T26" fmla="*/ 2147483647 w 501"/>
              <a:gd name="T27" fmla="*/ 2147483647 h 419"/>
              <a:gd name="T28" fmla="*/ 2147483647 w 501"/>
              <a:gd name="T29" fmla="*/ 2147483647 h 419"/>
              <a:gd name="T30" fmla="*/ 2147483647 w 501"/>
              <a:gd name="T31" fmla="*/ 2147483647 h 419"/>
              <a:gd name="T32" fmla="*/ 2147483647 w 501"/>
              <a:gd name="T33" fmla="*/ 2147483647 h 419"/>
              <a:gd name="T34" fmla="*/ 2147483647 w 501"/>
              <a:gd name="T35" fmla="*/ 2147483647 h 419"/>
              <a:gd name="T36" fmla="*/ 2147483647 w 501"/>
              <a:gd name="T37" fmla="*/ 2147483647 h 419"/>
              <a:gd name="T38" fmla="*/ 2147483647 w 501"/>
              <a:gd name="T39" fmla="*/ 2147483647 h 419"/>
              <a:gd name="T40" fmla="*/ 2147483647 w 501"/>
              <a:gd name="T41" fmla="*/ 2147483647 h 419"/>
              <a:gd name="T42" fmla="*/ 2147483647 w 501"/>
              <a:gd name="T43" fmla="*/ 2147483647 h 419"/>
              <a:gd name="T44" fmla="*/ 2147483647 w 501"/>
              <a:gd name="T45" fmla="*/ 2147483647 h 419"/>
              <a:gd name="T46" fmla="*/ 2147483647 w 501"/>
              <a:gd name="T47" fmla="*/ 2147483647 h 419"/>
              <a:gd name="T48" fmla="*/ 2147483647 w 501"/>
              <a:gd name="T49" fmla="*/ 2147483647 h 419"/>
              <a:gd name="T50" fmla="*/ 2147483647 w 501"/>
              <a:gd name="T51" fmla="*/ 2147483647 h 419"/>
              <a:gd name="T52" fmla="*/ 2147483647 w 501"/>
              <a:gd name="T53" fmla="*/ 2147483647 h 419"/>
              <a:gd name="T54" fmla="*/ 2147483647 w 501"/>
              <a:gd name="T55" fmla="*/ 2147483647 h 419"/>
              <a:gd name="T56" fmla="*/ 2147483647 w 501"/>
              <a:gd name="T57" fmla="*/ 2147483647 h 419"/>
              <a:gd name="T58" fmla="*/ 2147483647 w 501"/>
              <a:gd name="T59" fmla="*/ 2147483647 h 419"/>
              <a:gd name="T60" fmla="*/ 2147483647 w 501"/>
              <a:gd name="T61" fmla="*/ 2147483647 h 419"/>
              <a:gd name="T62" fmla="*/ 2147483647 w 501"/>
              <a:gd name="T63" fmla="*/ 2147483647 h 419"/>
              <a:gd name="T64" fmla="*/ 2147483647 w 501"/>
              <a:gd name="T65" fmla="*/ 2147483647 h 419"/>
              <a:gd name="T66" fmla="*/ 2147483647 w 501"/>
              <a:gd name="T67" fmla="*/ 2147483647 h 419"/>
              <a:gd name="T68" fmla="*/ 2147483647 w 501"/>
              <a:gd name="T69" fmla="*/ 2147483647 h 419"/>
              <a:gd name="T70" fmla="*/ 2147483647 w 501"/>
              <a:gd name="T71" fmla="*/ 2147483647 h 419"/>
              <a:gd name="T72" fmla="*/ 2147483647 w 501"/>
              <a:gd name="T73" fmla="*/ 2147483647 h 419"/>
              <a:gd name="T74" fmla="*/ 2147483647 w 501"/>
              <a:gd name="T75" fmla="*/ 2147483647 h 419"/>
              <a:gd name="T76" fmla="*/ 2147483647 w 501"/>
              <a:gd name="T77" fmla="*/ 2147483647 h 419"/>
              <a:gd name="T78" fmla="*/ 2147483647 w 501"/>
              <a:gd name="T79" fmla="*/ 2147483647 h 419"/>
              <a:gd name="T80" fmla="*/ 2147483647 w 501"/>
              <a:gd name="T81" fmla="*/ 2147483647 h 419"/>
              <a:gd name="T82" fmla="*/ 2147483647 w 501"/>
              <a:gd name="T83" fmla="*/ 2147483647 h 419"/>
              <a:gd name="T84" fmla="*/ 2147483647 w 501"/>
              <a:gd name="T85" fmla="*/ 2147483647 h 419"/>
              <a:gd name="T86" fmla="*/ 2147483647 w 501"/>
              <a:gd name="T87" fmla="*/ 2147483647 h 419"/>
              <a:gd name="T88" fmla="*/ 2147483647 w 501"/>
              <a:gd name="T89" fmla="*/ 2147483647 h 419"/>
              <a:gd name="T90" fmla="*/ 2147483647 w 501"/>
              <a:gd name="T91" fmla="*/ 2147483647 h 419"/>
              <a:gd name="T92" fmla="*/ 2147483647 w 501"/>
              <a:gd name="T93" fmla="*/ 2147483647 h 419"/>
              <a:gd name="T94" fmla="*/ 2147483647 w 501"/>
              <a:gd name="T95" fmla="*/ 2147483647 h 419"/>
              <a:gd name="T96" fmla="*/ 2147483647 w 501"/>
              <a:gd name="T97" fmla="*/ 2147483647 h 419"/>
              <a:gd name="T98" fmla="*/ 2147483647 w 501"/>
              <a:gd name="T99" fmla="*/ 2147483647 h 419"/>
              <a:gd name="T100" fmla="*/ 2147483647 w 501"/>
              <a:gd name="T101" fmla="*/ 2147483647 h 419"/>
              <a:gd name="T102" fmla="*/ 2147483647 w 501"/>
              <a:gd name="T103" fmla="*/ 2147483647 h 419"/>
              <a:gd name="T104" fmla="*/ 2147483647 w 501"/>
              <a:gd name="T105" fmla="*/ 2147483647 h 419"/>
              <a:gd name="T106" fmla="*/ 2147483647 w 501"/>
              <a:gd name="T107" fmla="*/ 2147483647 h 419"/>
              <a:gd name="T108" fmla="*/ 2147483647 w 501"/>
              <a:gd name="T109" fmla="*/ 2147483647 h 419"/>
              <a:gd name="T110" fmla="*/ 2147483647 w 501"/>
              <a:gd name="T111" fmla="*/ 2147483647 h 419"/>
              <a:gd name="T112" fmla="*/ 2147483647 w 501"/>
              <a:gd name="T113" fmla="*/ 2147483647 h 419"/>
              <a:gd name="T114" fmla="*/ 2147483647 w 501"/>
              <a:gd name="T115" fmla="*/ 2147483647 h 419"/>
              <a:gd name="T116" fmla="*/ 2147483647 w 501"/>
              <a:gd name="T117" fmla="*/ 2147483647 h 419"/>
              <a:gd name="T118" fmla="*/ 2147483647 w 501"/>
              <a:gd name="T119" fmla="*/ 2147483647 h 4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1"/>
              <a:gd name="T181" fmla="*/ 0 h 419"/>
              <a:gd name="T182" fmla="*/ 501 w 501"/>
              <a:gd name="T183" fmla="*/ 419 h 4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1" h="419">
                <a:moveTo>
                  <a:pt x="0" y="136"/>
                </a:moveTo>
                <a:lnTo>
                  <a:pt x="2" y="134"/>
                </a:lnTo>
                <a:lnTo>
                  <a:pt x="2" y="132"/>
                </a:lnTo>
                <a:lnTo>
                  <a:pt x="2" y="131"/>
                </a:lnTo>
                <a:lnTo>
                  <a:pt x="4" y="131"/>
                </a:lnTo>
                <a:lnTo>
                  <a:pt x="6" y="131"/>
                </a:lnTo>
                <a:lnTo>
                  <a:pt x="7" y="130"/>
                </a:lnTo>
                <a:lnTo>
                  <a:pt x="8" y="130"/>
                </a:lnTo>
                <a:lnTo>
                  <a:pt x="9" y="128"/>
                </a:lnTo>
                <a:lnTo>
                  <a:pt x="13" y="126"/>
                </a:ln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8" y="124"/>
                </a:lnTo>
                <a:lnTo>
                  <a:pt x="19" y="123"/>
                </a:lnTo>
                <a:lnTo>
                  <a:pt x="22" y="122"/>
                </a:lnTo>
                <a:lnTo>
                  <a:pt x="22" y="121"/>
                </a:lnTo>
                <a:lnTo>
                  <a:pt x="22" y="120"/>
                </a:lnTo>
                <a:lnTo>
                  <a:pt x="24" y="119"/>
                </a:lnTo>
                <a:lnTo>
                  <a:pt x="27" y="117"/>
                </a:lnTo>
                <a:lnTo>
                  <a:pt x="27" y="114"/>
                </a:lnTo>
                <a:lnTo>
                  <a:pt x="30" y="113"/>
                </a:lnTo>
                <a:lnTo>
                  <a:pt x="30" y="109"/>
                </a:lnTo>
                <a:lnTo>
                  <a:pt x="30" y="108"/>
                </a:lnTo>
                <a:lnTo>
                  <a:pt x="28" y="107"/>
                </a:lnTo>
                <a:lnTo>
                  <a:pt x="28" y="106"/>
                </a:lnTo>
                <a:lnTo>
                  <a:pt x="31" y="107"/>
                </a:lnTo>
                <a:lnTo>
                  <a:pt x="33" y="107"/>
                </a:lnTo>
                <a:lnTo>
                  <a:pt x="35" y="107"/>
                </a:lnTo>
                <a:lnTo>
                  <a:pt x="36" y="107"/>
                </a:lnTo>
                <a:lnTo>
                  <a:pt x="35" y="107"/>
                </a:lnTo>
                <a:lnTo>
                  <a:pt x="36" y="108"/>
                </a:lnTo>
                <a:lnTo>
                  <a:pt x="37" y="107"/>
                </a:lnTo>
                <a:lnTo>
                  <a:pt x="37" y="106"/>
                </a:lnTo>
                <a:lnTo>
                  <a:pt x="38" y="106"/>
                </a:lnTo>
                <a:lnTo>
                  <a:pt x="39" y="106"/>
                </a:lnTo>
                <a:lnTo>
                  <a:pt x="40" y="107"/>
                </a:lnTo>
                <a:lnTo>
                  <a:pt x="41" y="107"/>
                </a:lnTo>
                <a:lnTo>
                  <a:pt x="43" y="107"/>
                </a:lnTo>
                <a:lnTo>
                  <a:pt x="45" y="107"/>
                </a:lnTo>
                <a:lnTo>
                  <a:pt x="46" y="107"/>
                </a:lnTo>
                <a:lnTo>
                  <a:pt x="47" y="107"/>
                </a:lnTo>
                <a:lnTo>
                  <a:pt x="48" y="106"/>
                </a:lnTo>
                <a:lnTo>
                  <a:pt x="49" y="106"/>
                </a:lnTo>
                <a:lnTo>
                  <a:pt x="50" y="106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5"/>
                </a:lnTo>
                <a:lnTo>
                  <a:pt x="59" y="106"/>
                </a:lnTo>
                <a:lnTo>
                  <a:pt x="60" y="107"/>
                </a:lnTo>
                <a:lnTo>
                  <a:pt x="61" y="107"/>
                </a:lnTo>
                <a:lnTo>
                  <a:pt x="61" y="108"/>
                </a:lnTo>
                <a:lnTo>
                  <a:pt x="62" y="109"/>
                </a:lnTo>
                <a:lnTo>
                  <a:pt x="63" y="111"/>
                </a:lnTo>
                <a:lnTo>
                  <a:pt x="64" y="111"/>
                </a:lnTo>
                <a:lnTo>
                  <a:pt x="64" y="112"/>
                </a:lnTo>
                <a:lnTo>
                  <a:pt x="66" y="111"/>
                </a:lnTo>
                <a:lnTo>
                  <a:pt x="67" y="114"/>
                </a:lnTo>
                <a:lnTo>
                  <a:pt x="68" y="114"/>
                </a:lnTo>
                <a:lnTo>
                  <a:pt x="68" y="115"/>
                </a:lnTo>
                <a:lnTo>
                  <a:pt x="69" y="115"/>
                </a:lnTo>
                <a:lnTo>
                  <a:pt x="70" y="115"/>
                </a:lnTo>
                <a:lnTo>
                  <a:pt x="70" y="117"/>
                </a:lnTo>
                <a:lnTo>
                  <a:pt x="71" y="117"/>
                </a:lnTo>
                <a:lnTo>
                  <a:pt x="72" y="119"/>
                </a:lnTo>
                <a:lnTo>
                  <a:pt x="73" y="119"/>
                </a:lnTo>
                <a:lnTo>
                  <a:pt x="73" y="118"/>
                </a:lnTo>
                <a:lnTo>
                  <a:pt x="74" y="117"/>
                </a:lnTo>
                <a:lnTo>
                  <a:pt x="75" y="117"/>
                </a:lnTo>
                <a:lnTo>
                  <a:pt x="76" y="117"/>
                </a:lnTo>
                <a:lnTo>
                  <a:pt x="77" y="117"/>
                </a:lnTo>
                <a:lnTo>
                  <a:pt x="79" y="113"/>
                </a:lnTo>
                <a:lnTo>
                  <a:pt x="80" y="113"/>
                </a:lnTo>
                <a:lnTo>
                  <a:pt x="80" y="109"/>
                </a:lnTo>
                <a:lnTo>
                  <a:pt x="81" y="108"/>
                </a:lnTo>
                <a:lnTo>
                  <a:pt x="82" y="109"/>
                </a:lnTo>
                <a:lnTo>
                  <a:pt x="83" y="107"/>
                </a:lnTo>
                <a:lnTo>
                  <a:pt x="84" y="107"/>
                </a:lnTo>
                <a:lnTo>
                  <a:pt x="85" y="107"/>
                </a:lnTo>
                <a:lnTo>
                  <a:pt x="86" y="106"/>
                </a:lnTo>
                <a:lnTo>
                  <a:pt x="87" y="106"/>
                </a:lnTo>
                <a:lnTo>
                  <a:pt x="88" y="107"/>
                </a:lnTo>
                <a:lnTo>
                  <a:pt x="89" y="107"/>
                </a:lnTo>
                <a:lnTo>
                  <a:pt x="91" y="109"/>
                </a:lnTo>
                <a:lnTo>
                  <a:pt x="92" y="109"/>
                </a:lnTo>
                <a:lnTo>
                  <a:pt x="93" y="109"/>
                </a:lnTo>
                <a:lnTo>
                  <a:pt x="93" y="110"/>
                </a:lnTo>
                <a:lnTo>
                  <a:pt x="93" y="111"/>
                </a:lnTo>
                <a:lnTo>
                  <a:pt x="95" y="111"/>
                </a:lnTo>
                <a:lnTo>
                  <a:pt x="96" y="110"/>
                </a:lnTo>
                <a:lnTo>
                  <a:pt x="96" y="111"/>
                </a:lnTo>
                <a:lnTo>
                  <a:pt x="97" y="110"/>
                </a:lnTo>
                <a:lnTo>
                  <a:pt x="98" y="110"/>
                </a:lnTo>
                <a:lnTo>
                  <a:pt x="97" y="107"/>
                </a:lnTo>
                <a:lnTo>
                  <a:pt x="96" y="106"/>
                </a:lnTo>
                <a:lnTo>
                  <a:pt x="96" y="105"/>
                </a:lnTo>
                <a:lnTo>
                  <a:pt x="97" y="103"/>
                </a:lnTo>
                <a:lnTo>
                  <a:pt x="97" y="101"/>
                </a:lnTo>
                <a:lnTo>
                  <a:pt x="97" y="100"/>
                </a:lnTo>
                <a:lnTo>
                  <a:pt x="96" y="100"/>
                </a:lnTo>
                <a:lnTo>
                  <a:pt x="97" y="99"/>
                </a:lnTo>
                <a:lnTo>
                  <a:pt x="99" y="100"/>
                </a:lnTo>
                <a:lnTo>
                  <a:pt x="101" y="101"/>
                </a:lnTo>
                <a:lnTo>
                  <a:pt x="102" y="101"/>
                </a:lnTo>
                <a:lnTo>
                  <a:pt x="102" y="100"/>
                </a:lnTo>
                <a:lnTo>
                  <a:pt x="104" y="100"/>
                </a:lnTo>
                <a:lnTo>
                  <a:pt x="105" y="98"/>
                </a:lnTo>
                <a:lnTo>
                  <a:pt x="108" y="97"/>
                </a:lnTo>
                <a:lnTo>
                  <a:pt x="108" y="96"/>
                </a:lnTo>
                <a:lnTo>
                  <a:pt x="111" y="94"/>
                </a:lnTo>
                <a:lnTo>
                  <a:pt x="111" y="95"/>
                </a:lnTo>
                <a:lnTo>
                  <a:pt x="114" y="96"/>
                </a:lnTo>
                <a:lnTo>
                  <a:pt x="114" y="97"/>
                </a:lnTo>
                <a:lnTo>
                  <a:pt x="114" y="98"/>
                </a:lnTo>
                <a:lnTo>
                  <a:pt x="115" y="101"/>
                </a:lnTo>
                <a:lnTo>
                  <a:pt x="115" y="103"/>
                </a:lnTo>
                <a:lnTo>
                  <a:pt x="115" y="104"/>
                </a:lnTo>
                <a:lnTo>
                  <a:pt x="116" y="104"/>
                </a:lnTo>
                <a:lnTo>
                  <a:pt x="115" y="107"/>
                </a:lnTo>
                <a:lnTo>
                  <a:pt x="116" y="107"/>
                </a:lnTo>
                <a:lnTo>
                  <a:pt x="118" y="108"/>
                </a:lnTo>
                <a:lnTo>
                  <a:pt x="119" y="109"/>
                </a:lnTo>
                <a:lnTo>
                  <a:pt x="120" y="107"/>
                </a:lnTo>
                <a:lnTo>
                  <a:pt x="122" y="107"/>
                </a:lnTo>
                <a:lnTo>
                  <a:pt x="122" y="106"/>
                </a:lnTo>
                <a:lnTo>
                  <a:pt x="122" y="105"/>
                </a:lnTo>
                <a:lnTo>
                  <a:pt x="123" y="105"/>
                </a:lnTo>
                <a:lnTo>
                  <a:pt x="125" y="105"/>
                </a:lnTo>
                <a:lnTo>
                  <a:pt x="125" y="104"/>
                </a:lnTo>
                <a:lnTo>
                  <a:pt x="126" y="104"/>
                </a:lnTo>
                <a:lnTo>
                  <a:pt x="126" y="102"/>
                </a:lnTo>
                <a:lnTo>
                  <a:pt x="127" y="102"/>
                </a:lnTo>
                <a:lnTo>
                  <a:pt x="127" y="101"/>
                </a:lnTo>
                <a:lnTo>
                  <a:pt x="128" y="101"/>
                </a:lnTo>
                <a:lnTo>
                  <a:pt x="128" y="100"/>
                </a:lnTo>
                <a:lnTo>
                  <a:pt x="128" y="99"/>
                </a:lnTo>
                <a:lnTo>
                  <a:pt x="128" y="98"/>
                </a:lnTo>
                <a:lnTo>
                  <a:pt x="130" y="98"/>
                </a:lnTo>
                <a:lnTo>
                  <a:pt x="131" y="98"/>
                </a:lnTo>
                <a:lnTo>
                  <a:pt x="132" y="96"/>
                </a:lnTo>
                <a:lnTo>
                  <a:pt x="133" y="95"/>
                </a:lnTo>
                <a:lnTo>
                  <a:pt x="134" y="94"/>
                </a:lnTo>
                <a:lnTo>
                  <a:pt x="134" y="93"/>
                </a:lnTo>
                <a:lnTo>
                  <a:pt x="134" y="92"/>
                </a:lnTo>
                <a:lnTo>
                  <a:pt x="134" y="91"/>
                </a:lnTo>
                <a:lnTo>
                  <a:pt x="134" y="89"/>
                </a:lnTo>
                <a:lnTo>
                  <a:pt x="134" y="88"/>
                </a:lnTo>
                <a:lnTo>
                  <a:pt x="133" y="87"/>
                </a:lnTo>
                <a:lnTo>
                  <a:pt x="133" y="85"/>
                </a:lnTo>
                <a:lnTo>
                  <a:pt x="134" y="85"/>
                </a:lnTo>
                <a:lnTo>
                  <a:pt x="134" y="81"/>
                </a:lnTo>
                <a:lnTo>
                  <a:pt x="134" y="80"/>
                </a:lnTo>
                <a:lnTo>
                  <a:pt x="134" y="79"/>
                </a:lnTo>
                <a:lnTo>
                  <a:pt x="136" y="79"/>
                </a:lnTo>
                <a:lnTo>
                  <a:pt x="137" y="79"/>
                </a:lnTo>
                <a:lnTo>
                  <a:pt x="137" y="78"/>
                </a:lnTo>
                <a:lnTo>
                  <a:pt x="138" y="77"/>
                </a:lnTo>
                <a:lnTo>
                  <a:pt x="140" y="75"/>
                </a:lnTo>
                <a:lnTo>
                  <a:pt x="142" y="75"/>
                </a:lnTo>
                <a:lnTo>
                  <a:pt x="143" y="75"/>
                </a:lnTo>
                <a:lnTo>
                  <a:pt x="144" y="75"/>
                </a:lnTo>
                <a:lnTo>
                  <a:pt x="145" y="75"/>
                </a:lnTo>
                <a:lnTo>
                  <a:pt x="145" y="78"/>
                </a:lnTo>
                <a:lnTo>
                  <a:pt x="146" y="78"/>
                </a:lnTo>
                <a:lnTo>
                  <a:pt x="148" y="77"/>
                </a:lnTo>
                <a:lnTo>
                  <a:pt x="149" y="75"/>
                </a:lnTo>
                <a:lnTo>
                  <a:pt x="150" y="75"/>
                </a:lnTo>
                <a:lnTo>
                  <a:pt x="151" y="75"/>
                </a:lnTo>
                <a:lnTo>
                  <a:pt x="152" y="77"/>
                </a:lnTo>
                <a:lnTo>
                  <a:pt x="153" y="77"/>
                </a:lnTo>
                <a:lnTo>
                  <a:pt x="154" y="76"/>
                </a:lnTo>
                <a:lnTo>
                  <a:pt x="157" y="77"/>
                </a:lnTo>
                <a:lnTo>
                  <a:pt x="158" y="77"/>
                </a:lnTo>
                <a:lnTo>
                  <a:pt x="159" y="76"/>
                </a:lnTo>
                <a:lnTo>
                  <a:pt x="159" y="75"/>
                </a:lnTo>
                <a:lnTo>
                  <a:pt x="160" y="75"/>
                </a:lnTo>
                <a:lnTo>
                  <a:pt x="162" y="74"/>
                </a:lnTo>
                <a:lnTo>
                  <a:pt x="165" y="75"/>
                </a:lnTo>
                <a:lnTo>
                  <a:pt x="166" y="74"/>
                </a:lnTo>
                <a:lnTo>
                  <a:pt x="168" y="75"/>
                </a:lnTo>
                <a:lnTo>
                  <a:pt x="169" y="74"/>
                </a:lnTo>
                <a:lnTo>
                  <a:pt x="171" y="73"/>
                </a:lnTo>
                <a:lnTo>
                  <a:pt x="173" y="72"/>
                </a:lnTo>
                <a:lnTo>
                  <a:pt x="177" y="71"/>
                </a:lnTo>
                <a:lnTo>
                  <a:pt x="178" y="71"/>
                </a:lnTo>
                <a:lnTo>
                  <a:pt x="177" y="72"/>
                </a:lnTo>
                <a:lnTo>
                  <a:pt x="177" y="75"/>
                </a:lnTo>
                <a:lnTo>
                  <a:pt x="179" y="75"/>
                </a:lnTo>
                <a:lnTo>
                  <a:pt x="181" y="75"/>
                </a:lnTo>
                <a:lnTo>
                  <a:pt x="183" y="75"/>
                </a:lnTo>
                <a:lnTo>
                  <a:pt x="187" y="73"/>
                </a:lnTo>
                <a:lnTo>
                  <a:pt x="189" y="73"/>
                </a:lnTo>
                <a:lnTo>
                  <a:pt x="189" y="72"/>
                </a:lnTo>
                <a:lnTo>
                  <a:pt x="190" y="72"/>
                </a:lnTo>
                <a:lnTo>
                  <a:pt x="189" y="68"/>
                </a:lnTo>
                <a:lnTo>
                  <a:pt x="189" y="67"/>
                </a:lnTo>
                <a:lnTo>
                  <a:pt x="189" y="65"/>
                </a:lnTo>
                <a:lnTo>
                  <a:pt x="189" y="64"/>
                </a:lnTo>
                <a:lnTo>
                  <a:pt x="190" y="63"/>
                </a:lnTo>
                <a:lnTo>
                  <a:pt x="191" y="62"/>
                </a:lnTo>
                <a:lnTo>
                  <a:pt x="189" y="59"/>
                </a:lnTo>
                <a:lnTo>
                  <a:pt x="189" y="57"/>
                </a:lnTo>
                <a:lnTo>
                  <a:pt x="191" y="56"/>
                </a:lnTo>
                <a:lnTo>
                  <a:pt x="192" y="56"/>
                </a:lnTo>
                <a:lnTo>
                  <a:pt x="193" y="56"/>
                </a:lnTo>
                <a:lnTo>
                  <a:pt x="194" y="55"/>
                </a:lnTo>
                <a:lnTo>
                  <a:pt x="195" y="55"/>
                </a:lnTo>
                <a:lnTo>
                  <a:pt x="197" y="56"/>
                </a:lnTo>
                <a:lnTo>
                  <a:pt x="197" y="53"/>
                </a:lnTo>
                <a:lnTo>
                  <a:pt x="199" y="52"/>
                </a:lnTo>
                <a:lnTo>
                  <a:pt x="198" y="51"/>
                </a:lnTo>
                <a:lnTo>
                  <a:pt x="199" y="50"/>
                </a:lnTo>
                <a:lnTo>
                  <a:pt x="200" y="49"/>
                </a:lnTo>
                <a:lnTo>
                  <a:pt x="200" y="48"/>
                </a:lnTo>
                <a:lnTo>
                  <a:pt x="200" y="46"/>
                </a:lnTo>
                <a:lnTo>
                  <a:pt x="201" y="46"/>
                </a:lnTo>
                <a:lnTo>
                  <a:pt x="202" y="46"/>
                </a:lnTo>
                <a:lnTo>
                  <a:pt x="203" y="47"/>
                </a:lnTo>
                <a:lnTo>
                  <a:pt x="205" y="45"/>
                </a:lnTo>
                <a:lnTo>
                  <a:pt x="206" y="44"/>
                </a:lnTo>
                <a:lnTo>
                  <a:pt x="205" y="43"/>
                </a:lnTo>
                <a:lnTo>
                  <a:pt x="203" y="43"/>
                </a:lnTo>
                <a:lnTo>
                  <a:pt x="204" y="41"/>
                </a:lnTo>
                <a:lnTo>
                  <a:pt x="202" y="39"/>
                </a:lnTo>
                <a:lnTo>
                  <a:pt x="202" y="38"/>
                </a:lnTo>
                <a:lnTo>
                  <a:pt x="204" y="36"/>
                </a:lnTo>
                <a:lnTo>
                  <a:pt x="204" y="35"/>
                </a:lnTo>
                <a:lnTo>
                  <a:pt x="203" y="34"/>
                </a:lnTo>
                <a:lnTo>
                  <a:pt x="201" y="33"/>
                </a:lnTo>
                <a:lnTo>
                  <a:pt x="203" y="31"/>
                </a:lnTo>
                <a:lnTo>
                  <a:pt x="204" y="27"/>
                </a:lnTo>
                <a:lnTo>
                  <a:pt x="205" y="26"/>
                </a:lnTo>
                <a:lnTo>
                  <a:pt x="206" y="26"/>
                </a:lnTo>
                <a:lnTo>
                  <a:pt x="207" y="25"/>
                </a:lnTo>
                <a:lnTo>
                  <a:pt x="208" y="24"/>
                </a:lnTo>
                <a:lnTo>
                  <a:pt x="209" y="24"/>
                </a:lnTo>
                <a:lnTo>
                  <a:pt x="211" y="24"/>
                </a:lnTo>
                <a:lnTo>
                  <a:pt x="212" y="25"/>
                </a:lnTo>
                <a:lnTo>
                  <a:pt x="215" y="27"/>
                </a:lnTo>
                <a:lnTo>
                  <a:pt x="216" y="26"/>
                </a:lnTo>
                <a:lnTo>
                  <a:pt x="217" y="25"/>
                </a:lnTo>
                <a:lnTo>
                  <a:pt x="217" y="24"/>
                </a:lnTo>
                <a:lnTo>
                  <a:pt x="218" y="23"/>
                </a:lnTo>
                <a:lnTo>
                  <a:pt x="220" y="21"/>
                </a:lnTo>
                <a:lnTo>
                  <a:pt x="218" y="18"/>
                </a:lnTo>
                <a:lnTo>
                  <a:pt x="218" y="17"/>
                </a:lnTo>
                <a:lnTo>
                  <a:pt x="219" y="16"/>
                </a:lnTo>
                <a:lnTo>
                  <a:pt x="222" y="14"/>
                </a:lnTo>
                <a:lnTo>
                  <a:pt x="223" y="12"/>
                </a:lnTo>
                <a:lnTo>
                  <a:pt x="223" y="10"/>
                </a:lnTo>
                <a:lnTo>
                  <a:pt x="223" y="9"/>
                </a:lnTo>
                <a:lnTo>
                  <a:pt x="225" y="7"/>
                </a:lnTo>
                <a:lnTo>
                  <a:pt x="226" y="6"/>
                </a:lnTo>
                <a:lnTo>
                  <a:pt x="226" y="5"/>
                </a:lnTo>
                <a:lnTo>
                  <a:pt x="226" y="4"/>
                </a:lnTo>
                <a:lnTo>
                  <a:pt x="226" y="0"/>
                </a:lnTo>
                <a:lnTo>
                  <a:pt x="233" y="1"/>
                </a:lnTo>
                <a:lnTo>
                  <a:pt x="235" y="1"/>
                </a:lnTo>
                <a:lnTo>
                  <a:pt x="248" y="1"/>
                </a:lnTo>
                <a:lnTo>
                  <a:pt x="281" y="1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4" y="4"/>
                </a:lnTo>
                <a:lnTo>
                  <a:pt x="286" y="4"/>
                </a:lnTo>
                <a:lnTo>
                  <a:pt x="289" y="6"/>
                </a:lnTo>
                <a:lnTo>
                  <a:pt x="290" y="7"/>
                </a:lnTo>
                <a:lnTo>
                  <a:pt x="291" y="9"/>
                </a:lnTo>
                <a:lnTo>
                  <a:pt x="293" y="10"/>
                </a:lnTo>
                <a:lnTo>
                  <a:pt x="294" y="11"/>
                </a:lnTo>
                <a:lnTo>
                  <a:pt x="293" y="11"/>
                </a:lnTo>
                <a:lnTo>
                  <a:pt x="294" y="13"/>
                </a:lnTo>
                <a:lnTo>
                  <a:pt x="294" y="14"/>
                </a:lnTo>
                <a:lnTo>
                  <a:pt x="293" y="15"/>
                </a:lnTo>
                <a:lnTo>
                  <a:pt x="293" y="16"/>
                </a:lnTo>
                <a:lnTo>
                  <a:pt x="294" y="17"/>
                </a:lnTo>
                <a:lnTo>
                  <a:pt x="296" y="17"/>
                </a:lnTo>
                <a:lnTo>
                  <a:pt x="296" y="19"/>
                </a:lnTo>
                <a:lnTo>
                  <a:pt x="296" y="20"/>
                </a:lnTo>
                <a:lnTo>
                  <a:pt x="298" y="22"/>
                </a:lnTo>
                <a:lnTo>
                  <a:pt x="299" y="23"/>
                </a:lnTo>
                <a:lnTo>
                  <a:pt x="300" y="23"/>
                </a:lnTo>
                <a:lnTo>
                  <a:pt x="301" y="23"/>
                </a:lnTo>
                <a:lnTo>
                  <a:pt x="302" y="23"/>
                </a:lnTo>
                <a:lnTo>
                  <a:pt x="302" y="25"/>
                </a:lnTo>
                <a:lnTo>
                  <a:pt x="302" y="26"/>
                </a:lnTo>
                <a:lnTo>
                  <a:pt x="303" y="26"/>
                </a:lnTo>
                <a:lnTo>
                  <a:pt x="302" y="26"/>
                </a:lnTo>
                <a:lnTo>
                  <a:pt x="303" y="28"/>
                </a:lnTo>
                <a:lnTo>
                  <a:pt x="303" y="29"/>
                </a:lnTo>
                <a:lnTo>
                  <a:pt x="304" y="29"/>
                </a:lnTo>
                <a:lnTo>
                  <a:pt x="304" y="30"/>
                </a:lnTo>
                <a:lnTo>
                  <a:pt x="304" y="31"/>
                </a:lnTo>
                <a:lnTo>
                  <a:pt x="305" y="31"/>
                </a:lnTo>
                <a:lnTo>
                  <a:pt x="307" y="30"/>
                </a:lnTo>
                <a:lnTo>
                  <a:pt x="307" y="29"/>
                </a:lnTo>
                <a:lnTo>
                  <a:pt x="308" y="28"/>
                </a:lnTo>
                <a:lnTo>
                  <a:pt x="309" y="28"/>
                </a:lnTo>
                <a:lnTo>
                  <a:pt x="310" y="28"/>
                </a:lnTo>
                <a:lnTo>
                  <a:pt x="310" y="30"/>
                </a:lnTo>
                <a:lnTo>
                  <a:pt x="311" y="30"/>
                </a:lnTo>
                <a:lnTo>
                  <a:pt x="313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1"/>
                </a:lnTo>
                <a:lnTo>
                  <a:pt x="316" y="32"/>
                </a:lnTo>
                <a:lnTo>
                  <a:pt x="316" y="33"/>
                </a:lnTo>
                <a:lnTo>
                  <a:pt x="316" y="34"/>
                </a:lnTo>
                <a:lnTo>
                  <a:pt x="316" y="36"/>
                </a:lnTo>
                <a:lnTo>
                  <a:pt x="316" y="38"/>
                </a:lnTo>
                <a:lnTo>
                  <a:pt x="316" y="39"/>
                </a:lnTo>
                <a:lnTo>
                  <a:pt x="317" y="40"/>
                </a:lnTo>
                <a:lnTo>
                  <a:pt x="318" y="40"/>
                </a:lnTo>
                <a:lnTo>
                  <a:pt x="319" y="42"/>
                </a:lnTo>
                <a:lnTo>
                  <a:pt x="319" y="43"/>
                </a:lnTo>
                <a:lnTo>
                  <a:pt x="319" y="44"/>
                </a:lnTo>
                <a:lnTo>
                  <a:pt x="319" y="45"/>
                </a:lnTo>
                <a:lnTo>
                  <a:pt x="318" y="46"/>
                </a:lnTo>
                <a:lnTo>
                  <a:pt x="318" y="47"/>
                </a:lnTo>
                <a:lnTo>
                  <a:pt x="319" y="47"/>
                </a:lnTo>
                <a:lnTo>
                  <a:pt x="322" y="49"/>
                </a:lnTo>
                <a:lnTo>
                  <a:pt x="322" y="47"/>
                </a:lnTo>
                <a:lnTo>
                  <a:pt x="322" y="46"/>
                </a:lnTo>
                <a:lnTo>
                  <a:pt x="323" y="45"/>
                </a:lnTo>
                <a:lnTo>
                  <a:pt x="324" y="46"/>
                </a:lnTo>
                <a:lnTo>
                  <a:pt x="326" y="46"/>
                </a:lnTo>
                <a:lnTo>
                  <a:pt x="327" y="46"/>
                </a:lnTo>
                <a:lnTo>
                  <a:pt x="329" y="46"/>
                </a:lnTo>
                <a:lnTo>
                  <a:pt x="329" y="47"/>
                </a:lnTo>
                <a:lnTo>
                  <a:pt x="330" y="49"/>
                </a:lnTo>
                <a:lnTo>
                  <a:pt x="328" y="49"/>
                </a:lnTo>
                <a:lnTo>
                  <a:pt x="328" y="50"/>
                </a:lnTo>
                <a:lnTo>
                  <a:pt x="329" y="51"/>
                </a:lnTo>
                <a:lnTo>
                  <a:pt x="330" y="52"/>
                </a:lnTo>
                <a:lnTo>
                  <a:pt x="330" y="54"/>
                </a:lnTo>
                <a:lnTo>
                  <a:pt x="331" y="55"/>
                </a:lnTo>
                <a:lnTo>
                  <a:pt x="331" y="56"/>
                </a:lnTo>
                <a:lnTo>
                  <a:pt x="331" y="57"/>
                </a:lnTo>
                <a:lnTo>
                  <a:pt x="333" y="62"/>
                </a:lnTo>
                <a:lnTo>
                  <a:pt x="335" y="62"/>
                </a:lnTo>
                <a:lnTo>
                  <a:pt x="337" y="61"/>
                </a:lnTo>
                <a:lnTo>
                  <a:pt x="339" y="61"/>
                </a:lnTo>
                <a:lnTo>
                  <a:pt x="340" y="62"/>
                </a:lnTo>
                <a:lnTo>
                  <a:pt x="341" y="63"/>
                </a:lnTo>
                <a:lnTo>
                  <a:pt x="342" y="64"/>
                </a:lnTo>
                <a:lnTo>
                  <a:pt x="342" y="65"/>
                </a:lnTo>
                <a:lnTo>
                  <a:pt x="343" y="67"/>
                </a:lnTo>
                <a:lnTo>
                  <a:pt x="344" y="67"/>
                </a:lnTo>
                <a:lnTo>
                  <a:pt x="347" y="67"/>
                </a:lnTo>
                <a:lnTo>
                  <a:pt x="348" y="67"/>
                </a:lnTo>
                <a:lnTo>
                  <a:pt x="349" y="67"/>
                </a:lnTo>
                <a:lnTo>
                  <a:pt x="349" y="66"/>
                </a:lnTo>
                <a:lnTo>
                  <a:pt x="350" y="66"/>
                </a:lnTo>
                <a:lnTo>
                  <a:pt x="352" y="65"/>
                </a:lnTo>
                <a:lnTo>
                  <a:pt x="352" y="64"/>
                </a:lnTo>
                <a:lnTo>
                  <a:pt x="352" y="63"/>
                </a:lnTo>
                <a:lnTo>
                  <a:pt x="352" y="62"/>
                </a:lnTo>
                <a:lnTo>
                  <a:pt x="353" y="61"/>
                </a:lnTo>
                <a:lnTo>
                  <a:pt x="353" y="60"/>
                </a:lnTo>
                <a:lnTo>
                  <a:pt x="353" y="58"/>
                </a:lnTo>
                <a:lnTo>
                  <a:pt x="353" y="56"/>
                </a:lnTo>
                <a:lnTo>
                  <a:pt x="354" y="56"/>
                </a:lnTo>
                <a:lnTo>
                  <a:pt x="356" y="58"/>
                </a:lnTo>
                <a:lnTo>
                  <a:pt x="357" y="57"/>
                </a:lnTo>
                <a:lnTo>
                  <a:pt x="358" y="58"/>
                </a:lnTo>
                <a:lnTo>
                  <a:pt x="359" y="57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0" y="54"/>
                </a:lnTo>
                <a:lnTo>
                  <a:pt x="362" y="53"/>
                </a:lnTo>
                <a:lnTo>
                  <a:pt x="363" y="55"/>
                </a:lnTo>
                <a:lnTo>
                  <a:pt x="364" y="55"/>
                </a:lnTo>
                <a:lnTo>
                  <a:pt x="365" y="54"/>
                </a:lnTo>
                <a:lnTo>
                  <a:pt x="367" y="55"/>
                </a:lnTo>
                <a:lnTo>
                  <a:pt x="368" y="56"/>
                </a:lnTo>
                <a:lnTo>
                  <a:pt x="368" y="58"/>
                </a:lnTo>
                <a:lnTo>
                  <a:pt x="369" y="59"/>
                </a:lnTo>
                <a:lnTo>
                  <a:pt x="370" y="61"/>
                </a:lnTo>
                <a:lnTo>
                  <a:pt x="371" y="61"/>
                </a:lnTo>
                <a:lnTo>
                  <a:pt x="372" y="61"/>
                </a:lnTo>
                <a:lnTo>
                  <a:pt x="372" y="62"/>
                </a:lnTo>
                <a:lnTo>
                  <a:pt x="373" y="62"/>
                </a:lnTo>
                <a:lnTo>
                  <a:pt x="374" y="62"/>
                </a:lnTo>
                <a:lnTo>
                  <a:pt x="375" y="63"/>
                </a:lnTo>
                <a:lnTo>
                  <a:pt x="376" y="62"/>
                </a:lnTo>
                <a:lnTo>
                  <a:pt x="376" y="63"/>
                </a:lnTo>
                <a:lnTo>
                  <a:pt x="376" y="64"/>
                </a:lnTo>
                <a:lnTo>
                  <a:pt x="376" y="66"/>
                </a:lnTo>
                <a:lnTo>
                  <a:pt x="378" y="68"/>
                </a:lnTo>
                <a:lnTo>
                  <a:pt x="379" y="69"/>
                </a:lnTo>
                <a:lnTo>
                  <a:pt x="380" y="70"/>
                </a:lnTo>
                <a:lnTo>
                  <a:pt x="378" y="72"/>
                </a:lnTo>
                <a:lnTo>
                  <a:pt x="376" y="76"/>
                </a:lnTo>
                <a:lnTo>
                  <a:pt x="376" y="78"/>
                </a:lnTo>
                <a:lnTo>
                  <a:pt x="376" y="79"/>
                </a:lnTo>
                <a:lnTo>
                  <a:pt x="375" y="80"/>
                </a:lnTo>
                <a:lnTo>
                  <a:pt x="374" y="81"/>
                </a:lnTo>
                <a:lnTo>
                  <a:pt x="374" y="82"/>
                </a:lnTo>
                <a:lnTo>
                  <a:pt x="374" y="84"/>
                </a:lnTo>
                <a:lnTo>
                  <a:pt x="374" y="85"/>
                </a:lnTo>
                <a:lnTo>
                  <a:pt x="374" y="87"/>
                </a:lnTo>
                <a:lnTo>
                  <a:pt x="375" y="87"/>
                </a:lnTo>
                <a:lnTo>
                  <a:pt x="376" y="88"/>
                </a:lnTo>
                <a:lnTo>
                  <a:pt x="376" y="89"/>
                </a:lnTo>
                <a:lnTo>
                  <a:pt x="376" y="90"/>
                </a:lnTo>
                <a:lnTo>
                  <a:pt x="376" y="91"/>
                </a:lnTo>
                <a:lnTo>
                  <a:pt x="376" y="93"/>
                </a:lnTo>
                <a:lnTo>
                  <a:pt x="376" y="94"/>
                </a:lnTo>
                <a:lnTo>
                  <a:pt x="375" y="94"/>
                </a:lnTo>
                <a:lnTo>
                  <a:pt x="374" y="94"/>
                </a:lnTo>
                <a:lnTo>
                  <a:pt x="372" y="93"/>
                </a:lnTo>
                <a:lnTo>
                  <a:pt x="371" y="94"/>
                </a:lnTo>
                <a:lnTo>
                  <a:pt x="368" y="94"/>
                </a:lnTo>
                <a:lnTo>
                  <a:pt x="368" y="95"/>
                </a:lnTo>
                <a:lnTo>
                  <a:pt x="368" y="96"/>
                </a:lnTo>
                <a:lnTo>
                  <a:pt x="369" y="97"/>
                </a:lnTo>
                <a:lnTo>
                  <a:pt x="370" y="97"/>
                </a:lnTo>
                <a:lnTo>
                  <a:pt x="370" y="98"/>
                </a:lnTo>
                <a:lnTo>
                  <a:pt x="370" y="99"/>
                </a:lnTo>
                <a:lnTo>
                  <a:pt x="369" y="100"/>
                </a:lnTo>
                <a:lnTo>
                  <a:pt x="369" y="101"/>
                </a:lnTo>
                <a:lnTo>
                  <a:pt x="369" y="103"/>
                </a:lnTo>
                <a:lnTo>
                  <a:pt x="370" y="102"/>
                </a:lnTo>
                <a:lnTo>
                  <a:pt x="370" y="103"/>
                </a:lnTo>
                <a:lnTo>
                  <a:pt x="371" y="103"/>
                </a:lnTo>
                <a:lnTo>
                  <a:pt x="372" y="103"/>
                </a:lnTo>
                <a:lnTo>
                  <a:pt x="374" y="104"/>
                </a:lnTo>
                <a:lnTo>
                  <a:pt x="374" y="105"/>
                </a:lnTo>
                <a:lnTo>
                  <a:pt x="374" y="107"/>
                </a:lnTo>
                <a:lnTo>
                  <a:pt x="374" y="108"/>
                </a:lnTo>
                <a:lnTo>
                  <a:pt x="372" y="110"/>
                </a:lnTo>
                <a:lnTo>
                  <a:pt x="373" y="110"/>
                </a:lnTo>
                <a:lnTo>
                  <a:pt x="372" y="111"/>
                </a:lnTo>
                <a:lnTo>
                  <a:pt x="373" y="111"/>
                </a:lnTo>
                <a:lnTo>
                  <a:pt x="374" y="111"/>
                </a:lnTo>
                <a:lnTo>
                  <a:pt x="376" y="113"/>
                </a:lnTo>
                <a:lnTo>
                  <a:pt x="374" y="114"/>
                </a:lnTo>
                <a:lnTo>
                  <a:pt x="376" y="115"/>
                </a:lnTo>
                <a:lnTo>
                  <a:pt x="376" y="114"/>
                </a:lnTo>
                <a:lnTo>
                  <a:pt x="376" y="115"/>
                </a:lnTo>
                <a:lnTo>
                  <a:pt x="377" y="116"/>
                </a:lnTo>
                <a:lnTo>
                  <a:pt x="377" y="117"/>
                </a:lnTo>
                <a:lnTo>
                  <a:pt x="377" y="118"/>
                </a:lnTo>
                <a:lnTo>
                  <a:pt x="378" y="118"/>
                </a:lnTo>
                <a:lnTo>
                  <a:pt x="377" y="121"/>
                </a:lnTo>
                <a:lnTo>
                  <a:pt x="378" y="122"/>
                </a:lnTo>
                <a:lnTo>
                  <a:pt x="379" y="122"/>
                </a:lnTo>
                <a:lnTo>
                  <a:pt x="379" y="121"/>
                </a:lnTo>
                <a:lnTo>
                  <a:pt x="379" y="122"/>
                </a:lnTo>
                <a:lnTo>
                  <a:pt x="378" y="124"/>
                </a:lnTo>
                <a:lnTo>
                  <a:pt x="377" y="124"/>
                </a:lnTo>
                <a:lnTo>
                  <a:pt x="377" y="126"/>
                </a:lnTo>
                <a:lnTo>
                  <a:pt x="377" y="127"/>
                </a:lnTo>
                <a:lnTo>
                  <a:pt x="376" y="127"/>
                </a:lnTo>
                <a:lnTo>
                  <a:pt x="375" y="128"/>
                </a:lnTo>
                <a:lnTo>
                  <a:pt x="374" y="128"/>
                </a:lnTo>
                <a:lnTo>
                  <a:pt x="372" y="128"/>
                </a:lnTo>
                <a:lnTo>
                  <a:pt x="373" y="129"/>
                </a:lnTo>
                <a:lnTo>
                  <a:pt x="374" y="130"/>
                </a:lnTo>
                <a:lnTo>
                  <a:pt x="376" y="130"/>
                </a:lnTo>
                <a:lnTo>
                  <a:pt x="375" y="131"/>
                </a:lnTo>
                <a:lnTo>
                  <a:pt x="374" y="133"/>
                </a:lnTo>
                <a:lnTo>
                  <a:pt x="375" y="134"/>
                </a:lnTo>
                <a:lnTo>
                  <a:pt x="376" y="134"/>
                </a:lnTo>
                <a:lnTo>
                  <a:pt x="376" y="135"/>
                </a:lnTo>
                <a:lnTo>
                  <a:pt x="376" y="136"/>
                </a:lnTo>
                <a:lnTo>
                  <a:pt x="376" y="138"/>
                </a:lnTo>
                <a:lnTo>
                  <a:pt x="377" y="139"/>
                </a:lnTo>
                <a:lnTo>
                  <a:pt x="377" y="140"/>
                </a:lnTo>
                <a:lnTo>
                  <a:pt x="377" y="141"/>
                </a:lnTo>
                <a:lnTo>
                  <a:pt x="376" y="143"/>
                </a:lnTo>
                <a:lnTo>
                  <a:pt x="376" y="144"/>
                </a:lnTo>
                <a:lnTo>
                  <a:pt x="376" y="145"/>
                </a:lnTo>
                <a:lnTo>
                  <a:pt x="376" y="146"/>
                </a:lnTo>
                <a:lnTo>
                  <a:pt x="375" y="146"/>
                </a:lnTo>
                <a:lnTo>
                  <a:pt x="376" y="147"/>
                </a:lnTo>
                <a:lnTo>
                  <a:pt x="376" y="149"/>
                </a:lnTo>
                <a:lnTo>
                  <a:pt x="375" y="149"/>
                </a:lnTo>
                <a:lnTo>
                  <a:pt x="374" y="152"/>
                </a:lnTo>
                <a:lnTo>
                  <a:pt x="372" y="153"/>
                </a:lnTo>
                <a:lnTo>
                  <a:pt x="372" y="155"/>
                </a:lnTo>
                <a:lnTo>
                  <a:pt x="372" y="156"/>
                </a:lnTo>
                <a:lnTo>
                  <a:pt x="371" y="157"/>
                </a:lnTo>
                <a:lnTo>
                  <a:pt x="371" y="158"/>
                </a:lnTo>
                <a:lnTo>
                  <a:pt x="371" y="160"/>
                </a:lnTo>
                <a:lnTo>
                  <a:pt x="371" y="161"/>
                </a:lnTo>
                <a:lnTo>
                  <a:pt x="372" y="161"/>
                </a:lnTo>
                <a:lnTo>
                  <a:pt x="374" y="162"/>
                </a:lnTo>
                <a:lnTo>
                  <a:pt x="374" y="163"/>
                </a:lnTo>
                <a:lnTo>
                  <a:pt x="373" y="165"/>
                </a:lnTo>
                <a:lnTo>
                  <a:pt x="373" y="166"/>
                </a:lnTo>
                <a:lnTo>
                  <a:pt x="372" y="166"/>
                </a:lnTo>
                <a:lnTo>
                  <a:pt x="372" y="167"/>
                </a:lnTo>
                <a:lnTo>
                  <a:pt x="373" y="168"/>
                </a:lnTo>
                <a:lnTo>
                  <a:pt x="374" y="169"/>
                </a:lnTo>
                <a:lnTo>
                  <a:pt x="374" y="171"/>
                </a:lnTo>
                <a:lnTo>
                  <a:pt x="374" y="172"/>
                </a:lnTo>
                <a:lnTo>
                  <a:pt x="375" y="172"/>
                </a:lnTo>
                <a:lnTo>
                  <a:pt x="375" y="173"/>
                </a:lnTo>
                <a:lnTo>
                  <a:pt x="376" y="173"/>
                </a:lnTo>
                <a:lnTo>
                  <a:pt x="376" y="174"/>
                </a:lnTo>
                <a:lnTo>
                  <a:pt x="376" y="175"/>
                </a:lnTo>
                <a:lnTo>
                  <a:pt x="377" y="175"/>
                </a:lnTo>
                <a:lnTo>
                  <a:pt x="377" y="177"/>
                </a:lnTo>
                <a:lnTo>
                  <a:pt x="378" y="178"/>
                </a:lnTo>
                <a:lnTo>
                  <a:pt x="379" y="178"/>
                </a:lnTo>
                <a:lnTo>
                  <a:pt x="379" y="179"/>
                </a:lnTo>
                <a:lnTo>
                  <a:pt x="379" y="180"/>
                </a:lnTo>
                <a:lnTo>
                  <a:pt x="380" y="179"/>
                </a:lnTo>
                <a:lnTo>
                  <a:pt x="380" y="180"/>
                </a:lnTo>
                <a:lnTo>
                  <a:pt x="380" y="182"/>
                </a:lnTo>
                <a:lnTo>
                  <a:pt x="379" y="182"/>
                </a:lnTo>
                <a:lnTo>
                  <a:pt x="379" y="183"/>
                </a:lnTo>
                <a:lnTo>
                  <a:pt x="379" y="185"/>
                </a:lnTo>
                <a:lnTo>
                  <a:pt x="379" y="188"/>
                </a:lnTo>
                <a:lnTo>
                  <a:pt x="380" y="188"/>
                </a:lnTo>
                <a:lnTo>
                  <a:pt x="379" y="190"/>
                </a:lnTo>
                <a:lnTo>
                  <a:pt x="379" y="191"/>
                </a:lnTo>
                <a:lnTo>
                  <a:pt x="379" y="192"/>
                </a:lnTo>
                <a:lnTo>
                  <a:pt x="379" y="193"/>
                </a:lnTo>
                <a:lnTo>
                  <a:pt x="379" y="194"/>
                </a:lnTo>
                <a:lnTo>
                  <a:pt x="379" y="195"/>
                </a:lnTo>
                <a:lnTo>
                  <a:pt x="379" y="196"/>
                </a:lnTo>
                <a:lnTo>
                  <a:pt x="379" y="197"/>
                </a:lnTo>
                <a:lnTo>
                  <a:pt x="379" y="198"/>
                </a:lnTo>
                <a:lnTo>
                  <a:pt x="378" y="198"/>
                </a:lnTo>
                <a:lnTo>
                  <a:pt x="378" y="199"/>
                </a:lnTo>
                <a:lnTo>
                  <a:pt x="378" y="201"/>
                </a:lnTo>
                <a:lnTo>
                  <a:pt x="379" y="201"/>
                </a:lnTo>
                <a:lnTo>
                  <a:pt x="379" y="202"/>
                </a:lnTo>
                <a:lnTo>
                  <a:pt x="379" y="203"/>
                </a:lnTo>
                <a:lnTo>
                  <a:pt x="379" y="204"/>
                </a:lnTo>
                <a:lnTo>
                  <a:pt x="379" y="205"/>
                </a:lnTo>
                <a:lnTo>
                  <a:pt x="379" y="207"/>
                </a:lnTo>
                <a:lnTo>
                  <a:pt x="379" y="208"/>
                </a:lnTo>
                <a:lnTo>
                  <a:pt x="378" y="208"/>
                </a:lnTo>
                <a:lnTo>
                  <a:pt x="378" y="207"/>
                </a:lnTo>
                <a:lnTo>
                  <a:pt x="378" y="206"/>
                </a:lnTo>
                <a:lnTo>
                  <a:pt x="377" y="207"/>
                </a:lnTo>
                <a:lnTo>
                  <a:pt x="377" y="208"/>
                </a:lnTo>
                <a:lnTo>
                  <a:pt x="376" y="209"/>
                </a:lnTo>
                <a:lnTo>
                  <a:pt x="377" y="211"/>
                </a:lnTo>
                <a:lnTo>
                  <a:pt x="376" y="211"/>
                </a:lnTo>
                <a:lnTo>
                  <a:pt x="376" y="214"/>
                </a:lnTo>
                <a:lnTo>
                  <a:pt x="376" y="215"/>
                </a:lnTo>
                <a:lnTo>
                  <a:pt x="376" y="216"/>
                </a:lnTo>
                <a:lnTo>
                  <a:pt x="376" y="218"/>
                </a:lnTo>
                <a:lnTo>
                  <a:pt x="376" y="219"/>
                </a:lnTo>
                <a:lnTo>
                  <a:pt x="376" y="221"/>
                </a:lnTo>
                <a:lnTo>
                  <a:pt x="375" y="221"/>
                </a:lnTo>
                <a:lnTo>
                  <a:pt x="374" y="221"/>
                </a:lnTo>
                <a:lnTo>
                  <a:pt x="382" y="221"/>
                </a:lnTo>
                <a:lnTo>
                  <a:pt x="413" y="222"/>
                </a:lnTo>
                <a:lnTo>
                  <a:pt x="413" y="221"/>
                </a:lnTo>
                <a:lnTo>
                  <a:pt x="452" y="221"/>
                </a:lnTo>
                <a:lnTo>
                  <a:pt x="452" y="222"/>
                </a:lnTo>
                <a:lnTo>
                  <a:pt x="452" y="223"/>
                </a:lnTo>
                <a:lnTo>
                  <a:pt x="453" y="224"/>
                </a:lnTo>
                <a:lnTo>
                  <a:pt x="452" y="225"/>
                </a:lnTo>
                <a:lnTo>
                  <a:pt x="454" y="225"/>
                </a:lnTo>
                <a:lnTo>
                  <a:pt x="455" y="225"/>
                </a:lnTo>
                <a:lnTo>
                  <a:pt x="455" y="226"/>
                </a:lnTo>
                <a:lnTo>
                  <a:pt x="455" y="227"/>
                </a:lnTo>
                <a:lnTo>
                  <a:pt x="456" y="227"/>
                </a:lnTo>
                <a:lnTo>
                  <a:pt x="456" y="228"/>
                </a:lnTo>
                <a:lnTo>
                  <a:pt x="457" y="229"/>
                </a:lnTo>
                <a:lnTo>
                  <a:pt x="457" y="230"/>
                </a:lnTo>
                <a:lnTo>
                  <a:pt x="458" y="229"/>
                </a:lnTo>
                <a:lnTo>
                  <a:pt x="458" y="230"/>
                </a:lnTo>
                <a:lnTo>
                  <a:pt x="460" y="230"/>
                </a:lnTo>
                <a:lnTo>
                  <a:pt x="460" y="228"/>
                </a:lnTo>
                <a:lnTo>
                  <a:pt x="460" y="227"/>
                </a:lnTo>
                <a:lnTo>
                  <a:pt x="460" y="228"/>
                </a:lnTo>
                <a:lnTo>
                  <a:pt x="462" y="227"/>
                </a:lnTo>
                <a:lnTo>
                  <a:pt x="463" y="227"/>
                </a:lnTo>
                <a:lnTo>
                  <a:pt x="464" y="227"/>
                </a:lnTo>
                <a:lnTo>
                  <a:pt x="465" y="228"/>
                </a:lnTo>
                <a:lnTo>
                  <a:pt x="464" y="229"/>
                </a:lnTo>
                <a:lnTo>
                  <a:pt x="465" y="230"/>
                </a:lnTo>
                <a:lnTo>
                  <a:pt x="466" y="229"/>
                </a:lnTo>
                <a:lnTo>
                  <a:pt x="466" y="230"/>
                </a:lnTo>
                <a:lnTo>
                  <a:pt x="467" y="229"/>
                </a:lnTo>
                <a:lnTo>
                  <a:pt x="468" y="230"/>
                </a:lnTo>
                <a:lnTo>
                  <a:pt x="469" y="230"/>
                </a:lnTo>
                <a:lnTo>
                  <a:pt x="470" y="230"/>
                </a:lnTo>
                <a:lnTo>
                  <a:pt x="471" y="230"/>
                </a:lnTo>
                <a:lnTo>
                  <a:pt x="472" y="230"/>
                </a:lnTo>
                <a:lnTo>
                  <a:pt x="473" y="229"/>
                </a:lnTo>
                <a:lnTo>
                  <a:pt x="474" y="230"/>
                </a:lnTo>
                <a:lnTo>
                  <a:pt x="475" y="230"/>
                </a:lnTo>
                <a:lnTo>
                  <a:pt x="476" y="230"/>
                </a:lnTo>
                <a:lnTo>
                  <a:pt x="477" y="230"/>
                </a:lnTo>
                <a:lnTo>
                  <a:pt x="478" y="230"/>
                </a:lnTo>
                <a:lnTo>
                  <a:pt x="479" y="230"/>
                </a:lnTo>
                <a:lnTo>
                  <a:pt x="480" y="231"/>
                </a:lnTo>
                <a:lnTo>
                  <a:pt x="481" y="231"/>
                </a:lnTo>
                <a:lnTo>
                  <a:pt x="482" y="231"/>
                </a:lnTo>
                <a:lnTo>
                  <a:pt x="482" y="232"/>
                </a:lnTo>
                <a:lnTo>
                  <a:pt x="483" y="232"/>
                </a:lnTo>
                <a:lnTo>
                  <a:pt x="483" y="230"/>
                </a:lnTo>
                <a:lnTo>
                  <a:pt x="483" y="231"/>
                </a:lnTo>
                <a:lnTo>
                  <a:pt x="484" y="231"/>
                </a:lnTo>
                <a:lnTo>
                  <a:pt x="485" y="231"/>
                </a:lnTo>
                <a:lnTo>
                  <a:pt x="486" y="230"/>
                </a:lnTo>
                <a:lnTo>
                  <a:pt x="486" y="231"/>
                </a:lnTo>
                <a:lnTo>
                  <a:pt x="486" y="233"/>
                </a:lnTo>
                <a:lnTo>
                  <a:pt x="485" y="233"/>
                </a:lnTo>
                <a:lnTo>
                  <a:pt x="486" y="233"/>
                </a:lnTo>
                <a:lnTo>
                  <a:pt x="485" y="233"/>
                </a:lnTo>
                <a:lnTo>
                  <a:pt x="484" y="233"/>
                </a:lnTo>
                <a:lnTo>
                  <a:pt x="485" y="233"/>
                </a:lnTo>
                <a:lnTo>
                  <a:pt x="485" y="234"/>
                </a:lnTo>
                <a:lnTo>
                  <a:pt x="485" y="235"/>
                </a:lnTo>
                <a:lnTo>
                  <a:pt x="486" y="236"/>
                </a:lnTo>
                <a:lnTo>
                  <a:pt x="487" y="236"/>
                </a:lnTo>
                <a:lnTo>
                  <a:pt x="486" y="237"/>
                </a:lnTo>
                <a:lnTo>
                  <a:pt x="486" y="238"/>
                </a:lnTo>
                <a:lnTo>
                  <a:pt x="486" y="240"/>
                </a:lnTo>
                <a:lnTo>
                  <a:pt x="486" y="241"/>
                </a:lnTo>
                <a:lnTo>
                  <a:pt x="486" y="242"/>
                </a:lnTo>
                <a:lnTo>
                  <a:pt x="487" y="243"/>
                </a:lnTo>
                <a:lnTo>
                  <a:pt x="487" y="244"/>
                </a:lnTo>
                <a:lnTo>
                  <a:pt x="488" y="244"/>
                </a:lnTo>
                <a:lnTo>
                  <a:pt x="489" y="245"/>
                </a:lnTo>
                <a:lnTo>
                  <a:pt x="490" y="246"/>
                </a:lnTo>
                <a:lnTo>
                  <a:pt x="490" y="247"/>
                </a:lnTo>
                <a:lnTo>
                  <a:pt x="489" y="248"/>
                </a:lnTo>
                <a:lnTo>
                  <a:pt x="490" y="248"/>
                </a:lnTo>
                <a:lnTo>
                  <a:pt x="489" y="249"/>
                </a:lnTo>
                <a:lnTo>
                  <a:pt x="490" y="250"/>
                </a:lnTo>
                <a:lnTo>
                  <a:pt x="490" y="251"/>
                </a:lnTo>
                <a:lnTo>
                  <a:pt x="489" y="253"/>
                </a:lnTo>
                <a:lnTo>
                  <a:pt x="489" y="254"/>
                </a:lnTo>
                <a:lnTo>
                  <a:pt x="488" y="254"/>
                </a:lnTo>
                <a:lnTo>
                  <a:pt x="486" y="254"/>
                </a:lnTo>
                <a:lnTo>
                  <a:pt x="486" y="256"/>
                </a:lnTo>
                <a:lnTo>
                  <a:pt x="484" y="257"/>
                </a:lnTo>
                <a:lnTo>
                  <a:pt x="483" y="258"/>
                </a:lnTo>
                <a:lnTo>
                  <a:pt x="483" y="259"/>
                </a:lnTo>
                <a:lnTo>
                  <a:pt x="482" y="259"/>
                </a:lnTo>
                <a:lnTo>
                  <a:pt x="483" y="259"/>
                </a:lnTo>
                <a:lnTo>
                  <a:pt x="481" y="260"/>
                </a:lnTo>
                <a:lnTo>
                  <a:pt x="480" y="261"/>
                </a:lnTo>
                <a:lnTo>
                  <a:pt x="480" y="262"/>
                </a:lnTo>
                <a:lnTo>
                  <a:pt x="479" y="263"/>
                </a:lnTo>
                <a:lnTo>
                  <a:pt x="478" y="263"/>
                </a:lnTo>
                <a:lnTo>
                  <a:pt x="478" y="264"/>
                </a:lnTo>
                <a:lnTo>
                  <a:pt x="478" y="265"/>
                </a:lnTo>
                <a:lnTo>
                  <a:pt x="477" y="265"/>
                </a:lnTo>
                <a:lnTo>
                  <a:pt x="476" y="266"/>
                </a:lnTo>
                <a:lnTo>
                  <a:pt x="477" y="266"/>
                </a:lnTo>
                <a:lnTo>
                  <a:pt x="476" y="266"/>
                </a:lnTo>
                <a:lnTo>
                  <a:pt x="477" y="267"/>
                </a:lnTo>
                <a:lnTo>
                  <a:pt x="476" y="268"/>
                </a:lnTo>
                <a:lnTo>
                  <a:pt x="477" y="268"/>
                </a:lnTo>
                <a:lnTo>
                  <a:pt x="476" y="269"/>
                </a:lnTo>
                <a:lnTo>
                  <a:pt x="477" y="269"/>
                </a:lnTo>
                <a:lnTo>
                  <a:pt x="476" y="269"/>
                </a:lnTo>
                <a:lnTo>
                  <a:pt x="476" y="270"/>
                </a:lnTo>
                <a:lnTo>
                  <a:pt x="476" y="271"/>
                </a:lnTo>
                <a:lnTo>
                  <a:pt x="476" y="272"/>
                </a:lnTo>
                <a:lnTo>
                  <a:pt x="476" y="274"/>
                </a:lnTo>
                <a:lnTo>
                  <a:pt x="476" y="275"/>
                </a:lnTo>
                <a:lnTo>
                  <a:pt x="476" y="276"/>
                </a:lnTo>
                <a:lnTo>
                  <a:pt x="477" y="277"/>
                </a:lnTo>
                <a:lnTo>
                  <a:pt x="476" y="278"/>
                </a:lnTo>
                <a:lnTo>
                  <a:pt x="477" y="278"/>
                </a:lnTo>
                <a:lnTo>
                  <a:pt x="477" y="279"/>
                </a:lnTo>
                <a:lnTo>
                  <a:pt x="478" y="279"/>
                </a:lnTo>
                <a:lnTo>
                  <a:pt x="477" y="279"/>
                </a:lnTo>
                <a:lnTo>
                  <a:pt x="477" y="280"/>
                </a:lnTo>
                <a:lnTo>
                  <a:pt x="478" y="280"/>
                </a:lnTo>
                <a:lnTo>
                  <a:pt x="478" y="281"/>
                </a:lnTo>
                <a:lnTo>
                  <a:pt x="477" y="281"/>
                </a:lnTo>
                <a:lnTo>
                  <a:pt x="478" y="281"/>
                </a:lnTo>
                <a:lnTo>
                  <a:pt x="478" y="282"/>
                </a:lnTo>
                <a:lnTo>
                  <a:pt x="477" y="282"/>
                </a:lnTo>
                <a:lnTo>
                  <a:pt x="478" y="283"/>
                </a:lnTo>
                <a:lnTo>
                  <a:pt x="477" y="284"/>
                </a:lnTo>
                <a:lnTo>
                  <a:pt x="478" y="283"/>
                </a:lnTo>
                <a:lnTo>
                  <a:pt x="478" y="284"/>
                </a:lnTo>
                <a:lnTo>
                  <a:pt x="478" y="285"/>
                </a:lnTo>
                <a:lnTo>
                  <a:pt x="479" y="285"/>
                </a:lnTo>
                <a:lnTo>
                  <a:pt x="478" y="285"/>
                </a:lnTo>
                <a:lnTo>
                  <a:pt x="479" y="286"/>
                </a:lnTo>
                <a:lnTo>
                  <a:pt x="479" y="287"/>
                </a:lnTo>
                <a:lnTo>
                  <a:pt x="480" y="288"/>
                </a:lnTo>
                <a:lnTo>
                  <a:pt x="481" y="288"/>
                </a:lnTo>
                <a:lnTo>
                  <a:pt x="482" y="288"/>
                </a:lnTo>
                <a:lnTo>
                  <a:pt x="483" y="288"/>
                </a:lnTo>
                <a:lnTo>
                  <a:pt x="484" y="288"/>
                </a:lnTo>
                <a:lnTo>
                  <a:pt x="485" y="288"/>
                </a:lnTo>
                <a:lnTo>
                  <a:pt x="486" y="289"/>
                </a:lnTo>
                <a:lnTo>
                  <a:pt x="485" y="290"/>
                </a:lnTo>
                <a:lnTo>
                  <a:pt x="486" y="292"/>
                </a:lnTo>
                <a:lnTo>
                  <a:pt x="486" y="293"/>
                </a:lnTo>
                <a:lnTo>
                  <a:pt x="486" y="294"/>
                </a:lnTo>
                <a:lnTo>
                  <a:pt x="486" y="295"/>
                </a:lnTo>
                <a:lnTo>
                  <a:pt x="486" y="296"/>
                </a:lnTo>
                <a:lnTo>
                  <a:pt x="486" y="297"/>
                </a:lnTo>
                <a:lnTo>
                  <a:pt x="486" y="298"/>
                </a:lnTo>
                <a:lnTo>
                  <a:pt x="487" y="299"/>
                </a:lnTo>
                <a:lnTo>
                  <a:pt x="488" y="300"/>
                </a:lnTo>
                <a:lnTo>
                  <a:pt x="489" y="301"/>
                </a:lnTo>
                <a:lnTo>
                  <a:pt x="490" y="302"/>
                </a:lnTo>
                <a:lnTo>
                  <a:pt x="492" y="304"/>
                </a:lnTo>
                <a:lnTo>
                  <a:pt x="492" y="307"/>
                </a:lnTo>
                <a:lnTo>
                  <a:pt x="492" y="308"/>
                </a:lnTo>
                <a:lnTo>
                  <a:pt x="491" y="309"/>
                </a:lnTo>
                <a:lnTo>
                  <a:pt x="491" y="310"/>
                </a:lnTo>
                <a:lnTo>
                  <a:pt x="492" y="311"/>
                </a:lnTo>
                <a:lnTo>
                  <a:pt x="492" y="312"/>
                </a:lnTo>
                <a:lnTo>
                  <a:pt x="492" y="313"/>
                </a:lnTo>
                <a:lnTo>
                  <a:pt x="492" y="314"/>
                </a:lnTo>
                <a:lnTo>
                  <a:pt x="501" y="321"/>
                </a:lnTo>
                <a:lnTo>
                  <a:pt x="499" y="321"/>
                </a:lnTo>
                <a:lnTo>
                  <a:pt x="498" y="321"/>
                </a:lnTo>
                <a:lnTo>
                  <a:pt x="498" y="322"/>
                </a:lnTo>
                <a:lnTo>
                  <a:pt x="498" y="323"/>
                </a:lnTo>
                <a:lnTo>
                  <a:pt x="498" y="324"/>
                </a:lnTo>
                <a:lnTo>
                  <a:pt x="497" y="324"/>
                </a:lnTo>
                <a:lnTo>
                  <a:pt x="496" y="325"/>
                </a:lnTo>
                <a:lnTo>
                  <a:pt x="495" y="327"/>
                </a:lnTo>
                <a:lnTo>
                  <a:pt x="495" y="329"/>
                </a:lnTo>
                <a:lnTo>
                  <a:pt x="495" y="330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2" y="331"/>
                </a:lnTo>
                <a:lnTo>
                  <a:pt x="492" y="330"/>
                </a:lnTo>
                <a:lnTo>
                  <a:pt x="491" y="331"/>
                </a:lnTo>
                <a:lnTo>
                  <a:pt x="490" y="331"/>
                </a:lnTo>
                <a:lnTo>
                  <a:pt x="489" y="331"/>
                </a:lnTo>
                <a:lnTo>
                  <a:pt x="487" y="332"/>
                </a:lnTo>
                <a:lnTo>
                  <a:pt x="486" y="334"/>
                </a:lnTo>
                <a:lnTo>
                  <a:pt x="484" y="334"/>
                </a:lnTo>
                <a:lnTo>
                  <a:pt x="484" y="335"/>
                </a:lnTo>
                <a:lnTo>
                  <a:pt x="483" y="336"/>
                </a:lnTo>
                <a:lnTo>
                  <a:pt x="483" y="337"/>
                </a:lnTo>
                <a:lnTo>
                  <a:pt x="483" y="338"/>
                </a:lnTo>
                <a:lnTo>
                  <a:pt x="482" y="339"/>
                </a:lnTo>
                <a:lnTo>
                  <a:pt x="481" y="339"/>
                </a:lnTo>
                <a:lnTo>
                  <a:pt x="480" y="340"/>
                </a:lnTo>
                <a:lnTo>
                  <a:pt x="480" y="342"/>
                </a:lnTo>
                <a:lnTo>
                  <a:pt x="479" y="344"/>
                </a:lnTo>
                <a:lnTo>
                  <a:pt x="479" y="346"/>
                </a:lnTo>
                <a:lnTo>
                  <a:pt x="478" y="348"/>
                </a:lnTo>
                <a:lnTo>
                  <a:pt x="478" y="349"/>
                </a:lnTo>
                <a:lnTo>
                  <a:pt x="478" y="350"/>
                </a:lnTo>
                <a:lnTo>
                  <a:pt x="479" y="352"/>
                </a:lnTo>
                <a:lnTo>
                  <a:pt x="479" y="354"/>
                </a:lnTo>
                <a:lnTo>
                  <a:pt x="478" y="356"/>
                </a:lnTo>
                <a:lnTo>
                  <a:pt x="479" y="360"/>
                </a:lnTo>
                <a:lnTo>
                  <a:pt x="478" y="361"/>
                </a:lnTo>
                <a:lnTo>
                  <a:pt x="477" y="363"/>
                </a:lnTo>
                <a:lnTo>
                  <a:pt x="476" y="366"/>
                </a:lnTo>
                <a:lnTo>
                  <a:pt x="475" y="366"/>
                </a:lnTo>
                <a:lnTo>
                  <a:pt x="474" y="366"/>
                </a:lnTo>
                <a:lnTo>
                  <a:pt x="473" y="366"/>
                </a:lnTo>
                <a:lnTo>
                  <a:pt x="472" y="366"/>
                </a:lnTo>
                <a:lnTo>
                  <a:pt x="471" y="366"/>
                </a:lnTo>
                <a:lnTo>
                  <a:pt x="471" y="367"/>
                </a:lnTo>
                <a:lnTo>
                  <a:pt x="470" y="368"/>
                </a:lnTo>
                <a:lnTo>
                  <a:pt x="469" y="369"/>
                </a:lnTo>
                <a:lnTo>
                  <a:pt x="469" y="370"/>
                </a:lnTo>
                <a:lnTo>
                  <a:pt x="469" y="371"/>
                </a:lnTo>
                <a:lnTo>
                  <a:pt x="468" y="371"/>
                </a:lnTo>
                <a:lnTo>
                  <a:pt x="467" y="372"/>
                </a:lnTo>
                <a:lnTo>
                  <a:pt x="466" y="373"/>
                </a:lnTo>
                <a:lnTo>
                  <a:pt x="466" y="374"/>
                </a:lnTo>
                <a:lnTo>
                  <a:pt x="464" y="375"/>
                </a:lnTo>
                <a:lnTo>
                  <a:pt x="464" y="376"/>
                </a:lnTo>
                <a:lnTo>
                  <a:pt x="465" y="376"/>
                </a:lnTo>
                <a:lnTo>
                  <a:pt x="464" y="376"/>
                </a:lnTo>
                <a:lnTo>
                  <a:pt x="465" y="377"/>
                </a:lnTo>
                <a:lnTo>
                  <a:pt x="464" y="377"/>
                </a:lnTo>
                <a:lnTo>
                  <a:pt x="465" y="378"/>
                </a:lnTo>
                <a:lnTo>
                  <a:pt x="464" y="379"/>
                </a:lnTo>
                <a:lnTo>
                  <a:pt x="466" y="379"/>
                </a:lnTo>
                <a:lnTo>
                  <a:pt x="463" y="382"/>
                </a:lnTo>
                <a:lnTo>
                  <a:pt x="463" y="383"/>
                </a:lnTo>
                <a:lnTo>
                  <a:pt x="462" y="385"/>
                </a:lnTo>
                <a:lnTo>
                  <a:pt x="461" y="386"/>
                </a:lnTo>
                <a:lnTo>
                  <a:pt x="461" y="387"/>
                </a:lnTo>
                <a:lnTo>
                  <a:pt x="460" y="388"/>
                </a:lnTo>
                <a:lnTo>
                  <a:pt x="460" y="389"/>
                </a:lnTo>
                <a:lnTo>
                  <a:pt x="459" y="390"/>
                </a:lnTo>
                <a:lnTo>
                  <a:pt x="458" y="390"/>
                </a:lnTo>
                <a:lnTo>
                  <a:pt x="458" y="391"/>
                </a:lnTo>
                <a:lnTo>
                  <a:pt x="459" y="391"/>
                </a:lnTo>
                <a:lnTo>
                  <a:pt x="458" y="392"/>
                </a:lnTo>
                <a:lnTo>
                  <a:pt x="457" y="392"/>
                </a:lnTo>
                <a:lnTo>
                  <a:pt x="458" y="393"/>
                </a:lnTo>
                <a:lnTo>
                  <a:pt x="458" y="394"/>
                </a:lnTo>
                <a:lnTo>
                  <a:pt x="458" y="395"/>
                </a:lnTo>
                <a:lnTo>
                  <a:pt x="457" y="395"/>
                </a:lnTo>
                <a:lnTo>
                  <a:pt x="457" y="396"/>
                </a:lnTo>
                <a:lnTo>
                  <a:pt x="457" y="397"/>
                </a:lnTo>
                <a:lnTo>
                  <a:pt x="458" y="398"/>
                </a:lnTo>
                <a:lnTo>
                  <a:pt x="457" y="399"/>
                </a:lnTo>
                <a:lnTo>
                  <a:pt x="457" y="401"/>
                </a:lnTo>
                <a:lnTo>
                  <a:pt x="457" y="402"/>
                </a:lnTo>
                <a:lnTo>
                  <a:pt x="456" y="402"/>
                </a:lnTo>
                <a:lnTo>
                  <a:pt x="455" y="402"/>
                </a:lnTo>
                <a:lnTo>
                  <a:pt x="454" y="404"/>
                </a:lnTo>
                <a:lnTo>
                  <a:pt x="454" y="405"/>
                </a:lnTo>
                <a:lnTo>
                  <a:pt x="452" y="405"/>
                </a:lnTo>
                <a:lnTo>
                  <a:pt x="450" y="405"/>
                </a:lnTo>
                <a:lnTo>
                  <a:pt x="449" y="405"/>
                </a:lnTo>
                <a:lnTo>
                  <a:pt x="446" y="406"/>
                </a:lnTo>
                <a:lnTo>
                  <a:pt x="446" y="408"/>
                </a:lnTo>
                <a:lnTo>
                  <a:pt x="445" y="408"/>
                </a:lnTo>
                <a:lnTo>
                  <a:pt x="445" y="409"/>
                </a:lnTo>
                <a:lnTo>
                  <a:pt x="443" y="410"/>
                </a:lnTo>
                <a:lnTo>
                  <a:pt x="443" y="411"/>
                </a:lnTo>
                <a:lnTo>
                  <a:pt x="442" y="411"/>
                </a:lnTo>
                <a:lnTo>
                  <a:pt x="441" y="410"/>
                </a:lnTo>
                <a:lnTo>
                  <a:pt x="440" y="411"/>
                </a:lnTo>
                <a:lnTo>
                  <a:pt x="439" y="411"/>
                </a:lnTo>
                <a:lnTo>
                  <a:pt x="440" y="411"/>
                </a:lnTo>
                <a:lnTo>
                  <a:pt x="439" y="411"/>
                </a:lnTo>
                <a:lnTo>
                  <a:pt x="439" y="412"/>
                </a:lnTo>
                <a:lnTo>
                  <a:pt x="438" y="412"/>
                </a:lnTo>
                <a:lnTo>
                  <a:pt x="437" y="413"/>
                </a:lnTo>
                <a:lnTo>
                  <a:pt x="437" y="414"/>
                </a:lnTo>
                <a:lnTo>
                  <a:pt x="436" y="415"/>
                </a:lnTo>
                <a:lnTo>
                  <a:pt x="435" y="415"/>
                </a:lnTo>
                <a:lnTo>
                  <a:pt x="436" y="415"/>
                </a:lnTo>
                <a:lnTo>
                  <a:pt x="435" y="416"/>
                </a:lnTo>
                <a:lnTo>
                  <a:pt x="434" y="417"/>
                </a:lnTo>
                <a:lnTo>
                  <a:pt x="435" y="418"/>
                </a:lnTo>
                <a:lnTo>
                  <a:pt x="434" y="418"/>
                </a:lnTo>
                <a:lnTo>
                  <a:pt x="434" y="419"/>
                </a:lnTo>
                <a:lnTo>
                  <a:pt x="431" y="418"/>
                </a:lnTo>
                <a:lnTo>
                  <a:pt x="431" y="419"/>
                </a:lnTo>
                <a:lnTo>
                  <a:pt x="430" y="418"/>
                </a:lnTo>
                <a:lnTo>
                  <a:pt x="429" y="418"/>
                </a:lnTo>
                <a:lnTo>
                  <a:pt x="429" y="417"/>
                </a:lnTo>
                <a:lnTo>
                  <a:pt x="428" y="417"/>
                </a:lnTo>
                <a:lnTo>
                  <a:pt x="427" y="416"/>
                </a:lnTo>
                <a:lnTo>
                  <a:pt x="426" y="415"/>
                </a:lnTo>
                <a:lnTo>
                  <a:pt x="425" y="415"/>
                </a:lnTo>
                <a:lnTo>
                  <a:pt x="424" y="415"/>
                </a:lnTo>
                <a:lnTo>
                  <a:pt x="422" y="414"/>
                </a:lnTo>
                <a:lnTo>
                  <a:pt x="421" y="413"/>
                </a:lnTo>
                <a:lnTo>
                  <a:pt x="420" y="411"/>
                </a:lnTo>
                <a:lnTo>
                  <a:pt x="419" y="410"/>
                </a:lnTo>
                <a:lnTo>
                  <a:pt x="419" y="409"/>
                </a:lnTo>
                <a:lnTo>
                  <a:pt x="419" y="408"/>
                </a:lnTo>
                <a:lnTo>
                  <a:pt x="418" y="408"/>
                </a:lnTo>
                <a:lnTo>
                  <a:pt x="417" y="409"/>
                </a:lnTo>
                <a:lnTo>
                  <a:pt x="417" y="408"/>
                </a:lnTo>
                <a:lnTo>
                  <a:pt x="416" y="408"/>
                </a:lnTo>
                <a:lnTo>
                  <a:pt x="415" y="408"/>
                </a:lnTo>
                <a:lnTo>
                  <a:pt x="414" y="408"/>
                </a:lnTo>
                <a:lnTo>
                  <a:pt x="413" y="409"/>
                </a:lnTo>
                <a:lnTo>
                  <a:pt x="412" y="407"/>
                </a:lnTo>
                <a:lnTo>
                  <a:pt x="413" y="407"/>
                </a:lnTo>
                <a:lnTo>
                  <a:pt x="413" y="408"/>
                </a:lnTo>
                <a:lnTo>
                  <a:pt x="414" y="407"/>
                </a:lnTo>
                <a:lnTo>
                  <a:pt x="413" y="407"/>
                </a:lnTo>
                <a:lnTo>
                  <a:pt x="413" y="405"/>
                </a:lnTo>
                <a:lnTo>
                  <a:pt x="414" y="405"/>
                </a:lnTo>
                <a:lnTo>
                  <a:pt x="412" y="405"/>
                </a:lnTo>
                <a:lnTo>
                  <a:pt x="411" y="405"/>
                </a:lnTo>
                <a:lnTo>
                  <a:pt x="411" y="404"/>
                </a:lnTo>
                <a:lnTo>
                  <a:pt x="410" y="404"/>
                </a:lnTo>
                <a:lnTo>
                  <a:pt x="410" y="405"/>
                </a:lnTo>
                <a:lnTo>
                  <a:pt x="411" y="405"/>
                </a:lnTo>
                <a:lnTo>
                  <a:pt x="409" y="406"/>
                </a:lnTo>
                <a:lnTo>
                  <a:pt x="408" y="405"/>
                </a:lnTo>
                <a:lnTo>
                  <a:pt x="407" y="405"/>
                </a:lnTo>
                <a:lnTo>
                  <a:pt x="406" y="405"/>
                </a:lnTo>
                <a:lnTo>
                  <a:pt x="406" y="406"/>
                </a:lnTo>
                <a:lnTo>
                  <a:pt x="406" y="407"/>
                </a:lnTo>
                <a:lnTo>
                  <a:pt x="405" y="408"/>
                </a:lnTo>
                <a:lnTo>
                  <a:pt x="404" y="407"/>
                </a:lnTo>
                <a:lnTo>
                  <a:pt x="403" y="408"/>
                </a:lnTo>
                <a:lnTo>
                  <a:pt x="403" y="406"/>
                </a:lnTo>
                <a:lnTo>
                  <a:pt x="402" y="407"/>
                </a:lnTo>
                <a:lnTo>
                  <a:pt x="403" y="407"/>
                </a:lnTo>
                <a:lnTo>
                  <a:pt x="402" y="408"/>
                </a:lnTo>
                <a:lnTo>
                  <a:pt x="402" y="407"/>
                </a:lnTo>
                <a:lnTo>
                  <a:pt x="402" y="406"/>
                </a:lnTo>
                <a:lnTo>
                  <a:pt x="401" y="406"/>
                </a:lnTo>
                <a:lnTo>
                  <a:pt x="400" y="406"/>
                </a:lnTo>
                <a:lnTo>
                  <a:pt x="400" y="40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6" name="Freeform 28"/>
          <p:cNvSpPr>
            <a:spLocks/>
          </p:cNvSpPr>
          <p:nvPr/>
        </p:nvSpPr>
        <p:spPr bwMode="auto">
          <a:xfrm>
            <a:off x="4494213" y="3235325"/>
            <a:ext cx="635000" cy="450850"/>
          </a:xfrm>
          <a:custGeom>
            <a:avLst/>
            <a:gdLst>
              <a:gd name="T0" fmla="*/ 2147483647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2147483647 w 400"/>
              <a:gd name="T43" fmla="*/ 2147483647 h 284"/>
              <a:gd name="T44" fmla="*/ 2147483647 w 400"/>
              <a:gd name="T45" fmla="*/ 2147483647 h 284"/>
              <a:gd name="T46" fmla="*/ 2147483647 w 400"/>
              <a:gd name="T47" fmla="*/ 2147483647 h 284"/>
              <a:gd name="T48" fmla="*/ 2147483647 w 400"/>
              <a:gd name="T49" fmla="*/ 2147483647 h 284"/>
              <a:gd name="T50" fmla="*/ 2147483647 w 400"/>
              <a:gd name="T51" fmla="*/ 2147483647 h 284"/>
              <a:gd name="T52" fmla="*/ 2147483647 w 400"/>
              <a:gd name="T53" fmla="*/ 2147483647 h 284"/>
              <a:gd name="T54" fmla="*/ 2147483647 w 400"/>
              <a:gd name="T55" fmla="*/ 2147483647 h 284"/>
              <a:gd name="T56" fmla="*/ 2147483647 w 400"/>
              <a:gd name="T57" fmla="*/ 2147483647 h 284"/>
              <a:gd name="T58" fmla="*/ 2147483647 w 400"/>
              <a:gd name="T59" fmla="*/ 2147483647 h 284"/>
              <a:gd name="T60" fmla="*/ 2147483647 w 400"/>
              <a:gd name="T61" fmla="*/ 2147483647 h 284"/>
              <a:gd name="T62" fmla="*/ 2147483647 w 400"/>
              <a:gd name="T63" fmla="*/ 2147483647 h 284"/>
              <a:gd name="T64" fmla="*/ 2147483647 w 400"/>
              <a:gd name="T65" fmla="*/ 2147483647 h 284"/>
              <a:gd name="T66" fmla="*/ 2147483647 w 400"/>
              <a:gd name="T67" fmla="*/ 2147483647 h 284"/>
              <a:gd name="T68" fmla="*/ 2147483647 w 400"/>
              <a:gd name="T69" fmla="*/ 2147483647 h 284"/>
              <a:gd name="T70" fmla="*/ 2147483647 w 400"/>
              <a:gd name="T71" fmla="*/ 2147483647 h 284"/>
              <a:gd name="T72" fmla="*/ 2147483647 w 400"/>
              <a:gd name="T73" fmla="*/ 2147483647 h 284"/>
              <a:gd name="T74" fmla="*/ 2147483647 w 400"/>
              <a:gd name="T75" fmla="*/ 2147483647 h 284"/>
              <a:gd name="T76" fmla="*/ 2147483647 w 400"/>
              <a:gd name="T77" fmla="*/ 2147483647 h 284"/>
              <a:gd name="T78" fmla="*/ 2147483647 w 400"/>
              <a:gd name="T79" fmla="*/ 2147483647 h 284"/>
              <a:gd name="T80" fmla="*/ 2147483647 w 400"/>
              <a:gd name="T81" fmla="*/ 2147483647 h 284"/>
              <a:gd name="T82" fmla="*/ 2147483647 w 400"/>
              <a:gd name="T83" fmla="*/ 2147483647 h 284"/>
              <a:gd name="T84" fmla="*/ 2147483647 w 400"/>
              <a:gd name="T85" fmla="*/ 2147483647 h 284"/>
              <a:gd name="T86" fmla="*/ 2147483647 w 400"/>
              <a:gd name="T87" fmla="*/ 2147483647 h 284"/>
              <a:gd name="T88" fmla="*/ 2147483647 w 400"/>
              <a:gd name="T89" fmla="*/ 2147483647 h 284"/>
              <a:gd name="T90" fmla="*/ 2147483647 w 400"/>
              <a:gd name="T91" fmla="*/ 2147483647 h 284"/>
              <a:gd name="T92" fmla="*/ 2147483647 w 400"/>
              <a:gd name="T93" fmla="*/ 2147483647 h 284"/>
              <a:gd name="T94" fmla="*/ 2147483647 w 400"/>
              <a:gd name="T95" fmla="*/ 2147483647 h 284"/>
              <a:gd name="T96" fmla="*/ 2147483647 w 400"/>
              <a:gd name="T97" fmla="*/ 2147483647 h 284"/>
              <a:gd name="T98" fmla="*/ 2147483647 w 400"/>
              <a:gd name="T99" fmla="*/ 2147483647 h 284"/>
              <a:gd name="T100" fmla="*/ 2147483647 w 400"/>
              <a:gd name="T101" fmla="*/ 2147483647 h 284"/>
              <a:gd name="T102" fmla="*/ 2147483647 w 400"/>
              <a:gd name="T103" fmla="*/ 2147483647 h 284"/>
              <a:gd name="T104" fmla="*/ 2147483647 w 400"/>
              <a:gd name="T105" fmla="*/ 2147483647 h 284"/>
              <a:gd name="T106" fmla="*/ 2147483647 w 400"/>
              <a:gd name="T107" fmla="*/ 2147483647 h 284"/>
              <a:gd name="T108" fmla="*/ 2147483647 w 400"/>
              <a:gd name="T109" fmla="*/ 2147483647 h 284"/>
              <a:gd name="T110" fmla="*/ 2147483647 w 400"/>
              <a:gd name="T111" fmla="*/ 2147483647 h 284"/>
              <a:gd name="T112" fmla="*/ 2147483647 w 400"/>
              <a:gd name="T113" fmla="*/ 2147483647 h 284"/>
              <a:gd name="T114" fmla="*/ 2147483647 w 400"/>
              <a:gd name="T115" fmla="*/ 2147483647 h 284"/>
              <a:gd name="T116" fmla="*/ 2147483647 w 400"/>
              <a:gd name="T117" fmla="*/ 2147483647 h 284"/>
              <a:gd name="T118" fmla="*/ 2147483647 w 400"/>
              <a:gd name="T119" fmla="*/ 2147483647 h 2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284"/>
              <a:gd name="T182" fmla="*/ 400 w 400"/>
              <a:gd name="T183" fmla="*/ 284 h 2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284">
                <a:moveTo>
                  <a:pt x="400" y="280"/>
                </a:moveTo>
                <a:lnTo>
                  <a:pt x="400" y="281"/>
                </a:lnTo>
                <a:lnTo>
                  <a:pt x="400" y="282"/>
                </a:lnTo>
                <a:lnTo>
                  <a:pt x="400" y="283"/>
                </a:lnTo>
                <a:lnTo>
                  <a:pt x="399" y="282"/>
                </a:lnTo>
                <a:lnTo>
                  <a:pt x="397" y="283"/>
                </a:lnTo>
                <a:lnTo>
                  <a:pt x="397" y="282"/>
                </a:lnTo>
                <a:lnTo>
                  <a:pt x="397" y="281"/>
                </a:lnTo>
                <a:lnTo>
                  <a:pt x="396" y="281"/>
                </a:lnTo>
                <a:lnTo>
                  <a:pt x="396" y="280"/>
                </a:lnTo>
                <a:lnTo>
                  <a:pt x="394" y="280"/>
                </a:lnTo>
                <a:lnTo>
                  <a:pt x="393" y="280"/>
                </a:lnTo>
                <a:lnTo>
                  <a:pt x="393" y="279"/>
                </a:lnTo>
                <a:lnTo>
                  <a:pt x="392" y="279"/>
                </a:lnTo>
                <a:lnTo>
                  <a:pt x="391" y="279"/>
                </a:lnTo>
                <a:lnTo>
                  <a:pt x="392" y="280"/>
                </a:lnTo>
                <a:lnTo>
                  <a:pt x="391" y="280"/>
                </a:lnTo>
                <a:lnTo>
                  <a:pt x="389" y="280"/>
                </a:lnTo>
                <a:lnTo>
                  <a:pt x="389" y="281"/>
                </a:lnTo>
                <a:lnTo>
                  <a:pt x="388" y="282"/>
                </a:lnTo>
                <a:lnTo>
                  <a:pt x="385" y="282"/>
                </a:lnTo>
                <a:lnTo>
                  <a:pt x="385" y="283"/>
                </a:lnTo>
                <a:lnTo>
                  <a:pt x="384" y="283"/>
                </a:lnTo>
                <a:lnTo>
                  <a:pt x="382" y="283"/>
                </a:lnTo>
                <a:lnTo>
                  <a:pt x="379" y="284"/>
                </a:lnTo>
                <a:lnTo>
                  <a:pt x="378" y="283"/>
                </a:lnTo>
                <a:lnTo>
                  <a:pt x="377" y="283"/>
                </a:lnTo>
                <a:lnTo>
                  <a:pt x="376" y="283"/>
                </a:lnTo>
                <a:lnTo>
                  <a:pt x="375" y="283"/>
                </a:lnTo>
                <a:lnTo>
                  <a:pt x="375" y="282"/>
                </a:lnTo>
                <a:lnTo>
                  <a:pt x="374" y="281"/>
                </a:lnTo>
                <a:lnTo>
                  <a:pt x="374" y="282"/>
                </a:lnTo>
                <a:lnTo>
                  <a:pt x="373" y="282"/>
                </a:lnTo>
                <a:lnTo>
                  <a:pt x="372" y="281"/>
                </a:lnTo>
                <a:lnTo>
                  <a:pt x="373" y="280"/>
                </a:lnTo>
                <a:lnTo>
                  <a:pt x="372" y="280"/>
                </a:lnTo>
                <a:lnTo>
                  <a:pt x="371" y="280"/>
                </a:lnTo>
                <a:lnTo>
                  <a:pt x="370" y="281"/>
                </a:lnTo>
                <a:lnTo>
                  <a:pt x="369" y="280"/>
                </a:lnTo>
                <a:lnTo>
                  <a:pt x="369" y="281"/>
                </a:lnTo>
                <a:lnTo>
                  <a:pt x="368" y="281"/>
                </a:lnTo>
                <a:lnTo>
                  <a:pt x="368" y="280"/>
                </a:lnTo>
                <a:lnTo>
                  <a:pt x="368" y="281"/>
                </a:lnTo>
                <a:lnTo>
                  <a:pt x="367" y="282"/>
                </a:lnTo>
                <a:lnTo>
                  <a:pt x="365" y="281"/>
                </a:lnTo>
                <a:lnTo>
                  <a:pt x="365" y="280"/>
                </a:lnTo>
                <a:lnTo>
                  <a:pt x="365" y="281"/>
                </a:lnTo>
                <a:lnTo>
                  <a:pt x="364" y="280"/>
                </a:lnTo>
                <a:lnTo>
                  <a:pt x="364" y="281"/>
                </a:lnTo>
                <a:lnTo>
                  <a:pt x="363" y="281"/>
                </a:lnTo>
                <a:lnTo>
                  <a:pt x="362" y="282"/>
                </a:lnTo>
                <a:lnTo>
                  <a:pt x="361" y="282"/>
                </a:lnTo>
                <a:lnTo>
                  <a:pt x="360" y="282"/>
                </a:lnTo>
                <a:lnTo>
                  <a:pt x="359" y="282"/>
                </a:lnTo>
                <a:lnTo>
                  <a:pt x="359" y="283"/>
                </a:lnTo>
                <a:lnTo>
                  <a:pt x="359" y="282"/>
                </a:lnTo>
                <a:lnTo>
                  <a:pt x="358" y="281"/>
                </a:lnTo>
                <a:lnTo>
                  <a:pt x="358" y="283"/>
                </a:lnTo>
                <a:lnTo>
                  <a:pt x="357" y="283"/>
                </a:lnTo>
                <a:lnTo>
                  <a:pt x="356" y="283"/>
                </a:lnTo>
                <a:lnTo>
                  <a:pt x="355" y="282"/>
                </a:lnTo>
                <a:lnTo>
                  <a:pt x="356" y="283"/>
                </a:lnTo>
                <a:lnTo>
                  <a:pt x="355" y="283"/>
                </a:lnTo>
                <a:lnTo>
                  <a:pt x="354" y="283"/>
                </a:lnTo>
                <a:lnTo>
                  <a:pt x="353" y="283"/>
                </a:lnTo>
                <a:lnTo>
                  <a:pt x="353" y="282"/>
                </a:lnTo>
                <a:lnTo>
                  <a:pt x="353" y="283"/>
                </a:lnTo>
                <a:lnTo>
                  <a:pt x="352" y="283"/>
                </a:lnTo>
                <a:lnTo>
                  <a:pt x="351" y="281"/>
                </a:lnTo>
                <a:lnTo>
                  <a:pt x="350" y="280"/>
                </a:lnTo>
                <a:lnTo>
                  <a:pt x="350" y="279"/>
                </a:lnTo>
                <a:lnTo>
                  <a:pt x="350" y="277"/>
                </a:lnTo>
                <a:lnTo>
                  <a:pt x="350" y="275"/>
                </a:lnTo>
                <a:lnTo>
                  <a:pt x="349" y="275"/>
                </a:lnTo>
                <a:lnTo>
                  <a:pt x="348" y="275"/>
                </a:lnTo>
                <a:lnTo>
                  <a:pt x="347" y="274"/>
                </a:lnTo>
                <a:lnTo>
                  <a:pt x="346" y="273"/>
                </a:lnTo>
                <a:lnTo>
                  <a:pt x="346" y="274"/>
                </a:lnTo>
                <a:lnTo>
                  <a:pt x="345" y="273"/>
                </a:lnTo>
                <a:lnTo>
                  <a:pt x="345" y="272"/>
                </a:lnTo>
                <a:lnTo>
                  <a:pt x="344" y="272"/>
                </a:lnTo>
                <a:lnTo>
                  <a:pt x="344" y="271"/>
                </a:lnTo>
                <a:lnTo>
                  <a:pt x="344" y="270"/>
                </a:lnTo>
                <a:lnTo>
                  <a:pt x="342" y="270"/>
                </a:lnTo>
                <a:lnTo>
                  <a:pt x="342" y="271"/>
                </a:lnTo>
                <a:lnTo>
                  <a:pt x="342" y="270"/>
                </a:lnTo>
                <a:lnTo>
                  <a:pt x="341" y="270"/>
                </a:lnTo>
                <a:lnTo>
                  <a:pt x="341" y="268"/>
                </a:lnTo>
                <a:lnTo>
                  <a:pt x="341" y="267"/>
                </a:lnTo>
                <a:lnTo>
                  <a:pt x="340" y="267"/>
                </a:lnTo>
                <a:lnTo>
                  <a:pt x="340" y="268"/>
                </a:lnTo>
                <a:lnTo>
                  <a:pt x="339" y="267"/>
                </a:lnTo>
                <a:lnTo>
                  <a:pt x="338" y="267"/>
                </a:lnTo>
                <a:lnTo>
                  <a:pt x="338" y="264"/>
                </a:lnTo>
                <a:lnTo>
                  <a:pt x="337" y="265"/>
                </a:lnTo>
                <a:lnTo>
                  <a:pt x="336" y="265"/>
                </a:lnTo>
                <a:lnTo>
                  <a:pt x="336" y="264"/>
                </a:lnTo>
                <a:lnTo>
                  <a:pt x="335" y="264"/>
                </a:lnTo>
                <a:lnTo>
                  <a:pt x="334" y="263"/>
                </a:lnTo>
                <a:lnTo>
                  <a:pt x="334" y="262"/>
                </a:lnTo>
                <a:lnTo>
                  <a:pt x="334" y="261"/>
                </a:lnTo>
                <a:lnTo>
                  <a:pt x="334" y="260"/>
                </a:lnTo>
                <a:lnTo>
                  <a:pt x="334" y="259"/>
                </a:lnTo>
                <a:lnTo>
                  <a:pt x="333" y="257"/>
                </a:lnTo>
                <a:lnTo>
                  <a:pt x="334" y="256"/>
                </a:lnTo>
                <a:lnTo>
                  <a:pt x="333" y="255"/>
                </a:lnTo>
                <a:lnTo>
                  <a:pt x="333" y="254"/>
                </a:lnTo>
                <a:lnTo>
                  <a:pt x="332" y="255"/>
                </a:lnTo>
                <a:lnTo>
                  <a:pt x="331" y="255"/>
                </a:lnTo>
                <a:lnTo>
                  <a:pt x="331" y="254"/>
                </a:lnTo>
                <a:lnTo>
                  <a:pt x="330" y="254"/>
                </a:lnTo>
                <a:lnTo>
                  <a:pt x="330" y="252"/>
                </a:lnTo>
                <a:lnTo>
                  <a:pt x="329" y="252"/>
                </a:lnTo>
                <a:lnTo>
                  <a:pt x="329" y="253"/>
                </a:lnTo>
                <a:lnTo>
                  <a:pt x="330" y="254"/>
                </a:lnTo>
                <a:lnTo>
                  <a:pt x="328" y="255"/>
                </a:lnTo>
                <a:lnTo>
                  <a:pt x="328" y="254"/>
                </a:lnTo>
                <a:lnTo>
                  <a:pt x="327" y="253"/>
                </a:lnTo>
                <a:lnTo>
                  <a:pt x="327" y="252"/>
                </a:lnTo>
                <a:lnTo>
                  <a:pt x="326" y="252"/>
                </a:lnTo>
                <a:lnTo>
                  <a:pt x="325" y="252"/>
                </a:lnTo>
                <a:lnTo>
                  <a:pt x="324" y="252"/>
                </a:lnTo>
                <a:lnTo>
                  <a:pt x="324" y="254"/>
                </a:lnTo>
                <a:lnTo>
                  <a:pt x="323" y="254"/>
                </a:lnTo>
                <a:lnTo>
                  <a:pt x="324" y="254"/>
                </a:lnTo>
                <a:lnTo>
                  <a:pt x="323" y="255"/>
                </a:lnTo>
                <a:lnTo>
                  <a:pt x="322" y="254"/>
                </a:lnTo>
                <a:lnTo>
                  <a:pt x="323" y="255"/>
                </a:lnTo>
                <a:lnTo>
                  <a:pt x="322" y="255"/>
                </a:lnTo>
                <a:lnTo>
                  <a:pt x="322" y="254"/>
                </a:lnTo>
                <a:lnTo>
                  <a:pt x="321" y="254"/>
                </a:lnTo>
                <a:lnTo>
                  <a:pt x="320" y="254"/>
                </a:lnTo>
                <a:lnTo>
                  <a:pt x="319" y="254"/>
                </a:lnTo>
                <a:lnTo>
                  <a:pt x="318" y="254"/>
                </a:lnTo>
                <a:lnTo>
                  <a:pt x="317" y="254"/>
                </a:lnTo>
                <a:lnTo>
                  <a:pt x="316" y="254"/>
                </a:lnTo>
                <a:lnTo>
                  <a:pt x="315" y="253"/>
                </a:lnTo>
                <a:lnTo>
                  <a:pt x="314" y="254"/>
                </a:lnTo>
                <a:lnTo>
                  <a:pt x="314" y="253"/>
                </a:lnTo>
                <a:lnTo>
                  <a:pt x="314" y="252"/>
                </a:lnTo>
                <a:lnTo>
                  <a:pt x="313" y="252"/>
                </a:lnTo>
                <a:lnTo>
                  <a:pt x="313" y="253"/>
                </a:lnTo>
                <a:lnTo>
                  <a:pt x="313" y="252"/>
                </a:lnTo>
                <a:lnTo>
                  <a:pt x="311" y="251"/>
                </a:lnTo>
                <a:lnTo>
                  <a:pt x="311" y="250"/>
                </a:lnTo>
                <a:lnTo>
                  <a:pt x="310" y="250"/>
                </a:lnTo>
                <a:lnTo>
                  <a:pt x="310" y="249"/>
                </a:lnTo>
                <a:lnTo>
                  <a:pt x="310" y="248"/>
                </a:lnTo>
                <a:lnTo>
                  <a:pt x="309" y="249"/>
                </a:lnTo>
                <a:lnTo>
                  <a:pt x="308" y="248"/>
                </a:lnTo>
                <a:lnTo>
                  <a:pt x="307" y="248"/>
                </a:lnTo>
                <a:lnTo>
                  <a:pt x="307" y="249"/>
                </a:lnTo>
                <a:lnTo>
                  <a:pt x="307" y="250"/>
                </a:lnTo>
                <a:lnTo>
                  <a:pt x="305" y="248"/>
                </a:lnTo>
                <a:lnTo>
                  <a:pt x="304" y="249"/>
                </a:lnTo>
                <a:lnTo>
                  <a:pt x="303" y="249"/>
                </a:lnTo>
                <a:lnTo>
                  <a:pt x="302" y="248"/>
                </a:lnTo>
                <a:lnTo>
                  <a:pt x="298" y="247"/>
                </a:lnTo>
                <a:lnTo>
                  <a:pt x="298" y="245"/>
                </a:lnTo>
                <a:lnTo>
                  <a:pt x="299" y="244"/>
                </a:lnTo>
                <a:lnTo>
                  <a:pt x="298" y="245"/>
                </a:lnTo>
                <a:lnTo>
                  <a:pt x="297" y="244"/>
                </a:lnTo>
                <a:lnTo>
                  <a:pt x="297" y="243"/>
                </a:lnTo>
                <a:lnTo>
                  <a:pt x="296" y="243"/>
                </a:lnTo>
                <a:lnTo>
                  <a:pt x="296" y="241"/>
                </a:lnTo>
                <a:lnTo>
                  <a:pt x="295" y="241"/>
                </a:lnTo>
                <a:lnTo>
                  <a:pt x="295" y="242"/>
                </a:lnTo>
                <a:lnTo>
                  <a:pt x="294" y="243"/>
                </a:lnTo>
                <a:lnTo>
                  <a:pt x="293" y="243"/>
                </a:lnTo>
                <a:lnTo>
                  <a:pt x="293" y="244"/>
                </a:lnTo>
                <a:lnTo>
                  <a:pt x="292" y="244"/>
                </a:lnTo>
                <a:lnTo>
                  <a:pt x="291" y="244"/>
                </a:lnTo>
                <a:lnTo>
                  <a:pt x="290" y="244"/>
                </a:lnTo>
                <a:lnTo>
                  <a:pt x="290" y="245"/>
                </a:lnTo>
                <a:lnTo>
                  <a:pt x="289" y="244"/>
                </a:lnTo>
                <a:lnTo>
                  <a:pt x="288" y="244"/>
                </a:lnTo>
                <a:lnTo>
                  <a:pt x="287" y="244"/>
                </a:lnTo>
                <a:lnTo>
                  <a:pt x="286" y="243"/>
                </a:lnTo>
                <a:lnTo>
                  <a:pt x="284" y="241"/>
                </a:lnTo>
                <a:lnTo>
                  <a:pt x="285" y="240"/>
                </a:lnTo>
                <a:lnTo>
                  <a:pt x="285" y="239"/>
                </a:lnTo>
                <a:lnTo>
                  <a:pt x="284" y="239"/>
                </a:lnTo>
                <a:lnTo>
                  <a:pt x="283" y="239"/>
                </a:lnTo>
                <a:lnTo>
                  <a:pt x="282" y="240"/>
                </a:lnTo>
                <a:lnTo>
                  <a:pt x="281" y="239"/>
                </a:lnTo>
                <a:lnTo>
                  <a:pt x="282" y="238"/>
                </a:lnTo>
                <a:lnTo>
                  <a:pt x="281" y="238"/>
                </a:lnTo>
                <a:lnTo>
                  <a:pt x="280" y="237"/>
                </a:lnTo>
                <a:lnTo>
                  <a:pt x="279" y="235"/>
                </a:lnTo>
                <a:lnTo>
                  <a:pt x="278" y="235"/>
                </a:lnTo>
                <a:lnTo>
                  <a:pt x="278" y="233"/>
                </a:lnTo>
                <a:lnTo>
                  <a:pt x="276" y="232"/>
                </a:lnTo>
                <a:lnTo>
                  <a:pt x="275" y="232"/>
                </a:lnTo>
                <a:lnTo>
                  <a:pt x="275" y="233"/>
                </a:lnTo>
                <a:lnTo>
                  <a:pt x="275" y="232"/>
                </a:lnTo>
                <a:lnTo>
                  <a:pt x="274" y="232"/>
                </a:lnTo>
                <a:lnTo>
                  <a:pt x="273" y="232"/>
                </a:lnTo>
                <a:lnTo>
                  <a:pt x="273" y="233"/>
                </a:lnTo>
                <a:lnTo>
                  <a:pt x="272" y="233"/>
                </a:lnTo>
                <a:lnTo>
                  <a:pt x="272" y="232"/>
                </a:lnTo>
                <a:lnTo>
                  <a:pt x="270" y="231"/>
                </a:lnTo>
                <a:lnTo>
                  <a:pt x="270" y="230"/>
                </a:lnTo>
                <a:lnTo>
                  <a:pt x="270" y="229"/>
                </a:lnTo>
                <a:lnTo>
                  <a:pt x="270" y="228"/>
                </a:lnTo>
                <a:lnTo>
                  <a:pt x="269" y="228"/>
                </a:lnTo>
                <a:lnTo>
                  <a:pt x="267" y="225"/>
                </a:lnTo>
                <a:lnTo>
                  <a:pt x="267" y="224"/>
                </a:lnTo>
                <a:lnTo>
                  <a:pt x="266" y="224"/>
                </a:lnTo>
                <a:lnTo>
                  <a:pt x="265" y="223"/>
                </a:lnTo>
                <a:lnTo>
                  <a:pt x="265" y="222"/>
                </a:lnTo>
                <a:lnTo>
                  <a:pt x="267" y="222"/>
                </a:lnTo>
                <a:lnTo>
                  <a:pt x="267" y="221"/>
                </a:lnTo>
                <a:lnTo>
                  <a:pt x="266" y="220"/>
                </a:lnTo>
                <a:lnTo>
                  <a:pt x="265" y="221"/>
                </a:lnTo>
                <a:lnTo>
                  <a:pt x="264" y="221"/>
                </a:lnTo>
                <a:lnTo>
                  <a:pt x="264" y="220"/>
                </a:lnTo>
                <a:lnTo>
                  <a:pt x="264" y="219"/>
                </a:lnTo>
                <a:lnTo>
                  <a:pt x="264" y="218"/>
                </a:lnTo>
                <a:lnTo>
                  <a:pt x="263" y="218"/>
                </a:lnTo>
                <a:lnTo>
                  <a:pt x="262" y="218"/>
                </a:lnTo>
                <a:lnTo>
                  <a:pt x="261" y="218"/>
                </a:lnTo>
                <a:lnTo>
                  <a:pt x="261" y="217"/>
                </a:lnTo>
                <a:lnTo>
                  <a:pt x="260" y="217"/>
                </a:lnTo>
                <a:lnTo>
                  <a:pt x="260" y="215"/>
                </a:lnTo>
                <a:lnTo>
                  <a:pt x="259" y="215"/>
                </a:lnTo>
                <a:lnTo>
                  <a:pt x="259" y="216"/>
                </a:lnTo>
                <a:lnTo>
                  <a:pt x="259" y="217"/>
                </a:lnTo>
                <a:lnTo>
                  <a:pt x="258" y="217"/>
                </a:lnTo>
                <a:lnTo>
                  <a:pt x="258" y="216"/>
                </a:lnTo>
                <a:lnTo>
                  <a:pt x="257" y="216"/>
                </a:lnTo>
                <a:lnTo>
                  <a:pt x="258" y="217"/>
                </a:lnTo>
                <a:lnTo>
                  <a:pt x="257" y="218"/>
                </a:lnTo>
                <a:lnTo>
                  <a:pt x="255" y="218"/>
                </a:lnTo>
                <a:lnTo>
                  <a:pt x="255" y="219"/>
                </a:lnTo>
                <a:lnTo>
                  <a:pt x="254" y="218"/>
                </a:lnTo>
                <a:lnTo>
                  <a:pt x="253" y="219"/>
                </a:lnTo>
                <a:lnTo>
                  <a:pt x="254" y="219"/>
                </a:lnTo>
                <a:lnTo>
                  <a:pt x="254" y="220"/>
                </a:lnTo>
                <a:lnTo>
                  <a:pt x="255" y="220"/>
                </a:lnTo>
                <a:lnTo>
                  <a:pt x="254" y="221"/>
                </a:lnTo>
                <a:lnTo>
                  <a:pt x="252" y="221"/>
                </a:lnTo>
                <a:lnTo>
                  <a:pt x="250" y="220"/>
                </a:lnTo>
                <a:lnTo>
                  <a:pt x="248" y="219"/>
                </a:lnTo>
                <a:lnTo>
                  <a:pt x="246" y="218"/>
                </a:lnTo>
                <a:lnTo>
                  <a:pt x="245" y="218"/>
                </a:lnTo>
                <a:lnTo>
                  <a:pt x="244" y="218"/>
                </a:lnTo>
                <a:lnTo>
                  <a:pt x="243" y="217"/>
                </a:lnTo>
                <a:lnTo>
                  <a:pt x="242" y="215"/>
                </a:lnTo>
                <a:lnTo>
                  <a:pt x="241" y="215"/>
                </a:lnTo>
                <a:lnTo>
                  <a:pt x="240" y="215"/>
                </a:lnTo>
                <a:lnTo>
                  <a:pt x="241" y="214"/>
                </a:lnTo>
                <a:lnTo>
                  <a:pt x="240" y="213"/>
                </a:lnTo>
                <a:lnTo>
                  <a:pt x="240" y="212"/>
                </a:lnTo>
                <a:lnTo>
                  <a:pt x="238" y="212"/>
                </a:lnTo>
                <a:lnTo>
                  <a:pt x="235" y="212"/>
                </a:lnTo>
                <a:lnTo>
                  <a:pt x="233" y="210"/>
                </a:lnTo>
                <a:lnTo>
                  <a:pt x="232" y="208"/>
                </a:lnTo>
                <a:lnTo>
                  <a:pt x="230" y="207"/>
                </a:lnTo>
                <a:lnTo>
                  <a:pt x="229" y="206"/>
                </a:lnTo>
                <a:lnTo>
                  <a:pt x="227" y="206"/>
                </a:lnTo>
                <a:lnTo>
                  <a:pt x="226" y="205"/>
                </a:lnTo>
                <a:lnTo>
                  <a:pt x="224" y="204"/>
                </a:lnTo>
                <a:lnTo>
                  <a:pt x="223" y="204"/>
                </a:lnTo>
                <a:lnTo>
                  <a:pt x="222" y="203"/>
                </a:lnTo>
                <a:lnTo>
                  <a:pt x="219" y="202"/>
                </a:lnTo>
                <a:lnTo>
                  <a:pt x="217" y="202"/>
                </a:lnTo>
                <a:lnTo>
                  <a:pt x="215" y="202"/>
                </a:lnTo>
                <a:lnTo>
                  <a:pt x="214" y="203"/>
                </a:lnTo>
                <a:lnTo>
                  <a:pt x="213" y="203"/>
                </a:lnTo>
                <a:lnTo>
                  <a:pt x="212" y="204"/>
                </a:lnTo>
                <a:lnTo>
                  <a:pt x="210" y="204"/>
                </a:lnTo>
                <a:lnTo>
                  <a:pt x="209" y="203"/>
                </a:lnTo>
                <a:lnTo>
                  <a:pt x="208" y="203"/>
                </a:lnTo>
                <a:lnTo>
                  <a:pt x="208" y="205"/>
                </a:lnTo>
                <a:lnTo>
                  <a:pt x="207" y="206"/>
                </a:lnTo>
                <a:lnTo>
                  <a:pt x="207" y="207"/>
                </a:lnTo>
                <a:lnTo>
                  <a:pt x="207" y="208"/>
                </a:lnTo>
                <a:lnTo>
                  <a:pt x="206" y="208"/>
                </a:lnTo>
                <a:lnTo>
                  <a:pt x="204" y="209"/>
                </a:lnTo>
                <a:lnTo>
                  <a:pt x="203" y="209"/>
                </a:lnTo>
                <a:lnTo>
                  <a:pt x="202" y="209"/>
                </a:lnTo>
                <a:lnTo>
                  <a:pt x="200" y="207"/>
                </a:lnTo>
                <a:lnTo>
                  <a:pt x="200" y="208"/>
                </a:lnTo>
                <a:lnTo>
                  <a:pt x="199" y="209"/>
                </a:lnTo>
                <a:lnTo>
                  <a:pt x="198" y="208"/>
                </a:lnTo>
                <a:lnTo>
                  <a:pt x="197" y="208"/>
                </a:lnTo>
                <a:lnTo>
                  <a:pt x="196" y="207"/>
                </a:lnTo>
                <a:lnTo>
                  <a:pt x="195" y="206"/>
                </a:lnTo>
                <a:lnTo>
                  <a:pt x="194" y="207"/>
                </a:lnTo>
                <a:lnTo>
                  <a:pt x="194" y="206"/>
                </a:lnTo>
                <a:lnTo>
                  <a:pt x="193" y="206"/>
                </a:lnTo>
                <a:lnTo>
                  <a:pt x="192" y="206"/>
                </a:lnTo>
                <a:lnTo>
                  <a:pt x="192" y="207"/>
                </a:lnTo>
                <a:lnTo>
                  <a:pt x="191" y="208"/>
                </a:lnTo>
                <a:lnTo>
                  <a:pt x="191" y="206"/>
                </a:lnTo>
                <a:lnTo>
                  <a:pt x="190" y="206"/>
                </a:lnTo>
                <a:lnTo>
                  <a:pt x="189" y="206"/>
                </a:lnTo>
                <a:lnTo>
                  <a:pt x="189" y="207"/>
                </a:lnTo>
                <a:lnTo>
                  <a:pt x="189" y="208"/>
                </a:lnTo>
                <a:lnTo>
                  <a:pt x="188" y="208"/>
                </a:lnTo>
                <a:lnTo>
                  <a:pt x="188" y="207"/>
                </a:lnTo>
                <a:lnTo>
                  <a:pt x="188" y="206"/>
                </a:lnTo>
                <a:lnTo>
                  <a:pt x="188" y="205"/>
                </a:lnTo>
                <a:lnTo>
                  <a:pt x="187" y="205"/>
                </a:lnTo>
                <a:lnTo>
                  <a:pt x="186" y="205"/>
                </a:lnTo>
                <a:lnTo>
                  <a:pt x="185" y="204"/>
                </a:lnTo>
                <a:lnTo>
                  <a:pt x="184" y="204"/>
                </a:lnTo>
                <a:lnTo>
                  <a:pt x="183" y="204"/>
                </a:lnTo>
                <a:lnTo>
                  <a:pt x="182" y="206"/>
                </a:lnTo>
                <a:lnTo>
                  <a:pt x="180" y="206"/>
                </a:lnTo>
                <a:lnTo>
                  <a:pt x="180" y="207"/>
                </a:lnTo>
                <a:lnTo>
                  <a:pt x="179" y="207"/>
                </a:lnTo>
                <a:lnTo>
                  <a:pt x="179" y="206"/>
                </a:lnTo>
                <a:lnTo>
                  <a:pt x="179" y="205"/>
                </a:lnTo>
                <a:lnTo>
                  <a:pt x="179" y="204"/>
                </a:lnTo>
                <a:lnTo>
                  <a:pt x="177" y="204"/>
                </a:lnTo>
                <a:lnTo>
                  <a:pt x="175" y="204"/>
                </a:lnTo>
                <a:lnTo>
                  <a:pt x="171" y="203"/>
                </a:lnTo>
                <a:lnTo>
                  <a:pt x="170" y="202"/>
                </a:lnTo>
                <a:lnTo>
                  <a:pt x="168" y="200"/>
                </a:lnTo>
                <a:lnTo>
                  <a:pt x="167" y="199"/>
                </a:lnTo>
                <a:lnTo>
                  <a:pt x="166" y="198"/>
                </a:lnTo>
                <a:lnTo>
                  <a:pt x="164" y="197"/>
                </a:lnTo>
                <a:lnTo>
                  <a:pt x="163" y="196"/>
                </a:lnTo>
                <a:lnTo>
                  <a:pt x="164" y="195"/>
                </a:lnTo>
                <a:lnTo>
                  <a:pt x="165" y="192"/>
                </a:lnTo>
                <a:lnTo>
                  <a:pt x="165" y="189"/>
                </a:lnTo>
                <a:lnTo>
                  <a:pt x="164" y="187"/>
                </a:lnTo>
                <a:lnTo>
                  <a:pt x="163" y="186"/>
                </a:lnTo>
                <a:lnTo>
                  <a:pt x="163" y="187"/>
                </a:lnTo>
                <a:lnTo>
                  <a:pt x="161" y="188"/>
                </a:lnTo>
                <a:lnTo>
                  <a:pt x="160" y="188"/>
                </a:lnTo>
                <a:lnTo>
                  <a:pt x="160" y="186"/>
                </a:lnTo>
                <a:lnTo>
                  <a:pt x="159" y="186"/>
                </a:lnTo>
                <a:lnTo>
                  <a:pt x="157" y="186"/>
                </a:lnTo>
                <a:lnTo>
                  <a:pt x="156" y="186"/>
                </a:lnTo>
                <a:lnTo>
                  <a:pt x="152" y="185"/>
                </a:lnTo>
                <a:lnTo>
                  <a:pt x="150" y="184"/>
                </a:lnTo>
                <a:lnTo>
                  <a:pt x="149" y="183"/>
                </a:lnTo>
                <a:lnTo>
                  <a:pt x="148" y="181"/>
                </a:lnTo>
                <a:lnTo>
                  <a:pt x="149" y="180"/>
                </a:lnTo>
                <a:lnTo>
                  <a:pt x="150" y="178"/>
                </a:lnTo>
                <a:lnTo>
                  <a:pt x="150" y="177"/>
                </a:lnTo>
                <a:lnTo>
                  <a:pt x="149" y="176"/>
                </a:lnTo>
                <a:lnTo>
                  <a:pt x="148" y="177"/>
                </a:lnTo>
                <a:lnTo>
                  <a:pt x="147" y="178"/>
                </a:lnTo>
                <a:lnTo>
                  <a:pt x="148" y="179"/>
                </a:lnTo>
                <a:lnTo>
                  <a:pt x="148" y="180"/>
                </a:lnTo>
                <a:lnTo>
                  <a:pt x="147" y="182"/>
                </a:lnTo>
                <a:lnTo>
                  <a:pt x="146" y="182"/>
                </a:lnTo>
                <a:lnTo>
                  <a:pt x="145" y="182"/>
                </a:lnTo>
                <a:lnTo>
                  <a:pt x="145" y="181"/>
                </a:lnTo>
                <a:lnTo>
                  <a:pt x="146" y="179"/>
                </a:lnTo>
                <a:lnTo>
                  <a:pt x="145" y="178"/>
                </a:lnTo>
                <a:lnTo>
                  <a:pt x="145" y="177"/>
                </a:lnTo>
                <a:lnTo>
                  <a:pt x="144" y="176"/>
                </a:lnTo>
                <a:lnTo>
                  <a:pt x="142" y="176"/>
                </a:lnTo>
                <a:lnTo>
                  <a:pt x="142" y="177"/>
                </a:lnTo>
                <a:lnTo>
                  <a:pt x="141" y="180"/>
                </a:lnTo>
                <a:lnTo>
                  <a:pt x="140" y="180"/>
                </a:lnTo>
                <a:lnTo>
                  <a:pt x="140" y="178"/>
                </a:lnTo>
                <a:lnTo>
                  <a:pt x="140" y="177"/>
                </a:lnTo>
                <a:lnTo>
                  <a:pt x="141" y="176"/>
                </a:lnTo>
                <a:lnTo>
                  <a:pt x="142" y="176"/>
                </a:lnTo>
                <a:lnTo>
                  <a:pt x="142" y="175"/>
                </a:lnTo>
                <a:lnTo>
                  <a:pt x="142" y="173"/>
                </a:lnTo>
                <a:lnTo>
                  <a:pt x="141" y="172"/>
                </a:lnTo>
                <a:lnTo>
                  <a:pt x="140" y="171"/>
                </a:lnTo>
                <a:lnTo>
                  <a:pt x="139" y="171"/>
                </a:lnTo>
                <a:lnTo>
                  <a:pt x="137" y="171"/>
                </a:lnTo>
                <a:lnTo>
                  <a:pt x="134" y="173"/>
                </a:lnTo>
                <a:lnTo>
                  <a:pt x="134" y="172"/>
                </a:lnTo>
                <a:lnTo>
                  <a:pt x="133" y="170"/>
                </a:lnTo>
                <a:lnTo>
                  <a:pt x="132" y="170"/>
                </a:lnTo>
                <a:lnTo>
                  <a:pt x="131" y="170"/>
                </a:lnTo>
                <a:lnTo>
                  <a:pt x="131" y="172"/>
                </a:lnTo>
                <a:lnTo>
                  <a:pt x="130" y="171"/>
                </a:lnTo>
                <a:lnTo>
                  <a:pt x="128" y="170"/>
                </a:lnTo>
                <a:lnTo>
                  <a:pt x="127" y="170"/>
                </a:lnTo>
                <a:lnTo>
                  <a:pt x="126" y="170"/>
                </a:lnTo>
                <a:lnTo>
                  <a:pt x="127" y="168"/>
                </a:lnTo>
                <a:lnTo>
                  <a:pt x="126" y="168"/>
                </a:lnTo>
                <a:lnTo>
                  <a:pt x="125" y="167"/>
                </a:lnTo>
                <a:lnTo>
                  <a:pt x="127" y="167"/>
                </a:lnTo>
                <a:lnTo>
                  <a:pt x="128" y="163"/>
                </a:lnTo>
                <a:lnTo>
                  <a:pt x="126" y="162"/>
                </a:lnTo>
                <a:lnTo>
                  <a:pt x="125" y="162"/>
                </a:lnTo>
                <a:lnTo>
                  <a:pt x="124" y="161"/>
                </a:lnTo>
                <a:lnTo>
                  <a:pt x="124" y="160"/>
                </a:lnTo>
                <a:lnTo>
                  <a:pt x="125" y="157"/>
                </a:lnTo>
                <a:lnTo>
                  <a:pt x="125" y="155"/>
                </a:lnTo>
                <a:lnTo>
                  <a:pt x="123" y="151"/>
                </a:lnTo>
                <a:lnTo>
                  <a:pt x="123" y="150"/>
                </a:lnTo>
                <a:lnTo>
                  <a:pt x="122" y="149"/>
                </a:lnTo>
                <a:lnTo>
                  <a:pt x="119" y="150"/>
                </a:lnTo>
                <a:lnTo>
                  <a:pt x="116" y="150"/>
                </a:lnTo>
                <a:lnTo>
                  <a:pt x="116" y="151"/>
                </a:lnTo>
                <a:lnTo>
                  <a:pt x="116" y="152"/>
                </a:lnTo>
                <a:lnTo>
                  <a:pt x="116" y="153"/>
                </a:lnTo>
                <a:lnTo>
                  <a:pt x="112" y="151"/>
                </a:lnTo>
                <a:lnTo>
                  <a:pt x="111" y="150"/>
                </a:lnTo>
                <a:lnTo>
                  <a:pt x="110" y="149"/>
                </a:lnTo>
                <a:lnTo>
                  <a:pt x="111" y="148"/>
                </a:lnTo>
                <a:lnTo>
                  <a:pt x="112" y="147"/>
                </a:lnTo>
                <a:lnTo>
                  <a:pt x="114" y="145"/>
                </a:lnTo>
                <a:lnTo>
                  <a:pt x="113" y="144"/>
                </a:lnTo>
                <a:lnTo>
                  <a:pt x="112" y="143"/>
                </a:lnTo>
                <a:lnTo>
                  <a:pt x="113" y="141"/>
                </a:lnTo>
                <a:lnTo>
                  <a:pt x="112" y="140"/>
                </a:lnTo>
                <a:lnTo>
                  <a:pt x="112" y="139"/>
                </a:lnTo>
                <a:lnTo>
                  <a:pt x="114" y="138"/>
                </a:lnTo>
                <a:lnTo>
                  <a:pt x="114" y="136"/>
                </a:lnTo>
                <a:lnTo>
                  <a:pt x="114" y="135"/>
                </a:lnTo>
                <a:lnTo>
                  <a:pt x="113" y="135"/>
                </a:lnTo>
                <a:lnTo>
                  <a:pt x="111" y="135"/>
                </a:lnTo>
                <a:lnTo>
                  <a:pt x="108" y="134"/>
                </a:lnTo>
                <a:lnTo>
                  <a:pt x="107" y="134"/>
                </a:lnTo>
                <a:lnTo>
                  <a:pt x="105" y="128"/>
                </a:lnTo>
                <a:lnTo>
                  <a:pt x="105" y="125"/>
                </a:lnTo>
                <a:lnTo>
                  <a:pt x="105" y="123"/>
                </a:lnTo>
                <a:lnTo>
                  <a:pt x="105" y="122"/>
                </a:lnTo>
                <a:lnTo>
                  <a:pt x="108" y="121"/>
                </a:lnTo>
                <a:lnTo>
                  <a:pt x="105" y="120"/>
                </a:lnTo>
                <a:lnTo>
                  <a:pt x="104" y="119"/>
                </a:lnTo>
                <a:lnTo>
                  <a:pt x="103" y="115"/>
                </a:lnTo>
                <a:lnTo>
                  <a:pt x="103" y="114"/>
                </a:lnTo>
                <a:lnTo>
                  <a:pt x="104" y="113"/>
                </a:lnTo>
                <a:lnTo>
                  <a:pt x="105" y="112"/>
                </a:lnTo>
                <a:lnTo>
                  <a:pt x="106" y="112"/>
                </a:lnTo>
                <a:lnTo>
                  <a:pt x="105" y="111"/>
                </a:lnTo>
                <a:lnTo>
                  <a:pt x="105" y="112"/>
                </a:lnTo>
                <a:lnTo>
                  <a:pt x="104" y="111"/>
                </a:lnTo>
                <a:lnTo>
                  <a:pt x="103" y="108"/>
                </a:lnTo>
                <a:lnTo>
                  <a:pt x="103" y="107"/>
                </a:lnTo>
                <a:lnTo>
                  <a:pt x="104" y="106"/>
                </a:lnTo>
                <a:lnTo>
                  <a:pt x="105" y="105"/>
                </a:lnTo>
                <a:lnTo>
                  <a:pt x="108" y="104"/>
                </a:lnTo>
                <a:lnTo>
                  <a:pt x="109" y="103"/>
                </a:lnTo>
                <a:lnTo>
                  <a:pt x="108" y="102"/>
                </a:lnTo>
                <a:lnTo>
                  <a:pt x="108" y="100"/>
                </a:lnTo>
                <a:lnTo>
                  <a:pt x="108" y="99"/>
                </a:lnTo>
                <a:lnTo>
                  <a:pt x="110" y="97"/>
                </a:lnTo>
                <a:lnTo>
                  <a:pt x="111" y="97"/>
                </a:lnTo>
                <a:lnTo>
                  <a:pt x="111" y="96"/>
                </a:lnTo>
                <a:lnTo>
                  <a:pt x="110" y="95"/>
                </a:lnTo>
                <a:lnTo>
                  <a:pt x="109" y="93"/>
                </a:lnTo>
                <a:lnTo>
                  <a:pt x="108" y="92"/>
                </a:lnTo>
                <a:lnTo>
                  <a:pt x="110" y="92"/>
                </a:lnTo>
                <a:lnTo>
                  <a:pt x="109" y="88"/>
                </a:lnTo>
                <a:lnTo>
                  <a:pt x="106" y="84"/>
                </a:lnTo>
                <a:lnTo>
                  <a:pt x="105" y="83"/>
                </a:lnTo>
                <a:lnTo>
                  <a:pt x="103" y="83"/>
                </a:lnTo>
                <a:lnTo>
                  <a:pt x="102" y="83"/>
                </a:lnTo>
                <a:lnTo>
                  <a:pt x="102" y="81"/>
                </a:lnTo>
                <a:lnTo>
                  <a:pt x="104" y="81"/>
                </a:lnTo>
                <a:lnTo>
                  <a:pt x="104" y="79"/>
                </a:lnTo>
                <a:lnTo>
                  <a:pt x="104" y="76"/>
                </a:lnTo>
                <a:lnTo>
                  <a:pt x="104" y="75"/>
                </a:lnTo>
                <a:lnTo>
                  <a:pt x="104" y="73"/>
                </a:lnTo>
                <a:lnTo>
                  <a:pt x="103" y="72"/>
                </a:lnTo>
                <a:lnTo>
                  <a:pt x="102" y="71"/>
                </a:lnTo>
                <a:lnTo>
                  <a:pt x="100" y="71"/>
                </a:lnTo>
                <a:lnTo>
                  <a:pt x="100" y="70"/>
                </a:lnTo>
                <a:lnTo>
                  <a:pt x="99" y="70"/>
                </a:lnTo>
                <a:lnTo>
                  <a:pt x="99" y="69"/>
                </a:lnTo>
                <a:lnTo>
                  <a:pt x="99" y="68"/>
                </a:lnTo>
                <a:lnTo>
                  <a:pt x="100" y="67"/>
                </a:lnTo>
                <a:lnTo>
                  <a:pt x="100" y="66"/>
                </a:lnTo>
                <a:lnTo>
                  <a:pt x="100" y="65"/>
                </a:lnTo>
                <a:lnTo>
                  <a:pt x="99" y="63"/>
                </a:lnTo>
                <a:lnTo>
                  <a:pt x="99" y="61"/>
                </a:lnTo>
                <a:lnTo>
                  <a:pt x="99" y="60"/>
                </a:lnTo>
                <a:lnTo>
                  <a:pt x="98" y="60"/>
                </a:lnTo>
                <a:lnTo>
                  <a:pt x="99" y="58"/>
                </a:lnTo>
                <a:lnTo>
                  <a:pt x="100" y="58"/>
                </a:lnTo>
                <a:lnTo>
                  <a:pt x="101" y="57"/>
                </a:lnTo>
                <a:lnTo>
                  <a:pt x="102" y="56"/>
                </a:lnTo>
                <a:lnTo>
                  <a:pt x="102" y="53"/>
                </a:lnTo>
                <a:lnTo>
                  <a:pt x="101" y="51"/>
                </a:lnTo>
                <a:lnTo>
                  <a:pt x="102" y="50"/>
                </a:lnTo>
                <a:lnTo>
                  <a:pt x="103" y="49"/>
                </a:lnTo>
                <a:lnTo>
                  <a:pt x="104" y="47"/>
                </a:lnTo>
                <a:lnTo>
                  <a:pt x="105" y="46"/>
                </a:lnTo>
                <a:lnTo>
                  <a:pt x="107" y="43"/>
                </a:lnTo>
                <a:lnTo>
                  <a:pt x="107" y="42"/>
                </a:lnTo>
                <a:lnTo>
                  <a:pt x="108" y="41"/>
                </a:lnTo>
                <a:lnTo>
                  <a:pt x="108" y="40"/>
                </a:lnTo>
                <a:lnTo>
                  <a:pt x="107" y="37"/>
                </a:lnTo>
                <a:lnTo>
                  <a:pt x="107" y="36"/>
                </a:lnTo>
                <a:lnTo>
                  <a:pt x="108" y="34"/>
                </a:lnTo>
                <a:lnTo>
                  <a:pt x="108" y="31"/>
                </a:lnTo>
                <a:lnTo>
                  <a:pt x="106" y="31"/>
                </a:lnTo>
                <a:lnTo>
                  <a:pt x="105" y="29"/>
                </a:lnTo>
                <a:lnTo>
                  <a:pt x="105" y="28"/>
                </a:lnTo>
                <a:lnTo>
                  <a:pt x="106" y="24"/>
                </a:lnTo>
                <a:lnTo>
                  <a:pt x="106" y="22"/>
                </a:lnTo>
                <a:lnTo>
                  <a:pt x="105" y="21"/>
                </a:lnTo>
                <a:lnTo>
                  <a:pt x="105" y="20"/>
                </a:lnTo>
                <a:lnTo>
                  <a:pt x="105" y="19"/>
                </a:lnTo>
                <a:lnTo>
                  <a:pt x="106" y="18"/>
                </a:lnTo>
                <a:lnTo>
                  <a:pt x="108" y="15"/>
                </a:lnTo>
                <a:lnTo>
                  <a:pt x="108" y="13"/>
                </a:lnTo>
                <a:lnTo>
                  <a:pt x="108" y="12"/>
                </a:lnTo>
                <a:lnTo>
                  <a:pt x="106" y="11"/>
                </a:lnTo>
                <a:lnTo>
                  <a:pt x="105" y="8"/>
                </a:lnTo>
                <a:lnTo>
                  <a:pt x="105" y="6"/>
                </a:lnTo>
                <a:lnTo>
                  <a:pt x="103" y="4"/>
                </a:lnTo>
                <a:lnTo>
                  <a:pt x="103" y="3"/>
                </a:lnTo>
                <a:lnTo>
                  <a:pt x="101" y="1"/>
                </a:lnTo>
                <a:lnTo>
                  <a:pt x="97" y="0"/>
                </a:lnTo>
                <a:lnTo>
                  <a:pt x="97" y="1"/>
                </a:lnTo>
                <a:lnTo>
                  <a:pt x="97" y="2"/>
                </a:lnTo>
                <a:lnTo>
                  <a:pt x="95" y="3"/>
                </a:lnTo>
                <a:lnTo>
                  <a:pt x="94" y="3"/>
                </a:lnTo>
                <a:lnTo>
                  <a:pt x="93" y="3"/>
                </a:lnTo>
                <a:lnTo>
                  <a:pt x="94" y="4"/>
                </a:lnTo>
                <a:lnTo>
                  <a:pt x="93" y="5"/>
                </a:lnTo>
                <a:lnTo>
                  <a:pt x="93" y="7"/>
                </a:lnTo>
                <a:lnTo>
                  <a:pt x="93" y="8"/>
                </a:lnTo>
                <a:lnTo>
                  <a:pt x="92" y="9"/>
                </a:lnTo>
                <a:lnTo>
                  <a:pt x="90" y="8"/>
                </a:lnTo>
                <a:lnTo>
                  <a:pt x="90" y="10"/>
                </a:lnTo>
                <a:lnTo>
                  <a:pt x="89" y="10"/>
                </a:lnTo>
                <a:lnTo>
                  <a:pt x="88" y="10"/>
                </a:lnTo>
                <a:lnTo>
                  <a:pt x="88" y="11"/>
                </a:lnTo>
                <a:lnTo>
                  <a:pt x="89" y="12"/>
                </a:lnTo>
                <a:lnTo>
                  <a:pt x="89" y="13"/>
                </a:lnTo>
                <a:lnTo>
                  <a:pt x="88" y="12"/>
                </a:lnTo>
                <a:lnTo>
                  <a:pt x="86" y="12"/>
                </a:lnTo>
                <a:lnTo>
                  <a:pt x="86" y="11"/>
                </a:lnTo>
                <a:lnTo>
                  <a:pt x="85" y="11"/>
                </a:lnTo>
                <a:lnTo>
                  <a:pt x="84" y="12"/>
                </a:lnTo>
                <a:lnTo>
                  <a:pt x="84" y="10"/>
                </a:lnTo>
                <a:lnTo>
                  <a:pt x="83" y="10"/>
                </a:lnTo>
                <a:lnTo>
                  <a:pt x="82" y="11"/>
                </a:lnTo>
                <a:lnTo>
                  <a:pt x="82" y="10"/>
                </a:lnTo>
                <a:lnTo>
                  <a:pt x="83" y="9"/>
                </a:lnTo>
                <a:lnTo>
                  <a:pt x="82" y="9"/>
                </a:lnTo>
                <a:lnTo>
                  <a:pt x="81" y="8"/>
                </a:lnTo>
                <a:lnTo>
                  <a:pt x="79" y="9"/>
                </a:lnTo>
                <a:lnTo>
                  <a:pt x="79" y="11"/>
                </a:lnTo>
                <a:lnTo>
                  <a:pt x="78" y="10"/>
                </a:lnTo>
                <a:lnTo>
                  <a:pt x="79" y="8"/>
                </a:lnTo>
                <a:lnTo>
                  <a:pt x="78" y="8"/>
                </a:lnTo>
                <a:lnTo>
                  <a:pt x="79" y="7"/>
                </a:lnTo>
                <a:lnTo>
                  <a:pt x="80" y="7"/>
                </a:lnTo>
                <a:lnTo>
                  <a:pt x="80" y="5"/>
                </a:lnTo>
                <a:lnTo>
                  <a:pt x="79" y="6"/>
                </a:lnTo>
                <a:lnTo>
                  <a:pt x="78" y="6"/>
                </a:lnTo>
                <a:lnTo>
                  <a:pt x="77" y="7"/>
                </a:lnTo>
                <a:lnTo>
                  <a:pt x="76" y="7"/>
                </a:lnTo>
                <a:lnTo>
                  <a:pt x="76" y="8"/>
                </a:lnTo>
                <a:lnTo>
                  <a:pt x="75" y="7"/>
                </a:lnTo>
                <a:lnTo>
                  <a:pt x="73" y="6"/>
                </a:lnTo>
                <a:lnTo>
                  <a:pt x="74" y="5"/>
                </a:lnTo>
                <a:lnTo>
                  <a:pt x="73" y="5"/>
                </a:lnTo>
                <a:lnTo>
                  <a:pt x="73" y="7"/>
                </a:lnTo>
                <a:lnTo>
                  <a:pt x="73" y="8"/>
                </a:lnTo>
                <a:lnTo>
                  <a:pt x="72" y="9"/>
                </a:lnTo>
                <a:lnTo>
                  <a:pt x="72" y="8"/>
                </a:lnTo>
                <a:lnTo>
                  <a:pt x="71" y="8"/>
                </a:lnTo>
                <a:lnTo>
                  <a:pt x="72" y="7"/>
                </a:lnTo>
                <a:lnTo>
                  <a:pt x="72" y="6"/>
                </a:lnTo>
                <a:lnTo>
                  <a:pt x="71" y="7"/>
                </a:lnTo>
                <a:lnTo>
                  <a:pt x="70" y="6"/>
                </a:lnTo>
                <a:lnTo>
                  <a:pt x="70" y="7"/>
                </a:lnTo>
                <a:lnTo>
                  <a:pt x="69" y="8"/>
                </a:lnTo>
                <a:lnTo>
                  <a:pt x="67" y="9"/>
                </a:lnTo>
                <a:lnTo>
                  <a:pt x="67" y="8"/>
                </a:lnTo>
                <a:lnTo>
                  <a:pt x="67" y="7"/>
                </a:lnTo>
                <a:lnTo>
                  <a:pt x="67" y="6"/>
                </a:lnTo>
                <a:lnTo>
                  <a:pt x="66" y="6"/>
                </a:lnTo>
                <a:lnTo>
                  <a:pt x="64" y="7"/>
                </a:lnTo>
                <a:lnTo>
                  <a:pt x="64" y="6"/>
                </a:lnTo>
                <a:lnTo>
                  <a:pt x="63" y="6"/>
                </a:lnTo>
                <a:lnTo>
                  <a:pt x="63" y="7"/>
                </a:lnTo>
                <a:lnTo>
                  <a:pt x="62" y="7"/>
                </a:lnTo>
                <a:lnTo>
                  <a:pt x="61" y="7"/>
                </a:lnTo>
                <a:lnTo>
                  <a:pt x="60" y="8"/>
                </a:lnTo>
                <a:lnTo>
                  <a:pt x="59" y="8"/>
                </a:lnTo>
                <a:lnTo>
                  <a:pt x="59" y="9"/>
                </a:lnTo>
                <a:lnTo>
                  <a:pt x="60" y="10"/>
                </a:lnTo>
                <a:lnTo>
                  <a:pt x="59" y="9"/>
                </a:lnTo>
                <a:lnTo>
                  <a:pt x="59" y="10"/>
                </a:lnTo>
                <a:lnTo>
                  <a:pt x="58" y="10"/>
                </a:lnTo>
                <a:lnTo>
                  <a:pt x="58" y="9"/>
                </a:lnTo>
                <a:lnTo>
                  <a:pt x="56" y="10"/>
                </a:lnTo>
                <a:lnTo>
                  <a:pt x="56" y="11"/>
                </a:lnTo>
                <a:lnTo>
                  <a:pt x="55" y="8"/>
                </a:lnTo>
                <a:lnTo>
                  <a:pt x="53" y="8"/>
                </a:lnTo>
                <a:lnTo>
                  <a:pt x="51" y="8"/>
                </a:lnTo>
                <a:lnTo>
                  <a:pt x="52" y="9"/>
                </a:lnTo>
                <a:lnTo>
                  <a:pt x="51" y="11"/>
                </a:lnTo>
                <a:lnTo>
                  <a:pt x="50" y="10"/>
                </a:lnTo>
                <a:lnTo>
                  <a:pt x="50" y="9"/>
                </a:lnTo>
                <a:lnTo>
                  <a:pt x="50" y="8"/>
                </a:lnTo>
                <a:lnTo>
                  <a:pt x="49" y="9"/>
                </a:lnTo>
                <a:lnTo>
                  <a:pt x="48" y="8"/>
                </a:lnTo>
                <a:lnTo>
                  <a:pt x="47" y="8"/>
                </a:lnTo>
                <a:lnTo>
                  <a:pt x="47" y="9"/>
                </a:lnTo>
                <a:lnTo>
                  <a:pt x="47" y="8"/>
                </a:lnTo>
                <a:lnTo>
                  <a:pt x="45" y="9"/>
                </a:lnTo>
                <a:lnTo>
                  <a:pt x="45" y="10"/>
                </a:lnTo>
                <a:lnTo>
                  <a:pt x="44" y="10"/>
                </a:lnTo>
                <a:lnTo>
                  <a:pt x="44" y="11"/>
                </a:lnTo>
                <a:lnTo>
                  <a:pt x="43" y="12"/>
                </a:lnTo>
                <a:lnTo>
                  <a:pt x="42" y="12"/>
                </a:lnTo>
                <a:lnTo>
                  <a:pt x="42" y="11"/>
                </a:lnTo>
                <a:lnTo>
                  <a:pt x="41" y="11"/>
                </a:lnTo>
                <a:lnTo>
                  <a:pt x="40" y="11"/>
                </a:lnTo>
                <a:lnTo>
                  <a:pt x="39" y="12"/>
                </a:lnTo>
                <a:lnTo>
                  <a:pt x="38" y="11"/>
                </a:lnTo>
                <a:lnTo>
                  <a:pt x="38" y="12"/>
                </a:lnTo>
                <a:lnTo>
                  <a:pt x="38" y="11"/>
                </a:lnTo>
                <a:lnTo>
                  <a:pt x="37" y="12"/>
                </a:lnTo>
                <a:lnTo>
                  <a:pt x="38" y="12"/>
                </a:lnTo>
                <a:lnTo>
                  <a:pt x="37" y="13"/>
                </a:lnTo>
                <a:lnTo>
                  <a:pt x="36" y="12"/>
                </a:lnTo>
                <a:lnTo>
                  <a:pt x="35" y="11"/>
                </a:lnTo>
                <a:lnTo>
                  <a:pt x="35" y="12"/>
                </a:lnTo>
                <a:lnTo>
                  <a:pt x="33" y="12"/>
                </a:lnTo>
                <a:lnTo>
                  <a:pt x="33" y="13"/>
                </a:lnTo>
                <a:lnTo>
                  <a:pt x="32" y="15"/>
                </a:lnTo>
                <a:lnTo>
                  <a:pt x="30" y="15"/>
                </a:lnTo>
                <a:lnTo>
                  <a:pt x="29" y="15"/>
                </a:lnTo>
                <a:lnTo>
                  <a:pt x="28" y="15"/>
                </a:lnTo>
                <a:lnTo>
                  <a:pt x="27" y="16"/>
                </a:lnTo>
                <a:lnTo>
                  <a:pt x="28" y="16"/>
                </a:lnTo>
                <a:lnTo>
                  <a:pt x="27" y="17"/>
                </a:lnTo>
                <a:lnTo>
                  <a:pt x="27" y="16"/>
                </a:lnTo>
                <a:lnTo>
                  <a:pt x="27" y="15"/>
                </a:lnTo>
                <a:lnTo>
                  <a:pt x="26" y="15"/>
                </a:lnTo>
                <a:lnTo>
                  <a:pt x="25" y="15"/>
                </a:lnTo>
                <a:lnTo>
                  <a:pt x="24" y="15"/>
                </a:lnTo>
                <a:lnTo>
                  <a:pt x="23" y="15"/>
                </a:lnTo>
                <a:lnTo>
                  <a:pt x="22" y="15"/>
                </a:lnTo>
                <a:lnTo>
                  <a:pt x="21" y="15"/>
                </a:lnTo>
                <a:lnTo>
                  <a:pt x="20" y="16"/>
                </a:lnTo>
                <a:lnTo>
                  <a:pt x="19" y="15"/>
                </a:lnTo>
                <a:lnTo>
                  <a:pt x="18" y="16"/>
                </a:lnTo>
                <a:lnTo>
                  <a:pt x="18" y="15"/>
                </a:lnTo>
                <a:lnTo>
                  <a:pt x="17" y="16"/>
                </a:lnTo>
                <a:lnTo>
                  <a:pt x="18" y="16"/>
                </a:lnTo>
                <a:lnTo>
                  <a:pt x="17" y="16"/>
                </a:lnTo>
                <a:lnTo>
                  <a:pt x="16" y="16"/>
                </a:lnTo>
                <a:lnTo>
                  <a:pt x="16" y="18"/>
                </a:lnTo>
                <a:lnTo>
                  <a:pt x="15" y="17"/>
                </a:lnTo>
                <a:lnTo>
                  <a:pt x="13" y="16"/>
                </a:lnTo>
                <a:lnTo>
                  <a:pt x="0" y="1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7" name="Freeform 29"/>
          <p:cNvSpPr>
            <a:spLocks/>
          </p:cNvSpPr>
          <p:nvPr/>
        </p:nvSpPr>
        <p:spPr bwMode="auto">
          <a:xfrm>
            <a:off x="3683000" y="2938463"/>
            <a:ext cx="831850" cy="468312"/>
          </a:xfrm>
          <a:custGeom>
            <a:avLst/>
            <a:gdLst>
              <a:gd name="T0" fmla="*/ 2147483647 w 524"/>
              <a:gd name="T1" fmla="*/ 2147483647 h 295"/>
              <a:gd name="T2" fmla="*/ 2147483647 w 524"/>
              <a:gd name="T3" fmla="*/ 2147483647 h 295"/>
              <a:gd name="T4" fmla="*/ 2147483647 w 524"/>
              <a:gd name="T5" fmla="*/ 2147483647 h 295"/>
              <a:gd name="T6" fmla="*/ 2147483647 w 524"/>
              <a:gd name="T7" fmla="*/ 2147483647 h 295"/>
              <a:gd name="T8" fmla="*/ 2147483647 w 524"/>
              <a:gd name="T9" fmla="*/ 2147483647 h 295"/>
              <a:gd name="T10" fmla="*/ 2147483647 w 524"/>
              <a:gd name="T11" fmla="*/ 2147483647 h 295"/>
              <a:gd name="T12" fmla="*/ 2147483647 w 524"/>
              <a:gd name="T13" fmla="*/ 2147483647 h 295"/>
              <a:gd name="T14" fmla="*/ 2147483647 w 524"/>
              <a:gd name="T15" fmla="*/ 2147483647 h 295"/>
              <a:gd name="T16" fmla="*/ 2147483647 w 524"/>
              <a:gd name="T17" fmla="*/ 2147483647 h 295"/>
              <a:gd name="T18" fmla="*/ 2147483647 w 524"/>
              <a:gd name="T19" fmla="*/ 2147483647 h 295"/>
              <a:gd name="T20" fmla="*/ 2147483647 w 524"/>
              <a:gd name="T21" fmla="*/ 2147483647 h 295"/>
              <a:gd name="T22" fmla="*/ 2147483647 w 524"/>
              <a:gd name="T23" fmla="*/ 2147483647 h 295"/>
              <a:gd name="T24" fmla="*/ 2147483647 w 524"/>
              <a:gd name="T25" fmla="*/ 2147483647 h 295"/>
              <a:gd name="T26" fmla="*/ 2147483647 w 524"/>
              <a:gd name="T27" fmla="*/ 2147483647 h 295"/>
              <a:gd name="T28" fmla="*/ 2147483647 w 524"/>
              <a:gd name="T29" fmla="*/ 2147483647 h 295"/>
              <a:gd name="T30" fmla="*/ 2147483647 w 524"/>
              <a:gd name="T31" fmla="*/ 2147483647 h 295"/>
              <a:gd name="T32" fmla="*/ 2147483647 w 524"/>
              <a:gd name="T33" fmla="*/ 2147483647 h 295"/>
              <a:gd name="T34" fmla="*/ 2147483647 w 524"/>
              <a:gd name="T35" fmla="*/ 2147483647 h 295"/>
              <a:gd name="T36" fmla="*/ 2147483647 w 524"/>
              <a:gd name="T37" fmla="*/ 2147483647 h 295"/>
              <a:gd name="T38" fmla="*/ 2147483647 w 524"/>
              <a:gd name="T39" fmla="*/ 2147483647 h 295"/>
              <a:gd name="T40" fmla="*/ 2147483647 w 524"/>
              <a:gd name="T41" fmla="*/ 2147483647 h 295"/>
              <a:gd name="T42" fmla="*/ 2147483647 w 524"/>
              <a:gd name="T43" fmla="*/ 2147483647 h 295"/>
              <a:gd name="T44" fmla="*/ 2147483647 w 524"/>
              <a:gd name="T45" fmla="*/ 2147483647 h 295"/>
              <a:gd name="T46" fmla="*/ 2147483647 w 524"/>
              <a:gd name="T47" fmla="*/ 2147483647 h 295"/>
              <a:gd name="T48" fmla="*/ 2147483647 w 524"/>
              <a:gd name="T49" fmla="*/ 2147483647 h 295"/>
              <a:gd name="T50" fmla="*/ 2147483647 w 524"/>
              <a:gd name="T51" fmla="*/ 2147483647 h 295"/>
              <a:gd name="T52" fmla="*/ 2147483647 w 524"/>
              <a:gd name="T53" fmla="*/ 2147483647 h 295"/>
              <a:gd name="T54" fmla="*/ 2147483647 w 524"/>
              <a:gd name="T55" fmla="*/ 2147483647 h 295"/>
              <a:gd name="T56" fmla="*/ 2147483647 w 524"/>
              <a:gd name="T57" fmla="*/ 2147483647 h 295"/>
              <a:gd name="T58" fmla="*/ 2147483647 w 524"/>
              <a:gd name="T59" fmla="*/ 2147483647 h 295"/>
              <a:gd name="T60" fmla="*/ 2147483647 w 524"/>
              <a:gd name="T61" fmla="*/ 2147483647 h 295"/>
              <a:gd name="T62" fmla="*/ 2147483647 w 524"/>
              <a:gd name="T63" fmla="*/ 2147483647 h 295"/>
              <a:gd name="T64" fmla="*/ 2147483647 w 524"/>
              <a:gd name="T65" fmla="*/ 2147483647 h 295"/>
              <a:gd name="T66" fmla="*/ 2147483647 w 524"/>
              <a:gd name="T67" fmla="*/ 2147483647 h 295"/>
              <a:gd name="T68" fmla="*/ 2147483647 w 524"/>
              <a:gd name="T69" fmla="*/ 2147483647 h 295"/>
              <a:gd name="T70" fmla="*/ 2147483647 w 524"/>
              <a:gd name="T71" fmla="*/ 2147483647 h 295"/>
              <a:gd name="T72" fmla="*/ 2147483647 w 524"/>
              <a:gd name="T73" fmla="*/ 2147483647 h 295"/>
              <a:gd name="T74" fmla="*/ 2147483647 w 524"/>
              <a:gd name="T75" fmla="*/ 2147483647 h 295"/>
              <a:gd name="T76" fmla="*/ 2147483647 w 524"/>
              <a:gd name="T77" fmla="*/ 2147483647 h 295"/>
              <a:gd name="T78" fmla="*/ 2147483647 w 524"/>
              <a:gd name="T79" fmla="*/ 2147483647 h 295"/>
              <a:gd name="T80" fmla="*/ 2147483647 w 524"/>
              <a:gd name="T81" fmla="*/ 2147483647 h 295"/>
              <a:gd name="T82" fmla="*/ 2147483647 w 524"/>
              <a:gd name="T83" fmla="*/ 2147483647 h 295"/>
              <a:gd name="T84" fmla="*/ 2147483647 w 524"/>
              <a:gd name="T85" fmla="*/ 2147483647 h 295"/>
              <a:gd name="T86" fmla="*/ 2147483647 w 524"/>
              <a:gd name="T87" fmla="*/ 2147483647 h 295"/>
              <a:gd name="T88" fmla="*/ 2147483647 w 524"/>
              <a:gd name="T89" fmla="*/ 2147483647 h 295"/>
              <a:gd name="T90" fmla="*/ 2147483647 w 524"/>
              <a:gd name="T91" fmla="*/ 2147483647 h 295"/>
              <a:gd name="T92" fmla="*/ 2147483647 w 524"/>
              <a:gd name="T93" fmla="*/ 2147483647 h 295"/>
              <a:gd name="T94" fmla="*/ 2147483647 w 524"/>
              <a:gd name="T95" fmla="*/ 2147483647 h 295"/>
              <a:gd name="T96" fmla="*/ 2147483647 w 524"/>
              <a:gd name="T97" fmla="*/ 2147483647 h 295"/>
              <a:gd name="T98" fmla="*/ 2147483647 w 524"/>
              <a:gd name="T99" fmla="*/ 2147483647 h 295"/>
              <a:gd name="T100" fmla="*/ 2147483647 w 524"/>
              <a:gd name="T101" fmla="*/ 2147483647 h 295"/>
              <a:gd name="T102" fmla="*/ 2147483647 w 524"/>
              <a:gd name="T103" fmla="*/ 2147483647 h 295"/>
              <a:gd name="T104" fmla="*/ 2147483647 w 524"/>
              <a:gd name="T105" fmla="*/ 2147483647 h 295"/>
              <a:gd name="T106" fmla="*/ 2147483647 w 524"/>
              <a:gd name="T107" fmla="*/ 2147483647 h 295"/>
              <a:gd name="T108" fmla="*/ 2147483647 w 524"/>
              <a:gd name="T109" fmla="*/ 2147483647 h 295"/>
              <a:gd name="T110" fmla="*/ 2147483647 w 524"/>
              <a:gd name="T111" fmla="*/ 2147483647 h 295"/>
              <a:gd name="T112" fmla="*/ 2147483647 w 524"/>
              <a:gd name="T113" fmla="*/ 2147483647 h 295"/>
              <a:gd name="T114" fmla="*/ 2147483647 w 524"/>
              <a:gd name="T115" fmla="*/ 2147483647 h 295"/>
              <a:gd name="T116" fmla="*/ 2147483647 w 524"/>
              <a:gd name="T117" fmla="*/ 2147483647 h 295"/>
              <a:gd name="T118" fmla="*/ 2147483647 w 524"/>
              <a:gd name="T119" fmla="*/ 2147483647 h 295"/>
              <a:gd name="T120" fmla="*/ 2147483647 w 524"/>
              <a:gd name="T121" fmla="*/ 2147483647 h 295"/>
              <a:gd name="T122" fmla="*/ 2147483647 w 524"/>
              <a:gd name="T123" fmla="*/ 2147483647 h 2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24"/>
              <a:gd name="T187" fmla="*/ 0 h 295"/>
              <a:gd name="T188" fmla="*/ 524 w 524"/>
              <a:gd name="T189" fmla="*/ 295 h 2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24" h="295">
                <a:moveTo>
                  <a:pt x="13" y="0"/>
                </a:moveTo>
                <a:lnTo>
                  <a:pt x="18" y="2"/>
                </a:lnTo>
                <a:lnTo>
                  <a:pt x="47" y="15"/>
                </a:lnTo>
                <a:lnTo>
                  <a:pt x="80" y="30"/>
                </a:lnTo>
                <a:lnTo>
                  <a:pt x="93" y="37"/>
                </a:lnTo>
                <a:lnTo>
                  <a:pt x="95" y="37"/>
                </a:lnTo>
                <a:lnTo>
                  <a:pt x="128" y="44"/>
                </a:lnTo>
                <a:lnTo>
                  <a:pt x="129" y="45"/>
                </a:lnTo>
                <a:lnTo>
                  <a:pt x="140" y="48"/>
                </a:lnTo>
                <a:lnTo>
                  <a:pt x="142" y="48"/>
                </a:lnTo>
                <a:lnTo>
                  <a:pt x="142" y="49"/>
                </a:lnTo>
                <a:lnTo>
                  <a:pt x="172" y="56"/>
                </a:lnTo>
                <a:lnTo>
                  <a:pt x="177" y="56"/>
                </a:lnTo>
                <a:lnTo>
                  <a:pt x="196" y="61"/>
                </a:lnTo>
                <a:lnTo>
                  <a:pt x="217" y="66"/>
                </a:lnTo>
                <a:lnTo>
                  <a:pt x="243" y="72"/>
                </a:lnTo>
                <a:lnTo>
                  <a:pt x="251" y="73"/>
                </a:lnTo>
                <a:lnTo>
                  <a:pt x="258" y="75"/>
                </a:lnTo>
                <a:lnTo>
                  <a:pt x="264" y="78"/>
                </a:lnTo>
                <a:lnTo>
                  <a:pt x="275" y="85"/>
                </a:lnTo>
                <a:lnTo>
                  <a:pt x="301" y="99"/>
                </a:lnTo>
                <a:lnTo>
                  <a:pt x="316" y="107"/>
                </a:lnTo>
                <a:lnTo>
                  <a:pt x="324" y="111"/>
                </a:lnTo>
                <a:lnTo>
                  <a:pt x="342" y="121"/>
                </a:lnTo>
                <a:lnTo>
                  <a:pt x="356" y="128"/>
                </a:lnTo>
                <a:lnTo>
                  <a:pt x="370" y="136"/>
                </a:lnTo>
                <a:lnTo>
                  <a:pt x="373" y="137"/>
                </a:lnTo>
                <a:lnTo>
                  <a:pt x="374" y="138"/>
                </a:lnTo>
                <a:lnTo>
                  <a:pt x="382" y="141"/>
                </a:lnTo>
                <a:lnTo>
                  <a:pt x="413" y="155"/>
                </a:lnTo>
                <a:lnTo>
                  <a:pt x="431" y="163"/>
                </a:lnTo>
                <a:lnTo>
                  <a:pt x="474" y="182"/>
                </a:lnTo>
                <a:lnTo>
                  <a:pt x="486" y="186"/>
                </a:lnTo>
                <a:lnTo>
                  <a:pt x="488" y="188"/>
                </a:lnTo>
                <a:lnTo>
                  <a:pt x="490" y="189"/>
                </a:lnTo>
                <a:lnTo>
                  <a:pt x="493" y="189"/>
                </a:lnTo>
                <a:lnTo>
                  <a:pt x="511" y="198"/>
                </a:lnTo>
                <a:lnTo>
                  <a:pt x="524" y="203"/>
                </a:lnTo>
                <a:lnTo>
                  <a:pt x="524" y="204"/>
                </a:lnTo>
                <a:lnTo>
                  <a:pt x="524" y="205"/>
                </a:lnTo>
                <a:lnTo>
                  <a:pt x="523" y="205"/>
                </a:lnTo>
                <a:lnTo>
                  <a:pt x="524" y="205"/>
                </a:lnTo>
                <a:lnTo>
                  <a:pt x="523" y="205"/>
                </a:lnTo>
                <a:lnTo>
                  <a:pt x="523" y="206"/>
                </a:lnTo>
                <a:lnTo>
                  <a:pt x="524" y="206"/>
                </a:lnTo>
                <a:lnTo>
                  <a:pt x="523" y="207"/>
                </a:lnTo>
                <a:lnTo>
                  <a:pt x="523" y="208"/>
                </a:lnTo>
                <a:lnTo>
                  <a:pt x="522" y="207"/>
                </a:lnTo>
                <a:lnTo>
                  <a:pt x="522" y="206"/>
                </a:lnTo>
                <a:lnTo>
                  <a:pt x="522" y="207"/>
                </a:lnTo>
                <a:lnTo>
                  <a:pt x="522" y="206"/>
                </a:lnTo>
                <a:lnTo>
                  <a:pt x="521" y="207"/>
                </a:lnTo>
                <a:lnTo>
                  <a:pt x="521" y="208"/>
                </a:lnTo>
                <a:lnTo>
                  <a:pt x="519" y="208"/>
                </a:lnTo>
                <a:lnTo>
                  <a:pt x="519" y="209"/>
                </a:lnTo>
                <a:lnTo>
                  <a:pt x="518" y="210"/>
                </a:lnTo>
                <a:lnTo>
                  <a:pt x="518" y="209"/>
                </a:lnTo>
                <a:lnTo>
                  <a:pt x="517" y="210"/>
                </a:lnTo>
                <a:lnTo>
                  <a:pt x="518" y="210"/>
                </a:lnTo>
                <a:lnTo>
                  <a:pt x="517" y="210"/>
                </a:lnTo>
                <a:lnTo>
                  <a:pt x="516" y="210"/>
                </a:lnTo>
                <a:lnTo>
                  <a:pt x="516" y="211"/>
                </a:lnTo>
                <a:lnTo>
                  <a:pt x="515" y="211"/>
                </a:lnTo>
                <a:lnTo>
                  <a:pt x="514" y="211"/>
                </a:lnTo>
                <a:lnTo>
                  <a:pt x="514" y="212"/>
                </a:lnTo>
                <a:lnTo>
                  <a:pt x="514" y="213"/>
                </a:lnTo>
                <a:lnTo>
                  <a:pt x="513" y="212"/>
                </a:lnTo>
                <a:lnTo>
                  <a:pt x="512" y="213"/>
                </a:lnTo>
                <a:lnTo>
                  <a:pt x="511" y="214"/>
                </a:lnTo>
                <a:lnTo>
                  <a:pt x="512" y="215"/>
                </a:lnTo>
                <a:lnTo>
                  <a:pt x="511" y="215"/>
                </a:lnTo>
                <a:lnTo>
                  <a:pt x="510" y="215"/>
                </a:lnTo>
                <a:lnTo>
                  <a:pt x="509" y="216"/>
                </a:lnTo>
                <a:lnTo>
                  <a:pt x="509" y="218"/>
                </a:lnTo>
                <a:lnTo>
                  <a:pt x="508" y="218"/>
                </a:lnTo>
                <a:lnTo>
                  <a:pt x="508" y="217"/>
                </a:lnTo>
                <a:lnTo>
                  <a:pt x="507" y="218"/>
                </a:lnTo>
                <a:lnTo>
                  <a:pt x="506" y="217"/>
                </a:lnTo>
                <a:lnTo>
                  <a:pt x="506" y="218"/>
                </a:lnTo>
                <a:lnTo>
                  <a:pt x="506" y="219"/>
                </a:lnTo>
                <a:lnTo>
                  <a:pt x="506" y="218"/>
                </a:lnTo>
                <a:lnTo>
                  <a:pt x="505" y="220"/>
                </a:lnTo>
                <a:lnTo>
                  <a:pt x="505" y="219"/>
                </a:lnTo>
                <a:lnTo>
                  <a:pt x="505" y="220"/>
                </a:lnTo>
                <a:lnTo>
                  <a:pt x="504" y="221"/>
                </a:lnTo>
                <a:lnTo>
                  <a:pt x="503" y="221"/>
                </a:lnTo>
                <a:lnTo>
                  <a:pt x="503" y="222"/>
                </a:lnTo>
                <a:lnTo>
                  <a:pt x="503" y="221"/>
                </a:lnTo>
                <a:lnTo>
                  <a:pt x="502" y="222"/>
                </a:lnTo>
                <a:lnTo>
                  <a:pt x="501" y="223"/>
                </a:lnTo>
                <a:lnTo>
                  <a:pt x="500" y="224"/>
                </a:lnTo>
                <a:lnTo>
                  <a:pt x="500" y="225"/>
                </a:lnTo>
                <a:lnTo>
                  <a:pt x="500" y="224"/>
                </a:lnTo>
                <a:lnTo>
                  <a:pt x="500" y="225"/>
                </a:lnTo>
                <a:lnTo>
                  <a:pt x="499" y="225"/>
                </a:lnTo>
                <a:lnTo>
                  <a:pt x="499" y="224"/>
                </a:lnTo>
                <a:lnTo>
                  <a:pt x="499" y="225"/>
                </a:lnTo>
                <a:lnTo>
                  <a:pt x="498" y="226"/>
                </a:lnTo>
                <a:lnTo>
                  <a:pt x="497" y="226"/>
                </a:lnTo>
                <a:lnTo>
                  <a:pt x="497" y="227"/>
                </a:lnTo>
                <a:lnTo>
                  <a:pt x="498" y="227"/>
                </a:lnTo>
                <a:lnTo>
                  <a:pt x="498" y="228"/>
                </a:lnTo>
                <a:lnTo>
                  <a:pt x="497" y="228"/>
                </a:lnTo>
                <a:lnTo>
                  <a:pt x="497" y="229"/>
                </a:lnTo>
                <a:lnTo>
                  <a:pt x="497" y="230"/>
                </a:lnTo>
                <a:lnTo>
                  <a:pt x="496" y="230"/>
                </a:lnTo>
                <a:lnTo>
                  <a:pt x="495" y="230"/>
                </a:lnTo>
                <a:lnTo>
                  <a:pt x="495" y="231"/>
                </a:lnTo>
                <a:lnTo>
                  <a:pt x="494" y="231"/>
                </a:lnTo>
                <a:lnTo>
                  <a:pt x="492" y="232"/>
                </a:lnTo>
                <a:lnTo>
                  <a:pt x="491" y="232"/>
                </a:lnTo>
                <a:lnTo>
                  <a:pt x="490" y="232"/>
                </a:lnTo>
                <a:lnTo>
                  <a:pt x="489" y="233"/>
                </a:lnTo>
                <a:lnTo>
                  <a:pt x="488" y="233"/>
                </a:lnTo>
                <a:lnTo>
                  <a:pt x="487" y="234"/>
                </a:lnTo>
                <a:lnTo>
                  <a:pt x="489" y="234"/>
                </a:lnTo>
                <a:lnTo>
                  <a:pt x="488" y="234"/>
                </a:lnTo>
                <a:lnTo>
                  <a:pt x="487" y="234"/>
                </a:lnTo>
                <a:lnTo>
                  <a:pt x="487" y="235"/>
                </a:lnTo>
                <a:lnTo>
                  <a:pt x="486" y="235"/>
                </a:lnTo>
                <a:lnTo>
                  <a:pt x="486" y="236"/>
                </a:lnTo>
                <a:lnTo>
                  <a:pt x="484" y="236"/>
                </a:lnTo>
                <a:lnTo>
                  <a:pt x="483" y="235"/>
                </a:lnTo>
                <a:lnTo>
                  <a:pt x="483" y="234"/>
                </a:lnTo>
                <a:lnTo>
                  <a:pt x="482" y="235"/>
                </a:lnTo>
                <a:lnTo>
                  <a:pt x="481" y="234"/>
                </a:lnTo>
                <a:lnTo>
                  <a:pt x="480" y="234"/>
                </a:lnTo>
                <a:lnTo>
                  <a:pt x="480" y="235"/>
                </a:lnTo>
                <a:lnTo>
                  <a:pt x="478" y="235"/>
                </a:lnTo>
                <a:lnTo>
                  <a:pt x="477" y="234"/>
                </a:lnTo>
                <a:lnTo>
                  <a:pt x="477" y="235"/>
                </a:lnTo>
                <a:lnTo>
                  <a:pt x="476" y="234"/>
                </a:lnTo>
                <a:lnTo>
                  <a:pt x="476" y="235"/>
                </a:lnTo>
                <a:lnTo>
                  <a:pt x="475" y="234"/>
                </a:lnTo>
                <a:lnTo>
                  <a:pt x="474" y="234"/>
                </a:lnTo>
                <a:lnTo>
                  <a:pt x="474" y="236"/>
                </a:lnTo>
                <a:lnTo>
                  <a:pt x="475" y="237"/>
                </a:lnTo>
                <a:lnTo>
                  <a:pt x="474" y="237"/>
                </a:lnTo>
                <a:lnTo>
                  <a:pt x="475" y="238"/>
                </a:lnTo>
                <a:lnTo>
                  <a:pt x="475" y="239"/>
                </a:lnTo>
                <a:lnTo>
                  <a:pt x="474" y="239"/>
                </a:lnTo>
                <a:lnTo>
                  <a:pt x="473" y="239"/>
                </a:lnTo>
                <a:lnTo>
                  <a:pt x="472" y="239"/>
                </a:lnTo>
                <a:lnTo>
                  <a:pt x="472" y="240"/>
                </a:lnTo>
                <a:lnTo>
                  <a:pt x="471" y="239"/>
                </a:lnTo>
                <a:lnTo>
                  <a:pt x="469" y="239"/>
                </a:lnTo>
                <a:lnTo>
                  <a:pt x="469" y="238"/>
                </a:lnTo>
                <a:lnTo>
                  <a:pt x="467" y="240"/>
                </a:lnTo>
                <a:lnTo>
                  <a:pt x="468" y="240"/>
                </a:lnTo>
                <a:lnTo>
                  <a:pt x="468" y="242"/>
                </a:lnTo>
                <a:lnTo>
                  <a:pt x="468" y="243"/>
                </a:lnTo>
                <a:lnTo>
                  <a:pt x="467" y="243"/>
                </a:lnTo>
                <a:lnTo>
                  <a:pt x="466" y="244"/>
                </a:lnTo>
                <a:lnTo>
                  <a:pt x="464" y="245"/>
                </a:lnTo>
                <a:lnTo>
                  <a:pt x="463" y="245"/>
                </a:lnTo>
                <a:lnTo>
                  <a:pt x="463" y="246"/>
                </a:lnTo>
                <a:lnTo>
                  <a:pt x="462" y="246"/>
                </a:lnTo>
                <a:lnTo>
                  <a:pt x="461" y="246"/>
                </a:lnTo>
                <a:lnTo>
                  <a:pt x="460" y="247"/>
                </a:lnTo>
                <a:lnTo>
                  <a:pt x="459" y="247"/>
                </a:lnTo>
                <a:lnTo>
                  <a:pt x="458" y="247"/>
                </a:lnTo>
                <a:lnTo>
                  <a:pt x="457" y="247"/>
                </a:lnTo>
                <a:lnTo>
                  <a:pt x="456" y="248"/>
                </a:lnTo>
                <a:lnTo>
                  <a:pt x="454" y="251"/>
                </a:lnTo>
                <a:lnTo>
                  <a:pt x="454" y="253"/>
                </a:lnTo>
                <a:lnTo>
                  <a:pt x="452" y="253"/>
                </a:lnTo>
                <a:lnTo>
                  <a:pt x="452" y="254"/>
                </a:lnTo>
                <a:lnTo>
                  <a:pt x="451" y="257"/>
                </a:lnTo>
                <a:lnTo>
                  <a:pt x="449" y="255"/>
                </a:lnTo>
                <a:lnTo>
                  <a:pt x="447" y="263"/>
                </a:lnTo>
                <a:lnTo>
                  <a:pt x="446" y="263"/>
                </a:lnTo>
                <a:lnTo>
                  <a:pt x="445" y="263"/>
                </a:lnTo>
                <a:lnTo>
                  <a:pt x="445" y="262"/>
                </a:lnTo>
                <a:lnTo>
                  <a:pt x="443" y="262"/>
                </a:lnTo>
                <a:lnTo>
                  <a:pt x="443" y="261"/>
                </a:lnTo>
                <a:lnTo>
                  <a:pt x="442" y="261"/>
                </a:lnTo>
                <a:lnTo>
                  <a:pt x="441" y="260"/>
                </a:lnTo>
                <a:lnTo>
                  <a:pt x="440" y="260"/>
                </a:lnTo>
                <a:lnTo>
                  <a:pt x="439" y="260"/>
                </a:lnTo>
                <a:lnTo>
                  <a:pt x="439" y="259"/>
                </a:lnTo>
                <a:lnTo>
                  <a:pt x="438" y="259"/>
                </a:lnTo>
                <a:lnTo>
                  <a:pt x="437" y="259"/>
                </a:lnTo>
                <a:lnTo>
                  <a:pt x="437" y="258"/>
                </a:lnTo>
                <a:lnTo>
                  <a:pt x="436" y="258"/>
                </a:lnTo>
                <a:lnTo>
                  <a:pt x="435" y="258"/>
                </a:lnTo>
                <a:lnTo>
                  <a:pt x="434" y="258"/>
                </a:lnTo>
                <a:lnTo>
                  <a:pt x="434" y="259"/>
                </a:lnTo>
                <a:lnTo>
                  <a:pt x="434" y="258"/>
                </a:lnTo>
                <a:lnTo>
                  <a:pt x="433" y="258"/>
                </a:lnTo>
                <a:lnTo>
                  <a:pt x="432" y="259"/>
                </a:lnTo>
                <a:lnTo>
                  <a:pt x="431" y="259"/>
                </a:lnTo>
                <a:lnTo>
                  <a:pt x="430" y="259"/>
                </a:lnTo>
                <a:lnTo>
                  <a:pt x="429" y="259"/>
                </a:lnTo>
                <a:lnTo>
                  <a:pt x="428" y="260"/>
                </a:lnTo>
                <a:lnTo>
                  <a:pt x="427" y="259"/>
                </a:lnTo>
                <a:lnTo>
                  <a:pt x="426" y="259"/>
                </a:lnTo>
                <a:lnTo>
                  <a:pt x="425" y="259"/>
                </a:lnTo>
                <a:lnTo>
                  <a:pt x="424" y="260"/>
                </a:lnTo>
                <a:lnTo>
                  <a:pt x="424" y="259"/>
                </a:lnTo>
                <a:lnTo>
                  <a:pt x="424" y="260"/>
                </a:lnTo>
                <a:lnTo>
                  <a:pt x="423" y="260"/>
                </a:lnTo>
                <a:lnTo>
                  <a:pt x="422" y="260"/>
                </a:lnTo>
                <a:lnTo>
                  <a:pt x="422" y="261"/>
                </a:lnTo>
                <a:lnTo>
                  <a:pt x="421" y="261"/>
                </a:lnTo>
                <a:lnTo>
                  <a:pt x="420" y="262"/>
                </a:lnTo>
                <a:lnTo>
                  <a:pt x="419" y="263"/>
                </a:lnTo>
                <a:lnTo>
                  <a:pt x="419" y="264"/>
                </a:lnTo>
                <a:lnTo>
                  <a:pt x="419" y="266"/>
                </a:lnTo>
                <a:lnTo>
                  <a:pt x="419" y="265"/>
                </a:lnTo>
                <a:lnTo>
                  <a:pt x="419" y="266"/>
                </a:lnTo>
                <a:lnTo>
                  <a:pt x="419" y="267"/>
                </a:lnTo>
                <a:lnTo>
                  <a:pt x="419" y="268"/>
                </a:lnTo>
                <a:lnTo>
                  <a:pt x="418" y="269"/>
                </a:lnTo>
                <a:lnTo>
                  <a:pt x="417" y="270"/>
                </a:lnTo>
                <a:lnTo>
                  <a:pt x="416" y="271"/>
                </a:lnTo>
                <a:lnTo>
                  <a:pt x="415" y="271"/>
                </a:lnTo>
                <a:lnTo>
                  <a:pt x="414" y="273"/>
                </a:lnTo>
                <a:lnTo>
                  <a:pt x="414" y="274"/>
                </a:lnTo>
                <a:lnTo>
                  <a:pt x="412" y="274"/>
                </a:lnTo>
                <a:lnTo>
                  <a:pt x="412" y="276"/>
                </a:lnTo>
                <a:lnTo>
                  <a:pt x="411" y="276"/>
                </a:lnTo>
                <a:lnTo>
                  <a:pt x="412" y="276"/>
                </a:lnTo>
                <a:lnTo>
                  <a:pt x="411" y="277"/>
                </a:lnTo>
                <a:lnTo>
                  <a:pt x="411" y="278"/>
                </a:lnTo>
                <a:lnTo>
                  <a:pt x="410" y="279"/>
                </a:lnTo>
                <a:lnTo>
                  <a:pt x="410" y="280"/>
                </a:lnTo>
                <a:lnTo>
                  <a:pt x="409" y="281"/>
                </a:lnTo>
                <a:lnTo>
                  <a:pt x="408" y="282"/>
                </a:lnTo>
                <a:lnTo>
                  <a:pt x="408" y="283"/>
                </a:lnTo>
                <a:lnTo>
                  <a:pt x="407" y="283"/>
                </a:lnTo>
                <a:lnTo>
                  <a:pt x="406" y="283"/>
                </a:lnTo>
                <a:lnTo>
                  <a:pt x="405" y="283"/>
                </a:lnTo>
                <a:lnTo>
                  <a:pt x="405" y="284"/>
                </a:lnTo>
                <a:lnTo>
                  <a:pt x="403" y="284"/>
                </a:lnTo>
                <a:lnTo>
                  <a:pt x="403" y="285"/>
                </a:lnTo>
                <a:lnTo>
                  <a:pt x="402" y="286"/>
                </a:lnTo>
                <a:lnTo>
                  <a:pt x="402" y="285"/>
                </a:lnTo>
                <a:lnTo>
                  <a:pt x="401" y="285"/>
                </a:lnTo>
                <a:lnTo>
                  <a:pt x="399" y="286"/>
                </a:lnTo>
                <a:lnTo>
                  <a:pt x="399" y="287"/>
                </a:lnTo>
                <a:lnTo>
                  <a:pt x="398" y="288"/>
                </a:lnTo>
                <a:lnTo>
                  <a:pt x="397" y="288"/>
                </a:lnTo>
                <a:lnTo>
                  <a:pt x="396" y="287"/>
                </a:lnTo>
                <a:lnTo>
                  <a:pt x="396" y="286"/>
                </a:lnTo>
                <a:lnTo>
                  <a:pt x="394" y="288"/>
                </a:lnTo>
                <a:lnTo>
                  <a:pt x="391" y="288"/>
                </a:lnTo>
                <a:lnTo>
                  <a:pt x="391" y="289"/>
                </a:lnTo>
                <a:lnTo>
                  <a:pt x="390" y="289"/>
                </a:lnTo>
                <a:lnTo>
                  <a:pt x="389" y="291"/>
                </a:lnTo>
                <a:lnTo>
                  <a:pt x="388" y="292"/>
                </a:lnTo>
                <a:lnTo>
                  <a:pt x="382" y="293"/>
                </a:lnTo>
                <a:lnTo>
                  <a:pt x="375" y="295"/>
                </a:lnTo>
                <a:lnTo>
                  <a:pt x="376" y="294"/>
                </a:lnTo>
                <a:lnTo>
                  <a:pt x="375" y="292"/>
                </a:lnTo>
                <a:lnTo>
                  <a:pt x="374" y="291"/>
                </a:lnTo>
                <a:lnTo>
                  <a:pt x="373" y="292"/>
                </a:lnTo>
                <a:lnTo>
                  <a:pt x="373" y="291"/>
                </a:lnTo>
                <a:lnTo>
                  <a:pt x="372" y="290"/>
                </a:lnTo>
                <a:lnTo>
                  <a:pt x="373" y="290"/>
                </a:lnTo>
                <a:lnTo>
                  <a:pt x="372" y="289"/>
                </a:lnTo>
                <a:lnTo>
                  <a:pt x="372" y="288"/>
                </a:lnTo>
                <a:lnTo>
                  <a:pt x="372" y="287"/>
                </a:lnTo>
                <a:lnTo>
                  <a:pt x="373" y="287"/>
                </a:lnTo>
                <a:lnTo>
                  <a:pt x="373" y="286"/>
                </a:lnTo>
                <a:lnTo>
                  <a:pt x="373" y="285"/>
                </a:lnTo>
                <a:lnTo>
                  <a:pt x="372" y="286"/>
                </a:lnTo>
                <a:lnTo>
                  <a:pt x="373" y="285"/>
                </a:lnTo>
                <a:lnTo>
                  <a:pt x="372" y="284"/>
                </a:lnTo>
                <a:lnTo>
                  <a:pt x="371" y="285"/>
                </a:lnTo>
                <a:lnTo>
                  <a:pt x="370" y="285"/>
                </a:lnTo>
                <a:lnTo>
                  <a:pt x="370" y="284"/>
                </a:lnTo>
                <a:lnTo>
                  <a:pt x="370" y="285"/>
                </a:lnTo>
                <a:lnTo>
                  <a:pt x="370" y="286"/>
                </a:lnTo>
                <a:lnTo>
                  <a:pt x="370" y="284"/>
                </a:lnTo>
                <a:lnTo>
                  <a:pt x="370" y="283"/>
                </a:lnTo>
                <a:lnTo>
                  <a:pt x="369" y="284"/>
                </a:lnTo>
                <a:lnTo>
                  <a:pt x="368" y="284"/>
                </a:lnTo>
                <a:lnTo>
                  <a:pt x="369" y="285"/>
                </a:lnTo>
                <a:lnTo>
                  <a:pt x="368" y="284"/>
                </a:lnTo>
                <a:lnTo>
                  <a:pt x="368" y="285"/>
                </a:lnTo>
                <a:lnTo>
                  <a:pt x="367" y="284"/>
                </a:lnTo>
                <a:lnTo>
                  <a:pt x="368" y="284"/>
                </a:lnTo>
                <a:lnTo>
                  <a:pt x="367" y="284"/>
                </a:lnTo>
                <a:lnTo>
                  <a:pt x="366" y="285"/>
                </a:lnTo>
                <a:lnTo>
                  <a:pt x="366" y="284"/>
                </a:lnTo>
                <a:lnTo>
                  <a:pt x="365" y="285"/>
                </a:lnTo>
                <a:lnTo>
                  <a:pt x="365" y="286"/>
                </a:lnTo>
                <a:lnTo>
                  <a:pt x="364" y="285"/>
                </a:lnTo>
                <a:lnTo>
                  <a:pt x="363" y="286"/>
                </a:lnTo>
                <a:lnTo>
                  <a:pt x="364" y="286"/>
                </a:lnTo>
                <a:lnTo>
                  <a:pt x="363" y="286"/>
                </a:lnTo>
                <a:lnTo>
                  <a:pt x="363" y="285"/>
                </a:lnTo>
                <a:lnTo>
                  <a:pt x="362" y="285"/>
                </a:lnTo>
                <a:lnTo>
                  <a:pt x="362" y="286"/>
                </a:lnTo>
                <a:lnTo>
                  <a:pt x="361" y="286"/>
                </a:lnTo>
                <a:lnTo>
                  <a:pt x="360" y="286"/>
                </a:lnTo>
                <a:lnTo>
                  <a:pt x="360" y="285"/>
                </a:lnTo>
                <a:lnTo>
                  <a:pt x="359" y="286"/>
                </a:lnTo>
                <a:lnTo>
                  <a:pt x="359" y="285"/>
                </a:lnTo>
                <a:lnTo>
                  <a:pt x="358" y="284"/>
                </a:lnTo>
                <a:lnTo>
                  <a:pt x="359" y="283"/>
                </a:lnTo>
                <a:lnTo>
                  <a:pt x="358" y="284"/>
                </a:lnTo>
                <a:lnTo>
                  <a:pt x="357" y="283"/>
                </a:lnTo>
                <a:lnTo>
                  <a:pt x="356" y="284"/>
                </a:lnTo>
                <a:lnTo>
                  <a:pt x="356" y="285"/>
                </a:lnTo>
                <a:lnTo>
                  <a:pt x="355" y="285"/>
                </a:lnTo>
                <a:lnTo>
                  <a:pt x="354" y="285"/>
                </a:lnTo>
                <a:lnTo>
                  <a:pt x="354" y="284"/>
                </a:lnTo>
                <a:lnTo>
                  <a:pt x="353" y="284"/>
                </a:lnTo>
                <a:lnTo>
                  <a:pt x="353" y="283"/>
                </a:lnTo>
                <a:lnTo>
                  <a:pt x="352" y="283"/>
                </a:lnTo>
                <a:lnTo>
                  <a:pt x="351" y="283"/>
                </a:lnTo>
                <a:lnTo>
                  <a:pt x="350" y="283"/>
                </a:lnTo>
                <a:lnTo>
                  <a:pt x="350" y="282"/>
                </a:lnTo>
                <a:lnTo>
                  <a:pt x="350" y="283"/>
                </a:lnTo>
                <a:lnTo>
                  <a:pt x="349" y="282"/>
                </a:lnTo>
                <a:lnTo>
                  <a:pt x="347" y="283"/>
                </a:lnTo>
                <a:lnTo>
                  <a:pt x="347" y="282"/>
                </a:lnTo>
                <a:lnTo>
                  <a:pt x="345" y="283"/>
                </a:lnTo>
                <a:lnTo>
                  <a:pt x="345" y="282"/>
                </a:lnTo>
                <a:lnTo>
                  <a:pt x="344" y="283"/>
                </a:lnTo>
                <a:lnTo>
                  <a:pt x="344" y="282"/>
                </a:lnTo>
                <a:lnTo>
                  <a:pt x="344" y="281"/>
                </a:lnTo>
                <a:lnTo>
                  <a:pt x="344" y="282"/>
                </a:lnTo>
                <a:lnTo>
                  <a:pt x="342" y="281"/>
                </a:lnTo>
                <a:lnTo>
                  <a:pt x="342" y="280"/>
                </a:lnTo>
                <a:lnTo>
                  <a:pt x="341" y="280"/>
                </a:lnTo>
                <a:lnTo>
                  <a:pt x="340" y="281"/>
                </a:lnTo>
                <a:lnTo>
                  <a:pt x="339" y="280"/>
                </a:lnTo>
                <a:lnTo>
                  <a:pt x="338" y="281"/>
                </a:lnTo>
                <a:lnTo>
                  <a:pt x="337" y="280"/>
                </a:lnTo>
                <a:lnTo>
                  <a:pt x="336" y="280"/>
                </a:lnTo>
                <a:lnTo>
                  <a:pt x="336" y="281"/>
                </a:lnTo>
                <a:lnTo>
                  <a:pt x="335" y="280"/>
                </a:lnTo>
                <a:lnTo>
                  <a:pt x="335" y="281"/>
                </a:lnTo>
                <a:lnTo>
                  <a:pt x="334" y="280"/>
                </a:lnTo>
                <a:lnTo>
                  <a:pt x="333" y="280"/>
                </a:lnTo>
                <a:lnTo>
                  <a:pt x="332" y="279"/>
                </a:lnTo>
                <a:lnTo>
                  <a:pt x="332" y="280"/>
                </a:lnTo>
                <a:lnTo>
                  <a:pt x="331" y="280"/>
                </a:lnTo>
                <a:lnTo>
                  <a:pt x="330" y="281"/>
                </a:lnTo>
                <a:lnTo>
                  <a:pt x="330" y="280"/>
                </a:lnTo>
                <a:lnTo>
                  <a:pt x="330" y="279"/>
                </a:lnTo>
                <a:lnTo>
                  <a:pt x="330" y="280"/>
                </a:lnTo>
                <a:lnTo>
                  <a:pt x="329" y="280"/>
                </a:lnTo>
                <a:lnTo>
                  <a:pt x="328" y="281"/>
                </a:lnTo>
                <a:lnTo>
                  <a:pt x="328" y="280"/>
                </a:lnTo>
                <a:lnTo>
                  <a:pt x="327" y="280"/>
                </a:lnTo>
                <a:lnTo>
                  <a:pt x="327" y="279"/>
                </a:lnTo>
                <a:lnTo>
                  <a:pt x="327" y="280"/>
                </a:lnTo>
                <a:lnTo>
                  <a:pt x="327" y="279"/>
                </a:lnTo>
                <a:lnTo>
                  <a:pt x="326" y="279"/>
                </a:lnTo>
                <a:lnTo>
                  <a:pt x="325" y="279"/>
                </a:lnTo>
                <a:lnTo>
                  <a:pt x="324" y="279"/>
                </a:lnTo>
                <a:lnTo>
                  <a:pt x="323" y="279"/>
                </a:lnTo>
                <a:lnTo>
                  <a:pt x="323" y="281"/>
                </a:lnTo>
                <a:lnTo>
                  <a:pt x="322" y="280"/>
                </a:lnTo>
                <a:lnTo>
                  <a:pt x="322" y="281"/>
                </a:lnTo>
                <a:lnTo>
                  <a:pt x="321" y="280"/>
                </a:lnTo>
                <a:lnTo>
                  <a:pt x="321" y="281"/>
                </a:lnTo>
                <a:lnTo>
                  <a:pt x="320" y="280"/>
                </a:lnTo>
                <a:lnTo>
                  <a:pt x="319" y="279"/>
                </a:lnTo>
                <a:lnTo>
                  <a:pt x="319" y="280"/>
                </a:lnTo>
                <a:lnTo>
                  <a:pt x="318" y="279"/>
                </a:lnTo>
                <a:lnTo>
                  <a:pt x="317" y="279"/>
                </a:lnTo>
                <a:lnTo>
                  <a:pt x="316" y="279"/>
                </a:lnTo>
                <a:lnTo>
                  <a:pt x="316" y="281"/>
                </a:lnTo>
                <a:lnTo>
                  <a:pt x="316" y="280"/>
                </a:lnTo>
                <a:lnTo>
                  <a:pt x="313" y="280"/>
                </a:lnTo>
                <a:lnTo>
                  <a:pt x="312" y="280"/>
                </a:lnTo>
                <a:lnTo>
                  <a:pt x="312" y="281"/>
                </a:lnTo>
                <a:lnTo>
                  <a:pt x="311" y="281"/>
                </a:lnTo>
                <a:lnTo>
                  <a:pt x="310" y="281"/>
                </a:lnTo>
                <a:lnTo>
                  <a:pt x="308" y="281"/>
                </a:lnTo>
                <a:lnTo>
                  <a:pt x="307" y="282"/>
                </a:lnTo>
                <a:lnTo>
                  <a:pt x="307" y="281"/>
                </a:lnTo>
                <a:lnTo>
                  <a:pt x="306" y="282"/>
                </a:lnTo>
                <a:lnTo>
                  <a:pt x="305" y="283"/>
                </a:lnTo>
                <a:lnTo>
                  <a:pt x="305" y="282"/>
                </a:lnTo>
                <a:lnTo>
                  <a:pt x="304" y="283"/>
                </a:lnTo>
                <a:lnTo>
                  <a:pt x="304" y="282"/>
                </a:lnTo>
                <a:lnTo>
                  <a:pt x="303" y="283"/>
                </a:lnTo>
                <a:lnTo>
                  <a:pt x="302" y="283"/>
                </a:lnTo>
                <a:lnTo>
                  <a:pt x="302" y="282"/>
                </a:lnTo>
                <a:lnTo>
                  <a:pt x="302" y="281"/>
                </a:lnTo>
                <a:lnTo>
                  <a:pt x="301" y="280"/>
                </a:lnTo>
                <a:lnTo>
                  <a:pt x="301" y="279"/>
                </a:lnTo>
                <a:lnTo>
                  <a:pt x="301" y="280"/>
                </a:lnTo>
                <a:lnTo>
                  <a:pt x="300" y="279"/>
                </a:lnTo>
                <a:lnTo>
                  <a:pt x="301" y="279"/>
                </a:lnTo>
                <a:lnTo>
                  <a:pt x="299" y="279"/>
                </a:lnTo>
                <a:lnTo>
                  <a:pt x="298" y="279"/>
                </a:lnTo>
                <a:lnTo>
                  <a:pt x="297" y="279"/>
                </a:lnTo>
                <a:lnTo>
                  <a:pt x="296" y="279"/>
                </a:lnTo>
                <a:lnTo>
                  <a:pt x="295" y="279"/>
                </a:lnTo>
                <a:lnTo>
                  <a:pt x="294" y="279"/>
                </a:lnTo>
                <a:lnTo>
                  <a:pt x="292" y="279"/>
                </a:lnTo>
                <a:lnTo>
                  <a:pt x="291" y="279"/>
                </a:lnTo>
                <a:lnTo>
                  <a:pt x="290" y="279"/>
                </a:lnTo>
                <a:lnTo>
                  <a:pt x="289" y="279"/>
                </a:lnTo>
                <a:lnTo>
                  <a:pt x="287" y="279"/>
                </a:lnTo>
                <a:lnTo>
                  <a:pt x="287" y="280"/>
                </a:lnTo>
                <a:lnTo>
                  <a:pt x="286" y="280"/>
                </a:lnTo>
                <a:lnTo>
                  <a:pt x="285" y="280"/>
                </a:lnTo>
                <a:lnTo>
                  <a:pt x="285" y="281"/>
                </a:lnTo>
                <a:lnTo>
                  <a:pt x="284" y="281"/>
                </a:lnTo>
                <a:lnTo>
                  <a:pt x="284" y="282"/>
                </a:lnTo>
                <a:lnTo>
                  <a:pt x="284" y="281"/>
                </a:lnTo>
                <a:lnTo>
                  <a:pt x="284" y="282"/>
                </a:lnTo>
                <a:lnTo>
                  <a:pt x="283" y="282"/>
                </a:lnTo>
                <a:lnTo>
                  <a:pt x="282" y="283"/>
                </a:lnTo>
                <a:lnTo>
                  <a:pt x="281" y="282"/>
                </a:lnTo>
                <a:lnTo>
                  <a:pt x="281" y="283"/>
                </a:lnTo>
                <a:lnTo>
                  <a:pt x="280" y="283"/>
                </a:lnTo>
                <a:lnTo>
                  <a:pt x="279" y="283"/>
                </a:lnTo>
                <a:lnTo>
                  <a:pt x="279" y="284"/>
                </a:lnTo>
                <a:lnTo>
                  <a:pt x="278" y="283"/>
                </a:lnTo>
                <a:lnTo>
                  <a:pt x="277" y="284"/>
                </a:lnTo>
                <a:lnTo>
                  <a:pt x="276" y="284"/>
                </a:lnTo>
                <a:lnTo>
                  <a:pt x="277" y="284"/>
                </a:lnTo>
                <a:lnTo>
                  <a:pt x="276" y="284"/>
                </a:lnTo>
                <a:lnTo>
                  <a:pt x="276" y="285"/>
                </a:lnTo>
                <a:lnTo>
                  <a:pt x="275" y="285"/>
                </a:lnTo>
                <a:lnTo>
                  <a:pt x="275" y="286"/>
                </a:lnTo>
                <a:lnTo>
                  <a:pt x="274" y="286"/>
                </a:lnTo>
                <a:lnTo>
                  <a:pt x="272" y="287"/>
                </a:lnTo>
                <a:lnTo>
                  <a:pt x="271" y="287"/>
                </a:lnTo>
                <a:lnTo>
                  <a:pt x="270" y="288"/>
                </a:lnTo>
                <a:lnTo>
                  <a:pt x="269" y="288"/>
                </a:lnTo>
                <a:lnTo>
                  <a:pt x="268" y="288"/>
                </a:lnTo>
                <a:lnTo>
                  <a:pt x="267" y="288"/>
                </a:lnTo>
                <a:lnTo>
                  <a:pt x="266" y="288"/>
                </a:lnTo>
                <a:lnTo>
                  <a:pt x="265" y="288"/>
                </a:lnTo>
                <a:lnTo>
                  <a:pt x="264" y="289"/>
                </a:lnTo>
                <a:lnTo>
                  <a:pt x="263" y="289"/>
                </a:lnTo>
                <a:lnTo>
                  <a:pt x="262" y="289"/>
                </a:lnTo>
                <a:lnTo>
                  <a:pt x="261" y="289"/>
                </a:lnTo>
                <a:lnTo>
                  <a:pt x="259" y="289"/>
                </a:lnTo>
                <a:lnTo>
                  <a:pt x="258" y="289"/>
                </a:lnTo>
                <a:lnTo>
                  <a:pt x="257" y="289"/>
                </a:lnTo>
                <a:lnTo>
                  <a:pt x="257" y="288"/>
                </a:lnTo>
                <a:lnTo>
                  <a:pt x="256" y="288"/>
                </a:lnTo>
                <a:lnTo>
                  <a:pt x="255" y="288"/>
                </a:lnTo>
                <a:lnTo>
                  <a:pt x="255" y="287"/>
                </a:lnTo>
                <a:lnTo>
                  <a:pt x="254" y="287"/>
                </a:lnTo>
                <a:lnTo>
                  <a:pt x="253" y="287"/>
                </a:lnTo>
                <a:lnTo>
                  <a:pt x="252" y="287"/>
                </a:lnTo>
                <a:lnTo>
                  <a:pt x="253" y="286"/>
                </a:lnTo>
                <a:lnTo>
                  <a:pt x="252" y="284"/>
                </a:lnTo>
                <a:lnTo>
                  <a:pt x="250" y="283"/>
                </a:lnTo>
                <a:lnTo>
                  <a:pt x="249" y="283"/>
                </a:lnTo>
                <a:lnTo>
                  <a:pt x="249" y="282"/>
                </a:lnTo>
                <a:lnTo>
                  <a:pt x="248" y="281"/>
                </a:lnTo>
                <a:lnTo>
                  <a:pt x="247" y="280"/>
                </a:lnTo>
                <a:lnTo>
                  <a:pt x="246" y="279"/>
                </a:lnTo>
                <a:lnTo>
                  <a:pt x="240" y="284"/>
                </a:lnTo>
                <a:lnTo>
                  <a:pt x="240" y="263"/>
                </a:lnTo>
                <a:lnTo>
                  <a:pt x="240" y="245"/>
                </a:lnTo>
                <a:lnTo>
                  <a:pt x="240" y="237"/>
                </a:lnTo>
                <a:lnTo>
                  <a:pt x="240" y="217"/>
                </a:lnTo>
                <a:lnTo>
                  <a:pt x="240" y="208"/>
                </a:lnTo>
                <a:lnTo>
                  <a:pt x="240" y="198"/>
                </a:lnTo>
                <a:lnTo>
                  <a:pt x="240" y="197"/>
                </a:lnTo>
                <a:lnTo>
                  <a:pt x="241" y="196"/>
                </a:lnTo>
                <a:lnTo>
                  <a:pt x="242" y="197"/>
                </a:lnTo>
                <a:lnTo>
                  <a:pt x="242" y="195"/>
                </a:lnTo>
                <a:lnTo>
                  <a:pt x="243" y="195"/>
                </a:lnTo>
                <a:lnTo>
                  <a:pt x="244" y="195"/>
                </a:lnTo>
                <a:lnTo>
                  <a:pt x="245" y="195"/>
                </a:lnTo>
                <a:lnTo>
                  <a:pt x="246" y="194"/>
                </a:lnTo>
                <a:lnTo>
                  <a:pt x="246" y="192"/>
                </a:lnTo>
                <a:lnTo>
                  <a:pt x="246" y="191"/>
                </a:lnTo>
                <a:lnTo>
                  <a:pt x="246" y="190"/>
                </a:lnTo>
                <a:lnTo>
                  <a:pt x="245" y="188"/>
                </a:lnTo>
                <a:lnTo>
                  <a:pt x="244" y="187"/>
                </a:lnTo>
                <a:lnTo>
                  <a:pt x="243" y="187"/>
                </a:lnTo>
                <a:lnTo>
                  <a:pt x="243" y="185"/>
                </a:lnTo>
                <a:lnTo>
                  <a:pt x="242" y="185"/>
                </a:lnTo>
                <a:lnTo>
                  <a:pt x="241" y="182"/>
                </a:lnTo>
                <a:lnTo>
                  <a:pt x="242" y="182"/>
                </a:lnTo>
                <a:lnTo>
                  <a:pt x="242" y="181"/>
                </a:lnTo>
                <a:lnTo>
                  <a:pt x="242" y="180"/>
                </a:lnTo>
                <a:lnTo>
                  <a:pt x="242" y="179"/>
                </a:lnTo>
                <a:lnTo>
                  <a:pt x="241" y="179"/>
                </a:lnTo>
                <a:lnTo>
                  <a:pt x="242" y="178"/>
                </a:lnTo>
                <a:lnTo>
                  <a:pt x="242" y="179"/>
                </a:lnTo>
                <a:lnTo>
                  <a:pt x="243" y="179"/>
                </a:lnTo>
                <a:lnTo>
                  <a:pt x="244" y="180"/>
                </a:lnTo>
                <a:lnTo>
                  <a:pt x="244" y="179"/>
                </a:lnTo>
                <a:lnTo>
                  <a:pt x="243" y="179"/>
                </a:lnTo>
                <a:lnTo>
                  <a:pt x="243" y="178"/>
                </a:lnTo>
                <a:lnTo>
                  <a:pt x="243" y="177"/>
                </a:lnTo>
                <a:lnTo>
                  <a:pt x="243" y="176"/>
                </a:lnTo>
                <a:lnTo>
                  <a:pt x="244" y="177"/>
                </a:lnTo>
                <a:lnTo>
                  <a:pt x="246" y="177"/>
                </a:lnTo>
                <a:lnTo>
                  <a:pt x="246" y="176"/>
                </a:lnTo>
                <a:lnTo>
                  <a:pt x="245" y="176"/>
                </a:lnTo>
                <a:lnTo>
                  <a:pt x="246" y="176"/>
                </a:lnTo>
                <a:lnTo>
                  <a:pt x="246" y="175"/>
                </a:lnTo>
                <a:lnTo>
                  <a:pt x="247" y="175"/>
                </a:lnTo>
                <a:lnTo>
                  <a:pt x="247" y="174"/>
                </a:lnTo>
                <a:lnTo>
                  <a:pt x="248" y="175"/>
                </a:lnTo>
                <a:lnTo>
                  <a:pt x="248" y="174"/>
                </a:lnTo>
                <a:lnTo>
                  <a:pt x="247" y="173"/>
                </a:lnTo>
                <a:lnTo>
                  <a:pt x="246" y="172"/>
                </a:lnTo>
                <a:lnTo>
                  <a:pt x="247" y="171"/>
                </a:lnTo>
                <a:lnTo>
                  <a:pt x="247" y="172"/>
                </a:lnTo>
                <a:lnTo>
                  <a:pt x="248" y="172"/>
                </a:lnTo>
                <a:lnTo>
                  <a:pt x="248" y="170"/>
                </a:lnTo>
                <a:lnTo>
                  <a:pt x="249" y="170"/>
                </a:lnTo>
                <a:lnTo>
                  <a:pt x="249" y="169"/>
                </a:lnTo>
                <a:lnTo>
                  <a:pt x="248" y="169"/>
                </a:lnTo>
                <a:lnTo>
                  <a:pt x="247" y="169"/>
                </a:lnTo>
                <a:lnTo>
                  <a:pt x="246" y="169"/>
                </a:lnTo>
                <a:lnTo>
                  <a:pt x="246" y="170"/>
                </a:lnTo>
                <a:lnTo>
                  <a:pt x="246" y="169"/>
                </a:lnTo>
                <a:lnTo>
                  <a:pt x="245" y="169"/>
                </a:lnTo>
                <a:lnTo>
                  <a:pt x="244" y="169"/>
                </a:lnTo>
                <a:lnTo>
                  <a:pt x="243" y="169"/>
                </a:lnTo>
                <a:lnTo>
                  <a:pt x="243" y="170"/>
                </a:lnTo>
                <a:lnTo>
                  <a:pt x="243" y="169"/>
                </a:lnTo>
                <a:lnTo>
                  <a:pt x="242" y="170"/>
                </a:lnTo>
                <a:lnTo>
                  <a:pt x="241" y="172"/>
                </a:lnTo>
                <a:lnTo>
                  <a:pt x="241" y="171"/>
                </a:lnTo>
                <a:lnTo>
                  <a:pt x="240" y="172"/>
                </a:lnTo>
                <a:lnTo>
                  <a:pt x="240" y="171"/>
                </a:lnTo>
                <a:lnTo>
                  <a:pt x="240" y="172"/>
                </a:lnTo>
                <a:lnTo>
                  <a:pt x="240" y="173"/>
                </a:lnTo>
                <a:lnTo>
                  <a:pt x="239" y="173"/>
                </a:lnTo>
                <a:lnTo>
                  <a:pt x="239" y="174"/>
                </a:lnTo>
                <a:lnTo>
                  <a:pt x="239" y="175"/>
                </a:lnTo>
                <a:lnTo>
                  <a:pt x="238" y="174"/>
                </a:lnTo>
                <a:lnTo>
                  <a:pt x="238" y="175"/>
                </a:lnTo>
                <a:lnTo>
                  <a:pt x="238" y="176"/>
                </a:lnTo>
                <a:lnTo>
                  <a:pt x="237" y="176"/>
                </a:lnTo>
                <a:lnTo>
                  <a:pt x="238" y="176"/>
                </a:lnTo>
                <a:lnTo>
                  <a:pt x="237" y="176"/>
                </a:lnTo>
                <a:lnTo>
                  <a:pt x="236" y="176"/>
                </a:lnTo>
                <a:lnTo>
                  <a:pt x="235" y="176"/>
                </a:lnTo>
                <a:lnTo>
                  <a:pt x="235" y="177"/>
                </a:lnTo>
                <a:lnTo>
                  <a:pt x="234" y="178"/>
                </a:lnTo>
                <a:lnTo>
                  <a:pt x="233" y="178"/>
                </a:lnTo>
                <a:lnTo>
                  <a:pt x="233" y="179"/>
                </a:lnTo>
                <a:lnTo>
                  <a:pt x="232" y="179"/>
                </a:lnTo>
                <a:lnTo>
                  <a:pt x="231" y="179"/>
                </a:lnTo>
                <a:lnTo>
                  <a:pt x="230" y="179"/>
                </a:lnTo>
                <a:lnTo>
                  <a:pt x="231" y="179"/>
                </a:lnTo>
                <a:lnTo>
                  <a:pt x="230" y="180"/>
                </a:lnTo>
                <a:lnTo>
                  <a:pt x="230" y="181"/>
                </a:lnTo>
                <a:lnTo>
                  <a:pt x="230" y="182"/>
                </a:lnTo>
                <a:lnTo>
                  <a:pt x="229" y="182"/>
                </a:lnTo>
                <a:lnTo>
                  <a:pt x="228" y="182"/>
                </a:lnTo>
                <a:lnTo>
                  <a:pt x="228" y="183"/>
                </a:lnTo>
                <a:lnTo>
                  <a:pt x="228" y="184"/>
                </a:lnTo>
                <a:lnTo>
                  <a:pt x="227" y="185"/>
                </a:lnTo>
                <a:lnTo>
                  <a:pt x="226" y="185"/>
                </a:lnTo>
                <a:lnTo>
                  <a:pt x="225" y="185"/>
                </a:lnTo>
                <a:lnTo>
                  <a:pt x="224" y="185"/>
                </a:lnTo>
                <a:lnTo>
                  <a:pt x="223" y="186"/>
                </a:lnTo>
                <a:lnTo>
                  <a:pt x="223" y="185"/>
                </a:lnTo>
                <a:lnTo>
                  <a:pt x="222" y="186"/>
                </a:lnTo>
                <a:lnTo>
                  <a:pt x="222" y="187"/>
                </a:lnTo>
                <a:lnTo>
                  <a:pt x="221" y="188"/>
                </a:lnTo>
                <a:lnTo>
                  <a:pt x="221" y="189"/>
                </a:lnTo>
                <a:lnTo>
                  <a:pt x="220" y="189"/>
                </a:lnTo>
                <a:lnTo>
                  <a:pt x="220" y="190"/>
                </a:lnTo>
                <a:lnTo>
                  <a:pt x="219" y="191"/>
                </a:lnTo>
                <a:lnTo>
                  <a:pt x="218" y="192"/>
                </a:lnTo>
                <a:lnTo>
                  <a:pt x="216" y="192"/>
                </a:lnTo>
                <a:lnTo>
                  <a:pt x="215" y="193"/>
                </a:lnTo>
                <a:lnTo>
                  <a:pt x="215" y="192"/>
                </a:lnTo>
                <a:lnTo>
                  <a:pt x="215" y="193"/>
                </a:lnTo>
                <a:lnTo>
                  <a:pt x="214" y="193"/>
                </a:lnTo>
                <a:lnTo>
                  <a:pt x="214" y="195"/>
                </a:lnTo>
                <a:lnTo>
                  <a:pt x="213" y="197"/>
                </a:lnTo>
                <a:lnTo>
                  <a:pt x="214" y="197"/>
                </a:lnTo>
                <a:lnTo>
                  <a:pt x="213" y="198"/>
                </a:lnTo>
                <a:lnTo>
                  <a:pt x="212" y="198"/>
                </a:lnTo>
                <a:lnTo>
                  <a:pt x="211" y="198"/>
                </a:lnTo>
                <a:lnTo>
                  <a:pt x="210" y="198"/>
                </a:lnTo>
                <a:lnTo>
                  <a:pt x="209" y="198"/>
                </a:lnTo>
                <a:lnTo>
                  <a:pt x="207" y="198"/>
                </a:lnTo>
                <a:lnTo>
                  <a:pt x="206" y="199"/>
                </a:lnTo>
                <a:lnTo>
                  <a:pt x="205" y="200"/>
                </a:lnTo>
                <a:lnTo>
                  <a:pt x="203" y="201"/>
                </a:lnTo>
                <a:lnTo>
                  <a:pt x="201" y="202"/>
                </a:lnTo>
                <a:lnTo>
                  <a:pt x="200" y="203"/>
                </a:lnTo>
                <a:lnTo>
                  <a:pt x="200" y="205"/>
                </a:lnTo>
                <a:lnTo>
                  <a:pt x="199" y="205"/>
                </a:lnTo>
                <a:lnTo>
                  <a:pt x="199" y="207"/>
                </a:lnTo>
                <a:lnTo>
                  <a:pt x="198" y="208"/>
                </a:lnTo>
                <a:lnTo>
                  <a:pt x="197" y="208"/>
                </a:lnTo>
                <a:lnTo>
                  <a:pt x="197" y="209"/>
                </a:lnTo>
                <a:lnTo>
                  <a:pt x="195" y="208"/>
                </a:lnTo>
                <a:lnTo>
                  <a:pt x="194" y="208"/>
                </a:lnTo>
                <a:lnTo>
                  <a:pt x="194" y="209"/>
                </a:lnTo>
                <a:lnTo>
                  <a:pt x="194" y="210"/>
                </a:lnTo>
                <a:lnTo>
                  <a:pt x="191" y="211"/>
                </a:lnTo>
                <a:lnTo>
                  <a:pt x="190" y="211"/>
                </a:lnTo>
                <a:lnTo>
                  <a:pt x="188" y="209"/>
                </a:lnTo>
                <a:lnTo>
                  <a:pt x="188" y="210"/>
                </a:lnTo>
                <a:lnTo>
                  <a:pt x="187" y="211"/>
                </a:lnTo>
                <a:lnTo>
                  <a:pt x="187" y="210"/>
                </a:lnTo>
                <a:lnTo>
                  <a:pt x="186" y="211"/>
                </a:lnTo>
                <a:lnTo>
                  <a:pt x="166" y="211"/>
                </a:lnTo>
                <a:lnTo>
                  <a:pt x="128" y="211"/>
                </a:lnTo>
                <a:lnTo>
                  <a:pt x="128" y="210"/>
                </a:lnTo>
                <a:lnTo>
                  <a:pt x="129" y="210"/>
                </a:lnTo>
                <a:lnTo>
                  <a:pt x="129" y="208"/>
                </a:lnTo>
                <a:lnTo>
                  <a:pt x="129" y="207"/>
                </a:lnTo>
                <a:lnTo>
                  <a:pt x="128" y="207"/>
                </a:lnTo>
                <a:lnTo>
                  <a:pt x="128" y="206"/>
                </a:lnTo>
                <a:lnTo>
                  <a:pt x="128" y="205"/>
                </a:lnTo>
                <a:lnTo>
                  <a:pt x="129" y="205"/>
                </a:lnTo>
                <a:lnTo>
                  <a:pt x="130" y="203"/>
                </a:lnTo>
                <a:lnTo>
                  <a:pt x="131" y="202"/>
                </a:lnTo>
                <a:lnTo>
                  <a:pt x="130" y="202"/>
                </a:lnTo>
                <a:lnTo>
                  <a:pt x="129" y="201"/>
                </a:lnTo>
                <a:lnTo>
                  <a:pt x="129" y="199"/>
                </a:lnTo>
                <a:lnTo>
                  <a:pt x="129" y="198"/>
                </a:lnTo>
                <a:lnTo>
                  <a:pt x="130" y="197"/>
                </a:lnTo>
                <a:lnTo>
                  <a:pt x="131" y="196"/>
                </a:lnTo>
                <a:lnTo>
                  <a:pt x="129" y="195"/>
                </a:lnTo>
                <a:lnTo>
                  <a:pt x="127" y="195"/>
                </a:lnTo>
                <a:lnTo>
                  <a:pt x="126" y="195"/>
                </a:lnTo>
                <a:lnTo>
                  <a:pt x="125" y="194"/>
                </a:lnTo>
                <a:lnTo>
                  <a:pt x="124" y="194"/>
                </a:lnTo>
                <a:lnTo>
                  <a:pt x="124" y="193"/>
                </a:lnTo>
                <a:lnTo>
                  <a:pt x="122" y="193"/>
                </a:lnTo>
                <a:lnTo>
                  <a:pt x="122" y="192"/>
                </a:lnTo>
                <a:lnTo>
                  <a:pt x="123" y="191"/>
                </a:lnTo>
                <a:lnTo>
                  <a:pt x="122" y="190"/>
                </a:lnTo>
                <a:lnTo>
                  <a:pt x="124" y="189"/>
                </a:lnTo>
                <a:lnTo>
                  <a:pt x="124" y="188"/>
                </a:lnTo>
                <a:lnTo>
                  <a:pt x="124" y="186"/>
                </a:lnTo>
                <a:lnTo>
                  <a:pt x="123" y="185"/>
                </a:lnTo>
                <a:lnTo>
                  <a:pt x="124" y="183"/>
                </a:lnTo>
                <a:lnTo>
                  <a:pt x="123" y="182"/>
                </a:lnTo>
                <a:lnTo>
                  <a:pt x="122" y="183"/>
                </a:lnTo>
                <a:lnTo>
                  <a:pt x="121" y="182"/>
                </a:lnTo>
                <a:lnTo>
                  <a:pt x="122" y="177"/>
                </a:lnTo>
                <a:lnTo>
                  <a:pt x="120" y="177"/>
                </a:lnTo>
                <a:lnTo>
                  <a:pt x="119" y="178"/>
                </a:lnTo>
                <a:lnTo>
                  <a:pt x="118" y="177"/>
                </a:lnTo>
                <a:lnTo>
                  <a:pt x="117" y="178"/>
                </a:lnTo>
                <a:lnTo>
                  <a:pt x="116" y="178"/>
                </a:lnTo>
                <a:lnTo>
                  <a:pt x="116" y="176"/>
                </a:lnTo>
                <a:lnTo>
                  <a:pt x="115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4" y="174"/>
                </a:lnTo>
                <a:lnTo>
                  <a:pt x="113" y="174"/>
                </a:lnTo>
                <a:lnTo>
                  <a:pt x="112" y="173"/>
                </a:lnTo>
                <a:lnTo>
                  <a:pt x="111" y="173"/>
                </a:lnTo>
                <a:lnTo>
                  <a:pt x="110" y="173"/>
                </a:lnTo>
                <a:lnTo>
                  <a:pt x="109" y="173"/>
                </a:lnTo>
                <a:lnTo>
                  <a:pt x="108" y="173"/>
                </a:lnTo>
                <a:lnTo>
                  <a:pt x="107" y="173"/>
                </a:lnTo>
                <a:lnTo>
                  <a:pt x="106" y="173"/>
                </a:lnTo>
                <a:lnTo>
                  <a:pt x="105" y="173"/>
                </a:lnTo>
                <a:lnTo>
                  <a:pt x="103" y="173"/>
                </a:lnTo>
                <a:lnTo>
                  <a:pt x="103" y="174"/>
                </a:lnTo>
                <a:lnTo>
                  <a:pt x="102" y="173"/>
                </a:lnTo>
                <a:lnTo>
                  <a:pt x="101" y="173"/>
                </a:lnTo>
                <a:lnTo>
                  <a:pt x="101" y="172"/>
                </a:lnTo>
                <a:lnTo>
                  <a:pt x="101" y="173"/>
                </a:lnTo>
                <a:lnTo>
                  <a:pt x="100" y="172"/>
                </a:lnTo>
                <a:lnTo>
                  <a:pt x="100" y="173"/>
                </a:lnTo>
                <a:lnTo>
                  <a:pt x="100" y="172"/>
                </a:lnTo>
                <a:lnTo>
                  <a:pt x="99" y="173"/>
                </a:lnTo>
                <a:lnTo>
                  <a:pt x="99" y="172"/>
                </a:lnTo>
                <a:lnTo>
                  <a:pt x="98" y="172"/>
                </a:lnTo>
                <a:lnTo>
                  <a:pt x="97" y="171"/>
                </a:lnTo>
                <a:lnTo>
                  <a:pt x="97" y="172"/>
                </a:lnTo>
                <a:lnTo>
                  <a:pt x="96" y="171"/>
                </a:lnTo>
                <a:lnTo>
                  <a:pt x="95" y="171"/>
                </a:lnTo>
                <a:lnTo>
                  <a:pt x="95" y="170"/>
                </a:lnTo>
                <a:lnTo>
                  <a:pt x="94" y="171"/>
                </a:lnTo>
                <a:lnTo>
                  <a:pt x="93" y="170"/>
                </a:lnTo>
                <a:lnTo>
                  <a:pt x="94" y="170"/>
                </a:lnTo>
                <a:lnTo>
                  <a:pt x="93" y="171"/>
                </a:lnTo>
                <a:lnTo>
                  <a:pt x="92" y="170"/>
                </a:lnTo>
                <a:lnTo>
                  <a:pt x="91" y="170"/>
                </a:lnTo>
                <a:lnTo>
                  <a:pt x="91" y="169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89" y="169"/>
                </a:lnTo>
                <a:lnTo>
                  <a:pt x="88" y="169"/>
                </a:lnTo>
                <a:lnTo>
                  <a:pt x="89" y="169"/>
                </a:lnTo>
                <a:lnTo>
                  <a:pt x="88" y="168"/>
                </a:lnTo>
                <a:lnTo>
                  <a:pt x="83" y="168"/>
                </a:lnTo>
                <a:lnTo>
                  <a:pt x="56" y="168"/>
                </a:lnTo>
                <a:lnTo>
                  <a:pt x="56" y="167"/>
                </a:lnTo>
                <a:lnTo>
                  <a:pt x="57" y="165"/>
                </a:lnTo>
                <a:lnTo>
                  <a:pt x="57" y="164"/>
                </a:lnTo>
                <a:lnTo>
                  <a:pt x="58" y="164"/>
                </a:lnTo>
                <a:lnTo>
                  <a:pt x="59" y="164"/>
                </a:lnTo>
                <a:lnTo>
                  <a:pt x="60" y="163"/>
                </a:lnTo>
                <a:lnTo>
                  <a:pt x="61" y="162"/>
                </a:lnTo>
                <a:lnTo>
                  <a:pt x="61" y="161"/>
                </a:lnTo>
                <a:lnTo>
                  <a:pt x="63" y="160"/>
                </a:lnTo>
                <a:lnTo>
                  <a:pt x="62" y="159"/>
                </a:lnTo>
                <a:lnTo>
                  <a:pt x="64" y="157"/>
                </a:lnTo>
                <a:lnTo>
                  <a:pt x="65" y="155"/>
                </a:lnTo>
                <a:lnTo>
                  <a:pt x="66" y="154"/>
                </a:lnTo>
                <a:lnTo>
                  <a:pt x="67" y="155"/>
                </a:lnTo>
                <a:lnTo>
                  <a:pt x="69" y="155"/>
                </a:lnTo>
                <a:lnTo>
                  <a:pt x="69" y="154"/>
                </a:lnTo>
                <a:lnTo>
                  <a:pt x="70" y="153"/>
                </a:lnTo>
                <a:lnTo>
                  <a:pt x="70" y="152"/>
                </a:lnTo>
                <a:lnTo>
                  <a:pt x="69" y="151"/>
                </a:lnTo>
                <a:lnTo>
                  <a:pt x="70" y="150"/>
                </a:lnTo>
                <a:lnTo>
                  <a:pt x="72" y="150"/>
                </a:lnTo>
                <a:lnTo>
                  <a:pt x="73" y="148"/>
                </a:lnTo>
                <a:lnTo>
                  <a:pt x="74" y="146"/>
                </a:lnTo>
                <a:lnTo>
                  <a:pt x="74" y="144"/>
                </a:lnTo>
                <a:lnTo>
                  <a:pt x="75" y="143"/>
                </a:lnTo>
                <a:lnTo>
                  <a:pt x="74" y="142"/>
                </a:lnTo>
                <a:lnTo>
                  <a:pt x="74" y="140"/>
                </a:lnTo>
                <a:lnTo>
                  <a:pt x="73" y="139"/>
                </a:lnTo>
                <a:lnTo>
                  <a:pt x="74" y="138"/>
                </a:lnTo>
                <a:lnTo>
                  <a:pt x="75" y="137"/>
                </a:lnTo>
                <a:lnTo>
                  <a:pt x="73" y="137"/>
                </a:lnTo>
                <a:lnTo>
                  <a:pt x="71" y="132"/>
                </a:lnTo>
                <a:lnTo>
                  <a:pt x="70" y="131"/>
                </a:lnTo>
                <a:lnTo>
                  <a:pt x="69" y="131"/>
                </a:lnTo>
                <a:lnTo>
                  <a:pt x="69" y="130"/>
                </a:lnTo>
                <a:lnTo>
                  <a:pt x="68" y="131"/>
                </a:lnTo>
                <a:lnTo>
                  <a:pt x="68" y="132"/>
                </a:lnTo>
                <a:lnTo>
                  <a:pt x="67" y="130"/>
                </a:lnTo>
                <a:lnTo>
                  <a:pt x="67" y="129"/>
                </a:lnTo>
                <a:lnTo>
                  <a:pt x="67" y="128"/>
                </a:lnTo>
                <a:lnTo>
                  <a:pt x="66" y="127"/>
                </a:lnTo>
                <a:lnTo>
                  <a:pt x="66" y="126"/>
                </a:lnTo>
                <a:lnTo>
                  <a:pt x="65" y="126"/>
                </a:lnTo>
                <a:lnTo>
                  <a:pt x="64" y="124"/>
                </a:lnTo>
                <a:lnTo>
                  <a:pt x="64" y="123"/>
                </a:lnTo>
                <a:lnTo>
                  <a:pt x="63" y="121"/>
                </a:lnTo>
                <a:lnTo>
                  <a:pt x="62" y="118"/>
                </a:lnTo>
                <a:lnTo>
                  <a:pt x="61" y="117"/>
                </a:lnTo>
                <a:lnTo>
                  <a:pt x="61" y="116"/>
                </a:lnTo>
                <a:lnTo>
                  <a:pt x="60" y="114"/>
                </a:lnTo>
                <a:lnTo>
                  <a:pt x="59" y="115"/>
                </a:lnTo>
                <a:lnTo>
                  <a:pt x="58" y="114"/>
                </a:lnTo>
                <a:lnTo>
                  <a:pt x="56" y="115"/>
                </a:lnTo>
                <a:lnTo>
                  <a:pt x="55" y="114"/>
                </a:lnTo>
                <a:lnTo>
                  <a:pt x="54" y="114"/>
                </a:lnTo>
                <a:lnTo>
                  <a:pt x="53" y="114"/>
                </a:lnTo>
                <a:lnTo>
                  <a:pt x="53" y="113"/>
                </a:lnTo>
                <a:lnTo>
                  <a:pt x="53" y="111"/>
                </a:lnTo>
                <a:lnTo>
                  <a:pt x="52" y="111"/>
                </a:lnTo>
                <a:lnTo>
                  <a:pt x="52" y="110"/>
                </a:lnTo>
                <a:lnTo>
                  <a:pt x="51" y="110"/>
                </a:lnTo>
                <a:lnTo>
                  <a:pt x="50" y="110"/>
                </a:lnTo>
                <a:lnTo>
                  <a:pt x="50" y="108"/>
                </a:lnTo>
                <a:lnTo>
                  <a:pt x="50" y="106"/>
                </a:lnTo>
                <a:lnTo>
                  <a:pt x="50" y="102"/>
                </a:lnTo>
                <a:lnTo>
                  <a:pt x="49" y="99"/>
                </a:lnTo>
                <a:lnTo>
                  <a:pt x="47" y="100"/>
                </a:lnTo>
                <a:lnTo>
                  <a:pt x="47" y="99"/>
                </a:lnTo>
                <a:lnTo>
                  <a:pt x="46" y="99"/>
                </a:lnTo>
                <a:lnTo>
                  <a:pt x="44" y="98"/>
                </a:lnTo>
                <a:lnTo>
                  <a:pt x="44" y="99"/>
                </a:lnTo>
                <a:lnTo>
                  <a:pt x="44" y="98"/>
                </a:lnTo>
                <a:lnTo>
                  <a:pt x="43" y="99"/>
                </a:lnTo>
                <a:lnTo>
                  <a:pt x="41" y="98"/>
                </a:lnTo>
                <a:lnTo>
                  <a:pt x="41" y="95"/>
                </a:lnTo>
                <a:lnTo>
                  <a:pt x="40" y="95"/>
                </a:lnTo>
                <a:lnTo>
                  <a:pt x="39" y="95"/>
                </a:lnTo>
                <a:lnTo>
                  <a:pt x="38" y="94"/>
                </a:lnTo>
                <a:lnTo>
                  <a:pt x="36" y="94"/>
                </a:lnTo>
                <a:lnTo>
                  <a:pt x="35" y="93"/>
                </a:lnTo>
                <a:lnTo>
                  <a:pt x="35" y="92"/>
                </a:lnTo>
                <a:lnTo>
                  <a:pt x="34" y="92"/>
                </a:lnTo>
                <a:lnTo>
                  <a:pt x="32" y="90"/>
                </a:lnTo>
                <a:lnTo>
                  <a:pt x="32" y="88"/>
                </a:lnTo>
                <a:lnTo>
                  <a:pt x="32" y="86"/>
                </a:lnTo>
                <a:lnTo>
                  <a:pt x="32" y="85"/>
                </a:lnTo>
                <a:lnTo>
                  <a:pt x="31" y="83"/>
                </a:lnTo>
                <a:lnTo>
                  <a:pt x="30" y="82"/>
                </a:lnTo>
                <a:lnTo>
                  <a:pt x="29" y="80"/>
                </a:lnTo>
                <a:lnTo>
                  <a:pt x="28" y="80"/>
                </a:lnTo>
                <a:lnTo>
                  <a:pt x="29" y="79"/>
                </a:lnTo>
                <a:lnTo>
                  <a:pt x="29" y="78"/>
                </a:lnTo>
                <a:lnTo>
                  <a:pt x="28" y="75"/>
                </a:lnTo>
                <a:lnTo>
                  <a:pt x="29" y="74"/>
                </a:lnTo>
                <a:lnTo>
                  <a:pt x="28" y="72"/>
                </a:lnTo>
                <a:lnTo>
                  <a:pt x="27" y="71"/>
                </a:lnTo>
                <a:lnTo>
                  <a:pt x="27" y="70"/>
                </a:lnTo>
                <a:lnTo>
                  <a:pt x="26" y="69"/>
                </a:lnTo>
                <a:lnTo>
                  <a:pt x="25" y="69"/>
                </a:lnTo>
                <a:lnTo>
                  <a:pt x="26" y="68"/>
                </a:lnTo>
                <a:lnTo>
                  <a:pt x="26" y="66"/>
                </a:lnTo>
                <a:lnTo>
                  <a:pt x="24" y="65"/>
                </a:lnTo>
                <a:lnTo>
                  <a:pt x="23" y="66"/>
                </a:lnTo>
                <a:lnTo>
                  <a:pt x="22" y="65"/>
                </a:lnTo>
                <a:lnTo>
                  <a:pt x="21" y="62"/>
                </a:lnTo>
                <a:lnTo>
                  <a:pt x="19" y="62"/>
                </a:lnTo>
                <a:lnTo>
                  <a:pt x="18" y="62"/>
                </a:lnTo>
                <a:lnTo>
                  <a:pt x="17" y="60"/>
                </a:lnTo>
                <a:lnTo>
                  <a:pt x="17" y="59"/>
                </a:lnTo>
                <a:lnTo>
                  <a:pt x="15" y="58"/>
                </a:lnTo>
                <a:lnTo>
                  <a:pt x="15" y="57"/>
                </a:lnTo>
                <a:lnTo>
                  <a:pt x="17" y="57"/>
                </a:lnTo>
                <a:lnTo>
                  <a:pt x="16" y="56"/>
                </a:lnTo>
                <a:lnTo>
                  <a:pt x="16" y="54"/>
                </a:lnTo>
                <a:lnTo>
                  <a:pt x="17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1" y="54"/>
                </a:lnTo>
                <a:lnTo>
                  <a:pt x="22" y="53"/>
                </a:lnTo>
                <a:lnTo>
                  <a:pt x="21" y="52"/>
                </a:lnTo>
                <a:lnTo>
                  <a:pt x="22" y="50"/>
                </a:lnTo>
                <a:lnTo>
                  <a:pt x="21" y="48"/>
                </a:lnTo>
                <a:lnTo>
                  <a:pt x="21" y="47"/>
                </a:lnTo>
                <a:lnTo>
                  <a:pt x="18" y="46"/>
                </a:lnTo>
                <a:lnTo>
                  <a:pt x="15" y="44"/>
                </a:lnTo>
                <a:lnTo>
                  <a:pt x="12" y="44"/>
                </a:lnTo>
                <a:lnTo>
                  <a:pt x="11" y="43"/>
                </a:lnTo>
                <a:lnTo>
                  <a:pt x="10" y="41"/>
                </a:lnTo>
                <a:lnTo>
                  <a:pt x="9" y="41"/>
                </a:lnTo>
                <a:lnTo>
                  <a:pt x="7" y="40"/>
                </a:lnTo>
                <a:lnTo>
                  <a:pt x="7" y="38"/>
                </a:lnTo>
                <a:lnTo>
                  <a:pt x="6" y="37"/>
                </a:lnTo>
                <a:lnTo>
                  <a:pt x="4" y="36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1" y="30"/>
                </a:lnTo>
                <a:lnTo>
                  <a:pt x="3" y="30"/>
                </a:lnTo>
                <a:lnTo>
                  <a:pt x="4" y="28"/>
                </a:lnTo>
                <a:lnTo>
                  <a:pt x="4" y="27"/>
                </a:lnTo>
                <a:lnTo>
                  <a:pt x="5" y="26"/>
                </a:lnTo>
                <a:lnTo>
                  <a:pt x="4" y="25"/>
                </a:lnTo>
                <a:lnTo>
                  <a:pt x="4" y="23"/>
                </a:lnTo>
                <a:lnTo>
                  <a:pt x="4" y="21"/>
                </a:lnTo>
                <a:lnTo>
                  <a:pt x="1" y="18"/>
                </a:lnTo>
                <a:lnTo>
                  <a:pt x="2" y="17"/>
                </a:lnTo>
                <a:lnTo>
                  <a:pt x="3" y="17"/>
                </a:lnTo>
                <a:lnTo>
                  <a:pt x="4" y="18"/>
                </a:lnTo>
                <a:lnTo>
                  <a:pt x="4" y="17"/>
                </a:lnTo>
                <a:lnTo>
                  <a:pt x="6" y="19"/>
                </a:lnTo>
                <a:lnTo>
                  <a:pt x="9" y="19"/>
                </a:lnTo>
                <a:lnTo>
                  <a:pt x="9" y="17"/>
                </a:lnTo>
                <a:lnTo>
                  <a:pt x="11" y="16"/>
                </a:lnTo>
                <a:lnTo>
                  <a:pt x="12" y="16"/>
                </a:lnTo>
                <a:lnTo>
                  <a:pt x="14" y="17"/>
                </a:lnTo>
                <a:lnTo>
                  <a:pt x="15" y="16"/>
                </a:lnTo>
                <a:lnTo>
                  <a:pt x="16" y="16"/>
                </a:lnTo>
                <a:lnTo>
                  <a:pt x="16" y="17"/>
                </a:lnTo>
                <a:lnTo>
                  <a:pt x="17" y="17"/>
                </a:lnTo>
                <a:lnTo>
                  <a:pt x="19" y="16"/>
                </a:lnTo>
                <a:lnTo>
                  <a:pt x="21" y="14"/>
                </a:lnTo>
                <a:lnTo>
                  <a:pt x="21" y="13"/>
                </a:lnTo>
                <a:lnTo>
                  <a:pt x="19" y="11"/>
                </a:lnTo>
                <a:lnTo>
                  <a:pt x="20" y="9"/>
                </a:lnTo>
                <a:lnTo>
                  <a:pt x="19" y="7"/>
                </a:lnTo>
                <a:lnTo>
                  <a:pt x="18" y="7"/>
                </a:lnTo>
                <a:lnTo>
                  <a:pt x="17" y="7"/>
                </a:lnTo>
                <a:lnTo>
                  <a:pt x="16" y="4"/>
                </a:lnTo>
                <a:lnTo>
                  <a:pt x="15" y="3"/>
                </a:lnTo>
                <a:lnTo>
                  <a:pt x="15" y="2"/>
                </a:lnTo>
                <a:lnTo>
                  <a:pt x="14" y="1"/>
                </a:lnTo>
                <a:lnTo>
                  <a:pt x="13" y="0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8" name="Freeform 30"/>
          <p:cNvSpPr>
            <a:spLocks/>
          </p:cNvSpPr>
          <p:nvPr/>
        </p:nvSpPr>
        <p:spPr bwMode="auto">
          <a:xfrm>
            <a:off x="3703638" y="1851025"/>
            <a:ext cx="2000250" cy="1401763"/>
          </a:xfrm>
          <a:custGeom>
            <a:avLst/>
            <a:gdLst>
              <a:gd name="T0" fmla="*/ 2147483647 w 1260"/>
              <a:gd name="T1" fmla="*/ 2147483647 h 883"/>
              <a:gd name="T2" fmla="*/ 2147483647 w 1260"/>
              <a:gd name="T3" fmla="*/ 2147483647 h 883"/>
              <a:gd name="T4" fmla="*/ 2147483647 w 1260"/>
              <a:gd name="T5" fmla="*/ 2147483647 h 883"/>
              <a:gd name="T6" fmla="*/ 2147483647 w 1260"/>
              <a:gd name="T7" fmla="*/ 2147483647 h 883"/>
              <a:gd name="T8" fmla="*/ 2147483647 w 1260"/>
              <a:gd name="T9" fmla="*/ 2147483647 h 883"/>
              <a:gd name="T10" fmla="*/ 2147483647 w 1260"/>
              <a:gd name="T11" fmla="*/ 2147483647 h 883"/>
              <a:gd name="T12" fmla="*/ 2147483647 w 1260"/>
              <a:gd name="T13" fmla="*/ 2147483647 h 883"/>
              <a:gd name="T14" fmla="*/ 2147483647 w 1260"/>
              <a:gd name="T15" fmla="*/ 2147483647 h 883"/>
              <a:gd name="T16" fmla="*/ 2147483647 w 1260"/>
              <a:gd name="T17" fmla="*/ 2147483647 h 883"/>
              <a:gd name="T18" fmla="*/ 2147483647 w 1260"/>
              <a:gd name="T19" fmla="*/ 2147483647 h 883"/>
              <a:gd name="T20" fmla="*/ 2147483647 w 1260"/>
              <a:gd name="T21" fmla="*/ 2147483647 h 883"/>
              <a:gd name="T22" fmla="*/ 2147483647 w 1260"/>
              <a:gd name="T23" fmla="*/ 2147483647 h 883"/>
              <a:gd name="T24" fmla="*/ 2147483647 w 1260"/>
              <a:gd name="T25" fmla="*/ 2147483647 h 883"/>
              <a:gd name="T26" fmla="*/ 2147483647 w 1260"/>
              <a:gd name="T27" fmla="*/ 2147483647 h 883"/>
              <a:gd name="T28" fmla="*/ 2147483647 w 1260"/>
              <a:gd name="T29" fmla="*/ 2147483647 h 883"/>
              <a:gd name="T30" fmla="*/ 2147483647 w 1260"/>
              <a:gd name="T31" fmla="*/ 2147483647 h 883"/>
              <a:gd name="T32" fmla="*/ 2147483647 w 1260"/>
              <a:gd name="T33" fmla="*/ 2147483647 h 883"/>
              <a:gd name="T34" fmla="*/ 2147483647 w 1260"/>
              <a:gd name="T35" fmla="*/ 2147483647 h 883"/>
              <a:gd name="T36" fmla="*/ 2147483647 w 1260"/>
              <a:gd name="T37" fmla="*/ 2147483647 h 883"/>
              <a:gd name="T38" fmla="*/ 2147483647 w 1260"/>
              <a:gd name="T39" fmla="*/ 2147483647 h 883"/>
              <a:gd name="T40" fmla="*/ 2147483647 w 1260"/>
              <a:gd name="T41" fmla="*/ 2147483647 h 883"/>
              <a:gd name="T42" fmla="*/ 2147483647 w 1260"/>
              <a:gd name="T43" fmla="*/ 2147483647 h 883"/>
              <a:gd name="T44" fmla="*/ 2147483647 w 1260"/>
              <a:gd name="T45" fmla="*/ 2147483647 h 883"/>
              <a:gd name="T46" fmla="*/ 2147483647 w 1260"/>
              <a:gd name="T47" fmla="*/ 2147483647 h 883"/>
              <a:gd name="T48" fmla="*/ 2147483647 w 1260"/>
              <a:gd name="T49" fmla="*/ 2147483647 h 883"/>
              <a:gd name="T50" fmla="*/ 2147483647 w 1260"/>
              <a:gd name="T51" fmla="*/ 2147483647 h 883"/>
              <a:gd name="T52" fmla="*/ 2147483647 w 1260"/>
              <a:gd name="T53" fmla="*/ 2147483647 h 883"/>
              <a:gd name="T54" fmla="*/ 2147483647 w 1260"/>
              <a:gd name="T55" fmla="*/ 2147483647 h 883"/>
              <a:gd name="T56" fmla="*/ 2147483647 w 1260"/>
              <a:gd name="T57" fmla="*/ 2147483647 h 883"/>
              <a:gd name="T58" fmla="*/ 2147483647 w 1260"/>
              <a:gd name="T59" fmla="*/ 2147483647 h 883"/>
              <a:gd name="T60" fmla="*/ 2147483647 w 1260"/>
              <a:gd name="T61" fmla="*/ 2147483647 h 883"/>
              <a:gd name="T62" fmla="*/ 2147483647 w 1260"/>
              <a:gd name="T63" fmla="*/ 2147483647 h 883"/>
              <a:gd name="T64" fmla="*/ 2147483647 w 1260"/>
              <a:gd name="T65" fmla="*/ 2147483647 h 883"/>
              <a:gd name="T66" fmla="*/ 2147483647 w 1260"/>
              <a:gd name="T67" fmla="*/ 2147483647 h 883"/>
              <a:gd name="T68" fmla="*/ 2147483647 w 1260"/>
              <a:gd name="T69" fmla="*/ 2147483647 h 883"/>
              <a:gd name="T70" fmla="*/ 2147483647 w 1260"/>
              <a:gd name="T71" fmla="*/ 2147483647 h 883"/>
              <a:gd name="T72" fmla="*/ 2147483647 w 1260"/>
              <a:gd name="T73" fmla="*/ 2147483647 h 883"/>
              <a:gd name="T74" fmla="*/ 2147483647 w 1260"/>
              <a:gd name="T75" fmla="*/ 2147483647 h 883"/>
              <a:gd name="T76" fmla="*/ 2147483647 w 1260"/>
              <a:gd name="T77" fmla="*/ 2147483647 h 883"/>
              <a:gd name="T78" fmla="*/ 2147483647 w 1260"/>
              <a:gd name="T79" fmla="*/ 2147483647 h 883"/>
              <a:gd name="T80" fmla="*/ 2147483647 w 1260"/>
              <a:gd name="T81" fmla="*/ 2147483647 h 883"/>
              <a:gd name="T82" fmla="*/ 2147483647 w 1260"/>
              <a:gd name="T83" fmla="*/ 2147483647 h 883"/>
              <a:gd name="T84" fmla="*/ 2147483647 w 1260"/>
              <a:gd name="T85" fmla="*/ 2147483647 h 883"/>
              <a:gd name="T86" fmla="*/ 2147483647 w 1260"/>
              <a:gd name="T87" fmla="*/ 2147483647 h 883"/>
              <a:gd name="T88" fmla="*/ 2147483647 w 1260"/>
              <a:gd name="T89" fmla="*/ 2147483647 h 883"/>
              <a:gd name="T90" fmla="*/ 2147483647 w 1260"/>
              <a:gd name="T91" fmla="*/ 2147483647 h 883"/>
              <a:gd name="T92" fmla="*/ 2147483647 w 1260"/>
              <a:gd name="T93" fmla="*/ 2147483647 h 883"/>
              <a:gd name="T94" fmla="*/ 2147483647 w 1260"/>
              <a:gd name="T95" fmla="*/ 2147483647 h 883"/>
              <a:gd name="T96" fmla="*/ 2147483647 w 1260"/>
              <a:gd name="T97" fmla="*/ 2147483647 h 883"/>
              <a:gd name="T98" fmla="*/ 2147483647 w 1260"/>
              <a:gd name="T99" fmla="*/ 2147483647 h 883"/>
              <a:gd name="T100" fmla="*/ 2147483647 w 1260"/>
              <a:gd name="T101" fmla="*/ 2147483647 h 883"/>
              <a:gd name="T102" fmla="*/ 2147483647 w 1260"/>
              <a:gd name="T103" fmla="*/ 2147483647 h 883"/>
              <a:gd name="T104" fmla="*/ 2147483647 w 1260"/>
              <a:gd name="T105" fmla="*/ 2147483647 h 883"/>
              <a:gd name="T106" fmla="*/ 2147483647 w 1260"/>
              <a:gd name="T107" fmla="*/ 2147483647 h 883"/>
              <a:gd name="T108" fmla="*/ 2147483647 w 1260"/>
              <a:gd name="T109" fmla="*/ 2147483647 h 883"/>
              <a:gd name="T110" fmla="*/ 2147483647 w 1260"/>
              <a:gd name="T111" fmla="*/ 2147483647 h 883"/>
              <a:gd name="T112" fmla="*/ 2147483647 w 1260"/>
              <a:gd name="T113" fmla="*/ 2147483647 h 883"/>
              <a:gd name="T114" fmla="*/ 2147483647 w 1260"/>
              <a:gd name="T115" fmla="*/ 2147483647 h 883"/>
              <a:gd name="T116" fmla="*/ 2147483647 w 1260"/>
              <a:gd name="T117" fmla="*/ 2147483647 h 883"/>
              <a:gd name="T118" fmla="*/ 2147483647 w 1260"/>
              <a:gd name="T119" fmla="*/ 2147483647 h 883"/>
              <a:gd name="T120" fmla="*/ 2147483647 w 1260"/>
              <a:gd name="T121" fmla="*/ 2147483647 h 883"/>
              <a:gd name="T122" fmla="*/ 2147483647 w 1260"/>
              <a:gd name="T123" fmla="*/ 2147483647 h 883"/>
              <a:gd name="T124" fmla="*/ 2147483647 w 1260"/>
              <a:gd name="T125" fmla="*/ 2147483647 h 8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0"/>
              <a:gd name="T190" fmla="*/ 0 h 883"/>
              <a:gd name="T191" fmla="*/ 1260 w 1260"/>
              <a:gd name="T192" fmla="*/ 883 h 8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0" h="883">
                <a:moveTo>
                  <a:pt x="0" y="685"/>
                </a:moveTo>
                <a:lnTo>
                  <a:pt x="1" y="684"/>
                </a:lnTo>
                <a:lnTo>
                  <a:pt x="2" y="683"/>
                </a:lnTo>
                <a:lnTo>
                  <a:pt x="5" y="680"/>
                </a:lnTo>
                <a:lnTo>
                  <a:pt x="5" y="678"/>
                </a:lnTo>
                <a:lnTo>
                  <a:pt x="5" y="677"/>
                </a:lnTo>
                <a:lnTo>
                  <a:pt x="5" y="676"/>
                </a:lnTo>
                <a:lnTo>
                  <a:pt x="5" y="675"/>
                </a:lnTo>
                <a:lnTo>
                  <a:pt x="5" y="674"/>
                </a:lnTo>
                <a:lnTo>
                  <a:pt x="4" y="673"/>
                </a:lnTo>
                <a:lnTo>
                  <a:pt x="4" y="672"/>
                </a:lnTo>
                <a:lnTo>
                  <a:pt x="5" y="670"/>
                </a:lnTo>
                <a:lnTo>
                  <a:pt x="6" y="669"/>
                </a:lnTo>
                <a:lnTo>
                  <a:pt x="6" y="667"/>
                </a:lnTo>
                <a:lnTo>
                  <a:pt x="7" y="667"/>
                </a:lnTo>
                <a:lnTo>
                  <a:pt x="7" y="665"/>
                </a:lnTo>
                <a:lnTo>
                  <a:pt x="8" y="665"/>
                </a:lnTo>
                <a:lnTo>
                  <a:pt x="8" y="664"/>
                </a:lnTo>
                <a:lnTo>
                  <a:pt x="9" y="663"/>
                </a:lnTo>
                <a:lnTo>
                  <a:pt x="10" y="663"/>
                </a:lnTo>
                <a:lnTo>
                  <a:pt x="11" y="660"/>
                </a:lnTo>
                <a:lnTo>
                  <a:pt x="12" y="659"/>
                </a:lnTo>
                <a:lnTo>
                  <a:pt x="14" y="657"/>
                </a:lnTo>
                <a:lnTo>
                  <a:pt x="16" y="657"/>
                </a:lnTo>
                <a:lnTo>
                  <a:pt x="17" y="657"/>
                </a:lnTo>
                <a:lnTo>
                  <a:pt x="17" y="656"/>
                </a:lnTo>
                <a:lnTo>
                  <a:pt x="18" y="655"/>
                </a:lnTo>
                <a:lnTo>
                  <a:pt x="21" y="653"/>
                </a:lnTo>
                <a:lnTo>
                  <a:pt x="22" y="653"/>
                </a:lnTo>
                <a:lnTo>
                  <a:pt x="23" y="653"/>
                </a:lnTo>
                <a:lnTo>
                  <a:pt x="23" y="652"/>
                </a:lnTo>
                <a:lnTo>
                  <a:pt x="25" y="652"/>
                </a:lnTo>
                <a:lnTo>
                  <a:pt x="26" y="651"/>
                </a:lnTo>
                <a:lnTo>
                  <a:pt x="27" y="651"/>
                </a:lnTo>
                <a:lnTo>
                  <a:pt x="28" y="650"/>
                </a:lnTo>
                <a:lnTo>
                  <a:pt x="31" y="650"/>
                </a:lnTo>
                <a:lnTo>
                  <a:pt x="31" y="649"/>
                </a:lnTo>
                <a:lnTo>
                  <a:pt x="31" y="648"/>
                </a:lnTo>
                <a:lnTo>
                  <a:pt x="32" y="647"/>
                </a:lnTo>
                <a:lnTo>
                  <a:pt x="34" y="647"/>
                </a:lnTo>
                <a:lnTo>
                  <a:pt x="35" y="647"/>
                </a:lnTo>
                <a:lnTo>
                  <a:pt x="36" y="647"/>
                </a:lnTo>
                <a:lnTo>
                  <a:pt x="37" y="646"/>
                </a:lnTo>
                <a:lnTo>
                  <a:pt x="40" y="646"/>
                </a:lnTo>
                <a:lnTo>
                  <a:pt x="41" y="646"/>
                </a:lnTo>
                <a:lnTo>
                  <a:pt x="41" y="645"/>
                </a:lnTo>
                <a:lnTo>
                  <a:pt x="42" y="645"/>
                </a:lnTo>
                <a:lnTo>
                  <a:pt x="43" y="646"/>
                </a:lnTo>
                <a:lnTo>
                  <a:pt x="43" y="645"/>
                </a:lnTo>
                <a:lnTo>
                  <a:pt x="43" y="644"/>
                </a:lnTo>
                <a:lnTo>
                  <a:pt x="44" y="644"/>
                </a:lnTo>
                <a:lnTo>
                  <a:pt x="45" y="643"/>
                </a:lnTo>
                <a:lnTo>
                  <a:pt x="44" y="642"/>
                </a:lnTo>
                <a:lnTo>
                  <a:pt x="45" y="641"/>
                </a:lnTo>
                <a:lnTo>
                  <a:pt x="45" y="642"/>
                </a:lnTo>
                <a:lnTo>
                  <a:pt x="46" y="642"/>
                </a:lnTo>
                <a:lnTo>
                  <a:pt x="47" y="641"/>
                </a:lnTo>
                <a:lnTo>
                  <a:pt x="48" y="640"/>
                </a:lnTo>
                <a:lnTo>
                  <a:pt x="48" y="639"/>
                </a:lnTo>
                <a:lnTo>
                  <a:pt x="48" y="637"/>
                </a:lnTo>
                <a:lnTo>
                  <a:pt x="49" y="636"/>
                </a:lnTo>
                <a:lnTo>
                  <a:pt x="48" y="634"/>
                </a:lnTo>
                <a:lnTo>
                  <a:pt x="49" y="634"/>
                </a:lnTo>
                <a:lnTo>
                  <a:pt x="50" y="634"/>
                </a:lnTo>
                <a:lnTo>
                  <a:pt x="49" y="632"/>
                </a:lnTo>
                <a:lnTo>
                  <a:pt x="48" y="632"/>
                </a:lnTo>
                <a:lnTo>
                  <a:pt x="48" y="630"/>
                </a:lnTo>
                <a:lnTo>
                  <a:pt x="47" y="630"/>
                </a:lnTo>
                <a:lnTo>
                  <a:pt x="47" y="627"/>
                </a:lnTo>
                <a:lnTo>
                  <a:pt x="46" y="628"/>
                </a:lnTo>
                <a:lnTo>
                  <a:pt x="46" y="627"/>
                </a:lnTo>
                <a:lnTo>
                  <a:pt x="46" y="625"/>
                </a:lnTo>
                <a:lnTo>
                  <a:pt x="45" y="625"/>
                </a:lnTo>
                <a:lnTo>
                  <a:pt x="46" y="625"/>
                </a:lnTo>
                <a:lnTo>
                  <a:pt x="45" y="624"/>
                </a:lnTo>
                <a:lnTo>
                  <a:pt x="44" y="622"/>
                </a:lnTo>
                <a:lnTo>
                  <a:pt x="43" y="621"/>
                </a:lnTo>
                <a:lnTo>
                  <a:pt x="43" y="620"/>
                </a:lnTo>
                <a:lnTo>
                  <a:pt x="42" y="620"/>
                </a:lnTo>
                <a:lnTo>
                  <a:pt x="42" y="619"/>
                </a:lnTo>
                <a:lnTo>
                  <a:pt x="42" y="618"/>
                </a:lnTo>
                <a:lnTo>
                  <a:pt x="42" y="617"/>
                </a:lnTo>
                <a:lnTo>
                  <a:pt x="40" y="614"/>
                </a:lnTo>
                <a:lnTo>
                  <a:pt x="40" y="613"/>
                </a:lnTo>
                <a:lnTo>
                  <a:pt x="40" y="611"/>
                </a:lnTo>
                <a:lnTo>
                  <a:pt x="41" y="610"/>
                </a:lnTo>
                <a:lnTo>
                  <a:pt x="40" y="609"/>
                </a:lnTo>
                <a:lnTo>
                  <a:pt x="41" y="608"/>
                </a:lnTo>
                <a:lnTo>
                  <a:pt x="40" y="605"/>
                </a:lnTo>
                <a:lnTo>
                  <a:pt x="41" y="605"/>
                </a:lnTo>
                <a:lnTo>
                  <a:pt x="42" y="605"/>
                </a:lnTo>
                <a:lnTo>
                  <a:pt x="43" y="604"/>
                </a:lnTo>
                <a:lnTo>
                  <a:pt x="44" y="603"/>
                </a:lnTo>
                <a:lnTo>
                  <a:pt x="43" y="602"/>
                </a:lnTo>
                <a:lnTo>
                  <a:pt x="45" y="601"/>
                </a:lnTo>
                <a:lnTo>
                  <a:pt x="44" y="600"/>
                </a:lnTo>
                <a:lnTo>
                  <a:pt x="44" y="599"/>
                </a:lnTo>
                <a:lnTo>
                  <a:pt x="45" y="599"/>
                </a:lnTo>
                <a:lnTo>
                  <a:pt x="45" y="598"/>
                </a:lnTo>
                <a:lnTo>
                  <a:pt x="45" y="597"/>
                </a:lnTo>
                <a:lnTo>
                  <a:pt x="45" y="595"/>
                </a:lnTo>
                <a:lnTo>
                  <a:pt x="46" y="595"/>
                </a:lnTo>
                <a:lnTo>
                  <a:pt x="46" y="594"/>
                </a:lnTo>
                <a:lnTo>
                  <a:pt x="47" y="593"/>
                </a:lnTo>
                <a:lnTo>
                  <a:pt x="48" y="593"/>
                </a:lnTo>
                <a:lnTo>
                  <a:pt x="49" y="592"/>
                </a:lnTo>
                <a:lnTo>
                  <a:pt x="49" y="591"/>
                </a:lnTo>
                <a:lnTo>
                  <a:pt x="50" y="591"/>
                </a:lnTo>
                <a:lnTo>
                  <a:pt x="51" y="590"/>
                </a:lnTo>
                <a:lnTo>
                  <a:pt x="52" y="589"/>
                </a:lnTo>
                <a:lnTo>
                  <a:pt x="53" y="588"/>
                </a:lnTo>
                <a:lnTo>
                  <a:pt x="54" y="588"/>
                </a:lnTo>
                <a:lnTo>
                  <a:pt x="54" y="587"/>
                </a:lnTo>
                <a:lnTo>
                  <a:pt x="54" y="586"/>
                </a:lnTo>
                <a:lnTo>
                  <a:pt x="54" y="585"/>
                </a:lnTo>
                <a:lnTo>
                  <a:pt x="55" y="586"/>
                </a:lnTo>
                <a:lnTo>
                  <a:pt x="56" y="584"/>
                </a:lnTo>
                <a:lnTo>
                  <a:pt x="57" y="583"/>
                </a:lnTo>
                <a:lnTo>
                  <a:pt x="57" y="582"/>
                </a:lnTo>
                <a:lnTo>
                  <a:pt x="58" y="582"/>
                </a:lnTo>
                <a:lnTo>
                  <a:pt x="58" y="581"/>
                </a:lnTo>
                <a:lnTo>
                  <a:pt x="59" y="581"/>
                </a:lnTo>
                <a:lnTo>
                  <a:pt x="58" y="580"/>
                </a:lnTo>
                <a:lnTo>
                  <a:pt x="58" y="579"/>
                </a:lnTo>
                <a:lnTo>
                  <a:pt x="60" y="579"/>
                </a:lnTo>
                <a:lnTo>
                  <a:pt x="60" y="578"/>
                </a:lnTo>
                <a:lnTo>
                  <a:pt x="60" y="577"/>
                </a:lnTo>
                <a:lnTo>
                  <a:pt x="60" y="576"/>
                </a:lnTo>
                <a:lnTo>
                  <a:pt x="60" y="575"/>
                </a:lnTo>
                <a:lnTo>
                  <a:pt x="60" y="573"/>
                </a:lnTo>
                <a:lnTo>
                  <a:pt x="61" y="573"/>
                </a:lnTo>
                <a:lnTo>
                  <a:pt x="60" y="572"/>
                </a:lnTo>
                <a:lnTo>
                  <a:pt x="61" y="572"/>
                </a:lnTo>
                <a:lnTo>
                  <a:pt x="60" y="571"/>
                </a:lnTo>
                <a:lnTo>
                  <a:pt x="61" y="570"/>
                </a:lnTo>
                <a:lnTo>
                  <a:pt x="60" y="569"/>
                </a:lnTo>
                <a:lnTo>
                  <a:pt x="60" y="566"/>
                </a:lnTo>
                <a:lnTo>
                  <a:pt x="60" y="564"/>
                </a:lnTo>
                <a:lnTo>
                  <a:pt x="61" y="563"/>
                </a:lnTo>
                <a:lnTo>
                  <a:pt x="62" y="563"/>
                </a:lnTo>
                <a:lnTo>
                  <a:pt x="62" y="561"/>
                </a:lnTo>
                <a:lnTo>
                  <a:pt x="63" y="560"/>
                </a:lnTo>
                <a:lnTo>
                  <a:pt x="63" y="559"/>
                </a:lnTo>
                <a:lnTo>
                  <a:pt x="63" y="558"/>
                </a:lnTo>
                <a:lnTo>
                  <a:pt x="64" y="558"/>
                </a:lnTo>
                <a:lnTo>
                  <a:pt x="64" y="557"/>
                </a:lnTo>
                <a:lnTo>
                  <a:pt x="65" y="556"/>
                </a:lnTo>
                <a:lnTo>
                  <a:pt x="65" y="555"/>
                </a:lnTo>
                <a:lnTo>
                  <a:pt x="66" y="554"/>
                </a:lnTo>
                <a:lnTo>
                  <a:pt x="66" y="553"/>
                </a:lnTo>
                <a:lnTo>
                  <a:pt x="67" y="552"/>
                </a:lnTo>
                <a:lnTo>
                  <a:pt x="66" y="552"/>
                </a:lnTo>
                <a:lnTo>
                  <a:pt x="67" y="551"/>
                </a:lnTo>
                <a:lnTo>
                  <a:pt x="67" y="550"/>
                </a:lnTo>
                <a:lnTo>
                  <a:pt x="66" y="549"/>
                </a:lnTo>
                <a:lnTo>
                  <a:pt x="67" y="548"/>
                </a:lnTo>
                <a:lnTo>
                  <a:pt x="67" y="547"/>
                </a:lnTo>
                <a:lnTo>
                  <a:pt x="67" y="546"/>
                </a:lnTo>
                <a:lnTo>
                  <a:pt x="66" y="545"/>
                </a:lnTo>
                <a:lnTo>
                  <a:pt x="67" y="545"/>
                </a:lnTo>
                <a:lnTo>
                  <a:pt x="66" y="544"/>
                </a:lnTo>
                <a:lnTo>
                  <a:pt x="66" y="543"/>
                </a:lnTo>
                <a:lnTo>
                  <a:pt x="66" y="542"/>
                </a:lnTo>
                <a:lnTo>
                  <a:pt x="67" y="542"/>
                </a:lnTo>
                <a:lnTo>
                  <a:pt x="68" y="540"/>
                </a:lnTo>
                <a:lnTo>
                  <a:pt x="69" y="540"/>
                </a:lnTo>
                <a:lnTo>
                  <a:pt x="69" y="541"/>
                </a:lnTo>
                <a:lnTo>
                  <a:pt x="70" y="540"/>
                </a:lnTo>
                <a:lnTo>
                  <a:pt x="71" y="540"/>
                </a:lnTo>
                <a:lnTo>
                  <a:pt x="71" y="538"/>
                </a:lnTo>
                <a:lnTo>
                  <a:pt x="71" y="539"/>
                </a:lnTo>
                <a:lnTo>
                  <a:pt x="73" y="538"/>
                </a:lnTo>
                <a:lnTo>
                  <a:pt x="74" y="537"/>
                </a:lnTo>
                <a:lnTo>
                  <a:pt x="74" y="538"/>
                </a:lnTo>
                <a:lnTo>
                  <a:pt x="74" y="537"/>
                </a:lnTo>
                <a:lnTo>
                  <a:pt x="75" y="537"/>
                </a:lnTo>
                <a:lnTo>
                  <a:pt x="76" y="537"/>
                </a:lnTo>
                <a:lnTo>
                  <a:pt x="77" y="536"/>
                </a:lnTo>
                <a:lnTo>
                  <a:pt x="76" y="536"/>
                </a:lnTo>
                <a:lnTo>
                  <a:pt x="77" y="535"/>
                </a:lnTo>
                <a:lnTo>
                  <a:pt x="77" y="534"/>
                </a:lnTo>
                <a:lnTo>
                  <a:pt x="78" y="534"/>
                </a:lnTo>
                <a:lnTo>
                  <a:pt x="80" y="535"/>
                </a:lnTo>
                <a:lnTo>
                  <a:pt x="80" y="534"/>
                </a:lnTo>
                <a:lnTo>
                  <a:pt x="81" y="534"/>
                </a:lnTo>
                <a:lnTo>
                  <a:pt x="82" y="535"/>
                </a:lnTo>
                <a:lnTo>
                  <a:pt x="83" y="534"/>
                </a:lnTo>
                <a:lnTo>
                  <a:pt x="84" y="534"/>
                </a:lnTo>
                <a:lnTo>
                  <a:pt x="85" y="533"/>
                </a:lnTo>
                <a:lnTo>
                  <a:pt x="86" y="531"/>
                </a:lnTo>
                <a:lnTo>
                  <a:pt x="86" y="530"/>
                </a:lnTo>
                <a:lnTo>
                  <a:pt x="87" y="529"/>
                </a:lnTo>
                <a:lnTo>
                  <a:pt x="88" y="529"/>
                </a:lnTo>
                <a:lnTo>
                  <a:pt x="89" y="527"/>
                </a:lnTo>
                <a:lnTo>
                  <a:pt x="90" y="527"/>
                </a:lnTo>
                <a:lnTo>
                  <a:pt x="91" y="527"/>
                </a:lnTo>
                <a:lnTo>
                  <a:pt x="92" y="526"/>
                </a:lnTo>
                <a:lnTo>
                  <a:pt x="92" y="527"/>
                </a:lnTo>
                <a:lnTo>
                  <a:pt x="93" y="527"/>
                </a:lnTo>
                <a:lnTo>
                  <a:pt x="94" y="526"/>
                </a:lnTo>
                <a:lnTo>
                  <a:pt x="94" y="527"/>
                </a:lnTo>
                <a:lnTo>
                  <a:pt x="95" y="527"/>
                </a:lnTo>
                <a:lnTo>
                  <a:pt x="95" y="526"/>
                </a:lnTo>
                <a:lnTo>
                  <a:pt x="95" y="525"/>
                </a:lnTo>
                <a:lnTo>
                  <a:pt x="96" y="525"/>
                </a:lnTo>
                <a:lnTo>
                  <a:pt x="96" y="524"/>
                </a:lnTo>
                <a:lnTo>
                  <a:pt x="95" y="524"/>
                </a:lnTo>
                <a:lnTo>
                  <a:pt x="95" y="523"/>
                </a:lnTo>
                <a:lnTo>
                  <a:pt x="96" y="523"/>
                </a:lnTo>
                <a:lnTo>
                  <a:pt x="97" y="523"/>
                </a:lnTo>
                <a:lnTo>
                  <a:pt x="97" y="524"/>
                </a:lnTo>
                <a:lnTo>
                  <a:pt x="98" y="523"/>
                </a:lnTo>
                <a:lnTo>
                  <a:pt x="99" y="523"/>
                </a:lnTo>
                <a:lnTo>
                  <a:pt x="99" y="522"/>
                </a:lnTo>
                <a:lnTo>
                  <a:pt x="98" y="521"/>
                </a:lnTo>
                <a:lnTo>
                  <a:pt x="99" y="521"/>
                </a:lnTo>
                <a:lnTo>
                  <a:pt x="99" y="522"/>
                </a:lnTo>
                <a:lnTo>
                  <a:pt x="100" y="521"/>
                </a:lnTo>
                <a:lnTo>
                  <a:pt x="101" y="521"/>
                </a:lnTo>
                <a:lnTo>
                  <a:pt x="101" y="519"/>
                </a:lnTo>
                <a:lnTo>
                  <a:pt x="101" y="518"/>
                </a:lnTo>
                <a:lnTo>
                  <a:pt x="102" y="518"/>
                </a:lnTo>
                <a:lnTo>
                  <a:pt x="102" y="516"/>
                </a:lnTo>
                <a:lnTo>
                  <a:pt x="104" y="516"/>
                </a:lnTo>
                <a:lnTo>
                  <a:pt x="105" y="515"/>
                </a:lnTo>
                <a:lnTo>
                  <a:pt x="106" y="515"/>
                </a:lnTo>
                <a:lnTo>
                  <a:pt x="106" y="514"/>
                </a:lnTo>
                <a:lnTo>
                  <a:pt x="106" y="515"/>
                </a:lnTo>
                <a:lnTo>
                  <a:pt x="107" y="514"/>
                </a:lnTo>
                <a:lnTo>
                  <a:pt x="109" y="515"/>
                </a:lnTo>
                <a:lnTo>
                  <a:pt x="111" y="513"/>
                </a:lnTo>
                <a:lnTo>
                  <a:pt x="111" y="515"/>
                </a:lnTo>
                <a:lnTo>
                  <a:pt x="112" y="514"/>
                </a:lnTo>
                <a:lnTo>
                  <a:pt x="113" y="513"/>
                </a:lnTo>
                <a:lnTo>
                  <a:pt x="113" y="512"/>
                </a:lnTo>
                <a:lnTo>
                  <a:pt x="114" y="512"/>
                </a:lnTo>
                <a:lnTo>
                  <a:pt x="115" y="513"/>
                </a:lnTo>
                <a:lnTo>
                  <a:pt x="115" y="512"/>
                </a:lnTo>
                <a:lnTo>
                  <a:pt x="115" y="511"/>
                </a:lnTo>
                <a:lnTo>
                  <a:pt x="117" y="511"/>
                </a:lnTo>
                <a:lnTo>
                  <a:pt x="118" y="511"/>
                </a:lnTo>
                <a:lnTo>
                  <a:pt x="118" y="510"/>
                </a:lnTo>
                <a:lnTo>
                  <a:pt x="118" y="509"/>
                </a:lnTo>
                <a:lnTo>
                  <a:pt x="120" y="510"/>
                </a:lnTo>
                <a:lnTo>
                  <a:pt x="121" y="508"/>
                </a:lnTo>
                <a:lnTo>
                  <a:pt x="122" y="508"/>
                </a:lnTo>
                <a:lnTo>
                  <a:pt x="123" y="507"/>
                </a:lnTo>
                <a:lnTo>
                  <a:pt x="123" y="506"/>
                </a:lnTo>
                <a:lnTo>
                  <a:pt x="124" y="505"/>
                </a:lnTo>
                <a:lnTo>
                  <a:pt x="126" y="505"/>
                </a:lnTo>
                <a:lnTo>
                  <a:pt x="126" y="504"/>
                </a:lnTo>
                <a:lnTo>
                  <a:pt x="126" y="503"/>
                </a:lnTo>
                <a:lnTo>
                  <a:pt x="127" y="503"/>
                </a:lnTo>
                <a:lnTo>
                  <a:pt x="128" y="504"/>
                </a:lnTo>
                <a:lnTo>
                  <a:pt x="128" y="503"/>
                </a:lnTo>
                <a:lnTo>
                  <a:pt x="129" y="503"/>
                </a:lnTo>
                <a:lnTo>
                  <a:pt x="130" y="502"/>
                </a:lnTo>
                <a:lnTo>
                  <a:pt x="131" y="502"/>
                </a:lnTo>
                <a:lnTo>
                  <a:pt x="132" y="502"/>
                </a:lnTo>
                <a:lnTo>
                  <a:pt x="132" y="501"/>
                </a:lnTo>
                <a:lnTo>
                  <a:pt x="132" y="500"/>
                </a:lnTo>
                <a:lnTo>
                  <a:pt x="132" y="499"/>
                </a:lnTo>
                <a:lnTo>
                  <a:pt x="133" y="499"/>
                </a:lnTo>
                <a:lnTo>
                  <a:pt x="134" y="499"/>
                </a:lnTo>
                <a:lnTo>
                  <a:pt x="133" y="498"/>
                </a:lnTo>
                <a:lnTo>
                  <a:pt x="134" y="498"/>
                </a:lnTo>
                <a:lnTo>
                  <a:pt x="134" y="497"/>
                </a:lnTo>
                <a:lnTo>
                  <a:pt x="135" y="497"/>
                </a:lnTo>
                <a:lnTo>
                  <a:pt x="135" y="495"/>
                </a:lnTo>
                <a:lnTo>
                  <a:pt x="136" y="496"/>
                </a:lnTo>
                <a:lnTo>
                  <a:pt x="137" y="496"/>
                </a:lnTo>
                <a:lnTo>
                  <a:pt x="137" y="495"/>
                </a:lnTo>
                <a:lnTo>
                  <a:pt x="138" y="495"/>
                </a:lnTo>
                <a:lnTo>
                  <a:pt x="139" y="495"/>
                </a:lnTo>
                <a:lnTo>
                  <a:pt x="140" y="494"/>
                </a:lnTo>
                <a:lnTo>
                  <a:pt x="142" y="494"/>
                </a:lnTo>
                <a:lnTo>
                  <a:pt x="143" y="493"/>
                </a:lnTo>
                <a:lnTo>
                  <a:pt x="144" y="493"/>
                </a:lnTo>
                <a:lnTo>
                  <a:pt x="145" y="493"/>
                </a:lnTo>
                <a:lnTo>
                  <a:pt x="145" y="494"/>
                </a:lnTo>
                <a:lnTo>
                  <a:pt x="146" y="494"/>
                </a:lnTo>
                <a:lnTo>
                  <a:pt x="147" y="493"/>
                </a:lnTo>
                <a:lnTo>
                  <a:pt x="147" y="492"/>
                </a:lnTo>
                <a:lnTo>
                  <a:pt x="146" y="492"/>
                </a:lnTo>
                <a:lnTo>
                  <a:pt x="147" y="492"/>
                </a:lnTo>
                <a:lnTo>
                  <a:pt x="147" y="494"/>
                </a:lnTo>
                <a:lnTo>
                  <a:pt x="148" y="494"/>
                </a:lnTo>
                <a:lnTo>
                  <a:pt x="149" y="495"/>
                </a:lnTo>
                <a:lnTo>
                  <a:pt x="151" y="494"/>
                </a:lnTo>
                <a:lnTo>
                  <a:pt x="152" y="495"/>
                </a:lnTo>
                <a:lnTo>
                  <a:pt x="153" y="493"/>
                </a:lnTo>
                <a:lnTo>
                  <a:pt x="153" y="495"/>
                </a:lnTo>
                <a:lnTo>
                  <a:pt x="155" y="493"/>
                </a:lnTo>
                <a:lnTo>
                  <a:pt x="155" y="492"/>
                </a:lnTo>
                <a:lnTo>
                  <a:pt x="156" y="492"/>
                </a:lnTo>
                <a:lnTo>
                  <a:pt x="155" y="494"/>
                </a:lnTo>
                <a:lnTo>
                  <a:pt x="155" y="495"/>
                </a:lnTo>
                <a:lnTo>
                  <a:pt x="156" y="496"/>
                </a:lnTo>
                <a:lnTo>
                  <a:pt x="157" y="496"/>
                </a:lnTo>
                <a:lnTo>
                  <a:pt x="158" y="495"/>
                </a:lnTo>
                <a:lnTo>
                  <a:pt x="159" y="494"/>
                </a:lnTo>
                <a:lnTo>
                  <a:pt x="161" y="492"/>
                </a:lnTo>
                <a:lnTo>
                  <a:pt x="163" y="492"/>
                </a:lnTo>
                <a:lnTo>
                  <a:pt x="164" y="493"/>
                </a:lnTo>
                <a:lnTo>
                  <a:pt x="164" y="492"/>
                </a:lnTo>
                <a:lnTo>
                  <a:pt x="164" y="491"/>
                </a:lnTo>
                <a:lnTo>
                  <a:pt x="164" y="490"/>
                </a:lnTo>
                <a:lnTo>
                  <a:pt x="165" y="491"/>
                </a:lnTo>
                <a:lnTo>
                  <a:pt x="166" y="490"/>
                </a:lnTo>
                <a:lnTo>
                  <a:pt x="166" y="489"/>
                </a:lnTo>
                <a:lnTo>
                  <a:pt x="167" y="489"/>
                </a:lnTo>
                <a:lnTo>
                  <a:pt x="168" y="490"/>
                </a:lnTo>
                <a:lnTo>
                  <a:pt x="169" y="490"/>
                </a:lnTo>
                <a:lnTo>
                  <a:pt x="169" y="491"/>
                </a:lnTo>
                <a:lnTo>
                  <a:pt x="169" y="492"/>
                </a:lnTo>
                <a:lnTo>
                  <a:pt x="170" y="492"/>
                </a:lnTo>
                <a:lnTo>
                  <a:pt x="171" y="489"/>
                </a:lnTo>
                <a:lnTo>
                  <a:pt x="172" y="489"/>
                </a:lnTo>
                <a:lnTo>
                  <a:pt x="173" y="489"/>
                </a:lnTo>
                <a:lnTo>
                  <a:pt x="174" y="489"/>
                </a:lnTo>
                <a:lnTo>
                  <a:pt x="175" y="489"/>
                </a:lnTo>
                <a:lnTo>
                  <a:pt x="177" y="489"/>
                </a:lnTo>
                <a:lnTo>
                  <a:pt x="178" y="490"/>
                </a:lnTo>
                <a:lnTo>
                  <a:pt x="178" y="491"/>
                </a:lnTo>
                <a:lnTo>
                  <a:pt x="178" y="490"/>
                </a:lnTo>
                <a:lnTo>
                  <a:pt x="178" y="489"/>
                </a:lnTo>
                <a:lnTo>
                  <a:pt x="177" y="489"/>
                </a:lnTo>
                <a:lnTo>
                  <a:pt x="177" y="488"/>
                </a:lnTo>
                <a:lnTo>
                  <a:pt x="178" y="488"/>
                </a:lnTo>
                <a:lnTo>
                  <a:pt x="178" y="489"/>
                </a:lnTo>
                <a:lnTo>
                  <a:pt x="179" y="489"/>
                </a:lnTo>
                <a:lnTo>
                  <a:pt x="181" y="489"/>
                </a:lnTo>
                <a:lnTo>
                  <a:pt x="181" y="486"/>
                </a:lnTo>
                <a:lnTo>
                  <a:pt x="180" y="485"/>
                </a:lnTo>
                <a:lnTo>
                  <a:pt x="181" y="485"/>
                </a:lnTo>
                <a:lnTo>
                  <a:pt x="182" y="485"/>
                </a:lnTo>
                <a:lnTo>
                  <a:pt x="183" y="485"/>
                </a:lnTo>
                <a:lnTo>
                  <a:pt x="184" y="485"/>
                </a:lnTo>
                <a:lnTo>
                  <a:pt x="184" y="487"/>
                </a:lnTo>
                <a:lnTo>
                  <a:pt x="184" y="485"/>
                </a:lnTo>
                <a:lnTo>
                  <a:pt x="185" y="485"/>
                </a:lnTo>
                <a:lnTo>
                  <a:pt x="185" y="486"/>
                </a:lnTo>
                <a:lnTo>
                  <a:pt x="185" y="489"/>
                </a:lnTo>
                <a:lnTo>
                  <a:pt x="187" y="488"/>
                </a:lnTo>
                <a:lnTo>
                  <a:pt x="187" y="486"/>
                </a:lnTo>
                <a:lnTo>
                  <a:pt x="187" y="485"/>
                </a:lnTo>
                <a:lnTo>
                  <a:pt x="187" y="486"/>
                </a:lnTo>
                <a:lnTo>
                  <a:pt x="188" y="485"/>
                </a:lnTo>
                <a:lnTo>
                  <a:pt x="188" y="486"/>
                </a:lnTo>
                <a:lnTo>
                  <a:pt x="188" y="487"/>
                </a:lnTo>
                <a:lnTo>
                  <a:pt x="189" y="486"/>
                </a:lnTo>
                <a:lnTo>
                  <a:pt x="189" y="485"/>
                </a:lnTo>
                <a:lnTo>
                  <a:pt x="190" y="485"/>
                </a:lnTo>
                <a:lnTo>
                  <a:pt x="191" y="487"/>
                </a:lnTo>
                <a:lnTo>
                  <a:pt x="192" y="486"/>
                </a:lnTo>
                <a:lnTo>
                  <a:pt x="192" y="485"/>
                </a:lnTo>
                <a:lnTo>
                  <a:pt x="193" y="485"/>
                </a:lnTo>
                <a:lnTo>
                  <a:pt x="194" y="485"/>
                </a:lnTo>
                <a:lnTo>
                  <a:pt x="193" y="485"/>
                </a:lnTo>
                <a:lnTo>
                  <a:pt x="194" y="486"/>
                </a:lnTo>
                <a:lnTo>
                  <a:pt x="196" y="485"/>
                </a:lnTo>
                <a:lnTo>
                  <a:pt x="196" y="486"/>
                </a:lnTo>
                <a:lnTo>
                  <a:pt x="197" y="486"/>
                </a:lnTo>
                <a:lnTo>
                  <a:pt x="198" y="486"/>
                </a:lnTo>
                <a:lnTo>
                  <a:pt x="198" y="485"/>
                </a:lnTo>
                <a:lnTo>
                  <a:pt x="199" y="485"/>
                </a:lnTo>
                <a:lnTo>
                  <a:pt x="200" y="485"/>
                </a:lnTo>
                <a:lnTo>
                  <a:pt x="201" y="484"/>
                </a:lnTo>
                <a:lnTo>
                  <a:pt x="200" y="483"/>
                </a:lnTo>
                <a:lnTo>
                  <a:pt x="200" y="482"/>
                </a:lnTo>
                <a:lnTo>
                  <a:pt x="201" y="483"/>
                </a:lnTo>
                <a:lnTo>
                  <a:pt x="201" y="484"/>
                </a:lnTo>
                <a:lnTo>
                  <a:pt x="201" y="485"/>
                </a:lnTo>
                <a:lnTo>
                  <a:pt x="204" y="485"/>
                </a:lnTo>
                <a:lnTo>
                  <a:pt x="204" y="484"/>
                </a:lnTo>
                <a:lnTo>
                  <a:pt x="204" y="483"/>
                </a:lnTo>
                <a:lnTo>
                  <a:pt x="205" y="484"/>
                </a:lnTo>
                <a:lnTo>
                  <a:pt x="206" y="483"/>
                </a:lnTo>
                <a:lnTo>
                  <a:pt x="206" y="482"/>
                </a:lnTo>
                <a:lnTo>
                  <a:pt x="207" y="481"/>
                </a:lnTo>
                <a:lnTo>
                  <a:pt x="208" y="481"/>
                </a:lnTo>
                <a:lnTo>
                  <a:pt x="208" y="479"/>
                </a:lnTo>
                <a:lnTo>
                  <a:pt x="210" y="478"/>
                </a:lnTo>
                <a:lnTo>
                  <a:pt x="210" y="476"/>
                </a:lnTo>
                <a:lnTo>
                  <a:pt x="209" y="476"/>
                </a:lnTo>
                <a:lnTo>
                  <a:pt x="210" y="476"/>
                </a:lnTo>
                <a:lnTo>
                  <a:pt x="211" y="476"/>
                </a:lnTo>
                <a:lnTo>
                  <a:pt x="212" y="476"/>
                </a:lnTo>
                <a:lnTo>
                  <a:pt x="212" y="475"/>
                </a:lnTo>
                <a:lnTo>
                  <a:pt x="213" y="474"/>
                </a:lnTo>
                <a:lnTo>
                  <a:pt x="212" y="473"/>
                </a:lnTo>
                <a:lnTo>
                  <a:pt x="212" y="472"/>
                </a:lnTo>
                <a:lnTo>
                  <a:pt x="213" y="472"/>
                </a:lnTo>
                <a:lnTo>
                  <a:pt x="213" y="470"/>
                </a:lnTo>
                <a:lnTo>
                  <a:pt x="215" y="471"/>
                </a:lnTo>
                <a:lnTo>
                  <a:pt x="216" y="469"/>
                </a:lnTo>
                <a:lnTo>
                  <a:pt x="217" y="469"/>
                </a:lnTo>
                <a:lnTo>
                  <a:pt x="218" y="469"/>
                </a:lnTo>
                <a:lnTo>
                  <a:pt x="219" y="471"/>
                </a:lnTo>
                <a:lnTo>
                  <a:pt x="220" y="471"/>
                </a:lnTo>
                <a:lnTo>
                  <a:pt x="221" y="471"/>
                </a:lnTo>
                <a:lnTo>
                  <a:pt x="222" y="472"/>
                </a:lnTo>
                <a:lnTo>
                  <a:pt x="223" y="471"/>
                </a:lnTo>
                <a:lnTo>
                  <a:pt x="223" y="469"/>
                </a:lnTo>
                <a:lnTo>
                  <a:pt x="223" y="468"/>
                </a:lnTo>
                <a:lnTo>
                  <a:pt x="224" y="468"/>
                </a:lnTo>
                <a:lnTo>
                  <a:pt x="224" y="469"/>
                </a:lnTo>
                <a:lnTo>
                  <a:pt x="225" y="469"/>
                </a:lnTo>
                <a:lnTo>
                  <a:pt x="225" y="466"/>
                </a:lnTo>
                <a:lnTo>
                  <a:pt x="226" y="466"/>
                </a:lnTo>
                <a:lnTo>
                  <a:pt x="227" y="466"/>
                </a:lnTo>
                <a:lnTo>
                  <a:pt x="227" y="468"/>
                </a:lnTo>
                <a:lnTo>
                  <a:pt x="225" y="469"/>
                </a:lnTo>
                <a:lnTo>
                  <a:pt x="225" y="470"/>
                </a:lnTo>
                <a:lnTo>
                  <a:pt x="226" y="471"/>
                </a:lnTo>
                <a:lnTo>
                  <a:pt x="227" y="471"/>
                </a:lnTo>
                <a:lnTo>
                  <a:pt x="229" y="470"/>
                </a:lnTo>
                <a:lnTo>
                  <a:pt x="230" y="470"/>
                </a:lnTo>
                <a:lnTo>
                  <a:pt x="230" y="469"/>
                </a:lnTo>
                <a:lnTo>
                  <a:pt x="231" y="469"/>
                </a:lnTo>
                <a:lnTo>
                  <a:pt x="232" y="468"/>
                </a:lnTo>
                <a:lnTo>
                  <a:pt x="232" y="467"/>
                </a:lnTo>
                <a:lnTo>
                  <a:pt x="234" y="468"/>
                </a:lnTo>
                <a:lnTo>
                  <a:pt x="235" y="469"/>
                </a:lnTo>
                <a:lnTo>
                  <a:pt x="234" y="471"/>
                </a:lnTo>
                <a:lnTo>
                  <a:pt x="234" y="472"/>
                </a:lnTo>
                <a:lnTo>
                  <a:pt x="235" y="472"/>
                </a:lnTo>
                <a:lnTo>
                  <a:pt x="236" y="469"/>
                </a:lnTo>
                <a:lnTo>
                  <a:pt x="237" y="470"/>
                </a:lnTo>
                <a:lnTo>
                  <a:pt x="238" y="469"/>
                </a:lnTo>
                <a:lnTo>
                  <a:pt x="239" y="469"/>
                </a:lnTo>
                <a:lnTo>
                  <a:pt x="240" y="469"/>
                </a:lnTo>
                <a:lnTo>
                  <a:pt x="239" y="467"/>
                </a:lnTo>
                <a:lnTo>
                  <a:pt x="241" y="467"/>
                </a:lnTo>
                <a:lnTo>
                  <a:pt x="243" y="468"/>
                </a:lnTo>
                <a:lnTo>
                  <a:pt x="243" y="467"/>
                </a:lnTo>
                <a:lnTo>
                  <a:pt x="244" y="467"/>
                </a:lnTo>
                <a:lnTo>
                  <a:pt x="245" y="469"/>
                </a:lnTo>
                <a:lnTo>
                  <a:pt x="246" y="470"/>
                </a:lnTo>
                <a:lnTo>
                  <a:pt x="247" y="471"/>
                </a:lnTo>
                <a:lnTo>
                  <a:pt x="248" y="470"/>
                </a:lnTo>
                <a:lnTo>
                  <a:pt x="248" y="469"/>
                </a:lnTo>
                <a:lnTo>
                  <a:pt x="248" y="468"/>
                </a:lnTo>
                <a:lnTo>
                  <a:pt x="249" y="469"/>
                </a:lnTo>
                <a:lnTo>
                  <a:pt x="250" y="469"/>
                </a:lnTo>
                <a:lnTo>
                  <a:pt x="250" y="470"/>
                </a:lnTo>
                <a:lnTo>
                  <a:pt x="250" y="472"/>
                </a:lnTo>
                <a:lnTo>
                  <a:pt x="251" y="474"/>
                </a:lnTo>
                <a:lnTo>
                  <a:pt x="251" y="475"/>
                </a:lnTo>
                <a:lnTo>
                  <a:pt x="249" y="476"/>
                </a:lnTo>
                <a:lnTo>
                  <a:pt x="248" y="476"/>
                </a:lnTo>
                <a:lnTo>
                  <a:pt x="251" y="478"/>
                </a:lnTo>
                <a:lnTo>
                  <a:pt x="250" y="479"/>
                </a:lnTo>
                <a:lnTo>
                  <a:pt x="251" y="479"/>
                </a:lnTo>
                <a:lnTo>
                  <a:pt x="253" y="477"/>
                </a:lnTo>
                <a:lnTo>
                  <a:pt x="253" y="478"/>
                </a:lnTo>
                <a:lnTo>
                  <a:pt x="253" y="479"/>
                </a:lnTo>
                <a:lnTo>
                  <a:pt x="251" y="479"/>
                </a:lnTo>
                <a:lnTo>
                  <a:pt x="252" y="480"/>
                </a:lnTo>
                <a:lnTo>
                  <a:pt x="253" y="480"/>
                </a:lnTo>
                <a:lnTo>
                  <a:pt x="254" y="481"/>
                </a:lnTo>
                <a:lnTo>
                  <a:pt x="255" y="481"/>
                </a:lnTo>
                <a:lnTo>
                  <a:pt x="256" y="480"/>
                </a:lnTo>
                <a:lnTo>
                  <a:pt x="256" y="481"/>
                </a:lnTo>
                <a:lnTo>
                  <a:pt x="256" y="483"/>
                </a:lnTo>
                <a:lnTo>
                  <a:pt x="256" y="484"/>
                </a:lnTo>
                <a:lnTo>
                  <a:pt x="257" y="484"/>
                </a:lnTo>
                <a:lnTo>
                  <a:pt x="258" y="483"/>
                </a:lnTo>
                <a:lnTo>
                  <a:pt x="258" y="482"/>
                </a:lnTo>
                <a:lnTo>
                  <a:pt x="259" y="482"/>
                </a:lnTo>
                <a:lnTo>
                  <a:pt x="260" y="482"/>
                </a:lnTo>
                <a:lnTo>
                  <a:pt x="260" y="481"/>
                </a:lnTo>
                <a:lnTo>
                  <a:pt x="259" y="480"/>
                </a:lnTo>
                <a:lnTo>
                  <a:pt x="259" y="478"/>
                </a:lnTo>
                <a:lnTo>
                  <a:pt x="260" y="478"/>
                </a:lnTo>
                <a:lnTo>
                  <a:pt x="261" y="478"/>
                </a:lnTo>
                <a:lnTo>
                  <a:pt x="262" y="479"/>
                </a:lnTo>
                <a:lnTo>
                  <a:pt x="263" y="478"/>
                </a:lnTo>
                <a:lnTo>
                  <a:pt x="263" y="477"/>
                </a:lnTo>
                <a:lnTo>
                  <a:pt x="263" y="476"/>
                </a:lnTo>
                <a:lnTo>
                  <a:pt x="264" y="479"/>
                </a:lnTo>
                <a:lnTo>
                  <a:pt x="265" y="479"/>
                </a:lnTo>
                <a:lnTo>
                  <a:pt x="266" y="479"/>
                </a:lnTo>
                <a:lnTo>
                  <a:pt x="265" y="479"/>
                </a:lnTo>
                <a:lnTo>
                  <a:pt x="265" y="481"/>
                </a:lnTo>
                <a:lnTo>
                  <a:pt x="266" y="481"/>
                </a:lnTo>
                <a:lnTo>
                  <a:pt x="268" y="482"/>
                </a:lnTo>
                <a:lnTo>
                  <a:pt x="268" y="483"/>
                </a:lnTo>
                <a:lnTo>
                  <a:pt x="270" y="482"/>
                </a:lnTo>
                <a:lnTo>
                  <a:pt x="272" y="481"/>
                </a:lnTo>
                <a:lnTo>
                  <a:pt x="274" y="479"/>
                </a:lnTo>
                <a:lnTo>
                  <a:pt x="274" y="476"/>
                </a:lnTo>
                <a:lnTo>
                  <a:pt x="274" y="474"/>
                </a:lnTo>
                <a:lnTo>
                  <a:pt x="275" y="473"/>
                </a:lnTo>
                <a:lnTo>
                  <a:pt x="276" y="473"/>
                </a:lnTo>
                <a:lnTo>
                  <a:pt x="279" y="453"/>
                </a:lnTo>
                <a:lnTo>
                  <a:pt x="282" y="434"/>
                </a:lnTo>
                <a:lnTo>
                  <a:pt x="293" y="375"/>
                </a:lnTo>
                <a:lnTo>
                  <a:pt x="299" y="343"/>
                </a:lnTo>
                <a:lnTo>
                  <a:pt x="305" y="304"/>
                </a:lnTo>
                <a:lnTo>
                  <a:pt x="310" y="276"/>
                </a:lnTo>
                <a:lnTo>
                  <a:pt x="309" y="274"/>
                </a:lnTo>
                <a:lnTo>
                  <a:pt x="310" y="272"/>
                </a:lnTo>
                <a:lnTo>
                  <a:pt x="311" y="272"/>
                </a:lnTo>
                <a:lnTo>
                  <a:pt x="311" y="271"/>
                </a:lnTo>
                <a:lnTo>
                  <a:pt x="311" y="269"/>
                </a:lnTo>
                <a:lnTo>
                  <a:pt x="311" y="267"/>
                </a:lnTo>
                <a:lnTo>
                  <a:pt x="311" y="266"/>
                </a:lnTo>
                <a:lnTo>
                  <a:pt x="312" y="265"/>
                </a:lnTo>
                <a:lnTo>
                  <a:pt x="314" y="265"/>
                </a:lnTo>
                <a:lnTo>
                  <a:pt x="314" y="263"/>
                </a:lnTo>
                <a:lnTo>
                  <a:pt x="313" y="262"/>
                </a:lnTo>
                <a:lnTo>
                  <a:pt x="313" y="259"/>
                </a:lnTo>
                <a:lnTo>
                  <a:pt x="312" y="256"/>
                </a:lnTo>
                <a:lnTo>
                  <a:pt x="311" y="255"/>
                </a:lnTo>
                <a:lnTo>
                  <a:pt x="311" y="253"/>
                </a:lnTo>
                <a:lnTo>
                  <a:pt x="313" y="251"/>
                </a:lnTo>
                <a:lnTo>
                  <a:pt x="313" y="249"/>
                </a:lnTo>
                <a:lnTo>
                  <a:pt x="314" y="248"/>
                </a:lnTo>
                <a:lnTo>
                  <a:pt x="314" y="247"/>
                </a:lnTo>
                <a:lnTo>
                  <a:pt x="314" y="246"/>
                </a:lnTo>
                <a:lnTo>
                  <a:pt x="312" y="244"/>
                </a:lnTo>
                <a:lnTo>
                  <a:pt x="311" y="243"/>
                </a:lnTo>
                <a:lnTo>
                  <a:pt x="312" y="241"/>
                </a:lnTo>
                <a:lnTo>
                  <a:pt x="311" y="240"/>
                </a:lnTo>
                <a:lnTo>
                  <a:pt x="311" y="239"/>
                </a:lnTo>
                <a:lnTo>
                  <a:pt x="312" y="239"/>
                </a:lnTo>
                <a:lnTo>
                  <a:pt x="312" y="238"/>
                </a:lnTo>
                <a:lnTo>
                  <a:pt x="311" y="237"/>
                </a:lnTo>
                <a:lnTo>
                  <a:pt x="310" y="237"/>
                </a:lnTo>
                <a:lnTo>
                  <a:pt x="309" y="236"/>
                </a:lnTo>
                <a:lnTo>
                  <a:pt x="309" y="235"/>
                </a:lnTo>
                <a:lnTo>
                  <a:pt x="308" y="234"/>
                </a:lnTo>
                <a:lnTo>
                  <a:pt x="306" y="233"/>
                </a:lnTo>
                <a:lnTo>
                  <a:pt x="305" y="233"/>
                </a:lnTo>
                <a:lnTo>
                  <a:pt x="305" y="232"/>
                </a:lnTo>
                <a:lnTo>
                  <a:pt x="305" y="230"/>
                </a:lnTo>
                <a:lnTo>
                  <a:pt x="305" y="229"/>
                </a:lnTo>
                <a:lnTo>
                  <a:pt x="304" y="227"/>
                </a:lnTo>
                <a:lnTo>
                  <a:pt x="303" y="227"/>
                </a:lnTo>
                <a:lnTo>
                  <a:pt x="301" y="226"/>
                </a:lnTo>
                <a:lnTo>
                  <a:pt x="303" y="225"/>
                </a:lnTo>
                <a:lnTo>
                  <a:pt x="302" y="224"/>
                </a:lnTo>
                <a:lnTo>
                  <a:pt x="301" y="223"/>
                </a:lnTo>
                <a:lnTo>
                  <a:pt x="300" y="223"/>
                </a:lnTo>
                <a:lnTo>
                  <a:pt x="299" y="221"/>
                </a:lnTo>
                <a:lnTo>
                  <a:pt x="299" y="220"/>
                </a:lnTo>
                <a:lnTo>
                  <a:pt x="298" y="220"/>
                </a:lnTo>
                <a:lnTo>
                  <a:pt x="297" y="220"/>
                </a:lnTo>
                <a:lnTo>
                  <a:pt x="298" y="219"/>
                </a:lnTo>
                <a:lnTo>
                  <a:pt x="298" y="218"/>
                </a:lnTo>
                <a:lnTo>
                  <a:pt x="299" y="217"/>
                </a:lnTo>
                <a:lnTo>
                  <a:pt x="300" y="216"/>
                </a:lnTo>
                <a:lnTo>
                  <a:pt x="300" y="214"/>
                </a:lnTo>
                <a:lnTo>
                  <a:pt x="301" y="214"/>
                </a:lnTo>
                <a:lnTo>
                  <a:pt x="301" y="212"/>
                </a:lnTo>
                <a:lnTo>
                  <a:pt x="302" y="211"/>
                </a:lnTo>
                <a:lnTo>
                  <a:pt x="301" y="211"/>
                </a:lnTo>
                <a:lnTo>
                  <a:pt x="301" y="210"/>
                </a:lnTo>
                <a:lnTo>
                  <a:pt x="300" y="210"/>
                </a:lnTo>
                <a:lnTo>
                  <a:pt x="300" y="209"/>
                </a:lnTo>
                <a:lnTo>
                  <a:pt x="299" y="208"/>
                </a:lnTo>
                <a:lnTo>
                  <a:pt x="300" y="207"/>
                </a:lnTo>
                <a:lnTo>
                  <a:pt x="300" y="206"/>
                </a:lnTo>
                <a:lnTo>
                  <a:pt x="299" y="204"/>
                </a:lnTo>
                <a:lnTo>
                  <a:pt x="298" y="204"/>
                </a:lnTo>
                <a:lnTo>
                  <a:pt x="299" y="202"/>
                </a:lnTo>
                <a:lnTo>
                  <a:pt x="298" y="201"/>
                </a:lnTo>
                <a:lnTo>
                  <a:pt x="297" y="201"/>
                </a:lnTo>
                <a:lnTo>
                  <a:pt x="296" y="200"/>
                </a:lnTo>
                <a:lnTo>
                  <a:pt x="294" y="199"/>
                </a:lnTo>
                <a:lnTo>
                  <a:pt x="293" y="198"/>
                </a:lnTo>
                <a:lnTo>
                  <a:pt x="291" y="197"/>
                </a:lnTo>
                <a:lnTo>
                  <a:pt x="290" y="197"/>
                </a:lnTo>
                <a:lnTo>
                  <a:pt x="289" y="197"/>
                </a:lnTo>
                <a:lnTo>
                  <a:pt x="289" y="196"/>
                </a:lnTo>
                <a:lnTo>
                  <a:pt x="288" y="196"/>
                </a:lnTo>
                <a:lnTo>
                  <a:pt x="288" y="194"/>
                </a:lnTo>
                <a:lnTo>
                  <a:pt x="287" y="194"/>
                </a:lnTo>
                <a:lnTo>
                  <a:pt x="285" y="194"/>
                </a:lnTo>
                <a:lnTo>
                  <a:pt x="285" y="193"/>
                </a:lnTo>
                <a:lnTo>
                  <a:pt x="284" y="192"/>
                </a:lnTo>
                <a:lnTo>
                  <a:pt x="283" y="192"/>
                </a:lnTo>
                <a:lnTo>
                  <a:pt x="282" y="190"/>
                </a:lnTo>
                <a:lnTo>
                  <a:pt x="281" y="190"/>
                </a:lnTo>
                <a:lnTo>
                  <a:pt x="279" y="190"/>
                </a:lnTo>
                <a:lnTo>
                  <a:pt x="277" y="189"/>
                </a:lnTo>
                <a:lnTo>
                  <a:pt x="276" y="188"/>
                </a:lnTo>
                <a:lnTo>
                  <a:pt x="275" y="187"/>
                </a:lnTo>
                <a:lnTo>
                  <a:pt x="274" y="187"/>
                </a:lnTo>
                <a:lnTo>
                  <a:pt x="274" y="186"/>
                </a:lnTo>
                <a:lnTo>
                  <a:pt x="274" y="185"/>
                </a:lnTo>
                <a:lnTo>
                  <a:pt x="272" y="184"/>
                </a:lnTo>
                <a:lnTo>
                  <a:pt x="271" y="183"/>
                </a:lnTo>
                <a:lnTo>
                  <a:pt x="271" y="181"/>
                </a:lnTo>
                <a:lnTo>
                  <a:pt x="268" y="178"/>
                </a:lnTo>
                <a:lnTo>
                  <a:pt x="267" y="178"/>
                </a:lnTo>
                <a:lnTo>
                  <a:pt x="267" y="176"/>
                </a:lnTo>
                <a:lnTo>
                  <a:pt x="268" y="175"/>
                </a:lnTo>
                <a:lnTo>
                  <a:pt x="268" y="174"/>
                </a:lnTo>
                <a:lnTo>
                  <a:pt x="268" y="165"/>
                </a:lnTo>
                <a:lnTo>
                  <a:pt x="268" y="159"/>
                </a:lnTo>
                <a:lnTo>
                  <a:pt x="268" y="146"/>
                </a:lnTo>
                <a:lnTo>
                  <a:pt x="268" y="130"/>
                </a:lnTo>
                <a:lnTo>
                  <a:pt x="268" y="123"/>
                </a:lnTo>
                <a:lnTo>
                  <a:pt x="269" y="123"/>
                </a:lnTo>
                <a:lnTo>
                  <a:pt x="269" y="125"/>
                </a:lnTo>
                <a:lnTo>
                  <a:pt x="270" y="125"/>
                </a:lnTo>
                <a:lnTo>
                  <a:pt x="271" y="125"/>
                </a:lnTo>
                <a:lnTo>
                  <a:pt x="271" y="124"/>
                </a:lnTo>
                <a:lnTo>
                  <a:pt x="271" y="123"/>
                </a:lnTo>
                <a:lnTo>
                  <a:pt x="273" y="123"/>
                </a:lnTo>
                <a:lnTo>
                  <a:pt x="274" y="123"/>
                </a:lnTo>
                <a:lnTo>
                  <a:pt x="275" y="124"/>
                </a:lnTo>
                <a:lnTo>
                  <a:pt x="277" y="123"/>
                </a:lnTo>
                <a:lnTo>
                  <a:pt x="277" y="122"/>
                </a:lnTo>
                <a:lnTo>
                  <a:pt x="279" y="122"/>
                </a:lnTo>
                <a:lnTo>
                  <a:pt x="279" y="123"/>
                </a:lnTo>
                <a:lnTo>
                  <a:pt x="281" y="122"/>
                </a:lnTo>
                <a:lnTo>
                  <a:pt x="282" y="122"/>
                </a:lnTo>
                <a:lnTo>
                  <a:pt x="283" y="121"/>
                </a:lnTo>
                <a:lnTo>
                  <a:pt x="284" y="122"/>
                </a:lnTo>
                <a:lnTo>
                  <a:pt x="285" y="123"/>
                </a:lnTo>
                <a:lnTo>
                  <a:pt x="285" y="122"/>
                </a:lnTo>
                <a:lnTo>
                  <a:pt x="286" y="121"/>
                </a:lnTo>
                <a:lnTo>
                  <a:pt x="288" y="120"/>
                </a:lnTo>
                <a:lnTo>
                  <a:pt x="288" y="119"/>
                </a:lnTo>
                <a:lnTo>
                  <a:pt x="289" y="120"/>
                </a:lnTo>
                <a:lnTo>
                  <a:pt x="291" y="120"/>
                </a:lnTo>
                <a:lnTo>
                  <a:pt x="291" y="117"/>
                </a:lnTo>
                <a:lnTo>
                  <a:pt x="292" y="117"/>
                </a:lnTo>
                <a:lnTo>
                  <a:pt x="293" y="117"/>
                </a:lnTo>
                <a:lnTo>
                  <a:pt x="293" y="116"/>
                </a:lnTo>
                <a:lnTo>
                  <a:pt x="294" y="116"/>
                </a:lnTo>
                <a:lnTo>
                  <a:pt x="295" y="116"/>
                </a:lnTo>
                <a:lnTo>
                  <a:pt x="296" y="116"/>
                </a:lnTo>
                <a:lnTo>
                  <a:pt x="297" y="118"/>
                </a:lnTo>
                <a:lnTo>
                  <a:pt x="298" y="118"/>
                </a:lnTo>
                <a:lnTo>
                  <a:pt x="299" y="119"/>
                </a:lnTo>
                <a:lnTo>
                  <a:pt x="299" y="118"/>
                </a:lnTo>
                <a:lnTo>
                  <a:pt x="300" y="118"/>
                </a:lnTo>
                <a:lnTo>
                  <a:pt x="300" y="117"/>
                </a:lnTo>
                <a:lnTo>
                  <a:pt x="302" y="115"/>
                </a:lnTo>
                <a:lnTo>
                  <a:pt x="302" y="114"/>
                </a:lnTo>
                <a:lnTo>
                  <a:pt x="303" y="115"/>
                </a:lnTo>
                <a:lnTo>
                  <a:pt x="304" y="114"/>
                </a:lnTo>
                <a:lnTo>
                  <a:pt x="304" y="113"/>
                </a:lnTo>
                <a:lnTo>
                  <a:pt x="305" y="113"/>
                </a:lnTo>
                <a:lnTo>
                  <a:pt x="305" y="112"/>
                </a:lnTo>
                <a:lnTo>
                  <a:pt x="305" y="113"/>
                </a:lnTo>
                <a:lnTo>
                  <a:pt x="306" y="112"/>
                </a:lnTo>
                <a:lnTo>
                  <a:pt x="307" y="111"/>
                </a:lnTo>
                <a:lnTo>
                  <a:pt x="308" y="110"/>
                </a:lnTo>
                <a:lnTo>
                  <a:pt x="309" y="111"/>
                </a:lnTo>
                <a:lnTo>
                  <a:pt x="309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4"/>
                </a:lnTo>
                <a:lnTo>
                  <a:pt x="313" y="115"/>
                </a:lnTo>
                <a:lnTo>
                  <a:pt x="313" y="116"/>
                </a:lnTo>
                <a:lnTo>
                  <a:pt x="316" y="119"/>
                </a:lnTo>
                <a:lnTo>
                  <a:pt x="317" y="120"/>
                </a:lnTo>
                <a:lnTo>
                  <a:pt x="318" y="119"/>
                </a:lnTo>
                <a:lnTo>
                  <a:pt x="318" y="118"/>
                </a:lnTo>
                <a:lnTo>
                  <a:pt x="319" y="118"/>
                </a:lnTo>
                <a:lnTo>
                  <a:pt x="320" y="118"/>
                </a:lnTo>
                <a:lnTo>
                  <a:pt x="320" y="117"/>
                </a:lnTo>
                <a:lnTo>
                  <a:pt x="322" y="117"/>
                </a:lnTo>
                <a:lnTo>
                  <a:pt x="321" y="118"/>
                </a:lnTo>
                <a:lnTo>
                  <a:pt x="322" y="119"/>
                </a:lnTo>
                <a:lnTo>
                  <a:pt x="321" y="120"/>
                </a:lnTo>
                <a:lnTo>
                  <a:pt x="323" y="120"/>
                </a:lnTo>
                <a:lnTo>
                  <a:pt x="324" y="120"/>
                </a:lnTo>
                <a:lnTo>
                  <a:pt x="325" y="120"/>
                </a:lnTo>
                <a:lnTo>
                  <a:pt x="327" y="120"/>
                </a:lnTo>
                <a:lnTo>
                  <a:pt x="328" y="120"/>
                </a:lnTo>
                <a:lnTo>
                  <a:pt x="328" y="118"/>
                </a:lnTo>
                <a:lnTo>
                  <a:pt x="329" y="118"/>
                </a:lnTo>
                <a:lnTo>
                  <a:pt x="329" y="117"/>
                </a:lnTo>
                <a:lnTo>
                  <a:pt x="330" y="117"/>
                </a:lnTo>
                <a:lnTo>
                  <a:pt x="331" y="117"/>
                </a:lnTo>
                <a:lnTo>
                  <a:pt x="332" y="117"/>
                </a:lnTo>
                <a:lnTo>
                  <a:pt x="333" y="117"/>
                </a:lnTo>
                <a:lnTo>
                  <a:pt x="334" y="118"/>
                </a:lnTo>
                <a:lnTo>
                  <a:pt x="334" y="117"/>
                </a:lnTo>
                <a:lnTo>
                  <a:pt x="331" y="113"/>
                </a:lnTo>
                <a:lnTo>
                  <a:pt x="330" y="112"/>
                </a:lnTo>
                <a:lnTo>
                  <a:pt x="329" y="111"/>
                </a:lnTo>
                <a:lnTo>
                  <a:pt x="329" y="110"/>
                </a:lnTo>
                <a:lnTo>
                  <a:pt x="330" y="109"/>
                </a:lnTo>
                <a:lnTo>
                  <a:pt x="331" y="109"/>
                </a:lnTo>
                <a:lnTo>
                  <a:pt x="331" y="108"/>
                </a:lnTo>
                <a:lnTo>
                  <a:pt x="331" y="107"/>
                </a:lnTo>
                <a:lnTo>
                  <a:pt x="331" y="105"/>
                </a:lnTo>
                <a:lnTo>
                  <a:pt x="331" y="104"/>
                </a:lnTo>
                <a:lnTo>
                  <a:pt x="330" y="104"/>
                </a:lnTo>
                <a:lnTo>
                  <a:pt x="330" y="102"/>
                </a:lnTo>
                <a:lnTo>
                  <a:pt x="331" y="102"/>
                </a:lnTo>
                <a:lnTo>
                  <a:pt x="332" y="102"/>
                </a:lnTo>
                <a:lnTo>
                  <a:pt x="332" y="101"/>
                </a:lnTo>
                <a:lnTo>
                  <a:pt x="332" y="100"/>
                </a:lnTo>
                <a:lnTo>
                  <a:pt x="331" y="100"/>
                </a:lnTo>
                <a:lnTo>
                  <a:pt x="330" y="98"/>
                </a:lnTo>
                <a:lnTo>
                  <a:pt x="329" y="98"/>
                </a:lnTo>
                <a:lnTo>
                  <a:pt x="329" y="97"/>
                </a:lnTo>
                <a:lnTo>
                  <a:pt x="329" y="96"/>
                </a:lnTo>
                <a:lnTo>
                  <a:pt x="331" y="95"/>
                </a:lnTo>
                <a:lnTo>
                  <a:pt x="330" y="94"/>
                </a:lnTo>
                <a:lnTo>
                  <a:pt x="328" y="94"/>
                </a:lnTo>
                <a:lnTo>
                  <a:pt x="326" y="92"/>
                </a:lnTo>
                <a:lnTo>
                  <a:pt x="328" y="91"/>
                </a:lnTo>
                <a:lnTo>
                  <a:pt x="327" y="90"/>
                </a:lnTo>
                <a:lnTo>
                  <a:pt x="323" y="87"/>
                </a:lnTo>
                <a:lnTo>
                  <a:pt x="322" y="87"/>
                </a:lnTo>
                <a:lnTo>
                  <a:pt x="321" y="86"/>
                </a:lnTo>
                <a:lnTo>
                  <a:pt x="320" y="86"/>
                </a:lnTo>
                <a:lnTo>
                  <a:pt x="320" y="85"/>
                </a:lnTo>
                <a:lnTo>
                  <a:pt x="319" y="84"/>
                </a:lnTo>
                <a:lnTo>
                  <a:pt x="317" y="84"/>
                </a:lnTo>
                <a:lnTo>
                  <a:pt x="317" y="85"/>
                </a:lnTo>
                <a:lnTo>
                  <a:pt x="315" y="84"/>
                </a:lnTo>
                <a:lnTo>
                  <a:pt x="314" y="85"/>
                </a:lnTo>
                <a:lnTo>
                  <a:pt x="312" y="87"/>
                </a:lnTo>
                <a:lnTo>
                  <a:pt x="311" y="87"/>
                </a:lnTo>
                <a:lnTo>
                  <a:pt x="311" y="86"/>
                </a:lnTo>
                <a:lnTo>
                  <a:pt x="311" y="85"/>
                </a:lnTo>
                <a:lnTo>
                  <a:pt x="310" y="85"/>
                </a:lnTo>
                <a:lnTo>
                  <a:pt x="309" y="85"/>
                </a:lnTo>
                <a:lnTo>
                  <a:pt x="307" y="85"/>
                </a:lnTo>
                <a:lnTo>
                  <a:pt x="305" y="85"/>
                </a:lnTo>
                <a:lnTo>
                  <a:pt x="302" y="85"/>
                </a:lnTo>
                <a:lnTo>
                  <a:pt x="300" y="85"/>
                </a:lnTo>
                <a:lnTo>
                  <a:pt x="299" y="84"/>
                </a:lnTo>
                <a:lnTo>
                  <a:pt x="298" y="84"/>
                </a:lnTo>
                <a:lnTo>
                  <a:pt x="297" y="84"/>
                </a:lnTo>
                <a:lnTo>
                  <a:pt x="296" y="84"/>
                </a:lnTo>
                <a:lnTo>
                  <a:pt x="294" y="85"/>
                </a:lnTo>
                <a:lnTo>
                  <a:pt x="294" y="86"/>
                </a:lnTo>
                <a:lnTo>
                  <a:pt x="292" y="85"/>
                </a:lnTo>
                <a:lnTo>
                  <a:pt x="291" y="84"/>
                </a:lnTo>
                <a:lnTo>
                  <a:pt x="292" y="83"/>
                </a:lnTo>
                <a:lnTo>
                  <a:pt x="291" y="82"/>
                </a:lnTo>
                <a:lnTo>
                  <a:pt x="290" y="83"/>
                </a:lnTo>
                <a:lnTo>
                  <a:pt x="289" y="82"/>
                </a:lnTo>
                <a:lnTo>
                  <a:pt x="288" y="83"/>
                </a:lnTo>
                <a:lnTo>
                  <a:pt x="286" y="84"/>
                </a:lnTo>
                <a:lnTo>
                  <a:pt x="285" y="84"/>
                </a:lnTo>
                <a:lnTo>
                  <a:pt x="285" y="86"/>
                </a:lnTo>
                <a:lnTo>
                  <a:pt x="284" y="86"/>
                </a:lnTo>
                <a:lnTo>
                  <a:pt x="283" y="86"/>
                </a:lnTo>
                <a:lnTo>
                  <a:pt x="282" y="85"/>
                </a:lnTo>
                <a:lnTo>
                  <a:pt x="282" y="70"/>
                </a:lnTo>
                <a:lnTo>
                  <a:pt x="282" y="49"/>
                </a:lnTo>
                <a:lnTo>
                  <a:pt x="282" y="39"/>
                </a:lnTo>
                <a:lnTo>
                  <a:pt x="283" y="39"/>
                </a:lnTo>
                <a:lnTo>
                  <a:pt x="284" y="39"/>
                </a:lnTo>
                <a:lnTo>
                  <a:pt x="285" y="39"/>
                </a:lnTo>
                <a:lnTo>
                  <a:pt x="286" y="39"/>
                </a:lnTo>
                <a:lnTo>
                  <a:pt x="287" y="39"/>
                </a:lnTo>
                <a:lnTo>
                  <a:pt x="288" y="39"/>
                </a:lnTo>
                <a:lnTo>
                  <a:pt x="289" y="37"/>
                </a:lnTo>
                <a:lnTo>
                  <a:pt x="291" y="36"/>
                </a:lnTo>
                <a:lnTo>
                  <a:pt x="291" y="37"/>
                </a:lnTo>
                <a:lnTo>
                  <a:pt x="291" y="36"/>
                </a:lnTo>
                <a:lnTo>
                  <a:pt x="292" y="37"/>
                </a:lnTo>
                <a:lnTo>
                  <a:pt x="294" y="36"/>
                </a:lnTo>
                <a:lnTo>
                  <a:pt x="294" y="38"/>
                </a:lnTo>
                <a:lnTo>
                  <a:pt x="294" y="37"/>
                </a:lnTo>
                <a:lnTo>
                  <a:pt x="295" y="37"/>
                </a:lnTo>
                <a:lnTo>
                  <a:pt x="296" y="37"/>
                </a:lnTo>
                <a:lnTo>
                  <a:pt x="297" y="37"/>
                </a:lnTo>
                <a:lnTo>
                  <a:pt x="297" y="36"/>
                </a:lnTo>
                <a:lnTo>
                  <a:pt x="298" y="36"/>
                </a:lnTo>
                <a:lnTo>
                  <a:pt x="300" y="36"/>
                </a:lnTo>
                <a:lnTo>
                  <a:pt x="302" y="35"/>
                </a:lnTo>
                <a:lnTo>
                  <a:pt x="303" y="33"/>
                </a:lnTo>
                <a:lnTo>
                  <a:pt x="307" y="36"/>
                </a:lnTo>
                <a:lnTo>
                  <a:pt x="308" y="35"/>
                </a:lnTo>
                <a:lnTo>
                  <a:pt x="308" y="36"/>
                </a:lnTo>
                <a:lnTo>
                  <a:pt x="308" y="35"/>
                </a:lnTo>
                <a:lnTo>
                  <a:pt x="308" y="36"/>
                </a:lnTo>
                <a:lnTo>
                  <a:pt x="309" y="36"/>
                </a:lnTo>
                <a:lnTo>
                  <a:pt x="310" y="36"/>
                </a:lnTo>
                <a:lnTo>
                  <a:pt x="311" y="36"/>
                </a:lnTo>
                <a:lnTo>
                  <a:pt x="314" y="38"/>
                </a:lnTo>
                <a:lnTo>
                  <a:pt x="314" y="39"/>
                </a:lnTo>
                <a:lnTo>
                  <a:pt x="314" y="38"/>
                </a:lnTo>
                <a:lnTo>
                  <a:pt x="329" y="38"/>
                </a:lnTo>
                <a:lnTo>
                  <a:pt x="363" y="38"/>
                </a:lnTo>
                <a:lnTo>
                  <a:pt x="401" y="38"/>
                </a:lnTo>
                <a:lnTo>
                  <a:pt x="402" y="38"/>
                </a:lnTo>
                <a:lnTo>
                  <a:pt x="402" y="37"/>
                </a:lnTo>
                <a:lnTo>
                  <a:pt x="402" y="36"/>
                </a:lnTo>
                <a:lnTo>
                  <a:pt x="401" y="36"/>
                </a:lnTo>
                <a:lnTo>
                  <a:pt x="401" y="35"/>
                </a:lnTo>
                <a:lnTo>
                  <a:pt x="400" y="34"/>
                </a:lnTo>
                <a:lnTo>
                  <a:pt x="399" y="34"/>
                </a:lnTo>
                <a:lnTo>
                  <a:pt x="398" y="34"/>
                </a:lnTo>
                <a:lnTo>
                  <a:pt x="398" y="35"/>
                </a:lnTo>
                <a:lnTo>
                  <a:pt x="396" y="35"/>
                </a:lnTo>
                <a:lnTo>
                  <a:pt x="396" y="33"/>
                </a:lnTo>
                <a:lnTo>
                  <a:pt x="397" y="31"/>
                </a:lnTo>
                <a:lnTo>
                  <a:pt x="396" y="30"/>
                </a:lnTo>
                <a:lnTo>
                  <a:pt x="394" y="31"/>
                </a:lnTo>
                <a:lnTo>
                  <a:pt x="395" y="29"/>
                </a:lnTo>
                <a:lnTo>
                  <a:pt x="395" y="27"/>
                </a:lnTo>
                <a:lnTo>
                  <a:pt x="396" y="23"/>
                </a:lnTo>
                <a:lnTo>
                  <a:pt x="398" y="22"/>
                </a:lnTo>
                <a:lnTo>
                  <a:pt x="398" y="21"/>
                </a:lnTo>
                <a:lnTo>
                  <a:pt x="399" y="21"/>
                </a:lnTo>
                <a:lnTo>
                  <a:pt x="401" y="20"/>
                </a:lnTo>
                <a:lnTo>
                  <a:pt x="402" y="20"/>
                </a:lnTo>
                <a:lnTo>
                  <a:pt x="403" y="20"/>
                </a:lnTo>
                <a:lnTo>
                  <a:pt x="404" y="20"/>
                </a:lnTo>
                <a:lnTo>
                  <a:pt x="404" y="21"/>
                </a:lnTo>
                <a:lnTo>
                  <a:pt x="405" y="23"/>
                </a:lnTo>
                <a:lnTo>
                  <a:pt x="406" y="23"/>
                </a:lnTo>
                <a:lnTo>
                  <a:pt x="406" y="25"/>
                </a:lnTo>
                <a:lnTo>
                  <a:pt x="407" y="26"/>
                </a:lnTo>
                <a:lnTo>
                  <a:pt x="409" y="26"/>
                </a:lnTo>
                <a:lnTo>
                  <a:pt x="410" y="26"/>
                </a:lnTo>
                <a:lnTo>
                  <a:pt x="412" y="26"/>
                </a:lnTo>
                <a:lnTo>
                  <a:pt x="413" y="29"/>
                </a:lnTo>
                <a:lnTo>
                  <a:pt x="415" y="30"/>
                </a:lnTo>
                <a:lnTo>
                  <a:pt x="418" y="30"/>
                </a:lnTo>
                <a:lnTo>
                  <a:pt x="418" y="29"/>
                </a:lnTo>
                <a:lnTo>
                  <a:pt x="419" y="29"/>
                </a:lnTo>
                <a:lnTo>
                  <a:pt x="420" y="28"/>
                </a:lnTo>
                <a:lnTo>
                  <a:pt x="419" y="26"/>
                </a:lnTo>
                <a:lnTo>
                  <a:pt x="421" y="26"/>
                </a:lnTo>
                <a:lnTo>
                  <a:pt x="423" y="24"/>
                </a:lnTo>
                <a:lnTo>
                  <a:pt x="425" y="22"/>
                </a:lnTo>
                <a:lnTo>
                  <a:pt x="425" y="21"/>
                </a:lnTo>
                <a:lnTo>
                  <a:pt x="426" y="20"/>
                </a:lnTo>
                <a:lnTo>
                  <a:pt x="429" y="16"/>
                </a:lnTo>
                <a:lnTo>
                  <a:pt x="430" y="15"/>
                </a:lnTo>
                <a:lnTo>
                  <a:pt x="431" y="15"/>
                </a:lnTo>
                <a:lnTo>
                  <a:pt x="435" y="16"/>
                </a:lnTo>
                <a:lnTo>
                  <a:pt x="438" y="16"/>
                </a:lnTo>
                <a:lnTo>
                  <a:pt x="440" y="16"/>
                </a:lnTo>
                <a:lnTo>
                  <a:pt x="441" y="16"/>
                </a:lnTo>
                <a:lnTo>
                  <a:pt x="443" y="12"/>
                </a:lnTo>
                <a:lnTo>
                  <a:pt x="444" y="10"/>
                </a:lnTo>
                <a:lnTo>
                  <a:pt x="445" y="8"/>
                </a:lnTo>
                <a:lnTo>
                  <a:pt x="446" y="7"/>
                </a:lnTo>
                <a:lnTo>
                  <a:pt x="447" y="6"/>
                </a:lnTo>
                <a:lnTo>
                  <a:pt x="453" y="3"/>
                </a:lnTo>
                <a:lnTo>
                  <a:pt x="453" y="1"/>
                </a:lnTo>
                <a:lnTo>
                  <a:pt x="454" y="0"/>
                </a:lnTo>
                <a:lnTo>
                  <a:pt x="456" y="0"/>
                </a:lnTo>
                <a:lnTo>
                  <a:pt x="457" y="0"/>
                </a:lnTo>
                <a:lnTo>
                  <a:pt x="458" y="1"/>
                </a:lnTo>
                <a:lnTo>
                  <a:pt x="460" y="3"/>
                </a:lnTo>
                <a:lnTo>
                  <a:pt x="461" y="11"/>
                </a:lnTo>
                <a:lnTo>
                  <a:pt x="461" y="13"/>
                </a:lnTo>
                <a:lnTo>
                  <a:pt x="461" y="16"/>
                </a:lnTo>
                <a:lnTo>
                  <a:pt x="463" y="23"/>
                </a:lnTo>
                <a:lnTo>
                  <a:pt x="464" y="26"/>
                </a:lnTo>
                <a:lnTo>
                  <a:pt x="464" y="27"/>
                </a:lnTo>
                <a:lnTo>
                  <a:pt x="467" y="29"/>
                </a:lnTo>
                <a:lnTo>
                  <a:pt x="468" y="29"/>
                </a:lnTo>
                <a:lnTo>
                  <a:pt x="472" y="29"/>
                </a:lnTo>
                <a:lnTo>
                  <a:pt x="473" y="29"/>
                </a:lnTo>
                <a:lnTo>
                  <a:pt x="474" y="31"/>
                </a:lnTo>
                <a:lnTo>
                  <a:pt x="476" y="32"/>
                </a:lnTo>
                <a:lnTo>
                  <a:pt x="476" y="35"/>
                </a:lnTo>
                <a:lnTo>
                  <a:pt x="478" y="38"/>
                </a:lnTo>
                <a:lnTo>
                  <a:pt x="477" y="39"/>
                </a:lnTo>
                <a:lnTo>
                  <a:pt x="477" y="42"/>
                </a:lnTo>
                <a:lnTo>
                  <a:pt x="479" y="43"/>
                </a:lnTo>
                <a:lnTo>
                  <a:pt x="479" y="45"/>
                </a:lnTo>
                <a:lnTo>
                  <a:pt x="479" y="55"/>
                </a:lnTo>
                <a:lnTo>
                  <a:pt x="479" y="57"/>
                </a:lnTo>
                <a:lnTo>
                  <a:pt x="479" y="59"/>
                </a:lnTo>
                <a:lnTo>
                  <a:pt x="479" y="62"/>
                </a:lnTo>
                <a:lnTo>
                  <a:pt x="478" y="68"/>
                </a:lnTo>
                <a:lnTo>
                  <a:pt x="478" y="75"/>
                </a:lnTo>
                <a:lnTo>
                  <a:pt x="479" y="77"/>
                </a:lnTo>
                <a:lnTo>
                  <a:pt x="478" y="79"/>
                </a:lnTo>
                <a:lnTo>
                  <a:pt x="495" y="75"/>
                </a:lnTo>
                <a:lnTo>
                  <a:pt x="513" y="91"/>
                </a:lnTo>
                <a:lnTo>
                  <a:pt x="533" y="109"/>
                </a:lnTo>
                <a:lnTo>
                  <a:pt x="540" y="107"/>
                </a:lnTo>
                <a:lnTo>
                  <a:pt x="542" y="107"/>
                </a:lnTo>
                <a:lnTo>
                  <a:pt x="542" y="108"/>
                </a:lnTo>
                <a:lnTo>
                  <a:pt x="544" y="109"/>
                </a:lnTo>
                <a:lnTo>
                  <a:pt x="544" y="110"/>
                </a:lnTo>
                <a:lnTo>
                  <a:pt x="545" y="110"/>
                </a:lnTo>
                <a:lnTo>
                  <a:pt x="547" y="110"/>
                </a:lnTo>
                <a:lnTo>
                  <a:pt x="548" y="109"/>
                </a:lnTo>
                <a:lnTo>
                  <a:pt x="549" y="109"/>
                </a:lnTo>
                <a:lnTo>
                  <a:pt x="550" y="108"/>
                </a:lnTo>
                <a:lnTo>
                  <a:pt x="550" y="107"/>
                </a:lnTo>
                <a:lnTo>
                  <a:pt x="550" y="106"/>
                </a:lnTo>
                <a:lnTo>
                  <a:pt x="551" y="106"/>
                </a:lnTo>
                <a:lnTo>
                  <a:pt x="553" y="105"/>
                </a:lnTo>
                <a:lnTo>
                  <a:pt x="554" y="106"/>
                </a:lnTo>
                <a:lnTo>
                  <a:pt x="556" y="106"/>
                </a:lnTo>
                <a:lnTo>
                  <a:pt x="556" y="105"/>
                </a:lnTo>
                <a:lnTo>
                  <a:pt x="557" y="106"/>
                </a:lnTo>
                <a:lnTo>
                  <a:pt x="557" y="105"/>
                </a:lnTo>
                <a:lnTo>
                  <a:pt x="557" y="106"/>
                </a:lnTo>
                <a:lnTo>
                  <a:pt x="558" y="105"/>
                </a:lnTo>
                <a:lnTo>
                  <a:pt x="558" y="104"/>
                </a:lnTo>
                <a:lnTo>
                  <a:pt x="559" y="104"/>
                </a:lnTo>
                <a:lnTo>
                  <a:pt x="560" y="102"/>
                </a:lnTo>
                <a:lnTo>
                  <a:pt x="560" y="101"/>
                </a:lnTo>
                <a:lnTo>
                  <a:pt x="560" y="100"/>
                </a:lnTo>
                <a:lnTo>
                  <a:pt x="561" y="99"/>
                </a:lnTo>
                <a:lnTo>
                  <a:pt x="562" y="100"/>
                </a:lnTo>
                <a:lnTo>
                  <a:pt x="562" y="99"/>
                </a:lnTo>
                <a:lnTo>
                  <a:pt x="564" y="98"/>
                </a:lnTo>
                <a:lnTo>
                  <a:pt x="565" y="97"/>
                </a:lnTo>
                <a:lnTo>
                  <a:pt x="564" y="96"/>
                </a:lnTo>
                <a:lnTo>
                  <a:pt x="565" y="97"/>
                </a:lnTo>
                <a:lnTo>
                  <a:pt x="568" y="96"/>
                </a:lnTo>
                <a:lnTo>
                  <a:pt x="568" y="95"/>
                </a:lnTo>
                <a:lnTo>
                  <a:pt x="569" y="95"/>
                </a:lnTo>
                <a:lnTo>
                  <a:pt x="570" y="94"/>
                </a:lnTo>
                <a:lnTo>
                  <a:pt x="571" y="94"/>
                </a:lnTo>
                <a:lnTo>
                  <a:pt x="572" y="94"/>
                </a:lnTo>
                <a:lnTo>
                  <a:pt x="572" y="93"/>
                </a:lnTo>
                <a:lnTo>
                  <a:pt x="573" y="93"/>
                </a:lnTo>
                <a:lnTo>
                  <a:pt x="574" y="91"/>
                </a:lnTo>
                <a:lnTo>
                  <a:pt x="575" y="91"/>
                </a:lnTo>
                <a:lnTo>
                  <a:pt x="576" y="91"/>
                </a:lnTo>
                <a:lnTo>
                  <a:pt x="577" y="91"/>
                </a:lnTo>
                <a:lnTo>
                  <a:pt x="578" y="92"/>
                </a:lnTo>
                <a:lnTo>
                  <a:pt x="579" y="91"/>
                </a:lnTo>
                <a:lnTo>
                  <a:pt x="580" y="91"/>
                </a:lnTo>
                <a:lnTo>
                  <a:pt x="583" y="92"/>
                </a:lnTo>
                <a:lnTo>
                  <a:pt x="582" y="91"/>
                </a:lnTo>
                <a:lnTo>
                  <a:pt x="583" y="91"/>
                </a:lnTo>
                <a:lnTo>
                  <a:pt x="585" y="91"/>
                </a:lnTo>
                <a:lnTo>
                  <a:pt x="586" y="92"/>
                </a:lnTo>
                <a:lnTo>
                  <a:pt x="587" y="92"/>
                </a:lnTo>
                <a:lnTo>
                  <a:pt x="587" y="93"/>
                </a:lnTo>
                <a:lnTo>
                  <a:pt x="588" y="93"/>
                </a:lnTo>
                <a:lnTo>
                  <a:pt x="588" y="94"/>
                </a:lnTo>
                <a:lnTo>
                  <a:pt x="589" y="94"/>
                </a:lnTo>
                <a:lnTo>
                  <a:pt x="588" y="95"/>
                </a:lnTo>
                <a:lnTo>
                  <a:pt x="589" y="96"/>
                </a:lnTo>
                <a:lnTo>
                  <a:pt x="589" y="97"/>
                </a:lnTo>
                <a:lnTo>
                  <a:pt x="591" y="97"/>
                </a:lnTo>
                <a:lnTo>
                  <a:pt x="590" y="99"/>
                </a:lnTo>
                <a:lnTo>
                  <a:pt x="590" y="100"/>
                </a:lnTo>
                <a:lnTo>
                  <a:pt x="591" y="100"/>
                </a:lnTo>
                <a:lnTo>
                  <a:pt x="591" y="101"/>
                </a:lnTo>
                <a:lnTo>
                  <a:pt x="591" y="103"/>
                </a:lnTo>
                <a:lnTo>
                  <a:pt x="590" y="104"/>
                </a:lnTo>
                <a:lnTo>
                  <a:pt x="589" y="103"/>
                </a:lnTo>
                <a:lnTo>
                  <a:pt x="589" y="104"/>
                </a:lnTo>
                <a:lnTo>
                  <a:pt x="589" y="106"/>
                </a:lnTo>
                <a:lnTo>
                  <a:pt x="588" y="106"/>
                </a:lnTo>
                <a:lnTo>
                  <a:pt x="588" y="108"/>
                </a:lnTo>
                <a:lnTo>
                  <a:pt x="587" y="107"/>
                </a:lnTo>
                <a:lnTo>
                  <a:pt x="586" y="109"/>
                </a:lnTo>
                <a:lnTo>
                  <a:pt x="586" y="110"/>
                </a:lnTo>
                <a:lnTo>
                  <a:pt x="585" y="112"/>
                </a:lnTo>
                <a:lnTo>
                  <a:pt x="586" y="113"/>
                </a:lnTo>
                <a:lnTo>
                  <a:pt x="586" y="115"/>
                </a:lnTo>
                <a:lnTo>
                  <a:pt x="587" y="116"/>
                </a:lnTo>
                <a:lnTo>
                  <a:pt x="587" y="117"/>
                </a:lnTo>
                <a:lnTo>
                  <a:pt x="588" y="117"/>
                </a:lnTo>
                <a:lnTo>
                  <a:pt x="589" y="116"/>
                </a:lnTo>
                <a:lnTo>
                  <a:pt x="591" y="115"/>
                </a:lnTo>
                <a:lnTo>
                  <a:pt x="592" y="115"/>
                </a:lnTo>
                <a:lnTo>
                  <a:pt x="592" y="114"/>
                </a:lnTo>
                <a:lnTo>
                  <a:pt x="593" y="114"/>
                </a:lnTo>
                <a:lnTo>
                  <a:pt x="594" y="114"/>
                </a:lnTo>
                <a:lnTo>
                  <a:pt x="595" y="114"/>
                </a:lnTo>
                <a:lnTo>
                  <a:pt x="595" y="113"/>
                </a:lnTo>
                <a:lnTo>
                  <a:pt x="597" y="113"/>
                </a:lnTo>
                <a:lnTo>
                  <a:pt x="597" y="111"/>
                </a:lnTo>
                <a:lnTo>
                  <a:pt x="597" y="110"/>
                </a:lnTo>
                <a:lnTo>
                  <a:pt x="597" y="109"/>
                </a:lnTo>
                <a:lnTo>
                  <a:pt x="598" y="110"/>
                </a:lnTo>
                <a:lnTo>
                  <a:pt x="599" y="109"/>
                </a:lnTo>
                <a:lnTo>
                  <a:pt x="598" y="108"/>
                </a:lnTo>
                <a:lnTo>
                  <a:pt x="599" y="108"/>
                </a:lnTo>
                <a:lnTo>
                  <a:pt x="598" y="107"/>
                </a:lnTo>
                <a:lnTo>
                  <a:pt x="597" y="105"/>
                </a:lnTo>
                <a:lnTo>
                  <a:pt x="598" y="104"/>
                </a:lnTo>
                <a:lnTo>
                  <a:pt x="599" y="103"/>
                </a:lnTo>
                <a:lnTo>
                  <a:pt x="600" y="102"/>
                </a:lnTo>
                <a:lnTo>
                  <a:pt x="600" y="101"/>
                </a:lnTo>
                <a:lnTo>
                  <a:pt x="602" y="100"/>
                </a:lnTo>
                <a:lnTo>
                  <a:pt x="601" y="100"/>
                </a:lnTo>
                <a:lnTo>
                  <a:pt x="603" y="99"/>
                </a:lnTo>
                <a:lnTo>
                  <a:pt x="603" y="97"/>
                </a:lnTo>
                <a:lnTo>
                  <a:pt x="604" y="97"/>
                </a:lnTo>
                <a:lnTo>
                  <a:pt x="605" y="96"/>
                </a:lnTo>
                <a:lnTo>
                  <a:pt x="607" y="96"/>
                </a:lnTo>
                <a:lnTo>
                  <a:pt x="608" y="95"/>
                </a:lnTo>
                <a:lnTo>
                  <a:pt x="608" y="96"/>
                </a:lnTo>
                <a:lnTo>
                  <a:pt x="608" y="97"/>
                </a:lnTo>
                <a:lnTo>
                  <a:pt x="609" y="97"/>
                </a:lnTo>
                <a:lnTo>
                  <a:pt x="611" y="97"/>
                </a:lnTo>
                <a:lnTo>
                  <a:pt x="612" y="97"/>
                </a:lnTo>
                <a:lnTo>
                  <a:pt x="612" y="98"/>
                </a:lnTo>
                <a:lnTo>
                  <a:pt x="614" y="97"/>
                </a:lnTo>
                <a:lnTo>
                  <a:pt x="615" y="95"/>
                </a:lnTo>
                <a:lnTo>
                  <a:pt x="615" y="93"/>
                </a:lnTo>
                <a:lnTo>
                  <a:pt x="616" y="92"/>
                </a:lnTo>
                <a:lnTo>
                  <a:pt x="616" y="91"/>
                </a:lnTo>
                <a:lnTo>
                  <a:pt x="614" y="91"/>
                </a:lnTo>
                <a:lnTo>
                  <a:pt x="614" y="90"/>
                </a:lnTo>
                <a:lnTo>
                  <a:pt x="614" y="89"/>
                </a:lnTo>
                <a:lnTo>
                  <a:pt x="615" y="89"/>
                </a:lnTo>
                <a:lnTo>
                  <a:pt x="616" y="87"/>
                </a:lnTo>
                <a:lnTo>
                  <a:pt x="616" y="85"/>
                </a:lnTo>
                <a:lnTo>
                  <a:pt x="616" y="84"/>
                </a:lnTo>
                <a:lnTo>
                  <a:pt x="616" y="82"/>
                </a:lnTo>
                <a:lnTo>
                  <a:pt x="617" y="82"/>
                </a:lnTo>
                <a:lnTo>
                  <a:pt x="618" y="81"/>
                </a:lnTo>
                <a:lnTo>
                  <a:pt x="620" y="80"/>
                </a:lnTo>
                <a:lnTo>
                  <a:pt x="620" y="81"/>
                </a:lnTo>
                <a:lnTo>
                  <a:pt x="621" y="81"/>
                </a:lnTo>
                <a:lnTo>
                  <a:pt x="622" y="80"/>
                </a:lnTo>
                <a:lnTo>
                  <a:pt x="623" y="81"/>
                </a:lnTo>
                <a:lnTo>
                  <a:pt x="622" y="83"/>
                </a:lnTo>
                <a:lnTo>
                  <a:pt x="623" y="83"/>
                </a:lnTo>
                <a:lnTo>
                  <a:pt x="625" y="83"/>
                </a:lnTo>
                <a:lnTo>
                  <a:pt x="626" y="82"/>
                </a:lnTo>
                <a:lnTo>
                  <a:pt x="627" y="81"/>
                </a:lnTo>
                <a:lnTo>
                  <a:pt x="629" y="78"/>
                </a:lnTo>
                <a:lnTo>
                  <a:pt x="629" y="77"/>
                </a:lnTo>
                <a:lnTo>
                  <a:pt x="629" y="75"/>
                </a:lnTo>
                <a:lnTo>
                  <a:pt x="630" y="75"/>
                </a:lnTo>
                <a:lnTo>
                  <a:pt x="631" y="75"/>
                </a:lnTo>
                <a:lnTo>
                  <a:pt x="632" y="76"/>
                </a:lnTo>
                <a:lnTo>
                  <a:pt x="632" y="75"/>
                </a:lnTo>
                <a:lnTo>
                  <a:pt x="633" y="75"/>
                </a:lnTo>
                <a:lnTo>
                  <a:pt x="633" y="74"/>
                </a:lnTo>
                <a:lnTo>
                  <a:pt x="633" y="73"/>
                </a:lnTo>
                <a:lnTo>
                  <a:pt x="634" y="73"/>
                </a:lnTo>
                <a:lnTo>
                  <a:pt x="635" y="73"/>
                </a:lnTo>
                <a:lnTo>
                  <a:pt x="635" y="75"/>
                </a:lnTo>
                <a:lnTo>
                  <a:pt x="636" y="75"/>
                </a:lnTo>
                <a:lnTo>
                  <a:pt x="636" y="74"/>
                </a:lnTo>
                <a:lnTo>
                  <a:pt x="637" y="72"/>
                </a:lnTo>
                <a:lnTo>
                  <a:pt x="637" y="71"/>
                </a:lnTo>
                <a:lnTo>
                  <a:pt x="639" y="70"/>
                </a:lnTo>
                <a:lnTo>
                  <a:pt x="640" y="68"/>
                </a:lnTo>
                <a:lnTo>
                  <a:pt x="642" y="71"/>
                </a:lnTo>
                <a:lnTo>
                  <a:pt x="641" y="71"/>
                </a:lnTo>
                <a:lnTo>
                  <a:pt x="642" y="72"/>
                </a:lnTo>
                <a:lnTo>
                  <a:pt x="643" y="75"/>
                </a:lnTo>
                <a:lnTo>
                  <a:pt x="644" y="75"/>
                </a:lnTo>
                <a:lnTo>
                  <a:pt x="645" y="75"/>
                </a:lnTo>
                <a:lnTo>
                  <a:pt x="646" y="74"/>
                </a:lnTo>
                <a:lnTo>
                  <a:pt x="646" y="73"/>
                </a:lnTo>
                <a:lnTo>
                  <a:pt x="647" y="73"/>
                </a:lnTo>
                <a:lnTo>
                  <a:pt x="647" y="71"/>
                </a:lnTo>
                <a:lnTo>
                  <a:pt x="648" y="71"/>
                </a:lnTo>
                <a:lnTo>
                  <a:pt x="648" y="70"/>
                </a:lnTo>
                <a:lnTo>
                  <a:pt x="649" y="71"/>
                </a:lnTo>
                <a:lnTo>
                  <a:pt x="650" y="70"/>
                </a:lnTo>
                <a:lnTo>
                  <a:pt x="651" y="70"/>
                </a:lnTo>
                <a:lnTo>
                  <a:pt x="652" y="69"/>
                </a:lnTo>
                <a:lnTo>
                  <a:pt x="652" y="68"/>
                </a:lnTo>
                <a:lnTo>
                  <a:pt x="653" y="68"/>
                </a:lnTo>
                <a:lnTo>
                  <a:pt x="655" y="67"/>
                </a:lnTo>
                <a:lnTo>
                  <a:pt x="656" y="67"/>
                </a:lnTo>
                <a:lnTo>
                  <a:pt x="657" y="65"/>
                </a:lnTo>
                <a:lnTo>
                  <a:pt x="656" y="65"/>
                </a:lnTo>
                <a:lnTo>
                  <a:pt x="657" y="65"/>
                </a:lnTo>
                <a:lnTo>
                  <a:pt x="656" y="64"/>
                </a:lnTo>
                <a:lnTo>
                  <a:pt x="657" y="63"/>
                </a:lnTo>
                <a:lnTo>
                  <a:pt x="658" y="61"/>
                </a:lnTo>
                <a:lnTo>
                  <a:pt x="660" y="60"/>
                </a:lnTo>
                <a:lnTo>
                  <a:pt x="660" y="59"/>
                </a:lnTo>
                <a:lnTo>
                  <a:pt x="661" y="58"/>
                </a:lnTo>
                <a:lnTo>
                  <a:pt x="661" y="59"/>
                </a:lnTo>
                <a:lnTo>
                  <a:pt x="662" y="59"/>
                </a:lnTo>
                <a:lnTo>
                  <a:pt x="664" y="58"/>
                </a:lnTo>
                <a:lnTo>
                  <a:pt x="664" y="57"/>
                </a:lnTo>
                <a:lnTo>
                  <a:pt x="666" y="56"/>
                </a:lnTo>
                <a:lnTo>
                  <a:pt x="666" y="57"/>
                </a:lnTo>
                <a:lnTo>
                  <a:pt x="667" y="56"/>
                </a:lnTo>
                <a:lnTo>
                  <a:pt x="668" y="55"/>
                </a:lnTo>
                <a:lnTo>
                  <a:pt x="669" y="55"/>
                </a:lnTo>
                <a:lnTo>
                  <a:pt x="669" y="54"/>
                </a:lnTo>
                <a:lnTo>
                  <a:pt x="669" y="53"/>
                </a:lnTo>
                <a:lnTo>
                  <a:pt x="670" y="53"/>
                </a:lnTo>
                <a:lnTo>
                  <a:pt x="671" y="53"/>
                </a:lnTo>
                <a:lnTo>
                  <a:pt x="673" y="53"/>
                </a:lnTo>
                <a:lnTo>
                  <a:pt x="673" y="55"/>
                </a:lnTo>
                <a:lnTo>
                  <a:pt x="672" y="56"/>
                </a:lnTo>
                <a:lnTo>
                  <a:pt x="671" y="58"/>
                </a:lnTo>
                <a:lnTo>
                  <a:pt x="669" y="60"/>
                </a:lnTo>
                <a:lnTo>
                  <a:pt x="669" y="61"/>
                </a:lnTo>
                <a:lnTo>
                  <a:pt x="669" y="62"/>
                </a:lnTo>
                <a:lnTo>
                  <a:pt x="669" y="63"/>
                </a:lnTo>
                <a:lnTo>
                  <a:pt x="671" y="63"/>
                </a:lnTo>
                <a:lnTo>
                  <a:pt x="672" y="63"/>
                </a:lnTo>
                <a:lnTo>
                  <a:pt x="673" y="65"/>
                </a:lnTo>
                <a:lnTo>
                  <a:pt x="674" y="65"/>
                </a:lnTo>
                <a:lnTo>
                  <a:pt x="674" y="64"/>
                </a:lnTo>
                <a:lnTo>
                  <a:pt x="673" y="64"/>
                </a:lnTo>
                <a:lnTo>
                  <a:pt x="673" y="63"/>
                </a:lnTo>
                <a:lnTo>
                  <a:pt x="674" y="63"/>
                </a:lnTo>
                <a:lnTo>
                  <a:pt x="675" y="62"/>
                </a:lnTo>
                <a:lnTo>
                  <a:pt x="675" y="61"/>
                </a:lnTo>
                <a:lnTo>
                  <a:pt x="675" y="59"/>
                </a:lnTo>
                <a:lnTo>
                  <a:pt x="675" y="58"/>
                </a:lnTo>
                <a:lnTo>
                  <a:pt x="676" y="58"/>
                </a:lnTo>
                <a:lnTo>
                  <a:pt x="676" y="57"/>
                </a:lnTo>
                <a:lnTo>
                  <a:pt x="678" y="56"/>
                </a:lnTo>
                <a:lnTo>
                  <a:pt x="679" y="56"/>
                </a:lnTo>
                <a:lnTo>
                  <a:pt x="679" y="55"/>
                </a:lnTo>
                <a:lnTo>
                  <a:pt x="680" y="54"/>
                </a:lnTo>
                <a:lnTo>
                  <a:pt x="681" y="54"/>
                </a:lnTo>
                <a:lnTo>
                  <a:pt x="682" y="54"/>
                </a:lnTo>
                <a:lnTo>
                  <a:pt x="683" y="54"/>
                </a:lnTo>
                <a:lnTo>
                  <a:pt x="684" y="53"/>
                </a:lnTo>
                <a:lnTo>
                  <a:pt x="684" y="52"/>
                </a:lnTo>
                <a:lnTo>
                  <a:pt x="685" y="50"/>
                </a:lnTo>
                <a:lnTo>
                  <a:pt x="686" y="49"/>
                </a:lnTo>
                <a:lnTo>
                  <a:pt x="687" y="49"/>
                </a:lnTo>
                <a:lnTo>
                  <a:pt x="688" y="49"/>
                </a:lnTo>
                <a:lnTo>
                  <a:pt x="689" y="49"/>
                </a:lnTo>
                <a:lnTo>
                  <a:pt x="690" y="49"/>
                </a:lnTo>
                <a:lnTo>
                  <a:pt x="690" y="47"/>
                </a:lnTo>
                <a:lnTo>
                  <a:pt x="691" y="46"/>
                </a:lnTo>
                <a:lnTo>
                  <a:pt x="692" y="45"/>
                </a:lnTo>
                <a:lnTo>
                  <a:pt x="692" y="43"/>
                </a:lnTo>
                <a:lnTo>
                  <a:pt x="693" y="42"/>
                </a:lnTo>
                <a:lnTo>
                  <a:pt x="693" y="40"/>
                </a:lnTo>
                <a:lnTo>
                  <a:pt x="693" y="39"/>
                </a:lnTo>
                <a:lnTo>
                  <a:pt x="692" y="38"/>
                </a:lnTo>
                <a:lnTo>
                  <a:pt x="693" y="38"/>
                </a:lnTo>
                <a:lnTo>
                  <a:pt x="693" y="37"/>
                </a:lnTo>
                <a:lnTo>
                  <a:pt x="693" y="36"/>
                </a:lnTo>
                <a:lnTo>
                  <a:pt x="692" y="36"/>
                </a:lnTo>
                <a:lnTo>
                  <a:pt x="693" y="33"/>
                </a:lnTo>
                <a:lnTo>
                  <a:pt x="693" y="32"/>
                </a:lnTo>
                <a:lnTo>
                  <a:pt x="694" y="32"/>
                </a:lnTo>
                <a:lnTo>
                  <a:pt x="693" y="31"/>
                </a:lnTo>
                <a:lnTo>
                  <a:pt x="694" y="31"/>
                </a:lnTo>
                <a:lnTo>
                  <a:pt x="694" y="29"/>
                </a:lnTo>
                <a:lnTo>
                  <a:pt x="693" y="29"/>
                </a:lnTo>
                <a:lnTo>
                  <a:pt x="692" y="29"/>
                </a:lnTo>
                <a:lnTo>
                  <a:pt x="693" y="26"/>
                </a:lnTo>
                <a:lnTo>
                  <a:pt x="693" y="24"/>
                </a:lnTo>
                <a:lnTo>
                  <a:pt x="693" y="23"/>
                </a:lnTo>
                <a:lnTo>
                  <a:pt x="695" y="23"/>
                </a:lnTo>
                <a:lnTo>
                  <a:pt x="696" y="22"/>
                </a:lnTo>
                <a:lnTo>
                  <a:pt x="696" y="21"/>
                </a:lnTo>
                <a:lnTo>
                  <a:pt x="697" y="21"/>
                </a:lnTo>
                <a:lnTo>
                  <a:pt x="698" y="20"/>
                </a:lnTo>
                <a:lnTo>
                  <a:pt x="700" y="19"/>
                </a:lnTo>
                <a:lnTo>
                  <a:pt x="701" y="19"/>
                </a:lnTo>
                <a:lnTo>
                  <a:pt x="702" y="19"/>
                </a:lnTo>
                <a:lnTo>
                  <a:pt x="704" y="20"/>
                </a:lnTo>
                <a:lnTo>
                  <a:pt x="704" y="19"/>
                </a:lnTo>
                <a:lnTo>
                  <a:pt x="705" y="19"/>
                </a:lnTo>
                <a:lnTo>
                  <a:pt x="706" y="19"/>
                </a:lnTo>
                <a:lnTo>
                  <a:pt x="706" y="20"/>
                </a:lnTo>
                <a:lnTo>
                  <a:pt x="708" y="20"/>
                </a:lnTo>
                <a:lnTo>
                  <a:pt x="709" y="21"/>
                </a:lnTo>
                <a:lnTo>
                  <a:pt x="710" y="20"/>
                </a:lnTo>
                <a:lnTo>
                  <a:pt x="710" y="19"/>
                </a:lnTo>
                <a:lnTo>
                  <a:pt x="712" y="19"/>
                </a:lnTo>
                <a:lnTo>
                  <a:pt x="713" y="20"/>
                </a:lnTo>
                <a:lnTo>
                  <a:pt x="714" y="18"/>
                </a:lnTo>
                <a:lnTo>
                  <a:pt x="715" y="18"/>
                </a:lnTo>
                <a:lnTo>
                  <a:pt x="716" y="19"/>
                </a:lnTo>
                <a:lnTo>
                  <a:pt x="716" y="18"/>
                </a:lnTo>
                <a:lnTo>
                  <a:pt x="716" y="17"/>
                </a:lnTo>
                <a:lnTo>
                  <a:pt x="717" y="17"/>
                </a:lnTo>
                <a:lnTo>
                  <a:pt x="717" y="16"/>
                </a:lnTo>
                <a:lnTo>
                  <a:pt x="719" y="15"/>
                </a:lnTo>
                <a:lnTo>
                  <a:pt x="720" y="16"/>
                </a:lnTo>
                <a:lnTo>
                  <a:pt x="721" y="16"/>
                </a:lnTo>
                <a:lnTo>
                  <a:pt x="721" y="17"/>
                </a:lnTo>
                <a:lnTo>
                  <a:pt x="722" y="16"/>
                </a:lnTo>
                <a:lnTo>
                  <a:pt x="721" y="14"/>
                </a:lnTo>
                <a:lnTo>
                  <a:pt x="722" y="13"/>
                </a:lnTo>
                <a:lnTo>
                  <a:pt x="723" y="13"/>
                </a:lnTo>
                <a:lnTo>
                  <a:pt x="724" y="13"/>
                </a:lnTo>
                <a:lnTo>
                  <a:pt x="724" y="12"/>
                </a:lnTo>
                <a:lnTo>
                  <a:pt x="725" y="11"/>
                </a:lnTo>
                <a:lnTo>
                  <a:pt x="725" y="10"/>
                </a:lnTo>
                <a:lnTo>
                  <a:pt x="726" y="10"/>
                </a:lnTo>
                <a:lnTo>
                  <a:pt x="727" y="10"/>
                </a:lnTo>
                <a:lnTo>
                  <a:pt x="728" y="9"/>
                </a:lnTo>
                <a:lnTo>
                  <a:pt x="729" y="9"/>
                </a:lnTo>
                <a:lnTo>
                  <a:pt x="731" y="9"/>
                </a:lnTo>
                <a:lnTo>
                  <a:pt x="733" y="10"/>
                </a:lnTo>
                <a:lnTo>
                  <a:pt x="734" y="10"/>
                </a:lnTo>
                <a:lnTo>
                  <a:pt x="735" y="9"/>
                </a:lnTo>
                <a:lnTo>
                  <a:pt x="736" y="8"/>
                </a:lnTo>
                <a:lnTo>
                  <a:pt x="737" y="9"/>
                </a:lnTo>
                <a:lnTo>
                  <a:pt x="738" y="9"/>
                </a:lnTo>
                <a:lnTo>
                  <a:pt x="739" y="8"/>
                </a:lnTo>
                <a:lnTo>
                  <a:pt x="739" y="9"/>
                </a:lnTo>
                <a:lnTo>
                  <a:pt x="740" y="7"/>
                </a:lnTo>
                <a:lnTo>
                  <a:pt x="741" y="7"/>
                </a:lnTo>
                <a:lnTo>
                  <a:pt x="741" y="6"/>
                </a:lnTo>
                <a:lnTo>
                  <a:pt x="742" y="5"/>
                </a:lnTo>
                <a:lnTo>
                  <a:pt x="741" y="4"/>
                </a:lnTo>
                <a:lnTo>
                  <a:pt x="741" y="3"/>
                </a:lnTo>
                <a:lnTo>
                  <a:pt x="742" y="3"/>
                </a:lnTo>
                <a:lnTo>
                  <a:pt x="743" y="3"/>
                </a:lnTo>
                <a:lnTo>
                  <a:pt x="747" y="6"/>
                </a:lnTo>
                <a:lnTo>
                  <a:pt x="749" y="7"/>
                </a:lnTo>
                <a:lnTo>
                  <a:pt x="750" y="7"/>
                </a:lnTo>
                <a:lnTo>
                  <a:pt x="755" y="5"/>
                </a:lnTo>
                <a:lnTo>
                  <a:pt x="757" y="5"/>
                </a:lnTo>
                <a:lnTo>
                  <a:pt x="758" y="6"/>
                </a:lnTo>
                <a:lnTo>
                  <a:pt x="759" y="6"/>
                </a:lnTo>
                <a:lnTo>
                  <a:pt x="759" y="7"/>
                </a:lnTo>
                <a:lnTo>
                  <a:pt x="759" y="8"/>
                </a:lnTo>
                <a:lnTo>
                  <a:pt x="760" y="10"/>
                </a:lnTo>
                <a:lnTo>
                  <a:pt x="760" y="11"/>
                </a:lnTo>
                <a:lnTo>
                  <a:pt x="762" y="13"/>
                </a:lnTo>
                <a:lnTo>
                  <a:pt x="763" y="13"/>
                </a:lnTo>
                <a:lnTo>
                  <a:pt x="764" y="15"/>
                </a:lnTo>
                <a:lnTo>
                  <a:pt x="768" y="17"/>
                </a:lnTo>
                <a:lnTo>
                  <a:pt x="770" y="17"/>
                </a:lnTo>
                <a:lnTo>
                  <a:pt x="773" y="16"/>
                </a:lnTo>
                <a:lnTo>
                  <a:pt x="775" y="16"/>
                </a:lnTo>
                <a:lnTo>
                  <a:pt x="780" y="17"/>
                </a:lnTo>
                <a:lnTo>
                  <a:pt x="781" y="17"/>
                </a:lnTo>
                <a:lnTo>
                  <a:pt x="782" y="19"/>
                </a:lnTo>
                <a:lnTo>
                  <a:pt x="788" y="20"/>
                </a:lnTo>
                <a:lnTo>
                  <a:pt x="788" y="21"/>
                </a:lnTo>
                <a:lnTo>
                  <a:pt x="789" y="22"/>
                </a:lnTo>
                <a:lnTo>
                  <a:pt x="790" y="23"/>
                </a:lnTo>
                <a:lnTo>
                  <a:pt x="791" y="25"/>
                </a:lnTo>
                <a:lnTo>
                  <a:pt x="790" y="27"/>
                </a:lnTo>
                <a:lnTo>
                  <a:pt x="788" y="32"/>
                </a:lnTo>
                <a:lnTo>
                  <a:pt x="788" y="39"/>
                </a:lnTo>
                <a:lnTo>
                  <a:pt x="788" y="40"/>
                </a:lnTo>
                <a:lnTo>
                  <a:pt x="786" y="42"/>
                </a:lnTo>
                <a:lnTo>
                  <a:pt x="785" y="42"/>
                </a:lnTo>
                <a:lnTo>
                  <a:pt x="785" y="43"/>
                </a:lnTo>
                <a:lnTo>
                  <a:pt x="783" y="45"/>
                </a:lnTo>
                <a:lnTo>
                  <a:pt x="782" y="47"/>
                </a:lnTo>
                <a:lnTo>
                  <a:pt x="783" y="48"/>
                </a:lnTo>
                <a:lnTo>
                  <a:pt x="783" y="49"/>
                </a:lnTo>
                <a:lnTo>
                  <a:pt x="785" y="49"/>
                </a:lnTo>
                <a:lnTo>
                  <a:pt x="786" y="52"/>
                </a:lnTo>
                <a:lnTo>
                  <a:pt x="787" y="52"/>
                </a:lnTo>
                <a:lnTo>
                  <a:pt x="788" y="52"/>
                </a:lnTo>
                <a:lnTo>
                  <a:pt x="788" y="55"/>
                </a:lnTo>
                <a:lnTo>
                  <a:pt x="789" y="55"/>
                </a:lnTo>
                <a:lnTo>
                  <a:pt x="791" y="56"/>
                </a:lnTo>
                <a:lnTo>
                  <a:pt x="792" y="58"/>
                </a:lnTo>
                <a:lnTo>
                  <a:pt x="794" y="58"/>
                </a:lnTo>
                <a:lnTo>
                  <a:pt x="794" y="59"/>
                </a:lnTo>
                <a:lnTo>
                  <a:pt x="795" y="59"/>
                </a:lnTo>
                <a:lnTo>
                  <a:pt x="796" y="62"/>
                </a:lnTo>
                <a:lnTo>
                  <a:pt x="796" y="63"/>
                </a:lnTo>
                <a:lnTo>
                  <a:pt x="796" y="65"/>
                </a:lnTo>
                <a:lnTo>
                  <a:pt x="799" y="73"/>
                </a:lnTo>
                <a:lnTo>
                  <a:pt x="801" y="78"/>
                </a:lnTo>
                <a:lnTo>
                  <a:pt x="801" y="82"/>
                </a:lnTo>
                <a:lnTo>
                  <a:pt x="802" y="84"/>
                </a:lnTo>
                <a:lnTo>
                  <a:pt x="803" y="85"/>
                </a:lnTo>
                <a:lnTo>
                  <a:pt x="805" y="85"/>
                </a:lnTo>
                <a:lnTo>
                  <a:pt x="806" y="84"/>
                </a:lnTo>
                <a:lnTo>
                  <a:pt x="807" y="85"/>
                </a:lnTo>
                <a:lnTo>
                  <a:pt x="807" y="86"/>
                </a:lnTo>
                <a:lnTo>
                  <a:pt x="806" y="87"/>
                </a:lnTo>
                <a:lnTo>
                  <a:pt x="806" y="88"/>
                </a:lnTo>
                <a:lnTo>
                  <a:pt x="806" y="89"/>
                </a:lnTo>
                <a:lnTo>
                  <a:pt x="806" y="90"/>
                </a:lnTo>
                <a:lnTo>
                  <a:pt x="808" y="91"/>
                </a:lnTo>
                <a:lnTo>
                  <a:pt x="808" y="93"/>
                </a:lnTo>
                <a:lnTo>
                  <a:pt x="808" y="94"/>
                </a:lnTo>
                <a:lnTo>
                  <a:pt x="808" y="96"/>
                </a:lnTo>
                <a:lnTo>
                  <a:pt x="807" y="97"/>
                </a:lnTo>
                <a:lnTo>
                  <a:pt x="805" y="101"/>
                </a:lnTo>
                <a:lnTo>
                  <a:pt x="806" y="103"/>
                </a:lnTo>
                <a:lnTo>
                  <a:pt x="807" y="104"/>
                </a:lnTo>
                <a:lnTo>
                  <a:pt x="808" y="107"/>
                </a:lnTo>
                <a:lnTo>
                  <a:pt x="807" y="107"/>
                </a:lnTo>
                <a:lnTo>
                  <a:pt x="805" y="110"/>
                </a:lnTo>
                <a:lnTo>
                  <a:pt x="802" y="113"/>
                </a:lnTo>
                <a:lnTo>
                  <a:pt x="802" y="115"/>
                </a:lnTo>
                <a:lnTo>
                  <a:pt x="803" y="122"/>
                </a:lnTo>
                <a:lnTo>
                  <a:pt x="802" y="124"/>
                </a:lnTo>
                <a:lnTo>
                  <a:pt x="802" y="127"/>
                </a:lnTo>
                <a:lnTo>
                  <a:pt x="803" y="129"/>
                </a:lnTo>
                <a:lnTo>
                  <a:pt x="803" y="132"/>
                </a:lnTo>
                <a:lnTo>
                  <a:pt x="804" y="133"/>
                </a:lnTo>
                <a:lnTo>
                  <a:pt x="805" y="131"/>
                </a:lnTo>
                <a:lnTo>
                  <a:pt x="807" y="133"/>
                </a:lnTo>
                <a:lnTo>
                  <a:pt x="808" y="134"/>
                </a:lnTo>
                <a:lnTo>
                  <a:pt x="808" y="136"/>
                </a:lnTo>
                <a:lnTo>
                  <a:pt x="808" y="137"/>
                </a:lnTo>
                <a:lnTo>
                  <a:pt x="808" y="138"/>
                </a:lnTo>
                <a:lnTo>
                  <a:pt x="808" y="139"/>
                </a:lnTo>
                <a:lnTo>
                  <a:pt x="807" y="140"/>
                </a:lnTo>
                <a:lnTo>
                  <a:pt x="808" y="142"/>
                </a:lnTo>
                <a:lnTo>
                  <a:pt x="807" y="144"/>
                </a:lnTo>
                <a:lnTo>
                  <a:pt x="808" y="146"/>
                </a:lnTo>
                <a:lnTo>
                  <a:pt x="808" y="149"/>
                </a:lnTo>
                <a:lnTo>
                  <a:pt x="809" y="150"/>
                </a:lnTo>
                <a:lnTo>
                  <a:pt x="810" y="152"/>
                </a:lnTo>
                <a:lnTo>
                  <a:pt x="810" y="154"/>
                </a:lnTo>
                <a:lnTo>
                  <a:pt x="810" y="155"/>
                </a:lnTo>
                <a:lnTo>
                  <a:pt x="810" y="158"/>
                </a:lnTo>
                <a:lnTo>
                  <a:pt x="811" y="159"/>
                </a:lnTo>
                <a:lnTo>
                  <a:pt x="812" y="160"/>
                </a:lnTo>
                <a:lnTo>
                  <a:pt x="814" y="161"/>
                </a:lnTo>
                <a:lnTo>
                  <a:pt x="814" y="162"/>
                </a:lnTo>
                <a:lnTo>
                  <a:pt x="816" y="162"/>
                </a:lnTo>
                <a:lnTo>
                  <a:pt x="817" y="166"/>
                </a:lnTo>
                <a:lnTo>
                  <a:pt x="817" y="167"/>
                </a:lnTo>
                <a:lnTo>
                  <a:pt x="817" y="169"/>
                </a:lnTo>
                <a:lnTo>
                  <a:pt x="817" y="170"/>
                </a:lnTo>
                <a:lnTo>
                  <a:pt x="817" y="171"/>
                </a:lnTo>
                <a:lnTo>
                  <a:pt x="817" y="172"/>
                </a:lnTo>
                <a:lnTo>
                  <a:pt x="820" y="174"/>
                </a:lnTo>
                <a:lnTo>
                  <a:pt x="820" y="175"/>
                </a:lnTo>
                <a:lnTo>
                  <a:pt x="821" y="176"/>
                </a:lnTo>
                <a:lnTo>
                  <a:pt x="822" y="177"/>
                </a:lnTo>
                <a:lnTo>
                  <a:pt x="822" y="178"/>
                </a:lnTo>
                <a:lnTo>
                  <a:pt x="823" y="178"/>
                </a:lnTo>
                <a:lnTo>
                  <a:pt x="822" y="178"/>
                </a:lnTo>
                <a:lnTo>
                  <a:pt x="822" y="180"/>
                </a:lnTo>
                <a:lnTo>
                  <a:pt x="822" y="181"/>
                </a:lnTo>
                <a:lnTo>
                  <a:pt x="822" y="183"/>
                </a:lnTo>
                <a:lnTo>
                  <a:pt x="823" y="183"/>
                </a:lnTo>
                <a:lnTo>
                  <a:pt x="823" y="184"/>
                </a:lnTo>
                <a:lnTo>
                  <a:pt x="822" y="185"/>
                </a:lnTo>
                <a:lnTo>
                  <a:pt x="822" y="186"/>
                </a:lnTo>
                <a:lnTo>
                  <a:pt x="822" y="187"/>
                </a:lnTo>
                <a:lnTo>
                  <a:pt x="823" y="187"/>
                </a:lnTo>
                <a:lnTo>
                  <a:pt x="823" y="188"/>
                </a:lnTo>
                <a:lnTo>
                  <a:pt x="824" y="188"/>
                </a:lnTo>
                <a:lnTo>
                  <a:pt x="825" y="188"/>
                </a:lnTo>
                <a:lnTo>
                  <a:pt x="827" y="188"/>
                </a:lnTo>
                <a:lnTo>
                  <a:pt x="826" y="189"/>
                </a:lnTo>
                <a:lnTo>
                  <a:pt x="826" y="191"/>
                </a:lnTo>
                <a:lnTo>
                  <a:pt x="825" y="191"/>
                </a:lnTo>
                <a:lnTo>
                  <a:pt x="825" y="192"/>
                </a:lnTo>
                <a:lnTo>
                  <a:pt x="825" y="193"/>
                </a:lnTo>
                <a:lnTo>
                  <a:pt x="825" y="194"/>
                </a:lnTo>
                <a:lnTo>
                  <a:pt x="824" y="194"/>
                </a:lnTo>
                <a:lnTo>
                  <a:pt x="824" y="196"/>
                </a:lnTo>
                <a:lnTo>
                  <a:pt x="822" y="196"/>
                </a:lnTo>
                <a:lnTo>
                  <a:pt x="822" y="197"/>
                </a:lnTo>
                <a:lnTo>
                  <a:pt x="820" y="197"/>
                </a:lnTo>
                <a:lnTo>
                  <a:pt x="820" y="198"/>
                </a:lnTo>
                <a:lnTo>
                  <a:pt x="821" y="199"/>
                </a:lnTo>
                <a:lnTo>
                  <a:pt x="820" y="200"/>
                </a:lnTo>
                <a:lnTo>
                  <a:pt x="820" y="201"/>
                </a:lnTo>
                <a:lnTo>
                  <a:pt x="819" y="201"/>
                </a:lnTo>
                <a:lnTo>
                  <a:pt x="818" y="202"/>
                </a:lnTo>
                <a:lnTo>
                  <a:pt x="819" y="204"/>
                </a:lnTo>
                <a:lnTo>
                  <a:pt x="818" y="204"/>
                </a:lnTo>
                <a:lnTo>
                  <a:pt x="817" y="205"/>
                </a:lnTo>
                <a:lnTo>
                  <a:pt x="818" y="206"/>
                </a:lnTo>
                <a:lnTo>
                  <a:pt x="818" y="207"/>
                </a:lnTo>
                <a:lnTo>
                  <a:pt x="819" y="207"/>
                </a:lnTo>
                <a:lnTo>
                  <a:pt x="820" y="208"/>
                </a:lnTo>
                <a:lnTo>
                  <a:pt x="820" y="209"/>
                </a:lnTo>
                <a:lnTo>
                  <a:pt x="819" y="209"/>
                </a:lnTo>
                <a:lnTo>
                  <a:pt x="819" y="210"/>
                </a:lnTo>
                <a:lnTo>
                  <a:pt x="820" y="210"/>
                </a:lnTo>
                <a:lnTo>
                  <a:pt x="820" y="211"/>
                </a:lnTo>
                <a:lnTo>
                  <a:pt x="820" y="212"/>
                </a:lnTo>
                <a:lnTo>
                  <a:pt x="819" y="212"/>
                </a:lnTo>
                <a:lnTo>
                  <a:pt x="818" y="213"/>
                </a:lnTo>
                <a:lnTo>
                  <a:pt x="817" y="213"/>
                </a:lnTo>
                <a:lnTo>
                  <a:pt x="817" y="214"/>
                </a:lnTo>
                <a:lnTo>
                  <a:pt x="816" y="214"/>
                </a:lnTo>
                <a:lnTo>
                  <a:pt x="815" y="214"/>
                </a:lnTo>
                <a:lnTo>
                  <a:pt x="814" y="214"/>
                </a:lnTo>
                <a:lnTo>
                  <a:pt x="814" y="215"/>
                </a:lnTo>
                <a:lnTo>
                  <a:pt x="814" y="216"/>
                </a:lnTo>
                <a:lnTo>
                  <a:pt x="814" y="217"/>
                </a:lnTo>
                <a:lnTo>
                  <a:pt x="813" y="216"/>
                </a:lnTo>
                <a:lnTo>
                  <a:pt x="812" y="217"/>
                </a:lnTo>
                <a:lnTo>
                  <a:pt x="811" y="217"/>
                </a:lnTo>
                <a:lnTo>
                  <a:pt x="811" y="216"/>
                </a:lnTo>
                <a:lnTo>
                  <a:pt x="810" y="216"/>
                </a:lnTo>
                <a:lnTo>
                  <a:pt x="810" y="215"/>
                </a:lnTo>
                <a:lnTo>
                  <a:pt x="808" y="215"/>
                </a:lnTo>
                <a:lnTo>
                  <a:pt x="807" y="215"/>
                </a:lnTo>
                <a:lnTo>
                  <a:pt x="805" y="214"/>
                </a:lnTo>
                <a:lnTo>
                  <a:pt x="805" y="215"/>
                </a:lnTo>
                <a:lnTo>
                  <a:pt x="805" y="216"/>
                </a:lnTo>
                <a:lnTo>
                  <a:pt x="804" y="217"/>
                </a:lnTo>
                <a:lnTo>
                  <a:pt x="804" y="218"/>
                </a:lnTo>
                <a:lnTo>
                  <a:pt x="805" y="218"/>
                </a:lnTo>
                <a:lnTo>
                  <a:pt x="805" y="220"/>
                </a:lnTo>
                <a:lnTo>
                  <a:pt x="804" y="220"/>
                </a:lnTo>
                <a:lnTo>
                  <a:pt x="805" y="222"/>
                </a:lnTo>
                <a:lnTo>
                  <a:pt x="806" y="223"/>
                </a:lnTo>
                <a:lnTo>
                  <a:pt x="807" y="222"/>
                </a:lnTo>
                <a:lnTo>
                  <a:pt x="808" y="223"/>
                </a:lnTo>
                <a:lnTo>
                  <a:pt x="809" y="223"/>
                </a:lnTo>
                <a:lnTo>
                  <a:pt x="810" y="224"/>
                </a:lnTo>
                <a:lnTo>
                  <a:pt x="812" y="224"/>
                </a:lnTo>
                <a:lnTo>
                  <a:pt x="812" y="225"/>
                </a:lnTo>
                <a:lnTo>
                  <a:pt x="814" y="226"/>
                </a:lnTo>
                <a:lnTo>
                  <a:pt x="813" y="227"/>
                </a:lnTo>
                <a:lnTo>
                  <a:pt x="814" y="227"/>
                </a:lnTo>
                <a:lnTo>
                  <a:pt x="814" y="228"/>
                </a:lnTo>
                <a:lnTo>
                  <a:pt x="814" y="229"/>
                </a:lnTo>
                <a:lnTo>
                  <a:pt x="815" y="229"/>
                </a:lnTo>
                <a:lnTo>
                  <a:pt x="816" y="230"/>
                </a:lnTo>
                <a:lnTo>
                  <a:pt x="817" y="231"/>
                </a:lnTo>
                <a:lnTo>
                  <a:pt x="818" y="233"/>
                </a:lnTo>
                <a:lnTo>
                  <a:pt x="819" y="233"/>
                </a:lnTo>
                <a:lnTo>
                  <a:pt x="820" y="234"/>
                </a:lnTo>
                <a:lnTo>
                  <a:pt x="820" y="233"/>
                </a:lnTo>
                <a:lnTo>
                  <a:pt x="821" y="234"/>
                </a:lnTo>
                <a:lnTo>
                  <a:pt x="822" y="236"/>
                </a:lnTo>
                <a:lnTo>
                  <a:pt x="824" y="236"/>
                </a:lnTo>
                <a:lnTo>
                  <a:pt x="825" y="236"/>
                </a:lnTo>
                <a:lnTo>
                  <a:pt x="826" y="238"/>
                </a:lnTo>
                <a:lnTo>
                  <a:pt x="828" y="238"/>
                </a:lnTo>
                <a:lnTo>
                  <a:pt x="828" y="239"/>
                </a:lnTo>
                <a:lnTo>
                  <a:pt x="829" y="240"/>
                </a:lnTo>
                <a:lnTo>
                  <a:pt x="830" y="240"/>
                </a:lnTo>
                <a:lnTo>
                  <a:pt x="831" y="240"/>
                </a:lnTo>
                <a:lnTo>
                  <a:pt x="832" y="242"/>
                </a:lnTo>
                <a:lnTo>
                  <a:pt x="831" y="243"/>
                </a:lnTo>
                <a:lnTo>
                  <a:pt x="832" y="244"/>
                </a:lnTo>
                <a:lnTo>
                  <a:pt x="833" y="244"/>
                </a:lnTo>
                <a:lnTo>
                  <a:pt x="833" y="245"/>
                </a:lnTo>
                <a:lnTo>
                  <a:pt x="834" y="245"/>
                </a:lnTo>
                <a:lnTo>
                  <a:pt x="835" y="245"/>
                </a:lnTo>
                <a:lnTo>
                  <a:pt x="836" y="245"/>
                </a:lnTo>
                <a:lnTo>
                  <a:pt x="837" y="246"/>
                </a:lnTo>
                <a:lnTo>
                  <a:pt x="839" y="248"/>
                </a:lnTo>
                <a:lnTo>
                  <a:pt x="840" y="249"/>
                </a:lnTo>
                <a:lnTo>
                  <a:pt x="841" y="252"/>
                </a:lnTo>
                <a:lnTo>
                  <a:pt x="841" y="253"/>
                </a:lnTo>
                <a:lnTo>
                  <a:pt x="843" y="256"/>
                </a:lnTo>
                <a:lnTo>
                  <a:pt x="843" y="257"/>
                </a:lnTo>
                <a:lnTo>
                  <a:pt x="844" y="259"/>
                </a:lnTo>
                <a:lnTo>
                  <a:pt x="846" y="262"/>
                </a:lnTo>
                <a:lnTo>
                  <a:pt x="846" y="263"/>
                </a:lnTo>
                <a:lnTo>
                  <a:pt x="847" y="265"/>
                </a:lnTo>
                <a:lnTo>
                  <a:pt x="848" y="266"/>
                </a:lnTo>
                <a:lnTo>
                  <a:pt x="849" y="267"/>
                </a:lnTo>
                <a:lnTo>
                  <a:pt x="851" y="267"/>
                </a:lnTo>
                <a:lnTo>
                  <a:pt x="852" y="267"/>
                </a:lnTo>
                <a:lnTo>
                  <a:pt x="853" y="267"/>
                </a:lnTo>
                <a:lnTo>
                  <a:pt x="854" y="265"/>
                </a:lnTo>
                <a:lnTo>
                  <a:pt x="855" y="265"/>
                </a:lnTo>
                <a:lnTo>
                  <a:pt x="857" y="265"/>
                </a:lnTo>
                <a:lnTo>
                  <a:pt x="859" y="266"/>
                </a:lnTo>
                <a:lnTo>
                  <a:pt x="860" y="268"/>
                </a:lnTo>
                <a:lnTo>
                  <a:pt x="864" y="269"/>
                </a:lnTo>
                <a:lnTo>
                  <a:pt x="866" y="269"/>
                </a:lnTo>
                <a:lnTo>
                  <a:pt x="869" y="270"/>
                </a:lnTo>
                <a:lnTo>
                  <a:pt x="871" y="272"/>
                </a:lnTo>
                <a:lnTo>
                  <a:pt x="872" y="274"/>
                </a:lnTo>
                <a:lnTo>
                  <a:pt x="872" y="276"/>
                </a:lnTo>
                <a:lnTo>
                  <a:pt x="876" y="280"/>
                </a:lnTo>
                <a:lnTo>
                  <a:pt x="877" y="280"/>
                </a:lnTo>
                <a:lnTo>
                  <a:pt x="877" y="278"/>
                </a:lnTo>
                <a:lnTo>
                  <a:pt x="877" y="277"/>
                </a:lnTo>
                <a:lnTo>
                  <a:pt x="877" y="276"/>
                </a:lnTo>
                <a:lnTo>
                  <a:pt x="877" y="275"/>
                </a:lnTo>
                <a:lnTo>
                  <a:pt x="874" y="275"/>
                </a:lnTo>
                <a:lnTo>
                  <a:pt x="873" y="272"/>
                </a:lnTo>
                <a:lnTo>
                  <a:pt x="873" y="270"/>
                </a:lnTo>
                <a:lnTo>
                  <a:pt x="873" y="269"/>
                </a:lnTo>
                <a:lnTo>
                  <a:pt x="872" y="269"/>
                </a:lnTo>
                <a:lnTo>
                  <a:pt x="871" y="269"/>
                </a:lnTo>
                <a:lnTo>
                  <a:pt x="870" y="268"/>
                </a:lnTo>
                <a:lnTo>
                  <a:pt x="868" y="267"/>
                </a:lnTo>
                <a:lnTo>
                  <a:pt x="867" y="266"/>
                </a:lnTo>
                <a:lnTo>
                  <a:pt x="869" y="265"/>
                </a:lnTo>
                <a:lnTo>
                  <a:pt x="869" y="264"/>
                </a:lnTo>
                <a:lnTo>
                  <a:pt x="870" y="263"/>
                </a:lnTo>
                <a:lnTo>
                  <a:pt x="869" y="262"/>
                </a:lnTo>
                <a:lnTo>
                  <a:pt x="868" y="260"/>
                </a:lnTo>
                <a:lnTo>
                  <a:pt x="866" y="259"/>
                </a:lnTo>
                <a:lnTo>
                  <a:pt x="868" y="258"/>
                </a:lnTo>
                <a:lnTo>
                  <a:pt x="868" y="256"/>
                </a:lnTo>
                <a:lnTo>
                  <a:pt x="869" y="254"/>
                </a:lnTo>
                <a:lnTo>
                  <a:pt x="869" y="252"/>
                </a:lnTo>
                <a:lnTo>
                  <a:pt x="870" y="252"/>
                </a:lnTo>
                <a:lnTo>
                  <a:pt x="871" y="251"/>
                </a:lnTo>
                <a:lnTo>
                  <a:pt x="870" y="249"/>
                </a:lnTo>
                <a:lnTo>
                  <a:pt x="871" y="248"/>
                </a:lnTo>
                <a:lnTo>
                  <a:pt x="871" y="247"/>
                </a:lnTo>
                <a:lnTo>
                  <a:pt x="871" y="246"/>
                </a:lnTo>
                <a:lnTo>
                  <a:pt x="870" y="246"/>
                </a:lnTo>
                <a:lnTo>
                  <a:pt x="871" y="245"/>
                </a:lnTo>
                <a:lnTo>
                  <a:pt x="870" y="244"/>
                </a:lnTo>
                <a:lnTo>
                  <a:pt x="870" y="243"/>
                </a:lnTo>
                <a:lnTo>
                  <a:pt x="871" y="243"/>
                </a:lnTo>
                <a:lnTo>
                  <a:pt x="872" y="243"/>
                </a:lnTo>
                <a:lnTo>
                  <a:pt x="872" y="240"/>
                </a:lnTo>
                <a:lnTo>
                  <a:pt x="872" y="239"/>
                </a:lnTo>
                <a:lnTo>
                  <a:pt x="872" y="238"/>
                </a:lnTo>
                <a:lnTo>
                  <a:pt x="872" y="236"/>
                </a:lnTo>
                <a:lnTo>
                  <a:pt x="870" y="236"/>
                </a:lnTo>
                <a:lnTo>
                  <a:pt x="870" y="234"/>
                </a:lnTo>
                <a:lnTo>
                  <a:pt x="869" y="233"/>
                </a:lnTo>
                <a:lnTo>
                  <a:pt x="870" y="233"/>
                </a:lnTo>
                <a:lnTo>
                  <a:pt x="870" y="231"/>
                </a:lnTo>
                <a:lnTo>
                  <a:pt x="872" y="230"/>
                </a:lnTo>
                <a:lnTo>
                  <a:pt x="872" y="228"/>
                </a:lnTo>
                <a:lnTo>
                  <a:pt x="872" y="227"/>
                </a:lnTo>
                <a:lnTo>
                  <a:pt x="872" y="226"/>
                </a:lnTo>
                <a:lnTo>
                  <a:pt x="872" y="223"/>
                </a:lnTo>
                <a:lnTo>
                  <a:pt x="872" y="222"/>
                </a:lnTo>
                <a:lnTo>
                  <a:pt x="873" y="220"/>
                </a:lnTo>
                <a:lnTo>
                  <a:pt x="874" y="219"/>
                </a:lnTo>
                <a:lnTo>
                  <a:pt x="877" y="217"/>
                </a:lnTo>
                <a:lnTo>
                  <a:pt x="877" y="216"/>
                </a:lnTo>
                <a:lnTo>
                  <a:pt x="877" y="214"/>
                </a:lnTo>
                <a:lnTo>
                  <a:pt x="878" y="213"/>
                </a:lnTo>
                <a:lnTo>
                  <a:pt x="879" y="213"/>
                </a:lnTo>
                <a:lnTo>
                  <a:pt x="880" y="213"/>
                </a:lnTo>
                <a:lnTo>
                  <a:pt x="881" y="212"/>
                </a:lnTo>
                <a:lnTo>
                  <a:pt x="880" y="211"/>
                </a:lnTo>
                <a:lnTo>
                  <a:pt x="882" y="210"/>
                </a:lnTo>
                <a:lnTo>
                  <a:pt x="883" y="210"/>
                </a:lnTo>
                <a:lnTo>
                  <a:pt x="885" y="209"/>
                </a:lnTo>
                <a:lnTo>
                  <a:pt x="886" y="208"/>
                </a:lnTo>
                <a:lnTo>
                  <a:pt x="888" y="208"/>
                </a:lnTo>
                <a:lnTo>
                  <a:pt x="890" y="207"/>
                </a:lnTo>
                <a:lnTo>
                  <a:pt x="891" y="207"/>
                </a:lnTo>
                <a:lnTo>
                  <a:pt x="892" y="207"/>
                </a:lnTo>
                <a:lnTo>
                  <a:pt x="895" y="206"/>
                </a:lnTo>
                <a:lnTo>
                  <a:pt x="895" y="205"/>
                </a:lnTo>
                <a:lnTo>
                  <a:pt x="895" y="204"/>
                </a:lnTo>
                <a:lnTo>
                  <a:pt x="896" y="204"/>
                </a:lnTo>
                <a:lnTo>
                  <a:pt x="895" y="203"/>
                </a:lnTo>
                <a:lnTo>
                  <a:pt x="895" y="201"/>
                </a:lnTo>
                <a:lnTo>
                  <a:pt x="896" y="201"/>
                </a:lnTo>
                <a:lnTo>
                  <a:pt x="897" y="201"/>
                </a:lnTo>
                <a:lnTo>
                  <a:pt x="899" y="201"/>
                </a:lnTo>
                <a:lnTo>
                  <a:pt x="900" y="202"/>
                </a:lnTo>
                <a:lnTo>
                  <a:pt x="900" y="201"/>
                </a:lnTo>
                <a:lnTo>
                  <a:pt x="902" y="201"/>
                </a:lnTo>
                <a:lnTo>
                  <a:pt x="903" y="201"/>
                </a:lnTo>
                <a:lnTo>
                  <a:pt x="904" y="201"/>
                </a:lnTo>
                <a:lnTo>
                  <a:pt x="905" y="201"/>
                </a:lnTo>
                <a:lnTo>
                  <a:pt x="906" y="202"/>
                </a:lnTo>
                <a:lnTo>
                  <a:pt x="907" y="204"/>
                </a:lnTo>
                <a:lnTo>
                  <a:pt x="908" y="204"/>
                </a:lnTo>
                <a:lnTo>
                  <a:pt x="909" y="204"/>
                </a:lnTo>
                <a:lnTo>
                  <a:pt x="911" y="205"/>
                </a:lnTo>
                <a:lnTo>
                  <a:pt x="913" y="206"/>
                </a:lnTo>
                <a:lnTo>
                  <a:pt x="914" y="205"/>
                </a:lnTo>
                <a:lnTo>
                  <a:pt x="915" y="205"/>
                </a:lnTo>
                <a:lnTo>
                  <a:pt x="916" y="205"/>
                </a:lnTo>
                <a:lnTo>
                  <a:pt x="917" y="205"/>
                </a:lnTo>
                <a:lnTo>
                  <a:pt x="918" y="207"/>
                </a:lnTo>
                <a:lnTo>
                  <a:pt x="918" y="209"/>
                </a:lnTo>
                <a:lnTo>
                  <a:pt x="918" y="210"/>
                </a:lnTo>
                <a:lnTo>
                  <a:pt x="920" y="212"/>
                </a:lnTo>
                <a:lnTo>
                  <a:pt x="921" y="211"/>
                </a:lnTo>
                <a:lnTo>
                  <a:pt x="921" y="212"/>
                </a:lnTo>
                <a:lnTo>
                  <a:pt x="922" y="212"/>
                </a:lnTo>
                <a:lnTo>
                  <a:pt x="922" y="213"/>
                </a:lnTo>
                <a:lnTo>
                  <a:pt x="922" y="214"/>
                </a:lnTo>
                <a:lnTo>
                  <a:pt x="922" y="215"/>
                </a:lnTo>
                <a:lnTo>
                  <a:pt x="924" y="215"/>
                </a:lnTo>
                <a:lnTo>
                  <a:pt x="926" y="216"/>
                </a:lnTo>
                <a:lnTo>
                  <a:pt x="926" y="218"/>
                </a:lnTo>
                <a:lnTo>
                  <a:pt x="926" y="219"/>
                </a:lnTo>
                <a:lnTo>
                  <a:pt x="927" y="220"/>
                </a:lnTo>
                <a:lnTo>
                  <a:pt x="928" y="220"/>
                </a:lnTo>
                <a:lnTo>
                  <a:pt x="928" y="221"/>
                </a:lnTo>
                <a:lnTo>
                  <a:pt x="927" y="222"/>
                </a:lnTo>
                <a:lnTo>
                  <a:pt x="927" y="223"/>
                </a:lnTo>
                <a:lnTo>
                  <a:pt x="929" y="223"/>
                </a:lnTo>
                <a:lnTo>
                  <a:pt x="929" y="224"/>
                </a:lnTo>
                <a:lnTo>
                  <a:pt x="929" y="225"/>
                </a:lnTo>
                <a:lnTo>
                  <a:pt x="929" y="226"/>
                </a:lnTo>
                <a:lnTo>
                  <a:pt x="929" y="227"/>
                </a:lnTo>
                <a:lnTo>
                  <a:pt x="930" y="227"/>
                </a:lnTo>
                <a:lnTo>
                  <a:pt x="932" y="228"/>
                </a:lnTo>
                <a:lnTo>
                  <a:pt x="935" y="228"/>
                </a:lnTo>
                <a:lnTo>
                  <a:pt x="935" y="229"/>
                </a:lnTo>
                <a:lnTo>
                  <a:pt x="935" y="230"/>
                </a:lnTo>
                <a:lnTo>
                  <a:pt x="936" y="229"/>
                </a:lnTo>
                <a:lnTo>
                  <a:pt x="937" y="229"/>
                </a:lnTo>
                <a:lnTo>
                  <a:pt x="938" y="228"/>
                </a:lnTo>
                <a:lnTo>
                  <a:pt x="938" y="227"/>
                </a:lnTo>
                <a:lnTo>
                  <a:pt x="939" y="228"/>
                </a:lnTo>
                <a:lnTo>
                  <a:pt x="940" y="228"/>
                </a:lnTo>
                <a:lnTo>
                  <a:pt x="941" y="227"/>
                </a:lnTo>
                <a:lnTo>
                  <a:pt x="943" y="227"/>
                </a:lnTo>
                <a:lnTo>
                  <a:pt x="943" y="228"/>
                </a:lnTo>
                <a:lnTo>
                  <a:pt x="944" y="228"/>
                </a:lnTo>
                <a:lnTo>
                  <a:pt x="944" y="229"/>
                </a:lnTo>
                <a:lnTo>
                  <a:pt x="947" y="227"/>
                </a:lnTo>
                <a:lnTo>
                  <a:pt x="947" y="226"/>
                </a:lnTo>
                <a:lnTo>
                  <a:pt x="945" y="226"/>
                </a:lnTo>
                <a:lnTo>
                  <a:pt x="947" y="224"/>
                </a:lnTo>
                <a:lnTo>
                  <a:pt x="947" y="225"/>
                </a:lnTo>
                <a:lnTo>
                  <a:pt x="947" y="224"/>
                </a:lnTo>
                <a:lnTo>
                  <a:pt x="947" y="223"/>
                </a:lnTo>
                <a:lnTo>
                  <a:pt x="947" y="222"/>
                </a:lnTo>
                <a:lnTo>
                  <a:pt x="948" y="221"/>
                </a:lnTo>
                <a:lnTo>
                  <a:pt x="950" y="220"/>
                </a:lnTo>
                <a:lnTo>
                  <a:pt x="950" y="221"/>
                </a:lnTo>
                <a:lnTo>
                  <a:pt x="952" y="221"/>
                </a:lnTo>
                <a:lnTo>
                  <a:pt x="952" y="220"/>
                </a:lnTo>
                <a:lnTo>
                  <a:pt x="954" y="220"/>
                </a:lnTo>
                <a:lnTo>
                  <a:pt x="955" y="220"/>
                </a:lnTo>
                <a:lnTo>
                  <a:pt x="955" y="219"/>
                </a:lnTo>
                <a:lnTo>
                  <a:pt x="957" y="219"/>
                </a:lnTo>
                <a:lnTo>
                  <a:pt x="958" y="219"/>
                </a:lnTo>
                <a:lnTo>
                  <a:pt x="960" y="217"/>
                </a:lnTo>
                <a:lnTo>
                  <a:pt x="961" y="217"/>
                </a:lnTo>
                <a:lnTo>
                  <a:pt x="961" y="215"/>
                </a:lnTo>
                <a:lnTo>
                  <a:pt x="961" y="214"/>
                </a:lnTo>
                <a:lnTo>
                  <a:pt x="960" y="213"/>
                </a:lnTo>
                <a:lnTo>
                  <a:pt x="960" y="211"/>
                </a:lnTo>
                <a:lnTo>
                  <a:pt x="959" y="211"/>
                </a:lnTo>
                <a:lnTo>
                  <a:pt x="958" y="210"/>
                </a:lnTo>
                <a:lnTo>
                  <a:pt x="957" y="209"/>
                </a:lnTo>
                <a:lnTo>
                  <a:pt x="956" y="208"/>
                </a:lnTo>
                <a:lnTo>
                  <a:pt x="956" y="207"/>
                </a:lnTo>
                <a:lnTo>
                  <a:pt x="955" y="207"/>
                </a:lnTo>
                <a:lnTo>
                  <a:pt x="955" y="205"/>
                </a:lnTo>
                <a:lnTo>
                  <a:pt x="954" y="205"/>
                </a:lnTo>
                <a:lnTo>
                  <a:pt x="954" y="204"/>
                </a:lnTo>
                <a:lnTo>
                  <a:pt x="954" y="202"/>
                </a:lnTo>
                <a:lnTo>
                  <a:pt x="955" y="201"/>
                </a:lnTo>
                <a:lnTo>
                  <a:pt x="955" y="200"/>
                </a:lnTo>
                <a:lnTo>
                  <a:pt x="955" y="199"/>
                </a:lnTo>
                <a:lnTo>
                  <a:pt x="958" y="197"/>
                </a:lnTo>
                <a:lnTo>
                  <a:pt x="958" y="196"/>
                </a:lnTo>
                <a:lnTo>
                  <a:pt x="958" y="195"/>
                </a:lnTo>
                <a:lnTo>
                  <a:pt x="958" y="194"/>
                </a:lnTo>
                <a:lnTo>
                  <a:pt x="958" y="193"/>
                </a:lnTo>
                <a:lnTo>
                  <a:pt x="959" y="192"/>
                </a:lnTo>
                <a:lnTo>
                  <a:pt x="959" y="191"/>
                </a:lnTo>
                <a:lnTo>
                  <a:pt x="960" y="191"/>
                </a:lnTo>
                <a:lnTo>
                  <a:pt x="959" y="189"/>
                </a:lnTo>
                <a:lnTo>
                  <a:pt x="960" y="188"/>
                </a:lnTo>
                <a:lnTo>
                  <a:pt x="961" y="188"/>
                </a:lnTo>
                <a:lnTo>
                  <a:pt x="961" y="187"/>
                </a:lnTo>
                <a:lnTo>
                  <a:pt x="961" y="186"/>
                </a:lnTo>
                <a:lnTo>
                  <a:pt x="961" y="184"/>
                </a:lnTo>
                <a:lnTo>
                  <a:pt x="961" y="183"/>
                </a:lnTo>
                <a:lnTo>
                  <a:pt x="961" y="181"/>
                </a:lnTo>
                <a:lnTo>
                  <a:pt x="961" y="180"/>
                </a:lnTo>
                <a:lnTo>
                  <a:pt x="961" y="179"/>
                </a:lnTo>
                <a:lnTo>
                  <a:pt x="962" y="180"/>
                </a:lnTo>
                <a:lnTo>
                  <a:pt x="963" y="179"/>
                </a:lnTo>
                <a:lnTo>
                  <a:pt x="964" y="178"/>
                </a:lnTo>
                <a:lnTo>
                  <a:pt x="964" y="177"/>
                </a:lnTo>
                <a:lnTo>
                  <a:pt x="964" y="178"/>
                </a:lnTo>
                <a:lnTo>
                  <a:pt x="964" y="177"/>
                </a:lnTo>
                <a:lnTo>
                  <a:pt x="966" y="175"/>
                </a:lnTo>
                <a:lnTo>
                  <a:pt x="967" y="175"/>
                </a:lnTo>
                <a:lnTo>
                  <a:pt x="966" y="174"/>
                </a:lnTo>
                <a:lnTo>
                  <a:pt x="967" y="173"/>
                </a:lnTo>
                <a:lnTo>
                  <a:pt x="966" y="172"/>
                </a:lnTo>
                <a:lnTo>
                  <a:pt x="967" y="171"/>
                </a:lnTo>
                <a:lnTo>
                  <a:pt x="968" y="169"/>
                </a:lnTo>
                <a:lnTo>
                  <a:pt x="968" y="167"/>
                </a:lnTo>
                <a:lnTo>
                  <a:pt x="970" y="165"/>
                </a:lnTo>
                <a:lnTo>
                  <a:pt x="971" y="163"/>
                </a:lnTo>
                <a:lnTo>
                  <a:pt x="973" y="162"/>
                </a:lnTo>
                <a:lnTo>
                  <a:pt x="973" y="161"/>
                </a:lnTo>
                <a:lnTo>
                  <a:pt x="973" y="160"/>
                </a:lnTo>
                <a:lnTo>
                  <a:pt x="973" y="159"/>
                </a:lnTo>
                <a:lnTo>
                  <a:pt x="973" y="158"/>
                </a:lnTo>
                <a:lnTo>
                  <a:pt x="973" y="157"/>
                </a:lnTo>
                <a:lnTo>
                  <a:pt x="974" y="155"/>
                </a:lnTo>
                <a:lnTo>
                  <a:pt x="976" y="154"/>
                </a:lnTo>
                <a:lnTo>
                  <a:pt x="977" y="153"/>
                </a:lnTo>
                <a:lnTo>
                  <a:pt x="978" y="152"/>
                </a:lnTo>
                <a:lnTo>
                  <a:pt x="979" y="148"/>
                </a:lnTo>
                <a:lnTo>
                  <a:pt x="980" y="146"/>
                </a:lnTo>
                <a:lnTo>
                  <a:pt x="1023" y="146"/>
                </a:lnTo>
                <a:lnTo>
                  <a:pt x="1040" y="146"/>
                </a:lnTo>
                <a:lnTo>
                  <a:pt x="1061" y="146"/>
                </a:lnTo>
                <a:lnTo>
                  <a:pt x="1061" y="165"/>
                </a:lnTo>
                <a:lnTo>
                  <a:pt x="1062" y="167"/>
                </a:lnTo>
                <a:lnTo>
                  <a:pt x="1062" y="168"/>
                </a:lnTo>
                <a:lnTo>
                  <a:pt x="1062" y="169"/>
                </a:lnTo>
                <a:lnTo>
                  <a:pt x="1063" y="170"/>
                </a:lnTo>
                <a:lnTo>
                  <a:pt x="1063" y="175"/>
                </a:lnTo>
                <a:lnTo>
                  <a:pt x="1063" y="176"/>
                </a:lnTo>
                <a:lnTo>
                  <a:pt x="1062" y="179"/>
                </a:lnTo>
                <a:lnTo>
                  <a:pt x="1062" y="181"/>
                </a:lnTo>
                <a:lnTo>
                  <a:pt x="1062" y="184"/>
                </a:lnTo>
                <a:lnTo>
                  <a:pt x="1063" y="184"/>
                </a:lnTo>
                <a:lnTo>
                  <a:pt x="1063" y="185"/>
                </a:lnTo>
                <a:lnTo>
                  <a:pt x="1062" y="185"/>
                </a:lnTo>
                <a:lnTo>
                  <a:pt x="1062" y="186"/>
                </a:lnTo>
                <a:lnTo>
                  <a:pt x="1062" y="190"/>
                </a:lnTo>
                <a:lnTo>
                  <a:pt x="1065" y="191"/>
                </a:lnTo>
                <a:lnTo>
                  <a:pt x="1066" y="192"/>
                </a:lnTo>
                <a:lnTo>
                  <a:pt x="1068" y="192"/>
                </a:lnTo>
                <a:lnTo>
                  <a:pt x="1068" y="193"/>
                </a:lnTo>
                <a:lnTo>
                  <a:pt x="1069" y="193"/>
                </a:lnTo>
                <a:lnTo>
                  <a:pt x="1070" y="194"/>
                </a:lnTo>
                <a:lnTo>
                  <a:pt x="1072" y="195"/>
                </a:lnTo>
                <a:lnTo>
                  <a:pt x="1072" y="196"/>
                </a:lnTo>
                <a:lnTo>
                  <a:pt x="1073" y="196"/>
                </a:lnTo>
                <a:lnTo>
                  <a:pt x="1073" y="197"/>
                </a:lnTo>
                <a:lnTo>
                  <a:pt x="1072" y="199"/>
                </a:lnTo>
                <a:lnTo>
                  <a:pt x="1074" y="201"/>
                </a:lnTo>
                <a:lnTo>
                  <a:pt x="1074" y="203"/>
                </a:lnTo>
                <a:lnTo>
                  <a:pt x="1074" y="204"/>
                </a:lnTo>
                <a:lnTo>
                  <a:pt x="1074" y="205"/>
                </a:lnTo>
                <a:lnTo>
                  <a:pt x="1073" y="206"/>
                </a:lnTo>
                <a:lnTo>
                  <a:pt x="1073" y="207"/>
                </a:lnTo>
                <a:lnTo>
                  <a:pt x="1073" y="209"/>
                </a:lnTo>
                <a:lnTo>
                  <a:pt x="1073" y="210"/>
                </a:lnTo>
                <a:lnTo>
                  <a:pt x="1074" y="211"/>
                </a:lnTo>
                <a:lnTo>
                  <a:pt x="1074" y="212"/>
                </a:lnTo>
                <a:lnTo>
                  <a:pt x="1074" y="214"/>
                </a:lnTo>
                <a:lnTo>
                  <a:pt x="1076" y="215"/>
                </a:lnTo>
                <a:lnTo>
                  <a:pt x="1077" y="216"/>
                </a:lnTo>
                <a:lnTo>
                  <a:pt x="1077" y="217"/>
                </a:lnTo>
                <a:lnTo>
                  <a:pt x="1078" y="217"/>
                </a:lnTo>
                <a:lnTo>
                  <a:pt x="1079" y="217"/>
                </a:lnTo>
                <a:lnTo>
                  <a:pt x="1080" y="217"/>
                </a:lnTo>
                <a:lnTo>
                  <a:pt x="1081" y="220"/>
                </a:lnTo>
                <a:lnTo>
                  <a:pt x="1082" y="220"/>
                </a:lnTo>
                <a:lnTo>
                  <a:pt x="1082" y="221"/>
                </a:lnTo>
                <a:lnTo>
                  <a:pt x="1083" y="222"/>
                </a:lnTo>
                <a:lnTo>
                  <a:pt x="1084" y="222"/>
                </a:lnTo>
                <a:lnTo>
                  <a:pt x="1084" y="223"/>
                </a:lnTo>
                <a:lnTo>
                  <a:pt x="1085" y="223"/>
                </a:lnTo>
                <a:lnTo>
                  <a:pt x="1088" y="225"/>
                </a:lnTo>
                <a:lnTo>
                  <a:pt x="1088" y="226"/>
                </a:lnTo>
                <a:lnTo>
                  <a:pt x="1089" y="226"/>
                </a:lnTo>
                <a:lnTo>
                  <a:pt x="1090" y="225"/>
                </a:lnTo>
                <a:lnTo>
                  <a:pt x="1090" y="227"/>
                </a:lnTo>
                <a:lnTo>
                  <a:pt x="1091" y="227"/>
                </a:lnTo>
                <a:lnTo>
                  <a:pt x="1091" y="228"/>
                </a:lnTo>
                <a:lnTo>
                  <a:pt x="1092" y="228"/>
                </a:lnTo>
                <a:lnTo>
                  <a:pt x="1094" y="229"/>
                </a:lnTo>
                <a:lnTo>
                  <a:pt x="1094" y="230"/>
                </a:lnTo>
                <a:lnTo>
                  <a:pt x="1092" y="230"/>
                </a:lnTo>
                <a:lnTo>
                  <a:pt x="1093" y="231"/>
                </a:lnTo>
                <a:lnTo>
                  <a:pt x="1093" y="232"/>
                </a:lnTo>
                <a:lnTo>
                  <a:pt x="1094" y="234"/>
                </a:lnTo>
                <a:lnTo>
                  <a:pt x="1094" y="235"/>
                </a:lnTo>
                <a:lnTo>
                  <a:pt x="1095" y="235"/>
                </a:lnTo>
                <a:lnTo>
                  <a:pt x="1095" y="236"/>
                </a:lnTo>
                <a:lnTo>
                  <a:pt x="1094" y="237"/>
                </a:lnTo>
                <a:lnTo>
                  <a:pt x="1094" y="238"/>
                </a:lnTo>
                <a:lnTo>
                  <a:pt x="1095" y="239"/>
                </a:lnTo>
                <a:lnTo>
                  <a:pt x="1094" y="240"/>
                </a:lnTo>
                <a:lnTo>
                  <a:pt x="1095" y="241"/>
                </a:lnTo>
                <a:lnTo>
                  <a:pt x="1096" y="240"/>
                </a:lnTo>
                <a:lnTo>
                  <a:pt x="1097" y="241"/>
                </a:lnTo>
                <a:lnTo>
                  <a:pt x="1097" y="240"/>
                </a:lnTo>
                <a:lnTo>
                  <a:pt x="1097" y="241"/>
                </a:lnTo>
                <a:lnTo>
                  <a:pt x="1099" y="243"/>
                </a:lnTo>
                <a:lnTo>
                  <a:pt x="1099" y="245"/>
                </a:lnTo>
                <a:lnTo>
                  <a:pt x="1100" y="245"/>
                </a:lnTo>
                <a:lnTo>
                  <a:pt x="1099" y="246"/>
                </a:lnTo>
                <a:lnTo>
                  <a:pt x="1100" y="246"/>
                </a:lnTo>
                <a:lnTo>
                  <a:pt x="1101" y="246"/>
                </a:lnTo>
                <a:lnTo>
                  <a:pt x="1102" y="247"/>
                </a:lnTo>
                <a:lnTo>
                  <a:pt x="1102" y="248"/>
                </a:lnTo>
                <a:lnTo>
                  <a:pt x="1106" y="248"/>
                </a:lnTo>
                <a:lnTo>
                  <a:pt x="1106" y="247"/>
                </a:lnTo>
                <a:lnTo>
                  <a:pt x="1108" y="249"/>
                </a:lnTo>
                <a:lnTo>
                  <a:pt x="1109" y="249"/>
                </a:lnTo>
                <a:lnTo>
                  <a:pt x="1111" y="252"/>
                </a:lnTo>
                <a:lnTo>
                  <a:pt x="1113" y="255"/>
                </a:lnTo>
                <a:lnTo>
                  <a:pt x="1114" y="254"/>
                </a:lnTo>
                <a:lnTo>
                  <a:pt x="1116" y="252"/>
                </a:lnTo>
                <a:lnTo>
                  <a:pt x="1116" y="251"/>
                </a:lnTo>
                <a:lnTo>
                  <a:pt x="1116" y="249"/>
                </a:lnTo>
                <a:lnTo>
                  <a:pt x="1118" y="249"/>
                </a:lnTo>
                <a:lnTo>
                  <a:pt x="1119" y="249"/>
                </a:lnTo>
                <a:lnTo>
                  <a:pt x="1119" y="248"/>
                </a:lnTo>
                <a:lnTo>
                  <a:pt x="1119" y="247"/>
                </a:lnTo>
                <a:lnTo>
                  <a:pt x="1122" y="245"/>
                </a:lnTo>
                <a:lnTo>
                  <a:pt x="1123" y="245"/>
                </a:lnTo>
                <a:lnTo>
                  <a:pt x="1123" y="246"/>
                </a:lnTo>
                <a:lnTo>
                  <a:pt x="1124" y="246"/>
                </a:lnTo>
                <a:lnTo>
                  <a:pt x="1123" y="247"/>
                </a:lnTo>
                <a:lnTo>
                  <a:pt x="1124" y="249"/>
                </a:lnTo>
                <a:lnTo>
                  <a:pt x="1126" y="249"/>
                </a:lnTo>
                <a:lnTo>
                  <a:pt x="1127" y="250"/>
                </a:lnTo>
                <a:lnTo>
                  <a:pt x="1126" y="252"/>
                </a:lnTo>
                <a:lnTo>
                  <a:pt x="1127" y="252"/>
                </a:lnTo>
                <a:lnTo>
                  <a:pt x="1127" y="254"/>
                </a:lnTo>
                <a:lnTo>
                  <a:pt x="1126" y="255"/>
                </a:lnTo>
                <a:lnTo>
                  <a:pt x="1126" y="259"/>
                </a:lnTo>
                <a:lnTo>
                  <a:pt x="1126" y="261"/>
                </a:lnTo>
                <a:lnTo>
                  <a:pt x="1125" y="261"/>
                </a:lnTo>
                <a:lnTo>
                  <a:pt x="1125" y="262"/>
                </a:lnTo>
                <a:lnTo>
                  <a:pt x="1125" y="263"/>
                </a:lnTo>
                <a:lnTo>
                  <a:pt x="1126" y="264"/>
                </a:lnTo>
                <a:lnTo>
                  <a:pt x="1127" y="264"/>
                </a:lnTo>
                <a:lnTo>
                  <a:pt x="1126" y="265"/>
                </a:lnTo>
                <a:lnTo>
                  <a:pt x="1128" y="265"/>
                </a:lnTo>
                <a:lnTo>
                  <a:pt x="1128" y="267"/>
                </a:lnTo>
                <a:lnTo>
                  <a:pt x="1129" y="267"/>
                </a:lnTo>
                <a:lnTo>
                  <a:pt x="1130" y="267"/>
                </a:lnTo>
                <a:lnTo>
                  <a:pt x="1131" y="268"/>
                </a:lnTo>
                <a:lnTo>
                  <a:pt x="1131" y="269"/>
                </a:lnTo>
                <a:lnTo>
                  <a:pt x="1132" y="269"/>
                </a:lnTo>
                <a:lnTo>
                  <a:pt x="1133" y="269"/>
                </a:lnTo>
                <a:lnTo>
                  <a:pt x="1134" y="269"/>
                </a:lnTo>
                <a:lnTo>
                  <a:pt x="1136" y="269"/>
                </a:lnTo>
                <a:lnTo>
                  <a:pt x="1137" y="270"/>
                </a:lnTo>
                <a:lnTo>
                  <a:pt x="1137" y="271"/>
                </a:lnTo>
                <a:lnTo>
                  <a:pt x="1138" y="271"/>
                </a:lnTo>
                <a:lnTo>
                  <a:pt x="1138" y="272"/>
                </a:lnTo>
                <a:lnTo>
                  <a:pt x="1139" y="272"/>
                </a:lnTo>
                <a:lnTo>
                  <a:pt x="1139" y="273"/>
                </a:lnTo>
                <a:lnTo>
                  <a:pt x="1140" y="274"/>
                </a:lnTo>
                <a:lnTo>
                  <a:pt x="1140" y="273"/>
                </a:lnTo>
                <a:lnTo>
                  <a:pt x="1140" y="274"/>
                </a:lnTo>
                <a:lnTo>
                  <a:pt x="1140" y="275"/>
                </a:lnTo>
                <a:lnTo>
                  <a:pt x="1141" y="275"/>
                </a:lnTo>
                <a:lnTo>
                  <a:pt x="1142" y="275"/>
                </a:lnTo>
                <a:lnTo>
                  <a:pt x="1143" y="275"/>
                </a:lnTo>
                <a:lnTo>
                  <a:pt x="1144" y="275"/>
                </a:lnTo>
                <a:lnTo>
                  <a:pt x="1145" y="275"/>
                </a:lnTo>
                <a:lnTo>
                  <a:pt x="1145" y="277"/>
                </a:lnTo>
                <a:lnTo>
                  <a:pt x="1146" y="278"/>
                </a:lnTo>
                <a:lnTo>
                  <a:pt x="1146" y="280"/>
                </a:lnTo>
                <a:lnTo>
                  <a:pt x="1148" y="281"/>
                </a:lnTo>
                <a:lnTo>
                  <a:pt x="1149" y="280"/>
                </a:lnTo>
                <a:lnTo>
                  <a:pt x="1149" y="281"/>
                </a:lnTo>
                <a:lnTo>
                  <a:pt x="1152" y="280"/>
                </a:lnTo>
                <a:lnTo>
                  <a:pt x="1153" y="279"/>
                </a:lnTo>
                <a:lnTo>
                  <a:pt x="1154" y="280"/>
                </a:lnTo>
                <a:lnTo>
                  <a:pt x="1154" y="281"/>
                </a:lnTo>
                <a:lnTo>
                  <a:pt x="1154" y="282"/>
                </a:lnTo>
                <a:lnTo>
                  <a:pt x="1156" y="282"/>
                </a:lnTo>
                <a:lnTo>
                  <a:pt x="1157" y="282"/>
                </a:lnTo>
                <a:lnTo>
                  <a:pt x="1158" y="283"/>
                </a:lnTo>
                <a:lnTo>
                  <a:pt x="1158" y="284"/>
                </a:lnTo>
                <a:lnTo>
                  <a:pt x="1158" y="285"/>
                </a:lnTo>
                <a:lnTo>
                  <a:pt x="1160" y="285"/>
                </a:lnTo>
                <a:lnTo>
                  <a:pt x="1162" y="285"/>
                </a:lnTo>
                <a:lnTo>
                  <a:pt x="1161" y="286"/>
                </a:lnTo>
                <a:lnTo>
                  <a:pt x="1162" y="287"/>
                </a:lnTo>
                <a:lnTo>
                  <a:pt x="1165" y="286"/>
                </a:lnTo>
                <a:lnTo>
                  <a:pt x="1165" y="287"/>
                </a:lnTo>
                <a:lnTo>
                  <a:pt x="1164" y="288"/>
                </a:lnTo>
                <a:lnTo>
                  <a:pt x="1166" y="288"/>
                </a:lnTo>
                <a:lnTo>
                  <a:pt x="1166" y="287"/>
                </a:lnTo>
                <a:lnTo>
                  <a:pt x="1167" y="287"/>
                </a:lnTo>
                <a:lnTo>
                  <a:pt x="1167" y="288"/>
                </a:lnTo>
                <a:lnTo>
                  <a:pt x="1168" y="288"/>
                </a:lnTo>
                <a:lnTo>
                  <a:pt x="1168" y="289"/>
                </a:lnTo>
                <a:lnTo>
                  <a:pt x="1167" y="290"/>
                </a:lnTo>
                <a:lnTo>
                  <a:pt x="1168" y="291"/>
                </a:lnTo>
                <a:lnTo>
                  <a:pt x="1169" y="290"/>
                </a:lnTo>
                <a:lnTo>
                  <a:pt x="1171" y="291"/>
                </a:lnTo>
                <a:lnTo>
                  <a:pt x="1172" y="291"/>
                </a:lnTo>
                <a:lnTo>
                  <a:pt x="1171" y="290"/>
                </a:lnTo>
                <a:lnTo>
                  <a:pt x="1172" y="290"/>
                </a:lnTo>
                <a:lnTo>
                  <a:pt x="1174" y="291"/>
                </a:lnTo>
                <a:lnTo>
                  <a:pt x="1175" y="290"/>
                </a:lnTo>
                <a:lnTo>
                  <a:pt x="1176" y="290"/>
                </a:lnTo>
                <a:lnTo>
                  <a:pt x="1177" y="290"/>
                </a:lnTo>
                <a:lnTo>
                  <a:pt x="1178" y="289"/>
                </a:lnTo>
                <a:lnTo>
                  <a:pt x="1177" y="288"/>
                </a:lnTo>
                <a:lnTo>
                  <a:pt x="1178" y="288"/>
                </a:lnTo>
                <a:lnTo>
                  <a:pt x="1178" y="289"/>
                </a:lnTo>
                <a:lnTo>
                  <a:pt x="1178" y="290"/>
                </a:lnTo>
                <a:lnTo>
                  <a:pt x="1178" y="291"/>
                </a:lnTo>
                <a:lnTo>
                  <a:pt x="1179" y="291"/>
                </a:lnTo>
                <a:lnTo>
                  <a:pt x="1180" y="291"/>
                </a:lnTo>
                <a:lnTo>
                  <a:pt x="1181" y="290"/>
                </a:lnTo>
                <a:lnTo>
                  <a:pt x="1181" y="291"/>
                </a:lnTo>
                <a:lnTo>
                  <a:pt x="1182" y="291"/>
                </a:lnTo>
                <a:lnTo>
                  <a:pt x="1183" y="291"/>
                </a:lnTo>
                <a:lnTo>
                  <a:pt x="1184" y="291"/>
                </a:lnTo>
                <a:lnTo>
                  <a:pt x="1184" y="292"/>
                </a:lnTo>
                <a:lnTo>
                  <a:pt x="1184" y="293"/>
                </a:lnTo>
                <a:lnTo>
                  <a:pt x="1184" y="294"/>
                </a:lnTo>
                <a:lnTo>
                  <a:pt x="1185" y="294"/>
                </a:lnTo>
                <a:lnTo>
                  <a:pt x="1186" y="294"/>
                </a:lnTo>
                <a:lnTo>
                  <a:pt x="1187" y="295"/>
                </a:lnTo>
                <a:lnTo>
                  <a:pt x="1189" y="295"/>
                </a:lnTo>
                <a:lnTo>
                  <a:pt x="1189" y="296"/>
                </a:lnTo>
                <a:lnTo>
                  <a:pt x="1190" y="296"/>
                </a:lnTo>
                <a:lnTo>
                  <a:pt x="1191" y="296"/>
                </a:lnTo>
                <a:lnTo>
                  <a:pt x="1191" y="297"/>
                </a:lnTo>
                <a:lnTo>
                  <a:pt x="1192" y="298"/>
                </a:lnTo>
                <a:lnTo>
                  <a:pt x="1191" y="298"/>
                </a:lnTo>
                <a:lnTo>
                  <a:pt x="1191" y="300"/>
                </a:lnTo>
                <a:lnTo>
                  <a:pt x="1192" y="301"/>
                </a:lnTo>
                <a:lnTo>
                  <a:pt x="1193" y="304"/>
                </a:lnTo>
                <a:lnTo>
                  <a:pt x="1194" y="304"/>
                </a:lnTo>
                <a:lnTo>
                  <a:pt x="1197" y="304"/>
                </a:lnTo>
                <a:lnTo>
                  <a:pt x="1197" y="305"/>
                </a:lnTo>
                <a:lnTo>
                  <a:pt x="1198" y="306"/>
                </a:lnTo>
                <a:lnTo>
                  <a:pt x="1198" y="307"/>
                </a:lnTo>
                <a:lnTo>
                  <a:pt x="1199" y="308"/>
                </a:lnTo>
                <a:lnTo>
                  <a:pt x="1202" y="308"/>
                </a:lnTo>
                <a:lnTo>
                  <a:pt x="1203" y="309"/>
                </a:lnTo>
                <a:lnTo>
                  <a:pt x="1204" y="311"/>
                </a:lnTo>
                <a:lnTo>
                  <a:pt x="1206" y="312"/>
                </a:lnTo>
                <a:lnTo>
                  <a:pt x="1207" y="312"/>
                </a:lnTo>
                <a:lnTo>
                  <a:pt x="1208" y="312"/>
                </a:lnTo>
                <a:lnTo>
                  <a:pt x="1210" y="312"/>
                </a:lnTo>
                <a:lnTo>
                  <a:pt x="1212" y="311"/>
                </a:lnTo>
                <a:lnTo>
                  <a:pt x="1214" y="311"/>
                </a:lnTo>
                <a:lnTo>
                  <a:pt x="1215" y="312"/>
                </a:lnTo>
                <a:lnTo>
                  <a:pt x="1215" y="313"/>
                </a:lnTo>
                <a:lnTo>
                  <a:pt x="1215" y="314"/>
                </a:lnTo>
                <a:lnTo>
                  <a:pt x="1215" y="316"/>
                </a:lnTo>
                <a:lnTo>
                  <a:pt x="1215" y="317"/>
                </a:lnTo>
                <a:lnTo>
                  <a:pt x="1213" y="319"/>
                </a:lnTo>
                <a:lnTo>
                  <a:pt x="1212" y="321"/>
                </a:lnTo>
                <a:lnTo>
                  <a:pt x="1212" y="323"/>
                </a:lnTo>
                <a:lnTo>
                  <a:pt x="1212" y="324"/>
                </a:lnTo>
                <a:lnTo>
                  <a:pt x="1213" y="324"/>
                </a:lnTo>
                <a:lnTo>
                  <a:pt x="1215" y="324"/>
                </a:lnTo>
                <a:lnTo>
                  <a:pt x="1217" y="324"/>
                </a:lnTo>
                <a:lnTo>
                  <a:pt x="1217" y="326"/>
                </a:lnTo>
                <a:lnTo>
                  <a:pt x="1218" y="327"/>
                </a:lnTo>
                <a:lnTo>
                  <a:pt x="1220" y="326"/>
                </a:lnTo>
                <a:lnTo>
                  <a:pt x="1222" y="326"/>
                </a:lnTo>
                <a:lnTo>
                  <a:pt x="1223" y="326"/>
                </a:lnTo>
                <a:lnTo>
                  <a:pt x="1224" y="326"/>
                </a:lnTo>
                <a:lnTo>
                  <a:pt x="1224" y="324"/>
                </a:lnTo>
                <a:lnTo>
                  <a:pt x="1225" y="324"/>
                </a:lnTo>
                <a:lnTo>
                  <a:pt x="1226" y="324"/>
                </a:lnTo>
                <a:lnTo>
                  <a:pt x="1227" y="324"/>
                </a:lnTo>
                <a:lnTo>
                  <a:pt x="1227" y="323"/>
                </a:lnTo>
                <a:lnTo>
                  <a:pt x="1229" y="322"/>
                </a:lnTo>
                <a:lnTo>
                  <a:pt x="1230" y="321"/>
                </a:lnTo>
                <a:lnTo>
                  <a:pt x="1231" y="321"/>
                </a:lnTo>
                <a:lnTo>
                  <a:pt x="1233" y="324"/>
                </a:lnTo>
                <a:lnTo>
                  <a:pt x="1233" y="323"/>
                </a:lnTo>
                <a:lnTo>
                  <a:pt x="1234" y="322"/>
                </a:lnTo>
                <a:lnTo>
                  <a:pt x="1236" y="322"/>
                </a:lnTo>
                <a:lnTo>
                  <a:pt x="1237" y="324"/>
                </a:lnTo>
                <a:lnTo>
                  <a:pt x="1238" y="324"/>
                </a:lnTo>
                <a:lnTo>
                  <a:pt x="1239" y="323"/>
                </a:lnTo>
                <a:lnTo>
                  <a:pt x="1240" y="321"/>
                </a:lnTo>
                <a:lnTo>
                  <a:pt x="1241" y="320"/>
                </a:lnTo>
                <a:lnTo>
                  <a:pt x="1242" y="322"/>
                </a:lnTo>
                <a:lnTo>
                  <a:pt x="1244" y="321"/>
                </a:lnTo>
                <a:lnTo>
                  <a:pt x="1245" y="320"/>
                </a:lnTo>
                <a:lnTo>
                  <a:pt x="1246" y="320"/>
                </a:lnTo>
                <a:lnTo>
                  <a:pt x="1246" y="318"/>
                </a:lnTo>
                <a:lnTo>
                  <a:pt x="1247" y="317"/>
                </a:lnTo>
                <a:lnTo>
                  <a:pt x="1249" y="317"/>
                </a:lnTo>
                <a:lnTo>
                  <a:pt x="1250" y="315"/>
                </a:lnTo>
                <a:lnTo>
                  <a:pt x="1252" y="315"/>
                </a:lnTo>
                <a:lnTo>
                  <a:pt x="1253" y="315"/>
                </a:lnTo>
                <a:lnTo>
                  <a:pt x="1253" y="314"/>
                </a:lnTo>
                <a:lnTo>
                  <a:pt x="1255" y="314"/>
                </a:lnTo>
                <a:lnTo>
                  <a:pt x="1256" y="314"/>
                </a:lnTo>
                <a:lnTo>
                  <a:pt x="1260" y="313"/>
                </a:lnTo>
                <a:lnTo>
                  <a:pt x="1260" y="314"/>
                </a:lnTo>
                <a:lnTo>
                  <a:pt x="1257" y="318"/>
                </a:lnTo>
                <a:lnTo>
                  <a:pt x="1255" y="321"/>
                </a:lnTo>
                <a:lnTo>
                  <a:pt x="1253" y="324"/>
                </a:lnTo>
                <a:lnTo>
                  <a:pt x="1251" y="325"/>
                </a:lnTo>
                <a:lnTo>
                  <a:pt x="1248" y="327"/>
                </a:lnTo>
                <a:lnTo>
                  <a:pt x="1244" y="329"/>
                </a:lnTo>
                <a:lnTo>
                  <a:pt x="1241" y="330"/>
                </a:lnTo>
                <a:lnTo>
                  <a:pt x="1240" y="330"/>
                </a:lnTo>
                <a:lnTo>
                  <a:pt x="1239" y="331"/>
                </a:lnTo>
                <a:lnTo>
                  <a:pt x="1238" y="334"/>
                </a:lnTo>
                <a:lnTo>
                  <a:pt x="1237" y="336"/>
                </a:lnTo>
                <a:lnTo>
                  <a:pt x="1237" y="337"/>
                </a:lnTo>
                <a:lnTo>
                  <a:pt x="1237" y="338"/>
                </a:lnTo>
                <a:lnTo>
                  <a:pt x="1234" y="342"/>
                </a:lnTo>
                <a:lnTo>
                  <a:pt x="1234" y="343"/>
                </a:lnTo>
                <a:lnTo>
                  <a:pt x="1235" y="343"/>
                </a:lnTo>
                <a:lnTo>
                  <a:pt x="1236" y="343"/>
                </a:lnTo>
                <a:lnTo>
                  <a:pt x="1237" y="343"/>
                </a:lnTo>
                <a:lnTo>
                  <a:pt x="1238" y="343"/>
                </a:lnTo>
                <a:lnTo>
                  <a:pt x="1238" y="344"/>
                </a:lnTo>
                <a:lnTo>
                  <a:pt x="1236" y="349"/>
                </a:lnTo>
                <a:lnTo>
                  <a:pt x="1233" y="357"/>
                </a:lnTo>
                <a:lnTo>
                  <a:pt x="1229" y="365"/>
                </a:lnTo>
                <a:lnTo>
                  <a:pt x="1226" y="371"/>
                </a:lnTo>
                <a:lnTo>
                  <a:pt x="1221" y="382"/>
                </a:lnTo>
                <a:lnTo>
                  <a:pt x="1212" y="401"/>
                </a:lnTo>
                <a:lnTo>
                  <a:pt x="1210" y="408"/>
                </a:lnTo>
                <a:lnTo>
                  <a:pt x="1204" y="421"/>
                </a:lnTo>
                <a:lnTo>
                  <a:pt x="1202" y="425"/>
                </a:lnTo>
                <a:lnTo>
                  <a:pt x="1199" y="432"/>
                </a:lnTo>
                <a:lnTo>
                  <a:pt x="1195" y="443"/>
                </a:lnTo>
                <a:lnTo>
                  <a:pt x="1178" y="478"/>
                </a:lnTo>
                <a:lnTo>
                  <a:pt x="1157" y="524"/>
                </a:lnTo>
                <a:lnTo>
                  <a:pt x="1152" y="536"/>
                </a:lnTo>
                <a:lnTo>
                  <a:pt x="1146" y="549"/>
                </a:lnTo>
                <a:lnTo>
                  <a:pt x="1134" y="574"/>
                </a:lnTo>
                <a:lnTo>
                  <a:pt x="1106" y="637"/>
                </a:lnTo>
                <a:lnTo>
                  <a:pt x="1106" y="639"/>
                </a:lnTo>
                <a:lnTo>
                  <a:pt x="1105" y="639"/>
                </a:lnTo>
                <a:lnTo>
                  <a:pt x="1104" y="639"/>
                </a:lnTo>
                <a:lnTo>
                  <a:pt x="1104" y="640"/>
                </a:lnTo>
                <a:lnTo>
                  <a:pt x="1102" y="640"/>
                </a:lnTo>
                <a:lnTo>
                  <a:pt x="1101" y="642"/>
                </a:lnTo>
                <a:lnTo>
                  <a:pt x="1100" y="644"/>
                </a:lnTo>
                <a:lnTo>
                  <a:pt x="1098" y="645"/>
                </a:lnTo>
                <a:lnTo>
                  <a:pt x="1094" y="648"/>
                </a:lnTo>
                <a:lnTo>
                  <a:pt x="1093" y="651"/>
                </a:lnTo>
                <a:lnTo>
                  <a:pt x="1091" y="653"/>
                </a:lnTo>
                <a:lnTo>
                  <a:pt x="1091" y="654"/>
                </a:lnTo>
                <a:lnTo>
                  <a:pt x="1091" y="660"/>
                </a:lnTo>
                <a:lnTo>
                  <a:pt x="1091" y="662"/>
                </a:lnTo>
                <a:lnTo>
                  <a:pt x="1091" y="665"/>
                </a:lnTo>
                <a:lnTo>
                  <a:pt x="1094" y="670"/>
                </a:lnTo>
                <a:lnTo>
                  <a:pt x="1096" y="672"/>
                </a:lnTo>
                <a:lnTo>
                  <a:pt x="1097" y="673"/>
                </a:lnTo>
                <a:lnTo>
                  <a:pt x="1097" y="674"/>
                </a:lnTo>
                <a:lnTo>
                  <a:pt x="1100" y="674"/>
                </a:lnTo>
                <a:lnTo>
                  <a:pt x="1100" y="676"/>
                </a:lnTo>
                <a:lnTo>
                  <a:pt x="1102" y="676"/>
                </a:lnTo>
                <a:lnTo>
                  <a:pt x="1104" y="681"/>
                </a:lnTo>
                <a:lnTo>
                  <a:pt x="1106" y="683"/>
                </a:lnTo>
                <a:lnTo>
                  <a:pt x="1107" y="683"/>
                </a:lnTo>
                <a:lnTo>
                  <a:pt x="1108" y="685"/>
                </a:lnTo>
                <a:lnTo>
                  <a:pt x="1108" y="686"/>
                </a:lnTo>
                <a:lnTo>
                  <a:pt x="1110" y="686"/>
                </a:lnTo>
                <a:lnTo>
                  <a:pt x="1111" y="688"/>
                </a:lnTo>
                <a:lnTo>
                  <a:pt x="1111" y="689"/>
                </a:lnTo>
                <a:lnTo>
                  <a:pt x="1113" y="693"/>
                </a:lnTo>
                <a:lnTo>
                  <a:pt x="1112" y="696"/>
                </a:lnTo>
                <a:lnTo>
                  <a:pt x="1112" y="699"/>
                </a:lnTo>
                <a:lnTo>
                  <a:pt x="1113" y="699"/>
                </a:lnTo>
                <a:lnTo>
                  <a:pt x="1114" y="702"/>
                </a:lnTo>
                <a:lnTo>
                  <a:pt x="1115" y="702"/>
                </a:lnTo>
                <a:lnTo>
                  <a:pt x="1114" y="703"/>
                </a:lnTo>
                <a:lnTo>
                  <a:pt x="1112" y="705"/>
                </a:lnTo>
                <a:lnTo>
                  <a:pt x="1109" y="710"/>
                </a:lnTo>
                <a:lnTo>
                  <a:pt x="1109" y="712"/>
                </a:lnTo>
                <a:lnTo>
                  <a:pt x="1108" y="715"/>
                </a:lnTo>
                <a:lnTo>
                  <a:pt x="1109" y="717"/>
                </a:lnTo>
                <a:lnTo>
                  <a:pt x="1110" y="719"/>
                </a:lnTo>
                <a:lnTo>
                  <a:pt x="1110" y="720"/>
                </a:lnTo>
                <a:lnTo>
                  <a:pt x="1110" y="722"/>
                </a:lnTo>
                <a:lnTo>
                  <a:pt x="1108" y="725"/>
                </a:lnTo>
                <a:lnTo>
                  <a:pt x="1107" y="726"/>
                </a:lnTo>
                <a:lnTo>
                  <a:pt x="1105" y="728"/>
                </a:lnTo>
                <a:lnTo>
                  <a:pt x="1105" y="731"/>
                </a:lnTo>
                <a:lnTo>
                  <a:pt x="1104" y="733"/>
                </a:lnTo>
                <a:lnTo>
                  <a:pt x="1101" y="735"/>
                </a:lnTo>
                <a:lnTo>
                  <a:pt x="1098" y="737"/>
                </a:lnTo>
                <a:lnTo>
                  <a:pt x="1097" y="738"/>
                </a:lnTo>
                <a:lnTo>
                  <a:pt x="1097" y="739"/>
                </a:lnTo>
                <a:lnTo>
                  <a:pt x="1098" y="740"/>
                </a:lnTo>
                <a:lnTo>
                  <a:pt x="1098" y="743"/>
                </a:lnTo>
                <a:lnTo>
                  <a:pt x="1100" y="746"/>
                </a:lnTo>
                <a:lnTo>
                  <a:pt x="1101" y="747"/>
                </a:lnTo>
                <a:lnTo>
                  <a:pt x="1102" y="749"/>
                </a:lnTo>
                <a:lnTo>
                  <a:pt x="1102" y="751"/>
                </a:lnTo>
                <a:lnTo>
                  <a:pt x="1104" y="755"/>
                </a:lnTo>
                <a:lnTo>
                  <a:pt x="1104" y="756"/>
                </a:lnTo>
                <a:lnTo>
                  <a:pt x="1104" y="757"/>
                </a:lnTo>
                <a:lnTo>
                  <a:pt x="1104" y="759"/>
                </a:lnTo>
                <a:lnTo>
                  <a:pt x="1104" y="760"/>
                </a:lnTo>
                <a:lnTo>
                  <a:pt x="1102" y="761"/>
                </a:lnTo>
                <a:lnTo>
                  <a:pt x="1102" y="762"/>
                </a:lnTo>
                <a:lnTo>
                  <a:pt x="1103" y="765"/>
                </a:lnTo>
                <a:lnTo>
                  <a:pt x="1102" y="767"/>
                </a:lnTo>
                <a:lnTo>
                  <a:pt x="1102" y="770"/>
                </a:lnTo>
                <a:lnTo>
                  <a:pt x="1101" y="770"/>
                </a:lnTo>
                <a:lnTo>
                  <a:pt x="1102" y="771"/>
                </a:lnTo>
                <a:lnTo>
                  <a:pt x="1103" y="772"/>
                </a:lnTo>
                <a:lnTo>
                  <a:pt x="1103" y="773"/>
                </a:lnTo>
                <a:lnTo>
                  <a:pt x="1102" y="774"/>
                </a:lnTo>
                <a:lnTo>
                  <a:pt x="1100" y="775"/>
                </a:lnTo>
                <a:lnTo>
                  <a:pt x="1100" y="776"/>
                </a:lnTo>
                <a:lnTo>
                  <a:pt x="1100" y="777"/>
                </a:lnTo>
                <a:lnTo>
                  <a:pt x="1100" y="778"/>
                </a:lnTo>
                <a:lnTo>
                  <a:pt x="1100" y="779"/>
                </a:lnTo>
                <a:lnTo>
                  <a:pt x="1098" y="781"/>
                </a:lnTo>
                <a:lnTo>
                  <a:pt x="1097" y="782"/>
                </a:lnTo>
                <a:lnTo>
                  <a:pt x="1097" y="783"/>
                </a:lnTo>
                <a:lnTo>
                  <a:pt x="1096" y="784"/>
                </a:lnTo>
                <a:lnTo>
                  <a:pt x="1095" y="786"/>
                </a:lnTo>
                <a:lnTo>
                  <a:pt x="1095" y="787"/>
                </a:lnTo>
                <a:lnTo>
                  <a:pt x="1096" y="789"/>
                </a:lnTo>
                <a:lnTo>
                  <a:pt x="1096" y="790"/>
                </a:lnTo>
                <a:lnTo>
                  <a:pt x="1095" y="792"/>
                </a:lnTo>
                <a:lnTo>
                  <a:pt x="1097" y="793"/>
                </a:lnTo>
                <a:lnTo>
                  <a:pt x="1097" y="794"/>
                </a:lnTo>
                <a:lnTo>
                  <a:pt x="1096" y="795"/>
                </a:lnTo>
                <a:lnTo>
                  <a:pt x="1096" y="796"/>
                </a:lnTo>
                <a:lnTo>
                  <a:pt x="1095" y="797"/>
                </a:lnTo>
                <a:lnTo>
                  <a:pt x="1094" y="801"/>
                </a:lnTo>
                <a:lnTo>
                  <a:pt x="1094" y="802"/>
                </a:lnTo>
                <a:lnTo>
                  <a:pt x="1095" y="803"/>
                </a:lnTo>
                <a:lnTo>
                  <a:pt x="1097" y="802"/>
                </a:lnTo>
                <a:lnTo>
                  <a:pt x="1100" y="801"/>
                </a:lnTo>
                <a:lnTo>
                  <a:pt x="1101" y="802"/>
                </a:lnTo>
                <a:lnTo>
                  <a:pt x="1102" y="803"/>
                </a:lnTo>
                <a:lnTo>
                  <a:pt x="1101" y="803"/>
                </a:lnTo>
                <a:lnTo>
                  <a:pt x="1100" y="804"/>
                </a:lnTo>
                <a:lnTo>
                  <a:pt x="1097" y="807"/>
                </a:lnTo>
                <a:lnTo>
                  <a:pt x="1096" y="808"/>
                </a:lnTo>
                <a:lnTo>
                  <a:pt x="1095" y="808"/>
                </a:lnTo>
                <a:lnTo>
                  <a:pt x="1094" y="808"/>
                </a:lnTo>
                <a:lnTo>
                  <a:pt x="1093" y="809"/>
                </a:lnTo>
                <a:lnTo>
                  <a:pt x="1089" y="809"/>
                </a:lnTo>
                <a:lnTo>
                  <a:pt x="1047" y="809"/>
                </a:lnTo>
                <a:lnTo>
                  <a:pt x="1045" y="809"/>
                </a:lnTo>
                <a:lnTo>
                  <a:pt x="993" y="809"/>
                </a:lnTo>
                <a:lnTo>
                  <a:pt x="952" y="808"/>
                </a:lnTo>
                <a:lnTo>
                  <a:pt x="929" y="808"/>
                </a:lnTo>
                <a:lnTo>
                  <a:pt x="923" y="808"/>
                </a:lnTo>
                <a:lnTo>
                  <a:pt x="922" y="808"/>
                </a:lnTo>
                <a:lnTo>
                  <a:pt x="870" y="808"/>
                </a:lnTo>
                <a:lnTo>
                  <a:pt x="869" y="808"/>
                </a:lnTo>
                <a:lnTo>
                  <a:pt x="868" y="808"/>
                </a:lnTo>
                <a:lnTo>
                  <a:pt x="867" y="806"/>
                </a:lnTo>
                <a:lnTo>
                  <a:pt x="866" y="805"/>
                </a:lnTo>
                <a:lnTo>
                  <a:pt x="866" y="803"/>
                </a:lnTo>
                <a:lnTo>
                  <a:pt x="865" y="802"/>
                </a:lnTo>
                <a:lnTo>
                  <a:pt x="863" y="801"/>
                </a:lnTo>
                <a:lnTo>
                  <a:pt x="862" y="802"/>
                </a:lnTo>
                <a:lnTo>
                  <a:pt x="861" y="802"/>
                </a:lnTo>
                <a:lnTo>
                  <a:pt x="860" y="800"/>
                </a:lnTo>
                <a:lnTo>
                  <a:pt x="858" y="801"/>
                </a:lnTo>
                <a:lnTo>
                  <a:pt x="859" y="802"/>
                </a:lnTo>
                <a:lnTo>
                  <a:pt x="858" y="803"/>
                </a:lnTo>
                <a:lnTo>
                  <a:pt x="857" y="803"/>
                </a:lnTo>
                <a:lnTo>
                  <a:pt x="857" y="804"/>
                </a:lnTo>
                <a:lnTo>
                  <a:pt x="856" y="805"/>
                </a:lnTo>
                <a:lnTo>
                  <a:pt x="855" y="804"/>
                </a:lnTo>
                <a:lnTo>
                  <a:pt x="854" y="805"/>
                </a:lnTo>
                <a:lnTo>
                  <a:pt x="852" y="803"/>
                </a:lnTo>
                <a:lnTo>
                  <a:pt x="851" y="803"/>
                </a:lnTo>
                <a:lnTo>
                  <a:pt x="851" y="805"/>
                </a:lnTo>
                <a:lnTo>
                  <a:pt x="851" y="807"/>
                </a:lnTo>
                <a:lnTo>
                  <a:pt x="851" y="808"/>
                </a:lnTo>
                <a:lnTo>
                  <a:pt x="850" y="809"/>
                </a:lnTo>
                <a:lnTo>
                  <a:pt x="850" y="810"/>
                </a:lnTo>
                <a:lnTo>
                  <a:pt x="850" y="811"/>
                </a:lnTo>
                <a:lnTo>
                  <a:pt x="850" y="812"/>
                </a:lnTo>
                <a:lnTo>
                  <a:pt x="848" y="813"/>
                </a:lnTo>
                <a:lnTo>
                  <a:pt x="847" y="813"/>
                </a:lnTo>
                <a:lnTo>
                  <a:pt x="847" y="814"/>
                </a:lnTo>
                <a:lnTo>
                  <a:pt x="846" y="814"/>
                </a:lnTo>
                <a:lnTo>
                  <a:pt x="845" y="814"/>
                </a:lnTo>
                <a:lnTo>
                  <a:pt x="842" y="814"/>
                </a:lnTo>
                <a:lnTo>
                  <a:pt x="841" y="814"/>
                </a:lnTo>
                <a:lnTo>
                  <a:pt x="840" y="812"/>
                </a:lnTo>
                <a:lnTo>
                  <a:pt x="840" y="811"/>
                </a:lnTo>
                <a:lnTo>
                  <a:pt x="839" y="810"/>
                </a:lnTo>
                <a:lnTo>
                  <a:pt x="838" y="809"/>
                </a:lnTo>
                <a:lnTo>
                  <a:pt x="837" y="808"/>
                </a:lnTo>
                <a:lnTo>
                  <a:pt x="835" y="808"/>
                </a:lnTo>
                <a:lnTo>
                  <a:pt x="833" y="809"/>
                </a:lnTo>
                <a:lnTo>
                  <a:pt x="831" y="809"/>
                </a:lnTo>
                <a:lnTo>
                  <a:pt x="829" y="804"/>
                </a:lnTo>
                <a:lnTo>
                  <a:pt x="829" y="803"/>
                </a:lnTo>
                <a:lnTo>
                  <a:pt x="829" y="802"/>
                </a:lnTo>
                <a:lnTo>
                  <a:pt x="828" y="801"/>
                </a:lnTo>
                <a:lnTo>
                  <a:pt x="828" y="799"/>
                </a:lnTo>
                <a:lnTo>
                  <a:pt x="827" y="798"/>
                </a:lnTo>
                <a:lnTo>
                  <a:pt x="826" y="797"/>
                </a:lnTo>
                <a:lnTo>
                  <a:pt x="826" y="796"/>
                </a:lnTo>
                <a:lnTo>
                  <a:pt x="828" y="796"/>
                </a:lnTo>
                <a:lnTo>
                  <a:pt x="827" y="794"/>
                </a:lnTo>
                <a:lnTo>
                  <a:pt x="827" y="793"/>
                </a:lnTo>
                <a:lnTo>
                  <a:pt x="825" y="793"/>
                </a:lnTo>
                <a:lnTo>
                  <a:pt x="824" y="793"/>
                </a:lnTo>
                <a:lnTo>
                  <a:pt x="822" y="793"/>
                </a:lnTo>
                <a:lnTo>
                  <a:pt x="821" y="792"/>
                </a:lnTo>
                <a:lnTo>
                  <a:pt x="820" y="793"/>
                </a:lnTo>
                <a:lnTo>
                  <a:pt x="820" y="794"/>
                </a:lnTo>
                <a:lnTo>
                  <a:pt x="820" y="796"/>
                </a:lnTo>
                <a:lnTo>
                  <a:pt x="817" y="794"/>
                </a:lnTo>
                <a:lnTo>
                  <a:pt x="816" y="794"/>
                </a:lnTo>
                <a:lnTo>
                  <a:pt x="816" y="793"/>
                </a:lnTo>
                <a:lnTo>
                  <a:pt x="817" y="792"/>
                </a:lnTo>
                <a:lnTo>
                  <a:pt x="817" y="791"/>
                </a:lnTo>
                <a:lnTo>
                  <a:pt x="817" y="790"/>
                </a:lnTo>
                <a:lnTo>
                  <a:pt x="817" y="789"/>
                </a:lnTo>
                <a:lnTo>
                  <a:pt x="816" y="787"/>
                </a:lnTo>
                <a:lnTo>
                  <a:pt x="815" y="787"/>
                </a:lnTo>
                <a:lnTo>
                  <a:pt x="814" y="786"/>
                </a:lnTo>
                <a:lnTo>
                  <a:pt x="814" y="785"/>
                </a:lnTo>
                <a:lnTo>
                  <a:pt x="814" y="783"/>
                </a:lnTo>
                <a:lnTo>
                  <a:pt x="814" y="781"/>
                </a:lnTo>
                <a:lnTo>
                  <a:pt x="814" y="780"/>
                </a:lnTo>
                <a:lnTo>
                  <a:pt x="814" y="779"/>
                </a:lnTo>
                <a:lnTo>
                  <a:pt x="814" y="778"/>
                </a:lnTo>
                <a:lnTo>
                  <a:pt x="813" y="777"/>
                </a:lnTo>
                <a:lnTo>
                  <a:pt x="812" y="777"/>
                </a:lnTo>
                <a:lnTo>
                  <a:pt x="811" y="777"/>
                </a:lnTo>
                <a:lnTo>
                  <a:pt x="809" y="777"/>
                </a:lnTo>
                <a:lnTo>
                  <a:pt x="808" y="777"/>
                </a:lnTo>
                <a:lnTo>
                  <a:pt x="808" y="775"/>
                </a:lnTo>
                <a:lnTo>
                  <a:pt x="807" y="775"/>
                </a:lnTo>
                <a:lnTo>
                  <a:pt x="806" y="775"/>
                </a:lnTo>
                <a:lnTo>
                  <a:pt x="805" y="776"/>
                </a:lnTo>
                <a:lnTo>
                  <a:pt x="805" y="777"/>
                </a:lnTo>
                <a:lnTo>
                  <a:pt x="803" y="778"/>
                </a:lnTo>
                <a:lnTo>
                  <a:pt x="802" y="778"/>
                </a:lnTo>
                <a:lnTo>
                  <a:pt x="802" y="777"/>
                </a:lnTo>
                <a:lnTo>
                  <a:pt x="802" y="776"/>
                </a:lnTo>
                <a:lnTo>
                  <a:pt x="801" y="776"/>
                </a:lnTo>
                <a:lnTo>
                  <a:pt x="801" y="775"/>
                </a:lnTo>
                <a:lnTo>
                  <a:pt x="800" y="773"/>
                </a:lnTo>
                <a:lnTo>
                  <a:pt x="801" y="773"/>
                </a:lnTo>
                <a:lnTo>
                  <a:pt x="800" y="773"/>
                </a:lnTo>
                <a:lnTo>
                  <a:pt x="800" y="772"/>
                </a:lnTo>
                <a:lnTo>
                  <a:pt x="800" y="770"/>
                </a:lnTo>
                <a:lnTo>
                  <a:pt x="799" y="770"/>
                </a:lnTo>
                <a:lnTo>
                  <a:pt x="798" y="770"/>
                </a:lnTo>
                <a:lnTo>
                  <a:pt x="797" y="770"/>
                </a:lnTo>
                <a:lnTo>
                  <a:pt x="796" y="769"/>
                </a:lnTo>
                <a:lnTo>
                  <a:pt x="794" y="767"/>
                </a:lnTo>
                <a:lnTo>
                  <a:pt x="794" y="766"/>
                </a:lnTo>
                <a:lnTo>
                  <a:pt x="794" y="764"/>
                </a:lnTo>
                <a:lnTo>
                  <a:pt x="792" y="764"/>
                </a:lnTo>
                <a:lnTo>
                  <a:pt x="791" y="763"/>
                </a:lnTo>
                <a:lnTo>
                  <a:pt x="791" y="762"/>
                </a:lnTo>
                <a:lnTo>
                  <a:pt x="792" y="761"/>
                </a:lnTo>
                <a:lnTo>
                  <a:pt x="792" y="760"/>
                </a:lnTo>
                <a:lnTo>
                  <a:pt x="791" y="758"/>
                </a:lnTo>
                <a:lnTo>
                  <a:pt x="792" y="758"/>
                </a:lnTo>
                <a:lnTo>
                  <a:pt x="791" y="757"/>
                </a:lnTo>
                <a:lnTo>
                  <a:pt x="789" y="756"/>
                </a:lnTo>
                <a:lnTo>
                  <a:pt x="788" y="754"/>
                </a:lnTo>
                <a:lnTo>
                  <a:pt x="787" y="753"/>
                </a:lnTo>
                <a:lnTo>
                  <a:pt x="784" y="751"/>
                </a:lnTo>
                <a:lnTo>
                  <a:pt x="782" y="751"/>
                </a:lnTo>
                <a:lnTo>
                  <a:pt x="781" y="749"/>
                </a:lnTo>
                <a:lnTo>
                  <a:pt x="780" y="749"/>
                </a:lnTo>
                <a:lnTo>
                  <a:pt x="779" y="749"/>
                </a:lnTo>
                <a:lnTo>
                  <a:pt x="779" y="748"/>
                </a:lnTo>
                <a:lnTo>
                  <a:pt x="746" y="748"/>
                </a:lnTo>
                <a:lnTo>
                  <a:pt x="733" y="748"/>
                </a:lnTo>
                <a:lnTo>
                  <a:pt x="731" y="748"/>
                </a:lnTo>
                <a:lnTo>
                  <a:pt x="724" y="747"/>
                </a:lnTo>
                <a:lnTo>
                  <a:pt x="724" y="751"/>
                </a:lnTo>
                <a:lnTo>
                  <a:pt x="724" y="752"/>
                </a:lnTo>
                <a:lnTo>
                  <a:pt x="724" y="753"/>
                </a:lnTo>
                <a:lnTo>
                  <a:pt x="723" y="754"/>
                </a:lnTo>
                <a:lnTo>
                  <a:pt x="721" y="756"/>
                </a:lnTo>
                <a:lnTo>
                  <a:pt x="721" y="757"/>
                </a:lnTo>
                <a:lnTo>
                  <a:pt x="721" y="759"/>
                </a:lnTo>
                <a:lnTo>
                  <a:pt x="720" y="761"/>
                </a:lnTo>
                <a:lnTo>
                  <a:pt x="717" y="763"/>
                </a:lnTo>
                <a:lnTo>
                  <a:pt x="716" y="764"/>
                </a:lnTo>
                <a:lnTo>
                  <a:pt x="716" y="765"/>
                </a:lnTo>
                <a:lnTo>
                  <a:pt x="718" y="768"/>
                </a:lnTo>
                <a:lnTo>
                  <a:pt x="716" y="770"/>
                </a:lnTo>
                <a:lnTo>
                  <a:pt x="715" y="771"/>
                </a:lnTo>
                <a:lnTo>
                  <a:pt x="715" y="772"/>
                </a:lnTo>
                <a:lnTo>
                  <a:pt x="714" y="773"/>
                </a:lnTo>
                <a:lnTo>
                  <a:pt x="713" y="774"/>
                </a:lnTo>
                <a:lnTo>
                  <a:pt x="710" y="772"/>
                </a:lnTo>
                <a:lnTo>
                  <a:pt x="709" y="771"/>
                </a:lnTo>
                <a:lnTo>
                  <a:pt x="707" y="771"/>
                </a:lnTo>
                <a:lnTo>
                  <a:pt x="706" y="771"/>
                </a:lnTo>
                <a:lnTo>
                  <a:pt x="705" y="772"/>
                </a:lnTo>
                <a:lnTo>
                  <a:pt x="704" y="773"/>
                </a:lnTo>
                <a:lnTo>
                  <a:pt x="703" y="773"/>
                </a:lnTo>
                <a:lnTo>
                  <a:pt x="702" y="774"/>
                </a:lnTo>
                <a:lnTo>
                  <a:pt x="701" y="778"/>
                </a:lnTo>
                <a:lnTo>
                  <a:pt x="699" y="780"/>
                </a:lnTo>
                <a:lnTo>
                  <a:pt x="701" y="781"/>
                </a:lnTo>
                <a:lnTo>
                  <a:pt x="702" y="782"/>
                </a:lnTo>
                <a:lnTo>
                  <a:pt x="702" y="783"/>
                </a:lnTo>
                <a:lnTo>
                  <a:pt x="700" y="785"/>
                </a:lnTo>
                <a:lnTo>
                  <a:pt x="700" y="786"/>
                </a:lnTo>
                <a:lnTo>
                  <a:pt x="702" y="788"/>
                </a:lnTo>
                <a:lnTo>
                  <a:pt x="701" y="790"/>
                </a:lnTo>
                <a:lnTo>
                  <a:pt x="703" y="790"/>
                </a:lnTo>
                <a:lnTo>
                  <a:pt x="704" y="791"/>
                </a:lnTo>
                <a:lnTo>
                  <a:pt x="703" y="792"/>
                </a:lnTo>
                <a:lnTo>
                  <a:pt x="701" y="794"/>
                </a:lnTo>
                <a:lnTo>
                  <a:pt x="700" y="793"/>
                </a:lnTo>
                <a:lnTo>
                  <a:pt x="699" y="793"/>
                </a:lnTo>
                <a:lnTo>
                  <a:pt x="698" y="793"/>
                </a:lnTo>
                <a:lnTo>
                  <a:pt x="698" y="795"/>
                </a:lnTo>
                <a:lnTo>
                  <a:pt x="698" y="796"/>
                </a:lnTo>
                <a:lnTo>
                  <a:pt x="697" y="797"/>
                </a:lnTo>
                <a:lnTo>
                  <a:pt x="696" y="798"/>
                </a:lnTo>
                <a:lnTo>
                  <a:pt x="697" y="799"/>
                </a:lnTo>
                <a:lnTo>
                  <a:pt x="695" y="800"/>
                </a:lnTo>
                <a:lnTo>
                  <a:pt x="695" y="803"/>
                </a:lnTo>
                <a:lnTo>
                  <a:pt x="693" y="802"/>
                </a:lnTo>
                <a:lnTo>
                  <a:pt x="692" y="802"/>
                </a:lnTo>
                <a:lnTo>
                  <a:pt x="691" y="803"/>
                </a:lnTo>
                <a:lnTo>
                  <a:pt x="690" y="803"/>
                </a:lnTo>
                <a:lnTo>
                  <a:pt x="689" y="803"/>
                </a:lnTo>
                <a:lnTo>
                  <a:pt x="687" y="804"/>
                </a:lnTo>
                <a:lnTo>
                  <a:pt x="687" y="806"/>
                </a:lnTo>
                <a:lnTo>
                  <a:pt x="689" y="809"/>
                </a:lnTo>
                <a:lnTo>
                  <a:pt x="688" y="810"/>
                </a:lnTo>
                <a:lnTo>
                  <a:pt x="687" y="811"/>
                </a:lnTo>
                <a:lnTo>
                  <a:pt x="687" y="812"/>
                </a:lnTo>
                <a:lnTo>
                  <a:pt x="687" y="814"/>
                </a:lnTo>
                <a:lnTo>
                  <a:pt x="687" y="815"/>
                </a:lnTo>
                <a:lnTo>
                  <a:pt x="688" y="819"/>
                </a:lnTo>
                <a:lnTo>
                  <a:pt x="687" y="819"/>
                </a:lnTo>
                <a:lnTo>
                  <a:pt x="687" y="820"/>
                </a:lnTo>
                <a:lnTo>
                  <a:pt x="685" y="820"/>
                </a:lnTo>
                <a:lnTo>
                  <a:pt x="681" y="822"/>
                </a:lnTo>
                <a:lnTo>
                  <a:pt x="679" y="822"/>
                </a:lnTo>
                <a:lnTo>
                  <a:pt x="677" y="822"/>
                </a:lnTo>
                <a:lnTo>
                  <a:pt x="675" y="822"/>
                </a:lnTo>
                <a:lnTo>
                  <a:pt x="675" y="819"/>
                </a:lnTo>
                <a:lnTo>
                  <a:pt x="676" y="818"/>
                </a:lnTo>
                <a:lnTo>
                  <a:pt x="675" y="818"/>
                </a:lnTo>
                <a:lnTo>
                  <a:pt x="671" y="819"/>
                </a:lnTo>
                <a:lnTo>
                  <a:pt x="669" y="820"/>
                </a:lnTo>
                <a:lnTo>
                  <a:pt x="667" y="821"/>
                </a:lnTo>
                <a:lnTo>
                  <a:pt x="666" y="822"/>
                </a:lnTo>
                <a:lnTo>
                  <a:pt x="664" y="821"/>
                </a:lnTo>
                <a:lnTo>
                  <a:pt x="663" y="822"/>
                </a:lnTo>
                <a:lnTo>
                  <a:pt x="660" y="821"/>
                </a:lnTo>
                <a:lnTo>
                  <a:pt x="658" y="822"/>
                </a:lnTo>
                <a:lnTo>
                  <a:pt x="657" y="822"/>
                </a:lnTo>
                <a:lnTo>
                  <a:pt x="657" y="823"/>
                </a:lnTo>
                <a:lnTo>
                  <a:pt x="656" y="824"/>
                </a:lnTo>
                <a:lnTo>
                  <a:pt x="655" y="824"/>
                </a:lnTo>
                <a:lnTo>
                  <a:pt x="652" y="823"/>
                </a:lnTo>
                <a:lnTo>
                  <a:pt x="651" y="824"/>
                </a:lnTo>
                <a:lnTo>
                  <a:pt x="650" y="824"/>
                </a:lnTo>
                <a:lnTo>
                  <a:pt x="649" y="822"/>
                </a:lnTo>
                <a:lnTo>
                  <a:pt x="648" y="822"/>
                </a:lnTo>
                <a:lnTo>
                  <a:pt x="647" y="822"/>
                </a:lnTo>
                <a:lnTo>
                  <a:pt x="646" y="824"/>
                </a:lnTo>
                <a:lnTo>
                  <a:pt x="644" y="825"/>
                </a:lnTo>
                <a:lnTo>
                  <a:pt x="643" y="825"/>
                </a:lnTo>
                <a:lnTo>
                  <a:pt x="643" y="822"/>
                </a:lnTo>
                <a:lnTo>
                  <a:pt x="642" y="822"/>
                </a:lnTo>
                <a:lnTo>
                  <a:pt x="641" y="822"/>
                </a:lnTo>
                <a:lnTo>
                  <a:pt x="640" y="822"/>
                </a:lnTo>
                <a:lnTo>
                  <a:pt x="638" y="822"/>
                </a:lnTo>
                <a:lnTo>
                  <a:pt x="636" y="824"/>
                </a:lnTo>
                <a:lnTo>
                  <a:pt x="635" y="825"/>
                </a:lnTo>
                <a:lnTo>
                  <a:pt x="635" y="826"/>
                </a:lnTo>
                <a:lnTo>
                  <a:pt x="634" y="826"/>
                </a:lnTo>
                <a:lnTo>
                  <a:pt x="632" y="826"/>
                </a:lnTo>
                <a:lnTo>
                  <a:pt x="632" y="827"/>
                </a:lnTo>
                <a:lnTo>
                  <a:pt x="632" y="828"/>
                </a:lnTo>
                <a:lnTo>
                  <a:pt x="632" y="832"/>
                </a:lnTo>
                <a:lnTo>
                  <a:pt x="631" y="832"/>
                </a:lnTo>
                <a:lnTo>
                  <a:pt x="631" y="834"/>
                </a:lnTo>
                <a:lnTo>
                  <a:pt x="632" y="835"/>
                </a:lnTo>
                <a:lnTo>
                  <a:pt x="632" y="836"/>
                </a:lnTo>
                <a:lnTo>
                  <a:pt x="632" y="838"/>
                </a:lnTo>
                <a:lnTo>
                  <a:pt x="632" y="839"/>
                </a:lnTo>
                <a:lnTo>
                  <a:pt x="632" y="840"/>
                </a:lnTo>
                <a:lnTo>
                  <a:pt x="632" y="841"/>
                </a:lnTo>
                <a:lnTo>
                  <a:pt x="631" y="842"/>
                </a:lnTo>
                <a:lnTo>
                  <a:pt x="630" y="843"/>
                </a:lnTo>
                <a:lnTo>
                  <a:pt x="629" y="845"/>
                </a:lnTo>
                <a:lnTo>
                  <a:pt x="628" y="845"/>
                </a:lnTo>
                <a:lnTo>
                  <a:pt x="626" y="845"/>
                </a:lnTo>
                <a:lnTo>
                  <a:pt x="626" y="846"/>
                </a:lnTo>
                <a:lnTo>
                  <a:pt x="626" y="847"/>
                </a:lnTo>
                <a:lnTo>
                  <a:pt x="626" y="848"/>
                </a:lnTo>
                <a:lnTo>
                  <a:pt x="625" y="848"/>
                </a:lnTo>
                <a:lnTo>
                  <a:pt x="625" y="849"/>
                </a:lnTo>
                <a:lnTo>
                  <a:pt x="624" y="849"/>
                </a:lnTo>
                <a:lnTo>
                  <a:pt x="624" y="851"/>
                </a:lnTo>
                <a:lnTo>
                  <a:pt x="623" y="851"/>
                </a:lnTo>
                <a:lnTo>
                  <a:pt x="623" y="852"/>
                </a:lnTo>
                <a:lnTo>
                  <a:pt x="621" y="852"/>
                </a:lnTo>
                <a:lnTo>
                  <a:pt x="620" y="852"/>
                </a:lnTo>
                <a:lnTo>
                  <a:pt x="620" y="853"/>
                </a:lnTo>
                <a:lnTo>
                  <a:pt x="620" y="854"/>
                </a:lnTo>
                <a:lnTo>
                  <a:pt x="618" y="854"/>
                </a:lnTo>
                <a:lnTo>
                  <a:pt x="617" y="856"/>
                </a:lnTo>
                <a:lnTo>
                  <a:pt x="616" y="855"/>
                </a:lnTo>
                <a:lnTo>
                  <a:pt x="614" y="854"/>
                </a:lnTo>
                <a:lnTo>
                  <a:pt x="613" y="854"/>
                </a:lnTo>
                <a:lnTo>
                  <a:pt x="614" y="851"/>
                </a:lnTo>
                <a:lnTo>
                  <a:pt x="613" y="851"/>
                </a:lnTo>
                <a:lnTo>
                  <a:pt x="613" y="850"/>
                </a:lnTo>
                <a:lnTo>
                  <a:pt x="613" y="848"/>
                </a:lnTo>
                <a:lnTo>
                  <a:pt x="612" y="845"/>
                </a:lnTo>
                <a:lnTo>
                  <a:pt x="612" y="844"/>
                </a:lnTo>
                <a:lnTo>
                  <a:pt x="612" y="843"/>
                </a:lnTo>
                <a:lnTo>
                  <a:pt x="609" y="842"/>
                </a:lnTo>
                <a:lnTo>
                  <a:pt x="609" y="841"/>
                </a:lnTo>
                <a:lnTo>
                  <a:pt x="606" y="843"/>
                </a:lnTo>
                <a:lnTo>
                  <a:pt x="606" y="844"/>
                </a:lnTo>
                <a:lnTo>
                  <a:pt x="603" y="845"/>
                </a:lnTo>
                <a:lnTo>
                  <a:pt x="602" y="847"/>
                </a:lnTo>
                <a:lnTo>
                  <a:pt x="600" y="847"/>
                </a:lnTo>
                <a:lnTo>
                  <a:pt x="600" y="848"/>
                </a:lnTo>
                <a:lnTo>
                  <a:pt x="599" y="848"/>
                </a:lnTo>
                <a:lnTo>
                  <a:pt x="597" y="847"/>
                </a:lnTo>
                <a:lnTo>
                  <a:pt x="595" y="846"/>
                </a:lnTo>
                <a:lnTo>
                  <a:pt x="594" y="847"/>
                </a:lnTo>
                <a:lnTo>
                  <a:pt x="595" y="847"/>
                </a:lnTo>
                <a:lnTo>
                  <a:pt x="595" y="848"/>
                </a:lnTo>
                <a:lnTo>
                  <a:pt x="595" y="850"/>
                </a:lnTo>
                <a:lnTo>
                  <a:pt x="594" y="852"/>
                </a:lnTo>
                <a:lnTo>
                  <a:pt x="594" y="853"/>
                </a:lnTo>
                <a:lnTo>
                  <a:pt x="595" y="854"/>
                </a:lnTo>
                <a:lnTo>
                  <a:pt x="596" y="857"/>
                </a:lnTo>
                <a:lnTo>
                  <a:pt x="595" y="857"/>
                </a:lnTo>
                <a:lnTo>
                  <a:pt x="594" y="858"/>
                </a:lnTo>
                <a:lnTo>
                  <a:pt x="594" y="857"/>
                </a:lnTo>
                <a:lnTo>
                  <a:pt x="593" y="858"/>
                </a:lnTo>
                <a:lnTo>
                  <a:pt x="591" y="858"/>
                </a:lnTo>
                <a:lnTo>
                  <a:pt x="591" y="857"/>
                </a:lnTo>
                <a:lnTo>
                  <a:pt x="591" y="856"/>
                </a:lnTo>
                <a:lnTo>
                  <a:pt x="590" y="856"/>
                </a:lnTo>
                <a:lnTo>
                  <a:pt x="589" y="856"/>
                </a:lnTo>
                <a:lnTo>
                  <a:pt x="587" y="854"/>
                </a:lnTo>
                <a:lnTo>
                  <a:pt x="586" y="854"/>
                </a:lnTo>
                <a:lnTo>
                  <a:pt x="585" y="853"/>
                </a:lnTo>
                <a:lnTo>
                  <a:pt x="584" y="853"/>
                </a:lnTo>
                <a:lnTo>
                  <a:pt x="583" y="854"/>
                </a:lnTo>
                <a:lnTo>
                  <a:pt x="582" y="854"/>
                </a:lnTo>
                <a:lnTo>
                  <a:pt x="581" y="854"/>
                </a:lnTo>
                <a:lnTo>
                  <a:pt x="580" y="856"/>
                </a:lnTo>
                <a:lnTo>
                  <a:pt x="579" y="855"/>
                </a:lnTo>
                <a:lnTo>
                  <a:pt x="578" y="856"/>
                </a:lnTo>
                <a:lnTo>
                  <a:pt x="578" y="860"/>
                </a:lnTo>
                <a:lnTo>
                  <a:pt x="577" y="860"/>
                </a:lnTo>
                <a:lnTo>
                  <a:pt x="575" y="864"/>
                </a:lnTo>
                <a:lnTo>
                  <a:pt x="574" y="864"/>
                </a:lnTo>
                <a:lnTo>
                  <a:pt x="573" y="864"/>
                </a:lnTo>
                <a:lnTo>
                  <a:pt x="572" y="864"/>
                </a:lnTo>
                <a:lnTo>
                  <a:pt x="571" y="865"/>
                </a:lnTo>
                <a:lnTo>
                  <a:pt x="571" y="866"/>
                </a:lnTo>
                <a:lnTo>
                  <a:pt x="570" y="866"/>
                </a:lnTo>
                <a:lnTo>
                  <a:pt x="569" y="864"/>
                </a:lnTo>
                <a:lnTo>
                  <a:pt x="568" y="864"/>
                </a:lnTo>
                <a:lnTo>
                  <a:pt x="568" y="862"/>
                </a:lnTo>
                <a:lnTo>
                  <a:pt x="567" y="862"/>
                </a:lnTo>
                <a:lnTo>
                  <a:pt x="566" y="862"/>
                </a:lnTo>
                <a:lnTo>
                  <a:pt x="566" y="861"/>
                </a:lnTo>
                <a:lnTo>
                  <a:pt x="565" y="861"/>
                </a:lnTo>
                <a:lnTo>
                  <a:pt x="564" y="858"/>
                </a:lnTo>
                <a:lnTo>
                  <a:pt x="562" y="859"/>
                </a:lnTo>
                <a:lnTo>
                  <a:pt x="562" y="858"/>
                </a:lnTo>
                <a:lnTo>
                  <a:pt x="561" y="858"/>
                </a:lnTo>
                <a:lnTo>
                  <a:pt x="560" y="856"/>
                </a:lnTo>
                <a:lnTo>
                  <a:pt x="559" y="855"/>
                </a:lnTo>
                <a:lnTo>
                  <a:pt x="559" y="854"/>
                </a:lnTo>
                <a:lnTo>
                  <a:pt x="558" y="854"/>
                </a:lnTo>
                <a:lnTo>
                  <a:pt x="557" y="853"/>
                </a:lnTo>
                <a:lnTo>
                  <a:pt x="555" y="852"/>
                </a:lnTo>
                <a:lnTo>
                  <a:pt x="553" y="852"/>
                </a:lnTo>
                <a:lnTo>
                  <a:pt x="552" y="853"/>
                </a:lnTo>
                <a:lnTo>
                  <a:pt x="551" y="854"/>
                </a:lnTo>
                <a:lnTo>
                  <a:pt x="548" y="853"/>
                </a:lnTo>
                <a:lnTo>
                  <a:pt x="547" y="853"/>
                </a:lnTo>
                <a:lnTo>
                  <a:pt x="546" y="853"/>
                </a:lnTo>
                <a:lnTo>
                  <a:pt x="545" y="854"/>
                </a:lnTo>
                <a:lnTo>
                  <a:pt x="544" y="854"/>
                </a:lnTo>
                <a:lnTo>
                  <a:pt x="543" y="854"/>
                </a:lnTo>
                <a:lnTo>
                  <a:pt x="541" y="854"/>
                </a:lnTo>
                <a:lnTo>
                  <a:pt x="539" y="854"/>
                </a:lnTo>
                <a:lnTo>
                  <a:pt x="538" y="854"/>
                </a:lnTo>
                <a:lnTo>
                  <a:pt x="537" y="853"/>
                </a:lnTo>
                <a:lnTo>
                  <a:pt x="536" y="853"/>
                </a:lnTo>
                <a:lnTo>
                  <a:pt x="535" y="853"/>
                </a:lnTo>
                <a:lnTo>
                  <a:pt x="535" y="854"/>
                </a:lnTo>
                <a:lnTo>
                  <a:pt x="534" y="855"/>
                </a:lnTo>
                <a:lnTo>
                  <a:pt x="533" y="854"/>
                </a:lnTo>
                <a:lnTo>
                  <a:pt x="534" y="854"/>
                </a:lnTo>
                <a:lnTo>
                  <a:pt x="533" y="854"/>
                </a:lnTo>
                <a:lnTo>
                  <a:pt x="531" y="854"/>
                </a:lnTo>
                <a:lnTo>
                  <a:pt x="529" y="854"/>
                </a:lnTo>
                <a:lnTo>
                  <a:pt x="526" y="853"/>
                </a:lnTo>
                <a:lnTo>
                  <a:pt x="526" y="854"/>
                </a:lnTo>
                <a:lnTo>
                  <a:pt x="528" y="855"/>
                </a:lnTo>
                <a:lnTo>
                  <a:pt x="528" y="856"/>
                </a:lnTo>
                <a:lnTo>
                  <a:pt x="528" y="860"/>
                </a:lnTo>
                <a:lnTo>
                  <a:pt x="525" y="861"/>
                </a:lnTo>
                <a:lnTo>
                  <a:pt x="525" y="864"/>
                </a:lnTo>
                <a:lnTo>
                  <a:pt x="522" y="866"/>
                </a:lnTo>
                <a:lnTo>
                  <a:pt x="520" y="867"/>
                </a:lnTo>
                <a:lnTo>
                  <a:pt x="520" y="868"/>
                </a:lnTo>
                <a:lnTo>
                  <a:pt x="520" y="869"/>
                </a:lnTo>
                <a:lnTo>
                  <a:pt x="517" y="870"/>
                </a:lnTo>
                <a:lnTo>
                  <a:pt x="516" y="871"/>
                </a:lnTo>
                <a:lnTo>
                  <a:pt x="514" y="872"/>
                </a:lnTo>
                <a:lnTo>
                  <a:pt x="513" y="872"/>
                </a:lnTo>
                <a:lnTo>
                  <a:pt x="512" y="871"/>
                </a:lnTo>
                <a:lnTo>
                  <a:pt x="511" y="873"/>
                </a:lnTo>
                <a:lnTo>
                  <a:pt x="507" y="875"/>
                </a:lnTo>
                <a:lnTo>
                  <a:pt x="506" y="877"/>
                </a:lnTo>
                <a:lnTo>
                  <a:pt x="505" y="877"/>
                </a:lnTo>
                <a:lnTo>
                  <a:pt x="504" y="878"/>
                </a:lnTo>
                <a:lnTo>
                  <a:pt x="502" y="878"/>
                </a:lnTo>
                <a:lnTo>
                  <a:pt x="500" y="878"/>
                </a:lnTo>
                <a:lnTo>
                  <a:pt x="500" y="879"/>
                </a:lnTo>
                <a:lnTo>
                  <a:pt x="500" y="881"/>
                </a:lnTo>
                <a:lnTo>
                  <a:pt x="498" y="883"/>
                </a:lnTo>
                <a:lnTo>
                  <a:pt x="480" y="874"/>
                </a:lnTo>
                <a:lnTo>
                  <a:pt x="477" y="874"/>
                </a:lnTo>
                <a:lnTo>
                  <a:pt x="475" y="873"/>
                </a:lnTo>
                <a:lnTo>
                  <a:pt x="473" y="871"/>
                </a:lnTo>
                <a:lnTo>
                  <a:pt x="461" y="867"/>
                </a:lnTo>
                <a:lnTo>
                  <a:pt x="418" y="848"/>
                </a:lnTo>
                <a:lnTo>
                  <a:pt x="400" y="840"/>
                </a:lnTo>
                <a:lnTo>
                  <a:pt x="369" y="826"/>
                </a:lnTo>
                <a:lnTo>
                  <a:pt x="361" y="823"/>
                </a:lnTo>
                <a:lnTo>
                  <a:pt x="360" y="822"/>
                </a:lnTo>
                <a:lnTo>
                  <a:pt x="357" y="821"/>
                </a:lnTo>
                <a:lnTo>
                  <a:pt x="343" y="813"/>
                </a:lnTo>
                <a:lnTo>
                  <a:pt x="329" y="806"/>
                </a:lnTo>
                <a:lnTo>
                  <a:pt x="311" y="796"/>
                </a:lnTo>
                <a:lnTo>
                  <a:pt x="303" y="792"/>
                </a:lnTo>
                <a:lnTo>
                  <a:pt x="288" y="784"/>
                </a:lnTo>
                <a:lnTo>
                  <a:pt x="262" y="770"/>
                </a:lnTo>
                <a:lnTo>
                  <a:pt x="251" y="763"/>
                </a:lnTo>
                <a:lnTo>
                  <a:pt x="245" y="760"/>
                </a:lnTo>
                <a:lnTo>
                  <a:pt x="238" y="758"/>
                </a:lnTo>
                <a:lnTo>
                  <a:pt x="230" y="757"/>
                </a:lnTo>
                <a:lnTo>
                  <a:pt x="204" y="751"/>
                </a:lnTo>
                <a:lnTo>
                  <a:pt x="183" y="746"/>
                </a:lnTo>
                <a:lnTo>
                  <a:pt x="164" y="741"/>
                </a:lnTo>
                <a:lnTo>
                  <a:pt x="159" y="741"/>
                </a:lnTo>
                <a:lnTo>
                  <a:pt x="129" y="734"/>
                </a:lnTo>
                <a:lnTo>
                  <a:pt x="129" y="733"/>
                </a:lnTo>
                <a:lnTo>
                  <a:pt x="127" y="733"/>
                </a:lnTo>
                <a:lnTo>
                  <a:pt x="116" y="730"/>
                </a:lnTo>
                <a:lnTo>
                  <a:pt x="115" y="729"/>
                </a:lnTo>
                <a:lnTo>
                  <a:pt x="82" y="722"/>
                </a:lnTo>
                <a:lnTo>
                  <a:pt x="80" y="722"/>
                </a:lnTo>
                <a:lnTo>
                  <a:pt x="67" y="715"/>
                </a:lnTo>
                <a:lnTo>
                  <a:pt x="34" y="700"/>
                </a:lnTo>
                <a:lnTo>
                  <a:pt x="5" y="687"/>
                </a:lnTo>
                <a:lnTo>
                  <a:pt x="0" y="685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19" name="Freeform 31"/>
          <p:cNvSpPr>
            <a:spLocks/>
          </p:cNvSpPr>
          <p:nvPr/>
        </p:nvSpPr>
        <p:spPr bwMode="auto">
          <a:xfrm>
            <a:off x="3703638" y="1851025"/>
            <a:ext cx="917575" cy="1087438"/>
          </a:xfrm>
          <a:custGeom>
            <a:avLst/>
            <a:gdLst>
              <a:gd name="T0" fmla="*/ 2147483647 w 578"/>
              <a:gd name="T1" fmla="*/ 2147483647 h 685"/>
              <a:gd name="T2" fmla="*/ 2147483647 w 578"/>
              <a:gd name="T3" fmla="*/ 2147483647 h 685"/>
              <a:gd name="T4" fmla="*/ 2147483647 w 578"/>
              <a:gd name="T5" fmla="*/ 2147483647 h 685"/>
              <a:gd name="T6" fmla="*/ 2147483647 w 578"/>
              <a:gd name="T7" fmla="*/ 2147483647 h 685"/>
              <a:gd name="T8" fmla="*/ 2147483647 w 578"/>
              <a:gd name="T9" fmla="*/ 2147483647 h 685"/>
              <a:gd name="T10" fmla="*/ 2147483647 w 578"/>
              <a:gd name="T11" fmla="*/ 2147483647 h 685"/>
              <a:gd name="T12" fmla="*/ 2147483647 w 578"/>
              <a:gd name="T13" fmla="*/ 2147483647 h 685"/>
              <a:gd name="T14" fmla="*/ 2147483647 w 578"/>
              <a:gd name="T15" fmla="*/ 2147483647 h 685"/>
              <a:gd name="T16" fmla="*/ 2147483647 w 578"/>
              <a:gd name="T17" fmla="*/ 2147483647 h 685"/>
              <a:gd name="T18" fmla="*/ 2147483647 w 578"/>
              <a:gd name="T19" fmla="*/ 2147483647 h 685"/>
              <a:gd name="T20" fmla="*/ 2147483647 w 578"/>
              <a:gd name="T21" fmla="*/ 2147483647 h 685"/>
              <a:gd name="T22" fmla="*/ 2147483647 w 578"/>
              <a:gd name="T23" fmla="*/ 2147483647 h 685"/>
              <a:gd name="T24" fmla="*/ 2147483647 w 578"/>
              <a:gd name="T25" fmla="*/ 2147483647 h 685"/>
              <a:gd name="T26" fmla="*/ 2147483647 w 578"/>
              <a:gd name="T27" fmla="*/ 2147483647 h 685"/>
              <a:gd name="T28" fmla="*/ 2147483647 w 578"/>
              <a:gd name="T29" fmla="*/ 2147483647 h 685"/>
              <a:gd name="T30" fmla="*/ 2147483647 w 578"/>
              <a:gd name="T31" fmla="*/ 2147483647 h 685"/>
              <a:gd name="T32" fmla="*/ 2147483647 w 578"/>
              <a:gd name="T33" fmla="*/ 2147483647 h 685"/>
              <a:gd name="T34" fmla="*/ 2147483647 w 578"/>
              <a:gd name="T35" fmla="*/ 2147483647 h 685"/>
              <a:gd name="T36" fmla="*/ 2147483647 w 578"/>
              <a:gd name="T37" fmla="*/ 2147483647 h 685"/>
              <a:gd name="T38" fmla="*/ 2147483647 w 578"/>
              <a:gd name="T39" fmla="*/ 2147483647 h 685"/>
              <a:gd name="T40" fmla="*/ 2147483647 w 578"/>
              <a:gd name="T41" fmla="*/ 2147483647 h 685"/>
              <a:gd name="T42" fmla="*/ 2147483647 w 578"/>
              <a:gd name="T43" fmla="*/ 2147483647 h 685"/>
              <a:gd name="T44" fmla="*/ 2147483647 w 578"/>
              <a:gd name="T45" fmla="*/ 2147483647 h 685"/>
              <a:gd name="T46" fmla="*/ 2147483647 w 578"/>
              <a:gd name="T47" fmla="*/ 2147483647 h 685"/>
              <a:gd name="T48" fmla="*/ 2147483647 w 578"/>
              <a:gd name="T49" fmla="*/ 2147483647 h 685"/>
              <a:gd name="T50" fmla="*/ 2147483647 w 578"/>
              <a:gd name="T51" fmla="*/ 2147483647 h 685"/>
              <a:gd name="T52" fmla="*/ 2147483647 w 578"/>
              <a:gd name="T53" fmla="*/ 2147483647 h 685"/>
              <a:gd name="T54" fmla="*/ 2147483647 w 578"/>
              <a:gd name="T55" fmla="*/ 2147483647 h 685"/>
              <a:gd name="T56" fmla="*/ 2147483647 w 578"/>
              <a:gd name="T57" fmla="*/ 2147483647 h 685"/>
              <a:gd name="T58" fmla="*/ 2147483647 w 578"/>
              <a:gd name="T59" fmla="*/ 2147483647 h 685"/>
              <a:gd name="T60" fmla="*/ 2147483647 w 578"/>
              <a:gd name="T61" fmla="*/ 2147483647 h 685"/>
              <a:gd name="T62" fmla="*/ 2147483647 w 578"/>
              <a:gd name="T63" fmla="*/ 2147483647 h 685"/>
              <a:gd name="T64" fmla="*/ 2147483647 w 578"/>
              <a:gd name="T65" fmla="*/ 2147483647 h 685"/>
              <a:gd name="T66" fmla="*/ 2147483647 w 578"/>
              <a:gd name="T67" fmla="*/ 2147483647 h 685"/>
              <a:gd name="T68" fmla="*/ 2147483647 w 578"/>
              <a:gd name="T69" fmla="*/ 2147483647 h 685"/>
              <a:gd name="T70" fmla="*/ 2147483647 w 578"/>
              <a:gd name="T71" fmla="*/ 2147483647 h 685"/>
              <a:gd name="T72" fmla="*/ 2147483647 w 578"/>
              <a:gd name="T73" fmla="*/ 2147483647 h 685"/>
              <a:gd name="T74" fmla="*/ 2147483647 w 578"/>
              <a:gd name="T75" fmla="*/ 2147483647 h 685"/>
              <a:gd name="T76" fmla="*/ 2147483647 w 578"/>
              <a:gd name="T77" fmla="*/ 2147483647 h 685"/>
              <a:gd name="T78" fmla="*/ 2147483647 w 578"/>
              <a:gd name="T79" fmla="*/ 2147483647 h 685"/>
              <a:gd name="T80" fmla="*/ 2147483647 w 578"/>
              <a:gd name="T81" fmla="*/ 2147483647 h 685"/>
              <a:gd name="T82" fmla="*/ 2147483647 w 578"/>
              <a:gd name="T83" fmla="*/ 2147483647 h 685"/>
              <a:gd name="T84" fmla="*/ 2147483647 w 578"/>
              <a:gd name="T85" fmla="*/ 2147483647 h 685"/>
              <a:gd name="T86" fmla="*/ 2147483647 w 578"/>
              <a:gd name="T87" fmla="*/ 2147483647 h 685"/>
              <a:gd name="T88" fmla="*/ 2147483647 w 578"/>
              <a:gd name="T89" fmla="*/ 2147483647 h 685"/>
              <a:gd name="T90" fmla="*/ 2147483647 w 578"/>
              <a:gd name="T91" fmla="*/ 2147483647 h 685"/>
              <a:gd name="T92" fmla="*/ 2147483647 w 578"/>
              <a:gd name="T93" fmla="*/ 2147483647 h 685"/>
              <a:gd name="T94" fmla="*/ 2147483647 w 578"/>
              <a:gd name="T95" fmla="*/ 2147483647 h 685"/>
              <a:gd name="T96" fmla="*/ 2147483647 w 578"/>
              <a:gd name="T97" fmla="*/ 2147483647 h 685"/>
              <a:gd name="T98" fmla="*/ 2147483647 w 578"/>
              <a:gd name="T99" fmla="*/ 2147483647 h 685"/>
              <a:gd name="T100" fmla="*/ 2147483647 w 578"/>
              <a:gd name="T101" fmla="*/ 2147483647 h 685"/>
              <a:gd name="T102" fmla="*/ 2147483647 w 578"/>
              <a:gd name="T103" fmla="*/ 2147483647 h 685"/>
              <a:gd name="T104" fmla="*/ 2147483647 w 578"/>
              <a:gd name="T105" fmla="*/ 2147483647 h 685"/>
              <a:gd name="T106" fmla="*/ 2147483647 w 578"/>
              <a:gd name="T107" fmla="*/ 2147483647 h 685"/>
              <a:gd name="T108" fmla="*/ 2147483647 w 578"/>
              <a:gd name="T109" fmla="*/ 2147483647 h 685"/>
              <a:gd name="T110" fmla="*/ 2147483647 w 578"/>
              <a:gd name="T111" fmla="*/ 2147483647 h 685"/>
              <a:gd name="T112" fmla="*/ 2147483647 w 578"/>
              <a:gd name="T113" fmla="*/ 2147483647 h 685"/>
              <a:gd name="T114" fmla="*/ 2147483647 w 578"/>
              <a:gd name="T115" fmla="*/ 2147483647 h 685"/>
              <a:gd name="T116" fmla="*/ 2147483647 w 578"/>
              <a:gd name="T117" fmla="*/ 2147483647 h 685"/>
              <a:gd name="T118" fmla="*/ 2147483647 w 578"/>
              <a:gd name="T119" fmla="*/ 2147483647 h 6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8"/>
              <a:gd name="T181" fmla="*/ 0 h 685"/>
              <a:gd name="T182" fmla="*/ 578 w 578"/>
              <a:gd name="T183" fmla="*/ 685 h 6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8" h="685">
                <a:moveTo>
                  <a:pt x="0" y="685"/>
                </a:moveTo>
                <a:lnTo>
                  <a:pt x="1" y="684"/>
                </a:lnTo>
                <a:lnTo>
                  <a:pt x="2" y="683"/>
                </a:lnTo>
                <a:lnTo>
                  <a:pt x="5" y="680"/>
                </a:lnTo>
                <a:lnTo>
                  <a:pt x="5" y="678"/>
                </a:lnTo>
                <a:lnTo>
                  <a:pt x="5" y="677"/>
                </a:lnTo>
                <a:lnTo>
                  <a:pt x="5" y="676"/>
                </a:lnTo>
                <a:lnTo>
                  <a:pt x="5" y="675"/>
                </a:lnTo>
                <a:lnTo>
                  <a:pt x="5" y="674"/>
                </a:lnTo>
                <a:lnTo>
                  <a:pt x="4" y="673"/>
                </a:lnTo>
                <a:lnTo>
                  <a:pt x="4" y="672"/>
                </a:lnTo>
                <a:lnTo>
                  <a:pt x="5" y="670"/>
                </a:lnTo>
                <a:lnTo>
                  <a:pt x="6" y="669"/>
                </a:lnTo>
                <a:lnTo>
                  <a:pt x="6" y="667"/>
                </a:lnTo>
                <a:lnTo>
                  <a:pt x="7" y="667"/>
                </a:lnTo>
                <a:lnTo>
                  <a:pt x="7" y="665"/>
                </a:lnTo>
                <a:lnTo>
                  <a:pt x="8" y="665"/>
                </a:lnTo>
                <a:lnTo>
                  <a:pt x="8" y="664"/>
                </a:lnTo>
                <a:lnTo>
                  <a:pt x="9" y="663"/>
                </a:lnTo>
                <a:lnTo>
                  <a:pt x="10" y="663"/>
                </a:lnTo>
                <a:lnTo>
                  <a:pt x="11" y="660"/>
                </a:lnTo>
                <a:lnTo>
                  <a:pt x="12" y="659"/>
                </a:lnTo>
                <a:lnTo>
                  <a:pt x="14" y="657"/>
                </a:lnTo>
                <a:lnTo>
                  <a:pt x="16" y="657"/>
                </a:lnTo>
                <a:lnTo>
                  <a:pt x="17" y="657"/>
                </a:lnTo>
                <a:lnTo>
                  <a:pt x="17" y="656"/>
                </a:lnTo>
                <a:lnTo>
                  <a:pt x="18" y="655"/>
                </a:lnTo>
                <a:lnTo>
                  <a:pt x="21" y="653"/>
                </a:lnTo>
                <a:lnTo>
                  <a:pt x="22" y="653"/>
                </a:lnTo>
                <a:lnTo>
                  <a:pt x="23" y="653"/>
                </a:lnTo>
                <a:lnTo>
                  <a:pt x="23" y="652"/>
                </a:lnTo>
                <a:lnTo>
                  <a:pt x="25" y="652"/>
                </a:lnTo>
                <a:lnTo>
                  <a:pt x="26" y="651"/>
                </a:lnTo>
                <a:lnTo>
                  <a:pt x="27" y="651"/>
                </a:lnTo>
                <a:lnTo>
                  <a:pt x="28" y="650"/>
                </a:lnTo>
                <a:lnTo>
                  <a:pt x="31" y="650"/>
                </a:lnTo>
                <a:lnTo>
                  <a:pt x="31" y="649"/>
                </a:lnTo>
                <a:lnTo>
                  <a:pt x="31" y="648"/>
                </a:lnTo>
                <a:lnTo>
                  <a:pt x="32" y="647"/>
                </a:lnTo>
                <a:lnTo>
                  <a:pt x="34" y="647"/>
                </a:lnTo>
                <a:lnTo>
                  <a:pt x="35" y="647"/>
                </a:lnTo>
                <a:lnTo>
                  <a:pt x="36" y="647"/>
                </a:lnTo>
                <a:lnTo>
                  <a:pt x="37" y="646"/>
                </a:lnTo>
                <a:lnTo>
                  <a:pt x="40" y="646"/>
                </a:lnTo>
                <a:lnTo>
                  <a:pt x="41" y="646"/>
                </a:lnTo>
                <a:lnTo>
                  <a:pt x="41" y="645"/>
                </a:lnTo>
                <a:lnTo>
                  <a:pt x="42" y="645"/>
                </a:lnTo>
                <a:lnTo>
                  <a:pt x="43" y="646"/>
                </a:lnTo>
                <a:lnTo>
                  <a:pt x="43" y="645"/>
                </a:lnTo>
                <a:lnTo>
                  <a:pt x="43" y="644"/>
                </a:lnTo>
                <a:lnTo>
                  <a:pt x="44" y="644"/>
                </a:lnTo>
                <a:lnTo>
                  <a:pt x="45" y="643"/>
                </a:lnTo>
                <a:lnTo>
                  <a:pt x="44" y="642"/>
                </a:lnTo>
                <a:lnTo>
                  <a:pt x="45" y="641"/>
                </a:lnTo>
                <a:lnTo>
                  <a:pt x="45" y="642"/>
                </a:lnTo>
                <a:lnTo>
                  <a:pt x="46" y="642"/>
                </a:lnTo>
                <a:lnTo>
                  <a:pt x="47" y="641"/>
                </a:lnTo>
                <a:lnTo>
                  <a:pt x="48" y="640"/>
                </a:lnTo>
                <a:lnTo>
                  <a:pt x="48" y="639"/>
                </a:lnTo>
                <a:lnTo>
                  <a:pt x="48" y="637"/>
                </a:lnTo>
                <a:lnTo>
                  <a:pt x="49" y="636"/>
                </a:lnTo>
                <a:lnTo>
                  <a:pt x="48" y="634"/>
                </a:lnTo>
                <a:lnTo>
                  <a:pt x="49" y="634"/>
                </a:lnTo>
                <a:lnTo>
                  <a:pt x="50" y="634"/>
                </a:lnTo>
                <a:lnTo>
                  <a:pt x="49" y="632"/>
                </a:lnTo>
                <a:lnTo>
                  <a:pt x="48" y="632"/>
                </a:lnTo>
                <a:lnTo>
                  <a:pt x="48" y="630"/>
                </a:lnTo>
                <a:lnTo>
                  <a:pt x="47" y="630"/>
                </a:lnTo>
                <a:lnTo>
                  <a:pt x="47" y="627"/>
                </a:lnTo>
                <a:lnTo>
                  <a:pt x="46" y="628"/>
                </a:lnTo>
                <a:lnTo>
                  <a:pt x="46" y="627"/>
                </a:lnTo>
                <a:lnTo>
                  <a:pt x="46" y="625"/>
                </a:lnTo>
                <a:lnTo>
                  <a:pt x="45" y="625"/>
                </a:lnTo>
                <a:lnTo>
                  <a:pt x="46" y="625"/>
                </a:lnTo>
                <a:lnTo>
                  <a:pt x="45" y="624"/>
                </a:lnTo>
                <a:lnTo>
                  <a:pt x="44" y="622"/>
                </a:lnTo>
                <a:lnTo>
                  <a:pt x="43" y="621"/>
                </a:lnTo>
                <a:lnTo>
                  <a:pt x="43" y="620"/>
                </a:lnTo>
                <a:lnTo>
                  <a:pt x="42" y="620"/>
                </a:lnTo>
                <a:lnTo>
                  <a:pt x="42" y="619"/>
                </a:lnTo>
                <a:lnTo>
                  <a:pt x="42" y="618"/>
                </a:lnTo>
                <a:lnTo>
                  <a:pt x="42" y="617"/>
                </a:lnTo>
                <a:lnTo>
                  <a:pt x="40" y="614"/>
                </a:lnTo>
                <a:lnTo>
                  <a:pt x="40" y="613"/>
                </a:lnTo>
                <a:lnTo>
                  <a:pt x="40" y="611"/>
                </a:lnTo>
                <a:lnTo>
                  <a:pt x="41" y="610"/>
                </a:lnTo>
                <a:lnTo>
                  <a:pt x="40" y="609"/>
                </a:lnTo>
                <a:lnTo>
                  <a:pt x="41" y="608"/>
                </a:lnTo>
                <a:lnTo>
                  <a:pt x="40" y="605"/>
                </a:lnTo>
                <a:lnTo>
                  <a:pt x="41" y="605"/>
                </a:lnTo>
                <a:lnTo>
                  <a:pt x="42" y="605"/>
                </a:lnTo>
                <a:lnTo>
                  <a:pt x="43" y="604"/>
                </a:lnTo>
                <a:lnTo>
                  <a:pt x="44" y="603"/>
                </a:lnTo>
                <a:lnTo>
                  <a:pt x="43" y="602"/>
                </a:lnTo>
                <a:lnTo>
                  <a:pt x="45" y="601"/>
                </a:lnTo>
                <a:lnTo>
                  <a:pt x="44" y="600"/>
                </a:lnTo>
                <a:lnTo>
                  <a:pt x="44" y="599"/>
                </a:lnTo>
                <a:lnTo>
                  <a:pt x="45" y="599"/>
                </a:lnTo>
                <a:lnTo>
                  <a:pt x="45" y="598"/>
                </a:lnTo>
                <a:lnTo>
                  <a:pt x="45" y="597"/>
                </a:lnTo>
                <a:lnTo>
                  <a:pt x="45" y="595"/>
                </a:lnTo>
                <a:lnTo>
                  <a:pt x="46" y="595"/>
                </a:lnTo>
                <a:lnTo>
                  <a:pt x="46" y="594"/>
                </a:lnTo>
                <a:lnTo>
                  <a:pt x="47" y="593"/>
                </a:lnTo>
                <a:lnTo>
                  <a:pt x="48" y="593"/>
                </a:lnTo>
                <a:lnTo>
                  <a:pt x="49" y="592"/>
                </a:lnTo>
                <a:lnTo>
                  <a:pt x="49" y="591"/>
                </a:lnTo>
                <a:lnTo>
                  <a:pt x="50" y="591"/>
                </a:lnTo>
                <a:lnTo>
                  <a:pt x="51" y="590"/>
                </a:lnTo>
                <a:lnTo>
                  <a:pt x="52" y="589"/>
                </a:lnTo>
                <a:lnTo>
                  <a:pt x="53" y="588"/>
                </a:lnTo>
                <a:lnTo>
                  <a:pt x="54" y="588"/>
                </a:lnTo>
                <a:lnTo>
                  <a:pt x="54" y="587"/>
                </a:lnTo>
                <a:lnTo>
                  <a:pt x="54" y="586"/>
                </a:lnTo>
                <a:lnTo>
                  <a:pt x="54" y="585"/>
                </a:lnTo>
                <a:lnTo>
                  <a:pt x="55" y="586"/>
                </a:lnTo>
                <a:lnTo>
                  <a:pt x="56" y="584"/>
                </a:lnTo>
                <a:lnTo>
                  <a:pt x="57" y="583"/>
                </a:lnTo>
                <a:lnTo>
                  <a:pt x="57" y="582"/>
                </a:lnTo>
                <a:lnTo>
                  <a:pt x="58" y="582"/>
                </a:lnTo>
                <a:lnTo>
                  <a:pt x="58" y="581"/>
                </a:lnTo>
                <a:lnTo>
                  <a:pt x="59" y="581"/>
                </a:lnTo>
                <a:lnTo>
                  <a:pt x="58" y="580"/>
                </a:lnTo>
                <a:lnTo>
                  <a:pt x="58" y="579"/>
                </a:lnTo>
                <a:lnTo>
                  <a:pt x="60" y="579"/>
                </a:lnTo>
                <a:lnTo>
                  <a:pt x="60" y="578"/>
                </a:lnTo>
                <a:lnTo>
                  <a:pt x="60" y="577"/>
                </a:lnTo>
                <a:lnTo>
                  <a:pt x="60" y="576"/>
                </a:lnTo>
                <a:lnTo>
                  <a:pt x="60" y="575"/>
                </a:lnTo>
                <a:lnTo>
                  <a:pt x="60" y="573"/>
                </a:lnTo>
                <a:lnTo>
                  <a:pt x="61" y="573"/>
                </a:lnTo>
                <a:lnTo>
                  <a:pt x="60" y="572"/>
                </a:lnTo>
                <a:lnTo>
                  <a:pt x="61" y="572"/>
                </a:lnTo>
                <a:lnTo>
                  <a:pt x="60" y="571"/>
                </a:lnTo>
                <a:lnTo>
                  <a:pt x="61" y="570"/>
                </a:lnTo>
                <a:lnTo>
                  <a:pt x="60" y="569"/>
                </a:lnTo>
                <a:lnTo>
                  <a:pt x="60" y="566"/>
                </a:lnTo>
                <a:lnTo>
                  <a:pt x="60" y="564"/>
                </a:lnTo>
                <a:lnTo>
                  <a:pt x="61" y="563"/>
                </a:lnTo>
                <a:lnTo>
                  <a:pt x="62" y="563"/>
                </a:lnTo>
                <a:lnTo>
                  <a:pt x="62" y="561"/>
                </a:lnTo>
                <a:lnTo>
                  <a:pt x="63" y="560"/>
                </a:lnTo>
                <a:lnTo>
                  <a:pt x="63" y="559"/>
                </a:lnTo>
                <a:lnTo>
                  <a:pt x="63" y="558"/>
                </a:lnTo>
                <a:lnTo>
                  <a:pt x="64" y="558"/>
                </a:lnTo>
                <a:lnTo>
                  <a:pt x="64" y="557"/>
                </a:lnTo>
                <a:lnTo>
                  <a:pt x="65" y="556"/>
                </a:lnTo>
                <a:lnTo>
                  <a:pt x="65" y="555"/>
                </a:lnTo>
                <a:lnTo>
                  <a:pt x="66" y="554"/>
                </a:lnTo>
                <a:lnTo>
                  <a:pt x="66" y="553"/>
                </a:lnTo>
                <a:lnTo>
                  <a:pt x="67" y="552"/>
                </a:lnTo>
                <a:lnTo>
                  <a:pt x="66" y="552"/>
                </a:lnTo>
                <a:lnTo>
                  <a:pt x="67" y="551"/>
                </a:lnTo>
                <a:lnTo>
                  <a:pt x="67" y="550"/>
                </a:lnTo>
                <a:lnTo>
                  <a:pt x="66" y="549"/>
                </a:lnTo>
                <a:lnTo>
                  <a:pt x="67" y="548"/>
                </a:lnTo>
                <a:lnTo>
                  <a:pt x="67" y="547"/>
                </a:lnTo>
                <a:lnTo>
                  <a:pt x="67" y="546"/>
                </a:lnTo>
                <a:lnTo>
                  <a:pt x="66" y="545"/>
                </a:lnTo>
                <a:lnTo>
                  <a:pt x="67" y="545"/>
                </a:lnTo>
                <a:lnTo>
                  <a:pt x="66" y="544"/>
                </a:lnTo>
                <a:lnTo>
                  <a:pt x="66" y="543"/>
                </a:lnTo>
                <a:lnTo>
                  <a:pt x="66" y="542"/>
                </a:lnTo>
                <a:lnTo>
                  <a:pt x="67" y="542"/>
                </a:lnTo>
                <a:lnTo>
                  <a:pt x="68" y="540"/>
                </a:lnTo>
                <a:lnTo>
                  <a:pt x="69" y="540"/>
                </a:lnTo>
                <a:lnTo>
                  <a:pt x="69" y="541"/>
                </a:lnTo>
                <a:lnTo>
                  <a:pt x="70" y="540"/>
                </a:lnTo>
                <a:lnTo>
                  <a:pt x="71" y="540"/>
                </a:lnTo>
                <a:lnTo>
                  <a:pt x="71" y="538"/>
                </a:lnTo>
                <a:lnTo>
                  <a:pt x="71" y="539"/>
                </a:lnTo>
                <a:lnTo>
                  <a:pt x="73" y="538"/>
                </a:lnTo>
                <a:lnTo>
                  <a:pt x="74" y="537"/>
                </a:lnTo>
                <a:lnTo>
                  <a:pt x="74" y="538"/>
                </a:lnTo>
                <a:lnTo>
                  <a:pt x="74" y="537"/>
                </a:lnTo>
                <a:lnTo>
                  <a:pt x="75" y="537"/>
                </a:lnTo>
                <a:lnTo>
                  <a:pt x="76" y="537"/>
                </a:lnTo>
                <a:lnTo>
                  <a:pt x="77" y="536"/>
                </a:lnTo>
                <a:lnTo>
                  <a:pt x="76" y="536"/>
                </a:lnTo>
                <a:lnTo>
                  <a:pt x="77" y="535"/>
                </a:lnTo>
                <a:lnTo>
                  <a:pt x="77" y="534"/>
                </a:lnTo>
                <a:lnTo>
                  <a:pt x="78" y="534"/>
                </a:lnTo>
                <a:lnTo>
                  <a:pt x="80" y="535"/>
                </a:lnTo>
                <a:lnTo>
                  <a:pt x="80" y="534"/>
                </a:lnTo>
                <a:lnTo>
                  <a:pt x="81" y="534"/>
                </a:lnTo>
                <a:lnTo>
                  <a:pt x="82" y="535"/>
                </a:lnTo>
                <a:lnTo>
                  <a:pt x="83" y="534"/>
                </a:lnTo>
                <a:lnTo>
                  <a:pt x="84" y="534"/>
                </a:lnTo>
                <a:lnTo>
                  <a:pt x="85" y="533"/>
                </a:lnTo>
                <a:lnTo>
                  <a:pt x="86" y="531"/>
                </a:lnTo>
                <a:lnTo>
                  <a:pt x="86" y="530"/>
                </a:lnTo>
                <a:lnTo>
                  <a:pt x="87" y="529"/>
                </a:lnTo>
                <a:lnTo>
                  <a:pt x="88" y="529"/>
                </a:lnTo>
                <a:lnTo>
                  <a:pt x="89" y="527"/>
                </a:lnTo>
                <a:lnTo>
                  <a:pt x="90" y="527"/>
                </a:lnTo>
                <a:lnTo>
                  <a:pt x="91" y="527"/>
                </a:lnTo>
                <a:lnTo>
                  <a:pt x="92" y="526"/>
                </a:lnTo>
                <a:lnTo>
                  <a:pt x="92" y="527"/>
                </a:lnTo>
                <a:lnTo>
                  <a:pt x="93" y="527"/>
                </a:lnTo>
                <a:lnTo>
                  <a:pt x="94" y="526"/>
                </a:lnTo>
                <a:lnTo>
                  <a:pt x="94" y="527"/>
                </a:lnTo>
                <a:lnTo>
                  <a:pt x="95" y="527"/>
                </a:lnTo>
                <a:lnTo>
                  <a:pt x="95" y="526"/>
                </a:lnTo>
                <a:lnTo>
                  <a:pt x="95" y="525"/>
                </a:lnTo>
                <a:lnTo>
                  <a:pt x="96" y="525"/>
                </a:lnTo>
                <a:lnTo>
                  <a:pt x="96" y="524"/>
                </a:lnTo>
                <a:lnTo>
                  <a:pt x="95" y="524"/>
                </a:lnTo>
                <a:lnTo>
                  <a:pt x="95" y="523"/>
                </a:lnTo>
                <a:lnTo>
                  <a:pt x="96" y="523"/>
                </a:lnTo>
                <a:lnTo>
                  <a:pt x="97" y="523"/>
                </a:lnTo>
                <a:lnTo>
                  <a:pt x="97" y="524"/>
                </a:lnTo>
                <a:lnTo>
                  <a:pt x="98" y="523"/>
                </a:lnTo>
                <a:lnTo>
                  <a:pt x="99" y="523"/>
                </a:lnTo>
                <a:lnTo>
                  <a:pt x="99" y="522"/>
                </a:lnTo>
                <a:lnTo>
                  <a:pt x="98" y="521"/>
                </a:lnTo>
                <a:lnTo>
                  <a:pt x="99" y="521"/>
                </a:lnTo>
                <a:lnTo>
                  <a:pt x="99" y="522"/>
                </a:lnTo>
                <a:lnTo>
                  <a:pt x="100" y="521"/>
                </a:lnTo>
                <a:lnTo>
                  <a:pt x="101" y="521"/>
                </a:lnTo>
                <a:lnTo>
                  <a:pt x="101" y="519"/>
                </a:lnTo>
                <a:lnTo>
                  <a:pt x="101" y="518"/>
                </a:lnTo>
                <a:lnTo>
                  <a:pt x="102" y="518"/>
                </a:lnTo>
                <a:lnTo>
                  <a:pt x="102" y="516"/>
                </a:lnTo>
                <a:lnTo>
                  <a:pt x="104" y="516"/>
                </a:lnTo>
                <a:lnTo>
                  <a:pt x="105" y="515"/>
                </a:lnTo>
                <a:lnTo>
                  <a:pt x="106" y="515"/>
                </a:lnTo>
                <a:lnTo>
                  <a:pt x="106" y="514"/>
                </a:lnTo>
                <a:lnTo>
                  <a:pt x="106" y="515"/>
                </a:lnTo>
                <a:lnTo>
                  <a:pt x="107" y="514"/>
                </a:lnTo>
                <a:lnTo>
                  <a:pt x="109" y="515"/>
                </a:lnTo>
                <a:lnTo>
                  <a:pt x="111" y="513"/>
                </a:lnTo>
                <a:lnTo>
                  <a:pt x="111" y="515"/>
                </a:lnTo>
                <a:lnTo>
                  <a:pt x="112" y="514"/>
                </a:lnTo>
                <a:lnTo>
                  <a:pt x="113" y="513"/>
                </a:lnTo>
                <a:lnTo>
                  <a:pt x="113" y="512"/>
                </a:lnTo>
                <a:lnTo>
                  <a:pt x="114" y="512"/>
                </a:lnTo>
                <a:lnTo>
                  <a:pt x="115" y="513"/>
                </a:lnTo>
                <a:lnTo>
                  <a:pt x="115" y="512"/>
                </a:lnTo>
                <a:lnTo>
                  <a:pt x="115" y="511"/>
                </a:lnTo>
                <a:lnTo>
                  <a:pt x="117" y="511"/>
                </a:lnTo>
                <a:lnTo>
                  <a:pt x="118" y="511"/>
                </a:lnTo>
                <a:lnTo>
                  <a:pt x="118" y="510"/>
                </a:lnTo>
                <a:lnTo>
                  <a:pt x="118" y="509"/>
                </a:lnTo>
                <a:lnTo>
                  <a:pt x="120" y="510"/>
                </a:lnTo>
                <a:lnTo>
                  <a:pt x="121" y="508"/>
                </a:lnTo>
                <a:lnTo>
                  <a:pt x="122" y="508"/>
                </a:lnTo>
                <a:lnTo>
                  <a:pt x="123" y="507"/>
                </a:lnTo>
                <a:lnTo>
                  <a:pt x="123" y="506"/>
                </a:lnTo>
                <a:lnTo>
                  <a:pt x="124" y="505"/>
                </a:lnTo>
                <a:lnTo>
                  <a:pt x="126" y="505"/>
                </a:lnTo>
                <a:lnTo>
                  <a:pt x="126" y="504"/>
                </a:lnTo>
                <a:lnTo>
                  <a:pt x="126" y="503"/>
                </a:lnTo>
                <a:lnTo>
                  <a:pt x="127" y="503"/>
                </a:lnTo>
                <a:lnTo>
                  <a:pt x="128" y="504"/>
                </a:lnTo>
                <a:lnTo>
                  <a:pt x="128" y="503"/>
                </a:lnTo>
                <a:lnTo>
                  <a:pt x="129" y="503"/>
                </a:lnTo>
                <a:lnTo>
                  <a:pt x="130" y="502"/>
                </a:lnTo>
                <a:lnTo>
                  <a:pt x="131" y="502"/>
                </a:lnTo>
                <a:lnTo>
                  <a:pt x="132" y="502"/>
                </a:lnTo>
                <a:lnTo>
                  <a:pt x="132" y="501"/>
                </a:lnTo>
                <a:lnTo>
                  <a:pt x="132" y="500"/>
                </a:lnTo>
                <a:lnTo>
                  <a:pt x="132" y="499"/>
                </a:lnTo>
                <a:lnTo>
                  <a:pt x="133" y="499"/>
                </a:lnTo>
                <a:lnTo>
                  <a:pt x="134" y="499"/>
                </a:lnTo>
                <a:lnTo>
                  <a:pt x="133" y="498"/>
                </a:lnTo>
                <a:lnTo>
                  <a:pt x="134" y="498"/>
                </a:lnTo>
                <a:lnTo>
                  <a:pt x="134" y="497"/>
                </a:lnTo>
                <a:lnTo>
                  <a:pt x="135" y="497"/>
                </a:lnTo>
                <a:lnTo>
                  <a:pt x="135" y="495"/>
                </a:lnTo>
                <a:lnTo>
                  <a:pt x="136" y="496"/>
                </a:lnTo>
                <a:lnTo>
                  <a:pt x="137" y="496"/>
                </a:lnTo>
                <a:lnTo>
                  <a:pt x="137" y="495"/>
                </a:lnTo>
                <a:lnTo>
                  <a:pt x="138" y="495"/>
                </a:lnTo>
                <a:lnTo>
                  <a:pt x="139" y="495"/>
                </a:lnTo>
                <a:lnTo>
                  <a:pt x="140" y="494"/>
                </a:lnTo>
                <a:lnTo>
                  <a:pt x="142" y="494"/>
                </a:lnTo>
                <a:lnTo>
                  <a:pt x="143" y="493"/>
                </a:lnTo>
                <a:lnTo>
                  <a:pt x="144" y="493"/>
                </a:lnTo>
                <a:lnTo>
                  <a:pt x="145" y="493"/>
                </a:lnTo>
                <a:lnTo>
                  <a:pt x="145" y="494"/>
                </a:lnTo>
                <a:lnTo>
                  <a:pt x="146" y="494"/>
                </a:lnTo>
                <a:lnTo>
                  <a:pt x="147" y="493"/>
                </a:lnTo>
                <a:lnTo>
                  <a:pt x="147" y="492"/>
                </a:lnTo>
                <a:lnTo>
                  <a:pt x="146" y="492"/>
                </a:lnTo>
                <a:lnTo>
                  <a:pt x="147" y="492"/>
                </a:lnTo>
                <a:lnTo>
                  <a:pt x="147" y="494"/>
                </a:lnTo>
                <a:lnTo>
                  <a:pt x="148" y="494"/>
                </a:lnTo>
                <a:lnTo>
                  <a:pt x="149" y="495"/>
                </a:lnTo>
                <a:lnTo>
                  <a:pt x="151" y="494"/>
                </a:lnTo>
                <a:lnTo>
                  <a:pt x="152" y="495"/>
                </a:lnTo>
                <a:lnTo>
                  <a:pt x="153" y="493"/>
                </a:lnTo>
                <a:lnTo>
                  <a:pt x="153" y="495"/>
                </a:lnTo>
                <a:lnTo>
                  <a:pt x="155" y="493"/>
                </a:lnTo>
                <a:lnTo>
                  <a:pt x="155" y="492"/>
                </a:lnTo>
                <a:lnTo>
                  <a:pt x="156" y="492"/>
                </a:lnTo>
                <a:lnTo>
                  <a:pt x="155" y="494"/>
                </a:lnTo>
                <a:lnTo>
                  <a:pt x="155" y="495"/>
                </a:lnTo>
                <a:lnTo>
                  <a:pt x="156" y="496"/>
                </a:lnTo>
                <a:lnTo>
                  <a:pt x="157" y="496"/>
                </a:lnTo>
                <a:lnTo>
                  <a:pt x="158" y="495"/>
                </a:lnTo>
                <a:lnTo>
                  <a:pt x="159" y="494"/>
                </a:lnTo>
                <a:lnTo>
                  <a:pt x="161" y="492"/>
                </a:lnTo>
                <a:lnTo>
                  <a:pt x="163" y="492"/>
                </a:lnTo>
                <a:lnTo>
                  <a:pt x="164" y="493"/>
                </a:lnTo>
                <a:lnTo>
                  <a:pt x="164" y="492"/>
                </a:lnTo>
                <a:lnTo>
                  <a:pt x="164" y="491"/>
                </a:lnTo>
                <a:lnTo>
                  <a:pt x="164" y="490"/>
                </a:lnTo>
                <a:lnTo>
                  <a:pt x="165" y="491"/>
                </a:lnTo>
                <a:lnTo>
                  <a:pt x="166" y="490"/>
                </a:lnTo>
                <a:lnTo>
                  <a:pt x="166" y="489"/>
                </a:lnTo>
                <a:lnTo>
                  <a:pt x="167" y="489"/>
                </a:lnTo>
                <a:lnTo>
                  <a:pt x="168" y="490"/>
                </a:lnTo>
                <a:lnTo>
                  <a:pt x="169" y="490"/>
                </a:lnTo>
                <a:lnTo>
                  <a:pt x="169" y="491"/>
                </a:lnTo>
                <a:lnTo>
                  <a:pt x="169" y="492"/>
                </a:lnTo>
                <a:lnTo>
                  <a:pt x="170" y="492"/>
                </a:lnTo>
                <a:lnTo>
                  <a:pt x="171" y="489"/>
                </a:lnTo>
                <a:lnTo>
                  <a:pt x="172" y="489"/>
                </a:lnTo>
                <a:lnTo>
                  <a:pt x="173" y="489"/>
                </a:lnTo>
                <a:lnTo>
                  <a:pt x="174" y="489"/>
                </a:lnTo>
                <a:lnTo>
                  <a:pt x="175" y="489"/>
                </a:lnTo>
                <a:lnTo>
                  <a:pt x="177" y="489"/>
                </a:lnTo>
                <a:lnTo>
                  <a:pt x="178" y="490"/>
                </a:lnTo>
                <a:lnTo>
                  <a:pt x="178" y="491"/>
                </a:lnTo>
                <a:lnTo>
                  <a:pt x="178" y="490"/>
                </a:lnTo>
                <a:lnTo>
                  <a:pt x="178" y="489"/>
                </a:lnTo>
                <a:lnTo>
                  <a:pt x="177" y="489"/>
                </a:lnTo>
                <a:lnTo>
                  <a:pt x="177" y="488"/>
                </a:lnTo>
                <a:lnTo>
                  <a:pt x="178" y="488"/>
                </a:lnTo>
                <a:lnTo>
                  <a:pt x="178" y="489"/>
                </a:lnTo>
                <a:lnTo>
                  <a:pt x="179" y="489"/>
                </a:lnTo>
                <a:lnTo>
                  <a:pt x="181" y="489"/>
                </a:lnTo>
                <a:lnTo>
                  <a:pt x="181" y="486"/>
                </a:lnTo>
                <a:lnTo>
                  <a:pt x="180" y="485"/>
                </a:lnTo>
                <a:lnTo>
                  <a:pt x="181" y="485"/>
                </a:lnTo>
                <a:lnTo>
                  <a:pt x="182" y="485"/>
                </a:lnTo>
                <a:lnTo>
                  <a:pt x="183" y="485"/>
                </a:lnTo>
                <a:lnTo>
                  <a:pt x="184" y="485"/>
                </a:lnTo>
                <a:lnTo>
                  <a:pt x="184" y="487"/>
                </a:lnTo>
                <a:lnTo>
                  <a:pt x="184" y="485"/>
                </a:lnTo>
                <a:lnTo>
                  <a:pt x="185" y="485"/>
                </a:lnTo>
                <a:lnTo>
                  <a:pt x="185" y="486"/>
                </a:lnTo>
                <a:lnTo>
                  <a:pt x="185" y="489"/>
                </a:lnTo>
                <a:lnTo>
                  <a:pt x="187" y="488"/>
                </a:lnTo>
                <a:lnTo>
                  <a:pt x="187" y="486"/>
                </a:lnTo>
                <a:lnTo>
                  <a:pt x="187" y="485"/>
                </a:lnTo>
                <a:lnTo>
                  <a:pt x="187" y="486"/>
                </a:lnTo>
                <a:lnTo>
                  <a:pt x="188" y="485"/>
                </a:lnTo>
                <a:lnTo>
                  <a:pt x="188" y="486"/>
                </a:lnTo>
                <a:lnTo>
                  <a:pt x="188" y="487"/>
                </a:lnTo>
                <a:lnTo>
                  <a:pt x="189" y="486"/>
                </a:lnTo>
                <a:lnTo>
                  <a:pt x="189" y="485"/>
                </a:lnTo>
                <a:lnTo>
                  <a:pt x="190" y="485"/>
                </a:lnTo>
                <a:lnTo>
                  <a:pt x="191" y="487"/>
                </a:lnTo>
                <a:lnTo>
                  <a:pt x="192" y="486"/>
                </a:lnTo>
                <a:lnTo>
                  <a:pt x="192" y="485"/>
                </a:lnTo>
                <a:lnTo>
                  <a:pt x="193" y="485"/>
                </a:lnTo>
                <a:lnTo>
                  <a:pt x="194" y="485"/>
                </a:lnTo>
                <a:lnTo>
                  <a:pt x="193" y="485"/>
                </a:lnTo>
                <a:lnTo>
                  <a:pt x="194" y="486"/>
                </a:lnTo>
                <a:lnTo>
                  <a:pt x="196" y="485"/>
                </a:lnTo>
                <a:lnTo>
                  <a:pt x="196" y="486"/>
                </a:lnTo>
                <a:lnTo>
                  <a:pt x="197" y="486"/>
                </a:lnTo>
                <a:lnTo>
                  <a:pt x="198" y="486"/>
                </a:lnTo>
                <a:lnTo>
                  <a:pt x="198" y="485"/>
                </a:lnTo>
                <a:lnTo>
                  <a:pt x="199" y="485"/>
                </a:lnTo>
                <a:lnTo>
                  <a:pt x="200" y="485"/>
                </a:lnTo>
                <a:lnTo>
                  <a:pt x="201" y="484"/>
                </a:lnTo>
                <a:lnTo>
                  <a:pt x="200" y="483"/>
                </a:lnTo>
                <a:lnTo>
                  <a:pt x="200" y="482"/>
                </a:lnTo>
                <a:lnTo>
                  <a:pt x="201" y="483"/>
                </a:lnTo>
                <a:lnTo>
                  <a:pt x="201" y="484"/>
                </a:lnTo>
                <a:lnTo>
                  <a:pt x="201" y="485"/>
                </a:lnTo>
                <a:lnTo>
                  <a:pt x="204" y="485"/>
                </a:lnTo>
                <a:lnTo>
                  <a:pt x="204" y="484"/>
                </a:lnTo>
                <a:lnTo>
                  <a:pt x="204" y="483"/>
                </a:lnTo>
                <a:lnTo>
                  <a:pt x="205" y="484"/>
                </a:lnTo>
                <a:lnTo>
                  <a:pt x="206" y="483"/>
                </a:lnTo>
                <a:lnTo>
                  <a:pt x="206" y="482"/>
                </a:lnTo>
                <a:lnTo>
                  <a:pt x="207" y="481"/>
                </a:lnTo>
                <a:lnTo>
                  <a:pt x="208" y="481"/>
                </a:lnTo>
                <a:lnTo>
                  <a:pt x="208" y="479"/>
                </a:lnTo>
                <a:lnTo>
                  <a:pt x="210" y="478"/>
                </a:lnTo>
                <a:lnTo>
                  <a:pt x="210" y="476"/>
                </a:lnTo>
                <a:lnTo>
                  <a:pt x="209" y="476"/>
                </a:lnTo>
                <a:lnTo>
                  <a:pt x="210" y="476"/>
                </a:lnTo>
                <a:lnTo>
                  <a:pt x="211" y="476"/>
                </a:lnTo>
                <a:lnTo>
                  <a:pt x="212" y="476"/>
                </a:lnTo>
                <a:lnTo>
                  <a:pt x="212" y="475"/>
                </a:lnTo>
                <a:lnTo>
                  <a:pt x="213" y="474"/>
                </a:lnTo>
                <a:lnTo>
                  <a:pt x="212" y="473"/>
                </a:lnTo>
                <a:lnTo>
                  <a:pt x="212" y="472"/>
                </a:lnTo>
                <a:lnTo>
                  <a:pt x="213" y="472"/>
                </a:lnTo>
                <a:lnTo>
                  <a:pt x="213" y="470"/>
                </a:lnTo>
                <a:lnTo>
                  <a:pt x="215" y="471"/>
                </a:lnTo>
                <a:lnTo>
                  <a:pt x="216" y="469"/>
                </a:lnTo>
                <a:lnTo>
                  <a:pt x="217" y="469"/>
                </a:lnTo>
                <a:lnTo>
                  <a:pt x="218" y="469"/>
                </a:lnTo>
                <a:lnTo>
                  <a:pt x="219" y="471"/>
                </a:lnTo>
                <a:lnTo>
                  <a:pt x="220" y="471"/>
                </a:lnTo>
                <a:lnTo>
                  <a:pt x="221" y="471"/>
                </a:lnTo>
                <a:lnTo>
                  <a:pt x="222" y="472"/>
                </a:lnTo>
                <a:lnTo>
                  <a:pt x="223" y="471"/>
                </a:lnTo>
                <a:lnTo>
                  <a:pt x="223" y="469"/>
                </a:lnTo>
                <a:lnTo>
                  <a:pt x="223" y="468"/>
                </a:lnTo>
                <a:lnTo>
                  <a:pt x="224" y="468"/>
                </a:lnTo>
                <a:lnTo>
                  <a:pt x="224" y="469"/>
                </a:lnTo>
                <a:lnTo>
                  <a:pt x="225" y="469"/>
                </a:lnTo>
                <a:lnTo>
                  <a:pt x="225" y="466"/>
                </a:lnTo>
                <a:lnTo>
                  <a:pt x="226" y="466"/>
                </a:lnTo>
                <a:lnTo>
                  <a:pt x="227" y="466"/>
                </a:lnTo>
                <a:lnTo>
                  <a:pt x="227" y="468"/>
                </a:lnTo>
                <a:lnTo>
                  <a:pt x="225" y="469"/>
                </a:lnTo>
                <a:lnTo>
                  <a:pt x="225" y="470"/>
                </a:lnTo>
                <a:lnTo>
                  <a:pt x="226" y="471"/>
                </a:lnTo>
                <a:lnTo>
                  <a:pt x="227" y="471"/>
                </a:lnTo>
                <a:lnTo>
                  <a:pt x="229" y="470"/>
                </a:lnTo>
                <a:lnTo>
                  <a:pt x="230" y="470"/>
                </a:lnTo>
                <a:lnTo>
                  <a:pt x="230" y="469"/>
                </a:lnTo>
                <a:lnTo>
                  <a:pt x="231" y="469"/>
                </a:lnTo>
                <a:lnTo>
                  <a:pt x="232" y="468"/>
                </a:lnTo>
                <a:lnTo>
                  <a:pt x="232" y="467"/>
                </a:lnTo>
                <a:lnTo>
                  <a:pt x="234" y="468"/>
                </a:lnTo>
                <a:lnTo>
                  <a:pt x="235" y="469"/>
                </a:lnTo>
                <a:lnTo>
                  <a:pt x="234" y="471"/>
                </a:lnTo>
                <a:lnTo>
                  <a:pt x="234" y="472"/>
                </a:lnTo>
                <a:lnTo>
                  <a:pt x="235" y="472"/>
                </a:lnTo>
                <a:lnTo>
                  <a:pt x="236" y="469"/>
                </a:lnTo>
                <a:lnTo>
                  <a:pt x="237" y="470"/>
                </a:lnTo>
                <a:lnTo>
                  <a:pt x="238" y="469"/>
                </a:lnTo>
                <a:lnTo>
                  <a:pt x="239" y="469"/>
                </a:lnTo>
                <a:lnTo>
                  <a:pt x="240" y="469"/>
                </a:lnTo>
                <a:lnTo>
                  <a:pt x="239" y="467"/>
                </a:lnTo>
                <a:lnTo>
                  <a:pt x="241" y="467"/>
                </a:lnTo>
                <a:lnTo>
                  <a:pt x="243" y="468"/>
                </a:lnTo>
                <a:lnTo>
                  <a:pt x="243" y="467"/>
                </a:lnTo>
                <a:lnTo>
                  <a:pt x="244" y="467"/>
                </a:lnTo>
                <a:lnTo>
                  <a:pt x="245" y="469"/>
                </a:lnTo>
                <a:lnTo>
                  <a:pt x="246" y="470"/>
                </a:lnTo>
                <a:lnTo>
                  <a:pt x="247" y="471"/>
                </a:lnTo>
                <a:lnTo>
                  <a:pt x="248" y="470"/>
                </a:lnTo>
                <a:lnTo>
                  <a:pt x="248" y="469"/>
                </a:lnTo>
                <a:lnTo>
                  <a:pt x="248" y="468"/>
                </a:lnTo>
                <a:lnTo>
                  <a:pt x="249" y="469"/>
                </a:lnTo>
                <a:lnTo>
                  <a:pt x="250" y="469"/>
                </a:lnTo>
                <a:lnTo>
                  <a:pt x="250" y="470"/>
                </a:lnTo>
                <a:lnTo>
                  <a:pt x="250" y="472"/>
                </a:lnTo>
                <a:lnTo>
                  <a:pt x="251" y="474"/>
                </a:lnTo>
                <a:lnTo>
                  <a:pt x="251" y="475"/>
                </a:lnTo>
                <a:lnTo>
                  <a:pt x="249" y="476"/>
                </a:lnTo>
                <a:lnTo>
                  <a:pt x="248" y="476"/>
                </a:lnTo>
                <a:lnTo>
                  <a:pt x="251" y="478"/>
                </a:lnTo>
                <a:lnTo>
                  <a:pt x="250" y="479"/>
                </a:lnTo>
                <a:lnTo>
                  <a:pt x="251" y="479"/>
                </a:lnTo>
                <a:lnTo>
                  <a:pt x="253" y="477"/>
                </a:lnTo>
                <a:lnTo>
                  <a:pt x="253" y="478"/>
                </a:lnTo>
                <a:lnTo>
                  <a:pt x="253" y="479"/>
                </a:lnTo>
                <a:lnTo>
                  <a:pt x="251" y="479"/>
                </a:lnTo>
                <a:lnTo>
                  <a:pt x="252" y="480"/>
                </a:lnTo>
                <a:lnTo>
                  <a:pt x="253" y="480"/>
                </a:lnTo>
                <a:lnTo>
                  <a:pt x="254" y="481"/>
                </a:lnTo>
                <a:lnTo>
                  <a:pt x="255" y="481"/>
                </a:lnTo>
                <a:lnTo>
                  <a:pt x="256" y="480"/>
                </a:lnTo>
                <a:lnTo>
                  <a:pt x="256" y="481"/>
                </a:lnTo>
                <a:lnTo>
                  <a:pt x="256" y="483"/>
                </a:lnTo>
                <a:lnTo>
                  <a:pt x="256" y="484"/>
                </a:lnTo>
                <a:lnTo>
                  <a:pt x="257" y="484"/>
                </a:lnTo>
                <a:lnTo>
                  <a:pt x="258" y="483"/>
                </a:lnTo>
                <a:lnTo>
                  <a:pt x="258" y="482"/>
                </a:lnTo>
                <a:lnTo>
                  <a:pt x="259" y="482"/>
                </a:lnTo>
                <a:lnTo>
                  <a:pt x="260" y="482"/>
                </a:lnTo>
                <a:lnTo>
                  <a:pt x="260" y="481"/>
                </a:lnTo>
                <a:lnTo>
                  <a:pt x="259" y="480"/>
                </a:lnTo>
                <a:lnTo>
                  <a:pt x="259" y="478"/>
                </a:lnTo>
                <a:lnTo>
                  <a:pt x="260" y="478"/>
                </a:lnTo>
                <a:lnTo>
                  <a:pt x="261" y="478"/>
                </a:lnTo>
                <a:lnTo>
                  <a:pt x="262" y="479"/>
                </a:lnTo>
                <a:lnTo>
                  <a:pt x="263" y="478"/>
                </a:lnTo>
                <a:lnTo>
                  <a:pt x="263" y="477"/>
                </a:lnTo>
                <a:lnTo>
                  <a:pt x="263" y="476"/>
                </a:lnTo>
                <a:lnTo>
                  <a:pt x="264" y="479"/>
                </a:lnTo>
                <a:lnTo>
                  <a:pt x="265" y="479"/>
                </a:lnTo>
                <a:lnTo>
                  <a:pt x="266" y="479"/>
                </a:lnTo>
                <a:lnTo>
                  <a:pt x="265" y="479"/>
                </a:lnTo>
                <a:lnTo>
                  <a:pt x="265" y="481"/>
                </a:lnTo>
                <a:lnTo>
                  <a:pt x="266" y="481"/>
                </a:lnTo>
                <a:lnTo>
                  <a:pt x="268" y="482"/>
                </a:lnTo>
                <a:lnTo>
                  <a:pt x="268" y="483"/>
                </a:lnTo>
                <a:lnTo>
                  <a:pt x="270" y="482"/>
                </a:lnTo>
                <a:lnTo>
                  <a:pt x="272" y="481"/>
                </a:lnTo>
                <a:lnTo>
                  <a:pt x="274" y="479"/>
                </a:lnTo>
                <a:lnTo>
                  <a:pt x="274" y="476"/>
                </a:lnTo>
                <a:lnTo>
                  <a:pt x="274" y="474"/>
                </a:lnTo>
                <a:lnTo>
                  <a:pt x="275" y="473"/>
                </a:lnTo>
                <a:lnTo>
                  <a:pt x="276" y="473"/>
                </a:lnTo>
                <a:lnTo>
                  <a:pt x="279" y="453"/>
                </a:lnTo>
                <a:lnTo>
                  <a:pt x="282" y="434"/>
                </a:lnTo>
                <a:lnTo>
                  <a:pt x="293" y="375"/>
                </a:lnTo>
                <a:lnTo>
                  <a:pt x="299" y="343"/>
                </a:lnTo>
                <a:lnTo>
                  <a:pt x="305" y="304"/>
                </a:lnTo>
                <a:lnTo>
                  <a:pt x="310" y="276"/>
                </a:lnTo>
                <a:lnTo>
                  <a:pt x="309" y="274"/>
                </a:lnTo>
                <a:lnTo>
                  <a:pt x="310" y="272"/>
                </a:lnTo>
                <a:lnTo>
                  <a:pt x="311" y="272"/>
                </a:lnTo>
                <a:lnTo>
                  <a:pt x="311" y="271"/>
                </a:lnTo>
                <a:lnTo>
                  <a:pt x="311" y="269"/>
                </a:lnTo>
                <a:lnTo>
                  <a:pt x="311" y="267"/>
                </a:lnTo>
                <a:lnTo>
                  <a:pt x="311" y="266"/>
                </a:lnTo>
                <a:lnTo>
                  <a:pt x="312" y="265"/>
                </a:lnTo>
                <a:lnTo>
                  <a:pt x="314" y="265"/>
                </a:lnTo>
                <a:lnTo>
                  <a:pt x="314" y="263"/>
                </a:lnTo>
                <a:lnTo>
                  <a:pt x="313" y="262"/>
                </a:lnTo>
                <a:lnTo>
                  <a:pt x="313" y="259"/>
                </a:lnTo>
                <a:lnTo>
                  <a:pt x="312" y="256"/>
                </a:lnTo>
                <a:lnTo>
                  <a:pt x="311" y="255"/>
                </a:lnTo>
                <a:lnTo>
                  <a:pt x="311" y="253"/>
                </a:lnTo>
                <a:lnTo>
                  <a:pt x="313" y="251"/>
                </a:lnTo>
                <a:lnTo>
                  <a:pt x="313" y="249"/>
                </a:lnTo>
                <a:lnTo>
                  <a:pt x="314" y="248"/>
                </a:lnTo>
                <a:lnTo>
                  <a:pt x="314" y="247"/>
                </a:lnTo>
                <a:lnTo>
                  <a:pt x="314" y="246"/>
                </a:lnTo>
                <a:lnTo>
                  <a:pt x="312" y="244"/>
                </a:lnTo>
                <a:lnTo>
                  <a:pt x="311" y="243"/>
                </a:lnTo>
                <a:lnTo>
                  <a:pt x="312" y="241"/>
                </a:lnTo>
                <a:lnTo>
                  <a:pt x="311" y="240"/>
                </a:lnTo>
                <a:lnTo>
                  <a:pt x="311" y="239"/>
                </a:lnTo>
                <a:lnTo>
                  <a:pt x="312" y="239"/>
                </a:lnTo>
                <a:lnTo>
                  <a:pt x="312" y="238"/>
                </a:lnTo>
                <a:lnTo>
                  <a:pt x="311" y="237"/>
                </a:lnTo>
                <a:lnTo>
                  <a:pt x="310" y="237"/>
                </a:lnTo>
                <a:lnTo>
                  <a:pt x="309" y="236"/>
                </a:lnTo>
                <a:lnTo>
                  <a:pt x="309" y="235"/>
                </a:lnTo>
                <a:lnTo>
                  <a:pt x="308" y="234"/>
                </a:lnTo>
                <a:lnTo>
                  <a:pt x="306" y="233"/>
                </a:lnTo>
                <a:lnTo>
                  <a:pt x="305" y="233"/>
                </a:lnTo>
                <a:lnTo>
                  <a:pt x="305" y="232"/>
                </a:lnTo>
                <a:lnTo>
                  <a:pt x="305" y="230"/>
                </a:lnTo>
                <a:lnTo>
                  <a:pt x="305" y="229"/>
                </a:lnTo>
                <a:lnTo>
                  <a:pt x="304" y="227"/>
                </a:lnTo>
                <a:lnTo>
                  <a:pt x="303" y="227"/>
                </a:lnTo>
                <a:lnTo>
                  <a:pt x="301" y="226"/>
                </a:lnTo>
                <a:lnTo>
                  <a:pt x="303" y="225"/>
                </a:lnTo>
                <a:lnTo>
                  <a:pt x="302" y="224"/>
                </a:lnTo>
                <a:lnTo>
                  <a:pt x="301" y="223"/>
                </a:lnTo>
                <a:lnTo>
                  <a:pt x="300" y="223"/>
                </a:lnTo>
                <a:lnTo>
                  <a:pt x="299" y="221"/>
                </a:lnTo>
                <a:lnTo>
                  <a:pt x="299" y="220"/>
                </a:lnTo>
                <a:lnTo>
                  <a:pt x="298" y="220"/>
                </a:lnTo>
                <a:lnTo>
                  <a:pt x="297" y="220"/>
                </a:lnTo>
                <a:lnTo>
                  <a:pt x="298" y="219"/>
                </a:lnTo>
                <a:lnTo>
                  <a:pt x="298" y="218"/>
                </a:lnTo>
                <a:lnTo>
                  <a:pt x="299" y="217"/>
                </a:lnTo>
                <a:lnTo>
                  <a:pt x="300" y="216"/>
                </a:lnTo>
                <a:lnTo>
                  <a:pt x="300" y="214"/>
                </a:lnTo>
                <a:lnTo>
                  <a:pt x="301" y="214"/>
                </a:lnTo>
                <a:lnTo>
                  <a:pt x="301" y="212"/>
                </a:lnTo>
                <a:lnTo>
                  <a:pt x="302" y="211"/>
                </a:lnTo>
                <a:lnTo>
                  <a:pt x="301" y="211"/>
                </a:lnTo>
                <a:lnTo>
                  <a:pt x="301" y="210"/>
                </a:lnTo>
                <a:lnTo>
                  <a:pt x="300" y="210"/>
                </a:lnTo>
                <a:lnTo>
                  <a:pt x="300" y="209"/>
                </a:lnTo>
                <a:lnTo>
                  <a:pt x="299" y="208"/>
                </a:lnTo>
                <a:lnTo>
                  <a:pt x="300" y="207"/>
                </a:lnTo>
                <a:lnTo>
                  <a:pt x="300" y="206"/>
                </a:lnTo>
                <a:lnTo>
                  <a:pt x="299" y="204"/>
                </a:lnTo>
                <a:lnTo>
                  <a:pt x="298" y="204"/>
                </a:lnTo>
                <a:lnTo>
                  <a:pt x="299" y="202"/>
                </a:lnTo>
                <a:lnTo>
                  <a:pt x="298" y="201"/>
                </a:lnTo>
                <a:lnTo>
                  <a:pt x="297" y="201"/>
                </a:lnTo>
                <a:lnTo>
                  <a:pt x="296" y="200"/>
                </a:lnTo>
                <a:lnTo>
                  <a:pt x="294" y="199"/>
                </a:lnTo>
                <a:lnTo>
                  <a:pt x="293" y="198"/>
                </a:lnTo>
                <a:lnTo>
                  <a:pt x="291" y="197"/>
                </a:lnTo>
                <a:lnTo>
                  <a:pt x="290" y="197"/>
                </a:lnTo>
                <a:lnTo>
                  <a:pt x="289" y="197"/>
                </a:lnTo>
                <a:lnTo>
                  <a:pt x="289" y="196"/>
                </a:lnTo>
                <a:lnTo>
                  <a:pt x="288" y="196"/>
                </a:lnTo>
                <a:lnTo>
                  <a:pt x="288" y="194"/>
                </a:lnTo>
                <a:lnTo>
                  <a:pt x="287" y="194"/>
                </a:lnTo>
                <a:lnTo>
                  <a:pt x="285" y="194"/>
                </a:lnTo>
                <a:lnTo>
                  <a:pt x="285" y="193"/>
                </a:lnTo>
                <a:lnTo>
                  <a:pt x="284" y="192"/>
                </a:lnTo>
                <a:lnTo>
                  <a:pt x="283" y="192"/>
                </a:lnTo>
                <a:lnTo>
                  <a:pt x="282" y="190"/>
                </a:lnTo>
                <a:lnTo>
                  <a:pt x="281" y="190"/>
                </a:lnTo>
                <a:lnTo>
                  <a:pt x="279" y="190"/>
                </a:lnTo>
                <a:lnTo>
                  <a:pt x="277" y="189"/>
                </a:lnTo>
                <a:lnTo>
                  <a:pt x="276" y="188"/>
                </a:lnTo>
                <a:lnTo>
                  <a:pt x="275" y="187"/>
                </a:lnTo>
                <a:lnTo>
                  <a:pt x="274" y="187"/>
                </a:lnTo>
                <a:lnTo>
                  <a:pt x="274" y="186"/>
                </a:lnTo>
                <a:lnTo>
                  <a:pt x="274" y="185"/>
                </a:lnTo>
                <a:lnTo>
                  <a:pt x="272" y="184"/>
                </a:lnTo>
                <a:lnTo>
                  <a:pt x="271" y="183"/>
                </a:lnTo>
                <a:lnTo>
                  <a:pt x="271" y="181"/>
                </a:lnTo>
                <a:lnTo>
                  <a:pt x="268" y="178"/>
                </a:lnTo>
                <a:lnTo>
                  <a:pt x="267" y="178"/>
                </a:lnTo>
                <a:lnTo>
                  <a:pt x="267" y="176"/>
                </a:lnTo>
                <a:lnTo>
                  <a:pt x="268" y="175"/>
                </a:lnTo>
                <a:lnTo>
                  <a:pt x="268" y="174"/>
                </a:lnTo>
                <a:lnTo>
                  <a:pt x="268" y="165"/>
                </a:lnTo>
                <a:lnTo>
                  <a:pt x="268" y="159"/>
                </a:lnTo>
                <a:lnTo>
                  <a:pt x="268" y="146"/>
                </a:lnTo>
                <a:lnTo>
                  <a:pt x="268" y="130"/>
                </a:lnTo>
                <a:lnTo>
                  <a:pt x="268" y="123"/>
                </a:lnTo>
                <a:lnTo>
                  <a:pt x="269" y="123"/>
                </a:lnTo>
                <a:lnTo>
                  <a:pt x="269" y="125"/>
                </a:lnTo>
                <a:lnTo>
                  <a:pt x="270" y="125"/>
                </a:lnTo>
                <a:lnTo>
                  <a:pt x="271" y="125"/>
                </a:lnTo>
                <a:lnTo>
                  <a:pt x="271" y="124"/>
                </a:lnTo>
                <a:lnTo>
                  <a:pt x="271" y="123"/>
                </a:lnTo>
                <a:lnTo>
                  <a:pt x="273" y="123"/>
                </a:lnTo>
                <a:lnTo>
                  <a:pt x="274" y="123"/>
                </a:lnTo>
                <a:lnTo>
                  <a:pt x="275" y="124"/>
                </a:lnTo>
                <a:lnTo>
                  <a:pt x="277" y="123"/>
                </a:lnTo>
                <a:lnTo>
                  <a:pt x="277" y="122"/>
                </a:lnTo>
                <a:lnTo>
                  <a:pt x="279" y="122"/>
                </a:lnTo>
                <a:lnTo>
                  <a:pt x="279" y="123"/>
                </a:lnTo>
                <a:lnTo>
                  <a:pt x="281" y="122"/>
                </a:lnTo>
                <a:lnTo>
                  <a:pt x="282" y="122"/>
                </a:lnTo>
                <a:lnTo>
                  <a:pt x="283" y="121"/>
                </a:lnTo>
                <a:lnTo>
                  <a:pt x="284" y="122"/>
                </a:lnTo>
                <a:lnTo>
                  <a:pt x="285" y="123"/>
                </a:lnTo>
                <a:lnTo>
                  <a:pt x="285" y="122"/>
                </a:lnTo>
                <a:lnTo>
                  <a:pt x="286" y="121"/>
                </a:lnTo>
                <a:lnTo>
                  <a:pt x="288" y="120"/>
                </a:lnTo>
                <a:lnTo>
                  <a:pt x="288" y="119"/>
                </a:lnTo>
                <a:lnTo>
                  <a:pt x="289" y="120"/>
                </a:lnTo>
                <a:lnTo>
                  <a:pt x="291" y="120"/>
                </a:lnTo>
                <a:lnTo>
                  <a:pt x="291" y="117"/>
                </a:lnTo>
                <a:lnTo>
                  <a:pt x="292" y="117"/>
                </a:lnTo>
                <a:lnTo>
                  <a:pt x="293" y="117"/>
                </a:lnTo>
                <a:lnTo>
                  <a:pt x="293" y="116"/>
                </a:lnTo>
                <a:lnTo>
                  <a:pt x="294" y="116"/>
                </a:lnTo>
                <a:lnTo>
                  <a:pt x="295" y="116"/>
                </a:lnTo>
                <a:lnTo>
                  <a:pt x="296" y="116"/>
                </a:lnTo>
                <a:lnTo>
                  <a:pt x="297" y="118"/>
                </a:lnTo>
                <a:lnTo>
                  <a:pt x="298" y="118"/>
                </a:lnTo>
                <a:lnTo>
                  <a:pt x="299" y="119"/>
                </a:lnTo>
                <a:lnTo>
                  <a:pt x="299" y="118"/>
                </a:lnTo>
                <a:lnTo>
                  <a:pt x="300" y="118"/>
                </a:lnTo>
                <a:lnTo>
                  <a:pt x="300" y="117"/>
                </a:lnTo>
                <a:lnTo>
                  <a:pt x="302" y="115"/>
                </a:lnTo>
                <a:lnTo>
                  <a:pt x="302" y="114"/>
                </a:lnTo>
                <a:lnTo>
                  <a:pt x="303" y="115"/>
                </a:lnTo>
                <a:lnTo>
                  <a:pt x="304" y="114"/>
                </a:lnTo>
                <a:lnTo>
                  <a:pt x="304" y="113"/>
                </a:lnTo>
                <a:lnTo>
                  <a:pt x="305" y="113"/>
                </a:lnTo>
                <a:lnTo>
                  <a:pt x="305" y="112"/>
                </a:lnTo>
                <a:lnTo>
                  <a:pt x="305" y="113"/>
                </a:lnTo>
                <a:lnTo>
                  <a:pt x="306" y="112"/>
                </a:lnTo>
                <a:lnTo>
                  <a:pt x="307" y="111"/>
                </a:lnTo>
                <a:lnTo>
                  <a:pt x="308" y="110"/>
                </a:lnTo>
                <a:lnTo>
                  <a:pt x="309" y="111"/>
                </a:lnTo>
                <a:lnTo>
                  <a:pt x="309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4"/>
                </a:lnTo>
                <a:lnTo>
                  <a:pt x="313" y="115"/>
                </a:lnTo>
                <a:lnTo>
                  <a:pt x="313" y="116"/>
                </a:lnTo>
                <a:lnTo>
                  <a:pt x="316" y="119"/>
                </a:lnTo>
                <a:lnTo>
                  <a:pt x="317" y="120"/>
                </a:lnTo>
                <a:lnTo>
                  <a:pt x="318" y="119"/>
                </a:lnTo>
                <a:lnTo>
                  <a:pt x="318" y="118"/>
                </a:lnTo>
                <a:lnTo>
                  <a:pt x="319" y="118"/>
                </a:lnTo>
                <a:lnTo>
                  <a:pt x="320" y="118"/>
                </a:lnTo>
                <a:lnTo>
                  <a:pt x="320" y="117"/>
                </a:lnTo>
                <a:lnTo>
                  <a:pt x="322" y="117"/>
                </a:lnTo>
                <a:lnTo>
                  <a:pt x="321" y="118"/>
                </a:lnTo>
                <a:lnTo>
                  <a:pt x="322" y="119"/>
                </a:lnTo>
                <a:lnTo>
                  <a:pt x="321" y="120"/>
                </a:lnTo>
                <a:lnTo>
                  <a:pt x="323" y="120"/>
                </a:lnTo>
                <a:lnTo>
                  <a:pt x="324" y="120"/>
                </a:lnTo>
                <a:lnTo>
                  <a:pt x="325" y="120"/>
                </a:lnTo>
                <a:lnTo>
                  <a:pt x="327" y="120"/>
                </a:lnTo>
                <a:lnTo>
                  <a:pt x="328" y="120"/>
                </a:lnTo>
                <a:lnTo>
                  <a:pt x="328" y="118"/>
                </a:lnTo>
                <a:lnTo>
                  <a:pt x="329" y="118"/>
                </a:lnTo>
                <a:lnTo>
                  <a:pt x="329" y="117"/>
                </a:lnTo>
                <a:lnTo>
                  <a:pt x="330" y="117"/>
                </a:lnTo>
                <a:lnTo>
                  <a:pt x="331" y="117"/>
                </a:lnTo>
                <a:lnTo>
                  <a:pt x="332" y="117"/>
                </a:lnTo>
                <a:lnTo>
                  <a:pt x="333" y="117"/>
                </a:lnTo>
                <a:lnTo>
                  <a:pt x="334" y="118"/>
                </a:lnTo>
                <a:lnTo>
                  <a:pt x="334" y="117"/>
                </a:lnTo>
                <a:lnTo>
                  <a:pt x="331" y="113"/>
                </a:lnTo>
                <a:lnTo>
                  <a:pt x="330" y="112"/>
                </a:lnTo>
                <a:lnTo>
                  <a:pt x="329" y="111"/>
                </a:lnTo>
                <a:lnTo>
                  <a:pt x="329" y="110"/>
                </a:lnTo>
                <a:lnTo>
                  <a:pt x="330" y="109"/>
                </a:lnTo>
                <a:lnTo>
                  <a:pt x="331" y="109"/>
                </a:lnTo>
                <a:lnTo>
                  <a:pt x="331" y="108"/>
                </a:lnTo>
                <a:lnTo>
                  <a:pt x="331" y="107"/>
                </a:lnTo>
                <a:lnTo>
                  <a:pt x="331" y="105"/>
                </a:lnTo>
                <a:lnTo>
                  <a:pt x="331" y="104"/>
                </a:lnTo>
                <a:lnTo>
                  <a:pt x="330" y="104"/>
                </a:lnTo>
                <a:lnTo>
                  <a:pt x="330" y="102"/>
                </a:lnTo>
                <a:lnTo>
                  <a:pt x="331" y="102"/>
                </a:lnTo>
                <a:lnTo>
                  <a:pt x="332" y="102"/>
                </a:lnTo>
                <a:lnTo>
                  <a:pt x="332" y="101"/>
                </a:lnTo>
                <a:lnTo>
                  <a:pt x="332" y="100"/>
                </a:lnTo>
                <a:lnTo>
                  <a:pt x="331" y="100"/>
                </a:lnTo>
                <a:lnTo>
                  <a:pt x="330" y="98"/>
                </a:lnTo>
                <a:lnTo>
                  <a:pt x="329" y="98"/>
                </a:lnTo>
                <a:lnTo>
                  <a:pt x="329" y="97"/>
                </a:lnTo>
                <a:lnTo>
                  <a:pt x="329" y="96"/>
                </a:lnTo>
                <a:lnTo>
                  <a:pt x="331" y="95"/>
                </a:lnTo>
                <a:lnTo>
                  <a:pt x="330" y="94"/>
                </a:lnTo>
                <a:lnTo>
                  <a:pt x="328" y="94"/>
                </a:lnTo>
                <a:lnTo>
                  <a:pt x="326" y="92"/>
                </a:lnTo>
                <a:lnTo>
                  <a:pt x="328" y="91"/>
                </a:lnTo>
                <a:lnTo>
                  <a:pt x="327" y="90"/>
                </a:lnTo>
                <a:lnTo>
                  <a:pt x="323" y="87"/>
                </a:lnTo>
                <a:lnTo>
                  <a:pt x="322" y="87"/>
                </a:lnTo>
                <a:lnTo>
                  <a:pt x="321" y="86"/>
                </a:lnTo>
                <a:lnTo>
                  <a:pt x="320" y="86"/>
                </a:lnTo>
                <a:lnTo>
                  <a:pt x="320" y="85"/>
                </a:lnTo>
                <a:lnTo>
                  <a:pt x="319" y="84"/>
                </a:lnTo>
                <a:lnTo>
                  <a:pt x="317" y="84"/>
                </a:lnTo>
                <a:lnTo>
                  <a:pt x="317" y="85"/>
                </a:lnTo>
                <a:lnTo>
                  <a:pt x="315" y="84"/>
                </a:lnTo>
                <a:lnTo>
                  <a:pt x="314" y="85"/>
                </a:lnTo>
                <a:lnTo>
                  <a:pt x="312" y="87"/>
                </a:lnTo>
                <a:lnTo>
                  <a:pt x="311" y="87"/>
                </a:lnTo>
                <a:lnTo>
                  <a:pt x="311" y="86"/>
                </a:lnTo>
                <a:lnTo>
                  <a:pt x="311" y="85"/>
                </a:lnTo>
                <a:lnTo>
                  <a:pt x="310" y="85"/>
                </a:lnTo>
                <a:lnTo>
                  <a:pt x="309" y="85"/>
                </a:lnTo>
                <a:lnTo>
                  <a:pt x="307" y="85"/>
                </a:lnTo>
                <a:lnTo>
                  <a:pt x="305" y="85"/>
                </a:lnTo>
                <a:lnTo>
                  <a:pt x="302" y="85"/>
                </a:lnTo>
                <a:lnTo>
                  <a:pt x="300" y="85"/>
                </a:lnTo>
                <a:lnTo>
                  <a:pt x="299" y="84"/>
                </a:lnTo>
                <a:lnTo>
                  <a:pt x="298" y="84"/>
                </a:lnTo>
                <a:lnTo>
                  <a:pt x="297" y="84"/>
                </a:lnTo>
                <a:lnTo>
                  <a:pt x="296" y="84"/>
                </a:lnTo>
                <a:lnTo>
                  <a:pt x="294" y="85"/>
                </a:lnTo>
                <a:lnTo>
                  <a:pt x="294" y="86"/>
                </a:lnTo>
                <a:lnTo>
                  <a:pt x="292" y="85"/>
                </a:lnTo>
                <a:lnTo>
                  <a:pt x="291" y="84"/>
                </a:lnTo>
                <a:lnTo>
                  <a:pt x="292" y="83"/>
                </a:lnTo>
                <a:lnTo>
                  <a:pt x="291" y="82"/>
                </a:lnTo>
                <a:lnTo>
                  <a:pt x="290" y="83"/>
                </a:lnTo>
                <a:lnTo>
                  <a:pt x="289" y="82"/>
                </a:lnTo>
                <a:lnTo>
                  <a:pt x="288" y="83"/>
                </a:lnTo>
                <a:lnTo>
                  <a:pt x="286" y="84"/>
                </a:lnTo>
                <a:lnTo>
                  <a:pt x="285" y="84"/>
                </a:lnTo>
                <a:lnTo>
                  <a:pt x="285" y="86"/>
                </a:lnTo>
                <a:lnTo>
                  <a:pt x="284" y="86"/>
                </a:lnTo>
                <a:lnTo>
                  <a:pt x="283" y="86"/>
                </a:lnTo>
                <a:lnTo>
                  <a:pt x="282" y="85"/>
                </a:lnTo>
                <a:lnTo>
                  <a:pt x="282" y="70"/>
                </a:lnTo>
                <a:lnTo>
                  <a:pt x="282" y="49"/>
                </a:lnTo>
                <a:lnTo>
                  <a:pt x="282" y="39"/>
                </a:lnTo>
                <a:lnTo>
                  <a:pt x="283" y="39"/>
                </a:lnTo>
                <a:lnTo>
                  <a:pt x="284" y="39"/>
                </a:lnTo>
                <a:lnTo>
                  <a:pt x="285" y="39"/>
                </a:lnTo>
                <a:lnTo>
                  <a:pt x="286" y="39"/>
                </a:lnTo>
                <a:lnTo>
                  <a:pt x="287" y="39"/>
                </a:lnTo>
                <a:lnTo>
                  <a:pt x="288" y="39"/>
                </a:lnTo>
                <a:lnTo>
                  <a:pt x="289" y="37"/>
                </a:lnTo>
                <a:lnTo>
                  <a:pt x="291" y="36"/>
                </a:lnTo>
                <a:lnTo>
                  <a:pt x="291" y="37"/>
                </a:lnTo>
                <a:lnTo>
                  <a:pt x="291" y="36"/>
                </a:lnTo>
                <a:lnTo>
                  <a:pt x="292" y="37"/>
                </a:lnTo>
                <a:lnTo>
                  <a:pt x="294" y="36"/>
                </a:lnTo>
                <a:lnTo>
                  <a:pt x="294" y="38"/>
                </a:lnTo>
                <a:lnTo>
                  <a:pt x="294" y="37"/>
                </a:lnTo>
                <a:lnTo>
                  <a:pt x="295" y="37"/>
                </a:lnTo>
                <a:lnTo>
                  <a:pt x="296" y="37"/>
                </a:lnTo>
                <a:lnTo>
                  <a:pt x="297" y="37"/>
                </a:lnTo>
                <a:lnTo>
                  <a:pt x="297" y="36"/>
                </a:lnTo>
                <a:lnTo>
                  <a:pt x="298" y="36"/>
                </a:lnTo>
                <a:lnTo>
                  <a:pt x="300" y="36"/>
                </a:lnTo>
                <a:lnTo>
                  <a:pt x="302" y="35"/>
                </a:lnTo>
                <a:lnTo>
                  <a:pt x="303" y="33"/>
                </a:lnTo>
                <a:lnTo>
                  <a:pt x="307" y="36"/>
                </a:lnTo>
                <a:lnTo>
                  <a:pt x="308" y="35"/>
                </a:lnTo>
                <a:lnTo>
                  <a:pt x="308" y="36"/>
                </a:lnTo>
                <a:lnTo>
                  <a:pt x="308" y="35"/>
                </a:lnTo>
                <a:lnTo>
                  <a:pt x="308" y="36"/>
                </a:lnTo>
                <a:lnTo>
                  <a:pt x="309" y="36"/>
                </a:lnTo>
                <a:lnTo>
                  <a:pt x="310" y="36"/>
                </a:lnTo>
                <a:lnTo>
                  <a:pt x="311" y="36"/>
                </a:lnTo>
                <a:lnTo>
                  <a:pt x="314" y="38"/>
                </a:lnTo>
                <a:lnTo>
                  <a:pt x="314" y="39"/>
                </a:lnTo>
                <a:lnTo>
                  <a:pt x="314" y="38"/>
                </a:lnTo>
                <a:lnTo>
                  <a:pt x="329" y="38"/>
                </a:lnTo>
                <a:lnTo>
                  <a:pt x="363" y="38"/>
                </a:lnTo>
                <a:lnTo>
                  <a:pt x="401" y="38"/>
                </a:lnTo>
                <a:lnTo>
                  <a:pt x="402" y="38"/>
                </a:lnTo>
                <a:lnTo>
                  <a:pt x="402" y="37"/>
                </a:lnTo>
                <a:lnTo>
                  <a:pt x="402" y="36"/>
                </a:lnTo>
                <a:lnTo>
                  <a:pt x="401" y="36"/>
                </a:lnTo>
                <a:lnTo>
                  <a:pt x="401" y="35"/>
                </a:lnTo>
                <a:lnTo>
                  <a:pt x="400" y="34"/>
                </a:lnTo>
                <a:lnTo>
                  <a:pt x="399" y="34"/>
                </a:lnTo>
                <a:lnTo>
                  <a:pt x="398" y="34"/>
                </a:lnTo>
                <a:lnTo>
                  <a:pt x="398" y="35"/>
                </a:lnTo>
                <a:lnTo>
                  <a:pt x="396" y="35"/>
                </a:lnTo>
                <a:lnTo>
                  <a:pt x="396" y="33"/>
                </a:lnTo>
                <a:lnTo>
                  <a:pt x="397" y="31"/>
                </a:lnTo>
                <a:lnTo>
                  <a:pt x="396" y="30"/>
                </a:lnTo>
                <a:lnTo>
                  <a:pt x="394" y="31"/>
                </a:lnTo>
                <a:lnTo>
                  <a:pt x="395" y="29"/>
                </a:lnTo>
                <a:lnTo>
                  <a:pt x="395" y="27"/>
                </a:lnTo>
                <a:lnTo>
                  <a:pt x="396" y="23"/>
                </a:lnTo>
                <a:lnTo>
                  <a:pt x="398" y="22"/>
                </a:lnTo>
                <a:lnTo>
                  <a:pt x="398" y="21"/>
                </a:lnTo>
                <a:lnTo>
                  <a:pt x="399" y="21"/>
                </a:lnTo>
                <a:lnTo>
                  <a:pt x="401" y="20"/>
                </a:lnTo>
                <a:lnTo>
                  <a:pt x="402" y="20"/>
                </a:lnTo>
                <a:lnTo>
                  <a:pt x="403" y="20"/>
                </a:lnTo>
                <a:lnTo>
                  <a:pt x="404" y="20"/>
                </a:lnTo>
                <a:lnTo>
                  <a:pt x="404" y="21"/>
                </a:lnTo>
                <a:lnTo>
                  <a:pt x="405" y="23"/>
                </a:lnTo>
                <a:lnTo>
                  <a:pt x="406" y="23"/>
                </a:lnTo>
                <a:lnTo>
                  <a:pt x="406" y="25"/>
                </a:lnTo>
                <a:lnTo>
                  <a:pt x="407" y="26"/>
                </a:lnTo>
                <a:lnTo>
                  <a:pt x="409" y="26"/>
                </a:lnTo>
                <a:lnTo>
                  <a:pt x="410" y="26"/>
                </a:lnTo>
                <a:lnTo>
                  <a:pt x="412" y="26"/>
                </a:lnTo>
                <a:lnTo>
                  <a:pt x="413" y="29"/>
                </a:lnTo>
                <a:lnTo>
                  <a:pt x="415" y="30"/>
                </a:lnTo>
                <a:lnTo>
                  <a:pt x="418" y="30"/>
                </a:lnTo>
                <a:lnTo>
                  <a:pt x="418" y="29"/>
                </a:lnTo>
                <a:lnTo>
                  <a:pt x="419" y="29"/>
                </a:lnTo>
                <a:lnTo>
                  <a:pt x="420" y="28"/>
                </a:lnTo>
                <a:lnTo>
                  <a:pt x="419" y="26"/>
                </a:lnTo>
                <a:lnTo>
                  <a:pt x="421" y="26"/>
                </a:lnTo>
                <a:lnTo>
                  <a:pt x="423" y="24"/>
                </a:lnTo>
                <a:lnTo>
                  <a:pt x="425" y="22"/>
                </a:lnTo>
                <a:lnTo>
                  <a:pt x="425" y="21"/>
                </a:lnTo>
                <a:lnTo>
                  <a:pt x="426" y="20"/>
                </a:lnTo>
                <a:lnTo>
                  <a:pt x="429" y="16"/>
                </a:lnTo>
                <a:lnTo>
                  <a:pt x="430" y="15"/>
                </a:lnTo>
                <a:lnTo>
                  <a:pt x="431" y="15"/>
                </a:lnTo>
                <a:lnTo>
                  <a:pt x="435" y="16"/>
                </a:lnTo>
                <a:lnTo>
                  <a:pt x="438" y="16"/>
                </a:lnTo>
                <a:lnTo>
                  <a:pt x="440" y="16"/>
                </a:lnTo>
                <a:lnTo>
                  <a:pt x="441" y="16"/>
                </a:lnTo>
                <a:lnTo>
                  <a:pt x="443" y="12"/>
                </a:lnTo>
                <a:lnTo>
                  <a:pt x="444" y="10"/>
                </a:lnTo>
                <a:lnTo>
                  <a:pt x="445" y="8"/>
                </a:lnTo>
                <a:lnTo>
                  <a:pt x="446" y="7"/>
                </a:lnTo>
                <a:lnTo>
                  <a:pt x="447" y="6"/>
                </a:lnTo>
                <a:lnTo>
                  <a:pt x="453" y="3"/>
                </a:lnTo>
                <a:lnTo>
                  <a:pt x="453" y="1"/>
                </a:lnTo>
                <a:lnTo>
                  <a:pt x="454" y="0"/>
                </a:lnTo>
                <a:lnTo>
                  <a:pt x="456" y="0"/>
                </a:lnTo>
                <a:lnTo>
                  <a:pt x="457" y="0"/>
                </a:lnTo>
                <a:lnTo>
                  <a:pt x="458" y="1"/>
                </a:lnTo>
                <a:lnTo>
                  <a:pt x="460" y="3"/>
                </a:lnTo>
                <a:lnTo>
                  <a:pt x="461" y="11"/>
                </a:lnTo>
                <a:lnTo>
                  <a:pt x="461" y="13"/>
                </a:lnTo>
                <a:lnTo>
                  <a:pt x="461" y="16"/>
                </a:lnTo>
                <a:lnTo>
                  <a:pt x="463" y="23"/>
                </a:lnTo>
                <a:lnTo>
                  <a:pt x="464" y="26"/>
                </a:lnTo>
                <a:lnTo>
                  <a:pt x="464" y="27"/>
                </a:lnTo>
                <a:lnTo>
                  <a:pt x="467" y="29"/>
                </a:lnTo>
                <a:lnTo>
                  <a:pt x="468" y="29"/>
                </a:lnTo>
                <a:lnTo>
                  <a:pt x="472" y="29"/>
                </a:lnTo>
                <a:lnTo>
                  <a:pt x="473" y="29"/>
                </a:lnTo>
                <a:lnTo>
                  <a:pt x="474" y="31"/>
                </a:lnTo>
                <a:lnTo>
                  <a:pt x="476" y="32"/>
                </a:lnTo>
                <a:lnTo>
                  <a:pt x="476" y="35"/>
                </a:lnTo>
                <a:lnTo>
                  <a:pt x="478" y="38"/>
                </a:lnTo>
                <a:lnTo>
                  <a:pt x="477" y="39"/>
                </a:lnTo>
                <a:lnTo>
                  <a:pt x="477" y="42"/>
                </a:lnTo>
                <a:lnTo>
                  <a:pt x="479" y="43"/>
                </a:lnTo>
                <a:lnTo>
                  <a:pt x="479" y="45"/>
                </a:lnTo>
                <a:lnTo>
                  <a:pt x="479" y="55"/>
                </a:lnTo>
                <a:lnTo>
                  <a:pt x="479" y="57"/>
                </a:lnTo>
                <a:lnTo>
                  <a:pt x="479" y="59"/>
                </a:lnTo>
                <a:lnTo>
                  <a:pt x="479" y="62"/>
                </a:lnTo>
                <a:lnTo>
                  <a:pt x="478" y="68"/>
                </a:lnTo>
                <a:lnTo>
                  <a:pt x="478" y="75"/>
                </a:lnTo>
                <a:lnTo>
                  <a:pt x="479" y="77"/>
                </a:lnTo>
                <a:lnTo>
                  <a:pt x="478" y="79"/>
                </a:lnTo>
                <a:lnTo>
                  <a:pt x="495" y="75"/>
                </a:lnTo>
                <a:lnTo>
                  <a:pt x="513" y="91"/>
                </a:lnTo>
                <a:lnTo>
                  <a:pt x="533" y="109"/>
                </a:lnTo>
                <a:lnTo>
                  <a:pt x="540" y="107"/>
                </a:lnTo>
                <a:lnTo>
                  <a:pt x="542" y="107"/>
                </a:lnTo>
                <a:lnTo>
                  <a:pt x="542" y="108"/>
                </a:lnTo>
                <a:lnTo>
                  <a:pt x="544" y="109"/>
                </a:lnTo>
                <a:lnTo>
                  <a:pt x="544" y="110"/>
                </a:lnTo>
                <a:lnTo>
                  <a:pt x="545" y="110"/>
                </a:lnTo>
                <a:lnTo>
                  <a:pt x="547" y="110"/>
                </a:lnTo>
                <a:lnTo>
                  <a:pt x="548" y="109"/>
                </a:lnTo>
                <a:lnTo>
                  <a:pt x="549" y="109"/>
                </a:lnTo>
                <a:lnTo>
                  <a:pt x="550" y="108"/>
                </a:lnTo>
                <a:lnTo>
                  <a:pt x="550" y="107"/>
                </a:lnTo>
                <a:lnTo>
                  <a:pt x="550" y="106"/>
                </a:lnTo>
                <a:lnTo>
                  <a:pt x="551" y="106"/>
                </a:lnTo>
                <a:lnTo>
                  <a:pt x="553" y="105"/>
                </a:lnTo>
                <a:lnTo>
                  <a:pt x="554" y="106"/>
                </a:lnTo>
                <a:lnTo>
                  <a:pt x="556" y="106"/>
                </a:lnTo>
                <a:lnTo>
                  <a:pt x="556" y="105"/>
                </a:lnTo>
                <a:lnTo>
                  <a:pt x="557" y="106"/>
                </a:lnTo>
                <a:lnTo>
                  <a:pt x="557" y="105"/>
                </a:lnTo>
                <a:lnTo>
                  <a:pt x="557" y="106"/>
                </a:lnTo>
                <a:lnTo>
                  <a:pt x="558" y="105"/>
                </a:lnTo>
                <a:lnTo>
                  <a:pt x="558" y="104"/>
                </a:lnTo>
                <a:lnTo>
                  <a:pt x="559" y="104"/>
                </a:lnTo>
                <a:lnTo>
                  <a:pt x="560" y="102"/>
                </a:lnTo>
                <a:lnTo>
                  <a:pt x="560" y="101"/>
                </a:lnTo>
                <a:lnTo>
                  <a:pt x="560" y="100"/>
                </a:lnTo>
                <a:lnTo>
                  <a:pt x="561" y="99"/>
                </a:lnTo>
                <a:lnTo>
                  <a:pt x="562" y="100"/>
                </a:lnTo>
                <a:lnTo>
                  <a:pt x="562" y="99"/>
                </a:lnTo>
                <a:lnTo>
                  <a:pt x="564" y="98"/>
                </a:lnTo>
                <a:lnTo>
                  <a:pt x="565" y="97"/>
                </a:lnTo>
                <a:lnTo>
                  <a:pt x="564" y="96"/>
                </a:lnTo>
                <a:lnTo>
                  <a:pt x="565" y="97"/>
                </a:lnTo>
                <a:lnTo>
                  <a:pt x="568" y="96"/>
                </a:lnTo>
                <a:lnTo>
                  <a:pt x="568" y="95"/>
                </a:lnTo>
                <a:lnTo>
                  <a:pt x="569" y="95"/>
                </a:lnTo>
                <a:lnTo>
                  <a:pt x="570" y="94"/>
                </a:lnTo>
                <a:lnTo>
                  <a:pt x="571" y="94"/>
                </a:lnTo>
                <a:lnTo>
                  <a:pt x="572" y="94"/>
                </a:lnTo>
                <a:lnTo>
                  <a:pt x="572" y="93"/>
                </a:lnTo>
                <a:lnTo>
                  <a:pt x="573" y="93"/>
                </a:lnTo>
                <a:lnTo>
                  <a:pt x="574" y="91"/>
                </a:lnTo>
                <a:lnTo>
                  <a:pt x="575" y="91"/>
                </a:lnTo>
                <a:lnTo>
                  <a:pt x="576" y="91"/>
                </a:lnTo>
                <a:lnTo>
                  <a:pt x="577" y="91"/>
                </a:lnTo>
                <a:lnTo>
                  <a:pt x="578" y="9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0" name="Freeform 32"/>
          <p:cNvSpPr>
            <a:spLocks/>
          </p:cNvSpPr>
          <p:nvPr/>
        </p:nvSpPr>
        <p:spPr bwMode="auto">
          <a:xfrm>
            <a:off x="4621213" y="1855788"/>
            <a:ext cx="923925" cy="447675"/>
          </a:xfrm>
          <a:custGeom>
            <a:avLst/>
            <a:gdLst>
              <a:gd name="T0" fmla="*/ 2147483647 w 582"/>
              <a:gd name="T1" fmla="*/ 2147483647 h 282"/>
              <a:gd name="T2" fmla="*/ 2147483647 w 582"/>
              <a:gd name="T3" fmla="*/ 2147483647 h 282"/>
              <a:gd name="T4" fmla="*/ 2147483647 w 582"/>
              <a:gd name="T5" fmla="*/ 2147483647 h 282"/>
              <a:gd name="T6" fmla="*/ 2147483647 w 582"/>
              <a:gd name="T7" fmla="*/ 2147483647 h 282"/>
              <a:gd name="T8" fmla="*/ 2147483647 w 582"/>
              <a:gd name="T9" fmla="*/ 2147483647 h 282"/>
              <a:gd name="T10" fmla="*/ 2147483647 w 582"/>
              <a:gd name="T11" fmla="*/ 2147483647 h 282"/>
              <a:gd name="T12" fmla="*/ 2147483647 w 582"/>
              <a:gd name="T13" fmla="*/ 2147483647 h 282"/>
              <a:gd name="T14" fmla="*/ 2147483647 w 582"/>
              <a:gd name="T15" fmla="*/ 2147483647 h 282"/>
              <a:gd name="T16" fmla="*/ 2147483647 w 582"/>
              <a:gd name="T17" fmla="*/ 2147483647 h 282"/>
              <a:gd name="T18" fmla="*/ 2147483647 w 582"/>
              <a:gd name="T19" fmla="*/ 2147483647 h 282"/>
              <a:gd name="T20" fmla="*/ 2147483647 w 582"/>
              <a:gd name="T21" fmla="*/ 2147483647 h 282"/>
              <a:gd name="T22" fmla="*/ 2147483647 w 582"/>
              <a:gd name="T23" fmla="*/ 2147483647 h 282"/>
              <a:gd name="T24" fmla="*/ 2147483647 w 582"/>
              <a:gd name="T25" fmla="*/ 2147483647 h 282"/>
              <a:gd name="T26" fmla="*/ 2147483647 w 582"/>
              <a:gd name="T27" fmla="*/ 2147483647 h 282"/>
              <a:gd name="T28" fmla="*/ 2147483647 w 582"/>
              <a:gd name="T29" fmla="*/ 2147483647 h 282"/>
              <a:gd name="T30" fmla="*/ 2147483647 w 582"/>
              <a:gd name="T31" fmla="*/ 2147483647 h 282"/>
              <a:gd name="T32" fmla="*/ 2147483647 w 582"/>
              <a:gd name="T33" fmla="*/ 2147483647 h 282"/>
              <a:gd name="T34" fmla="*/ 2147483647 w 582"/>
              <a:gd name="T35" fmla="*/ 2147483647 h 282"/>
              <a:gd name="T36" fmla="*/ 2147483647 w 582"/>
              <a:gd name="T37" fmla="*/ 2147483647 h 282"/>
              <a:gd name="T38" fmla="*/ 2147483647 w 582"/>
              <a:gd name="T39" fmla="*/ 2147483647 h 282"/>
              <a:gd name="T40" fmla="*/ 2147483647 w 582"/>
              <a:gd name="T41" fmla="*/ 2147483647 h 282"/>
              <a:gd name="T42" fmla="*/ 2147483647 w 582"/>
              <a:gd name="T43" fmla="*/ 2147483647 h 282"/>
              <a:gd name="T44" fmla="*/ 2147483647 w 582"/>
              <a:gd name="T45" fmla="*/ 2147483647 h 282"/>
              <a:gd name="T46" fmla="*/ 2147483647 w 582"/>
              <a:gd name="T47" fmla="*/ 2147483647 h 282"/>
              <a:gd name="T48" fmla="*/ 2147483647 w 582"/>
              <a:gd name="T49" fmla="*/ 2147483647 h 282"/>
              <a:gd name="T50" fmla="*/ 2147483647 w 582"/>
              <a:gd name="T51" fmla="*/ 2147483647 h 282"/>
              <a:gd name="T52" fmla="*/ 2147483647 w 582"/>
              <a:gd name="T53" fmla="*/ 2147483647 h 282"/>
              <a:gd name="T54" fmla="*/ 2147483647 w 582"/>
              <a:gd name="T55" fmla="*/ 2147483647 h 282"/>
              <a:gd name="T56" fmla="*/ 2147483647 w 582"/>
              <a:gd name="T57" fmla="*/ 2147483647 h 282"/>
              <a:gd name="T58" fmla="*/ 2147483647 w 582"/>
              <a:gd name="T59" fmla="*/ 2147483647 h 282"/>
              <a:gd name="T60" fmla="*/ 2147483647 w 582"/>
              <a:gd name="T61" fmla="*/ 2147483647 h 282"/>
              <a:gd name="T62" fmla="*/ 2147483647 w 582"/>
              <a:gd name="T63" fmla="*/ 2147483647 h 282"/>
              <a:gd name="T64" fmla="*/ 2147483647 w 582"/>
              <a:gd name="T65" fmla="*/ 2147483647 h 282"/>
              <a:gd name="T66" fmla="*/ 2147483647 w 582"/>
              <a:gd name="T67" fmla="*/ 2147483647 h 282"/>
              <a:gd name="T68" fmla="*/ 2147483647 w 582"/>
              <a:gd name="T69" fmla="*/ 2147483647 h 282"/>
              <a:gd name="T70" fmla="*/ 2147483647 w 582"/>
              <a:gd name="T71" fmla="*/ 2147483647 h 282"/>
              <a:gd name="T72" fmla="*/ 2147483647 w 582"/>
              <a:gd name="T73" fmla="*/ 2147483647 h 282"/>
              <a:gd name="T74" fmla="*/ 2147483647 w 582"/>
              <a:gd name="T75" fmla="*/ 2147483647 h 282"/>
              <a:gd name="T76" fmla="*/ 2147483647 w 582"/>
              <a:gd name="T77" fmla="*/ 2147483647 h 282"/>
              <a:gd name="T78" fmla="*/ 2147483647 w 582"/>
              <a:gd name="T79" fmla="*/ 2147483647 h 282"/>
              <a:gd name="T80" fmla="*/ 2147483647 w 582"/>
              <a:gd name="T81" fmla="*/ 2147483647 h 282"/>
              <a:gd name="T82" fmla="*/ 2147483647 w 582"/>
              <a:gd name="T83" fmla="*/ 2147483647 h 282"/>
              <a:gd name="T84" fmla="*/ 2147483647 w 582"/>
              <a:gd name="T85" fmla="*/ 2147483647 h 282"/>
              <a:gd name="T86" fmla="*/ 2147483647 w 582"/>
              <a:gd name="T87" fmla="*/ 2147483647 h 282"/>
              <a:gd name="T88" fmla="*/ 2147483647 w 582"/>
              <a:gd name="T89" fmla="*/ 2147483647 h 282"/>
              <a:gd name="T90" fmla="*/ 2147483647 w 582"/>
              <a:gd name="T91" fmla="*/ 2147483647 h 282"/>
              <a:gd name="T92" fmla="*/ 2147483647 w 582"/>
              <a:gd name="T93" fmla="*/ 2147483647 h 282"/>
              <a:gd name="T94" fmla="*/ 2147483647 w 582"/>
              <a:gd name="T95" fmla="*/ 2147483647 h 282"/>
              <a:gd name="T96" fmla="*/ 2147483647 w 582"/>
              <a:gd name="T97" fmla="*/ 2147483647 h 282"/>
              <a:gd name="T98" fmla="*/ 2147483647 w 582"/>
              <a:gd name="T99" fmla="*/ 2147483647 h 282"/>
              <a:gd name="T100" fmla="*/ 2147483647 w 582"/>
              <a:gd name="T101" fmla="*/ 2147483647 h 282"/>
              <a:gd name="T102" fmla="*/ 2147483647 w 582"/>
              <a:gd name="T103" fmla="*/ 2147483647 h 282"/>
              <a:gd name="T104" fmla="*/ 2147483647 w 582"/>
              <a:gd name="T105" fmla="*/ 2147483647 h 282"/>
              <a:gd name="T106" fmla="*/ 2147483647 w 582"/>
              <a:gd name="T107" fmla="*/ 2147483647 h 282"/>
              <a:gd name="T108" fmla="*/ 2147483647 w 582"/>
              <a:gd name="T109" fmla="*/ 2147483647 h 282"/>
              <a:gd name="T110" fmla="*/ 2147483647 w 582"/>
              <a:gd name="T111" fmla="*/ 2147483647 h 282"/>
              <a:gd name="T112" fmla="*/ 2147483647 w 582"/>
              <a:gd name="T113" fmla="*/ 2147483647 h 282"/>
              <a:gd name="T114" fmla="*/ 2147483647 w 582"/>
              <a:gd name="T115" fmla="*/ 2147483647 h 282"/>
              <a:gd name="T116" fmla="*/ 2147483647 w 582"/>
              <a:gd name="T117" fmla="*/ 2147483647 h 282"/>
              <a:gd name="T118" fmla="*/ 2147483647 w 582"/>
              <a:gd name="T119" fmla="*/ 2147483647 h 2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2"/>
              <a:gd name="T181" fmla="*/ 0 h 282"/>
              <a:gd name="T182" fmla="*/ 582 w 582"/>
              <a:gd name="T183" fmla="*/ 282 h 2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2" h="282">
                <a:moveTo>
                  <a:pt x="0" y="89"/>
                </a:moveTo>
                <a:lnTo>
                  <a:pt x="1" y="88"/>
                </a:lnTo>
                <a:lnTo>
                  <a:pt x="2" y="88"/>
                </a:lnTo>
                <a:lnTo>
                  <a:pt x="5" y="89"/>
                </a:lnTo>
                <a:lnTo>
                  <a:pt x="4" y="88"/>
                </a:lnTo>
                <a:lnTo>
                  <a:pt x="5" y="88"/>
                </a:lnTo>
                <a:lnTo>
                  <a:pt x="7" y="88"/>
                </a:lnTo>
                <a:lnTo>
                  <a:pt x="8" y="89"/>
                </a:lnTo>
                <a:lnTo>
                  <a:pt x="9" y="89"/>
                </a:lnTo>
                <a:lnTo>
                  <a:pt x="9" y="90"/>
                </a:lnTo>
                <a:lnTo>
                  <a:pt x="10" y="90"/>
                </a:lnTo>
                <a:lnTo>
                  <a:pt x="10" y="91"/>
                </a:lnTo>
                <a:lnTo>
                  <a:pt x="11" y="91"/>
                </a:lnTo>
                <a:lnTo>
                  <a:pt x="10" y="92"/>
                </a:lnTo>
                <a:lnTo>
                  <a:pt x="11" y="93"/>
                </a:lnTo>
                <a:lnTo>
                  <a:pt x="11" y="94"/>
                </a:lnTo>
                <a:lnTo>
                  <a:pt x="13" y="94"/>
                </a:lnTo>
                <a:lnTo>
                  <a:pt x="12" y="96"/>
                </a:lnTo>
                <a:lnTo>
                  <a:pt x="12" y="97"/>
                </a:lnTo>
                <a:lnTo>
                  <a:pt x="13" y="97"/>
                </a:lnTo>
                <a:lnTo>
                  <a:pt x="13" y="98"/>
                </a:lnTo>
                <a:lnTo>
                  <a:pt x="13" y="100"/>
                </a:lnTo>
                <a:lnTo>
                  <a:pt x="12" y="101"/>
                </a:lnTo>
                <a:lnTo>
                  <a:pt x="11" y="100"/>
                </a:lnTo>
                <a:lnTo>
                  <a:pt x="11" y="101"/>
                </a:lnTo>
                <a:lnTo>
                  <a:pt x="11" y="103"/>
                </a:lnTo>
                <a:lnTo>
                  <a:pt x="10" y="103"/>
                </a:lnTo>
                <a:lnTo>
                  <a:pt x="10" y="105"/>
                </a:lnTo>
                <a:lnTo>
                  <a:pt x="9" y="104"/>
                </a:lnTo>
                <a:lnTo>
                  <a:pt x="8" y="106"/>
                </a:lnTo>
                <a:lnTo>
                  <a:pt x="8" y="107"/>
                </a:lnTo>
                <a:lnTo>
                  <a:pt x="7" y="109"/>
                </a:lnTo>
                <a:lnTo>
                  <a:pt x="8" y="110"/>
                </a:lnTo>
                <a:lnTo>
                  <a:pt x="8" y="112"/>
                </a:lnTo>
                <a:lnTo>
                  <a:pt x="9" y="113"/>
                </a:lnTo>
                <a:lnTo>
                  <a:pt x="9" y="114"/>
                </a:lnTo>
                <a:lnTo>
                  <a:pt x="10" y="114"/>
                </a:lnTo>
                <a:lnTo>
                  <a:pt x="11" y="113"/>
                </a:lnTo>
                <a:lnTo>
                  <a:pt x="13" y="112"/>
                </a:lnTo>
                <a:lnTo>
                  <a:pt x="14" y="112"/>
                </a:lnTo>
                <a:lnTo>
                  <a:pt x="14" y="111"/>
                </a:lnTo>
                <a:lnTo>
                  <a:pt x="15" y="111"/>
                </a:lnTo>
                <a:lnTo>
                  <a:pt x="16" y="111"/>
                </a:lnTo>
                <a:lnTo>
                  <a:pt x="17" y="111"/>
                </a:lnTo>
                <a:lnTo>
                  <a:pt x="17" y="110"/>
                </a:lnTo>
                <a:lnTo>
                  <a:pt x="19" y="110"/>
                </a:lnTo>
                <a:lnTo>
                  <a:pt x="19" y="108"/>
                </a:lnTo>
                <a:lnTo>
                  <a:pt x="19" y="107"/>
                </a:lnTo>
                <a:lnTo>
                  <a:pt x="19" y="106"/>
                </a:lnTo>
                <a:lnTo>
                  <a:pt x="20" y="107"/>
                </a:lnTo>
                <a:lnTo>
                  <a:pt x="21" y="106"/>
                </a:lnTo>
                <a:lnTo>
                  <a:pt x="20" y="105"/>
                </a:lnTo>
                <a:lnTo>
                  <a:pt x="21" y="105"/>
                </a:lnTo>
                <a:lnTo>
                  <a:pt x="20" y="104"/>
                </a:lnTo>
                <a:lnTo>
                  <a:pt x="19" y="102"/>
                </a:lnTo>
                <a:lnTo>
                  <a:pt x="20" y="101"/>
                </a:lnTo>
                <a:lnTo>
                  <a:pt x="21" y="100"/>
                </a:lnTo>
                <a:lnTo>
                  <a:pt x="22" y="99"/>
                </a:lnTo>
                <a:lnTo>
                  <a:pt x="22" y="98"/>
                </a:lnTo>
                <a:lnTo>
                  <a:pt x="24" y="97"/>
                </a:lnTo>
                <a:lnTo>
                  <a:pt x="23" y="97"/>
                </a:lnTo>
                <a:lnTo>
                  <a:pt x="25" y="96"/>
                </a:lnTo>
                <a:lnTo>
                  <a:pt x="25" y="94"/>
                </a:lnTo>
                <a:lnTo>
                  <a:pt x="26" y="94"/>
                </a:lnTo>
                <a:lnTo>
                  <a:pt x="27" y="93"/>
                </a:lnTo>
                <a:lnTo>
                  <a:pt x="29" y="93"/>
                </a:lnTo>
                <a:lnTo>
                  <a:pt x="30" y="92"/>
                </a:lnTo>
                <a:lnTo>
                  <a:pt x="30" y="93"/>
                </a:lnTo>
                <a:lnTo>
                  <a:pt x="30" y="94"/>
                </a:lnTo>
                <a:lnTo>
                  <a:pt x="31" y="94"/>
                </a:lnTo>
                <a:lnTo>
                  <a:pt x="33" y="94"/>
                </a:lnTo>
                <a:lnTo>
                  <a:pt x="34" y="94"/>
                </a:lnTo>
                <a:lnTo>
                  <a:pt x="34" y="95"/>
                </a:lnTo>
                <a:lnTo>
                  <a:pt x="36" y="94"/>
                </a:lnTo>
                <a:lnTo>
                  <a:pt x="37" y="92"/>
                </a:lnTo>
                <a:lnTo>
                  <a:pt x="37" y="90"/>
                </a:lnTo>
                <a:lnTo>
                  <a:pt x="38" y="89"/>
                </a:lnTo>
                <a:lnTo>
                  <a:pt x="38" y="88"/>
                </a:lnTo>
                <a:lnTo>
                  <a:pt x="36" y="88"/>
                </a:lnTo>
                <a:lnTo>
                  <a:pt x="36" y="87"/>
                </a:lnTo>
                <a:lnTo>
                  <a:pt x="36" y="86"/>
                </a:lnTo>
                <a:lnTo>
                  <a:pt x="37" y="86"/>
                </a:lnTo>
                <a:lnTo>
                  <a:pt x="38" y="84"/>
                </a:lnTo>
                <a:lnTo>
                  <a:pt x="38" y="82"/>
                </a:lnTo>
                <a:lnTo>
                  <a:pt x="38" y="81"/>
                </a:lnTo>
                <a:lnTo>
                  <a:pt x="38" y="79"/>
                </a:lnTo>
                <a:lnTo>
                  <a:pt x="39" y="79"/>
                </a:lnTo>
                <a:lnTo>
                  <a:pt x="40" y="78"/>
                </a:lnTo>
                <a:lnTo>
                  <a:pt x="42" y="77"/>
                </a:lnTo>
                <a:lnTo>
                  <a:pt x="42" y="78"/>
                </a:lnTo>
                <a:lnTo>
                  <a:pt x="43" y="78"/>
                </a:lnTo>
                <a:lnTo>
                  <a:pt x="44" y="77"/>
                </a:lnTo>
                <a:lnTo>
                  <a:pt x="45" y="78"/>
                </a:lnTo>
                <a:lnTo>
                  <a:pt x="44" y="80"/>
                </a:lnTo>
                <a:lnTo>
                  <a:pt x="45" y="80"/>
                </a:lnTo>
                <a:lnTo>
                  <a:pt x="47" y="80"/>
                </a:lnTo>
                <a:lnTo>
                  <a:pt x="48" y="79"/>
                </a:lnTo>
                <a:lnTo>
                  <a:pt x="49" y="78"/>
                </a:lnTo>
                <a:lnTo>
                  <a:pt x="51" y="75"/>
                </a:lnTo>
                <a:lnTo>
                  <a:pt x="51" y="74"/>
                </a:lnTo>
                <a:lnTo>
                  <a:pt x="51" y="72"/>
                </a:lnTo>
                <a:lnTo>
                  <a:pt x="52" y="72"/>
                </a:lnTo>
                <a:lnTo>
                  <a:pt x="53" y="72"/>
                </a:lnTo>
                <a:lnTo>
                  <a:pt x="54" y="73"/>
                </a:lnTo>
                <a:lnTo>
                  <a:pt x="54" y="72"/>
                </a:lnTo>
                <a:lnTo>
                  <a:pt x="55" y="72"/>
                </a:lnTo>
                <a:lnTo>
                  <a:pt x="55" y="71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2"/>
                </a:lnTo>
                <a:lnTo>
                  <a:pt x="58" y="72"/>
                </a:lnTo>
                <a:lnTo>
                  <a:pt x="58" y="71"/>
                </a:lnTo>
                <a:lnTo>
                  <a:pt x="59" y="69"/>
                </a:lnTo>
                <a:lnTo>
                  <a:pt x="59" y="68"/>
                </a:lnTo>
                <a:lnTo>
                  <a:pt x="61" y="67"/>
                </a:lnTo>
                <a:lnTo>
                  <a:pt x="62" y="65"/>
                </a:lnTo>
                <a:lnTo>
                  <a:pt x="64" y="68"/>
                </a:lnTo>
                <a:lnTo>
                  <a:pt x="63" y="68"/>
                </a:lnTo>
                <a:lnTo>
                  <a:pt x="64" y="69"/>
                </a:lnTo>
                <a:lnTo>
                  <a:pt x="65" y="72"/>
                </a:lnTo>
                <a:lnTo>
                  <a:pt x="66" y="72"/>
                </a:lnTo>
                <a:lnTo>
                  <a:pt x="67" y="72"/>
                </a:lnTo>
                <a:lnTo>
                  <a:pt x="68" y="71"/>
                </a:lnTo>
                <a:lnTo>
                  <a:pt x="68" y="70"/>
                </a:lnTo>
                <a:lnTo>
                  <a:pt x="69" y="70"/>
                </a:lnTo>
                <a:lnTo>
                  <a:pt x="69" y="68"/>
                </a:lnTo>
                <a:lnTo>
                  <a:pt x="70" y="68"/>
                </a:lnTo>
                <a:lnTo>
                  <a:pt x="70" y="67"/>
                </a:lnTo>
                <a:lnTo>
                  <a:pt x="71" y="68"/>
                </a:lnTo>
                <a:lnTo>
                  <a:pt x="72" y="67"/>
                </a:lnTo>
                <a:lnTo>
                  <a:pt x="73" y="67"/>
                </a:lnTo>
                <a:lnTo>
                  <a:pt x="74" y="66"/>
                </a:lnTo>
                <a:lnTo>
                  <a:pt x="74" y="65"/>
                </a:lnTo>
                <a:lnTo>
                  <a:pt x="75" y="65"/>
                </a:lnTo>
                <a:lnTo>
                  <a:pt x="77" y="64"/>
                </a:lnTo>
                <a:lnTo>
                  <a:pt x="78" y="64"/>
                </a:lnTo>
                <a:lnTo>
                  <a:pt x="79" y="62"/>
                </a:lnTo>
                <a:lnTo>
                  <a:pt x="78" y="62"/>
                </a:lnTo>
                <a:lnTo>
                  <a:pt x="79" y="62"/>
                </a:lnTo>
                <a:lnTo>
                  <a:pt x="78" y="61"/>
                </a:lnTo>
                <a:lnTo>
                  <a:pt x="79" y="60"/>
                </a:lnTo>
                <a:lnTo>
                  <a:pt x="80" y="58"/>
                </a:lnTo>
                <a:lnTo>
                  <a:pt x="82" y="57"/>
                </a:lnTo>
                <a:lnTo>
                  <a:pt x="82" y="56"/>
                </a:lnTo>
                <a:lnTo>
                  <a:pt x="83" y="55"/>
                </a:lnTo>
                <a:lnTo>
                  <a:pt x="83" y="56"/>
                </a:lnTo>
                <a:lnTo>
                  <a:pt x="84" y="56"/>
                </a:lnTo>
                <a:lnTo>
                  <a:pt x="86" y="55"/>
                </a:lnTo>
                <a:lnTo>
                  <a:pt x="86" y="54"/>
                </a:lnTo>
                <a:lnTo>
                  <a:pt x="88" y="53"/>
                </a:lnTo>
                <a:lnTo>
                  <a:pt x="88" y="54"/>
                </a:lnTo>
                <a:lnTo>
                  <a:pt x="89" y="53"/>
                </a:lnTo>
                <a:lnTo>
                  <a:pt x="90" y="52"/>
                </a:lnTo>
                <a:lnTo>
                  <a:pt x="91" y="52"/>
                </a:lnTo>
                <a:lnTo>
                  <a:pt x="91" y="51"/>
                </a:lnTo>
                <a:lnTo>
                  <a:pt x="91" y="50"/>
                </a:lnTo>
                <a:lnTo>
                  <a:pt x="92" y="50"/>
                </a:lnTo>
                <a:lnTo>
                  <a:pt x="93" y="50"/>
                </a:lnTo>
                <a:lnTo>
                  <a:pt x="95" y="50"/>
                </a:lnTo>
                <a:lnTo>
                  <a:pt x="95" y="52"/>
                </a:lnTo>
                <a:lnTo>
                  <a:pt x="94" y="53"/>
                </a:lnTo>
                <a:lnTo>
                  <a:pt x="93" y="55"/>
                </a:lnTo>
                <a:lnTo>
                  <a:pt x="91" y="57"/>
                </a:lnTo>
                <a:lnTo>
                  <a:pt x="91" y="58"/>
                </a:lnTo>
                <a:lnTo>
                  <a:pt x="91" y="59"/>
                </a:lnTo>
                <a:lnTo>
                  <a:pt x="91" y="60"/>
                </a:lnTo>
                <a:lnTo>
                  <a:pt x="93" y="60"/>
                </a:lnTo>
                <a:lnTo>
                  <a:pt x="94" y="60"/>
                </a:lnTo>
                <a:lnTo>
                  <a:pt x="95" y="62"/>
                </a:lnTo>
                <a:lnTo>
                  <a:pt x="96" y="62"/>
                </a:lnTo>
                <a:lnTo>
                  <a:pt x="96" y="61"/>
                </a:lnTo>
                <a:lnTo>
                  <a:pt x="95" y="61"/>
                </a:lnTo>
                <a:lnTo>
                  <a:pt x="95" y="60"/>
                </a:lnTo>
                <a:lnTo>
                  <a:pt x="96" y="60"/>
                </a:lnTo>
                <a:lnTo>
                  <a:pt x="97" y="59"/>
                </a:lnTo>
                <a:lnTo>
                  <a:pt x="97" y="58"/>
                </a:lnTo>
                <a:lnTo>
                  <a:pt x="97" y="56"/>
                </a:lnTo>
                <a:lnTo>
                  <a:pt x="97" y="55"/>
                </a:lnTo>
                <a:lnTo>
                  <a:pt x="98" y="55"/>
                </a:lnTo>
                <a:lnTo>
                  <a:pt x="98" y="54"/>
                </a:lnTo>
                <a:lnTo>
                  <a:pt x="100" y="53"/>
                </a:lnTo>
                <a:lnTo>
                  <a:pt x="101" y="53"/>
                </a:lnTo>
                <a:lnTo>
                  <a:pt x="101" y="52"/>
                </a:lnTo>
                <a:lnTo>
                  <a:pt x="102" y="51"/>
                </a:lnTo>
                <a:lnTo>
                  <a:pt x="103" y="51"/>
                </a:lnTo>
                <a:lnTo>
                  <a:pt x="104" y="51"/>
                </a:lnTo>
                <a:lnTo>
                  <a:pt x="105" y="51"/>
                </a:lnTo>
                <a:lnTo>
                  <a:pt x="106" y="50"/>
                </a:lnTo>
                <a:lnTo>
                  <a:pt x="106" y="49"/>
                </a:lnTo>
                <a:lnTo>
                  <a:pt x="107" y="47"/>
                </a:lnTo>
                <a:lnTo>
                  <a:pt x="108" y="46"/>
                </a:lnTo>
                <a:lnTo>
                  <a:pt x="109" y="46"/>
                </a:lnTo>
                <a:lnTo>
                  <a:pt x="110" y="46"/>
                </a:lnTo>
                <a:lnTo>
                  <a:pt x="111" y="46"/>
                </a:lnTo>
                <a:lnTo>
                  <a:pt x="112" y="46"/>
                </a:lnTo>
                <a:lnTo>
                  <a:pt x="112" y="44"/>
                </a:lnTo>
                <a:lnTo>
                  <a:pt x="113" y="43"/>
                </a:lnTo>
                <a:lnTo>
                  <a:pt x="114" y="42"/>
                </a:lnTo>
                <a:lnTo>
                  <a:pt x="114" y="40"/>
                </a:lnTo>
                <a:lnTo>
                  <a:pt x="115" y="39"/>
                </a:lnTo>
                <a:lnTo>
                  <a:pt x="115" y="37"/>
                </a:lnTo>
                <a:lnTo>
                  <a:pt x="115" y="36"/>
                </a:lnTo>
                <a:lnTo>
                  <a:pt x="114" y="35"/>
                </a:lnTo>
                <a:lnTo>
                  <a:pt x="115" y="35"/>
                </a:lnTo>
                <a:lnTo>
                  <a:pt x="115" y="34"/>
                </a:lnTo>
                <a:lnTo>
                  <a:pt x="115" y="33"/>
                </a:lnTo>
                <a:lnTo>
                  <a:pt x="114" y="33"/>
                </a:lnTo>
                <a:lnTo>
                  <a:pt x="115" y="30"/>
                </a:lnTo>
                <a:lnTo>
                  <a:pt x="115" y="29"/>
                </a:lnTo>
                <a:lnTo>
                  <a:pt x="116" y="29"/>
                </a:lnTo>
                <a:lnTo>
                  <a:pt x="115" y="28"/>
                </a:lnTo>
                <a:lnTo>
                  <a:pt x="116" y="28"/>
                </a:lnTo>
                <a:lnTo>
                  <a:pt x="116" y="26"/>
                </a:lnTo>
                <a:lnTo>
                  <a:pt x="115" y="26"/>
                </a:lnTo>
                <a:lnTo>
                  <a:pt x="114" y="26"/>
                </a:lnTo>
                <a:lnTo>
                  <a:pt x="115" y="23"/>
                </a:lnTo>
                <a:lnTo>
                  <a:pt x="115" y="21"/>
                </a:lnTo>
                <a:lnTo>
                  <a:pt x="115" y="20"/>
                </a:lnTo>
                <a:lnTo>
                  <a:pt x="117" y="20"/>
                </a:lnTo>
                <a:lnTo>
                  <a:pt x="118" y="19"/>
                </a:lnTo>
                <a:lnTo>
                  <a:pt x="118" y="18"/>
                </a:lnTo>
                <a:lnTo>
                  <a:pt x="119" y="18"/>
                </a:lnTo>
                <a:lnTo>
                  <a:pt x="120" y="17"/>
                </a:lnTo>
                <a:lnTo>
                  <a:pt x="122" y="16"/>
                </a:lnTo>
                <a:lnTo>
                  <a:pt x="123" y="16"/>
                </a:lnTo>
                <a:lnTo>
                  <a:pt x="124" y="16"/>
                </a:lnTo>
                <a:lnTo>
                  <a:pt x="126" y="17"/>
                </a:lnTo>
                <a:lnTo>
                  <a:pt x="126" y="16"/>
                </a:lnTo>
                <a:lnTo>
                  <a:pt x="127" y="16"/>
                </a:lnTo>
                <a:lnTo>
                  <a:pt x="128" y="16"/>
                </a:lnTo>
                <a:lnTo>
                  <a:pt x="128" y="17"/>
                </a:lnTo>
                <a:lnTo>
                  <a:pt x="130" y="17"/>
                </a:lnTo>
                <a:lnTo>
                  <a:pt x="131" y="18"/>
                </a:lnTo>
                <a:lnTo>
                  <a:pt x="132" y="17"/>
                </a:lnTo>
                <a:lnTo>
                  <a:pt x="132" y="16"/>
                </a:lnTo>
                <a:lnTo>
                  <a:pt x="134" y="16"/>
                </a:lnTo>
                <a:lnTo>
                  <a:pt x="135" y="17"/>
                </a:lnTo>
                <a:lnTo>
                  <a:pt x="136" y="15"/>
                </a:lnTo>
                <a:lnTo>
                  <a:pt x="137" y="15"/>
                </a:lnTo>
                <a:lnTo>
                  <a:pt x="138" y="16"/>
                </a:lnTo>
                <a:lnTo>
                  <a:pt x="138" y="15"/>
                </a:lnTo>
                <a:lnTo>
                  <a:pt x="138" y="14"/>
                </a:lnTo>
                <a:lnTo>
                  <a:pt x="139" y="14"/>
                </a:lnTo>
                <a:lnTo>
                  <a:pt x="139" y="13"/>
                </a:lnTo>
                <a:lnTo>
                  <a:pt x="141" y="12"/>
                </a:lnTo>
                <a:lnTo>
                  <a:pt x="142" y="13"/>
                </a:lnTo>
                <a:lnTo>
                  <a:pt x="143" y="13"/>
                </a:lnTo>
                <a:lnTo>
                  <a:pt x="143" y="14"/>
                </a:lnTo>
                <a:lnTo>
                  <a:pt x="144" y="13"/>
                </a:lnTo>
                <a:lnTo>
                  <a:pt x="143" y="11"/>
                </a:lnTo>
                <a:lnTo>
                  <a:pt x="144" y="10"/>
                </a:lnTo>
                <a:lnTo>
                  <a:pt x="145" y="10"/>
                </a:lnTo>
                <a:lnTo>
                  <a:pt x="146" y="10"/>
                </a:lnTo>
                <a:lnTo>
                  <a:pt x="146" y="9"/>
                </a:lnTo>
                <a:lnTo>
                  <a:pt x="147" y="8"/>
                </a:lnTo>
                <a:lnTo>
                  <a:pt x="147" y="7"/>
                </a:lnTo>
                <a:lnTo>
                  <a:pt x="148" y="7"/>
                </a:lnTo>
                <a:lnTo>
                  <a:pt x="149" y="7"/>
                </a:lnTo>
                <a:lnTo>
                  <a:pt x="150" y="6"/>
                </a:lnTo>
                <a:lnTo>
                  <a:pt x="151" y="6"/>
                </a:lnTo>
                <a:lnTo>
                  <a:pt x="153" y="6"/>
                </a:lnTo>
                <a:lnTo>
                  <a:pt x="155" y="7"/>
                </a:lnTo>
                <a:lnTo>
                  <a:pt x="156" y="7"/>
                </a:lnTo>
                <a:lnTo>
                  <a:pt x="157" y="6"/>
                </a:lnTo>
                <a:lnTo>
                  <a:pt x="158" y="5"/>
                </a:lnTo>
                <a:lnTo>
                  <a:pt x="159" y="6"/>
                </a:lnTo>
                <a:lnTo>
                  <a:pt x="160" y="6"/>
                </a:lnTo>
                <a:lnTo>
                  <a:pt x="161" y="5"/>
                </a:lnTo>
                <a:lnTo>
                  <a:pt x="161" y="6"/>
                </a:lnTo>
                <a:lnTo>
                  <a:pt x="162" y="4"/>
                </a:lnTo>
                <a:lnTo>
                  <a:pt x="163" y="4"/>
                </a:lnTo>
                <a:lnTo>
                  <a:pt x="163" y="3"/>
                </a:lnTo>
                <a:lnTo>
                  <a:pt x="164" y="2"/>
                </a:lnTo>
                <a:lnTo>
                  <a:pt x="163" y="1"/>
                </a:lnTo>
                <a:lnTo>
                  <a:pt x="163" y="0"/>
                </a:lnTo>
                <a:lnTo>
                  <a:pt x="164" y="0"/>
                </a:lnTo>
                <a:lnTo>
                  <a:pt x="165" y="0"/>
                </a:lnTo>
                <a:lnTo>
                  <a:pt x="169" y="3"/>
                </a:lnTo>
                <a:lnTo>
                  <a:pt x="171" y="4"/>
                </a:lnTo>
                <a:lnTo>
                  <a:pt x="172" y="4"/>
                </a:lnTo>
                <a:lnTo>
                  <a:pt x="177" y="2"/>
                </a:lnTo>
                <a:lnTo>
                  <a:pt x="179" y="2"/>
                </a:lnTo>
                <a:lnTo>
                  <a:pt x="180" y="3"/>
                </a:lnTo>
                <a:lnTo>
                  <a:pt x="181" y="3"/>
                </a:lnTo>
                <a:lnTo>
                  <a:pt x="181" y="4"/>
                </a:lnTo>
                <a:lnTo>
                  <a:pt x="181" y="5"/>
                </a:lnTo>
                <a:lnTo>
                  <a:pt x="182" y="7"/>
                </a:lnTo>
                <a:lnTo>
                  <a:pt x="182" y="8"/>
                </a:lnTo>
                <a:lnTo>
                  <a:pt x="184" y="10"/>
                </a:lnTo>
                <a:lnTo>
                  <a:pt x="185" y="10"/>
                </a:lnTo>
                <a:lnTo>
                  <a:pt x="186" y="12"/>
                </a:lnTo>
                <a:lnTo>
                  <a:pt x="190" y="14"/>
                </a:lnTo>
                <a:lnTo>
                  <a:pt x="192" y="14"/>
                </a:lnTo>
                <a:lnTo>
                  <a:pt x="195" y="13"/>
                </a:lnTo>
                <a:lnTo>
                  <a:pt x="197" y="13"/>
                </a:lnTo>
                <a:lnTo>
                  <a:pt x="202" y="14"/>
                </a:lnTo>
                <a:lnTo>
                  <a:pt x="203" y="14"/>
                </a:lnTo>
                <a:lnTo>
                  <a:pt x="204" y="16"/>
                </a:lnTo>
                <a:lnTo>
                  <a:pt x="210" y="17"/>
                </a:lnTo>
                <a:lnTo>
                  <a:pt x="210" y="18"/>
                </a:lnTo>
                <a:lnTo>
                  <a:pt x="211" y="19"/>
                </a:lnTo>
                <a:lnTo>
                  <a:pt x="212" y="20"/>
                </a:lnTo>
                <a:lnTo>
                  <a:pt x="213" y="22"/>
                </a:lnTo>
                <a:lnTo>
                  <a:pt x="212" y="24"/>
                </a:lnTo>
                <a:lnTo>
                  <a:pt x="210" y="29"/>
                </a:lnTo>
                <a:lnTo>
                  <a:pt x="210" y="36"/>
                </a:lnTo>
                <a:lnTo>
                  <a:pt x="210" y="37"/>
                </a:lnTo>
                <a:lnTo>
                  <a:pt x="208" y="39"/>
                </a:lnTo>
                <a:lnTo>
                  <a:pt x="207" y="39"/>
                </a:lnTo>
                <a:lnTo>
                  <a:pt x="207" y="40"/>
                </a:lnTo>
                <a:lnTo>
                  <a:pt x="205" y="42"/>
                </a:lnTo>
                <a:lnTo>
                  <a:pt x="204" y="44"/>
                </a:lnTo>
                <a:lnTo>
                  <a:pt x="205" y="45"/>
                </a:lnTo>
                <a:lnTo>
                  <a:pt x="205" y="46"/>
                </a:lnTo>
                <a:lnTo>
                  <a:pt x="207" y="46"/>
                </a:lnTo>
                <a:lnTo>
                  <a:pt x="208" y="49"/>
                </a:lnTo>
                <a:lnTo>
                  <a:pt x="209" y="49"/>
                </a:lnTo>
                <a:lnTo>
                  <a:pt x="210" y="49"/>
                </a:lnTo>
                <a:lnTo>
                  <a:pt x="210" y="52"/>
                </a:lnTo>
                <a:lnTo>
                  <a:pt x="211" y="52"/>
                </a:lnTo>
                <a:lnTo>
                  <a:pt x="213" y="53"/>
                </a:lnTo>
                <a:lnTo>
                  <a:pt x="214" y="55"/>
                </a:lnTo>
                <a:lnTo>
                  <a:pt x="216" y="55"/>
                </a:lnTo>
                <a:lnTo>
                  <a:pt x="216" y="56"/>
                </a:lnTo>
                <a:lnTo>
                  <a:pt x="217" y="56"/>
                </a:lnTo>
                <a:lnTo>
                  <a:pt x="218" y="59"/>
                </a:lnTo>
                <a:lnTo>
                  <a:pt x="218" y="60"/>
                </a:lnTo>
                <a:lnTo>
                  <a:pt x="218" y="62"/>
                </a:lnTo>
                <a:lnTo>
                  <a:pt x="221" y="70"/>
                </a:lnTo>
                <a:lnTo>
                  <a:pt x="223" y="75"/>
                </a:lnTo>
                <a:lnTo>
                  <a:pt x="223" y="79"/>
                </a:lnTo>
                <a:lnTo>
                  <a:pt x="224" y="81"/>
                </a:lnTo>
                <a:lnTo>
                  <a:pt x="225" y="82"/>
                </a:lnTo>
                <a:lnTo>
                  <a:pt x="227" y="82"/>
                </a:lnTo>
                <a:lnTo>
                  <a:pt x="228" y="81"/>
                </a:lnTo>
                <a:lnTo>
                  <a:pt x="229" y="82"/>
                </a:lnTo>
                <a:lnTo>
                  <a:pt x="229" y="83"/>
                </a:lnTo>
                <a:lnTo>
                  <a:pt x="228" y="84"/>
                </a:lnTo>
                <a:lnTo>
                  <a:pt x="228" y="85"/>
                </a:lnTo>
                <a:lnTo>
                  <a:pt x="228" y="86"/>
                </a:lnTo>
                <a:lnTo>
                  <a:pt x="228" y="87"/>
                </a:lnTo>
                <a:lnTo>
                  <a:pt x="230" y="88"/>
                </a:lnTo>
                <a:lnTo>
                  <a:pt x="230" y="90"/>
                </a:lnTo>
                <a:lnTo>
                  <a:pt x="230" y="91"/>
                </a:lnTo>
                <a:lnTo>
                  <a:pt x="230" y="93"/>
                </a:lnTo>
                <a:lnTo>
                  <a:pt x="229" y="94"/>
                </a:lnTo>
                <a:lnTo>
                  <a:pt x="227" y="98"/>
                </a:lnTo>
                <a:lnTo>
                  <a:pt x="228" y="100"/>
                </a:lnTo>
                <a:lnTo>
                  <a:pt x="229" y="101"/>
                </a:lnTo>
                <a:lnTo>
                  <a:pt x="230" y="104"/>
                </a:lnTo>
                <a:lnTo>
                  <a:pt x="229" y="104"/>
                </a:lnTo>
                <a:lnTo>
                  <a:pt x="227" y="107"/>
                </a:lnTo>
                <a:lnTo>
                  <a:pt x="224" y="110"/>
                </a:lnTo>
                <a:lnTo>
                  <a:pt x="224" y="112"/>
                </a:lnTo>
                <a:lnTo>
                  <a:pt x="225" y="119"/>
                </a:lnTo>
                <a:lnTo>
                  <a:pt x="224" y="121"/>
                </a:lnTo>
                <a:lnTo>
                  <a:pt x="224" y="124"/>
                </a:lnTo>
                <a:lnTo>
                  <a:pt x="225" y="126"/>
                </a:lnTo>
                <a:lnTo>
                  <a:pt x="225" y="129"/>
                </a:lnTo>
                <a:lnTo>
                  <a:pt x="226" y="130"/>
                </a:lnTo>
                <a:lnTo>
                  <a:pt x="227" y="128"/>
                </a:lnTo>
                <a:lnTo>
                  <a:pt x="229" y="130"/>
                </a:lnTo>
                <a:lnTo>
                  <a:pt x="230" y="131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6"/>
                </a:lnTo>
                <a:lnTo>
                  <a:pt x="229" y="137"/>
                </a:lnTo>
                <a:lnTo>
                  <a:pt x="230" y="139"/>
                </a:lnTo>
                <a:lnTo>
                  <a:pt x="229" y="141"/>
                </a:lnTo>
                <a:lnTo>
                  <a:pt x="230" y="143"/>
                </a:lnTo>
                <a:lnTo>
                  <a:pt x="230" y="146"/>
                </a:lnTo>
                <a:lnTo>
                  <a:pt x="231" y="147"/>
                </a:lnTo>
                <a:lnTo>
                  <a:pt x="232" y="149"/>
                </a:lnTo>
                <a:lnTo>
                  <a:pt x="232" y="151"/>
                </a:lnTo>
                <a:lnTo>
                  <a:pt x="232" y="152"/>
                </a:lnTo>
                <a:lnTo>
                  <a:pt x="232" y="155"/>
                </a:lnTo>
                <a:lnTo>
                  <a:pt x="233" y="156"/>
                </a:lnTo>
                <a:lnTo>
                  <a:pt x="234" y="157"/>
                </a:lnTo>
                <a:lnTo>
                  <a:pt x="236" y="158"/>
                </a:lnTo>
                <a:lnTo>
                  <a:pt x="236" y="159"/>
                </a:lnTo>
                <a:lnTo>
                  <a:pt x="238" y="159"/>
                </a:lnTo>
                <a:lnTo>
                  <a:pt x="239" y="163"/>
                </a:lnTo>
                <a:lnTo>
                  <a:pt x="239" y="164"/>
                </a:lnTo>
                <a:lnTo>
                  <a:pt x="239" y="166"/>
                </a:lnTo>
                <a:lnTo>
                  <a:pt x="239" y="167"/>
                </a:lnTo>
                <a:lnTo>
                  <a:pt x="239" y="168"/>
                </a:lnTo>
                <a:lnTo>
                  <a:pt x="239" y="169"/>
                </a:lnTo>
                <a:lnTo>
                  <a:pt x="242" y="171"/>
                </a:lnTo>
                <a:lnTo>
                  <a:pt x="242" y="172"/>
                </a:lnTo>
                <a:lnTo>
                  <a:pt x="243" y="173"/>
                </a:lnTo>
                <a:lnTo>
                  <a:pt x="244" y="174"/>
                </a:lnTo>
                <a:lnTo>
                  <a:pt x="244" y="175"/>
                </a:lnTo>
                <a:lnTo>
                  <a:pt x="245" y="175"/>
                </a:lnTo>
                <a:lnTo>
                  <a:pt x="244" y="175"/>
                </a:lnTo>
                <a:lnTo>
                  <a:pt x="244" y="177"/>
                </a:lnTo>
                <a:lnTo>
                  <a:pt x="244" y="178"/>
                </a:lnTo>
                <a:lnTo>
                  <a:pt x="244" y="180"/>
                </a:lnTo>
                <a:lnTo>
                  <a:pt x="245" y="180"/>
                </a:lnTo>
                <a:lnTo>
                  <a:pt x="245" y="181"/>
                </a:lnTo>
                <a:lnTo>
                  <a:pt x="244" y="182"/>
                </a:lnTo>
                <a:lnTo>
                  <a:pt x="244" y="183"/>
                </a:lnTo>
                <a:lnTo>
                  <a:pt x="244" y="184"/>
                </a:lnTo>
                <a:lnTo>
                  <a:pt x="245" y="184"/>
                </a:lnTo>
                <a:lnTo>
                  <a:pt x="245" y="185"/>
                </a:lnTo>
                <a:lnTo>
                  <a:pt x="246" y="185"/>
                </a:lnTo>
                <a:lnTo>
                  <a:pt x="247" y="185"/>
                </a:lnTo>
                <a:lnTo>
                  <a:pt x="249" y="185"/>
                </a:lnTo>
                <a:lnTo>
                  <a:pt x="248" y="186"/>
                </a:lnTo>
                <a:lnTo>
                  <a:pt x="248" y="188"/>
                </a:lnTo>
                <a:lnTo>
                  <a:pt x="247" y="188"/>
                </a:lnTo>
                <a:lnTo>
                  <a:pt x="247" y="189"/>
                </a:lnTo>
                <a:lnTo>
                  <a:pt x="247" y="190"/>
                </a:lnTo>
                <a:lnTo>
                  <a:pt x="247" y="191"/>
                </a:lnTo>
                <a:lnTo>
                  <a:pt x="246" y="191"/>
                </a:lnTo>
                <a:lnTo>
                  <a:pt x="246" y="193"/>
                </a:lnTo>
                <a:lnTo>
                  <a:pt x="244" y="193"/>
                </a:lnTo>
                <a:lnTo>
                  <a:pt x="244" y="194"/>
                </a:lnTo>
                <a:lnTo>
                  <a:pt x="242" y="194"/>
                </a:lnTo>
                <a:lnTo>
                  <a:pt x="242" y="195"/>
                </a:lnTo>
                <a:lnTo>
                  <a:pt x="243" y="196"/>
                </a:lnTo>
                <a:lnTo>
                  <a:pt x="242" y="197"/>
                </a:lnTo>
                <a:lnTo>
                  <a:pt x="242" y="198"/>
                </a:lnTo>
                <a:lnTo>
                  <a:pt x="241" y="198"/>
                </a:lnTo>
                <a:lnTo>
                  <a:pt x="240" y="199"/>
                </a:lnTo>
                <a:lnTo>
                  <a:pt x="241" y="201"/>
                </a:lnTo>
                <a:lnTo>
                  <a:pt x="240" y="201"/>
                </a:lnTo>
                <a:lnTo>
                  <a:pt x="239" y="202"/>
                </a:lnTo>
                <a:lnTo>
                  <a:pt x="240" y="203"/>
                </a:lnTo>
                <a:lnTo>
                  <a:pt x="240" y="204"/>
                </a:lnTo>
                <a:lnTo>
                  <a:pt x="241" y="204"/>
                </a:lnTo>
                <a:lnTo>
                  <a:pt x="242" y="205"/>
                </a:lnTo>
                <a:lnTo>
                  <a:pt x="242" y="206"/>
                </a:lnTo>
                <a:lnTo>
                  <a:pt x="241" y="206"/>
                </a:lnTo>
                <a:lnTo>
                  <a:pt x="241" y="207"/>
                </a:lnTo>
                <a:lnTo>
                  <a:pt x="242" y="207"/>
                </a:lnTo>
                <a:lnTo>
                  <a:pt x="242" y="208"/>
                </a:lnTo>
                <a:lnTo>
                  <a:pt x="242" y="209"/>
                </a:lnTo>
                <a:lnTo>
                  <a:pt x="241" y="209"/>
                </a:lnTo>
                <a:lnTo>
                  <a:pt x="240" y="210"/>
                </a:lnTo>
                <a:lnTo>
                  <a:pt x="239" y="210"/>
                </a:lnTo>
                <a:lnTo>
                  <a:pt x="239" y="211"/>
                </a:lnTo>
                <a:lnTo>
                  <a:pt x="238" y="211"/>
                </a:lnTo>
                <a:lnTo>
                  <a:pt x="237" y="211"/>
                </a:lnTo>
                <a:lnTo>
                  <a:pt x="236" y="211"/>
                </a:lnTo>
                <a:lnTo>
                  <a:pt x="236" y="212"/>
                </a:lnTo>
                <a:lnTo>
                  <a:pt x="236" y="213"/>
                </a:lnTo>
                <a:lnTo>
                  <a:pt x="236" y="214"/>
                </a:lnTo>
                <a:lnTo>
                  <a:pt x="235" y="213"/>
                </a:lnTo>
                <a:lnTo>
                  <a:pt x="234" y="214"/>
                </a:lnTo>
                <a:lnTo>
                  <a:pt x="233" y="214"/>
                </a:lnTo>
                <a:lnTo>
                  <a:pt x="233" y="213"/>
                </a:lnTo>
                <a:lnTo>
                  <a:pt x="232" y="213"/>
                </a:lnTo>
                <a:lnTo>
                  <a:pt x="232" y="212"/>
                </a:lnTo>
                <a:lnTo>
                  <a:pt x="230" y="212"/>
                </a:lnTo>
                <a:lnTo>
                  <a:pt x="229" y="212"/>
                </a:lnTo>
                <a:lnTo>
                  <a:pt x="227" y="211"/>
                </a:lnTo>
                <a:lnTo>
                  <a:pt x="227" y="212"/>
                </a:lnTo>
                <a:lnTo>
                  <a:pt x="227" y="213"/>
                </a:lnTo>
                <a:lnTo>
                  <a:pt x="226" y="214"/>
                </a:lnTo>
                <a:lnTo>
                  <a:pt x="226" y="215"/>
                </a:lnTo>
                <a:lnTo>
                  <a:pt x="227" y="215"/>
                </a:lnTo>
                <a:lnTo>
                  <a:pt x="227" y="217"/>
                </a:lnTo>
                <a:lnTo>
                  <a:pt x="226" y="217"/>
                </a:lnTo>
                <a:lnTo>
                  <a:pt x="227" y="219"/>
                </a:lnTo>
                <a:lnTo>
                  <a:pt x="228" y="220"/>
                </a:lnTo>
                <a:lnTo>
                  <a:pt x="229" y="219"/>
                </a:lnTo>
                <a:lnTo>
                  <a:pt x="230" y="220"/>
                </a:lnTo>
                <a:lnTo>
                  <a:pt x="231" y="220"/>
                </a:lnTo>
                <a:lnTo>
                  <a:pt x="232" y="221"/>
                </a:lnTo>
                <a:lnTo>
                  <a:pt x="234" y="221"/>
                </a:lnTo>
                <a:lnTo>
                  <a:pt x="234" y="222"/>
                </a:lnTo>
                <a:lnTo>
                  <a:pt x="236" y="223"/>
                </a:lnTo>
                <a:lnTo>
                  <a:pt x="235" y="224"/>
                </a:lnTo>
                <a:lnTo>
                  <a:pt x="236" y="224"/>
                </a:lnTo>
                <a:lnTo>
                  <a:pt x="236" y="225"/>
                </a:lnTo>
                <a:lnTo>
                  <a:pt x="236" y="226"/>
                </a:lnTo>
                <a:lnTo>
                  <a:pt x="237" y="226"/>
                </a:lnTo>
                <a:lnTo>
                  <a:pt x="238" y="227"/>
                </a:lnTo>
                <a:lnTo>
                  <a:pt x="239" y="228"/>
                </a:lnTo>
                <a:lnTo>
                  <a:pt x="240" y="230"/>
                </a:lnTo>
                <a:lnTo>
                  <a:pt x="241" y="230"/>
                </a:lnTo>
                <a:lnTo>
                  <a:pt x="242" y="231"/>
                </a:lnTo>
                <a:lnTo>
                  <a:pt x="242" y="230"/>
                </a:lnTo>
                <a:lnTo>
                  <a:pt x="243" y="231"/>
                </a:lnTo>
                <a:lnTo>
                  <a:pt x="244" y="233"/>
                </a:lnTo>
                <a:lnTo>
                  <a:pt x="246" y="233"/>
                </a:lnTo>
                <a:lnTo>
                  <a:pt x="247" y="233"/>
                </a:lnTo>
                <a:lnTo>
                  <a:pt x="248" y="235"/>
                </a:lnTo>
                <a:lnTo>
                  <a:pt x="250" y="235"/>
                </a:lnTo>
                <a:lnTo>
                  <a:pt x="250" y="236"/>
                </a:lnTo>
                <a:lnTo>
                  <a:pt x="251" y="237"/>
                </a:lnTo>
                <a:lnTo>
                  <a:pt x="252" y="237"/>
                </a:lnTo>
                <a:lnTo>
                  <a:pt x="253" y="237"/>
                </a:lnTo>
                <a:lnTo>
                  <a:pt x="254" y="239"/>
                </a:lnTo>
                <a:lnTo>
                  <a:pt x="253" y="240"/>
                </a:lnTo>
                <a:lnTo>
                  <a:pt x="254" y="241"/>
                </a:lnTo>
                <a:lnTo>
                  <a:pt x="255" y="241"/>
                </a:lnTo>
                <a:lnTo>
                  <a:pt x="255" y="242"/>
                </a:lnTo>
                <a:lnTo>
                  <a:pt x="256" y="242"/>
                </a:lnTo>
                <a:lnTo>
                  <a:pt x="257" y="242"/>
                </a:lnTo>
                <a:lnTo>
                  <a:pt x="258" y="242"/>
                </a:lnTo>
                <a:lnTo>
                  <a:pt x="259" y="243"/>
                </a:lnTo>
                <a:lnTo>
                  <a:pt x="261" y="245"/>
                </a:lnTo>
                <a:lnTo>
                  <a:pt x="262" y="246"/>
                </a:lnTo>
                <a:lnTo>
                  <a:pt x="263" y="249"/>
                </a:lnTo>
                <a:lnTo>
                  <a:pt x="263" y="250"/>
                </a:lnTo>
                <a:lnTo>
                  <a:pt x="265" y="253"/>
                </a:lnTo>
                <a:lnTo>
                  <a:pt x="265" y="254"/>
                </a:lnTo>
                <a:lnTo>
                  <a:pt x="266" y="256"/>
                </a:lnTo>
                <a:lnTo>
                  <a:pt x="268" y="259"/>
                </a:lnTo>
                <a:lnTo>
                  <a:pt x="268" y="260"/>
                </a:lnTo>
                <a:lnTo>
                  <a:pt x="269" y="262"/>
                </a:lnTo>
                <a:lnTo>
                  <a:pt x="270" y="263"/>
                </a:lnTo>
                <a:lnTo>
                  <a:pt x="271" y="264"/>
                </a:lnTo>
                <a:lnTo>
                  <a:pt x="273" y="264"/>
                </a:lnTo>
                <a:lnTo>
                  <a:pt x="274" y="264"/>
                </a:lnTo>
                <a:lnTo>
                  <a:pt x="275" y="264"/>
                </a:lnTo>
                <a:lnTo>
                  <a:pt x="276" y="262"/>
                </a:lnTo>
                <a:lnTo>
                  <a:pt x="277" y="262"/>
                </a:lnTo>
                <a:lnTo>
                  <a:pt x="279" y="262"/>
                </a:lnTo>
                <a:lnTo>
                  <a:pt x="281" y="263"/>
                </a:lnTo>
                <a:lnTo>
                  <a:pt x="282" y="265"/>
                </a:lnTo>
                <a:lnTo>
                  <a:pt x="286" y="266"/>
                </a:lnTo>
                <a:lnTo>
                  <a:pt x="288" y="266"/>
                </a:lnTo>
                <a:lnTo>
                  <a:pt x="291" y="267"/>
                </a:lnTo>
                <a:lnTo>
                  <a:pt x="293" y="269"/>
                </a:lnTo>
                <a:lnTo>
                  <a:pt x="294" y="271"/>
                </a:lnTo>
                <a:lnTo>
                  <a:pt x="294" y="273"/>
                </a:lnTo>
                <a:lnTo>
                  <a:pt x="298" y="277"/>
                </a:lnTo>
                <a:lnTo>
                  <a:pt x="299" y="277"/>
                </a:lnTo>
                <a:lnTo>
                  <a:pt x="299" y="275"/>
                </a:lnTo>
                <a:lnTo>
                  <a:pt x="299" y="274"/>
                </a:lnTo>
                <a:lnTo>
                  <a:pt x="299" y="273"/>
                </a:lnTo>
                <a:lnTo>
                  <a:pt x="299" y="272"/>
                </a:lnTo>
                <a:lnTo>
                  <a:pt x="296" y="272"/>
                </a:lnTo>
                <a:lnTo>
                  <a:pt x="295" y="269"/>
                </a:lnTo>
                <a:lnTo>
                  <a:pt x="295" y="267"/>
                </a:lnTo>
                <a:lnTo>
                  <a:pt x="295" y="266"/>
                </a:lnTo>
                <a:lnTo>
                  <a:pt x="294" y="266"/>
                </a:lnTo>
                <a:lnTo>
                  <a:pt x="293" y="266"/>
                </a:lnTo>
                <a:lnTo>
                  <a:pt x="292" y="265"/>
                </a:lnTo>
                <a:lnTo>
                  <a:pt x="290" y="264"/>
                </a:lnTo>
                <a:lnTo>
                  <a:pt x="289" y="263"/>
                </a:lnTo>
                <a:lnTo>
                  <a:pt x="291" y="262"/>
                </a:lnTo>
                <a:lnTo>
                  <a:pt x="291" y="261"/>
                </a:lnTo>
                <a:lnTo>
                  <a:pt x="292" y="260"/>
                </a:lnTo>
                <a:lnTo>
                  <a:pt x="291" y="259"/>
                </a:lnTo>
                <a:lnTo>
                  <a:pt x="290" y="257"/>
                </a:lnTo>
                <a:lnTo>
                  <a:pt x="288" y="256"/>
                </a:lnTo>
                <a:lnTo>
                  <a:pt x="290" y="255"/>
                </a:lnTo>
                <a:lnTo>
                  <a:pt x="290" y="253"/>
                </a:lnTo>
                <a:lnTo>
                  <a:pt x="291" y="251"/>
                </a:lnTo>
                <a:lnTo>
                  <a:pt x="291" y="249"/>
                </a:lnTo>
                <a:lnTo>
                  <a:pt x="292" y="249"/>
                </a:lnTo>
                <a:lnTo>
                  <a:pt x="293" y="248"/>
                </a:lnTo>
                <a:lnTo>
                  <a:pt x="292" y="246"/>
                </a:lnTo>
                <a:lnTo>
                  <a:pt x="293" y="245"/>
                </a:lnTo>
                <a:lnTo>
                  <a:pt x="293" y="244"/>
                </a:lnTo>
                <a:lnTo>
                  <a:pt x="293" y="243"/>
                </a:lnTo>
                <a:lnTo>
                  <a:pt x="292" y="243"/>
                </a:lnTo>
                <a:lnTo>
                  <a:pt x="293" y="242"/>
                </a:lnTo>
                <a:lnTo>
                  <a:pt x="292" y="241"/>
                </a:lnTo>
                <a:lnTo>
                  <a:pt x="292" y="240"/>
                </a:lnTo>
                <a:lnTo>
                  <a:pt x="293" y="240"/>
                </a:lnTo>
                <a:lnTo>
                  <a:pt x="294" y="240"/>
                </a:lnTo>
                <a:lnTo>
                  <a:pt x="294" y="237"/>
                </a:lnTo>
                <a:lnTo>
                  <a:pt x="294" y="236"/>
                </a:lnTo>
                <a:lnTo>
                  <a:pt x="294" y="235"/>
                </a:lnTo>
                <a:lnTo>
                  <a:pt x="294" y="233"/>
                </a:lnTo>
                <a:lnTo>
                  <a:pt x="292" y="233"/>
                </a:lnTo>
                <a:lnTo>
                  <a:pt x="292" y="231"/>
                </a:lnTo>
                <a:lnTo>
                  <a:pt x="291" y="230"/>
                </a:lnTo>
                <a:lnTo>
                  <a:pt x="292" y="230"/>
                </a:lnTo>
                <a:lnTo>
                  <a:pt x="292" y="228"/>
                </a:lnTo>
                <a:lnTo>
                  <a:pt x="294" y="227"/>
                </a:lnTo>
                <a:lnTo>
                  <a:pt x="294" y="225"/>
                </a:lnTo>
                <a:lnTo>
                  <a:pt x="294" y="224"/>
                </a:lnTo>
                <a:lnTo>
                  <a:pt x="294" y="223"/>
                </a:lnTo>
                <a:lnTo>
                  <a:pt x="294" y="220"/>
                </a:lnTo>
                <a:lnTo>
                  <a:pt x="294" y="219"/>
                </a:lnTo>
                <a:lnTo>
                  <a:pt x="295" y="217"/>
                </a:lnTo>
                <a:lnTo>
                  <a:pt x="296" y="216"/>
                </a:lnTo>
                <a:lnTo>
                  <a:pt x="299" y="214"/>
                </a:lnTo>
                <a:lnTo>
                  <a:pt x="299" y="213"/>
                </a:lnTo>
                <a:lnTo>
                  <a:pt x="299" y="211"/>
                </a:lnTo>
                <a:lnTo>
                  <a:pt x="300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09"/>
                </a:lnTo>
                <a:lnTo>
                  <a:pt x="302" y="208"/>
                </a:lnTo>
                <a:lnTo>
                  <a:pt x="304" y="207"/>
                </a:lnTo>
                <a:lnTo>
                  <a:pt x="305" y="207"/>
                </a:lnTo>
                <a:lnTo>
                  <a:pt x="307" y="206"/>
                </a:lnTo>
                <a:lnTo>
                  <a:pt x="308" y="205"/>
                </a:lnTo>
                <a:lnTo>
                  <a:pt x="310" y="205"/>
                </a:lnTo>
                <a:lnTo>
                  <a:pt x="312" y="204"/>
                </a:lnTo>
                <a:lnTo>
                  <a:pt x="313" y="204"/>
                </a:lnTo>
                <a:lnTo>
                  <a:pt x="314" y="204"/>
                </a:lnTo>
                <a:lnTo>
                  <a:pt x="317" y="203"/>
                </a:lnTo>
                <a:lnTo>
                  <a:pt x="317" y="202"/>
                </a:lnTo>
                <a:lnTo>
                  <a:pt x="317" y="201"/>
                </a:lnTo>
                <a:lnTo>
                  <a:pt x="318" y="201"/>
                </a:lnTo>
                <a:lnTo>
                  <a:pt x="317" y="200"/>
                </a:lnTo>
                <a:lnTo>
                  <a:pt x="317" y="198"/>
                </a:lnTo>
                <a:lnTo>
                  <a:pt x="318" y="198"/>
                </a:lnTo>
                <a:lnTo>
                  <a:pt x="319" y="198"/>
                </a:lnTo>
                <a:lnTo>
                  <a:pt x="321" y="198"/>
                </a:lnTo>
                <a:lnTo>
                  <a:pt x="322" y="199"/>
                </a:lnTo>
                <a:lnTo>
                  <a:pt x="322" y="198"/>
                </a:lnTo>
                <a:lnTo>
                  <a:pt x="324" y="198"/>
                </a:lnTo>
                <a:lnTo>
                  <a:pt x="325" y="198"/>
                </a:lnTo>
                <a:lnTo>
                  <a:pt x="326" y="198"/>
                </a:lnTo>
                <a:lnTo>
                  <a:pt x="327" y="198"/>
                </a:lnTo>
                <a:lnTo>
                  <a:pt x="328" y="199"/>
                </a:lnTo>
                <a:lnTo>
                  <a:pt x="329" y="201"/>
                </a:lnTo>
                <a:lnTo>
                  <a:pt x="330" y="201"/>
                </a:lnTo>
                <a:lnTo>
                  <a:pt x="331" y="201"/>
                </a:lnTo>
                <a:lnTo>
                  <a:pt x="333" y="202"/>
                </a:lnTo>
                <a:lnTo>
                  <a:pt x="335" y="203"/>
                </a:lnTo>
                <a:lnTo>
                  <a:pt x="336" y="202"/>
                </a:lnTo>
                <a:lnTo>
                  <a:pt x="337" y="202"/>
                </a:lnTo>
                <a:lnTo>
                  <a:pt x="338" y="202"/>
                </a:lnTo>
                <a:lnTo>
                  <a:pt x="339" y="202"/>
                </a:lnTo>
                <a:lnTo>
                  <a:pt x="340" y="204"/>
                </a:lnTo>
                <a:lnTo>
                  <a:pt x="340" y="206"/>
                </a:lnTo>
                <a:lnTo>
                  <a:pt x="340" y="207"/>
                </a:lnTo>
                <a:lnTo>
                  <a:pt x="342" y="209"/>
                </a:lnTo>
                <a:lnTo>
                  <a:pt x="343" y="208"/>
                </a:lnTo>
                <a:lnTo>
                  <a:pt x="343" y="209"/>
                </a:lnTo>
                <a:lnTo>
                  <a:pt x="344" y="209"/>
                </a:lnTo>
                <a:lnTo>
                  <a:pt x="344" y="210"/>
                </a:lnTo>
                <a:lnTo>
                  <a:pt x="344" y="211"/>
                </a:lnTo>
                <a:lnTo>
                  <a:pt x="344" y="212"/>
                </a:lnTo>
                <a:lnTo>
                  <a:pt x="346" y="212"/>
                </a:lnTo>
                <a:lnTo>
                  <a:pt x="348" y="213"/>
                </a:lnTo>
                <a:lnTo>
                  <a:pt x="348" y="215"/>
                </a:lnTo>
                <a:lnTo>
                  <a:pt x="348" y="216"/>
                </a:lnTo>
                <a:lnTo>
                  <a:pt x="349" y="217"/>
                </a:lnTo>
                <a:lnTo>
                  <a:pt x="350" y="217"/>
                </a:lnTo>
                <a:lnTo>
                  <a:pt x="350" y="218"/>
                </a:lnTo>
                <a:lnTo>
                  <a:pt x="349" y="219"/>
                </a:lnTo>
                <a:lnTo>
                  <a:pt x="349" y="220"/>
                </a:lnTo>
                <a:lnTo>
                  <a:pt x="351" y="220"/>
                </a:lnTo>
                <a:lnTo>
                  <a:pt x="351" y="221"/>
                </a:lnTo>
                <a:lnTo>
                  <a:pt x="351" y="222"/>
                </a:lnTo>
                <a:lnTo>
                  <a:pt x="351" y="223"/>
                </a:lnTo>
                <a:lnTo>
                  <a:pt x="351" y="224"/>
                </a:lnTo>
                <a:lnTo>
                  <a:pt x="352" y="224"/>
                </a:lnTo>
                <a:lnTo>
                  <a:pt x="354" y="225"/>
                </a:lnTo>
                <a:lnTo>
                  <a:pt x="357" y="225"/>
                </a:lnTo>
                <a:lnTo>
                  <a:pt x="357" y="226"/>
                </a:lnTo>
                <a:lnTo>
                  <a:pt x="357" y="227"/>
                </a:lnTo>
                <a:lnTo>
                  <a:pt x="358" y="226"/>
                </a:lnTo>
                <a:lnTo>
                  <a:pt x="359" y="226"/>
                </a:lnTo>
                <a:lnTo>
                  <a:pt x="360" y="225"/>
                </a:lnTo>
                <a:lnTo>
                  <a:pt x="360" y="224"/>
                </a:lnTo>
                <a:lnTo>
                  <a:pt x="361" y="225"/>
                </a:lnTo>
                <a:lnTo>
                  <a:pt x="362" y="225"/>
                </a:lnTo>
                <a:lnTo>
                  <a:pt x="363" y="224"/>
                </a:lnTo>
                <a:lnTo>
                  <a:pt x="365" y="224"/>
                </a:lnTo>
                <a:lnTo>
                  <a:pt x="365" y="225"/>
                </a:lnTo>
                <a:lnTo>
                  <a:pt x="366" y="225"/>
                </a:lnTo>
                <a:lnTo>
                  <a:pt x="366" y="226"/>
                </a:lnTo>
                <a:lnTo>
                  <a:pt x="369" y="224"/>
                </a:lnTo>
                <a:lnTo>
                  <a:pt x="369" y="223"/>
                </a:lnTo>
                <a:lnTo>
                  <a:pt x="367" y="223"/>
                </a:lnTo>
                <a:lnTo>
                  <a:pt x="369" y="221"/>
                </a:lnTo>
                <a:lnTo>
                  <a:pt x="369" y="222"/>
                </a:lnTo>
                <a:lnTo>
                  <a:pt x="369" y="221"/>
                </a:lnTo>
                <a:lnTo>
                  <a:pt x="369" y="220"/>
                </a:lnTo>
                <a:lnTo>
                  <a:pt x="369" y="219"/>
                </a:lnTo>
                <a:lnTo>
                  <a:pt x="370" y="218"/>
                </a:lnTo>
                <a:lnTo>
                  <a:pt x="372" y="217"/>
                </a:lnTo>
                <a:lnTo>
                  <a:pt x="372" y="218"/>
                </a:lnTo>
                <a:lnTo>
                  <a:pt x="374" y="218"/>
                </a:lnTo>
                <a:lnTo>
                  <a:pt x="374" y="217"/>
                </a:lnTo>
                <a:lnTo>
                  <a:pt x="376" y="217"/>
                </a:lnTo>
                <a:lnTo>
                  <a:pt x="377" y="217"/>
                </a:lnTo>
                <a:lnTo>
                  <a:pt x="377" y="216"/>
                </a:lnTo>
                <a:lnTo>
                  <a:pt x="379" y="216"/>
                </a:lnTo>
                <a:lnTo>
                  <a:pt x="380" y="216"/>
                </a:lnTo>
                <a:lnTo>
                  <a:pt x="382" y="214"/>
                </a:lnTo>
                <a:lnTo>
                  <a:pt x="383" y="214"/>
                </a:lnTo>
                <a:lnTo>
                  <a:pt x="383" y="212"/>
                </a:lnTo>
                <a:lnTo>
                  <a:pt x="383" y="211"/>
                </a:lnTo>
                <a:lnTo>
                  <a:pt x="382" y="210"/>
                </a:lnTo>
                <a:lnTo>
                  <a:pt x="382" y="208"/>
                </a:lnTo>
                <a:lnTo>
                  <a:pt x="381" y="208"/>
                </a:lnTo>
                <a:lnTo>
                  <a:pt x="380" y="207"/>
                </a:lnTo>
                <a:lnTo>
                  <a:pt x="379" y="206"/>
                </a:lnTo>
                <a:lnTo>
                  <a:pt x="378" y="205"/>
                </a:lnTo>
                <a:lnTo>
                  <a:pt x="378" y="204"/>
                </a:lnTo>
                <a:lnTo>
                  <a:pt x="377" y="204"/>
                </a:lnTo>
                <a:lnTo>
                  <a:pt x="377" y="202"/>
                </a:lnTo>
                <a:lnTo>
                  <a:pt x="376" y="202"/>
                </a:lnTo>
                <a:lnTo>
                  <a:pt x="376" y="201"/>
                </a:lnTo>
                <a:lnTo>
                  <a:pt x="376" y="199"/>
                </a:lnTo>
                <a:lnTo>
                  <a:pt x="377" y="198"/>
                </a:lnTo>
                <a:lnTo>
                  <a:pt x="377" y="197"/>
                </a:lnTo>
                <a:lnTo>
                  <a:pt x="377" y="196"/>
                </a:lnTo>
                <a:lnTo>
                  <a:pt x="380" y="194"/>
                </a:lnTo>
                <a:lnTo>
                  <a:pt x="380" y="193"/>
                </a:lnTo>
                <a:lnTo>
                  <a:pt x="380" y="192"/>
                </a:lnTo>
                <a:lnTo>
                  <a:pt x="380" y="191"/>
                </a:lnTo>
                <a:lnTo>
                  <a:pt x="380" y="190"/>
                </a:lnTo>
                <a:lnTo>
                  <a:pt x="381" y="189"/>
                </a:lnTo>
                <a:lnTo>
                  <a:pt x="381" y="188"/>
                </a:lnTo>
                <a:lnTo>
                  <a:pt x="382" y="188"/>
                </a:lnTo>
                <a:lnTo>
                  <a:pt x="381" y="186"/>
                </a:lnTo>
                <a:lnTo>
                  <a:pt x="382" y="185"/>
                </a:lnTo>
                <a:lnTo>
                  <a:pt x="383" y="185"/>
                </a:lnTo>
                <a:lnTo>
                  <a:pt x="383" y="184"/>
                </a:lnTo>
                <a:lnTo>
                  <a:pt x="383" y="183"/>
                </a:lnTo>
                <a:lnTo>
                  <a:pt x="383" y="181"/>
                </a:lnTo>
                <a:lnTo>
                  <a:pt x="383" y="180"/>
                </a:lnTo>
                <a:lnTo>
                  <a:pt x="383" y="178"/>
                </a:lnTo>
                <a:lnTo>
                  <a:pt x="383" y="177"/>
                </a:lnTo>
                <a:lnTo>
                  <a:pt x="383" y="176"/>
                </a:lnTo>
                <a:lnTo>
                  <a:pt x="384" y="177"/>
                </a:lnTo>
                <a:lnTo>
                  <a:pt x="385" y="176"/>
                </a:lnTo>
                <a:lnTo>
                  <a:pt x="386" y="175"/>
                </a:lnTo>
                <a:lnTo>
                  <a:pt x="386" y="174"/>
                </a:lnTo>
                <a:lnTo>
                  <a:pt x="386" y="175"/>
                </a:lnTo>
                <a:lnTo>
                  <a:pt x="386" y="174"/>
                </a:lnTo>
                <a:lnTo>
                  <a:pt x="388" y="172"/>
                </a:lnTo>
                <a:lnTo>
                  <a:pt x="389" y="172"/>
                </a:lnTo>
                <a:lnTo>
                  <a:pt x="388" y="171"/>
                </a:lnTo>
                <a:lnTo>
                  <a:pt x="389" y="170"/>
                </a:lnTo>
                <a:lnTo>
                  <a:pt x="388" y="169"/>
                </a:lnTo>
                <a:lnTo>
                  <a:pt x="389" y="168"/>
                </a:lnTo>
                <a:lnTo>
                  <a:pt x="390" y="166"/>
                </a:lnTo>
                <a:lnTo>
                  <a:pt x="390" y="164"/>
                </a:lnTo>
                <a:lnTo>
                  <a:pt x="392" y="162"/>
                </a:lnTo>
                <a:lnTo>
                  <a:pt x="393" y="160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5" y="156"/>
                </a:lnTo>
                <a:lnTo>
                  <a:pt x="395" y="155"/>
                </a:lnTo>
                <a:lnTo>
                  <a:pt x="395" y="154"/>
                </a:lnTo>
                <a:lnTo>
                  <a:pt x="396" y="152"/>
                </a:lnTo>
                <a:lnTo>
                  <a:pt x="398" y="151"/>
                </a:lnTo>
                <a:lnTo>
                  <a:pt x="399" y="150"/>
                </a:lnTo>
                <a:lnTo>
                  <a:pt x="400" y="149"/>
                </a:lnTo>
                <a:lnTo>
                  <a:pt x="401" y="145"/>
                </a:lnTo>
                <a:lnTo>
                  <a:pt x="402" y="143"/>
                </a:lnTo>
                <a:lnTo>
                  <a:pt x="445" y="143"/>
                </a:lnTo>
                <a:lnTo>
                  <a:pt x="462" y="143"/>
                </a:lnTo>
                <a:lnTo>
                  <a:pt x="483" y="143"/>
                </a:lnTo>
                <a:lnTo>
                  <a:pt x="483" y="162"/>
                </a:lnTo>
                <a:lnTo>
                  <a:pt x="484" y="164"/>
                </a:lnTo>
                <a:lnTo>
                  <a:pt x="484" y="165"/>
                </a:lnTo>
                <a:lnTo>
                  <a:pt x="484" y="166"/>
                </a:lnTo>
                <a:lnTo>
                  <a:pt x="485" y="167"/>
                </a:lnTo>
                <a:lnTo>
                  <a:pt x="485" y="172"/>
                </a:lnTo>
                <a:lnTo>
                  <a:pt x="485" y="173"/>
                </a:lnTo>
                <a:lnTo>
                  <a:pt x="484" y="176"/>
                </a:lnTo>
                <a:lnTo>
                  <a:pt x="484" y="178"/>
                </a:lnTo>
                <a:lnTo>
                  <a:pt x="484" y="181"/>
                </a:lnTo>
                <a:lnTo>
                  <a:pt x="485" y="181"/>
                </a:lnTo>
                <a:lnTo>
                  <a:pt x="485" y="182"/>
                </a:lnTo>
                <a:lnTo>
                  <a:pt x="484" y="182"/>
                </a:lnTo>
                <a:lnTo>
                  <a:pt x="484" y="183"/>
                </a:lnTo>
                <a:lnTo>
                  <a:pt x="484" y="187"/>
                </a:lnTo>
                <a:lnTo>
                  <a:pt x="487" y="188"/>
                </a:lnTo>
                <a:lnTo>
                  <a:pt x="488" y="189"/>
                </a:lnTo>
                <a:lnTo>
                  <a:pt x="490" y="189"/>
                </a:lnTo>
                <a:lnTo>
                  <a:pt x="490" y="190"/>
                </a:lnTo>
                <a:lnTo>
                  <a:pt x="491" y="190"/>
                </a:lnTo>
                <a:lnTo>
                  <a:pt x="492" y="191"/>
                </a:lnTo>
                <a:lnTo>
                  <a:pt x="494" y="192"/>
                </a:lnTo>
                <a:lnTo>
                  <a:pt x="494" y="193"/>
                </a:lnTo>
                <a:lnTo>
                  <a:pt x="495" y="193"/>
                </a:lnTo>
                <a:lnTo>
                  <a:pt x="495" y="194"/>
                </a:lnTo>
                <a:lnTo>
                  <a:pt x="494" y="196"/>
                </a:lnTo>
                <a:lnTo>
                  <a:pt x="496" y="198"/>
                </a:lnTo>
                <a:lnTo>
                  <a:pt x="496" y="200"/>
                </a:lnTo>
                <a:lnTo>
                  <a:pt x="496" y="201"/>
                </a:lnTo>
                <a:lnTo>
                  <a:pt x="496" y="202"/>
                </a:lnTo>
                <a:lnTo>
                  <a:pt x="495" y="203"/>
                </a:lnTo>
                <a:lnTo>
                  <a:pt x="495" y="204"/>
                </a:lnTo>
                <a:lnTo>
                  <a:pt x="495" y="206"/>
                </a:lnTo>
                <a:lnTo>
                  <a:pt x="495" y="207"/>
                </a:lnTo>
                <a:lnTo>
                  <a:pt x="496" y="208"/>
                </a:lnTo>
                <a:lnTo>
                  <a:pt x="496" y="209"/>
                </a:lnTo>
                <a:lnTo>
                  <a:pt x="496" y="211"/>
                </a:lnTo>
                <a:lnTo>
                  <a:pt x="498" y="212"/>
                </a:lnTo>
                <a:lnTo>
                  <a:pt x="499" y="213"/>
                </a:lnTo>
                <a:lnTo>
                  <a:pt x="499" y="214"/>
                </a:lnTo>
                <a:lnTo>
                  <a:pt x="500" y="214"/>
                </a:lnTo>
                <a:lnTo>
                  <a:pt x="501" y="214"/>
                </a:lnTo>
                <a:lnTo>
                  <a:pt x="502" y="214"/>
                </a:lnTo>
                <a:lnTo>
                  <a:pt x="503" y="217"/>
                </a:lnTo>
                <a:lnTo>
                  <a:pt x="504" y="217"/>
                </a:lnTo>
                <a:lnTo>
                  <a:pt x="504" y="218"/>
                </a:lnTo>
                <a:lnTo>
                  <a:pt x="505" y="219"/>
                </a:lnTo>
                <a:lnTo>
                  <a:pt x="506" y="219"/>
                </a:lnTo>
                <a:lnTo>
                  <a:pt x="506" y="220"/>
                </a:lnTo>
                <a:lnTo>
                  <a:pt x="507" y="220"/>
                </a:lnTo>
                <a:lnTo>
                  <a:pt x="510" y="222"/>
                </a:lnTo>
                <a:lnTo>
                  <a:pt x="510" y="223"/>
                </a:lnTo>
                <a:lnTo>
                  <a:pt x="511" y="223"/>
                </a:lnTo>
                <a:lnTo>
                  <a:pt x="512" y="222"/>
                </a:lnTo>
                <a:lnTo>
                  <a:pt x="512" y="224"/>
                </a:lnTo>
                <a:lnTo>
                  <a:pt x="513" y="224"/>
                </a:lnTo>
                <a:lnTo>
                  <a:pt x="513" y="225"/>
                </a:lnTo>
                <a:lnTo>
                  <a:pt x="514" y="225"/>
                </a:lnTo>
                <a:lnTo>
                  <a:pt x="516" y="226"/>
                </a:lnTo>
                <a:lnTo>
                  <a:pt x="516" y="227"/>
                </a:lnTo>
                <a:lnTo>
                  <a:pt x="514" y="227"/>
                </a:lnTo>
                <a:lnTo>
                  <a:pt x="515" y="228"/>
                </a:lnTo>
                <a:lnTo>
                  <a:pt x="515" y="229"/>
                </a:lnTo>
                <a:lnTo>
                  <a:pt x="516" y="231"/>
                </a:lnTo>
                <a:lnTo>
                  <a:pt x="516" y="232"/>
                </a:lnTo>
                <a:lnTo>
                  <a:pt x="517" y="232"/>
                </a:lnTo>
                <a:lnTo>
                  <a:pt x="517" y="233"/>
                </a:lnTo>
                <a:lnTo>
                  <a:pt x="516" y="234"/>
                </a:lnTo>
                <a:lnTo>
                  <a:pt x="516" y="235"/>
                </a:lnTo>
                <a:lnTo>
                  <a:pt x="517" y="236"/>
                </a:lnTo>
                <a:lnTo>
                  <a:pt x="516" y="237"/>
                </a:lnTo>
                <a:lnTo>
                  <a:pt x="517" y="238"/>
                </a:lnTo>
                <a:lnTo>
                  <a:pt x="518" y="237"/>
                </a:lnTo>
                <a:lnTo>
                  <a:pt x="519" y="238"/>
                </a:lnTo>
                <a:lnTo>
                  <a:pt x="519" y="237"/>
                </a:lnTo>
                <a:lnTo>
                  <a:pt x="519" y="238"/>
                </a:lnTo>
                <a:lnTo>
                  <a:pt x="521" y="240"/>
                </a:lnTo>
                <a:lnTo>
                  <a:pt x="521" y="242"/>
                </a:lnTo>
                <a:lnTo>
                  <a:pt x="522" y="242"/>
                </a:lnTo>
                <a:lnTo>
                  <a:pt x="521" y="243"/>
                </a:lnTo>
                <a:lnTo>
                  <a:pt x="522" y="243"/>
                </a:lnTo>
                <a:lnTo>
                  <a:pt x="523" y="243"/>
                </a:lnTo>
                <a:lnTo>
                  <a:pt x="524" y="244"/>
                </a:lnTo>
                <a:lnTo>
                  <a:pt x="524" y="245"/>
                </a:lnTo>
                <a:lnTo>
                  <a:pt x="528" y="245"/>
                </a:lnTo>
                <a:lnTo>
                  <a:pt x="528" y="244"/>
                </a:lnTo>
                <a:lnTo>
                  <a:pt x="530" y="246"/>
                </a:lnTo>
                <a:lnTo>
                  <a:pt x="531" y="246"/>
                </a:lnTo>
                <a:lnTo>
                  <a:pt x="533" y="249"/>
                </a:lnTo>
                <a:lnTo>
                  <a:pt x="535" y="252"/>
                </a:lnTo>
                <a:lnTo>
                  <a:pt x="536" y="251"/>
                </a:lnTo>
                <a:lnTo>
                  <a:pt x="538" y="249"/>
                </a:lnTo>
                <a:lnTo>
                  <a:pt x="538" y="248"/>
                </a:lnTo>
                <a:lnTo>
                  <a:pt x="538" y="246"/>
                </a:lnTo>
                <a:lnTo>
                  <a:pt x="540" y="246"/>
                </a:lnTo>
                <a:lnTo>
                  <a:pt x="541" y="246"/>
                </a:lnTo>
                <a:lnTo>
                  <a:pt x="541" y="245"/>
                </a:lnTo>
                <a:lnTo>
                  <a:pt x="541" y="244"/>
                </a:lnTo>
                <a:lnTo>
                  <a:pt x="544" y="242"/>
                </a:lnTo>
                <a:lnTo>
                  <a:pt x="545" y="242"/>
                </a:lnTo>
                <a:lnTo>
                  <a:pt x="545" y="243"/>
                </a:lnTo>
                <a:lnTo>
                  <a:pt x="546" y="243"/>
                </a:lnTo>
                <a:lnTo>
                  <a:pt x="545" y="244"/>
                </a:lnTo>
                <a:lnTo>
                  <a:pt x="546" y="246"/>
                </a:lnTo>
                <a:lnTo>
                  <a:pt x="548" y="246"/>
                </a:lnTo>
                <a:lnTo>
                  <a:pt x="549" y="247"/>
                </a:lnTo>
                <a:lnTo>
                  <a:pt x="548" y="249"/>
                </a:lnTo>
                <a:lnTo>
                  <a:pt x="549" y="249"/>
                </a:lnTo>
                <a:lnTo>
                  <a:pt x="549" y="251"/>
                </a:lnTo>
                <a:lnTo>
                  <a:pt x="548" y="252"/>
                </a:lnTo>
                <a:lnTo>
                  <a:pt x="548" y="256"/>
                </a:lnTo>
                <a:lnTo>
                  <a:pt x="548" y="258"/>
                </a:lnTo>
                <a:lnTo>
                  <a:pt x="547" y="258"/>
                </a:lnTo>
                <a:lnTo>
                  <a:pt x="547" y="259"/>
                </a:lnTo>
                <a:lnTo>
                  <a:pt x="547" y="260"/>
                </a:lnTo>
                <a:lnTo>
                  <a:pt x="548" y="261"/>
                </a:lnTo>
                <a:lnTo>
                  <a:pt x="549" y="261"/>
                </a:lnTo>
                <a:lnTo>
                  <a:pt x="548" y="262"/>
                </a:lnTo>
                <a:lnTo>
                  <a:pt x="550" y="262"/>
                </a:lnTo>
                <a:lnTo>
                  <a:pt x="550" y="264"/>
                </a:lnTo>
                <a:lnTo>
                  <a:pt x="551" y="264"/>
                </a:lnTo>
                <a:lnTo>
                  <a:pt x="552" y="264"/>
                </a:lnTo>
                <a:lnTo>
                  <a:pt x="553" y="265"/>
                </a:lnTo>
                <a:lnTo>
                  <a:pt x="553" y="266"/>
                </a:lnTo>
                <a:lnTo>
                  <a:pt x="554" y="266"/>
                </a:lnTo>
                <a:lnTo>
                  <a:pt x="555" y="266"/>
                </a:lnTo>
                <a:lnTo>
                  <a:pt x="556" y="266"/>
                </a:lnTo>
                <a:lnTo>
                  <a:pt x="558" y="266"/>
                </a:lnTo>
                <a:lnTo>
                  <a:pt x="559" y="267"/>
                </a:lnTo>
                <a:lnTo>
                  <a:pt x="559" y="268"/>
                </a:lnTo>
                <a:lnTo>
                  <a:pt x="560" y="268"/>
                </a:lnTo>
                <a:lnTo>
                  <a:pt x="560" y="269"/>
                </a:lnTo>
                <a:lnTo>
                  <a:pt x="561" y="269"/>
                </a:lnTo>
                <a:lnTo>
                  <a:pt x="561" y="270"/>
                </a:lnTo>
                <a:lnTo>
                  <a:pt x="562" y="271"/>
                </a:lnTo>
                <a:lnTo>
                  <a:pt x="562" y="270"/>
                </a:lnTo>
                <a:lnTo>
                  <a:pt x="562" y="271"/>
                </a:lnTo>
                <a:lnTo>
                  <a:pt x="562" y="272"/>
                </a:lnTo>
                <a:lnTo>
                  <a:pt x="563" y="272"/>
                </a:lnTo>
                <a:lnTo>
                  <a:pt x="564" y="272"/>
                </a:lnTo>
                <a:lnTo>
                  <a:pt x="565" y="272"/>
                </a:lnTo>
                <a:lnTo>
                  <a:pt x="566" y="272"/>
                </a:lnTo>
                <a:lnTo>
                  <a:pt x="567" y="272"/>
                </a:lnTo>
                <a:lnTo>
                  <a:pt x="567" y="274"/>
                </a:lnTo>
                <a:lnTo>
                  <a:pt x="568" y="275"/>
                </a:lnTo>
                <a:lnTo>
                  <a:pt x="568" y="277"/>
                </a:lnTo>
                <a:lnTo>
                  <a:pt x="570" y="278"/>
                </a:lnTo>
                <a:lnTo>
                  <a:pt x="571" y="277"/>
                </a:lnTo>
                <a:lnTo>
                  <a:pt x="571" y="278"/>
                </a:lnTo>
                <a:lnTo>
                  <a:pt x="574" y="277"/>
                </a:lnTo>
                <a:lnTo>
                  <a:pt x="575" y="276"/>
                </a:lnTo>
                <a:lnTo>
                  <a:pt x="576" y="277"/>
                </a:lnTo>
                <a:lnTo>
                  <a:pt x="576" y="278"/>
                </a:lnTo>
                <a:lnTo>
                  <a:pt x="576" y="279"/>
                </a:lnTo>
                <a:lnTo>
                  <a:pt x="578" y="279"/>
                </a:lnTo>
                <a:lnTo>
                  <a:pt x="579" y="279"/>
                </a:lnTo>
                <a:lnTo>
                  <a:pt x="580" y="280"/>
                </a:lnTo>
                <a:lnTo>
                  <a:pt x="580" y="281"/>
                </a:lnTo>
                <a:lnTo>
                  <a:pt x="580" y="282"/>
                </a:lnTo>
                <a:lnTo>
                  <a:pt x="582" y="28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1" name="Freeform 33"/>
          <p:cNvSpPr>
            <a:spLocks/>
          </p:cNvSpPr>
          <p:nvPr/>
        </p:nvSpPr>
        <p:spPr bwMode="auto">
          <a:xfrm>
            <a:off x="3703638" y="2303463"/>
            <a:ext cx="2000250" cy="949325"/>
          </a:xfrm>
          <a:custGeom>
            <a:avLst/>
            <a:gdLst>
              <a:gd name="T0" fmla="*/ 2147483647 w 1260"/>
              <a:gd name="T1" fmla="*/ 2147483647 h 598"/>
              <a:gd name="T2" fmla="*/ 2147483647 w 1260"/>
              <a:gd name="T3" fmla="*/ 2147483647 h 598"/>
              <a:gd name="T4" fmla="*/ 2147483647 w 1260"/>
              <a:gd name="T5" fmla="*/ 2147483647 h 598"/>
              <a:gd name="T6" fmla="*/ 2147483647 w 1260"/>
              <a:gd name="T7" fmla="*/ 2147483647 h 598"/>
              <a:gd name="T8" fmla="*/ 2147483647 w 1260"/>
              <a:gd name="T9" fmla="*/ 2147483647 h 598"/>
              <a:gd name="T10" fmla="*/ 2147483647 w 1260"/>
              <a:gd name="T11" fmla="*/ 2147483647 h 598"/>
              <a:gd name="T12" fmla="*/ 2147483647 w 1260"/>
              <a:gd name="T13" fmla="*/ 2147483647 h 598"/>
              <a:gd name="T14" fmla="*/ 2147483647 w 1260"/>
              <a:gd name="T15" fmla="*/ 2147483647 h 598"/>
              <a:gd name="T16" fmla="*/ 2147483647 w 1260"/>
              <a:gd name="T17" fmla="*/ 2147483647 h 598"/>
              <a:gd name="T18" fmla="*/ 2147483647 w 1260"/>
              <a:gd name="T19" fmla="*/ 2147483647 h 598"/>
              <a:gd name="T20" fmla="*/ 2147483647 w 1260"/>
              <a:gd name="T21" fmla="*/ 2147483647 h 598"/>
              <a:gd name="T22" fmla="*/ 2147483647 w 1260"/>
              <a:gd name="T23" fmla="*/ 2147483647 h 598"/>
              <a:gd name="T24" fmla="*/ 2147483647 w 1260"/>
              <a:gd name="T25" fmla="*/ 2147483647 h 598"/>
              <a:gd name="T26" fmla="*/ 2147483647 w 1260"/>
              <a:gd name="T27" fmla="*/ 2147483647 h 598"/>
              <a:gd name="T28" fmla="*/ 2147483647 w 1260"/>
              <a:gd name="T29" fmla="*/ 2147483647 h 598"/>
              <a:gd name="T30" fmla="*/ 2147483647 w 1260"/>
              <a:gd name="T31" fmla="*/ 2147483647 h 598"/>
              <a:gd name="T32" fmla="*/ 2147483647 w 1260"/>
              <a:gd name="T33" fmla="*/ 2147483647 h 598"/>
              <a:gd name="T34" fmla="*/ 2147483647 w 1260"/>
              <a:gd name="T35" fmla="*/ 2147483647 h 598"/>
              <a:gd name="T36" fmla="*/ 2147483647 w 1260"/>
              <a:gd name="T37" fmla="*/ 2147483647 h 598"/>
              <a:gd name="T38" fmla="*/ 2147483647 w 1260"/>
              <a:gd name="T39" fmla="*/ 2147483647 h 598"/>
              <a:gd name="T40" fmla="*/ 2147483647 w 1260"/>
              <a:gd name="T41" fmla="*/ 2147483647 h 598"/>
              <a:gd name="T42" fmla="*/ 2147483647 w 1260"/>
              <a:gd name="T43" fmla="*/ 2147483647 h 598"/>
              <a:gd name="T44" fmla="*/ 2147483647 w 1260"/>
              <a:gd name="T45" fmla="*/ 2147483647 h 598"/>
              <a:gd name="T46" fmla="*/ 2147483647 w 1260"/>
              <a:gd name="T47" fmla="*/ 2147483647 h 598"/>
              <a:gd name="T48" fmla="*/ 2147483647 w 1260"/>
              <a:gd name="T49" fmla="*/ 2147483647 h 598"/>
              <a:gd name="T50" fmla="*/ 2147483647 w 1260"/>
              <a:gd name="T51" fmla="*/ 2147483647 h 598"/>
              <a:gd name="T52" fmla="*/ 2147483647 w 1260"/>
              <a:gd name="T53" fmla="*/ 2147483647 h 598"/>
              <a:gd name="T54" fmla="*/ 2147483647 w 1260"/>
              <a:gd name="T55" fmla="*/ 2147483647 h 598"/>
              <a:gd name="T56" fmla="*/ 2147483647 w 1260"/>
              <a:gd name="T57" fmla="*/ 2147483647 h 598"/>
              <a:gd name="T58" fmla="*/ 2147483647 w 1260"/>
              <a:gd name="T59" fmla="*/ 2147483647 h 598"/>
              <a:gd name="T60" fmla="*/ 2147483647 w 1260"/>
              <a:gd name="T61" fmla="*/ 2147483647 h 598"/>
              <a:gd name="T62" fmla="*/ 2147483647 w 1260"/>
              <a:gd name="T63" fmla="*/ 2147483647 h 598"/>
              <a:gd name="T64" fmla="*/ 2147483647 w 1260"/>
              <a:gd name="T65" fmla="*/ 2147483647 h 598"/>
              <a:gd name="T66" fmla="*/ 2147483647 w 1260"/>
              <a:gd name="T67" fmla="*/ 2147483647 h 598"/>
              <a:gd name="T68" fmla="*/ 2147483647 w 1260"/>
              <a:gd name="T69" fmla="*/ 2147483647 h 598"/>
              <a:gd name="T70" fmla="*/ 2147483647 w 1260"/>
              <a:gd name="T71" fmla="*/ 2147483647 h 598"/>
              <a:gd name="T72" fmla="*/ 2147483647 w 1260"/>
              <a:gd name="T73" fmla="*/ 2147483647 h 598"/>
              <a:gd name="T74" fmla="*/ 2147483647 w 1260"/>
              <a:gd name="T75" fmla="*/ 2147483647 h 598"/>
              <a:gd name="T76" fmla="*/ 2147483647 w 1260"/>
              <a:gd name="T77" fmla="*/ 2147483647 h 598"/>
              <a:gd name="T78" fmla="*/ 2147483647 w 1260"/>
              <a:gd name="T79" fmla="*/ 2147483647 h 598"/>
              <a:gd name="T80" fmla="*/ 2147483647 w 1260"/>
              <a:gd name="T81" fmla="*/ 2147483647 h 598"/>
              <a:gd name="T82" fmla="*/ 2147483647 w 1260"/>
              <a:gd name="T83" fmla="*/ 2147483647 h 598"/>
              <a:gd name="T84" fmla="*/ 2147483647 w 1260"/>
              <a:gd name="T85" fmla="*/ 2147483647 h 598"/>
              <a:gd name="T86" fmla="*/ 2147483647 w 1260"/>
              <a:gd name="T87" fmla="*/ 2147483647 h 598"/>
              <a:gd name="T88" fmla="*/ 2147483647 w 1260"/>
              <a:gd name="T89" fmla="*/ 2147483647 h 598"/>
              <a:gd name="T90" fmla="*/ 2147483647 w 1260"/>
              <a:gd name="T91" fmla="*/ 2147483647 h 598"/>
              <a:gd name="T92" fmla="*/ 2147483647 w 1260"/>
              <a:gd name="T93" fmla="*/ 2147483647 h 598"/>
              <a:gd name="T94" fmla="*/ 2147483647 w 1260"/>
              <a:gd name="T95" fmla="*/ 2147483647 h 598"/>
              <a:gd name="T96" fmla="*/ 2147483647 w 1260"/>
              <a:gd name="T97" fmla="*/ 2147483647 h 598"/>
              <a:gd name="T98" fmla="*/ 2147483647 w 1260"/>
              <a:gd name="T99" fmla="*/ 2147483647 h 598"/>
              <a:gd name="T100" fmla="*/ 2147483647 w 1260"/>
              <a:gd name="T101" fmla="*/ 2147483647 h 598"/>
              <a:gd name="T102" fmla="*/ 2147483647 w 1260"/>
              <a:gd name="T103" fmla="*/ 2147483647 h 598"/>
              <a:gd name="T104" fmla="*/ 2147483647 w 1260"/>
              <a:gd name="T105" fmla="*/ 2147483647 h 598"/>
              <a:gd name="T106" fmla="*/ 2147483647 w 1260"/>
              <a:gd name="T107" fmla="*/ 2147483647 h 598"/>
              <a:gd name="T108" fmla="*/ 2147483647 w 1260"/>
              <a:gd name="T109" fmla="*/ 2147483647 h 598"/>
              <a:gd name="T110" fmla="*/ 2147483647 w 1260"/>
              <a:gd name="T111" fmla="*/ 2147483647 h 598"/>
              <a:gd name="T112" fmla="*/ 2147483647 w 1260"/>
              <a:gd name="T113" fmla="*/ 2147483647 h 598"/>
              <a:gd name="T114" fmla="*/ 2147483647 w 1260"/>
              <a:gd name="T115" fmla="*/ 2147483647 h 598"/>
              <a:gd name="T116" fmla="*/ 2147483647 w 1260"/>
              <a:gd name="T117" fmla="*/ 2147483647 h 598"/>
              <a:gd name="T118" fmla="*/ 2147483647 w 1260"/>
              <a:gd name="T119" fmla="*/ 2147483647 h 598"/>
              <a:gd name="T120" fmla="*/ 2147483647 w 1260"/>
              <a:gd name="T121" fmla="*/ 2147483647 h 598"/>
              <a:gd name="T122" fmla="*/ 2147483647 w 1260"/>
              <a:gd name="T123" fmla="*/ 2147483647 h 5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60"/>
              <a:gd name="T187" fmla="*/ 0 h 598"/>
              <a:gd name="T188" fmla="*/ 1260 w 1260"/>
              <a:gd name="T189" fmla="*/ 598 h 5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60" h="598">
                <a:moveTo>
                  <a:pt x="1160" y="0"/>
                </a:moveTo>
                <a:lnTo>
                  <a:pt x="1160" y="0"/>
                </a:lnTo>
                <a:lnTo>
                  <a:pt x="1162" y="0"/>
                </a:lnTo>
                <a:lnTo>
                  <a:pt x="1161" y="1"/>
                </a:lnTo>
                <a:lnTo>
                  <a:pt x="1162" y="2"/>
                </a:lnTo>
                <a:lnTo>
                  <a:pt x="1165" y="1"/>
                </a:lnTo>
                <a:lnTo>
                  <a:pt x="1165" y="2"/>
                </a:lnTo>
                <a:lnTo>
                  <a:pt x="1164" y="3"/>
                </a:lnTo>
                <a:lnTo>
                  <a:pt x="1166" y="3"/>
                </a:lnTo>
                <a:lnTo>
                  <a:pt x="1166" y="2"/>
                </a:lnTo>
                <a:lnTo>
                  <a:pt x="1167" y="2"/>
                </a:lnTo>
                <a:lnTo>
                  <a:pt x="1167" y="3"/>
                </a:lnTo>
                <a:lnTo>
                  <a:pt x="1168" y="3"/>
                </a:lnTo>
                <a:lnTo>
                  <a:pt x="1168" y="4"/>
                </a:lnTo>
                <a:lnTo>
                  <a:pt x="1167" y="5"/>
                </a:lnTo>
                <a:lnTo>
                  <a:pt x="1168" y="6"/>
                </a:lnTo>
                <a:lnTo>
                  <a:pt x="1169" y="5"/>
                </a:lnTo>
                <a:lnTo>
                  <a:pt x="1171" y="6"/>
                </a:lnTo>
                <a:lnTo>
                  <a:pt x="1172" y="6"/>
                </a:lnTo>
                <a:lnTo>
                  <a:pt x="1171" y="5"/>
                </a:lnTo>
                <a:lnTo>
                  <a:pt x="1172" y="5"/>
                </a:lnTo>
                <a:lnTo>
                  <a:pt x="1174" y="6"/>
                </a:lnTo>
                <a:lnTo>
                  <a:pt x="1175" y="5"/>
                </a:lnTo>
                <a:lnTo>
                  <a:pt x="1176" y="5"/>
                </a:lnTo>
                <a:lnTo>
                  <a:pt x="1177" y="5"/>
                </a:lnTo>
                <a:lnTo>
                  <a:pt x="1178" y="4"/>
                </a:lnTo>
                <a:lnTo>
                  <a:pt x="1177" y="3"/>
                </a:lnTo>
                <a:lnTo>
                  <a:pt x="1178" y="3"/>
                </a:lnTo>
                <a:lnTo>
                  <a:pt x="1178" y="4"/>
                </a:lnTo>
                <a:lnTo>
                  <a:pt x="1178" y="5"/>
                </a:lnTo>
                <a:lnTo>
                  <a:pt x="1178" y="6"/>
                </a:lnTo>
                <a:lnTo>
                  <a:pt x="1179" y="6"/>
                </a:lnTo>
                <a:lnTo>
                  <a:pt x="1180" y="6"/>
                </a:lnTo>
                <a:lnTo>
                  <a:pt x="1181" y="5"/>
                </a:lnTo>
                <a:lnTo>
                  <a:pt x="1181" y="6"/>
                </a:lnTo>
                <a:lnTo>
                  <a:pt x="1182" y="6"/>
                </a:lnTo>
                <a:lnTo>
                  <a:pt x="1183" y="6"/>
                </a:lnTo>
                <a:lnTo>
                  <a:pt x="1184" y="6"/>
                </a:lnTo>
                <a:lnTo>
                  <a:pt x="1184" y="7"/>
                </a:lnTo>
                <a:lnTo>
                  <a:pt x="1184" y="8"/>
                </a:lnTo>
                <a:lnTo>
                  <a:pt x="1184" y="9"/>
                </a:lnTo>
                <a:lnTo>
                  <a:pt x="1185" y="9"/>
                </a:lnTo>
                <a:lnTo>
                  <a:pt x="1186" y="9"/>
                </a:lnTo>
                <a:lnTo>
                  <a:pt x="1187" y="10"/>
                </a:lnTo>
                <a:lnTo>
                  <a:pt x="1189" y="10"/>
                </a:lnTo>
                <a:lnTo>
                  <a:pt x="1189" y="11"/>
                </a:lnTo>
                <a:lnTo>
                  <a:pt x="1190" y="11"/>
                </a:lnTo>
                <a:lnTo>
                  <a:pt x="1191" y="11"/>
                </a:lnTo>
                <a:lnTo>
                  <a:pt x="1191" y="12"/>
                </a:lnTo>
                <a:lnTo>
                  <a:pt x="1192" y="13"/>
                </a:lnTo>
                <a:lnTo>
                  <a:pt x="1191" y="13"/>
                </a:lnTo>
                <a:lnTo>
                  <a:pt x="1191" y="15"/>
                </a:lnTo>
                <a:lnTo>
                  <a:pt x="1192" y="16"/>
                </a:lnTo>
                <a:lnTo>
                  <a:pt x="1193" y="19"/>
                </a:lnTo>
                <a:lnTo>
                  <a:pt x="1194" y="19"/>
                </a:lnTo>
                <a:lnTo>
                  <a:pt x="1197" y="19"/>
                </a:lnTo>
                <a:lnTo>
                  <a:pt x="1197" y="20"/>
                </a:lnTo>
                <a:lnTo>
                  <a:pt x="1198" y="21"/>
                </a:lnTo>
                <a:lnTo>
                  <a:pt x="1198" y="22"/>
                </a:lnTo>
                <a:lnTo>
                  <a:pt x="1199" y="23"/>
                </a:lnTo>
                <a:lnTo>
                  <a:pt x="1202" y="23"/>
                </a:lnTo>
                <a:lnTo>
                  <a:pt x="1203" y="24"/>
                </a:lnTo>
                <a:lnTo>
                  <a:pt x="1204" y="26"/>
                </a:lnTo>
                <a:lnTo>
                  <a:pt x="1206" y="27"/>
                </a:lnTo>
                <a:lnTo>
                  <a:pt x="1207" y="27"/>
                </a:lnTo>
                <a:lnTo>
                  <a:pt x="1208" y="27"/>
                </a:lnTo>
                <a:lnTo>
                  <a:pt x="1210" y="27"/>
                </a:lnTo>
                <a:lnTo>
                  <a:pt x="1212" y="26"/>
                </a:lnTo>
                <a:lnTo>
                  <a:pt x="1214" y="26"/>
                </a:lnTo>
                <a:lnTo>
                  <a:pt x="1215" y="27"/>
                </a:lnTo>
                <a:lnTo>
                  <a:pt x="1215" y="28"/>
                </a:lnTo>
                <a:lnTo>
                  <a:pt x="1215" y="29"/>
                </a:lnTo>
                <a:lnTo>
                  <a:pt x="1215" y="31"/>
                </a:lnTo>
                <a:lnTo>
                  <a:pt x="1215" y="32"/>
                </a:lnTo>
                <a:lnTo>
                  <a:pt x="1213" y="34"/>
                </a:lnTo>
                <a:lnTo>
                  <a:pt x="1212" y="36"/>
                </a:lnTo>
                <a:lnTo>
                  <a:pt x="1212" y="38"/>
                </a:lnTo>
                <a:lnTo>
                  <a:pt x="1212" y="39"/>
                </a:lnTo>
                <a:lnTo>
                  <a:pt x="1213" y="39"/>
                </a:lnTo>
                <a:lnTo>
                  <a:pt x="1215" y="39"/>
                </a:lnTo>
                <a:lnTo>
                  <a:pt x="1217" y="39"/>
                </a:lnTo>
                <a:lnTo>
                  <a:pt x="1217" y="41"/>
                </a:lnTo>
                <a:lnTo>
                  <a:pt x="1218" y="42"/>
                </a:lnTo>
                <a:lnTo>
                  <a:pt x="1220" y="41"/>
                </a:lnTo>
                <a:lnTo>
                  <a:pt x="1222" y="41"/>
                </a:lnTo>
                <a:lnTo>
                  <a:pt x="1223" y="41"/>
                </a:lnTo>
                <a:lnTo>
                  <a:pt x="1224" y="41"/>
                </a:lnTo>
                <a:lnTo>
                  <a:pt x="1224" y="39"/>
                </a:lnTo>
                <a:lnTo>
                  <a:pt x="1225" y="39"/>
                </a:lnTo>
                <a:lnTo>
                  <a:pt x="1226" y="39"/>
                </a:lnTo>
                <a:lnTo>
                  <a:pt x="1227" y="39"/>
                </a:lnTo>
                <a:lnTo>
                  <a:pt x="1227" y="38"/>
                </a:lnTo>
                <a:lnTo>
                  <a:pt x="1229" y="37"/>
                </a:lnTo>
                <a:lnTo>
                  <a:pt x="1230" y="36"/>
                </a:lnTo>
                <a:lnTo>
                  <a:pt x="1231" y="36"/>
                </a:lnTo>
                <a:lnTo>
                  <a:pt x="1233" y="39"/>
                </a:lnTo>
                <a:lnTo>
                  <a:pt x="1233" y="38"/>
                </a:lnTo>
                <a:lnTo>
                  <a:pt x="1234" y="37"/>
                </a:lnTo>
                <a:lnTo>
                  <a:pt x="1236" y="37"/>
                </a:lnTo>
                <a:lnTo>
                  <a:pt x="1237" y="39"/>
                </a:lnTo>
                <a:lnTo>
                  <a:pt x="1238" y="39"/>
                </a:lnTo>
                <a:lnTo>
                  <a:pt x="1239" y="38"/>
                </a:lnTo>
                <a:lnTo>
                  <a:pt x="1240" y="36"/>
                </a:lnTo>
                <a:lnTo>
                  <a:pt x="1241" y="35"/>
                </a:lnTo>
                <a:lnTo>
                  <a:pt x="1242" y="37"/>
                </a:lnTo>
                <a:lnTo>
                  <a:pt x="1244" y="36"/>
                </a:lnTo>
                <a:lnTo>
                  <a:pt x="1245" y="35"/>
                </a:lnTo>
                <a:lnTo>
                  <a:pt x="1246" y="35"/>
                </a:lnTo>
                <a:lnTo>
                  <a:pt x="1246" y="33"/>
                </a:lnTo>
                <a:lnTo>
                  <a:pt x="1247" y="32"/>
                </a:lnTo>
                <a:lnTo>
                  <a:pt x="1249" y="32"/>
                </a:lnTo>
                <a:lnTo>
                  <a:pt x="1250" y="30"/>
                </a:lnTo>
                <a:lnTo>
                  <a:pt x="1252" y="30"/>
                </a:lnTo>
                <a:lnTo>
                  <a:pt x="1253" y="30"/>
                </a:lnTo>
                <a:lnTo>
                  <a:pt x="1253" y="29"/>
                </a:lnTo>
                <a:lnTo>
                  <a:pt x="1255" y="29"/>
                </a:lnTo>
                <a:lnTo>
                  <a:pt x="1256" y="29"/>
                </a:lnTo>
                <a:lnTo>
                  <a:pt x="1260" y="28"/>
                </a:lnTo>
                <a:lnTo>
                  <a:pt x="1260" y="29"/>
                </a:lnTo>
                <a:lnTo>
                  <a:pt x="1257" y="33"/>
                </a:lnTo>
                <a:lnTo>
                  <a:pt x="1255" y="36"/>
                </a:lnTo>
                <a:lnTo>
                  <a:pt x="1253" y="39"/>
                </a:lnTo>
                <a:lnTo>
                  <a:pt x="1251" y="40"/>
                </a:lnTo>
                <a:lnTo>
                  <a:pt x="1248" y="42"/>
                </a:lnTo>
                <a:lnTo>
                  <a:pt x="1244" y="44"/>
                </a:lnTo>
                <a:lnTo>
                  <a:pt x="1241" y="45"/>
                </a:lnTo>
                <a:lnTo>
                  <a:pt x="1240" y="45"/>
                </a:lnTo>
                <a:lnTo>
                  <a:pt x="1239" y="46"/>
                </a:lnTo>
                <a:lnTo>
                  <a:pt x="1238" y="49"/>
                </a:lnTo>
                <a:lnTo>
                  <a:pt x="1237" y="51"/>
                </a:lnTo>
                <a:lnTo>
                  <a:pt x="1237" y="52"/>
                </a:lnTo>
                <a:lnTo>
                  <a:pt x="1237" y="53"/>
                </a:lnTo>
                <a:lnTo>
                  <a:pt x="1234" y="57"/>
                </a:lnTo>
                <a:lnTo>
                  <a:pt x="1234" y="58"/>
                </a:lnTo>
                <a:lnTo>
                  <a:pt x="1235" y="58"/>
                </a:lnTo>
                <a:lnTo>
                  <a:pt x="1236" y="58"/>
                </a:lnTo>
                <a:lnTo>
                  <a:pt x="1237" y="58"/>
                </a:lnTo>
                <a:lnTo>
                  <a:pt x="1238" y="58"/>
                </a:lnTo>
                <a:lnTo>
                  <a:pt x="1238" y="59"/>
                </a:lnTo>
                <a:lnTo>
                  <a:pt x="1236" y="64"/>
                </a:lnTo>
                <a:lnTo>
                  <a:pt x="1233" y="72"/>
                </a:lnTo>
                <a:lnTo>
                  <a:pt x="1229" y="80"/>
                </a:lnTo>
                <a:lnTo>
                  <a:pt x="1226" y="86"/>
                </a:lnTo>
                <a:lnTo>
                  <a:pt x="1221" y="97"/>
                </a:lnTo>
                <a:lnTo>
                  <a:pt x="1212" y="116"/>
                </a:lnTo>
                <a:lnTo>
                  <a:pt x="1210" y="123"/>
                </a:lnTo>
                <a:lnTo>
                  <a:pt x="1204" y="136"/>
                </a:lnTo>
                <a:lnTo>
                  <a:pt x="1202" y="140"/>
                </a:lnTo>
                <a:lnTo>
                  <a:pt x="1199" y="147"/>
                </a:lnTo>
                <a:lnTo>
                  <a:pt x="1195" y="158"/>
                </a:lnTo>
                <a:lnTo>
                  <a:pt x="1178" y="193"/>
                </a:lnTo>
                <a:lnTo>
                  <a:pt x="1157" y="239"/>
                </a:lnTo>
                <a:lnTo>
                  <a:pt x="1152" y="251"/>
                </a:lnTo>
                <a:lnTo>
                  <a:pt x="1146" y="264"/>
                </a:lnTo>
                <a:lnTo>
                  <a:pt x="1134" y="289"/>
                </a:lnTo>
                <a:lnTo>
                  <a:pt x="1106" y="352"/>
                </a:lnTo>
                <a:lnTo>
                  <a:pt x="1106" y="354"/>
                </a:lnTo>
                <a:lnTo>
                  <a:pt x="1105" y="354"/>
                </a:lnTo>
                <a:lnTo>
                  <a:pt x="1104" y="354"/>
                </a:lnTo>
                <a:lnTo>
                  <a:pt x="1104" y="355"/>
                </a:lnTo>
                <a:lnTo>
                  <a:pt x="1102" y="355"/>
                </a:lnTo>
                <a:lnTo>
                  <a:pt x="1101" y="357"/>
                </a:lnTo>
                <a:lnTo>
                  <a:pt x="1100" y="359"/>
                </a:lnTo>
                <a:lnTo>
                  <a:pt x="1098" y="360"/>
                </a:lnTo>
                <a:lnTo>
                  <a:pt x="1094" y="363"/>
                </a:lnTo>
                <a:lnTo>
                  <a:pt x="1093" y="366"/>
                </a:lnTo>
                <a:lnTo>
                  <a:pt x="1091" y="368"/>
                </a:lnTo>
                <a:lnTo>
                  <a:pt x="1091" y="369"/>
                </a:lnTo>
                <a:lnTo>
                  <a:pt x="1091" y="375"/>
                </a:lnTo>
                <a:lnTo>
                  <a:pt x="1091" y="377"/>
                </a:lnTo>
                <a:lnTo>
                  <a:pt x="1091" y="380"/>
                </a:lnTo>
                <a:lnTo>
                  <a:pt x="1094" y="385"/>
                </a:lnTo>
                <a:lnTo>
                  <a:pt x="1096" y="387"/>
                </a:lnTo>
                <a:lnTo>
                  <a:pt x="1097" y="388"/>
                </a:lnTo>
                <a:lnTo>
                  <a:pt x="1097" y="389"/>
                </a:lnTo>
                <a:lnTo>
                  <a:pt x="1100" y="389"/>
                </a:lnTo>
                <a:lnTo>
                  <a:pt x="1100" y="391"/>
                </a:lnTo>
                <a:lnTo>
                  <a:pt x="1102" y="391"/>
                </a:lnTo>
                <a:lnTo>
                  <a:pt x="1104" y="396"/>
                </a:lnTo>
                <a:lnTo>
                  <a:pt x="1106" y="398"/>
                </a:lnTo>
                <a:lnTo>
                  <a:pt x="1107" y="398"/>
                </a:lnTo>
                <a:lnTo>
                  <a:pt x="1108" y="400"/>
                </a:lnTo>
                <a:lnTo>
                  <a:pt x="1108" y="401"/>
                </a:lnTo>
                <a:lnTo>
                  <a:pt x="1110" y="401"/>
                </a:lnTo>
                <a:lnTo>
                  <a:pt x="1111" y="403"/>
                </a:lnTo>
                <a:lnTo>
                  <a:pt x="1111" y="404"/>
                </a:lnTo>
                <a:lnTo>
                  <a:pt x="1113" y="408"/>
                </a:lnTo>
                <a:lnTo>
                  <a:pt x="1112" y="411"/>
                </a:lnTo>
                <a:lnTo>
                  <a:pt x="1112" y="414"/>
                </a:lnTo>
                <a:lnTo>
                  <a:pt x="1113" y="414"/>
                </a:lnTo>
                <a:lnTo>
                  <a:pt x="1114" y="417"/>
                </a:lnTo>
                <a:lnTo>
                  <a:pt x="1115" y="417"/>
                </a:lnTo>
                <a:lnTo>
                  <a:pt x="1114" y="418"/>
                </a:lnTo>
                <a:lnTo>
                  <a:pt x="1112" y="420"/>
                </a:lnTo>
                <a:lnTo>
                  <a:pt x="1109" y="425"/>
                </a:lnTo>
                <a:lnTo>
                  <a:pt x="1109" y="427"/>
                </a:lnTo>
                <a:lnTo>
                  <a:pt x="1108" y="430"/>
                </a:lnTo>
                <a:lnTo>
                  <a:pt x="1109" y="432"/>
                </a:lnTo>
                <a:lnTo>
                  <a:pt x="1110" y="434"/>
                </a:lnTo>
                <a:lnTo>
                  <a:pt x="1110" y="435"/>
                </a:lnTo>
                <a:lnTo>
                  <a:pt x="1110" y="437"/>
                </a:lnTo>
                <a:lnTo>
                  <a:pt x="1108" y="440"/>
                </a:lnTo>
                <a:lnTo>
                  <a:pt x="1107" y="441"/>
                </a:lnTo>
                <a:lnTo>
                  <a:pt x="1105" y="443"/>
                </a:lnTo>
                <a:lnTo>
                  <a:pt x="1105" y="446"/>
                </a:lnTo>
                <a:lnTo>
                  <a:pt x="1104" y="448"/>
                </a:lnTo>
                <a:lnTo>
                  <a:pt x="1101" y="450"/>
                </a:lnTo>
                <a:lnTo>
                  <a:pt x="1098" y="452"/>
                </a:lnTo>
                <a:lnTo>
                  <a:pt x="1097" y="453"/>
                </a:lnTo>
                <a:lnTo>
                  <a:pt x="1097" y="454"/>
                </a:lnTo>
                <a:lnTo>
                  <a:pt x="1098" y="455"/>
                </a:lnTo>
                <a:lnTo>
                  <a:pt x="1098" y="458"/>
                </a:lnTo>
                <a:lnTo>
                  <a:pt x="1100" y="461"/>
                </a:lnTo>
                <a:lnTo>
                  <a:pt x="1101" y="462"/>
                </a:lnTo>
                <a:lnTo>
                  <a:pt x="1102" y="464"/>
                </a:lnTo>
                <a:lnTo>
                  <a:pt x="1102" y="466"/>
                </a:lnTo>
                <a:lnTo>
                  <a:pt x="1104" y="470"/>
                </a:lnTo>
                <a:lnTo>
                  <a:pt x="1104" y="471"/>
                </a:lnTo>
                <a:lnTo>
                  <a:pt x="1104" y="472"/>
                </a:lnTo>
                <a:lnTo>
                  <a:pt x="1104" y="474"/>
                </a:lnTo>
                <a:lnTo>
                  <a:pt x="1104" y="475"/>
                </a:lnTo>
                <a:lnTo>
                  <a:pt x="1102" y="476"/>
                </a:lnTo>
                <a:lnTo>
                  <a:pt x="1102" y="477"/>
                </a:lnTo>
                <a:lnTo>
                  <a:pt x="1103" y="480"/>
                </a:lnTo>
                <a:lnTo>
                  <a:pt x="1102" y="482"/>
                </a:lnTo>
                <a:lnTo>
                  <a:pt x="1102" y="485"/>
                </a:lnTo>
                <a:lnTo>
                  <a:pt x="1101" y="485"/>
                </a:lnTo>
                <a:lnTo>
                  <a:pt x="1102" y="486"/>
                </a:lnTo>
                <a:lnTo>
                  <a:pt x="1103" y="487"/>
                </a:lnTo>
                <a:lnTo>
                  <a:pt x="1103" y="488"/>
                </a:lnTo>
                <a:lnTo>
                  <a:pt x="1102" y="489"/>
                </a:lnTo>
                <a:lnTo>
                  <a:pt x="1100" y="490"/>
                </a:lnTo>
                <a:lnTo>
                  <a:pt x="1100" y="491"/>
                </a:lnTo>
                <a:lnTo>
                  <a:pt x="1100" y="492"/>
                </a:lnTo>
                <a:lnTo>
                  <a:pt x="1100" y="493"/>
                </a:lnTo>
                <a:lnTo>
                  <a:pt x="1100" y="494"/>
                </a:lnTo>
                <a:lnTo>
                  <a:pt x="1098" y="496"/>
                </a:lnTo>
                <a:lnTo>
                  <a:pt x="1097" y="497"/>
                </a:lnTo>
                <a:lnTo>
                  <a:pt x="1097" y="498"/>
                </a:lnTo>
                <a:lnTo>
                  <a:pt x="1096" y="499"/>
                </a:lnTo>
                <a:lnTo>
                  <a:pt x="1095" y="501"/>
                </a:lnTo>
                <a:lnTo>
                  <a:pt x="1095" y="502"/>
                </a:lnTo>
                <a:lnTo>
                  <a:pt x="1096" y="504"/>
                </a:lnTo>
                <a:lnTo>
                  <a:pt x="1096" y="505"/>
                </a:lnTo>
                <a:lnTo>
                  <a:pt x="1095" y="507"/>
                </a:lnTo>
                <a:lnTo>
                  <a:pt x="1097" y="508"/>
                </a:lnTo>
                <a:lnTo>
                  <a:pt x="1097" y="509"/>
                </a:lnTo>
                <a:lnTo>
                  <a:pt x="1096" y="510"/>
                </a:lnTo>
                <a:lnTo>
                  <a:pt x="1096" y="511"/>
                </a:lnTo>
                <a:lnTo>
                  <a:pt x="1095" y="512"/>
                </a:lnTo>
                <a:lnTo>
                  <a:pt x="1094" y="516"/>
                </a:lnTo>
                <a:lnTo>
                  <a:pt x="1094" y="517"/>
                </a:lnTo>
                <a:lnTo>
                  <a:pt x="1095" y="518"/>
                </a:lnTo>
                <a:lnTo>
                  <a:pt x="1097" y="517"/>
                </a:lnTo>
                <a:lnTo>
                  <a:pt x="1100" y="516"/>
                </a:lnTo>
                <a:lnTo>
                  <a:pt x="1101" y="517"/>
                </a:lnTo>
                <a:lnTo>
                  <a:pt x="1102" y="518"/>
                </a:lnTo>
                <a:lnTo>
                  <a:pt x="1101" y="518"/>
                </a:lnTo>
                <a:lnTo>
                  <a:pt x="1100" y="519"/>
                </a:lnTo>
                <a:lnTo>
                  <a:pt x="1097" y="522"/>
                </a:lnTo>
                <a:lnTo>
                  <a:pt x="1096" y="523"/>
                </a:lnTo>
                <a:lnTo>
                  <a:pt x="1095" y="523"/>
                </a:lnTo>
                <a:lnTo>
                  <a:pt x="1094" y="523"/>
                </a:lnTo>
                <a:lnTo>
                  <a:pt x="1093" y="524"/>
                </a:lnTo>
                <a:lnTo>
                  <a:pt x="1089" y="524"/>
                </a:lnTo>
                <a:lnTo>
                  <a:pt x="1047" y="524"/>
                </a:lnTo>
                <a:lnTo>
                  <a:pt x="1045" y="524"/>
                </a:lnTo>
                <a:lnTo>
                  <a:pt x="993" y="524"/>
                </a:lnTo>
                <a:lnTo>
                  <a:pt x="952" y="523"/>
                </a:lnTo>
                <a:lnTo>
                  <a:pt x="929" y="523"/>
                </a:lnTo>
                <a:lnTo>
                  <a:pt x="923" y="523"/>
                </a:lnTo>
                <a:lnTo>
                  <a:pt x="922" y="523"/>
                </a:lnTo>
                <a:lnTo>
                  <a:pt x="870" y="523"/>
                </a:lnTo>
                <a:lnTo>
                  <a:pt x="869" y="523"/>
                </a:lnTo>
                <a:lnTo>
                  <a:pt x="868" y="523"/>
                </a:lnTo>
                <a:lnTo>
                  <a:pt x="867" y="521"/>
                </a:lnTo>
                <a:lnTo>
                  <a:pt x="866" y="520"/>
                </a:lnTo>
                <a:lnTo>
                  <a:pt x="866" y="518"/>
                </a:lnTo>
                <a:lnTo>
                  <a:pt x="865" y="517"/>
                </a:lnTo>
                <a:lnTo>
                  <a:pt x="863" y="516"/>
                </a:lnTo>
                <a:lnTo>
                  <a:pt x="862" y="517"/>
                </a:lnTo>
                <a:lnTo>
                  <a:pt x="861" y="517"/>
                </a:lnTo>
                <a:lnTo>
                  <a:pt x="860" y="515"/>
                </a:lnTo>
                <a:lnTo>
                  <a:pt x="858" y="516"/>
                </a:lnTo>
                <a:lnTo>
                  <a:pt x="859" y="517"/>
                </a:lnTo>
                <a:lnTo>
                  <a:pt x="858" y="518"/>
                </a:lnTo>
                <a:lnTo>
                  <a:pt x="857" y="518"/>
                </a:lnTo>
                <a:lnTo>
                  <a:pt x="857" y="519"/>
                </a:lnTo>
                <a:lnTo>
                  <a:pt x="856" y="520"/>
                </a:lnTo>
                <a:lnTo>
                  <a:pt x="855" y="519"/>
                </a:lnTo>
                <a:lnTo>
                  <a:pt x="854" y="520"/>
                </a:lnTo>
                <a:lnTo>
                  <a:pt x="852" y="518"/>
                </a:lnTo>
                <a:lnTo>
                  <a:pt x="851" y="518"/>
                </a:lnTo>
                <a:lnTo>
                  <a:pt x="851" y="520"/>
                </a:lnTo>
                <a:lnTo>
                  <a:pt x="851" y="522"/>
                </a:lnTo>
                <a:lnTo>
                  <a:pt x="851" y="523"/>
                </a:lnTo>
                <a:lnTo>
                  <a:pt x="850" y="524"/>
                </a:lnTo>
                <a:lnTo>
                  <a:pt x="850" y="525"/>
                </a:lnTo>
                <a:lnTo>
                  <a:pt x="850" y="526"/>
                </a:lnTo>
                <a:lnTo>
                  <a:pt x="850" y="527"/>
                </a:lnTo>
                <a:lnTo>
                  <a:pt x="848" y="528"/>
                </a:lnTo>
                <a:lnTo>
                  <a:pt x="847" y="528"/>
                </a:lnTo>
                <a:lnTo>
                  <a:pt x="847" y="529"/>
                </a:lnTo>
                <a:lnTo>
                  <a:pt x="846" y="529"/>
                </a:lnTo>
                <a:lnTo>
                  <a:pt x="845" y="529"/>
                </a:lnTo>
                <a:lnTo>
                  <a:pt x="842" y="529"/>
                </a:lnTo>
                <a:lnTo>
                  <a:pt x="841" y="529"/>
                </a:lnTo>
                <a:lnTo>
                  <a:pt x="840" y="527"/>
                </a:lnTo>
                <a:lnTo>
                  <a:pt x="840" y="526"/>
                </a:lnTo>
                <a:lnTo>
                  <a:pt x="839" y="525"/>
                </a:lnTo>
                <a:lnTo>
                  <a:pt x="838" y="524"/>
                </a:lnTo>
                <a:lnTo>
                  <a:pt x="837" y="523"/>
                </a:lnTo>
                <a:lnTo>
                  <a:pt x="835" y="523"/>
                </a:lnTo>
                <a:lnTo>
                  <a:pt x="833" y="524"/>
                </a:lnTo>
                <a:lnTo>
                  <a:pt x="831" y="524"/>
                </a:lnTo>
                <a:lnTo>
                  <a:pt x="829" y="519"/>
                </a:lnTo>
                <a:lnTo>
                  <a:pt x="829" y="518"/>
                </a:lnTo>
                <a:lnTo>
                  <a:pt x="829" y="517"/>
                </a:lnTo>
                <a:lnTo>
                  <a:pt x="828" y="516"/>
                </a:lnTo>
                <a:lnTo>
                  <a:pt x="828" y="514"/>
                </a:lnTo>
                <a:lnTo>
                  <a:pt x="827" y="513"/>
                </a:lnTo>
                <a:lnTo>
                  <a:pt x="826" y="512"/>
                </a:lnTo>
                <a:lnTo>
                  <a:pt x="826" y="511"/>
                </a:lnTo>
                <a:lnTo>
                  <a:pt x="828" y="511"/>
                </a:lnTo>
                <a:lnTo>
                  <a:pt x="827" y="509"/>
                </a:lnTo>
                <a:lnTo>
                  <a:pt x="827" y="508"/>
                </a:lnTo>
                <a:lnTo>
                  <a:pt x="825" y="508"/>
                </a:lnTo>
                <a:lnTo>
                  <a:pt x="824" y="508"/>
                </a:lnTo>
                <a:lnTo>
                  <a:pt x="822" y="508"/>
                </a:lnTo>
                <a:lnTo>
                  <a:pt x="821" y="507"/>
                </a:lnTo>
                <a:lnTo>
                  <a:pt x="820" y="508"/>
                </a:lnTo>
                <a:lnTo>
                  <a:pt x="820" y="509"/>
                </a:lnTo>
                <a:lnTo>
                  <a:pt x="820" y="511"/>
                </a:lnTo>
                <a:lnTo>
                  <a:pt x="817" y="509"/>
                </a:lnTo>
                <a:lnTo>
                  <a:pt x="816" y="509"/>
                </a:lnTo>
                <a:lnTo>
                  <a:pt x="816" y="508"/>
                </a:lnTo>
                <a:lnTo>
                  <a:pt x="817" y="507"/>
                </a:lnTo>
                <a:lnTo>
                  <a:pt x="817" y="506"/>
                </a:lnTo>
                <a:lnTo>
                  <a:pt x="817" y="505"/>
                </a:lnTo>
                <a:lnTo>
                  <a:pt x="817" y="504"/>
                </a:lnTo>
                <a:lnTo>
                  <a:pt x="816" y="502"/>
                </a:lnTo>
                <a:lnTo>
                  <a:pt x="815" y="502"/>
                </a:lnTo>
                <a:lnTo>
                  <a:pt x="814" y="501"/>
                </a:lnTo>
                <a:lnTo>
                  <a:pt x="814" y="500"/>
                </a:lnTo>
                <a:lnTo>
                  <a:pt x="814" y="498"/>
                </a:lnTo>
                <a:lnTo>
                  <a:pt x="814" y="496"/>
                </a:lnTo>
                <a:lnTo>
                  <a:pt x="814" y="495"/>
                </a:lnTo>
                <a:lnTo>
                  <a:pt x="814" y="494"/>
                </a:lnTo>
                <a:lnTo>
                  <a:pt x="814" y="493"/>
                </a:lnTo>
                <a:lnTo>
                  <a:pt x="813" y="492"/>
                </a:lnTo>
                <a:lnTo>
                  <a:pt x="812" y="492"/>
                </a:lnTo>
                <a:lnTo>
                  <a:pt x="811" y="492"/>
                </a:lnTo>
                <a:lnTo>
                  <a:pt x="809" y="492"/>
                </a:lnTo>
                <a:lnTo>
                  <a:pt x="808" y="492"/>
                </a:lnTo>
                <a:lnTo>
                  <a:pt x="808" y="490"/>
                </a:lnTo>
                <a:lnTo>
                  <a:pt x="807" y="490"/>
                </a:lnTo>
                <a:lnTo>
                  <a:pt x="806" y="490"/>
                </a:lnTo>
                <a:lnTo>
                  <a:pt x="805" y="491"/>
                </a:lnTo>
                <a:lnTo>
                  <a:pt x="805" y="492"/>
                </a:lnTo>
                <a:lnTo>
                  <a:pt x="803" y="493"/>
                </a:lnTo>
                <a:lnTo>
                  <a:pt x="802" y="493"/>
                </a:lnTo>
                <a:lnTo>
                  <a:pt x="802" y="492"/>
                </a:lnTo>
                <a:lnTo>
                  <a:pt x="802" y="491"/>
                </a:lnTo>
                <a:lnTo>
                  <a:pt x="801" y="491"/>
                </a:lnTo>
                <a:lnTo>
                  <a:pt x="801" y="490"/>
                </a:lnTo>
                <a:lnTo>
                  <a:pt x="800" y="488"/>
                </a:lnTo>
                <a:lnTo>
                  <a:pt x="801" y="488"/>
                </a:lnTo>
                <a:lnTo>
                  <a:pt x="800" y="488"/>
                </a:lnTo>
                <a:lnTo>
                  <a:pt x="800" y="487"/>
                </a:lnTo>
                <a:lnTo>
                  <a:pt x="800" y="485"/>
                </a:lnTo>
                <a:lnTo>
                  <a:pt x="799" y="485"/>
                </a:lnTo>
                <a:lnTo>
                  <a:pt x="798" y="485"/>
                </a:lnTo>
                <a:lnTo>
                  <a:pt x="797" y="485"/>
                </a:lnTo>
                <a:lnTo>
                  <a:pt x="796" y="484"/>
                </a:lnTo>
                <a:lnTo>
                  <a:pt x="794" y="482"/>
                </a:lnTo>
                <a:lnTo>
                  <a:pt x="794" y="481"/>
                </a:lnTo>
                <a:lnTo>
                  <a:pt x="794" y="479"/>
                </a:lnTo>
                <a:lnTo>
                  <a:pt x="792" y="479"/>
                </a:lnTo>
                <a:lnTo>
                  <a:pt x="791" y="478"/>
                </a:lnTo>
                <a:lnTo>
                  <a:pt x="791" y="477"/>
                </a:lnTo>
                <a:lnTo>
                  <a:pt x="792" y="476"/>
                </a:lnTo>
                <a:lnTo>
                  <a:pt x="792" y="475"/>
                </a:lnTo>
                <a:lnTo>
                  <a:pt x="791" y="473"/>
                </a:lnTo>
                <a:lnTo>
                  <a:pt x="792" y="473"/>
                </a:lnTo>
                <a:lnTo>
                  <a:pt x="791" y="472"/>
                </a:lnTo>
                <a:lnTo>
                  <a:pt x="789" y="471"/>
                </a:lnTo>
                <a:lnTo>
                  <a:pt x="788" y="469"/>
                </a:lnTo>
                <a:lnTo>
                  <a:pt x="787" y="468"/>
                </a:lnTo>
                <a:lnTo>
                  <a:pt x="784" y="466"/>
                </a:lnTo>
                <a:lnTo>
                  <a:pt x="782" y="466"/>
                </a:lnTo>
                <a:lnTo>
                  <a:pt x="781" y="464"/>
                </a:lnTo>
                <a:lnTo>
                  <a:pt x="780" y="464"/>
                </a:lnTo>
                <a:lnTo>
                  <a:pt x="779" y="464"/>
                </a:lnTo>
                <a:lnTo>
                  <a:pt x="779" y="463"/>
                </a:lnTo>
                <a:lnTo>
                  <a:pt x="746" y="463"/>
                </a:lnTo>
                <a:lnTo>
                  <a:pt x="733" y="463"/>
                </a:lnTo>
                <a:lnTo>
                  <a:pt x="731" y="463"/>
                </a:lnTo>
                <a:lnTo>
                  <a:pt x="724" y="462"/>
                </a:lnTo>
                <a:lnTo>
                  <a:pt x="724" y="466"/>
                </a:lnTo>
                <a:lnTo>
                  <a:pt x="724" y="467"/>
                </a:lnTo>
                <a:lnTo>
                  <a:pt x="724" y="468"/>
                </a:lnTo>
                <a:lnTo>
                  <a:pt x="723" y="469"/>
                </a:lnTo>
                <a:lnTo>
                  <a:pt x="721" y="471"/>
                </a:lnTo>
                <a:lnTo>
                  <a:pt x="721" y="472"/>
                </a:lnTo>
                <a:lnTo>
                  <a:pt x="721" y="474"/>
                </a:lnTo>
                <a:lnTo>
                  <a:pt x="720" y="476"/>
                </a:lnTo>
                <a:lnTo>
                  <a:pt x="717" y="478"/>
                </a:lnTo>
                <a:lnTo>
                  <a:pt x="716" y="479"/>
                </a:lnTo>
                <a:lnTo>
                  <a:pt x="716" y="480"/>
                </a:lnTo>
                <a:lnTo>
                  <a:pt x="718" y="483"/>
                </a:lnTo>
                <a:lnTo>
                  <a:pt x="716" y="485"/>
                </a:lnTo>
                <a:lnTo>
                  <a:pt x="715" y="486"/>
                </a:lnTo>
                <a:lnTo>
                  <a:pt x="715" y="487"/>
                </a:lnTo>
                <a:lnTo>
                  <a:pt x="714" y="488"/>
                </a:lnTo>
                <a:lnTo>
                  <a:pt x="713" y="489"/>
                </a:lnTo>
                <a:lnTo>
                  <a:pt x="710" y="487"/>
                </a:lnTo>
                <a:lnTo>
                  <a:pt x="709" y="486"/>
                </a:lnTo>
                <a:lnTo>
                  <a:pt x="707" y="486"/>
                </a:lnTo>
                <a:lnTo>
                  <a:pt x="706" y="486"/>
                </a:lnTo>
                <a:lnTo>
                  <a:pt x="705" y="487"/>
                </a:lnTo>
                <a:lnTo>
                  <a:pt x="704" y="488"/>
                </a:lnTo>
                <a:lnTo>
                  <a:pt x="703" y="488"/>
                </a:lnTo>
                <a:lnTo>
                  <a:pt x="702" y="489"/>
                </a:lnTo>
                <a:lnTo>
                  <a:pt x="701" y="493"/>
                </a:lnTo>
                <a:lnTo>
                  <a:pt x="699" y="495"/>
                </a:lnTo>
                <a:lnTo>
                  <a:pt x="701" y="496"/>
                </a:lnTo>
                <a:lnTo>
                  <a:pt x="702" y="497"/>
                </a:lnTo>
                <a:lnTo>
                  <a:pt x="702" y="498"/>
                </a:lnTo>
                <a:lnTo>
                  <a:pt x="700" y="500"/>
                </a:lnTo>
                <a:lnTo>
                  <a:pt x="700" y="501"/>
                </a:lnTo>
                <a:lnTo>
                  <a:pt x="702" y="503"/>
                </a:lnTo>
                <a:lnTo>
                  <a:pt x="701" y="505"/>
                </a:lnTo>
                <a:lnTo>
                  <a:pt x="703" y="505"/>
                </a:lnTo>
                <a:lnTo>
                  <a:pt x="704" y="506"/>
                </a:lnTo>
                <a:lnTo>
                  <a:pt x="703" y="507"/>
                </a:lnTo>
                <a:lnTo>
                  <a:pt x="701" y="509"/>
                </a:lnTo>
                <a:lnTo>
                  <a:pt x="700" y="508"/>
                </a:lnTo>
                <a:lnTo>
                  <a:pt x="699" y="508"/>
                </a:lnTo>
                <a:lnTo>
                  <a:pt x="698" y="508"/>
                </a:lnTo>
                <a:lnTo>
                  <a:pt x="698" y="510"/>
                </a:lnTo>
                <a:lnTo>
                  <a:pt x="698" y="511"/>
                </a:lnTo>
                <a:lnTo>
                  <a:pt x="697" y="512"/>
                </a:lnTo>
                <a:lnTo>
                  <a:pt x="696" y="513"/>
                </a:lnTo>
                <a:lnTo>
                  <a:pt x="697" y="514"/>
                </a:lnTo>
                <a:lnTo>
                  <a:pt x="695" y="515"/>
                </a:lnTo>
                <a:lnTo>
                  <a:pt x="695" y="518"/>
                </a:lnTo>
                <a:lnTo>
                  <a:pt x="693" y="517"/>
                </a:lnTo>
                <a:lnTo>
                  <a:pt x="692" y="517"/>
                </a:lnTo>
                <a:lnTo>
                  <a:pt x="691" y="518"/>
                </a:lnTo>
                <a:lnTo>
                  <a:pt x="690" y="518"/>
                </a:lnTo>
                <a:lnTo>
                  <a:pt x="689" y="518"/>
                </a:lnTo>
                <a:lnTo>
                  <a:pt x="687" y="519"/>
                </a:lnTo>
                <a:lnTo>
                  <a:pt x="687" y="521"/>
                </a:lnTo>
                <a:lnTo>
                  <a:pt x="689" y="524"/>
                </a:lnTo>
                <a:lnTo>
                  <a:pt x="688" y="525"/>
                </a:lnTo>
                <a:lnTo>
                  <a:pt x="687" y="526"/>
                </a:lnTo>
                <a:lnTo>
                  <a:pt x="687" y="527"/>
                </a:lnTo>
                <a:lnTo>
                  <a:pt x="687" y="529"/>
                </a:lnTo>
                <a:lnTo>
                  <a:pt x="687" y="530"/>
                </a:lnTo>
                <a:lnTo>
                  <a:pt x="688" y="534"/>
                </a:lnTo>
                <a:lnTo>
                  <a:pt x="687" y="534"/>
                </a:lnTo>
                <a:lnTo>
                  <a:pt x="687" y="535"/>
                </a:lnTo>
                <a:lnTo>
                  <a:pt x="685" y="535"/>
                </a:lnTo>
                <a:lnTo>
                  <a:pt x="681" y="537"/>
                </a:lnTo>
                <a:lnTo>
                  <a:pt x="679" y="537"/>
                </a:lnTo>
                <a:lnTo>
                  <a:pt x="677" y="537"/>
                </a:lnTo>
                <a:lnTo>
                  <a:pt x="675" y="537"/>
                </a:lnTo>
                <a:lnTo>
                  <a:pt x="675" y="534"/>
                </a:lnTo>
                <a:lnTo>
                  <a:pt x="676" y="533"/>
                </a:lnTo>
                <a:lnTo>
                  <a:pt x="675" y="533"/>
                </a:lnTo>
                <a:lnTo>
                  <a:pt x="671" y="534"/>
                </a:lnTo>
                <a:lnTo>
                  <a:pt x="669" y="535"/>
                </a:lnTo>
                <a:lnTo>
                  <a:pt x="667" y="536"/>
                </a:lnTo>
                <a:lnTo>
                  <a:pt x="666" y="537"/>
                </a:lnTo>
                <a:lnTo>
                  <a:pt x="664" y="536"/>
                </a:lnTo>
                <a:lnTo>
                  <a:pt x="663" y="537"/>
                </a:lnTo>
                <a:lnTo>
                  <a:pt x="660" y="536"/>
                </a:lnTo>
                <a:lnTo>
                  <a:pt x="658" y="537"/>
                </a:lnTo>
                <a:lnTo>
                  <a:pt x="657" y="537"/>
                </a:lnTo>
                <a:lnTo>
                  <a:pt x="657" y="538"/>
                </a:lnTo>
                <a:lnTo>
                  <a:pt x="656" y="539"/>
                </a:lnTo>
                <a:lnTo>
                  <a:pt x="655" y="539"/>
                </a:lnTo>
                <a:lnTo>
                  <a:pt x="652" y="538"/>
                </a:lnTo>
                <a:lnTo>
                  <a:pt x="651" y="539"/>
                </a:lnTo>
                <a:lnTo>
                  <a:pt x="650" y="539"/>
                </a:lnTo>
                <a:lnTo>
                  <a:pt x="649" y="537"/>
                </a:lnTo>
                <a:lnTo>
                  <a:pt x="648" y="537"/>
                </a:lnTo>
                <a:lnTo>
                  <a:pt x="647" y="537"/>
                </a:lnTo>
                <a:lnTo>
                  <a:pt x="646" y="539"/>
                </a:lnTo>
                <a:lnTo>
                  <a:pt x="644" y="540"/>
                </a:lnTo>
                <a:lnTo>
                  <a:pt x="643" y="540"/>
                </a:lnTo>
                <a:lnTo>
                  <a:pt x="643" y="537"/>
                </a:lnTo>
                <a:lnTo>
                  <a:pt x="642" y="537"/>
                </a:lnTo>
                <a:lnTo>
                  <a:pt x="641" y="537"/>
                </a:lnTo>
                <a:lnTo>
                  <a:pt x="640" y="537"/>
                </a:lnTo>
                <a:lnTo>
                  <a:pt x="638" y="537"/>
                </a:lnTo>
                <a:lnTo>
                  <a:pt x="636" y="539"/>
                </a:lnTo>
                <a:lnTo>
                  <a:pt x="635" y="540"/>
                </a:lnTo>
                <a:lnTo>
                  <a:pt x="635" y="541"/>
                </a:lnTo>
                <a:lnTo>
                  <a:pt x="634" y="541"/>
                </a:lnTo>
                <a:lnTo>
                  <a:pt x="632" y="541"/>
                </a:lnTo>
                <a:lnTo>
                  <a:pt x="632" y="542"/>
                </a:lnTo>
                <a:lnTo>
                  <a:pt x="632" y="543"/>
                </a:lnTo>
                <a:lnTo>
                  <a:pt x="632" y="547"/>
                </a:lnTo>
                <a:lnTo>
                  <a:pt x="631" y="547"/>
                </a:lnTo>
                <a:lnTo>
                  <a:pt x="631" y="549"/>
                </a:lnTo>
                <a:lnTo>
                  <a:pt x="632" y="550"/>
                </a:lnTo>
                <a:lnTo>
                  <a:pt x="632" y="551"/>
                </a:lnTo>
                <a:lnTo>
                  <a:pt x="632" y="553"/>
                </a:lnTo>
                <a:lnTo>
                  <a:pt x="632" y="554"/>
                </a:lnTo>
                <a:lnTo>
                  <a:pt x="632" y="555"/>
                </a:lnTo>
                <a:lnTo>
                  <a:pt x="632" y="556"/>
                </a:lnTo>
                <a:lnTo>
                  <a:pt x="631" y="557"/>
                </a:lnTo>
                <a:lnTo>
                  <a:pt x="630" y="558"/>
                </a:lnTo>
                <a:lnTo>
                  <a:pt x="629" y="560"/>
                </a:lnTo>
                <a:lnTo>
                  <a:pt x="628" y="560"/>
                </a:lnTo>
                <a:lnTo>
                  <a:pt x="626" y="560"/>
                </a:lnTo>
                <a:lnTo>
                  <a:pt x="626" y="561"/>
                </a:lnTo>
                <a:lnTo>
                  <a:pt x="626" y="562"/>
                </a:lnTo>
                <a:lnTo>
                  <a:pt x="626" y="563"/>
                </a:lnTo>
                <a:lnTo>
                  <a:pt x="625" y="563"/>
                </a:lnTo>
                <a:lnTo>
                  <a:pt x="625" y="564"/>
                </a:lnTo>
                <a:lnTo>
                  <a:pt x="624" y="564"/>
                </a:lnTo>
                <a:lnTo>
                  <a:pt x="624" y="566"/>
                </a:lnTo>
                <a:lnTo>
                  <a:pt x="623" y="566"/>
                </a:lnTo>
                <a:lnTo>
                  <a:pt x="623" y="567"/>
                </a:lnTo>
                <a:lnTo>
                  <a:pt x="621" y="567"/>
                </a:lnTo>
                <a:lnTo>
                  <a:pt x="620" y="567"/>
                </a:lnTo>
                <a:lnTo>
                  <a:pt x="620" y="568"/>
                </a:lnTo>
                <a:lnTo>
                  <a:pt x="620" y="569"/>
                </a:lnTo>
                <a:lnTo>
                  <a:pt x="618" y="569"/>
                </a:lnTo>
                <a:lnTo>
                  <a:pt x="617" y="571"/>
                </a:lnTo>
                <a:lnTo>
                  <a:pt x="616" y="570"/>
                </a:lnTo>
                <a:lnTo>
                  <a:pt x="614" y="569"/>
                </a:lnTo>
                <a:lnTo>
                  <a:pt x="613" y="569"/>
                </a:lnTo>
                <a:lnTo>
                  <a:pt x="614" y="566"/>
                </a:lnTo>
                <a:lnTo>
                  <a:pt x="613" y="566"/>
                </a:lnTo>
                <a:lnTo>
                  <a:pt x="613" y="565"/>
                </a:lnTo>
                <a:lnTo>
                  <a:pt x="613" y="563"/>
                </a:lnTo>
                <a:lnTo>
                  <a:pt x="612" y="560"/>
                </a:lnTo>
                <a:lnTo>
                  <a:pt x="612" y="559"/>
                </a:lnTo>
                <a:lnTo>
                  <a:pt x="612" y="558"/>
                </a:lnTo>
                <a:lnTo>
                  <a:pt x="609" y="557"/>
                </a:lnTo>
                <a:lnTo>
                  <a:pt x="609" y="556"/>
                </a:lnTo>
                <a:lnTo>
                  <a:pt x="606" y="558"/>
                </a:lnTo>
                <a:lnTo>
                  <a:pt x="606" y="559"/>
                </a:lnTo>
                <a:lnTo>
                  <a:pt x="603" y="560"/>
                </a:lnTo>
                <a:lnTo>
                  <a:pt x="602" y="562"/>
                </a:lnTo>
                <a:lnTo>
                  <a:pt x="600" y="562"/>
                </a:lnTo>
                <a:lnTo>
                  <a:pt x="600" y="563"/>
                </a:lnTo>
                <a:lnTo>
                  <a:pt x="599" y="563"/>
                </a:lnTo>
                <a:lnTo>
                  <a:pt x="597" y="562"/>
                </a:lnTo>
                <a:lnTo>
                  <a:pt x="595" y="561"/>
                </a:lnTo>
                <a:lnTo>
                  <a:pt x="594" y="562"/>
                </a:lnTo>
                <a:lnTo>
                  <a:pt x="595" y="562"/>
                </a:lnTo>
                <a:lnTo>
                  <a:pt x="595" y="563"/>
                </a:lnTo>
                <a:lnTo>
                  <a:pt x="595" y="565"/>
                </a:lnTo>
                <a:lnTo>
                  <a:pt x="594" y="567"/>
                </a:lnTo>
                <a:lnTo>
                  <a:pt x="594" y="568"/>
                </a:lnTo>
                <a:lnTo>
                  <a:pt x="595" y="569"/>
                </a:lnTo>
                <a:lnTo>
                  <a:pt x="596" y="572"/>
                </a:lnTo>
                <a:lnTo>
                  <a:pt x="595" y="572"/>
                </a:lnTo>
                <a:lnTo>
                  <a:pt x="594" y="573"/>
                </a:lnTo>
                <a:lnTo>
                  <a:pt x="594" y="572"/>
                </a:lnTo>
                <a:lnTo>
                  <a:pt x="593" y="573"/>
                </a:lnTo>
                <a:lnTo>
                  <a:pt x="591" y="573"/>
                </a:lnTo>
                <a:lnTo>
                  <a:pt x="591" y="572"/>
                </a:lnTo>
                <a:lnTo>
                  <a:pt x="591" y="571"/>
                </a:lnTo>
                <a:lnTo>
                  <a:pt x="590" y="571"/>
                </a:lnTo>
                <a:lnTo>
                  <a:pt x="589" y="571"/>
                </a:lnTo>
                <a:lnTo>
                  <a:pt x="587" y="569"/>
                </a:lnTo>
                <a:lnTo>
                  <a:pt x="586" y="569"/>
                </a:lnTo>
                <a:lnTo>
                  <a:pt x="585" y="568"/>
                </a:lnTo>
                <a:lnTo>
                  <a:pt x="584" y="568"/>
                </a:lnTo>
                <a:lnTo>
                  <a:pt x="583" y="569"/>
                </a:lnTo>
                <a:lnTo>
                  <a:pt x="582" y="569"/>
                </a:lnTo>
                <a:lnTo>
                  <a:pt x="581" y="569"/>
                </a:lnTo>
                <a:lnTo>
                  <a:pt x="580" y="571"/>
                </a:lnTo>
                <a:lnTo>
                  <a:pt x="579" y="570"/>
                </a:lnTo>
                <a:lnTo>
                  <a:pt x="578" y="571"/>
                </a:lnTo>
                <a:lnTo>
                  <a:pt x="578" y="575"/>
                </a:lnTo>
                <a:lnTo>
                  <a:pt x="577" y="575"/>
                </a:lnTo>
                <a:lnTo>
                  <a:pt x="575" y="579"/>
                </a:lnTo>
                <a:lnTo>
                  <a:pt x="574" y="579"/>
                </a:lnTo>
                <a:lnTo>
                  <a:pt x="573" y="579"/>
                </a:lnTo>
                <a:lnTo>
                  <a:pt x="572" y="579"/>
                </a:lnTo>
                <a:lnTo>
                  <a:pt x="571" y="580"/>
                </a:lnTo>
                <a:lnTo>
                  <a:pt x="571" y="581"/>
                </a:lnTo>
                <a:lnTo>
                  <a:pt x="570" y="581"/>
                </a:lnTo>
                <a:lnTo>
                  <a:pt x="569" y="579"/>
                </a:lnTo>
                <a:lnTo>
                  <a:pt x="568" y="579"/>
                </a:lnTo>
                <a:lnTo>
                  <a:pt x="568" y="577"/>
                </a:lnTo>
                <a:lnTo>
                  <a:pt x="567" y="577"/>
                </a:lnTo>
                <a:lnTo>
                  <a:pt x="566" y="577"/>
                </a:lnTo>
                <a:lnTo>
                  <a:pt x="566" y="576"/>
                </a:lnTo>
                <a:lnTo>
                  <a:pt x="565" y="576"/>
                </a:lnTo>
                <a:lnTo>
                  <a:pt x="564" y="573"/>
                </a:lnTo>
                <a:lnTo>
                  <a:pt x="562" y="574"/>
                </a:lnTo>
                <a:lnTo>
                  <a:pt x="562" y="573"/>
                </a:lnTo>
                <a:lnTo>
                  <a:pt x="561" y="573"/>
                </a:lnTo>
                <a:lnTo>
                  <a:pt x="560" y="571"/>
                </a:lnTo>
                <a:lnTo>
                  <a:pt x="559" y="570"/>
                </a:lnTo>
                <a:lnTo>
                  <a:pt x="559" y="569"/>
                </a:lnTo>
                <a:lnTo>
                  <a:pt x="558" y="569"/>
                </a:lnTo>
                <a:lnTo>
                  <a:pt x="557" y="568"/>
                </a:lnTo>
                <a:lnTo>
                  <a:pt x="555" y="567"/>
                </a:lnTo>
                <a:lnTo>
                  <a:pt x="553" y="567"/>
                </a:lnTo>
                <a:lnTo>
                  <a:pt x="552" y="568"/>
                </a:lnTo>
                <a:lnTo>
                  <a:pt x="551" y="569"/>
                </a:lnTo>
                <a:lnTo>
                  <a:pt x="548" y="568"/>
                </a:lnTo>
                <a:lnTo>
                  <a:pt x="547" y="568"/>
                </a:lnTo>
                <a:lnTo>
                  <a:pt x="546" y="568"/>
                </a:lnTo>
                <a:lnTo>
                  <a:pt x="545" y="569"/>
                </a:lnTo>
                <a:lnTo>
                  <a:pt x="544" y="569"/>
                </a:lnTo>
                <a:lnTo>
                  <a:pt x="543" y="569"/>
                </a:lnTo>
                <a:lnTo>
                  <a:pt x="541" y="569"/>
                </a:lnTo>
                <a:lnTo>
                  <a:pt x="539" y="569"/>
                </a:lnTo>
                <a:lnTo>
                  <a:pt x="538" y="569"/>
                </a:lnTo>
                <a:lnTo>
                  <a:pt x="537" y="568"/>
                </a:lnTo>
                <a:lnTo>
                  <a:pt x="536" y="568"/>
                </a:lnTo>
                <a:lnTo>
                  <a:pt x="535" y="568"/>
                </a:lnTo>
                <a:lnTo>
                  <a:pt x="535" y="569"/>
                </a:lnTo>
                <a:lnTo>
                  <a:pt x="534" y="570"/>
                </a:lnTo>
                <a:lnTo>
                  <a:pt x="533" y="569"/>
                </a:lnTo>
                <a:lnTo>
                  <a:pt x="534" y="569"/>
                </a:lnTo>
                <a:lnTo>
                  <a:pt x="533" y="569"/>
                </a:lnTo>
                <a:lnTo>
                  <a:pt x="531" y="569"/>
                </a:lnTo>
                <a:lnTo>
                  <a:pt x="529" y="569"/>
                </a:lnTo>
                <a:lnTo>
                  <a:pt x="526" y="568"/>
                </a:lnTo>
                <a:lnTo>
                  <a:pt x="526" y="569"/>
                </a:lnTo>
                <a:lnTo>
                  <a:pt x="528" y="570"/>
                </a:lnTo>
                <a:lnTo>
                  <a:pt x="528" y="571"/>
                </a:lnTo>
                <a:lnTo>
                  <a:pt x="528" y="575"/>
                </a:lnTo>
                <a:lnTo>
                  <a:pt x="525" y="576"/>
                </a:lnTo>
                <a:lnTo>
                  <a:pt x="525" y="579"/>
                </a:lnTo>
                <a:lnTo>
                  <a:pt x="522" y="581"/>
                </a:lnTo>
                <a:lnTo>
                  <a:pt x="520" y="582"/>
                </a:lnTo>
                <a:lnTo>
                  <a:pt x="520" y="583"/>
                </a:lnTo>
                <a:lnTo>
                  <a:pt x="520" y="584"/>
                </a:lnTo>
                <a:lnTo>
                  <a:pt x="517" y="585"/>
                </a:lnTo>
                <a:lnTo>
                  <a:pt x="516" y="586"/>
                </a:lnTo>
                <a:lnTo>
                  <a:pt x="514" y="587"/>
                </a:lnTo>
                <a:lnTo>
                  <a:pt x="513" y="587"/>
                </a:lnTo>
                <a:lnTo>
                  <a:pt x="512" y="586"/>
                </a:lnTo>
                <a:lnTo>
                  <a:pt x="511" y="588"/>
                </a:lnTo>
                <a:lnTo>
                  <a:pt x="507" y="590"/>
                </a:lnTo>
                <a:lnTo>
                  <a:pt x="506" y="592"/>
                </a:lnTo>
                <a:lnTo>
                  <a:pt x="505" y="592"/>
                </a:lnTo>
                <a:lnTo>
                  <a:pt x="504" y="593"/>
                </a:lnTo>
                <a:lnTo>
                  <a:pt x="502" y="593"/>
                </a:lnTo>
                <a:lnTo>
                  <a:pt x="500" y="593"/>
                </a:lnTo>
                <a:lnTo>
                  <a:pt x="500" y="594"/>
                </a:lnTo>
                <a:lnTo>
                  <a:pt x="500" y="596"/>
                </a:lnTo>
                <a:lnTo>
                  <a:pt x="498" y="598"/>
                </a:lnTo>
                <a:lnTo>
                  <a:pt x="480" y="589"/>
                </a:lnTo>
                <a:lnTo>
                  <a:pt x="477" y="589"/>
                </a:lnTo>
                <a:lnTo>
                  <a:pt x="475" y="588"/>
                </a:lnTo>
                <a:lnTo>
                  <a:pt x="473" y="586"/>
                </a:lnTo>
                <a:lnTo>
                  <a:pt x="461" y="582"/>
                </a:lnTo>
                <a:lnTo>
                  <a:pt x="418" y="563"/>
                </a:lnTo>
                <a:lnTo>
                  <a:pt x="400" y="555"/>
                </a:lnTo>
                <a:lnTo>
                  <a:pt x="369" y="541"/>
                </a:lnTo>
                <a:lnTo>
                  <a:pt x="361" y="538"/>
                </a:lnTo>
                <a:lnTo>
                  <a:pt x="360" y="537"/>
                </a:lnTo>
                <a:lnTo>
                  <a:pt x="357" y="536"/>
                </a:lnTo>
                <a:lnTo>
                  <a:pt x="343" y="528"/>
                </a:lnTo>
                <a:lnTo>
                  <a:pt x="329" y="521"/>
                </a:lnTo>
                <a:lnTo>
                  <a:pt x="311" y="511"/>
                </a:lnTo>
                <a:lnTo>
                  <a:pt x="303" y="507"/>
                </a:lnTo>
                <a:lnTo>
                  <a:pt x="288" y="499"/>
                </a:lnTo>
                <a:lnTo>
                  <a:pt x="262" y="485"/>
                </a:lnTo>
                <a:lnTo>
                  <a:pt x="251" y="478"/>
                </a:lnTo>
                <a:lnTo>
                  <a:pt x="245" y="475"/>
                </a:lnTo>
                <a:lnTo>
                  <a:pt x="238" y="473"/>
                </a:lnTo>
                <a:lnTo>
                  <a:pt x="230" y="472"/>
                </a:lnTo>
                <a:lnTo>
                  <a:pt x="204" y="466"/>
                </a:lnTo>
                <a:lnTo>
                  <a:pt x="183" y="461"/>
                </a:lnTo>
                <a:lnTo>
                  <a:pt x="164" y="456"/>
                </a:lnTo>
                <a:lnTo>
                  <a:pt x="159" y="456"/>
                </a:lnTo>
                <a:lnTo>
                  <a:pt x="129" y="449"/>
                </a:lnTo>
                <a:lnTo>
                  <a:pt x="129" y="448"/>
                </a:lnTo>
                <a:lnTo>
                  <a:pt x="127" y="448"/>
                </a:lnTo>
                <a:lnTo>
                  <a:pt x="116" y="445"/>
                </a:lnTo>
                <a:lnTo>
                  <a:pt x="115" y="444"/>
                </a:lnTo>
                <a:lnTo>
                  <a:pt x="82" y="437"/>
                </a:lnTo>
                <a:lnTo>
                  <a:pt x="80" y="437"/>
                </a:lnTo>
                <a:lnTo>
                  <a:pt x="67" y="430"/>
                </a:lnTo>
                <a:lnTo>
                  <a:pt x="34" y="415"/>
                </a:lnTo>
                <a:lnTo>
                  <a:pt x="5" y="402"/>
                </a:lnTo>
                <a:lnTo>
                  <a:pt x="0" y="40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2" name="Freeform 34"/>
          <p:cNvSpPr>
            <a:spLocks/>
          </p:cNvSpPr>
          <p:nvPr/>
        </p:nvSpPr>
        <p:spPr bwMode="auto">
          <a:xfrm>
            <a:off x="4718050" y="1500188"/>
            <a:ext cx="671513" cy="795337"/>
          </a:xfrm>
          <a:custGeom>
            <a:avLst/>
            <a:gdLst>
              <a:gd name="T0" fmla="*/ 2147483647 w 423"/>
              <a:gd name="T1" fmla="*/ 2147483647 h 501"/>
              <a:gd name="T2" fmla="*/ 2147483647 w 423"/>
              <a:gd name="T3" fmla="*/ 2147483647 h 501"/>
              <a:gd name="T4" fmla="*/ 2147483647 w 423"/>
              <a:gd name="T5" fmla="*/ 2147483647 h 501"/>
              <a:gd name="T6" fmla="*/ 2147483647 w 423"/>
              <a:gd name="T7" fmla="*/ 2147483647 h 501"/>
              <a:gd name="T8" fmla="*/ 2147483647 w 423"/>
              <a:gd name="T9" fmla="*/ 2147483647 h 501"/>
              <a:gd name="T10" fmla="*/ 2147483647 w 423"/>
              <a:gd name="T11" fmla="*/ 2147483647 h 501"/>
              <a:gd name="T12" fmla="*/ 2147483647 w 423"/>
              <a:gd name="T13" fmla="*/ 2147483647 h 501"/>
              <a:gd name="T14" fmla="*/ 2147483647 w 423"/>
              <a:gd name="T15" fmla="*/ 2147483647 h 501"/>
              <a:gd name="T16" fmla="*/ 2147483647 w 423"/>
              <a:gd name="T17" fmla="*/ 2147483647 h 501"/>
              <a:gd name="T18" fmla="*/ 2147483647 w 423"/>
              <a:gd name="T19" fmla="*/ 2147483647 h 501"/>
              <a:gd name="T20" fmla="*/ 2147483647 w 423"/>
              <a:gd name="T21" fmla="*/ 2147483647 h 501"/>
              <a:gd name="T22" fmla="*/ 2147483647 w 423"/>
              <a:gd name="T23" fmla="*/ 2147483647 h 501"/>
              <a:gd name="T24" fmla="*/ 2147483647 w 423"/>
              <a:gd name="T25" fmla="*/ 2147483647 h 501"/>
              <a:gd name="T26" fmla="*/ 2147483647 w 423"/>
              <a:gd name="T27" fmla="*/ 2147483647 h 501"/>
              <a:gd name="T28" fmla="*/ 2147483647 w 423"/>
              <a:gd name="T29" fmla="*/ 2147483647 h 501"/>
              <a:gd name="T30" fmla="*/ 2147483647 w 423"/>
              <a:gd name="T31" fmla="*/ 2147483647 h 501"/>
              <a:gd name="T32" fmla="*/ 2147483647 w 423"/>
              <a:gd name="T33" fmla="*/ 2147483647 h 501"/>
              <a:gd name="T34" fmla="*/ 2147483647 w 423"/>
              <a:gd name="T35" fmla="*/ 2147483647 h 501"/>
              <a:gd name="T36" fmla="*/ 2147483647 w 423"/>
              <a:gd name="T37" fmla="*/ 2147483647 h 501"/>
              <a:gd name="T38" fmla="*/ 2147483647 w 423"/>
              <a:gd name="T39" fmla="*/ 2147483647 h 501"/>
              <a:gd name="T40" fmla="*/ 2147483647 w 423"/>
              <a:gd name="T41" fmla="*/ 2147483647 h 501"/>
              <a:gd name="T42" fmla="*/ 2147483647 w 423"/>
              <a:gd name="T43" fmla="*/ 2147483647 h 501"/>
              <a:gd name="T44" fmla="*/ 2147483647 w 423"/>
              <a:gd name="T45" fmla="*/ 2147483647 h 501"/>
              <a:gd name="T46" fmla="*/ 2147483647 w 423"/>
              <a:gd name="T47" fmla="*/ 2147483647 h 501"/>
              <a:gd name="T48" fmla="*/ 2147483647 w 423"/>
              <a:gd name="T49" fmla="*/ 2147483647 h 501"/>
              <a:gd name="T50" fmla="*/ 2147483647 w 423"/>
              <a:gd name="T51" fmla="*/ 2147483647 h 501"/>
              <a:gd name="T52" fmla="*/ 2147483647 w 423"/>
              <a:gd name="T53" fmla="*/ 2147483647 h 501"/>
              <a:gd name="T54" fmla="*/ 2147483647 w 423"/>
              <a:gd name="T55" fmla="*/ 2147483647 h 501"/>
              <a:gd name="T56" fmla="*/ 2147483647 w 423"/>
              <a:gd name="T57" fmla="*/ 2147483647 h 501"/>
              <a:gd name="T58" fmla="*/ 2147483647 w 423"/>
              <a:gd name="T59" fmla="*/ 2147483647 h 501"/>
              <a:gd name="T60" fmla="*/ 2147483647 w 423"/>
              <a:gd name="T61" fmla="*/ 2147483647 h 501"/>
              <a:gd name="T62" fmla="*/ 2147483647 w 423"/>
              <a:gd name="T63" fmla="*/ 2147483647 h 501"/>
              <a:gd name="T64" fmla="*/ 2147483647 w 423"/>
              <a:gd name="T65" fmla="*/ 2147483647 h 501"/>
              <a:gd name="T66" fmla="*/ 2147483647 w 423"/>
              <a:gd name="T67" fmla="*/ 2147483647 h 501"/>
              <a:gd name="T68" fmla="*/ 2147483647 w 423"/>
              <a:gd name="T69" fmla="*/ 2147483647 h 501"/>
              <a:gd name="T70" fmla="*/ 2147483647 w 423"/>
              <a:gd name="T71" fmla="*/ 2147483647 h 501"/>
              <a:gd name="T72" fmla="*/ 2147483647 w 423"/>
              <a:gd name="T73" fmla="*/ 2147483647 h 501"/>
              <a:gd name="T74" fmla="*/ 2147483647 w 423"/>
              <a:gd name="T75" fmla="*/ 2147483647 h 501"/>
              <a:gd name="T76" fmla="*/ 2147483647 w 423"/>
              <a:gd name="T77" fmla="*/ 2147483647 h 501"/>
              <a:gd name="T78" fmla="*/ 2147483647 w 423"/>
              <a:gd name="T79" fmla="*/ 2147483647 h 501"/>
              <a:gd name="T80" fmla="*/ 2147483647 w 423"/>
              <a:gd name="T81" fmla="*/ 2147483647 h 501"/>
              <a:gd name="T82" fmla="*/ 2147483647 w 423"/>
              <a:gd name="T83" fmla="*/ 2147483647 h 501"/>
              <a:gd name="T84" fmla="*/ 2147483647 w 423"/>
              <a:gd name="T85" fmla="*/ 2147483647 h 501"/>
              <a:gd name="T86" fmla="*/ 2147483647 w 423"/>
              <a:gd name="T87" fmla="*/ 2147483647 h 501"/>
              <a:gd name="T88" fmla="*/ 2147483647 w 423"/>
              <a:gd name="T89" fmla="*/ 2147483647 h 501"/>
              <a:gd name="T90" fmla="*/ 2147483647 w 423"/>
              <a:gd name="T91" fmla="*/ 2147483647 h 501"/>
              <a:gd name="T92" fmla="*/ 2147483647 w 423"/>
              <a:gd name="T93" fmla="*/ 2147483647 h 501"/>
              <a:gd name="T94" fmla="*/ 2147483647 w 423"/>
              <a:gd name="T95" fmla="*/ 2147483647 h 501"/>
              <a:gd name="T96" fmla="*/ 2147483647 w 423"/>
              <a:gd name="T97" fmla="*/ 2147483647 h 501"/>
              <a:gd name="T98" fmla="*/ 2147483647 w 423"/>
              <a:gd name="T99" fmla="*/ 2147483647 h 501"/>
              <a:gd name="T100" fmla="*/ 2147483647 w 423"/>
              <a:gd name="T101" fmla="*/ 2147483647 h 501"/>
              <a:gd name="T102" fmla="*/ 2147483647 w 423"/>
              <a:gd name="T103" fmla="*/ 2147483647 h 501"/>
              <a:gd name="T104" fmla="*/ 2147483647 w 423"/>
              <a:gd name="T105" fmla="*/ 2147483647 h 501"/>
              <a:gd name="T106" fmla="*/ 2147483647 w 423"/>
              <a:gd name="T107" fmla="*/ 2147483647 h 501"/>
              <a:gd name="T108" fmla="*/ 2147483647 w 423"/>
              <a:gd name="T109" fmla="*/ 2147483647 h 501"/>
              <a:gd name="T110" fmla="*/ 2147483647 w 423"/>
              <a:gd name="T111" fmla="*/ 2147483647 h 501"/>
              <a:gd name="T112" fmla="*/ 2147483647 w 423"/>
              <a:gd name="T113" fmla="*/ 2147483647 h 501"/>
              <a:gd name="T114" fmla="*/ 2147483647 w 423"/>
              <a:gd name="T115" fmla="*/ 2147483647 h 501"/>
              <a:gd name="T116" fmla="*/ 2147483647 w 423"/>
              <a:gd name="T117" fmla="*/ 2147483647 h 501"/>
              <a:gd name="T118" fmla="*/ 2147483647 w 423"/>
              <a:gd name="T119" fmla="*/ 2147483647 h 501"/>
              <a:gd name="T120" fmla="*/ 2147483647 w 423"/>
              <a:gd name="T121" fmla="*/ 2147483647 h 501"/>
              <a:gd name="T122" fmla="*/ 2147483647 w 423"/>
              <a:gd name="T123" fmla="*/ 2147483647 h 5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3"/>
              <a:gd name="T187" fmla="*/ 0 h 501"/>
              <a:gd name="T188" fmla="*/ 423 w 423"/>
              <a:gd name="T189" fmla="*/ 501 h 5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3" h="501">
                <a:moveTo>
                  <a:pt x="45" y="130"/>
                </a:moveTo>
                <a:lnTo>
                  <a:pt x="45" y="130"/>
                </a:lnTo>
                <a:lnTo>
                  <a:pt x="46" y="127"/>
                </a:lnTo>
                <a:lnTo>
                  <a:pt x="45" y="125"/>
                </a:lnTo>
                <a:lnTo>
                  <a:pt x="44" y="123"/>
                </a:lnTo>
                <a:lnTo>
                  <a:pt x="42" y="121"/>
                </a:lnTo>
                <a:lnTo>
                  <a:pt x="40" y="118"/>
                </a:lnTo>
                <a:lnTo>
                  <a:pt x="39" y="118"/>
                </a:lnTo>
                <a:lnTo>
                  <a:pt x="39" y="117"/>
                </a:lnTo>
                <a:lnTo>
                  <a:pt x="38" y="114"/>
                </a:lnTo>
                <a:lnTo>
                  <a:pt x="36" y="113"/>
                </a:lnTo>
                <a:lnTo>
                  <a:pt x="34" y="112"/>
                </a:lnTo>
                <a:lnTo>
                  <a:pt x="31" y="111"/>
                </a:lnTo>
                <a:lnTo>
                  <a:pt x="30" y="110"/>
                </a:lnTo>
                <a:lnTo>
                  <a:pt x="28" y="109"/>
                </a:lnTo>
                <a:lnTo>
                  <a:pt x="27" y="108"/>
                </a:lnTo>
                <a:lnTo>
                  <a:pt x="25" y="109"/>
                </a:lnTo>
                <a:lnTo>
                  <a:pt x="25" y="108"/>
                </a:lnTo>
                <a:lnTo>
                  <a:pt x="23" y="107"/>
                </a:lnTo>
                <a:lnTo>
                  <a:pt x="22" y="105"/>
                </a:lnTo>
                <a:lnTo>
                  <a:pt x="19" y="103"/>
                </a:lnTo>
                <a:lnTo>
                  <a:pt x="19" y="101"/>
                </a:lnTo>
                <a:lnTo>
                  <a:pt x="18" y="98"/>
                </a:lnTo>
                <a:lnTo>
                  <a:pt x="16" y="98"/>
                </a:lnTo>
                <a:lnTo>
                  <a:pt x="15" y="96"/>
                </a:lnTo>
                <a:lnTo>
                  <a:pt x="13" y="95"/>
                </a:lnTo>
                <a:lnTo>
                  <a:pt x="13" y="93"/>
                </a:lnTo>
                <a:lnTo>
                  <a:pt x="11" y="92"/>
                </a:lnTo>
                <a:lnTo>
                  <a:pt x="10" y="92"/>
                </a:lnTo>
                <a:lnTo>
                  <a:pt x="10" y="90"/>
                </a:lnTo>
                <a:lnTo>
                  <a:pt x="8" y="88"/>
                </a:lnTo>
                <a:lnTo>
                  <a:pt x="7" y="85"/>
                </a:lnTo>
                <a:lnTo>
                  <a:pt x="7" y="84"/>
                </a:lnTo>
                <a:lnTo>
                  <a:pt x="5" y="83"/>
                </a:lnTo>
                <a:lnTo>
                  <a:pt x="3" y="82"/>
                </a:lnTo>
                <a:lnTo>
                  <a:pt x="1" y="80"/>
                </a:lnTo>
                <a:lnTo>
                  <a:pt x="0" y="77"/>
                </a:lnTo>
                <a:lnTo>
                  <a:pt x="0" y="75"/>
                </a:lnTo>
                <a:lnTo>
                  <a:pt x="1" y="73"/>
                </a:lnTo>
                <a:lnTo>
                  <a:pt x="2" y="72"/>
                </a:lnTo>
                <a:lnTo>
                  <a:pt x="3" y="72"/>
                </a:lnTo>
                <a:lnTo>
                  <a:pt x="10" y="75"/>
                </a:lnTo>
                <a:lnTo>
                  <a:pt x="12" y="77"/>
                </a:lnTo>
                <a:lnTo>
                  <a:pt x="14" y="82"/>
                </a:lnTo>
                <a:lnTo>
                  <a:pt x="16" y="85"/>
                </a:lnTo>
                <a:lnTo>
                  <a:pt x="19" y="85"/>
                </a:lnTo>
                <a:lnTo>
                  <a:pt x="20" y="85"/>
                </a:lnTo>
                <a:lnTo>
                  <a:pt x="22" y="85"/>
                </a:lnTo>
                <a:lnTo>
                  <a:pt x="23" y="85"/>
                </a:lnTo>
                <a:lnTo>
                  <a:pt x="26" y="84"/>
                </a:lnTo>
                <a:lnTo>
                  <a:pt x="28" y="83"/>
                </a:lnTo>
                <a:lnTo>
                  <a:pt x="30" y="83"/>
                </a:lnTo>
                <a:lnTo>
                  <a:pt x="31" y="83"/>
                </a:lnTo>
                <a:lnTo>
                  <a:pt x="35" y="83"/>
                </a:lnTo>
                <a:lnTo>
                  <a:pt x="37" y="83"/>
                </a:lnTo>
                <a:lnTo>
                  <a:pt x="38" y="82"/>
                </a:lnTo>
                <a:lnTo>
                  <a:pt x="39" y="82"/>
                </a:lnTo>
                <a:lnTo>
                  <a:pt x="39" y="83"/>
                </a:lnTo>
                <a:lnTo>
                  <a:pt x="40" y="84"/>
                </a:lnTo>
                <a:lnTo>
                  <a:pt x="41" y="83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7" y="83"/>
                </a:lnTo>
                <a:lnTo>
                  <a:pt x="47" y="84"/>
                </a:lnTo>
                <a:lnTo>
                  <a:pt x="48" y="85"/>
                </a:lnTo>
                <a:lnTo>
                  <a:pt x="49" y="85"/>
                </a:lnTo>
                <a:lnTo>
                  <a:pt x="51" y="86"/>
                </a:lnTo>
                <a:lnTo>
                  <a:pt x="52" y="89"/>
                </a:lnTo>
                <a:lnTo>
                  <a:pt x="52" y="90"/>
                </a:lnTo>
                <a:lnTo>
                  <a:pt x="52" y="91"/>
                </a:lnTo>
                <a:lnTo>
                  <a:pt x="53" y="93"/>
                </a:lnTo>
                <a:lnTo>
                  <a:pt x="55" y="96"/>
                </a:lnTo>
                <a:lnTo>
                  <a:pt x="56" y="97"/>
                </a:lnTo>
                <a:lnTo>
                  <a:pt x="56" y="98"/>
                </a:lnTo>
                <a:lnTo>
                  <a:pt x="59" y="98"/>
                </a:lnTo>
                <a:lnTo>
                  <a:pt x="59" y="100"/>
                </a:lnTo>
                <a:lnTo>
                  <a:pt x="59" y="101"/>
                </a:lnTo>
                <a:lnTo>
                  <a:pt x="60" y="100"/>
                </a:lnTo>
                <a:lnTo>
                  <a:pt x="62" y="102"/>
                </a:lnTo>
                <a:lnTo>
                  <a:pt x="62" y="101"/>
                </a:lnTo>
                <a:lnTo>
                  <a:pt x="62" y="100"/>
                </a:lnTo>
                <a:lnTo>
                  <a:pt x="63" y="100"/>
                </a:lnTo>
                <a:lnTo>
                  <a:pt x="63" y="99"/>
                </a:lnTo>
                <a:lnTo>
                  <a:pt x="64" y="98"/>
                </a:lnTo>
                <a:lnTo>
                  <a:pt x="65" y="98"/>
                </a:lnTo>
                <a:lnTo>
                  <a:pt x="66" y="98"/>
                </a:lnTo>
                <a:lnTo>
                  <a:pt x="67" y="98"/>
                </a:lnTo>
                <a:lnTo>
                  <a:pt x="68" y="97"/>
                </a:lnTo>
                <a:lnTo>
                  <a:pt x="69" y="97"/>
                </a:lnTo>
                <a:lnTo>
                  <a:pt x="70" y="96"/>
                </a:lnTo>
                <a:lnTo>
                  <a:pt x="70" y="97"/>
                </a:lnTo>
                <a:lnTo>
                  <a:pt x="71" y="97"/>
                </a:lnTo>
                <a:lnTo>
                  <a:pt x="72" y="97"/>
                </a:lnTo>
                <a:lnTo>
                  <a:pt x="74" y="98"/>
                </a:lnTo>
                <a:lnTo>
                  <a:pt x="75" y="98"/>
                </a:lnTo>
                <a:lnTo>
                  <a:pt x="77" y="97"/>
                </a:lnTo>
                <a:lnTo>
                  <a:pt x="77" y="98"/>
                </a:lnTo>
                <a:lnTo>
                  <a:pt x="77" y="99"/>
                </a:lnTo>
                <a:lnTo>
                  <a:pt x="79" y="99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100"/>
                </a:lnTo>
                <a:lnTo>
                  <a:pt x="82" y="98"/>
                </a:lnTo>
                <a:lnTo>
                  <a:pt x="81" y="98"/>
                </a:lnTo>
                <a:lnTo>
                  <a:pt x="80" y="97"/>
                </a:lnTo>
                <a:lnTo>
                  <a:pt x="80" y="96"/>
                </a:lnTo>
                <a:lnTo>
                  <a:pt x="80" y="95"/>
                </a:lnTo>
                <a:lnTo>
                  <a:pt x="81" y="94"/>
                </a:lnTo>
                <a:lnTo>
                  <a:pt x="81" y="93"/>
                </a:lnTo>
                <a:lnTo>
                  <a:pt x="81" y="92"/>
                </a:lnTo>
                <a:lnTo>
                  <a:pt x="82" y="92"/>
                </a:lnTo>
                <a:lnTo>
                  <a:pt x="83" y="92"/>
                </a:lnTo>
                <a:lnTo>
                  <a:pt x="83" y="93"/>
                </a:lnTo>
                <a:lnTo>
                  <a:pt x="84" y="95"/>
                </a:lnTo>
                <a:lnTo>
                  <a:pt x="85" y="95"/>
                </a:lnTo>
                <a:lnTo>
                  <a:pt x="86" y="96"/>
                </a:lnTo>
                <a:lnTo>
                  <a:pt x="88" y="98"/>
                </a:lnTo>
                <a:lnTo>
                  <a:pt x="88" y="100"/>
                </a:lnTo>
                <a:lnTo>
                  <a:pt x="88" y="101"/>
                </a:lnTo>
                <a:lnTo>
                  <a:pt x="89" y="101"/>
                </a:lnTo>
                <a:lnTo>
                  <a:pt x="91" y="101"/>
                </a:lnTo>
                <a:lnTo>
                  <a:pt x="91" y="102"/>
                </a:lnTo>
                <a:lnTo>
                  <a:pt x="91" y="103"/>
                </a:lnTo>
                <a:lnTo>
                  <a:pt x="92" y="103"/>
                </a:lnTo>
                <a:lnTo>
                  <a:pt x="93" y="103"/>
                </a:lnTo>
                <a:lnTo>
                  <a:pt x="94" y="104"/>
                </a:lnTo>
                <a:lnTo>
                  <a:pt x="94" y="105"/>
                </a:lnTo>
                <a:lnTo>
                  <a:pt x="95" y="104"/>
                </a:lnTo>
                <a:lnTo>
                  <a:pt x="94" y="102"/>
                </a:lnTo>
                <a:lnTo>
                  <a:pt x="95" y="102"/>
                </a:lnTo>
                <a:lnTo>
                  <a:pt x="96" y="102"/>
                </a:lnTo>
                <a:lnTo>
                  <a:pt x="97" y="102"/>
                </a:lnTo>
                <a:lnTo>
                  <a:pt x="97" y="103"/>
                </a:lnTo>
                <a:lnTo>
                  <a:pt x="98" y="103"/>
                </a:lnTo>
                <a:lnTo>
                  <a:pt x="99" y="103"/>
                </a:lnTo>
                <a:lnTo>
                  <a:pt x="99" y="102"/>
                </a:lnTo>
                <a:lnTo>
                  <a:pt x="99" y="101"/>
                </a:lnTo>
                <a:lnTo>
                  <a:pt x="100" y="100"/>
                </a:lnTo>
                <a:lnTo>
                  <a:pt x="100" y="99"/>
                </a:lnTo>
                <a:lnTo>
                  <a:pt x="100" y="98"/>
                </a:lnTo>
                <a:lnTo>
                  <a:pt x="99" y="98"/>
                </a:lnTo>
                <a:lnTo>
                  <a:pt x="99" y="97"/>
                </a:lnTo>
                <a:lnTo>
                  <a:pt x="98" y="96"/>
                </a:lnTo>
                <a:lnTo>
                  <a:pt x="100" y="95"/>
                </a:lnTo>
                <a:lnTo>
                  <a:pt x="102" y="95"/>
                </a:lnTo>
                <a:lnTo>
                  <a:pt x="105" y="96"/>
                </a:lnTo>
                <a:lnTo>
                  <a:pt x="106" y="96"/>
                </a:lnTo>
                <a:lnTo>
                  <a:pt x="107" y="95"/>
                </a:lnTo>
                <a:lnTo>
                  <a:pt x="108" y="95"/>
                </a:lnTo>
                <a:lnTo>
                  <a:pt x="108" y="94"/>
                </a:lnTo>
                <a:lnTo>
                  <a:pt x="108" y="95"/>
                </a:lnTo>
                <a:lnTo>
                  <a:pt x="109" y="95"/>
                </a:lnTo>
                <a:lnTo>
                  <a:pt x="110" y="96"/>
                </a:lnTo>
                <a:lnTo>
                  <a:pt x="112" y="95"/>
                </a:lnTo>
                <a:lnTo>
                  <a:pt x="112" y="96"/>
                </a:lnTo>
                <a:lnTo>
                  <a:pt x="114" y="96"/>
                </a:lnTo>
                <a:lnTo>
                  <a:pt x="115" y="96"/>
                </a:lnTo>
                <a:lnTo>
                  <a:pt x="114" y="100"/>
                </a:lnTo>
                <a:lnTo>
                  <a:pt x="114" y="101"/>
                </a:lnTo>
                <a:lnTo>
                  <a:pt x="114" y="104"/>
                </a:lnTo>
                <a:lnTo>
                  <a:pt x="114" y="105"/>
                </a:lnTo>
                <a:lnTo>
                  <a:pt x="115" y="107"/>
                </a:lnTo>
                <a:lnTo>
                  <a:pt x="116" y="106"/>
                </a:lnTo>
                <a:lnTo>
                  <a:pt x="117" y="107"/>
                </a:lnTo>
                <a:lnTo>
                  <a:pt x="118" y="107"/>
                </a:lnTo>
                <a:lnTo>
                  <a:pt x="119" y="107"/>
                </a:lnTo>
                <a:lnTo>
                  <a:pt x="120" y="108"/>
                </a:lnTo>
                <a:lnTo>
                  <a:pt x="121" y="107"/>
                </a:lnTo>
                <a:lnTo>
                  <a:pt x="123" y="108"/>
                </a:lnTo>
                <a:lnTo>
                  <a:pt x="124" y="109"/>
                </a:lnTo>
                <a:lnTo>
                  <a:pt x="124" y="110"/>
                </a:lnTo>
                <a:lnTo>
                  <a:pt x="125" y="111"/>
                </a:lnTo>
                <a:lnTo>
                  <a:pt x="126" y="111"/>
                </a:lnTo>
                <a:lnTo>
                  <a:pt x="126" y="112"/>
                </a:lnTo>
                <a:lnTo>
                  <a:pt x="126" y="114"/>
                </a:lnTo>
                <a:lnTo>
                  <a:pt x="125" y="115"/>
                </a:lnTo>
                <a:lnTo>
                  <a:pt x="124" y="115"/>
                </a:lnTo>
                <a:lnTo>
                  <a:pt x="125" y="116"/>
                </a:lnTo>
                <a:lnTo>
                  <a:pt x="128" y="118"/>
                </a:lnTo>
                <a:lnTo>
                  <a:pt x="129" y="119"/>
                </a:lnTo>
                <a:lnTo>
                  <a:pt x="130" y="121"/>
                </a:lnTo>
                <a:lnTo>
                  <a:pt x="131" y="121"/>
                </a:lnTo>
                <a:lnTo>
                  <a:pt x="132" y="121"/>
                </a:lnTo>
                <a:lnTo>
                  <a:pt x="133" y="121"/>
                </a:lnTo>
                <a:lnTo>
                  <a:pt x="135" y="119"/>
                </a:lnTo>
                <a:lnTo>
                  <a:pt x="135" y="118"/>
                </a:lnTo>
                <a:lnTo>
                  <a:pt x="136" y="117"/>
                </a:lnTo>
                <a:lnTo>
                  <a:pt x="137" y="117"/>
                </a:lnTo>
                <a:lnTo>
                  <a:pt x="138" y="116"/>
                </a:lnTo>
                <a:lnTo>
                  <a:pt x="139" y="115"/>
                </a:lnTo>
                <a:lnTo>
                  <a:pt x="140" y="114"/>
                </a:lnTo>
                <a:lnTo>
                  <a:pt x="142" y="112"/>
                </a:lnTo>
                <a:lnTo>
                  <a:pt x="143" y="112"/>
                </a:lnTo>
                <a:lnTo>
                  <a:pt x="144" y="113"/>
                </a:lnTo>
                <a:lnTo>
                  <a:pt x="145" y="114"/>
                </a:lnTo>
                <a:lnTo>
                  <a:pt x="146" y="114"/>
                </a:lnTo>
                <a:lnTo>
                  <a:pt x="146" y="115"/>
                </a:lnTo>
                <a:lnTo>
                  <a:pt x="146" y="116"/>
                </a:lnTo>
                <a:lnTo>
                  <a:pt x="148" y="117"/>
                </a:lnTo>
                <a:lnTo>
                  <a:pt x="148" y="116"/>
                </a:lnTo>
                <a:lnTo>
                  <a:pt x="149" y="115"/>
                </a:lnTo>
                <a:lnTo>
                  <a:pt x="149" y="114"/>
                </a:lnTo>
                <a:lnTo>
                  <a:pt x="149" y="112"/>
                </a:lnTo>
                <a:lnTo>
                  <a:pt x="149" y="111"/>
                </a:lnTo>
                <a:lnTo>
                  <a:pt x="149" y="109"/>
                </a:lnTo>
                <a:lnTo>
                  <a:pt x="148" y="108"/>
                </a:lnTo>
                <a:lnTo>
                  <a:pt x="149" y="108"/>
                </a:lnTo>
                <a:lnTo>
                  <a:pt x="149" y="107"/>
                </a:lnTo>
                <a:lnTo>
                  <a:pt x="148" y="106"/>
                </a:lnTo>
                <a:lnTo>
                  <a:pt x="146" y="105"/>
                </a:lnTo>
                <a:lnTo>
                  <a:pt x="148" y="104"/>
                </a:lnTo>
                <a:lnTo>
                  <a:pt x="147" y="104"/>
                </a:lnTo>
                <a:lnTo>
                  <a:pt x="147" y="103"/>
                </a:lnTo>
                <a:lnTo>
                  <a:pt x="146" y="102"/>
                </a:lnTo>
                <a:lnTo>
                  <a:pt x="146" y="101"/>
                </a:lnTo>
                <a:lnTo>
                  <a:pt x="145" y="101"/>
                </a:lnTo>
                <a:lnTo>
                  <a:pt x="145" y="99"/>
                </a:lnTo>
                <a:lnTo>
                  <a:pt x="146" y="99"/>
                </a:lnTo>
                <a:lnTo>
                  <a:pt x="146" y="98"/>
                </a:lnTo>
                <a:lnTo>
                  <a:pt x="145" y="98"/>
                </a:lnTo>
                <a:lnTo>
                  <a:pt x="146" y="98"/>
                </a:lnTo>
                <a:lnTo>
                  <a:pt x="147" y="97"/>
                </a:lnTo>
                <a:lnTo>
                  <a:pt x="148" y="96"/>
                </a:lnTo>
                <a:lnTo>
                  <a:pt x="149" y="95"/>
                </a:lnTo>
                <a:lnTo>
                  <a:pt x="147" y="94"/>
                </a:lnTo>
                <a:lnTo>
                  <a:pt x="146" y="92"/>
                </a:lnTo>
                <a:lnTo>
                  <a:pt x="148" y="92"/>
                </a:lnTo>
                <a:lnTo>
                  <a:pt x="148" y="91"/>
                </a:lnTo>
                <a:lnTo>
                  <a:pt x="148" y="90"/>
                </a:lnTo>
                <a:lnTo>
                  <a:pt x="149" y="90"/>
                </a:lnTo>
                <a:lnTo>
                  <a:pt x="151" y="91"/>
                </a:lnTo>
                <a:lnTo>
                  <a:pt x="152" y="91"/>
                </a:lnTo>
                <a:lnTo>
                  <a:pt x="153" y="90"/>
                </a:lnTo>
                <a:lnTo>
                  <a:pt x="155" y="90"/>
                </a:lnTo>
                <a:lnTo>
                  <a:pt x="155" y="89"/>
                </a:lnTo>
                <a:lnTo>
                  <a:pt x="157" y="90"/>
                </a:lnTo>
                <a:lnTo>
                  <a:pt x="157" y="89"/>
                </a:lnTo>
                <a:lnTo>
                  <a:pt x="158" y="90"/>
                </a:lnTo>
                <a:lnTo>
                  <a:pt x="159" y="91"/>
                </a:lnTo>
                <a:lnTo>
                  <a:pt x="160" y="91"/>
                </a:lnTo>
                <a:lnTo>
                  <a:pt x="160" y="92"/>
                </a:lnTo>
                <a:lnTo>
                  <a:pt x="161" y="92"/>
                </a:lnTo>
                <a:lnTo>
                  <a:pt x="161" y="91"/>
                </a:lnTo>
                <a:lnTo>
                  <a:pt x="161" y="90"/>
                </a:lnTo>
                <a:lnTo>
                  <a:pt x="162" y="89"/>
                </a:lnTo>
                <a:lnTo>
                  <a:pt x="163" y="90"/>
                </a:lnTo>
                <a:lnTo>
                  <a:pt x="163" y="89"/>
                </a:lnTo>
                <a:lnTo>
                  <a:pt x="163" y="88"/>
                </a:lnTo>
                <a:lnTo>
                  <a:pt x="163" y="87"/>
                </a:lnTo>
                <a:lnTo>
                  <a:pt x="162" y="87"/>
                </a:lnTo>
                <a:lnTo>
                  <a:pt x="161" y="87"/>
                </a:lnTo>
                <a:lnTo>
                  <a:pt x="162" y="87"/>
                </a:lnTo>
                <a:lnTo>
                  <a:pt x="162" y="86"/>
                </a:lnTo>
                <a:lnTo>
                  <a:pt x="163" y="85"/>
                </a:lnTo>
                <a:lnTo>
                  <a:pt x="162" y="85"/>
                </a:lnTo>
                <a:lnTo>
                  <a:pt x="163" y="85"/>
                </a:lnTo>
                <a:lnTo>
                  <a:pt x="164" y="84"/>
                </a:lnTo>
                <a:lnTo>
                  <a:pt x="163" y="83"/>
                </a:lnTo>
                <a:lnTo>
                  <a:pt x="165" y="84"/>
                </a:lnTo>
                <a:lnTo>
                  <a:pt x="165" y="83"/>
                </a:lnTo>
                <a:lnTo>
                  <a:pt x="166" y="82"/>
                </a:lnTo>
                <a:lnTo>
                  <a:pt x="166" y="83"/>
                </a:lnTo>
                <a:lnTo>
                  <a:pt x="167" y="83"/>
                </a:lnTo>
                <a:lnTo>
                  <a:pt x="168" y="82"/>
                </a:lnTo>
                <a:lnTo>
                  <a:pt x="169" y="82"/>
                </a:lnTo>
                <a:lnTo>
                  <a:pt x="168" y="82"/>
                </a:lnTo>
                <a:lnTo>
                  <a:pt x="169" y="82"/>
                </a:lnTo>
                <a:lnTo>
                  <a:pt x="168" y="81"/>
                </a:lnTo>
                <a:lnTo>
                  <a:pt x="168" y="80"/>
                </a:lnTo>
                <a:lnTo>
                  <a:pt x="169" y="80"/>
                </a:lnTo>
                <a:lnTo>
                  <a:pt x="169" y="79"/>
                </a:lnTo>
                <a:lnTo>
                  <a:pt x="170" y="79"/>
                </a:lnTo>
                <a:lnTo>
                  <a:pt x="171" y="79"/>
                </a:lnTo>
                <a:lnTo>
                  <a:pt x="172" y="79"/>
                </a:lnTo>
                <a:lnTo>
                  <a:pt x="173" y="80"/>
                </a:lnTo>
                <a:lnTo>
                  <a:pt x="175" y="81"/>
                </a:lnTo>
                <a:lnTo>
                  <a:pt x="176" y="81"/>
                </a:lnTo>
                <a:lnTo>
                  <a:pt x="176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3"/>
                </a:lnTo>
                <a:lnTo>
                  <a:pt x="180" y="83"/>
                </a:lnTo>
                <a:lnTo>
                  <a:pt x="181" y="82"/>
                </a:lnTo>
                <a:lnTo>
                  <a:pt x="181" y="83"/>
                </a:lnTo>
                <a:lnTo>
                  <a:pt x="183" y="83"/>
                </a:lnTo>
                <a:lnTo>
                  <a:pt x="183" y="84"/>
                </a:lnTo>
                <a:lnTo>
                  <a:pt x="184" y="84"/>
                </a:lnTo>
                <a:lnTo>
                  <a:pt x="185" y="85"/>
                </a:lnTo>
                <a:lnTo>
                  <a:pt x="186" y="85"/>
                </a:lnTo>
                <a:lnTo>
                  <a:pt x="187" y="85"/>
                </a:lnTo>
                <a:lnTo>
                  <a:pt x="189" y="86"/>
                </a:lnTo>
                <a:lnTo>
                  <a:pt x="191" y="87"/>
                </a:lnTo>
                <a:lnTo>
                  <a:pt x="191" y="88"/>
                </a:lnTo>
                <a:lnTo>
                  <a:pt x="191" y="87"/>
                </a:lnTo>
                <a:lnTo>
                  <a:pt x="192" y="86"/>
                </a:lnTo>
                <a:lnTo>
                  <a:pt x="193" y="86"/>
                </a:lnTo>
                <a:lnTo>
                  <a:pt x="193" y="85"/>
                </a:lnTo>
                <a:lnTo>
                  <a:pt x="192" y="85"/>
                </a:lnTo>
                <a:lnTo>
                  <a:pt x="192" y="84"/>
                </a:lnTo>
                <a:lnTo>
                  <a:pt x="194" y="85"/>
                </a:lnTo>
                <a:lnTo>
                  <a:pt x="194" y="84"/>
                </a:lnTo>
                <a:lnTo>
                  <a:pt x="194" y="83"/>
                </a:lnTo>
                <a:lnTo>
                  <a:pt x="195" y="83"/>
                </a:lnTo>
                <a:lnTo>
                  <a:pt x="195" y="84"/>
                </a:lnTo>
                <a:lnTo>
                  <a:pt x="196" y="84"/>
                </a:lnTo>
                <a:lnTo>
                  <a:pt x="196" y="83"/>
                </a:lnTo>
                <a:lnTo>
                  <a:pt x="195" y="83"/>
                </a:lnTo>
                <a:lnTo>
                  <a:pt x="195" y="82"/>
                </a:lnTo>
                <a:lnTo>
                  <a:pt x="196" y="81"/>
                </a:lnTo>
                <a:lnTo>
                  <a:pt x="198" y="82"/>
                </a:lnTo>
                <a:lnTo>
                  <a:pt x="199" y="82"/>
                </a:lnTo>
                <a:lnTo>
                  <a:pt x="200" y="82"/>
                </a:lnTo>
                <a:lnTo>
                  <a:pt x="201" y="82"/>
                </a:lnTo>
                <a:lnTo>
                  <a:pt x="201" y="81"/>
                </a:lnTo>
                <a:lnTo>
                  <a:pt x="201" y="80"/>
                </a:lnTo>
                <a:lnTo>
                  <a:pt x="202" y="79"/>
                </a:lnTo>
                <a:lnTo>
                  <a:pt x="203" y="80"/>
                </a:lnTo>
                <a:lnTo>
                  <a:pt x="202" y="80"/>
                </a:lnTo>
                <a:lnTo>
                  <a:pt x="203" y="81"/>
                </a:lnTo>
                <a:lnTo>
                  <a:pt x="203" y="82"/>
                </a:lnTo>
                <a:lnTo>
                  <a:pt x="204" y="84"/>
                </a:lnTo>
                <a:lnTo>
                  <a:pt x="205" y="85"/>
                </a:lnTo>
                <a:lnTo>
                  <a:pt x="206" y="85"/>
                </a:lnTo>
                <a:lnTo>
                  <a:pt x="207" y="85"/>
                </a:lnTo>
                <a:lnTo>
                  <a:pt x="206" y="85"/>
                </a:lnTo>
                <a:lnTo>
                  <a:pt x="207" y="84"/>
                </a:lnTo>
                <a:lnTo>
                  <a:pt x="207" y="82"/>
                </a:lnTo>
                <a:lnTo>
                  <a:pt x="208" y="82"/>
                </a:lnTo>
                <a:lnTo>
                  <a:pt x="208" y="81"/>
                </a:lnTo>
                <a:lnTo>
                  <a:pt x="209" y="82"/>
                </a:lnTo>
                <a:lnTo>
                  <a:pt x="210" y="82"/>
                </a:lnTo>
                <a:lnTo>
                  <a:pt x="210" y="80"/>
                </a:lnTo>
                <a:lnTo>
                  <a:pt x="211" y="80"/>
                </a:lnTo>
                <a:lnTo>
                  <a:pt x="212" y="80"/>
                </a:lnTo>
                <a:lnTo>
                  <a:pt x="212" y="81"/>
                </a:lnTo>
                <a:lnTo>
                  <a:pt x="214" y="81"/>
                </a:lnTo>
                <a:lnTo>
                  <a:pt x="214" y="80"/>
                </a:lnTo>
                <a:lnTo>
                  <a:pt x="214" y="79"/>
                </a:lnTo>
                <a:lnTo>
                  <a:pt x="215" y="78"/>
                </a:lnTo>
                <a:lnTo>
                  <a:pt x="215" y="77"/>
                </a:lnTo>
                <a:lnTo>
                  <a:pt x="215" y="76"/>
                </a:lnTo>
                <a:lnTo>
                  <a:pt x="216" y="76"/>
                </a:lnTo>
                <a:lnTo>
                  <a:pt x="217" y="76"/>
                </a:lnTo>
                <a:lnTo>
                  <a:pt x="218" y="76"/>
                </a:lnTo>
                <a:lnTo>
                  <a:pt x="218" y="75"/>
                </a:lnTo>
                <a:lnTo>
                  <a:pt x="217" y="75"/>
                </a:lnTo>
                <a:lnTo>
                  <a:pt x="218" y="75"/>
                </a:lnTo>
                <a:lnTo>
                  <a:pt x="220" y="74"/>
                </a:lnTo>
                <a:lnTo>
                  <a:pt x="220" y="73"/>
                </a:lnTo>
                <a:lnTo>
                  <a:pt x="221" y="73"/>
                </a:lnTo>
                <a:lnTo>
                  <a:pt x="221" y="74"/>
                </a:lnTo>
                <a:lnTo>
                  <a:pt x="220" y="74"/>
                </a:lnTo>
                <a:lnTo>
                  <a:pt x="221" y="75"/>
                </a:lnTo>
                <a:lnTo>
                  <a:pt x="222" y="74"/>
                </a:lnTo>
                <a:lnTo>
                  <a:pt x="223" y="74"/>
                </a:lnTo>
                <a:lnTo>
                  <a:pt x="224" y="74"/>
                </a:lnTo>
                <a:lnTo>
                  <a:pt x="225" y="74"/>
                </a:lnTo>
                <a:lnTo>
                  <a:pt x="226" y="74"/>
                </a:lnTo>
                <a:lnTo>
                  <a:pt x="227" y="75"/>
                </a:lnTo>
                <a:lnTo>
                  <a:pt x="227" y="74"/>
                </a:lnTo>
                <a:lnTo>
                  <a:pt x="228" y="75"/>
                </a:lnTo>
                <a:lnTo>
                  <a:pt x="229" y="74"/>
                </a:lnTo>
                <a:lnTo>
                  <a:pt x="230" y="75"/>
                </a:lnTo>
                <a:lnTo>
                  <a:pt x="232" y="75"/>
                </a:lnTo>
                <a:lnTo>
                  <a:pt x="233" y="75"/>
                </a:lnTo>
                <a:lnTo>
                  <a:pt x="233" y="74"/>
                </a:lnTo>
                <a:lnTo>
                  <a:pt x="233" y="73"/>
                </a:lnTo>
                <a:lnTo>
                  <a:pt x="234" y="73"/>
                </a:lnTo>
                <a:lnTo>
                  <a:pt x="234" y="72"/>
                </a:lnTo>
                <a:lnTo>
                  <a:pt x="235" y="72"/>
                </a:lnTo>
                <a:lnTo>
                  <a:pt x="235" y="71"/>
                </a:lnTo>
                <a:lnTo>
                  <a:pt x="235" y="70"/>
                </a:lnTo>
                <a:lnTo>
                  <a:pt x="236" y="69"/>
                </a:lnTo>
                <a:lnTo>
                  <a:pt x="235" y="69"/>
                </a:lnTo>
                <a:lnTo>
                  <a:pt x="235" y="68"/>
                </a:lnTo>
                <a:lnTo>
                  <a:pt x="235" y="67"/>
                </a:lnTo>
                <a:lnTo>
                  <a:pt x="235" y="66"/>
                </a:lnTo>
                <a:lnTo>
                  <a:pt x="235" y="65"/>
                </a:lnTo>
                <a:lnTo>
                  <a:pt x="235" y="64"/>
                </a:lnTo>
                <a:lnTo>
                  <a:pt x="235" y="63"/>
                </a:lnTo>
                <a:lnTo>
                  <a:pt x="238" y="63"/>
                </a:lnTo>
                <a:lnTo>
                  <a:pt x="238" y="62"/>
                </a:lnTo>
                <a:lnTo>
                  <a:pt x="239" y="62"/>
                </a:lnTo>
                <a:lnTo>
                  <a:pt x="239" y="61"/>
                </a:lnTo>
                <a:lnTo>
                  <a:pt x="241" y="61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62"/>
                </a:lnTo>
                <a:lnTo>
                  <a:pt x="246" y="62"/>
                </a:lnTo>
                <a:lnTo>
                  <a:pt x="247" y="63"/>
                </a:lnTo>
                <a:lnTo>
                  <a:pt x="248" y="62"/>
                </a:lnTo>
                <a:lnTo>
                  <a:pt x="250" y="61"/>
                </a:lnTo>
                <a:lnTo>
                  <a:pt x="249" y="60"/>
                </a:lnTo>
                <a:lnTo>
                  <a:pt x="250" y="59"/>
                </a:lnTo>
                <a:lnTo>
                  <a:pt x="252" y="59"/>
                </a:lnTo>
                <a:lnTo>
                  <a:pt x="253" y="59"/>
                </a:lnTo>
                <a:lnTo>
                  <a:pt x="253" y="58"/>
                </a:lnTo>
                <a:lnTo>
                  <a:pt x="251" y="58"/>
                </a:lnTo>
                <a:lnTo>
                  <a:pt x="251" y="56"/>
                </a:lnTo>
                <a:lnTo>
                  <a:pt x="250" y="56"/>
                </a:lnTo>
                <a:lnTo>
                  <a:pt x="249" y="55"/>
                </a:lnTo>
                <a:lnTo>
                  <a:pt x="250" y="53"/>
                </a:lnTo>
                <a:lnTo>
                  <a:pt x="251" y="53"/>
                </a:lnTo>
                <a:lnTo>
                  <a:pt x="252" y="53"/>
                </a:lnTo>
                <a:lnTo>
                  <a:pt x="253" y="54"/>
                </a:lnTo>
                <a:lnTo>
                  <a:pt x="253" y="53"/>
                </a:lnTo>
                <a:lnTo>
                  <a:pt x="254" y="53"/>
                </a:lnTo>
                <a:lnTo>
                  <a:pt x="254" y="55"/>
                </a:lnTo>
                <a:lnTo>
                  <a:pt x="255" y="54"/>
                </a:lnTo>
                <a:lnTo>
                  <a:pt x="256" y="55"/>
                </a:lnTo>
                <a:lnTo>
                  <a:pt x="257" y="53"/>
                </a:lnTo>
                <a:lnTo>
                  <a:pt x="258" y="55"/>
                </a:lnTo>
                <a:lnTo>
                  <a:pt x="259" y="55"/>
                </a:lnTo>
                <a:lnTo>
                  <a:pt x="260" y="56"/>
                </a:lnTo>
                <a:lnTo>
                  <a:pt x="261" y="56"/>
                </a:lnTo>
                <a:lnTo>
                  <a:pt x="261" y="58"/>
                </a:lnTo>
                <a:lnTo>
                  <a:pt x="263" y="56"/>
                </a:lnTo>
                <a:lnTo>
                  <a:pt x="264" y="56"/>
                </a:lnTo>
                <a:lnTo>
                  <a:pt x="266" y="55"/>
                </a:lnTo>
                <a:lnTo>
                  <a:pt x="267" y="55"/>
                </a:lnTo>
                <a:lnTo>
                  <a:pt x="269" y="55"/>
                </a:lnTo>
                <a:lnTo>
                  <a:pt x="270" y="55"/>
                </a:lnTo>
                <a:lnTo>
                  <a:pt x="271" y="55"/>
                </a:lnTo>
                <a:lnTo>
                  <a:pt x="272" y="55"/>
                </a:lnTo>
                <a:lnTo>
                  <a:pt x="273" y="55"/>
                </a:lnTo>
                <a:lnTo>
                  <a:pt x="273" y="54"/>
                </a:lnTo>
                <a:lnTo>
                  <a:pt x="273" y="53"/>
                </a:lnTo>
                <a:lnTo>
                  <a:pt x="275" y="53"/>
                </a:lnTo>
                <a:lnTo>
                  <a:pt x="276" y="53"/>
                </a:lnTo>
                <a:lnTo>
                  <a:pt x="276" y="52"/>
                </a:lnTo>
                <a:lnTo>
                  <a:pt x="276" y="50"/>
                </a:lnTo>
                <a:lnTo>
                  <a:pt x="277" y="50"/>
                </a:lnTo>
                <a:lnTo>
                  <a:pt x="276" y="49"/>
                </a:lnTo>
                <a:lnTo>
                  <a:pt x="277" y="48"/>
                </a:lnTo>
                <a:lnTo>
                  <a:pt x="276" y="47"/>
                </a:lnTo>
                <a:lnTo>
                  <a:pt x="276" y="46"/>
                </a:lnTo>
                <a:lnTo>
                  <a:pt x="276" y="45"/>
                </a:lnTo>
                <a:lnTo>
                  <a:pt x="277" y="45"/>
                </a:lnTo>
                <a:lnTo>
                  <a:pt x="277" y="44"/>
                </a:lnTo>
                <a:lnTo>
                  <a:pt x="278" y="44"/>
                </a:lnTo>
                <a:lnTo>
                  <a:pt x="279" y="43"/>
                </a:lnTo>
                <a:lnTo>
                  <a:pt x="279" y="41"/>
                </a:lnTo>
                <a:lnTo>
                  <a:pt x="279" y="40"/>
                </a:lnTo>
                <a:lnTo>
                  <a:pt x="281" y="40"/>
                </a:lnTo>
                <a:lnTo>
                  <a:pt x="282" y="41"/>
                </a:lnTo>
                <a:lnTo>
                  <a:pt x="283" y="41"/>
                </a:lnTo>
                <a:lnTo>
                  <a:pt x="285" y="40"/>
                </a:lnTo>
                <a:lnTo>
                  <a:pt x="285" y="39"/>
                </a:lnTo>
                <a:lnTo>
                  <a:pt x="286" y="38"/>
                </a:lnTo>
                <a:lnTo>
                  <a:pt x="287" y="38"/>
                </a:lnTo>
                <a:lnTo>
                  <a:pt x="289" y="37"/>
                </a:lnTo>
                <a:lnTo>
                  <a:pt x="290" y="37"/>
                </a:lnTo>
                <a:lnTo>
                  <a:pt x="291" y="37"/>
                </a:lnTo>
                <a:lnTo>
                  <a:pt x="292" y="37"/>
                </a:lnTo>
                <a:lnTo>
                  <a:pt x="292" y="36"/>
                </a:lnTo>
                <a:lnTo>
                  <a:pt x="292" y="35"/>
                </a:lnTo>
                <a:lnTo>
                  <a:pt x="292" y="34"/>
                </a:lnTo>
                <a:lnTo>
                  <a:pt x="293" y="33"/>
                </a:lnTo>
                <a:lnTo>
                  <a:pt x="294" y="33"/>
                </a:lnTo>
                <a:lnTo>
                  <a:pt x="295" y="33"/>
                </a:lnTo>
                <a:lnTo>
                  <a:pt x="295" y="32"/>
                </a:lnTo>
                <a:lnTo>
                  <a:pt x="296" y="31"/>
                </a:lnTo>
                <a:lnTo>
                  <a:pt x="296" y="30"/>
                </a:lnTo>
                <a:lnTo>
                  <a:pt x="297" y="29"/>
                </a:lnTo>
                <a:lnTo>
                  <a:pt x="297" y="28"/>
                </a:lnTo>
                <a:lnTo>
                  <a:pt x="299" y="28"/>
                </a:lnTo>
                <a:lnTo>
                  <a:pt x="299" y="27"/>
                </a:lnTo>
                <a:lnTo>
                  <a:pt x="299" y="26"/>
                </a:lnTo>
                <a:lnTo>
                  <a:pt x="300" y="25"/>
                </a:lnTo>
                <a:lnTo>
                  <a:pt x="302" y="25"/>
                </a:lnTo>
                <a:lnTo>
                  <a:pt x="302" y="23"/>
                </a:lnTo>
                <a:lnTo>
                  <a:pt x="301" y="22"/>
                </a:lnTo>
                <a:lnTo>
                  <a:pt x="301" y="20"/>
                </a:lnTo>
                <a:lnTo>
                  <a:pt x="300" y="19"/>
                </a:lnTo>
                <a:lnTo>
                  <a:pt x="300" y="18"/>
                </a:lnTo>
                <a:lnTo>
                  <a:pt x="299" y="17"/>
                </a:lnTo>
                <a:lnTo>
                  <a:pt x="299" y="16"/>
                </a:lnTo>
                <a:lnTo>
                  <a:pt x="298" y="15"/>
                </a:lnTo>
                <a:lnTo>
                  <a:pt x="298" y="14"/>
                </a:lnTo>
                <a:lnTo>
                  <a:pt x="297" y="13"/>
                </a:lnTo>
                <a:lnTo>
                  <a:pt x="298" y="11"/>
                </a:lnTo>
                <a:lnTo>
                  <a:pt x="297" y="11"/>
                </a:lnTo>
                <a:lnTo>
                  <a:pt x="296" y="11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5" y="6"/>
                </a:lnTo>
                <a:lnTo>
                  <a:pt x="294" y="5"/>
                </a:lnTo>
                <a:lnTo>
                  <a:pt x="293" y="5"/>
                </a:lnTo>
                <a:lnTo>
                  <a:pt x="292" y="5"/>
                </a:lnTo>
                <a:lnTo>
                  <a:pt x="291" y="5"/>
                </a:lnTo>
                <a:lnTo>
                  <a:pt x="292" y="4"/>
                </a:lnTo>
                <a:lnTo>
                  <a:pt x="293" y="4"/>
                </a:lnTo>
                <a:lnTo>
                  <a:pt x="293" y="3"/>
                </a:lnTo>
                <a:lnTo>
                  <a:pt x="295" y="3"/>
                </a:lnTo>
                <a:lnTo>
                  <a:pt x="296" y="3"/>
                </a:lnTo>
                <a:lnTo>
                  <a:pt x="297" y="3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1" y="4"/>
                </a:lnTo>
                <a:lnTo>
                  <a:pt x="302" y="4"/>
                </a:lnTo>
                <a:lnTo>
                  <a:pt x="303" y="5"/>
                </a:lnTo>
                <a:lnTo>
                  <a:pt x="305" y="5"/>
                </a:lnTo>
                <a:lnTo>
                  <a:pt x="305" y="4"/>
                </a:lnTo>
                <a:lnTo>
                  <a:pt x="306" y="4"/>
                </a:lnTo>
                <a:lnTo>
                  <a:pt x="308" y="4"/>
                </a:lnTo>
                <a:lnTo>
                  <a:pt x="310" y="5"/>
                </a:lnTo>
                <a:lnTo>
                  <a:pt x="310" y="4"/>
                </a:lnTo>
                <a:lnTo>
                  <a:pt x="311" y="5"/>
                </a:lnTo>
                <a:lnTo>
                  <a:pt x="311" y="4"/>
                </a:lnTo>
                <a:lnTo>
                  <a:pt x="311" y="6"/>
                </a:lnTo>
                <a:lnTo>
                  <a:pt x="313" y="7"/>
                </a:lnTo>
                <a:lnTo>
                  <a:pt x="313" y="5"/>
                </a:lnTo>
                <a:lnTo>
                  <a:pt x="313" y="4"/>
                </a:lnTo>
                <a:lnTo>
                  <a:pt x="314" y="4"/>
                </a:lnTo>
                <a:lnTo>
                  <a:pt x="316" y="4"/>
                </a:lnTo>
                <a:lnTo>
                  <a:pt x="317" y="4"/>
                </a:lnTo>
                <a:lnTo>
                  <a:pt x="318" y="4"/>
                </a:lnTo>
                <a:lnTo>
                  <a:pt x="319" y="4"/>
                </a:lnTo>
                <a:lnTo>
                  <a:pt x="320" y="4"/>
                </a:lnTo>
                <a:lnTo>
                  <a:pt x="321" y="4"/>
                </a:lnTo>
                <a:lnTo>
                  <a:pt x="322" y="3"/>
                </a:lnTo>
                <a:lnTo>
                  <a:pt x="323" y="3"/>
                </a:lnTo>
                <a:lnTo>
                  <a:pt x="324" y="3"/>
                </a:lnTo>
                <a:lnTo>
                  <a:pt x="324" y="2"/>
                </a:lnTo>
                <a:lnTo>
                  <a:pt x="325" y="1"/>
                </a:lnTo>
                <a:lnTo>
                  <a:pt x="326" y="1"/>
                </a:lnTo>
                <a:lnTo>
                  <a:pt x="327" y="1"/>
                </a:lnTo>
                <a:lnTo>
                  <a:pt x="328" y="1"/>
                </a:lnTo>
                <a:lnTo>
                  <a:pt x="328" y="0"/>
                </a:lnTo>
                <a:lnTo>
                  <a:pt x="329" y="0"/>
                </a:lnTo>
                <a:lnTo>
                  <a:pt x="330" y="1"/>
                </a:lnTo>
                <a:lnTo>
                  <a:pt x="330" y="2"/>
                </a:lnTo>
                <a:lnTo>
                  <a:pt x="331" y="3"/>
                </a:lnTo>
                <a:lnTo>
                  <a:pt x="332" y="3"/>
                </a:lnTo>
                <a:lnTo>
                  <a:pt x="334" y="1"/>
                </a:lnTo>
                <a:lnTo>
                  <a:pt x="334" y="3"/>
                </a:lnTo>
                <a:lnTo>
                  <a:pt x="336" y="5"/>
                </a:lnTo>
                <a:lnTo>
                  <a:pt x="337" y="9"/>
                </a:lnTo>
                <a:lnTo>
                  <a:pt x="338" y="10"/>
                </a:lnTo>
                <a:lnTo>
                  <a:pt x="339" y="10"/>
                </a:lnTo>
                <a:lnTo>
                  <a:pt x="339" y="11"/>
                </a:lnTo>
                <a:lnTo>
                  <a:pt x="340" y="11"/>
                </a:lnTo>
                <a:lnTo>
                  <a:pt x="342" y="13"/>
                </a:lnTo>
                <a:lnTo>
                  <a:pt x="342" y="14"/>
                </a:lnTo>
                <a:lnTo>
                  <a:pt x="343" y="13"/>
                </a:lnTo>
                <a:lnTo>
                  <a:pt x="344" y="14"/>
                </a:lnTo>
                <a:lnTo>
                  <a:pt x="343" y="14"/>
                </a:lnTo>
                <a:lnTo>
                  <a:pt x="343" y="15"/>
                </a:lnTo>
                <a:lnTo>
                  <a:pt x="342" y="15"/>
                </a:lnTo>
                <a:lnTo>
                  <a:pt x="344" y="16"/>
                </a:lnTo>
                <a:lnTo>
                  <a:pt x="344" y="17"/>
                </a:lnTo>
                <a:lnTo>
                  <a:pt x="343" y="17"/>
                </a:lnTo>
                <a:lnTo>
                  <a:pt x="343" y="18"/>
                </a:lnTo>
                <a:lnTo>
                  <a:pt x="343" y="19"/>
                </a:lnTo>
                <a:lnTo>
                  <a:pt x="344" y="20"/>
                </a:lnTo>
                <a:lnTo>
                  <a:pt x="344" y="21"/>
                </a:lnTo>
                <a:lnTo>
                  <a:pt x="344" y="22"/>
                </a:lnTo>
                <a:lnTo>
                  <a:pt x="344" y="23"/>
                </a:lnTo>
                <a:lnTo>
                  <a:pt x="344" y="24"/>
                </a:lnTo>
                <a:lnTo>
                  <a:pt x="343" y="25"/>
                </a:lnTo>
                <a:lnTo>
                  <a:pt x="342" y="27"/>
                </a:lnTo>
                <a:lnTo>
                  <a:pt x="342" y="31"/>
                </a:lnTo>
                <a:lnTo>
                  <a:pt x="342" y="32"/>
                </a:lnTo>
                <a:lnTo>
                  <a:pt x="341" y="33"/>
                </a:lnTo>
                <a:lnTo>
                  <a:pt x="342" y="34"/>
                </a:lnTo>
                <a:lnTo>
                  <a:pt x="341" y="35"/>
                </a:lnTo>
                <a:lnTo>
                  <a:pt x="340" y="36"/>
                </a:lnTo>
                <a:lnTo>
                  <a:pt x="342" y="37"/>
                </a:lnTo>
                <a:lnTo>
                  <a:pt x="341" y="37"/>
                </a:lnTo>
                <a:lnTo>
                  <a:pt x="341" y="39"/>
                </a:lnTo>
                <a:lnTo>
                  <a:pt x="340" y="40"/>
                </a:lnTo>
                <a:lnTo>
                  <a:pt x="341" y="41"/>
                </a:lnTo>
                <a:lnTo>
                  <a:pt x="341" y="42"/>
                </a:lnTo>
                <a:lnTo>
                  <a:pt x="339" y="44"/>
                </a:lnTo>
                <a:lnTo>
                  <a:pt x="338" y="46"/>
                </a:lnTo>
                <a:lnTo>
                  <a:pt x="338" y="47"/>
                </a:lnTo>
                <a:lnTo>
                  <a:pt x="338" y="48"/>
                </a:lnTo>
                <a:lnTo>
                  <a:pt x="336" y="50"/>
                </a:lnTo>
                <a:lnTo>
                  <a:pt x="336" y="49"/>
                </a:lnTo>
                <a:lnTo>
                  <a:pt x="335" y="50"/>
                </a:lnTo>
                <a:lnTo>
                  <a:pt x="334" y="50"/>
                </a:lnTo>
                <a:lnTo>
                  <a:pt x="334" y="51"/>
                </a:lnTo>
                <a:lnTo>
                  <a:pt x="333" y="51"/>
                </a:lnTo>
                <a:lnTo>
                  <a:pt x="334" y="52"/>
                </a:lnTo>
                <a:lnTo>
                  <a:pt x="333" y="52"/>
                </a:lnTo>
                <a:lnTo>
                  <a:pt x="332" y="52"/>
                </a:lnTo>
                <a:lnTo>
                  <a:pt x="332" y="53"/>
                </a:lnTo>
                <a:lnTo>
                  <a:pt x="331" y="53"/>
                </a:lnTo>
                <a:lnTo>
                  <a:pt x="332" y="53"/>
                </a:lnTo>
                <a:lnTo>
                  <a:pt x="332" y="56"/>
                </a:lnTo>
                <a:lnTo>
                  <a:pt x="334" y="56"/>
                </a:lnTo>
                <a:lnTo>
                  <a:pt x="336" y="56"/>
                </a:lnTo>
                <a:lnTo>
                  <a:pt x="336" y="55"/>
                </a:lnTo>
                <a:lnTo>
                  <a:pt x="337" y="55"/>
                </a:lnTo>
                <a:lnTo>
                  <a:pt x="337" y="56"/>
                </a:lnTo>
                <a:lnTo>
                  <a:pt x="338" y="55"/>
                </a:lnTo>
                <a:lnTo>
                  <a:pt x="339" y="56"/>
                </a:lnTo>
                <a:lnTo>
                  <a:pt x="338" y="56"/>
                </a:lnTo>
                <a:lnTo>
                  <a:pt x="339" y="56"/>
                </a:lnTo>
                <a:lnTo>
                  <a:pt x="340" y="56"/>
                </a:lnTo>
                <a:lnTo>
                  <a:pt x="341" y="57"/>
                </a:lnTo>
                <a:lnTo>
                  <a:pt x="342" y="56"/>
                </a:lnTo>
                <a:lnTo>
                  <a:pt x="342" y="57"/>
                </a:lnTo>
                <a:lnTo>
                  <a:pt x="342" y="56"/>
                </a:lnTo>
                <a:lnTo>
                  <a:pt x="343" y="56"/>
                </a:lnTo>
                <a:lnTo>
                  <a:pt x="344" y="57"/>
                </a:lnTo>
                <a:lnTo>
                  <a:pt x="345" y="58"/>
                </a:lnTo>
                <a:lnTo>
                  <a:pt x="345" y="57"/>
                </a:lnTo>
                <a:lnTo>
                  <a:pt x="345" y="56"/>
                </a:lnTo>
                <a:lnTo>
                  <a:pt x="346" y="56"/>
                </a:lnTo>
                <a:lnTo>
                  <a:pt x="348" y="57"/>
                </a:lnTo>
                <a:lnTo>
                  <a:pt x="348" y="56"/>
                </a:lnTo>
                <a:lnTo>
                  <a:pt x="348" y="57"/>
                </a:lnTo>
                <a:lnTo>
                  <a:pt x="349" y="57"/>
                </a:lnTo>
                <a:lnTo>
                  <a:pt x="348" y="58"/>
                </a:lnTo>
                <a:lnTo>
                  <a:pt x="350" y="58"/>
                </a:lnTo>
                <a:lnTo>
                  <a:pt x="350" y="59"/>
                </a:lnTo>
                <a:lnTo>
                  <a:pt x="351" y="59"/>
                </a:lnTo>
                <a:lnTo>
                  <a:pt x="352" y="59"/>
                </a:lnTo>
                <a:lnTo>
                  <a:pt x="353" y="57"/>
                </a:lnTo>
                <a:lnTo>
                  <a:pt x="352" y="58"/>
                </a:lnTo>
                <a:lnTo>
                  <a:pt x="354" y="59"/>
                </a:lnTo>
                <a:lnTo>
                  <a:pt x="353" y="59"/>
                </a:lnTo>
                <a:lnTo>
                  <a:pt x="354" y="60"/>
                </a:lnTo>
                <a:lnTo>
                  <a:pt x="354" y="59"/>
                </a:lnTo>
                <a:lnTo>
                  <a:pt x="354" y="60"/>
                </a:lnTo>
                <a:lnTo>
                  <a:pt x="355" y="59"/>
                </a:lnTo>
                <a:lnTo>
                  <a:pt x="356" y="60"/>
                </a:lnTo>
                <a:lnTo>
                  <a:pt x="357" y="60"/>
                </a:lnTo>
                <a:lnTo>
                  <a:pt x="357" y="59"/>
                </a:lnTo>
                <a:lnTo>
                  <a:pt x="358" y="59"/>
                </a:lnTo>
                <a:lnTo>
                  <a:pt x="358" y="60"/>
                </a:lnTo>
                <a:lnTo>
                  <a:pt x="359" y="60"/>
                </a:lnTo>
                <a:lnTo>
                  <a:pt x="359" y="61"/>
                </a:lnTo>
                <a:lnTo>
                  <a:pt x="360" y="61"/>
                </a:lnTo>
                <a:lnTo>
                  <a:pt x="361" y="63"/>
                </a:lnTo>
                <a:lnTo>
                  <a:pt x="363" y="62"/>
                </a:lnTo>
                <a:lnTo>
                  <a:pt x="363" y="63"/>
                </a:lnTo>
                <a:lnTo>
                  <a:pt x="363" y="64"/>
                </a:lnTo>
                <a:lnTo>
                  <a:pt x="365" y="65"/>
                </a:lnTo>
                <a:lnTo>
                  <a:pt x="365" y="66"/>
                </a:lnTo>
                <a:lnTo>
                  <a:pt x="365" y="65"/>
                </a:lnTo>
                <a:lnTo>
                  <a:pt x="367" y="66"/>
                </a:lnTo>
                <a:lnTo>
                  <a:pt x="366" y="66"/>
                </a:lnTo>
                <a:lnTo>
                  <a:pt x="366" y="68"/>
                </a:lnTo>
                <a:lnTo>
                  <a:pt x="365" y="69"/>
                </a:lnTo>
                <a:lnTo>
                  <a:pt x="365" y="71"/>
                </a:lnTo>
                <a:lnTo>
                  <a:pt x="364" y="70"/>
                </a:lnTo>
                <a:lnTo>
                  <a:pt x="363" y="71"/>
                </a:lnTo>
                <a:lnTo>
                  <a:pt x="363" y="72"/>
                </a:lnTo>
                <a:lnTo>
                  <a:pt x="363" y="73"/>
                </a:lnTo>
                <a:lnTo>
                  <a:pt x="363" y="72"/>
                </a:lnTo>
                <a:lnTo>
                  <a:pt x="364" y="73"/>
                </a:lnTo>
                <a:lnTo>
                  <a:pt x="363" y="75"/>
                </a:lnTo>
                <a:lnTo>
                  <a:pt x="363" y="76"/>
                </a:lnTo>
                <a:lnTo>
                  <a:pt x="363" y="78"/>
                </a:lnTo>
                <a:lnTo>
                  <a:pt x="363" y="79"/>
                </a:lnTo>
                <a:lnTo>
                  <a:pt x="363" y="80"/>
                </a:lnTo>
                <a:lnTo>
                  <a:pt x="364" y="81"/>
                </a:lnTo>
                <a:lnTo>
                  <a:pt x="365" y="81"/>
                </a:lnTo>
                <a:lnTo>
                  <a:pt x="366" y="82"/>
                </a:lnTo>
                <a:lnTo>
                  <a:pt x="368" y="82"/>
                </a:lnTo>
                <a:lnTo>
                  <a:pt x="371" y="83"/>
                </a:lnTo>
                <a:lnTo>
                  <a:pt x="370" y="84"/>
                </a:lnTo>
                <a:lnTo>
                  <a:pt x="370" y="85"/>
                </a:lnTo>
                <a:lnTo>
                  <a:pt x="368" y="88"/>
                </a:lnTo>
                <a:lnTo>
                  <a:pt x="369" y="88"/>
                </a:lnTo>
                <a:lnTo>
                  <a:pt x="370" y="89"/>
                </a:lnTo>
                <a:lnTo>
                  <a:pt x="371" y="89"/>
                </a:lnTo>
                <a:lnTo>
                  <a:pt x="371" y="90"/>
                </a:lnTo>
                <a:lnTo>
                  <a:pt x="372" y="91"/>
                </a:lnTo>
                <a:lnTo>
                  <a:pt x="372" y="92"/>
                </a:lnTo>
                <a:lnTo>
                  <a:pt x="371" y="92"/>
                </a:lnTo>
                <a:lnTo>
                  <a:pt x="372" y="92"/>
                </a:lnTo>
                <a:lnTo>
                  <a:pt x="373" y="92"/>
                </a:lnTo>
                <a:lnTo>
                  <a:pt x="372" y="93"/>
                </a:lnTo>
                <a:lnTo>
                  <a:pt x="373" y="93"/>
                </a:lnTo>
                <a:lnTo>
                  <a:pt x="374" y="92"/>
                </a:lnTo>
                <a:lnTo>
                  <a:pt x="374" y="93"/>
                </a:lnTo>
                <a:lnTo>
                  <a:pt x="374" y="94"/>
                </a:lnTo>
                <a:lnTo>
                  <a:pt x="373" y="95"/>
                </a:lnTo>
                <a:lnTo>
                  <a:pt x="374" y="95"/>
                </a:lnTo>
                <a:lnTo>
                  <a:pt x="375" y="95"/>
                </a:lnTo>
                <a:lnTo>
                  <a:pt x="376" y="95"/>
                </a:lnTo>
                <a:lnTo>
                  <a:pt x="377" y="95"/>
                </a:lnTo>
                <a:lnTo>
                  <a:pt x="377" y="96"/>
                </a:lnTo>
                <a:lnTo>
                  <a:pt x="378" y="97"/>
                </a:lnTo>
                <a:lnTo>
                  <a:pt x="377" y="98"/>
                </a:lnTo>
                <a:lnTo>
                  <a:pt x="376" y="98"/>
                </a:lnTo>
                <a:lnTo>
                  <a:pt x="374" y="98"/>
                </a:lnTo>
                <a:lnTo>
                  <a:pt x="374" y="101"/>
                </a:lnTo>
                <a:lnTo>
                  <a:pt x="374" y="100"/>
                </a:lnTo>
                <a:lnTo>
                  <a:pt x="374" y="101"/>
                </a:lnTo>
                <a:lnTo>
                  <a:pt x="372" y="101"/>
                </a:lnTo>
                <a:lnTo>
                  <a:pt x="372" y="103"/>
                </a:lnTo>
                <a:lnTo>
                  <a:pt x="373" y="103"/>
                </a:lnTo>
                <a:lnTo>
                  <a:pt x="373" y="104"/>
                </a:lnTo>
                <a:lnTo>
                  <a:pt x="373" y="105"/>
                </a:lnTo>
                <a:lnTo>
                  <a:pt x="374" y="105"/>
                </a:lnTo>
                <a:lnTo>
                  <a:pt x="374" y="106"/>
                </a:lnTo>
                <a:lnTo>
                  <a:pt x="373" y="106"/>
                </a:lnTo>
                <a:lnTo>
                  <a:pt x="372" y="106"/>
                </a:lnTo>
                <a:lnTo>
                  <a:pt x="372" y="107"/>
                </a:lnTo>
                <a:lnTo>
                  <a:pt x="372" y="108"/>
                </a:lnTo>
                <a:lnTo>
                  <a:pt x="371" y="108"/>
                </a:lnTo>
                <a:lnTo>
                  <a:pt x="370" y="108"/>
                </a:lnTo>
                <a:lnTo>
                  <a:pt x="369" y="108"/>
                </a:lnTo>
                <a:lnTo>
                  <a:pt x="370" y="108"/>
                </a:lnTo>
                <a:lnTo>
                  <a:pt x="369" y="108"/>
                </a:lnTo>
                <a:lnTo>
                  <a:pt x="368" y="108"/>
                </a:lnTo>
                <a:lnTo>
                  <a:pt x="367" y="109"/>
                </a:lnTo>
                <a:lnTo>
                  <a:pt x="367" y="110"/>
                </a:lnTo>
                <a:lnTo>
                  <a:pt x="366" y="111"/>
                </a:lnTo>
                <a:lnTo>
                  <a:pt x="367" y="111"/>
                </a:lnTo>
                <a:lnTo>
                  <a:pt x="366" y="111"/>
                </a:lnTo>
                <a:lnTo>
                  <a:pt x="367" y="111"/>
                </a:lnTo>
                <a:lnTo>
                  <a:pt x="367" y="112"/>
                </a:lnTo>
                <a:lnTo>
                  <a:pt x="367" y="113"/>
                </a:lnTo>
                <a:lnTo>
                  <a:pt x="368" y="114"/>
                </a:lnTo>
                <a:lnTo>
                  <a:pt x="367" y="114"/>
                </a:lnTo>
                <a:lnTo>
                  <a:pt x="366" y="115"/>
                </a:lnTo>
                <a:lnTo>
                  <a:pt x="365" y="115"/>
                </a:lnTo>
                <a:lnTo>
                  <a:pt x="365" y="116"/>
                </a:lnTo>
                <a:lnTo>
                  <a:pt x="365" y="115"/>
                </a:lnTo>
                <a:lnTo>
                  <a:pt x="364" y="116"/>
                </a:lnTo>
                <a:lnTo>
                  <a:pt x="363" y="117"/>
                </a:lnTo>
                <a:lnTo>
                  <a:pt x="363" y="118"/>
                </a:lnTo>
                <a:lnTo>
                  <a:pt x="362" y="118"/>
                </a:lnTo>
                <a:lnTo>
                  <a:pt x="361" y="118"/>
                </a:lnTo>
                <a:lnTo>
                  <a:pt x="360" y="120"/>
                </a:lnTo>
                <a:lnTo>
                  <a:pt x="360" y="121"/>
                </a:lnTo>
                <a:lnTo>
                  <a:pt x="358" y="121"/>
                </a:lnTo>
                <a:lnTo>
                  <a:pt x="357" y="121"/>
                </a:lnTo>
                <a:lnTo>
                  <a:pt x="356" y="121"/>
                </a:lnTo>
                <a:lnTo>
                  <a:pt x="355" y="121"/>
                </a:lnTo>
                <a:lnTo>
                  <a:pt x="354" y="122"/>
                </a:lnTo>
                <a:lnTo>
                  <a:pt x="354" y="124"/>
                </a:lnTo>
                <a:lnTo>
                  <a:pt x="353" y="124"/>
                </a:lnTo>
                <a:lnTo>
                  <a:pt x="354" y="124"/>
                </a:lnTo>
                <a:lnTo>
                  <a:pt x="353" y="125"/>
                </a:lnTo>
                <a:lnTo>
                  <a:pt x="354" y="125"/>
                </a:lnTo>
                <a:lnTo>
                  <a:pt x="354" y="127"/>
                </a:lnTo>
                <a:lnTo>
                  <a:pt x="355" y="127"/>
                </a:lnTo>
                <a:lnTo>
                  <a:pt x="357" y="128"/>
                </a:lnTo>
                <a:lnTo>
                  <a:pt x="357" y="129"/>
                </a:lnTo>
                <a:lnTo>
                  <a:pt x="357" y="130"/>
                </a:lnTo>
                <a:lnTo>
                  <a:pt x="356" y="130"/>
                </a:lnTo>
                <a:lnTo>
                  <a:pt x="356" y="131"/>
                </a:lnTo>
                <a:lnTo>
                  <a:pt x="357" y="131"/>
                </a:lnTo>
                <a:lnTo>
                  <a:pt x="357" y="132"/>
                </a:lnTo>
                <a:lnTo>
                  <a:pt x="357" y="131"/>
                </a:lnTo>
                <a:lnTo>
                  <a:pt x="356" y="132"/>
                </a:lnTo>
                <a:lnTo>
                  <a:pt x="356" y="133"/>
                </a:lnTo>
                <a:lnTo>
                  <a:pt x="355" y="134"/>
                </a:lnTo>
                <a:lnTo>
                  <a:pt x="354" y="135"/>
                </a:lnTo>
                <a:lnTo>
                  <a:pt x="355" y="135"/>
                </a:lnTo>
                <a:lnTo>
                  <a:pt x="356" y="134"/>
                </a:lnTo>
                <a:lnTo>
                  <a:pt x="357" y="134"/>
                </a:lnTo>
                <a:lnTo>
                  <a:pt x="356" y="136"/>
                </a:lnTo>
                <a:lnTo>
                  <a:pt x="357" y="138"/>
                </a:lnTo>
                <a:lnTo>
                  <a:pt x="357" y="139"/>
                </a:lnTo>
                <a:lnTo>
                  <a:pt x="357" y="140"/>
                </a:lnTo>
                <a:lnTo>
                  <a:pt x="356" y="140"/>
                </a:lnTo>
                <a:lnTo>
                  <a:pt x="355" y="140"/>
                </a:lnTo>
                <a:lnTo>
                  <a:pt x="356" y="141"/>
                </a:lnTo>
                <a:lnTo>
                  <a:pt x="355" y="142"/>
                </a:lnTo>
                <a:lnTo>
                  <a:pt x="354" y="143"/>
                </a:lnTo>
                <a:lnTo>
                  <a:pt x="354" y="146"/>
                </a:lnTo>
                <a:lnTo>
                  <a:pt x="352" y="146"/>
                </a:lnTo>
                <a:lnTo>
                  <a:pt x="352" y="147"/>
                </a:lnTo>
                <a:lnTo>
                  <a:pt x="352" y="148"/>
                </a:lnTo>
                <a:lnTo>
                  <a:pt x="351" y="148"/>
                </a:lnTo>
                <a:lnTo>
                  <a:pt x="352" y="150"/>
                </a:lnTo>
                <a:lnTo>
                  <a:pt x="351" y="150"/>
                </a:lnTo>
                <a:lnTo>
                  <a:pt x="350" y="150"/>
                </a:lnTo>
                <a:lnTo>
                  <a:pt x="350" y="152"/>
                </a:lnTo>
                <a:lnTo>
                  <a:pt x="351" y="155"/>
                </a:lnTo>
                <a:lnTo>
                  <a:pt x="350" y="155"/>
                </a:lnTo>
                <a:lnTo>
                  <a:pt x="349" y="155"/>
                </a:lnTo>
                <a:lnTo>
                  <a:pt x="349" y="156"/>
                </a:lnTo>
                <a:lnTo>
                  <a:pt x="350" y="155"/>
                </a:lnTo>
                <a:lnTo>
                  <a:pt x="350" y="156"/>
                </a:lnTo>
                <a:lnTo>
                  <a:pt x="349" y="156"/>
                </a:lnTo>
                <a:lnTo>
                  <a:pt x="350" y="157"/>
                </a:lnTo>
                <a:lnTo>
                  <a:pt x="350" y="158"/>
                </a:lnTo>
                <a:lnTo>
                  <a:pt x="349" y="158"/>
                </a:lnTo>
                <a:lnTo>
                  <a:pt x="349" y="157"/>
                </a:lnTo>
                <a:lnTo>
                  <a:pt x="348" y="158"/>
                </a:lnTo>
                <a:lnTo>
                  <a:pt x="348" y="159"/>
                </a:lnTo>
                <a:lnTo>
                  <a:pt x="348" y="160"/>
                </a:lnTo>
                <a:lnTo>
                  <a:pt x="346" y="160"/>
                </a:lnTo>
                <a:lnTo>
                  <a:pt x="347" y="162"/>
                </a:lnTo>
                <a:lnTo>
                  <a:pt x="347" y="163"/>
                </a:lnTo>
                <a:lnTo>
                  <a:pt x="346" y="164"/>
                </a:lnTo>
                <a:lnTo>
                  <a:pt x="346" y="165"/>
                </a:lnTo>
                <a:lnTo>
                  <a:pt x="347" y="166"/>
                </a:lnTo>
                <a:lnTo>
                  <a:pt x="346" y="169"/>
                </a:lnTo>
                <a:lnTo>
                  <a:pt x="345" y="171"/>
                </a:lnTo>
                <a:lnTo>
                  <a:pt x="345" y="173"/>
                </a:lnTo>
                <a:lnTo>
                  <a:pt x="344" y="175"/>
                </a:lnTo>
                <a:lnTo>
                  <a:pt x="345" y="176"/>
                </a:lnTo>
                <a:lnTo>
                  <a:pt x="345" y="177"/>
                </a:lnTo>
                <a:lnTo>
                  <a:pt x="344" y="177"/>
                </a:lnTo>
                <a:lnTo>
                  <a:pt x="344" y="178"/>
                </a:lnTo>
                <a:lnTo>
                  <a:pt x="345" y="180"/>
                </a:lnTo>
                <a:lnTo>
                  <a:pt x="344" y="182"/>
                </a:lnTo>
                <a:lnTo>
                  <a:pt x="345" y="185"/>
                </a:lnTo>
                <a:lnTo>
                  <a:pt x="344" y="186"/>
                </a:lnTo>
                <a:lnTo>
                  <a:pt x="344" y="189"/>
                </a:lnTo>
                <a:lnTo>
                  <a:pt x="345" y="190"/>
                </a:lnTo>
                <a:lnTo>
                  <a:pt x="345" y="191"/>
                </a:lnTo>
                <a:lnTo>
                  <a:pt x="345" y="192"/>
                </a:lnTo>
                <a:lnTo>
                  <a:pt x="346" y="193"/>
                </a:lnTo>
                <a:lnTo>
                  <a:pt x="346" y="194"/>
                </a:lnTo>
                <a:lnTo>
                  <a:pt x="346" y="195"/>
                </a:lnTo>
                <a:lnTo>
                  <a:pt x="345" y="195"/>
                </a:lnTo>
                <a:lnTo>
                  <a:pt x="346" y="196"/>
                </a:lnTo>
                <a:lnTo>
                  <a:pt x="348" y="196"/>
                </a:lnTo>
                <a:lnTo>
                  <a:pt x="348" y="198"/>
                </a:lnTo>
                <a:lnTo>
                  <a:pt x="349" y="201"/>
                </a:lnTo>
                <a:lnTo>
                  <a:pt x="349" y="202"/>
                </a:lnTo>
                <a:lnTo>
                  <a:pt x="350" y="202"/>
                </a:lnTo>
                <a:lnTo>
                  <a:pt x="350" y="203"/>
                </a:lnTo>
                <a:lnTo>
                  <a:pt x="351" y="204"/>
                </a:lnTo>
                <a:lnTo>
                  <a:pt x="351" y="205"/>
                </a:lnTo>
                <a:lnTo>
                  <a:pt x="351" y="206"/>
                </a:lnTo>
                <a:lnTo>
                  <a:pt x="351" y="207"/>
                </a:lnTo>
                <a:lnTo>
                  <a:pt x="351" y="208"/>
                </a:lnTo>
                <a:lnTo>
                  <a:pt x="351" y="209"/>
                </a:lnTo>
                <a:lnTo>
                  <a:pt x="350" y="210"/>
                </a:lnTo>
                <a:lnTo>
                  <a:pt x="350" y="211"/>
                </a:lnTo>
                <a:lnTo>
                  <a:pt x="351" y="212"/>
                </a:lnTo>
                <a:lnTo>
                  <a:pt x="352" y="213"/>
                </a:lnTo>
                <a:lnTo>
                  <a:pt x="353" y="213"/>
                </a:lnTo>
                <a:lnTo>
                  <a:pt x="353" y="214"/>
                </a:lnTo>
                <a:lnTo>
                  <a:pt x="354" y="215"/>
                </a:lnTo>
                <a:lnTo>
                  <a:pt x="354" y="216"/>
                </a:lnTo>
                <a:lnTo>
                  <a:pt x="355" y="216"/>
                </a:lnTo>
                <a:lnTo>
                  <a:pt x="356" y="215"/>
                </a:lnTo>
                <a:lnTo>
                  <a:pt x="356" y="216"/>
                </a:lnTo>
                <a:lnTo>
                  <a:pt x="357" y="217"/>
                </a:lnTo>
                <a:lnTo>
                  <a:pt x="357" y="218"/>
                </a:lnTo>
                <a:lnTo>
                  <a:pt x="358" y="218"/>
                </a:lnTo>
                <a:lnTo>
                  <a:pt x="359" y="218"/>
                </a:lnTo>
                <a:lnTo>
                  <a:pt x="360" y="218"/>
                </a:lnTo>
                <a:lnTo>
                  <a:pt x="361" y="218"/>
                </a:lnTo>
                <a:lnTo>
                  <a:pt x="362" y="218"/>
                </a:lnTo>
                <a:lnTo>
                  <a:pt x="363" y="219"/>
                </a:lnTo>
                <a:lnTo>
                  <a:pt x="363" y="220"/>
                </a:lnTo>
                <a:lnTo>
                  <a:pt x="363" y="221"/>
                </a:lnTo>
                <a:lnTo>
                  <a:pt x="363" y="222"/>
                </a:lnTo>
                <a:lnTo>
                  <a:pt x="363" y="224"/>
                </a:lnTo>
                <a:lnTo>
                  <a:pt x="363" y="225"/>
                </a:lnTo>
                <a:lnTo>
                  <a:pt x="363" y="226"/>
                </a:lnTo>
                <a:lnTo>
                  <a:pt x="362" y="226"/>
                </a:lnTo>
                <a:lnTo>
                  <a:pt x="363" y="227"/>
                </a:lnTo>
                <a:lnTo>
                  <a:pt x="362" y="228"/>
                </a:lnTo>
                <a:lnTo>
                  <a:pt x="363" y="229"/>
                </a:lnTo>
                <a:lnTo>
                  <a:pt x="363" y="230"/>
                </a:lnTo>
                <a:lnTo>
                  <a:pt x="363" y="231"/>
                </a:lnTo>
                <a:lnTo>
                  <a:pt x="363" y="232"/>
                </a:lnTo>
                <a:lnTo>
                  <a:pt x="363" y="233"/>
                </a:lnTo>
                <a:lnTo>
                  <a:pt x="362" y="234"/>
                </a:lnTo>
                <a:lnTo>
                  <a:pt x="363" y="235"/>
                </a:lnTo>
                <a:lnTo>
                  <a:pt x="363" y="236"/>
                </a:lnTo>
                <a:lnTo>
                  <a:pt x="363" y="237"/>
                </a:lnTo>
                <a:lnTo>
                  <a:pt x="363" y="238"/>
                </a:lnTo>
                <a:lnTo>
                  <a:pt x="363" y="239"/>
                </a:lnTo>
                <a:lnTo>
                  <a:pt x="363" y="241"/>
                </a:lnTo>
                <a:lnTo>
                  <a:pt x="362" y="241"/>
                </a:lnTo>
                <a:lnTo>
                  <a:pt x="363" y="242"/>
                </a:lnTo>
                <a:lnTo>
                  <a:pt x="362" y="243"/>
                </a:lnTo>
                <a:lnTo>
                  <a:pt x="362" y="244"/>
                </a:lnTo>
                <a:lnTo>
                  <a:pt x="361" y="245"/>
                </a:lnTo>
                <a:lnTo>
                  <a:pt x="361" y="246"/>
                </a:lnTo>
                <a:lnTo>
                  <a:pt x="360" y="247"/>
                </a:lnTo>
                <a:lnTo>
                  <a:pt x="361" y="248"/>
                </a:lnTo>
                <a:lnTo>
                  <a:pt x="361" y="249"/>
                </a:lnTo>
                <a:lnTo>
                  <a:pt x="362" y="250"/>
                </a:lnTo>
                <a:lnTo>
                  <a:pt x="363" y="250"/>
                </a:lnTo>
                <a:lnTo>
                  <a:pt x="364" y="250"/>
                </a:lnTo>
                <a:lnTo>
                  <a:pt x="365" y="250"/>
                </a:lnTo>
                <a:lnTo>
                  <a:pt x="366" y="250"/>
                </a:lnTo>
                <a:lnTo>
                  <a:pt x="366" y="251"/>
                </a:lnTo>
                <a:lnTo>
                  <a:pt x="367" y="250"/>
                </a:lnTo>
                <a:lnTo>
                  <a:pt x="368" y="249"/>
                </a:lnTo>
                <a:lnTo>
                  <a:pt x="368" y="250"/>
                </a:lnTo>
                <a:lnTo>
                  <a:pt x="368" y="252"/>
                </a:lnTo>
                <a:lnTo>
                  <a:pt x="368" y="253"/>
                </a:lnTo>
                <a:lnTo>
                  <a:pt x="367" y="253"/>
                </a:lnTo>
                <a:lnTo>
                  <a:pt x="366" y="253"/>
                </a:lnTo>
                <a:lnTo>
                  <a:pt x="366" y="254"/>
                </a:lnTo>
                <a:lnTo>
                  <a:pt x="365" y="254"/>
                </a:lnTo>
                <a:lnTo>
                  <a:pt x="365" y="255"/>
                </a:lnTo>
                <a:lnTo>
                  <a:pt x="365" y="256"/>
                </a:lnTo>
                <a:lnTo>
                  <a:pt x="365" y="257"/>
                </a:lnTo>
                <a:lnTo>
                  <a:pt x="367" y="257"/>
                </a:lnTo>
                <a:lnTo>
                  <a:pt x="368" y="258"/>
                </a:lnTo>
                <a:lnTo>
                  <a:pt x="369" y="258"/>
                </a:lnTo>
                <a:lnTo>
                  <a:pt x="370" y="259"/>
                </a:lnTo>
                <a:lnTo>
                  <a:pt x="371" y="260"/>
                </a:lnTo>
                <a:lnTo>
                  <a:pt x="373" y="259"/>
                </a:lnTo>
                <a:lnTo>
                  <a:pt x="374" y="259"/>
                </a:lnTo>
                <a:lnTo>
                  <a:pt x="375" y="260"/>
                </a:lnTo>
                <a:lnTo>
                  <a:pt x="375" y="259"/>
                </a:lnTo>
                <a:lnTo>
                  <a:pt x="376" y="260"/>
                </a:lnTo>
                <a:lnTo>
                  <a:pt x="377" y="260"/>
                </a:lnTo>
                <a:lnTo>
                  <a:pt x="377" y="261"/>
                </a:lnTo>
                <a:lnTo>
                  <a:pt x="377" y="262"/>
                </a:lnTo>
                <a:lnTo>
                  <a:pt x="378" y="263"/>
                </a:lnTo>
                <a:lnTo>
                  <a:pt x="379" y="263"/>
                </a:lnTo>
                <a:lnTo>
                  <a:pt x="380" y="263"/>
                </a:lnTo>
                <a:lnTo>
                  <a:pt x="380" y="265"/>
                </a:lnTo>
                <a:lnTo>
                  <a:pt x="380" y="266"/>
                </a:lnTo>
                <a:lnTo>
                  <a:pt x="381" y="267"/>
                </a:lnTo>
                <a:lnTo>
                  <a:pt x="383" y="267"/>
                </a:lnTo>
                <a:lnTo>
                  <a:pt x="383" y="269"/>
                </a:lnTo>
                <a:lnTo>
                  <a:pt x="384" y="270"/>
                </a:lnTo>
                <a:lnTo>
                  <a:pt x="384" y="271"/>
                </a:lnTo>
                <a:lnTo>
                  <a:pt x="385" y="272"/>
                </a:lnTo>
                <a:lnTo>
                  <a:pt x="386" y="272"/>
                </a:lnTo>
                <a:lnTo>
                  <a:pt x="386" y="273"/>
                </a:lnTo>
                <a:lnTo>
                  <a:pt x="387" y="273"/>
                </a:lnTo>
                <a:lnTo>
                  <a:pt x="387" y="274"/>
                </a:lnTo>
                <a:lnTo>
                  <a:pt x="388" y="274"/>
                </a:lnTo>
                <a:lnTo>
                  <a:pt x="387" y="275"/>
                </a:lnTo>
                <a:lnTo>
                  <a:pt x="388" y="276"/>
                </a:lnTo>
                <a:lnTo>
                  <a:pt x="389" y="275"/>
                </a:lnTo>
                <a:lnTo>
                  <a:pt x="389" y="276"/>
                </a:lnTo>
                <a:lnTo>
                  <a:pt x="389" y="275"/>
                </a:lnTo>
                <a:lnTo>
                  <a:pt x="389" y="274"/>
                </a:lnTo>
                <a:lnTo>
                  <a:pt x="391" y="274"/>
                </a:lnTo>
                <a:lnTo>
                  <a:pt x="391" y="275"/>
                </a:lnTo>
                <a:lnTo>
                  <a:pt x="391" y="276"/>
                </a:lnTo>
                <a:lnTo>
                  <a:pt x="391" y="277"/>
                </a:lnTo>
                <a:lnTo>
                  <a:pt x="391" y="278"/>
                </a:lnTo>
                <a:lnTo>
                  <a:pt x="391" y="279"/>
                </a:lnTo>
                <a:lnTo>
                  <a:pt x="392" y="279"/>
                </a:lnTo>
                <a:lnTo>
                  <a:pt x="392" y="278"/>
                </a:lnTo>
                <a:lnTo>
                  <a:pt x="393" y="278"/>
                </a:lnTo>
                <a:lnTo>
                  <a:pt x="394" y="279"/>
                </a:lnTo>
                <a:lnTo>
                  <a:pt x="394" y="280"/>
                </a:lnTo>
                <a:lnTo>
                  <a:pt x="395" y="282"/>
                </a:lnTo>
                <a:lnTo>
                  <a:pt x="394" y="283"/>
                </a:lnTo>
                <a:lnTo>
                  <a:pt x="395" y="283"/>
                </a:lnTo>
                <a:lnTo>
                  <a:pt x="396" y="283"/>
                </a:lnTo>
                <a:lnTo>
                  <a:pt x="397" y="284"/>
                </a:lnTo>
                <a:lnTo>
                  <a:pt x="398" y="284"/>
                </a:lnTo>
                <a:lnTo>
                  <a:pt x="398" y="285"/>
                </a:lnTo>
                <a:lnTo>
                  <a:pt x="400" y="285"/>
                </a:lnTo>
                <a:lnTo>
                  <a:pt x="401" y="285"/>
                </a:lnTo>
                <a:lnTo>
                  <a:pt x="402" y="286"/>
                </a:lnTo>
                <a:lnTo>
                  <a:pt x="403" y="286"/>
                </a:lnTo>
                <a:lnTo>
                  <a:pt x="403" y="287"/>
                </a:lnTo>
                <a:lnTo>
                  <a:pt x="404" y="287"/>
                </a:lnTo>
                <a:lnTo>
                  <a:pt x="405" y="286"/>
                </a:lnTo>
                <a:lnTo>
                  <a:pt x="406" y="287"/>
                </a:lnTo>
                <a:lnTo>
                  <a:pt x="407" y="287"/>
                </a:lnTo>
                <a:lnTo>
                  <a:pt x="408" y="287"/>
                </a:lnTo>
                <a:lnTo>
                  <a:pt x="409" y="288"/>
                </a:lnTo>
                <a:lnTo>
                  <a:pt x="410" y="288"/>
                </a:lnTo>
                <a:lnTo>
                  <a:pt x="411" y="288"/>
                </a:lnTo>
                <a:lnTo>
                  <a:pt x="411" y="289"/>
                </a:lnTo>
                <a:lnTo>
                  <a:pt x="413" y="288"/>
                </a:lnTo>
                <a:lnTo>
                  <a:pt x="414" y="289"/>
                </a:lnTo>
                <a:lnTo>
                  <a:pt x="415" y="289"/>
                </a:lnTo>
                <a:lnTo>
                  <a:pt x="416" y="290"/>
                </a:lnTo>
                <a:lnTo>
                  <a:pt x="417" y="289"/>
                </a:lnTo>
                <a:lnTo>
                  <a:pt x="420" y="289"/>
                </a:lnTo>
                <a:lnTo>
                  <a:pt x="420" y="290"/>
                </a:lnTo>
                <a:lnTo>
                  <a:pt x="420" y="291"/>
                </a:lnTo>
                <a:lnTo>
                  <a:pt x="420" y="292"/>
                </a:lnTo>
                <a:lnTo>
                  <a:pt x="422" y="292"/>
                </a:lnTo>
                <a:lnTo>
                  <a:pt x="423" y="293"/>
                </a:lnTo>
                <a:lnTo>
                  <a:pt x="421" y="294"/>
                </a:lnTo>
                <a:lnTo>
                  <a:pt x="421" y="295"/>
                </a:lnTo>
                <a:lnTo>
                  <a:pt x="420" y="295"/>
                </a:lnTo>
                <a:lnTo>
                  <a:pt x="422" y="296"/>
                </a:lnTo>
                <a:lnTo>
                  <a:pt x="422" y="367"/>
                </a:lnTo>
                <a:lnTo>
                  <a:pt x="401" y="367"/>
                </a:lnTo>
                <a:lnTo>
                  <a:pt x="384" y="367"/>
                </a:lnTo>
                <a:lnTo>
                  <a:pt x="341" y="367"/>
                </a:lnTo>
                <a:lnTo>
                  <a:pt x="340" y="369"/>
                </a:lnTo>
                <a:lnTo>
                  <a:pt x="339" y="373"/>
                </a:lnTo>
                <a:lnTo>
                  <a:pt x="338" y="374"/>
                </a:lnTo>
                <a:lnTo>
                  <a:pt x="337" y="375"/>
                </a:lnTo>
                <a:lnTo>
                  <a:pt x="335" y="376"/>
                </a:lnTo>
                <a:lnTo>
                  <a:pt x="334" y="378"/>
                </a:lnTo>
                <a:lnTo>
                  <a:pt x="334" y="379"/>
                </a:lnTo>
                <a:lnTo>
                  <a:pt x="334" y="380"/>
                </a:lnTo>
                <a:lnTo>
                  <a:pt x="334" y="381"/>
                </a:lnTo>
                <a:lnTo>
                  <a:pt x="334" y="382"/>
                </a:lnTo>
                <a:lnTo>
                  <a:pt x="334" y="383"/>
                </a:lnTo>
                <a:lnTo>
                  <a:pt x="332" y="384"/>
                </a:lnTo>
                <a:lnTo>
                  <a:pt x="331" y="386"/>
                </a:lnTo>
                <a:lnTo>
                  <a:pt x="329" y="388"/>
                </a:lnTo>
                <a:lnTo>
                  <a:pt x="329" y="390"/>
                </a:lnTo>
                <a:lnTo>
                  <a:pt x="328" y="392"/>
                </a:lnTo>
                <a:lnTo>
                  <a:pt x="327" y="393"/>
                </a:lnTo>
                <a:lnTo>
                  <a:pt x="328" y="394"/>
                </a:lnTo>
                <a:lnTo>
                  <a:pt x="327" y="395"/>
                </a:lnTo>
                <a:lnTo>
                  <a:pt x="328" y="396"/>
                </a:lnTo>
                <a:lnTo>
                  <a:pt x="327" y="396"/>
                </a:lnTo>
                <a:lnTo>
                  <a:pt x="325" y="398"/>
                </a:lnTo>
                <a:lnTo>
                  <a:pt x="325" y="399"/>
                </a:lnTo>
                <a:lnTo>
                  <a:pt x="325" y="398"/>
                </a:lnTo>
                <a:lnTo>
                  <a:pt x="325" y="399"/>
                </a:lnTo>
                <a:lnTo>
                  <a:pt x="324" y="400"/>
                </a:lnTo>
                <a:lnTo>
                  <a:pt x="323" y="401"/>
                </a:lnTo>
                <a:lnTo>
                  <a:pt x="322" y="400"/>
                </a:lnTo>
                <a:lnTo>
                  <a:pt x="322" y="401"/>
                </a:lnTo>
                <a:lnTo>
                  <a:pt x="322" y="402"/>
                </a:lnTo>
                <a:lnTo>
                  <a:pt x="322" y="404"/>
                </a:lnTo>
                <a:lnTo>
                  <a:pt x="322" y="405"/>
                </a:lnTo>
                <a:lnTo>
                  <a:pt x="322" y="407"/>
                </a:lnTo>
                <a:lnTo>
                  <a:pt x="322" y="408"/>
                </a:lnTo>
                <a:lnTo>
                  <a:pt x="322" y="409"/>
                </a:lnTo>
                <a:lnTo>
                  <a:pt x="321" y="409"/>
                </a:lnTo>
                <a:lnTo>
                  <a:pt x="320" y="410"/>
                </a:lnTo>
                <a:lnTo>
                  <a:pt x="321" y="412"/>
                </a:lnTo>
                <a:lnTo>
                  <a:pt x="320" y="412"/>
                </a:lnTo>
                <a:lnTo>
                  <a:pt x="320" y="413"/>
                </a:lnTo>
                <a:lnTo>
                  <a:pt x="319" y="414"/>
                </a:lnTo>
                <a:lnTo>
                  <a:pt x="319" y="415"/>
                </a:lnTo>
                <a:lnTo>
                  <a:pt x="319" y="416"/>
                </a:lnTo>
                <a:lnTo>
                  <a:pt x="319" y="417"/>
                </a:lnTo>
                <a:lnTo>
                  <a:pt x="319" y="418"/>
                </a:lnTo>
                <a:lnTo>
                  <a:pt x="316" y="420"/>
                </a:lnTo>
                <a:lnTo>
                  <a:pt x="316" y="421"/>
                </a:lnTo>
                <a:lnTo>
                  <a:pt x="316" y="422"/>
                </a:lnTo>
                <a:lnTo>
                  <a:pt x="315" y="423"/>
                </a:lnTo>
                <a:lnTo>
                  <a:pt x="315" y="425"/>
                </a:lnTo>
                <a:lnTo>
                  <a:pt x="315" y="426"/>
                </a:lnTo>
                <a:lnTo>
                  <a:pt x="316" y="426"/>
                </a:lnTo>
                <a:lnTo>
                  <a:pt x="316" y="428"/>
                </a:lnTo>
                <a:lnTo>
                  <a:pt x="317" y="428"/>
                </a:lnTo>
                <a:lnTo>
                  <a:pt x="317" y="429"/>
                </a:lnTo>
                <a:lnTo>
                  <a:pt x="318" y="430"/>
                </a:lnTo>
                <a:lnTo>
                  <a:pt x="319" y="431"/>
                </a:lnTo>
                <a:lnTo>
                  <a:pt x="320" y="432"/>
                </a:lnTo>
                <a:lnTo>
                  <a:pt x="321" y="432"/>
                </a:lnTo>
                <a:lnTo>
                  <a:pt x="321" y="434"/>
                </a:lnTo>
                <a:lnTo>
                  <a:pt x="322" y="435"/>
                </a:lnTo>
                <a:lnTo>
                  <a:pt x="322" y="436"/>
                </a:lnTo>
                <a:lnTo>
                  <a:pt x="322" y="438"/>
                </a:lnTo>
                <a:lnTo>
                  <a:pt x="321" y="438"/>
                </a:lnTo>
                <a:lnTo>
                  <a:pt x="319" y="440"/>
                </a:lnTo>
                <a:lnTo>
                  <a:pt x="318" y="440"/>
                </a:lnTo>
                <a:lnTo>
                  <a:pt x="316" y="440"/>
                </a:lnTo>
                <a:lnTo>
                  <a:pt x="316" y="441"/>
                </a:lnTo>
                <a:lnTo>
                  <a:pt x="315" y="441"/>
                </a:lnTo>
                <a:lnTo>
                  <a:pt x="313" y="441"/>
                </a:lnTo>
                <a:lnTo>
                  <a:pt x="313" y="442"/>
                </a:lnTo>
                <a:lnTo>
                  <a:pt x="311" y="442"/>
                </a:lnTo>
                <a:lnTo>
                  <a:pt x="311" y="441"/>
                </a:lnTo>
                <a:lnTo>
                  <a:pt x="309" y="442"/>
                </a:lnTo>
                <a:lnTo>
                  <a:pt x="308" y="443"/>
                </a:lnTo>
                <a:lnTo>
                  <a:pt x="308" y="444"/>
                </a:lnTo>
                <a:lnTo>
                  <a:pt x="308" y="445"/>
                </a:lnTo>
                <a:lnTo>
                  <a:pt x="308" y="446"/>
                </a:lnTo>
                <a:lnTo>
                  <a:pt x="308" y="445"/>
                </a:lnTo>
                <a:lnTo>
                  <a:pt x="306" y="447"/>
                </a:lnTo>
                <a:lnTo>
                  <a:pt x="308" y="447"/>
                </a:lnTo>
                <a:lnTo>
                  <a:pt x="308" y="448"/>
                </a:lnTo>
                <a:lnTo>
                  <a:pt x="305" y="450"/>
                </a:lnTo>
                <a:lnTo>
                  <a:pt x="305" y="449"/>
                </a:lnTo>
                <a:lnTo>
                  <a:pt x="304" y="449"/>
                </a:lnTo>
                <a:lnTo>
                  <a:pt x="304" y="448"/>
                </a:lnTo>
                <a:lnTo>
                  <a:pt x="302" y="448"/>
                </a:lnTo>
                <a:lnTo>
                  <a:pt x="301" y="449"/>
                </a:lnTo>
                <a:lnTo>
                  <a:pt x="300" y="449"/>
                </a:lnTo>
                <a:lnTo>
                  <a:pt x="299" y="448"/>
                </a:lnTo>
                <a:lnTo>
                  <a:pt x="299" y="449"/>
                </a:lnTo>
                <a:lnTo>
                  <a:pt x="298" y="450"/>
                </a:lnTo>
                <a:lnTo>
                  <a:pt x="297" y="450"/>
                </a:lnTo>
                <a:lnTo>
                  <a:pt x="296" y="451"/>
                </a:lnTo>
                <a:lnTo>
                  <a:pt x="296" y="450"/>
                </a:lnTo>
                <a:lnTo>
                  <a:pt x="296" y="449"/>
                </a:lnTo>
                <a:lnTo>
                  <a:pt x="293" y="449"/>
                </a:lnTo>
                <a:lnTo>
                  <a:pt x="291" y="448"/>
                </a:lnTo>
                <a:lnTo>
                  <a:pt x="290" y="448"/>
                </a:lnTo>
                <a:lnTo>
                  <a:pt x="290" y="447"/>
                </a:lnTo>
                <a:lnTo>
                  <a:pt x="290" y="446"/>
                </a:lnTo>
                <a:lnTo>
                  <a:pt x="290" y="445"/>
                </a:lnTo>
                <a:lnTo>
                  <a:pt x="290" y="444"/>
                </a:lnTo>
                <a:lnTo>
                  <a:pt x="288" y="444"/>
                </a:lnTo>
                <a:lnTo>
                  <a:pt x="288" y="443"/>
                </a:lnTo>
                <a:lnTo>
                  <a:pt x="289" y="442"/>
                </a:lnTo>
                <a:lnTo>
                  <a:pt x="289" y="441"/>
                </a:lnTo>
                <a:lnTo>
                  <a:pt x="288" y="441"/>
                </a:lnTo>
                <a:lnTo>
                  <a:pt x="287" y="440"/>
                </a:lnTo>
                <a:lnTo>
                  <a:pt x="287" y="439"/>
                </a:lnTo>
                <a:lnTo>
                  <a:pt x="287" y="437"/>
                </a:lnTo>
                <a:lnTo>
                  <a:pt x="285" y="436"/>
                </a:lnTo>
                <a:lnTo>
                  <a:pt x="283" y="436"/>
                </a:lnTo>
                <a:lnTo>
                  <a:pt x="283" y="435"/>
                </a:lnTo>
                <a:lnTo>
                  <a:pt x="283" y="434"/>
                </a:lnTo>
                <a:lnTo>
                  <a:pt x="283" y="433"/>
                </a:lnTo>
                <a:lnTo>
                  <a:pt x="282" y="433"/>
                </a:lnTo>
                <a:lnTo>
                  <a:pt x="282" y="432"/>
                </a:lnTo>
                <a:lnTo>
                  <a:pt x="281" y="433"/>
                </a:lnTo>
                <a:lnTo>
                  <a:pt x="279" y="431"/>
                </a:lnTo>
                <a:lnTo>
                  <a:pt x="279" y="430"/>
                </a:lnTo>
                <a:lnTo>
                  <a:pt x="279" y="428"/>
                </a:lnTo>
                <a:lnTo>
                  <a:pt x="278" y="426"/>
                </a:lnTo>
                <a:lnTo>
                  <a:pt x="277" y="426"/>
                </a:lnTo>
                <a:lnTo>
                  <a:pt x="276" y="426"/>
                </a:lnTo>
                <a:lnTo>
                  <a:pt x="275" y="426"/>
                </a:lnTo>
                <a:lnTo>
                  <a:pt x="274" y="427"/>
                </a:lnTo>
                <a:lnTo>
                  <a:pt x="272" y="426"/>
                </a:lnTo>
                <a:lnTo>
                  <a:pt x="270" y="425"/>
                </a:lnTo>
                <a:lnTo>
                  <a:pt x="269" y="425"/>
                </a:lnTo>
                <a:lnTo>
                  <a:pt x="268" y="425"/>
                </a:lnTo>
                <a:lnTo>
                  <a:pt x="267" y="423"/>
                </a:lnTo>
                <a:lnTo>
                  <a:pt x="266" y="422"/>
                </a:lnTo>
                <a:lnTo>
                  <a:pt x="265" y="422"/>
                </a:lnTo>
                <a:lnTo>
                  <a:pt x="264" y="422"/>
                </a:lnTo>
                <a:lnTo>
                  <a:pt x="263" y="422"/>
                </a:lnTo>
                <a:lnTo>
                  <a:pt x="261" y="422"/>
                </a:lnTo>
                <a:lnTo>
                  <a:pt x="261" y="423"/>
                </a:lnTo>
                <a:lnTo>
                  <a:pt x="260" y="422"/>
                </a:lnTo>
                <a:lnTo>
                  <a:pt x="258" y="422"/>
                </a:lnTo>
                <a:lnTo>
                  <a:pt x="257" y="422"/>
                </a:lnTo>
                <a:lnTo>
                  <a:pt x="256" y="422"/>
                </a:lnTo>
                <a:lnTo>
                  <a:pt x="256" y="424"/>
                </a:lnTo>
                <a:lnTo>
                  <a:pt x="257" y="425"/>
                </a:lnTo>
                <a:lnTo>
                  <a:pt x="256" y="425"/>
                </a:lnTo>
                <a:lnTo>
                  <a:pt x="256" y="426"/>
                </a:lnTo>
                <a:lnTo>
                  <a:pt x="256" y="427"/>
                </a:lnTo>
                <a:lnTo>
                  <a:pt x="253" y="428"/>
                </a:lnTo>
                <a:lnTo>
                  <a:pt x="252" y="428"/>
                </a:lnTo>
                <a:lnTo>
                  <a:pt x="251" y="428"/>
                </a:lnTo>
                <a:lnTo>
                  <a:pt x="249" y="429"/>
                </a:lnTo>
                <a:lnTo>
                  <a:pt x="247" y="429"/>
                </a:lnTo>
                <a:lnTo>
                  <a:pt x="246" y="430"/>
                </a:lnTo>
                <a:lnTo>
                  <a:pt x="244" y="431"/>
                </a:lnTo>
                <a:lnTo>
                  <a:pt x="243" y="431"/>
                </a:lnTo>
                <a:lnTo>
                  <a:pt x="241" y="432"/>
                </a:lnTo>
                <a:lnTo>
                  <a:pt x="242" y="433"/>
                </a:lnTo>
                <a:lnTo>
                  <a:pt x="241" y="434"/>
                </a:lnTo>
                <a:lnTo>
                  <a:pt x="240" y="434"/>
                </a:lnTo>
                <a:lnTo>
                  <a:pt x="239" y="434"/>
                </a:lnTo>
                <a:lnTo>
                  <a:pt x="238" y="435"/>
                </a:lnTo>
                <a:lnTo>
                  <a:pt x="238" y="437"/>
                </a:lnTo>
                <a:lnTo>
                  <a:pt x="238" y="438"/>
                </a:lnTo>
                <a:lnTo>
                  <a:pt x="235" y="440"/>
                </a:lnTo>
                <a:lnTo>
                  <a:pt x="234" y="441"/>
                </a:lnTo>
                <a:lnTo>
                  <a:pt x="233" y="443"/>
                </a:lnTo>
                <a:lnTo>
                  <a:pt x="233" y="444"/>
                </a:lnTo>
                <a:lnTo>
                  <a:pt x="233" y="447"/>
                </a:lnTo>
                <a:lnTo>
                  <a:pt x="233" y="448"/>
                </a:lnTo>
                <a:lnTo>
                  <a:pt x="233" y="449"/>
                </a:lnTo>
                <a:lnTo>
                  <a:pt x="233" y="451"/>
                </a:lnTo>
                <a:lnTo>
                  <a:pt x="231" y="452"/>
                </a:lnTo>
                <a:lnTo>
                  <a:pt x="231" y="454"/>
                </a:lnTo>
                <a:lnTo>
                  <a:pt x="230" y="454"/>
                </a:lnTo>
                <a:lnTo>
                  <a:pt x="231" y="455"/>
                </a:lnTo>
                <a:lnTo>
                  <a:pt x="231" y="457"/>
                </a:lnTo>
                <a:lnTo>
                  <a:pt x="233" y="457"/>
                </a:lnTo>
                <a:lnTo>
                  <a:pt x="233" y="459"/>
                </a:lnTo>
                <a:lnTo>
                  <a:pt x="233" y="460"/>
                </a:lnTo>
                <a:lnTo>
                  <a:pt x="233" y="461"/>
                </a:lnTo>
                <a:lnTo>
                  <a:pt x="233" y="464"/>
                </a:lnTo>
                <a:lnTo>
                  <a:pt x="232" y="464"/>
                </a:lnTo>
                <a:lnTo>
                  <a:pt x="231" y="464"/>
                </a:lnTo>
                <a:lnTo>
                  <a:pt x="231" y="465"/>
                </a:lnTo>
                <a:lnTo>
                  <a:pt x="232" y="466"/>
                </a:lnTo>
                <a:lnTo>
                  <a:pt x="231" y="467"/>
                </a:lnTo>
                <a:lnTo>
                  <a:pt x="232" y="467"/>
                </a:lnTo>
                <a:lnTo>
                  <a:pt x="232" y="468"/>
                </a:lnTo>
                <a:lnTo>
                  <a:pt x="232" y="469"/>
                </a:lnTo>
                <a:lnTo>
                  <a:pt x="231" y="470"/>
                </a:lnTo>
                <a:lnTo>
                  <a:pt x="232" y="472"/>
                </a:lnTo>
                <a:lnTo>
                  <a:pt x="231" y="473"/>
                </a:lnTo>
                <a:lnTo>
                  <a:pt x="230" y="473"/>
                </a:lnTo>
                <a:lnTo>
                  <a:pt x="230" y="475"/>
                </a:lnTo>
                <a:lnTo>
                  <a:pt x="229" y="477"/>
                </a:lnTo>
                <a:lnTo>
                  <a:pt x="229" y="479"/>
                </a:lnTo>
                <a:lnTo>
                  <a:pt x="227" y="480"/>
                </a:lnTo>
                <a:lnTo>
                  <a:pt x="229" y="481"/>
                </a:lnTo>
                <a:lnTo>
                  <a:pt x="230" y="483"/>
                </a:lnTo>
                <a:lnTo>
                  <a:pt x="231" y="484"/>
                </a:lnTo>
                <a:lnTo>
                  <a:pt x="230" y="485"/>
                </a:lnTo>
                <a:lnTo>
                  <a:pt x="230" y="486"/>
                </a:lnTo>
                <a:lnTo>
                  <a:pt x="228" y="487"/>
                </a:lnTo>
                <a:lnTo>
                  <a:pt x="229" y="488"/>
                </a:lnTo>
                <a:lnTo>
                  <a:pt x="231" y="489"/>
                </a:lnTo>
                <a:lnTo>
                  <a:pt x="232" y="490"/>
                </a:lnTo>
                <a:lnTo>
                  <a:pt x="233" y="490"/>
                </a:lnTo>
                <a:lnTo>
                  <a:pt x="234" y="490"/>
                </a:lnTo>
                <a:lnTo>
                  <a:pt x="234" y="491"/>
                </a:lnTo>
                <a:lnTo>
                  <a:pt x="234" y="493"/>
                </a:lnTo>
                <a:lnTo>
                  <a:pt x="235" y="496"/>
                </a:lnTo>
                <a:lnTo>
                  <a:pt x="238" y="496"/>
                </a:lnTo>
                <a:lnTo>
                  <a:pt x="238" y="497"/>
                </a:lnTo>
                <a:lnTo>
                  <a:pt x="238" y="498"/>
                </a:lnTo>
                <a:lnTo>
                  <a:pt x="238" y="499"/>
                </a:lnTo>
                <a:lnTo>
                  <a:pt x="238" y="501"/>
                </a:lnTo>
                <a:lnTo>
                  <a:pt x="237" y="501"/>
                </a:lnTo>
                <a:lnTo>
                  <a:pt x="233" y="497"/>
                </a:lnTo>
                <a:lnTo>
                  <a:pt x="233" y="495"/>
                </a:lnTo>
                <a:lnTo>
                  <a:pt x="232" y="493"/>
                </a:lnTo>
                <a:lnTo>
                  <a:pt x="230" y="491"/>
                </a:lnTo>
                <a:lnTo>
                  <a:pt x="227" y="490"/>
                </a:lnTo>
                <a:lnTo>
                  <a:pt x="225" y="490"/>
                </a:lnTo>
                <a:lnTo>
                  <a:pt x="221" y="489"/>
                </a:lnTo>
                <a:lnTo>
                  <a:pt x="220" y="487"/>
                </a:lnTo>
                <a:lnTo>
                  <a:pt x="218" y="486"/>
                </a:lnTo>
                <a:lnTo>
                  <a:pt x="216" y="486"/>
                </a:lnTo>
                <a:lnTo>
                  <a:pt x="215" y="486"/>
                </a:lnTo>
                <a:lnTo>
                  <a:pt x="214" y="488"/>
                </a:lnTo>
                <a:lnTo>
                  <a:pt x="213" y="488"/>
                </a:lnTo>
                <a:lnTo>
                  <a:pt x="212" y="488"/>
                </a:lnTo>
                <a:lnTo>
                  <a:pt x="210" y="488"/>
                </a:lnTo>
                <a:lnTo>
                  <a:pt x="209" y="487"/>
                </a:lnTo>
                <a:lnTo>
                  <a:pt x="208" y="486"/>
                </a:lnTo>
                <a:lnTo>
                  <a:pt x="207" y="484"/>
                </a:lnTo>
                <a:lnTo>
                  <a:pt x="207" y="483"/>
                </a:lnTo>
                <a:lnTo>
                  <a:pt x="205" y="480"/>
                </a:lnTo>
                <a:lnTo>
                  <a:pt x="204" y="478"/>
                </a:lnTo>
                <a:lnTo>
                  <a:pt x="204" y="477"/>
                </a:lnTo>
                <a:lnTo>
                  <a:pt x="202" y="474"/>
                </a:lnTo>
                <a:lnTo>
                  <a:pt x="202" y="473"/>
                </a:lnTo>
                <a:lnTo>
                  <a:pt x="201" y="470"/>
                </a:lnTo>
                <a:lnTo>
                  <a:pt x="200" y="469"/>
                </a:lnTo>
                <a:lnTo>
                  <a:pt x="198" y="467"/>
                </a:lnTo>
                <a:lnTo>
                  <a:pt x="197" y="466"/>
                </a:lnTo>
                <a:lnTo>
                  <a:pt x="196" y="466"/>
                </a:lnTo>
                <a:lnTo>
                  <a:pt x="195" y="466"/>
                </a:lnTo>
                <a:lnTo>
                  <a:pt x="194" y="466"/>
                </a:lnTo>
                <a:lnTo>
                  <a:pt x="194" y="465"/>
                </a:lnTo>
                <a:lnTo>
                  <a:pt x="193" y="465"/>
                </a:lnTo>
                <a:lnTo>
                  <a:pt x="192" y="464"/>
                </a:lnTo>
                <a:lnTo>
                  <a:pt x="193" y="463"/>
                </a:lnTo>
                <a:lnTo>
                  <a:pt x="192" y="461"/>
                </a:lnTo>
                <a:lnTo>
                  <a:pt x="191" y="461"/>
                </a:lnTo>
                <a:lnTo>
                  <a:pt x="190" y="461"/>
                </a:lnTo>
                <a:lnTo>
                  <a:pt x="189" y="460"/>
                </a:lnTo>
                <a:lnTo>
                  <a:pt x="189" y="459"/>
                </a:lnTo>
                <a:lnTo>
                  <a:pt x="187" y="459"/>
                </a:lnTo>
                <a:lnTo>
                  <a:pt x="186" y="457"/>
                </a:lnTo>
                <a:lnTo>
                  <a:pt x="185" y="457"/>
                </a:lnTo>
                <a:lnTo>
                  <a:pt x="183" y="457"/>
                </a:lnTo>
                <a:lnTo>
                  <a:pt x="182" y="455"/>
                </a:lnTo>
                <a:lnTo>
                  <a:pt x="181" y="454"/>
                </a:lnTo>
                <a:lnTo>
                  <a:pt x="181" y="455"/>
                </a:lnTo>
                <a:lnTo>
                  <a:pt x="180" y="454"/>
                </a:lnTo>
                <a:lnTo>
                  <a:pt x="179" y="454"/>
                </a:lnTo>
                <a:lnTo>
                  <a:pt x="178" y="452"/>
                </a:lnTo>
                <a:lnTo>
                  <a:pt x="177" y="451"/>
                </a:lnTo>
                <a:lnTo>
                  <a:pt x="176" y="450"/>
                </a:lnTo>
                <a:lnTo>
                  <a:pt x="175" y="450"/>
                </a:lnTo>
                <a:lnTo>
                  <a:pt x="175" y="449"/>
                </a:lnTo>
                <a:lnTo>
                  <a:pt x="175" y="448"/>
                </a:lnTo>
                <a:lnTo>
                  <a:pt x="174" y="448"/>
                </a:lnTo>
                <a:lnTo>
                  <a:pt x="175" y="447"/>
                </a:lnTo>
                <a:lnTo>
                  <a:pt x="173" y="446"/>
                </a:lnTo>
                <a:lnTo>
                  <a:pt x="173" y="445"/>
                </a:lnTo>
                <a:lnTo>
                  <a:pt x="171" y="445"/>
                </a:lnTo>
                <a:lnTo>
                  <a:pt x="170" y="444"/>
                </a:lnTo>
                <a:lnTo>
                  <a:pt x="169" y="444"/>
                </a:lnTo>
                <a:lnTo>
                  <a:pt x="168" y="443"/>
                </a:lnTo>
                <a:lnTo>
                  <a:pt x="167" y="444"/>
                </a:lnTo>
                <a:lnTo>
                  <a:pt x="166" y="443"/>
                </a:lnTo>
                <a:lnTo>
                  <a:pt x="165" y="441"/>
                </a:lnTo>
                <a:lnTo>
                  <a:pt x="166" y="441"/>
                </a:lnTo>
                <a:lnTo>
                  <a:pt x="166" y="439"/>
                </a:lnTo>
                <a:lnTo>
                  <a:pt x="165" y="439"/>
                </a:lnTo>
                <a:lnTo>
                  <a:pt x="165" y="438"/>
                </a:lnTo>
                <a:lnTo>
                  <a:pt x="166" y="437"/>
                </a:lnTo>
                <a:lnTo>
                  <a:pt x="166" y="436"/>
                </a:lnTo>
                <a:lnTo>
                  <a:pt x="166" y="435"/>
                </a:lnTo>
                <a:lnTo>
                  <a:pt x="168" y="436"/>
                </a:lnTo>
                <a:lnTo>
                  <a:pt x="169" y="436"/>
                </a:lnTo>
                <a:lnTo>
                  <a:pt x="171" y="436"/>
                </a:lnTo>
                <a:lnTo>
                  <a:pt x="171" y="437"/>
                </a:lnTo>
                <a:lnTo>
                  <a:pt x="172" y="437"/>
                </a:lnTo>
                <a:lnTo>
                  <a:pt x="172" y="438"/>
                </a:lnTo>
                <a:lnTo>
                  <a:pt x="173" y="438"/>
                </a:lnTo>
                <a:lnTo>
                  <a:pt x="174" y="437"/>
                </a:lnTo>
                <a:lnTo>
                  <a:pt x="175" y="438"/>
                </a:lnTo>
                <a:lnTo>
                  <a:pt x="175" y="437"/>
                </a:lnTo>
                <a:lnTo>
                  <a:pt x="175" y="436"/>
                </a:lnTo>
                <a:lnTo>
                  <a:pt x="175" y="435"/>
                </a:lnTo>
                <a:lnTo>
                  <a:pt x="176" y="435"/>
                </a:lnTo>
                <a:lnTo>
                  <a:pt x="177" y="435"/>
                </a:lnTo>
                <a:lnTo>
                  <a:pt x="178" y="435"/>
                </a:lnTo>
                <a:lnTo>
                  <a:pt x="178" y="434"/>
                </a:lnTo>
                <a:lnTo>
                  <a:pt x="179" y="434"/>
                </a:lnTo>
                <a:lnTo>
                  <a:pt x="180" y="433"/>
                </a:lnTo>
                <a:lnTo>
                  <a:pt x="181" y="433"/>
                </a:lnTo>
                <a:lnTo>
                  <a:pt x="181" y="432"/>
                </a:lnTo>
                <a:lnTo>
                  <a:pt x="181" y="431"/>
                </a:lnTo>
                <a:lnTo>
                  <a:pt x="180" y="431"/>
                </a:lnTo>
                <a:lnTo>
                  <a:pt x="180" y="430"/>
                </a:lnTo>
                <a:lnTo>
                  <a:pt x="181" y="430"/>
                </a:lnTo>
                <a:lnTo>
                  <a:pt x="181" y="429"/>
                </a:lnTo>
                <a:lnTo>
                  <a:pt x="180" y="428"/>
                </a:lnTo>
                <a:lnTo>
                  <a:pt x="179" y="428"/>
                </a:lnTo>
                <a:lnTo>
                  <a:pt x="179" y="427"/>
                </a:lnTo>
                <a:lnTo>
                  <a:pt x="178" y="426"/>
                </a:lnTo>
                <a:lnTo>
                  <a:pt x="179" y="425"/>
                </a:lnTo>
                <a:lnTo>
                  <a:pt x="180" y="425"/>
                </a:lnTo>
                <a:lnTo>
                  <a:pt x="179" y="423"/>
                </a:lnTo>
                <a:lnTo>
                  <a:pt x="180" y="422"/>
                </a:lnTo>
                <a:lnTo>
                  <a:pt x="181" y="422"/>
                </a:lnTo>
                <a:lnTo>
                  <a:pt x="181" y="421"/>
                </a:lnTo>
                <a:lnTo>
                  <a:pt x="182" y="420"/>
                </a:lnTo>
                <a:lnTo>
                  <a:pt x="181" y="419"/>
                </a:lnTo>
                <a:lnTo>
                  <a:pt x="181" y="418"/>
                </a:lnTo>
                <a:lnTo>
                  <a:pt x="183" y="418"/>
                </a:lnTo>
                <a:lnTo>
                  <a:pt x="183" y="417"/>
                </a:lnTo>
                <a:lnTo>
                  <a:pt x="185" y="417"/>
                </a:lnTo>
                <a:lnTo>
                  <a:pt x="185" y="415"/>
                </a:lnTo>
                <a:lnTo>
                  <a:pt x="186" y="415"/>
                </a:lnTo>
                <a:lnTo>
                  <a:pt x="186" y="414"/>
                </a:lnTo>
                <a:lnTo>
                  <a:pt x="186" y="413"/>
                </a:lnTo>
                <a:lnTo>
                  <a:pt x="186" y="412"/>
                </a:lnTo>
                <a:lnTo>
                  <a:pt x="187" y="412"/>
                </a:lnTo>
                <a:lnTo>
                  <a:pt x="187" y="410"/>
                </a:lnTo>
                <a:lnTo>
                  <a:pt x="188" y="409"/>
                </a:lnTo>
                <a:lnTo>
                  <a:pt x="186" y="409"/>
                </a:lnTo>
                <a:lnTo>
                  <a:pt x="185" y="409"/>
                </a:lnTo>
                <a:lnTo>
                  <a:pt x="184" y="409"/>
                </a:lnTo>
                <a:lnTo>
                  <a:pt x="184" y="408"/>
                </a:lnTo>
                <a:lnTo>
                  <a:pt x="183" y="408"/>
                </a:lnTo>
                <a:lnTo>
                  <a:pt x="183" y="407"/>
                </a:lnTo>
                <a:lnTo>
                  <a:pt x="183" y="406"/>
                </a:lnTo>
                <a:lnTo>
                  <a:pt x="184" y="405"/>
                </a:lnTo>
                <a:lnTo>
                  <a:pt x="184" y="404"/>
                </a:lnTo>
                <a:lnTo>
                  <a:pt x="183" y="404"/>
                </a:lnTo>
                <a:lnTo>
                  <a:pt x="183" y="402"/>
                </a:lnTo>
                <a:lnTo>
                  <a:pt x="183" y="401"/>
                </a:lnTo>
                <a:lnTo>
                  <a:pt x="183" y="399"/>
                </a:lnTo>
                <a:lnTo>
                  <a:pt x="184" y="399"/>
                </a:lnTo>
                <a:lnTo>
                  <a:pt x="183" y="399"/>
                </a:lnTo>
                <a:lnTo>
                  <a:pt x="183" y="398"/>
                </a:lnTo>
                <a:lnTo>
                  <a:pt x="182" y="397"/>
                </a:lnTo>
                <a:lnTo>
                  <a:pt x="181" y="396"/>
                </a:lnTo>
                <a:lnTo>
                  <a:pt x="181" y="395"/>
                </a:lnTo>
                <a:lnTo>
                  <a:pt x="178" y="393"/>
                </a:lnTo>
                <a:lnTo>
                  <a:pt x="178" y="392"/>
                </a:lnTo>
                <a:lnTo>
                  <a:pt x="178" y="391"/>
                </a:lnTo>
                <a:lnTo>
                  <a:pt x="178" y="390"/>
                </a:lnTo>
                <a:lnTo>
                  <a:pt x="178" y="388"/>
                </a:lnTo>
                <a:lnTo>
                  <a:pt x="178" y="387"/>
                </a:lnTo>
                <a:lnTo>
                  <a:pt x="177" y="383"/>
                </a:lnTo>
                <a:lnTo>
                  <a:pt x="175" y="383"/>
                </a:lnTo>
                <a:lnTo>
                  <a:pt x="175" y="382"/>
                </a:lnTo>
                <a:lnTo>
                  <a:pt x="173" y="381"/>
                </a:lnTo>
                <a:lnTo>
                  <a:pt x="172" y="380"/>
                </a:lnTo>
                <a:lnTo>
                  <a:pt x="171" y="379"/>
                </a:lnTo>
                <a:lnTo>
                  <a:pt x="171" y="376"/>
                </a:lnTo>
                <a:lnTo>
                  <a:pt x="171" y="375"/>
                </a:lnTo>
                <a:lnTo>
                  <a:pt x="171" y="373"/>
                </a:lnTo>
                <a:lnTo>
                  <a:pt x="170" y="371"/>
                </a:lnTo>
                <a:lnTo>
                  <a:pt x="169" y="370"/>
                </a:lnTo>
                <a:lnTo>
                  <a:pt x="169" y="367"/>
                </a:lnTo>
                <a:lnTo>
                  <a:pt x="168" y="365"/>
                </a:lnTo>
                <a:lnTo>
                  <a:pt x="169" y="363"/>
                </a:lnTo>
                <a:lnTo>
                  <a:pt x="168" y="361"/>
                </a:lnTo>
                <a:lnTo>
                  <a:pt x="169" y="360"/>
                </a:lnTo>
                <a:lnTo>
                  <a:pt x="169" y="359"/>
                </a:lnTo>
                <a:lnTo>
                  <a:pt x="169" y="358"/>
                </a:lnTo>
                <a:lnTo>
                  <a:pt x="169" y="357"/>
                </a:lnTo>
                <a:lnTo>
                  <a:pt x="169" y="355"/>
                </a:lnTo>
                <a:lnTo>
                  <a:pt x="168" y="354"/>
                </a:lnTo>
                <a:lnTo>
                  <a:pt x="166" y="352"/>
                </a:lnTo>
                <a:lnTo>
                  <a:pt x="165" y="354"/>
                </a:lnTo>
                <a:lnTo>
                  <a:pt x="164" y="353"/>
                </a:lnTo>
                <a:lnTo>
                  <a:pt x="164" y="350"/>
                </a:lnTo>
                <a:lnTo>
                  <a:pt x="163" y="348"/>
                </a:lnTo>
                <a:lnTo>
                  <a:pt x="163" y="345"/>
                </a:lnTo>
                <a:lnTo>
                  <a:pt x="164" y="343"/>
                </a:lnTo>
                <a:lnTo>
                  <a:pt x="163" y="336"/>
                </a:lnTo>
                <a:lnTo>
                  <a:pt x="163" y="334"/>
                </a:lnTo>
                <a:lnTo>
                  <a:pt x="166" y="331"/>
                </a:lnTo>
                <a:lnTo>
                  <a:pt x="168" y="328"/>
                </a:lnTo>
                <a:lnTo>
                  <a:pt x="169" y="328"/>
                </a:lnTo>
                <a:lnTo>
                  <a:pt x="168" y="325"/>
                </a:lnTo>
                <a:lnTo>
                  <a:pt x="167" y="324"/>
                </a:lnTo>
                <a:lnTo>
                  <a:pt x="166" y="322"/>
                </a:lnTo>
                <a:lnTo>
                  <a:pt x="168" y="318"/>
                </a:lnTo>
                <a:lnTo>
                  <a:pt x="169" y="317"/>
                </a:lnTo>
                <a:lnTo>
                  <a:pt x="169" y="315"/>
                </a:lnTo>
                <a:lnTo>
                  <a:pt x="169" y="314"/>
                </a:lnTo>
                <a:lnTo>
                  <a:pt x="169" y="312"/>
                </a:lnTo>
                <a:lnTo>
                  <a:pt x="167" y="311"/>
                </a:lnTo>
                <a:lnTo>
                  <a:pt x="167" y="310"/>
                </a:lnTo>
                <a:lnTo>
                  <a:pt x="167" y="309"/>
                </a:lnTo>
                <a:lnTo>
                  <a:pt x="167" y="308"/>
                </a:lnTo>
                <a:lnTo>
                  <a:pt x="168" y="307"/>
                </a:lnTo>
                <a:lnTo>
                  <a:pt x="168" y="306"/>
                </a:lnTo>
                <a:lnTo>
                  <a:pt x="167" y="305"/>
                </a:lnTo>
                <a:lnTo>
                  <a:pt x="166" y="306"/>
                </a:lnTo>
                <a:lnTo>
                  <a:pt x="164" y="306"/>
                </a:lnTo>
                <a:lnTo>
                  <a:pt x="163" y="305"/>
                </a:lnTo>
                <a:lnTo>
                  <a:pt x="162" y="303"/>
                </a:lnTo>
                <a:lnTo>
                  <a:pt x="162" y="299"/>
                </a:lnTo>
                <a:lnTo>
                  <a:pt x="160" y="294"/>
                </a:lnTo>
                <a:lnTo>
                  <a:pt x="157" y="286"/>
                </a:lnTo>
                <a:lnTo>
                  <a:pt x="157" y="284"/>
                </a:lnTo>
                <a:lnTo>
                  <a:pt x="157" y="283"/>
                </a:lnTo>
                <a:lnTo>
                  <a:pt x="156" y="280"/>
                </a:lnTo>
                <a:lnTo>
                  <a:pt x="155" y="280"/>
                </a:lnTo>
                <a:lnTo>
                  <a:pt x="155" y="279"/>
                </a:lnTo>
                <a:lnTo>
                  <a:pt x="153" y="279"/>
                </a:lnTo>
                <a:lnTo>
                  <a:pt x="152" y="277"/>
                </a:lnTo>
                <a:lnTo>
                  <a:pt x="150" y="276"/>
                </a:lnTo>
                <a:lnTo>
                  <a:pt x="149" y="276"/>
                </a:lnTo>
                <a:lnTo>
                  <a:pt x="149" y="273"/>
                </a:lnTo>
                <a:lnTo>
                  <a:pt x="148" y="273"/>
                </a:lnTo>
                <a:lnTo>
                  <a:pt x="147" y="273"/>
                </a:lnTo>
                <a:lnTo>
                  <a:pt x="146" y="270"/>
                </a:lnTo>
                <a:lnTo>
                  <a:pt x="144" y="270"/>
                </a:lnTo>
                <a:lnTo>
                  <a:pt x="144" y="269"/>
                </a:lnTo>
                <a:lnTo>
                  <a:pt x="143" y="268"/>
                </a:lnTo>
                <a:lnTo>
                  <a:pt x="144" y="266"/>
                </a:lnTo>
                <a:lnTo>
                  <a:pt x="146" y="264"/>
                </a:lnTo>
                <a:lnTo>
                  <a:pt x="146" y="263"/>
                </a:lnTo>
                <a:lnTo>
                  <a:pt x="147" y="263"/>
                </a:lnTo>
                <a:lnTo>
                  <a:pt x="149" y="261"/>
                </a:lnTo>
                <a:lnTo>
                  <a:pt x="149" y="260"/>
                </a:lnTo>
                <a:lnTo>
                  <a:pt x="149" y="253"/>
                </a:lnTo>
                <a:lnTo>
                  <a:pt x="151" y="248"/>
                </a:lnTo>
                <a:lnTo>
                  <a:pt x="152" y="246"/>
                </a:lnTo>
                <a:lnTo>
                  <a:pt x="151" y="244"/>
                </a:lnTo>
                <a:lnTo>
                  <a:pt x="150" y="243"/>
                </a:lnTo>
                <a:lnTo>
                  <a:pt x="149" y="242"/>
                </a:lnTo>
                <a:lnTo>
                  <a:pt x="149" y="241"/>
                </a:lnTo>
                <a:lnTo>
                  <a:pt x="143" y="240"/>
                </a:lnTo>
                <a:lnTo>
                  <a:pt x="142" y="238"/>
                </a:lnTo>
                <a:lnTo>
                  <a:pt x="141" y="238"/>
                </a:lnTo>
                <a:lnTo>
                  <a:pt x="136" y="237"/>
                </a:lnTo>
                <a:lnTo>
                  <a:pt x="134" y="237"/>
                </a:lnTo>
                <a:lnTo>
                  <a:pt x="131" y="238"/>
                </a:lnTo>
                <a:lnTo>
                  <a:pt x="129" y="238"/>
                </a:lnTo>
                <a:lnTo>
                  <a:pt x="125" y="236"/>
                </a:lnTo>
                <a:lnTo>
                  <a:pt x="124" y="234"/>
                </a:lnTo>
                <a:lnTo>
                  <a:pt x="123" y="234"/>
                </a:lnTo>
                <a:lnTo>
                  <a:pt x="121" y="232"/>
                </a:lnTo>
                <a:lnTo>
                  <a:pt x="121" y="231"/>
                </a:lnTo>
                <a:lnTo>
                  <a:pt x="120" y="229"/>
                </a:lnTo>
                <a:lnTo>
                  <a:pt x="120" y="228"/>
                </a:lnTo>
                <a:lnTo>
                  <a:pt x="120" y="227"/>
                </a:lnTo>
                <a:lnTo>
                  <a:pt x="119" y="227"/>
                </a:lnTo>
                <a:lnTo>
                  <a:pt x="118" y="226"/>
                </a:lnTo>
                <a:lnTo>
                  <a:pt x="116" y="226"/>
                </a:lnTo>
                <a:lnTo>
                  <a:pt x="111" y="228"/>
                </a:lnTo>
                <a:lnTo>
                  <a:pt x="110" y="228"/>
                </a:lnTo>
                <a:lnTo>
                  <a:pt x="108" y="227"/>
                </a:lnTo>
                <a:lnTo>
                  <a:pt x="104" y="224"/>
                </a:lnTo>
                <a:lnTo>
                  <a:pt x="103" y="224"/>
                </a:lnTo>
                <a:lnTo>
                  <a:pt x="102" y="221"/>
                </a:lnTo>
                <a:lnTo>
                  <a:pt x="101" y="221"/>
                </a:lnTo>
                <a:lnTo>
                  <a:pt x="102" y="219"/>
                </a:lnTo>
                <a:lnTo>
                  <a:pt x="101" y="218"/>
                </a:lnTo>
                <a:lnTo>
                  <a:pt x="100" y="212"/>
                </a:lnTo>
                <a:lnTo>
                  <a:pt x="100" y="211"/>
                </a:lnTo>
                <a:lnTo>
                  <a:pt x="102" y="209"/>
                </a:lnTo>
                <a:lnTo>
                  <a:pt x="102" y="208"/>
                </a:lnTo>
                <a:lnTo>
                  <a:pt x="101" y="207"/>
                </a:lnTo>
                <a:lnTo>
                  <a:pt x="98" y="207"/>
                </a:lnTo>
                <a:lnTo>
                  <a:pt x="94" y="207"/>
                </a:lnTo>
                <a:lnTo>
                  <a:pt x="88" y="208"/>
                </a:lnTo>
                <a:lnTo>
                  <a:pt x="83" y="211"/>
                </a:lnTo>
                <a:lnTo>
                  <a:pt x="81" y="211"/>
                </a:lnTo>
                <a:lnTo>
                  <a:pt x="78" y="211"/>
                </a:lnTo>
                <a:lnTo>
                  <a:pt x="74" y="211"/>
                </a:lnTo>
                <a:lnTo>
                  <a:pt x="71" y="209"/>
                </a:lnTo>
                <a:lnTo>
                  <a:pt x="68" y="208"/>
                </a:lnTo>
                <a:lnTo>
                  <a:pt x="66" y="208"/>
                </a:lnTo>
                <a:lnTo>
                  <a:pt x="62" y="206"/>
                </a:lnTo>
                <a:lnTo>
                  <a:pt x="60" y="205"/>
                </a:lnTo>
                <a:lnTo>
                  <a:pt x="59" y="205"/>
                </a:lnTo>
                <a:lnTo>
                  <a:pt x="59" y="204"/>
                </a:lnTo>
                <a:lnTo>
                  <a:pt x="58" y="205"/>
                </a:lnTo>
                <a:lnTo>
                  <a:pt x="57" y="205"/>
                </a:lnTo>
                <a:lnTo>
                  <a:pt x="56" y="205"/>
                </a:lnTo>
                <a:lnTo>
                  <a:pt x="56" y="204"/>
                </a:lnTo>
                <a:lnTo>
                  <a:pt x="56" y="203"/>
                </a:lnTo>
                <a:lnTo>
                  <a:pt x="55" y="203"/>
                </a:lnTo>
                <a:lnTo>
                  <a:pt x="55" y="202"/>
                </a:lnTo>
                <a:lnTo>
                  <a:pt x="56" y="200"/>
                </a:lnTo>
                <a:lnTo>
                  <a:pt x="55" y="199"/>
                </a:lnTo>
                <a:lnTo>
                  <a:pt x="56" y="198"/>
                </a:lnTo>
                <a:lnTo>
                  <a:pt x="56" y="197"/>
                </a:lnTo>
                <a:lnTo>
                  <a:pt x="57" y="196"/>
                </a:lnTo>
                <a:lnTo>
                  <a:pt x="58" y="195"/>
                </a:lnTo>
                <a:lnTo>
                  <a:pt x="58" y="194"/>
                </a:lnTo>
                <a:lnTo>
                  <a:pt x="59" y="192"/>
                </a:lnTo>
                <a:lnTo>
                  <a:pt x="60" y="192"/>
                </a:lnTo>
                <a:lnTo>
                  <a:pt x="60" y="191"/>
                </a:lnTo>
                <a:lnTo>
                  <a:pt x="59" y="190"/>
                </a:lnTo>
                <a:lnTo>
                  <a:pt x="60" y="189"/>
                </a:lnTo>
                <a:lnTo>
                  <a:pt x="59" y="188"/>
                </a:lnTo>
                <a:lnTo>
                  <a:pt x="59" y="187"/>
                </a:lnTo>
                <a:lnTo>
                  <a:pt x="60" y="187"/>
                </a:lnTo>
                <a:lnTo>
                  <a:pt x="59" y="186"/>
                </a:lnTo>
                <a:lnTo>
                  <a:pt x="59" y="185"/>
                </a:lnTo>
                <a:lnTo>
                  <a:pt x="59" y="183"/>
                </a:lnTo>
                <a:lnTo>
                  <a:pt x="59" y="182"/>
                </a:lnTo>
                <a:lnTo>
                  <a:pt x="58" y="182"/>
                </a:lnTo>
                <a:lnTo>
                  <a:pt x="58" y="181"/>
                </a:lnTo>
                <a:lnTo>
                  <a:pt x="58" y="180"/>
                </a:lnTo>
                <a:lnTo>
                  <a:pt x="58" y="179"/>
                </a:lnTo>
                <a:lnTo>
                  <a:pt x="56" y="178"/>
                </a:lnTo>
                <a:lnTo>
                  <a:pt x="55" y="177"/>
                </a:lnTo>
                <a:lnTo>
                  <a:pt x="54" y="175"/>
                </a:lnTo>
                <a:lnTo>
                  <a:pt x="53" y="170"/>
                </a:lnTo>
                <a:lnTo>
                  <a:pt x="51" y="169"/>
                </a:lnTo>
                <a:lnTo>
                  <a:pt x="50" y="167"/>
                </a:lnTo>
                <a:lnTo>
                  <a:pt x="50" y="166"/>
                </a:lnTo>
                <a:lnTo>
                  <a:pt x="48" y="163"/>
                </a:lnTo>
                <a:lnTo>
                  <a:pt x="46" y="161"/>
                </a:lnTo>
                <a:lnTo>
                  <a:pt x="43" y="159"/>
                </a:lnTo>
                <a:lnTo>
                  <a:pt x="42" y="158"/>
                </a:lnTo>
                <a:lnTo>
                  <a:pt x="42" y="156"/>
                </a:lnTo>
                <a:lnTo>
                  <a:pt x="43" y="155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4" y="148"/>
                </a:lnTo>
                <a:lnTo>
                  <a:pt x="42" y="143"/>
                </a:lnTo>
                <a:lnTo>
                  <a:pt x="42" y="138"/>
                </a:lnTo>
                <a:lnTo>
                  <a:pt x="41" y="137"/>
                </a:lnTo>
                <a:lnTo>
                  <a:pt x="41" y="136"/>
                </a:lnTo>
                <a:lnTo>
                  <a:pt x="41" y="134"/>
                </a:lnTo>
                <a:lnTo>
                  <a:pt x="42" y="134"/>
                </a:lnTo>
                <a:lnTo>
                  <a:pt x="45" y="131"/>
                </a:lnTo>
                <a:lnTo>
                  <a:pt x="45" y="130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3" name="Freeform 35"/>
          <p:cNvSpPr>
            <a:spLocks/>
          </p:cNvSpPr>
          <p:nvPr/>
        </p:nvSpPr>
        <p:spPr bwMode="auto">
          <a:xfrm>
            <a:off x="4718050" y="1500188"/>
            <a:ext cx="600075" cy="401637"/>
          </a:xfrm>
          <a:custGeom>
            <a:avLst/>
            <a:gdLst>
              <a:gd name="T0" fmla="*/ 2147483647 w 378"/>
              <a:gd name="T1" fmla="*/ 2147483647 h 253"/>
              <a:gd name="T2" fmla="*/ 2147483647 w 378"/>
              <a:gd name="T3" fmla="*/ 2147483647 h 253"/>
              <a:gd name="T4" fmla="*/ 2147483647 w 378"/>
              <a:gd name="T5" fmla="*/ 2147483647 h 253"/>
              <a:gd name="T6" fmla="*/ 2147483647 w 378"/>
              <a:gd name="T7" fmla="*/ 2147483647 h 253"/>
              <a:gd name="T8" fmla="*/ 2147483647 w 378"/>
              <a:gd name="T9" fmla="*/ 2147483647 h 253"/>
              <a:gd name="T10" fmla="*/ 2147483647 w 378"/>
              <a:gd name="T11" fmla="*/ 2147483647 h 253"/>
              <a:gd name="T12" fmla="*/ 2147483647 w 378"/>
              <a:gd name="T13" fmla="*/ 2147483647 h 253"/>
              <a:gd name="T14" fmla="*/ 2147483647 w 378"/>
              <a:gd name="T15" fmla="*/ 2147483647 h 253"/>
              <a:gd name="T16" fmla="*/ 2147483647 w 378"/>
              <a:gd name="T17" fmla="*/ 2147483647 h 253"/>
              <a:gd name="T18" fmla="*/ 2147483647 w 378"/>
              <a:gd name="T19" fmla="*/ 2147483647 h 253"/>
              <a:gd name="T20" fmla="*/ 2147483647 w 378"/>
              <a:gd name="T21" fmla="*/ 2147483647 h 253"/>
              <a:gd name="T22" fmla="*/ 2147483647 w 378"/>
              <a:gd name="T23" fmla="*/ 2147483647 h 253"/>
              <a:gd name="T24" fmla="*/ 2147483647 w 378"/>
              <a:gd name="T25" fmla="*/ 2147483647 h 253"/>
              <a:gd name="T26" fmla="*/ 2147483647 w 378"/>
              <a:gd name="T27" fmla="*/ 2147483647 h 253"/>
              <a:gd name="T28" fmla="*/ 2147483647 w 378"/>
              <a:gd name="T29" fmla="*/ 2147483647 h 253"/>
              <a:gd name="T30" fmla="*/ 2147483647 w 378"/>
              <a:gd name="T31" fmla="*/ 2147483647 h 253"/>
              <a:gd name="T32" fmla="*/ 2147483647 w 378"/>
              <a:gd name="T33" fmla="*/ 2147483647 h 253"/>
              <a:gd name="T34" fmla="*/ 2147483647 w 378"/>
              <a:gd name="T35" fmla="*/ 2147483647 h 253"/>
              <a:gd name="T36" fmla="*/ 2147483647 w 378"/>
              <a:gd name="T37" fmla="*/ 2147483647 h 253"/>
              <a:gd name="T38" fmla="*/ 2147483647 w 378"/>
              <a:gd name="T39" fmla="*/ 2147483647 h 253"/>
              <a:gd name="T40" fmla="*/ 2147483647 w 378"/>
              <a:gd name="T41" fmla="*/ 2147483647 h 253"/>
              <a:gd name="T42" fmla="*/ 2147483647 w 378"/>
              <a:gd name="T43" fmla="*/ 2147483647 h 253"/>
              <a:gd name="T44" fmla="*/ 2147483647 w 378"/>
              <a:gd name="T45" fmla="*/ 2147483647 h 253"/>
              <a:gd name="T46" fmla="*/ 2147483647 w 378"/>
              <a:gd name="T47" fmla="*/ 2147483647 h 253"/>
              <a:gd name="T48" fmla="*/ 2147483647 w 378"/>
              <a:gd name="T49" fmla="*/ 2147483647 h 253"/>
              <a:gd name="T50" fmla="*/ 2147483647 w 378"/>
              <a:gd name="T51" fmla="*/ 2147483647 h 253"/>
              <a:gd name="T52" fmla="*/ 2147483647 w 378"/>
              <a:gd name="T53" fmla="*/ 2147483647 h 253"/>
              <a:gd name="T54" fmla="*/ 2147483647 w 378"/>
              <a:gd name="T55" fmla="*/ 2147483647 h 253"/>
              <a:gd name="T56" fmla="*/ 2147483647 w 378"/>
              <a:gd name="T57" fmla="*/ 2147483647 h 253"/>
              <a:gd name="T58" fmla="*/ 2147483647 w 378"/>
              <a:gd name="T59" fmla="*/ 2147483647 h 253"/>
              <a:gd name="T60" fmla="*/ 2147483647 w 378"/>
              <a:gd name="T61" fmla="*/ 2147483647 h 253"/>
              <a:gd name="T62" fmla="*/ 2147483647 w 378"/>
              <a:gd name="T63" fmla="*/ 2147483647 h 253"/>
              <a:gd name="T64" fmla="*/ 2147483647 w 378"/>
              <a:gd name="T65" fmla="*/ 2147483647 h 253"/>
              <a:gd name="T66" fmla="*/ 2147483647 w 378"/>
              <a:gd name="T67" fmla="*/ 2147483647 h 253"/>
              <a:gd name="T68" fmla="*/ 2147483647 w 378"/>
              <a:gd name="T69" fmla="*/ 2147483647 h 253"/>
              <a:gd name="T70" fmla="*/ 2147483647 w 378"/>
              <a:gd name="T71" fmla="*/ 2147483647 h 253"/>
              <a:gd name="T72" fmla="*/ 2147483647 w 378"/>
              <a:gd name="T73" fmla="*/ 2147483647 h 253"/>
              <a:gd name="T74" fmla="*/ 2147483647 w 378"/>
              <a:gd name="T75" fmla="*/ 2147483647 h 253"/>
              <a:gd name="T76" fmla="*/ 2147483647 w 378"/>
              <a:gd name="T77" fmla="*/ 2147483647 h 253"/>
              <a:gd name="T78" fmla="*/ 2147483647 w 378"/>
              <a:gd name="T79" fmla="*/ 2147483647 h 253"/>
              <a:gd name="T80" fmla="*/ 2147483647 w 378"/>
              <a:gd name="T81" fmla="*/ 2147483647 h 253"/>
              <a:gd name="T82" fmla="*/ 2147483647 w 378"/>
              <a:gd name="T83" fmla="*/ 2147483647 h 253"/>
              <a:gd name="T84" fmla="*/ 2147483647 w 378"/>
              <a:gd name="T85" fmla="*/ 2147483647 h 253"/>
              <a:gd name="T86" fmla="*/ 2147483647 w 378"/>
              <a:gd name="T87" fmla="*/ 2147483647 h 253"/>
              <a:gd name="T88" fmla="*/ 2147483647 w 378"/>
              <a:gd name="T89" fmla="*/ 2147483647 h 253"/>
              <a:gd name="T90" fmla="*/ 2147483647 w 378"/>
              <a:gd name="T91" fmla="*/ 2147483647 h 253"/>
              <a:gd name="T92" fmla="*/ 2147483647 w 378"/>
              <a:gd name="T93" fmla="*/ 2147483647 h 253"/>
              <a:gd name="T94" fmla="*/ 2147483647 w 378"/>
              <a:gd name="T95" fmla="*/ 2147483647 h 253"/>
              <a:gd name="T96" fmla="*/ 2147483647 w 378"/>
              <a:gd name="T97" fmla="*/ 2147483647 h 253"/>
              <a:gd name="T98" fmla="*/ 2147483647 w 378"/>
              <a:gd name="T99" fmla="*/ 2147483647 h 253"/>
              <a:gd name="T100" fmla="*/ 2147483647 w 378"/>
              <a:gd name="T101" fmla="*/ 2147483647 h 253"/>
              <a:gd name="T102" fmla="*/ 2147483647 w 378"/>
              <a:gd name="T103" fmla="*/ 2147483647 h 253"/>
              <a:gd name="T104" fmla="*/ 2147483647 w 378"/>
              <a:gd name="T105" fmla="*/ 2147483647 h 253"/>
              <a:gd name="T106" fmla="*/ 2147483647 w 378"/>
              <a:gd name="T107" fmla="*/ 2147483647 h 253"/>
              <a:gd name="T108" fmla="*/ 2147483647 w 378"/>
              <a:gd name="T109" fmla="*/ 2147483647 h 253"/>
              <a:gd name="T110" fmla="*/ 2147483647 w 378"/>
              <a:gd name="T111" fmla="*/ 2147483647 h 253"/>
              <a:gd name="T112" fmla="*/ 2147483647 w 378"/>
              <a:gd name="T113" fmla="*/ 2147483647 h 253"/>
              <a:gd name="T114" fmla="*/ 2147483647 w 378"/>
              <a:gd name="T115" fmla="*/ 2147483647 h 253"/>
              <a:gd name="T116" fmla="*/ 2147483647 w 378"/>
              <a:gd name="T117" fmla="*/ 2147483647 h 253"/>
              <a:gd name="T118" fmla="*/ 2147483647 w 378"/>
              <a:gd name="T119" fmla="*/ 2147483647 h 2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8"/>
              <a:gd name="T181" fmla="*/ 0 h 253"/>
              <a:gd name="T182" fmla="*/ 378 w 378"/>
              <a:gd name="T183" fmla="*/ 253 h 2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8" h="253">
                <a:moveTo>
                  <a:pt x="45" y="130"/>
                </a:moveTo>
                <a:lnTo>
                  <a:pt x="45" y="130"/>
                </a:lnTo>
                <a:lnTo>
                  <a:pt x="46" y="127"/>
                </a:lnTo>
                <a:lnTo>
                  <a:pt x="45" y="125"/>
                </a:lnTo>
                <a:lnTo>
                  <a:pt x="44" y="123"/>
                </a:lnTo>
                <a:lnTo>
                  <a:pt x="42" y="121"/>
                </a:lnTo>
                <a:lnTo>
                  <a:pt x="40" y="118"/>
                </a:lnTo>
                <a:lnTo>
                  <a:pt x="39" y="118"/>
                </a:lnTo>
                <a:lnTo>
                  <a:pt x="39" y="117"/>
                </a:lnTo>
                <a:lnTo>
                  <a:pt x="38" y="114"/>
                </a:lnTo>
                <a:lnTo>
                  <a:pt x="36" y="113"/>
                </a:lnTo>
                <a:lnTo>
                  <a:pt x="34" y="112"/>
                </a:lnTo>
                <a:lnTo>
                  <a:pt x="31" y="111"/>
                </a:lnTo>
                <a:lnTo>
                  <a:pt x="30" y="110"/>
                </a:lnTo>
                <a:lnTo>
                  <a:pt x="28" y="109"/>
                </a:lnTo>
                <a:lnTo>
                  <a:pt x="27" y="108"/>
                </a:lnTo>
                <a:lnTo>
                  <a:pt x="25" y="109"/>
                </a:lnTo>
                <a:lnTo>
                  <a:pt x="25" y="108"/>
                </a:lnTo>
                <a:lnTo>
                  <a:pt x="23" y="107"/>
                </a:lnTo>
                <a:lnTo>
                  <a:pt x="22" y="105"/>
                </a:lnTo>
                <a:lnTo>
                  <a:pt x="19" y="103"/>
                </a:lnTo>
                <a:lnTo>
                  <a:pt x="19" y="101"/>
                </a:lnTo>
                <a:lnTo>
                  <a:pt x="18" y="98"/>
                </a:lnTo>
                <a:lnTo>
                  <a:pt x="16" y="98"/>
                </a:lnTo>
                <a:lnTo>
                  <a:pt x="15" y="96"/>
                </a:lnTo>
                <a:lnTo>
                  <a:pt x="13" y="95"/>
                </a:lnTo>
                <a:lnTo>
                  <a:pt x="13" y="93"/>
                </a:lnTo>
                <a:lnTo>
                  <a:pt x="11" y="92"/>
                </a:lnTo>
                <a:lnTo>
                  <a:pt x="10" y="92"/>
                </a:lnTo>
                <a:lnTo>
                  <a:pt x="10" y="90"/>
                </a:lnTo>
                <a:lnTo>
                  <a:pt x="8" y="88"/>
                </a:lnTo>
                <a:lnTo>
                  <a:pt x="7" y="85"/>
                </a:lnTo>
                <a:lnTo>
                  <a:pt x="7" y="84"/>
                </a:lnTo>
                <a:lnTo>
                  <a:pt x="5" y="83"/>
                </a:lnTo>
                <a:lnTo>
                  <a:pt x="3" y="82"/>
                </a:lnTo>
                <a:lnTo>
                  <a:pt x="1" y="80"/>
                </a:lnTo>
                <a:lnTo>
                  <a:pt x="0" y="77"/>
                </a:lnTo>
                <a:lnTo>
                  <a:pt x="0" y="75"/>
                </a:lnTo>
                <a:lnTo>
                  <a:pt x="1" y="73"/>
                </a:lnTo>
                <a:lnTo>
                  <a:pt x="2" y="72"/>
                </a:lnTo>
                <a:lnTo>
                  <a:pt x="3" y="72"/>
                </a:lnTo>
                <a:lnTo>
                  <a:pt x="10" y="75"/>
                </a:lnTo>
                <a:lnTo>
                  <a:pt x="12" y="77"/>
                </a:lnTo>
                <a:lnTo>
                  <a:pt x="14" y="82"/>
                </a:lnTo>
                <a:lnTo>
                  <a:pt x="16" y="85"/>
                </a:lnTo>
                <a:lnTo>
                  <a:pt x="19" y="85"/>
                </a:lnTo>
                <a:lnTo>
                  <a:pt x="20" y="85"/>
                </a:lnTo>
                <a:lnTo>
                  <a:pt x="22" y="85"/>
                </a:lnTo>
                <a:lnTo>
                  <a:pt x="23" y="85"/>
                </a:lnTo>
                <a:lnTo>
                  <a:pt x="26" y="84"/>
                </a:lnTo>
                <a:lnTo>
                  <a:pt x="28" y="83"/>
                </a:lnTo>
                <a:lnTo>
                  <a:pt x="30" y="83"/>
                </a:lnTo>
                <a:lnTo>
                  <a:pt x="31" y="83"/>
                </a:lnTo>
                <a:lnTo>
                  <a:pt x="35" y="83"/>
                </a:lnTo>
                <a:lnTo>
                  <a:pt x="37" y="83"/>
                </a:lnTo>
                <a:lnTo>
                  <a:pt x="38" y="82"/>
                </a:lnTo>
                <a:lnTo>
                  <a:pt x="39" y="82"/>
                </a:lnTo>
                <a:lnTo>
                  <a:pt x="39" y="83"/>
                </a:lnTo>
                <a:lnTo>
                  <a:pt x="40" y="84"/>
                </a:lnTo>
                <a:lnTo>
                  <a:pt x="41" y="83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7" y="83"/>
                </a:lnTo>
                <a:lnTo>
                  <a:pt x="47" y="84"/>
                </a:lnTo>
                <a:lnTo>
                  <a:pt x="48" y="85"/>
                </a:lnTo>
                <a:lnTo>
                  <a:pt x="49" y="85"/>
                </a:lnTo>
                <a:lnTo>
                  <a:pt x="51" y="86"/>
                </a:lnTo>
                <a:lnTo>
                  <a:pt x="52" y="89"/>
                </a:lnTo>
                <a:lnTo>
                  <a:pt x="52" y="90"/>
                </a:lnTo>
                <a:lnTo>
                  <a:pt x="52" y="91"/>
                </a:lnTo>
                <a:lnTo>
                  <a:pt x="53" y="93"/>
                </a:lnTo>
                <a:lnTo>
                  <a:pt x="55" y="96"/>
                </a:lnTo>
                <a:lnTo>
                  <a:pt x="56" y="97"/>
                </a:lnTo>
                <a:lnTo>
                  <a:pt x="56" y="98"/>
                </a:lnTo>
                <a:lnTo>
                  <a:pt x="59" y="98"/>
                </a:lnTo>
                <a:lnTo>
                  <a:pt x="59" y="100"/>
                </a:lnTo>
                <a:lnTo>
                  <a:pt x="59" y="101"/>
                </a:lnTo>
                <a:lnTo>
                  <a:pt x="60" y="100"/>
                </a:lnTo>
                <a:lnTo>
                  <a:pt x="62" y="102"/>
                </a:lnTo>
                <a:lnTo>
                  <a:pt x="62" y="101"/>
                </a:lnTo>
                <a:lnTo>
                  <a:pt x="62" y="100"/>
                </a:lnTo>
                <a:lnTo>
                  <a:pt x="63" y="100"/>
                </a:lnTo>
                <a:lnTo>
                  <a:pt x="63" y="99"/>
                </a:lnTo>
                <a:lnTo>
                  <a:pt x="64" y="98"/>
                </a:lnTo>
                <a:lnTo>
                  <a:pt x="65" y="98"/>
                </a:lnTo>
                <a:lnTo>
                  <a:pt x="66" y="98"/>
                </a:lnTo>
                <a:lnTo>
                  <a:pt x="67" y="98"/>
                </a:lnTo>
                <a:lnTo>
                  <a:pt x="68" y="97"/>
                </a:lnTo>
                <a:lnTo>
                  <a:pt x="69" y="97"/>
                </a:lnTo>
                <a:lnTo>
                  <a:pt x="70" y="96"/>
                </a:lnTo>
                <a:lnTo>
                  <a:pt x="70" y="97"/>
                </a:lnTo>
                <a:lnTo>
                  <a:pt x="71" y="97"/>
                </a:lnTo>
                <a:lnTo>
                  <a:pt x="72" y="97"/>
                </a:lnTo>
                <a:lnTo>
                  <a:pt x="74" y="98"/>
                </a:lnTo>
                <a:lnTo>
                  <a:pt x="75" y="98"/>
                </a:lnTo>
                <a:lnTo>
                  <a:pt x="77" y="97"/>
                </a:lnTo>
                <a:lnTo>
                  <a:pt x="77" y="98"/>
                </a:lnTo>
                <a:lnTo>
                  <a:pt x="77" y="99"/>
                </a:lnTo>
                <a:lnTo>
                  <a:pt x="79" y="99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100"/>
                </a:lnTo>
                <a:lnTo>
                  <a:pt x="82" y="98"/>
                </a:lnTo>
                <a:lnTo>
                  <a:pt x="81" y="98"/>
                </a:lnTo>
                <a:lnTo>
                  <a:pt x="80" y="97"/>
                </a:lnTo>
                <a:lnTo>
                  <a:pt x="80" y="96"/>
                </a:lnTo>
                <a:lnTo>
                  <a:pt x="80" y="95"/>
                </a:lnTo>
                <a:lnTo>
                  <a:pt x="81" y="94"/>
                </a:lnTo>
                <a:lnTo>
                  <a:pt x="81" y="93"/>
                </a:lnTo>
                <a:lnTo>
                  <a:pt x="81" y="92"/>
                </a:lnTo>
                <a:lnTo>
                  <a:pt x="82" y="92"/>
                </a:lnTo>
                <a:lnTo>
                  <a:pt x="83" y="92"/>
                </a:lnTo>
                <a:lnTo>
                  <a:pt x="83" y="93"/>
                </a:lnTo>
                <a:lnTo>
                  <a:pt x="84" y="95"/>
                </a:lnTo>
                <a:lnTo>
                  <a:pt x="85" y="95"/>
                </a:lnTo>
                <a:lnTo>
                  <a:pt x="86" y="96"/>
                </a:lnTo>
                <a:lnTo>
                  <a:pt x="88" y="98"/>
                </a:lnTo>
                <a:lnTo>
                  <a:pt x="88" y="100"/>
                </a:lnTo>
                <a:lnTo>
                  <a:pt x="88" y="101"/>
                </a:lnTo>
                <a:lnTo>
                  <a:pt x="89" y="101"/>
                </a:lnTo>
                <a:lnTo>
                  <a:pt x="91" y="101"/>
                </a:lnTo>
                <a:lnTo>
                  <a:pt x="91" y="102"/>
                </a:lnTo>
                <a:lnTo>
                  <a:pt x="91" y="103"/>
                </a:lnTo>
                <a:lnTo>
                  <a:pt x="92" y="103"/>
                </a:lnTo>
                <a:lnTo>
                  <a:pt x="93" y="103"/>
                </a:lnTo>
                <a:lnTo>
                  <a:pt x="94" y="104"/>
                </a:lnTo>
                <a:lnTo>
                  <a:pt x="94" y="105"/>
                </a:lnTo>
                <a:lnTo>
                  <a:pt x="95" y="104"/>
                </a:lnTo>
                <a:lnTo>
                  <a:pt x="94" y="102"/>
                </a:lnTo>
                <a:lnTo>
                  <a:pt x="95" y="102"/>
                </a:lnTo>
                <a:lnTo>
                  <a:pt x="96" y="102"/>
                </a:lnTo>
                <a:lnTo>
                  <a:pt x="97" y="102"/>
                </a:lnTo>
                <a:lnTo>
                  <a:pt x="97" y="103"/>
                </a:lnTo>
                <a:lnTo>
                  <a:pt x="98" y="103"/>
                </a:lnTo>
                <a:lnTo>
                  <a:pt x="99" y="103"/>
                </a:lnTo>
                <a:lnTo>
                  <a:pt x="99" y="102"/>
                </a:lnTo>
                <a:lnTo>
                  <a:pt x="99" y="101"/>
                </a:lnTo>
                <a:lnTo>
                  <a:pt x="100" y="100"/>
                </a:lnTo>
                <a:lnTo>
                  <a:pt x="100" y="99"/>
                </a:lnTo>
                <a:lnTo>
                  <a:pt x="100" y="98"/>
                </a:lnTo>
                <a:lnTo>
                  <a:pt x="99" y="98"/>
                </a:lnTo>
                <a:lnTo>
                  <a:pt x="99" y="97"/>
                </a:lnTo>
                <a:lnTo>
                  <a:pt x="98" y="96"/>
                </a:lnTo>
                <a:lnTo>
                  <a:pt x="100" y="95"/>
                </a:lnTo>
                <a:lnTo>
                  <a:pt x="102" y="95"/>
                </a:lnTo>
                <a:lnTo>
                  <a:pt x="105" y="96"/>
                </a:lnTo>
                <a:lnTo>
                  <a:pt x="106" y="96"/>
                </a:lnTo>
                <a:lnTo>
                  <a:pt x="107" y="95"/>
                </a:lnTo>
                <a:lnTo>
                  <a:pt x="108" y="95"/>
                </a:lnTo>
                <a:lnTo>
                  <a:pt x="108" y="94"/>
                </a:lnTo>
                <a:lnTo>
                  <a:pt x="108" y="95"/>
                </a:lnTo>
                <a:lnTo>
                  <a:pt x="109" y="95"/>
                </a:lnTo>
                <a:lnTo>
                  <a:pt x="110" y="96"/>
                </a:lnTo>
                <a:lnTo>
                  <a:pt x="112" y="95"/>
                </a:lnTo>
                <a:lnTo>
                  <a:pt x="112" y="96"/>
                </a:lnTo>
                <a:lnTo>
                  <a:pt x="114" y="96"/>
                </a:lnTo>
                <a:lnTo>
                  <a:pt x="115" y="96"/>
                </a:lnTo>
                <a:lnTo>
                  <a:pt x="114" y="100"/>
                </a:lnTo>
                <a:lnTo>
                  <a:pt x="114" y="101"/>
                </a:lnTo>
                <a:lnTo>
                  <a:pt x="114" y="104"/>
                </a:lnTo>
                <a:lnTo>
                  <a:pt x="114" y="105"/>
                </a:lnTo>
                <a:lnTo>
                  <a:pt x="115" y="107"/>
                </a:lnTo>
                <a:lnTo>
                  <a:pt x="116" y="106"/>
                </a:lnTo>
                <a:lnTo>
                  <a:pt x="117" y="107"/>
                </a:lnTo>
                <a:lnTo>
                  <a:pt x="118" y="107"/>
                </a:lnTo>
                <a:lnTo>
                  <a:pt x="119" y="107"/>
                </a:lnTo>
                <a:lnTo>
                  <a:pt x="120" y="108"/>
                </a:lnTo>
                <a:lnTo>
                  <a:pt x="121" y="107"/>
                </a:lnTo>
                <a:lnTo>
                  <a:pt x="123" y="108"/>
                </a:lnTo>
                <a:lnTo>
                  <a:pt x="124" y="109"/>
                </a:lnTo>
                <a:lnTo>
                  <a:pt x="124" y="110"/>
                </a:lnTo>
                <a:lnTo>
                  <a:pt x="125" y="111"/>
                </a:lnTo>
                <a:lnTo>
                  <a:pt x="126" y="111"/>
                </a:lnTo>
                <a:lnTo>
                  <a:pt x="126" y="112"/>
                </a:lnTo>
                <a:lnTo>
                  <a:pt x="126" y="114"/>
                </a:lnTo>
                <a:lnTo>
                  <a:pt x="125" y="115"/>
                </a:lnTo>
                <a:lnTo>
                  <a:pt x="124" y="115"/>
                </a:lnTo>
                <a:lnTo>
                  <a:pt x="125" y="116"/>
                </a:lnTo>
                <a:lnTo>
                  <a:pt x="128" y="118"/>
                </a:lnTo>
                <a:lnTo>
                  <a:pt x="129" y="119"/>
                </a:lnTo>
                <a:lnTo>
                  <a:pt x="130" y="121"/>
                </a:lnTo>
                <a:lnTo>
                  <a:pt x="131" y="121"/>
                </a:lnTo>
                <a:lnTo>
                  <a:pt x="132" y="121"/>
                </a:lnTo>
                <a:lnTo>
                  <a:pt x="133" y="121"/>
                </a:lnTo>
                <a:lnTo>
                  <a:pt x="135" y="119"/>
                </a:lnTo>
                <a:lnTo>
                  <a:pt x="135" y="118"/>
                </a:lnTo>
                <a:lnTo>
                  <a:pt x="136" y="117"/>
                </a:lnTo>
                <a:lnTo>
                  <a:pt x="137" y="117"/>
                </a:lnTo>
                <a:lnTo>
                  <a:pt x="138" y="116"/>
                </a:lnTo>
                <a:lnTo>
                  <a:pt x="139" y="115"/>
                </a:lnTo>
                <a:lnTo>
                  <a:pt x="140" y="114"/>
                </a:lnTo>
                <a:lnTo>
                  <a:pt x="142" y="112"/>
                </a:lnTo>
                <a:lnTo>
                  <a:pt x="143" y="112"/>
                </a:lnTo>
                <a:lnTo>
                  <a:pt x="144" y="113"/>
                </a:lnTo>
                <a:lnTo>
                  <a:pt x="145" y="114"/>
                </a:lnTo>
                <a:lnTo>
                  <a:pt x="146" y="114"/>
                </a:lnTo>
                <a:lnTo>
                  <a:pt x="146" y="115"/>
                </a:lnTo>
                <a:lnTo>
                  <a:pt x="146" y="116"/>
                </a:lnTo>
                <a:lnTo>
                  <a:pt x="148" y="117"/>
                </a:lnTo>
                <a:lnTo>
                  <a:pt x="148" y="116"/>
                </a:lnTo>
                <a:lnTo>
                  <a:pt x="149" y="115"/>
                </a:lnTo>
                <a:lnTo>
                  <a:pt x="149" y="114"/>
                </a:lnTo>
                <a:lnTo>
                  <a:pt x="149" y="112"/>
                </a:lnTo>
                <a:lnTo>
                  <a:pt x="149" y="111"/>
                </a:lnTo>
                <a:lnTo>
                  <a:pt x="149" y="109"/>
                </a:lnTo>
                <a:lnTo>
                  <a:pt x="148" y="108"/>
                </a:lnTo>
                <a:lnTo>
                  <a:pt x="149" y="108"/>
                </a:lnTo>
                <a:lnTo>
                  <a:pt x="149" y="107"/>
                </a:lnTo>
                <a:lnTo>
                  <a:pt x="148" y="106"/>
                </a:lnTo>
                <a:lnTo>
                  <a:pt x="146" y="105"/>
                </a:lnTo>
                <a:lnTo>
                  <a:pt x="148" y="104"/>
                </a:lnTo>
                <a:lnTo>
                  <a:pt x="147" y="104"/>
                </a:lnTo>
                <a:lnTo>
                  <a:pt x="147" y="103"/>
                </a:lnTo>
                <a:lnTo>
                  <a:pt x="146" y="102"/>
                </a:lnTo>
                <a:lnTo>
                  <a:pt x="146" y="101"/>
                </a:lnTo>
                <a:lnTo>
                  <a:pt x="145" y="101"/>
                </a:lnTo>
                <a:lnTo>
                  <a:pt x="145" y="99"/>
                </a:lnTo>
                <a:lnTo>
                  <a:pt x="146" y="99"/>
                </a:lnTo>
                <a:lnTo>
                  <a:pt x="146" y="98"/>
                </a:lnTo>
                <a:lnTo>
                  <a:pt x="145" y="98"/>
                </a:lnTo>
                <a:lnTo>
                  <a:pt x="146" y="98"/>
                </a:lnTo>
                <a:lnTo>
                  <a:pt x="147" y="97"/>
                </a:lnTo>
                <a:lnTo>
                  <a:pt x="148" y="96"/>
                </a:lnTo>
                <a:lnTo>
                  <a:pt x="149" y="95"/>
                </a:lnTo>
                <a:lnTo>
                  <a:pt x="147" y="94"/>
                </a:lnTo>
                <a:lnTo>
                  <a:pt x="146" y="92"/>
                </a:lnTo>
                <a:lnTo>
                  <a:pt x="148" y="92"/>
                </a:lnTo>
                <a:lnTo>
                  <a:pt x="148" y="91"/>
                </a:lnTo>
                <a:lnTo>
                  <a:pt x="148" y="90"/>
                </a:lnTo>
                <a:lnTo>
                  <a:pt x="149" y="90"/>
                </a:lnTo>
                <a:lnTo>
                  <a:pt x="151" y="91"/>
                </a:lnTo>
                <a:lnTo>
                  <a:pt x="152" y="91"/>
                </a:lnTo>
                <a:lnTo>
                  <a:pt x="153" y="90"/>
                </a:lnTo>
                <a:lnTo>
                  <a:pt x="155" y="90"/>
                </a:lnTo>
                <a:lnTo>
                  <a:pt x="155" y="89"/>
                </a:lnTo>
                <a:lnTo>
                  <a:pt x="157" y="90"/>
                </a:lnTo>
                <a:lnTo>
                  <a:pt x="157" y="89"/>
                </a:lnTo>
                <a:lnTo>
                  <a:pt x="158" y="90"/>
                </a:lnTo>
                <a:lnTo>
                  <a:pt x="159" y="91"/>
                </a:lnTo>
                <a:lnTo>
                  <a:pt x="160" y="91"/>
                </a:lnTo>
                <a:lnTo>
                  <a:pt x="160" y="92"/>
                </a:lnTo>
                <a:lnTo>
                  <a:pt x="161" y="92"/>
                </a:lnTo>
                <a:lnTo>
                  <a:pt x="161" y="91"/>
                </a:lnTo>
                <a:lnTo>
                  <a:pt x="161" y="90"/>
                </a:lnTo>
                <a:lnTo>
                  <a:pt x="162" y="89"/>
                </a:lnTo>
                <a:lnTo>
                  <a:pt x="163" y="90"/>
                </a:lnTo>
                <a:lnTo>
                  <a:pt x="163" y="89"/>
                </a:lnTo>
                <a:lnTo>
                  <a:pt x="163" y="88"/>
                </a:lnTo>
                <a:lnTo>
                  <a:pt x="163" y="87"/>
                </a:lnTo>
                <a:lnTo>
                  <a:pt x="162" y="87"/>
                </a:lnTo>
                <a:lnTo>
                  <a:pt x="161" y="87"/>
                </a:lnTo>
                <a:lnTo>
                  <a:pt x="162" y="87"/>
                </a:lnTo>
                <a:lnTo>
                  <a:pt x="162" y="86"/>
                </a:lnTo>
                <a:lnTo>
                  <a:pt x="163" y="85"/>
                </a:lnTo>
                <a:lnTo>
                  <a:pt x="162" y="85"/>
                </a:lnTo>
                <a:lnTo>
                  <a:pt x="163" y="85"/>
                </a:lnTo>
                <a:lnTo>
                  <a:pt x="164" y="84"/>
                </a:lnTo>
                <a:lnTo>
                  <a:pt x="163" y="83"/>
                </a:lnTo>
                <a:lnTo>
                  <a:pt x="165" y="84"/>
                </a:lnTo>
                <a:lnTo>
                  <a:pt x="165" y="83"/>
                </a:lnTo>
                <a:lnTo>
                  <a:pt x="166" y="82"/>
                </a:lnTo>
                <a:lnTo>
                  <a:pt x="166" y="83"/>
                </a:lnTo>
                <a:lnTo>
                  <a:pt x="167" y="83"/>
                </a:lnTo>
                <a:lnTo>
                  <a:pt x="168" y="82"/>
                </a:lnTo>
                <a:lnTo>
                  <a:pt x="169" y="82"/>
                </a:lnTo>
                <a:lnTo>
                  <a:pt x="168" y="82"/>
                </a:lnTo>
                <a:lnTo>
                  <a:pt x="169" y="82"/>
                </a:lnTo>
                <a:lnTo>
                  <a:pt x="168" y="81"/>
                </a:lnTo>
                <a:lnTo>
                  <a:pt x="168" y="80"/>
                </a:lnTo>
                <a:lnTo>
                  <a:pt x="169" y="80"/>
                </a:lnTo>
                <a:lnTo>
                  <a:pt x="169" y="79"/>
                </a:lnTo>
                <a:lnTo>
                  <a:pt x="170" y="79"/>
                </a:lnTo>
                <a:lnTo>
                  <a:pt x="171" y="79"/>
                </a:lnTo>
                <a:lnTo>
                  <a:pt x="172" y="79"/>
                </a:lnTo>
                <a:lnTo>
                  <a:pt x="173" y="80"/>
                </a:lnTo>
                <a:lnTo>
                  <a:pt x="175" y="81"/>
                </a:lnTo>
                <a:lnTo>
                  <a:pt x="176" y="81"/>
                </a:lnTo>
                <a:lnTo>
                  <a:pt x="176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3"/>
                </a:lnTo>
                <a:lnTo>
                  <a:pt x="180" y="83"/>
                </a:lnTo>
                <a:lnTo>
                  <a:pt x="181" y="82"/>
                </a:lnTo>
                <a:lnTo>
                  <a:pt x="181" y="83"/>
                </a:lnTo>
                <a:lnTo>
                  <a:pt x="183" y="83"/>
                </a:lnTo>
                <a:lnTo>
                  <a:pt x="183" y="84"/>
                </a:lnTo>
                <a:lnTo>
                  <a:pt x="184" y="84"/>
                </a:lnTo>
                <a:lnTo>
                  <a:pt x="185" y="85"/>
                </a:lnTo>
                <a:lnTo>
                  <a:pt x="186" y="85"/>
                </a:lnTo>
                <a:lnTo>
                  <a:pt x="187" y="85"/>
                </a:lnTo>
                <a:lnTo>
                  <a:pt x="189" y="86"/>
                </a:lnTo>
                <a:lnTo>
                  <a:pt x="191" y="87"/>
                </a:lnTo>
                <a:lnTo>
                  <a:pt x="191" y="88"/>
                </a:lnTo>
                <a:lnTo>
                  <a:pt x="191" y="87"/>
                </a:lnTo>
                <a:lnTo>
                  <a:pt x="192" y="86"/>
                </a:lnTo>
                <a:lnTo>
                  <a:pt x="193" y="86"/>
                </a:lnTo>
                <a:lnTo>
                  <a:pt x="193" y="85"/>
                </a:lnTo>
                <a:lnTo>
                  <a:pt x="192" y="85"/>
                </a:lnTo>
                <a:lnTo>
                  <a:pt x="192" y="84"/>
                </a:lnTo>
                <a:lnTo>
                  <a:pt x="194" y="85"/>
                </a:lnTo>
                <a:lnTo>
                  <a:pt x="194" y="84"/>
                </a:lnTo>
                <a:lnTo>
                  <a:pt x="194" y="83"/>
                </a:lnTo>
                <a:lnTo>
                  <a:pt x="195" y="83"/>
                </a:lnTo>
                <a:lnTo>
                  <a:pt x="195" y="84"/>
                </a:lnTo>
                <a:lnTo>
                  <a:pt x="196" y="84"/>
                </a:lnTo>
                <a:lnTo>
                  <a:pt x="196" y="83"/>
                </a:lnTo>
                <a:lnTo>
                  <a:pt x="195" y="83"/>
                </a:lnTo>
                <a:lnTo>
                  <a:pt x="195" y="82"/>
                </a:lnTo>
                <a:lnTo>
                  <a:pt x="196" y="81"/>
                </a:lnTo>
                <a:lnTo>
                  <a:pt x="198" y="82"/>
                </a:lnTo>
                <a:lnTo>
                  <a:pt x="199" y="82"/>
                </a:lnTo>
                <a:lnTo>
                  <a:pt x="200" y="82"/>
                </a:lnTo>
                <a:lnTo>
                  <a:pt x="201" y="82"/>
                </a:lnTo>
                <a:lnTo>
                  <a:pt x="201" y="81"/>
                </a:lnTo>
                <a:lnTo>
                  <a:pt x="201" y="80"/>
                </a:lnTo>
                <a:lnTo>
                  <a:pt x="202" y="79"/>
                </a:lnTo>
                <a:lnTo>
                  <a:pt x="203" y="80"/>
                </a:lnTo>
                <a:lnTo>
                  <a:pt x="202" y="80"/>
                </a:lnTo>
                <a:lnTo>
                  <a:pt x="203" y="81"/>
                </a:lnTo>
                <a:lnTo>
                  <a:pt x="203" y="82"/>
                </a:lnTo>
                <a:lnTo>
                  <a:pt x="204" y="84"/>
                </a:lnTo>
                <a:lnTo>
                  <a:pt x="205" y="85"/>
                </a:lnTo>
                <a:lnTo>
                  <a:pt x="206" y="85"/>
                </a:lnTo>
                <a:lnTo>
                  <a:pt x="207" y="85"/>
                </a:lnTo>
                <a:lnTo>
                  <a:pt x="206" y="85"/>
                </a:lnTo>
                <a:lnTo>
                  <a:pt x="207" y="84"/>
                </a:lnTo>
                <a:lnTo>
                  <a:pt x="207" y="82"/>
                </a:lnTo>
                <a:lnTo>
                  <a:pt x="208" y="82"/>
                </a:lnTo>
                <a:lnTo>
                  <a:pt x="208" y="81"/>
                </a:lnTo>
                <a:lnTo>
                  <a:pt x="209" y="82"/>
                </a:lnTo>
                <a:lnTo>
                  <a:pt x="210" y="82"/>
                </a:lnTo>
                <a:lnTo>
                  <a:pt x="210" y="80"/>
                </a:lnTo>
                <a:lnTo>
                  <a:pt x="211" y="80"/>
                </a:lnTo>
                <a:lnTo>
                  <a:pt x="212" y="80"/>
                </a:lnTo>
                <a:lnTo>
                  <a:pt x="212" y="81"/>
                </a:lnTo>
                <a:lnTo>
                  <a:pt x="214" y="81"/>
                </a:lnTo>
                <a:lnTo>
                  <a:pt x="214" y="80"/>
                </a:lnTo>
                <a:lnTo>
                  <a:pt x="214" y="79"/>
                </a:lnTo>
                <a:lnTo>
                  <a:pt x="215" y="78"/>
                </a:lnTo>
                <a:lnTo>
                  <a:pt x="215" y="77"/>
                </a:lnTo>
                <a:lnTo>
                  <a:pt x="215" y="76"/>
                </a:lnTo>
                <a:lnTo>
                  <a:pt x="216" y="76"/>
                </a:lnTo>
                <a:lnTo>
                  <a:pt x="217" y="76"/>
                </a:lnTo>
                <a:lnTo>
                  <a:pt x="218" y="76"/>
                </a:lnTo>
                <a:lnTo>
                  <a:pt x="218" y="75"/>
                </a:lnTo>
                <a:lnTo>
                  <a:pt x="217" y="75"/>
                </a:lnTo>
                <a:lnTo>
                  <a:pt x="218" y="75"/>
                </a:lnTo>
                <a:lnTo>
                  <a:pt x="220" y="74"/>
                </a:lnTo>
                <a:lnTo>
                  <a:pt x="220" y="73"/>
                </a:lnTo>
                <a:lnTo>
                  <a:pt x="221" y="73"/>
                </a:lnTo>
                <a:lnTo>
                  <a:pt x="221" y="74"/>
                </a:lnTo>
                <a:lnTo>
                  <a:pt x="220" y="74"/>
                </a:lnTo>
                <a:lnTo>
                  <a:pt x="221" y="75"/>
                </a:lnTo>
                <a:lnTo>
                  <a:pt x="222" y="74"/>
                </a:lnTo>
                <a:lnTo>
                  <a:pt x="223" y="74"/>
                </a:lnTo>
                <a:lnTo>
                  <a:pt x="224" y="74"/>
                </a:lnTo>
                <a:lnTo>
                  <a:pt x="225" y="74"/>
                </a:lnTo>
                <a:lnTo>
                  <a:pt x="226" y="74"/>
                </a:lnTo>
                <a:lnTo>
                  <a:pt x="227" y="75"/>
                </a:lnTo>
                <a:lnTo>
                  <a:pt x="227" y="74"/>
                </a:lnTo>
                <a:lnTo>
                  <a:pt x="228" y="75"/>
                </a:lnTo>
                <a:lnTo>
                  <a:pt x="229" y="74"/>
                </a:lnTo>
                <a:lnTo>
                  <a:pt x="230" y="75"/>
                </a:lnTo>
                <a:lnTo>
                  <a:pt x="232" y="75"/>
                </a:lnTo>
                <a:lnTo>
                  <a:pt x="233" y="75"/>
                </a:lnTo>
                <a:lnTo>
                  <a:pt x="233" y="74"/>
                </a:lnTo>
                <a:lnTo>
                  <a:pt x="233" y="73"/>
                </a:lnTo>
                <a:lnTo>
                  <a:pt x="234" y="73"/>
                </a:lnTo>
                <a:lnTo>
                  <a:pt x="234" y="72"/>
                </a:lnTo>
                <a:lnTo>
                  <a:pt x="235" y="72"/>
                </a:lnTo>
                <a:lnTo>
                  <a:pt x="235" y="71"/>
                </a:lnTo>
                <a:lnTo>
                  <a:pt x="235" y="70"/>
                </a:lnTo>
                <a:lnTo>
                  <a:pt x="236" y="69"/>
                </a:lnTo>
                <a:lnTo>
                  <a:pt x="235" y="69"/>
                </a:lnTo>
                <a:lnTo>
                  <a:pt x="235" y="68"/>
                </a:lnTo>
                <a:lnTo>
                  <a:pt x="235" y="67"/>
                </a:lnTo>
                <a:lnTo>
                  <a:pt x="235" y="66"/>
                </a:lnTo>
                <a:lnTo>
                  <a:pt x="235" y="65"/>
                </a:lnTo>
                <a:lnTo>
                  <a:pt x="235" y="64"/>
                </a:lnTo>
                <a:lnTo>
                  <a:pt x="235" y="63"/>
                </a:lnTo>
                <a:lnTo>
                  <a:pt x="238" y="63"/>
                </a:lnTo>
                <a:lnTo>
                  <a:pt x="238" y="62"/>
                </a:lnTo>
                <a:lnTo>
                  <a:pt x="239" y="62"/>
                </a:lnTo>
                <a:lnTo>
                  <a:pt x="239" y="61"/>
                </a:lnTo>
                <a:lnTo>
                  <a:pt x="241" y="61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62"/>
                </a:lnTo>
                <a:lnTo>
                  <a:pt x="246" y="62"/>
                </a:lnTo>
                <a:lnTo>
                  <a:pt x="247" y="63"/>
                </a:lnTo>
                <a:lnTo>
                  <a:pt x="248" y="62"/>
                </a:lnTo>
                <a:lnTo>
                  <a:pt x="250" y="61"/>
                </a:lnTo>
                <a:lnTo>
                  <a:pt x="249" y="60"/>
                </a:lnTo>
                <a:lnTo>
                  <a:pt x="250" y="59"/>
                </a:lnTo>
                <a:lnTo>
                  <a:pt x="252" y="59"/>
                </a:lnTo>
                <a:lnTo>
                  <a:pt x="253" y="59"/>
                </a:lnTo>
                <a:lnTo>
                  <a:pt x="253" y="58"/>
                </a:lnTo>
                <a:lnTo>
                  <a:pt x="251" y="58"/>
                </a:lnTo>
                <a:lnTo>
                  <a:pt x="251" y="56"/>
                </a:lnTo>
                <a:lnTo>
                  <a:pt x="250" y="56"/>
                </a:lnTo>
                <a:lnTo>
                  <a:pt x="249" y="55"/>
                </a:lnTo>
                <a:lnTo>
                  <a:pt x="250" y="53"/>
                </a:lnTo>
                <a:lnTo>
                  <a:pt x="251" y="53"/>
                </a:lnTo>
                <a:lnTo>
                  <a:pt x="252" y="53"/>
                </a:lnTo>
                <a:lnTo>
                  <a:pt x="253" y="54"/>
                </a:lnTo>
                <a:lnTo>
                  <a:pt x="253" y="53"/>
                </a:lnTo>
                <a:lnTo>
                  <a:pt x="254" y="53"/>
                </a:lnTo>
                <a:lnTo>
                  <a:pt x="254" y="55"/>
                </a:lnTo>
                <a:lnTo>
                  <a:pt x="255" y="54"/>
                </a:lnTo>
                <a:lnTo>
                  <a:pt x="256" y="55"/>
                </a:lnTo>
                <a:lnTo>
                  <a:pt x="257" y="53"/>
                </a:lnTo>
                <a:lnTo>
                  <a:pt x="258" y="55"/>
                </a:lnTo>
                <a:lnTo>
                  <a:pt x="259" y="55"/>
                </a:lnTo>
                <a:lnTo>
                  <a:pt x="260" y="56"/>
                </a:lnTo>
                <a:lnTo>
                  <a:pt x="261" y="56"/>
                </a:lnTo>
                <a:lnTo>
                  <a:pt x="261" y="58"/>
                </a:lnTo>
                <a:lnTo>
                  <a:pt x="263" y="56"/>
                </a:lnTo>
                <a:lnTo>
                  <a:pt x="264" y="56"/>
                </a:lnTo>
                <a:lnTo>
                  <a:pt x="266" y="55"/>
                </a:lnTo>
                <a:lnTo>
                  <a:pt x="267" y="55"/>
                </a:lnTo>
                <a:lnTo>
                  <a:pt x="269" y="55"/>
                </a:lnTo>
                <a:lnTo>
                  <a:pt x="270" y="55"/>
                </a:lnTo>
                <a:lnTo>
                  <a:pt x="271" y="55"/>
                </a:lnTo>
                <a:lnTo>
                  <a:pt x="272" y="55"/>
                </a:lnTo>
                <a:lnTo>
                  <a:pt x="273" y="55"/>
                </a:lnTo>
                <a:lnTo>
                  <a:pt x="273" y="54"/>
                </a:lnTo>
                <a:lnTo>
                  <a:pt x="273" y="53"/>
                </a:lnTo>
                <a:lnTo>
                  <a:pt x="275" y="53"/>
                </a:lnTo>
                <a:lnTo>
                  <a:pt x="276" y="53"/>
                </a:lnTo>
                <a:lnTo>
                  <a:pt x="276" y="52"/>
                </a:lnTo>
                <a:lnTo>
                  <a:pt x="276" y="50"/>
                </a:lnTo>
                <a:lnTo>
                  <a:pt x="277" y="50"/>
                </a:lnTo>
                <a:lnTo>
                  <a:pt x="276" y="49"/>
                </a:lnTo>
                <a:lnTo>
                  <a:pt x="277" y="48"/>
                </a:lnTo>
                <a:lnTo>
                  <a:pt x="276" y="47"/>
                </a:lnTo>
                <a:lnTo>
                  <a:pt x="276" y="46"/>
                </a:lnTo>
                <a:lnTo>
                  <a:pt x="276" y="45"/>
                </a:lnTo>
                <a:lnTo>
                  <a:pt x="277" y="45"/>
                </a:lnTo>
                <a:lnTo>
                  <a:pt x="277" y="44"/>
                </a:lnTo>
                <a:lnTo>
                  <a:pt x="278" y="44"/>
                </a:lnTo>
                <a:lnTo>
                  <a:pt x="279" y="43"/>
                </a:lnTo>
                <a:lnTo>
                  <a:pt x="279" y="41"/>
                </a:lnTo>
                <a:lnTo>
                  <a:pt x="279" y="40"/>
                </a:lnTo>
                <a:lnTo>
                  <a:pt x="281" y="40"/>
                </a:lnTo>
                <a:lnTo>
                  <a:pt x="282" y="41"/>
                </a:lnTo>
                <a:lnTo>
                  <a:pt x="283" y="41"/>
                </a:lnTo>
                <a:lnTo>
                  <a:pt x="285" y="40"/>
                </a:lnTo>
                <a:lnTo>
                  <a:pt x="285" y="39"/>
                </a:lnTo>
                <a:lnTo>
                  <a:pt x="286" y="38"/>
                </a:lnTo>
                <a:lnTo>
                  <a:pt x="287" y="38"/>
                </a:lnTo>
                <a:lnTo>
                  <a:pt x="289" y="37"/>
                </a:lnTo>
                <a:lnTo>
                  <a:pt x="290" y="37"/>
                </a:lnTo>
                <a:lnTo>
                  <a:pt x="291" y="37"/>
                </a:lnTo>
                <a:lnTo>
                  <a:pt x="292" y="37"/>
                </a:lnTo>
                <a:lnTo>
                  <a:pt x="292" y="36"/>
                </a:lnTo>
                <a:lnTo>
                  <a:pt x="292" y="35"/>
                </a:lnTo>
                <a:lnTo>
                  <a:pt x="292" y="34"/>
                </a:lnTo>
                <a:lnTo>
                  <a:pt x="293" y="33"/>
                </a:lnTo>
                <a:lnTo>
                  <a:pt x="294" y="33"/>
                </a:lnTo>
                <a:lnTo>
                  <a:pt x="295" y="33"/>
                </a:lnTo>
                <a:lnTo>
                  <a:pt x="295" y="32"/>
                </a:lnTo>
                <a:lnTo>
                  <a:pt x="296" y="31"/>
                </a:lnTo>
                <a:lnTo>
                  <a:pt x="296" y="30"/>
                </a:lnTo>
                <a:lnTo>
                  <a:pt x="297" y="29"/>
                </a:lnTo>
                <a:lnTo>
                  <a:pt x="297" y="28"/>
                </a:lnTo>
                <a:lnTo>
                  <a:pt x="299" y="28"/>
                </a:lnTo>
                <a:lnTo>
                  <a:pt x="299" y="27"/>
                </a:lnTo>
                <a:lnTo>
                  <a:pt x="299" y="26"/>
                </a:lnTo>
                <a:lnTo>
                  <a:pt x="300" y="25"/>
                </a:lnTo>
                <a:lnTo>
                  <a:pt x="302" y="25"/>
                </a:lnTo>
                <a:lnTo>
                  <a:pt x="302" y="23"/>
                </a:lnTo>
                <a:lnTo>
                  <a:pt x="301" y="22"/>
                </a:lnTo>
                <a:lnTo>
                  <a:pt x="301" y="20"/>
                </a:lnTo>
                <a:lnTo>
                  <a:pt x="300" y="19"/>
                </a:lnTo>
                <a:lnTo>
                  <a:pt x="300" y="18"/>
                </a:lnTo>
                <a:lnTo>
                  <a:pt x="299" y="17"/>
                </a:lnTo>
                <a:lnTo>
                  <a:pt x="299" y="16"/>
                </a:lnTo>
                <a:lnTo>
                  <a:pt x="298" y="15"/>
                </a:lnTo>
                <a:lnTo>
                  <a:pt x="298" y="14"/>
                </a:lnTo>
                <a:lnTo>
                  <a:pt x="297" y="13"/>
                </a:lnTo>
                <a:lnTo>
                  <a:pt x="298" y="11"/>
                </a:lnTo>
                <a:lnTo>
                  <a:pt x="297" y="11"/>
                </a:lnTo>
                <a:lnTo>
                  <a:pt x="296" y="11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5" y="6"/>
                </a:lnTo>
                <a:lnTo>
                  <a:pt x="294" y="5"/>
                </a:lnTo>
                <a:lnTo>
                  <a:pt x="293" y="5"/>
                </a:lnTo>
                <a:lnTo>
                  <a:pt x="292" y="5"/>
                </a:lnTo>
                <a:lnTo>
                  <a:pt x="291" y="5"/>
                </a:lnTo>
                <a:lnTo>
                  <a:pt x="292" y="4"/>
                </a:lnTo>
                <a:lnTo>
                  <a:pt x="293" y="4"/>
                </a:lnTo>
                <a:lnTo>
                  <a:pt x="293" y="3"/>
                </a:lnTo>
                <a:lnTo>
                  <a:pt x="295" y="3"/>
                </a:lnTo>
                <a:lnTo>
                  <a:pt x="296" y="3"/>
                </a:lnTo>
                <a:lnTo>
                  <a:pt x="297" y="3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1" y="4"/>
                </a:lnTo>
                <a:lnTo>
                  <a:pt x="302" y="4"/>
                </a:lnTo>
                <a:lnTo>
                  <a:pt x="303" y="5"/>
                </a:lnTo>
                <a:lnTo>
                  <a:pt x="305" y="5"/>
                </a:lnTo>
                <a:lnTo>
                  <a:pt x="305" y="4"/>
                </a:lnTo>
                <a:lnTo>
                  <a:pt x="306" y="4"/>
                </a:lnTo>
                <a:lnTo>
                  <a:pt x="308" y="4"/>
                </a:lnTo>
                <a:lnTo>
                  <a:pt x="310" y="5"/>
                </a:lnTo>
                <a:lnTo>
                  <a:pt x="310" y="4"/>
                </a:lnTo>
                <a:lnTo>
                  <a:pt x="311" y="5"/>
                </a:lnTo>
                <a:lnTo>
                  <a:pt x="311" y="4"/>
                </a:lnTo>
                <a:lnTo>
                  <a:pt x="311" y="6"/>
                </a:lnTo>
                <a:lnTo>
                  <a:pt x="313" y="7"/>
                </a:lnTo>
                <a:lnTo>
                  <a:pt x="313" y="5"/>
                </a:lnTo>
                <a:lnTo>
                  <a:pt x="313" y="4"/>
                </a:lnTo>
                <a:lnTo>
                  <a:pt x="314" y="4"/>
                </a:lnTo>
                <a:lnTo>
                  <a:pt x="316" y="4"/>
                </a:lnTo>
                <a:lnTo>
                  <a:pt x="317" y="4"/>
                </a:lnTo>
                <a:lnTo>
                  <a:pt x="318" y="4"/>
                </a:lnTo>
                <a:lnTo>
                  <a:pt x="319" y="4"/>
                </a:lnTo>
                <a:lnTo>
                  <a:pt x="320" y="4"/>
                </a:lnTo>
                <a:lnTo>
                  <a:pt x="321" y="4"/>
                </a:lnTo>
                <a:lnTo>
                  <a:pt x="322" y="3"/>
                </a:lnTo>
                <a:lnTo>
                  <a:pt x="323" y="3"/>
                </a:lnTo>
                <a:lnTo>
                  <a:pt x="324" y="3"/>
                </a:lnTo>
                <a:lnTo>
                  <a:pt x="324" y="2"/>
                </a:lnTo>
                <a:lnTo>
                  <a:pt x="325" y="1"/>
                </a:lnTo>
                <a:lnTo>
                  <a:pt x="326" y="1"/>
                </a:lnTo>
                <a:lnTo>
                  <a:pt x="327" y="1"/>
                </a:lnTo>
                <a:lnTo>
                  <a:pt x="328" y="1"/>
                </a:lnTo>
                <a:lnTo>
                  <a:pt x="328" y="0"/>
                </a:lnTo>
                <a:lnTo>
                  <a:pt x="329" y="0"/>
                </a:lnTo>
                <a:lnTo>
                  <a:pt x="330" y="1"/>
                </a:lnTo>
                <a:lnTo>
                  <a:pt x="330" y="2"/>
                </a:lnTo>
                <a:lnTo>
                  <a:pt x="331" y="3"/>
                </a:lnTo>
                <a:lnTo>
                  <a:pt x="332" y="3"/>
                </a:lnTo>
                <a:lnTo>
                  <a:pt x="334" y="1"/>
                </a:lnTo>
                <a:lnTo>
                  <a:pt x="334" y="3"/>
                </a:lnTo>
                <a:lnTo>
                  <a:pt x="336" y="5"/>
                </a:lnTo>
                <a:lnTo>
                  <a:pt x="337" y="9"/>
                </a:lnTo>
                <a:lnTo>
                  <a:pt x="338" y="10"/>
                </a:lnTo>
                <a:lnTo>
                  <a:pt x="339" y="10"/>
                </a:lnTo>
                <a:lnTo>
                  <a:pt x="339" y="11"/>
                </a:lnTo>
                <a:lnTo>
                  <a:pt x="340" y="11"/>
                </a:lnTo>
                <a:lnTo>
                  <a:pt x="342" y="13"/>
                </a:lnTo>
                <a:lnTo>
                  <a:pt x="342" y="14"/>
                </a:lnTo>
                <a:lnTo>
                  <a:pt x="343" y="13"/>
                </a:lnTo>
                <a:lnTo>
                  <a:pt x="344" y="14"/>
                </a:lnTo>
                <a:lnTo>
                  <a:pt x="343" y="14"/>
                </a:lnTo>
                <a:lnTo>
                  <a:pt x="343" y="15"/>
                </a:lnTo>
                <a:lnTo>
                  <a:pt x="342" y="15"/>
                </a:lnTo>
                <a:lnTo>
                  <a:pt x="344" y="16"/>
                </a:lnTo>
                <a:lnTo>
                  <a:pt x="344" y="17"/>
                </a:lnTo>
                <a:lnTo>
                  <a:pt x="343" y="17"/>
                </a:lnTo>
                <a:lnTo>
                  <a:pt x="343" y="18"/>
                </a:lnTo>
                <a:lnTo>
                  <a:pt x="343" y="19"/>
                </a:lnTo>
                <a:lnTo>
                  <a:pt x="344" y="20"/>
                </a:lnTo>
                <a:lnTo>
                  <a:pt x="344" y="21"/>
                </a:lnTo>
                <a:lnTo>
                  <a:pt x="344" y="22"/>
                </a:lnTo>
                <a:lnTo>
                  <a:pt x="344" y="23"/>
                </a:lnTo>
                <a:lnTo>
                  <a:pt x="344" y="24"/>
                </a:lnTo>
                <a:lnTo>
                  <a:pt x="343" y="25"/>
                </a:lnTo>
                <a:lnTo>
                  <a:pt x="342" y="27"/>
                </a:lnTo>
                <a:lnTo>
                  <a:pt x="342" y="31"/>
                </a:lnTo>
                <a:lnTo>
                  <a:pt x="342" y="32"/>
                </a:lnTo>
                <a:lnTo>
                  <a:pt x="341" y="33"/>
                </a:lnTo>
                <a:lnTo>
                  <a:pt x="342" y="34"/>
                </a:lnTo>
                <a:lnTo>
                  <a:pt x="341" y="35"/>
                </a:lnTo>
                <a:lnTo>
                  <a:pt x="340" y="36"/>
                </a:lnTo>
                <a:lnTo>
                  <a:pt x="342" y="37"/>
                </a:lnTo>
                <a:lnTo>
                  <a:pt x="341" y="37"/>
                </a:lnTo>
                <a:lnTo>
                  <a:pt x="341" y="39"/>
                </a:lnTo>
                <a:lnTo>
                  <a:pt x="340" y="40"/>
                </a:lnTo>
                <a:lnTo>
                  <a:pt x="341" y="41"/>
                </a:lnTo>
                <a:lnTo>
                  <a:pt x="341" y="42"/>
                </a:lnTo>
                <a:lnTo>
                  <a:pt x="339" y="44"/>
                </a:lnTo>
                <a:lnTo>
                  <a:pt x="338" y="46"/>
                </a:lnTo>
                <a:lnTo>
                  <a:pt x="338" y="47"/>
                </a:lnTo>
                <a:lnTo>
                  <a:pt x="338" y="48"/>
                </a:lnTo>
                <a:lnTo>
                  <a:pt x="336" y="50"/>
                </a:lnTo>
                <a:lnTo>
                  <a:pt x="336" y="49"/>
                </a:lnTo>
                <a:lnTo>
                  <a:pt x="335" y="50"/>
                </a:lnTo>
                <a:lnTo>
                  <a:pt x="334" y="50"/>
                </a:lnTo>
                <a:lnTo>
                  <a:pt x="334" y="51"/>
                </a:lnTo>
                <a:lnTo>
                  <a:pt x="333" y="51"/>
                </a:lnTo>
                <a:lnTo>
                  <a:pt x="334" y="52"/>
                </a:lnTo>
                <a:lnTo>
                  <a:pt x="333" y="52"/>
                </a:lnTo>
                <a:lnTo>
                  <a:pt x="332" y="52"/>
                </a:lnTo>
                <a:lnTo>
                  <a:pt x="332" y="53"/>
                </a:lnTo>
                <a:lnTo>
                  <a:pt x="331" y="53"/>
                </a:lnTo>
                <a:lnTo>
                  <a:pt x="332" y="53"/>
                </a:lnTo>
                <a:lnTo>
                  <a:pt x="332" y="56"/>
                </a:lnTo>
                <a:lnTo>
                  <a:pt x="334" y="56"/>
                </a:lnTo>
                <a:lnTo>
                  <a:pt x="336" y="56"/>
                </a:lnTo>
                <a:lnTo>
                  <a:pt x="336" y="55"/>
                </a:lnTo>
                <a:lnTo>
                  <a:pt x="337" y="55"/>
                </a:lnTo>
                <a:lnTo>
                  <a:pt x="337" y="56"/>
                </a:lnTo>
                <a:lnTo>
                  <a:pt x="338" y="55"/>
                </a:lnTo>
                <a:lnTo>
                  <a:pt x="339" y="56"/>
                </a:lnTo>
                <a:lnTo>
                  <a:pt x="338" y="56"/>
                </a:lnTo>
                <a:lnTo>
                  <a:pt x="339" y="56"/>
                </a:lnTo>
                <a:lnTo>
                  <a:pt x="340" y="56"/>
                </a:lnTo>
                <a:lnTo>
                  <a:pt x="341" y="57"/>
                </a:lnTo>
                <a:lnTo>
                  <a:pt x="342" y="56"/>
                </a:lnTo>
                <a:lnTo>
                  <a:pt x="342" y="57"/>
                </a:lnTo>
                <a:lnTo>
                  <a:pt x="342" y="56"/>
                </a:lnTo>
                <a:lnTo>
                  <a:pt x="343" y="56"/>
                </a:lnTo>
                <a:lnTo>
                  <a:pt x="344" y="57"/>
                </a:lnTo>
                <a:lnTo>
                  <a:pt x="345" y="58"/>
                </a:lnTo>
                <a:lnTo>
                  <a:pt x="345" y="57"/>
                </a:lnTo>
                <a:lnTo>
                  <a:pt x="345" y="56"/>
                </a:lnTo>
                <a:lnTo>
                  <a:pt x="346" y="56"/>
                </a:lnTo>
                <a:lnTo>
                  <a:pt x="348" y="57"/>
                </a:lnTo>
                <a:lnTo>
                  <a:pt x="348" y="56"/>
                </a:lnTo>
                <a:lnTo>
                  <a:pt x="348" y="57"/>
                </a:lnTo>
                <a:lnTo>
                  <a:pt x="349" y="57"/>
                </a:lnTo>
                <a:lnTo>
                  <a:pt x="348" y="58"/>
                </a:lnTo>
                <a:lnTo>
                  <a:pt x="350" y="58"/>
                </a:lnTo>
                <a:lnTo>
                  <a:pt x="350" y="59"/>
                </a:lnTo>
                <a:lnTo>
                  <a:pt x="351" y="59"/>
                </a:lnTo>
                <a:lnTo>
                  <a:pt x="352" y="59"/>
                </a:lnTo>
                <a:lnTo>
                  <a:pt x="353" y="57"/>
                </a:lnTo>
                <a:lnTo>
                  <a:pt x="352" y="58"/>
                </a:lnTo>
                <a:lnTo>
                  <a:pt x="354" y="59"/>
                </a:lnTo>
                <a:lnTo>
                  <a:pt x="353" y="59"/>
                </a:lnTo>
                <a:lnTo>
                  <a:pt x="354" y="60"/>
                </a:lnTo>
                <a:lnTo>
                  <a:pt x="354" y="59"/>
                </a:lnTo>
                <a:lnTo>
                  <a:pt x="354" y="60"/>
                </a:lnTo>
                <a:lnTo>
                  <a:pt x="355" y="59"/>
                </a:lnTo>
                <a:lnTo>
                  <a:pt x="356" y="60"/>
                </a:lnTo>
                <a:lnTo>
                  <a:pt x="357" y="60"/>
                </a:lnTo>
                <a:lnTo>
                  <a:pt x="357" y="59"/>
                </a:lnTo>
                <a:lnTo>
                  <a:pt x="358" y="59"/>
                </a:lnTo>
                <a:lnTo>
                  <a:pt x="358" y="60"/>
                </a:lnTo>
                <a:lnTo>
                  <a:pt x="359" y="60"/>
                </a:lnTo>
                <a:lnTo>
                  <a:pt x="359" y="61"/>
                </a:lnTo>
                <a:lnTo>
                  <a:pt x="360" y="61"/>
                </a:lnTo>
                <a:lnTo>
                  <a:pt x="361" y="63"/>
                </a:lnTo>
                <a:lnTo>
                  <a:pt x="363" y="62"/>
                </a:lnTo>
                <a:lnTo>
                  <a:pt x="363" y="63"/>
                </a:lnTo>
                <a:lnTo>
                  <a:pt x="363" y="64"/>
                </a:lnTo>
                <a:lnTo>
                  <a:pt x="365" y="65"/>
                </a:lnTo>
                <a:lnTo>
                  <a:pt x="365" y="66"/>
                </a:lnTo>
                <a:lnTo>
                  <a:pt x="365" y="65"/>
                </a:lnTo>
                <a:lnTo>
                  <a:pt x="367" y="66"/>
                </a:lnTo>
                <a:lnTo>
                  <a:pt x="366" y="66"/>
                </a:lnTo>
                <a:lnTo>
                  <a:pt x="366" y="68"/>
                </a:lnTo>
                <a:lnTo>
                  <a:pt x="365" y="69"/>
                </a:lnTo>
                <a:lnTo>
                  <a:pt x="365" y="71"/>
                </a:lnTo>
                <a:lnTo>
                  <a:pt x="364" y="70"/>
                </a:lnTo>
                <a:lnTo>
                  <a:pt x="363" y="71"/>
                </a:lnTo>
                <a:lnTo>
                  <a:pt x="363" y="72"/>
                </a:lnTo>
                <a:lnTo>
                  <a:pt x="363" y="73"/>
                </a:lnTo>
                <a:lnTo>
                  <a:pt x="363" y="72"/>
                </a:lnTo>
                <a:lnTo>
                  <a:pt x="364" y="73"/>
                </a:lnTo>
                <a:lnTo>
                  <a:pt x="363" y="75"/>
                </a:lnTo>
                <a:lnTo>
                  <a:pt x="363" y="76"/>
                </a:lnTo>
                <a:lnTo>
                  <a:pt x="363" y="78"/>
                </a:lnTo>
                <a:lnTo>
                  <a:pt x="363" y="79"/>
                </a:lnTo>
                <a:lnTo>
                  <a:pt x="363" y="80"/>
                </a:lnTo>
                <a:lnTo>
                  <a:pt x="364" y="81"/>
                </a:lnTo>
                <a:lnTo>
                  <a:pt x="365" y="81"/>
                </a:lnTo>
                <a:lnTo>
                  <a:pt x="366" y="82"/>
                </a:lnTo>
                <a:lnTo>
                  <a:pt x="368" y="82"/>
                </a:lnTo>
                <a:lnTo>
                  <a:pt x="371" y="83"/>
                </a:lnTo>
                <a:lnTo>
                  <a:pt x="370" y="84"/>
                </a:lnTo>
                <a:lnTo>
                  <a:pt x="370" y="85"/>
                </a:lnTo>
                <a:lnTo>
                  <a:pt x="368" y="88"/>
                </a:lnTo>
                <a:lnTo>
                  <a:pt x="369" y="88"/>
                </a:lnTo>
                <a:lnTo>
                  <a:pt x="370" y="89"/>
                </a:lnTo>
                <a:lnTo>
                  <a:pt x="371" y="89"/>
                </a:lnTo>
                <a:lnTo>
                  <a:pt x="371" y="90"/>
                </a:lnTo>
                <a:lnTo>
                  <a:pt x="372" y="91"/>
                </a:lnTo>
                <a:lnTo>
                  <a:pt x="372" y="92"/>
                </a:lnTo>
                <a:lnTo>
                  <a:pt x="371" y="92"/>
                </a:lnTo>
                <a:lnTo>
                  <a:pt x="372" y="92"/>
                </a:lnTo>
                <a:lnTo>
                  <a:pt x="373" y="92"/>
                </a:lnTo>
                <a:lnTo>
                  <a:pt x="372" y="93"/>
                </a:lnTo>
                <a:lnTo>
                  <a:pt x="373" y="93"/>
                </a:lnTo>
                <a:lnTo>
                  <a:pt x="374" y="92"/>
                </a:lnTo>
                <a:lnTo>
                  <a:pt x="374" y="93"/>
                </a:lnTo>
                <a:lnTo>
                  <a:pt x="374" y="94"/>
                </a:lnTo>
                <a:lnTo>
                  <a:pt x="373" y="95"/>
                </a:lnTo>
                <a:lnTo>
                  <a:pt x="374" y="95"/>
                </a:lnTo>
                <a:lnTo>
                  <a:pt x="375" y="95"/>
                </a:lnTo>
                <a:lnTo>
                  <a:pt x="376" y="95"/>
                </a:lnTo>
                <a:lnTo>
                  <a:pt x="377" y="95"/>
                </a:lnTo>
                <a:lnTo>
                  <a:pt x="377" y="96"/>
                </a:lnTo>
                <a:lnTo>
                  <a:pt x="378" y="97"/>
                </a:lnTo>
                <a:lnTo>
                  <a:pt x="377" y="98"/>
                </a:lnTo>
                <a:lnTo>
                  <a:pt x="376" y="98"/>
                </a:lnTo>
                <a:lnTo>
                  <a:pt x="374" y="98"/>
                </a:lnTo>
                <a:lnTo>
                  <a:pt x="374" y="101"/>
                </a:lnTo>
                <a:lnTo>
                  <a:pt x="374" y="100"/>
                </a:lnTo>
                <a:lnTo>
                  <a:pt x="374" y="101"/>
                </a:lnTo>
                <a:lnTo>
                  <a:pt x="372" y="101"/>
                </a:lnTo>
                <a:lnTo>
                  <a:pt x="372" y="103"/>
                </a:lnTo>
                <a:lnTo>
                  <a:pt x="373" y="103"/>
                </a:lnTo>
                <a:lnTo>
                  <a:pt x="373" y="104"/>
                </a:lnTo>
                <a:lnTo>
                  <a:pt x="373" y="105"/>
                </a:lnTo>
                <a:lnTo>
                  <a:pt x="374" y="105"/>
                </a:lnTo>
                <a:lnTo>
                  <a:pt x="374" y="106"/>
                </a:lnTo>
                <a:lnTo>
                  <a:pt x="373" y="106"/>
                </a:lnTo>
                <a:lnTo>
                  <a:pt x="372" y="106"/>
                </a:lnTo>
                <a:lnTo>
                  <a:pt x="372" y="107"/>
                </a:lnTo>
                <a:lnTo>
                  <a:pt x="372" y="108"/>
                </a:lnTo>
                <a:lnTo>
                  <a:pt x="371" y="108"/>
                </a:lnTo>
                <a:lnTo>
                  <a:pt x="370" y="108"/>
                </a:lnTo>
                <a:lnTo>
                  <a:pt x="369" y="108"/>
                </a:lnTo>
                <a:lnTo>
                  <a:pt x="370" y="108"/>
                </a:lnTo>
                <a:lnTo>
                  <a:pt x="369" y="108"/>
                </a:lnTo>
                <a:lnTo>
                  <a:pt x="368" y="108"/>
                </a:lnTo>
                <a:lnTo>
                  <a:pt x="367" y="109"/>
                </a:lnTo>
                <a:lnTo>
                  <a:pt x="367" y="110"/>
                </a:lnTo>
                <a:lnTo>
                  <a:pt x="366" y="111"/>
                </a:lnTo>
                <a:lnTo>
                  <a:pt x="367" y="111"/>
                </a:lnTo>
                <a:lnTo>
                  <a:pt x="366" y="111"/>
                </a:lnTo>
                <a:lnTo>
                  <a:pt x="367" y="111"/>
                </a:lnTo>
                <a:lnTo>
                  <a:pt x="367" y="112"/>
                </a:lnTo>
                <a:lnTo>
                  <a:pt x="367" y="113"/>
                </a:lnTo>
                <a:lnTo>
                  <a:pt x="368" y="114"/>
                </a:lnTo>
                <a:lnTo>
                  <a:pt x="367" y="114"/>
                </a:lnTo>
                <a:lnTo>
                  <a:pt x="366" y="115"/>
                </a:lnTo>
                <a:lnTo>
                  <a:pt x="365" y="115"/>
                </a:lnTo>
                <a:lnTo>
                  <a:pt x="365" y="116"/>
                </a:lnTo>
                <a:lnTo>
                  <a:pt x="365" y="115"/>
                </a:lnTo>
                <a:lnTo>
                  <a:pt x="364" y="116"/>
                </a:lnTo>
                <a:lnTo>
                  <a:pt x="363" y="117"/>
                </a:lnTo>
                <a:lnTo>
                  <a:pt x="363" y="118"/>
                </a:lnTo>
                <a:lnTo>
                  <a:pt x="362" y="118"/>
                </a:lnTo>
                <a:lnTo>
                  <a:pt x="361" y="118"/>
                </a:lnTo>
                <a:lnTo>
                  <a:pt x="360" y="120"/>
                </a:lnTo>
                <a:lnTo>
                  <a:pt x="360" y="121"/>
                </a:lnTo>
                <a:lnTo>
                  <a:pt x="358" y="121"/>
                </a:lnTo>
                <a:lnTo>
                  <a:pt x="357" y="121"/>
                </a:lnTo>
                <a:lnTo>
                  <a:pt x="356" y="121"/>
                </a:lnTo>
                <a:lnTo>
                  <a:pt x="355" y="121"/>
                </a:lnTo>
                <a:lnTo>
                  <a:pt x="354" y="122"/>
                </a:lnTo>
                <a:lnTo>
                  <a:pt x="354" y="124"/>
                </a:lnTo>
                <a:lnTo>
                  <a:pt x="353" y="124"/>
                </a:lnTo>
                <a:lnTo>
                  <a:pt x="354" y="124"/>
                </a:lnTo>
                <a:lnTo>
                  <a:pt x="353" y="125"/>
                </a:lnTo>
                <a:lnTo>
                  <a:pt x="354" y="125"/>
                </a:lnTo>
                <a:lnTo>
                  <a:pt x="354" y="127"/>
                </a:lnTo>
                <a:lnTo>
                  <a:pt x="355" y="127"/>
                </a:lnTo>
                <a:lnTo>
                  <a:pt x="357" y="128"/>
                </a:lnTo>
                <a:lnTo>
                  <a:pt x="357" y="129"/>
                </a:lnTo>
                <a:lnTo>
                  <a:pt x="357" y="130"/>
                </a:lnTo>
                <a:lnTo>
                  <a:pt x="356" y="130"/>
                </a:lnTo>
                <a:lnTo>
                  <a:pt x="356" y="131"/>
                </a:lnTo>
                <a:lnTo>
                  <a:pt x="357" y="131"/>
                </a:lnTo>
                <a:lnTo>
                  <a:pt x="357" y="132"/>
                </a:lnTo>
                <a:lnTo>
                  <a:pt x="357" y="131"/>
                </a:lnTo>
                <a:lnTo>
                  <a:pt x="356" y="132"/>
                </a:lnTo>
                <a:lnTo>
                  <a:pt x="356" y="133"/>
                </a:lnTo>
                <a:lnTo>
                  <a:pt x="355" y="134"/>
                </a:lnTo>
                <a:lnTo>
                  <a:pt x="354" y="135"/>
                </a:lnTo>
                <a:lnTo>
                  <a:pt x="355" y="135"/>
                </a:lnTo>
                <a:lnTo>
                  <a:pt x="356" y="134"/>
                </a:lnTo>
                <a:lnTo>
                  <a:pt x="357" y="134"/>
                </a:lnTo>
                <a:lnTo>
                  <a:pt x="356" y="136"/>
                </a:lnTo>
                <a:lnTo>
                  <a:pt x="357" y="138"/>
                </a:lnTo>
                <a:lnTo>
                  <a:pt x="357" y="139"/>
                </a:lnTo>
                <a:lnTo>
                  <a:pt x="357" y="140"/>
                </a:lnTo>
                <a:lnTo>
                  <a:pt x="356" y="140"/>
                </a:lnTo>
                <a:lnTo>
                  <a:pt x="355" y="140"/>
                </a:lnTo>
                <a:lnTo>
                  <a:pt x="356" y="141"/>
                </a:lnTo>
                <a:lnTo>
                  <a:pt x="355" y="142"/>
                </a:lnTo>
                <a:lnTo>
                  <a:pt x="354" y="143"/>
                </a:lnTo>
                <a:lnTo>
                  <a:pt x="354" y="146"/>
                </a:lnTo>
                <a:lnTo>
                  <a:pt x="352" y="146"/>
                </a:lnTo>
                <a:lnTo>
                  <a:pt x="352" y="147"/>
                </a:lnTo>
                <a:lnTo>
                  <a:pt x="352" y="148"/>
                </a:lnTo>
                <a:lnTo>
                  <a:pt x="351" y="148"/>
                </a:lnTo>
                <a:lnTo>
                  <a:pt x="352" y="150"/>
                </a:lnTo>
                <a:lnTo>
                  <a:pt x="351" y="150"/>
                </a:lnTo>
                <a:lnTo>
                  <a:pt x="350" y="150"/>
                </a:lnTo>
                <a:lnTo>
                  <a:pt x="350" y="152"/>
                </a:lnTo>
                <a:lnTo>
                  <a:pt x="351" y="155"/>
                </a:lnTo>
                <a:lnTo>
                  <a:pt x="350" y="155"/>
                </a:lnTo>
                <a:lnTo>
                  <a:pt x="349" y="155"/>
                </a:lnTo>
                <a:lnTo>
                  <a:pt x="349" y="156"/>
                </a:lnTo>
                <a:lnTo>
                  <a:pt x="350" y="155"/>
                </a:lnTo>
                <a:lnTo>
                  <a:pt x="350" y="156"/>
                </a:lnTo>
                <a:lnTo>
                  <a:pt x="349" y="156"/>
                </a:lnTo>
                <a:lnTo>
                  <a:pt x="350" y="157"/>
                </a:lnTo>
                <a:lnTo>
                  <a:pt x="350" y="158"/>
                </a:lnTo>
                <a:lnTo>
                  <a:pt x="349" y="158"/>
                </a:lnTo>
                <a:lnTo>
                  <a:pt x="349" y="157"/>
                </a:lnTo>
                <a:lnTo>
                  <a:pt x="348" y="158"/>
                </a:lnTo>
                <a:lnTo>
                  <a:pt x="348" y="159"/>
                </a:lnTo>
                <a:lnTo>
                  <a:pt x="348" y="160"/>
                </a:lnTo>
                <a:lnTo>
                  <a:pt x="346" y="160"/>
                </a:lnTo>
                <a:lnTo>
                  <a:pt x="347" y="162"/>
                </a:lnTo>
                <a:lnTo>
                  <a:pt x="347" y="163"/>
                </a:lnTo>
                <a:lnTo>
                  <a:pt x="346" y="164"/>
                </a:lnTo>
                <a:lnTo>
                  <a:pt x="346" y="165"/>
                </a:lnTo>
                <a:lnTo>
                  <a:pt x="347" y="166"/>
                </a:lnTo>
                <a:lnTo>
                  <a:pt x="346" y="169"/>
                </a:lnTo>
                <a:lnTo>
                  <a:pt x="345" y="171"/>
                </a:lnTo>
                <a:lnTo>
                  <a:pt x="345" y="173"/>
                </a:lnTo>
                <a:lnTo>
                  <a:pt x="344" y="175"/>
                </a:lnTo>
                <a:lnTo>
                  <a:pt x="345" y="176"/>
                </a:lnTo>
                <a:lnTo>
                  <a:pt x="345" y="177"/>
                </a:lnTo>
                <a:lnTo>
                  <a:pt x="344" y="177"/>
                </a:lnTo>
                <a:lnTo>
                  <a:pt x="344" y="178"/>
                </a:lnTo>
                <a:lnTo>
                  <a:pt x="345" y="180"/>
                </a:lnTo>
                <a:lnTo>
                  <a:pt x="344" y="182"/>
                </a:lnTo>
                <a:lnTo>
                  <a:pt x="345" y="185"/>
                </a:lnTo>
                <a:lnTo>
                  <a:pt x="344" y="186"/>
                </a:lnTo>
                <a:lnTo>
                  <a:pt x="344" y="189"/>
                </a:lnTo>
                <a:lnTo>
                  <a:pt x="345" y="190"/>
                </a:lnTo>
                <a:lnTo>
                  <a:pt x="345" y="191"/>
                </a:lnTo>
                <a:lnTo>
                  <a:pt x="345" y="192"/>
                </a:lnTo>
                <a:lnTo>
                  <a:pt x="346" y="193"/>
                </a:lnTo>
                <a:lnTo>
                  <a:pt x="346" y="194"/>
                </a:lnTo>
                <a:lnTo>
                  <a:pt x="346" y="195"/>
                </a:lnTo>
                <a:lnTo>
                  <a:pt x="345" y="195"/>
                </a:lnTo>
                <a:lnTo>
                  <a:pt x="346" y="196"/>
                </a:lnTo>
                <a:lnTo>
                  <a:pt x="348" y="196"/>
                </a:lnTo>
                <a:lnTo>
                  <a:pt x="348" y="198"/>
                </a:lnTo>
                <a:lnTo>
                  <a:pt x="349" y="201"/>
                </a:lnTo>
                <a:lnTo>
                  <a:pt x="349" y="202"/>
                </a:lnTo>
                <a:lnTo>
                  <a:pt x="350" y="202"/>
                </a:lnTo>
                <a:lnTo>
                  <a:pt x="350" y="203"/>
                </a:lnTo>
                <a:lnTo>
                  <a:pt x="351" y="204"/>
                </a:lnTo>
                <a:lnTo>
                  <a:pt x="351" y="205"/>
                </a:lnTo>
                <a:lnTo>
                  <a:pt x="351" y="206"/>
                </a:lnTo>
                <a:lnTo>
                  <a:pt x="351" y="207"/>
                </a:lnTo>
                <a:lnTo>
                  <a:pt x="351" y="208"/>
                </a:lnTo>
                <a:lnTo>
                  <a:pt x="351" y="209"/>
                </a:lnTo>
                <a:lnTo>
                  <a:pt x="350" y="210"/>
                </a:lnTo>
                <a:lnTo>
                  <a:pt x="350" y="211"/>
                </a:lnTo>
                <a:lnTo>
                  <a:pt x="351" y="212"/>
                </a:lnTo>
                <a:lnTo>
                  <a:pt x="352" y="213"/>
                </a:lnTo>
                <a:lnTo>
                  <a:pt x="353" y="213"/>
                </a:lnTo>
                <a:lnTo>
                  <a:pt x="353" y="214"/>
                </a:lnTo>
                <a:lnTo>
                  <a:pt x="354" y="215"/>
                </a:lnTo>
                <a:lnTo>
                  <a:pt x="354" y="216"/>
                </a:lnTo>
                <a:lnTo>
                  <a:pt x="355" y="216"/>
                </a:lnTo>
                <a:lnTo>
                  <a:pt x="356" y="215"/>
                </a:lnTo>
                <a:lnTo>
                  <a:pt x="356" y="216"/>
                </a:lnTo>
                <a:lnTo>
                  <a:pt x="357" y="217"/>
                </a:lnTo>
                <a:lnTo>
                  <a:pt x="357" y="218"/>
                </a:lnTo>
                <a:lnTo>
                  <a:pt x="358" y="218"/>
                </a:lnTo>
                <a:lnTo>
                  <a:pt x="359" y="218"/>
                </a:lnTo>
                <a:lnTo>
                  <a:pt x="360" y="218"/>
                </a:lnTo>
                <a:lnTo>
                  <a:pt x="361" y="218"/>
                </a:lnTo>
                <a:lnTo>
                  <a:pt x="362" y="218"/>
                </a:lnTo>
                <a:lnTo>
                  <a:pt x="363" y="219"/>
                </a:lnTo>
                <a:lnTo>
                  <a:pt x="363" y="220"/>
                </a:lnTo>
                <a:lnTo>
                  <a:pt x="363" y="221"/>
                </a:lnTo>
                <a:lnTo>
                  <a:pt x="363" y="222"/>
                </a:lnTo>
                <a:lnTo>
                  <a:pt x="363" y="224"/>
                </a:lnTo>
                <a:lnTo>
                  <a:pt x="363" y="225"/>
                </a:lnTo>
                <a:lnTo>
                  <a:pt x="363" y="226"/>
                </a:lnTo>
                <a:lnTo>
                  <a:pt x="362" y="226"/>
                </a:lnTo>
                <a:lnTo>
                  <a:pt x="363" y="227"/>
                </a:lnTo>
                <a:lnTo>
                  <a:pt x="362" y="228"/>
                </a:lnTo>
                <a:lnTo>
                  <a:pt x="363" y="229"/>
                </a:lnTo>
                <a:lnTo>
                  <a:pt x="363" y="230"/>
                </a:lnTo>
                <a:lnTo>
                  <a:pt x="363" y="231"/>
                </a:lnTo>
                <a:lnTo>
                  <a:pt x="363" y="232"/>
                </a:lnTo>
                <a:lnTo>
                  <a:pt x="363" y="233"/>
                </a:lnTo>
                <a:lnTo>
                  <a:pt x="362" y="234"/>
                </a:lnTo>
                <a:lnTo>
                  <a:pt x="363" y="235"/>
                </a:lnTo>
                <a:lnTo>
                  <a:pt x="363" y="236"/>
                </a:lnTo>
                <a:lnTo>
                  <a:pt x="363" y="237"/>
                </a:lnTo>
                <a:lnTo>
                  <a:pt x="363" y="238"/>
                </a:lnTo>
                <a:lnTo>
                  <a:pt x="363" y="239"/>
                </a:lnTo>
                <a:lnTo>
                  <a:pt x="363" y="241"/>
                </a:lnTo>
                <a:lnTo>
                  <a:pt x="362" y="241"/>
                </a:lnTo>
                <a:lnTo>
                  <a:pt x="363" y="242"/>
                </a:lnTo>
                <a:lnTo>
                  <a:pt x="362" y="243"/>
                </a:lnTo>
                <a:lnTo>
                  <a:pt x="362" y="244"/>
                </a:lnTo>
                <a:lnTo>
                  <a:pt x="361" y="245"/>
                </a:lnTo>
                <a:lnTo>
                  <a:pt x="361" y="246"/>
                </a:lnTo>
                <a:lnTo>
                  <a:pt x="360" y="247"/>
                </a:lnTo>
                <a:lnTo>
                  <a:pt x="361" y="248"/>
                </a:lnTo>
                <a:lnTo>
                  <a:pt x="361" y="249"/>
                </a:lnTo>
                <a:lnTo>
                  <a:pt x="362" y="250"/>
                </a:lnTo>
                <a:lnTo>
                  <a:pt x="363" y="250"/>
                </a:lnTo>
                <a:lnTo>
                  <a:pt x="364" y="250"/>
                </a:lnTo>
                <a:lnTo>
                  <a:pt x="365" y="250"/>
                </a:lnTo>
                <a:lnTo>
                  <a:pt x="366" y="250"/>
                </a:lnTo>
                <a:lnTo>
                  <a:pt x="366" y="251"/>
                </a:lnTo>
                <a:lnTo>
                  <a:pt x="367" y="250"/>
                </a:lnTo>
                <a:lnTo>
                  <a:pt x="368" y="249"/>
                </a:lnTo>
                <a:lnTo>
                  <a:pt x="368" y="250"/>
                </a:lnTo>
                <a:lnTo>
                  <a:pt x="368" y="252"/>
                </a:lnTo>
                <a:lnTo>
                  <a:pt x="368" y="253"/>
                </a:lnTo>
                <a:lnTo>
                  <a:pt x="367" y="253"/>
                </a:lnTo>
                <a:lnTo>
                  <a:pt x="366" y="25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4" name="Freeform 36"/>
          <p:cNvSpPr>
            <a:spLocks/>
          </p:cNvSpPr>
          <p:nvPr/>
        </p:nvSpPr>
        <p:spPr bwMode="auto">
          <a:xfrm>
            <a:off x="4783138" y="1706563"/>
            <a:ext cx="606425" cy="588962"/>
          </a:xfrm>
          <a:custGeom>
            <a:avLst/>
            <a:gdLst>
              <a:gd name="T0" fmla="*/ 2147483647 w 382"/>
              <a:gd name="T1" fmla="*/ 2147483647 h 371"/>
              <a:gd name="T2" fmla="*/ 2147483647 w 382"/>
              <a:gd name="T3" fmla="*/ 2147483647 h 371"/>
              <a:gd name="T4" fmla="*/ 2147483647 w 382"/>
              <a:gd name="T5" fmla="*/ 2147483647 h 371"/>
              <a:gd name="T6" fmla="*/ 2147483647 w 382"/>
              <a:gd name="T7" fmla="*/ 2147483647 h 371"/>
              <a:gd name="T8" fmla="*/ 2147483647 w 382"/>
              <a:gd name="T9" fmla="*/ 2147483647 h 371"/>
              <a:gd name="T10" fmla="*/ 2147483647 w 382"/>
              <a:gd name="T11" fmla="*/ 2147483647 h 371"/>
              <a:gd name="T12" fmla="*/ 2147483647 w 382"/>
              <a:gd name="T13" fmla="*/ 2147483647 h 371"/>
              <a:gd name="T14" fmla="*/ 2147483647 w 382"/>
              <a:gd name="T15" fmla="*/ 2147483647 h 371"/>
              <a:gd name="T16" fmla="*/ 2147483647 w 382"/>
              <a:gd name="T17" fmla="*/ 2147483647 h 371"/>
              <a:gd name="T18" fmla="*/ 2147483647 w 382"/>
              <a:gd name="T19" fmla="*/ 2147483647 h 371"/>
              <a:gd name="T20" fmla="*/ 2147483647 w 382"/>
              <a:gd name="T21" fmla="*/ 2147483647 h 371"/>
              <a:gd name="T22" fmla="*/ 2147483647 w 382"/>
              <a:gd name="T23" fmla="*/ 2147483647 h 371"/>
              <a:gd name="T24" fmla="*/ 2147483647 w 382"/>
              <a:gd name="T25" fmla="*/ 2147483647 h 371"/>
              <a:gd name="T26" fmla="*/ 2147483647 w 382"/>
              <a:gd name="T27" fmla="*/ 2147483647 h 371"/>
              <a:gd name="T28" fmla="*/ 2147483647 w 382"/>
              <a:gd name="T29" fmla="*/ 2147483647 h 371"/>
              <a:gd name="T30" fmla="*/ 2147483647 w 382"/>
              <a:gd name="T31" fmla="*/ 2147483647 h 371"/>
              <a:gd name="T32" fmla="*/ 2147483647 w 382"/>
              <a:gd name="T33" fmla="*/ 2147483647 h 371"/>
              <a:gd name="T34" fmla="*/ 2147483647 w 382"/>
              <a:gd name="T35" fmla="*/ 2147483647 h 371"/>
              <a:gd name="T36" fmla="*/ 2147483647 w 382"/>
              <a:gd name="T37" fmla="*/ 2147483647 h 371"/>
              <a:gd name="T38" fmla="*/ 2147483647 w 382"/>
              <a:gd name="T39" fmla="*/ 2147483647 h 371"/>
              <a:gd name="T40" fmla="*/ 2147483647 w 382"/>
              <a:gd name="T41" fmla="*/ 2147483647 h 371"/>
              <a:gd name="T42" fmla="*/ 2147483647 w 382"/>
              <a:gd name="T43" fmla="*/ 2147483647 h 371"/>
              <a:gd name="T44" fmla="*/ 2147483647 w 382"/>
              <a:gd name="T45" fmla="*/ 2147483647 h 371"/>
              <a:gd name="T46" fmla="*/ 2147483647 w 382"/>
              <a:gd name="T47" fmla="*/ 2147483647 h 371"/>
              <a:gd name="T48" fmla="*/ 2147483647 w 382"/>
              <a:gd name="T49" fmla="*/ 2147483647 h 371"/>
              <a:gd name="T50" fmla="*/ 2147483647 w 382"/>
              <a:gd name="T51" fmla="*/ 2147483647 h 371"/>
              <a:gd name="T52" fmla="*/ 2147483647 w 382"/>
              <a:gd name="T53" fmla="*/ 2147483647 h 371"/>
              <a:gd name="T54" fmla="*/ 2147483647 w 382"/>
              <a:gd name="T55" fmla="*/ 2147483647 h 371"/>
              <a:gd name="T56" fmla="*/ 2147483647 w 382"/>
              <a:gd name="T57" fmla="*/ 2147483647 h 371"/>
              <a:gd name="T58" fmla="*/ 2147483647 w 382"/>
              <a:gd name="T59" fmla="*/ 2147483647 h 371"/>
              <a:gd name="T60" fmla="*/ 2147483647 w 382"/>
              <a:gd name="T61" fmla="*/ 2147483647 h 371"/>
              <a:gd name="T62" fmla="*/ 2147483647 w 382"/>
              <a:gd name="T63" fmla="*/ 2147483647 h 371"/>
              <a:gd name="T64" fmla="*/ 2147483647 w 382"/>
              <a:gd name="T65" fmla="*/ 2147483647 h 371"/>
              <a:gd name="T66" fmla="*/ 2147483647 w 382"/>
              <a:gd name="T67" fmla="*/ 2147483647 h 371"/>
              <a:gd name="T68" fmla="*/ 2147483647 w 382"/>
              <a:gd name="T69" fmla="*/ 2147483647 h 371"/>
              <a:gd name="T70" fmla="*/ 2147483647 w 382"/>
              <a:gd name="T71" fmla="*/ 2147483647 h 371"/>
              <a:gd name="T72" fmla="*/ 2147483647 w 382"/>
              <a:gd name="T73" fmla="*/ 2147483647 h 371"/>
              <a:gd name="T74" fmla="*/ 2147483647 w 382"/>
              <a:gd name="T75" fmla="*/ 2147483647 h 371"/>
              <a:gd name="T76" fmla="*/ 2147483647 w 382"/>
              <a:gd name="T77" fmla="*/ 2147483647 h 371"/>
              <a:gd name="T78" fmla="*/ 2147483647 w 382"/>
              <a:gd name="T79" fmla="*/ 2147483647 h 371"/>
              <a:gd name="T80" fmla="*/ 2147483647 w 382"/>
              <a:gd name="T81" fmla="*/ 2147483647 h 371"/>
              <a:gd name="T82" fmla="*/ 2147483647 w 382"/>
              <a:gd name="T83" fmla="*/ 2147483647 h 371"/>
              <a:gd name="T84" fmla="*/ 2147483647 w 382"/>
              <a:gd name="T85" fmla="*/ 2147483647 h 371"/>
              <a:gd name="T86" fmla="*/ 2147483647 w 382"/>
              <a:gd name="T87" fmla="*/ 2147483647 h 371"/>
              <a:gd name="T88" fmla="*/ 2147483647 w 382"/>
              <a:gd name="T89" fmla="*/ 2147483647 h 371"/>
              <a:gd name="T90" fmla="*/ 2147483647 w 382"/>
              <a:gd name="T91" fmla="*/ 2147483647 h 371"/>
              <a:gd name="T92" fmla="*/ 2147483647 w 382"/>
              <a:gd name="T93" fmla="*/ 2147483647 h 371"/>
              <a:gd name="T94" fmla="*/ 2147483647 w 382"/>
              <a:gd name="T95" fmla="*/ 2147483647 h 371"/>
              <a:gd name="T96" fmla="*/ 2147483647 w 382"/>
              <a:gd name="T97" fmla="*/ 2147483647 h 371"/>
              <a:gd name="T98" fmla="*/ 2147483647 w 382"/>
              <a:gd name="T99" fmla="*/ 2147483647 h 371"/>
              <a:gd name="T100" fmla="*/ 2147483647 w 382"/>
              <a:gd name="T101" fmla="*/ 2147483647 h 371"/>
              <a:gd name="T102" fmla="*/ 2147483647 w 382"/>
              <a:gd name="T103" fmla="*/ 2147483647 h 371"/>
              <a:gd name="T104" fmla="*/ 2147483647 w 382"/>
              <a:gd name="T105" fmla="*/ 2147483647 h 371"/>
              <a:gd name="T106" fmla="*/ 2147483647 w 382"/>
              <a:gd name="T107" fmla="*/ 2147483647 h 371"/>
              <a:gd name="T108" fmla="*/ 2147483647 w 382"/>
              <a:gd name="T109" fmla="*/ 2147483647 h 371"/>
              <a:gd name="T110" fmla="*/ 2147483647 w 382"/>
              <a:gd name="T111" fmla="*/ 2147483647 h 371"/>
              <a:gd name="T112" fmla="*/ 2147483647 w 382"/>
              <a:gd name="T113" fmla="*/ 2147483647 h 371"/>
              <a:gd name="T114" fmla="*/ 2147483647 w 382"/>
              <a:gd name="T115" fmla="*/ 2147483647 h 371"/>
              <a:gd name="T116" fmla="*/ 2147483647 w 382"/>
              <a:gd name="T117" fmla="*/ 2147483647 h 3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2"/>
              <a:gd name="T178" fmla="*/ 0 h 371"/>
              <a:gd name="T179" fmla="*/ 382 w 382"/>
              <a:gd name="T180" fmla="*/ 371 h 3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2" h="371">
                <a:moveTo>
                  <a:pt x="325" y="123"/>
                </a:moveTo>
                <a:lnTo>
                  <a:pt x="325" y="124"/>
                </a:lnTo>
                <a:lnTo>
                  <a:pt x="324" y="124"/>
                </a:lnTo>
                <a:lnTo>
                  <a:pt x="324" y="125"/>
                </a:lnTo>
                <a:lnTo>
                  <a:pt x="324" y="126"/>
                </a:lnTo>
                <a:lnTo>
                  <a:pt x="324" y="127"/>
                </a:lnTo>
                <a:lnTo>
                  <a:pt x="326" y="127"/>
                </a:lnTo>
                <a:lnTo>
                  <a:pt x="327" y="128"/>
                </a:lnTo>
                <a:lnTo>
                  <a:pt x="328" y="128"/>
                </a:lnTo>
                <a:lnTo>
                  <a:pt x="329" y="129"/>
                </a:lnTo>
                <a:lnTo>
                  <a:pt x="330" y="130"/>
                </a:lnTo>
                <a:lnTo>
                  <a:pt x="332" y="129"/>
                </a:lnTo>
                <a:lnTo>
                  <a:pt x="333" y="129"/>
                </a:lnTo>
                <a:lnTo>
                  <a:pt x="334" y="130"/>
                </a:lnTo>
                <a:lnTo>
                  <a:pt x="334" y="129"/>
                </a:lnTo>
                <a:lnTo>
                  <a:pt x="335" y="130"/>
                </a:lnTo>
                <a:lnTo>
                  <a:pt x="336" y="130"/>
                </a:lnTo>
                <a:lnTo>
                  <a:pt x="336" y="131"/>
                </a:lnTo>
                <a:lnTo>
                  <a:pt x="336" y="132"/>
                </a:lnTo>
                <a:lnTo>
                  <a:pt x="337" y="133"/>
                </a:lnTo>
                <a:lnTo>
                  <a:pt x="338" y="133"/>
                </a:lnTo>
                <a:lnTo>
                  <a:pt x="339" y="133"/>
                </a:lnTo>
                <a:lnTo>
                  <a:pt x="339" y="135"/>
                </a:lnTo>
                <a:lnTo>
                  <a:pt x="339" y="136"/>
                </a:lnTo>
                <a:lnTo>
                  <a:pt x="340" y="137"/>
                </a:lnTo>
                <a:lnTo>
                  <a:pt x="342" y="137"/>
                </a:lnTo>
                <a:lnTo>
                  <a:pt x="342" y="139"/>
                </a:lnTo>
                <a:lnTo>
                  <a:pt x="343" y="140"/>
                </a:lnTo>
                <a:lnTo>
                  <a:pt x="343" y="141"/>
                </a:lnTo>
                <a:lnTo>
                  <a:pt x="344" y="142"/>
                </a:lnTo>
                <a:lnTo>
                  <a:pt x="345" y="142"/>
                </a:lnTo>
                <a:lnTo>
                  <a:pt x="345" y="143"/>
                </a:lnTo>
                <a:lnTo>
                  <a:pt x="346" y="143"/>
                </a:lnTo>
                <a:lnTo>
                  <a:pt x="346" y="144"/>
                </a:lnTo>
                <a:lnTo>
                  <a:pt x="347" y="144"/>
                </a:lnTo>
                <a:lnTo>
                  <a:pt x="346" y="145"/>
                </a:lnTo>
                <a:lnTo>
                  <a:pt x="347" y="146"/>
                </a:lnTo>
                <a:lnTo>
                  <a:pt x="348" y="145"/>
                </a:lnTo>
                <a:lnTo>
                  <a:pt x="348" y="146"/>
                </a:lnTo>
                <a:lnTo>
                  <a:pt x="348" y="145"/>
                </a:lnTo>
                <a:lnTo>
                  <a:pt x="348" y="144"/>
                </a:lnTo>
                <a:lnTo>
                  <a:pt x="350" y="144"/>
                </a:lnTo>
                <a:lnTo>
                  <a:pt x="350" y="145"/>
                </a:lnTo>
                <a:lnTo>
                  <a:pt x="350" y="146"/>
                </a:lnTo>
                <a:lnTo>
                  <a:pt x="350" y="147"/>
                </a:lnTo>
                <a:lnTo>
                  <a:pt x="350" y="148"/>
                </a:lnTo>
                <a:lnTo>
                  <a:pt x="350" y="149"/>
                </a:lnTo>
                <a:lnTo>
                  <a:pt x="351" y="149"/>
                </a:lnTo>
                <a:lnTo>
                  <a:pt x="351" y="148"/>
                </a:lnTo>
                <a:lnTo>
                  <a:pt x="352" y="148"/>
                </a:lnTo>
                <a:lnTo>
                  <a:pt x="353" y="149"/>
                </a:lnTo>
                <a:lnTo>
                  <a:pt x="353" y="150"/>
                </a:lnTo>
                <a:lnTo>
                  <a:pt x="354" y="152"/>
                </a:lnTo>
                <a:lnTo>
                  <a:pt x="353" y="153"/>
                </a:lnTo>
                <a:lnTo>
                  <a:pt x="354" y="153"/>
                </a:lnTo>
                <a:lnTo>
                  <a:pt x="355" y="153"/>
                </a:lnTo>
                <a:lnTo>
                  <a:pt x="356" y="154"/>
                </a:lnTo>
                <a:lnTo>
                  <a:pt x="357" y="154"/>
                </a:lnTo>
                <a:lnTo>
                  <a:pt x="357" y="155"/>
                </a:lnTo>
                <a:lnTo>
                  <a:pt x="359" y="155"/>
                </a:lnTo>
                <a:lnTo>
                  <a:pt x="360" y="155"/>
                </a:lnTo>
                <a:lnTo>
                  <a:pt x="361" y="156"/>
                </a:lnTo>
                <a:lnTo>
                  <a:pt x="362" y="156"/>
                </a:lnTo>
                <a:lnTo>
                  <a:pt x="362" y="157"/>
                </a:lnTo>
                <a:lnTo>
                  <a:pt x="363" y="157"/>
                </a:lnTo>
                <a:lnTo>
                  <a:pt x="364" y="156"/>
                </a:lnTo>
                <a:lnTo>
                  <a:pt x="365" y="157"/>
                </a:lnTo>
                <a:lnTo>
                  <a:pt x="366" y="157"/>
                </a:lnTo>
                <a:lnTo>
                  <a:pt x="367" y="157"/>
                </a:lnTo>
                <a:lnTo>
                  <a:pt x="368" y="158"/>
                </a:lnTo>
                <a:lnTo>
                  <a:pt x="369" y="158"/>
                </a:lnTo>
                <a:lnTo>
                  <a:pt x="370" y="158"/>
                </a:lnTo>
                <a:lnTo>
                  <a:pt x="370" y="159"/>
                </a:lnTo>
                <a:lnTo>
                  <a:pt x="372" y="158"/>
                </a:lnTo>
                <a:lnTo>
                  <a:pt x="373" y="159"/>
                </a:lnTo>
                <a:lnTo>
                  <a:pt x="374" y="159"/>
                </a:lnTo>
                <a:lnTo>
                  <a:pt x="375" y="160"/>
                </a:lnTo>
                <a:lnTo>
                  <a:pt x="376" y="159"/>
                </a:lnTo>
                <a:lnTo>
                  <a:pt x="379" y="159"/>
                </a:lnTo>
                <a:lnTo>
                  <a:pt x="379" y="160"/>
                </a:lnTo>
                <a:lnTo>
                  <a:pt x="379" y="161"/>
                </a:lnTo>
                <a:lnTo>
                  <a:pt x="379" y="162"/>
                </a:lnTo>
                <a:lnTo>
                  <a:pt x="381" y="162"/>
                </a:lnTo>
                <a:lnTo>
                  <a:pt x="382" y="163"/>
                </a:lnTo>
                <a:lnTo>
                  <a:pt x="380" y="164"/>
                </a:lnTo>
                <a:lnTo>
                  <a:pt x="380" y="165"/>
                </a:lnTo>
                <a:lnTo>
                  <a:pt x="379" y="165"/>
                </a:lnTo>
                <a:lnTo>
                  <a:pt x="381" y="166"/>
                </a:lnTo>
                <a:lnTo>
                  <a:pt x="381" y="237"/>
                </a:lnTo>
                <a:lnTo>
                  <a:pt x="360" y="237"/>
                </a:lnTo>
                <a:lnTo>
                  <a:pt x="343" y="237"/>
                </a:lnTo>
                <a:lnTo>
                  <a:pt x="300" y="237"/>
                </a:lnTo>
                <a:lnTo>
                  <a:pt x="299" y="239"/>
                </a:lnTo>
                <a:lnTo>
                  <a:pt x="298" y="243"/>
                </a:lnTo>
                <a:lnTo>
                  <a:pt x="297" y="244"/>
                </a:lnTo>
                <a:lnTo>
                  <a:pt x="296" y="245"/>
                </a:lnTo>
                <a:lnTo>
                  <a:pt x="294" y="246"/>
                </a:lnTo>
                <a:lnTo>
                  <a:pt x="293" y="248"/>
                </a:lnTo>
                <a:lnTo>
                  <a:pt x="293" y="249"/>
                </a:lnTo>
                <a:lnTo>
                  <a:pt x="293" y="250"/>
                </a:lnTo>
                <a:lnTo>
                  <a:pt x="293" y="251"/>
                </a:lnTo>
                <a:lnTo>
                  <a:pt x="293" y="252"/>
                </a:lnTo>
                <a:lnTo>
                  <a:pt x="293" y="253"/>
                </a:lnTo>
                <a:lnTo>
                  <a:pt x="291" y="254"/>
                </a:lnTo>
                <a:lnTo>
                  <a:pt x="290" y="256"/>
                </a:lnTo>
                <a:lnTo>
                  <a:pt x="288" y="258"/>
                </a:lnTo>
                <a:lnTo>
                  <a:pt x="288" y="260"/>
                </a:lnTo>
                <a:lnTo>
                  <a:pt x="287" y="262"/>
                </a:lnTo>
                <a:lnTo>
                  <a:pt x="286" y="263"/>
                </a:lnTo>
                <a:lnTo>
                  <a:pt x="287" y="264"/>
                </a:lnTo>
                <a:lnTo>
                  <a:pt x="286" y="265"/>
                </a:lnTo>
                <a:lnTo>
                  <a:pt x="287" y="266"/>
                </a:lnTo>
                <a:lnTo>
                  <a:pt x="286" y="266"/>
                </a:lnTo>
                <a:lnTo>
                  <a:pt x="284" y="268"/>
                </a:lnTo>
                <a:lnTo>
                  <a:pt x="284" y="269"/>
                </a:lnTo>
                <a:lnTo>
                  <a:pt x="284" y="268"/>
                </a:lnTo>
                <a:lnTo>
                  <a:pt x="284" y="269"/>
                </a:lnTo>
                <a:lnTo>
                  <a:pt x="283" y="270"/>
                </a:lnTo>
                <a:lnTo>
                  <a:pt x="282" y="271"/>
                </a:lnTo>
                <a:lnTo>
                  <a:pt x="281" y="270"/>
                </a:lnTo>
                <a:lnTo>
                  <a:pt x="281" y="271"/>
                </a:lnTo>
                <a:lnTo>
                  <a:pt x="281" y="272"/>
                </a:lnTo>
                <a:lnTo>
                  <a:pt x="281" y="274"/>
                </a:lnTo>
                <a:lnTo>
                  <a:pt x="281" y="275"/>
                </a:lnTo>
                <a:lnTo>
                  <a:pt x="281" y="277"/>
                </a:lnTo>
                <a:lnTo>
                  <a:pt x="281" y="278"/>
                </a:lnTo>
                <a:lnTo>
                  <a:pt x="281" y="279"/>
                </a:lnTo>
                <a:lnTo>
                  <a:pt x="280" y="279"/>
                </a:lnTo>
                <a:lnTo>
                  <a:pt x="279" y="280"/>
                </a:lnTo>
                <a:lnTo>
                  <a:pt x="280" y="282"/>
                </a:lnTo>
                <a:lnTo>
                  <a:pt x="279" y="282"/>
                </a:lnTo>
                <a:lnTo>
                  <a:pt x="279" y="283"/>
                </a:lnTo>
                <a:lnTo>
                  <a:pt x="278" y="284"/>
                </a:lnTo>
                <a:lnTo>
                  <a:pt x="278" y="285"/>
                </a:lnTo>
                <a:lnTo>
                  <a:pt x="278" y="286"/>
                </a:lnTo>
                <a:lnTo>
                  <a:pt x="278" y="287"/>
                </a:lnTo>
                <a:lnTo>
                  <a:pt x="278" y="288"/>
                </a:lnTo>
                <a:lnTo>
                  <a:pt x="275" y="290"/>
                </a:lnTo>
                <a:lnTo>
                  <a:pt x="275" y="291"/>
                </a:lnTo>
                <a:lnTo>
                  <a:pt x="275" y="292"/>
                </a:lnTo>
                <a:lnTo>
                  <a:pt x="274" y="293"/>
                </a:lnTo>
                <a:lnTo>
                  <a:pt x="274" y="295"/>
                </a:lnTo>
                <a:lnTo>
                  <a:pt x="274" y="296"/>
                </a:lnTo>
                <a:lnTo>
                  <a:pt x="275" y="296"/>
                </a:lnTo>
                <a:lnTo>
                  <a:pt x="275" y="298"/>
                </a:lnTo>
                <a:lnTo>
                  <a:pt x="276" y="298"/>
                </a:lnTo>
                <a:lnTo>
                  <a:pt x="276" y="299"/>
                </a:lnTo>
                <a:lnTo>
                  <a:pt x="277" y="300"/>
                </a:lnTo>
                <a:lnTo>
                  <a:pt x="278" y="301"/>
                </a:lnTo>
                <a:lnTo>
                  <a:pt x="279" y="302"/>
                </a:lnTo>
                <a:lnTo>
                  <a:pt x="280" y="302"/>
                </a:lnTo>
                <a:lnTo>
                  <a:pt x="280" y="304"/>
                </a:lnTo>
                <a:lnTo>
                  <a:pt x="281" y="305"/>
                </a:lnTo>
                <a:lnTo>
                  <a:pt x="281" y="306"/>
                </a:lnTo>
                <a:lnTo>
                  <a:pt x="281" y="308"/>
                </a:lnTo>
                <a:lnTo>
                  <a:pt x="280" y="308"/>
                </a:lnTo>
                <a:lnTo>
                  <a:pt x="278" y="310"/>
                </a:lnTo>
                <a:lnTo>
                  <a:pt x="277" y="310"/>
                </a:lnTo>
                <a:lnTo>
                  <a:pt x="275" y="310"/>
                </a:lnTo>
                <a:lnTo>
                  <a:pt x="275" y="311"/>
                </a:lnTo>
                <a:lnTo>
                  <a:pt x="274" y="311"/>
                </a:lnTo>
                <a:lnTo>
                  <a:pt x="272" y="311"/>
                </a:lnTo>
                <a:lnTo>
                  <a:pt x="272" y="312"/>
                </a:lnTo>
                <a:lnTo>
                  <a:pt x="270" y="312"/>
                </a:lnTo>
                <a:lnTo>
                  <a:pt x="270" y="311"/>
                </a:lnTo>
                <a:lnTo>
                  <a:pt x="268" y="312"/>
                </a:lnTo>
                <a:lnTo>
                  <a:pt x="267" y="313"/>
                </a:lnTo>
                <a:lnTo>
                  <a:pt x="267" y="314"/>
                </a:lnTo>
                <a:lnTo>
                  <a:pt x="267" y="315"/>
                </a:lnTo>
                <a:lnTo>
                  <a:pt x="267" y="316"/>
                </a:lnTo>
                <a:lnTo>
                  <a:pt x="267" y="315"/>
                </a:lnTo>
                <a:lnTo>
                  <a:pt x="265" y="317"/>
                </a:lnTo>
                <a:lnTo>
                  <a:pt x="267" y="317"/>
                </a:lnTo>
                <a:lnTo>
                  <a:pt x="267" y="318"/>
                </a:lnTo>
                <a:lnTo>
                  <a:pt x="264" y="320"/>
                </a:lnTo>
                <a:lnTo>
                  <a:pt x="264" y="319"/>
                </a:lnTo>
                <a:lnTo>
                  <a:pt x="263" y="319"/>
                </a:lnTo>
                <a:lnTo>
                  <a:pt x="263" y="318"/>
                </a:lnTo>
                <a:lnTo>
                  <a:pt x="261" y="318"/>
                </a:lnTo>
                <a:lnTo>
                  <a:pt x="260" y="319"/>
                </a:lnTo>
                <a:lnTo>
                  <a:pt x="259" y="319"/>
                </a:lnTo>
                <a:lnTo>
                  <a:pt x="258" y="318"/>
                </a:lnTo>
                <a:lnTo>
                  <a:pt x="258" y="319"/>
                </a:lnTo>
                <a:lnTo>
                  <a:pt x="257" y="320"/>
                </a:lnTo>
                <a:lnTo>
                  <a:pt x="256" y="320"/>
                </a:lnTo>
                <a:lnTo>
                  <a:pt x="255" y="321"/>
                </a:lnTo>
                <a:lnTo>
                  <a:pt x="255" y="320"/>
                </a:lnTo>
                <a:lnTo>
                  <a:pt x="255" y="319"/>
                </a:lnTo>
                <a:lnTo>
                  <a:pt x="252" y="319"/>
                </a:lnTo>
                <a:lnTo>
                  <a:pt x="250" y="318"/>
                </a:lnTo>
                <a:lnTo>
                  <a:pt x="249" y="318"/>
                </a:lnTo>
                <a:lnTo>
                  <a:pt x="249" y="317"/>
                </a:lnTo>
                <a:lnTo>
                  <a:pt x="249" y="316"/>
                </a:lnTo>
                <a:lnTo>
                  <a:pt x="249" y="315"/>
                </a:lnTo>
                <a:lnTo>
                  <a:pt x="249" y="314"/>
                </a:lnTo>
                <a:lnTo>
                  <a:pt x="247" y="314"/>
                </a:lnTo>
                <a:lnTo>
                  <a:pt x="247" y="313"/>
                </a:lnTo>
                <a:lnTo>
                  <a:pt x="248" y="312"/>
                </a:lnTo>
                <a:lnTo>
                  <a:pt x="248" y="311"/>
                </a:lnTo>
                <a:lnTo>
                  <a:pt x="247" y="311"/>
                </a:lnTo>
                <a:lnTo>
                  <a:pt x="246" y="310"/>
                </a:lnTo>
                <a:lnTo>
                  <a:pt x="246" y="309"/>
                </a:lnTo>
                <a:lnTo>
                  <a:pt x="246" y="307"/>
                </a:lnTo>
                <a:lnTo>
                  <a:pt x="244" y="306"/>
                </a:lnTo>
                <a:lnTo>
                  <a:pt x="242" y="306"/>
                </a:lnTo>
                <a:lnTo>
                  <a:pt x="242" y="305"/>
                </a:lnTo>
                <a:lnTo>
                  <a:pt x="242" y="304"/>
                </a:lnTo>
                <a:lnTo>
                  <a:pt x="242" y="303"/>
                </a:lnTo>
                <a:lnTo>
                  <a:pt x="241" y="303"/>
                </a:lnTo>
                <a:lnTo>
                  <a:pt x="241" y="302"/>
                </a:lnTo>
                <a:lnTo>
                  <a:pt x="240" y="303"/>
                </a:lnTo>
                <a:lnTo>
                  <a:pt x="238" y="301"/>
                </a:lnTo>
                <a:lnTo>
                  <a:pt x="238" y="300"/>
                </a:lnTo>
                <a:lnTo>
                  <a:pt x="238" y="298"/>
                </a:lnTo>
                <a:lnTo>
                  <a:pt x="237" y="296"/>
                </a:lnTo>
                <a:lnTo>
                  <a:pt x="236" y="296"/>
                </a:lnTo>
                <a:lnTo>
                  <a:pt x="235" y="296"/>
                </a:lnTo>
                <a:lnTo>
                  <a:pt x="234" y="296"/>
                </a:lnTo>
                <a:lnTo>
                  <a:pt x="233" y="297"/>
                </a:lnTo>
                <a:lnTo>
                  <a:pt x="231" y="296"/>
                </a:lnTo>
                <a:lnTo>
                  <a:pt x="229" y="295"/>
                </a:lnTo>
                <a:lnTo>
                  <a:pt x="228" y="295"/>
                </a:lnTo>
                <a:lnTo>
                  <a:pt x="227" y="295"/>
                </a:lnTo>
                <a:lnTo>
                  <a:pt x="226" y="293"/>
                </a:lnTo>
                <a:lnTo>
                  <a:pt x="225" y="292"/>
                </a:lnTo>
                <a:lnTo>
                  <a:pt x="224" y="292"/>
                </a:lnTo>
                <a:lnTo>
                  <a:pt x="223" y="292"/>
                </a:lnTo>
                <a:lnTo>
                  <a:pt x="222" y="292"/>
                </a:lnTo>
                <a:lnTo>
                  <a:pt x="220" y="292"/>
                </a:lnTo>
                <a:lnTo>
                  <a:pt x="220" y="293"/>
                </a:lnTo>
                <a:lnTo>
                  <a:pt x="219" y="292"/>
                </a:lnTo>
                <a:lnTo>
                  <a:pt x="217" y="292"/>
                </a:lnTo>
                <a:lnTo>
                  <a:pt x="216" y="292"/>
                </a:lnTo>
                <a:lnTo>
                  <a:pt x="215" y="292"/>
                </a:lnTo>
                <a:lnTo>
                  <a:pt x="215" y="294"/>
                </a:lnTo>
                <a:lnTo>
                  <a:pt x="216" y="295"/>
                </a:lnTo>
                <a:lnTo>
                  <a:pt x="215" y="295"/>
                </a:lnTo>
                <a:lnTo>
                  <a:pt x="215" y="296"/>
                </a:lnTo>
                <a:lnTo>
                  <a:pt x="215" y="297"/>
                </a:lnTo>
                <a:lnTo>
                  <a:pt x="212" y="298"/>
                </a:lnTo>
                <a:lnTo>
                  <a:pt x="211" y="298"/>
                </a:lnTo>
                <a:lnTo>
                  <a:pt x="210" y="298"/>
                </a:lnTo>
                <a:lnTo>
                  <a:pt x="208" y="299"/>
                </a:lnTo>
                <a:lnTo>
                  <a:pt x="206" y="299"/>
                </a:lnTo>
                <a:lnTo>
                  <a:pt x="205" y="300"/>
                </a:lnTo>
                <a:lnTo>
                  <a:pt x="203" y="301"/>
                </a:lnTo>
                <a:lnTo>
                  <a:pt x="202" y="301"/>
                </a:lnTo>
                <a:lnTo>
                  <a:pt x="200" y="302"/>
                </a:lnTo>
                <a:lnTo>
                  <a:pt x="201" y="303"/>
                </a:lnTo>
                <a:lnTo>
                  <a:pt x="200" y="304"/>
                </a:lnTo>
                <a:lnTo>
                  <a:pt x="199" y="304"/>
                </a:lnTo>
                <a:lnTo>
                  <a:pt x="198" y="304"/>
                </a:lnTo>
                <a:lnTo>
                  <a:pt x="197" y="305"/>
                </a:lnTo>
                <a:lnTo>
                  <a:pt x="197" y="307"/>
                </a:lnTo>
                <a:lnTo>
                  <a:pt x="197" y="308"/>
                </a:lnTo>
                <a:lnTo>
                  <a:pt x="194" y="310"/>
                </a:lnTo>
                <a:lnTo>
                  <a:pt x="193" y="311"/>
                </a:lnTo>
                <a:lnTo>
                  <a:pt x="192" y="313"/>
                </a:lnTo>
                <a:lnTo>
                  <a:pt x="192" y="314"/>
                </a:lnTo>
                <a:lnTo>
                  <a:pt x="192" y="317"/>
                </a:lnTo>
                <a:lnTo>
                  <a:pt x="192" y="318"/>
                </a:lnTo>
                <a:lnTo>
                  <a:pt x="192" y="319"/>
                </a:lnTo>
                <a:lnTo>
                  <a:pt x="192" y="321"/>
                </a:lnTo>
                <a:lnTo>
                  <a:pt x="190" y="322"/>
                </a:lnTo>
                <a:lnTo>
                  <a:pt x="190" y="324"/>
                </a:lnTo>
                <a:lnTo>
                  <a:pt x="189" y="324"/>
                </a:lnTo>
                <a:lnTo>
                  <a:pt x="190" y="325"/>
                </a:lnTo>
                <a:lnTo>
                  <a:pt x="190" y="327"/>
                </a:lnTo>
                <a:lnTo>
                  <a:pt x="192" y="327"/>
                </a:lnTo>
                <a:lnTo>
                  <a:pt x="192" y="329"/>
                </a:lnTo>
                <a:lnTo>
                  <a:pt x="192" y="330"/>
                </a:lnTo>
                <a:lnTo>
                  <a:pt x="192" y="331"/>
                </a:lnTo>
                <a:lnTo>
                  <a:pt x="192" y="334"/>
                </a:lnTo>
                <a:lnTo>
                  <a:pt x="191" y="334"/>
                </a:lnTo>
                <a:lnTo>
                  <a:pt x="190" y="334"/>
                </a:lnTo>
                <a:lnTo>
                  <a:pt x="190" y="335"/>
                </a:lnTo>
                <a:lnTo>
                  <a:pt x="191" y="336"/>
                </a:lnTo>
                <a:lnTo>
                  <a:pt x="190" y="337"/>
                </a:lnTo>
                <a:lnTo>
                  <a:pt x="191" y="337"/>
                </a:lnTo>
                <a:lnTo>
                  <a:pt x="191" y="338"/>
                </a:lnTo>
                <a:lnTo>
                  <a:pt x="191" y="339"/>
                </a:lnTo>
                <a:lnTo>
                  <a:pt x="190" y="340"/>
                </a:lnTo>
                <a:lnTo>
                  <a:pt x="191" y="342"/>
                </a:lnTo>
                <a:lnTo>
                  <a:pt x="190" y="343"/>
                </a:lnTo>
                <a:lnTo>
                  <a:pt x="189" y="343"/>
                </a:lnTo>
                <a:lnTo>
                  <a:pt x="189" y="345"/>
                </a:lnTo>
                <a:lnTo>
                  <a:pt x="188" y="347"/>
                </a:lnTo>
                <a:lnTo>
                  <a:pt x="188" y="349"/>
                </a:lnTo>
                <a:lnTo>
                  <a:pt x="186" y="350"/>
                </a:lnTo>
                <a:lnTo>
                  <a:pt x="188" y="351"/>
                </a:lnTo>
                <a:lnTo>
                  <a:pt x="189" y="353"/>
                </a:lnTo>
                <a:lnTo>
                  <a:pt x="190" y="354"/>
                </a:lnTo>
                <a:lnTo>
                  <a:pt x="189" y="355"/>
                </a:lnTo>
                <a:lnTo>
                  <a:pt x="189" y="356"/>
                </a:lnTo>
                <a:lnTo>
                  <a:pt x="187" y="357"/>
                </a:lnTo>
                <a:lnTo>
                  <a:pt x="188" y="358"/>
                </a:lnTo>
                <a:lnTo>
                  <a:pt x="190" y="359"/>
                </a:lnTo>
                <a:lnTo>
                  <a:pt x="191" y="360"/>
                </a:lnTo>
                <a:lnTo>
                  <a:pt x="192" y="360"/>
                </a:lnTo>
                <a:lnTo>
                  <a:pt x="193" y="360"/>
                </a:lnTo>
                <a:lnTo>
                  <a:pt x="193" y="361"/>
                </a:lnTo>
                <a:lnTo>
                  <a:pt x="193" y="363"/>
                </a:lnTo>
                <a:lnTo>
                  <a:pt x="194" y="366"/>
                </a:lnTo>
                <a:lnTo>
                  <a:pt x="197" y="366"/>
                </a:lnTo>
                <a:lnTo>
                  <a:pt x="197" y="367"/>
                </a:lnTo>
                <a:lnTo>
                  <a:pt x="197" y="368"/>
                </a:lnTo>
                <a:lnTo>
                  <a:pt x="197" y="369"/>
                </a:lnTo>
                <a:lnTo>
                  <a:pt x="197" y="371"/>
                </a:lnTo>
                <a:lnTo>
                  <a:pt x="196" y="371"/>
                </a:lnTo>
                <a:lnTo>
                  <a:pt x="192" y="367"/>
                </a:lnTo>
                <a:lnTo>
                  <a:pt x="192" y="365"/>
                </a:lnTo>
                <a:lnTo>
                  <a:pt x="191" y="363"/>
                </a:lnTo>
                <a:lnTo>
                  <a:pt x="189" y="361"/>
                </a:lnTo>
                <a:lnTo>
                  <a:pt x="186" y="360"/>
                </a:lnTo>
                <a:lnTo>
                  <a:pt x="184" y="360"/>
                </a:lnTo>
                <a:lnTo>
                  <a:pt x="180" y="359"/>
                </a:lnTo>
                <a:lnTo>
                  <a:pt x="179" y="357"/>
                </a:lnTo>
                <a:lnTo>
                  <a:pt x="177" y="356"/>
                </a:lnTo>
                <a:lnTo>
                  <a:pt x="175" y="356"/>
                </a:lnTo>
                <a:lnTo>
                  <a:pt x="174" y="356"/>
                </a:lnTo>
                <a:lnTo>
                  <a:pt x="173" y="358"/>
                </a:lnTo>
                <a:lnTo>
                  <a:pt x="172" y="358"/>
                </a:lnTo>
                <a:lnTo>
                  <a:pt x="171" y="358"/>
                </a:lnTo>
                <a:lnTo>
                  <a:pt x="169" y="358"/>
                </a:lnTo>
                <a:lnTo>
                  <a:pt x="168" y="357"/>
                </a:lnTo>
                <a:lnTo>
                  <a:pt x="167" y="356"/>
                </a:lnTo>
                <a:lnTo>
                  <a:pt x="166" y="354"/>
                </a:lnTo>
                <a:lnTo>
                  <a:pt x="166" y="353"/>
                </a:lnTo>
                <a:lnTo>
                  <a:pt x="164" y="350"/>
                </a:lnTo>
                <a:lnTo>
                  <a:pt x="163" y="348"/>
                </a:lnTo>
                <a:lnTo>
                  <a:pt x="163" y="347"/>
                </a:lnTo>
                <a:lnTo>
                  <a:pt x="161" y="344"/>
                </a:lnTo>
                <a:lnTo>
                  <a:pt x="161" y="343"/>
                </a:lnTo>
                <a:lnTo>
                  <a:pt x="160" y="340"/>
                </a:lnTo>
                <a:lnTo>
                  <a:pt x="159" y="339"/>
                </a:lnTo>
                <a:lnTo>
                  <a:pt x="157" y="337"/>
                </a:lnTo>
                <a:lnTo>
                  <a:pt x="156" y="336"/>
                </a:lnTo>
                <a:lnTo>
                  <a:pt x="155" y="336"/>
                </a:lnTo>
                <a:lnTo>
                  <a:pt x="154" y="336"/>
                </a:lnTo>
                <a:lnTo>
                  <a:pt x="153" y="336"/>
                </a:lnTo>
                <a:lnTo>
                  <a:pt x="153" y="335"/>
                </a:lnTo>
                <a:lnTo>
                  <a:pt x="152" y="335"/>
                </a:lnTo>
                <a:lnTo>
                  <a:pt x="151" y="334"/>
                </a:lnTo>
                <a:lnTo>
                  <a:pt x="152" y="333"/>
                </a:lnTo>
                <a:lnTo>
                  <a:pt x="151" y="331"/>
                </a:lnTo>
                <a:lnTo>
                  <a:pt x="150" y="331"/>
                </a:lnTo>
                <a:lnTo>
                  <a:pt x="149" y="331"/>
                </a:lnTo>
                <a:lnTo>
                  <a:pt x="148" y="330"/>
                </a:lnTo>
                <a:lnTo>
                  <a:pt x="148" y="329"/>
                </a:lnTo>
                <a:lnTo>
                  <a:pt x="146" y="329"/>
                </a:lnTo>
                <a:lnTo>
                  <a:pt x="145" y="327"/>
                </a:lnTo>
                <a:lnTo>
                  <a:pt x="144" y="327"/>
                </a:lnTo>
                <a:lnTo>
                  <a:pt x="142" y="327"/>
                </a:lnTo>
                <a:lnTo>
                  <a:pt x="141" y="325"/>
                </a:lnTo>
                <a:lnTo>
                  <a:pt x="140" y="324"/>
                </a:lnTo>
                <a:lnTo>
                  <a:pt x="140" y="325"/>
                </a:lnTo>
                <a:lnTo>
                  <a:pt x="139" y="324"/>
                </a:lnTo>
                <a:lnTo>
                  <a:pt x="138" y="324"/>
                </a:lnTo>
                <a:lnTo>
                  <a:pt x="137" y="322"/>
                </a:lnTo>
                <a:lnTo>
                  <a:pt x="136" y="321"/>
                </a:lnTo>
                <a:lnTo>
                  <a:pt x="135" y="320"/>
                </a:lnTo>
                <a:lnTo>
                  <a:pt x="134" y="320"/>
                </a:lnTo>
                <a:lnTo>
                  <a:pt x="134" y="319"/>
                </a:lnTo>
                <a:lnTo>
                  <a:pt x="134" y="318"/>
                </a:lnTo>
                <a:lnTo>
                  <a:pt x="133" y="318"/>
                </a:lnTo>
                <a:lnTo>
                  <a:pt x="134" y="317"/>
                </a:lnTo>
                <a:lnTo>
                  <a:pt x="132" y="316"/>
                </a:lnTo>
                <a:lnTo>
                  <a:pt x="132" y="315"/>
                </a:lnTo>
                <a:lnTo>
                  <a:pt x="130" y="315"/>
                </a:lnTo>
                <a:lnTo>
                  <a:pt x="129" y="314"/>
                </a:lnTo>
                <a:lnTo>
                  <a:pt x="128" y="314"/>
                </a:lnTo>
                <a:lnTo>
                  <a:pt x="127" y="313"/>
                </a:lnTo>
                <a:lnTo>
                  <a:pt x="126" y="314"/>
                </a:lnTo>
                <a:lnTo>
                  <a:pt x="125" y="313"/>
                </a:lnTo>
                <a:lnTo>
                  <a:pt x="124" y="311"/>
                </a:lnTo>
                <a:lnTo>
                  <a:pt x="125" y="311"/>
                </a:lnTo>
                <a:lnTo>
                  <a:pt x="125" y="309"/>
                </a:lnTo>
                <a:lnTo>
                  <a:pt x="124" y="309"/>
                </a:lnTo>
                <a:lnTo>
                  <a:pt x="124" y="308"/>
                </a:lnTo>
                <a:lnTo>
                  <a:pt x="125" y="307"/>
                </a:lnTo>
                <a:lnTo>
                  <a:pt x="125" y="306"/>
                </a:lnTo>
                <a:lnTo>
                  <a:pt x="125" y="305"/>
                </a:lnTo>
                <a:lnTo>
                  <a:pt x="127" y="306"/>
                </a:lnTo>
                <a:lnTo>
                  <a:pt x="128" y="306"/>
                </a:lnTo>
                <a:lnTo>
                  <a:pt x="130" y="306"/>
                </a:lnTo>
                <a:lnTo>
                  <a:pt x="130" y="307"/>
                </a:lnTo>
                <a:lnTo>
                  <a:pt x="131" y="307"/>
                </a:lnTo>
                <a:lnTo>
                  <a:pt x="131" y="308"/>
                </a:lnTo>
                <a:lnTo>
                  <a:pt x="132" y="308"/>
                </a:lnTo>
                <a:lnTo>
                  <a:pt x="133" y="307"/>
                </a:lnTo>
                <a:lnTo>
                  <a:pt x="134" y="308"/>
                </a:lnTo>
                <a:lnTo>
                  <a:pt x="134" y="307"/>
                </a:lnTo>
                <a:lnTo>
                  <a:pt x="134" y="306"/>
                </a:lnTo>
                <a:lnTo>
                  <a:pt x="134" y="305"/>
                </a:lnTo>
                <a:lnTo>
                  <a:pt x="135" y="305"/>
                </a:lnTo>
                <a:lnTo>
                  <a:pt x="136" y="305"/>
                </a:lnTo>
                <a:lnTo>
                  <a:pt x="137" y="305"/>
                </a:lnTo>
                <a:lnTo>
                  <a:pt x="137" y="304"/>
                </a:lnTo>
                <a:lnTo>
                  <a:pt x="138" y="304"/>
                </a:lnTo>
                <a:lnTo>
                  <a:pt x="139" y="303"/>
                </a:lnTo>
                <a:lnTo>
                  <a:pt x="140" y="303"/>
                </a:lnTo>
                <a:lnTo>
                  <a:pt x="140" y="302"/>
                </a:lnTo>
                <a:lnTo>
                  <a:pt x="140" y="301"/>
                </a:lnTo>
                <a:lnTo>
                  <a:pt x="139" y="301"/>
                </a:lnTo>
                <a:lnTo>
                  <a:pt x="139" y="300"/>
                </a:lnTo>
                <a:lnTo>
                  <a:pt x="140" y="300"/>
                </a:lnTo>
                <a:lnTo>
                  <a:pt x="140" y="299"/>
                </a:lnTo>
                <a:lnTo>
                  <a:pt x="139" y="298"/>
                </a:lnTo>
                <a:lnTo>
                  <a:pt x="138" y="298"/>
                </a:lnTo>
                <a:lnTo>
                  <a:pt x="138" y="297"/>
                </a:lnTo>
                <a:lnTo>
                  <a:pt x="137" y="296"/>
                </a:lnTo>
                <a:lnTo>
                  <a:pt x="138" y="295"/>
                </a:lnTo>
                <a:lnTo>
                  <a:pt x="139" y="295"/>
                </a:lnTo>
                <a:lnTo>
                  <a:pt x="138" y="293"/>
                </a:lnTo>
                <a:lnTo>
                  <a:pt x="139" y="292"/>
                </a:lnTo>
                <a:lnTo>
                  <a:pt x="140" y="292"/>
                </a:lnTo>
                <a:lnTo>
                  <a:pt x="140" y="291"/>
                </a:lnTo>
                <a:lnTo>
                  <a:pt x="141" y="290"/>
                </a:lnTo>
                <a:lnTo>
                  <a:pt x="140" y="289"/>
                </a:lnTo>
                <a:lnTo>
                  <a:pt x="140" y="288"/>
                </a:lnTo>
                <a:lnTo>
                  <a:pt x="142" y="288"/>
                </a:lnTo>
                <a:lnTo>
                  <a:pt x="142" y="287"/>
                </a:lnTo>
                <a:lnTo>
                  <a:pt x="144" y="287"/>
                </a:lnTo>
                <a:lnTo>
                  <a:pt x="144" y="285"/>
                </a:lnTo>
                <a:lnTo>
                  <a:pt x="145" y="285"/>
                </a:lnTo>
                <a:lnTo>
                  <a:pt x="145" y="284"/>
                </a:lnTo>
                <a:lnTo>
                  <a:pt x="145" y="283"/>
                </a:lnTo>
                <a:lnTo>
                  <a:pt x="145" y="282"/>
                </a:lnTo>
                <a:lnTo>
                  <a:pt x="146" y="282"/>
                </a:lnTo>
                <a:lnTo>
                  <a:pt x="146" y="280"/>
                </a:lnTo>
                <a:lnTo>
                  <a:pt x="147" y="279"/>
                </a:lnTo>
                <a:lnTo>
                  <a:pt x="145" y="279"/>
                </a:lnTo>
                <a:lnTo>
                  <a:pt x="144" y="279"/>
                </a:lnTo>
                <a:lnTo>
                  <a:pt x="143" y="279"/>
                </a:lnTo>
                <a:lnTo>
                  <a:pt x="143" y="278"/>
                </a:lnTo>
                <a:lnTo>
                  <a:pt x="142" y="278"/>
                </a:lnTo>
                <a:lnTo>
                  <a:pt x="142" y="277"/>
                </a:lnTo>
                <a:lnTo>
                  <a:pt x="142" y="276"/>
                </a:lnTo>
                <a:lnTo>
                  <a:pt x="143" y="275"/>
                </a:lnTo>
                <a:lnTo>
                  <a:pt x="143" y="274"/>
                </a:lnTo>
                <a:lnTo>
                  <a:pt x="142" y="274"/>
                </a:lnTo>
                <a:lnTo>
                  <a:pt x="142" y="272"/>
                </a:lnTo>
                <a:lnTo>
                  <a:pt x="142" y="271"/>
                </a:lnTo>
                <a:lnTo>
                  <a:pt x="142" y="269"/>
                </a:lnTo>
                <a:lnTo>
                  <a:pt x="143" y="269"/>
                </a:lnTo>
                <a:lnTo>
                  <a:pt x="142" y="269"/>
                </a:lnTo>
                <a:lnTo>
                  <a:pt x="142" y="268"/>
                </a:lnTo>
                <a:lnTo>
                  <a:pt x="141" y="267"/>
                </a:lnTo>
                <a:lnTo>
                  <a:pt x="140" y="266"/>
                </a:lnTo>
                <a:lnTo>
                  <a:pt x="140" y="265"/>
                </a:lnTo>
                <a:lnTo>
                  <a:pt x="137" y="263"/>
                </a:lnTo>
                <a:lnTo>
                  <a:pt x="137" y="262"/>
                </a:lnTo>
                <a:lnTo>
                  <a:pt x="137" y="261"/>
                </a:lnTo>
                <a:lnTo>
                  <a:pt x="137" y="260"/>
                </a:lnTo>
                <a:lnTo>
                  <a:pt x="137" y="258"/>
                </a:lnTo>
                <a:lnTo>
                  <a:pt x="137" y="257"/>
                </a:lnTo>
                <a:lnTo>
                  <a:pt x="136" y="253"/>
                </a:lnTo>
                <a:lnTo>
                  <a:pt x="134" y="253"/>
                </a:lnTo>
                <a:lnTo>
                  <a:pt x="134" y="252"/>
                </a:lnTo>
                <a:lnTo>
                  <a:pt x="132" y="251"/>
                </a:lnTo>
                <a:lnTo>
                  <a:pt x="131" y="250"/>
                </a:lnTo>
                <a:lnTo>
                  <a:pt x="130" y="249"/>
                </a:lnTo>
                <a:lnTo>
                  <a:pt x="130" y="246"/>
                </a:lnTo>
                <a:lnTo>
                  <a:pt x="130" y="245"/>
                </a:lnTo>
                <a:lnTo>
                  <a:pt x="130" y="243"/>
                </a:lnTo>
                <a:lnTo>
                  <a:pt x="129" y="241"/>
                </a:lnTo>
                <a:lnTo>
                  <a:pt x="128" y="240"/>
                </a:lnTo>
                <a:lnTo>
                  <a:pt x="128" y="237"/>
                </a:lnTo>
                <a:lnTo>
                  <a:pt x="127" y="235"/>
                </a:lnTo>
                <a:lnTo>
                  <a:pt x="128" y="233"/>
                </a:lnTo>
                <a:lnTo>
                  <a:pt x="127" y="231"/>
                </a:lnTo>
                <a:lnTo>
                  <a:pt x="128" y="230"/>
                </a:lnTo>
                <a:lnTo>
                  <a:pt x="128" y="229"/>
                </a:lnTo>
                <a:lnTo>
                  <a:pt x="128" y="228"/>
                </a:lnTo>
                <a:lnTo>
                  <a:pt x="128" y="227"/>
                </a:lnTo>
                <a:lnTo>
                  <a:pt x="128" y="225"/>
                </a:lnTo>
                <a:lnTo>
                  <a:pt x="127" y="224"/>
                </a:lnTo>
                <a:lnTo>
                  <a:pt x="125" y="222"/>
                </a:lnTo>
                <a:lnTo>
                  <a:pt x="124" y="224"/>
                </a:lnTo>
                <a:lnTo>
                  <a:pt x="123" y="223"/>
                </a:lnTo>
                <a:lnTo>
                  <a:pt x="123" y="220"/>
                </a:lnTo>
                <a:lnTo>
                  <a:pt x="122" y="218"/>
                </a:lnTo>
                <a:lnTo>
                  <a:pt x="122" y="215"/>
                </a:lnTo>
                <a:lnTo>
                  <a:pt x="123" y="213"/>
                </a:lnTo>
                <a:lnTo>
                  <a:pt x="122" y="206"/>
                </a:lnTo>
                <a:lnTo>
                  <a:pt x="122" y="204"/>
                </a:lnTo>
                <a:lnTo>
                  <a:pt x="125" y="201"/>
                </a:lnTo>
                <a:lnTo>
                  <a:pt x="127" y="198"/>
                </a:lnTo>
                <a:lnTo>
                  <a:pt x="128" y="198"/>
                </a:lnTo>
                <a:lnTo>
                  <a:pt x="127" y="195"/>
                </a:lnTo>
                <a:lnTo>
                  <a:pt x="126" y="194"/>
                </a:lnTo>
                <a:lnTo>
                  <a:pt x="125" y="192"/>
                </a:lnTo>
                <a:lnTo>
                  <a:pt x="127" y="188"/>
                </a:lnTo>
                <a:lnTo>
                  <a:pt x="128" y="187"/>
                </a:lnTo>
                <a:lnTo>
                  <a:pt x="128" y="185"/>
                </a:lnTo>
                <a:lnTo>
                  <a:pt x="128" y="184"/>
                </a:lnTo>
                <a:lnTo>
                  <a:pt x="128" y="182"/>
                </a:lnTo>
                <a:lnTo>
                  <a:pt x="126" y="181"/>
                </a:lnTo>
                <a:lnTo>
                  <a:pt x="126" y="180"/>
                </a:lnTo>
                <a:lnTo>
                  <a:pt x="126" y="179"/>
                </a:lnTo>
                <a:lnTo>
                  <a:pt x="126" y="178"/>
                </a:lnTo>
                <a:lnTo>
                  <a:pt x="127" y="177"/>
                </a:lnTo>
                <a:lnTo>
                  <a:pt x="127" y="176"/>
                </a:lnTo>
                <a:lnTo>
                  <a:pt x="126" y="175"/>
                </a:lnTo>
                <a:lnTo>
                  <a:pt x="125" y="176"/>
                </a:lnTo>
                <a:lnTo>
                  <a:pt x="123" y="176"/>
                </a:lnTo>
                <a:lnTo>
                  <a:pt x="122" y="175"/>
                </a:lnTo>
                <a:lnTo>
                  <a:pt x="121" y="173"/>
                </a:lnTo>
                <a:lnTo>
                  <a:pt x="121" y="169"/>
                </a:lnTo>
                <a:lnTo>
                  <a:pt x="119" y="164"/>
                </a:lnTo>
                <a:lnTo>
                  <a:pt x="116" y="156"/>
                </a:lnTo>
                <a:lnTo>
                  <a:pt x="116" y="154"/>
                </a:lnTo>
                <a:lnTo>
                  <a:pt x="116" y="153"/>
                </a:lnTo>
                <a:lnTo>
                  <a:pt x="115" y="150"/>
                </a:lnTo>
                <a:lnTo>
                  <a:pt x="114" y="150"/>
                </a:lnTo>
                <a:lnTo>
                  <a:pt x="114" y="149"/>
                </a:lnTo>
                <a:lnTo>
                  <a:pt x="112" y="149"/>
                </a:lnTo>
                <a:lnTo>
                  <a:pt x="111" y="147"/>
                </a:lnTo>
                <a:lnTo>
                  <a:pt x="109" y="146"/>
                </a:lnTo>
                <a:lnTo>
                  <a:pt x="108" y="146"/>
                </a:lnTo>
                <a:lnTo>
                  <a:pt x="108" y="143"/>
                </a:lnTo>
                <a:lnTo>
                  <a:pt x="107" y="143"/>
                </a:lnTo>
                <a:lnTo>
                  <a:pt x="106" y="143"/>
                </a:lnTo>
                <a:lnTo>
                  <a:pt x="105" y="140"/>
                </a:lnTo>
                <a:lnTo>
                  <a:pt x="103" y="140"/>
                </a:lnTo>
                <a:lnTo>
                  <a:pt x="103" y="139"/>
                </a:lnTo>
                <a:lnTo>
                  <a:pt x="102" y="138"/>
                </a:lnTo>
                <a:lnTo>
                  <a:pt x="103" y="136"/>
                </a:lnTo>
                <a:lnTo>
                  <a:pt x="105" y="134"/>
                </a:lnTo>
                <a:lnTo>
                  <a:pt x="105" y="133"/>
                </a:lnTo>
                <a:lnTo>
                  <a:pt x="106" y="133"/>
                </a:lnTo>
                <a:lnTo>
                  <a:pt x="108" y="131"/>
                </a:lnTo>
                <a:lnTo>
                  <a:pt x="108" y="130"/>
                </a:lnTo>
                <a:lnTo>
                  <a:pt x="108" y="123"/>
                </a:lnTo>
                <a:lnTo>
                  <a:pt x="110" y="118"/>
                </a:lnTo>
                <a:lnTo>
                  <a:pt x="111" y="116"/>
                </a:lnTo>
                <a:lnTo>
                  <a:pt x="110" y="114"/>
                </a:lnTo>
                <a:lnTo>
                  <a:pt x="109" y="113"/>
                </a:lnTo>
                <a:lnTo>
                  <a:pt x="108" y="112"/>
                </a:lnTo>
                <a:lnTo>
                  <a:pt x="108" y="111"/>
                </a:lnTo>
                <a:lnTo>
                  <a:pt x="102" y="110"/>
                </a:lnTo>
                <a:lnTo>
                  <a:pt x="101" y="108"/>
                </a:lnTo>
                <a:lnTo>
                  <a:pt x="100" y="108"/>
                </a:lnTo>
                <a:lnTo>
                  <a:pt x="95" y="107"/>
                </a:lnTo>
                <a:lnTo>
                  <a:pt x="93" y="107"/>
                </a:lnTo>
                <a:lnTo>
                  <a:pt x="90" y="108"/>
                </a:lnTo>
                <a:lnTo>
                  <a:pt x="88" y="108"/>
                </a:lnTo>
                <a:lnTo>
                  <a:pt x="84" y="106"/>
                </a:lnTo>
                <a:lnTo>
                  <a:pt x="83" y="104"/>
                </a:lnTo>
                <a:lnTo>
                  <a:pt x="82" y="104"/>
                </a:lnTo>
                <a:lnTo>
                  <a:pt x="80" y="102"/>
                </a:lnTo>
                <a:lnTo>
                  <a:pt x="80" y="101"/>
                </a:lnTo>
                <a:lnTo>
                  <a:pt x="79" y="99"/>
                </a:lnTo>
                <a:lnTo>
                  <a:pt x="79" y="98"/>
                </a:lnTo>
                <a:lnTo>
                  <a:pt x="79" y="97"/>
                </a:lnTo>
                <a:lnTo>
                  <a:pt x="78" y="97"/>
                </a:lnTo>
                <a:lnTo>
                  <a:pt x="77" y="96"/>
                </a:lnTo>
                <a:lnTo>
                  <a:pt x="75" y="96"/>
                </a:lnTo>
                <a:lnTo>
                  <a:pt x="70" y="98"/>
                </a:lnTo>
                <a:lnTo>
                  <a:pt x="69" y="98"/>
                </a:lnTo>
                <a:lnTo>
                  <a:pt x="67" y="97"/>
                </a:lnTo>
                <a:lnTo>
                  <a:pt x="63" y="94"/>
                </a:lnTo>
                <a:lnTo>
                  <a:pt x="62" y="94"/>
                </a:lnTo>
                <a:lnTo>
                  <a:pt x="61" y="91"/>
                </a:lnTo>
                <a:lnTo>
                  <a:pt x="60" y="91"/>
                </a:lnTo>
                <a:lnTo>
                  <a:pt x="61" y="89"/>
                </a:lnTo>
                <a:lnTo>
                  <a:pt x="60" y="88"/>
                </a:lnTo>
                <a:lnTo>
                  <a:pt x="59" y="82"/>
                </a:lnTo>
                <a:lnTo>
                  <a:pt x="59" y="81"/>
                </a:lnTo>
                <a:lnTo>
                  <a:pt x="61" y="79"/>
                </a:lnTo>
                <a:lnTo>
                  <a:pt x="61" y="78"/>
                </a:lnTo>
                <a:lnTo>
                  <a:pt x="60" y="77"/>
                </a:lnTo>
                <a:lnTo>
                  <a:pt x="57" y="77"/>
                </a:lnTo>
                <a:lnTo>
                  <a:pt x="53" y="77"/>
                </a:lnTo>
                <a:lnTo>
                  <a:pt x="47" y="78"/>
                </a:lnTo>
                <a:lnTo>
                  <a:pt x="42" y="81"/>
                </a:lnTo>
                <a:lnTo>
                  <a:pt x="40" y="81"/>
                </a:lnTo>
                <a:lnTo>
                  <a:pt x="37" y="81"/>
                </a:lnTo>
                <a:lnTo>
                  <a:pt x="33" y="81"/>
                </a:lnTo>
                <a:lnTo>
                  <a:pt x="30" y="79"/>
                </a:lnTo>
                <a:lnTo>
                  <a:pt x="27" y="78"/>
                </a:lnTo>
                <a:lnTo>
                  <a:pt x="25" y="78"/>
                </a:lnTo>
                <a:lnTo>
                  <a:pt x="21" y="76"/>
                </a:lnTo>
                <a:lnTo>
                  <a:pt x="19" y="75"/>
                </a:lnTo>
                <a:lnTo>
                  <a:pt x="18" y="75"/>
                </a:lnTo>
                <a:lnTo>
                  <a:pt x="18" y="74"/>
                </a:lnTo>
                <a:lnTo>
                  <a:pt x="17" y="75"/>
                </a:lnTo>
                <a:lnTo>
                  <a:pt x="16" y="75"/>
                </a:lnTo>
                <a:lnTo>
                  <a:pt x="15" y="75"/>
                </a:lnTo>
                <a:lnTo>
                  <a:pt x="15" y="74"/>
                </a:lnTo>
                <a:lnTo>
                  <a:pt x="15" y="73"/>
                </a:lnTo>
                <a:lnTo>
                  <a:pt x="14" y="73"/>
                </a:lnTo>
                <a:lnTo>
                  <a:pt x="14" y="72"/>
                </a:lnTo>
                <a:lnTo>
                  <a:pt x="15" y="70"/>
                </a:lnTo>
                <a:lnTo>
                  <a:pt x="14" y="69"/>
                </a:lnTo>
                <a:lnTo>
                  <a:pt x="15" y="68"/>
                </a:lnTo>
                <a:lnTo>
                  <a:pt x="15" y="67"/>
                </a:lnTo>
                <a:lnTo>
                  <a:pt x="16" y="66"/>
                </a:lnTo>
                <a:lnTo>
                  <a:pt x="17" y="65"/>
                </a:lnTo>
                <a:lnTo>
                  <a:pt x="17" y="64"/>
                </a:lnTo>
                <a:lnTo>
                  <a:pt x="18" y="62"/>
                </a:lnTo>
                <a:lnTo>
                  <a:pt x="19" y="62"/>
                </a:lnTo>
                <a:lnTo>
                  <a:pt x="19" y="61"/>
                </a:lnTo>
                <a:lnTo>
                  <a:pt x="18" y="60"/>
                </a:lnTo>
                <a:lnTo>
                  <a:pt x="19" y="59"/>
                </a:lnTo>
                <a:lnTo>
                  <a:pt x="18" y="58"/>
                </a:lnTo>
                <a:lnTo>
                  <a:pt x="18" y="57"/>
                </a:lnTo>
                <a:lnTo>
                  <a:pt x="19" y="57"/>
                </a:lnTo>
                <a:lnTo>
                  <a:pt x="18" y="56"/>
                </a:lnTo>
                <a:lnTo>
                  <a:pt x="18" y="55"/>
                </a:lnTo>
                <a:lnTo>
                  <a:pt x="18" y="53"/>
                </a:lnTo>
                <a:lnTo>
                  <a:pt x="18" y="52"/>
                </a:lnTo>
                <a:lnTo>
                  <a:pt x="17" y="52"/>
                </a:lnTo>
                <a:lnTo>
                  <a:pt x="17" y="51"/>
                </a:lnTo>
                <a:lnTo>
                  <a:pt x="17" y="50"/>
                </a:lnTo>
                <a:lnTo>
                  <a:pt x="17" y="49"/>
                </a:lnTo>
                <a:lnTo>
                  <a:pt x="15" y="48"/>
                </a:lnTo>
                <a:lnTo>
                  <a:pt x="14" y="47"/>
                </a:lnTo>
                <a:lnTo>
                  <a:pt x="13" y="45"/>
                </a:lnTo>
                <a:lnTo>
                  <a:pt x="12" y="40"/>
                </a:lnTo>
                <a:lnTo>
                  <a:pt x="10" y="39"/>
                </a:lnTo>
                <a:lnTo>
                  <a:pt x="9" y="37"/>
                </a:lnTo>
                <a:lnTo>
                  <a:pt x="9" y="36"/>
                </a:lnTo>
                <a:lnTo>
                  <a:pt x="7" y="33"/>
                </a:lnTo>
                <a:lnTo>
                  <a:pt x="5" y="31"/>
                </a:lnTo>
                <a:lnTo>
                  <a:pt x="2" y="29"/>
                </a:lnTo>
                <a:lnTo>
                  <a:pt x="1" y="28"/>
                </a:lnTo>
                <a:lnTo>
                  <a:pt x="1" y="26"/>
                </a:lnTo>
                <a:lnTo>
                  <a:pt x="2" y="25"/>
                </a:lnTo>
                <a:lnTo>
                  <a:pt x="3" y="23"/>
                </a:lnTo>
                <a:lnTo>
                  <a:pt x="3" y="22"/>
                </a:lnTo>
                <a:lnTo>
                  <a:pt x="3" y="20"/>
                </a:lnTo>
                <a:lnTo>
                  <a:pt x="3" y="18"/>
                </a:lnTo>
                <a:lnTo>
                  <a:pt x="1" y="13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1" y="4"/>
                </a:lnTo>
                <a:lnTo>
                  <a:pt x="4" y="1"/>
                </a:lnTo>
                <a:lnTo>
                  <a:pt x="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5" name="Freeform 37"/>
          <p:cNvSpPr>
            <a:spLocks/>
          </p:cNvSpPr>
          <p:nvPr/>
        </p:nvSpPr>
        <p:spPr bwMode="auto">
          <a:xfrm>
            <a:off x="5842000" y="1597025"/>
            <a:ext cx="565150" cy="658813"/>
          </a:xfrm>
          <a:custGeom>
            <a:avLst/>
            <a:gdLst>
              <a:gd name="T0" fmla="*/ 2147483647 w 356"/>
              <a:gd name="T1" fmla="*/ 2147483647 h 415"/>
              <a:gd name="T2" fmla="*/ 2147483647 w 356"/>
              <a:gd name="T3" fmla="*/ 2147483647 h 415"/>
              <a:gd name="T4" fmla="*/ 2147483647 w 356"/>
              <a:gd name="T5" fmla="*/ 2147483647 h 415"/>
              <a:gd name="T6" fmla="*/ 2147483647 w 356"/>
              <a:gd name="T7" fmla="*/ 2147483647 h 415"/>
              <a:gd name="T8" fmla="*/ 2147483647 w 356"/>
              <a:gd name="T9" fmla="*/ 2147483647 h 415"/>
              <a:gd name="T10" fmla="*/ 2147483647 w 356"/>
              <a:gd name="T11" fmla="*/ 2147483647 h 415"/>
              <a:gd name="T12" fmla="*/ 2147483647 w 356"/>
              <a:gd name="T13" fmla="*/ 2147483647 h 415"/>
              <a:gd name="T14" fmla="*/ 2147483647 w 356"/>
              <a:gd name="T15" fmla="*/ 2147483647 h 415"/>
              <a:gd name="T16" fmla="*/ 2147483647 w 356"/>
              <a:gd name="T17" fmla="*/ 2147483647 h 415"/>
              <a:gd name="T18" fmla="*/ 2147483647 w 356"/>
              <a:gd name="T19" fmla="*/ 2147483647 h 415"/>
              <a:gd name="T20" fmla="*/ 2147483647 w 356"/>
              <a:gd name="T21" fmla="*/ 2147483647 h 415"/>
              <a:gd name="T22" fmla="*/ 2147483647 w 356"/>
              <a:gd name="T23" fmla="*/ 2147483647 h 415"/>
              <a:gd name="T24" fmla="*/ 2147483647 w 356"/>
              <a:gd name="T25" fmla="*/ 2147483647 h 415"/>
              <a:gd name="T26" fmla="*/ 2147483647 w 356"/>
              <a:gd name="T27" fmla="*/ 2147483647 h 415"/>
              <a:gd name="T28" fmla="*/ 2147483647 w 356"/>
              <a:gd name="T29" fmla="*/ 2147483647 h 415"/>
              <a:gd name="T30" fmla="*/ 2147483647 w 356"/>
              <a:gd name="T31" fmla="*/ 2147483647 h 415"/>
              <a:gd name="T32" fmla="*/ 2147483647 w 356"/>
              <a:gd name="T33" fmla="*/ 2147483647 h 415"/>
              <a:gd name="T34" fmla="*/ 2147483647 w 356"/>
              <a:gd name="T35" fmla="*/ 2147483647 h 415"/>
              <a:gd name="T36" fmla="*/ 2147483647 w 356"/>
              <a:gd name="T37" fmla="*/ 2147483647 h 415"/>
              <a:gd name="T38" fmla="*/ 2147483647 w 356"/>
              <a:gd name="T39" fmla="*/ 2147483647 h 415"/>
              <a:gd name="T40" fmla="*/ 2147483647 w 356"/>
              <a:gd name="T41" fmla="*/ 2147483647 h 415"/>
              <a:gd name="T42" fmla="*/ 2147483647 w 356"/>
              <a:gd name="T43" fmla="*/ 2147483647 h 415"/>
              <a:gd name="T44" fmla="*/ 2147483647 w 356"/>
              <a:gd name="T45" fmla="*/ 2147483647 h 415"/>
              <a:gd name="T46" fmla="*/ 2147483647 w 356"/>
              <a:gd name="T47" fmla="*/ 2147483647 h 415"/>
              <a:gd name="T48" fmla="*/ 2147483647 w 356"/>
              <a:gd name="T49" fmla="*/ 2147483647 h 415"/>
              <a:gd name="T50" fmla="*/ 2147483647 w 356"/>
              <a:gd name="T51" fmla="*/ 2147483647 h 415"/>
              <a:gd name="T52" fmla="*/ 2147483647 w 356"/>
              <a:gd name="T53" fmla="*/ 2147483647 h 415"/>
              <a:gd name="T54" fmla="*/ 2147483647 w 356"/>
              <a:gd name="T55" fmla="*/ 2147483647 h 415"/>
              <a:gd name="T56" fmla="*/ 2147483647 w 356"/>
              <a:gd name="T57" fmla="*/ 2147483647 h 415"/>
              <a:gd name="T58" fmla="*/ 2147483647 w 356"/>
              <a:gd name="T59" fmla="*/ 2147483647 h 415"/>
              <a:gd name="T60" fmla="*/ 2147483647 w 356"/>
              <a:gd name="T61" fmla="*/ 2147483647 h 415"/>
              <a:gd name="T62" fmla="*/ 2147483647 w 356"/>
              <a:gd name="T63" fmla="*/ 2147483647 h 415"/>
              <a:gd name="T64" fmla="*/ 2147483647 w 356"/>
              <a:gd name="T65" fmla="*/ 2147483647 h 415"/>
              <a:gd name="T66" fmla="*/ 2147483647 w 356"/>
              <a:gd name="T67" fmla="*/ 2147483647 h 415"/>
              <a:gd name="T68" fmla="*/ 2147483647 w 356"/>
              <a:gd name="T69" fmla="*/ 2147483647 h 415"/>
              <a:gd name="T70" fmla="*/ 2147483647 w 356"/>
              <a:gd name="T71" fmla="*/ 2147483647 h 415"/>
              <a:gd name="T72" fmla="*/ 2147483647 w 356"/>
              <a:gd name="T73" fmla="*/ 2147483647 h 415"/>
              <a:gd name="T74" fmla="*/ 2147483647 w 356"/>
              <a:gd name="T75" fmla="*/ 2147483647 h 415"/>
              <a:gd name="T76" fmla="*/ 2147483647 w 356"/>
              <a:gd name="T77" fmla="*/ 2147483647 h 415"/>
              <a:gd name="T78" fmla="*/ 2147483647 w 356"/>
              <a:gd name="T79" fmla="*/ 2147483647 h 415"/>
              <a:gd name="T80" fmla="*/ 2147483647 w 356"/>
              <a:gd name="T81" fmla="*/ 2147483647 h 415"/>
              <a:gd name="T82" fmla="*/ 2147483647 w 356"/>
              <a:gd name="T83" fmla="*/ 2147483647 h 415"/>
              <a:gd name="T84" fmla="*/ 2147483647 w 356"/>
              <a:gd name="T85" fmla="*/ 2147483647 h 415"/>
              <a:gd name="T86" fmla="*/ 2147483647 w 356"/>
              <a:gd name="T87" fmla="*/ 2147483647 h 415"/>
              <a:gd name="T88" fmla="*/ 2147483647 w 356"/>
              <a:gd name="T89" fmla="*/ 2147483647 h 415"/>
              <a:gd name="T90" fmla="*/ 2147483647 w 356"/>
              <a:gd name="T91" fmla="*/ 2147483647 h 415"/>
              <a:gd name="T92" fmla="*/ 2147483647 w 356"/>
              <a:gd name="T93" fmla="*/ 2147483647 h 415"/>
              <a:gd name="T94" fmla="*/ 2147483647 w 356"/>
              <a:gd name="T95" fmla="*/ 2147483647 h 415"/>
              <a:gd name="T96" fmla="*/ 2147483647 w 356"/>
              <a:gd name="T97" fmla="*/ 2147483647 h 415"/>
              <a:gd name="T98" fmla="*/ 2147483647 w 356"/>
              <a:gd name="T99" fmla="*/ 2147483647 h 415"/>
              <a:gd name="T100" fmla="*/ 2147483647 w 356"/>
              <a:gd name="T101" fmla="*/ 2147483647 h 415"/>
              <a:gd name="T102" fmla="*/ 2147483647 w 356"/>
              <a:gd name="T103" fmla="*/ 2147483647 h 415"/>
              <a:gd name="T104" fmla="*/ 2147483647 w 356"/>
              <a:gd name="T105" fmla="*/ 2147483647 h 415"/>
              <a:gd name="T106" fmla="*/ 2147483647 w 356"/>
              <a:gd name="T107" fmla="*/ 2147483647 h 415"/>
              <a:gd name="T108" fmla="*/ 2147483647 w 356"/>
              <a:gd name="T109" fmla="*/ 2147483647 h 415"/>
              <a:gd name="T110" fmla="*/ 2147483647 w 356"/>
              <a:gd name="T111" fmla="*/ 2147483647 h 415"/>
              <a:gd name="T112" fmla="*/ 2147483647 w 356"/>
              <a:gd name="T113" fmla="*/ 2147483647 h 415"/>
              <a:gd name="T114" fmla="*/ 2147483647 w 356"/>
              <a:gd name="T115" fmla="*/ 2147483647 h 415"/>
              <a:gd name="T116" fmla="*/ 2147483647 w 356"/>
              <a:gd name="T117" fmla="*/ 2147483647 h 415"/>
              <a:gd name="T118" fmla="*/ 2147483647 w 356"/>
              <a:gd name="T119" fmla="*/ 2147483647 h 415"/>
              <a:gd name="T120" fmla="*/ 2147483647 w 356"/>
              <a:gd name="T121" fmla="*/ 2147483647 h 415"/>
              <a:gd name="T122" fmla="*/ 2147483647 w 356"/>
              <a:gd name="T123" fmla="*/ 2147483647 h 415"/>
              <a:gd name="T124" fmla="*/ 2147483647 w 356"/>
              <a:gd name="T125" fmla="*/ 2147483647 h 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6"/>
              <a:gd name="T190" fmla="*/ 0 h 415"/>
              <a:gd name="T191" fmla="*/ 356 w 356"/>
              <a:gd name="T192" fmla="*/ 415 h 41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6" h="415">
                <a:moveTo>
                  <a:pt x="0" y="147"/>
                </a:moveTo>
                <a:lnTo>
                  <a:pt x="6" y="146"/>
                </a:lnTo>
                <a:lnTo>
                  <a:pt x="10" y="144"/>
                </a:lnTo>
                <a:lnTo>
                  <a:pt x="13" y="145"/>
                </a:lnTo>
                <a:lnTo>
                  <a:pt x="13" y="152"/>
                </a:lnTo>
                <a:lnTo>
                  <a:pt x="15" y="154"/>
                </a:lnTo>
                <a:lnTo>
                  <a:pt x="19" y="154"/>
                </a:lnTo>
                <a:lnTo>
                  <a:pt x="31" y="163"/>
                </a:lnTo>
                <a:lnTo>
                  <a:pt x="49" y="165"/>
                </a:lnTo>
                <a:lnTo>
                  <a:pt x="62" y="161"/>
                </a:lnTo>
                <a:lnTo>
                  <a:pt x="63" y="160"/>
                </a:lnTo>
                <a:lnTo>
                  <a:pt x="64" y="161"/>
                </a:lnTo>
                <a:lnTo>
                  <a:pt x="65" y="160"/>
                </a:lnTo>
                <a:lnTo>
                  <a:pt x="66" y="160"/>
                </a:lnTo>
                <a:lnTo>
                  <a:pt x="67" y="159"/>
                </a:lnTo>
                <a:lnTo>
                  <a:pt x="66" y="158"/>
                </a:lnTo>
                <a:lnTo>
                  <a:pt x="67" y="157"/>
                </a:lnTo>
                <a:lnTo>
                  <a:pt x="68" y="157"/>
                </a:lnTo>
                <a:lnTo>
                  <a:pt x="68" y="158"/>
                </a:lnTo>
                <a:lnTo>
                  <a:pt x="69" y="158"/>
                </a:lnTo>
                <a:lnTo>
                  <a:pt x="70" y="157"/>
                </a:lnTo>
                <a:lnTo>
                  <a:pt x="71" y="157"/>
                </a:lnTo>
                <a:lnTo>
                  <a:pt x="70" y="157"/>
                </a:lnTo>
                <a:lnTo>
                  <a:pt x="71" y="157"/>
                </a:lnTo>
                <a:lnTo>
                  <a:pt x="70" y="156"/>
                </a:lnTo>
                <a:lnTo>
                  <a:pt x="71" y="155"/>
                </a:lnTo>
                <a:lnTo>
                  <a:pt x="72" y="155"/>
                </a:lnTo>
                <a:lnTo>
                  <a:pt x="73" y="156"/>
                </a:lnTo>
                <a:lnTo>
                  <a:pt x="75" y="155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6" y="153"/>
                </a:lnTo>
                <a:lnTo>
                  <a:pt x="76" y="152"/>
                </a:lnTo>
                <a:lnTo>
                  <a:pt x="76" y="151"/>
                </a:lnTo>
                <a:lnTo>
                  <a:pt x="77" y="151"/>
                </a:lnTo>
                <a:lnTo>
                  <a:pt x="78" y="151"/>
                </a:lnTo>
                <a:lnTo>
                  <a:pt x="79" y="150"/>
                </a:lnTo>
                <a:lnTo>
                  <a:pt x="81" y="150"/>
                </a:lnTo>
                <a:lnTo>
                  <a:pt x="81" y="151"/>
                </a:lnTo>
                <a:lnTo>
                  <a:pt x="80" y="151"/>
                </a:lnTo>
                <a:lnTo>
                  <a:pt x="80" y="152"/>
                </a:lnTo>
                <a:lnTo>
                  <a:pt x="81" y="152"/>
                </a:lnTo>
                <a:lnTo>
                  <a:pt x="82" y="153"/>
                </a:lnTo>
                <a:lnTo>
                  <a:pt x="82" y="152"/>
                </a:lnTo>
                <a:lnTo>
                  <a:pt x="82" y="153"/>
                </a:lnTo>
                <a:lnTo>
                  <a:pt x="81" y="154"/>
                </a:lnTo>
                <a:lnTo>
                  <a:pt x="80" y="155"/>
                </a:lnTo>
                <a:lnTo>
                  <a:pt x="82" y="156"/>
                </a:lnTo>
                <a:lnTo>
                  <a:pt x="82" y="155"/>
                </a:lnTo>
                <a:lnTo>
                  <a:pt x="83" y="156"/>
                </a:lnTo>
                <a:lnTo>
                  <a:pt x="84" y="155"/>
                </a:lnTo>
                <a:lnTo>
                  <a:pt x="85" y="157"/>
                </a:lnTo>
                <a:lnTo>
                  <a:pt x="85" y="156"/>
                </a:lnTo>
                <a:lnTo>
                  <a:pt x="86" y="156"/>
                </a:lnTo>
                <a:lnTo>
                  <a:pt x="86" y="157"/>
                </a:lnTo>
                <a:lnTo>
                  <a:pt x="87" y="156"/>
                </a:lnTo>
                <a:lnTo>
                  <a:pt x="87" y="157"/>
                </a:lnTo>
                <a:lnTo>
                  <a:pt x="88" y="157"/>
                </a:lnTo>
                <a:lnTo>
                  <a:pt x="89" y="157"/>
                </a:lnTo>
                <a:lnTo>
                  <a:pt x="89" y="158"/>
                </a:lnTo>
                <a:lnTo>
                  <a:pt x="90" y="158"/>
                </a:lnTo>
                <a:lnTo>
                  <a:pt x="90" y="157"/>
                </a:lnTo>
                <a:lnTo>
                  <a:pt x="91" y="157"/>
                </a:lnTo>
                <a:lnTo>
                  <a:pt x="92" y="158"/>
                </a:lnTo>
                <a:lnTo>
                  <a:pt x="93" y="158"/>
                </a:lnTo>
                <a:lnTo>
                  <a:pt x="94" y="159"/>
                </a:lnTo>
                <a:lnTo>
                  <a:pt x="96" y="160"/>
                </a:lnTo>
                <a:lnTo>
                  <a:pt x="97" y="159"/>
                </a:lnTo>
                <a:lnTo>
                  <a:pt x="98" y="159"/>
                </a:lnTo>
                <a:lnTo>
                  <a:pt x="99" y="159"/>
                </a:lnTo>
                <a:lnTo>
                  <a:pt x="99" y="160"/>
                </a:lnTo>
                <a:lnTo>
                  <a:pt x="101" y="159"/>
                </a:lnTo>
                <a:lnTo>
                  <a:pt x="101" y="158"/>
                </a:lnTo>
                <a:lnTo>
                  <a:pt x="100" y="158"/>
                </a:lnTo>
                <a:lnTo>
                  <a:pt x="100" y="157"/>
                </a:lnTo>
                <a:lnTo>
                  <a:pt x="101" y="157"/>
                </a:lnTo>
                <a:lnTo>
                  <a:pt x="102" y="157"/>
                </a:lnTo>
                <a:lnTo>
                  <a:pt x="103" y="157"/>
                </a:lnTo>
                <a:lnTo>
                  <a:pt x="104" y="157"/>
                </a:lnTo>
                <a:lnTo>
                  <a:pt x="105" y="157"/>
                </a:lnTo>
                <a:lnTo>
                  <a:pt x="105" y="156"/>
                </a:lnTo>
                <a:lnTo>
                  <a:pt x="106" y="156"/>
                </a:lnTo>
                <a:lnTo>
                  <a:pt x="107" y="155"/>
                </a:lnTo>
                <a:lnTo>
                  <a:pt x="108" y="154"/>
                </a:lnTo>
                <a:lnTo>
                  <a:pt x="108" y="153"/>
                </a:lnTo>
                <a:lnTo>
                  <a:pt x="108" y="152"/>
                </a:lnTo>
                <a:lnTo>
                  <a:pt x="109" y="152"/>
                </a:lnTo>
                <a:lnTo>
                  <a:pt x="110" y="153"/>
                </a:lnTo>
                <a:lnTo>
                  <a:pt x="111" y="153"/>
                </a:lnTo>
                <a:lnTo>
                  <a:pt x="111" y="154"/>
                </a:lnTo>
                <a:lnTo>
                  <a:pt x="111" y="155"/>
                </a:lnTo>
                <a:lnTo>
                  <a:pt x="112" y="156"/>
                </a:lnTo>
                <a:lnTo>
                  <a:pt x="114" y="156"/>
                </a:lnTo>
                <a:lnTo>
                  <a:pt x="114" y="157"/>
                </a:lnTo>
                <a:lnTo>
                  <a:pt x="115" y="157"/>
                </a:lnTo>
                <a:lnTo>
                  <a:pt x="115" y="158"/>
                </a:lnTo>
                <a:lnTo>
                  <a:pt x="116" y="158"/>
                </a:lnTo>
                <a:lnTo>
                  <a:pt x="117" y="158"/>
                </a:lnTo>
                <a:lnTo>
                  <a:pt x="117" y="159"/>
                </a:lnTo>
                <a:lnTo>
                  <a:pt x="115" y="160"/>
                </a:lnTo>
                <a:lnTo>
                  <a:pt x="114" y="161"/>
                </a:lnTo>
                <a:lnTo>
                  <a:pt x="114" y="162"/>
                </a:lnTo>
                <a:lnTo>
                  <a:pt x="114" y="163"/>
                </a:lnTo>
                <a:lnTo>
                  <a:pt x="113" y="163"/>
                </a:lnTo>
                <a:lnTo>
                  <a:pt x="113" y="164"/>
                </a:lnTo>
                <a:lnTo>
                  <a:pt x="114" y="164"/>
                </a:lnTo>
                <a:lnTo>
                  <a:pt x="115" y="164"/>
                </a:lnTo>
                <a:lnTo>
                  <a:pt x="115" y="163"/>
                </a:lnTo>
                <a:lnTo>
                  <a:pt x="116" y="163"/>
                </a:lnTo>
                <a:lnTo>
                  <a:pt x="117" y="163"/>
                </a:lnTo>
                <a:lnTo>
                  <a:pt x="118" y="164"/>
                </a:lnTo>
                <a:lnTo>
                  <a:pt x="118" y="163"/>
                </a:lnTo>
                <a:lnTo>
                  <a:pt x="118" y="164"/>
                </a:lnTo>
                <a:lnTo>
                  <a:pt x="119" y="163"/>
                </a:lnTo>
                <a:lnTo>
                  <a:pt x="120" y="163"/>
                </a:lnTo>
                <a:lnTo>
                  <a:pt x="121" y="163"/>
                </a:lnTo>
                <a:lnTo>
                  <a:pt x="123" y="163"/>
                </a:lnTo>
                <a:lnTo>
                  <a:pt x="126" y="163"/>
                </a:lnTo>
                <a:lnTo>
                  <a:pt x="128" y="163"/>
                </a:lnTo>
                <a:lnTo>
                  <a:pt x="129" y="164"/>
                </a:lnTo>
                <a:lnTo>
                  <a:pt x="130" y="165"/>
                </a:lnTo>
                <a:lnTo>
                  <a:pt x="131" y="166"/>
                </a:lnTo>
                <a:lnTo>
                  <a:pt x="133" y="166"/>
                </a:lnTo>
                <a:lnTo>
                  <a:pt x="134" y="167"/>
                </a:lnTo>
                <a:lnTo>
                  <a:pt x="137" y="166"/>
                </a:lnTo>
                <a:lnTo>
                  <a:pt x="138" y="165"/>
                </a:lnTo>
                <a:lnTo>
                  <a:pt x="137" y="164"/>
                </a:lnTo>
                <a:lnTo>
                  <a:pt x="138" y="164"/>
                </a:lnTo>
                <a:lnTo>
                  <a:pt x="139" y="164"/>
                </a:lnTo>
                <a:lnTo>
                  <a:pt x="140" y="164"/>
                </a:lnTo>
                <a:lnTo>
                  <a:pt x="141" y="163"/>
                </a:lnTo>
                <a:lnTo>
                  <a:pt x="142" y="162"/>
                </a:lnTo>
                <a:lnTo>
                  <a:pt x="141" y="161"/>
                </a:lnTo>
                <a:lnTo>
                  <a:pt x="143" y="160"/>
                </a:lnTo>
                <a:lnTo>
                  <a:pt x="144" y="159"/>
                </a:lnTo>
                <a:lnTo>
                  <a:pt x="143" y="158"/>
                </a:lnTo>
                <a:lnTo>
                  <a:pt x="145" y="158"/>
                </a:lnTo>
                <a:lnTo>
                  <a:pt x="145" y="157"/>
                </a:lnTo>
                <a:lnTo>
                  <a:pt x="148" y="157"/>
                </a:lnTo>
                <a:lnTo>
                  <a:pt x="149" y="156"/>
                </a:lnTo>
                <a:lnTo>
                  <a:pt x="149" y="155"/>
                </a:lnTo>
                <a:lnTo>
                  <a:pt x="150" y="155"/>
                </a:lnTo>
                <a:lnTo>
                  <a:pt x="151" y="154"/>
                </a:lnTo>
                <a:lnTo>
                  <a:pt x="152" y="154"/>
                </a:lnTo>
                <a:lnTo>
                  <a:pt x="154" y="154"/>
                </a:lnTo>
                <a:lnTo>
                  <a:pt x="154" y="153"/>
                </a:lnTo>
                <a:lnTo>
                  <a:pt x="157" y="150"/>
                </a:lnTo>
                <a:lnTo>
                  <a:pt x="157" y="149"/>
                </a:lnTo>
                <a:lnTo>
                  <a:pt x="159" y="147"/>
                </a:lnTo>
                <a:lnTo>
                  <a:pt x="159" y="146"/>
                </a:lnTo>
                <a:lnTo>
                  <a:pt x="160" y="146"/>
                </a:lnTo>
                <a:lnTo>
                  <a:pt x="160" y="145"/>
                </a:lnTo>
                <a:lnTo>
                  <a:pt x="160" y="146"/>
                </a:lnTo>
                <a:lnTo>
                  <a:pt x="161" y="146"/>
                </a:lnTo>
                <a:lnTo>
                  <a:pt x="161" y="145"/>
                </a:lnTo>
                <a:lnTo>
                  <a:pt x="161" y="144"/>
                </a:lnTo>
                <a:lnTo>
                  <a:pt x="163" y="144"/>
                </a:lnTo>
                <a:lnTo>
                  <a:pt x="163" y="142"/>
                </a:lnTo>
                <a:lnTo>
                  <a:pt x="164" y="141"/>
                </a:lnTo>
                <a:lnTo>
                  <a:pt x="165" y="141"/>
                </a:lnTo>
                <a:lnTo>
                  <a:pt x="166" y="140"/>
                </a:lnTo>
                <a:lnTo>
                  <a:pt x="165" y="140"/>
                </a:lnTo>
                <a:lnTo>
                  <a:pt x="164" y="138"/>
                </a:lnTo>
                <a:lnTo>
                  <a:pt x="166" y="137"/>
                </a:lnTo>
                <a:lnTo>
                  <a:pt x="167" y="136"/>
                </a:lnTo>
                <a:lnTo>
                  <a:pt x="166" y="134"/>
                </a:lnTo>
                <a:lnTo>
                  <a:pt x="166" y="133"/>
                </a:lnTo>
                <a:lnTo>
                  <a:pt x="165" y="132"/>
                </a:lnTo>
                <a:lnTo>
                  <a:pt x="166" y="131"/>
                </a:lnTo>
                <a:lnTo>
                  <a:pt x="167" y="128"/>
                </a:lnTo>
                <a:lnTo>
                  <a:pt x="168" y="128"/>
                </a:lnTo>
                <a:lnTo>
                  <a:pt x="169" y="125"/>
                </a:lnTo>
                <a:lnTo>
                  <a:pt x="170" y="124"/>
                </a:lnTo>
                <a:lnTo>
                  <a:pt x="170" y="123"/>
                </a:lnTo>
                <a:lnTo>
                  <a:pt x="170" y="122"/>
                </a:lnTo>
                <a:lnTo>
                  <a:pt x="170" y="121"/>
                </a:lnTo>
                <a:lnTo>
                  <a:pt x="171" y="121"/>
                </a:lnTo>
                <a:lnTo>
                  <a:pt x="172" y="118"/>
                </a:lnTo>
                <a:lnTo>
                  <a:pt x="172" y="117"/>
                </a:lnTo>
                <a:lnTo>
                  <a:pt x="175" y="113"/>
                </a:lnTo>
                <a:lnTo>
                  <a:pt x="176" y="113"/>
                </a:lnTo>
                <a:lnTo>
                  <a:pt x="177" y="112"/>
                </a:lnTo>
                <a:lnTo>
                  <a:pt x="177" y="111"/>
                </a:lnTo>
                <a:lnTo>
                  <a:pt x="176" y="111"/>
                </a:lnTo>
                <a:lnTo>
                  <a:pt x="177" y="110"/>
                </a:lnTo>
                <a:lnTo>
                  <a:pt x="176" y="109"/>
                </a:lnTo>
                <a:lnTo>
                  <a:pt x="177" y="109"/>
                </a:lnTo>
                <a:lnTo>
                  <a:pt x="177" y="108"/>
                </a:lnTo>
                <a:lnTo>
                  <a:pt x="178" y="106"/>
                </a:lnTo>
                <a:lnTo>
                  <a:pt x="178" y="105"/>
                </a:lnTo>
                <a:lnTo>
                  <a:pt x="178" y="103"/>
                </a:lnTo>
                <a:lnTo>
                  <a:pt x="179" y="103"/>
                </a:lnTo>
                <a:lnTo>
                  <a:pt x="180" y="101"/>
                </a:lnTo>
                <a:lnTo>
                  <a:pt x="181" y="99"/>
                </a:lnTo>
                <a:lnTo>
                  <a:pt x="180" y="98"/>
                </a:lnTo>
                <a:lnTo>
                  <a:pt x="180" y="97"/>
                </a:lnTo>
                <a:lnTo>
                  <a:pt x="180" y="96"/>
                </a:lnTo>
                <a:lnTo>
                  <a:pt x="180" y="95"/>
                </a:lnTo>
                <a:lnTo>
                  <a:pt x="180" y="94"/>
                </a:lnTo>
                <a:lnTo>
                  <a:pt x="180" y="93"/>
                </a:lnTo>
                <a:lnTo>
                  <a:pt x="181" y="92"/>
                </a:lnTo>
                <a:lnTo>
                  <a:pt x="182" y="92"/>
                </a:lnTo>
                <a:lnTo>
                  <a:pt x="183" y="92"/>
                </a:lnTo>
                <a:lnTo>
                  <a:pt x="183" y="90"/>
                </a:lnTo>
                <a:lnTo>
                  <a:pt x="183" y="89"/>
                </a:lnTo>
                <a:lnTo>
                  <a:pt x="183" y="88"/>
                </a:lnTo>
                <a:lnTo>
                  <a:pt x="185" y="88"/>
                </a:lnTo>
                <a:lnTo>
                  <a:pt x="186" y="87"/>
                </a:lnTo>
                <a:lnTo>
                  <a:pt x="186" y="86"/>
                </a:lnTo>
                <a:lnTo>
                  <a:pt x="187" y="87"/>
                </a:lnTo>
                <a:lnTo>
                  <a:pt x="188" y="87"/>
                </a:lnTo>
                <a:lnTo>
                  <a:pt x="190" y="83"/>
                </a:lnTo>
                <a:lnTo>
                  <a:pt x="191" y="83"/>
                </a:lnTo>
                <a:lnTo>
                  <a:pt x="191" y="82"/>
                </a:lnTo>
                <a:lnTo>
                  <a:pt x="193" y="79"/>
                </a:lnTo>
                <a:lnTo>
                  <a:pt x="194" y="78"/>
                </a:lnTo>
                <a:lnTo>
                  <a:pt x="197" y="72"/>
                </a:lnTo>
                <a:lnTo>
                  <a:pt x="198" y="71"/>
                </a:lnTo>
                <a:lnTo>
                  <a:pt x="198" y="69"/>
                </a:lnTo>
                <a:lnTo>
                  <a:pt x="199" y="68"/>
                </a:lnTo>
                <a:lnTo>
                  <a:pt x="199" y="67"/>
                </a:lnTo>
                <a:lnTo>
                  <a:pt x="200" y="66"/>
                </a:lnTo>
                <a:lnTo>
                  <a:pt x="203" y="62"/>
                </a:lnTo>
                <a:lnTo>
                  <a:pt x="204" y="60"/>
                </a:lnTo>
                <a:lnTo>
                  <a:pt x="205" y="59"/>
                </a:lnTo>
                <a:lnTo>
                  <a:pt x="205" y="56"/>
                </a:lnTo>
                <a:lnTo>
                  <a:pt x="206" y="55"/>
                </a:lnTo>
                <a:lnTo>
                  <a:pt x="206" y="53"/>
                </a:lnTo>
                <a:lnTo>
                  <a:pt x="208" y="51"/>
                </a:lnTo>
                <a:lnTo>
                  <a:pt x="209" y="52"/>
                </a:lnTo>
                <a:lnTo>
                  <a:pt x="210" y="50"/>
                </a:lnTo>
                <a:lnTo>
                  <a:pt x="209" y="48"/>
                </a:lnTo>
                <a:lnTo>
                  <a:pt x="210" y="47"/>
                </a:lnTo>
                <a:lnTo>
                  <a:pt x="211" y="47"/>
                </a:lnTo>
                <a:lnTo>
                  <a:pt x="212" y="47"/>
                </a:lnTo>
                <a:lnTo>
                  <a:pt x="213" y="46"/>
                </a:lnTo>
                <a:lnTo>
                  <a:pt x="214" y="45"/>
                </a:lnTo>
                <a:lnTo>
                  <a:pt x="215" y="44"/>
                </a:lnTo>
                <a:lnTo>
                  <a:pt x="215" y="43"/>
                </a:lnTo>
                <a:lnTo>
                  <a:pt x="217" y="43"/>
                </a:lnTo>
                <a:lnTo>
                  <a:pt x="217" y="42"/>
                </a:lnTo>
                <a:lnTo>
                  <a:pt x="218" y="41"/>
                </a:lnTo>
                <a:lnTo>
                  <a:pt x="218" y="40"/>
                </a:lnTo>
                <a:lnTo>
                  <a:pt x="220" y="39"/>
                </a:lnTo>
                <a:lnTo>
                  <a:pt x="221" y="37"/>
                </a:lnTo>
                <a:lnTo>
                  <a:pt x="221" y="36"/>
                </a:lnTo>
                <a:lnTo>
                  <a:pt x="221" y="35"/>
                </a:lnTo>
                <a:lnTo>
                  <a:pt x="221" y="34"/>
                </a:lnTo>
                <a:lnTo>
                  <a:pt x="222" y="33"/>
                </a:lnTo>
                <a:lnTo>
                  <a:pt x="223" y="32"/>
                </a:lnTo>
                <a:lnTo>
                  <a:pt x="225" y="32"/>
                </a:lnTo>
                <a:lnTo>
                  <a:pt x="226" y="31"/>
                </a:lnTo>
                <a:lnTo>
                  <a:pt x="227" y="30"/>
                </a:lnTo>
                <a:lnTo>
                  <a:pt x="228" y="30"/>
                </a:lnTo>
                <a:lnTo>
                  <a:pt x="229" y="28"/>
                </a:lnTo>
                <a:lnTo>
                  <a:pt x="230" y="27"/>
                </a:lnTo>
                <a:lnTo>
                  <a:pt x="229" y="27"/>
                </a:lnTo>
                <a:lnTo>
                  <a:pt x="230" y="25"/>
                </a:lnTo>
                <a:lnTo>
                  <a:pt x="232" y="21"/>
                </a:lnTo>
                <a:lnTo>
                  <a:pt x="232" y="20"/>
                </a:lnTo>
                <a:lnTo>
                  <a:pt x="233" y="18"/>
                </a:lnTo>
                <a:lnTo>
                  <a:pt x="233" y="15"/>
                </a:lnTo>
                <a:lnTo>
                  <a:pt x="234" y="14"/>
                </a:lnTo>
                <a:lnTo>
                  <a:pt x="234" y="13"/>
                </a:lnTo>
                <a:lnTo>
                  <a:pt x="235" y="7"/>
                </a:lnTo>
                <a:lnTo>
                  <a:pt x="236" y="2"/>
                </a:lnTo>
                <a:lnTo>
                  <a:pt x="237" y="1"/>
                </a:lnTo>
                <a:lnTo>
                  <a:pt x="237" y="0"/>
                </a:lnTo>
                <a:lnTo>
                  <a:pt x="239" y="0"/>
                </a:lnTo>
                <a:lnTo>
                  <a:pt x="240" y="1"/>
                </a:lnTo>
                <a:lnTo>
                  <a:pt x="241" y="1"/>
                </a:lnTo>
                <a:lnTo>
                  <a:pt x="244" y="3"/>
                </a:lnTo>
                <a:lnTo>
                  <a:pt x="245" y="5"/>
                </a:lnTo>
                <a:lnTo>
                  <a:pt x="251" y="10"/>
                </a:lnTo>
                <a:lnTo>
                  <a:pt x="258" y="18"/>
                </a:lnTo>
                <a:lnTo>
                  <a:pt x="259" y="20"/>
                </a:lnTo>
                <a:lnTo>
                  <a:pt x="260" y="21"/>
                </a:lnTo>
                <a:lnTo>
                  <a:pt x="261" y="23"/>
                </a:lnTo>
                <a:lnTo>
                  <a:pt x="262" y="27"/>
                </a:lnTo>
                <a:lnTo>
                  <a:pt x="263" y="28"/>
                </a:lnTo>
                <a:lnTo>
                  <a:pt x="263" y="31"/>
                </a:lnTo>
                <a:lnTo>
                  <a:pt x="263" y="33"/>
                </a:lnTo>
                <a:lnTo>
                  <a:pt x="263" y="34"/>
                </a:lnTo>
                <a:lnTo>
                  <a:pt x="263" y="36"/>
                </a:lnTo>
                <a:lnTo>
                  <a:pt x="264" y="37"/>
                </a:lnTo>
                <a:lnTo>
                  <a:pt x="267" y="38"/>
                </a:lnTo>
                <a:lnTo>
                  <a:pt x="269" y="38"/>
                </a:lnTo>
                <a:lnTo>
                  <a:pt x="270" y="39"/>
                </a:lnTo>
                <a:lnTo>
                  <a:pt x="270" y="40"/>
                </a:lnTo>
                <a:lnTo>
                  <a:pt x="270" y="43"/>
                </a:lnTo>
                <a:lnTo>
                  <a:pt x="270" y="44"/>
                </a:lnTo>
                <a:lnTo>
                  <a:pt x="270" y="47"/>
                </a:lnTo>
                <a:lnTo>
                  <a:pt x="270" y="48"/>
                </a:lnTo>
                <a:lnTo>
                  <a:pt x="270" y="50"/>
                </a:lnTo>
                <a:lnTo>
                  <a:pt x="270" y="51"/>
                </a:lnTo>
                <a:lnTo>
                  <a:pt x="270" y="52"/>
                </a:lnTo>
                <a:lnTo>
                  <a:pt x="270" y="53"/>
                </a:lnTo>
                <a:lnTo>
                  <a:pt x="270" y="55"/>
                </a:lnTo>
                <a:lnTo>
                  <a:pt x="270" y="59"/>
                </a:lnTo>
                <a:lnTo>
                  <a:pt x="270" y="69"/>
                </a:lnTo>
                <a:lnTo>
                  <a:pt x="270" y="71"/>
                </a:lnTo>
                <a:lnTo>
                  <a:pt x="270" y="72"/>
                </a:lnTo>
                <a:lnTo>
                  <a:pt x="270" y="73"/>
                </a:lnTo>
                <a:lnTo>
                  <a:pt x="270" y="76"/>
                </a:lnTo>
                <a:lnTo>
                  <a:pt x="270" y="78"/>
                </a:lnTo>
                <a:lnTo>
                  <a:pt x="274" y="90"/>
                </a:lnTo>
                <a:lnTo>
                  <a:pt x="274" y="92"/>
                </a:lnTo>
                <a:lnTo>
                  <a:pt x="273" y="92"/>
                </a:lnTo>
                <a:lnTo>
                  <a:pt x="273" y="94"/>
                </a:lnTo>
                <a:lnTo>
                  <a:pt x="273" y="95"/>
                </a:lnTo>
                <a:lnTo>
                  <a:pt x="274" y="96"/>
                </a:lnTo>
                <a:lnTo>
                  <a:pt x="276" y="98"/>
                </a:lnTo>
                <a:lnTo>
                  <a:pt x="276" y="99"/>
                </a:lnTo>
                <a:lnTo>
                  <a:pt x="275" y="100"/>
                </a:lnTo>
                <a:lnTo>
                  <a:pt x="275" y="102"/>
                </a:lnTo>
                <a:lnTo>
                  <a:pt x="276" y="102"/>
                </a:lnTo>
                <a:lnTo>
                  <a:pt x="276" y="104"/>
                </a:lnTo>
                <a:lnTo>
                  <a:pt x="276" y="105"/>
                </a:lnTo>
                <a:lnTo>
                  <a:pt x="277" y="107"/>
                </a:lnTo>
                <a:lnTo>
                  <a:pt x="276" y="108"/>
                </a:lnTo>
                <a:lnTo>
                  <a:pt x="277" y="109"/>
                </a:lnTo>
                <a:lnTo>
                  <a:pt x="278" y="111"/>
                </a:lnTo>
                <a:lnTo>
                  <a:pt x="278" y="112"/>
                </a:lnTo>
                <a:lnTo>
                  <a:pt x="280" y="114"/>
                </a:lnTo>
                <a:lnTo>
                  <a:pt x="280" y="115"/>
                </a:lnTo>
                <a:lnTo>
                  <a:pt x="279" y="117"/>
                </a:lnTo>
                <a:lnTo>
                  <a:pt x="280" y="118"/>
                </a:lnTo>
                <a:lnTo>
                  <a:pt x="280" y="119"/>
                </a:lnTo>
                <a:lnTo>
                  <a:pt x="281" y="119"/>
                </a:lnTo>
                <a:lnTo>
                  <a:pt x="282" y="120"/>
                </a:lnTo>
                <a:lnTo>
                  <a:pt x="283" y="120"/>
                </a:lnTo>
                <a:lnTo>
                  <a:pt x="283" y="121"/>
                </a:lnTo>
                <a:lnTo>
                  <a:pt x="282" y="121"/>
                </a:lnTo>
                <a:lnTo>
                  <a:pt x="282" y="123"/>
                </a:lnTo>
                <a:lnTo>
                  <a:pt x="284" y="123"/>
                </a:lnTo>
                <a:lnTo>
                  <a:pt x="284" y="124"/>
                </a:lnTo>
                <a:lnTo>
                  <a:pt x="284" y="128"/>
                </a:lnTo>
                <a:lnTo>
                  <a:pt x="285" y="128"/>
                </a:lnTo>
                <a:lnTo>
                  <a:pt x="286" y="130"/>
                </a:lnTo>
                <a:lnTo>
                  <a:pt x="287" y="131"/>
                </a:lnTo>
                <a:lnTo>
                  <a:pt x="287" y="134"/>
                </a:lnTo>
                <a:lnTo>
                  <a:pt x="287" y="135"/>
                </a:lnTo>
                <a:lnTo>
                  <a:pt x="287" y="136"/>
                </a:lnTo>
                <a:lnTo>
                  <a:pt x="287" y="139"/>
                </a:lnTo>
                <a:lnTo>
                  <a:pt x="287" y="141"/>
                </a:lnTo>
                <a:lnTo>
                  <a:pt x="286" y="141"/>
                </a:lnTo>
                <a:lnTo>
                  <a:pt x="286" y="142"/>
                </a:lnTo>
                <a:lnTo>
                  <a:pt x="286" y="143"/>
                </a:lnTo>
                <a:lnTo>
                  <a:pt x="287" y="142"/>
                </a:lnTo>
                <a:lnTo>
                  <a:pt x="289" y="141"/>
                </a:lnTo>
                <a:lnTo>
                  <a:pt x="290" y="141"/>
                </a:lnTo>
                <a:lnTo>
                  <a:pt x="291" y="143"/>
                </a:lnTo>
                <a:lnTo>
                  <a:pt x="291" y="144"/>
                </a:lnTo>
                <a:lnTo>
                  <a:pt x="292" y="144"/>
                </a:lnTo>
                <a:lnTo>
                  <a:pt x="293" y="145"/>
                </a:lnTo>
                <a:lnTo>
                  <a:pt x="293" y="147"/>
                </a:lnTo>
                <a:lnTo>
                  <a:pt x="292" y="148"/>
                </a:lnTo>
                <a:lnTo>
                  <a:pt x="293" y="149"/>
                </a:lnTo>
                <a:lnTo>
                  <a:pt x="293" y="150"/>
                </a:lnTo>
                <a:lnTo>
                  <a:pt x="293" y="151"/>
                </a:lnTo>
                <a:lnTo>
                  <a:pt x="293" y="152"/>
                </a:lnTo>
                <a:lnTo>
                  <a:pt x="294" y="153"/>
                </a:lnTo>
                <a:lnTo>
                  <a:pt x="294" y="155"/>
                </a:lnTo>
                <a:lnTo>
                  <a:pt x="295" y="156"/>
                </a:lnTo>
                <a:lnTo>
                  <a:pt x="296" y="158"/>
                </a:lnTo>
                <a:lnTo>
                  <a:pt x="296" y="160"/>
                </a:lnTo>
                <a:lnTo>
                  <a:pt x="296" y="161"/>
                </a:lnTo>
                <a:lnTo>
                  <a:pt x="296" y="160"/>
                </a:lnTo>
                <a:lnTo>
                  <a:pt x="296" y="161"/>
                </a:lnTo>
                <a:lnTo>
                  <a:pt x="298" y="163"/>
                </a:lnTo>
                <a:lnTo>
                  <a:pt x="298" y="164"/>
                </a:lnTo>
                <a:lnTo>
                  <a:pt x="299" y="166"/>
                </a:lnTo>
                <a:lnTo>
                  <a:pt x="299" y="167"/>
                </a:lnTo>
                <a:lnTo>
                  <a:pt x="298" y="167"/>
                </a:lnTo>
                <a:lnTo>
                  <a:pt x="297" y="167"/>
                </a:lnTo>
                <a:lnTo>
                  <a:pt x="297" y="168"/>
                </a:lnTo>
                <a:lnTo>
                  <a:pt x="299" y="167"/>
                </a:lnTo>
                <a:lnTo>
                  <a:pt x="304" y="165"/>
                </a:lnTo>
                <a:lnTo>
                  <a:pt x="306" y="164"/>
                </a:lnTo>
                <a:lnTo>
                  <a:pt x="310" y="163"/>
                </a:lnTo>
                <a:lnTo>
                  <a:pt x="313" y="163"/>
                </a:lnTo>
                <a:lnTo>
                  <a:pt x="314" y="163"/>
                </a:lnTo>
                <a:lnTo>
                  <a:pt x="315" y="163"/>
                </a:lnTo>
                <a:lnTo>
                  <a:pt x="316" y="164"/>
                </a:lnTo>
                <a:lnTo>
                  <a:pt x="317" y="165"/>
                </a:lnTo>
                <a:lnTo>
                  <a:pt x="318" y="167"/>
                </a:lnTo>
                <a:lnTo>
                  <a:pt x="319" y="169"/>
                </a:lnTo>
                <a:lnTo>
                  <a:pt x="319" y="170"/>
                </a:lnTo>
                <a:lnTo>
                  <a:pt x="320" y="170"/>
                </a:lnTo>
                <a:lnTo>
                  <a:pt x="320" y="171"/>
                </a:lnTo>
                <a:lnTo>
                  <a:pt x="321" y="171"/>
                </a:lnTo>
                <a:lnTo>
                  <a:pt x="322" y="172"/>
                </a:lnTo>
                <a:lnTo>
                  <a:pt x="322" y="173"/>
                </a:lnTo>
                <a:lnTo>
                  <a:pt x="322" y="174"/>
                </a:lnTo>
                <a:lnTo>
                  <a:pt x="323" y="176"/>
                </a:lnTo>
                <a:lnTo>
                  <a:pt x="325" y="177"/>
                </a:lnTo>
                <a:lnTo>
                  <a:pt x="325" y="180"/>
                </a:lnTo>
                <a:lnTo>
                  <a:pt x="325" y="181"/>
                </a:lnTo>
                <a:lnTo>
                  <a:pt x="328" y="186"/>
                </a:lnTo>
                <a:lnTo>
                  <a:pt x="330" y="192"/>
                </a:lnTo>
                <a:lnTo>
                  <a:pt x="335" y="192"/>
                </a:lnTo>
                <a:lnTo>
                  <a:pt x="339" y="193"/>
                </a:lnTo>
                <a:lnTo>
                  <a:pt x="340" y="193"/>
                </a:lnTo>
                <a:lnTo>
                  <a:pt x="343" y="195"/>
                </a:lnTo>
                <a:lnTo>
                  <a:pt x="345" y="195"/>
                </a:lnTo>
                <a:lnTo>
                  <a:pt x="347" y="196"/>
                </a:lnTo>
                <a:lnTo>
                  <a:pt x="353" y="200"/>
                </a:lnTo>
                <a:lnTo>
                  <a:pt x="353" y="201"/>
                </a:lnTo>
                <a:lnTo>
                  <a:pt x="353" y="202"/>
                </a:lnTo>
                <a:lnTo>
                  <a:pt x="352" y="202"/>
                </a:lnTo>
                <a:lnTo>
                  <a:pt x="354" y="202"/>
                </a:lnTo>
                <a:lnTo>
                  <a:pt x="354" y="205"/>
                </a:lnTo>
                <a:lnTo>
                  <a:pt x="355" y="212"/>
                </a:lnTo>
                <a:lnTo>
                  <a:pt x="356" y="216"/>
                </a:lnTo>
                <a:lnTo>
                  <a:pt x="356" y="218"/>
                </a:lnTo>
                <a:lnTo>
                  <a:pt x="355" y="222"/>
                </a:lnTo>
                <a:lnTo>
                  <a:pt x="355" y="223"/>
                </a:lnTo>
                <a:lnTo>
                  <a:pt x="354" y="227"/>
                </a:lnTo>
                <a:lnTo>
                  <a:pt x="354" y="230"/>
                </a:lnTo>
                <a:lnTo>
                  <a:pt x="354" y="231"/>
                </a:lnTo>
                <a:lnTo>
                  <a:pt x="354" y="235"/>
                </a:lnTo>
                <a:lnTo>
                  <a:pt x="354" y="238"/>
                </a:lnTo>
                <a:lnTo>
                  <a:pt x="353" y="240"/>
                </a:lnTo>
                <a:lnTo>
                  <a:pt x="353" y="241"/>
                </a:lnTo>
                <a:lnTo>
                  <a:pt x="351" y="243"/>
                </a:lnTo>
                <a:lnTo>
                  <a:pt x="351" y="244"/>
                </a:lnTo>
                <a:lnTo>
                  <a:pt x="351" y="248"/>
                </a:lnTo>
                <a:lnTo>
                  <a:pt x="351" y="249"/>
                </a:lnTo>
                <a:lnTo>
                  <a:pt x="351" y="251"/>
                </a:lnTo>
                <a:lnTo>
                  <a:pt x="351" y="252"/>
                </a:lnTo>
                <a:lnTo>
                  <a:pt x="351" y="253"/>
                </a:lnTo>
                <a:lnTo>
                  <a:pt x="349" y="254"/>
                </a:lnTo>
                <a:lnTo>
                  <a:pt x="348" y="254"/>
                </a:lnTo>
                <a:lnTo>
                  <a:pt x="347" y="257"/>
                </a:lnTo>
                <a:lnTo>
                  <a:pt x="347" y="258"/>
                </a:lnTo>
                <a:lnTo>
                  <a:pt x="345" y="261"/>
                </a:lnTo>
                <a:lnTo>
                  <a:pt x="344" y="262"/>
                </a:lnTo>
                <a:lnTo>
                  <a:pt x="343" y="262"/>
                </a:lnTo>
                <a:lnTo>
                  <a:pt x="343" y="263"/>
                </a:lnTo>
                <a:lnTo>
                  <a:pt x="342" y="263"/>
                </a:lnTo>
                <a:lnTo>
                  <a:pt x="343" y="264"/>
                </a:lnTo>
                <a:lnTo>
                  <a:pt x="342" y="264"/>
                </a:lnTo>
                <a:lnTo>
                  <a:pt x="343" y="264"/>
                </a:lnTo>
                <a:lnTo>
                  <a:pt x="343" y="266"/>
                </a:lnTo>
                <a:lnTo>
                  <a:pt x="342" y="265"/>
                </a:lnTo>
                <a:lnTo>
                  <a:pt x="342" y="266"/>
                </a:lnTo>
                <a:lnTo>
                  <a:pt x="342" y="267"/>
                </a:lnTo>
                <a:lnTo>
                  <a:pt x="341" y="267"/>
                </a:lnTo>
                <a:lnTo>
                  <a:pt x="340" y="267"/>
                </a:lnTo>
                <a:lnTo>
                  <a:pt x="340" y="273"/>
                </a:lnTo>
                <a:lnTo>
                  <a:pt x="336" y="273"/>
                </a:lnTo>
                <a:lnTo>
                  <a:pt x="333" y="273"/>
                </a:lnTo>
                <a:lnTo>
                  <a:pt x="330" y="273"/>
                </a:lnTo>
                <a:lnTo>
                  <a:pt x="329" y="274"/>
                </a:lnTo>
                <a:lnTo>
                  <a:pt x="325" y="275"/>
                </a:lnTo>
                <a:lnTo>
                  <a:pt x="322" y="276"/>
                </a:lnTo>
                <a:lnTo>
                  <a:pt x="319" y="278"/>
                </a:lnTo>
                <a:lnTo>
                  <a:pt x="318" y="279"/>
                </a:lnTo>
                <a:lnTo>
                  <a:pt x="316" y="280"/>
                </a:lnTo>
                <a:lnTo>
                  <a:pt x="315" y="283"/>
                </a:lnTo>
                <a:lnTo>
                  <a:pt x="313" y="286"/>
                </a:lnTo>
                <a:lnTo>
                  <a:pt x="313" y="290"/>
                </a:lnTo>
                <a:lnTo>
                  <a:pt x="312" y="291"/>
                </a:lnTo>
                <a:lnTo>
                  <a:pt x="311" y="293"/>
                </a:lnTo>
                <a:lnTo>
                  <a:pt x="310" y="297"/>
                </a:lnTo>
                <a:lnTo>
                  <a:pt x="308" y="299"/>
                </a:lnTo>
                <a:lnTo>
                  <a:pt x="307" y="302"/>
                </a:lnTo>
                <a:lnTo>
                  <a:pt x="305" y="305"/>
                </a:lnTo>
                <a:lnTo>
                  <a:pt x="304" y="306"/>
                </a:lnTo>
                <a:lnTo>
                  <a:pt x="302" y="308"/>
                </a:lnTo>
                <a:lnTo>
                  <a:pt x="301" y="309"/>
                </a:lnTo>
                <a:lnTo>
                  <a:pt x="299" y="311"/>
                </a:lnTo>
                <a:lnTo>
                  <a:pt x="294" y="315"/>
                </a:lnTo>
                <a:lnTo>
                  <a:pt x="291" y="316"/>
                </a:lnTo>
                <a:lnTo>
                  <a:pt x="289" y="317"/>
                </a:lnTo>
                <a:lnTo>
                  <a:pt x="282" y="319"/>
                </a:lnTo>
                <a:lnTo>
                  <a:pt x="281" y="319"/>
                </a:lnTo>
                <a:lnTo>
                  <a:pt x="278" y="322"/>
                </a:lnTo>
                <a:lnTo>
                  <a:pt x="277" y="322"/>
                </a:lnTo>
                <a:lnTo>
                  <a:pt x="276" y="324"/>
                </a:lnTo>
                <a:lnTo>
                  <a:pt x="276" y="325"/>
                </a:lnTo>
                <a:lnTo>
                  <a:pt x="273" y="326"/>
                </a:lnTo>
                <a:lnTo>
                  <a:pt x="273" y="327"/>
                </a:lnTo>
                <a:lnTo>
                  <a:pt x="273" y="328"/>
                </a:lnTo>
                <a:lnTo>
                  <a:pt x="271" y="330"/>
                </a:lnTo>
                <a:lnTo>
                  <a:pt x="270" y="331"/>
                </a:lnTo>
                <a:lnTo>
                  <a:pt x="269" y="331"/>
                </a:lnTo>
                <a:lnTo>
                  <a:pt x="267" y="332"/>
                </a:lnTo>
                <a:lnTo>
                  <a:pt x="263" y="332"/>
                </a:lnTo>
                <a:lnTo>
                  <a:pt x="261" y="333"/>
                </a:lnTo>
                <a:lnTo>
                  <a:pt x="258" y="337"/>
                </a:lnTo>
                <a:lnTo>
                  <a:pt x="257" y="338"/>
                </a:lnTo>
                <a:lnTo>
                  <a:pt x="255" y="341"/>
                </a:lnTo>
                <a:lnTo>
                  <a:pt x="254" y="343"/>
                </a:lnTo>
                <a:lnTo>
                  <a:pt x="252" y="345"/>
                </a:lnTo>
                <a:lnTo>
                  <a:pt x="251" y="346"/>
                </a:lnTo>
                <a:lnTo>
                  <a:pt x="251" y="347"/>
                </a:lnTo>
                <a:lnTo>
                  <a:pt x="250" y="348"/>
                </a:lnTo>
                <a:lnTo>
                  <a:pt x="250" y="351"/>
                </a:lnTo>
                <a:lnTo>
                  <a:pt x="247" y="354"/>
                </a:lnTo>
                <a:lnTo>
                  <a:pt x="246" y="356"/>
                </a:lnTo>
                <a:lnTo>
                  <a:pt x="245" y="359"/>
                </a:lnTo>
                <a:lnTo>
                  <a:pt x="243" y="362"/>
                </a:lnTo>
                <a:lnTo>
                  <a:pt x="241" y="364"/>
                </a:lnTo>
                <a:lnTo>
                  <a:pt x="239" y="366"/>
                </a:lnTo>
                <a:lnTo>
                  <a:pt x="238" y="367"/>
                </a:lnTo>
                <a:lnTo>
                  <a:pt x="235" y="370"/>
                </a:lnTo>
                <a:lnTo>
                  <a:pt x="233" y="372"/>
                </a:lnTo>
                <a:lnTo>
                  <a:pt x="228" y="380"/>
                </a:lnTo>
                <a:lnTo>
                  <a:pt x="227" y="382"/>
                </a:lnTo>
                <a:lnTo>
                  <a:pt x="227" y="383"/>
                </a:lnTo>
                <a:lnTo>
                  <a:pt x="226" y="385"/>
                </a:lnTo>
                <a:lnTo>
                  <a:pt x="226" y="390"/>
                </a:lnTo>
                <a:lnTo>
                  <a:pt x="226" y="392"/>
                </a:lnTo>
                <a:lnTo>
                  <a:pt x="226" y="397"/>
                </a:lnTo>
                <a:lnTo>
                  <a:pt x="227" y="399"/>
                </a:lnTo>
                <a:lnTo>
                  <a:pt x="226" y="400"/>
                </a:lnTo>
                <a:lnTo>
                  <a:pt x="226" y="401"/>
                </a:lnTo>
                <a:lnTo>
                  <a:pt x="226" y="403"/>
                </a:lnTo>
                <a:lnTo>
                  <a:pt x="221" y="408"/>
                </a:lnTo>
                <a:lnTo>
                  <a:pt x="218" y="409"/>
                </a:lnTo>
                <a:lnTo>
                  <a:pt x="212" y="409"/>
                </a:lnTo>
                <a:lnTo>
                  <a:pt x="210" y="407"/>
                </a:lnTo>
                <a:lnTo>
                  <a:pt x="209" y="408"/>
                </a:lnTo>
                <a:lnTo>
                  <a:pt x="209" y="409"/>
                </a:lnTo>
                <a:lnTo>
                  <a:pt x="208" y="410"/>
                </a:lnTo>
                <a:lnTo>
                  <a:pt x="207" y="410"/>
                </a:lnTo>
                <a:lnTo>
                  <a:pt x="207" y="409"/>
                </a:lnTo>
                <a:lnTo>
                  <a:pt x="207" y="407"/>
                </a:lnTo>
                <a:lnTo>
                  <a:pt x="206" y="406"/>
                </a:lnTo>
                <a:lnTo>
                  <a:pt x="205" y="407"/>
                </a:lnTo>
                <a:lnTo>
                  <a:pt x="206" y="409"/>
                </a:lnTo>
                <a:lnTo>
                  <a:pt x="206" y="410"/>
                </a:lnTo>
                <a:lnTo>
                  <a:pt x="205" y="410"/>
                </a:lnTo>
                <a:lnTo>
                  <a:pt x="203" y="410"/>
                </a:lnTo>
                <a:lnTo>
                  <a:pt x="202" y="410"/>
                </a:lnTo>
                <a:lnTo>
                  <a:pt x="200" y="411"/>
                </a:lnTo>
                <a:lnTo>
                  <a:pt x="200" y="412"/>
                </a:lnTo>
                <a:lnTo>
                  <a:pt x="201" y="413"/>
                </a:lnTo>
                <a:lnTo>
                  <a:pt x="201" y="414"/>
                </a:lnTo>
                <a:lnTo>
                  <a:pt x="200" y="415"/>
                </a:lnTo>
                <a:lnTo>
                  <a:pt x="198" y="414"/>
                </a:lnTo>
                <a:lnTo>
                  <a:pt x="197" y="414"/>
                </a:lnTo>
                <a:lnTo>
                  <a:pt x="197" y="413"/>
                </a:lnTo>
                <a:lnTo>
                  <a:pt x="197" y="412"/>
                </a:lnTo>
                <a:lnTo>
                  <a:pt x="197" y="411"/>
                </a:lnTo>
                <a:lnTo>
                  <a:pt x="196" y="409"/>
                </a:lnTo>
                <a:lnTo>
                  <a:pt x="194" y="409"/>
                </a:lnTo>
                <a:lnTo>
                  <a:pt x="193" y="407"/>
                </a:lnTo>
                <a:lnTo>
                  <a:pt x="192" y="407"/>
                </a:lnTo>
                <a:lnTo>
                  <a:pt x="189" y="407"/>
                </a:lnTo>
                <a:lnTo>
                  <a:pt x="188" y="407"/>
                </a:lnTo>
                <a:lnTo>
                  <a:pt x="185" y="407"/>
                </a:lnTo>
                <a:lnTo>
                  <a:pt x="183" y="406"/>
                </a:lnTo>
                <a:lnTo>
                  <a:pt x="181" y="406"/>
                </a:lnTo>
                <a:lnTo>
                  <a:pt x="180" y="403"/>
                </a:lnTo>
                <a:lnTo>
                  <a:pt x="179" y="403"/>
                </a:lnTo>
                <a:lnTo>
                  <a:pt x="177" y="402"/>
                </a:lnTo>
                <a:lnTo>
                  <a:pt x="176" y="401"/>
                </a:lnTo>
                <a:lnTo>
                  <a:pt x="175" y="402"/>
                </a:lnTo>
                <a:lnTo>
                  <a:pt x="175" y="401"/>
                </a:lnTo>
                <a:lnTo>
                  <a:pt x="174" y="401"/>
                </a:lnTo>
                <a:lnTo>
                  <a:pt x="175" y="400"/>
                </a:lnTo>
                <a:lnTo>
                  <a:pt x="175" y="398"/>
                </a:lnTo>
                <a:lnTo>
                  <a:pt x="175" y="397"/>
                </a:lnTo>
                <a:lnTo>
                  <a:pt x="175" y="395"/>
                </a:lnTo>
                <a:lnTo>
                  <a:pt x="174" y="394"/>
                </a:lnTo>
                <a:lnTo>
                  <a:pt x="173" y="393"/>
                </a:lnTo>
                <a:lnTo>
                  <a:pt x="174" y="393"/>
                </a:lnTo>
                <a:lnTo>
                  <a:pt x="174" y="392"/>
                </a:lnTo>
                <a:lnTo>
                  <a:pt x="175" y="392"/>
                </a:lnTo>
                <a:lnTo>
                  <a:pt x="176" y="391"/>
                </a:lnTo>
                <a:lnTo>
                  <a:pt x="176" y="390"/>
                </a:lnTo>
                <a:lnTo>
                  <a:pt x="176" y="389"/>
                </a:lnTo>
                <a:lnTo>
                  <a:pt x="175" y="387"/>
                </a:lnTo>
                <a:lnTo>
                  <a:pt x="174" y="387"/>
                </a:lnTo>
                <a:lnTo>
                  <a:pt x="173" y="386"/>
                </a:lnTo>
                <a:lnTo>
                  <a:pt x="172" y="385"/>
                </a:lnTo>
                <a:lnTo>
                  <a:pt x="172" y="386"/>
                </a:lnTo>
                <a:lnTo>
                  <a:pt x="171" y="386"/>
                </a:lnTo>
                <a:lnTo>
                  <a:pt x="169" y="387"/>
                </a:lnTo>
                <a:lnTo>
                  <a:pt x="168" y="387"/>
                </a:lnTo>
                <a:lnTo>
                  <a:pt x="167" y="387"/>
                </a:lnTo>
                <a:lnTo>
                  <a:pt x="166" y="387"/>
                </a:lnTo>
                <a:lnTo>
                  <a:pt x="166" y="386"/>
                </a:lnTo>
                <a:lnTo>
                  <a:pt x="169" y="384"/>
                </a:lnTo>
                <a:lnTo>
                  <a:pt x="168" y="383"/>
                </a:lnTo>
                <a:lnTo>
                  <a:pt x="167" y="383"/>
                </a:lnTo>
                <a:lnTo>
                  <a:pt x="168" y="381"/>
                </a:lnTo>
                <a:lnTo>
                  <a:pt x="169" y="379"/>
                </a:lnTo>
                <a:lnTo>
                  <a:pt x="169" y="378"/>
                </a:lnTo>
                <a:lnTo>
                  <a:pt x="169" y="377"/>
                </a:lnTo>
                <a:lnTo>
                  <a:pt x="169" y="375"/>
                </a:lnTo>
                <a:lnTo>
                  <a:pt x="169" y="374"/>
                </a:lnTo>
                <a:lnTo>
                  <a:pt x="168" y="373"/>
                </a:lnTo>
                <a:lnTo>
                  <a:pt x="169" y="373"/>
                </a:lnTo>
                <a:lnTo>
                  <a:pt x="169" y="371"/>
                </a:lnTo>
                <a:lnTo>
                  <a:pt x="168" y="370"/>
                </a:lnTo>
                <a:lnTo>
                  <a:pt x="167" y="367"/>
                </a:lnTo>
                <a:lnTo>
                  <a:pt x="166" y="367"/>
                </a:lnTo>
                <a:lnTo>
                  <a:pt x="164" y="367"/>
                </a:lnTo>
                <a:lnTo>
                  <a:pt x="163" y="367"/>
                </a:lnTo>
                <a:lnTo>
                  <a:pt x="161" y="368"/>
                </a:lnTo>
                <a:lnTo>
                  <a:pt x="160" y="368"/>
                </a:lnTo>
                <a:lnTo>
                  <a:pt x="159" y="367"/>
                </a:lnTo>
                <a:lnTo>
                  <a:pt x="157" y="364"/>
                </a:lnTo>
                <a:lnTo>
                  <a:pt x="157" y="363"/>
                </a:lnTo>
                <a:lnTo>
                  <a:pt x="156" y="362"/>
                </a:lnTo>
                <a:lnTo>
                  <a:pt x="155" y="361"/>
                </a:lnTo>
                <a:lnTo>
                  <a:pt x="155" y="359"/>
                </a:lnTo>
                <a:lnTo>
                  <a:pt x="154" y="358"/>
                </a:lnTo>
                <a:lnTo>
                  <a:pt x="156" y="355"/>
                </a:lnTo>
                <a:lnTo>
                  <a:pt x="155" y="353"/>
                </a:lnTo>
                <a:lnTo>
                  <a:pt x="155" y="351"/>
                </a:lnTo>
                <a:lnTo>
                  <a:pt x="156" y="349"/>
                </a:lnTo>
                <a:lnTo>
                  <a:pt x="156" y="348"/>
                </a:lnTo>
                <a:lnTo>
                  <a:pt x="155" y="347"/>
                </a:lnTo>
                <a:lnTo>
                  <a:pt x="154" y="346"/>
                </a:lnTo>
                <a:lnTo>
                  <a:pt x="152" y="345"/>
                </a:lnTo>
                <a:lnTo>
                  <a:pt x="151" y="344"/>
                </a:lnTo>
                <a:lnTo>
                  <a:pt x="151" y="342"/>
                </a:lnTo>
                <a:lnTo>
                  <a:pt x="145" y="338"/>
                </a:lnTo>
                <a:lnTo>
                  <a:pt x="145" y="337"/>
                </a:lnTo>
                <a:lnTo>
                  <a:pt x="145" y="336"/>
                </a:lnTo>
                <a:lnTo>
                  <a:pt x="144" y="335"/>
                </a:lnTo>
                <a:lnTo>
                  <a:pt x="142" y="335"/>
                </a:lnTo>
                <a:lnTo>
                  <a:pt x="140" y="336"/>
                </a:lnTo>
                <a:lnTo>
                  <a:pt x="139" y="335"/>
                </a:lnTo>
                <a:lnTo>
                  <a:pt x="138" y="335"/>
                </a:lnTo>
                <a:lnTo>
                  <a:pt x="137" y="329"/>
                </a:lnTo>
                <a:lnTo>
                  <a:pt x="135" y="328"/>
                </a:lnTo>
                <a:lnTo>
                  <a:pt x="135" y="325"/>
                </a:lnTo>
                <a:lnTo>
                  <a:pt x="135" y="322"/>
                </a:lnTo>
                <a:lnTo>
                  <a:pt x="134" y="322"/>
                </a:lnTo>
                <a:lnTo>
                  <a:pt x="133" y="322"/>
                </a:lnTo>
                <a:lnTo>
                  <a:pt x="132" y="320"/>
                </a:lnTo>
                <a:lnTo>
                  <a:pt x="133" y="318"/>
                </a:lnTo>
                <a:lnTo>
                  <a:pt x="131" y="317"/>
                </a:lnTo>
                <a:lnTo>
                  <a:pt x="131" y="315"/>
                </a:lnTo>
                <a:lnTo>
                  <a:pt x="130" y="314"/>
                </a:lnTo>
                <a:lnTo>
                  <a:pt x="130" y="313"/>
                </a:lnTo>
                <a:lnTo>
                  <a:pt x="128" y="312"/>
                </a:lnTo>
                <a:lnTo>
                  <a:pt x="128" y="311"/>
                </a:lnTo>
                <a:lnTo>
                  <a:pt x="127" y="310"/>
                </a:lnTo>
                <a:lnTo>
                  <a:pt x="125" y="308"/>
                </a:lnTo>
                <a:lnTo>
                  <a:pt x="126" y="306"/>
                </a:lnTo>
                <a:lnTo>
                  <a:pt x="127" y="306"/>
                </a:lnTo>
                <a:lnTo>
                  <a:pt x="125" y="303"/>
                </a:lnTo>
                <a:lnTo>
                  <a:pt x="124" y="302"/>
                </a:lnTo>
                <a:lnTo>
                  <a:pt x="124" y="301"/>
                </a:lnTo>
                <a:lnTo>
                  <a:pt x="123" y="299"/>
                </a:lnTo>
                <a:lnTo>
                  <a:pt x="122" y="298"/>
                </a:lnTo>
                <a:lnTo>
                  <a:pt x="121" y="296"/>
                </a:lnTo>
                <a:lnTo>
                  <a:pt x="122" y="295"/>
                </a:lnTo>
                <a:lnTo>
                  <a:pt x="122" y="294"/>
                </a:lnTo>
                <a:lnTo>
                  <a:pt x="122" y="292"/>
                </a:lnTo>
                <a:lnTo>
                  <a:pt x="123" y="290"/>
                </a:lnTo>
                <a:lnTo>
                  <a:pt x="122" y="289"/>
                </a:lnTo>
                <a:lnTo>
                  <a:pt x="121" y="288"/>
                </a:lnTo>
                <a:lnTo>
                  <a:pt x="122" y="287"/>
                </a:lnTo>
                <a:lnTo>
                  <a:pt x="122" y="286"/>
                </a:lnTo>
                <a:lnTo>
                  <a:pt x="123" y="286"/>
                </a:lnTo>
                <a:lnTo>
                  <a:pt x="123" y="285"/>
                </a:lnTo>
                <a:lnTo>
                  <a:pt x="123" y="284"/>
                </a:lnTo>
                <a:lnTo>
                  <a:pt x="123" y="283"/>
                </a:lnTo>
                <a:lnTo>
                  <a:pt x="123" y="280"/>
                </a:lnTo>
                <a:lnTo>
                  <a:pt x="125" y="278"/>
                </a:lnTo>
                <a:lnTo>
                  <a:pt x="125" y="276"/>
                </a:lnTo>
                <a:lnTo>
                  <a:pt x="126" y="275"/>
                </a:lnTo>
                <a:lnTo>
                  <a:pt x="126" y="274"/>
                </a:lnTo>
                <a:lnTo>
                  <a:pt x="125" y="273"/>
                </a:lnTo>
                <a:lnTo>
                  <a:pt x="124" y="273"/>
                </a:lnTo>
                <a:lnTo>
                  <a:pt x="123" y="273"/>
                </a:lnTo>
                <a:lnTo>
                  <a:pt x="123" y="272"/>
                </a:lnTo>
                <a:lnTo>
                  <a:pt x="123" y="271"/>
                </a:lnTo>
                <a:lnTo>
                  <a:pt x="120" y="270"/>
                </a:lnTo>
                <a:lnTo>
                  <a:pt x="120" y="268"/>
                </a:lnTo>
                <a:lnTo>
                  <a:pt x="119" y="267"/>
                </a:lnTo>
                <a:lnTo>
                  <a:pt x="119" y="268"/>
                </a:lnTo>
                <a:lnTo>
                  <a:pt x="118" y="267"/>
                </a:lnTo>
                <a:lnTo>
                  <a:pt x="115" y="265"/>
                </a:lnTo>
                <a:lnTo>
                  <a:pt x="114" y="264"/>
                </a:lnTo>
                <a:lnTo>
                  <a:pt x="113" y="263"/>
                </a:lnTo>
                <a:lnTo>
                  <a:pt x="112" y="262"/>
                </a:lnTo>
                <a:lnTo>
                  <a:pt x="108" y="260"/>
                </a:lnTo>
                <a:lnTo>
                  <a:pt x="108" y="259"/>
                </a:lnTo>
                <a:lnTo>
                  <a:pt x="104" y="257"/>
                </a:lnTo>
                <a:lnTo>
                  <a:pt x="104" y="255"/>
                </a:lnTo>
                <a:lnTo>
                  <a:pt x="104" y="254"/>
                </a:lnTo>
                <a:lnTo>
                  <a:pt x="104" y="253"/>
                </a:lnTo>
                <a:lnTo>
                  <a:pt x="104" y="252"/>
                </a:lnTo>
                <a:lnTo>
                  <a:pt x="103" y="252"/>
                </a:lnTo>
                <a:lnTo>
                  <a:pt x="103" y="251"/>
                </a:lnTo>
                <a:lnTo>
                  <a:pt x="103" y="250"/>
                </a:lnTo>
                <a:lnTo>
                  <a:pt x="103" y="249"/>
                </a:lnTo>
                <a:lnTo>
                  <a:pt x="103" y="248"/>
                </a:lnTo>
                <a:lnTo>
                  <a:pt x="102" y="247"/>
                </a:lnTo>
                <a:lnTo>
                  <a:pt x="101" y="246"/>
                </a:lnTo>
                <a:lnTo>
                  <a:pt x="101" y="243"/>
                </a:lnTo>
                <a:lnTo>
                  <a:pt x="101" y="242"/>
                </a:lnTo>
                <a:lnTo>
                  <a:pt x="101" y="241"/>
                </a:lnTo>
                <a:lnTo>
                  <a:pt x="102" y="241"/>
                </a:lnTo>
                <a:lnTo>
                  <a:pt x="102" y="240"/>
                </a:lnTo>
                <a:lnTo>
                  <a:pt x="103" y="241"/>
                </a:lnTo>
                <a:lnTo>
                  <a:pt x="104" y="241"/>
                </a:lnTo>
                <a:lnTo>
                  <a:pt x="105" y="241"/>
                </a:lnTo>
                <a:lnTo>
                  <a:pt x="105" y="240"/>
                </a:lnTo>
                <a:lnTo>
                  <a:pt x="105" y="238"/>
                </a:lnTo>
                <a:lnTo>
                  <a:pt x="105" y="237"/>
                </a:lnTo>
                <a:lnTo>
                  <a:pt x="104" y="237"/>
                </a:lnTo>
                <a:lnTo>
                  <a:pt x="103" y="235"/>
                </a:lnTo>
                <a:lnTo>
                  <a:pt x="103" y="234"/>
                </a:lnTo>
                <a:lnTo>
                  <a:pt x="102" y="234"/>
                </a:lnTo>
                <a:lnTo>
                  <a:pt x="102" y="235"/>
                </a:lnTo>
                <a:lnTo>
                  <a:pt x="99" y="234"/>
                </a:lnTo>
                <a:lnTo>
                  <a:pt x="96" y="236"/>
                </a:lnTo>
                <a:lnTo>
                  <a:pt x="95" y="236"/>
                </a:lnTo>
                <a:lnTo>
                  <a:pt x="94" y="235"/>
                </a:lnTo>
                <a:lnTo>
                  <a:pt x="96" y="234"/>
                </a:lnTo>
                <a:lnTo>
                  <a:pt x="97" y="232"/>
                </a:lnTo>
                <a:lnTo>
                  <a:pt x="96" y="231"/>
                </a:lnTo>
                <a:lnTo>
                  <a:pt x="94" y="231"/>
                </a:lnTo>
                <a:lnTo>
                  <a:pt x="94" y="229"/>
                </a:lnTo>
                <a:lnTo>
                  <a:pt x="94" y="228"/>
                </a:lnTo>
                <a:lnTo>
                  <a:pt x="95" y="228"/>
                </a:lnTo>
                <a:lnTo>
                  <a:pt x="96" y="228"/>
                </a:lnTo>
                <a:lnTo>
                  <a:pt x="95" y="226"/>
                </a:lnTo>
                <a:lnTo>
                  <a:pt x="94" y="226"/>
                </a:lnTo>
                <a:lnTo>
                  <a:pt x="93" y="227"/>
                </a:lnTo>
                <a:lnTo>
                  <a:pt x="91" y="225"/>
                </a:lnTo>
                <a:lnTo>
                  <a:pt x="88" y="226"/>
                </a:lnTo>
                <a:lnTo>
                  <a:pt x="88" y="227"/>
                </a:lnTo>
                <a:lnTo>
                  <a:pt x="87" y="227"/>
                </a:lnTo>
                <a:lnTo>
                  <a:pt x="86" y="226"/>
                </a:lnTo>
                <a:lnTo>
                  <a:pt x="88" y="225"/>
                </a:lnTo>
                <a:lnTo>
                  <a:pt x="88" y="224"/>
                </a:lnTo>
                <a:lnTo>
                  <a:pt x="88" y="222"/>
                </a:lnTo>
                <a:lnTo>
                  <a:pt x="87" y="222"/>
                </a:lnTo>
                <a:lnTo>
                  <a:pt x="86" y="224"/>
                </a:lnTo>
                <a:lnTo>
                  <a:pt x="85" y="224"/>
                </a:lnTo>
                <a:lnTo>
                  <a:pt x="85" y="223"/>
                </a:lnTo>
                <a:lnTo>
                  <a:pt x="84" y="224"/>
                </a:lnTo>
                <a:lnTo>
                  <a:pt x="83" y="223"/>
                </a:lnTo>
                <a:lnTo>
                  <a:pt x="82" y="222"/>
                </a:lnTo>
                <a:lnTo>
                  <a:pt x="84" y="221"/>
                </a:lnTo>
                <a:lnTo>
                  <a:pt x="84" y="220"/>
                </a:lnTo>
                <a:lnTo>
                  <a:pt x="82" y="220"/>
                </a:lnTo>
                <a:lnTo>
                  <a:pt x="82" y="221"/>
                </a:lnTo>
                <a:lnTo>
                  <a:pt x="82" y="222"/>
                </a:lnTo>
                <a:lnTo>
                  <a:pt x="82" y="223"/>
                </a:lnTo>
                <a:lnTo>
                  <a:pt x="79" y="222"/>
                </a:lnTo>
                <a:lnTo>
                  <a:pt x="78" y="222"/>
                </a:lnTo>
                <a:lnTo>
                  <a:pt x="77" y="221"/>
                </a:lnTo>
                <a:lnTo>
                  <a:pt x="76" y="220"/>
                </a:lnTo>
                <a:lnTo>
                  <a:pt x="76" y="221"/>
                </a:lnTo>
                <a:lnTo>
                  <a:pt x="75" y="221"/>
                </a:lnTo>
                <a:lnTo>
                  <a:pt x="76" y="222"/>
                </a:lnTo>
                <a:lnTo>
                  <a:pt x="75" y="223"/>
                </a:lnTo>
                <a:lnTo>
                  <a:pt x="74" y="222"/>
                </a:lnTo>
                <a:lnTo>
                  <a:pt x="73" y="222"/>
                </a:lnTo>
                <a:lnTo>
                  <a:pt x="71" y="222"/>
                </a:lnTo>
                <a:lnTo>
                  <a:pt x="71" y="219"/>
                </a:lnTo>
                <a:lnTo>
                  <a:pt x="70" y="219"/>
                </a:lnTo>
                <a:lnTo>
                  <a:pt x="70" y="218"/>
                </a:lnTo>
                <a:lnTo>
                  <a:pt x="68" y="218"/>
                </a:lnTo>
                <a:lnTo>
                  <a:pt x="68" y="219"/>
                </a:lnTo>
                <a:lnTo>
                  <a:pt x="67" y="219"/>
                </a:lnTo>
                <a:lnTo>
                  <a:pt x="67" y="218"/>
                </a:lnTo>
                <a:lnTo>
                  <a:pt x="68" y="218"/>
                </a:lnTo>
                <a:lnTo>
                  <a:pt x="68" y="217"/>
                </a:lnTo>
                <a:lnTo>
                  <a:pt x="67" y="217"/>
                </a:lnTo>
                <a:lnTo>
                  <a:pt x="66" y="217"/>
                </a:lnTo>
                <a:lnTo>
                  <a:pt x="65" y="217"/>
                </a:lnTo>
                <a:lnTo>
                  <a:pt x="65" y="216"/>
                </a:lnTo>
                <a:lnTo>
                  <a:pt x="64" y="217"/>
                </a:lnTo>
                <a:lnTo>
                  <a:pt x="63" y="216"/>
                </a:lnTo>
                <a:lnTo>
                  <a:pt x="62" y="216"/>
                </a:lnTo>
                <a:lnTo>
                  <a:pt x="62" y="215"/>
                </a:lnTo>
                <a:lnTo>
                  <a:pt x="62" y="213"/>
                </a:lnTo>
                <a:lnTo>
                  <a:pt x="61" y="214"/>
                </a:lnTo>
                <a:lnTo>
                  <a:pt x="60" y="214"/>
                </a:lnTo>
                <a:lnTo>
                  <a:pt x="61" y="214"/>
                </a:lnTo>
                <a:lnTo>
                  <a:pt x="61" y="215"/>
                </a:lnTo>
                <a:lnTo>
                  <a:pt x="59" y="215"/>
                </a:lnTo>
                <a:lnTo>
                  <a:pt x="58" y="215"/>
                </a:lnTo>
                <a:lnTo>
                  <a:pt x="57" y="215"/>
                </a:lnTo>
                <a:lnTo>
                  <a:pt x="56" y="215"/>
                </a:lnTo>
                <a:lnTo>
                  <a:pt x="56" y="214"/>
                </a:lnTo>
                <a:lnTo>
                  <a:pt x="56" y="213"/>
                </a:lnTo>
                <a:lnTo>
                  <a:pt x="55" y="211"/>
                </a:lnTo>
                <a:lnTo>
                  <a:pt x="54" y="211"/>
                </a:lnTo>
                <a:lnTo>
                  <a:pt x="54" y="209"/>
                </a:lnTo>
                <a:lnTo>
                  <a:pt x="55" y="209"/>
                </a:lnTo>
                <a:lnTo>
                  <a:pt x="55" y="208"/>
                </a:lnTo>
                <a:lnTo>
                  <a:pt x="54" y="209"/>
                </a:lnTo>
                <a:lnTo>
                  <a:pt x="53" y="208"/>
                </a:lnTo>
                <a:lnTo>
                  <a:pt x="53" y="207"/>
                </a:lnTo>
                <a:lnTo>
                  <a:pt x="53" y="206"/>
                </a:lnTo>
                <a:lnTo>
                  <a:pt x="53" y="205"/>
                </a:lnTo>
                <a:lnTo>
                  <a:pt x="52" y="205"/>
                </a:lnTo>
                <a:lnTo>
                  <a:pt x="52" y="204"/>
                </a:lnTo>
                <a:lnTo>
                  <a:pt x="51" y="205"/>
                </a:lnTo>
                <a:lnTo>
                  <a:pt x="51" y="204"/>
                </a:lnTo>
                <a:lnTo>
                  <a:pt x="50" y="204"/>
                </a:lnTo>
                <a:lnTo>
                  <a:pt x="50" y="203"/>
                </a:lnTo>
                <a:lnTo>
                  <a:pt x="49" y="203"/>
                </a:lnTo>
                <a:lnTo>
                  <a:pt x="49" y="204"/>
                </a:lnTo>
                <a:lnTo>
                  <a:pt x="49" y="205"/>
                </a:lnTo>
                <a:lnTo>
                  <a:pt x="48" y="205"/>
                </a:lnTo>
                <a:lnTo>
                  <a:pt x="47" y="204"/>
                </a:lnTo>
                <a:lnTo>
                  <a:pt x="47" y="203"/>
                </a:lnTo>
                <a:lnTo>
                  <a:pt x="46" y="202"/>
                </a:lnTo>
                <a:lnTo>
                  <a:pt x="45" y="202"/>
                </a:lnTo>
                <a:lnTo>
                  <a:pt x="44" y="202"/>
                </a:lnTo>
                <a:lnTo>
                  <a:pt x="44" y="201"/>
                </a:lnTo>
                <a:lnTo>
                  <a:pt x="43" y="201"/>
                </a:lnTo>
                <a:lnTo>
                  <a:pt x="43" y="200"/>
                </a:lnTo>
                <a:lnTo>
                  <a:pt x="43" y="199"/>
                </a:lnTo>
                <a:lnTo>
                  <a:pt x="42" y="199"/>
                </a:lnTo>
                <a:lnTo>
                  <a:pt x="42" y="198"/>
                </a:lnTo>
                <a:lnTo>
                  <a:pt x="41" y="199"/>
                </a:lnTo>
                <a:lnTo>
                  <a:pt x="41" y="198"/>
                </a:lnTo>
                <a:lnTo>
                  <a:pt x="40" y="198"/>
                </a:lnTo>
                <a:lnTo>
                  <a:pt x="41" y="197"/>
                </a:lnTo>
                <a:lnTo>
                  <a:pt x="40" y="197"/>
                </a:lnTo>
                <a:lnTo>
                  <a:pt x="39" y="197"/>
                </a:lnTo>
                <a:lnTo>
                  <a:pt x="38" y="197"/>
                </a:lnTo>
                <a:lnTo>
                  <a:pt x="38" y="196"/>
                </a:lnTo>
                <a:lnTo>
                  <a:pt x="37" y="196"/>
                </a:lnTo>
                <a:lnTo>
                  <a:pt x="36" y="196"/>
                </a:lnTo>
                <a:lnTo>
                  <a:pt x="35" y="197"/>
                </a:lnTo>
                <a:lnTo>
                  <a:pt x="33" y="196"/>
                </a:lnTo>
                <a:lnTo>
                  <a:pt x="32" y="196"/>
                </a:lnTo>
                <a:lnTo>
                  <a:pt x="31" y="196"/>
                </a:lnTo>
                <a:lnTo>
                  <a:pt x="29" y="196"/>
                </a:lnTo>
                <a:lnTo>
                  <a:pt x="27" y="196"/>
                </a:lnTo>
                <a:lnTo>
                  <a:pt x="26" y="196"/>
                </a:lnTo>
                <a:lnTo>
                  <a:pt x="25" y="196"/>
                </a:lnTo>
                <a:lnTo>
                  <a:pt x="24" y="196"/>
                </a:lnTo>
                <a:lnTo>
                  <a:pt x="24" y="195"/>
                </a:lnTo>
                <a:lnTo>
                  <a:pt x="21" y="195"/>
                </a:lnTo>
                <a:lnTo>
                  <a:pt x="21" y="194"/>
                </a:lnTo>
                <a:lnTo>
                  <a:pt x="21" y="195"/>
                </a:lnTo>
                <a:lnTo>
                  <a:pt x="19" y="194"/>
                </a:lnTo>
                <a:lnTo>
                  <a:pt x="18" y="194"/>
                </a:lnTo>
                <a:lnTo>
                  <a:pt x="16" y="195"/>
                </a:lnTo>
                <a:lnTo>
                  <a:pt x="15" y="196"/>
                </a:lnTo>
                <a:lnTo>
                  <a:pt x="14" y="195"/>
                </a:lnTo>
                <a:lnTo>
                  <a:pt x="13" y="195"/>
                </a:lnTo>
                <a:lnTo>
                  <a:pt x="11" y="195"/>
                </a:lnTo>
                <a:lnTo>
                  <a:pt x="10" y="195"/>
                </a:lnTo>
                <a:lnTo>
                  <a:pt x="9" y="194"/>
                </a:lnTo>
                <a:lnTo>
                  <a:pt x="9" y="193"/>
                </a:lnTo>
                <a:lnTo>
                  <a:pt x="9" y="192"/>
                </a:lnTo>
                <a:lnTo>
                  <a:pt x="10" y="190"/>
                </a:lnTo>
                <a:lnTo>
                  <a:pt x="9" y="189"/>
                </a:lnTo>
                <a:lnTo>
                  <a:pt x="9" y="187"/>
                </a:lnTo>
                <a:lnTo>
                  <a:pt x="8" y="186"/>
                </a:lnTo>
                <a:lnTo>
                  <a:pt x="8" y="185"/>
                </a:lnTo>
                <a:lnTo>
                  <a:pt x="7" y="183"/>
                </a:lnTo>
                <a:lnTo>
                  <a:pt x="8" y="183"/>
                </a:lnTo>
                <a:lnTo>
                  <a:pt x="8" y="181"/>
                </a:lnTo>
                <a:lnTo>
                  <a:pt x="9" y="181"/>
                </a:lnTo>
                <a:lnTo>
                  <a:pt x="9" y="180"/>
                </a:lnTo>
                <a:lnTo>
                  <a:pt x="8" y="180"/>
                </a:lnTo>
                <a:lnTo>
                  <a:pt x="7" y="180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6" y="177"/>
                </a:lnTo>
                <a:lnTo>
                  <a:pt x="5" y="176"/>
                </a:lnTo>
                <a:lnTo>
                  <a:pt x="4" y="175"/>
                </a:lnTo>
                <a:lnTo>
                  <a:pt x="5" y="174"/>
                </a:lnTo>
                <a:lnTo>
                  <a:pt x="4" y="173"/>
                </a:lnTo>
                <a:lnTo>
                  <a:pt x="5" y="173"/>
                </a:lnTo>
                <a:lnTo>
                  <a:pt x="4" y="171"/>
                </a:lnTo>
                <a:lnTo>
                  <a:pt x="5" y="170"/>
                </a:lnTo>
                <a:lnTo>
                  <a:pt x="4" y="169"/>
                </a:lnTo>
                <a:lnTo>
                  <a:pt x="5" y="169"/>
                </a:lnTo>
                <a:lnTo>
                  <a:pt x="5" y="168"/>
                </a:lnTo>
                <a:lnTo>
                  <a:pt x="5" y="167"/>
                </a:lnTo>
                <a:lnTo>
                  <a:pt x="6" y="167"/>
                </a:lnTo>
                <a:lnTo>
                  <a:pt x="7" y="166"/>
                </a:lnTo>
                <a:lnTo>
                  <a:pt x="7" y="165"/>
                </a:lnTo>
                <a:lnTo>
                  <a:pt x="7" y="164"/>
                </a:lnTo>
                <a:lnTo>
                  <a:pt x="8" y="164"/>
                </a:lnTo>
                <a:lnTo>
                  <a:pt x="8" y="163"/>
                </a:lnTo>
                <a:lnTo>
                  <a:pt x="7" y="163"/>
                </a:lnTo>
                <a:lnTo>
                  <a:pt x="7" y="162"/>
                </a:lnTo>
                <a:lnTo>
                  <a:pt x="5" y="160"/>
                </a:lnTo>
                <a:lnTo>
                  <a:pt x="4" y="159"/>
                </a:lnTo>
                <a:lnTo>
                  <a:pt x="4" y="157"/>
                </a:lnTo>
                <a:lnTo>
                  <a:pt x="5" y="157"/>
                </a:lnTo>
                <a:lnTo>
                  <a:pt x="5" y="156"/>
                </a:lnTo>
                <a:lnTo>
                  <a:pt x="6" y="155"/>
                </a:lnTo>
                <a:lnTo>
                  <a:pt x="5" y="154"/>
                </a:lnTo>
                <a:lnTo>
                  <a:pt x="1" y="149"/>
                </a:lnTo>
                <a:lnTo>
                  <a:pt x="1" y="148"/>
                </a:lnTo>
                <a:lnTo>
                  <a:pt x="0" y="147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6" name="Freeform 38"/>
          <p:cNvSpPr>
            <a:spLocks/>
          </p:cNvSpPr>
          <p:nvPr/>
        </p:nvSpPr>
        <p:spPr bwMode="auto">
          <a:xfrm>
            <a:off x="6308725" y="2713038"/>
            <a:ext cx="569913" cy="963612"/>
          </a:xfrm>
          <a:custGeom>
            <a:avLst/>
            <a:gdLst>
              <a:gd name="T0" fmla="*/ 2147483647 w 359"/>
              <a:gd name="T1" fmla="*/ 2147483647 h 607"/>
              <a:gd name="T2" fmla="*/ 2147483647 w 359"/>
              <a:gd name="T3" fmla="*/ 2147483647 h 607"/>
              <a:gd name="T4" fmla="*/ 2147483647 w 359"/>
              <a:gd name="T5" fmla="*/ 2147483647 h 607"/>
              <a:gd name="T6" fmla="*/ 2147483647 w 359"/>
              <a:gd name="T7" fmla="*/ 2147483647 h 607"/>
              <a:gd name="T8" fmla="*/ 2147483647 w 359"/>
              <a:gd name="T9" fmla="*/ 2147483647 h 607"/>
              <a:gd name="T10" fmla="*/ 2147483647 w 359"/>
              <a:gd name="T11" fmla="*/ 2147483647 h 607"/>
              <a:gd name="T12" fmla="*/ 2147483647 w 359"/>
              <a:gd name="T13" fmla="*/ 2147483647 h 607"/>
              <a:gd name="T14" fmla="*/ 2147483647 w 359"/>
              <a:gd name="T15" fmla="*/ 2147483647 h 607"/>
              <a:gd name="T16" fmla="*/ 2147483647 w 359"/>
              <a:gd name="T17" fmla="*/ 2147483647 h 607"/>
              <a:gd name="T18" fmla="*/ 2147483647 w 359"/>
              <a:gd name="T19" fmla="*/ 2147483647 h 607"/>
              <a:gd name="T20" fmla="*/ 2147483647 w 359"/>
              <a:gd name="T21" fmla="*/ 2147483647 h 607"/>
              <a:gd name="T22" fmla="*/ 2147483647 w 359"/>
              <a:gd name="T23" fmla="*/ 2147483647 h 607"/>
              <a:gd name="T24" fmla="*/ 2147483647 w 359"/>
              <a:gd name="T25" fmla="*/ 2147483647 h 607"/>
              <a:gd name="T26" fmla="*/ 2147483647 w 359"/>
              <a:gd name="T27" fmla="*/ 2147483647 h 607"/>
              <a:gd name="T28" fmla="*/ 2147483647 w 359"/>
              <a:gd name="T29" fmla="*/ 2147483647 h 607"/>
              <a:gd name="T30" fmla="*/ 2147483647 w 359"/>
              <a:gd name="T31" fmla="*/ 2147483647 h 607"/>
              <a:gd name="T32" fmla="*/ 2147483647 w 359"/>
              <a:gd name="T33" fmla="*/ 2147483647 h 607"/>
              <a:gd name="T34" fmla="*/ 2147483647 w 359"/>
              <a:gd name="T35" fmla="*/ 2147483647 h 607"/>
              <a:gd name="T36" fmla="*/ 2147483647 w 359"/>
              <a:gd name="T37" fmla="*/ 2147483647 h 607"/>
              <a:gd name="T38" fmla="*/ 2147483647 w 359"/>
              <a:gd name="T39" fmla="*/ 2147483647 h 607"/>
              <a:gd name="T40" fmla="*/ 2147483647 w 359"/>
              <a:gd name="T41" fmla="*/ 2147483647 h 607"/>
              <a:gd name="T42" fmla="*/ 2147483647 w 359"/>
              <a:gd name="T43" fmla="*/ 2147483647 h 607"/>
              <a:gd name="T44" fmla="*/ 2147483647 w 359"/>
              <a:gd name="T45" fmla="*/ 2147483647 h 607"/>
              <a:gd name="T46" fmla="*/ 2147483647 w 359"/>
              <a:gd name="T47" fmla="*/ 2147483647 h 607"/>
              <a:gd name="T48" fmla="*/ 2147483647 w 359"/>
              <a:gd name="T49" fmla="*/ 2147483647 h 607"/>
              <a:gd name="T50" fmla="*/ 2147483647 w 359"/>
              <a:gd name="T51" fmla="*/ 2147483647 h 607"/>
              <a:gd name="T52" fmla="*/ 2147483647 w 359"/>
              <a:gd name="T53" fmla="*/ 2147483647 h 607"/>
              <a:gd name="T54" fmla="*/ 2147483647 w 359"/>
              <a:gd name="T55" fmla="*/ 2147483647 h 607"/>
              <a:gd name="T56" fmla="*/ 2147483647 w 359"/>
              <a:gd name="T57" fmla="*/ 2147483647 h 607"/>
              <a:gd name="T58" fmla="*/ 2147483647 w 359"/>
              <a:gd name="T59" fmla="*/ 2147483647 h 607"/>
              <a:gd name="T60" fmla="*/ 2147483647 w 359"/>
              <a:gd name="T61" fmla="*/ 2147483647 h 607"/>
              <a:gd name="T62" fmla="*/ 2147483647 w 359"/>
              <a:gd name="T63" fmla="*/ 2147483647 h 607"/>
              <a:gd name="T64" fmla="*/ 2147483647 w 359"/>
              <a:gd name="T65" fmla="*/ 2147483647 h 607"/>
              <a:gd name="T66" fmla="*/ 2147483647 w 359"/>
              <a:gd name="T67" fmla="*/ 2147483647 h 607"/>
              <a:gd name="T68" fmla="*/ 2147483647 w 359"/>
              <a:gd name="T69" fmla="*/ 2147483647 h 607"/>
              <a:gd name="T70" fmla="*/ 2147483647 w 359"/>
              <a:gd name="T71" fmla="*/ 2147483647 h 607"/>
              <a:gd name="T72" fmla="*/ 2147483647 w 359"/>
              <a:gd name="T73" fmla="*/ 2147483647 h 607"/>
              <a:gd name="T74" fmla="*/ 2147483647 w 359"/>
              <a:gd name="T75" fmla="*/ 2147483647 h 607"/>
              <a:gd name="T76" fmla="*/ 2147483647 w 359"/>
              <a:gd name="T77" fmla="*/ 2147483647 h 607"/>
              <a:gd name="T78" fmla="*/ 2147483647 w 359"/>
              <a:gd name="T79" fmla="*/ 2147483647 h 607"/>
              <a:gd name="T80" fmla="*/ 2147483647 w 359"/>
              <a:gd name="T81" fmla="*/ 2147483647 h 607"/>
              <a:gd name="T82" fmla="*/ 2147483647 w 359"/>
              <a:gd name="T83" fmla="*/ 2147483647 h 607"/>
              <a:gd name="T84" fmla="*/ 2147483647 w 359"/>
              <a:gd name="T85" fmla="*/ 2147483647 h 607"/>
              <a:gd name="T86" fmla="*/ 2147483647 w 359"/>
              <a:gd name="T87" fmla="*/ 2147483647 h 607"/>
              <a:gd name="T88" fmla="*/ 2147483647 w 359"/>
              <a:gd name="T89" fmla="*/ 2147483647 h 607"/>
              <a:gd name="T90" fmla="*/ 2147483647 w 359"/>
              <a:gd name="T91" fmla="*/ 2147483647 h 607"/>
              <a:gd name="T92" fmla="*/ 2147483647 w 359"/>
              <a:gd name="T93" fmla="*/ 2147483647 h 607"/>
              <a:gd name="T94" fmla="*/ 2147483647 w 359"/>
              <a:gd name="T95" fmla="*/ 2147483647 h 607"/>
              <a:gd name="T96" fmla="*/ 2147483647 w 359"/>
              <a:gd name="T97" fmla="*/ 2147483647 h 607"/>
              <a:gd name="T98" fmla="*/ 2147483647 w 359"/>
              <a:gd name="T99" fmla="*/ 2147483647 h 607"/>
              <a:gd name="T100" fmla="*/ 2147483647 w 359"/>
              <a:gd name="T101" fmla="*/ 2147483647 h 607"/>
              <a:gd name="T102" fmla="*/ 2147483647 w 359"/>
              <a:gd name="T103" fmla="*/ 2147483647 h 607"/>
              <a:gd name="T104" fmla="*/ 2147483647 w 359"/>
              <a:gd name="T105" fmla="*/ 2147483647 h 607"/>
              <a:gd name="T106" fmla="*/ 2147483647 w 359"/>
              <a:gd name="T107" fmla="*/ 2147483647 h 607"/>
              <a:gd name="T108" fmla="*/ 2147483647 w 359"/>
              <a:gd name="T109" fmla="*/ 2147483647 h 607"/>
              <a:gd name="T110" fmla="*/ 2147483647 w 359"/>
              <a:gd name="T111" fmla="*/ 2147483647 h 607"/>
              <a:gd name="T112" fmla="*/ 2147483647 w 359"/>
              <a:gd name="T113" fmla="*/ 2147483647 h 607"/>
              <a:gd name="T114" fmla="*/ 2147483647 w 359"/>
              <a:gd name="T115" fmla="*/ 2147483647 h 607"/>
              <a:gd name="T116" fmla="*/ 2147483647 w 359"/>
              <a:gd name="T117" fmla="*/ 2147483647 h 607"/>
              <a:gd name="T118" fmla="*/ 2147483647 w 359"/>
              <a:gd name="T119" fmla="*/ 2147483647 h 607"/>
              <a:gd name="T120" fmla="*/ 2147483647 w 359"/>
              <a:gd name="T121" fmla="*/ 2147483647 h 607"/>
              <a:gd name="T122" fmla="*/ 2147483647 w 359"/>
              <a:gd name="T123" fmla="*/ 2147483647 h 607"/>
              <a:gd name="T124" fmla="*/ 0 w 359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9"/>
              <a:gd name="T190" fmla="*/ 0 h 607"/>
              <a:gd name="T191" fmla="*/ 359 w 359"/>
              <a:gd name="T192" fmla="*/ 607 h 6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9" h="607">
                <a:moveTo>
                  <a:pt x="0" y="458"/>
                </a:moveTo>
                <a:lnTo>
                  <a:pt x="1" y="457"/>
                </a:lnTo>
                <a:lnTo>
                  <a:pt x="1" y="454"/>
                </a:lnTo>
                <a:lnTo>
                  <a:pt x="2" y="453"/>
                </a:lnTo>
                <a:lnTo>
                  <a:pt x="2" y="451"/>
                </a:lnTo>
                <a:lnTo>
                  <a:pt x="2" y="450"/>
                </a:lnTo>
                <a:lnTo>
                  <a:pt x="3" y="449"/>
                </a:lnTo>
                <a:lnTo>
                  <a:pt x="3" y="448"/>
                </a:lnTo>
                <a:lnTo>
                  <a:pt x="5" y="448"/>
                </a:lnTo>
                <a:lnTo>
                  <a:pt x="5" y="447"/>
                </a:lnTo>
                <a:lnTo>
                  <a:pt x="6" y="444"/>
                </a:lnTo>
                <a:lnTo>
                  <a:pt x="6" y="442"/>
                </a:lnTo>
                <a:lnTo>
                  <a:pt x="6" y="441"/>
                </a:lnTo>
                <a:lnTo>
                  <a:pt x="6" y="440"/>
                </a:lnTo>
                <a:lnTo>
                  <a:pt x="5" y="438"/>
                </a:lnTo>
                <a:lnTo>
                  <a:pt x="6" y="437"/>
                </a:lnTo>
                <a:lnTo>
                  <a:pt x="6" y="436"/>
                </a:lnTo>
                <a:lnTo>
                  <a:pt x="7" y="435"/>
                </a:lnTo>
                <a:lnTo>
                  <a:pt x="8" y="434"/>
                </a:lnTo>
                <a:lnTo>
                  <a:pt x="9" y="433"/>
                </a:lnTo>
                <a:lnTo>
                  <a:pt x="9" y="432"/>
                </a:lnTo>
                <a:lnTo>
                  <a:pt x="10" y="431"/>
                </a:lnTo>
                <a:lnTo>
                  <a:pt x="9" y="429"/>
                </a:lnTo>
                <a:lnTo>
                  <a:pt x="9" y="428"/>
                </a:lnTo>
                <a:lnTo>
                  <a:pt x="9" y="427"/>
                </a:lnTo>
                <a:lnTo>
                  <a:pt x="8" y="425"/>
                </a:lnTo>
                <a:lnTo>
                  <a:pt x="9" y="424"/>
                </a:lnTo>
                <a:lnTo>
                  <a:pt x="8" y="421"/>
                </a:lnTo>
                <a:lnTo>
                  <a:pt x="8" y="420"/>
                </a:lnTo>
                <a:lnTo>
                  <a:pt x="10" y="419"/>
                </a:lnTo>
                <a:lnTo>
                  <a:pt x="10" y="418"/>
                </a:lnTo>
                <a:lnTo>
                  <a:pt x="10" y="417"/>
                </a:lnTo>
                <a:lnTo>
                  <a:pt x="9" y="416"/>
                </a:lnTo>
                <a:lnTo>
                  <a:pt x="8" y="415"/>
                </a:lnTo>
                <a:lnTo>
                  <a:pt x="9" y="414"/>
                </a:lnTo>
                <a:lnTo>
                  <a:pt x="9" y="413"/>
                </a:lnTo>
                <a:lnTo>
                  <a:pt x="9" y="412"/>
                </a:lnTo>
                <a:lnTo>
                  <a:pt x="10" y="412"/>
                </a:lnTo>
                <a:lnTo>
                  <a:pt x="10" y="411"/>
                </a:lnTo>
                <a:lnTo>
                  <a:pt x="12" y="408"/>
                </a:lnTo>
                <a:lnTo>
                  <a:pt x="12" y="407"/>
                </a:lnTo>
                <a:lnTo>
                  <a:pt x="12" y="405"/>
                </a:lnTo>
                <a:lnTo>
                  <a:pt x="11" y="405"/>
                </a:lnTo>
                <a:lnTo>
                  <a:pt x="11" y="403"/>
                </a:lnTo>
                <a:lnTo>
                  <a:pt x="10" y="402"/>
                </a:lnTo>
                <a:lnTo>
                  <a:pt x="11" y="400"/>
                </a:lnTo>
                <a:lnTo>
                  <a:pt x="12" y="399"/>
                </a:lnTo>
                <a:lnTo>
                  <a:pt x="13" y="398"/>
                </a:lnTo>
                <a:lnTo>
                  <a:pt x="14" y="398"/>
                </a:lnTo>
                <a:lnTo>
                  <a:pt x="15" y="397"/>
                </a:lnTo>
                <a:lnTo>
                  <a:pt x="15" y="395"/>
                </a:lnTo>
                <a:lnTo>
                  <a:pt x="16" y="394"/>
                </a:lnTo>
                <a:lnTo>
                  <a:pt x="16" y="392"/>
                </a:lnTo>
                <a:lnTo>
                  <a:pt x="16" y="390"/>
                </a:lnTo>
                <a:lnTo>
                  <a:pt x="17" y="389"/>
                </a:lnTo>
                <a:lnTo>
                  <a:pt x="18" y="389"/>
                </a:lnTo>
                <a:lnTo>
                  <a:pt x="19" y="389"/>
                </a:lnTo>
                <a:lnTo>
                  <a:pt x="18" y="387"/>
                </a:lnTo>
                <a:lnTo>
                  <a:pt x="19" y="382"/>
                </a:lnTo>
                <a:lnTo>
                  <a:pt x="21" y="382"/>
                </a:lnTo>
                <a:lnTo>
                  <a:pt x="22" y="380"/>
                </a:lnTo>
                <a:lnTo>
                  <a:pt x="22" y="379"/>
                </a:lnTo>
                <a:lnTo>
                  <a:pt x="23" y="379"/>
                </a:lnTo>
                <a:lnTo>
                  <a:pt x="22" y="378"/>
                </a:lnTo>
                <a:lnTo>
                  <a:pt x="22" y="377"/>
                </a:lnTo>
                <a:lnTo>
                  <a:pt x="24" y="374"/>
                </a:lnTo>
                <a:lnTo>
                  <a:pt x="25" y="372"/>
                </a:lnTo>
                <a:lnTo>
                  <a:pt x="25" y="370"/>
                </a:lnTo>
                <a:lnTo>
                  <a:pt x="25" y="366"/>
                </a:lnTo>
                <a:lnTo>
                  <a:pt x="25" y="365"/>
                </a:lnTo>
                <a:lnTo>
                  <a:pt x="25" y="363"/>
                </a:lnTo>
                <a:lnTo>
                  <a:pt x="26" y="361"/>
                </a:lnTo>
                <a:lnTo>
                  <a:pt x="28" y="360"/>
                </a:lnTo>
                <a:lnTo>
                  <a:pt x="28" y="359"/>
                </a:lnTo>
                <a:lnTo>
                  <a:pt x="28" y="357"/>
                </a:lnTo>
                <a:lnTo>
                  <a:pt x="31" y="357"/>
                </a:lnTo>
                <a:lnTo>
                  <a:pt x="31" y="356"/>
                </a:lnTo>
                <a:lnTo>
                  <a:pt x="32" y="354"/>
                </a:lnTo>
                <a:lnTo>
                  <a:pt x="32" y="353"/>
                </a:lnTo>
                <a:lnTo>
                  <a:pt x="33" y="351"/>
                </a:lnTo>
                <a:lnTo>
                  <a:pt x="33" y="350"/>
                </a:lnTo>
                <a:lnTo>
                  <a:pt x="34" y="348"/>
                </a:lnTo>
                <a:lnTo>
                  <a:pt x="34" y="347"/>
                </a:lnTo>
                <a:lnTo>
                  <a:pt x="36" y="344"/>
                </a:lnTo>
                <a:lnTo>
                  <a:pt x="36" y="343"/>
                </a:lnTo>
                <a:lnTo>
                  <a:pt x="36" y="342"/>
                </a:lnTo>
                <a:lnTo>
                  <a:pt x="36" y="341"/>
                </a:lnTo>
                <a:lnTo>
                  <a:pt x="37" y="341"/>
                </a:lnTo>
                <a:lnTo>
                  <a:pt x="37" y="340"/>
                </a:lnTo>
                <a:lnTo>
                  <a:pt x="38" y="338"/>
                </a:lnTo>
                <a:lnTo>
                  <a:pt x="39" y="335"/>
                </a:lnTo>
                <a:lnTo>
                  <a:pt x="42" y="332"/>
                </a:lnTo>
                <a:lnTo>
                  <a:pt x="42" y="331"/>
                </a:lnTo>
                <a:lnTo>
                  <a:pt x="42" y="329"/>
                </a:lnTo>
                <a:lnTo>
                  <a:pt x="43" y="327"/>
                </a:lnTo>
                <a:lnTo>
                  <a:pt x="43" y="326"/>
                </a:lnTo>
                <a:lnTo>
                  <a:pt x="44" y="325"/>
                </a:lnTo>
                <a:lnTo>
                  <a:pt x="45" y="324"/>
                </a:lnTo>
                <a:lnTo>
                  <a:pt x="45" y="322"/>
                </a:lnTo>
                <a:lnTo>
                  <a:pt x="45" y="321"/>
                </a:lnTo>
                <a:lnTo>
                  <a:pt x="46" y="320"/>
                </a:lnTo>
                <a:lnTo>
                  <a:pt x="46" y="318"/>
                </a:lnTo>
                <a:lnTo>
                  <a:pt x="45" y="317"/>
                </a:lnTo>
                <a:lnTo>
                  <a:pt x="45" y="316"/>
                </a:lnTo>
                <a:lnTo>
                  <a:pt x="45" y="315"/>
                </a:lnTo>
                <a:lnTo>
                  <a:pt x="46" y="311"/>
                </a:lnTo>
                <a:lnTo>
                  <a:pt x="48" y="309"/>
                </a:lnTo>
                <a:lnTo>
                  <a:pt x="48" y="308"/>
                </a:lnTo>
                <a:lnTo>
                  <a:pt x="49" y="307"/>
                </a:lnTo>
                <a:lnTo>
                  <a:pt x="49" y="305"/>
                </a:lnTo>
                <a:lnTo>
                  <a:pt x="49" y="303"/>
                </a:lnTo>
                <a:lnTo>
                  <a:pt x="49" y="302"/>
                </a:lnTo>
                <a:lnTo>
                  <a:pt x="50" y="301"/>
                </a:lnTo>
                <a:lnTo>
                  <a:pt x="51" y="301"/>
                </a:lnTo>
                <a:lnTo>
                  <a:pt x="53" y="299"/>
                </a:lnTo>
                <a:lnTo>
                  <a:pt x="54" y="297"/>
                </a:lnTo>
                <a:lnTo>
                  <a:pt x="55" y="297"/>
                </a:lnTo>
                <a:lnTo>
                  <a:pt x="57" y="295"/>
                </a:lnTo>
                <a:lnTo>
                  <a:pt x="60" y="292"/>
                </a:lnTo>
                <a:lnTo>
                  <a:pt x="60" y="291"/>
                </a:lnTo>
                <a:lnTo>
                  <a:pt x="62" y="288"/>
                </a:lnTo>
                <a:lnTo>
                  <a:pt x="62" y="285"/>
                </a:lnTo>
                <a:lnTo>
                  <a:pt x="63" y="284"/>
                </a:lnTo>
                <a:lnTo>
                  <a:pt x="63" y="283"/>
                </a:lnTo>
                <a:lnTo>
                  <a:pt x="64" y="282"/>
                </a:lnTo>
                <a:lnTo>
                  <a:pt x="68" y="279"/>
                </a:lnTo>
                <a:lnTo>
                  <a:pt x="68" y="277"/>
                </a:lnTo>
                <a:lnTo>
                  <a:pt x="69" y="276"/>
                </a:lnTo>
                <a:lnTo>
                  <a:pt x="71" y="274"/>
                </a:lnTo>
                <a:lnTo>
                  <a:pt x="71" y="273"/>
                </a:lnTo>
                <a:lnTo>
                  <a:pt x="72" y="272"/>
                </a:lnTo>
                <a:lnTo>
                  <a:pt x="75" y="269"/>
                </a:lnTo>
                <a:lnTo>
                  <a:pt x="78" y="269"/>
                </a:lnTo>
                <a:lnTo>
                  <a:pt x="80" y="269"/>
                </a:lnTo>
                <a:lnTo>
                  <a:pt x="82" y="268"/>
                </a:lnTo>
                <a:lnTo>
                  <a:pt x="83" y="267"/>
                </a:lnTo>
                <a:lnTo>
                  <a:pt x="84" y="266"/>
                </a:lnTo>
                <a:lnTo>
                  <a:pt x="86" y="263"/>
                </a:lnTo>
                <a:lnTo>
                  <a:pt x="89" y="257"/>
                </a:lnTo>
                <a:lnTo>
                  <a:pt x="90" y="256"/>
                </a:lnTo>
                <a:lnTo>
                  <a:pt x="91" y="254"/>
                </a:lnTo>
                <a:lnTo>
                  <a:pt x="91" y="253"/>
                </a:lnTo>
                <a:lnTo>
                  <a:pt x="92" y="252"/>
                </a:lnTo>
                <a:lnTo>
                  <a:pt x="95" y="250"/>
                </a:lnTo>
                <a:lnTo>
                  <a:pt x="95" y="247"/>
                </a:lnTo>
                <a:lnTo>
                  <a:pt x="96" y="247"/>
                </a:lnTo>
                <a:lnTo>
                  <a:pt x="96" y="243"/>
                </a:lnTo>
                <a:lnTo>
                  <a:pt x="97" y="241"/>
                </a:lnTo>
                <a:lnTo>
                  <a:pt x="97" y="240"/>
                </a:lnTo>
                <a:lnTo>
                  <a:pt x="99" y="237"/>
                </a:lnTo>
                <a:lnTo>
                  <a:pt x="100" y="237"/>
                </a:lnTo>
                <a:lnTo>
                  <a:pt x="102" y="237"/>
                </a:lnTo>
                <a:lnTo>
                  <a:pt x="103" y="235"/>
                </a:lnTo>
                <a:lnTo>
                  <a:pt x="104" y="234"/>
                </a:lnTo>
                <a:lnTo>
                  <a:pt x="105" y="232"/>
                </a:lnTo>
                <a:lnTo>
                  <a:pt x="105" y="230"/>
                </a:lnTo>
                <a:lnTo>
                  <a:pt x="106" y="227"/>
                </a:lnTo>
                <a:lnTo>
                  <a:pt x="107" y="224"/>
                </a:lnTo>
                <a:lnTo>
                  <a:pt x="109" y="222"/>
                </a:lnTo>
                <a:lnTo>
                  <a:pt x="109" y="221"/>
                </a:lnTo>
                <a:lnTo>
                  <a:pt x="109" y="220"/>
                </a:lnTo>
                <a:lnTo>
                  <a:pt x="109" y="217"/>
                </a:lnTo>
                <a:lnTo>
                  <a:pt x="109" y="216"/>
                </a:lnTo>
                <a:lnTo>
                  <a:pt x="110" y="214"/>
                </a:lnTo>
                <a:lnTo>
                  <a:pt x="110" y="213"/>
                </a:lnTo>
                <a:lnTo>
                  <a:pt x="110" y="212"/>
                </a:lnTo>
                <a:lnTo>
                  <a:pt x="111" y="212"/>
                </a:lnTo>
                <a:lnTo>
                  <a:pt x="112" y="211"/>
                </a:lnTo>
                <a:lnTo>
                  <a:pt x="112" y="208"/>
                </a:lnTo>
                <a:lnTo>
                  <a:pt x="111" y="205"/>
                </a:lnTo>
                <a:lnTo>
                  <a:pt x="112" y="204"/>
                </a:lnTo>
                <a:lnTo>
                  <a:pt x="112" y="201"/>
                </a:lnTo>
                <a:lnTo>
                  <a:pt x="112" y="199"/>
                </a:lnTo>
                <a:lnTo>
                  <a:pt x="112" y="196"/>
                </a:lnTo>
                <a:lnTo>
                  <a:pt x="112" y="195"/>
                </a:lnTo>
                <a:lnTo>
                  <a:pt x="113" y="194"/>
                </a:lnTo>
                <a:lnTo>
                  <a:pt x="113" y="193"/>
                </a:lnTo>
                <a:lnTo>
                  <a:pt x="113" y="192"/>
                </a:lnTo>
                <a:lnTo>
                  <a:pt x="112" y="192"/>
                </a:lnTo>
                <a:lnTo>
                  <a:pt x="109" y="190"/>
                </a:lnTo>
                <a:lnTo>
                  <a:pt x="109" y="189"/>
                </a:lnTo>
                <a:lnTo>
                  <a:pt x="107" y="188"/>
                </a:lnTo>
                <a:lnTo>
                  <a:pt x="106" y="186"/>
                </a:lnTo>
                <a:lnTo>
                  <a:pt x="103" y="185"/>
                </a:lnTo>
                <a:lnTo>
                  <a:pt x="101" y="183"/>
                </a:lnTo>
                <a:lnTo>
                  <a:pt x="100" y="182"/>
                </a:lnTo>
                <a:lnTo>
                  <a:pt x="98" y="179"/>
                </a:lnTo>
                <a:lnTo>
                  <a:pt x="98" y="178"/>
                </a:lnTo>
                <a:lnTo>
                  <a:pt x="97" y="175"/>
                </a:lnTo>
                <a:lnTo>
                  <a:pt x="97" y="173"/>
                </a:lnTo>
                <a:lnTo>
                  <a:pt x="97" y="170"/>
                </a:lnTo>
                <a:lnTo>
                  <a:pt x="98" y="169"/>
                </a:lnTo>
                <a:lnTo>
                  <a:pt x="100" y="167"/>
                </a:lnTo>
                <a:lnTo>
                  <a:pt x="101" y="166"/>
                </a:lnTo>
                <a:lnTo>
                  <a:pt x="104" y="162"/>
                </a:lnTo>
                <a:lnTo>
                  <a:pt x="105" y="161"/>
                </a:lnTo>
                <a:lnTo>
                  <a:pt x="105" y="160"/>
                </a:lnTo>
                <a:lnTo>
                  <a:pt x="106" y="159"/>
                </a:lnTo>
                <a:lnTo>
                  <a:pt x="108" y="157"/>
                </a:lnTo>
                <a:lnTo>
                  <a:pt x="109" y="156"/>
                </a:lnTo>
                <a:lnTo>
                  <a:pt x="109" y="153"/>
                </a:lnTo>
                <a:lnTo>
                  <a:pt x="111" y="151"/>
                </a:lnTo>
                <a:lnTo>
                  <a:pt x="111" y="149"/>
                </a:lnTo>
                <a:lnTo>
                  <a:pt x="111" y="148"/>
                </a:lnTo>
                <a:lnTo>
                  <a:pt x="110" y="143"/>
                </a:lnTo>
                <a:lnTo>
                  <a:pt x="110" y="139"/>
                </a:lnTo>
                <a:lnTo>
                  <a:pt x="110" y="137"/>
                </a:lnTo>
                <a:lnTo>
                  <a:pt x="110" y="136"/>
                </a:lnTo>
                <a:lnTo>
                  <a:pt x="109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29"/>
                </a:lnTo>
                <a:lnTo>
                  <a:pt x="109" y="128"/>
                </a:lnTo>
                <a:lnTo>
                  <a:pt x="111" y="127"/>
                </a:lnTo>
                <a:lnTo>
                  <a:pt x="112" y="126"/>
                </a:lnTo>
                <a:lnTo>
                  <a:pt x="113" y="126"/>
                </a:lnTo>
                <a:lnTo>
                  <a:pt x="116" y="124"/>
                </a:lnTo>
                <a:lnTo>
                  <a:pt x="118" y="122"/>
                </a:lnTo>
                <a:lnTo>
                  <a:pt x="121" y="120"/>
                </a:lnTo>
                <a:lnTo>
                  <a:pt x="122" y="119"/>
                </a:lnTo>
                <a:lnTo>
                  <a:pt x="123" y="118"/>
                </a:lnTo>
                <a:lnTo>
                  <a:pt x="126" y="117"/>
                </a:lnTo>
                <a:lnTo>
                  <a:pt x="128" y="117"/>
                </a:lnTo>
                <a:lnTo>
                  <a:pt x="129" y="117"/>
                </a:lnTo>
                <a:lnTo>
                  <a:pt x="129" y="116"/>
                </a:lnTo>
                <a:lnTo>
                  <a:pt x="130" y="116"/>
                </a:lnTo>
                <a:lnTo>
                  <a:pt x="133" y="116"/>
                </a:lnTo>
                <a:lnTo>
                  <a:pt x="135" y="115"/>
                </a:lnTo>
                <a:lnTo>
                  <a:pt x="136" y="116"/>
                </a:lnTo>
                <a:lnTo>
                  <a:pt x="138" y="115"/>
                </a:lnTo>
                <a:lnTo>
                  <a:pt x="140" y="114"/>
                </a:lnTo>
                <a:lnTo>
                  <a:pt x="141" y="114"/>
                </a:lnTo>
                <a:lnTo>
                  <a:pt x="143" y="111"/>
                </a:lnTo>
                <a:lnTo>
                  <a:pt x="146" y="111"/>
                </a:lnTo>
                <a:lnTo>
                  <a:pt x="148" y="109"/>
                </a:lnTo>
                <a:lnTo>
                  <a:pt x="149" y="108"/>
                </a:lnTo>
                <a:lnTo>
                  <a:pt x="149" y="107"/>
                </a:lnTo>
                <a:lnTo>
                  <a:pt x="149" y="105"/>
                </a:lnTo>
                <a:lnTo>
                  <a:pt x="148" y="102"/>
                </a:lnTo>
                <a:lnTo>
                  <a:pt x="148" y="101"/>
                </a:lnTo>
                <a:lnTo>
                  <a:pt x="149" y="100"/>
                </a:lnTo>
                <a:lnTo>
                  <a:pt x="149" y="99"/>
                </a:lnTo>
                <a:lnTo>
                  <a:pt x="149" y="98"/>
                </a:lnTo>
                <a:lnTo>
                  <a:pt x="150" y="96"/>
                </a:lnTo>
                <a:lnTo>
                  <a:pt x="151" y="95"/>
                </a:lnTo>
                <a:lnTo>
                  <a:pt x="152" y="94"/>
                </a:lnTo>
                <a:lnTo>
                  <a:pt x="155" y="91"/>
                </a:lnTo>
                <a:lnTo>
                  <a:pt x="156" y="91"/>
                </a:lnTo>
                <a:lnTo>
                  <a:pt x="156" y="90"/>
                </a:lnTo>
                <a:lnTo>
                  <a:pt x="158" y="89"/>
                </a:lnTo>
                <a:lnTo>
                  <a:pt x="158" y="88"/>
                </a:lnTo>
                <a:lnTo>
                  <a:pt x="159" y="86"/>
                </a:lnTo>
                <a:lnTo>
                  <a:pt x="160" y="86"/>
                </a:lnTo>
                <a:lnTo>
                  <a:pt x="164" y="86"/>
                </a:lnTo>
                <a:lnTo>
                  <a:pt x="165" y="87"/>
                </a:lnTo>
                <a:lnTo>
                  <a:pt x="166" y="88"/>
                </a:lnTo>
                <a:lnTo>
                  <a:pt x="168" y="88"/>
                </a:lnTo>
                <a:lnTo>
                  <a:pt x="169" y="86"/>
                </a:lnTo>
                <a:lnTo>
                  <a:pt x="168" y="85"/>
                </a:lnTo>
                <a:lnTo>
                  <a:pt x="166" y="84"/>
                </a:lnTo>
                <a:lnTo>
                  <a:pt x="166" y="83"/>
                </a:lnTo>
                <a:lnTo>
                  <a:pt x="166" y="82"/>
                </a:lnTo>
                <a:lnTo>
                  <a:pt x="166" y="81"/>
                </a:lnTo>
                <a:lnTo>
                  <a:pt x="165" y="80"/>
                </a:lnTo>
                <a:lnTo>
                  <a:pt x="165" y="78"/>
                </a:lnTo>
                <a:lnTo>
                  <a:pt x="164" y="76"/>
                </a:lnTo>
                <a:lnTo>
                  <a:pt x="164" y="75"/>
                </a:lnTo>
                <a:lnTo>
                  <a:pt x="164" y="73"/>
                </a:lnTo>
                <a:lnTo>
                  <a:pt x="165" y="72"/>
                </a:lnTo>
                <a:lnTo>
                  <a:pt x="166" y="72"/>
                </a:lnTo>
                <a:lnTo>
                  <a:pt x="167" y="71"/>
                </a:lnTo>
                <a:lnTo>
                  <a:pt x="169" y="72"/>
                </a:lnTo>
                <a:lnTo>
                  <a:pt x="172" y="71"/>
                </a:lnTo>
                <a:lnTo>
                  <a:pt x="173" y="69"/>
                </a:lnTo>
                <a:lnTo>
                  <a:pt x="175" y="68"/>
                </a:lnTo>
                <a:lnTo>
                  <a:pt x="175" y="67"/>
                </a:lnTo>
                <a:lnTo>
                  <a:pt x="175" y="66"/>
                </a:lnTo>
                <a:lnTo>
                  <a:pt x="175" y="65"/>
                </a:lnTo>
                <a:lnTo>
                  <a:pt x="174" y="64"/>
                </a:lnTo>
                <a:lnTo>
                  <a:pt x="172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59"/>
                </a:lnTo>
                <a:lnTo>
                  <a:pt x="173" y="59"/>
                </a:lnTo>
                <a:lnTo>
                  <a:pt x="175" y="58"/>
                </a:lnTo>
                <a:lnTo>
                  <a:pt x="177" y="58"/>
                </a:lnTo>
                <a:lnTo>
                  <a:pt x="178" y="56"/>
                </a:lnTo>
                <a:lnTo>
                  <a:pt x="178" y="55"/>
                </a:lnTo>
                <a:lnTo>
                  <a:pt x="178" y="54"/>
                </a:lnTo>
                <a:lnTo>
                  <a:pt x="178" y="53"/>
                </a:lnTo>
                <a:lnTo>
                  <a:pt x="178" y="52"/>
                </a:lnTo>
                <a:lnTo>
                  <a:pt x="175" y="51"/>
                </a:lnTo>
                <a:lnTo>
                  <a:pt x="175" y="49"/>
                </a:lnTo>
                <a:lnTo>
                  <a:pt x="175" y="48"/>
                </a:lnTo>
                <a:lnTo>
                  <a:pt x="174" y="45"/>
                </a:lnTo>
                <a:lnTo>
                  <a:pt x="174" y="43"/>
                </a:lnTo>
                <a:lnTo>
                  <a:pt x="175" y="42"/>
                </a:lnTo>
                <a:lnTo>
                  <a:pt x="175" y="41"/>
                </a:lnTo>
                <a:lnTo>
                  <a:pt x="175" y="40"/>
                </a:lnTo>
                <a:lnTo>
                  <a:pt x="179" y="40"/>
                </a:lnTo>
                <a:lnTo>
                  <a:pt x="181" y="40"/>
                </a:lnTo>
                <a:lnTo>
                  <a:pt x="182" y="39"/>
                </a:lnTo>
                <a:lnTo>
                  <a:pt x="183" y="39"/>
                </a:lnTo>
                <a:lnTo>
                  <a:pt x="184" y="38"/>
                </a:lnTo>
                <a:lnTo>
                  <a:pt x="185" y="35"/>
                </a:lnTo>
                <a:lnTo>
                  <a:pt x="186" y="34"/>
                </a:lnTo>
                <a:lnTo>
                  <a:pt x="186" y="33"/>
                </a:lnTo>
                <a:lnTo>
                  <a:pt x="185" y="31"/>
                </a:lnTo>
                <a:lnTo>
                  <a:pt x="183" y="30"/>
                </a:lnTo>
                <a:lnTo>
                  <a:pt x="181" y="29"/>
                </a:lnTo>
                <a:lnTo>
                  <a:pt x="180" y="28"/>
                </a:lnTo>
                <a:lnTo>
                  <a:pt x="179" y="27"/>
                </a:lnTo>
                <a:lnTo>
                  <a:pt x="178" y="27"/>
                </a:lnTo>
                <a:lnTo>
                  <a:pt x="177" y="27"/>
                </a:lnTo>
                <a:lnTo>
                  <a:pt x="175" y="27"/>
                </a:lnTo>
                <a:lnTo>
                  <a:pt x="175" y="26"/>
                </a:lnTo>
                <a:lnTo>
                  <a:pt x="174" y="26"/>
                </a:lnTo>
                <a:lnTo>
                  <a:pt x="172" y="24"/>
                </a:lnTo>
                <a:lnTo>
                  <a:pt x="172" y="23"/>
                </a:lnTo>
                <a:lnTo>
                  <a:pt x="171" y="21"/>
                </a:lnTo>
                <a:lnTo>
                  <a:pt x="171" y="20"/>
                </a:lnTo>
                <a:lnTo>
                  <a:pt x="170" y="20"/>
                </a:lnTo>
                <a:lnTo>
                  <a:pt x="170" y="19"/>
                </a:lnTo>
                <a:lnTo>
                  <a:pt x="169" y="18"/>
                </a:lnTo>
                <a:lnTo>
                  <a:pt x="169" y="17"/>
                </a:lnTo>
                <a:lnTo>
                  <a:pt x="168" y="16"/>
                </a:lnTo>
                <a:lnTo>
                  <a:pt x="167" y="16"/>
                </a:lnTo>
                <a:lnTo>
                  <a:pt x="166" y="17"/>
                </a:lnTo>
                <a:lnTo>
                  <a:pt x="165" y="17"/>
                </a:lnTo>
                <a:lnTo>
                  <a:pt x="164" y="17"/>
                </a:lnTo>
                <a:lnTo>
                  <a:pt x="163" y="17"/>
                </a:lnTo>
                <a:lnTo>
                  <a:pt x="162" y="17"/>
                </a:lnTo>
                <a:lnTo>
                  <a:pt x="161" y="18"/>
                </a:lnTo>
                <a:lnTo>
                  <a:pt x="160" y="18"/>
                </a:lnTo>
                <a:lnTo>
                  <a:pt x="159" y="19"/>
                </a:lnTo>
                <a:lnTo>
                  <a:pt x="155" y="18"/>
                </a:lnTo>
                <a:lnTo>
                  <a:pt x="153" y="18"/>
                </a:lnTo>
                <a:lnTo>
                  <a:pt x="152" y="18"/>
                </a:lnTo>
                <a:lnTo>
                  <a:pt x="150" y="17"/>
                </a:lnTo>
                <a:lnTo>
                  <a:pt x="149" y="16"/>
                </a:lnTo>
                <a:lnTo>
                  <a:pt x="146" y="15"/>
                </a:lnTo>
                <a:lnTo>
                  <a:pt x="144" y="15"/>
                </a:lnTo>
                <a:lnTo>
                  <a:pt x="144" y="14"/>
                </a:lnTo>
                <a:lnTo>
                  <a:pt x="143" y="15"/>
                </a:lnTo>
                <a:lnTo>
                  <a:pt x="142" y="14"/>
                </a:lnTo>
                <a:lnTo>
                  <a:pt x="141" y="14"/>
                </a:lnTo>
                <a:lnTo>
                  <a:pt x="141" y="13"/>
                </a:lnTo>
                <a:lnTo>
                  <a:pt x="143" y="13"/>
                </a:lnTo>
                <a:lnTo>
                  <a:pt x="144" y="13"/>
                </a:lnTo>
                <a:lnTo>
                  <a:pt x="145" y="13"/>
                </a:lnTo>
                <a:lnTo>
                  <a:pt x="146" y="10"/>
                </a:lnTo>
                <a:lnTo>
                  <a:pt x="149" y="10"/>
                </a:lnTo>
                <a:lnTo>
                  <a:pt x="150" y="12"/>
                </a:lnTo>
                <a:lnTo>
                  <a:pt x="152" y="12"/>
                </a:lnTo>
                <a:lnTo>
                  <a:pt x="154" y="10"/>
                </a:lnTo>
                <a:lnTo>
                  <a:pt x="155" y="8"/>
                </a:lnTo>
                <a:lnTo>
                  <a:pt x="155" y="7"/>
                </a:lnTo>
                <a:lnTo>
                  <a:pt x="155" y="5"/>
                </a:lnTo>
                <a:lnTo>
                  <a:pt x="155" y="4"/>
                </a:lnTo>
                <a:lnTo>
                  <a:pt x="157" y="2"/>
                </a:lnTo>
                <a:lnTo>
                  <a:pt x="158" y="1"/>
                </a:lnTo>
                <a:lnTo>
                  <a:pt x="161" y="1"/>
                </a:lnTo>
                <a:lnTo>
                  <a:pt x="162" y="1"/>
                </a:lnTo>
                <a:lnTo>
                  <a:pt x="169" y="0"/>
                </a:lnTo>
                <a:lnTo>
                  <a:pt x="170" y="0"/>
                </a:lnTo>
                <a:lnTo>
                  <a:pt x="172" y="2"/>
                </a:lnTo>
                <a:lnTo>
                  <a:pt x="174" y="2"/>
                </a:lnTo>
                <a:lnTo>
                  <a:pt x="175" y="3"/>
                </a:lnTo>
                <a:lnTo>
                  <a:pt x="178" y="4"/>
                </a:lnTo>
                <a:lnTo>
                  <a:pt x="179" y="4"/>
                </a:lnTo>
                <a:lnTo>
                  <a:pt x="181" y="5"/>
                </a:lnTo>
                <a:lnTo>
                  <a:pt x="181" y="6"/>
                </a:lnTo>
                <a:lnTo>
                  <a:pt x="182" y="7"/>
                </a:lnTo>
                <a:lnTo>
                  <a:pt x="187" y="7"/>
                </a:lnTo>
                <a:lnTo>
                  <a:pt x="190" y="7"/>
                </a:lnTo>
                <a:lnTo>
                  <a:pt x="192" y="7"/>
                </a:lnTo>
                <a:lnTo>
                  <a:pt x="194" y="4"/>
                </a:lnTo>
                <a:lnTo>
                  <a:pt x="195" y="4"/>
                </a:lnTo>
                <a:lnTo>
                  <a:pt x="198" y="5"/>
                </a:lnTo>
                <a:lnTo>
                  <a:pt x="200" y="5"/>
                </a:lnTo>
                <a:lnTo>
                  <a:pt x="204" y="7"/>
                </a:lnTo>
                <a:lnTo>
                  <a:pt x="204" y="9"/>
                </a:lnTo>
                <a:lnTo>
                  <a:pt x="204" y="10"/>
                </a:lnTo>
                <a:lnTo>
                  <a:pt x="204" y="12"/>
                </a:lnTo>
                <a:lnTo>
                  <a:pt x="207" y="15"/>
                </a:lnTo>
                <a:lnTo>
                  <a:pt x="207" y="16"/>
                </a:lnTo>
                <a:lnTo>
                  <a:pt x="210" y="15"/>
                </a:lnTo>
                <a:lnTo>
                  <a:pt x="212" y="15"/>
                </a:lnTo>
                <a:lnTo>
                  <a:pt x="213" y="15"/>
                </a:lnTo>
                <a:lnTo>
                  <a:pt x="218" y="17"/>
                </a:lnTo>
                <a:lnTo>
                  <a:pt x="218" y="18"/>
                </a:lnTo>
                <a:lnTo>
                  <a:pt x="222" y="21"/>
                </a:lnTo>
                <a:lnTo>
                  <a:pt x="225" y="22"/>
                </a:lnTo>
                <a:lnTo>
                  <a:pt x="226" y="21"/>
                </a:lnTo>
                <a:lnTo>
                  <a:pt x="227" y="21"/>
                </a:lnTo>
                <a:lnTo>
                  <a:pt x="230" y="26"/>
                </a:lnTo>
                <a:lnTo>
                  <a:pt x="232" y="29"/>
                </a:lnTo>
                <a:lnTo>
                  <a:pt x="232" y="31"/>
                </a:lnTo>
                <a:lnTo>
                  <a:pt x="232" y="33"/>
                </a:lnTo>
                <a:lnTo>
                  <a:pt x="233" y="33"/>
                </a:lnTo>
                <a:lnTo>
                  <a:pt x="233" y="36"/>
                </a:lnTo>
                <a:lnTo>
                  <a:pt x="231" y="39"/>
                </a:lnTo>
                <a:lnTo>
                  <a:pt x="231" y="41"/>
                </a:lnTo>
                <a:lnTo>
                  <a:pt x="232" y="43"/>
                </a:lnTo>
                <a:lnTo>
                  <a:pt x="233" y="44"/>
                </a:lnTo>
                <a:lnTo>
                  <a:pt x="235" y="48"/>
                </a:lnTo>
                <a:lnTo>
                  <a:pt x="235" y="50"/>
                </a:lnTo>
                <a:lnTo>
                  <a:pt x="236" y="51"/>
                </a:lnTo>
                <a:lnTo>
                  <a:pt x="236" y="56"/>
                </a:lnTo>
                <a:lnTo>
                  <a:pt x="234" y="60"/>
                </a:lnTo>
                <a:lnTo>
                  <a:pt x="235" y="62"/>
                </a:lnTo>
                <a:lnTo>
                  <a:pt x="236" y="63"/>
                </a:lnTo>
                <a:lnTo>
                  <a:pt x="236" y="64"/>
                </a:lnTo>
                <a:lnTo>
                  <a:pt x="236" y="65"/>
                </a:lnTo>
                <a:lnTo>
                  <a:pt x="236" y="67"/>
                </a:lnTo>
                <a:lnTo>
                  <a:pt x="236" y="69"/>
                </a:lnTo>
                <a:lnTo>
                  <a:pt x="236" y="73"/>
                </a:lnTo>
                <a:lnTo>
                  <a:pt x="238" y="75"/>
                </a:lnTo>
                <a:lnTo>
                  <a:pt x="239" y="77"/>
                </a:lnTo>
                <a:lnTo>
                  <a:pt x="239" y="78"/>
                </a:lnTo>
                <a:lnTo>
                  <a:pt x="239" y="79"/>
                </a:lnTo>
                <a:lnTo>
                  <a:pt x="239" y="80"/>
                </a:lnTo>
                <a:lnTo>
                  <a:pt x="239" y="81"/>
                </a:lnTo>
                <a:lnTo>
                  <a:pt x="237" y="85"/>
                </a:lnTo>
                <a:lnTo>
                  <a:pt x="237" y="88"/>
                </a:lnTo>
                <a:lnTo>
                  <a:pt x="236" y="90"/>
                </a:lnTo>
                <a:lnTo>
                  <a:pt x="236" y="91"/>
                </a:lnTo>
                <a:lnTo>
                  <a:pt x="236" y="92"/>
                </a:lnTo>
                <a:lnTo>
                  <a:pt x="236" y="96"/>
                </a:lnTo>
                <a:lnTo>
                  <a:pt x="236" y="97"/>
                </a:lnTo>
                <a:lnTo>
                  <a:pt x="234" y="100"/>
                </a:lnTo>
                <a:lnTo>
                  <a:pt x="233" y="101"/>
                </a:lnTo>
                <a:lnTo>
                  <a:pt x="233" y="103"/>
                </a:lnTo>
                <a:lnTo>
                  <a:pt x="233" y="104"/>
                </a:lnTo>
                <a:lnTo>
                  <a:pt x="233" y="105"/>
                </a:lnTo>
                <a:lnTo>
                  <a:pt x="233" y="107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1" y="116"/>
                </a:lnTo>
                <a:lnTo>
                  <a:pt x="230" y="118"/>
                </a:lnTo>
                <a:lnTo>
                  <a:pt x="229" y="121"/>
                </a:lnTo>
                <a:lnTo>
                  <a:pt x="229" y="122"/>
                </a:lnTo>
                <a:lnTo>
                  <a:pt x="230" y="124"/>
                </a:lnTo>
                <a:lnTo>
                  <a:pt x="230" y="126"/>
                </a:lnTo>
                <a:lnTo>
                  <a:pt x="230" y="127"/>
                </a:lnTo>
                <a:lnTo>
                  <a:pt x="229" y="130"/>
                </a:lnTo>
                <a:lnTo>
                  <a:pt x="229" y="132"/>
                </a:lnTo>
                <a:lnTo>
                  <a:pt x="228" y="133"/>
                </a:lnTo>
                <a:lnTo>
                  <a:pt x="227" y="134"/>
                </a:lnTo>
                <a:lnTo>
                  <a:pt x="227" y="135"/>
                </a:lnTo>
                <a:lnTo>
                  <a:pt x="227" y="136"/>
                </a:lnTo>
                <a:lnTo>
                  <a:pt x="225" y="137"/>
                </a:lnTo>
                <a:lnTo>
                  <a:pt x="224" y="138"/>
                </a:lnTo>
                <a:lnTo>
                  <a:pt x="222" y="140"/>
                </a:lnTo>
                <a:lnTo>
                  <a:pt x="221" y="143"/>
                </a:lnTo>
                <a:lnTo>
                  <a:pt x="221" y="144"/>
                </a:lnTo>
                <a:lnTo>
                  <a:pt x="219" y="145"/>
                </a:lnTo>
                <a:lnTo>
                  <a:pt x="218" y="144"/>
                </a:lnTo>
                <a:lnTo>
                  <a:pt x="217" y="143"/>
                </a:lnTo>
                <a:lnTo>
                  <a:pt x="216" y="143"/>
                </a:lnTo>
                <a:lnTo>
                  <a:pt x="216" y="144"/>
                </a:lnTo>
                <a:lnTo>
                  <a:pt x="213" y="146"/>
                </a:lnTo>
                <a:lnTo>
                  <a:pt x="213" y="148"/>
                </a:lnTo>
                <a:lnTo>
                  <a:pt x="214" y="149"/>
                </a:lnTo>
                <a:lnTo>
                  <a:pt x="217" y="151"/>
                </a:lnTo>
                <a:lnTo>
                  <a:pt x="218" y="153"/>
                </a:lnTo>
                <a:lnTo>
                  <a:pt x="220" y="156"/>
                </a:lnTo>
                <a:lnTo>
                  <a:pt x="221" y="156"/>
                </a:lnTo>
                <a:lnTo>
                  <a:pt x="223" y="153"/>
                </a:lnTo>
                <a:lnTo>
                  <a:pt x="224" y="153"/>
                </a:lnTo>
                <a:lnTo>
                  <a:pt x="227" y="153"/>
                </a:lnTo>
                <a:lnTo>
                  <a:pt x="228" y="153"/>
                </a:lnTo>
                <a:lnTo>
                  <a:pt x="230" y="155"/>
                </a:lnTo>
                <a:lnTo>
                  <a:pt x="232" y="157"/>
                </a:lnTo>
                <a:lnTo>
                  <a:pt x="233" y="158"/>
                </a:lnTo>
                <a:lnTo>
                  <a:pt x="232" y="160"/>
                </a:lnTo>
                <a:lnTo>
                  <a:pt x="230" y="162"/>
                </a:lnTo>
                <a:lnTo>
                  <a:pt x="226" y="163"/>
                </a:lnTo>
                <a:lnTo>
                  <a:pt x="225" y="164"/>
                </a:lnTo>
                <a:lnTo>
                  <a:pt x="224" y="166"/>
                </a:lnTo>
                <a:lnTo>
                  <a:pt x="226" y="166"/>
                </a:lnTo>
                <a:lnTo>
                  <a:pt x="227" y="166"/>
                </a:lnTo>
                <a:lnTo>
                  <a:pt x="229" y="166"/>
                </a:lnTo>
                <a:lnTo>
                  <a:pt x="230" y="166"/>
                </a:lnTo>
                <a:lnTo>
                  <a:pt x="231" y="169"/>
                </a:lnTo>
                <a:lnTo>
                  <a:pt x="232" y="169"/>
                </a:lnTo>
                <a:lnTo>
                  <a:pt x="232" y="172"/>
                </a:lnTo>
                <a:lnTo>
                  <a:pt x="233" y="172"/>
                </a:lnTo>
                <a:lnTo>
                  <a:pt x="235" y="172"/>
                </a:lnTo>
                <a:lnTo>
                  <a:pt x="236" y="172"/>
                </a:lnTo>
                <a:lnTo>
                  <a:pt x="236" y="173"/>
                </a:lnTo>
                <a:lnTo>
                  <a:pt x="236" y="174"/>
                </a:lnTo>
                <a:lnTo>
                  <a:pt x="235" y="174"/>
                </a:lnTo>
                <a:lnTo>
                  <a:pt x="235" y="175"/>
                </a:lnTo>
                <a:lnTo>
                  <a:pt x="236" y="175"/>
                </a:lnTo>
                <a:lnTo>
                  <a:pt x="237" y="175"/>
                </a:lnTo>
                <a:lnTo>
                  <a:pt x="238" y="175"/>
                </a:lnTo>
                <a:lnTo>
                  <a:pt x="238" y="176"/>
                </a:lnTo>
                <a:lnTo>
                  <a:pt x="239" y="178"/>
                </a:lnTo>
                <a:lnTo>
                  <a:pt x="239" y="179"/>
                </a:lnTo>
                <a:lnTo>
                  <a:pt x="239" y="180"/>
                </a:lnTo>
                <a:lnTo>
                  <a:pt x="239" y="182"/>
                </a:lnTo>
                <a:lnTo>
                  <a:pt x="240" y="182"/>
                </a:lnTo>
                <a:lnTo>
                  <a:pt x="242" y="181"/>
                </a:lnTo>
                <a:lnTo>
                  <a:pt x="241" y="181"/>
                </a:lnTo>
                <a:lnTo>
                  <a:pt x="240" y="180"/>
                </a:lnTo>
                <a:lnTo>
                  <a:pt x="240" y="179"/>
                </a:lnTo>
                <a:lnTo>
                  <a:pt x="241" y="179"/>
                </a:lnTo>
                <a:lnTo>
                  <a:pt x="242" y="180"/>
                </a:lnTo>
                <a:lnTo>
                  <a:pt x="243" y="182"/>
                </a:lnTo>
                <a:lnTo>
                  <a:pt x="244" y="182"/>
                </a:lnTo>
                <a:lnTo>
                  <a:pt x="243" y="182"/>
                </a:lnTo>
                <a:lnTo>
                  <a:pt x="242" y="182"/>
                </a:lnTo>
                <a:lnTo>
                  <a:pt x="243" y="183"/>
                </a:lnTo>
                <a:lnTo>
                  <a:pt x="242" y="183"/>
                </a:lnTo>
                <a:lnTo>
                  <a:pt x="243" y="184"/>
                </a:lnTo>
                <a:lnTo>
                  <a:pt x="244" y="184"/>
                </a:lnTo>
                <a:lnTo>
                  <a:pt x="244" y="185"/>
                </a:lnTo>
                <a:lnTo>
                  <a:pt x="244" y="186"/>
                </a:lnTo>
                <a:lnTo>
                  <a:pt x="244" y="187"/>
                </a:lnTo>
                <a:lnTo>
                  <a:pt x="244" y="188"/>
                </a:lnTo>
                <a:lnTo>
                  <a:pt x="245" y="187"/>
                </a:lnTo>
                <a:lnTo>
                  <a:pt x="246" y="188"/>
                </a:lnTo>
                <a:lnTo>
                  <a:pt x="247" y="187"/>
                </a:lnTo>
                <a:lnTo>
                  <a:pt x="247" y="188"/>
                </a:lnTo>
                <a:lnTo>
                  <a:pt x="247" y="189"/>
                </a:lnTo>
                <a:lnTo>
                  <a:pt x="248" y="189"/>
                </a:lnTo>
                <a:lnTo>
                  <a:pt x="249" y="189"/>
                </a:lnTo>
                <a:lnTo>
                  <a:pt x="248" y="189"/>
                </a:lnTo>
                <a:lnTo>
                  <a:pt x="249" y="191"/>
                </a:lnTo>
                <a:lnTo>
                  <a:pt x="249" y="192"/>
                </a:lnTo>
                <a:lnTo>
                  <a:pt x="250" y="192"/>
                </a:lnTo>
                <a:lnTo>
                  <a:pt x="249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51" y="195"/>
                </a:lnTo>
                <a:lnTo>
                  <a:pt x="252" y="195"/>
                </a:lnTo>
                <a:lnTo>
                  <a:pt x="251" y="195"/>
                </a:lnTo>
                <a:lnTo>
                  <a:pt x="252" y="195"/>
                </a:lnTo>
                <a:lnTo>
                  <a:pt x="253" y="196"/>
                </a:lnTo>
                <a:lnTo>
                  <a:pt x="253" y="195"/>
                </a:lnTo>
                <a:lnTo>
                  <a:pt x="253" y="196"/>
                </a:lnTo>
                <a:lnTo>
                  <a:pt x="254" y="196"/>
                </a:lnTo>
                <a:lnTo>
                  <a:pt x="253" y="197"/>
                </a:lnTo>
                <a:lnTo>
                  <a:pt x="254" y="198"/>
                </a:lnTo>
                <a:lnTo>
                  <a:pt x="255" y="198"/>
                </a:lnTo>
                <a:lnTo>
                  <a:pt x="255" y="199"/>
                </a:lnTo>
                <a:lnTo>
                  <a:pt x="256" y="199"/>
                </a:lnTo>
                <a:lnTo>
                  <a:pt x="256" y="201"/>
                </a:lnTo>
                <a:lnTo>
                  <a:pt x="257" y="201"/>
                </a:lnTo>
                <a:lnTo>
                  <a:pt x="258" y="201"/>
                </a:lnTo>
                <a:lnTo>
                  <a:pt x="258" y="202"/>
                </a:lnTo>
                <a:lnTo>
                  <a:pt x="259" y="202"/>
                </a:lnTo>
                <a:lnTo>
                  <a:pt x="258" y="203"/>
                </a:lnTo>
                <a:lnTo>
                  <a:pt x="259" y="204"/>
                </a:lnTo>
                <a:lnTo>
                  <a:pt x="259" y="203"/>
                </a:lnTo>
                <a:lnTo>
                  <a:pt x="259" y="204"/>
                </a:lnTo>
                <a:lnTo>
                  <a:pt x="259" y="205"/>
                </a:lnTo>
                <a:lnTo>
                  <a:pt x="259" y="206"/>
                </a:lnTo>
                <a:lnTo>
                  <a:pt x="260" y="206"/>
                </a:lnTo>
                <a:lnTo>
                  <a:pt x="262" y="207"/>
                </a:lnTo>
                <a:lnTo>
                  <a:pt x="262" y="209"/>
                </a:lnTo>
                <a:lnTo>
                  <a:pt x="262" y="210"/>
                </a:lnTo>
                <a:lnTo>
                  <a:pt x="263" y="210"/>
                </a:lnTo>
                <a:lnTo>
                  <a:pt x="263" y="211"/>
                </a:lnTo>
                <a:lnTo>
                  <a:pt x="265" y="211"/>
                </a:lnTo>
                <a:lnTo>
                  <a:pt x="266" y="211"/>
                </a:lnTo>
                <a:lnTo>
                  <a:pt x="267" y="211"/>
                </a:lnTo>
                <a:lnTo>
                  <a:pt x="268" y="211"/>
                </a:lnTo>
                <a:lnTo>
                  <a:pt x="268" y="210"/>
                </a:lnTo>
                <a:lnTo>
                  <a:pt x="269" y="210"/>
                </a:lnTo>
                <a:lnTo>
                  <a:pt x="269" y="209"/>
                </a:lnTo>
                <a:lnTo>
                  <a:pt x="270" y="208"/>
                </a:lnTo>
                <a:lnTo>
                  <a:pt x="270" y="207"/>
                </a:lnTo>
                <a:lnTo>
                  <a:pt x="272" y="206"/>
                </a:lnTo>
                <a:lnTo>
                  <a:pt x="272" y="207"/>
                </a:lnTo>
                <a:lnTo>
                  <a:pt x="272" y="206"/>
                </a:lnTo>
                <a:lnTo>
                  <a:pt x="272" y="205"/>
                </a:lnTo>
                <a:lnTo>
                  <a:pt x="273" y="205"/>
                </a:lnTo>
                <a:lnTo>
                  <a:pt x="273" y="206"/>
                </a:lnTo>
                <a:lnTo>
                  <a:pt x="274" y="205"/>
                </a:lnTo>
                <a:lnTo>
                  <a:pt x="275" y="204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9" y="204"/>
                </a:lnTo>
                <a:lnTo>
                  <a:pt x="279" y="203"/>
                </a:lnTo>
                <a:lnTo>
                  <a:pt x="280" y="203"/>
                </a:lnTo>
                <a:lnTo>
                  <a:pt x="280" y="204"/>
                </a:lnTo>
                <a:lnTo>
                  <a:pt x="281" y="204"/>
                </a:lnTo>
                <a:lnTo>
                  <a:pt x="282" y="203"/>
                </a:lnTo>
                <a:lnTo>
                  <a:pt x="283" y="202"/>
                </a:lnTo>
                <a:lnTo>
                  <a:pt x="284" y="201"/>
                </a:lnTo>
                <a:lnTo>
                  <a:pt x="285" y="201"/>
                </a:lnTo>
                <a:lnTo>
                  <a:pt x="286" y="201"/>
                </a:lnTo>
                <a:lnTo>
                  <a:pt x="287" y="201"/>
                </a:lnTo>
                <a:lnTo>
                  <a:pt x="287" y="200"/>
                </a:lnTo>
                <a:lnTo>
                  <a:pt x="288" y="201"/>
                </a:lnTo>
                <a:lnTo>
                  <a:pt x="290" y="201"/>
                </a:lnTo>
                <a:lnTo>
                  <a:pt x="290" y="200"/>
                </a:lnTo>
                <a:lnTo>
                  <a:pt x="291" y="199"/>
                </a:lnTo>
                <a:lnTo>
                  <a:pt x="291" y="200"/>
                </a:lnTo>
                <a:lnTo>
                  <a:pt x="292" y="200"/>
                </a:lnTo>
                <a:lnTo>
                  <a:pt x="293" y="199"/>
                </a:lnTo>
                <a:lnTo>
                  <a:pt x="294" y="199"/>
                </a:lnTo>
                <a:lnTo>
                  <a:pt x="295" y="199"/>
                </a:lnTo>
                <a:lnTo>
                  <a:pt x="296" y="200"/>
                </a:lnTo>
                <a:lnTo>
                  <a:pt x="296" y="201"/>
                </a:lnTo>
                <a:lnTo>
                  <a:pt x="297" y="201"/>
                </a:lnTo>
                <a:lnTo>
                  <a:pt x="298" y="201"/>
                </a:lnTo>
                <a:lnTo>
                  <a:pt x="298" y="202"/>
                </a:lnTo>
                <a:lnTo>
                  <a:pt x="298" y="203"/>
                </a:lnTo>
                <a:lnTo>
                  <a:pt x="299" y="203"/>
                </a:lnTo>
                <a:lnTo>
                  <a:pt x="300" y="204"/>
                </a:lnTo>
                <a:lnTo>
                  <a:pt x="302" y="205"/>
                </a:lnTo>
                <a:lnTo>
                  <a:pt x="303" y="206"/>
                </a:lnTo>
                <a:lnTo>
                  <a:pt x="303" y="207"/>
                </a:lnTo>
                <a:lnTo>
                  <a:pt x="303" y="208"/>
                </a:lnTo>
                <a:lnTo>
                  <a:pt x="303" y="210"/>
                </a:lnTo>
                <a:lnTo>
                  <a:pt x="303" y="211"/>
                </a:lnTo>
                <a:lnTo>
                  <a:pt x="304" y="211"/>
                </a:lnTo>
                <a:lnTo>
                  <a:pt x="304" y="213"/>
                </a:lnTo>
                <a:lnTo>
                  <a:pt x="303" y="213"/>
                </a:lnTo>
                <a:lnTo>
                  <a:pt x="302" y="214"/>
                </a:lnTo>
                <a:lnTo>
                  <a:pt x="302" y="215"/>
                </a:lnTo>
                <a:lnTo>
                  <a:pt x="301" y="219"/>
                </a:lnTo>
                <a:lnTo>
                  <a:pt x="301" y="220"/>
                </a:lnTo>
                <a:lnTo>
                  <a:pt x="302" y="221"/>
                </a:lnTo>
                <a:lnTo>
                  <a:pt x="302" y="222"/>
                </a:lnTo>
                <a:lnTo>
                  <a:pt x="302" y="223"/>
                </a:lnTo>
                <a:lnTo>
                  <a:pt x="301" y="224"/>
                </a:lnTo>
                <a:lnTo>
                  <a:pt x="301" y="227"/>
                </a:lnTo>
                <a:lnTo>
                  <a:pt x="300" y="228"/>
                </a:lnTo>
                <a:lnTo>
                  <a:pt x="299" y="229"/>
                </a:lnTo>
                <a:lnTo>
                  <a:pt x="299" y="230"/>
                </a:lnTo>
                <a:lnTo>
                  <a:pt x="298" y="230"/>
                </a:lnTo>
                <a:lnTo>
                  <a:pt x="296" y="230"/>
                </a:lnTo>
                <a:lnTo>
                  <a:pt x="294" y="230"/>
                </a:lnTo>
                <a:lnTo>
                  <a:pt x="292" y="230"/>
                </a:lnTo>
                <a:lnTo>
                  <a:pt x="291" y="231"/>
                </a:lnTo>
                <a:lnTo>
                  <a:pt x="289" y="231"/>
                </a:lnTo>
                <a:lnTo>
                  <a:pt x="288" y="232"/>
                </a:lnTo>
                <a:lnTo>
                  <a:pt x="287" y="233"/>
                </a:lnTo>
                <a:lnTo>
                  <a:pt x="287" y="234"/>
                </a:lnTo>
                <a:lnTo>
                  <a:pt x="286" y="234"/>
                </a:lnTo>
                <a:lnTo>
                  <a:pt x="285" y="235"/>
                </a:lnTo>
                <a:lnTo>
                  <a:pt x="285" y="234"/>
                </a:lnTo>
                <a:lnTo>
                  <a:pt x="284" y="234"/>
                </a:lnTo>
                <a:lnTo>
                  <a:pt x="283" y="234"/>
                </a:lnTo>
                <a:lnTo>
                  <a:pt x="282" y="234"/>
                </a:lnTo>
                <a:lnTo>
                  <a:pt x="282" y="235"/>
                </a:lnTo>
                <a:lnTo>
                  <a:pt x="281" y="235"/>
                </a:lnTo>
                <a:lnTo>
                  <a:pt x="282" y="236"/>
                </a:lnTo>
                <a:lnTo>
                  <a:pt x="281" y="237"/>
                </a:lnTo>
                <a:lnTo>
                  <a:pt x="280" y="236"/>
                </a:lnTo>
                <a:lnTo>
                  <a:pt x="281" y="237"/>
                </a:lnTo>
                <a:lnTo>
                  <a:pt x="281" y="238"/>
                </a:lnTo>
                <a:lnTo>
                  <a:pt x="280" y="240"/>
                </a:lnTo>
                <a:lnTo>
                  <a:pt x="281" y="240"/>
                </a:lnTo>
                <a:lnTo>
                  <a:pt x="279" y="241"/>
                </a:lnTo>
                <a:lnTo>
                  <a:pt x="278" y="241"/>
                </a:lnTo>
                <a:lnTo>
                  <a:pt x="277" y="242"/>
                </a:lnTo>
                <a:lnTo>
                  <a:pt x="277" y="243"/>
                </a:lnTo>
                <a:lnTo>
                  <a:pt x="277" y="244"/>
                </a:lnTo>
                <a:lnTo>
                  <a:pt x="276" y="244"/>
                </a:lnTo>
                <a:lnTo>
                  <a:pt x="277" y="245"/>
                </a:lnTo>
                <a:lnTo>
                  <a:pt x="277" y="246"/>
                </a:lnTo>
                <a:lnTo>
                  <a:pt x="276" y="247"/>
                </a:lnTo>
                <a:lnTo>
                  <a:pt x="276" y="248"/>
                </a:lnTo>
                <a:lnTo>
                  <a:pt x="275" y="247"/>
                </a:lnTo>
                <a:lnTo>
                  <a:pt x="276" y="248"/>
                </a:lnTo>
                <a:lnTo>
                  <a:pt x="275" y="248"/>
                </a:lnTo>
                <a:lnTo>
                  <a:pt x="275" y="249"/>
                </a:lnTo>
                <a:lnTo>
                  <a:pt x="275" y="248"/>
                </a:lnTo>
                <a:lnTo>
                  <a:pt x="274" y="249"/>
                </a:lnTo>
                <a:lnTo>
                  <a:pt x="273" y="249"/>
                </a:lnTo>
                <a:lnTo>
                  <a:pt x="273" y="250"/>
                </a:lnTo>
                <a:lnTo>
                  <a:pt x="272" y="250"/>
                </a:lnTo>
                <a:lnTo>
                  <a:pt x="273" y="250"/>
                </a:lnTo>
                <a:lnTo>
                  <a:pt x="273" y="251"/>
                </a:lnTo>
                <a:lnTo>
                  <a:pt x="273" y="252"/>
                </a:lnTo>
                <a:lnTo>
                  <a:pt x="273" y="253"/>
                </a:lnTo>
                <a:lnTo>
                  <a:pt x="272" y="253"/>
                </a:lnTo>
                <a:lnTo>
                  <a:pt x="273" y="253"/>
                </a:lnTo>
                <a:lnTo>
                  <a:pt x="272" y="254"/>
                </a:lnTo>
                <a:lnTo>
                  <a:pt x="273" y="255"/>
                </a:lnTo>
                <a:lnTo>
                  <a:pt x="273" y="256"/>
                </a:lnTo>
                <a:lnTo>
                  <a:pt x="274" y="256"/>
                </a:lnTo>
                <a:lnTo>
                  <a:pt x="274" y="257"/>
                </a:lnTo>
                <a:lnTo>
                  <a:pt x="273" y="257"/>
                </a:lnTo>
                <a:lnTo>
                  <a:pt x="273" y="259"/>
                </a:lnTo>
                <a:lnTo>
                  <a:pt x="273" y="260"/>
                </a:lnTo>
                <a:lnTo>
                  <a:pt x="272" y="260"/>
                </a:lnTo>
                <a:lnTo>
                  <a:pt x="271" y="260"/>
                </a:lnTo>
                <a:lnTo>
                  <a:pt x="272" y="261"/>
                </a:lnTo>
                <a:lnTo>
                  <a:pt x="272" y="262"/>
                </a:lnTo>
                <a:lnTo>
                  <a:pt x="272" y="263"/>
                </a:lnTo>
                <a:lnTo>
                  <a:pt x="273" y="263"/>
                </a:lnTo>
                <a:lnTo>
                  <a:pt x="273" y="265"/>
                </a:lnTo>
                <a:lnTo>
                  <a:pt x="273" y="266"/>
                </a:lnTo>
                <a:lnTo>
                  <a:pt x="273" y="267"/>
                </a:lnTo>
                <a:lnTo>
                  <a:pt x="273" y="268"/>
                </a:lnTo>
                <a:lnTo>
                  <a:pt x="272" y="268"/>
                </a:lnTo>
                <a:lnTo>
                  <a:pt x="272" y="269"/>
                </a:lnTo>
                <a:lnTo>
                  <a:pt x="273" y="269"/>
                </a:lnTo>
                <a:lnTo>
                  <a:pt x="272" y="269"/>
                </a:lnTo>
                <a:lnTo>
                  <a:pt x="270" y="269"/>
                </a:lnTo>
                <a:lnTo>
                  <a:pt x="270" y="271"/>
                </a:lnTo>
                <a:lnTo>
                  <a:pt x="269" y="271"/>
                </a:lnTo>
                <a:lnTo>
                  <a:pt x="269" y="270"/>
                </a:lnTo>
                <a:lnTo>
                  <a:pt x="268" y="270"/>
                </a:lnTo>
                <a:lnTo>
                  <a:pt x="267" y="271"/>
                </a:lnTo>
                <a:lnTo>
                  <a:pt x="268" y="272"/>
                </a:lnTo>
                <a:lnTo>
                  <a:pt x="267" y="272"/>
                </a:lnTo>
                <a:lnTo>
                  <a:pt x="268" y="272"/>
                </a:lnTo>
                <a:lnTo>
                  <a:pt x="268" y="274"/>
                </a:lnTo>
                <a:lnTo>
                  <a:pt x="268" y="275"/>
                </a:lnTo>
                <a:lnTo>
                  <a:pt x="267" y="275"/>
                </a:lnTo>
                <a:lnTo>
                  <a:pt x="267" y="276"/>
                </a:lnTo>
                <a:lnTo>
                  <a:pt x="265" y="276"/>
                </a:lnTo>
                <a:lnTo>
                  <a:pt x="265" y="278"/>
                </a:lnTo>
                <a:lnTo>
                  <a:pt x="265" y="279"/>
                </a:lnTo>
                <a:lnTo>
                  <a:pt x="264" y="279"/>
                </a:lnTo>
                <a:lnTo>
                  <a:pt x="264" y="280"/>
                </a:lnTo>
                <a:lnTo>
                  <a:pt x="263" y="280"/>
                </a:lnTo>
                <a:lnTo>
                  <a:pt x="262" y="280"/>
                </a:lnTo>
                <a:lnTo>
                  <a:pt x="262" y="281"/>
                </a:lnTo>
                <a:lnTo>
                  <a:pt x="262" y="282"/>
                </a:lnTo>
                <a:lnTo>
                  <a:pt x="263" y="281"/>
                </a:lnTo>
                <a:lnTo>
                  <a:pt x="263" y="282"/>
                </a:lnTo>
                <a:lnTo>
                  <a:pt x="262" y="282"/>
                </a:lnTo>
                <a:lnTo>
                  <a:pt x="262" y="283"/>
                </a:lnTo>
                <a:lnTo>
                  <a:pt x="262" y="284"/>
                </a:lnTo>
                <a:lnTo>
                  <a:pt x="262" y="285"/>
                </a:lnTo>
                <a:lnTo>
                  <a:pt x="263" y="285"/>
                </a:lnTo>
                <a:lnTo>
                  <a:pt x="264" y="285"/>
                </a:lnTo>
                <a:lnTo>
                  <a:pt x="265" y="285"/>
                </a:lnTo>
                <a:lnTo>
                  <a:pt x="266" y="286"/>
                </a:lnTo>
                <a:lnTo>
                  <a:pt x="266" y="285"/>
                </a:lnTo>
                <a:lnTo>
                  <a:pt x="268" y="285"/>
                </a:lnTo>
                <a:lnTo>
                  <a:pt x="268" y="286"/>
                </a:lnTo>
                <a:lnTo>
                  <a:pt x="270" y="285"/>
                </a:lnTo>
                <a:lnTo>
                  <a:pt x="272" y="285"/>
                </a:lnTo>
                <a:lnTo>
                  <a:pt x="273" y="286"/>
                </a:lnTo>
                <a:lnTo>
                  <a:pt x="272" y="286"/>
                </a:lnTo>
                <a:lnTo>
                  <a:pt x="271" y="286"/>
                </a:lnTo>
                <a:lnTo>
                  <a:pt x="271" y="287"/>
                </a:lnTo>
                <a:lnTo>
                  <a:pt x="272" y="287"/>
                </a:lnTo>
                <a:lnTo>
                  <a:pt x="271" y="288"/>
                </a:lnTo>
                <a:lnTo>
                  <a:pt x="271" y="289"/>
                </a:lnTo>
                <a:lnTo>
                  <a:pt x="271" y="290"/>
                </a:lnTo>
                <a:lnTo>
                  <a:pt x="272" y="289"/>
                </a:lnTo>
                <a:lnTo>
                  <a:pt x="273" y="290"/>
                </a:lnTo>
                <a:lnTo>
                  <a:pt x="273" y="289"/>
                </a:lnTo>
                <a:lnTo>
                  <a:pt x="274" y="289"/>
                </a:lnTo>
                <a:lnTo>
                  <a:pt x="274" y="290"/>
                </a:lnTo>
                <a:lnTo>
                  <a:pt x="275" y="290"/>
                </a:lnTo>
                <a:lnTo>
                  <a:pt x="276" y="291"/>
                </a:lnTo>
                <a:lnTo>
                  <a:pt x="276" y="292"/>
                </a:lnTo>
                <a:lnTo>
                  <a:pt x="277" y="292"/>
                </a:lnTo>
                <a:lnTo>
                  <a:pt x="276" y="294"/>
                </a:lnTo>
                <a:lnTo>
                  <a:pt x="277" y="294"/>
                </a:lnTo>
                <a:lnTo>
                  <a:pt x="278" y="295"/>
                </a:lnTo>
                <a:lnTo>
                  <a:pt x="279" y="294"/>
                </a:lnTo>
                <a:lnTo>
                  <a:pt x="279" y="295"/>
                </a:lnTo>
                <a:lnTo>
                  <a:pt x="279" y="296"/>
                </a:lnTo>
                <a:lnTo>
                  <a:pt x="279" y="298"/>
                </a:lnTo>
                <a:lnTo>
                  <a:pt x="279" y="299"/>
                </a:lnTo>
                <a:lnTo>
                  <a:pt x="278" y="299"/>
                </a:lnTo>
                <a:lnTo>
                  <a:pt x="278" y="301"/>
                </a:lnTo>
                <a:lnTo>
                  <a:pt x="277" y="301"/>
                </a:lnTo>
                <a:lnTo>
                  <a:pt x="277" y="302"/>
                </a:lnTo>
                <a:lnTo>
                  <a:pt x="278" y="302"/>
                </a:lnTo>
                <a:lnTo>
                  <a:pt x="279" y="302"/>
                </a:lnTo>
                <a:lnTo>
                  <a:pt x="280" y="303"/>
                </a:lnTo>
                <a:lnTo>
                  <a:pt x="281" y="305"/>
                </a:lnTo>
                <a:lnTo>
                  <a:pt x="282" y="305"/>
                </a:lnTo>
                <a:lnTo>
                  <a:pt x="282" y="306"/>
                </a:lnTo>
                <a:lnTo>
                  <a:pt x="283" y="307"/>
                </a:lnTo>
                <a:lnTo>
                  <a:pt x="283" y="308"/>
                </a:lnTo>
                <a:lnTo>
                  <a:pt x="283" y="309"/>
                </a:lnTo>
                <a:lnTo>
                  <a:pt x="283" y="310"/>
                </a:lnTo>
                <a:lnTo>
                  <a:pt x="285" y="310"/>
                </a:lnTo>
                <a:lnTo>
                  <a:pt x="286" y="309"/>
                </a:lnTo>
                <a:lnTo>
                  <a:pt x="288" y="309"/>
                </a:lnTo>
                <a:lnTo>
                  <a:pt x="289" y="308"/>
                </a:lnTo>
                <a:lnTo>
                  <a:pt x="290" y="308"/>
                </a:lnTo>
                <a:lnTo>
                  <a:pt x="291" y="310"/>
                </a:lnTo>
                <a:lnTo>
                  <a:pt x="293" y="310"/>
                </a:lnTo>
                <a:lnTo>
                  <a:pt x="291" y="311"/>
                </a:lnTo>
                <a:lnTo>
                  <a:pt x="291" y="312"/>
                </a:lnTo>
                <a:lnTo>
                  <a:pt x="291" y="313"/>
                </a:lnTo>
                <a:lnTo>
                  <a:pt x="293" y="314"/>
                </a:lnTo>
                <a:lnTo>
                  <a:pt x="294" y="314"/>
                </a:lnTo>
                <a:lnTo>
                  <a:pt x="295" y="315"/>
                </a:lnTo>
                <a:lnTo>
                  <a:pt x="296" y="315"/>
                </a:lnTo>
                <a:lnTo>
                  <a:pt x="297" y="315"/>
                </a:lnTo>
                <a:lnTo>
                  <a:pt x="298" y="316"/>
                </a:lnTo>
                <a:lnTo>
                  <a:pt x="296" y="317"/>
                </a:lnTo>
                <a:lnTo>
                  <a:pt x="296" y="318"/>
                </a:lnTo>
                <a:lnTo>
                  <a:pt x="298" y="319"/>
                </a:lnTo>
                <a:lnTo>
                  <a:pt x="299" y="320"/>
                </a:lnTo>
                <a:lnTo>
                  <a:pt x="299" y="321"/>
                </a:lnTo>
                <a:lnTo>
                  <a:pt x="296" y="323"/>
                </a:lnTo>
                <a:lnTo>
                  <a:pt x="295" y="323"/>
                </a:lnTo>
                <a:lnTo>
                  <a:pt x="295" y="324"/>
                </a:lnTo>
                <a:lnTo>
                  <a:pt x="294" y="326"/>
                </a:lnTo>
                <a:lnTo>
                  <a:pt x="294" y="327"/>
                </a:lnTo>
                <a:lnTo>
                  <a:pt x="294" y="329"/>
                </a:lnTo>
                <a:lnTo>
                  <a:pt x="291" y="331"/>
                </a:lnTo>
                <a:lnTo>
                  <a:pt x="291" y="332"/>
                </a:lnTo>
                <a:lnTo>
                  <a:pt x="291" y="334"/>
                </a:lnTo>
                <a:lnTo>
                  <a:pt x="292" y="334"/>
                </a:lnTo>
                <a:lnTo>
                  <a:pt x="293" y="334"/>
                </a:lnTo>
                <a:lnTo>
                  <a:pt x="295" y="334"/>
                </a:lnTo>
                <a:lnTo>
                  <a:pt x="296" y="335"/>
                </a:lnTo>
                <a:lnTo>
                  <a:pt x="297" y="336"/>
                </a:lnTo>
                <a:lnTo>
                  <a:pt x="296" y="337"/>
                </a:lnTo>
                <a:lnTo>
                  <a:pt x="296" y="338"/>
                </a:lnTo>
                <a:lnTo>
                  <a:pt x="296" y="339"/>
                </a:lnTo>
                <a:lnTo>
                  <a:pt x="297" y="339"/>
                </a:lnTo>
                <a:lnTo>
                  <a:pt x="299" y="339"/>
                </a:lnTo>
                <a:lnTo>
                  <a:pt x="301" y="338"/>
                </a:lnTo>
                <a:lnTo>
                  <a:pt x="302" y="340"/>
                </a:lnTo>
                <a:lnTo>
                  <a:pt x="302" y="342"/>
                </a:lnTo>
                <a:lnTo>
                  <a:pt x="303" y="343"/>
                </a:lnTo>
                <a:lnTo>
                  <a:pt x="302" y="343"/>
                </a:lnTo>
                <a:lnTo>
                  <a:pt x="302" y="344"/>
                </a:lnTo>
                <a:lnTo>
                  <a:pt x="304" y="344"/>
                </a:lnTo>
                <a:lnTo>
                  <a:pt x="304" y="346"/>
                </a:lnTo>
                <a:lnTo>
                  <a:pt x="304" y="347"/>
                </a:lnTo>
                <a:lnTo>
                  <a:pt x="303" y="347"/>
                </a:lnTo>
                <a:lnTo>
                  <a:pt x="305" y="348"/>
                </a:lnTo>
                <a:lnTo>
                  <a:pt x="303" y="350"/>
                </a:lnTo>
                <a:lnTo>
                  <a:pt x="304" y="351"/>
                </a:lnTo>
                <a:lnTo>
                  <a:pt x="303" y="352"/>
                </a:lnTo>
                <a:lnTo>
                  <a:pt x="305" y="354"/>
                </a:lnTo>
                <a:lnTo>
                  <a:pt x="305" y="357"/>
                </a:lnTo>
                <a:lnTo>
                  <a:pt x="305" y="359"/>
                </a:lnTo>
                <a:lnTo>
                  <a:pt x="306" y="359"/>
                </a:lnTo>
                <a:lnTo>
                  <a:pt x="308" y="359"/>
                </a:lnTo>
                <a:lnTo>
                  <a:pt x="310" y="362"/>
                </a:lnTo>
                <a:lnTo>
                  <a:pt x="311" y="366"/>
                </a:lnTo>
                <a:lnTo>
                  <a:pt x="313" y="366"/>
                </a:lnTo>
                <a:lnTo>
                  <a:pt x="314" y="366"/>
                </a:lnTo>
                <a:lnTo>
                  <a:pt x="315" y="366"/>
                </a:lnTo>
                <a:lnTo>
                  <a:pt x="316" y="366"/>
                </a:lnTo>
                <a:lnTo>
                  <a:pt x="318" y="366"/>
                </a:lnTo>
                <a:lnTo>
                  <a:pt x="320" y="366"/>
                </a:lnTo>
                <a:lnTo>
                  <a:pt x="322" y="366"/>
                </a:lnTo>
                <a:lnTo>
                  <a:pt x="323" y="366"/>
                </a:lnTo>
                <a:lnTo>
                  <a:pt x="324" y="367"/>
                </a:lnTo>
                <a:lnTo>
                  <a:pt x="325" y="369"/>
                </a:lnTo>
                <a:lnTo>
                  <a:pt x="328" y="368"/>
                </a:lnTo>
                <a:lnTo>
                  <a:pt x="331" y="369"/>
                </a:lnTo>
                <a:lnTo>
                  <a:pt x="334" y="366"/>
                </a:lnTo>
                <a:lnTo>
                  <a:pt x="335" y="366"/>
                </a:lnTo>
                <a:lnTo>
                  <a:pt x="336" y="366"/>
                </a:lnTo>
                <a:lnTo>
                  <a:pt x="336" y="371"/>
                </a:lnTo>
                <a:lnTo>
                  <a:pt x="337" y="373"/>
                </a:lnTo>
                <a:lnTo>
                  <a:pt x="337" y="371"/>
                </a:lnTo>
                <a:lnTo>
                  <a:pt x="340" y="371"/>
                </a:lnTo>
                <a:lnTo>
                  <a:pt x="341" y="372"/>
                </a:lnTo>
                <a:lnTo>
                  <a:pt x="343" y="371"/>
                </a:lnTo>
                <a:lnTo>
                  <a:pt x="346" y="370"/>
                </a:lnTo>
                <a:lnTo>
                  <a:pt x="348" y="372"/>
                </a:lnTo>
                <a:lnTo>
                  <a:pt x="352" y="373"/>
                </a:lnTo>
                <a:lnTo>
                  <a:pt x="356" y="371"/>
                </a:lnTo>
                <a:lnTo>
                  <a:pt x="357" y="370"/>
                </a:lnTo>
                <a:lnTo>
                  <a:pt x="357" y="368"/>
                </a:lnTo>
                <a:lnTo>
                  <a:pt x="357" y="366"/>
                </a:lnTo>
                <a:lnTo>
                  <a:pt x="356" y="366"/>
                </a:lnTo>
                <a:lnTo>
                  <a:pt x="357" y="365"/>
                </a:lnTo>
                <a:lnTo>
                  <a:pt x="357" y="364"/>
                </a:lnTo>
                <a:lnTo>
                  <a:pt x="357" y="366"/>
                </a:lnTo>
                <a:lnTo>
                  <a:pt x="359" y="366"/>
                </a:lnTo>
                <a:lnTo>
                  <a:pt x="358" y="367"/>
                </a:lnTo>
                <a:lnTo>
                  <a:pt x="359" y="369"/>
                </a:lnTo>
                <a:lnTo>
                  <a:pt x="359" y="370"/>
                </a:lnTo>
                <a:lnTo>
                  <a:pt x="359" y="372"/>
                </a:lnTo>
                <a:lnTo>
                  <a:pt x="359" y="373"/>
                </a:lnTo>
                <a:lnTo>
                  <a:pt x="358" y="373"/>
                </a:lnTo>
                <a:lnTo>
                  <a:pt x="357" y="374"/>
                </a:lnTo>
                <a:lnTo>
                  <a:pt x="357" y="376"/>
                </a:lnTo>
                <a:lnTo>
                  <a:pt x="356" y="378"/>
                </a:lnTo>
                <a:lnTo>
                  <a:pt x="355" y="379"/>
                </a:lnTo>
                <a:lnTo>
                  <a:pt x="352" y="379"/>
                </a:lnTo>
                <a:lnTo>
                  <a:pt x="351" y="379"/>
                </a:lnTo>
                <a:lnTo>
                  <a:pt x="350" y="379"/>
                </a:lnTo>
                <a:lnTo>
                  <a:pt x="350" y="380"/>
                </a:lnTo>
                <a:lnTo>
                  <a:pt x="349" y="381"/>
                </a:lnTo>
                <a:lnTo>
                  <a:pt x="349" y="382"/>
                </a:lnTo>
                <a:lnTo>
                  <a:pt x="350" y="383"/>
                </a:lnTo>
                <a:lnTo>
                  <a:pt x="350" y="385"/>
                </a:lnTo>
                <a:lnTo>
                  <a:pt x="349" y="386"/>
                </a:lnTo>
                <a:lnTo>
                  <a:pt x="347" y="386"/>
                </a:lnTo>
                <a:lnTo>
                  <a:pt x="346" y="386"/>
                </a:lnTo>
                <a:lnTo>
                  <a:pt x="345" y="387"/>
                </a:lnTo>
                <a:lnTo>
                  <a:pt x="344" y="388"/>
                </a:lnTo>
                <a:lnTo>
                  <a:pt x="341" y="389"/>
                </a:lnTo>
                <a:lnTo>
                  <a:pt x="340" y="390"/>
                </a:lnTo>
                <a:lnTo>
                  <a:pt x="340" y="392"/>
                </a:lnTo>
                <a:lnTo>
                  <a:pt x="339" y="392"/>
                </a:lnTo>
                <a:lnTo>
                  <a:pt x="338" y="392"/>
                </a:lnTo>
                <a:lnTo>
                  <a:pt x="337" y="392"/>
                </a:lnTo>
                <a:lnTo>
                  <a:pt x="336" y="393"/>
                </a:lnTo>
                <a:lnTo>
                  <a:pt x="335" y="395"/>
                </a:lnTo>
                <a:lnTo>
                  <a:pt x="334" y="395"/>
                </a:lnTo>
                <a:lnTo>
                  <a:pt x="333" y="395"/>
                </a:lnTo>
                <a:lnTo>
                  <a:pt x="333" y="396"/>
                </a:lnTo>
                <a:lnTo>
                  <a:pt x="333" y="397"/>
                </a:lnTo>
                <a:lnTo>
                  <a:pt x="332" y="398"/>
                </a:lnTo>
                <a:lnTo>
                  <a:pt x="331" y="397"/>
                </a:lnTo>
                <a:lnTo>
                  <a:pt x="329" y="399"/>
                </a:lnTo>
                <a:lnTo>
                  <a:pt x="328" y="399"/>
                </a:lnTo>
                <a:lnTo>
                  <a:pt x="326" y="399"/>
                </a:lnTo>
                <a:lnTo>
                  <a:pt x="325" y="399"/>
                </a:lnTo>
                <a:lnTo>
                  <a:pt x="324" y="399"/>
                </a:lnTo>
                <a:lnTo>
                  <a:pt x="323" y="400"/>
                </a:lnTo>
                <a:lnTo>
                  <a:pt x="322" y="401"/>
                </a:lnTo>
                <a:lnTo>
                  <a:pt x="322" y="402"/>
                </a:lnTo>
                <a:lnTo>
                  <a:pt x="324" y="403"/>
                </a:lnTo>
                <a:lnTo>
                  <a:pt x="324" y="404"/>
                </a:lnTo>
                <a:lnTo>
                  <a:pt x="324" y="405"/>
                </a:lnTo>
                <a:lnTo>
                  <a:pt x="322" y="407"/>
                </a:lnTo>
                <a:lnTo>
                  <a:pt x="320" y="408"/>
                </a:lnTo>
                <a:lnTo>
                  <a:pt x="320" y="409"/>
                </a:lnTo>
                <a:lnTo>
                  <a:pt x="321" y="409"/>
                </a:lnTo>
                <a:lnTo>
                  <a:pt x="321" y="412"/>
                </a:lnTo>
                <a:lnTo>
                  <a:pt x="320" y="412"/>
                </a:lnTo>
                <a:lnTo>
                  <a:pt x="318" y="413"/>
                </a:lnTo>
                <a:lnTo>
                  <a:pt x="317" y="414"/>
                </a:lnTo>
                <a:lnTo>
                  <a:pt x="317" y="415"/>
                </a:lnTo>
                <a:lnTo>
                  <a:pt x="317" y="416"/>
                </a:lnTo>
                <a:lnTo>
                  <a:pt x="317" y="417"/>
                </a:lnTo>
                <a:lnTo>
                  <a:pt x="317" y="418"/>
                </a:lnTo>
                <a:lnTo>
                  <a:pt x="317" y="419"/>
                </a:lnTo>
                <a:lnTo>
                  <a:pt x="315" y="421"/>
                </a:lnTo>
                <a:lnTo>
                  <a:pt x="314" y="422"/>
                </a:lnTo>
                <a:lnTo>
                  <a:pt x="312" y="424"/>
                </a:lnTo>
                <a:lnTo>
                  <a:pt x="311" y="424"/>
                </a:lnTo>
                <a:lnTo>
                  <a:pt x="311" y="425"/>
                </a:lnTo>
                <a:lnTo>
                  <a:pt x="309" y="426"/>
                </a:lnTo>
                <a:lnTo>
                  <a:pt x="308" y="428"/>
                </a:lnTo>
                <a:lnTo>
                  <a:pt x="308" y="429"/>
                </a:lnTo>
                <a:lnTo>
                  <a:pt x="305" y="433"/>
                </a:lnTo>
                <a:lnTo>
                  <a:pt x="305" y="437"/>
                </a:lnTo>
                <a:lnTo>
                  <a:pt x="304" y="441"/>
                </a:lnTo>
                <a:lnTo>
                  <a:pt x="302" y="441"/>
                </a:lnTo>
                <a:lnTo>
                  <a:pt x="296" y="444"/>
                </a:lnTo>
                <a:lnTo>
                  <a:pt x="294" y="445"/>
                </a:lnTo>
                <a:lnTo>
                  <a:pt x="295" y="446"/>
                </a:lnTo>
                <a:lnTo>
                  <a:pt x="294" y="447"/>
                </a:lnTo>
                <a:lnTo>
                  <a:pt x="294" y="448"/>
                </a:lnTo>
                <a:lnTo>
                  <a:pt x="294" y="449"/>
                </a:lnTo>
                <a:lnTo>
                  <a:pt x="294" y="450"/>
                </a:lnTo>
                <a:lnTo>
                  <a:pt x="294" y="452"/>
                </a:lnTo>
                <a:lnTo>
                  <a:pt x="296" y="453"/>
                </a:lnTo>
                <a:lnTo>
                  <a:pt x="297" y="454"/>
                </a:lnTo>
                <a:lnTo>
                  <a:pt x="298" y="454"/>
                </a:lnTo>
                <a:lnTo>
                  <a:pt x="299" y="456"/>
                </a:lnTo>
                <a:lnTo>
                  <a:pt x="299" y="457"/>
                </a:lnTo>
                <a:lnTo>
                  <a:pt x="300" y="457"/>
                </a:lnTo>
                <a:lnTo>
                  <a:pt x="300" y="458"/>
                </a:lnTo>
                <a:lnTo>
                  <a:pt x="300" y="460"/>
                </a:lnTo>
                <a:lnTo>
                  <a:pt x="300" y="462"/>
                </a:lnTo>
                <a:lnTo>
                  <a:pt x="301" y="462"/>
                </a:lnTo>
                <a:lnTo>
                  <a:pt x="302" y="463"/>
                </a:lnTo>
                <a:lnTo>
                  <a:pt x="303" y="463"/>
                </a:lnTo>
                <a:lnTo>
                  <a:pt x="303" y="464"/>
                </a:lnTo>
                <a:lnTo>
                  <a:pt x="304" y="464"/>
                </a:lnTo>
                <a:lnTo>
                  <a:pt x="305" y="464"/>
                </a:lnTo>
                <a:lnTo>
                  <a:pt x="307" y="465"/>
                </a:lnTo>
                <a:lnTo>
                  <a:pt x="308" y="466"/>
                </a:lnTo>
                <a:lnTo>
                  <a:pt x="309" y="466"/>
                </a:lnTo>
                <a:lnTo>
                  <a:pt x="310" y="466"/>
                </a:lnTo>
                <a:lnTo>
                  <a:pt x="311" y="465"/>
                </a:lnTo>
                <a:lnTo>
                  <a:pt x="312" y="466"/>
                </a:lnTo>
                <a:lnTo>
                  <a:pt x="313" y="466"/>
                </a:lnTo>
                <a:lnTo>
                  <a:pt x="315" y="466"/>
                </a:lnTo>
                <a:lnTo>
                  <a:pt x="317" y="467"/>
                </a:lnTo>
                <a:lnTo>
                  <a:pt x="318" y="467"/>
                </a:lnTo>
                <a:lnTo>
                  <a:pt x="319" y="467"/>
                </a:lnTo>
                <a:lnTo>
                  <a:pt x="320" y="467"/>
                </a:lnTo>
                <a:lnTo>
                  <a:pt x="322" y="469"/>
                </a:lnTo>
                <a:lnTo>
                  <a:pt x="322" y="470"/>
                </a:lnTo>
                <a:lnTo>
                  <a:pt x="323" y="470"/>
                </a:lnTo>
                <a:lnTo>
                  <a:pt x="324" y="470"/>
                </a:lnTo>
                <a:lnTo>
                  <a:pt x="325" y="470"/>
                </a:lnTo>
                <a:lnTo>
                  <a:pt x="326" y="470"/>
                </a:lnTo>
                <a:lnTo>
                  <a:pt x="328" y="471"/>
                </a:lnTo>
                <a:lnTo>
                  <a:pt x="328" y="470"/>
                </a:lnTo>
                <a:lnTo>
                  <a:pt x="329" y="470"/>
                </a:lnTo>
                <a:lnTo>
                  <a:pt x="331" y="471"/>
                </a:lnTo>
                <a:lnTo>
                  <a:pt x="331" y="472"/>
                </a:lnTo>
                <a:lnTo>
                  <a:pt x="331" y="473"/>
                </a:lnTo>
                <a:lnTo>
                  <a:pt x="328" y="473"/>
                </a:lnTo>
                <a:lnTo>
                  <a:pt x="326" y="474"/>
                </a:lnTo>
                <a:lnTo>
                  <a:pt x="325" y="474"/>
                </a:lnTo>
                <a:lnTo>
                  <a:pt x="324" y="474"/>
                </a:lnTo>
                <a:lnTo>
                  <a:pt x="322" y="473"/>
                </a:lnTo>
                <a:lnTo>
                  <a:pt x="320" y="472"/>
                </a:lnTo>
                <a:lnTo>
                  <a:pt x="319" y="472"/>
                </a:lnTo>
                <a:lnTo>
                  <a:pt x="318" y="472"/>
                </a:lnTo>
                <a:lnTo>
                  <a:pt x="317" y="473"/>
                </a:lnTo>
                <a:lnTo>
                  <a:pt x="316" y="472"/>
                </a:lnTo>
                <a:lnTo>
                  <a:pt x="315" y="473"/>
                </a:lnTo>
                <a:lnTo>
                  <a:pt x="316" y="474"/>
                </a:lnTo>
                <a:lnTo>
                  <a:pt x="316" y="475"/>
                </a:lnTo>
                <a:lnTo>
                  <a:pt x="317" y="476"/>
                </a:lnTo>
                <a:lnTo>
                  <a:pt x="317" y="477"/>
                </a:lnTo>
                <a:lnTo>
                  <a:pt x="316" y="478"/>
                </a:lnTo>
                <a:lnTo>
                  <a:pt x="314" y="480"/>
                </a:lnTo>
                <a:lnTo>
                  <a:pt x="311" y="481"/>
                </a:lnTo>
                <a:lnTo>
                  <a:pt x="311" y="482"/>
                </a:lnTo>
                <a:lnTo>
                  <a:pt x="313" y="482"/>
                </a:lnTo>
                <a:lnTo>
                  <a:pt x="314" y="483"/>
                </a:lnTo>
                <a:lnTo>
                  <a:pt x="314" y="484"/>
                </a:lnTo>
                <a:lnTo>
                  <a:pt x="314" y="485"/>
                </a:lnTo>
                <a:lnTo>
                  <a:pt x="314" y="486"/>
                </a:lnTo>
                <a:lnTo>
                  <a:pt x="313" y="486"/>
                </a:lnTo>
                <a:lnTo>
                  <a:pt x="313" y="487"/>
                </a:lnTo>
                <a:lnTo>
                  <a:pt x="312" y="488"/>
                </a:lnTo>
                <a:lnTo>
                  <a:pt x="311" y="487"/>
                </a:lnTo>
                <a:lnTo>
                  <a:pt x="311" y="489"/>
                </a:lnTo>
                <a:lnTo>
                  <a:pt x="311" y="491"/>
                </a:lnTo>
                <a:lnTo>
                  <a:pt x="312" y="491"/>
                </a:lnTo>
                <a:lnTo>
                  <a:pt x="314" y="491"/>
                </a:lnTo>
                <a:lnTo>
                  <a:pt x="314" y="492"/>
                </a:lnTo>
                <a:lnTo>
                  <a:pt x="315" y="492"/>
                </a:lnTo>
                <a:lnTo>
                  <a:pt x="317" y="491"/>
                </a:lnTo>
                <a:lnTo>
                  <a:pt x="319" y="492"/>
                </a:lnTo>
                <a:lnTo>
                  <a:pt x="320" y="492"/>
                </a:lnTo>
                <a:lnTo>
                  <a:pt x="322" y="492"/>
                </a:lnTo>
                <a:lnTo>
                  <a:pt x="323" y="491"/>
                </a:lnTo>
                <a:lnTo>
                  <a:pt x="324" y="491"/>
                </a:lnTo>
                <a:lnTo>
                  <a:pt x="325" y="491"/>
                </a:lnTo>
                <a:lnTo>
                  <a:pt x="325" y="492"/>
                </a:lnTo>
                <a:lnTo>
                  <a:pt x="324" y="494"/>
                </a:lnTo>
                <a:lnTo>
                  <a:pt x="322" y="494"/>
                </a:lnTo>
                <a:lnTo>
                  <a:pt x="320" y="496"/>
                </a:lnTo>
                <a:lnTo>
                  <a:pt x="317" y="496"/>
                </a:lnTo>
                <a:lnTo>
                  <a:pt x="316" y="496"/>
                </a:lnTo>
                <a:lnTo>
                  <a:pt x="314" y="496"/>
                </a:lnTo>
                <a:lnTo>
                  <a:pt x="314" y="497"/>
                </a:lnTo>
                <a:lnTo>
                  <a:pt x="313" y="498"/>
                </a:lnTo>
                <a:lnTo>
                  <a:pt x="312" y="498"/>
                </a:lnTo>
                <a:lnTo>
                  <a:pt x="311" y="499"/>
                </a:lnTo>
                <a:lnTo>
                  <a:pt x="311" y="501"/>
                </a:lnTo>
                <a:lnTo>
                  <a:pt x="309" y="502"/>
                </a:lnTo>
                <a:lnTo>
                  <a:pt x="310" y="503"/>
                </a:lnTo>
                <a:lnTo>
                  <a:pt x="311" y="503"/>
                </a:lnTo>
                <a:lnTo>
                  <a:pt x="311" y="504"/>
                </a:lnTo>
                <a:lnTo>
                  <a:pt x="310" y="505"/>
                </a:lnTo>
                <a:lnTo>
                  <a:pt x="311" y="505"/>
                </a:lnTo>
                <a:lnTo>
                  <a:pt x="310" y="506"/>
                </a:lnTo>
                <a:lnTo>
                  <a:pt x="311" y="507"/>
                </a:lnTo>
                <a:lnTo>
                  <a:pt x="311" y="508"/>
                </a:lnTo>
                <a:lnTo>
                  <a:pt x="311" y="509"/>
                </a:lnTo>
                <a:lnTo>
                  <a:pt x="311" y="511"/>
                </a:lnTo>
                <a:lnTo>
                  <a:pt x="310" y="512"/>
                </a:lnTo>
                <a:lnTo>
                  <a:pt x="311" y="512"/>
                </a:lnTo>
                <a:lnTo>
                  <a:pt x="310" y="513"/>
                </a:lnTo>
                <a:lnTo>
                  <a:pt x="310" y="514"/>
                </a:lnTo>
                <a:lnTo>
                  <a:pt x="311" y="514"/>
                </a:lnTo>
                <a:lnTo>
                  <a:pt x="311" y="515"/>
                </a:lnTo>
                <a:lnTo>
                  <a:pt x="312" y="516"/>
                </a:lnTo>
                <a:lnTo>
                  <a:pt x="311" y="517"/>
                </a:lnTo>
                <a:lnTo>
                  <a:pt x="311" y="518"/>
                </a:lnTo>
                <a:lnTo>
                  <a:pt x="311" y="519"/>
                </a:lnTo>
                <a:lnTo>
                  <a:pt x="311" y="521"/>
                </a:lnTo>
                <a:lnTo>
                  <a:pt x="312" y="521"/>
                </a:lnTo>
                <a:lnTo>
                  <a:pt x="313" y="522"/>
                </a:lnTo>
                <a:lnTo>
                  <a:pt x="314" y="522"/>
                </a:lnTo>
                <a:lnTo>
                  <a:pt x="313" y="522"/>
                </a:lnTo>
                <a:lnTo>
                  <a:pt x="312" y="523"/>
                </a:lnTo>
                <a:lnTo>
                  <a:pt x="313" y="523"/>
                </a:lnTo>
                <a:lnTo>
                  <a:pt x="312" y="524"/>
                </a:lnTo>
                <a:lnTo>
                  <a:pt x="313" y="524"/>
                </a:lnTo>
                <a:lnTo>
                  <a:pt x="314" y="525"/>
                </a:lnTo>
                <a:lnTo>
                  <a:pt x="315" y="525"/>
                </a:lnTo>
                <a:lnTo>
                  <a:pt x="317" y="526"/>
                </a:lnTo>
                <a:lnTo>
                  <a:pt x="317" y="527"/>
                </a:lnTo>
                <a:lnTo>
                  <a:pt x="317" y="528"/>
                </a:lnTo>
                <a:lnTo>
                  <a:pt x="316" y="529"/>
                </a:lnTo>
                <a:lnTo>
                  <a:pt x="316" y="530"/>
                </a:lnTo>
                <a:lnTo>
                  <a:pt x="317" y="530"/>
                </a:lnTo>
                <a:lnTo>
                  <a:pt x="317" y="529"/>
                </a:lnTo>
                <a:lnTo>
                  <a:pt x="318" y="530"/>
                </a:lnTo>
                <a:lnTo>
                  <a:pt x="319" y="530"/>
                </a:lnTo>
                <a:lnTo>
                  <a:pt x="320" y="531"/>
                </a:lnTo>
                <a:lnTo>
                  <a:pt x="320" y="532"/>
                </a:lnTo>
                <a:lnTo>
                  <a:pt x="320" y="533"/>
                </a:lnTo>
                <a:lnTo>
                  <a:pt x="320" y="535"/>
                </a:lnTo>
                <a:lnTo>
                  <a:pt x="321" y="536"/>
                </a:lnTo>
                <a:lnTo>
                  <a:pt x="325" y="535"/>
                </a:lnTo>
                <a:lnTo>
                  <a:pt x="326" y="535"/>
                </a:lnTo>
                <a:lnTo>
                  <a:pt x="326" y="536"/>
                </a:lnTo>
                <a:lnTo>
                  <a:pt x="327" y="537"/>
                </a:lnTo>
                <a:lnTo>
                  <a:pt x="326" y="538"/>
                </a:lnTo>
                <a:lnTo>
                  <a:pt x="323" y="538"/>
                </a:lnTo>
                <a:lnTo>
                  <a:pt x="321" y="538"/>
                </a:lnTo>
                <a:lnTo>
                  <a:pt x="320" y="539"/>
                </a:lnTo>
                <a:lnTo>
                  <a:pt x="320" y="540"/>
                </a:lnTo>
                <a:lnTo>
                  <a:pt x="319" y="540"/>
                </a:lnTo>
                <a:lnTo>
                  <a:pt x="319" y="541"/>
                </a:lnTo>
                <a:lnTo>
                  <a:pt x="318" y="541"/>
                </a:lnTo>
                <a:lnTo>
                  <a:pt x="317" y="542"/>
                </a:lnTo>
                <a:lnTo>
                  <a:pt x="318" y="543"/>
                </a:lnTo>
                <a:lnTo>
                  <a:pt x="317" y="546"/>
                </a:lnTo>
                <a:lnTo>
                  <a:pt x="318" y="546"/>
                </a:lnTo>
                <a:lnTo>
                  <a:pt x="318" y="547"/>
                </a:lnTo>
                <a:lnTo>
                  <a:pt x="319" y="547"/>
                </a:lnTo>
                <a:lnTo>
                  <a:pt x="320" y="547"/>
                </a:lnTo>
                <a:lnTo>
                  <a:pt x="319" y="548"/>
                </a:lnTo>
                <a:lnTo>
                  <a:pt x="317" y="549"/>
                </a:lnTo>
                <a:lnTo>
                  <a:pt x="317" y="550"/>
                </a:lnTo>
                <a:lnTo>
                  <a:pt x="317" y="551"/>
                </a:lnTo>
                <a:lnTo>
                  <a:pt x="318" y="551"/>
                </a:lnTo>
                <a:lnTo>
                  <a:pt x="319" y="552"/>
                </a:lnTo>
                <a:lnTo>
                  <a:pt x="318" y="554"/>
                </a:lnTo>
                <a:lnTo>
                  <a:pt x="317" y="554"/>
                </a:lnTo>
                <a:lnTo>
                  <a:pt x="318" y="555"/>
                </a:lnTo>
                <a:lnTo>
                  <a:pt x="318" y="556"/>
                </a:lnTo>
                <a:lnTo>
                  <a:pt x="317" y="557"/>
                </a:lnTo>
                <a:lnTo>
                  <a:pt x="317" y="558"/>
                </a:lnTo>
                <a:lnTo>
                  <a:pt x="318" y="559"/>
                </a:lnTo>
                <a:lnTo>
                  <a:pt x="318" y="560"/>
                </a:lnTo>
                <a:lnTo>
                  <a:pt x="319" y="560"/>
                </a:lnTo>
                <a:lnTo>
                  <a:pt x="318" y="561"/>
                </a:lnTo>
                <a:lnTo>
                  <a:pt x="317" y="562"/>
                </a:lnTo>
                <a:lnTo>
                  <a:pt x="317" y="564"/>
                </a:lnTo>
                <a:lnTo>
                  <a:pt x="317" y="565"/>
                </a:lnTo>
                <a:lnTo>
                  <a:pt x="317" y="566"/>
                </a:lnTo>
                <a:lnTo>
                  <a:pt x="317" y="567"/>
                </a:lnTo>
                <a:lnTo>
                  <a:pt x="316" y="569"/>
                </a:lnTo>
                <a:lnTo>
                  <a:pt x="317" y="568"/>
                </a:lnTo>
                <a:lnTo>
                  <a:pt x="318" y="568"/>
                </a:lnTo>
                <a:lnTo>
                  <a:pt x="319" y="567"/>
                </a:lnTo>
                <a:lnTo>
                  <a:pt x="322" y="568"/>
                </a:lnTo>
                <a:lnTo>
                  <a:pt x="323" y="567"/>
                </a:lnTo>
                <a:lnTo>
                  <a:pt x="324" y="567"/>
                </a:lnTo>
                <a:lnTo>
                  <a:pt x="328" y="566"/>
                </a:lnTo>
                <a:lnTo>
                  <a:pt x="329" y="567"/>
                </a:lnTo>
                <a:lnTo>
                  <a:pt x="327" y="568"/>
                </a:lnTo>
                <a:lnTo>
                  <a:pt x="326" y="568"/>
                </a:lnTo>
                <a:lnTo>
                  <a:pt x="325" y="568"/>
                </a:lnTo>
                <a:lnTo>
                  <a:pt x="325" y="569"/>
                </a:lnTo>
                <a:lnTo>
                  <a:pt x="324" y="569"/>
                </a:lnTo>
                <a:lnTo>
                  <a:pt x="323" y="570"/>
                </a:lnTo>
                <a:lnTo>
                  <a:pt x="322" y="570"/>
                </a:lnTo>
                <a:lnTo>
                  <a:pt x="320" y="570"/>
                </a:lnTo>
                <a:lnTo>
                  <a:pt x="318" y="570"/>
                </a:lnTo>
                <a:lnTo>
                  <a:pt x="317" y="570"/>
                </a:lnTo>
                <a:lnTo>
                  <a:pt x="315" y="571"/>
                </a:lnTo>
                <a:lnTo>
                  <a:pt x="314" y="571"/>
                </a:lnTo>
                <a:lnTo>
                  <a:pt x="311" y="572"/>
                </a:lnTo>
                <a:lnTo>
                  <a:pt x="311" y="571"/>
                </a:lnTo>
                <a:lnTo>
                  <a:pt x="311" y="570"/>
                </a:lnTo>
                <a:lnTo>
                  <a:pt x="311" y="569"/>
                </a:lnTo>
                <a:lnTo>
                  <a:pt x="311" y="568"/>
                </a:lnTo>
                <a:lnTo>
                  <a:pt x="311" y="567"/>
                </a:lnTo>
                <a:lnTo>
                  <a:pt x="312" y="566"/>
                </a:lnTo>
                <a:lnTo>
                  <a:pt x="311" y="566"/>
                </a:lnTo>
                <a:lnTo>
                  <a:pt x="311" y="564"/>
                </a:lnTo>
                <a:lnTo>
                  <a:pt x="311" y="563"/>
                </a:lnTo>
                <a:lnTo>
                  <a:pt x="311" y="562"/>
                </a:lnTo>
                <a:lnTo>
                  <a:pt x="310" y="561"/>
                </a:lnTo>
                <a:lnTo>
                  <a:pt x="309" y="562"/>
                </a:lnTo>
                <a:lnTo>
                  <a:pt x="308" y="561"/>
                </a:lnTo>
                <a:lnTo>
                  <a:pt x="308" y="560"/>
                </a:lnTo>
                <a:lnTo>
                  <a:pt x="308" y="561"/>
                </a:lnTo>
                <a:lnTo>
                  <a:pt x="308" y="560"/>
                </a:lnTo>
                <a:lnTo>
                  <a:pt x="307" y="567"/>
                </a:lnTo>
                <a:lnTo>
                  <a:pt x="306" y="568"/>
                </a:lnTo>
                <a:lnTo>
                  <a:pt x="305" y="568"/>
                </a:lnTo>
                <a:lnTo>
                  <a:pt x="305" y="570"/>
                </a:lnTo>
                <a:lnTo>
                  <a:pt x="303" y="570"/>
                </a:lnTo>
                <a:lnTo>
                  <a:pt x="292" y="570"/>
                </a:lnTo>
                <a:lnTo>
                  <a:pt x="284" y="570"/>
                </a:lnTo>
                <a:lnTo>
                  <a:pt x="279" y="573"/>
                </a:lnTo>
                <a:lnTo>
                  <a:pt x="279" y="574"/>
                </a:lnTo>
                <a:lnTo>
                  <a:pt x="278" y="575"/>
                </a:lnTo>
                <a:lnTo>
                  <a:pt x="277" y="576"/>
                </a:lnTo>
                <a:lnTo>
                  <a:pt x="277" y="577"/>
                </a:lnTo>
                <a:lnTo>
                  <a:pt x="276" y="577"/>
                </a:lnTo>
                <a:lnTo>
                  <a:pt x="275" y="577"/>
                </a:lnTo>
                <a:lnTo>
                  <a:pt x="274" y="577"/>
                </a:lnTo>
                <a:lnTo>
                  <a:pt x="273" y="577"/>
                </a:lnTo>
                <a:lnTo>
                  <a:pt x="271" y="579"/>
                </a:lnTo>
                <a:lnTo>
                  <a:pt x="271" y="580"/>
                </a:lnTo>
                <a:lnTo>
                  <a:pt x="270" y="580"/>
                </a:lnTo>
                <a:lnTo>
                  <a:pt x="269" y="581"/>
                </a:lnTo>
                <a:lnTo>
                  <a:pt x="268" y="581"/>
                </a:lnTo>
                <a:lnTo>
                  <a:pt x="268" y="582"/>
                </a:lnTo>
                <a:lnTo>
                  <a:pt x="267" y="582"/>
                </a:lnTo>
                <a:lnTo>
                  <a:pt x="266" y="581"/>
                </a:lnTo>
                <a:lnTo>
                  <a:pt x="266" y="582"/>
                </a:lnTo>
                <a:lnTo>
                  <a:pt x="266" y="583"/>
                </a:lnTo>
                <a:lnTo>
                  <a:pt x="265" y="583"/>
                </a:lnTo>
                <a:lnTo>
                  <a:pt x="264" y="583"/>
                </a:lnTo>
                <a:lnTo>
                  <a:pt x="263" y="583"/>
                </a:lnTo>
                <a:lnTo>
                  <a:pt x="263" y="584"/>
                </a:lnTo>
                <a:lnTo>
                  <a:pt x="262" y="584"/>
                </a:lnTo>
                <a:lnTo>
                  <a:pt x="261" y="584"/>
                </a:lnTo>
                <a:lnTo>
                  <a:pt x="261" y="585"/>
                </a:lnTo>
                <a:lnTo>
                  <a:pt x="260" y="585"/>
                </a:lnTo>
                <a:lnTo>
                  <a:pt x="261" y="586"/>
                </a:lnTo>
                <a:lnTo>
                  <a:pt x="260" y="586"/>
                </a:lnTo>
                <a:lnTo>
                  <a:pt x="259" y="585"/>
                </a:lnTo>
                <a:lnTo>
                  <a:pt x="259" y="586"/>
                </a:lnTo>
                <a:lnTo>
                  <a:pt x="259" y="585"/>
                </a:lnTo>
                <a:lnTo>
                  <a:pt x="258" y="586"/>
                </a:lnTo>
                <a:lnTo>
                  <a:pt x="257" y="586"/>
                </a:lnTo>
                <a:lnTo>
                  <a:pt x="256" y="586"/>
                </a:lnTo>
                <a:lnTo>
                  <a:pt x="256" y="587"/>
                </a:lnTo>
                <a:lnTo>
                  <a:pt x="256" y="588"/>
                </a:lnTo>
                <a:lnTo>
                  <a:pt x="255" y="588"/>
                </a:lnTo>
                <a:lnTo>
                  <a:pt x="254" y="588"/>
                </a:lnTo>
                <a:lnTo>
                  <a:pt x="253" y="587"/>
                </a:lnTo>
                <a:lnTo>
                  <a:pt x="254" y="587"/>
                </a:lnTo>
                <a:lnTo>
                  <a:pt x="253" y="586"/>
                </a:lnTo>
                <a:lnTo>
                  <a:pt x="252" y="586"/>
                </a:lnTo>
                <a:lnTo>
                  <a:pt x="251" y="586"/>
                </a:lnTo>
                <a:lnTo>
                  <a:pt x="250" y="587"/>
                </a:lnTo>
                <a:lnTo>
                  <a:pt x="250" y="586"/>
                </a:lnTo>
                <a:lnTo>
                  <a:pt x="250" y="587"/>
                </a:lnTo>
                <a:lnTo>
                  <a:pt x="248" y="588"/>
                </a:lnTo>
                <a:lnTo>
                  <a:pt x="249" y="590"/>
                </a:lnTo>
                <a:lnTo>
                  <a:pt x="248" y="590"/>
                </a:lnTo>
                <a:lnTo>
                  <a:pt x="247" y="590"/>
                </a:lnTo>
                <a:lnTo>
                  <a:pt x="247" y="591"/>
                </a:lnTo>
                <a:lnTo>
                  <a:pt x="246" y="592"/>
                </a:lnTo>
                <a:lnTo>
                  <a:pt x="246" y="591"/>
                </a:lnTo>
                <a:lnTo>
                  <a:pt x="245" y="591"/>
                </a:lnTo>
                <a:lnTo>
                  <a:pt x="244" y="591"/>
                </a:lnTo>
                <a:lnTo>
                  <a:pt x="243" y="592"/>
                </a:lnTo>
                <a:lnTo>
                  <a:pt x="242" y="590"/>
                </a:lnTo>
                <a:lnTo>
                  <a:pt x="242" y="591"/>
                </a:lnTo>
                <a:lnTo>
                  <a:pt x="240" y="590"/>
                </a:lnTo>
                <a:lnTo>
                  <a:pt x="239" y="590"/>
                </a:lnTo>
                <a:lnTo>
                  <a:pt x="239" y="592"/>
                </a:lnTo>
                <a:lnTo>
                  <a:pt x="238" y="592"/>
                </a:lnTo>
                <a:lnTo>
                  <a:pt x="236" y="593"/>
                </a:lnTo>
                <a:lnTo>
                  <a:pt x="236" y="594"/>
                </a:lnTo>
                <a:lnTo>
                  <a:pt x="236" y="593"/>
                </a:lnTo>
                <a:lnTo>
                  <a:pt x="235" y="593"/>
                </a:lnTo>
                <a:lnTo>
                  <a:pt x="236" y="593"/>
                </a:lnTo>
                <a:lnTo>
                  <a:pt x="234" y="591"/>
                </a:lnTo>
                <a:lnTo>
                  <a:pt x="234" y="590"/>
                </a:lnTo>
                <a:lnTo>
                  <a:pt x="236" y="590"/>
                </a:lnTo>
                <a:lnTo>
                  <a:pt x="235" y="589"/>
                </a:lnTo>
                <a:lnTo>
                  <a:pt x="233" y="590"/>
                </a:lnTo>
                <a:lnTo>
                  <a:pt x="232" y="589"/>
                </a:lnTo>
                <a:lnTo>
                  <a:pt x="232" y="588"/>
                </a:lnTo>
                <a:lnTo>
                  <a:pt x="232" y="586"/>
                </a:lnTo>
                <a:lnTo>
                  <a:pt x="231" y="586"/>
                </a:lnTo>
                <a:lnTo>
                  <a:pt x="230" y="586"/>
                </a:lnTo>
                <a:lnTo>
                  <a:pt x="229" y="586"/>
                </a:lnTo>
                <a:lnTo>
                  <a:pt x="228" y="586"/>
                </a:lnTo>
                <a:lnTo>
                  <a:pt x="227" y="586"/>
                </a:lnTo>
                <a:lnTo>
                  <a:pt x="226" y="586"/>
                </a:lnTo>
                <a:lnTo>
                  <a:pt x="226" y="583"/>
                </a:lnTo>
                <a:lnTo>
                  <a:pt x="227" y="582"/>
                </a:lnTo>
                <a:lnTo>
                  <a:pt x="226" y="581"/>
                </a:lnTo>
                <a:lnTo>
                  <a:pt x="225" y="581"/>
                </a:lnTo>
                <a:lnTo>
                  <a:pt x="224" y="581"/>
                </a:lnTo>
                <a:lnTo>
                  <a:pt x="222" y="580"/>
                </a:lnTo>
                <a:lnTo>
                  <a:pt x="221" y="580"/>
                </a:lnTo>
                <a:lnTo>
                  <a:pt x="221" y="581"/>
                </a:lnTo>
                <a:lnTo>
                  <a:pt x="220" y="581"/>
                </a:lnTo>
                <a:lnTo>
                  <a:pt x="221" y="582"/>
                </a:lnTo>
                <a:lnTo>
                  <a:pt x="220" y="583"/>
                </a:lnTo>
                <a:lnTo>
                  <a:pt x="221" y="583"/>
                </a:lnTo>
                <a:lnTo>
                  <a:pt x="220" y="583"/>
                </a:lnTo>
                <a:lnTo>
                  <a:pt x="221" y="583"/>
                </a:lnTo>
                <a:lnTo>
                  <a:pt x="220" y="583"/>
                </a:lnTo>
                <a:lnTo>
                  <a:pt x="220" y="584"/>
                </a:lnTo>
                <a:lnTo>
                  <a:pt x="219" y="584"/>
                </a:lnTo>
                <a:lnTo>
                  <a:pt x="218" y="585"/>
                </a:lnTo>
                <a:lnTo>
                  <a:pt x="220" y="586"/>
                </a:lnTo>
                <a:lnTo>
                  <a:pt x="219" y="586"/>
                </a:lnTo>
                <a:lnTo>
                  <a:pt x="219" y="587"/>
                </a:lnTo>
                <a:lnTo>
                  <a:pt x="219" y="588"/>
                </a:lnTo>
                <a:lnTo>
                  <a:pt x="218" y="588"/>
                </a:lnTo>
                <a:lnTo>
                  <a:pt x="219" y="588"/>
                </a:lnTo>
                <a:lnTo>
                  <a:pt x="219" y="589"/>
                </a:lnTo>
                <a:lnTo>
                  <a:pt x="220" y="589"/>
                </a:lnTo>
                <a:lnTo>
                  <a:pt x="220" y="590"/>
                </a:lnTo>
                <a:lnTo>
                  <a:pt x="219" y="590"/>
                </a:lnTo>
                <a:lnTo>
                  <a:pt x="220" y="590"/>
                </a:lnTo>
                <a:lnTo>
                  <a:pt x="220" y="591"/>
                </a:lnTo>
                <a:lnTo>
                  <a:pt x="221" y="592"/>
                </a:lnTo>
                <a:lnTo>
                  <a:pt x="220" y="593"/>
                </a:lnTo>
                <a:lnTo>
                  <a:pt x="219" y="593"/>
                </a:lnTo>
                <a:lnTo>
                  <a:pt x="219" y="594"/>
                </a:lnTo>
                <a:lnTo>
                  <a:pt x="219" y="595"/>
                </a:lnTo>
                <a:lnTo>
                  <a:pt x="220" y="596"/>
                </a:lnTo>
                <a:lnTo>
                  <a:pt x="219" y="596"/>
                </a:lnTo>
                <a:lnTo>
                  <a:pt x="220" y="598"/>
                </a:lnTo>
                <a:lnTo>
                  <a:pt x="221" y="599"/>
                </a:lnTo>
                <a:lnTo>
                  <a:pt x="222" y="599"/>
                </a:lnTo>
                <a:lnTo>
                  <a:pt x="221" y="601"/>
                </a:lnTo>
                <a:lnTo>
                  <a:pt x="221" y="602"/>
                </a:lnTo>
                <a:lnTo>
                  <a:pt x="220" y="603"/>
                </a:lnTo>
                <a:lnTo>
                  <a:pt x="219" y="604"/>
                </a:lnTo>
                <a:lnTo>
                  <a:pt x="218" y="605"/>
                </a:lnTo>
                <a:lnTo>
                  <a:pt x="218" y="606"/>
                </a:lnTo>
                <a:lnTo>
                  <a:pt x="218" y="607"/>
                </a:lnTo>
                <a:lnTo>
                  <a:pt x="210" y="597"/>
                </a:lnTo>
                <a:lnTo>
                  <a:pt x="210" y="596"/>
                </a:lnTo>
                <a:lnTo>
                  <a:pt x="207" y="596"/>
                </a:lnTo>
                <a:lnTo>
                  <a:pt x="206" y="596"/>
                </a:lnTo>
                <a:lnTo>
                  <a:pt x="205" y="596"/>
                </a:lnTo>
                <a:lnTo>
                  <a:pt x="204" y="596"/>
                </a:lnTo>
                <a:lnTo>
                  <a:pt x="203" y="596"/>
                </a:lnTo>
                <a:lnTo>
                  <a:pt x="203" y="595"/>
                </a:lnTo>
                <a:lnTo>
                  <a:pt x="202" y="596"/>
                </a:lnTo>
                <a:lnTo>
                  <a:pt x="202" y="595"/>
                </a:lnTo>
                <a:lnTo>
                  <a:pt x="201" y="594"/>
                </a:lnTo>
                <a:lnTo>
                  <a:pt x="200" y="594"/>
                </a:lnTo>
                <a:lnTo>
                  <a:pt x="199" y="595"/>
                </a:lnTo>
                <a:lnTo>
                  <a:pt x="198" y="596"/>
                </a:lnTo>
                <a:lnTo>
                  <a:pt x="198" y="595"/>
                </a:lnTo>
                <a:lnTo>
                  <a:pt x="198" y="596"/>
                </a:lnTo>
                <a:lnTo>
                  <a:pt x="197" y="596"/>
                </a:lnTo>
                <a:lnTo>
                  <a:pt x="197" y="595"/>
                </a:lnTo>
                <a:lnTo>
                  <a:pt x="197" y="594"/>
                </a:lnTo>
                <a:lnTo>
                  <a:pt x="196" y="593"/>
                </a:lnTo>
                <a:lnTo>
                  <a:pt x="195" y="593"/>
                </a:lnTo>
                <a:lnTo>
                  <a:pt x="193" y="593"/>
                </a:lnTo>
                <a:lnTo>
                  <a:pt x="192" y="593"/>
                </a:lnTo>
                <a:lnTo>
                  <a:pt x="192" y="592"/>
                </a:lnTo>
                <a:lnTo>
                  <a:pt x="193" y="592"/>
                </a:lnTo>
                <a:lnTo>
                  <a:pt x="192" y="591"/>
                </a:lnTo>
                <a:lnTo>
                  <a:pt x="191" y="591"/>
                </a:lnTo>
                <a:lnTo>
                  <a:pt x="191" y="590"/>
                </a:lnTo>
                <a:lnTo>
                  <a:pt x="190" y="590"/>
                </a:lnTo>
                <a:lnTo>
                  <a:pt x="190" y="592"/>
                </a:lnTo>
                <a:lnTo>
                  <a:pt x="190" y="593"/>
                </a:lnTo>
                <a:lnTo>
                  <a:pt x="190" y="594"/>
                </a:lnTo>
                <a:lnTo>
                  <a:pt x="189" y="593"/>
                </a:lnTo>
                <a:lnTo>
                  <a:pt x="188" y="594"/>
                </a:lnTo>
                <a:lnTo>
                  <a:pt x="187" y="593"/>
                </a:lnTo>
                <a:lnTo>
                  <a:pt x="187" y="594"/>
                </a:lnTo>
                <a:lnTo>
                  <a:pt x="185" y="595"/>
                </a:lnTo>
                <a:lnTo>
                  <a:pt x="184" y="595"/>
                </a:lnTo>
                <a:lnTo>
                  <a:pt x="184" y="596"/>
                </a:lnTo>
                <a:lnTo>
                  <a:pt x="184" y="595"/>
                </a:lnTo>
                <a:lnTo>
                  <a:pt x="183" y="595"/>
                </a:lnTo>
                <a:lnTo>
                  <a:pt x="184" y="593"/>
                </a:lnTo>
                <a:lnTo>
                  <a:pt x="184" y="591"/>
                </a:lnTo>
                <a:lnTo>
                  <a:pt x="184" y="590"/>
                </a:lnTo>
                <a:lnTo>
                  <a:pt x="183" y="590"/>
                </a:lnTo>
                <a:lnTo>
                  <a:pt x="184" y="590"/>
                </a:lnTo>
                <a:lnTo>
                  <a:pt x="184" y="589"/>
                </a:lnTo>
                <a:lnTo>
                  <a:pt x="184" y="588"/>
                </a:lnTo>
                <a:lnTo>
                  <a:pt x="184" y="587"/>
                </a:lnTo>
                <a:lnTo>
                  <a:pt x="184" y="586"/>
                </a:lnTo>
                <a:lnTo>
                  <a:pt x="184" y="585"/>
                </a:lnTo>
                <a:lnTo>
                  <a:pt x="185" y="584"/>
                </a:lnTo>
                <a:lnTo>
                  <a:pt x="185" y="583"/>
                </a:lnTo>
                <a:lnTo>
                  <a:pt x="184" y="584"/>
                </a:lnTo>
                <a:lnTo>
                  <a:pt x="183" y="583"/>
                </a:lnTo>
                <a:lnTo>
                  <a:pt x="182" y="584"/>
                </a:lnTo>
                <a:lnTo>
                  <a:pt x="181" y="584"/>
                </a:lnTo>
                <a:lnTo>
                  <a:pt x="182" y="584"/>
                </a:lnTo>
                <a:lnTo>
                  <a:pt x="181" y="585"/>
                </a:lnTo>
                <a:lnTo>
                  <a:pt x="180" y="586"/>
                </a:lnTo>
                <a:lnTo>
                  <a:pt x="180" y="585"/>
                </a:lnTo>
                <a:lnTo>
                  <a:pt x="179" y="585"/>
                </a:lnTo>
                <a:lnTo>
                  <a:pt x="178" y="585"/>
                </a:lnTo>
                <a:lnTo>
                  <a:pt x="178" y="586"/>
                </a:lnTo>
                <a:lnTo>
                  <a:pt x="178" y="587"/>
                </a:lnTo>
                <a:lnTo>
                  <a:pt x="176" y="587"/>
                </a:lnTo>
                <a:lnTo>
                  <a:pt x="175" y="588"/>
                </a:lnTo>
                <a:lnTo>
                  <a:pt x="175" y="587"/>
                </a:lnTo>
                <a:lnTo>
                  <a:pt x="175" y="588"/>
                </a:lnTo>
                <a:lnTo>
                  <a:pt x="174" y="588"/>
                </a:lnTo>
                <a:lnTo>
                  <a:pt x="175" y="589"/>
                </a:lnTo>
                <a:lnTo>
                  <a:pt x="173" y="590"/>
                </a:lnTo>
                <a:lnTo>
                  <a:pt x="172" y="590"/>
                </a:lnTo>
                <a:lnTo>
                  <a:pt x="171" y="590"/>
                </a:lnTo>
                <a:lnTo>
                  <a:pt x="171" y="591"/>
                </a:lnTo>
                <a:lnTo>
                  <a:pt x="170" y="591"/>
                </a:lnTo>
                <a:lnTo>
                  <a:pt x="170" y="590"/>
                </a:lnTo>
                <a:lnTo>
                  <a:pt x="169" y="590"/>
                </a:lnTo>
                <a:lnTo>
                  <a:pt x="169" y="591"/>
                </a:lnTo>
                <a:lnTo>
                  <a:pt x="168" y="591"/>
                </a:lnTo>
                <a:lnTo>
                  <a:pt x="168" y="592"/>
                </a:lnTo>
                <a:lnTo>
                  <a:pt x="167" y="592"/>
                </a:lnTo>
                <a:lnTo>
                  <a:pt x="167" y="593"/>
                </a:lnTo>
                <a:lnTo>
                  <a:pt x="166" y="593"/>
                </a:lnTo>
                <a:lnTo>
                  <a:pt x="166" y="592"/>
                </a:lnTo>
                <a:lnTo>
                  <a:pt x="166" y="593"/>
                </a:lnTo>
                <a:lnTo>
                  <a:pt x="164" y="593"/>
                </a:lnTo>
                <a:lnTo>
                  <a:pt x="164" y="594"/>
                </a:lnTo>
                <a:lnTo>
                  <a:pt x="164" y="593"/>
                </a:lnTo>
                <a:lnTo>
                  <a:pt x="162" y="593"/>
                </a:lnTo>
                <a:lnTo>
                  <a:pt x="162" y="592"/>
                </a:lnTo>
                <a:lnTo>
                  <a:pt x="163" y="592"/>
                </a:lnTo>
                <a:lnTo>
                  <a:pt x="162" y="592"/>
                </a:lnTo>
                <a:lnTo>
                  <a:pt x="162" y="591"/>
                </a:lnTo>
                <a:lnTo>
                  <a:pt x="163" y="591"/>
                </a:lnTo>
                <a:lnTo>
                  <a:pt x="162" y="590"/>
                </a:lnTo>
                <a:lnTo>
                  <a:pt x="161" y="590"/>
                </a:lnTo>
                <a:lnTo>
                  <a:pt x="161" y="589"/>
                </a:lnTo>
                <a:lnTo>
                  <a:pt x="161" y="588"/>
                </a:lnTo>
                <a:lnTo>
                  <a:pt x="161" y="587"/>
                </a:lnTo>
                <a:lnTo>
                  <a:pt x="161" y="586"/>
                </a:lnTo>
                <a:lnTo>
                  <a:pt x="161" y="585"/>
                </a:lnTo>
                <a:lnTo>
                  <a:pt x="162" y="584"/>
                </a:lnTo>
                <a:lnTo>
                  <a:pt x="161" y="583"/>
                </a:lnTo>
                <a:lnTo>
                  <a:pt x="160" y="583"/>
                </a:lnTo>
                <a:lnTo>
                  <a:pt x="159" y="583"/>
                </a:lnTo>
                <a:lnTo>
                  <a:pt x="159" y="582"/>
                </a:lnTo>
                <a:lnTo>
                  <a:pt x="158" y="583"/>
                </a:lnTo>
                <a:lnTo>
                  <a:pt x="158" y="585"/>
                </a:lnTo>
                <a:lnTo>
                  <a:pt x="158" y="586"/>
                </a:lnTo>
                <a:lnTo>
                  <a:pt x="156" y="587"/>
                </a:lnTo>
                <a:lnTo>
                  <a:pt x="155" y="587"/>
                </a:lnTo>
                <a:lnTo>
                  <a:pt x="156" y="589"/>
                </a:lnTo>
                <a:lnTo>
                  <a:pt x="156" y="590"/>
                </a:lnTo>
                <a:lnTo>
                  <a:pt x="155" y="590"/>
                </a:lnTo>
                <a:lnTo>
                  <a:pt x="155" y="592"/>
                </a:lnTo>
                <a:lnTo>
                  <a:pt x="155" y="593"/>
                </a:lnTo>
                <a:lnTo>
                  <a:pt x="156" y="593"/>
                </a:lnTo>
                <a:lnTo>
                  <a:pt x="156" y="595"/>
                </a:lnTo>
                <a:lnTo>
                  <a:pt x="155" y="596"/>
                </a:lnTo>
                <a:lnTo>
                  <a:pt x="154" y="596"/>
                </a:lnTo>
                <a:lnTo>
                  <a:pt x="153" y="596"/>
                </a:lnTo>
                <a:lnTo>
                  <a:pt x="152" y="594"/>
                </a:lnTo>
                <a:lnTo>
                  <a:pt x="152" y="593"/>
                </a:lnTo>
                <a:lnTo>
                  <a:pt x="153" y="592"/>
                </a:lnTo>
                <a:lnTo>
                  <a:pt x="153" y="591"/>
                </a:lnTo>
                <a:lnTo>
                  <a:pt x="152" y="590"/>
                </a:lnTo>
                <a:lnTo>
                  <a:pt x="153" y="590"/>
                </a:lnTo>
                <a:lnTo>
                  <a:pt x="154" y="589"/>
                </a:lnTo>
                <a:lnTo>
                  <a:pt x="154" y="588"/>
                </a:lnTo>
                <a:lnTo>
                  <a:pt x="154" y="586"/>
                </a:lnTo>
                <a:lnTo>
                  <a:pt x="153" y="585"/>
                </a:lnTo>
                <a:lnTo>
                  <a:pt x="153" y="584"/>
                </a:lnTo>
                <a:lnTo>
                  <a:pt x="152" y="583"/>
                </a:lnTo>
                <a:lnTo>
                  <a:pt x="153" y="583"/>
                </a:lnTo>
                <a:lnTo>
                  <a:pt x="154" y="583"/>
                </a:lnTo>
                <a:lnTo>
                  <a:pt x="154" y="582"/>
                </a:lnTo>
                <a:lnTo>
                  <a:pt x="153" y="580"/>
                </a:lnTo>
                <a:lnTo>
                  <a:pt x="152" y="580"/>
                </a:lnTo>
                <a:lnTo>
                  <a:pt x="153" y="580"/>
                </a:lnTo>
                <a:lnTo>
                  <a:pt x="152" y="579"/>
                </a:lnTo>
                <a:lnTo>
                  <a:pt x="152" y="578"/>
                </a:lnTo>
                <a:lnTo>
                  <a:pt x="152" y="577"/>
                </a:lnTo>
                <a:lnTo>
                  <a:pt x="151" y="577"/>
                </a:lnTo>
                <a:lnTo>
                  <a:pt x="150" y="577"/>
                </a:lnTo>
                <a:lnTo>
                  <a:pt x="150" y="575"/>
                </a:lnTo>
                <a:lnTo>
                  <a:pt x="149" y="574"/>
                </a:lnTo>
                <a:lnTo>
                  <a:pt x="149" y="573"/>
                </a:lnTo>
                <a:lnTo>
                  <a:pt x="148" y="573"/>
                </a:lnTo>
                <a:lnTo>
                  <a:pt x="147" y="572"/>
                </a:lnTo>
                <a:lnTo>
                  <a:pt x="146" y="572"/>
                </a:lnTo>
                <a:lnTo>
                  <a:pt x="146" y="573"/>
                </a:lnTo>
                <a:lnTo>
                  <a:pt x="146" y="572"/>
                </a:lnTo>
                <a:lnTo>
                  <a:pt x="145" y="573"/>
                </a:lnTo>
                <a:lnTo>
                  <a:pt x="144" y="573"/>
                </a:lnTo>
                <a:lnTo>
                  <a:pt x="143" y="572"/>
                </a:lnTo>
                <a:lnTo>
                  <a:pt x="143" y="571"/>
                </a:lnTo>
                <a:lnTo>
                  <a:pt x="143" y="570"/>
                </a:lnTo>
                <a:lnTo>
                  <a:pt x="143" y="569"/>
                </a:lnTo>
                <a:lnTo>
                  <a:pt x="143" y="567"/>
                </a:lnTo>
                <a:lnTo>
                  <a:pt x="142" y="567"/>
                </a:lnTo>
                <a:lnTo>
                  <a:pt x="141" y="566"/>
                </a:lnTo>
                <a:lnTo>
                  <a:pt x="140" y="565"/>
                </a:lnTo>
                <a:lnTo>
                  <a:pt x="139" y="564"/>
                </a:lnTo>
                <a:lnTo>
                  <a:pt x="138" y="564"/>
                </a:lnTo>
                <a:lnTo>
                  <a:pt x="138" y="563"/>
                </a:lnTo>
                <a:lnTo>
                  <a:pt x="138" y="562"/>
                </a:lnTo>
                <a:lnTo>
                  <a:pt x="137" y="562"/>
                </a:lnTo>
                <a:lnTo>
                  <a:pt x="137" y="561"/>
                </a:lnTo>
                <a:lnTo>
                  <a:pt x="136" y="561"/>
                </a:lnTo>
                <a:lnTo>
                  <a:pt x="135" y="561"/>
                </a:lnTo>
                <a:lnTo>
                  <a:pt x="135" y="560"/>
                </a:lnTo>
                <a:lnTo>
                  <a:pt x="135" y="559"/>
                </a:lnTo>
                <a:lnTo>
                  <a:pt x="134" y="558"/>
                </a:lnTo>
                <a:lnTo>
                  <a:pt x="134" y="559"/>
                </a:lnTo>
                <a:lnTo>
                  <a:pt x="134" y="558"/>
                </a:lnTo>
                <a:lnTo>
                  <a:pt x="133" y="558"/>
                </a:lnTo>
                <a:lnTo>
                  <a:pt x="133" y="559"/>
                </a:lnTo>
                <a:lnTo>
                  <a:pt x="132" y="559"/>
                </a:lnTo>
                <a:lnTo>
                  <a:pt x="126" y="570"/>
                </a:lnTo>
                <a:lnTo>
                  <a:pt x="126" y="569"/>
                </a:lnTo>
                <a:lnTo>
                  <a:pt x="123" y="567"/>
                </a:lnTo>
                <a:lnTo>
                  <a:pt x="123" y="566"/>
                </a:lnTo>
                <a:lnTo>
                  <a:pt x="122" y="566"/>
                </a:lnTo>
                <a:lnTo>
                  <a:pt x="120" y="566"/>
                </a:lnTo>
                <a:lnTo>
                  <a:pt x="120" y="567"/>
                </a:lnTo>
                <a:lnTo>
                  <a:pt x="120" y="566"/>
                </a:lnTo>
                <a:lnTo>
                  <a:pt x="118" y="566"/>
                </a:lnTo>
                <a:lnTo>
                  <a:pt x="118" y="565"/>
                </a:lnTo>
                <a:lnTo>
                  <a:pt x="117" y="564"/>
                </a:lnTo>
                <a:lnTo>
                  <a:pt x="118" y="564"/>
                </a:lnTo>
                <a:lnTo>
                  <a:pt x="119" y="563"/>
                </a:lnTo>
                <a:lnTo>
                  <a:pt x="119" y="562"/>
                </a:lnTo>
                <a:lnTo>
                  <a:pt x="119" y="561"/>
                </a:lnTo>
                <a:lnTo>
                  <a:pt x="118" y="561"/>
                </a:lnTo>
                <a:lnTo>
                  <a:pt x="117" y="560"/>
                </a:lnTo>
                <a:lnTo>
                  <a:pt x="115" y="557"/>
                </a:lnTo>
                <a:lnTo>
                  <a:pt x="114" y="558"/>
                </a:lnTo>
                <a:lnTo>
                  <a:pt x="114" y="560"/>
                </a:lnTo>
                <a:lnTo>
                  <a:pt x="113" y="560"/>
                </a:lnTo>
                <a:lnTo>
                  <a:pt x="112" y="560"/>
                </a:lnTo>
                <a:lnTo>
                  <a:pt x="111" y="561"/>
                </a:lnTo>
                <a:lnTo>
                  <a:pt x="110" y="562"/>
                </a:lnTo>
                <a:lnTo>
                  <a:pt x="110" y="563"/>
                </a:lnTo>
                <a:lnTo>
                  <a:pt x="109" y="564"/>
                </a:lnTo>
                <a:lnTo>
                  <a:pt x="108" y="564"/>
                </a:lnTo>
                <a:lnTo>
                  <a:pt x="107" y="564"/>
                </a:lnTo>
                <a:lnTo>
                  <a:pt x="107" y="565"/>
                </a:lnTo>
                <a:lnTo>
                  <a:pt x="106" y="566"/>
                </a:lnTo>
                <a:lnTo>
                  <a:pt x="106" y="567"/>
                </a:lnTo>
                <a:lnTo>
                  <a:pt x="106" y="568"/>
                </a:lnTo>
                <a:lnTo>
                  <a:pt x="105" y="569"/>
                </a:lnTo>
                <a:lnTo>
                  <a:pt x="104" y="570"/>
                </a:lnTo>
                <a:lnTo>
                  <a:pt x="104" y="571"/>
                </a:lnTo>
                <a:lnTo>
                  <a:pt x="104" y="572"/>
                </a:lnTo>
                <a:lnTo>
                  <a:pt x="103" y="574"/>
                </a:lnTo>
                <a:lnTo>
                  <a:pt x="101" y="577"/>
                </a:lnTo>
                <a:lnTo>
                  <a:pt x="100" y="577"/>
                </a:lnTo>
                <a:lnTo>
                  <a:pt x="99" y="580"/>
                </a:lnTo>
                <a:lnTo>
                  <a:pt x="100" y="581"/>
                </a:lnTo>
                <a:lnTo>
                  <a:pt x="100" y="582"/>
                </a:lnTo>
                <a:lnTo>
                  <a:pt x="99" y="583"/>
                </a:lnTo>
                <a:lnTo>
                  <a:pt x="99" y="584"/>
                </a:lnTo>
                <a:lnTo>
                  <a:pt x="100" y="586"/>
                </a:lnTo>
                <a:lnTo>
                  <a:pt x="99" y="586"/>
                </a:lnTo>
                <a:lnTo>
                  <a:pt x="100" y="587"/>
                </a:lnTo>
                <a:lnTo>
                  <a:pt x="99" y="588"/>
                </a:lnTo>
                <a:lnTo>
                  <a:pt x="100" y="590"/>
                </a:lnTo>
                <a:lnTo>
                  <a:pt x="100" y="591"/>
                </a:lnTo>
                <a:lnTo>
                  <a:pt x="97" y="593"/>
                </a:lnTo>
                <a:lnTo>
                  <a:pt x="91" y="589"/>
                </a:lnTo>
                <a:lnTo>
                  <a:pt x="81" y="583"/>
                </a:lnTo>
                <a:lnTo>
                  <a:pt x="80" y="583"/>
                </a:lnTo>
                <a:lnTo>
                  <a:pt x="60" y="570"/>
                </a:lnTo>
                <a:lnTo>
                  <a:pt x="59" y="570"/>
                </a:lnTo>
                <a:lnTo>
                  <a:pt x="57" y="570"/>
                </a:lnTo>
                <a:lnTo>
                  <a:pt x="54" y="568"/>
                </a:lnTo>
                <a:lnTo>
                  <a:pt x="54" y="569"/>
                </a:lnTo>
                <a:lnTo>
                  <a:pt x="53" y="568"/>
                </a:lnTo>
                <a:lnTo>
                  <a:pt x="51" y="567"/>
                </a:lnTo>
                <a:lnTo>
                  <a:pt x="50" y="568"/>
                </a:lnTo>
                <a:lnTo>
                  <a:pt x="50" y="567"/>
                </a:lnTo>
                <a:lnTo>
                  <a:pt x="49" y="567"/>
                </a:lnTo>
                <a:lnTo>
                  <a:pt x="48" y="567"/>
                </a:lnTo>
                <a:lnTo>
                  <a:pt x="47" y="566"/>
                </a:lnTo>
                <a:lnTo>
                  <a:pt x="45" y="566"/>
                </a:lnTo>
                <a:lnTo>
                  <a:pt x="44" y="566"/>
                </a:lnTo>
                <a:lnTo>
                  <a:pt x="42" y="566"/>
                </a:lnTo>
                <a:lnTo>
                  <a:pt x="42" y="565"/>
                </a:lnTo>
                <a:lnTo>
                  <a:pt x="40" y="565"/>
                </a:lnTo>
                <a:lnTo>
                  <a:pt x="39" y="565"/>
                </a:lnTo>
                <a:lnTo>
                  <a:pt x="39" y="564"/>
                </a:lnTo>
                <a:lnTo>
                  <a:pt x="38" y="564"/>
                </a:lnTo>
                <a:lnTo>
                  <a:pt x="36" y="564"/>
                </a:lnTo>
                <a:lnTo>
                  <a:pt x="36" y="563"/>
                </a:lnTo>
                <a:lnTo>
                  <a:pt x="36" y="562"/>
                </a:lnTo>
                <a:lnTo>
                  <a:pt x="35" y="562"/>
                </a:lnTo>
                <a:lnTo>
                  <a:pt x="35" y="561"/>
                </a:lnTo>
                <a:lnTo>
                  <a:pt x="34" y="561"/>
                </a:lnTo>
                <a:lnTo>
                  <a:pt x="33" y="561"/>
                </a:lnTo>
                <a:lnTo>
                  <a:pt x="32" y="560"/>
                </a:lnTo>
                <a:lnTo>
                  <a:pt x="32" y="561"/>
                </a:lnTo>
                <a:lnTo>
                  <a:pt x="32" y="560"/>
                </a:lnTo>
                <a:lnTo>
                  <a:pt x="31" y="560"/>
                </a:lnTo>
                <a:lnTo>
                  <a:pt x="31" y="559"/>
                </a:lnTo>
                <a:lnTo>
                  <a:pt x="31" y="558"/>
                </a:lnTo>
                <a:lnTo>
                  <a:pt x="31" y="557"/>
                </a:lnTo>
                <a:lnTo>
                  <a:pt x="31" y="556"/>
                </a:lnTo>
                <a:lnTo>
                  <a:pt x="32" y="554"/>
                </a:lnTo>
                <a:lnTo>
                  <a:pt x="31" y="554"/>
                </a:lnTo>
                <a:lnTo>
                  <a:pt x="32" y="554"/>
                </a:lnTo>
                <a:lnTo>
                  <a:pt x="31" y="554"/>
                </a:lnTo>
                <a:lnTo>
                  <a:pt x="32" y="553"/>
                </a:lnTo>
                <a:lnTo>
                  <a:pt x="33" y="552"/>
                </a:lnTo>
                <a:lnTo>
                  <a:pt x="31" y="551"/>
                </a:lnTo>
                <a:lnTo>
                  <a:pt x="32" y="551"/>
                </a:lnTo>
                <a:lnTo>
                  <a:pt x="31" y="549"/>
                </a:lnTo>
                <a:lnTo>
                  <a:pt x="32" y="549"/>
                </a:lnTo>
                <a:lnTo>
                  <a:pt x="32" y="550"/>
                </a:lnTo>
                <a:lnTo>
                  <a:pt x="32" y="549"/>
                </a:lnTo>
                <a:lnTo>
                  <a:pt x="33" y="549"/>
                </a:lnTo>
                <a:lnTo>
                  <a:pt x="33" y="550"/>
                </a:lnTo>
                <a:lnTo>
                  <a:pt x="33" y="549"/>
                </a:lnTo>
                <a:lnTo>
                  <a:pt x="34" y="550"/>
                </a:lnTo>
                <a:lnTo>
                  <a:pt x="34" y="549"/>
                </a:lnTo>
                <a:lnTo>
                  <a:pt x="34" y="548"/>
                </a:lnTo>
                <a:lnTo>
                  <a:pt x="34" y="547"/>
                </a:lnTo>
                <a:lnTo>
                  <a:pt x="34" y="546"/>
                </a:lnTo>
                <a:lnTo>
                  <a:pt x="35" y="545"/>
                </a:lnTo>
                <a:lnTo>
                  <a:pt x="35" y="546"/>
                </a:lnTo>
                <a:lnTo>
                  <a:pt x="36" y="545"/>
                </a:lnTo>
                <a:lnTo>
                  <a:pt x="35" y="543"/>
                </a:lnTo>
                <a:lnTo>
                  <a:pt x="36" y="542"/>
                </a:lnTo>
                <a:lnTo>
                  <a:pt x="36" y="541"/>
                </a:lnTo>
                <a:lnTo>
                  <a:pt x="36" y="542"/>
                </a:lnTo>
                <a:lnTo>
                  <a:pt x="38" y="541"/>
                </a:lnTo>
                <a:lnTo>
                  <a:pt x="39" y="541"/>
                </a:lnTo>
                <a:lnTo>
                  <a:pt x="39" y="540"/>
                </a:lnTo>
                <a:lnTo>
                  <a:pt x="38" y="540"/>
                </a:lnTo>
                <a:lnTo>
                  <a:pt x="38" y="541"/>
                </a:lnTo>
                <a:lnTo>
                  <a:pt x="38" y="540"/>
                </a:lnTo>
                <a:lnTo>
                  <a:pt x="37" y="539"/>
                </a:lnTo>
                <a:lnTo>
                  <a:pt x="36" y="538"/>
                </a:lnTo>
                <a:lnTo>
                  <a:pt x="37" y="538"/>
                </a:lnTo>
                <a:lnTo>
                  <a:pt x="37" y="535"/>
                </a:lnTo>
                <a:lnTo>
                  <a:pt x="38" y="535"/>
                </a:lnTo>
                <a:lnTo>
                  <a:pt x="38" y="534"/>
                </a:lnTo>
                <a:lnTo>
                  <a:pt x="39" y="533"/>
                </a:lnTo>
                <a:lnTo>
                  <a:pt x="40" y="532"/>
                </a:lnTo>
                <a:lnTo>
                  <a:pt x="40" y="531"/>
                </a:lnTo>
                <a:lnTo>
                  <a:pt x="41" y="531"/>
                </a:lnTo>
                <a:lnTo>
                  <a:pt x="42" y="531"/>
                </a:lnTo>
                <a:lnTo>
                  <a:pt x="42" y="530"/>
                </a:lnTo>
                <a:lnTo>
                  <a:pt x="42" y="528"/>
                </a:lnTo>
                <a:lnTo>
                  <a:pt x="41" y="529"/>
                </a:lnTo>
                <a:lnTo>
                  <a:pt x="41" y="530"/>
                </a:lnTo>
                <a:lnTo>
                  <a:pt x="40" y="531"/>
                </a:lnTo>
                <a:lnTo>
                  <a:pt x="39" y="531"/>
                </a:lnTo>
                <a:lnTo>
                  <a:pt x="39" y="530"/>
                </a:lnTo>
                <a:lnTo>
                  <a:pt x="39" y="531"/>
                </a:lnTo>
                <a:lnTo>
                  <a:pt x="38" y="531"/>
                </a:lnTo>
                <a:lnTo>
                  <a:pt x="37" y="531"/>
                </a:lnTo>
                <a:lnTo>
                  <a:pt x="38" y="531"/>
                </a:lnTo>
                <a:lnTo>
                  <a:pt x="38" y="532"/>
                </a:lnTo>
                <a:lnTo>
                  <a:pt x="37" y="532"/>
                </a:lnTo>
                <a:lnTo>
                  <a:pt x="36" y="533"/>
                </a:lnTo>
                <a:lnTo>
                  <a:pt x="35" y="533"/>
                </a:lnTo>
                <a:lnTo>
                  <a:pt x="34" y="535"/>
                </a:lnTo>
                <a:lnTo>
                  <a:pt x="33" y="535"/>
                </a:lnTo>
                <a:lnTo>
                  <a:pt x="32" y="535"/>
                </a:lnTo>
                <a:lnTo>
                  <a:pt x="31" y="536"/>
                </a:lnTo>
                <a:lnTo>
                  <a:pt x="30" y="536"/>
                </a:lnTo>
                <a:lnTo>
                  <a:pt x="30" y="537"/>
                </a:lnTo>
                <a:lnTo>
                  <a:pt x="31" y="538"/>
                </a:lnTo>
                <a:lnTo>
                  <a:pt x="29" y="537"/>
                </a:lnTo>
                <a:lnTo>
                  <a:pt x="29" y="538"/>
                </a:lnTo>
                <a:lnTo>
                  <a:pt x="28" y="538"/>
                </a:lnTo>
                <a:lnTo>
                  <a:pt x="28" y="539"/>
                </a:lnTo>
                <a:lnTo>
                  <a:pt x="27" y="539"/>
                </a:lnTo>
                <a:lnTo>
                  <a:pt x="28" y="540"/>
                </a:lnTo>
                <a:lnTo>
                  <a:pt x="27" y="540"/>
                </a:lnTo>
                <a:lnTo>
                  <a:pt x="27" y="541"/>
                </a:lnTo>
                <a:lnTo>
                  <a:pt x="25" y="541"/>
                </a:lnTo>
                <a:lnTo>
                  <a:pt x="25" y="543"/>
                </a:lnTo>
                <a:lnTo>
                  <a:pt x="25" y="544"/>
                </a:lnTo>
                <a:lnTo>
                  <a:pt x="24" y="544"/>
                </a:lnTo>
                <a:lnTo>
                  <a:pt x="23" y="545"/>
                </a:lnTo>
                <a:lnTo>
                  <a:pt x="24" y="547"/>
                </a:lnTo>
                <a:lnTo>
                  <a:pt x="23" y="547"/>
                </a:lnTo>
                <a:lnTo>
                  <a:pt x="22" y="547"/>
                </a:lnTo>
                <a:lnTo>
                  <a:pt x="22" y="548"/>
                </a:lnTo>
                <a:lnTo>
                  <a:pt x="22" y="549"/>
                </a:lnTo>
                <a:lnTo>
                  <a:pt x="22" y="550"/>
                </a:lnTo>
                <a:lnTo>
                  <a:pt x="22" y="551"/>
                </a:lnTo>
                <a:lnTo>
                  <a:pt x="20" y="551"/>
                </a:lnTo>
                <a:lnTo>
                  <a:pt x="19" y="551"/>
                </a:lnTo>
                <a:lnTo>
                  <a:pt x="19" y="552"/>
                </a:lnTo>
                <a:lnTo>
                  <a:pt x="19" y="553"/>
                </a:lnTo>
                <a:lnTo>
                  <a:pt x="19" y="554"/>
                </a:lnTo>
                <a:lnTo>
                  <a:pt x="18" y="554"/>
                </a:lnTo>
                <a:lnTo>
                  <a:pt x="19" y="554"/>
                </a:lnTo>
                <a:lnTo>
                  <a:pt x="19" y="555"/>
                </a:lnTo>
                <a:lnTo>
                  <a:pt x="19" y="556"/>
                </a:lnTo>
                <a:lnTo>
                  <a:pt x="18" y="557"/>
                </a:lnTo>
                <a:lnTo>
                  <a:pt x="19" y="559"/>
                </a:lnTo>
                <a:lnTo>
                  <a:pt x="18" y="559"/>
                </a:lnTo>
                <a:lnTo>
                  <a:pt x="18" y="560"/>
                </a:lnTo>
                <a:lnTo>
                  <a:pt x="18" y="561"/>
                </a:lnTo>
                <a:lnTo>
                  <a:pt x="16" y="563"/>
                </a:lnTo>
                <a:lnTo>
                  <a:pt x="16" y="561"/>
                </a:lnTo>
                <a:lnTo>
                  <a:pt x="16" y="560"/>
                </a:lnTo>
                <a:lnTo>
                  <a:pt x="15" y="561"/>
                </a:lnTo>
                <a:lnTo>
                  <a:pt x="13" y="561"/>
                </a:lnTo>
                <a:lnTo>
                  <a:pt x="10" y="560"/>
                </a:lnTo>
                <a:lnTo>
                  <a:pt x="11" y="558"/>
                </a:lnTo>
                <a:lnTo>
                  <a:pt x="12" y="558"/>
                </a:lnTo>
                <a:lnTo>
                  <a:pt x="11" y="558"/>
                </a:lnTo>
                <a:lnTo>
                  <a:pt x="10" y="558"/>
                </a:lnTo>
                <a:lnTo>
                  <a:pt x="9" y="559"/>
                </a:lnTo>
                <a:lnTo>
                  <a:pt x="9" y="560"/>
                </a:lnTo>
                <a:lnTo>
                  <a:pt x="8" y="560"/>
                </a:lnTo>
                <a:lnTo>
                  <a:pt x="8" y="559"/>
                </a:lnTo>
                <a:lnTo>
                  <a:pt x="8" y="558"/>
                </a:lnTo>
                <a:lnTo>
                  <a:pt x="9" y="556"/>
                </a:lnTo>
                <a:lnTo>
                  <a:pt x="8" y="556"/>
                </a:lnTo>
                <a:lnTo>
                  <a:pt x="8" y="555"/>
                </a:lnTo>
                <a:lnTo>
                  <a:pt x="8" y="553"/>
                </a:lnTo>
                <a:lnTo>
                  <a:pt x="8" y="552"/>
                </a:lnTo>
                <a:lnTo>
                  <a:pt x="8" y="551"/>
                </a:lnTo>
                <a:lnTo>
                  <a:pt x="7" y="551"/>
                </a:lnTo>
                <a:lnTo>
                  <a:pt x="6" y="549"/>
                </a:lnTo>
                <a:lnTo>
                  <a:pt x="7" y="548"/>
                </a:lnTo>
                <a:lnTo>
                  <a:pt x="7" y="547"/>
                </a:lnTo>
                <a:lnTo>
                  <a:pt x="6" y="547"/>
                </a:lnTo>
                <a:lnTo>
                  <a:pt x="3" y="547"/>
                </a:lnTo>
                <a:lnTo>
                  <a:pt x="3" y="545"/>
                </a:lnTo>
                <a:lnTo>
                  <a:pt x="2" y="544"/>
                </a:lnTo>
                <a:lnTo>
                  <a:pt x="3" y="543"/>
                </a:lnTo>
                <a:lnTo>
                  <a:pt x="4" y="543"/>
                </a:lnTo>
                <a:lnTo>
                  <a:pt x="5" y="544"/>
                </a:lnTo>
                <a:lnTo>
                  <a:pt x="5" y="543"/>
                </a:lnTo>
                <a:lnTo>
                  <a:pt x="5" y="542"/>
                </a:lnTo>
                <a:lnTo>
                  <a:pt x="4" y="541"/>
                </a:lnTo>
                <a:lnTo>
                  <a:pt x="5" y="540"/>
                </a:lnTo>
                <a:lnTo>
                  <a:pt x="5" y="539"/>
                </a:lnTo>
                <a:lnTo>
                  <a:pt x="6" y="537"/>
                </a:lnTo>
                <a:lnTo>
                  <a:pt x="7" y="535"/>
                </a:lnTo>
                <a:lnTo>
                  <a:pt x="6" y="533"/>
                </a:lnTo>
                <a:lnTo>
                  <a:pt x="7" y="532"/>
                </a:lnTo>
                <a:lnTo>
                  <a:pt x="8" y="533"/>
                </a:lnTo>
                <a:lnTo>
                  <a:pt x="9" y="531"/>
                </a:lnTo>
                <a:lnTo>
                  <a:pt x="8" y="530"/>
                </a:lnTo>
                <a:lnTo>
                  <a:pt x="8" y="528"/>
                </a:lnTo>
                <a:lnTo>
                  <a:pt x="8" y="526"/>
                </a:lnTo>
                <a:lnTo>
                  <a:pt x="7" y="525"/>
                </a:lnTo>
                <a:lnTo>
                  <a:pt x="8" y="523"/>
                </a:lnTo>
                <a:lnTo>
                  <a:pt x="7" y="523"/>
                </a:lnTo>
                <a:lnTo>
                  <a:pt x="7" y="522"/>
                </a:lnTo>
                <a:lnTo>
                  <a:pt x="7" y="521"/>
                </a:lnTo>
                <a:lnTo>
                  <a:pt x="8" y="520"/>
                </a:lnTo>
                <a:lnTo>
                  <a:pt x="8" y="519"/>
                </a:lnTo>
                <a:lnTo>
                  <a:pt x="7" y="518"/>
                </a:lnTo>
                <a:lnTo>
                  <a:pt x="7" y="515"/>
                </a:lnTo>
                <a:lnTo>
                  <a:pt x="6" y="515"/>
                </a:lnTo>
                <a:lnTo>
                  <a:pt x="5" y="515"/>
                </a:lnTo>
                <a:lnTo>
                  <a:pt x="4" y="514"/>
                </a:lnTo>
                <a:lnTo>
                  <a:pt x="5" y="513"/>
                </a:lnTo>
                <a:lnTo>
                  <a:pt x="5" y="511"/>
                </a:lnTo>
                <a:lnTo>
                  <a:pt x="5" y="510"/>
                </a:lnTo>
                <a:lnTo>
                  <a:pt x="5" y="509"/>
                </a:lnTo>
                <a:lnTo>
                  <a:pt x="5" y="505"/>
                </a:lnTo>
                <a:lnTo>
                  <a:pt x="5" y="504"/>
                </a:lnTo>
                <a:lnTo>
                  <a:pt x="4" y="502"/>
                </a:lnTo>
                <a:lnTo>
                  <a:pt x="5" y="501"/>
                </a:lnTo>
                <a:lnTo>
                  <a:pt x="4" y="500"/>
                </a:lnTo>
                <a:lnTo>
                  <a:pt x="4" y="499"/>
                </a:lnTo>
                <a:lnTo>
                  <a:pt x="5" y="499"/>
                </a:lnTo>
                <a:lnTo>
                  <a:pt x="6" y="497"/>
                </a:lnTo>
                <a:lnTo>
                  <a:pt x="6" y="496"/>
                </a:lnTo>
                <a:lnTo>
                  <a:pt x="5" y="494"/>
                </a:lnTo>
                <a:lnTo>
                  <a:pt x="6" y="493"/>
                </a:lnTo>
                <a:lnTo>
                  <a:pt x="8" y="492"/>
                </a:lnTo>
                <a:lnTo>
                  <a:pt x="8" y="491"/>
                </a:lnTo>
                <a:lnTo>
                  <a:pt x="6" y="489"/>
                </a:lnTo>
                <a:lnTo>
                  <a:pt x="5" y="489"/>
                </a:lnTo>
                <a:lnTo>
                  <a:pt x="4" y="489"/>
                </a:lnTo>
                <a:lnTo>
                  <a:pt x="4" y="486"/>
                </a:lnTo>
                <a:lnTo>
                  <a:pt x="3" y="485"/>
                </a:lnTo>
                <a:lnTo>
                  <a:pt x="2" y="483"/>
                </a:lnTo>
                <a:lnTo>
                  <a:pt x="2" y="482"/>
                </a:lnTo>
                <a:lnTo>
                  <a:pt x="2" y="480"/>
                </a:lnTo>
                <a:lnTo>
                  <a:pt x="3" y="478"/>
                </a:lnTo>
                <a:lnTo>
                  <a:pt x="4" y="477"/>
                </a:lnTo>
                <a:lnTo>
                  <a:pt x="5" y="477"/>
                </a:lnTo>
                <a:lnTo>
                  <a:pt x="5" y="476"/>
                </a:lnTo>
                <a:lnTo>
                  <a:pt x="6" y="474"/>
                </a:lnTo>
                <a:lnTo>
                  <a:pt x="5" y="472"/>
                </a:lnTo>
                <a:lnTo>
                  <a:pt x="6" y="471"/>
                </a:lnTo>
                <a:lnTo>
                  <a:pt x="6" y="470"/>
                </a:lnTo>
                <a:lnTo>
                  <a:pt x="5" y="469"/>
                </a:lnTo>
                <a:lnTo>
                  <a:pt x="4" y="469"/>
                </a:lnTo>
                <a:lnTo>
                  <a:pt x="2" y="469"/>
                </a:lnTo>
                <a:lnTo>
                  <a:pt x="2" y="468"/>
                </a:lnTo>
                <a:lnTo>
                  <a:pt x="0" y="466"/>
                </a:lnTo>
                <a:lnTo>
                  <a:pt x="1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0"/>
                </a:lnTo>
                <a:lnTo>
                  <a:pt x="0" y="458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7" name="Freeform 39"/>
          <p:cNvSpPr>
            <a:spLocks/>
          </p:cNvSpPr>
          <p:nvPr/>
        </p:nvSpPr>
        <p:spPr bwMode="auto">
          <a:xfrm>
            <a:off x="6308725" y="2713038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2147483647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2147483647 w 359"/>
              <a:gd name="T67" fmla="*/ 2147483647 h 458"/>
              <a:gd name="T68" fmla="*/ 2147483647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2147483647 w 359"/>
              <a:gd name="T79" fmla="*/ 2147483647 h 458"/>
              <a:gd name="T80" fmla="*/ 2147483647 w 359"/>
              <a:gd name="T81" fmla="*/ 2147483647 h 458"/>
              <a:gd name="T82" fmla="*/ 2147483647 w 359"/>
              <a:gd name="T83" fmla="*/ 2147483647 h 458"/>
              <a:gd name="T84" fmla="*/ 2147483647 w 359"/>
              <a:gd name="T85" fmla="*/ 2147483647 h 458"/>
              <a:gd name="T86" fmla="*/ 2147483647 w 359"/>
              <a:gd name="T87" fmla="*/ 2147483647 h 458"/>
              <a:gd name="T88" fmla="*/ 2147483647 w 359"/>
              <a:gd name="T89" fmla="*/ 2147483647 h 458"/>
              <a:gd name="T90" fmla="*/ 2147483647 w 359"/>
              <a:gd name="T91" fmla="*/ 2147483647 h 458"/>
              <a:gd name="T92" fmla="*/ 2147483647 w 359"/>
              <a:gd name="T93" fmla="*/ 2147483647 h 458"/>
              <a:gd name="T94" fmla="*/ 2147483647 w 359"/>
              <a:gd name="T95" fmla="*/ 2147483647 h 458"/>
              <a:gd name="T96" fmla="*/ 2147483647 w 359"/>
              <a:gd name="T97" fmla="*/ 2147483647 h 458"/>
              <a:gd name="T98" fmla="*/ 2147483647 w 359"/>
              <a:gd name="T99" fmla="*/ 2147483647 h 458"/>
              <a:gd name="T100" fmla="*/ 2147483647 w 359"/>
              <a:gd name="T101" fmla="*/ 2147483647 h 458"/>
              <a:gd name="T102" fmla="*/ 2147483647 w 359"/>
              <a:gd name="T103" fmla="*/ 2147483647 h 458"/>
              <a:gd name="T104" fmla="*/ 2147483647 w 359"/>
              <a:gd name="T105" fmla="*/ 2147483647 h 458"/>
              <a:gd name="T106" fmla="*/ 2147483647 w 359"/>
              <a:gd name="T107" fmla="*/ 2147483647 h 458"/>
              <a:gd name="T108" fmla="*/ 2147483647 w 359"/>
              <a:gd name="T109" fmla="*/ 2147483647 h 458"/>
              <a:gd name="T110" fmla="*/ 2147483647 w 359"/>
              <a:gd name="T111" fmla="*/ 2147483647 h 458"/>
              <a:gd name="T112" fmla="*/ 2147483647 w 359"/>
              <a:gd name="T113" fmla="*/ 2147483647 h 458"/>
              <a:gd name="T114" fmla="*/ 2147483647 w 359"/>
              <a:gd name="T115" fmla="*/ 2147483647 h 458"/>
              <a:gd name="T116" fmla="*/ 2147483647 w 359"/>
              <a:gd name="T117" fmla="*/ 2147483647 h 458"/>
              <a:gd name="T118" fmla="*/ 2147483647 w 359"/>
              <a:gd name="T119" fmla="*/ 2147483647 h 4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9"/>
              <a:gd name="T181" fmla="*/ 0 h 458"/>
              <a:gd name="T182" fmla="*/ 359 w 359"/>
              <a:gd name="T183" fmla="*/ 458 h 4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9" h="458">
                <a:moveTo>
                  <a:pt x="0" y="458"/>
                </a:moveTo>
                <a:lnTo>
                  <a:pt x="1" y="457"/>
                </a:lnTo>
                <a:lnTo>
                  <a:pt x="1" y="454"/>
                </a:lnTo>
                <a:lnTo>
                  <a:pt x="2" y="453"/>
                </a:lnTo>
                <a:lnTo>
                  <a:pt x="2" y="451"/>
                </a:lnTo>
                <a:lnTo>
                  <a:pt x="2" y="450"/>
                </a:lnTo>
                <a:lnTo>
                  <a:pt x="3" y="449"/>
                </a:lnTo>
                <a:lnTo>
                  <a:pt x="3" y="448"/>
                </a:lnTo>
                <a:lnTo>
                  <a:pt x="5" y="448"/>
                </a:lnTo>
                <a:lnTo>
                  <a:pt x="5" y="447"/>
                </a:lnTo>
                <a:lnTo>
                  <a:pt x="6" y="444"/>
                </a:lnTo>
                <a:lnTo>
                  <a:pt x="6" y="442"/>
                </a:lnTo>
                <a:lnTo>
                  <a:pt x="6" y="441"/>
                </a:lnTo>
                <a:lnTo>
                  <a:pt x="6" y="440"/>
                </a:lnTo>
                <a:lnTo>
                  <a:pt x="5" y="438"/>
                </a:lnTo>
                <a:lnTo>
                  <a:pt x="6" y="437"/>
                </a:lnTo>
                <a:lnTo>
                  <a:pt x="6" y="436"/>
                </a:lnTo>
                <a:lnTo>
                  <a:pt x="7" y="435"/>
                </a:lnTo>
                <a:lnTo>
                  <a:pt x="8" y="434"/>
                </a:lnTo>
                <a:lnTo>
                  <a:pt x="9" y="433"/>
                </a:lnTo>
                <a:lnTo>
                  <a:pt x="9" y="432"/>
                </a:lnTo>
                <a:lnTo>
                  <a:pt x="10" y="431"/>
                </a:lnTo>
                <a:lnTo>
                  <a:pt x="9" y="429"/>
                </a:lnTo>
                <a:lnTo>
                  <a:pt x="9" y="428"/>
                </a:lnTo>
                <a:lnTo>
                  <a:pt x="9" y="427"/>
                </a:lnTo>
                <a:lnTo>
                  <a:pt x="8" y="425"/>
                </a:lnTo>
                <a:lnTo>
                  <a:pt x="9" y="424"/>
                </a:lnTo>
                <a:lnTo>
                  <a:pt x="8" y="421"/>
                </a:lnTo>
                <a:lnTo>
                  <a:pt x="8" y="420"/>
                </a:lnTo>
                <a:lnTo>
                  <a:pt x="10" y="419"/>
                </a:lnTo>
                <a:lnTo>
                  <a:pt x="10" y="418"/>
                </a:lnTo>
                <a:lnTo>
                  <a:pt x="10" y="417"/>
                </a:lnTo>
                <a:lnTo>
                  <a:pt x="9" y="416"/>
                </a:lnTo>
                <a:lnTo>
                  <a:pt x="8" y="415"/>
                </a:lnTo>
                <a:lnTo>
                  <a:pt x="9" y="414"/>
                </a:lnTo>
                <a:lnTo>
                  <a:pt x="9" y="413"/>
                </a:lnTo>
                <a:lnTo>
                  <a:pt x="9" y="412"/>
                </a:lnTo>
                <a:lnTo>
                  <a:pt x="10" y="412"/>
                </a:lnTo>
                <a:lnTo>
                  <a:pt x="10" y="411"/>
                </a:lnTo>
                <a:lnTo>
                  <a:pt x="12" y="408"/>
                </a:lnTo>
                <a:lnTo>
                  <a:pt x="12" y="407"/>
                </a:lnTo>
                <a:lnTo>
                  <a:pt x="12" y="405"/>
                </a:lnTo>
                <a:lnTo>
                  <a:pt x="11" y="405"/>
                </a:lnTo>
                <a:lnTo>
                  <a:pt x="11" y="403"/>
                </a:lnTo>
                <a:lnTo>
                  <a:pt x="10" y="402"/>
                </a:lnTo>
                <a:lnTo>
                  <a:pt x="11" y="400"/>
                </a:lnTo>
                <a:lnTo>
                  <a:pt x="12" y="399"/>
                </a:lnTo>
                <a:lnTo>
                  <a:pt x="13" y="398"/>
                </a:lnTo>
                <a:lnTo>
                  <a:pt x="14" y="398"/>
                </a:lnTo>
                <a:lnTo>
                  <a:pt x="15" y="397"/>
                </a:lnTo>
                <a:lnTo>
                  <a:pt x="15" y="395"/>
                </a:lnTo>
                <a:lnTo>
                  <a:pt x="16" y="394"/>
                </a:lnTo>
                <a:lnTo>
                  <a:pt x="16" y="392"/>
                </a:lnTo>
                <a:lnTo>
                  <a:pt x="16" y="390"/>
                </a:lnTo>
                <a:lnTo>
                  <a:pt x="17" y="389"/>
                </a:lnTo>
                <a:lnTo>
                  <a:pt x="18" y="389"/>
                </a:lnTo>
                <a:lnTo>
                  <a:pt x="19" y="389"/>
                </a:lnTo>
                <a:lnTo>
                  <a:pt x="18" y="387"/>
                </a:lnTo>
                <a:lnTo>
                  <a:pt x="19" y="382"/>
                </a:lnTo>
                <a:lnTo>
                  <a:pt x="21" y="382"/>
                </a:lnTo>
                <a:lnTo>
                  <a:pt x="22" y="380"/>
                </a:lnTo>
                <a:lnTo>
                  <a:pt x="22" y="379"/>
                </a:lnTo>
                <a:lnTo>
                  <a:pt x="23" y="379"/>
                </a:lnTo>
                <a:lnTo>
                  <a:pt x="22" y="378"/>
                </a:lnTo>
                <a:lnTo>
                  <a:pt x="22" y="377"/>
                </a:lnTo>
                <a:lnTo>
                  <a:pt x="24" y="374"/>
                </a:lnTo>
                <a:lnTo>
                  <a:pt x="25" y="372"/>
                </a:lnTo>
                <a:lnTo>
                  <a:pt x="25" y="370"/>
                </a:lnTo>
                <a:lnTo>
                  <a:pt x="25" y="366"/>
                </a:lnTo>
                <a:lnTo>
                  <a:pt x="25" y="365"/>
                </a:lnTo>
                <a:lnTo>
                  <a:pt x="25" y="363"/>
                </a:lnTo>
                <a:lnTo>
                  <a:pt x="26" y="361"/>
                </a:lnTo>
                <a:lnTo>
                  <a:pt x="28" y="360"/>
                </a:lnTo>
                <a:lnTo>
                  <a:pt x="28" y="359"/>
                </a:lnTo>
                <a:lnTo>
                  <a:pt x="28" y="357"/>
                </a:lnTo>
                <a:lnTo>
                  <a:pt x="31" y="357"/>
                </a:lnTo>
                <a:lnTo>
                  <a:pt x="31" y="356"/>
                </a:lnTo>
                <a:lnTo>
                  <a:pt x="32" y="354"/>
                </a:lnTo>
                <a:lnTo>
                  <a:pt x="32" y="353"/>
                </a:lnTo>
                <a:lnTo>
                  <a:pt x="33" y="351"/>
                </a:lnTo>
                <a:lnTo>
                  <a:pt x="33" y="350"/>
                </a:lnTo>
                <a:lnTo>
                  <a:pt x="34" y="348"/>
                </a:lnTo>
                <a:lnTo>
                  <a:pt x="34" y="347"/>
                </a:lnTo>
                <a:lnTo>
                  <a:pt x="36" y="344"/>
                </a:lnTo>
                <a:lnTo>
                  <a:pt x="36" y="343"/>
                </a:lnTo>
                <a:lnTo>
                  <a:pt x="36" y="342"/>
                </a:lnTo>
                <a:lnTo>
                  <a:pt x="36" y="341"/>
                </a:lnTo>
                <a:lnTo>
                  <a:pt x="37" y="341"/>
                </a:lnTo>
                <a:lnTo>
                  <a:pt x="37" y="340"/>
                </a:lnTo>
                <a:lnTo>
                  <a:pt x="38" y="338"/>
                </a:lnTo>
                <a:lnTo>
                  <a:pt x="39" y="335"/>
                </a:lnTo>
                <a:lnTo>
                  <a:pt x="42" y="332"/>
                </a:lnTo>
                <a:lnTo>
                  <a:pt x="42" y="331"/>
                </a:lnTo>
                <a:lnTo>
                  <a:pt x="42" y="329"/>
                </a:lnTo>
                <a:lnTo>
                  <a:pt x="43" y="327"/>
                </a:lnTo>
                <a:lnTo>
                  <a:pt x="43" y="326"/>
                </a:lnTo>
                <a:lnTo>
                  <a:pt x="44" y="325"/>
                </a:lnTo>
                <a:lnTo>
                  <a:pt x="45" y="324"/>
                </a:lnTo>
                <a:lnTo>
                  <a:pt x="45" y="322"/>
                </a:lnTo>
                <a:lnTo>
                  <a:pt x="45" y="321"/>
                </a:lnTo>
                <a:lnTo>
                  <a:pt x="46" y="320"/>
                </a:lnTo>
                <a:lnTo>
                  <a:pt x="46" y="318"/>
                </a:lnTo>
                <a:lnTo>
                  <a:pt x="45" y="317"/>
                </a:lnTo>
                <a:lnTo>
                  <a:pt x="45" y="316"/>
                </a:lnTo>
                <a:lnTo>
                  <a:pt x="45" y="315"/>
                </a:lnTo>
                <a:lnTo>
                  <a:pt x="46" y="311"/>
                </a:lnTo>
                <a:lnTo>
                  <a:pt x="48" y="309"/>
                </a:lnTo>
                <a:lnTo>
                  <a:pt x="48" y="308"/>
                </a:lnTo>
                <a:lnTo>
                  <a:pt x="49" y="307"/>
                </a:lnTo>
                <a:lnTo>
                  <a:pt x="49" y="305"/>
                </a:lnTo>
                <a:lnTo>
                  <a:pt x="49" y="303"/>
                </a:lnTo>
                <a:lnTo>
                  <a:pt x="49" y="302"/>
                </a:lnTo>
                <a:lnTo>
                  <a:pt x="50" y="301"/>
                </a:lnTo>
                <a:lnTo>
                  <a:pt x="51" y="301"/>
                </a:lnTo>
                <a:lnTo>
                  <a:pt x="53" y="299"/>
                </a:lnTo>
                <a:lnTo>
                  <a:pt x="54" y="297"/>
                </a:lnTo>
                <a:lnTo>
                  <a:pt x="55" y="297"/>
                </a:lnTo>
                <a:lnTo>
                  <a:pt x="57" y="295"/>
                </a:lnTo>
                <a:lnTo>
                  <a:pt x="60" y="292"/>
                </a:lnTo>
                <a:lnTo>
                  <a:pt x="60" y="291"/>
                </a:lnTo>
                <a:lnTo>
                  <a:pt x="62" y="288"/>
                </a:lnTo>
                <a:lnTo>
                  <a:pt x="62" y="285"/>
                </a:lnTo>
                <a:lnTo>
                  <a:pt x="63" y="284"/>
                </a:lnTo>
                <a:lnTo>
                  <a:pt x="63" y="283"/>
                </a:lnTo>
                <a:lnTo>
                  <a:pt x="64" y="282"/>
                </a:lnTo>
                <a:lnTo>
                  <a:pt x="68" y="279"/>
                </a:lnTo>
                <a:lnTo>
                  <a:pt x="68" y="277"/>
                </a:lnTo>
                <a:lnTo>
                  <a:pt x="69" y="276"/>
                </a:lnTo>
                <a:lnTo>
                  <a:pt x="71" y="274"/>
                </a:lnTo>
                <a:lnTo>
                  <a:pt x="71" y="273"/>
                </a:lnTo>
                <a:lnTo>
                  <a:pt x="72" y="272"/>
                </a:lnTo>
                <a:lnTo>
                  <a:pt x="75" y="269"/>
                </a:lnTo>
                <a:lnTo>
                  <a:pt x="78" y="269"/>
                </a:lnTo>
                <a:lnTo>
                  <a:pt x="80" y="269"/>
                </a:lnTo>
                <a:lnTo>
                  <a:pt x="82" y="268"/>
                </a:lnTo>
                <a:lnTo>
                  <a:pt x="83" y="267"/>
                </a:lnTo>
                <a:lnTo>
                  <a:pt x="84" y="266"/>
                </a:lnTo>
                <a:lnTo>
                  <a:pt x="86" y="263"/>
                </a:lnTo>
                <a:lnTo>
                  <a:pt x="89" y="257"/>
                </a:lnTo>
                <a:lnTo>
                  <a:pt x="90" y="256"/>
                </a:lnTo>
                <a:lnTo>
                  <a:pt x="91" y="254"/>
                </a:lnTo>
                <a:lnTo>
                  <a:pt x="91" y="253"/>
                </a:lnTo>
                <a:lnTo>
                  <a:pt x="92" y="252"/>
                </a:lnTo>
                <a:lnTo>
                  <a:pt x="95" y="250"/>
                </a:lnTo>
                <a:lnTo>
                  <a:pt x="95" y="247"/>
                </a:lnTo>
                <a:lnTo>
                  <a:pt x="96" y="247"/>
                </a:lnTo>
                <a:lnTo>
                  <a:pt x="96" y="243"/>
                </a:lnTo>
                <a:lnTo>
                  <a:pt x="97" y="241"/>
                </a:lnTo>
                <a:lnTo>
                  <a:pt x="97" y="240"/>
                </a:lnTo>
                <a:lnTo>
                  <a:pt x="99" y="237"/>
                </a:lnTo>
                <a:lnTo>
                  <a:pt x="100" y="237"/>
                </a:lnTo>
                <a:lnTo>
                  <a:pt x="102" y="237"/>
                </a:lnTo>
                <a:lnTo>
                  <a:pt x="103" y="235"/>
                </a:lnTo>
                <a:lnTo>
                  <a:pt x="104" y="234"/>
                </a:lnTo>
                <a:lnTo>
                  <a:pt x="105" y="232"/>
                </a:lnTo>
                <a:lnTo>
                  <a:pt x="105" y="230"/>
                </a:lnTo>
                <a:lnTo>
                  <a:pt x="106" y="227"/>
                </a:lnTo>
                <a:lnTo>
                  <a:pt x="107" y="224"/>
                </a:lnTo>
                <a:lnTo>
                  <a:pt x="109" y="222"/>
                </a:lnTo>
                <a:lnTo>
                  <a:pt x="109" y="221"/>
                </a:lnTo>
                <a:lnTo>
                  <a:pt x="109" y="220"/>
                </a:lnTo>
                <a:lnTo>
                  <a:pt x="109" y="217"/>
                </a:lnTo>
                <a:lnTo>
                  <a:pt x="109" y="216"/>
                </a:lnTo>
                <a:lnTo>
                  <a:pt x="110" y="214"/>
                </a:lnTo>
                <a:lnTo>
                  <a:pt x="110" y="213"/>
                </a:lnTo>
                <a:lnTo>
                  <a:pt x="110" y="212"/>
                </a:lnTo>
                <a:lnTo>
                  <a:pt x="111" y="212"/>
                </a:lnTo>
                <a:lnTo>
                  <a:pt x="112" y="211"/>
                </a:lnTo>
                <a:lnTo>
                  <a:pt x="112" y="208"/>
                </a:lnTo>
                <a:lnTo>
                  <a:pt x="111" y="205"/>
                </a:lnTo>
                <a:lnTo>
                  <a:pt x="112" y="204"/>
                </a:lnTo>
                <a:lnTo>
                  <a:pt x="112" y="201"/>
                </a:lnTo>
                <a:lnTo>
                  <a:pt x="112" y="199"/>
                </a:lnTo>
                <a:lnTo>
                  <a:pt x="112" y="196"/>
                </a:lnTo>
                <a:lnTo>
                  <a:pt x="112" y="195"/>
                </a:lnTo>
                <a:lnTo>
                  <a:pt x="113" y="194"/>
                </a:lnTo>
                <a:lnTo>
                  <a:pt x="113" y="193"/>
                </a:lnTo>
                <a:lnTo>
                  <a:pt x="113" y="192"/>
                </a:lnTo>
                <a:lnTo>
                  <a:pt x="112" y="192"/>
                </a:lnTo>
                <a:lnTo>
                  <a:pt x="109" y="190"/>
                </a:lnTo>
                <a:lnTo>
                  <a:pt x="109" y="189"/>
                </a:lnTo>
                <a:lnTo>
                  <a:pt x="107" y="188"/>
                </a:lnTo>
                <a:lnTo>
                  <a:pt x="106" y="186"/>
                </a:lnTo>
                <a:lnTo>
                  <a:pt x="103" y="185"/>
                </a:lnTo>
                <a:lnTo>
                  <a:pt x="101" y="183"/>
                </a:lnTo>
                <a:lnTo>
                  <a:pt x="100" y="182"/>
                </a:lnTo>
                <a:lnTo>
                  <a:pt x="98" y="179"/>
                </a:lnTo>
                <a:lnTo>
                  <a:pt x="98" y="178"/>
                </a:lnTo>
                <a:lnTo>
                  <a:pt x="97" y="175"/>
                </a:lnTo>
                <a:lnTo>
                  <a:pt x="97" y="173"/>
                </a:lnTo>
                <a:lnTo>
                  <a:pt x="97" y="170"/>
                </a:lnTo>
                <a:lnTo>
                  <a:pt x="98" y="169"/>
                </a:lnTo>
                <a:lnTo>
                  <a:pt x="100" y="167"/>
                </a:lnTo>
                <a:lnTo>
                  <a:pt x="101" y="166"/>
                </a:lnTo>
                <a:lnTo>
                  <a:pt x="104" y="162"/>
                </a:lnTo>
                <a:lnTo>
                  <a:pt x="105" y="161"/>
                </a:lnTo>
                <a:lnTo>
                  <a:pt x="105" y="160"/>
                </a:lnTo>
                <a:lnTo>
                  <a:pt x="106" y="159"/>
                </a:lnTo>
                <a:lnTo>
                  <a:pt x="108" y="157"/>
                </a:lnTo>
                <a:lnTo>
                  <a:pt x="109" y="156"/>
                </a:lnTo>
                <a:lnTo>
                  <a:pt x="109" y="153"/>
                </a:lnTo>
                <a:lnTo>
                  <a:pt x="111" y="151"/>
                </a:lnTo>
                <a:lnTo>
                  <a:pt x="111" y="149"/>
                </a:lnTo>
                <a:lnTo>
                  <a:pt x="111" y="148"/>
                </a:lnTo>
                <a:lnTo>
                  <a:pt x="110" y="143"/>
                </a:lnTo>
                <a:lnTo>
                  <a:pt x="110" y="139"/>
                </a:lnTo>
                <a:lnTo>
                  <a:pt x="110" y="137"/>
                </a:lnTo>
                <a:lnTo>
                  <a:pt x="110" y="136"/>
                </a:lnTo>
                <a:lnTo>
                  <a:pt x="109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29"/>
                </a:lnTo>
                <a:lnTo>
                  <a:pt x="109" y="128"/>
                </a:lnTo>
                <a:lnTo>
                  <a:pt x="111" y="127"/>
                </a:lnTo>
                <a:lnTo>
                  <a:pt x="112" y="126"/>
                </a:lnTo>
                <a:lnTo>
                  <a:pt x="113" y="126"/>
                </a:lnTo>
                <a:lnTo>
                  <a:pt x="116" y="124"/>
                </a:lnTo>
                <a:lnTo>
                  <a:pt x="118" y="122"/>
                </a:lnTo>
                <a:lnTo>
                  <a:pt x="121" y="120"/>
                </a:lnTo>
                <a:lnTo>
                  <a:pt x="122" y="119"/>
                </a:lnTo>
                <a:lnTo>
                  <a:pt x="123" y="118"/>
                </a:lnTo>
                <a:lnTo>
                  <a:pt x="126" y="117"/>
                </a:lnTo>
                <a:lnTo>
                  <a:pt x="128" y="117"/>
                </a:lnTo>
                <a:lnTo>
                  <a:pt x="129" y="117"/>
                </a:lnTo>
                <a:lnTo>
                  <a:pt x="129" y="116"/>
                </a:lnTo>
                <a:lnTo>
                  <a:pt x="130" y="116"/>
                </a:lnTo>
                <a:lnTo>
                  <a:pt x="133" y="116"/>
                </a:lnTo>
                <a:lnTo>
                  <a:pt x="135" y="115"/>
                </a:lnTo>
                <a:lnTo>
                  <a:pt x="136" y="116"/>
                </a:lnTo>
                <a:lnTo>
                  <a:pt x="138" y="115"/>
                </a:lnTo>
                <a:lnTo>
                  <a:pt x="140" y="114"/>
                </a:lnTo>
                <a:lnTo>
                  <a:pt x="141" y="114"/>
                </a:lnTo>
                <a:lnTo>
                  <a:pt x="143" y="111"/>
                </a:lnTo>
                <a:lnTo>
                  <a:pt x="146" y="111"/>
                </a:lnTo>
                <a:lnTo>
                  <a:pt x="148" y="109"/>
                </a:lnTo>
                <a:lnTo>
                  <a:pt x="149" y="108"/>
                </a:lnTo>
                <a:lnTo>
                  <a:pt x="149" y="107"/>
                </a:lnTo>
                <a:lnTo>
                  <a:pt x="149" y="105"/>
                </a:lnTo>
                <a:lnTo>
                  <a:pt x="148" y="102"/>
                </a:lnTo>
                <a:lnTo>
                  <a:pt x="148" y="101"/>
                </a:lnTo>
                <a:lnTo>
                  <a:pt x="149" y="100"/>
                </a:lnTo>
                <a:lnTo>
                  <a:pt x="149" y="99"/>
                </a:lnTo>
                <a:lnTo>
                  <a:pt x="149" y="98"/>
                </a:lnTo>
                <a:lnTo>
                  <a:pt x="150" y="96"/>
                </a:lnTo>
                <a:lnTo>
                  <a:pt x="151" y="95"/>
                </a:lnTo>
                <a:lnTo>
                  <a:pt x="152" y="94"/>
                </a:lnTo>
                <a:lnTo>
                  <a:pt x="155" y="91"/>
                </a:lnTo>
                <a:lnTo>
                  <a:pt x="156" y="91"/>
                </a:lnTo>
                <a:lnTo>
                  <a:pt x="156" y="90"/>
                </a:lnTo>
                <a:lnTo>
                  <a:pt x="158" y="89"/>
                </a:lnTo>
                <a:lnTo>
                  <a:pt x="158" y="88"/>
                </a:lnTo>
                <a:lnTo>
                  <a:pt x="159" y="86"/>
                </a:lnTo>
                <a:lnTo>
                  <a:pt x="160" y="86"/>
                </a:lnTo>
                <a:lnTo>
                  <a:pt x="164" y="86"/>
                </a:lnTo>
                <a:lnTo>
                  <a:pt x="165" y="87"/>
                </a:lnTo>
                <a:lnTo>
                  <a:pt x="166" y="88"/>
                </a:lnTo>
                <a:lnTo>
                  <a:pt x="168" y="88"/>
                </a:lnTo>
                <a:lnTo>
                  <a:pt x="169" y="86"/>
                </a:lnTo>
                <a:lnTo>
                  <a:pt x="168" y="85"/>
                </a:lnTo>
                <a:lnTo>
                  <a:pt x="166" y="84"/>
                </a:lnTo>
                <a:lnTo>
                  <a:pt x="166" y="83"/>
                </a:lnTo>
                <a:lnTo>
                  <a:pt x="166" y="82"/>
                </a:lnTo>
                <a:lnTo>
                  <a:pt x="166" y="81"/>
                </a:lnTo>
                <a:lnTo>
                  <a:pt x="165" y="80"/>
                </a:lnTo>
                <a:lnTo>
                  <a:pt x="165" y="78"/>
                </a:lnTo>
                <a:lnTo>
                  <a:pt x="164" y="76"/>
                </a:lnTo>
                <a:lnTo>
                  <a:pt x="164" y="75"/>
                </a:lnTo>
                <a:lnTo>
                  <a:pt x="164" y="73"/>
                </a:lnTo>
                <a:lnTo>
                  <a:pt x="165" y="72"/>
                </a:lnTo>
                <a:lnTo>
                  <a:pt x="166" y="72"/>
                </a:lnTo>
                <a:lnTo>
                  <a:pt x="167" y="71"/>
                </a:lnTo>
                <a:lnTo>
                  <a:pt x="169" y="72"/>
                </a:lnTo>
                <a:lnTo>
                  <a:pt x="172" y="71"/>
                </a:lnTo>
                <a:lnTo>
                  <a:pt x="173" y="69"/>
                </a:lnTo>
                <a:lnTo>
                  <a:pt x="175" y="68"/>
                </a:lnTo>
                <a:lnTo>
                  <a:pt x="175" y="67"/>
                </a:lnTo>
                <a:lnTo>
                  <a:pt x="175" y="66"/>
                </a:lnTo>
                <a:lnTo>
                  <a:pt x="175" y="65"/>
                </a:lnTo>
                <a:lnTo>
                  <a:pt x="174" y="64"/>
                </a:lnTo>
                <a:lnTo>
                  <a:pt x="172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59"/>
                </a:lnTo>
                <a:lnTo>
                  <a:pt x="173" y="59"/>
                </a:lnTo>
                <a:lnTo>
                  <a:pt x="175" y="58"/>
                </a:lnTo>
                <a:lnTo>
                  <a:pt x="177" y="58"/>
                </a:lnTo>
                <a:lnTo>
                  <a:pt x="178" y="56"/>
                </a:lnTo>
                <a:lnTo>
                  <a:pt x="178" y="55"/>
                </a:lnTo>
                <a:lnTo>
                  <a:pt x="178" y="54"/>
                </a:lnTo>
                <a:lnTo>
                  <a:pt x="178" y="53"/>
                </a:lnTo>
                <a:lnTo>
                  <a:pt x="178" y="52"/>
                </a:lnTo>
                <a:lnTo>
                  <a:pt x="175" y="51"/>
                </a:lnTo>
                <a:lnTo>
                  <a:pt x="175" y="49"/>
                </a:lnTo>
                <a:lnTo>
                  <a:pt x="175" y="48"/>
                </a:lnTo>
                <a:lnTo>
                  <a:pt x="174" y="45"/>
                </a:lnTo>
                <a:lnTo>
                  <a:pt x="174" y="43"/>
                </a:lnTo>
                <a:lnTo>
                  <a:pt x="175" y="42"/>
                </a:lnTo>
                <a:lnTo>
                  <a:pt x="175" y="41"/>
                </a:lnTo>
                <a:lnTo>
                  <a:pt x="175" y="40"/>
                </a:lnTo>
                <a:lnTo>
                  <a:pt x="179" y="40"/>
                </a:lnTo>
                <a:lnTo>
                  <a:pt x="181" y="40"/>
                </a:lnTo>
                <a:lnTo>
                  <a:pt x="182" y="39"/>
                </a:lnTo>
                <a:lnTo>
                  <a:pt x="183" y="39"/>
                </a:lnTo>
                <a:lnTo>
                  <a:pt x="184" y="38"/>
                </a:lnTo>
                <a:lnTo>
                  <a:pt x="185" y="35"/>
                </a:lnTo>
                <a:lnTo>
                  <a:pt x="186" y="34"/>
                </a:lnTo>
                <a:lnTo>
                  <a:pt x="186" y="33"/>
                </a:lnTo>
                <a:lnTo>
                  <a:pt x="185" y="31"/>
                </a:lnTo>
                <a:lnTo>
                  <a:pt x="183" y="30"/>
                </a:lnTo>
                <a:lnTo>
                  <a:pt x="181" y="29"/>
                </a:lnTo>
                <a:lnTo>
                  <a:pt x="180" y="28"/>
                </a:lnTo>
                <a:lnTo>
                  <a:pt x="179" y="27"/>
                </a:lnTo>
                <a:lnTo>
                  <a:pt x="178" y="27"/>
                </a:lnTo>
                <a:lnTo>
                  <a:pt x="177" y="27"/>
                </a:lnTo>
                <a:lnTo>
                  <a:pt x="175" y="27"/>
                </a:lnTo>
                <a:lnTo>
                  <a:pt x="175" y="26"/>
                </a:lnTo>
                <a:lnTo>
                  <a:pt x="174" y="26"/>
                </a:lnTo>
                <a:lnTo>
                  <a:pt x="172" y="24"/>
                </a:lnTo>
                <a:lnTo>
                  <a:pt x="172" y="23"/>
                </a:lnTo>
                <a:lnTo>
                  <a:pt x="171" y="21"/>
                </a:lnTo>
                <a:lnTo>
                  <a:pt x="171" y="20"/>
                </a:lnTo>
                <a:lnTo>
                  <a:pt x="170" y="20"/>
                </a:lnTo>
                <a:lnTo>
                  <a:pt x="170" y="19"/>
                </a:lnTo>
                <a:lnTo>
                  <a:pt x="169" y="18"/>
                </a:lnTo>
                <a:lnTo>
                  <a:pt x="169" y="17"/>
                </a:lnTo>
                <a:lnTo>
                  <a:pt x="168" y="16"/>
                </a:lnTo>
                <a:lnTo>
                  <a:pt x="167" y="16"/>
                </a:lnTo>
                <a:lnTo>
                  <a:pt x="166" y="17"/>
                </a:lnTo>
                <a:lnTo>
                  <a:pt x="165" y="17"/>
                </a:lnTo>
                <a:lnTo>
                  <a:pt x="164" y="17"/>
                </a:lnTo>
                <a:lnTo>
                  <a:pt x="163" y="17"/>
                </a:lnTo>
                <a:lnTo>
                  <a:pt x="162" y="17"/>
                </a:lnTo>
                <a:lnTo>
                  <a:pt x="161" y="18"/>
                </a:lnTo>
                <a:lnTo>
                  <a:pt x="160" y="18"/>
                </a:lnTo>
                <a:lnTo>
                  <a:pt x="159" y="19"/>
                </a:lnTo>
                <a:lnTo>
                  <a:pt x="155" y="18"/>
                </a:lnTo>
                <a:lnTo>
                  <a:pt x="153" y="18"/>
                </a:lnTo>
                <a:lnTo>
                  <a:pt x="152" y="18"/>
                </a:lnTo>
                <a:lnTo>
                  <a:pt x="150" y="17"/>
                </a:lnTo>
                <a:lnTo>
                  <a:pt x="149" y="16"/>
                </a:lnTo>
                <a:lnTo>
                  <a:pt x="146" y="15"/>
                </a:lnTo>
                <a:lnTo>
                  <a:pt x="144" y="15"/>
                </a:lnTo>
                <a:lnTo>
                  <a:pt x="144" y="14"/>
                </a:lnTo>
                <a:lnTo>
                  <a:pt x="143" y="15"/>
                </a:lnTo>
                <a:lnTo>
                  <a:pt x="142" y="14"/>
                </a:lnTo>
                <a:lnTo>
                  <a:pt x="141" y="14"/>
                </a:lnTo>
                <a:lnTo>
                  <a:pt x="141" y="13"/>
                </a:lnTo>
                <a:lnTo>
                  <a:pt x="143" y="13"/>
                </a:lnTo>
                <a:lnTo>
                  <a:pt x="144" y="13"/>
                </a:lnTo>
                <a:lnTo>
                  <a:pt x="145" y="13"/>
                </a:lnTo>
                <a:lnTo>
                  <a:pt x="146" y="10"/>
                </a:lnTo>
                <a:lnTo>
                  <a:pt x="149" y="10"/>
                </a:lnTo>
                <a:lnTo>
                  <a:pt x="150" y="12"/>
                </a:lnTo>
                <a:lnTo>
                  <a:pt x="152" y="12"/>
                </a:lnTo>
                <a:lnTo>
                  <a:pt x="154" y="10"/>
                </a:lnTo>
                <a:lnTo>
                  <a:pt x="155" y="8"/>
                </a:lnTo>
                <a:lnTo>
                  <a:pt x="155" y="7"/>
                </a:lnTo>
                <a:lnTo>
                  <a:pt x="155" y="5"/>
                </a:lnTo>
                <a:lnTo>
                  <a:pt x="155" y="4"/>
                </a:lnTo>
                <a:lnTo>
                  <a:pt x="157" y="2"/>
                </a:lnTo>
                <a:lnTo>
                  <a:pt x="158" y="1"/>
                </a:lnTo>
                <a:lnTo>
                  <a:pt x="161" y="1"/>
                </a:lnTo>
                <a:lnTo>
                  <a:pt x="162" y="1"/>
                </a:lnTo>
                <a:lnTo>
                  <a:pt x="169" y="0"/>
                </a:lnTo>
                <a:lnTo>
                  <a:pt x="170" y="0"/>
                </a:lnTo>
                <a:lnTo>
                  <a:pt x="172" y="2"/>
                </a:lnTo>
                <a:lnTo>
                  <a:pt x="174" y="2"/>
                </a:lnTo>
                <a:lnTo>
                  <a:pt x="175" y="3"/>
                </a:lnTo>
                <a:lnTo>
                  <a:pt x="178" y="4"/>
                </a:lnTo>
                <a:lnTo>
                  <a:pt x="179" y="4"/>
                </a:lnTo>
                <a:lnTo>
                  <a:pt x="181" y="5"/>
                </a:lnTo>
                <a:lnTo>
                  <a:pt x="181" y="6"/>
                </a:lnTo>
                <a:lnTo>
                  <a:pt x="182" y="7"/>
                </a:lnTo>
                <a:lnTo>
                  <a:pt x="187" y="7"/>
                </a:lnTo>
                <a:lnTo>
                  <a:pt x="190" y="7"/>
                </a:lnTo>
                <a:lnTo>
                  <a:pt x="192" y="7"/>
                </a:lnTo>
                <a:lnTo>
                  <a:pt x="194" y="4"/>
                </a:lnTo>
                <a:lnTo>
                  <a:pt x="195" y="4"/>
                </a:lnTo>
                <a:lnTo>
                  <a:pt x="198" y="5"/>
                </a:lnTo>
                <a:lnTo>
                  <a:pt x="200" y="5"/>
                </a:lnTo>
                <a:lnTo>
                  <a:pt x="204" y="7"/>
                </a:lnTo>
                <a:lnTo>
                  <a:pt x="204" y="9"/>
                </a:lnTo>
                <a:lnTo>
                  <a:pt x="204" y="10"/>
                </a:lnTo>
                <a:lnTo>
                  <a:pt x="204" y="12"/>
                </a:lnTo>
                <a:lnTo>
                  <a:pt x="207" y="15"/>
                </a:lnTo>
                <a:lnTo>
                  <a:pt x="207" y="16"/>
                </a:lnTo>
                <a:lnTo>
                  <a:pt x="210" y="15"/>
                </a:lnTo>
                <a:lnTo>
                  <a:pt x="212" y="15"/>
                </a:lnTo>
                <a:lnTo>
                  <a:pt x="213" y="15"/>
                </a:lnTo>
                <a:lnTo>
                  <a:pt x="218" y="17"/>
                </a:lnTo>
                <a:lnTo>
                  <a:pt x="218" y="18"/>
                </a:lnTo>
                <a:lnTo>
                  <a:pt x="222" y="21"/>
                </a:lnTo>
                <a:lnTo>
                  <a:pt x="225" y="22"/>
                </a:lnTo>
                <a:lnTo>
                  <a:pt x="226" y="21"/>
                </a:lnTo>
                <a:lnTo>
                  <a:pt x="227" y="21"/>
                </a:lnTo>
                <a:lnTo>
                  <a:pt x="230" y="26"/>
                </a:lnTo>
                <a:lnTo>
                  <a:pt x="232" y="29"/>
                </a:lnTo>
                <a:lnTo>
                  <a:pt x="232" y="31"/>
                </a:lnTo>
                <a:lnTo>
                  <a:pt x="232" y="33"/>
                </a:lnTo>
                <a:lnTo>
                  <a:pt x="233" y="33"/>
                </a:lnTo>
                <a:lnTo>
                  <a:pt x="233" y="36"/>
                </a:lnTo>
                <a:lnTo>
                  <a:pt x="231" y="39"/>
                </a:lnTo>
                <a:lnTo>
                  <a:pt x="231" y="41"/>
                </a:lnTo>
                <a:lnTo>
                  <a:pt x="232" y="43"/>
                </a:lnTo>
                <a:lnTo>
                  <a:pt x="233" y="44"/>
                </a:lnTo>
                <a:lnTo>
                  <a:pt x="235" y="48"/>
                </a:lnTo>
                <a:lnTo>
                  <a:pt x="235" y="50"/>
                </a:lnTo>
                <a:lnTo>
                  <a:pt x="236" y="51"/>
                </a:lnTo>
                <a:lnTo>
                  <a:pt x="236" y="56"/>
                </a:lnTo>
                <a:lnTo>
                  <a:pt x="234" y="60"/>
                </a:lnTo>
                <a:lnTo>
                  <a:pt x="235" y="62"/>
                </a:lnTo>
                <a:lnTo>
                  <a:pt x="236" y="63"/>
                </a:lnTo>
                <a:lnTo>
                  <a:pt x="236" y="64"/>
                </a:lnTo>
                <a:lnTo>
                  <a:pt x="236" y="65"/>
                </a:lnTo>
                <a:lnTo>
                  <a:pt x="236" y="67"/>
                </a:lnTo>
                <a:lnTo>
                  <a:pt x="236" y="69"/>
                </a:lnTo>
                <a:lnTo>
                  <a:pt x="236" y="73"/>
                </a:lnTo>
                <a:lnTo>
                  <a:pt x="238" y="75"/>
                </a:lnTo>
                <a:lnTo>
                  <a:pt x="239" y="77"/>
                </a:lnTo>
                <a:lnTo>
                  <a:pt x="239" y="78"/>
                </a:lnTo>
                <a:lnTo>
                  <a:pt x="239" y="79"/>
                </a:lnTo>
                <a:lnTo>
                  <a:pt x="239" y="80"/>
                </a:lnTo>
                <a:lnTo>
                  <a:pt x="239" y="81"/>
                </a:lnTo>
                <a:lnTo>
                  <a:pt x="237" y="85"/>
                </a:lnTo>
                <a:lnTo>
                  <a:pt x="237" y="88"/>
                </a:lnTo>
                <a:lnTo>
                  <a:pt x="236" y="90"/>
                </a:lnTo>
                <a:lnTo>
                  <a:pt x="236" y="91"/>
                </a:lnTo>
                <a:lnTo>
                  <a:pt x="236" y="92"/>
                </a:lnTo>
                <a:lnTo>
                  <a:pt x="236" y="96"/>
                </a:lnTo>
                <a:lnTo>
                  <a:pt x="236" y="97"/>
                </a:lnTo>
                <a:lnTo>
                  <a:pt x="234" y="100"/>
                </a:lnTo>
                <a:lnTo>
                  <a:pt x="233" y="101"/>
                </a:lnTo>
                <a:lnTo>
                  <a:pt x="233" y="103"/>
                </a:lnTo>
                <a:lnTo>
                  <a:pt x="233" y="104"/>
                </a:lnTo>
                <a:lnTo>
                  <a:pt x="233" y="105"/>
                </a:lnTo>
                <a:lnTo>
                  <a:pt x="233" y="107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1" y="116"/>
                </a:lnTo>
                <a:lnTo>
                  <a:pt x="230" y="118"/>
                </a:lnTo>
                <a:lnTo>
                  <a:pt x="229" y="121"/>
                </a:lnTo>
                <a:lnTo>
                  <a:pt x="229" y="122"/>
                </a:lnTo>
                <a:lnTo>
                  <a:pt x="230" y="124"/>
                </a:lnTo>
                <a:lnTo>
                  <a:pt x="230" y="126"/>
                </a:lnTo>
                <a:lnTo>
                  <a:pt x="230" y="127"/>
                </a:lnTo>
                <a:lnTo>
                  <a:pt x="229" y="130"/>
                </a:lnTo>
                <a:lnTo>
                  <a:pt x="229" y="132"/>
                </a:lnTo>
                <a:lnTo>
                  <a:pt x="228" y="133"/>
                </a:lnTo>
                <a:lnTo>
                  <a:pt x="227" y="134"/>
                </a:lnTo>
                <a:lnTo>
                  <a:pt x="227" y="135"/>
                </a:lnTo>
                <a:lnTo>
                  <a:pt x="227" y="136"/>
                </a:lnTo>
                <a:lnTo>
                  <a:pt x="225" y="137"/>
                </a:lnTo>
                <a:lnTo>
                  <a:pt x="224" y="138"/>
                </a:lnTo>
                <a:lnTo>
                  <a:pt x="222" y="140"/>
                </a:lnTo>
                <a:lnTo>
                  <a:pt x="221" y="143"/>
                </a:lnTo>
                <a:lnTo>
                  <a:pt x="221" y="144"/>
                </a:lnTo>
                <a:lnTo>
                  <a:pt x="219" y="145"/>
                </a:lnTo>
                <a:lnTo>
                  <a:pt x="218" y="144"/>
                </a:lnTo>
                <a:lnTo>
                  <a:pt x="217" y="143"/>
                </a:lnTo>
                <a:lnTo>
                  <a:pt x="216" y="143"/>
                </a:lnTo>
                <a:lnTo>
                  <a:pt x="216" y="144"/>
                </a:lnTo>
                <a:lnTo>
                  <a:pt x="213" y="146"/>
                </a:lnTo>
                <a:lnTo>
                  <a:pt x="213" y="148"/>
                </a:lnTo>
                <a:lnTo>
                  <a:pt x="214" y="149"/>
                </a:lnTo>
                <a:lnTo>
                  <a:pt x="217" y="151"/>
                </a:lnTo>
                <a:lnTo>
                  <a:pt x="218" y="153"/>
                </a:lnTo>
                <a:lnTo>
                  <a:pt x="220" y="156"/>
                </a:lnTo>
                <a:lnTo>
                  <a:pt x="221" y="156"/>
                </a:lnTo>
                <a:lnTo>
                  <a:pt x="223" y="153"/>
                </a:lnTo>
                <a:lnTo>
                  <a:pt x="224" y="153"/>
                </a:lnTo>
                <a:lnTo>
                  <a:pt x="227" y="153"/>
                </a:lnTo>
                <a:lnTo>
                  <a:pt x="228" y="153"/>
                </a:lnTo>
                <a:lnTo>
                  <a:pt x="230" y="155"/>
                </a:lnTo>
                <a:lnTo>
                  <a:pt x="232" y="157"/>
                </a:lnTo>
                <a:lnTo>
                  <a:pt x="233" y="158"/>
                </a:lnTo>
                <a:lnTo>
                  <a:pt x="232" y="160"/>
                </a:lnTo>
                <a:lnTo>
                  <a:pt x="230" y="162"/>
                </a:lnTo>
                <a:lnTo>
                  <a:pt x="226" y="163"/>
                </a:lnTo>
                <a:lnTo>
                  <a:pt x="225" y="164"/>
                </a:lnTo>
                <a:lnTo>
                  <a:pt x="224" y="166"/>
                </a:lnTo>
                <a:lnTo>
                  <a:pt x="226" y="166"/>
                </a:lnTo>
                <a:lnTo>
                  <a:pt x="227" y="166"/>
                </a:lnTo>
                <a:lnTo>
                  <a:pt x="229" y="166"/>
                </a:lnTo>
                <a:lnTo>
                  <a:pt x="230" y="166"/>
                </a:lnTo>
                <a:lnTo>
                  <a:pt x="231" y="169"/>
                </a:lnTo>
                <a:lnTo>
                  <a:pt x="232" y="169"/>
                </a:lnTo>
                <a:lnTo>
                  <a:pt x="232" y="172"/>
                </a:lnTo>
                <a:lnTo>
                  <a:pt x="233" y="172"/>
                </a:lnTo>
                <a:lnTo>
                  <a:pt x="235" y="172"/>
                </a:lnTo>
                <a:lnTo>
                  <a:pt x="236" y="172"/>
                </a:lnTo>
                <a:lnTo>
                  <a:pt x="236" y="173"/>
                </a:lnTo>
                <a:lnTo>
                  <a:pt x="236" y="174"/>
                </a:lnTo>
                <a:lnTo>
                  <a:pt x="235" y="174"/>
                </a:lnTo>
                <a:lnTo>
                  <a:pt x="235" y="175"/>
                </a:lnTo>
                <a:lnTo>
                  <a:pt x="236" y="175"/>
                </a:lnTo>
                <a:lnTo>
                  <a:pt x="237" y="175"/>
                </a:lnTo>
                <a:lnTo>
                  <a:pt x="238" y="175"/>
                </a:lnTo>
                <a:lnTo>
                  <a:pt x="238" y="176"/>
                </a:lnTo>
                <a:lnTo>
                  <a:pt x="239" y="178"/>
                </a:lnTo>
                <a:lnTo>
                  <a:pt x="239" y="179"/>
                </a:lnTo>
                <a:lnTo>
                  <a:pt x="239" y="180"/>
                </a:lnTo>
                <a:lnTo>
                  <a:pt x="239" y="182"/>
                </a:lnTo>
                <a:lnTo>
                  <a:pt x="240" y="182"/>
                </a:lnTo>
                <a:lnTo>
                  <a:pt x="242" y="181"/>
                </a:lnTo>
                <a:lnTo>
                  <a:pt x="241" y="181"/>
                </a:lnTo>
                <a:lnTo>
                  <a:pt x="240" y="180"/>
                </a:lnTo>
                <a:lnTo>
                  <a:pt x="240" y="179"/>
                </a:lnTo>
                <a:lnTo>
                  <a:pt x="241" y="179"/>
                </a:lnTo>
                <a:lnTo>
                  <a:pt x="242" y="180"/>
                </a:lnTo>
                <a:lnTo>
                  <a:pt x="243" y="182"/>
                </a:lnTo>
                <a:lnTo>
                  <a:pt x="244" y="182"/>
                </a:lnTo>
                <a:lnTo>
                  <a:pt x="243" y="182"/>
                </a:lnTo>
                <a:lnTo>
                  <a:pt x="242" y="182"/>
                </a:lnTo>
                <a:lnTo>
                  <a:pt x="243" y="183"/>
                </a:lnTo>
                <a:lnTo>
                  <a:pt x="242" y="183"/>
                </a:lnTo>
                <a:lnTo>
                  <a:pt x="243" y="184"/>
                </a:lnTo>
                <a:lnTo>
                  <a:pt x="244" y="184"/>
                </a:lnTo>
                <a:lnTo>
                  <a:pt x="244" y="185"/>
                </a:lnTo>
                <a:lnTo>
                  <a:pt x="244" y="186"/>
                </a:lnTo>
                <a:lnTo>
                  <a:pt x="244" y="187"/>
                </a:lnTo>
                <a:lnTo>
                  <a:pt x="244" y="188"/>
                </a:lnTo>
                <a:lnTo>
                  <a:pt x="245" y="187"/>
                </a:lnTo>
                <a:lnTo>
                  <a:pt x="246" y="188"/>
                </a:lnTo>
                <a:lnTo>
                  <a:pt x="247" y="187"/>
                </a:lnTo>
                <a:lnTo>
                  <a:pt x="247" y="188"/>
                </a:lnTo>
                <a:lnTo>
                  <a:pt x="247" y="189"/>
                </a:lnTo>
                <a:lnTo>
                  <a:pt x="248" y="189"/>
                </a:lnTo>
                <a:lnTo>
                  <a:pt x="249" y="189"/>
                </a:lnTo>
                <a:lnTo>
                  <a:pt x="248" y="189"/>
                </a:lnTo>
                <a:lnTo>
                  <a:pt x="249" y="191"/>
                </a:lnTo>
                <a:lnTo>
                  <a:pt x="249" y="192"/>
                </a:lnTo>
                <a:lnTo>
                  <a:pt x="250" y="192"/>
                </a:lnTo>
                <a:lnTo>
                  <a:pt x="249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51" y="195"/>
                </a:lnTo>
                <a:lnTo>
                  <a:pt x="252" y="195"/>
                </a:lnTo>
                <a:lnTo>
                  <a:pt x="251" y="195"/>
                </a:lnTo>
                <a:lnTo>
                  <a:pt x="252" y="195"/>
                </a:lnTo>
                <a:lnTo>
                  <a:pt x="253" y="196"/>
                </a:lnTo>
                <a:lnTo>
                  <a:pt x="253" y="195"/>
                </a:lnTo>
                <a:lnTo>
                  <a:pt x="253" y="196"/>
                </a:lnTo>
                <a:lnTo>
                  <a:pt x="254" y="196"/>
                </a:lnTo>
                <a:lnTo>
                  <a:pt x="253" y="197"/>
                </a:lnTo>
                <a:lnTo>
                  <a:pt x="254" y="198"/>
                </a:lnTo>
                <a:lnTo>
                  <a:pt x="255" y="198"/>
                </a:lnTo>
                <a:lnTo>
                  <a:pt x="255" y="199"/>
                </a:lnTo>
                <a:lnTo>
                  <a:pt x="256" y="199"/>
                </a:lnTo>
                <a:lnTo>
                  <a:pt x="256" y="201"/>
                </a:lnTo>
                <a:lnTo>
                  <a:pt x="257" y="201"/>
                </a:lnTo>
                <a:lnTo>
                  <a:pt x="258" y="201"/>
                </a:lnTo>
                <a:lnTo>
                  <a:pt x="258" y="202"/>
                </a:lnTo>
                <a:lnTo>
                  <a:pt x="259" y="202"/>
                </a:lnTo>
                <a:lnTo>
                  <a:pt x="258" y="203"/>
                </a:lnTo>
                <a:lnTo>
                  <a:pt x="259" y="204"/>
                </a:lnTo>
                <a:lnTo>
                  <a:pt x="259" y="203"/>
                </a:lnTo>
                <a:lnTo>
                  <a:pt x="259" y="204"/>
                </a:lnTo>
                <a:lnTo>
                  <a:pt x="259" y="205"/>
                </a:lnTo>
                <a:lnTo>
                  <a:pt x="259" y="206"/>
                </a:lnTo>
                <a:lnTo>
                  <a:pt x="260" y="206"/>
                </a:lnTo>
                <a:lnTo>
                  <a:pt x="262" y="207"/>
                </a:lnTo>
                <a:lnTo>
                  <a:pt x="262" y="209"/>
                </a:lnTo>
                <a:lnTo>
                  <a:pt x="262" y="210"/>
                </a:lnTo>
                <a:lnTo>
                  <a:pt x="263" y="210"/>
                </a:lnTo>
                <a:lnTo>
                  <a:pt x="263" y="211"/>
                </a:lnTo>
                <a:lnTo>
                  <a:pt x="265" y="211"/>
                </a:lnTo>
                <a:lnTo>
                  <a:pt x="266" y="211"/>
                </a:lnTo>
                <a:lnTo>
                  <a:pt x="267" y="211"/>
                </a:lnTo>
                <a:lnTo>
                  <a:pt x="268" y="211"/>
                </a:lnTo>
                <a:lnTo>
                  <a:pt x="268" y="210"/>
                </a:lnTo>
                <a:lnTo>
                  <a:pt x="269" y="210"/>
                </a:lnTo>
                <a:lnTo>
                  <a:pt x="269" y="209"/>
                </a:lnTo>
                <a:lnTo>
                  <a:pt x="270" y="208"/>
                </a:lnTo>
                <a:lnTo>
                  <a:pt x="270" y="207"/>
                </a:lnTo>
                <a:lnTo>
                  <a:pt x="272" y="206"/>
                </a:lnTo>
                <a:lnTo>
                  <a:pt x="272" y="207"/>
                </a:lnTo>
                <a:lnTo>
                  <a:pt x="272" y="206"/>
                </a:lnTo>
                <a:lnTo>
                  <a:pt x="272" y="205"/>
                </a:lnTo>
                <a:lnTo>
                  <a:pt x="273" y="205"/>
                </a:lnTo>
                <a:lnTo>
                  <a:pt x="273" y="206"/>
                </a:lnTo>
                <a:lnTo>
                  <a:pt x="274" y="205"/>
                </a:lnTo>
                <a:lnTo>
                  <a:pt x="275" y="204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9" y="204"/>
                </a:lnTo>
                <a:lnTo>
                  <a:pt x="279" y="203"/>
                </a:lnTo>
                <a:lnTo>
                  <a:pt x="280" y="203"/>
                </a:lnTo>
                <a:lnTo>
                  <a:pt x="280" y="204"/>
                </a:lnTo>
                <a:lnTo>
                  <a:pt x="281" y="204"/>
                </a:lnTo>
                <a:lnTo>
                  <a:pt x="282" y="203"/>
                </a:lnTo>
                <a:lnTo>
                  <a:pt x="283" y="202"/>
                </a:lnTo>
                <a:lnTo>
                  <a:pt x="284" y="201"/>
                </a:lnTo>
                <a:lnTo>
                  <a:pt x="285" y="201"/>
                </a:lnTo>
                <a:lnTo>
                  <a:pt x="286" y="201"/>
                </a:lnTo>
                <a:lnTo>
                  <a:pt x="287" y="201"/>
                </a:lnTo>
                <a:lnTo>
                  <a:pt x="287" y="200"/>
                </a:lnTo>
                <a:lnTo>
                  <a:pt x="288" y="201"/>
                </a:lnTo>
                <a:lnTo>
                  <a:pt x="290" y="201"/>
                </a:lnTo>
                <a:lnTo>
                  <a:pt x="290" y="200"/>
                </a:lnTo>
                <a:lnTo>
                  <a:pt x="291" y="199"/>
                </a:lnTo>
                <a:lnTo>
                  <a:pt x="291" y="200"/>
                </a:lnTo>
                <a:lnTo>
                  <a:pt x="292" y="200"/>
                </a:lnTo>
                <a:lnTo>
                  <a:pt x="293" y="199"/>
                </a:lnTo>
                <a:lnTo>
                  <a:pt x="294" y="199"/>
                </a:lnTo>
                <a:lnTo>
                  <a:pt x="295" y="199"/>
                </a:lnTo>
                <a:lnTo>
                  <a:pt x="296" y="200"/>
                </a:lnTo>
                <a:lnTo>
                  <a:pt x="296" y="201"/>
                </a:lnTo>
                <a:lnTo>
                  <a:pt x="297" y="201"/>
                </a:lnTo>
                <a:lnTo>
                  <a:pt x="298" y="201"/>
                </a:lnTo>
                <a:lnTo>
                  <a:pt x="298" y="202"/>
                </a:lnTo>
                <a:lnTo>
                  <a:pt x="298" y="203"/>
                </a:lnTo>
                <a:lnTo>
                  <a:pt x="299" y="203"/>
                </a:lnTo>
                <a:lnTo>
                  <a:pt x="300" y="204"/>
                </a:lnTo>
                <a:lnTo>
                  <a:pt x="302" y="205"/>
                </a:lnTo>
                <a:lnTo>
                  <a:pt x="303" y="206"/>
                </a:lnTo>
                <a:lnTo>
                  <a:pt x="303" y="207"/>
                </a:lnTo>
                <a:lnTo>
                  <a:pt x="303" y="208"/>
                </a:lnTo>
                <a:lnTo>
                  <a:pt x="303" y="210"/>
                </a:lnTo>
                <a:lnTo>
                  <a:pt x="303" y="211"/>
                </a:lnTo>
                <a:lnTo>
                  <a:pt x="304" y="211"/>
                </a:lnTo>
                <a:lnTo>
                  <a:pt x="304" y="213"/>
                </a:lnTo>
                <a:lnTo>
                  <a:pt x="303" y="213"/>
                </a:lnTo>
                <a:lnTo>
                  <a:pt x="302" y="214"/>
                </a:lnTo>
                <a:lnTo>
                  <a:pt x="302" y="215"/>
                </a:lnTo>
                <a:lnTo>
                  <a:pt x="301" y="219"/>
                </a:lnTo>
                <a:lnTo>
                  <a:pt x="301" y="220"/>
                </a:lnTo>
                <a:lnTo>
                  <a:pt x="302" y="221"/>
                </a:lnTo>
                <a:lnTo>
                  <a:pt x="302" y="222"/>
                </a:lnTo>
                <a:lnTo>
                  <a:pt x="302" y="223"/>
                </a:lnTo>
                <a:lnTo>
                  <a:pt x="301" y="224"/>
                </a:lnTo>
                <a:lnTo>
                  <a:pt x="301" y="227"/>
                </a:lnTo>
                <a:lnTo>
                  <a:pt x="300" y="228"/>
                </a:lnTo>
                <a:lnTo>
                  <a:pt x="299" y="229"/>
                </a:lnTo>
                <a:lnTo>
                  <a:pt x="299" y="230"/>
                </a:lnTo>
                <a:lnTo>
                  <a:pt x="298" y="230"/>
                </a:lnTo>
                <a:lnTo>
                  <a:pt x="296" y="230"/>
                </a:lnTo>
                <a:lnTo>
                  <a:pt x="294" y="230"/>
                </a:lnTo>
                <a:lnTo>
                  <a:pt x="292" y="230"/>
                </a:lnTo>
                <a:lnTo>
                  <a:pt x="291" y="231"/>
                </a:lnTo>
                <a:lnTo>
                  <a:pt x="289" y="231"/>
                </a:lnTo>
                <a:lnTo>
                  <a:pt x="288" y="232"/>
                </a:lnTo>
                <a:lnTo>
                  <a:pt x="287" y="233"/>
                </a:lnTo>
                <a:lnTo>
                  <a:pt x="287" y="234"/>
                </a:lnTo>
                <a:lnTo>
                  <a:pt x="286" y="234"/>
                </a:lnTo>
                <a:lnTo>
                  <a:pt x="285" y="235"/>
                </a:lnTo>
                <a:lnTo>
                  <a:pt x="285" y="234"/>
                </a:lnTo>
                <a:lnTo>
                  <a:pt x="284" y="234"/>
                </a:lnTo>
                <a:lnTo>
                  <a:pt x="283" y="234"/>
                </a:lnTo>
                <a:lnTo>
                  <a:pt x="282" y="234"/>
                </a:lnTo>
                <a:lnTo>
                  <a:pt x="282" y="235"/>
                </a:lnTo>
                <a:lnTo>
                  <a:pt x="281" y="235"/>
                </a:lnTo>
                <a:lnTo>
                  <a:pt x="282" y="236"/>
                </a:lnTo>
                <a:lnTo>
                  <a:pt x="281" y="237"/>
                </a:lnTo>
                <a:lnTo>
                  <a:pt x="280" y="236"/>
                </a:lnTo>
                <a:lnTo>
                  <a:pt x="281" y="237"/>
                </a:lnTo>
                <a:lnTo>
                  <a:pt x="281" y="238"/>
                </a:lnTo>
                <a:lnTo>
                  <a:pt x="280" y="240"/>
                </a:lnTo>
                <a:lnTo>
                  <a:pt x="281" y="240"/>
                </a:lnTo>
                <a:lnTo>
                  <a:pt x="279" y="241"/>
                </a:lnTo>
                <a:lnTo>
                  <a:pt x="278" y="241"/>
                </a:lnTo>
                <a:lnTo>
                  <a:pt x="277" y="242"/>
                </a:lnTo>
                <a:lnTo>
                  <a:pt x="277" y="243"/>
                </a:lnTo>
                <a:lnTo>
                  <a:pt x="277" y="244"/>
                </a:lnTo>
                <a:lnTo>
                  <a:pt x="276" y="244"/>
                </a:lnTo>
                <a:lnTo>
                  <a:pt x="277" y="245"/>
                </a:lnTo>
                <a:lnTo>
                  <a:pt x="277" y="246"/>
                </a:lnTo>
                <a:lnTo>
                  <a:pt x="276" y="247"/>
                </a:lnTo>
                <a:lnTo>
                  <a:pt x="276" y="248"/>
                </a:lnTo>
                <a:lnTo>
                  <a:pt x="275" y="247"/>
                </a:lnTo>
                <a:lnTo>
                  <a:pt x="276" y="248"/>
                </a:lnTo>
                <a:lnTo>
                  <a:pt x="275" y="248"/>
                </a:lnTo>
                <a:lnTo>
                  <a:pt x="275" y="249"/>
                </a:lnTo>
                <a:lnTo>
                  <a:pt x="275" y="248"/>
                </a:lnTo>
                <a:lnTo>
                  <a:pt x="274" y="249"/>
                </a:lnTo>
                <a:lnTo>
                  <a:pt x="273" y="249"/>
                </a:lnTo>
                <a:lnTo>
                  <a:pt x="273" y="250"/>
                </a:lnTo>
                <a:lnTo>
                  <a:pt x="272" y="250"/>
                </a:lnTo>
                <a:lnTo>
                  <a:pt x="273" y="250"/>
                </a:lnTo>
                <a:lnTo>
                  <a:pt x="273" y="251"/>
                </a:lnTo>
                <a:lnTo>
                  <a:pt x="273" y="252"/>
                </a:lnTo>
                <a:lnTo>
                  <a:pt x="273" y="253"/>
                </a:lnTo>
                <a:lnTo>
                  <a:pt x="272" y="253"/>
                </a:lnTo>
                <a:lnTo>
                  <a:pt x="273" y="253"/>
                </a:lnTo>
                <a:lnTo>
                  <a:pt x="272" y="254"/>
                </a:lnTo>
                <a:lnTo>
                  <a:pt x="273" y="255"/>
                </a:lnTo>
                <a:lnTo>
                  <a:pt x="273" y="256"/>
                </a:lnTo>
                <a:lnTo>
                  <a:pt x="274" y="256"/>
                </a:lnTo>
                <a:lnTo>
                  <a:pt x="274" y="257"/>
                </a:lnTo>
                <a:lnTo>
                  <a:pt x="273" y="257"/>
                </a:lnTo>
                <a:lnTo>
                  <a:pt x="273" y="259"/>
                </a:lnTo>
                <a:lnTo>
                  <a:pt x="273" y="260"/>
                </a:lnTo>
                <a:lnTo>
                  <a:pt x="272" y="260"/>
                </a:lnTo>
                <a:lnTo>
                  <a:pt x="271" y="260"/>
                </a:lnTo>
                <a:lnTo>
                  <a:pt x="272" y="261"/>
                </a:lnTo>
                <a:lnTo>
                  <a:pt x="272" y="262"/>
                </a:lnTo>
                <a:lnTo>
                  <a:pt x="272" y="263"/>
                </a:lnTo>
                <a:lnTo>
                  <a:pt x="273" y="263"/>
                </a:lnTo>
                <a:lnTo>
                  <a:pt x="273" y="265"/>
                </a:lnTo>
                <a:lnTo>
                  <a:pt x="273" y="266"/>
                </a:lnTo>
                <a:lnTo>
                  <a:pt x="273" y="267"/>
                </a:lnTo>
                <a:lnTo>
                  <a:pt x="273" y="268"/>
                </a:lnTo>
                <a:lnTo>
                  <a:pt x="272" y="268"/>
                </a:lnTo>
                <a:lnTo>
                  <a:pt x="272" y="269"/>
                </a:lnTo>
                <a:lnTo>
                  <a:pt x="273" y="269"/>
                </a:lnTo>
                <a:lnTo>
                  <a:pt x="272" y="269"/>
                </a:lnTo>
                <a:lnTo>
                  <a:pt x="270" y="269"/>
                </a:lnTo>
                <a:lnTo>
                  <a:pt x="270" y="271"/>
                </a:lnTo>
                <a:lnTo>
                  <a:pt x="269" y="271"/>
                </a:lnTo>
                <a:lnTo>
                  <a:pt x="269" y="270"/>
                </a:lnTo>
                <a:lnTo>
                  <a:pt x="268" y="270"/>
                </a:lnTo>
                <a:lnTo>
                  <a:pt x="267" y="271"/>
                </a:lnTo>
                <a:lnTo>
                  <a:pt x="268" y="272"/>
                </a:lnTo>
                <a:lnTo>
                  <a:pt x="267" y="272"/>
                </a:lnTo>
                <a:lnTo>
                  <a:pt x="268" y="272"/>
                </a:lnTo>
                <a:lnTo>
                  <a:pt x="268" y="274"/>
                </a:lnTo>
                <a:lnTo>
                  <a:pt x="268" y="275"/>
                </a:lnTo>
                <a:lnTo>
                  <a:pt x="267" y="275"/>
                </a:lnTo>
                <a:lnTo>
                  <a:pt x="267" y="276"/>
                </a:lnTo>
                <a:lnTo>
                  <a:pt x="265" y="276"/>
                </a:lnTo>
                <a:lnTo>
                  <a:pt x="265" y="278"/>
                </a:lnTo>
                <a:lnTo>
                  <a:pt x="265" y="279"/>
                </a:lnTo>
                <a:lnTo>
                  <a:pt x="264" y="279"/>
                </a:lnTo>
                <a:lnTo>
                  <a:pt x="264" y="280"/>
                </a:lnTo>
                <a:lnTo>
                  <a:pt x="263" y="280"/>
                </a:lnTo>
                <a:lnTo>
                  <a:pt x="262" y="280"/>
                </a:lnTo>
                <a:lnTo>
                  <a:pt x="262" y="281"/>
                </a:lnTo>
                <a:lnTo>
                  <a:pt x="262" y="282"/>
                </a:lnTo>
                <a:lnTo>
                  <a:pt x="263" y="281"/>
                </a:lnTo>
                <a:lnTo>
                  <a:pt x="263" y="282"/>
                </a:lnTo>
                <a:lnTo>
                  <a:pt x="262" y="282"/>
                </a:lnTo>
                <a:lnTo>
                  <a:pt x="262" y="283"/>
                </a:lnTo>
                <a:lnTo>
                  <a:pt x="262" y="284"/>
                </a:lnTo>
                <a:lnTo>
                  <a:pt x="262" y="285"/>
                </a:lnTo>
                <a:lnTo>
                  <a:pt x="263" y="285"/>
                </a:lnTo>
                <a:lnTo>
                  <a:pt x="264" y="285"/>
                </a:lnTo>
                <a:lnTo>
                  <a:pt x="265" y="285"/>
                </a:lnTo>
                <a:lnTo>
                  <a:pt x="266" y="286"/>
                </a:lnTo>
                <a:lnTo>
                  <a:pt x="266" y="285"/>
                </a:lnTo>
                <a:lnTo>
                  <a:pt x="268" y="285"/>
                </a:lnTo>
                <a:lnTo>
                  <a:pt x="268" y="286"/>
                </a:lnTo>
                <a:lnTo>
                  <a:pt x="270" y="285"/>
                </a:lnTo>
                <a:lnTo>
                  <a:pt x="272" y="285"/>
                </a:lnTo>
                <a:lnTo>
                  <a:pt x="273" y="286"/>
                </a:lnTo>
                <a:lnTo>
                  <a:pt x="272" y="286"/>
                </a:lnTo>
                <a:lnTo>
                  <a:pt x="271" y="286"/>
                </a:lnTo>
                <a:lnTo>
                  <a:pt x="271" y="287"/>
                </a:lnTo>
                <a:lnTo>
                  <a:pt x="272" y="287"/>
                </a:lnTo>
                <a:lnTo>
                  <a:pt x="271" y="288"/>
                </a:lnTo>
                <a:lnTo>
                  <a:pt x="271" y="289"/>
                </a:lnTo>
                <a:lnTo>
                  <a:pt x="271" y="290"/>
                </a:lnTo>
                <a:lnTo>
                  <a:pt x="272" y="289"/>
                </a:lnTo>
                <a:lnTo>
                  <a:pt x="273" y="290"/>
                </a:lnTo>
                <a:lnTo>
                  <a:pt x="273" y="289"/>
                </a:lnTo>
                <a:lnTo>
                  <a:pt x="274" y="289"/>
                </a:lnTo>
                <a:lnTo>
                  <a:pt x="274" y="290"/>
                </a:lnTo>
                <a:lnTo>
                  <a:pt x="275" y="290"/>
                </a:lnTo>
                <a:lnTo>
                  <a:pt x="276" y="291"/>
                </a:lnTo>
                <a:lnTo>
                  <a:pt x="276" y="292"/>
                </a:lnTo>
                <a:lnTo>
                  <a:pt x="277" y="292"/>
                </a:lnTo>
                <a:lnTo>
                  <a:pt x="276" y="294"/>
                </a:lnTo>
                <a:lnTo>
                  <a:pt x="277" y="294"/>
                </a:lnTo>
                <a:lnTo>
                  <a:pt x="278" y="295"/>
                </a:lnTo>
                <a:lnTo>
                  <a:pt x="279" y="294"/>
                </a:lnTo>
                <a:lnTo>
                  <a:pt x="279" y="295"/>
                </a:lnTo>
                <a:lnTo>
                  <a:pt x="279" y="296"/>
                </a:lnTo>
                <a:lnTo>
                  <a:pt x="279" y="298"/>
                </a:lnTo>
                <a:lnTo>
                  <a:pt x="279" y="299"/>
                </a:lnTo>
                <a:lnTo>
                  <a:pt x="278" y="299"/>
                </a:lnTo>
                <a:lnTo>
                  <a:pt x="278" y="301"/>
                </a:lnTo>
                <a:lnTo>
                  <a:pt x="277" y="301"/>
                </a:lnTo>
                <a:lnTo>
                  <a:pt x="277" y="302"/>
                </a:lnTo>
                <a:lnTo>
                  <a:pt x="278" y="302"/>
                </a:lnTo>
                <a:lnTo>
                  <a:pt x="279" y="302"/>
                </a:lnTo>
                <a:lnTo>
                  <a:pt x="280" y="303"/>
                </a:lnTo>
                <a:lnTo>
                  <a:pt x="281" y="305"/>
                </a:lnTo>
                <a:lnTo>
                  <a:pt x="282" y="305"/>
                </a:lnTo>
                <a:lnTo>
                  <a:pt x="282" y="306"/>
                </a:lnTo>
                <a:lnTo>
                  <a:pt x="283" y="307"/>
                </a:lnTo>
                <a:lnTo>
                  <a:pt x="283" y="308"/>
                </a:lnTo>
                <a:lnTo>
                  <a:pt x="283" y="309"/>
                </a:lnTo>
                <a:lnTo>
                  <a:pt x="283" y="310"/>
                </a:lnTo>
                <a:lnTo>
                  <a:pt x="285" y="310"/>
                </a:lnTo>
                <a:lnTo>
                  <a:pt x="286" y="309"/>
                </a:lnTo>
                <a:lnTo>
                  <a:pt x="288" y="309"/>
                </a:lnTo>
                <a:lnTo>
                  <a:pt x="289" y="308"/>
                </a:lnTo>
                <a:lnTo>
                  <a:pt x="290" y="308"/>
                </a:lnTo>
                <a:lnTo>
                  <a:pt x="291" y="310"/>
                </a:lnTo>
                <a:lnTo>
                  <a:pt x="293" y="310"/>
                </a:lnTo>
                <a:lnTo>
                  <a:pt x="291" y="311"/>
                </a:lnTo>
                <a:lnTo>
                  <a:pt x="291" y="312"/>
                </a:lnTo>
                <a:lnTo>
                  <a:pt x="291" y="313"/>
                </a:lnTo>
                <a:lnTo>
                  <a:pt x="293" y="314"/>
                </a:lnTo>
                <a:lnTo>
                  <a:pt x="294" y="314"/>
                </a:lnTo>
                <a:lnTo>
                  <a:pt x="295" y="315"/>
                </a:lnTo>
                <a:lnTo>
                  <a:pt x="296" y="315"/>
                </a:lnTo>
                <a:lnTo>
                  <a:pt x="297" y="315"/>
                </a:lnTo>
                <a:lnTo>
                  <a:pt x="298" y="316"/>
                </a:lnTo>
                <a:lnTo>
                  <a:pt x="296" y="317"/>
                </a:lnTo>
                <a:lnTo>
                  <a:pt x="296" y="318"/>
                </a:lnTo>
                <a:lnTo>
                  <a:pt x="298" y="319"/>
                </a:lnTo>
                <a:lnTo>
                  <a:pt x="299" y="320"/>
                </a:lnTo>
                <a:lnTo>
                  <a:pt x="299" y="321"/>
                </a:lnTo>
                <a:lnTo>
                  <a:pt x="296" y="323"/>
                </a:lnTo>
                <a:lnTo>
                  <a:pt x="295" y="323"/>
                </a:lnTo>
                <a:lnTo>
                  <a:pt x="295" y="324"/>
                </a:lnTo>
                <a:lnTo>
                  <a:pt x="294" y="326"/>
                </a:lnTo>
                <a:lnTo>
                  <a:pt x="294" y="327"/>
                </a:lnTo>
                <a:lnTo>
                  <a:pt x="294" y="329"/>
                </a:lnTo>
                <a:lnTo>
                  <a:pt x="291" y="331"/>
                </a:lnTo>
                <a:lnTo>
                  <a:pt x="291" y="332"/>
                </a:lnTo>
                <a:lnTo>
                  <a:pt x="291" y="334"/>
                </a:lnTo>
                <a:lnTo>
                  <a:pt x="292" y="334"/>
                </a:lnTo>
                <a:lnTo>
                  <a:pt x="293" y="334"/>
                </a:lnTo>
                <a:lnTo>
                  <a:pt x="295" y="334"/>
                </a:lnTo>
                <a:lnTo>
                  <a:pt x="296" y="335"/>
                </a:lnTo>
                <a:lnTo>
                  <a:pt x="297" y="336"/>
                </a:lnTo>
                <a:lnTo>
                  <a:pt x="296" y="337"/>
                </a:lnTo>
                <a:lnTo>
                  <a:pt x="296" y="338"/>
                </a:lnTo>
                <a:lnTo>
                  <a:pt x="296" y="339"/>
                </a:lnTo>
                <a:lnTo>
                  <a:pt x="297" y="339"/>
                </a:lnTo>
                <a:lnTo>
                  <a:pt x="299" y="339"/>
                </a:lnTo>
                <a:lnTo>
                  <a:pt x="301" y="338"/>
                </a:lnTo>
                <a:lnTo>
                  <a:pt x="302" y="340"/>
                </a:lnTo>
                <a:lnTo>
                  <a:pt x="302" y="342"/>
                </a:lnTo>
                <a:lnTo>
                  <a:pt x="303" y="343"/>
                </a:lnTo>
                <a:lnTo>
                  <a:pt x="302" y="343"/>
                </a:lnTo>
                <a:lnTo>
                  <a:pt x="302" y="344"/>
                </a:lnTo>
                <a:lnTo>
                  <a:pt x="304" y="344"/>
                </a:lnTo>
                <a:lnTo>
                  <a:pt x="304" y="346"/>
                </a:lnTo>
                <a:lnTo>
                  <a:pt x="304" y="347"/>
                </a:lnTo>
                <a:lnTo>
                  <a:pt x="303" y="347"/>
                </a:lnTo>
                <a:lnTo>
                  <a:pt x="305" y="348"/>
                </a:lnTo>
                <a:lnTo>
                  <a:pt x="303" y="350"/>
                </a:lnTo>
                <a:lnTo>
                  <a:pt x="304" y="351"/>
                </a:lnTo>
                <a:lnTo>
                  <a:pt x="303" y="352"/>
                </a:lnTo>
                <a:lnTo>
                  <a:pt x="305" y="354"/>
                </a:lnTo>
                <a:lnTo>
                  <a:pt x="305" y="357"/>
                </a:lnTo>
                <a:lnTo>
                  <a:pt x="305" y="359"/>
                </a:lnTo>
                <a:lnTo>
                  <a:pt x="306" y="359"/>
                </a:lnTo>
                <a:lnTo>
                  <a:pt x="308" y="359"/>
                </a:lnTo>
                <a:lnTo>
                  <a:pt x="310" y="362"/>
                </a:lnTo>
                <a:lnTo>
                  <a:pt x="311" y="366"/>
                </a:lnTo>
                <a:lnTo>
                  <a:pt x="313" y="366"/>
                </a:lnTo>
                <a:lnTo>
                  <a:pt x="314" y="366"/>
                </a:lnTo>
                <a:lnTo>
                  <a:pt x="315" y="366"/>
                </a:lnTo>
                <a:lnTo>
                  <a:pt x="316" y="366"/>
                </a:lnTo>
                <a:lnTo>
                  <a:pt x="318" y="366"/>
                </a:lnTo>
                <a:lnTo>
                  <a:pt x="320" y="366"/>
                </a:lnTo>
                <a:lnTo>
                  <a:pt x="322" y="366"/>
                </a:lnTo>
                <a:lnTo>
                  <a:pt x="323" y="366"/>
                </a:lnTo>
                <a:lnTo>
                  <a:pt x="324" y="367"/>
                </a:lnTo>
                <a:lnTo>
                  <a:pt x="325" y="369"/>
                </a:lnTo>
                <a:lnTo>
                  <a:pt x="328" y="368"/>
                </a:lnTo>
                <a:lnTo>
                  <a:pt x="331" y="369"/>
                </a:lnTo>
                <a:lnTo>
                  <a:pt x="334" y="366"/>
                </a:lnTo>
                <a:lnTo>
                  <a:pt x="335" y="366"/>
                </a:lnTo>
                <a:lnTo>
                  <a:pt x="336" y="366"/>
                </a:lnTo>
                <a:lnTo>
                  <a:pt x="336" y="371"/>
                </a:lnTo>
                <a:lnTo>
                  <a:pt x="337" y="373"/>
                </a:lnTo>
                <a:lnTo>
                  <a:pt x="337" y="371"/>
                </a:lnTo>
                <a:lnTo>
                  <a:pt x="340" y="371"/>
                </a:lnTo>
                <a:lnTo>
                  <a:pt x="341" y="372"/>
                </a:lnTo>
                <a:lnTo>
                  <a:pt x="343" y="371"/>
                </a:lnTo>
                <a:lnTo>
                  <a:pt x="346" y="370"/>
                </a:lnTo>
                <a:lnTo>
                  <a:pt x="348" y="372"/>
                </a:lnTo>
                <a:lnTo>
                  <a:pt x="352" y="373"/>
                </a:lnTo>
                <a:lnTo>
                  <a:pt x="356" y="371"/>
                </a:lnTo>
                <a:lnTo>
                  <a:pt x="357" y="370"/>
                </a:lnTo>
                <a:lnTo>
                  <a:pt x="357" y="368"/>
                </a:lnTo>
                <a:lnTo>
                  <a:pt x="357" y="366"/>
                </a:lnTo>
                <a:lnTo>
                  <a:pt x="356" y="366"/>
                </a:lnTo>
                <a:lnTo>
                  <a:pt x="357" y="365"/>
                </a:lnTo>
                <a:lnTo>
                  <a:pt x="357" y="364"/>
                </a:lnTo>
                <a:lnTo>
                  <a:pt x="357" y="366"/>
                </a:lnTo>
                <a:lnTo>
                  <a:pt x="359" y="366"/>
                </a:lnTo>
                <a:lnTo>
                  <a:pt x="358" y="367"/>
                </a:lnTo>
                <a:lnTo>
                  <a:pt x="359" y="369"/>
                </a:lnTo>
                <a:lnTo>
                  <a:pt x="359" y="370"/>
                </a:lnTo>
                <a:lnTo>
                  <a:pt x="359" y="372"/>
                </a:lnTo>
                <a:lnTo>
                  <a:pt x="359" y="373"/>
                </a:lnTo>
                <a:lnTo>
                  <a:pt x="358" y="373"/>
                </a:lnTo>
                <a:lnTo>
                  <a:pt x="357" y="374"/>
                </a:lnTo>
                <a:lnTo>
                  <a:pt x="357" y="376"/>
                </a:lnTo>
                <a:lnTo>
                  <a:pt x="356" y="378"/>
                </a:lnTo>
                <a:lnTo>
                  <a:pt x="355" y="379"/>
                </a:lnTo>
                <a:lnTo>
                  <a:pt x="352" y="379"/>
                </a:lnTo>
                <a:lnTo>
                  <a:pt x="351" y="379"/>
                </a:lnTo>
                <a:lnTo>
                  <a:pt x="350" y="379"/>
                </a:lnTo>
                <a:lnTo>
                  <a:pt x="350" y="380"/>
                </a:lnTo>
                <a:lnTo>
                  <a:pt x="349" y="381"/>
                </a:lnTo>
                <a:lnTo>
                  <a:pt x="349" y="382"/>
                </a:lnTo>
                <a:lnTo>
                  <a:pt x="350" y="383"/>
                </a:lnTo>
                <a:lnTo>
                  <a:pt x="350" y="385"/>
                </a:lnTo>
                <a:lnTo>
                  <a:pt x="349" y="386"/>
                </a:lnTo>
                <a:lnTo>
                  <a:pt x="347" y="386"/>
                </a:lnTo>
                <a:lnTo>
                  <a:pt x="346" y="386"/>
                </a:lnTo>
                <a:lnTo>
                  <a:pt x="345" y="387"/>
                </a:lnTo>
                <a:lnTo>
                  <a:pt x="344" y="388"/>
                </a:lnTo>
                <a:lnTo>
                  <a:pt x="341" y="389"/>
                </a:lnTo>
                <a:lnTo>
                  <a:pt x="340" y="390"/>
                </a:lnTo>
                <a:lnTo>
                  <a:pt x="340" y="392"/>
                </a:lnTo>
                <a:lnTo>
                  <a:pt x="339" y="392"/>
                </a:lnTo>
                <a:lnTo>
                  <a:pt x="338" y="392"/>
                </a:lnTo>
                <a:lnTo>
                  <a:pt x="337" y="392"/>
                </a:lnTo>
                <a:lnTo>
                  <a:pt x="336" y="39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8" name="Freeform 40"/>
          <p:cNvSpPr>
            <a:spLocks/>
          </p:cNvSpPr>
          <p:nvPr/>
        </p:nvSpPr>
        <p:spPr bwMode="auto">
          <a:xfrm>
            <a:off x="6308725" y="3336925"/>
            <a:ext cx="533400" cy="339725"/>
          </a:xfrm>
          <a:custGeom>
            <a:avLst/>
            <a:gdLst>
              <a:gd name="T0" fmla="*/ 2147483647 w 336"/>
              <a:gd name="T1" fmla="*/ 2147483647 h 214"/>
              <a:gd name="T2" fmla="*/ 2147483647 w 336"/>
              <a:gd name="T3" fmla="*/ 2147483647 h 214"/>
              <a:gd name="T4" fmla="*/ 2147483647 w 336"/>
              <a:gd name="T5" fmla="*/ 2147483647 h 214"/>
              <a:gd name="T6" fmla="*/ 2147483647 w 336"/>
              <a:gd name="T7" fmla="*/ 2147483647 h 214"/>
              <a:gd name="T8" fmla="*/ 2147483647 w 336"/>
              <a:gd name="T9" fmla="*/ 2147483647 h 214"/>
              <a:gd name="T10" fmla="*/ 2147483647 w 336"/>
              <a:gd name="T11" fmla="*/ 2147483647 h 214"/>
              <a:gd name="T12" fmla="*/ 2147483647 w 336"/>
              <a:gd name="T13" fmla="*/ 2147483647 h 214"/>
              <a:gd name="T14" fmla="*/ 2147483647 w 336"/>
              <a:gd name="T15" fmla="*/ 2147483647 h 214"/>
              <a:gd name="T16" fmla="*/ 2147483647 w 336"/>
              <a:gd name="T17" fmla="*/ 2147483647 h 214"/>
              <a:gd name="T18" fmla="*/ 2147483647 w 336"/>
              <a:gd name="T19" fmla="*/ 2147483647 h 214"/>
              <a:gd name="T20" fmla="*/ 2147483647 w 336"/>
              <a:gd name="T21" fmla="*/ 2147483647 h 214"/>
              <a:gd name="T22" fmla="*/ 2147483647 w 336"/>
              <a:gd name="T23" fmla="*/ 2147483647 h 214"/>
              <a:gd name="T24" fmla="*/ 2147483647 w 336"/>
              <a:gd name="T25" fmla="*/ 2147483647 h 214"/>
              <a:gd name="T26" fmla="*/ 2147483647 w 336"/>
              <a:gd name="T27" fmla="*/ 2147483647 h 214"/>
              <a:gd name="T28" fmla="*/ 2147483647 w 336"/>
              <a:gd name="T29" fmla="*/ 2147483647 h 214"/>
              <a:gd name="T30" fmla="*/ 2147483647 w 336"/>
              <a:gd name="T31" fmla="*/ 2147483647 h 214"/>
              <a:gd name="T32" fmla="*/ 2147483647 w 336"/>
              <a:gd name="T33" fmla="*/ 2147483647 h 214"/>
              <a:gd name="T34" fmla="*/ 2147483647 w 336"/>
              <a:gd name="T35" fmla="*/ 2147483647 h 214"/>
              <a:gd name="T36" fmla="*/ 2147483647 w 336"/>
              <a:gd name="T37" fmla="*/ 2147483647 h 214"/>
              <a:gd name="T38" fmla="*/ 2147483647 w 336"/>
              <a:gd name="T39" fmla="*/ 2147483647 h 214"/>
              <a:gd name="T40" fmla="*/ 2147483647 w 336"/>
              <a:gd name="T41" fmla="*/ 2147483647 h 214"/>
              <a:gd name="T42" fmla="*/ 2147483647 w 336"/>
              <a:gd name="T43" fmla="*/ 2147483647 h 214"/>
              <a:gd name="T44" fmla="*/ 2147483647 w 336"/>
              <a:gd name="T45" fmla="*/ 2147483647 h 214"/>
              <a:gd name="T46" fmla="*/ 2147483647 w 336"/>
              <a:gd name="T47" fmla="*/ 2147483647 h 214"/>
              <a:gd name="T48" fmla="*/ 2147483647 w 336"/>
              <a:gd name="T49" fmla="*/ 2147483647 h 214"/>
              <a:gd name="T50" fmla="*/ 2147483647 w 336"/>
              <a:gd name="T51" fmla="*/ 2147483647 h 214"/>
              <a:gd name="T52" fmla="*/ 2147483647 w 336"/>
              <a:gd name="T53" fmla="*/ 2147483647 h 214"/>
              <a:gd name="T54" fmla="*/ 2147483647 w 336"/>
              <a:gd name="T55" fmla="*/ 2147483647 h 214"/>
              <a:gd name="T56" fmla="*/ 2147483647 w 336"/>
              <a:gd name="T57" fmla="*/ 2147483647 h 214"/>
              <a:gd name="T58" fmla="*/ 2147483647 w 336"/>
              <a:gd name="T59" fmla="*/ 2147483647 h 214"/>
              <a:gd name="T60" fmla="*/ 2147483647 w 336"/>
              <a:gd name="T61" fmla="*/ 2147483647 h 214"/>
              <a:gd name="T62" fmla="*/ 2147483647 w 336"/>
              <a:gd name="T63" fmla="*/ 2147483647 h 214"/>
              <a:gd name="T64" fmla="*/ 2147483647 w 336"/>
              <a:gd name="T65" fmla="*/ 2147483647 h 214"/>
              <a:gd name="T66" fmla="*/ 2147483647 w 336"/>
              <a:gd name="T67" fmla="*/ 2147483647 h 214"/>
              <a:gd name="T68" fmla="*/ 2147483647 w 336"/>
              <a:gd name="T69" fmla="*/ 2147483647 h 214"/>
              <a:gd name="T70" fmla="*/ 2147483647 w 336"/>
              <a:gd name="T71" fmla="*/ 2147483647 h 214"/>
              <a:gd name="T72" fmla="*/ 2147483647 w 336"/>
              <a:gd name="T73" fmla="*/ 2147483647 h 214"/>
              <a:gd name="T74" fmla="*/ 2147483647 w 336"/>
              <a:gd name="T75" fmla="*/ 2147483647 h 214"/>
              <a:gd name="T76" fmla="*/ 2147483647 w 336"/>
              <a:gd name="T77" fmla="*/ 2147483647 h 214"/>
              <a:gd name="T78" fmla="*/ 2147483647 w 336"/>
              <a:gd name="T79" fmla="*/ 2147483647 h 214"/>
              <a:gd name="T80" fmla="*/ 2147483647 w 336"/>
              <a:gd name="T81" fmla="*/ 2147483647 h 214"/>
              <a:gd name="T82" fmla="*/ 2147483647 w 336"/>
              <a:gd name="T83" fmla="*/ 2147483647 h 214"/>
              <a:gd name="T84" fmla="*/ 2147483647 w 336"/>
              <a:gd name="T85" fmla="*/ 2147483647 h 214"/>
              <a:gd name="T86" fmla="*/ 2147483647 w 336"/>
              <a:gd name="T87" fmla="*/ 2147483647 h 214"/>
              <a:gd name="T88" fmla="*/ 2147483647 w 336"/>
              <a:gd name="T89" fmla="*/ 2147483647 h 214"/>
              <a:gd name="T90" fmla="*/ 2147483647 w 336"/>
              <a:gd name="T91" fmla="*/ 2147483647 h 214"/>
              <a:gd name="T92" fmla="*/ 2147483647 w 336"/>
              <a:gd name="T93" fmla="*/ 2147483647 h 214"/>
              <a:gd name="T94" fmla="*/ 2147483647 w 336"/>
              <a:gd name="T95" fmla="*/ 2147483647 h 214"/>
              <a:gd name="T96" fmla="*/ 2147483647 w 336"/>
              <a:gd name="T97" fmla="*/ 2147483647 h 214"/>
              <a:gd name="T98" fmla="*/ 2147483647 w 336"/>
              <a:gd name="T99" fmla="*/ 2147483647 h 214"/>
              <a:gd name="T100" fmla="*/ 2147483647 w 336"/>
              <a:gd name="T101" fmla="*/ 2147483647 h 214"/>
              <a:gd name="T102" fmla="*/ 2147483647 w 336"/>
              <a:gd name="T103" fmla="*/ 2147483647 h 214"/>
              <a:gd name="T104" fmla="*/ 2147483647 w 336"/>
              <a:gd name="T105" fmla="*/ 2147483647 h 214"/>
              <a:gd name="T106" fmla="*/ 2147483647 w 336"/>
              <a:gd name="T107" fmla="*/ 2147483647 h 214"/>
              <a:gd name="T108" fmla="*/ 2147483647 w 336"/>
              <a:gd name="T109" fmla="*/ 2147483647 h 214"/>
              <a:gd name="T110" fmla="*/ 2147483647 w 336"/>
              <a:gd name="T111" fmla="*/ 2147483647 h 214"/>
              <a:gd name="T112" fmla="*/ 2147483647 w 336"/>
              <a:gd name="T113" fmla="*/ 2147483647 h 214"/>
              <a:gd name="T114" fmla="*/ 2147483647 w 336"/>
              <a:gd name="T115" fmla="*/ 2147483647 h 214"/>
              <a:gd name="T116" fmla="*/ 2147483647 w 336"/>
              <a:gd name="T117" fmla="*/ 2147483647 h 214"/>
              <a:gd name="T118" fmla="*/ 2147483647 w 336"/>
              <a:gd name="T119" fmla="*/ 2147483647 h 214"/>
              <a:gd name="T120" fmla="*/ 2147483647 w 336"/>
              <a:gd name="T121" fmla="*/ 2147483647 h 214"/>
              <a:gd name="T122" fmla="*/ 2147483647 w 336"/>
              <a:gd name="T123" fmla="*/ 2147483647 h 2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214"/>
              <a:gd name="T188" fmla="*/ 336 w 336"/>
              <a:gd name="T189" fmla="*/ 214 h 2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214">
                <a:moveTo>
                  <a:pt x="336" y="0"/>
                </a:moveTo>
                <a:lnTo>
                  <a:pt x="335" y="2"/>
                </a:lnTo>
                <a:lnTo>
                  <a:pt x="334" y="2"/>
                </a:lnTo>
                <a:lnTo>
                  <a:pt x="333" y="2"/>
                </a:lnTo>
                <a:lnTo>
                  <a:pt x="333" y="3"/>
                </a:lnTo>
                <a:lnTo>
                  <a:pt x="333" y="4"/>
                </a:lnTo>
                <a:lnTo>
                  <a:pt x="332" y="5"/>
                </a:lnTo>
                <a:lnTo>
                  <a:pt x="331" y="4"/>
                </a:lnTo>
                <a:lnTo>
                  <a:pt x="329" y="6"/>
                </a:lnTo>
                <a:lnTo>
                  <a:pt x="328" y="6"/>
                </a:lnTo>
                <a:lnTo>
                  <a:pt x="326" y="6"/>
                </a:lnTo>
                <a:lnTo>
                  <a:pt x="325" y="6"/>
                </a:lnTo>
                <a:lnTo>
                  <a:pt x="324" y="6"/>
                </a:lnTo>
                <a:lnTo>
                  <a:pt x="323" y="7"/>
                </a:lnTo>
                <a:lnTo>
                  <a:pt x="322" y="8"/>
                </a:lnTo>
                <a:lnTo>
                  <a:pt x="322" y="9"/>
                </a:lnTo>
                <a:lnTo>
                  <a:pt x="324" y="10"/>
                </a:lnTo>
                <a:lnTo>
                  <a:pt x="324" y="11"/>
                </a:lnTo>
                <a:lnTo>
                  <a:pt x="324" y="12"/>
                </a:lnTo>
                <a:lnTo>
                  <a:pt x="322" y="14"/>
                </a:lnTo>
                <a:lnTo>
                  <a:pt x="320" y="15"/>
                </a:lnTo>
                <a:lnTo>
                  <a:pt x="320" y="16"/>
                </a:lnTo>
                <a:lnTo>
                  <a:pt x="321" y="16"/>
                </a:lnTo>
                <a:lnTo>
                  <a:pt x="321" y="19"/>
                </a:lnTo>
                <a:lnTo>
                  <a:pt x="320" y="19"/>
                </a:lnTo>
                <a:lnTo>
                  <a:pt x="318" y="20"/>
                </a:lnTo>
                <a:lnTo>
                  <a:pt x="317" y="21"/>
                </a:lnTo>
                <a:lnTo>
                  <a:pt x="317" y="22"/>
                </a:lnTo>
                <a:lnTo>
                  <a:pt x="317" y="23"/>
                </a:lnTo>
                <a:lnTo>
                  <a:pt x="317" y="24"/>
                </a:lnTo>
                <a:lnTo>
                  <a:pt x="317" y="25"/>
                </a:lnTo>
                <a:lnTo>
                  <a:pt x="317" y="26"/>
                </a:lnTo>
                <a:lnTo>
                  <a:pt x="315" y="28"/>
                </a:lnTo>
                <a:lnTo>
                  <a:pt x="314" y="29"/>
                </a:lnTo>
                <a:lnTo>
                  <a:pt x="312" y="31"/>
                </a:lnTo>
                <a:lnTo>
                  <a:pt x="311" y="31"/>
                </a:lnTo>
                <a:lnTo>
                  <a:pt x="311" y="32"/>
                </a:lnTo>
                <a:lnTo>
                  <a:pt x="309" y="33"/>
                </a:lnTo>
                <a:lnTo>
                  <a:pt x="308" y="35"/>
                </a:lnTo>
                <a:lnTo>
                  <a:pt x="308" y="36"/>
                </a:lnTo>
                <a:lnTo>
                  <a:pt x="305" y="40"/>
                </a:lnTo>
                <a:lnTo>
                  <a:pt x="305" y="44"/>
                </a:lnTo>
                <a:lnTo>
                  <a:pt x="304" y="48"/>
                </a:lnTo>
                <a:lnTo>
                  <a:pt x="302" y="48"/>
                </a:lnTo>
                <a:lnTo>
                  <a:pt x="296" y="51"/>
                </a:lnTo>
                <a:lnTo>
                  <a:pt x="294" y="52"/>
                </a:lnTo>
                <a:lnTo>
                  <a:pt x="295" y="53"/>
                </a:lnTo>
                <a:lnTo>
                  <a:pt x="294" y="54"/>
                </a:lnTo>
                <a:lnTo>
                  <a:pt x="294" y="55"/>
                </a:lnTo>
                <a:lnTo>
                  <a:pt x="294" y="56"/>
                </a:lnTo>
                <a:lnTo>
                  <a:pt x="294" y="57"/>
                </a:lnTo>
                <a:lnTo>
                  <a:pt x="294" y="59"/>
                </a:lnTo>
                <a:lnTo>
                  <a:pt x="296" y="60"/>
                </a:lnTo>
                <a:lnTo>
                  <a:pt x="297" y="61"/>
                </a:lnTo>
                <a:lnTo>
                  <a:pt x="298" y="61"/>
                </a:lnTo>
                <a:lnTo>
                  <a:pt x="299" y="63"/>
                </a:lnTo>
                <a:lnTo>
                  <a:pt x="299" y="64"/>
                </a:lnTo>
                <a:lnTo>
                  <a:pt x="300" y="64"/>
                </a:lnTo>
                <a:lnTo>
                  <a:pt x="300" y="65"/>
                </a:lnTo>
                <a:lnTo>
                  <a:pt x="300" y="67"/>
                </a:lnTo>
                <a:lnTo>
                  <a:pt x="300" y="69"/>
                </a:lnTo>
                <a:lnTo>
                  <a:pt x="301" y="69"/>
                </a:lnTo>
                <a:lnTo>
                  <a:pt x="302" y="70"/>
                </a:lnTo>
                <a:lnTo>
                  <a:pt x="303" y="70"/>
                </a:lnTo>
                <a:lnTo>
                  <a:pt x="303" y="71"/>
                </a:lnTo>
                <a:lnTo>
                  <a:pt x="304" y="71"/>
                </a:lnTo>
                <a:lnTo>
                  <a:pt x="305" y="71"/>
                </a:lnTo>
                <a:lnTo>
                  <a:pt x="307" y="72"/>
                </a:lnTo>
                <a:lnTo>
                  <a:pt x="308" y="73"/>
                </a:lnTo>
                <a:lnTo>
                  <a:pt x="309" y="73"/>
                </a:lnTo>
                <a:lnTo>
                  <a:pt x="310" y="73"/>
                </a:lnTo>
                <a:lnTo>
                  <a:pt x="311" y="72"/>
                </a:lnTo>
                <a:lnTo>
                  <a:pt x="312" y="73"/>
                </a:lnTo>
                <a:lnTo>
                  <a:pt x="313" y="73"/>
                </a:lnTo>
                <a:lnTo>
                  <a:pt x="315" y="73"/>
                </a:lnTo>
                <a:lnTo>
                  <a:pt x="317" y="74"/>
                </a:lnTo>
                <a:lnTo>
                  <a:pt x="318" y="74"/>
                </a:lnTo>
                <a:lnTo>
                  <a:pt x="319" y="74"/>
                </a:lnTo>
                <a:lnTo>
                  <a:pt x="320" y="74"/>
                </a:lnTo>
                <a:lnTo>
                  <a:pt x="322" y="76"/>
                </a:lnTo>
                <a:lnTo>
                  <a:pt x="322" y="77"/>
                </a:lnTo>
                <a:lnTo>
                  <a:pt x="323" y="77"/>
                </a:lnTo>
                <a:lnTo>
                  <a:pt x="324" y="77"/>
                </a:lnTo>
                <a:lnTo>
                  <a:pt x="325" y="77"/>
                </a:lnTo>
                <a:lnTo>
                  <a:pt x="326" y="77"/>
                </a:lnTo>
                <a:lnTo>
                  <a:pt x="328" y="78"/>
                </a:lnTo>
                <a:lnTo>
                  <a:pt x="328" y="77"/>
                </a:lnTo>
                <a:lnTo>
                  <a:pt x="329" y="77"/>
                </a:lnTo>
                <a:lnTo>
                  <a:pt x="331" y="78"/>
                </a:lnTo>
                <a:lnTo>
                  <a:pt x="331" y="79"/>
                </a:lnTo>
                <a:lnTo>
                  <a:pt x="331" y="80"/>
                </a:lnTo>
                <a:lnTo>
                  <a:pt x="328" y="80"/>
                </a:lnTo>
                <a:lnTo>
                  <a:pt x="326" y="81"/>
                </a:lnTo>
                <a:lnTo>
                  <a:pt x="325" y="81"/>
                </a:lnTo>
                <a:lnTo>
                  <a:pt x="324" y="81"/>
                </a:lnTo>
                <a:lnTo>
                  <a:pt x="322" y="80"/>
                </a:lnTo>
                <a:lnTo>
                  <a:pt x="320" y="79"/>
                </a:lnTo>
                <a:lnTo>
                  <a:pt x="319" y="79"/>
                </a:lnTo>
                <a:lnTo>
                  <a:pt x="318" y="79"/>
                </a:lnTo>
                <a:lnTo>
                  <a:pt x="317" y="80"/>
                </a:lnTo>
                <a:lnTo>
                  <a:pt x="316" y="79"/>
                </a:lnTo>
                <a:lnTo>
                  <a:pt x="315" y="80"/>
                </a:lnTo>
                <a:lnTo>
                  <a:pt x="316" y="81"/>
                </a:lnTo>
                <a:lnTo>
                  <a:pt x="316" y="82"/>
                </a:lnTo>
                <a:lnTo>
                  <a:pt x="317" y="83"/>
                </a:lnTo>
                <a:lnTo>
                  <a:pt x="317" y="84"/>
                </a:lnTo>
                <a:lnTo>
                  <a:pt x="316" y="85"/>
                </a:lnTo>
                <a:lnTo>
                  <a:pt x="314" y="87"/>
                </a:lnTo>
                <a:lnTo>
                  <a:pt x="311" y="88"/>
                </a:lnTo>
                <a:lnTo>
                  <a:pt x="311" y="89"/>
                </a:lnTo>
                <a:lnTo>
                  <a:pt x="313" y="89"/>
                </a:lnTo>
                <a:lnTo>
                  <a:pt x="314" y="90"/>
                </a:lnTo>
                <a:lnTo>
                  <a:pt x="314" y="91"/>
                </a:lnTo>
                <a:lnTo>
                  <a:pt x="314" y="92"/>
                </a:lnTo>
                <a:lnTo>
                  <a:pt x="314" y="93"/>
                </a:lnTo>
                <a:lnTo>
                  <a:pt x="313" y="93"/>
                </a:lnTo>
                <a:lnTo>
                  <a:pt x="313" y="94"/>
                </a:lnTo>
                <a:lnTo>
                  <a:pt x="312" y="95"/>
                </a:lnTo>
                <a:lnTo>
                  <a:pt x="311" y="94"/>
                </a:lnTo>
                <a:lnTo>
                  <a:pt x="311" y="96"/>
                </a:lnTo>
                <a:lnTo>
                  <a:pt x="311" y="98"/>
                </a:lnTo>
                <a:lnTo>
                  <a:pt x="312" y="98"/>
                </a:lnTo>
                <a:lnTo>
                  <a:pt x="314" y="98"/>
                </a:lnTo>
                <a:lnTo>
                  <a:pt x="314" y="99"/>
                </a:lnTo>
                <a:lnTo>
                  <a:pt x="315" y="99"/>
                </a:lnTo>
                <a:lnTo>
                  <a:pt x="317" y="98"/>
                </a:lnTo>
                <a:lnTo>
                  <a:pt x="319" y="99"/>
                </a:lnTo>
                <a:lnTo>
                  <a:pt x="320" y="99"/>
                </a:lnTo>
                <a:lnTo>
                  <a:pt x="322" y="99"/>
                </a:lnTo>
                <a:lnTo>
                  <a:pt x="323" y="98"/>
                </a:lnTo>
                <a:lnTo>
                  <a:pt x="324" y="98"/>
                </a:lnTo>
                <a:lnTo>
                  <a:pt x="325" y="98"/>
                </a:lnTo>
                <a:lnTo>
                  <a:pt x="325" y="99"/>
                </a:lnTo>
                <a:lnTo>
                  <a:pt x="324" y="101"/>
                </a:lnTo>
                <a:lnTo>
                  <a:pt x="322" y="101"/>
                </a:lnTo>
                <a:lnTo>
                  <a:pt x="320" y="103"/>
                </a:lnTo>
                <a:lnTo>
                  <a:pt x="317" y="103"/>
                </a:lnTo>
                <a:lnTo>
                  <a:pt x="316" y="103"/>
                </a:lnTo>
                <a:lnTo>
                  <a:pt x="314" y="103"/>
                </a:lnTo>
                <a:lnTo>
                  <a:pt x="314" y="104"/>
                </a:lnTo>
                <a:lnTo>
                  <a:pt x="313" y="105"/>
                </a:lnTo>
                <a:lnTo>
                  <a:pt x="312" y="105"/>
                </a:lnTo>
                <a:lnTo>
                  <a:pt x="311" y="106"/>
                </a:lnTo>
                <a:lnTo>
                  <a:pt x="311" y="108"/>
                </a:lnTo>
                <a:lnTo>
                  <a:pt x="309" y="109"/>
                </a:lnTo>
                <a:lnTo>
                  <a:pt x="310" y="110"/>
                </a:lnTo>
                <a:lnTo>
                  <a:pt x="311" y="110"/>
                </a:lnTo>
                <a:lnTo>
                  <a:pt x="311" y="111"/>
                </a:lnTo>
                <a:lnTo>
                  <a:pt x="310" y="112"/>
                </a:lnTo>
                <a:lnTo>
                  <a:pt x="311" y="112"/>
                </a:lnTo>
                <a:lnTo>
                  <a:pt x="310" y="113"/>
                </a:lnTo>
                <a:lnTo>
                  <a:pt x="311" y="114"/>
                </a:lnTo>
                <a:lnTo>
                  <a:pt x="311" y="115"/>
                </a:lnTo>
                <a:lnTo>
                  <a:pt x="311" y="116"/>
                </a:lnTo>
                <a:lnTo>
                  <a:pt x="311" y="118"/>
                </a:lnTo>
                <a:lnTo>
                  <a:pt x="310" y="119"/>
                </a:lnTo>
                <a:lnTo>
                  <a:pt x="311" y="119"/>
                </a:lnTo>
                <a:lnTo>
                  <a:pt x="310" y="120"/>
                </a:lnTo>
                <a:lnTo>
                  <a:pt x="310" y="121"/>
                </a:lnTo>
                <a:lnTo>
                  <a:pt x="311" y="121"/>
                </a:lnTo>
                <a:lnTo>
                  <a:pt x="311" y="122"/>
                </a:lnTo>
                <a:lnTo>
                  <a:pt x="312" y="123"/>
                </a:lnTo>
                <a:lnTo>
                  <a:pt x="311" y="124"/>
                </a:lnTo>
                <a:lnTo>
                  <a:pt x="311" y="125"/>
                </a:lnTo>
                <a:lnTo>
                  <a:pt x="311" y="126"/>
                </a:lnTo>
                <a:lnTo>
                  <a:pt x="311" y="128"/>
                </a:lnTo>
                <a:lnTo>
                  <a:pt x="312" y="128"/>
                </a:lnTo>
                <a:lnTo>
                  <a:pt x="313" y="129"/>
                </a:lnTo>
                <a:lnTo>
                  <a:pt x="314" y="129"/>
                </a:lnTo>
                <a:lnTo>
                  <a:pt x="313" y="129"/>
                </a:lnTo>
                <a:lnTo>
                  <a:pt x="312" y="130"/>
                </a:lnTo>
                <a:lnTo>
                  <a:pt x="313" y="130"/>
                </a:lnTo>
                <a:lnTo>
                  <a:pt x="312" y="131"/>
                </a:lnTo>
                <a:lnTo>
                  <a:pt x="313" y="131"/>
                </a:lnTo>
                <a:lnTo>
                  <a:pt x="314" y="132"/>
                </a:lnTo>
                <a:lnTo>
                  <a:pt x="315" y="132"/>
                </a:lnTo>
                <a:lnTo>
                  <a:pt x="317" y="133"/>
                </a:lnTo>
                <a:lnTo>
                  <a:pt x="317" y="134"/>
                </a:lnTo>
                <a:lnTo>
                  <a:pt x="317" y="135"/>
                </a:lnTo>
                <a:lnTo>
                  <a:pt x="316" y="136"/>
                </a:lnTo>
                <a:lnTo>
                  <a:pt x="316" y="137"/>
                </a:lnTo>
                <a:lnTo>
                  <a:pt x="317" y="137"/>
                </a:lnTo>
                <a:lnTo>
                  <a:pt x="317" y="136"/>
                </a:lnTo>
                <a:lnTo>
                  <a:pt x="318" y="137"/>
                </a:lnTo>
                <a:lnTo>
                  <a:pt x="319" y="137"/>
                </a:lnTo>
                <a:lnTo>
                  <a:pt x="320" y="138"/>
                </a:lnTo>
                <a:lnTo>
                  <a:pt x="320" y="139"/>
                </a:lnTo>
                <a:lnTo>
                  <a:pt x="320" y="140"/>
                </a:lnTo>
                <a:lnTo>
                  <a:pt x="320" y="142"/>
                </a:lnTo>
                <a:lnTo>
                  <a:pt x="321" y="143"/>
                </a:lnTo>
                <a:lnTo>
                  <a:pt x="325" y="142"/>
                </a:lnTo>
                <a:lnTo>
                  <a:pt x="326" y="142"/>
                </a:lnTo>
                <a:lnTo>
                  <a:pt x="326" y="143"/>
                </a:lnTo>
                <a:lnTo>
                  <a:pt x="327" y="144"/>
                </a:lnTo>
                <a:lnTo>
                  <a:pt x="326" y="145"/>
                </a:lnTo>
                <a:lnTo>
                  <a:pt x="323" y="145"/>
                </a:lnTo>
                <a:lnTo>
                  <a:pt x="321" y="145"/>
                </a:lnTo>
                <a:lnTo>
                  <a:pt x="320" y="146"/>
                </a:lnTo>
                <a:lnTo>
                  <a:pt x="320" y="147"/>
                </a:lnTo>
                <a:lnTo>
                  <a:pt x="319" y="147"/>
                </a:lnTo>
                <a:lnTo>
                  <a:pt x="319" y="148"/>
                </a:lnTo>
                <a:lnTo>
                  <a:pt x="318" y="148"/>
                </a:lnTo>
                <a:lnTo>
                  <a:pt x="317" y="149"/>
                </a:lnTo>
                <a:lnTo>
                  <a:pt x="318" y="150"/>
                </a:lnTo>
                <a:lnTo>
                  <a:pt x="317" y="153"/>
                </a:lnTo>
                <a:lnTo>
                  <a:pt x="318" y="153"/>
                </a:lnTo>
                <a:lnTo>
                  <a:pt x="318" y="154"/>
                </a:lnTo>
                <a:lnTo>
                  <a:pt x="319" y="154"/>
                </a:lnTo>
                <a:lnTo>
                  <a:pt x="320" y="154"/>
                </a:lnTo>
                <a:lnTo>
                  <a:pt x="319" y="155"/>
                </a:lnTo>
                <a:lnTo>
                  <a:pt x="317" y="156"/>
                </a:lnTo>
                <a:lnTo>
                  <a:pt x="317" y="157"/>
                </a:lnTo>
                <a:lnTo>
                  <a:pt x="317" y="158"/>
                </a:lnTo>
                <a:lnTo>
                  <a:pt x="318" y="158"/>
                </a:lnTo>
                <a:lnTo>
                  <a:pt x="319" y="159"/>
                </a:lnTo>
                <a:lnTo>
                  <a:pt x="318" y="161"/>
                </a:lnTo>
                <a:lnTo>
                  <a:pt x="317" y="161"/>
                </a:lnTo>
                <a:lnTo>
                  <a:pt x="318" y="162"/>
                </a:lnTo>
                <a:lnTo>
                  <a:pt x="318" y="163"/>
                </a:lnTo>
                <a:lnTo>
                  <a:pt x="317" y="164"/>
                </a:lnTo>
                <a:lnTo>
                  <a:pt x="317" y="165"/>
                </a:lnTo>
                <a:lnTo>
                  <a:pt x="318" y="166"/>
                </a:lnTo>
                <a:lnTo>
                  <a:pt x="318" y="167"/>
                </a:lnTo>
                <a:lnTo>
                  <a:pt x="319" y="167"/>
                </a:lnTo>
                <a:lnTo>
                  <a:pt x="318" y="168"/>
                </a:lnTo>
                <a:lnTo>
                  <a:pt x="317" y="169"/>
                </a:lnTo>
                <a:lnTo>
                  <a:pt x="317" y="171"/>
                </a:lnTo>
                <a:lnTo>
                  <a:pt x="317" y="172"/>
                </a:lnTo>
                <a:lnTo>
                  <a:pt x="317" y="173"/>
                </a:lnTo>
                <a:lnTo>
                  <a:pt x="317" y="174"/>
                </a:lnTo>
                <a:lnTo>
                  <a:pt x="316" y="176"/>
                </a:lnTo>
                <a:lnTo>
                  <a:pt x="317" y="175"/>
                </a:lnTo>
                <a:lnTo>
                  <a:pt x="318" y="175"/>
                </a:lnTo>
                <a:lnTo>
                  <a:pt x="319" y="174"/>
                </a:lnTo>
                <a:lnTo>
                  <a:pt x="322" y="175"/>
                </a:lnTo>
                <a:lnTo>
                  <a:pt x="323" y="174"/>
                </a:lnTo>
                <a:lnTo>
                  <a:pt x="324" y="174"/>
                </a:lnTo>
                <a:lnTo>
                  <a:pt x="328" y="173"/>
                </a:lnTo>
                <a:lnTo>
                  <a:pt x="329" y="174"/>
                </a:lnTo>
                <a:lnTo>
                  <a:pt x="327" y="175"/>
                </a:lnTo>
                <a:lnTo>
                  <a:pt x="326" y="175"/>
                </a:lnTo>
                <a:lnTo>
                  <a:pt x="325" y="175"/>
                </a:lnTo>
                <a:lnTo>
                  <a:pt x="325" y="176"/>
                </a:lnTo>
                <a:lnTo>
                  <a:pt x="324" y="176"/>
                </a:lnTo>
                <a:lnTo>
                  <a:pt x="323" y="177"/>
                </a:lnTo>
                <a:lnTo>
                  <a:pt x="322" y="177"/>
                </a:lnTo>
                <a:lnTo>
                  <a:pt x="320" y="177"/>
                </a:lnTo>
                <a:lnTo>
                  <a:pt x="318" y="177"/>
                </a:lnTo>
                <a:lnTo>
                  <a:pt x="317" y="177"/>
                </a:lnTo>
                <a:lnTo>
                  <a:pt x="315" y="178"/>
                </a:lnTo>
                <a:lnTo>
                  <a:pt x="314" y="178"/>
                </a:lnTo>
                <a:lnTo>
                  <a:pt x="311" y="179"/>
                </a:lnTo>
                <a:lnTo>
                  <a:pt x="311" y="178"/>
                </a:lnTo>
                <a:lnTo>
                  <a:pt x="311" y="177"/>
                </a:lnTo>
                <a:lnTo>
                  <a:pt x="311" y="176"/>
                </a:lnTo>
                <a:lnTo>
                  <a:pt x="311" y="175"/>
                </a:lnTo>
                <a:lnTo>
                  <a:pt x="311" y="174"/>
                </a:lnTo>
                <a:lnTo>
                  <a:pt x="312" y="173"/>
                </a:lnTo>
                <a:lnTo>
                  <a:pt x="311" y="173"/>
                </a:lnTo>
                <a:lnTo>
                  <a:pt x="311" y="171"/>
                </a:lnTo>
                <a:lnTo>
                  <a:pt x="311" y="170"/>
                </a:lnTo>
                <a:lnTo>
                  <a:pt x="311" y="169"/>
                </a:lnTo>
                <a:lnTo>
                  <a:pt x="310" y="168"/>
                </a:lnTo>
                <a:lnTo>
                  <a:pt x="309" y="169"/>
                </a:lnTo>
                <a:lnTo>
                  <a:pt x="308" y="168"/>
                </a:lnTo>
                <a:lnTo>
                  <a:pt x="308" y="167"/>
                </a:lnTo>
                <a:lnTo>
                  <a:pt x="308" y="168"/>
                </a:lnTo>
                <a:lnTo>
                  <a:pt x="308" y="167"/>
                </a:lnTo>
                <a:lnTo>
                  <a:pt x="307" y="174"/>
                </a:lnTo>
                <a:lnTo>
                  <a:pt x="306" y="175"/>
                </a:lnTo>
                <a:lnTo>
                  <a:pt x="305" y="175"/>
                </a:lnTo>
                <a:lnTo>
                  <a:pt x="305" y="177"/>
                </a:lnTo>
                <a:lnTo>
                  <a:pt x="303" y="177"/>
                </a:lnTo>
                <a:lnTo>
                  <a:pt x="292" y="177"/>
                </a:lnTo>
                <a:lnTo>
                  <a:pt x="284" y="177"/>
                </a:lnTo>
                <a:lnTo>
                  <a:pt x="279" y="180"/>
                </a:lnTo>
                <a:lnTo>
                  <a:pt x="279" y="181"/>
                </a:lnTo>
                <a:lnTo>
                  <a:pt x="278" y="182"/>
                </a:lnTo>
                <a:lnTo>
                  <a:pt x="277" y="183"/>
                </a:lnTo>
                <a:lnTo>
                  <a:pt x="277" y="184"/>
                </a:lnTo>
                <a:lnTo>
                  <a:pt x="276" y="184"/>
                </a:lnTo>
                <a:lnTo>
                  <a:pt x="275" y="184"/>
                </a:lnTo>
                <a:lnTo>
                  <a:pt x="274" y="184"/>
                </a:lnTo>
                <a:lnTo>
                  <a:pt x="273" y="184"/>
                </a:lnTo>
                <a:lnTo>
                  <a:pt x="271" y="186"/>
                </a:lnTo>
                <a:lnTo>
                  <a:pt x="271" y="187"/>
                </a:lnTo>
                <a:lnTo>
                  <a:pt x="270" y="187"/>
                </a:lnTo>
                <a:lnTo>
                  <a:pt x="269" y="188"/>
                </a:lnTo>
                <a:lnTo>
                  <a:pt x="268" y="188"/>
                </a:lnTo>
                <a:lnTo>
                  <a:pt x="268" y="189"/>
                </a:lnTo>
                <a:lnTo>
                  <a:pt x="267" y="189"/>
                </a:lnTo>
                <a:lnTo>
                  <a:pt x="266" y="188"/>
                </a:lnTo>
                <a:lnTo>
                  <a:pt x="266" y="189"/>
                </a:lnTo>
                <a:lnTo>
                  <a:pt x="266" y="190"/>
                </a:lnTo>
                <a:lnTo>
                  <a:pt x="265" y="190"/>
                </a:lnTo>
                <a:lnTo>
                  <a:pt x="264" y="190"/>
                </a:lnTo>
                <a:lnTo>
                  <a:pt x="263" y="190"/>
                </a:lnTo>
                <a:lnTo>
                  <a:pt x="263" y="191"/>
                </a:lnTo>
                <a:lnTo>
                  <a:pt x="262" y="191"/>
                </a:lnTo>
                <a:lnTo>
                  <a:pt x="261" y="191"/>
                </a:lnTo>
                <a:lnTo>
                  <a:pt x="261" y="192"/>
                </a:lnTo>
                <a:lnTo>
                  <a:pt x="260" y="192"/>
                </a:lnTo>
                <a:lnTo>
                  <a:pt x="261" y="193"/>
                </a:lnTo>
                <a:lnTo>
                  <a:pt x="260" y="193"/>
                </a:lnTo>
                <a:lnTo>
                  <a:pt x="259" y="192"/>
                </a:lnTo>
                <a:lnTo>
                  <a:pt x="259" y="193"/>
                </a:lnTo>
                <a:lnTo>
                  <a:pt x="259" y="192"/>
                </a:lnTo>
                <a:lnTo>
                  <a:pt x="258" y="193"/>
                </a:lnTo>
                <a:lnTo>
                  <a:pt x="257" y="193"/>
                </a:lnTo>
                <a:lnTo>
                  <a:pt x="256" y="193"/>
                </a:lnTo>
                <a:lnTo>
                  <a:pt x="256" y="194"/>
                </a:lnTo>
                <a:lnTo>
                  <a:pt x="256" y="195"/>
                </a:lnTo>
                <a:lnTo>
                  <a:pt x="255" y="195"/>
                </a:lnTo>
                <a:lnTo>
                  <a:pt x="254" y="195"/>
                </a:lnTo>
                <a:lnTo>
                  <a:pt x="253" y="194"/>
                </a:lnTo>
                <a:lnTo>
                  <a:pt x="254" y="194"/>
                </a:lnTo>
                <a:lnTo>
                  <a:pt x="253" y="193"/>
                </a:lnTo>
                <a:lnTo>
                  <a:pt x="252" y="193"/>
                </a:lnTo>
                <a:lnTo>
                  <a:pt x="251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48" y="195"/>
                </a:lnTo>
                <a:lnTo>
                  <a:pt x="249" y="197"/>
                </a:lnTo>
                <a:lnTo>
                  <a:pt x="248" y="197"/>
                </a:lnTo>
                <a:lnTo>
                  <a:pt x="247" y="197"/>
                </a:lnTo>
                <a:lnTo>
                  <a:pt x="247" y="198"/>
                </a:lnTo>
                <a:lnTo>
                  <a:pt x="246" y="199"/>
                </a:lnTo>
                <a:lnTo>
                  <a:pt x="246" y="198"/>
                </a:lnTo>
                <a:lnTo>
                  <a:pt x="245" y="198"/>
                </a:lnTo>
                <a:lnTo>
                  <a:pt x="244" y="198"/>
                </a:lnTo>
                <a:lnTo>
                  <a:pt x="243" y="199"/>
                </a:lnTo>
                <a:lnTo>
                  <a:pt x="242" y="197"/>
                </a:lnTo>
                <a:lnTo>
                  <a:pt x="242" y="198"/>
                </a:lnTo>
                <a:lnTo>
                  <a:pt x="240" y="197"/>
                </a:lnTo>
                <a:lnTo>
                  <a:pt x="239" y="197"/>
                </a:lnTo>
                <a:lnTo>
                  <a:pt x="239" y="199"/>
                </a:lnTo>
                <a:lnTo>
                  <a:pt x="238" y="199"/>
                </a:lnTo>
                <a:lnTo>
                  <a:pt x="236" y="200"/>
                </a:lnTo>
                <a:lnTo>
                  <a:pt x="236" y="201"/>
                </a:lnTo>
                <a:lnTo>
                  <a:pt x="236" y="200"/>
                </a:lnTo>
                <a:lnTo>
                  <a:pt x="235" y="200"/>
                </a:lnTo>
                <a:lnTo>
                  <a:pt x="236" y="200"/>
                </a:lnTo>
                <a:lnTo>
                  <a:pt x="234" y="198"/>
                </a:lnTo>
                <a:lnTo>
                  <a:pt x="234" y="197"/>
                </a:lnTo>
                <a:lnTo>
                  <a:pt x="236" y="197"/>
                </a:lnTo>
                <a:lnTo>
                  <a:pt x="235" y="196"/>
                </a:lnTo>
                <a:lnTo>
                  <a:pt x="233" y="197"/>
                </a:lnTo>
                <a:lnTo>
                  <a:pt x="232" y="196"/>
                </a:lnTo>
                <a:lnTo>
                  <a:pt x="232" y="195"/>
                </a:lnTo>
                <a:lnTo>
                  <a:pt x="232" y="193"/>
                </a:lnTo>
                <a:lnTo>
                  <a:pt x="231" y="193"/>
                </a:lnTo>
                <a:lnTo>
                  <a:pt x="230" y="193"/>
                </a:lnTo>
                <a:lnTo>
                  <a:pt x="229" y="193"/>
                </a:lnTo>
                <a:lnTo>
                  <a:pt x="228" y="193"/>
                </a:lnTo>
                <a:lnTo>
                  <a:pt x="227" y="193"/>
                </a:lnTo>
                <a:lnTo>
                  <a:pt x="226" y="193"/>
                </a:lnTo>
                <a:lnTo>
                  <a:pt x="226" y="190"/>
                </a:lnTo>
                <a:lnTo>
                  <a:pt x="227" y="189"/>
                </a:lnTo>
                <a:lnTo>
                  <a:pt x="226" y="188"/>
                </a:lnTo>
                <a:lnTo>
                  <a:pt x="225" y="188"/>
                </a:lnTo>
                <a:lnTo>
                  <a:pt x="224" y="188"/>
                </a:lnTo>
                <a:lnTo>
                  <a:pt x="222" y="187"/>
                </a:lnTo>
                <a:lnTo>
                  <a:pt x="221" y="187"/>
                </a:lnTo>
                <a:lnTo>
                  <a:pt x="221" y="188"/>
                </a:lnTo>
                <a:lnTo>
                  <a:pt x="220" y="188"/>
                </a:lnTo>
                <a:lnTo>
                  <a:pt x="221" y="189"/>
                </a:lnTo>
                <a:lnTo>
                  <a:pt x="220" y="190"/>
                </a:lnTo>
                <a:lnTo>
                  <a:pt x="221" y="190"/>
                </a:lnTo>
                <a:lnTo>
                  <a:pt x="220" y="190"/>
                </a:lnTo>
                <a:lnTo>
                  <a:pt x="221" y="190"/>
                </a:lnTo>
                <a:lnTo>
                  <a:pt x="220" y="190"/>
                </a:lnTo>
                <a:lnTo>
                  <a:pt x="220" y="191"/>
                </a:lnTo>
                <a:lnTo>
                  <a:pt x="219" y="191"/>
                </a:lnTo>
                <a:lnTo>
                  <a:pt x="218" y="192"/>
                </a:lnTo>
                <a:lnTo>
                  <a:pt x="220" y="193"/>
                </a:lnTo>
                <a:lnTo>
                  <a:pt x="219" y="193"/>
                </a:lnTo>
                <a:lnTo>
                  <a:pt x="219" y="194"/>
                </a:lnTo>
                <a:lnTo>
                  <a:pt x="219" y="195"/>
                </a:lnTo>
                <a:lnTo>
                  <a:pt x="218" y="195"/>
                </a:lnTo>
                <a:lnTo>
                  <a:pt x="219" y="195"/>
                </a:lnTo>
                <a:lnTo>
                  <a:pt x="219" y="196"/>
                </a:lnTo>
                <a:lnTo>
                  <a:pt x="220" y="196"/>
                </a:lnTo>
                <a:lnTo>
                  <a:pt x="220" y="197"/>
                </a:lnTo>
                <a:lnTo>
                  <a:pt x="219" y="197"/>
                </a:lnTo>
                <a:lnTo>
                  <a:pt x="220" y="197"/>
                </a:lnTo>
                <a:lnTo>
                  <a:pt x="220" y="198"/>
                </a:lnTo>
                <a:lnTo>
                  <a:pt x="221" y="199"/>
                </a:lnTo>
                <a:lnTo>
                  <a:pt x="220" y="200"/>
                </a:lnTo>
                <a:lnTo>
                  <a:pt x="219" y="200"/>
                </a:lnTo>
                <a:lnTo>
                  <a:pt x="219" y="201"/>
                </a:lnTo>
                <a:lnTo>
                  <a:pt x="219" y="202"/>
                </a:lnTo>
                <a:lnTo>
                  <a:pt x="220" y="203"/>
                </a:lnTo>
                <a:lnTo>
                  <a:pt x="219" y="203"/>
                </a:lnTo>
                <a:lnTo>
                  <a:pt x="220" y="205"/>
                </a:lnTo>
                <a:lnTo>
                  <a:pt x="221" y="206"/>
                </a:lnTo>
                <a:lnTo>
                  <a:pt x="222" y="206"/>
                </a:lnTo>
                <a:lnTo>
                  <a:pt x="221" y="208"/>
                </a:lnTo>
                <a:lnTo>
                  <a:pt x="221" y="209"/>
                </a:lnTo>
                <a:lnTo>
                  <a:pt x="220" y="210"/>
                </a:lnTo>
                <a:lnTo>
                  <a:pt x="219" y="211"/>
                </a:lnTo>
                <a:lnTo>
                  <a:pt x="218" y="212"/>
                </a:lnTo>
                <a:lnTo>
                  <a:pt x="218" y="213"/>
                </a:lnTo>
                <a:lnTo>
                  <a:pt x="218" y="214"/>
                </a:lnTo>
                <a:lnTo>
                  <a:pt x="210" y="204"/>
                </a:lnTo>
                <a:lnTo>
                  <a:pt x="210" y="203"/>
                </a:lnTo>
                <a:lnTo>
                  <a:pt x="207" y="203"/>
                </a:lnTo>
                <a:lnTo>
                  <a:pt x="206" y="203"/>
                </a:lnTo>
                <a:lnTo>
                  <a:pt x="205" y="203"/>
                </a:lnTo>
                <a:lnTo>
                  <a:pt x="204" y="203"/>
                </a:lnTo>
                <a:lnTo>
                  <a:pt x="203" y="203"/>
                </a:lnTo>
                <a:lnTo>
                  <a:pt x="203" y="202"/>
                </a:lnTo>
                <a:lnTo>
                  <a:pt x="202" y="203"/>
                </a:lnTo>
                <a:lnTo>
                  <a:pt x="202" y="202"/>
                </a:lnTo>
                <a:lnTo>
                  <a:pt x="201" y="201"/>
                </a:lnTo>
                <a:lnTo>
                  <a:pt x="200" y="201"/>
                </a:lnTo>
                <a:lnTo>
                  <a:pt x="199" y="202"/>
                </a:lnTo>
                <a:lnTo>
                  <a:pt x="198" y="203"/>
                </a:lnTo>
                <a:lnTo>
                  <a:pt x="198" y="202"/>
                </a:lnTo>
                <a:lnTo>
                  <a:pt x="198" y="203"/>
                </a:lnTo>
                <a:lnTo>
                  <a:pt x="197" y="203"/>
                </a:lnTo>
                <a:lnTo>
                  <a:pt x="197" y="202"/>
                </a:lnTo>
                <a:lnTo>
                  <a:pt x="197" y="201"/>
                </a:lnTo>
                <a:lnTo>
                  <a:pt x="196" y="200"/>
                </a:lnTo>
                <a:lnTo>
                  <a:pt x="195" y="200"/>
                </a:lnTo>
                <a:lnTo>
                  <a:pt x="193" y="200"/>
                </a:lnTo>
                <a:lnTo>
                  <a:pt x="192" y="200"/>
                </a:lnTo>
                <a:lnTo>
                  <a:pt x="192" y="199"/>
                </a:lnTo>
                <a:lnTo>
                  <a:pt x="193" y="199"/>
                </a:lnTo>
                <a:lnTo>
                  <a:pt x="192" y="198"/>
                </a:lnTo>
                <a:lnTo>
                  <a:pt x="191" y="198"/>
                </a:lnTo>
                <a:lnTo>
                  <a:pt x="191" y="197"/>
                </a:lnTo>
                <a:lnTo>
                  <a:pt x="190" y="197"/>
                </a:lnTo>
                <a:lnTo>
                  <a:pt x="190" y="199"/>
                </a:lnTo>
                <a:lnTo>
                  <a:pt x="190" y="200"/>
                </a:lnTo>
                <a:lnTo>
                  <a:pt x="190" y="201"/>
                </a:lnTo>
                <a:lnTo>
                  <a:pt x="189" y="200"/>
                </a:lnTo>
                <a:lnTo>
                  <a:pt x="188" y="201"/>
                </a:lnTo>
                <a:lnTo>
                  <a:pt x="187" y="200"/>
                </a:lnTo>
                <a:lnTo>
                  <a:pt x="187" y="201"/>
                </a:lnTo>
                <a:lnTo>
                  <a:pt x="185" y="202"/>
                </a:lnTo>
                <a:lnTo>
                  <a:pt x="184" y="202"/>
                </a:lnTo>
                <a:lnTo>
                  <a:pt x="184" y="203"/>
                </a:lnTo>
                <a:lnTo>
                  <a:pt x="184" y="202"/>
                </a:lnTo>
                <a:lnTo>
                  <a:pt x="183" y="202"/>
                </a:lnTo>
                <a:lnTo>
                  <a:pt x="184" y="200"/>
                </a:lnTo>
                <a:lnTo>
                  <a:pt x="184" y="198"/>
                </a:lnTo>
                <a:lnTo>
                  <a:pt x="184" y="197"/>
                </a:lnTo>
                <a:lnTo>
                  <a:pt x="183" y="197"/>
                </a:lnTo>
                <a:lnTo>
                  <a:pt x="184" y="197"/>
                </a:lnTo>
                <a:lnTo>
                  <a:pt x="184" y="196"/>
                </a:lnTo>
                <a:lnTo>
                  <a:pt x="184" y="195"/>
                </a:lnTo>
                <a:lnTo>
                  <a:pt x="184" y="194"/>
                </a:lnTo>
                <a:lnTo>
                  <a:pt x="184" y="193"/>
                </a:lnTo>
                <a:lnTo>
                  <a:pt x="184" y="192"/>
                </a:lnTo>
                <a:lnTo>
                  <a:pt x="185" y="191"/>
                </a:lnTo>
                <a:lnTo>
                  <a:pt x="185" y="190"/>
                </a:lnTo>
                <a:lnTo>
                  <a:pt x="184" y="191"/>
                </a:lnTo>
                <a:lnTo>
                  <a:pt x="183" y="190"/>
                </a:lnTo>
                <a:lnTo>
                  <a:pt x="182" y="191"/>
                </a:lnTo>
                <a:lnTo>
                  <a:pt x="181" y="191"/>
                </a:lnTo>
                <a:lnTo>
                  <a:pt x="182" y="191"/>
                </a:lnTo>
                <a:lnTo>
                  <a:pt x="181" y="192"/>
                </a:lnTo>
                <a:lnTo>
                  <a:pt x="180" y="193"/>
                </a:lnTo>
                <a:lnTo>
                  <a:pt x="180" y="192"/>
                </a:lnTo>
                <a:lnTo>
                  <a:pt x="179" y="192"/>
                </a:lnTo>
                <a:lnTo>
                  <a:pt x="178" y="192"/>
                </a:lnTo>
                <a:lnTo>
                  <a:pt x="178" y="193"/>
                </a:lnTo>
                <a:lnTo>
                  <a:pt x="178" y="194"/>
                </a:lnTo>
                <a:lnTo>
                  <a:pt x="176" y="194"/>
                </a:lnTo>
                <a:lnTo>
                  <a:pt x="175" y="195"/>
                </a:lnTo>
                <a:lnTo>
                  <a:pt x="175" y="194"/>
                </a:lnTo>
                <a:lnTo>
                  <a:pt x="175" y="195"/>
                </a:lnTo>
                <a:lnTo>
                  <a:pt x="174" y="195"/>
                </a:lnTo>
                <a:lnTo>
                  <a:pt x="175" y="196"/>
                </a:lnTo>
                <a:lnTo>
                  <a:pt x="173" y="197"/>
                </a:lnTo>
                <a:lnTo>
                  <a:pt x="172" y="197"/>
                </a:lnTo>
                <a:lnTo>
                  <a:pt x="171" y="197"/>
                </a:lnTo>
                <a:lnTo>
                  <a:pt x="171" y="198"/>
                </a:lnTo>
                <a:lnTo>
                  <a:pt x="170" y="198"/>
                </a:lnTo>
                <a:lnTo>
                  <a:pt x="170" y="197"/>
                </a:lnTo>
                <a:lnTo>
                  <a:pt x="169" y="197"/>
                </a:lnTo>
                <a:lnTo>
                  <a:pt x="169" y="198"/>
                </a:lnTo>
                <a:lnTo>
                  <a:pt x="168" y="198"/>
                </a:lnTo>
                <a:lnTo>
                  <a:pt x="168" y="199"/>
                </a:lnTo>
                <a:lnTo>
                  <a:pt x="167" y="199"/>
                </a:lnTo>
                <a:lnTo>
                  <a:pt x="167" y="200"/>
                </a:lnTo>
                <a:lnTo>
                  <a:pt x="166" y="200"/>
                </a:lnTo>
                <a:lnTo>
                  <a:pt x="166" y="199"/>
                </a:lnTo>
                <a:lnTo>
                  <a:pt x="166" y="200"/>
                </a:lnTo>
                <a:lnTo>
                  <a:pt x="164" y="200"/>
                </a:lnTo>
                <a:lnTo>
                  <a:pt x="164" y="201"/>
                </a:lnTo>
                <a:lnTo>
                  <a:pt x="164" y="200"/>
                </a:lnTo>
                <a:lnTo>
                  <a:pt x="162" y="200"/>
                </a:lnTo>
                <a:lnTo>
                  <a:pt x="162" y="199"/>
                </a:lnTo>
                <a:lnTo>
                  <a:pt x="163" y="199"/>
                </a:lnTo>
                <a:lnTo>
                  <a:pt x="162" y="199"/>
                </a:lnTo>
                <a:lnTo>
                  <a:pt x="162" y="198"/>
                </a:lnTo>
                <a:lnTo>
                  <a:pt x="163" y="198"/>
                </a:lnTo>
                <a:lnTo>
                  <a:pt x="162" y="197"/>
                </a:lnTo>
                <a:lnTo>
                  <a:pt x="161" y="197"/>
                </a:lnTo>
                <a:lnTo>
                  <a:pt x="161" y="196"/>
                </a:lnTo>
                <a:lnTo>
                  <a:pt x="161" y="195"/>
                </a:lnTo>
                <a:lnTo>
                  <a:pt x="161" y="194"/>
                </a:lnTo>
                <a:lnTo>
                  <a:pt x="161" y="193"/>
                </a:lnTo>
                <a:lnTo>
                  <a:pt x="161" y="192"/>
                </a:lnTo>
                <a:lnTo>
                  <a:pt x="162" y="191"/>
                </a:lnTo>
                <a:lnTo>
                  <a:pt x="161" y="190"/>
                </a:lnTo>
                <a:lnTo>
                  <a:pt x="160" y="190"/>
                </a:lnTo>
                <a:lnTo>
                  <a:pt x="159" y="190"/>
                </a:lnTo>
                <a:lnTo>
                  <a:pt x="159" y="189"/>
                </a:lnTo>
                <a:lnTo>
                  <a:pt x="158" y="190"/>
                </a:lnTo>
                <a:lnTo>
                  <a:pt x="158" y="192"/>
                </a:lnTo>
                <a:lnTo>
                  <a:pt x="158" y="193"/>
                </a:lnTo>
                <a:lnTo>
                  <a:pt x="156" y="194"/>
                </a:lnTo>
                <a:lnTo>
                  <a:pt x="155" y="194"/>
                </a:lnTo>
                <a:lnTo>
                  <a:pt x="156" y="196"/>
                </a:lnTo>
                <a:lnTo>
                  <a:pt x="156" y="197"/>
                </a:lnTo>
                <a:lnTo>
                  <a:pt x="155" y="197"/>
                </a:lnTo>
                <a:lnTo>
                  <a:pt x="155" y="199"/>
                </a:lnTo>
                <a:lnTo>
                  <a:pt x="155" y="200"/>
                </a:lnTo>
                <a:lnTo>
                  <a:pt x="156" y="200"/>
                </a:lnTo>
                <a:lnTo>
                  <a:pt x="156" y="202"/>
                </a:lnTo>
                <a:lnTo>
                  <a:pt x="155" y="203"/>
                </a:lnTo>
                <a:lnTo>
                  <a:pt x="154" y="203"/>
                </a:lnTo>
                <a:lnTo>
                  <a:pt x="153" y="203"/>
                </a:lnTo>
                <a:lnTo>
                  <a:pt x="152" y="201"/>
                </a:lnTo>
                <a:lnTo>
                  <a:pt x="152" y="200"/>
                </a:lnTo>
                <a:lnTo>
                  <a:pt x="153" y="199"/>
                </a:lnTo>
                <a:lnTo>
                  <a:pt x="153" y="198"/>
                </a:lnTo>
                <a:lnTo>
                  <a:pt x="152" y="197"/>
                </a:lnTo>
                <a:lnTo>
                  <a:pt x="153" y="197"/>
                </a:lnTo>
                <a:lnTo>
                  <a:pt x="154" y="196"/>
                </a:lnTo>
                <a:lnTo>
                  <a:pt x="154" y="195"/>
                </a:lnTo>
                <a:lnTo>
                  <a:pt x="154" y="193"/>
                </a:lnTo>
                <a:lnTo>
                  <a:pt x="153" y="192"/>
                </a:lnTo>
                <a:lnTo>
                  <a:pt x="153" y="191"/>
                </a:lnTo>
                <a:lnTo>
                  <a:pt x="152" y="190"/>
                </a:lnTo>
                <a:lnTo>
                  <a:pt x="153" y="190"/>
                </a:lnTo>
                <a:lnTo>
                  <a:pt x="154" y="190"/>
                </a:lnTo>
                <a:lnTo>
                  <a:pt x="154" y="189"/>
                </a:lnTo>
                <a:lnTo>
                  <a:pt x="153" y="187"/>
                </a:lnTo>
                <a:lnTo>
                  <a:pt x="152" y="187"/>
                </a:lnTo>
                <a:lnTo>
                  <a:pt x="153" y="187"/>
                </a:lnTo>
                <a:lnTo>
                  <a:pt x="152" y="186"/>
                </a:lnTo>
                <a:lnTo>
                  <a:pt x="152" y="185"/>
                </a:lnTo>
                <a:lnTo>
                  <a:pt x="152" y="184"/>
                </a:lnTo>
                <a:lnTo>
                  <a:pt x="151" y="184"/>
                </a:lnTo>
                <a:lnTo>
                  <a:pt x="150" y="184"/>
                </a:lnTo>
                <a:lnTo>
                  <a:pt x="150" y="182"/>
                </a:lnTo>
                <a:lnTo>
                  <a:pt x="149" y="181"/>
                </a:lnTo>
                <a:lnTo>
                  <a:pt x="149" y="180"/>
                </a:lnTo>
                <a:lnTo>
                  <a:pt x="148" y="180"/>
                </a:lnTo>
                <a:lnTo>
                  <a:pt x="147" y="179"/>
                </a:lnTo>
                <a:lnTo>
                  <a:pt x="146" y="179"/>
                </a:lnTo>
                <a:lnTo>
                  <a:pt x="146" y="180"/>
                </a:lnTo>
                <a:lnTo>
                  <a:pt x="146" y="179"/>
                </a:lnTo>
                <a:lnTo>
                  <a:pt x="145" y="180"/>
                </a:lnTo>
                <a:lnTo>
                  <a:pt x="144" y="180"/>
                </a:lnTo>
                <a:lnTo>
                  <a:pt x="143" y="179"/>
                </a:lnTo>
                <a:lnTo>
                  <a:pt x="143" y="178"/>
                </a:lnTo>
                <a:lnTo>
                  <a:pt x="143" y="177"/>
                </a:lnTo>
                <a:lnTo>
                  <a:pt x="143" y="176"/>
                </a:lnTo>
                <a:lnTo>
                  <a:pt x="143" y="174"/>
                </a:lnTo>
                <a:lnTo>
                  <a:pt x="142" y="174"/>
                </a:lnTo>
                <a:lnTo>
                  <a:pt x="141" y="173"/>
                </a:lnTo>
                <a:lnTo>
                  <a:pt x="140" y="172"/>
                </a:lnTo>
                <a:lnTo>
                  <a:pt x="139" y="171"/>
                </a:lnTo>
                <a:lnTo>
                  <a:pt x="138" y="171"/>
                </a:lnTo>
                <a:lnTo>
                  <a:pt x="138" y="170"/>
                </a:lnTo>
                <a:lnTo>
                  <a:pt x="138" y="169"/>
                </a:lnTo>
                <a:lnTo>
                  <a:pt x="137" y="169"/>
                </a:lnTo>
                <a:lnTo>
                  <a:pt x="137" y="168"/>
                </a:lnTo>
                <a:lnTo>
                  <a:pt x="136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6"/>
                </a:lnTo>
                <a:lnTo>
                  <a:pt x="134" y="165"/>
                </a:lnTo>
                <a:lnTo>
                  <a:pt x="134" y="166"/>
                </a:lnTo>
                <a:lnTo>
                  <a:pt x="134" y="165"/>
                </a:lnTo>
                <a:lnTo>
                  <a:pt x="133" y="165"/>
                </a:lnTo>
                <a:lnTo>
                  <a:pt x="133" y="166"/>
                </a:lnTo>
                <a:lnTo>
                  <a:pt x="132" y="166"/>
                </a:lnTo>
                <a:lnTo>
                  <a:pt x="126" y="177"/>
                </a:lnTo>
                <a:lnTo>
                  <a:pt x="126" y="176"/>
                </a:lnTo>
                <a:lnTo>
                  <a:pt x="123" y="174"/>
                </a:lnTo>
                <a:lnTo>
                  <a:pt x="123" y="173"/>
                </a:lnTo>
                <a:lnTo>
                  <a:pt x="122" y="173"/>
                </a:lnTo>
                <a:lnTo>
                  <a:pt x="120" y="173"/>
                </a:lnTo>
                <a:lnTo>
                  <a:pt x="120" y="174"/>
                </a:lnTo>
                <a:lnTo>
                  <a:pt x="120" y="173"/>
                </a:lnTo>
                <a:lnTo>
                  <a:pt x="118" y="173"/>
                </a:lnTo>
                <a:lnTo>
                  <a:pt x="118" y="172"/>
                </a:lnTo>
                <a:lnTo>
                  <a:pt x="117" y="171"/>
                </a:lnTo>
                <a:lnTo>
                  <a:pt x="118" y="171"/>
                </a:lnTo>
                <a:lnTo>
                  <a:pt x="119" y="170"/>
                </a:lnTo>
                <a:lnTo>
                  <a:pt x="119" y="169"/>
                </a:lnTo>
                <a:lnTo>
                  <a:pt x="119" y="168"/>
                </a:lnTo>
                <a:lnTo>
                  <a:pt x="118" y="168"/>
                </a:lnTo>
                <a:lnTo>
                  <a:pt x="117" y="167"/>
                </a:lnTo>
                <a:lnTo>
                  <a:pt x="115" y="164"/>
                </a:lnTo>
                <a:lnTo>
                  <a:pt x="114" y="165"/>
                </a:lnTo>
                <a:lnTo>
                  <a:pt x="114" y="167"/>
                </a:lnTo>
                <a:lnTo>
                  <a:pt x="113" y="167"/>
                </a:lnTo>
                <a:lnTo>
                  <a:pt x="112" y="167"/>
                </a:lnTo>
                <a:lnTo>
                  <a:pt x="111" y="168"/>
                </a:lnTo>
                <a:lnTo>
                  <a:pt x="110" y="169"/>
                </a:lnTo>
                <a:lnTo>
                  <a:pt x="110" y="170"/>
                </a:lnTo>
                <a:lnTo>
                  <a:pt x="109" y="171"/>
                </a:lnTo>
                <a:lnTo>
                  <a:pt x="108" y="171"/>
                </a:lnTo>
                <a:lnTo>
                  <a:pt x="107" y="171"/>
                </a:lnTo>
                <a:lnTo>
                  <a:pt x="107" y="172"/>
                </a:lnTo>
                <a:lnTo>
                  <a:pt x="106" y="173"/>
                </a:lnTo>
                <a:lnTo>
                  <a:pt x="106" y="174"/>
                </a:lnTo>
                <a:lnTo>
                  <a:pt x="106" y="175"/>
                </a:lnTo>
                <a:lnTo>
                  <a:pt x="105" y="176"/>
                </a:lnTo>
                <a:lnTo>
                  <a:pt x="104" y="177"/>
                </a:lnTo>
                <a:lnTo>
                  <a:pt x="104" y="178"/>
                </a:lnTo>
                <a:lnTo>
                  <a:pt x="104" y="179"/>
                </a:lnTo>
                <a:lnTo>
                  <a:pt x="103" y="181"/>
                </a:lnTo>
                <a:lnTo>
                  <a:pt x="101" y="184"/>
                </a:lnTo>
                <a:lnTo>
                  <a:pt x="100" y="184"/>
                </a:lnTo>
                <a:lnTo>
                  <a:pt x="99" y="187"/>
                </a:lnTo>
                <a:lnTo>
                  <a:pt x="100" y="188"/>
                </a:lnTo>
                <a:lnTo>
                  <a:pt x="100" y="189"/>
                </a:lnTo>
                <a:lnTo>
                  <a:pt x="99" y="190"/>
                </a:lnTo>
                <a:lnTo>
                  <a:pt x="99" y="191"/>
                </a:lnTo>
                <a:lnTo>
                  <a:pt x="100" y="193"/>
                </a:lnTo>
                <a:lnTo>
                  <a:pt x="99" y="193"/>
                </a:lnTo>
                <a:lnTo>
                  <a:pt x="100" y="194"/>
                </a:lnTo>
                <a:lnTo>
                  <a:pt x="99" y="195"/>
                </a:lnTo>
                <a:lnTo>
                  <a:pt x="100" y="197"/>
                </a:lnTo>
                <a:lnTo>
                  <a:pt x="100" y="198"/>
                </a:lnTo>
                <a:lnTo>
                  <a:pt x="97" y="200"/>
                </a:lnTo>
                <a:lnTo>
                  <a:pt x="91" y="196"/>
                </a:lnTo>
                <a:lnTo>
                  <a:pt x="81" y="190"/>
                </a:lnTo>
                <a:lnTo>
                  <a:pt x="80" y="190"/>
                </a:lnTo>
                <a:lnTo>
                  <a:pt x="60" y="177"/>
                </a:lnTo>
                <a:lnTo>
                  <a:pt x="59" y="177"/>
                </a:lnTo>
                <a:lnTo>
                  <a:pt x="57" y="177"/>
                </a:lnTo>
                <a:lnTo>
                  <a:pt x="54" y="175"/>
                </a:lnTo>
                <a:lnTo>
                  <a:pt x="54" y="176"/>
                </a:lnTo>
                <a:lnTo>
                  <a:pt x="53" y="175"/>
                </a:lnTo>
                <a:lnTo>
                  <a:pt x="51" y="174"/>
                </a:lnTo>
                <a:lnTo>
                  <a:pt x="50" y="175"/>
                </a:lnTo>
                <a:lnTo>
                  <a:pt x="50" y="174"/>
                </a:lnTo>
                <a:lnTo>
                  <a:pt x="49" y="174"/>
                </a:lnTo>
                <a:lnTo>
                  <a:pt x="48" y="174"/>
                </a:lnTo>
                <a:lnTo>
                  <a:pt x="47" y="173"/>
                </a:lnTo>
                <a:lnTo>
                  <a:pt x="45" y="173"/>
                </a:lnTo>
                <a:lnTo>
                  <a:pt x="44" y="173"/>
                </a:lnTo>
                <a:lnTo>
                  <a:pt x="42" y="173"/>
                </a:lnTo>
                <a:lnTo>
                  <a:pt x="42" y="172"/>
                </a:lnTo>
                <a:lnTo>
                  <a:pt x="40" y="172"/>
                </a:lnTo>
                <a:lnTo>
                  <a:pt x="39" y="172"/>
                </a:lnTo>
                <a:lnTo>
                  <a:pt x="39" y="171"/>
                </a:lnTo>
                <a:lnTo>
                  <a:pt x="38" y="171"/>
                </a:lnTo>
                <a:lnTo>
                  <a:pt x="36" y="171"/>
                </a:lnTo>
                <a:lnTo>
                  <a:pt x="36" y="170"/>
                </a:lnTo>
                <a:lnTo>
                  <a:pt x="36" y="169"/>
                </a:lnTo>
                <a:lnTo>
                  <a:pt x="35" y="169"/>
                </a:lnTo>
                <a:lnTo>
                  <a:pt x="35" y="168"/>
                </a:lnTo>
                <a:lnTo>
                  <a:pt x="34" y="168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67"/>
                </a:lnTo>
                <a:lnTo>
                  <a:pt x="31" y="167"/>
                </a:lnTo>
                <a:lnTo>
                  <a:pt x="31" y="166"/>
                </a:lnTo>
                <a:lnTo>
                  <a:pt x="31" y="165"/>
                </a:lnTo>
                <a:lnTo>
                  <a:pt x="31" y="164"/>
                </a:lnTo>
                <a:lnTo>
                  <a:pt x="31" y="163"/>
                </a:lnTo>
                <a:lnTo>
                  <a:pt x="32" y="161"/>
                </a:lnTo>
                <a:lnTo>
                  <a:pt x="31" y="161"/>
                </a:lnTo>
                <a:lnTo>
                  <a:pt x="32" y="161"/>
                </a:lnTo>
                <a:lnTo>
                  <a:pt x="31" y="161"/>
                </a:lnTo>
                <a:lnTo>
                  <a:pt x="32" y="160"/>
                </a:lnTo>
                <a:lnTo>
                  <a:pt x="33" y="159"/>
                </a:lnTo>
                <a:lnTo>
                  <a:pt x="31" y="158"/>
                </a:lnTo>
                <a:lnTo>
                  <a:pt x="32" y="158"/>
                </a:lnTo>
                <a:lnTo>
                  <a:pt x="31" y="156"/>
                </a:lnTo>
                <a:lnTo>
                  <a:pt x="32" y="156"/>
                </a:lnTo>
                <a:lnTo>
                  <a:pt x="32" y="157"/>
                </a:lnTo>
                <a:lnTo>
                  <a:pt x="32" y="156"/>
                </a:lnTo>
                <a:lnTo>
                  <a:pt x="33" y="156"/>
                </a:lnTo>
                <a:lnTo>
                  <a:pt x="33" y="157"/>
                </a:lnTo>
                <a:lnTo>
                  <a:pt x="33" y="156"/>
                </a:lnTo>
                <a:lnTo>
                  <a:pt x="34" y="157"/>
                </a:lnTo>
                <a:lnTo>
                  <a:pt x="34" y="156"/>
                </a:lnTo>
                <a:lnTo>
                  <a:pt x="34" y="155"/>
                </a:lnTo>
                <a:lnTo>
                  <a:pt x="34" y="154"/>
                </a:lnTo>
                <a:lnTo>
                  <a:pt x="34" y="153"/>
                </a:lnTo>
                <a:lnTo>
                  <a:pt x="35" y="152"/>
                </a:lnTo>
                <a:lnTo>
                  <a:pt x="35" y="153"/>
                </a:lnTo>
                <a:lnTo>
                  <a:pt x="36" y="152"/>
                </a:lnTo>
                <a:lnTo>
                  <a:pt x="35" y="150"/>
                </a:lnTo>
                <a:lnTo>
                  <a:pt x="36" y="149"/>
                </a:lnTo>
                <a:lnTo>
                  <a:pt x="36" y="148"/>
                </a:lnTo>
                <a:lnTo>
                  <a:pt x="36" y="149"/>
                </a:lnTo>
                <a:lnTo>
                  <a:pt x="38" y="148"/>
                </a:lnTo>
                <a:lnTo>
                  <a:pt x="39" y="148"/>
                </a:lnTo>
                <a:lnTo>
                  <a:pt x="39" y="147"/>
                </a:lnTo>
                <a:lnTo>
                  <a:pt x="38" y="147"/>
                </a:lnTo>
                <a:lnTo>
                  <a:pt x="38" y="148"/>
                </a:lnTo>
                <a:lnTo>
                  <a:pt x="38" y="147"/>
                </a:lnTo>
                <a:lnTo>
                  <a:pt x="37" y="146"/>
                </a:lnTo>
                <a:lnTo>
                  <a:pt x="36" y="145"/>
                </a:lnTo>
                <a:lnTo>
                  <a:pt x="37" y="145"/>
                </a:lnTo>
                <a:lnTo>
                  <a:pt x="37" y="142"/>
                </a:lnTo>
                <a:lnTo>
                  <a:pt x="38" y="142"/>
                </a:lnTo>
                <a:lnTo>
                  <a:pt x="38" y="141"/>
                </a:lnTo>
                <a:lnTo>
                  <a:pt x="39" y="140"/>
                </a:lnTo>
                <a:lnTo>
                  <a:pt x="40" y="139"/>
                </a:lnTo>
                <a:lnTo>
                  <a:pt x="40" y="138"/>
                </a:lnTo>
                <a:lnTo>
                  <a:pt x="41" y="138"/>
                </a:lnTo>
                <a:lnTo>
                  <a:pt x="42" y="138"/>
                </a:lnTo>
                <a:lnTo>
                  <a:pt x="42" y="137"/>
                </a:lnTo>
                <a:lnTo>
                  <a:pt x="42" y="135"/>
                </a:lnTo>
                <a:lnTo>
                  <a:pt x="41" y="136"/>
                </a:lnTo>
                <a:lnTo>
                  <a:pt x="41" y="137"/>
                </a:lnTo>
                <a:lnTo>
                  <a:pt x="40" y="138"/>
                </a:lnTo>
                <a:lnTo>
                  <a:pt x="39" y="138"/>
                </a:lnTo>
                <a:lnTo>
                  <a:pt x="39" y="137"/>
                </a:lnTo>
                <a:lnTo>
                  <a:pt x="39" y="138"/>
                </a:lnTo>
                <a:lnTo>
                  <a:pt x="38" y="138"/>
                </a:lnTo>
                <a:lnTo>
                  <a:pt x="37" y="138"/>
                </a:lnTo>
                <a:lnTo>
                  <a:pt x="38" y="138"/>
                </a:lnTo>
                <a:lnTo>
                  <a:pt x="38" y="139"/>
                </a:lnTo>
                <a:lnTo>
                  <a:pt x="37" y="139"/>
                </a:lnTo>
                <a:lnTo>
                  <a:pt x="36" y="140"/>
                </a:lnTo>
                <a:lnTo>
                  <a:pt x="35" y="140"/>
                </a:lnTo>
                <a:lnTo>
                  <a:pt x="34" y="142"/>
                </a:lnTo>
                <a:lnTo>
                  <a:pt x="33" y="142"/>
                </a:lnTo>
                <a:lnTo>
                  <a:pt x="32" y="142"/>
                </a:lnTo>
                <a:lnTo>
                  <a:pt x="31" y="143"/>
                </a:lnTo>
                <a:lnTo>
                  <a:pt x="30" y="143"/>
                </a:lnTo>
                <a:lnTo>
                  <a:pt x="30" y="144"/>
                </a:lnTo>
                <a:lnTo>
                  <a:pt x="31" y="145"/>
                </a:lnTo>
                <a:lnTo>
                  <a:pt x="29" y="144"/>
                </a:lnTo>
                <a:lnTo>
                  <a:pt x="29" y="145"/>
                </a:lnTo>
                <a:lnTo>
                  <a:pt x="28" y="145"/>
                </a:lnTo>
                <a:lnTo>
                  <a:pt x="28" y="146"/>
                </a:lnTo>
                <a:lnTo>
                  <a:pt x="27" y="146"/>
                </a:lnTo>
                <a:lnTo>
                  <a:pt x="28" y="147"/>
                </a:lnTo>
                <a:lnTo>
                  <a:pt x="27" y="147"/>
                </a:lnTo>
                <a:lnTo>
                  <a:pt x="27" y="148"/>
                </a:lnTo>
                <a:lnTo>
                  <a:pt x="25" y="148"/>
                </a:lnTo>
                <a:lnTo>
                  <a:pt x="25" y="150"/>
                </a:lnTo>
                <a:lnTo>
                  <a:pt x="25" y="151"/>
                </a:lnTo>
                <a:lnTo>
                  <a:pt x="24" y="151"/>
                </a:lnTo>
                <a:lnTo>
                  <a:pt x="23" y="152"/>
                </a:lnTo>
                <a:lnTo>
                  <a:pt x="24" y="154"/>
                </a:lnTo>
                <a:lnTo>
                  <a:pt x="23" y="154"/>
                </a:lnTo>
                <a:lnTo>
                  <a:pt x="22" y="154"/>
                </a:lnTo>
                <a:lnTo>
                  <a:pt x="22" y="155"/>
                </a:lnTo>
                <a:lnTo>
                  <a:pt x="22" y="156"/>
                </a:lnTo>
                <a:lnTo>
                  <a:pt x="22" y="157"/>
                </a:lnTo>
                <a:lnTo>
                  <a:pt x="22" y="158"/>
                </a:lnTo>
                <a:lnTo>
                  <a:pt x="20" y="158"/>
                </a:lnTo>
                <a:lnTo>
                  <a:pt x="19" y="158"/>
                </a:lnTo>
                <a:lnTo>
                  <a:pt x="19" y="159"/>
                </a:lnTo>
                <a:lnTo>
                  <a:pt x="19" y="160"/>
                </a:lnTo>
                <a:lnTo>
                  <a:pt x="19" y="161"/>
                </a:lnTo>
                <a:lnTo>
                  <a:pt x="18" y="161"/>
                </a:lnTo>
                <a:lnTo>
                  <a:pt x="19" y="161"/>
                </a:lnTo>
                <a:lnTo>
                  <a:pt x="19" y="162"/>
                </a:lnTo>
                <a:lnTo>
                  <a:pt x="19" y="163"/>
                </a:lnTo>
                <a:lnTo>
                  <a:pt x="18" y="164"/>
                </a:lnTo>
                <a:lnTo>
                  <a:pt x="19" y="166"/>
                </a:lnTo>
                <a:lnTo>
                  <a:pt x="18" y="166"/>
                </a:lnTo>
                <a:lnTo>
                  <a:pt x="18" y="167"/>
                </a:lnTo>
                <a:lnTo>
                  <a:pt x="18" y="168"/>
                </a:lnTo>
                <a:lnTo>
                  <a:pt x="16" y="170"/>
                </a:lnTo>
                <a:lnTo>
                  <a:pt x="16" y="168"/>
                </a:lnTo>
                <a:lnTo>
                  <a:pt x="16" y="167"/>
                </a:lnTo>
                <a:lnTo>
                  <a:pt x="15" y="168"/>
                </a:lnTo>
                <a:lnTo>
                  <a:pt x="13" y="168"/>
                </a:lnTo>
                <a:lnTo>
                  <a:pt x="10" y="167"/>
                </a:lnTo>
                <a:lnTo>
                  <a:pt x="11" y="165"/>
                </a:lnTo>
                <a:lnTo>
                  <a:pt x="12" y="165"/>
                </a:lnTo>
                <a:lnTo>
                  <a:pt x="11" y="165"/>
                </a:lnTo>
                <a:lnTo>
                  <a:pt x="10" y="165"/>
                </a:lnTo>
                <a:lnTo>
                  <a:pt x="9" y="166"/>
                </a:lnTo>
                <a:lnTo>
                  <a:pt x="9" y="167"/>
                </a:lnTo>
                <a:lnTo>
                  <a:pt x="8" y="167"/>
                </a:lnTo>
                <a:lnTo>
                  <a:pt x="8" y="166"/>
                </a:lnTo>
                <a:lnTo>
                  <a:pt x="8" y="165"/>
                </a:lnTo>
                <a:lnTo>
                  <a:pt x="9" y="163"/>
                </a:lnTo>
                <a:lnTo>
                  <a:pt x="8" y="163"/>
                </a:lnTo>
                <a:lnTo>
                  <a:pt x="8" y="162"/>
                </a:lnTo>
                <a:lnTo>
                  <a:pt x="8" y="160"/>
                </a:lnTo>
                <a:lnTo>
                  <a:pt x="8" y="159"/>
                </a:lnTo>
                <a:lnTo>
                  <a:pt x="8" y="158"/>
                </a:lnTo>
                <a:lnTo>
                  <a:pt x="7" y="158"/>
                </a:lnTo>
                <a:lnTo>
                  <a:pt x="6" y="156"/>
                </a:lnTo>
                <a:lnTo>
                  <a:pt x="7" y="155"/>
                </a:lnTo>
                <a:lnTo>
                  <a:pt x="7" y="154"/>
                </a:lnTo>
                <a:lnTo>
                  <a:pt x="6" y="154"/>
                </a:lnTo>
                <a:lnTo>
                  <a:pt x="3" y="154"/>
                </a:lnTo>
                <a:lnTo>
                  <a:pt x="3" y="152"/>
                </a:lnTo>
                <a:lnTo>
                  <a:pt x="2" y="151"/>
                </a:lnTo>
                <a:lnTo>
                  <a:pt x="3" y="150"/>
                </a:lnTo>
                <a:lnTo>
                  <a:pt x="4" y="150"/>
                </a:lnTo>
                <a:lnTo>
                  <a:pt x="5" y="151"/>
                </a:lnTo>
                <a:lnTo>
                  <a:pt x="5" y="150"/>
                </a:lnTo>
                <a:lnTo>
                  <a:pt x="5" y="149"/>
                </a:lnTo>
                <a:lnTo>
                  <a:pt x="4" y="148"/>
                </a:lnTo>
                <a:lnTo>
                  <a:pt x="5" y="147"/>
                </a:lnTo>
                <a:lnTo>
                  <a:pt x="5" y="146"/>
                </a:lnTo>
                <a:lnTo>
                  <a:pt x="6" y="144"/>
                </a:lnTo>
                <a:lnTo>
                  <a:pt x="7" y="142"/>
                </a:lnTo>
                <a:lnTo>
                  <a:pt x="6" y="140"/>
                </a:lnTo>
                <a:lnTo>
                  <a:pt x="7" y="139"/>
                </a:lnTo>
                <a:lnTo>
                  <a:pt x="8" y="140"/>
                </a:lnTo>
                <a:lnTo>
                  <a:pt x="9" y="138"/>
                </a:lnTo>
                <a:lnTo>
                  <a:pt x="8" y="137"/>
                </a:lnTo>
                <a:lnTo>
                  <a:pt x="8" y="135"/>
                </a:lnTo>
                <a:lnTo>
                  <a:pt x="8" y="133"/>
                </a:lnTo>
                <a:lnTo>
                  <a:pt x="7" y="132"/>
                </a:lnTo>
                <a:lnTo>
                  <a:pt x="8" y="130"/>
                </a:lnTo>
                <a:lnTo>
                  <a:pt x="7" y="130"/>
                </a:lnTo>
                <a:lnTo>
                  <a:pt x="7" y="129"/>
                </a:lnTo>
                <a:lnTo>
                  <a:pt x="7" y="128"/>
                </a:lnTo>
                <a:lnTo>
                  <a:pt x="8" y="127"/>
                </a:lnTo>
                <a:lnTo>
                  <a:pt x="8" y="126"/>
                </a:lnTo>
                <a:lnTo>
                  <a:pt x="7" y="125"/>
                </a:lnTo>
                <a:lnTo>
                  <a:pt x="7" y="122"/>
                </a:lnTo>
                <a:lnTo>
                  <a:pt x="6" y="122"/>
                </a:lnTo>
                <a:lnTo>
                  <a:pt x="5" y="122"/>
                </a:lnTo>
                <a:lnTo>
                  <a:pt x="4" y="121"/>
                </a:lnTo>
                <a:lnTo>
                  <a:pt x="5" y="120"/>
                </a:lnTo>
                <a:lnTo>
                  <a:pt x="5" y="118"/>
                </a:lnTo>
                <a:lnTo>
                  <a:pt x="5" y="117"/>
                </a:lnTo>
                <a:lnTo>
                  <a:pt x="5" y="116"/>
                </a:lnTo>
                <a:lnTo>
                  <a:pt x="5" y="112"/>
                </a:lnTo>
                <a:lnTo>
                  <a:pt x="5" y="111"/>
                </a:lnTo>
                <a:lnTo>
                  <a:pt x="4" y="109"/>
                </a:lnTo>
                <a:lnTo>
                  <a:pt x="5" y="108"/>
                </a:lnTo>
                <a:lnTo>
                  <a:pt x="4" y="107"/>
                </a:lnTo>
                <a:lnTo>
                  <a:pt x="4" y="106"/>
                </a:lnTo>
                <a:lnTo>
                  <a:pt x="5" y="106"/>
                </a:lnTo>
                <a:lnTo>
                  <a:pt x="6" y="104"/>
                </a:lnTo>
                <a:lnTo>
                  <a:pt x="6" y="103"/>
                </a:lnTo>
                <a:lnTo>
                  <a:pt x="5" y="101"/>
                </a:lnTo>
                <a:lnTo>
                  <a:pt x="6" y="100"/>
                </a:lnTo>
                <a:lnTo>
                  <a:pt x="8" y="99"/>
                </a:lnTo>
                <a:lnTo>
                  <a:pt x="8" y="98"/>
                </a:lnTo>
                <a:lnTo>
                  <a:pt x="6" y="96"/>
                </a:lnTo>
                <a:lnTo>
                  <a:pt x="5" y="96"/>
                </a:lnTo>
                <a:lnTo>
                  <a:pt x="4" y="96"/>
                </a:lnTo>
                <a:lnTo>
                  <a:pt x="4" y="93"/>
                </a:lnTo>
                <a:lnTo>
                  <a:pt x="3" y="92"/>
                </a:lnTo>
                <a:lnTo>
                  <a:pt x="2" y="90"/>
                </a:lnTo>
                <a:lnTo>
                  <a:pt x="2" y="89"/>
                </a:lnTo>
                <a:lnTo>
                  <a:pt x="2" y="87"/>
                </a:lnTo>
                <a:lnTo>
                  <a:pt x="3" y="85"/>
                </a:lnTo>
                <a:lnTo>
                  <a:pt x="4" y="84"/>
                </a:lnTo>
                <a:lnTo>
                  <a:pt x="5" y="84"/>
                </a:lnTo>
                <a:lnTo>
                  <a:pt x="5" y="83"/>
                </a:lnTo>
                <a:lnTo>
                  <a:pt x="6" y="81"/>
                </a:lnTo>
                <a:lnTo>
                  <a:pt x="5" y="79"/>
                </a:lnTo>
                <a:lnTo>
                  <a:pt x="6" y="78"/>
                </a:lnTo>
                <a:lnTo>
                  <a:pt x="6" y="77"/>
                </a:lnTo>
                <a:lnTo>
                  <a:pt x="5" y="76"/>
                </a:lnTo>
                <a:lnTo>
                  <a:pt x="4" y="76"/>
                </a:lnTo>
                <a:lnTo>
                  <a:pt x="2" y="76"/>
                </a:lnTo>
                <a:lnTo>
                  <a:pt x="2" y="75"/>
                </a:lnTo>
                <a:lnTo>
                  <a:pt x="0" y="73"/>
                </a:lnTo>
                <a:lnTo>
                  <a:pt x="1" y="70"/>
                </a:lnTo>
                <a:lnTo>
                  <a:pt x="0" y="70"/>
                </a:lnTo>
                <a:lnTo>
                  <a:pt x="0" y="68"/>
                </a:lnTo>
                <a:lnTo>
                  <a:pt x="0" y="67"/>
                </a:lnTo>
                <a:lnTo>
                  <a:pt x="0" y="6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29" name="Freeform 41"/>
          <p:cNvSpPr>
            <a:spLocks/>
          </p:cNvSpPr>
          <p:nvPr/>
        </p:nvSpPr>
        <p:spPr bwMode="auto">
          <a:xfrm>
            <a:off x="6845300" y="2430463"/>
            <a:ext cx="635000" cy="950912"/>
          </a:xfrm>
          <a:custGeom>
            <a:avLst/>
            <a:gdLst>
              <a:gd name="T0" fmla="*/ 2147483647 w 400"/>
              <a:gd name="T1" fmla="*/ 2147483647 h 599"/>
              <a:gd name="T2" fmla="*/ 2147483647 w 400"/>
              <a:gd name="T3" fmla="*/ 2147483647 h 599"/>
              <a:gd name="T4" fmla="*/ 2147483647 w 400"/>
              <a:gd name="T5" fmla="*/ 2147483647 h 599"/>
              <a:gd name="T6" fmla="*/ 2147483647 w 400"/>
              <a:gd name="T7" fmla="*/ 2147483647 h 599"/>
              <a:gd name="T8" fmla="*/ 2147483647 w 400"/>
              <a:gd name="T9" fmla="*/ 2147483647 h 599"/>
              <a:gd name="T10" fmla="*/ 2147483647 w 400"/>
              <a:gd name="T11" fmla="*/ 2147483647 h 599"/>
              <a:gd name="T12" fmla="*/ 2147483647 w 400"/>
              <a:gd name="T13" fmla="*/ 2147483647 h 599"/>
              <a:gd name="T14" fmla="*/ 2147483647 w 400"/>
              <a:gd name="T15" fmla="*/ 2147483647 h 599"/>
              <a:gd name="T16" fmla="*/ 2147483647 w 400"/>
              <a:gd name="T17" fmla="*/ 2147483647 h 599"/>
              <a:gd name="T18" fmla="*/ 2147483647 w 400"/>
              <a:gd name="T19" fmla="*/ 2147483647 h 599"/>
              <a:gd name="T20" fmla="*/ 2147483647 w 400"/>
              <a:gd name="T21" fmla="*/ 2147483647 h 599"/>
              <a:gd name="T22" fmla="*/ 2147483647 w 400"/>
              <a:gd name="T23" fmla="*/ 2147483647 h 599"/>
              <a:gd name="T24" fmla="*/ 2147483647 w 400"/>
              <a:gd name="T25" fmla="*/ 2147483647 h 599"/>
              <a:gd name="T26" fmla="*/ 2147483647 w 400"/>
              <a:gd name="T27" fmla="*/ 2147483647 h 599"/>
              <a:gd name="T28" fmla="*/ 2147483647 w 400"/>
              <a:gd name="T29" fmla="*/ 2147483647 h 599"/>
              <a:gd name="T30" fmla="*/ 2147483647 w 400"/>
              <a:gd name="T31" fmla="*/ 2147483647 h 599"/>
              <a:gd name="T32" fmla="*/ 2147483647 w 400"/>
              <a:gd name="T33" fmla="*/ 2147483647 h 599"/>
              <a:gd name="T34" fmla="*/ 2147483647 w 400"/>
              <a:gd name="T35" fmla="*/ 2147483647 h 599"/>
              <a:gd name="T36" fmla="*/ 2147483647 w 400"/>
              <a:gd name="T37" fmla="*/ 2147483647 h 599"/>
              <a:gd name="T38" fmla="*/ 2147483647 w 400"/>
              <a:gd name="T39" fmla="*/ 2147483647 h 599"/>
              <a:gd name="T40" fmla="*/ 2147483647 w 400"/>
              <a:gd name="T41" fmla="*/ 2147483647 h 599"/>
              <a:gd name="T42" fmla="*/ 2147483647 w 400"/>
              <a:gd name="T43" fmla="*/ 2147483647 h 599"/>
              <a:gd name="T44" fmla="*/ 2147483647 w 400"/>
              <a:gd name="T45" fmla="*/ 2147483647 h 599"/>
              <a:gd name="T46" fmla="*/ 2147483647 w 400"/>
              <a:gd name="T47" fmla="*/ 2147483647 h 599"/>
              <a:gd name="T48" fmla="*/ 2147483647 w 400"/>
              <a:gd name="T49" fmla="*/ 2147483647 h 599"/>
              <a:gd name="T50" fmla="*/ 2147483647 w 400"/>
              <a:gd name="T51" fmla="*/ 2147483647 h 599"/>
              <a:gd name="T52" fmla="*/ 2147483647 w 400"/>
              <a:gd name="T53" fmla="*/ 2147483647 h 599"/>
              <a:gd name="T54" fmla="*/ 2147483647 w 400"/>
              <a:gd name="T55" fmla="*/ 0 h 599"/>
              <a:gd name="T56" fmla="*/ 2147483647 w 400"/>
              <a:gd name="T57" fmla="*/ 2147483647 h 599"/>
              <a:gd name="T58" fmla="*/ 2147483647 w 400"/>
              <a:gd name="T59" fmla="*/ 2147483647 h 599"/>
              <a:gd name="T60" fmla="*/ 2147483647 w 400"/>
              <a:gd name="T61" fmla="*/ 2147483647 h 599"/>
              <a:gd name="T62" fmla="*/ 2147483647 w 400"/>
              <a:gd name="T63" fmla="*/ 2147483647 h 599"/>
              <a:gd name="T64" fmla="*/ 2147483647 w 400"/>
              <a:gd name="T65" fmla="*/ 2147483647 h 599"/>
              <a:gd name="T66" fmla="*/ 2147483647 w 400"/>
              <a:gd name="T67" fmla="*/ 2147483647 h 599"/>
              <a:gd name="T68" fmla="*/ 2147483647 w 400"/>
              <a:gd name="T69" fmla="*/ 2147483647 h 599"/>
              <a:gd name="T70" fmla="*/ 2147483647 w 400"/>
              <a:gd name="T71" fmla="*/ 2147483647 h 599"/>
              <a:gd name="T72" fmla="*/ 2147483647 w 400"/>
              <a:gd name="T73" fmla="*/ 2147483647 h 599"/>
              <a:gd name="T74" fmla="*/ 2147483647 w 400"/>
              <a:gd name="T75" fmla="*/ 2147483647 h 599"/>
              <a:gd name="T76" fmla="*/ 2147483647 w 400"/>
              <a:gd name="T77" fmla="*/ 2147483647 h 599"/>
              <a:gd name="T78" fmla="*/ 2147483647 w 400"/>
              <a:gd name="T79" fmla="*/ 2147483647 h 599"/>
              <a:gd name="T80" fmla="*/ 2147483647 w 400"/>
              <a:gd name="T81" fmla="*/ 2147483647 h 599"/>
              <a:gd name="T82" fmla="*/ 2147483647 w 400"/>
              <a:gd name="T83" fmla="*/ 2147483647 h 599"/>
              <a:gd name="T84" fmla="*/ 2147483647 w 400"/>
              <a:gd name="T85" fmla="*/ 2147483647 h 599"/>
              <a:gd name="T86" fmla="*/ 2147483647 w 400"/>
              <a:gd name="T87" fmla="*/ 2147483647 h 599"/>
              <a:gd name="T88" fmla="*/ 2147483647 w 400"/>
              <a:gd name="T89" fmla="*/ 2147483647 h 599"/>
              <a:gd name="T90" fmla="*/ 2147483647 w 400"/>
              <a:gd name="T91" fmla="*/ 2147483647 h 599"/>
              <a:gd name="T92" fmla="*/ 2147483647 w 400"/>
              <a:gd name="T93" fmla="*/ 2147483647 h 599"/>
              <a:gd name="T94" fmla="*/ 2147483647 w 400"/>
              <a:gd name="T95" fmla="*/ 2147483647 h 599"/>
              <a:gd name="T96" fmla="*/ 2147483647 w 400"/>
              <a:gd name="T97" fmla="*/ 2147483647 h 599"/>
              <a:gd name="T98" fmla="*/ 2147483647 w 400"/>
              <a:gd name="T99" fmla="*/ 2147483647 h 599"/>
              <a:gd name="T100" fmla="*/ 2147483647 w 400"/>
              <a:gd name="T101" fmla="*/ 2147483647 h 599"/>
              <a:gd name="T102" fmla="*/ 2147483647 w 400"/>
              <a:gd name="T103" fmla="*/ 2147483647 h 599"/>
              <a:gd name="T104" fmla="*/ 2147483647 w 400"/>
              <a:gd name="T105" fmla="*/ 2147483647 h 599"/>
              <a:gd name="T106" fmla="*/ 2147483647 w 400"/>
              <a:gd name="T107" fmla="*/ 2147483647 h 599"/>
              <a:gd name="T108" fmla="*/ 2147483647 w 400"/>
              <a:gd name="T109" fmla="*/ 2147483647 h 599"/>
              <a:gd name="T110" fmla="*/ 2147483647 w 400"/>
              <a:gd name="T111" fmla="*/ 2147483647 h 599"/>
              <a:gd name="T112" fmla="*/ 2147483647 w 400"/>
              <a:gd name="T113" fmla="*/ 2147483647 h 599"/>
              <a:gd name="T114" fmla="*/ 2147483647 w 400"/>
              <a:gd name="T115" fmla="*/ 2147483647 h 599"/>
              <a:gd name="T116" fmla="*/ 2147483647 w 400"/>
              <a:gd name="T117" fmla="*/ 2147483647 h 599"/>
              <a:gd name="T118" fmla="*/ 2147483647 w 400"/>
              <a:gd name="T119" fmla="*/ 2147483647 h 599"/>
              <a:gd name="T120" fmla="*/ 2147483647 w 400"/>
              <a:gd name="T121" fmla="*/ 2147483647 h 599"/>
              <a:gd name="T122" fmla="*/ 2147483647 w 400"/>
              <a:gd name="T123" fmla="*/ 2147483647 h 599"/>
              <a:gd name="T124" fmla="*/ 2147483647 w 400"/>
              <a:gd name="T125" fmla="*/ 2147483647 h 5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0"/>
              <a:gd name="T190" fmla="*/ 0 h 599"/>
              <a:gd name="T191" fmla="*/ 400 w 400"/>
              <a:gd name="T192" fmla="*/ 599 h 5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0" h="599">
                <a:moveTo>
                  <a:pt x="3" y="550"/>
                </a:moveTo>
                <a:lnTo>
                  <a:pt x="2" y="547"/>
                </a:lnTo>
                <a:lnTo>
                  <a:pt x="3" y="546"/>
                </a:lnTo>
                <a:lnTo>
                  <a:pt x="3" y="545"/>
                </a:lnTo>
                <a:lnTo>
                  <a:pt x="4" y="545"/>
                </a:lnTo>
                <a:lnTo>
                  <a:pt x="5" y="545"/>
                </a:lnTo>
                <a:lnTo>
                  <a:pt x="5" y="544"/>
                </a:lnTo>
                <a:lnTo>
                  <a:pt x="5" y="543"/>
                </a:lnTo>
                <a:lnTo>
                  <a:pt x="7" y="542"/>
                </a:lnTo>
                <a:lnTo>
                  <a:pt x="7" y="541"/>
                </a:lnTo>
                <a:lnTo>
                  <a:pt x="8" y="539"/>
                </a:lnTo>
                <a:lnTo>
                  <a:pt x="9" y="536"/>
                </a:lnTo>
                <a:lnTo>
                  <a:pt x="8" y="535"/>
                </a:lnTo>
                <a:lnTo>
                  <a:pt x="8" y="534"/>
                </a:lnTo>
                <a:lnTo>
                  <a:pt x="9" y="532"/>
                </a:lnTo>
                <a:lnTo>
                  <a:pt x="9" y="531"/>
                </a:lnTo>
                <a:lnTo>
                  <a:pt x="10" y="531"/>
                </a:lnTo>
                <a:lnTo>
                  <a:pt x="10" y="530"/>
                </a:lnTo>
                <a:lnTo>
                  <a:pt x="10" y="528"/>
                </a:lnTo>
                <a:lnTo>
                  <a:pt x="10" y="527"/>
                </a:lnTo>
                <a:lnTo>
                  <a:pt x="10" y="525"/>
                </a:lnTo>
                <a:lnTo>
                  <a:pt x="10" y="523"/>
                </a:lnTo>
                <a:lnTo>
                  <a:pt x="9" y="522"/>
                </a:lnTo>
                <a:lnTo>
                  <a:pt x="9" y="521"/>
                </a:lnTo>
                <a:lnTo>
                  <a:pt x="10" y="520"/>
                </a:lnTo>
                <a:lnTo>
                  <a:pt x="10" y="519"/>
                </a:lnTo>
                <a:lnTo>
                  <a:pt x="10" y="517"/>
                </a:lnTo>
                <a:lnTo>
                  <a:pt x="11" y="516"/>
                </a:lnTo>
                <a:lnTo>
                  <a:pt x="12" y="516"/>
                </a:lnTo>
                <a:lnTo>
                  <a:pt x="12" y="515"/>
                </a:lnTo>
                <a:lnTo>
                  <a:pt x="12" y="514"/>
                </a:lnTo>
                <a:lnTo>
                  <a:pt x="12" y="513"/>
                </a:lnTo>
                <a:lnTo>
                  <a:pt x="12" y="512"/>
                </a:lnTo>
                <a:lnTo>
                  <a:pt x="12" y="511"/>
                </a:lnTo>
                <a:lnTo>
                  <a:pt x="12" y="510"/>
                </a:lnTo>
                <a:lnTo>
                  <a:pt x="11" y="510"/>
                </a:lnTo>
                <a:lnTo>
                  <a:pt x="12" y="509"/>
                </a:lnTo>
                <a:lnTo>
                  <a:pt x="11" y="509"/>
                </a:lnTo>
                <a:lnTo>
                  <a:pt x="11" y="508"/>
                </a:lnTo>
                <a:lnTo>
                  <a:pt x="11" y="505"/>
                </a:lnTo>
                <a:lnTo>
                  <a:pt x="12" y="505"/>
                </a:lnTo>
                <a:lnTo>
                  <a:pt x="12" y="504"/>
                </a:lnTo>
                <a:lnTo>
                  <a:pt x="12" y="503"/>
                </a:lnTo>
                <a:lnTo>
                  <a:pt x="12" y="502"/>
                </a:lnTo>
                <a:lnTo>
                  <a:pt x="11" y="502"/>
                </a:lnTo>
                <a:lnTo>
                  <a:pt x="11" y="501"/>
                </a:lnTo>
                <a:lnTo>
                  <a:pt x="10" y="500"/>
                </a:lnTo>
                <a:lnTo>
                  <a:pt x="10" y="499"/>
                </a:lnTo>
                <a:lnTo>
                  <a:pt x="12" y="498"/>
                </a:lnTo>
                <a:lnTo>
                  <a:pt x="11" y="497"/>
                </a:lnTo>
                <a:lnTo>
                  <a:pt x="12" y="496"/>
                </a:lnTo>
                <a:lnTo>
                  <a:pt x="13" y="495"/>
                </a:lnTo>
                <a:lnTo>
                  <a:pt x="13" y="494"/>
                </a:lnTo>
                <a:lnTo>
                  <a:pt x="14" y="493"/>
                </a:lnTo>
                <a:lnTo>
                  <a:pt x="15" y="493"/>
                </a:lnTo>
                <a:lnTo>
                  <a:pt x="14" y="493"/>
                </a:lnTo>
                <a:lnTo>
                  <a:pt x="14" y="492"/>
                </a:lnTo>
                <a:lnTo>
                  <a:pt x="14" y="491"/>
                </a:lnTo>
                <a:lnTo>
                  <a:pt x="14" y="490"/>
                </a:lnTo>
                <a:lnTo>
                  <a:pt x="13" y="490"/>
                </a:lnTo>
                <a:lnTo>
                  <a:pt x="14" y="490"/>
                </a:lnTo>
                <a:lnTo>
                  <a:pt x="13" y="489"/>
                </a:lnTo>
                <a:lnTo>
                  <a:pt x="13" y="486"/>
                </a:lnTo>
                <a:lnTo>
                  <a:pt x="12" y="486"/>
                </a:lnTo>
                <a:lnTo>
                  <a:pt x="10" y="485"/>
                </a:lnTo>
                <a:lnTo>
                  <a:pt x="10" y="484"/>
                </a:lnTo>
                <a:lnTo>
                  <a:pt x="9" y="484"/>
                </a:lnTo>
                <a:lnTo>
                  <a:pt x="8" y="484"/>
                </a:lnTo>
                <a:lnTo>
                  <a:pt x="8" y="483"/>
                </a:lnTo>
                <a:lnTo>
                  <a:pt x="7" y="483"/>
                </a:lnTo>
                <a:lnTo>
                  <a:pt x="8" y="483"/>
                </a:lnTo>
                <a:lnTo>
                  <a:pt x="7" y="482"/>
                </a:lnTo>
                <a:lnTo>
                  <a:pt x="7" y="481"/>
                </a:lnTo>
                <a:lnTo>
                  <a:pt x="6" y="481"/>
                </a:lnTo>
                <a:lnTo>
                  <a:pt x="7" y="481"/>
                </a:lnTo>
                <a:lnTo>
                  <a:pt x="6" y="480"/>
                </a:lnTo>
                <a:lnTo>
                  <a:pt x="7" y="480"/>
                </a:lnTo>
                <a:lnTo>
                  <a:pt x="7" y="479"/>
                </a:lnTo>
                <a:lnTo>
                  <a:pt x="6" y="477"/>
                </a:lnTo>
                <a:lnTo>
                  <a:pt x="7" y="477"/>
                </a:lnTo>
                <a:lnTo>
                  <a:pt x="7" y="476"/>
                </a:lnTo>
                <a:lnTo>
                  <a:pt x="7" y="475"/>
                </a:lnTo>
                <a:lnTo>
                  <a:pt x="6" y="475"/>
                </a:lnTo>
                <a:lnTo>
                  <a:pt x="7" y="473"/>
                </a:lnTo>
                <a:lnTo>
                  <a:pt x="6" y="472"/>
                </a:lnTo>
                <a:lnTo>
                  <a:pt x="7" y="472"/>
                </a:lnTo>
                <a:lnTo>
                  <a:pt x="6" y="470"/>
                </a:lnTo>
                <a:lnTo>
                  <a:pt x="5" y="470"/>
                </a:lnTo>
                <a:lnTo>
                  <a:pt x="5" y="469"/>
                </a:lnTo>
                <a:lnTo>
                  <a:pt x="5" y="468"/>
                </a:lnTo>
                <a:lnTo>
                  <a:pt x="5" y="467"/>
                </a:lnTo>
                <a:lnTo>
                  <a:pt x="5" y="466"/>
                </a:lnTo>
                <a:lnTo>
                  <a:pt x="5" y="465"/>
                </a:lnTo>
                <a:lnTo>
                  <a:pt x="5" y="464"/>
                </a:lnTo>
                <a:lnTo>
                  <a:pt x="5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1"/>
                </a:lnTo>
                <a:lnTo>
                  <a:pt x="3" y="460"/>
                </a:lnTo>
                <a:lnTo>
                  <a:pt x="4" y="459"/>
                </a:lnTo>
                <a:lnTo>
                  <a:pt x="2" y="458"/>
                </a:lnTo>
                <a:lnTo>
                  <a:pt x="2" y="457"/>
                </a:lnTo>
                <a:lnTo>
                  <a:pt x="1" y="456"/>
                </a:lnTo>
                <a:lnTo>
                  <a:pt x="1" y="455"/>
                </a:lnTo>
                <a:lnTo>
                  <a:pt x="0" y="454"/>
                </a:lnTo>
                <a:lnTo>
                  <a:pt x="0" y="453"/>
                </a:lnTo>
                <a:lnTo>
                  <a:pt x="1" y="452"/>
                </a:lnTo>
                <a:lnTo>
                  <a:pt x="0" y="451"/>
                </a:lnTo>
                <a:lnTo>
                  <a:pt x="1" y="450"/>
                </a:lnTo>
                <a:lnTo>
                  <a:pt x="2" y="449"/>
                </a:lnTo>
                <a:lnTo>
                  <a:pt x="2" y="448"/>
                </a:lnTo>
                <a:lnTo>
                  <a:pt x="2" y="447"/>
                </a:lnTo>
                <a:lnTo>
                  <a:pt x="2" y="446"/>
                </a:lnTo>
                <a:lnTo>
                  <a:pt x="3" y="447"/>
                </a:lnTo>
                <a:lnTo>
                  <a:pt x="3" y="446"/>
                </a:lnTo>
                <a:lnTo>
                  <a:pt x="2" y="445"/>
                </a:lnTo>
                <a:lnTo>
                  <a:pt x="2" y="444"/>
                </a:lnTo>
                <a:lnTo>
                  <a:pt x="3" y="444"/>
                </a:lnTo>
                <a:lnTo>
                  <a:pt x="4" y="443"/>
                </a:lnTo>
                <a:lnTo>
                  <a:pt x="4" y="442"/>
                </a:lnTo>
                <a:lnTo>
                  <a:pt x="5" y="441"/>
                </a:lnTo>
                <a:lnTo>
                  <a:pt x="6" y="441"/>
                </a:lnTo>
                <a:lnTo>
                  <a:pt x="7" y="441"/>
                </a:lnTo>
                <a:lnTo>
                  <a:pt x="8" y="439"/>
                </a:lnTo>
                <a:lnTo>
                  <a:pt x="8" y="438"/>
                </a:lnTo>
                <a:lnTo>
                  <a:pt x="9" y="438"/>
                </a:lnTo>
                <a:lnTo>
                  <a:pt x="10" y="437"/>
                </a:lnTo>
                <a:lnTo>
                  <a:pt x="12" y="434"/>
                </a:lnTo>
                <a:lnTo>
                  <a:pt x="13" y="433"/>
                </a:lnTo>
                <a:lnTo>
                  <a:pt x="12" y="433"/>
                </a:lnTo>
                <a:lnTo>
                  <a:pt x="12" y="432"/>
                </a:lnTo>
                <a:lnTo>
                  <a:pt x="13" y="431"/>
                </a:lnTo>
                <a:lnTo>
                  <a:pt x="13" y="430"/>
                </a:lnTo>
                <a:lnTo>
                  <a:pt x="14" y="430"/>
                </a:lnTo>
                <a:lnTo>
                  <a:pt x="15" y="430"/>
                </a:lnTo>
                <a:lnTo>
                  <a:pt x="16" y="429"/>
                </a:lnTo>
                <a:lnTo>
                  <a:pt x="14" y="428"/>
                </a:lnTo>
                <a:lnTo>
                  <a:pt x="16" y="427"/>
                </a:lnTo>
                <a:lnTo>
                  <a:pt x="16" y="426"/>
                </a:lnTo>
                <a:lnTo>
                  <a:pt x="16" y="425"/>
                </a:lnTo>
                <a:lnTo>
                  <a:pt x="17" y="425"/>
                </a:lnTo>
                <a:lnTo>
                  <a:pt x="16" y="424"/>
                </a:lnTo>
                <a:lnTo>
                  <a:pt x="17" y="423"/>
                </a:lnTo>
                <a:lnTo>
                  <a:pt x="18" y="421"/>
                </a:lnTo>
                <a:lnTo>
                  <a:pt x="17" y="421"/>
                </a:lnTo>
                <a:lnTo>
                  <a:pt x="18" y="420"/>
                </a:lnTo>
                <a:lnTo>
                  <a:pt x="18" y="418"/>
                </a:lnTo>
                <a:lnTo>
                  <a:pt x="18" y="417"/>
                </a:lnTo>
                <a:lnTo>
                  <a:pt x="19" y="416"/>
                </a:lnTo>
                <a:lnTo>
                  <a:pt x="19" y="415"/>
                </a:lnTo>
                <a:lnTo>
                  <a:pt x="19" y="414"/>
                </a:lnTo>
                <a:lnTo>
                  <a:pt x="20" y="413"/>
                </a:lnTo>
                <a:lnTo>
                  <a:pt x="21" y="412"/>
                </a:lnTo>
                <a:lnTo>
                  <a:pt x="22" y="412"/>
                </a:lnTo>
                <a:lnTo>
                  <a:pt x="22" y="411"/>
                </a:lnTo>
                <a:lnTo>
                  <a:pt x="22" y="409"/>
                </a:lnTo>
                <a:lnTo>
                  <a:pt x="22" y="408"/>
                </a:lnTo>
                <a:lnTo>
                  <a:pt x="22" y="407"/>
                </a:lnTo>
                <a:lnTo>
                  <a:pt x="23" y="406"/>
                </a:lnTo>
                <a:lnTo>
                  <a:pt x="24" y="403"/>
                </a:lnTo>
                <a:lnTo>
                  <a:pt x="28" y="400"/>
                </a:lnTo>
                <a:lnTo>
                  <a:pt x="27" y="399"/>
                </a:lnTo>
                <a:lnTo>
                  <a:pt x="28" y="399"/>
                </a:lnTo>
                <a:lnTo>
                  <a:pt x="28" y="398"/>
                </a:lnTo>
                <a:lnTo>
                  <a:pt x="29" y="396"/>
                </a:lnTo>
                <a:lnTo>
                  <a:pt x="29" y="395"/>
                </a:lnTo>
                <a:lnTo>
                  <a:pt x="29" y="394"/>
                </a:lnTo>
                <a:lnTo>
                  <a:pt x="30" y="393"/>
                </a:lnTo>
                <a:lnTo>
                  <a:pt x="29" y="392"/>
                </a:lnTo>
                <a:lnTo>
                  <a:pt x="30" y="390"/>
                </a:lnTo>
                <a:lnTo>
                  <a:pt x="31" y="389"/>
                </a:lnTo>
                <a:lnTo>
                  <a:pt x="30" y="387"/>
                </a:lnTo>
                <a:lnTo>
                  <a:pt x="31" y="386"/>
                </a:lnTo>
                <a:lnTo>
                  <a:pt x="31" y="385"/>
                </a:lnTo>
                <a:lnTo>
                  <a:pt x="31" y="382"/>
                </a:lnTo>
                <a:lnTo>
                  <a:pt x="32" y="382"/>
                </a:lnTo>
                <a:lnTo>
                  <a:pt x="31" y="382"/>
                </a:lnTo>
                <a:lnTo>
                  <a:pt x="31" y="381"/>
                </a:lnTo>
                <a:lnTo>
                  <a:pt x="32" y="380"/>
                </a:lnTo>
                <a:lnTo>
                  <a:pt x="32" y="379"/>
                </a:lnTo>
                <a:lnTo>
                  <a:pt x="33" y="379"/>
                </a:lnTo>
                <a:lnTo>
                  <a:pt x="34" y="379"/>
                </a:lnTo>
                <a:lnTo>
                  <a:pt x="34" y="378"/>
                </a:lnTo>
                <a:lnTo>
                  <a:pt x="32" y="377"/>
                </a:lnTo>
                <a:lnTo>
                  <a:pt x="34" y="376"/>
                </a:lnTo>
                <a:lnTo>
                  <a:pt x="33" y="376"/>
                </a:lnTo>
                <a:lnTo>
                  <a:pt x="32" y="375"/>
                </a:lnTo>
                <a:lnTo>
                  <a:pt x="33" y="375"/>
                </a:lnTo>
                <a:lnTo>
                  <a:pt x="34" y="374"/>
                </a:lnTo>
                <a:lnTo>
                  <a:pt x="33" y="373"/>
                </a:lnTo>
                <a:lnTo>
                  <a:pt x="34" y="373"/>
                </a:lnTo>
                <a:lnTo>
                  <a:pt x="34" y="372"/>
                </a:lnTo>
                <a:lnTo>
                  <a:pt x="34" y="370"/>
                </a:lnTo>
                <a:lnTo>
                  <a:pt x="35" y="370"/>
                </a:lnTo>
                <a:lnTo>
                  <a:pt x="35" y="369"/>
                </a:lnTo>
                <a:lnTo>
                  <a:pt x="36" y="370"/>
                </a:lnTo>
                <a:lnTo>
                  <a:pt x="36" y="369"/>
                </a:lnTo>
                <a:lnTo>
                  <a:pt x="36" y="367"/>
                </a:lnTo>
                <a:lnTo>
                  <a:pt x="35" y="366"/>
                </a:lnTo>
                <a:lnTo>
                  <a:pt x="36" y="366"/>
                </a:lnTo>
                <a:lnTo>
                  <a:pt x="36" y="365"/>
                </a:lnTo>
                <a:lnTo>
                  <a:pt x="36" y="364"/>
                </a:lnTo>
                <a:lnTo>
                  <a:pt x="37" y="364"/>
                </a:lnTo>
                <a:lnTo>
                  <a:pt x="37" y="363"/>
                </a:lnTo>
                <a:lnTo>
                  <a:pt x="37" y="362"/>
                </a:lnTo>
                <a:lnTo>
                  <a:pt x="38" y="362"/>
                </a:lnTo>
                <a:lnTo>
                  <a:pt x="39" y="362"/>
                </a:lnTo>
                <a:lnTo>
                  <a:pt x="38" y="361"/>
                </a:lnTo>
                <a:lnTo>
                  <a:pt x="38" y="360"/>
                </a:lnTo>
                <a:lnTo>
                  <a:pt x="39" y="361"/>
                </a:lnTo>
                <a:lnTo>
                  <a:pt x="39" y="360"/>
                </a:lnTo>
                <a:lnTo>
                  <a:pt x="41" y="360"/>
                </a:lnTo>
                <a:lnTo>
                  <a:pt x="41" y="359"/>
                </a:lnTo>
                <a:lnTo>
                  <a:pt x="42" y="359"/>
                </a:lnTo>
                <a:lnTo>
                  <a:pt x="42" y="357"/>
                </a:lnTo>
                <a:lnTo>
                  <a:pt x="43" y="357"/>
                </a:lnTo>
                <a:lnTo>
                  <a:pt x="44" y="357"/>
                </a:lnTo>
                <a:lnTo>
                  <a:pt x="46" y="355"/>
                </a:lnTo>
                <a:lnTo>
                  <a:pt x="46" y="354"/>
                </a:lnTo>
                <a:lnTo>
                  <a:pt x="48" y="353"/>
                </a:lnTo>
                <a:lnTo>
                  <a:pt x="49" y="353"/>
                </a:lnTo>
                <a:lnTo>
                  <a:pt x="50" y="353"/>
                </a:lnTo>
                <a:lnTo>
                  <a:pt x="51" y="353"/>
                </a:lnTo>
                <a:lnTo>
                  <a:pt x="52" y="353"/>
                </a:lnTo>
                <a:lnTo>
                  <a:pt x="53" y="353"/>
                </a:lnTo>
                <a:lnTo>
                  <a:pt x="54" y="352"/>
                </a:lnTo>
                <a:lnTo>
                  <a:pt x="55" y="353"/>
                </a:lnTo>
                <a:lnTo>
                  <a:pt x="56" y="352"/>
                </a:lnTo>
                <a:lnTo>
                  <a:pt x="57" y="351"/>
                </a:lnTo>
                <a:lnTo>
                  <a:pt x="58" y="350"/>
                </a:lnTo>
                <a:lnTo>
                  <a:pt x="60" y="349"/>
                </a:lnTo>
                <a:lnTo>
                  <a:pt x="60" y="350"/>
                </a:lnTo>
                <a:lnTo>
                  <a:pt x="61" y="350"/>
                </a:lnTo>
                <a:lnTo>
                  <a:pt x="62" y="349"/>
                </a:lnTo>
                <a:lnTo>
                  <a:pt x="65" y="348"/>
                </a:lnTo>
                <a:lnTo>
                  <a:pt x="66" y="349"/>
                </a:lnTo>
                <a:lnTo>
                  <a:pt x="68" y="349"/>
                </a:lnTo>
                <a:lnTo>
                  <a:pt x="69" y="348"/>
                </a:lnTo>
                <a:lnTo>
                  <a:pt x="70" y="348"/>
                </a:lnTo>
                <a:lnTo>
                  <a:pt x="71" y="347"/>
                </a:lnTo>
                <a:lnTo>
                  <a:pt x="73" y="347"/>
                </a:lnTo>
                <a:lnTo>
                  <a:pt x="74" y="347"/>
                </a:lnTo>
                <a:lnTo>
                  <a:pt x="75" y="346"/>
                </a:lnTo>
                <a:lnTo>
                  <a:pt x="76" y="346"/>
                </a:lnTo>
                <a:lnTo>
                  <a:pt x="77" y="345"/>
                </a:lnTo>
                <a:lnTo>
                  <a:pt x="77" y="344"/>
                </a:lnTo>
                <a:lnTo>
                  <a:pt x="77" y="343"/>
                </a:lnTo>
                <a:lnTo>
                  <a:pt x="78" y="343"/>
                </a:lnTo>
                <a:lnTo>
                  <a:pt x="79" y="343"/>
                </a:lnTo>
                <a:lnTo>
                  <a:pt x="80" y="343"/>
                </a:lnTo>
                <a:lnTo>
                  <a:pt x="80" y="342"/>
                </a:lnTo>
                <a:lnTo>
                  <a:pt x="81" y="341"/>
                </a:lnTo>
                <a:lnTo>
                  <a:pt x="81" y="340"/>
                </a:lnTo>
                <a:lnTo>
                  <a:pt x="83" y="339"/>
                </a:lnTo>
                <a:lnTo>
                  <a:pt x="83" y="338"/>
                </a:lnTo>
                <a:lnTo>
                  <a:pt x="86" y="339"/>
                </a:lnTo>
                <a:lnTo>
                  <a:pt x="89" y="338"/>
                </a:lnTo>
                <a:lnTo>
                  <a:pt x="90" y="340"/>
                </a:lnTo>
                <a:lnTo>
                  <a:pt x="91" y="340"/>
                </a:lnTo>
                <a:lnTo>
                  <a:pt x="92" y="340"/>
                </a:lnTo>
                <a:lnTo>
                  <a:pt x="93" y="340"/>
                </a:lnTo>
                <a:lnTo>
                  <a:pt x="94" y="338"/>
                </a:lnTo>
                <a:lnTo>
                  <a:pt x="94" y="337"/>
                </a:lnTo>
                <a:lnTo>
                  <a:pt x="94" y="336"/>
                </a:lnTo>
                <a:lnTo>
                  <a:pt x="95" y="336"/>
                </a:lnTo>
                <a:lnTo>
                  <a:pt x="96" y="335"/>
                </a:lnTo>
                <a:lnTo>
                  <a:pt x="96" y="334"/>
                </a:lnTo>
                <a:lnTo>
                  <a:pt x="98" y="334"/>
                </a:lnTo>
                <a:lnTo>
                  <a:pt x="100" y="332"/>
                </a:lnTo>
                <a:lnTo>
                  <a:pt x="100" y="331"/>
                </a:lnTo>
                <a:lnTo>
                  <a:pt x="101" y="330"/>
                </a:lnTo>
                <a:lnTo>
                  <a:pt x="102" y="328"/>
                </a:lnTo>
                <a:lnTo>
                  <a:pt x="104" y="328"/>
                </a:lnTo>
                <a:lnTo>
                  <a:pt x="104" y="327"/>
                </a:lnTo>
                <a:lnTo>
                  <a:pt x="105" y="326"/>
                </a:lnTo>
                <a:lnTo>
                  <a:pt x="106" y="325"/>
                </a:lnTo>
                <a:lnTo>
                  <a:pt x="107" y="325"/>
                </a:lnTo>
                <a:lnTo>
                  <a:pt x="107" y="324"/>
                </a:lnTo>
                <a:lnTo>
                  <a:pt x="109" y="324"/>
                </a:lnTo>
                <a:lnTo>
                  <a:pt x="111" y="323"/>
                </a:lnTo>
                <a:lnTo>
                  <a:pt x="112" y="321"/>
                </a:lnTo>
                <a:lnTo>
                  <a:pt x="114" y="321"/>
                </a:lnTo>
                <a:lnTo>
                  <a:pt x="116" y="321"/>
                </a:lnTo>
                <a:lnTo>
                  <a:pt x="118" y="320"/>
                </a:lnTo>
                <a:lnTo>
                  <a:pt x="119" y="321"/>
                </a:lnTo>
                <a:lnTo>
                  <a:pt x="120" y="320"/>
                </a:lnTo>
                <a:lnTo>
                  <a:pt x="121" y="318"/>
                </a:lnTo>
                <a:lnTo>
                  <a:pt x="122" y="317"/>
                </a:lnTo>
                <a:lnTo>
                  <a:pt x="122" y="316"/>
                </a:lnTo>
                <a:lnTo>
                  <a:pt x="122" y="315"/>
                </a:lnTo>
                <a:lnTo>
                  <a:pt x="122" y="314"/>
                </a:lnTo>
                <a:lnTo>
                  <a:pt x="123" y="313"/>
                </a:lnTo>
                <a:lnTo>
                  <a:pt x="123" y="311"/>
                </a:lnTo>
                <a:lnTo>
                  <a:pt x="124" y="311"/>
                </a:lnTo>
                <a:lnTo>
                  <a:pt x="125" y="311"/>
                </a:lnTo>
                <a:lnTo>
                  <a:pt x="127" y="309"/>
                </a:lnTo>
                <a:lnTo>
                  <a:pt x="127" y="307"/>
                </a:lnTo>
                <a:lnTo>
                  <a:pt x="128" y="306"/>
                </a:lnTo>
                <a:lnTo>
                  <a:pt x="129" y="306"/>
                </a:lnTo>
                <a:lnTo>
                  <a:pt x="129" y="305"/>
                </a:lnTo>
                <a:lnTo>
                  <a:pt x="129" y="304"/>
                </a:lnTo>
                <a:lnTo>
                  <a:pt x="130" y="302"/>
                </a:lnTo>
                <a:lnTo>
                  <a:pt x="132" y="302"/>
                </a:lnTo>
                <a:lnTo>
                  <a:pt x="132" y="300"/>
                </a:lnTo>
                <a:lnTo>
                  <a:pt x="133" y="299"/>
                </a:lnTo>
                <a:lnTo>
                  <a:pt x="134" y="300"/>
                </a:lnTo>
                <a:lnTo>
                  <a:pt x="134" y="301"/>
                </a:lnTo>
                <a:lnTo>
                  <a:pt x="134" y="302"/>
                </a:lnTo>
                <a:lnTo>
                  <a:pt x="135" y="301"/>
                </a:lnTo>
                <a:lnTo>
                  <a:pt x="135" y="300"/>
                </a:lnTo>
                <a:lnTo>
                  <a:pt x="134" y="298"/>
                </a:lnTo>
                <a:lnTo>
                  <a:pt x="134" y="297"/>
                </a:lnTo>
                <a:lnTo>
                  <a:pt x="135" y="297"/>
                </a:lnTo>
                <a:lnTo>
                  <a:pt x="136" y="298"/>
                </a:lnTo>
                <a:lnTo>
                  <a:pt x="137" y="298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9" y="295"/>
                </a:lnTo>
                <a:lnTo>
                  <a:pt x="139" y="294"/>
                </a:lnTo>
                <a:lnTo>
                  <a:pt x="143" y="294"/>
                </a:lnTo>
                <a:lnTo>
                  <a:pt x="143" y="293"/>
                </a:lnTo>
                <a:lnTo>
                  <a:pt x="144" y="292"/>
                </a:lnTo>
                <a:lnTo>
                  <a:pt x="146" y="293"/>
                </a:lnTo>
                <a:lnTo>
                  <a:pt x="146" y="295"/>
                </a:lnTo>
                <a:lnTo>
                  <a:pt x="147" y="295"/>
                </a:lnTo>
                <a:lnTo>
                  <a:pt x="147" y="294"/>
                </a:lnTo>
                <a:lnTo>
                  <a:pt x="148" y="294"/>
                </a:lnTo>
                <a:lnTo>
                  <a:pt x="150" y="294"/>
                </a:lnTo>
                <a:lnTo>
                  <a:pt x="152" y="292"/>
                </a:lnTo>
                <a:lnTo>
                  <a:pt x="155" y="292"/>
                </a:lnTo>
                <a:lnTo>
                  <a:pt x="155" y="291"/>
                </a:lnTo>
                <a:lnTo>
                  <a:pt x="156" y="290"/>
                </a:lnTo>
                <a:lnTo>
                  <a:pt x="158" y="291"/>
                </a:lnTo>
                <a:lnTo>
                  <a:pt x="159" y="290"/>
                </a:lnTo>
                <a:lnTo>
                  <a:pt x="161" y="290"/>
                </a:lnTo>
                <a:lnTo>
                  <a:pt x="162" y="289"/>
                </a:lnTo>
                <a:lnTo>
                  <a:pt x="163" y="290"/>
                </a:lnTo>
                <a:lnTo>
                  <a:pt x="164" y="290"/>
                </a:lnTo>
                <a:lnTo>
                  <a:pt x="165" y="290"/>
                </a:lnTo>
                <a:lnTo>
                  <a:pt x="166" y="290"/>
                </a:lnTo>
                <a:lnTo>
                  <a:pt x="167" y="291"/>
                </a:lnTo>
                <a:lnTo>
                  <a:pt x="169" y="292"/>
                </a:lnTo>
                <a:lnTo>
                  <a:pt x="170" y="293"/>
                </a:lnTo>
                <a:lnTo>
                  <a:pt x="171" y="294"/>
                </a:lnTo>
                <a:lnTo>
                  <a:pt x="172" y="294"/>
                </a:lnTo>
                <a:lnTo>
                  <a:pt x="172" y="293"/>
                </a:lnTo>
                <a:lnTo>
                  <a:pt x="173" y="293"/>
                </a:lnTo>
                <a:lnTo>
                  <a:pt x="173" y="294"/>
                </a:lnTo>
                <a:lnTo>
                  <a:pt x="174" y="294"/>
                </a:lnTo>
                <a:lnTo>
                  <a:pt x="174" y="295"/>
                </a:lnTo>
                <a:lnTo>
                  <a:pt x="175" y="296"/>
                </a:lnTo>
                <a:lnTo>
                  <a:pt x="177" y="297"/>
                </a:lnTo>
                <a:lnTo>
                  <a:pt x="178" y="298"/>
                </a:lnTo>
                <a:lnTo>
                  <a:pt x="178" y="299"/>
                </a:lnTo>
                <a:lnTo>
                  <a:pt x="181" y="300"/>
                </a:lnTo>
                <a:lnTo>
                  <a:pt x="183" y="300"/>
                </a:lnTo>
                <a:lnTo>
                  <a:pt x="184" y="300"/>
                </a:lnTo>
                <a:lnTo>
                  <a:pt x="184" y="299"/>
                </a:lnTo>
                <a:lnTo>
                  <a:pt x="185" y="299"/>
                </a:lnTo>
                <a:lnTo>
                  <a:pt x="185" y="298"/>
                </a:lnTo>
                <a:lnTo>
                  <a:pt x="187" y="298"/>
                </a:lnTo>
                <a:lnTo>
                  <a:pt x="188" y="297"/>
                </a:lnTo>
                <a:lnTo>
                  <a:pt x="191" y="297"/>
                </a:lnTo>
                <a:lnTo>
                  <a:pt x="193" y="297"/>
                </a:lnTo>
                <a:lnTo>
                  <a:pt x="194" y="296"/>
                </a:lnTo>
                <a:lnTo>
                  <a:pt x="195" y="295"/>
                </a:lnTo>
                <a:lnTo>
                  <a:pt x="198" y="295"/>
                </a:lnTo>
                <a:lnTo>
                  <a:pt x="201" y="295"/>
                </a:lnTo>
                <a:lnTo>
                  <a:pt x="202" y="295"/>
                </a:lnTo>
                <a:lnTo>
                  <a:pt x="204" y="295"/>
                </a:lnTo>
                <a:lnTo>
                  <a:pt x="205" y="295"/>
                </a:lnTo>
                <a:lnTo>
                  <a:pt x="207" y="293"/>
                </a:lnTo>
                <a:lnTo>
                  <a:pt x="208" y="293"/>
                </a:lnTo>
                <a:lnTo>
                  <a:pt x="210" y="294"/>
                </a:lnTo>
                <a:lnTo>
                  <a:pt x="212" y="294"/>
                </a:lnTo>
                <a:lnTo>
                  <a:pt x="213" y="294"/>
                </a:lnTo>
                <a:lnTo>
                  <a:pt x="213" y="293"/>
                </a:lnTo>
                <a:lnTo>
                  <a:pt x="214" y="291"/>
                </a:lnTo>
                <a:lnTo>
                  <a:pt x="216" y="290"/>
                </a:lnTo>
                <a:lnTo>
                  <a:pt x="218" y="288"/>
                </a:lnTo>
                <a:lnTo>
                  <a:pt x="219" y="286"/>
                </a:lnTo>
                <a:lnTo>
                  <a:pt x="219" y="285"/>
                </a:lnTo>
                <a:lnTo>
                  <a:pt x="218" y="285"/>
                </a:lnTo>
                <a:lnTo>
                  <a:pt x="220" y="282"/>
                </a:lnTo>
                <a:lnTo>
                  <a:pt x="221" y="280"/>
                </a:lnTo>
                <a:lnTo>
                  <a:pt x="221" y="279"/>
                </a:lnTo>
                <a:lnTo>
                  <a:pt x="221" y="278"/>
                </a:lnTo>
                <a:lnTo>
                  <a:pt x="222" y="276"/>
                </a:lnTo>
                <a:lnTo>
                  <a:pt x="221" y="276"/>
                </a:lnTo>
                <a:lnTo>
                  <a:pt x="221" y="275"/>
                </a:lnTo>
                <a:lnTo>
                  <a:pt x="222" y="274"/>
                </a:lnTo>
                <a:lnTo>
                  <a:pt x="222" y="272"/>
                </a:lnTo>
                <a:lnTo>
                  <a:pt x="221" y="269"/>
                </a:lnTo>
                <a:lnTo>
                  <a:pt x="223" y="267"/>
                </a:lnTo>
                <a:lnTo>
                  <a:pt x="223" y="266"/>
                </a:lnTo>
                <a:lnTo>
                  <a:pt x="224" y="265"/>
                </a:lnTo>
                <a:lnTo>
                  <a:pt x="225" y="263"/>
                </a:lnTo>
                <a:lnTo>
                  <a:pt x="224" y="263"/>
                </a:lnTo>
                <a:lnTo>
                  <a:pt x="223" y="263"/>
                </a:lnTo>
                <a:lnTo>
                  <a:pt x="224" y="261"/>
                </a:lnTo>
                <a:lnTo>
                  <a:pt x="224" y="259"/>
                </a:lnTo>
                <a:lnTo>
                  <a:pt x="223" y="258"/>
                </a:lnTo>
                <a:lnTo>
                  <a:pt x="223" y="257"/>
                </a:lnTo>
                <a:lnTo>
                  <a:pt x="223" y="256"/>
                </a:lnTo>
                <a:lnTo>
                  <a:pt x="222" y="256"/>
                </a:lnTo>
                <a:lnTo>
                  <a:pt x="221" y="255"/>
                </a:lnTo>
                <a:lnTo>
                  <a:pt x="220" y="255"/>
                </a:lnTo>
                <a:lnTo>
                  <a:pt x="218" y="254"/>
                </a:lnTo>
                <a:lnTo>
                  <a:pt x="218" y="253"/>
                </a:lnTo>
                <a:lnTo>
                  <a:pt x="216" y="252"/>
                </a:lnTo>
                <a:lnTo>
                  <a:pt x="215" y="251"/>
                </a:lnTo>
                <a:lnTo>
                  <a:pt x="215" y="250"/>
                </a:lnTo>
                <a:lnTo>
                  <a:pt x="214" y="248"/>
                </a:lnTo>
                <a:lnTo>
                  <a:pt x="214" y="247"/>
                </a:lnTo>
                <a:lnTo>
                  <a:pt x="213" y="247"/>
                </a:lnTo>
                <a:lnTo>
                  <a:pt x="212" y="247"/>
                </a:lnTo>
                <a:lnTo>
                  <a:pt x="210" y="247"/>
                </a:lnTo>
                <a:lnTo>
                  <a:pt x="210" y="246"/>
                </a:lnTo>
                <a:lnTo>
                  <a:pt x="209" y="243"/>
                </a:lnTo>
                <a:lnTo>
                  <a:pt x="207" y="243"/>
                </a:lnTo>
                <a:lnTo>
                  <a:pt x="207" y="241"/>
                </a:lnTo>
                <a:lnTo>
                  <a:pt x="209" y="240"/>
                </a:lnTo>
                <a:lnTo>
                  <a:pt x="210" y="240"/>
                </a:lnTo>
                <a:lnTo>
                  <a:pt x="210" y="238"/>
                </a:lnTo>
                <a:lnTo>
                  <a:pt x="209" y="237"/>
                </a:lnTo>
                <a:lnTo>
                  <a:pt x="207" y="237"/>
                </a:lnTo>
                <a:lnTo>
                  <a:pt x="207" y="236"/>
                </a:lnTo>
                <a:lnTo>
                  <a:pt x="207" y="234"/>
                </a:lnTo>
                <a:lnTo>
                  <a:pt x="207" y="233"/>
                </a:lnTo>
                <a:lnTo>
                  <a:pt x="206" y="232"/>
                </a:lnTo>
                <a:lnTo>
                  <a:pt x="206" y="231"/>
                </a:lnTo>
                <a:lnTo>
                  <a:pt x="207" y="229"/>
                </a:lnTo>
                <a:lnTo>
                  <a:pt x="206" y="226"/>
                </a:lnTo>
                <a:lnTo>
                  <a:pt x="207" y="224"/>
                </a:lnTo>
                <a:lnTo>
                  <a:pt x="206" y="224"/>
                </a:lnTo>
                <a:lnTo>
                  <a:pt x="206" y="221"/>
                </a:lnTo>
                <a:lnTo>
                  <a:pt x="206" y="220"/>
                </a:lnTo>
                <a:lnTo>
                  <a:pt x="207" y="220"/>
                </a:lnTo>
                <a:lnTo>
                  <a:pt x="207" y="219"/>
                </a:lnTo>
                <a:lnTo>
                  <a:pt x="207" y="215"/>
                </a:lnTo>
                <a:lnTo>
                  <a:pt x="207" y="213"/>
                </a:lnTo>
                <a:lnTo>
                  <a:pt x="207" y="212"/>
                </a:lnTo>
                <a:lnTo>
                  <a:pt x="207" y="211"/>
                </a:lnTo>
                <a:lnTo>
                  <a:pt x="206" y="211"/>
                </a:lnTo>
                <a:lnTo>
                  <a:pt x="207" y="210"/>
                </a:lnTo>
                <a:lnTo>
                  <a:pt x="207" y="209"/>
                </a:lnTo>
                <a:lnTo>
                  <a:pt x="210" y="208"/>
                </a:lnTo>
                <a:lnTo>
                  <a:pt x="211" y="208"/>
                </a:lnTo>
                <a:lnTo>
                  <a:pt x="211" y="206"/>
                </a:lnTo>
                <a:lnTo>
                  <a:pt x="213" y="205"/>
                </a:lnTo>
                <a:lnTo>
                  <a:pt x="213" y="202"/>
                </a:lnTo>
                <a:lnTo>
                  <a:pt x="215" y="201"/>
                </a:lnTo>
                <a:lnTo>
                  <a:pt x="216" y="198"/>
                </a:lnTo>
                <a:lnTo>
                  <a:pt x="218" y="198"/>
                </a:lnTo>
                <a:lnTo>
                  <a:pt x="218" y="197"/>
                </a:lnTo>
                <a:lnTo>
                  <a:pt x="219" y="195"/>
                </a:lnTo>
                <a:lnTo>
                  <a:pt x="219" y="194"/>
                </a:lnTo>
                <a:lnTo>
                  <a:pt x="220" y="194"/>
                </a:lnTo>
                <a:lnTo>
                  <a:pt x="221" y="194"/>
                </a:lnTo>
                <a:lnTo>
                  <a:pt x="222" y="193"/>
                </a:lnTo>
                <a:lnTo>
                  <a:pt x="222" y="192"/>
                </a:lnTo>
                <a:lnTo>
                  <a:pt x="224" y="192"/>
                </a:lnTo>
                <a:lnTo>
                  <a:pt x="225" y="191"/>
                </a:lnTo>
                <a:lnTo>
                  <a:pt x="226" y="190"/>
                </a:lnTo>
                <a:lnTo>
                  <a:pt x="226" y="187"/>
                </a:lnTo>
                <a:lnTo>
                  <a:pt x="226" y="186"/>
                </a:lnTo>
                <a:lnTo>
                  <a:pt x="225" y="183"/>
                </a:lnTo>
                <a:lnTo>
                  <a:pt x="225" y="182"/>
                </a:lnTo>
                <a:lnTo>
                  <a:pt x="227" y="180"/>
                </a:lnTo>
                <a:lnTo>
                  <a:pt x="227" y="179"/>
                </a:lnTo>
                <a:lnTo>
                  <a:pt x="227" y="176"/>
                </a:lnTo>
                <a:lnTo>
                  <a:pt x="226" y="175"/>
                </a:lnTo>
                <a:lnTo>
                  <a:pt x="226" y="172"/>
                </a:lnTo>
                <a:lnTo>
                  <a:pt x="224" y="171"/>
                </a:lnTo>
                <a:lnTo>
                  <a:pt x="224" y="170"/>
                </a:lnTo>
                <a:lnTo>
                  <a:pt x="224" y="169"/>
                </a:lnTo>
                <a:lnTo>
                  <a:pt x="224" y="168"/>
                </a:lnTo>
                <a:lnTo>
                  <a:pt x="223" y="164"/>
                </a:lnTo>
                <a:lnTo>
                  <a:pt x="223" y="163"/>
                </a:lnTo>
                <a:lnTo>
                  <a:pt x="223" y="161"/>
                </a:lnTo>
                <a:lnTo>
                  <a:pt x="222" y="160"/>
                </a:lnTo>
                <a:lnTo>
                  <a:pt x="222" y="159"/>
                </a:lnTo>
                <a:lnTo>
                  <a:pt x="221" y="158"/>
                </a:lnTo>
                <a:lnTo>
                  <a:pt x="220" y="157"/>
                </a:lnTo>
                <a:lnTo>
                  <a:pt x="221" y="155"/>
                </a:lnTo>
                <a:lnTo>
                  <a:pt x="220" y="154"/>
                </a:lnTo>
                <a:lnTo>
                  <a:pt x="217" y="152"/>
                </a:lnTo>
                <a:lnTo>
                  <a:pt x="217" y="151"/>
                </a:lnTo>
                <a:lnTo>
                  <a:pt x="216" y="150"/>
                </a:lnTo>
                <a:lnTo>
                  <a:pt x="216" y="148"/>
                </a:lnTo>
                <a:lnTo>
                  <a:pt x="218" y="147"/>
                </a:lnTo>
                <a:lnTo>
                  <a:pt x="218" y="146"/>
                </a:lnTo>
                <a:lnTo>
                  <a:pt x="218" y="145"/>
                </a:lnTo>
                <a:lnTo>
                  <a:pt x="217" y="144"/>
                </a:lnTo>
                <a:lnTo>
                  <a:pt x="216" y="143"/>
                </a:lnTo>
                <a:lnTo>
                  <a:pt x="216" y="142"/>
                </a:lnTo>
                <a:lnTo>
                  <a:pt x="218" y="140"/>
                </a:lnTo>
                <a:lnTo>
                  <a:pt x="219" y="140"/>
                </a:lnTo>
                <a:lnTo>
                  <a:pt x="221" y="136"/>
                </a:lnTo>
                <a:lnTo>
                  <a:pt x="221" y="135"/>
                </a:lnTo>
                <a:lnTo>
                  <a:pt x="222" y="133"/>
                </a:lnTo>
                <a:lnTo>
                  <a:pt x="221" y="131"/>
                </a:lnTo>
                <a:lnTo>
                  <a:pt x="223" y="130"/>
                </a:lnTo>
                <a:lnTo>
                  <a:pt x="223" y="129"/>
                </a:lnTo>
                <a:lnTo>
                  <a:pt x="224" y="128"/>
                </a:lnTo>
                <a:lnTo>
                  <a:pt x="224" y="127"/>
                </a:lnTo>
                <a:lnTo>
                  <a:pt x="223" y="127"/>
                </a:lnTo>
                <a:lnTo>
                  <a:pt x="221" y="126"/>
                </a:lnTo>
                <a:lnTo>
                  <a:pt x="221" y="125"/>
                </a:lnTo>
                <a:lnTo>
                  <a:pt x="222" y="124"/>
                </a:lnTo>
                <a:lnTo>
                  <a:pt x="221" y="122"/>
                </a:lnTo>
                <a:lnTo>
                  <a:pt x="218" y="120"/>
                </a:lnTo>
                <a:lnTo>
                  <a:pt x="216" y="120"/>
                </a:lnTo>
                <a:lnTo>
                  <a:pt x="216" y="118"/>
                </a:lnTo>
                <a:lnTo>
                  <a:pt x="216" y="117"/>
                </a:lnTo>
                <a:lnTo>
                  <a:pt x="214" y="114"/>
                </a:lnTo>
                <a:lnTo>
                  <a:pt x="214" y="113"/>
                </a:lnTo>
                <a:lnTo>
                  <a:pt x="214" y="111"/>
                </a:lnTo>
                <a:lnTo>
                  <a:pt x="213" y="109"/>
                </a:lnTo>
                <a:lnTo>
                  <a:pt x="214" y="107"/>
                </a:lnTo>
                <a:lnTo>
                  <a:pt x="217" y="104"/>
                </a:lnTo>
                <a:lnTo>
                  <a:pt x="218" y="104"/>
                </a:lnTo>
                <a:lnTo>
                  <a:pt x="221" y="104"/>
                </a:lnTo>
                <a:lnTo>
                  <a:pt x="221" y="103"/>
                </a:lnTo>
                <a:lnTo>
                  <a:pt x="220" y="102"/>
                </a:lnTo>
                <a:lnTo>
                  <a:pt x="220" y="101"/>
                </a:lnTo>
                <a:lnTo>
                  <a:pt x="221" y="100"/>
                </a:lnTo>
                <a:lnTo>
                  <a:pt x="223" y="99"/>
                </a:lnTo>
                <a:lnTo>
                  <a:pt x="223" y="98"/>
                </a:lnTo>
                <a:lnTo>
                  <a:pt x="224" y="95"/>
                </a:lnTo>
                <a:lnTo>
                  <a:pt x="225" y="91"/>
                </a:lnTo>
                <a:lnTo>
                  <a:pt x="226" y="91"/>
                </a:lnTo>
                <a:lnTo>
                  <a:pt x="227" y="92"/>
                </a:lnTo>
                <a:lnTo>
                  <a:pt x="227" y="91"/>
                </a:lnTo>
                <a:lnTo>
                  <a:pt x="228" y="89"/>
                </a:lnTo>
                <a:lnTo>
                  <a:pt x="231" y="87"/>
                </a:lnTo>
                <a:lnTo>
                  <a:pt x="233" y="85"/>
                </a:lnTo>
                <a:lnTo>
                  <a:pt x="233" y="84"/>
                </a:lnTo>
                <a:lnTo>
                  <a:pt x="233" y="83"/>
                </a:lnTo>
                <a:lnTo>
                  <a:pt x="236" y="78"/>
                </a:lnTo>
                <a:lnTo>
                  <a:pt x="236" y="77"/>
                </a:lnTo>
                <a:lnTo>
                  <a:pt x="236" y="76"/>
                </a:lnTo>
                <a:lnTo>
                  <a:pt x="236" y="75"/>
                </a:lnTo>
                <a:lnTo>
                  <a:pt x="236" y="74"/>
                </a:lnTo>
                <a:lnTo>
                  <a:pt x="236" y="73"/>
                </a:lnTo>
                <a:lnTo>
                  <a:pt x="236" y="72"/>
                </a:lnTo>
                <a:lnTo>
                  <a:pt x="236" y="70"/>
                </a:lnTo>
                <a:lnTo>
                  <a:pt x="236" y="69"/>
                </a:lnTo>
                <a:lnTo>
                  <a:pt x="237" y="67"/>
                </a:lnTo>
                <a:lnTo>
                  <a:pt x="239" y="65"/>
                </a:lnTo>
                <a:lnTo>
                  <a:pt x="240" y="64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59"/>
                </a:lnTo>
                <a:lnTo>
                  <a:pt x="246" y="57"/>
                </a:lnTo>
                <a:lnTo>
                  <a:pt x="246" y="56"/>
                </a:lnTo>
                <a:lnTo>
                  <a:pt x="246" y="55"/>
                </a:lnTo>
                <a:lnTo>
                  <a:pt x="248" y="54"/>
                </a:lnTo>
                <a:lnTo>
                  <a:pt x="248" y="52"/>
                </a:lnTo>
                <a:lnTo>
                  <a:pt x="249" y="52"/>
                </a:lnTo>
                <a:lnTo>
                  <a:pt x="250" y="52"/>
                </a:lnTo>
                <a:lnTo>
                  <a:pt x="250" y="53"/>
                </a:lnTo>
                <a:lnTo>
                  <a:pt x="250" y="54"/>
                </a:lnTo>
                <a:lnTo>
                  <a:pt x="250" y="55"/>
                </a:lnTo>
                <a:lnTo>
                  <a:pt x="251" y="55"/>
                </a:lnTo>
                <a:lnTo>
                  <a:pt x="252" y="54"/>
                </a:lnTo>
                <a:lnTo>
                  <a:pt x="253" y="52"/>
                </a:lnTo>
                <a:lnTo>
                  <a:pt x="254" y="52"/>
                </a:lnTo>
                <a:lnTo>
                  <a:pt x="254" y="53"/>
                </a:lnTo>
                <a:lnTo>
                  <a:pt x="255" y="54"/>
                </a:lnTo>
                <a:lnTo>
                  <a:pt x="256" y="53"/>
                </a:lnTo>
                <a:lnTo>
                  <a:pt x="256" y="52"/>
                </a:lnTo>
                <a:lnTo>
                  <a:pt x="257" y="52"/>
                </a:lnTo>
                <a:lnTo>
                  <a:pt x="259" y="52"/>
                </a:lnTo>
                <a:lnTo>
                  <a:pt x="261" y="51"/>
                </a:lnTo>
                <a:lnTo>
                  <a:pt x="263" y="52"/>
                </a:lnTo>
                <a:lnTo>
                  <a:pt x="264" y="52"/>
                </a:lnTo>
                <a:lnTo>
                  <a:pt x="265" y="52"/>
                </a:lnTo>
                <a:lnTo>
                  <a:pt x="267" y="51"/>
                </a:lnTo>
                <a:lnTo>
                  <a:pt x="269" y="51"/>
                </a:lnTo>
                <a:lnTo>
                  <a:pt x="270" y="50"/>
                </a:lnTo>
                <a:lnTo>
                  <a:pt x="270" y="51"/>
                </a:lnTo>
                <a:lnTo>
                  <a:pt x="270" y="50"/>
                </a:lnTo>
                <a:lnTo>
                  <a:pt x="270" y="49"/>
                </a:lnTo>
                <a:lnTo>
                  <a:pt x="270" y="48"/>
                </a:lnTo>
                <a:lnTo>
                  <a:pt x="273" y="47"/>
                </a:lnTo>
                <a:lnTo>
                  <a:pt x="274" y="46"/>
                </a:lnTo>
                <a:lnTo>
                  <a:pt x="275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7" y="42"/>
                </a:lnTo>
                <a:lnTo>
                  <a:pt x="277" y="41"/>
                </a:lnTo>
                <a:lnTo>
                  <a:pt x="276" y="40"/>
                </a:lnTo>
                <a:lnTo>
                  <a:pt x="275" y="40"/>
                </a:lnTo>
                <a:lnTo>
                  <a:pt x="274" y="40"/>
                </a:lnTo>
                <a:lnTo>
                  <a:pt x="275" y="39"/>
                </a:lnTo>
                <a:lnTo>
                  <a:pt x="276" y="38"/>
                </a:lnTo>
                <a:lnTo>
                  <a:pt x="279" y="38"/>
                </a:lnTo>
                <a:lnTo>
                  <a:pt x="279" y="37"/>
                </a:lnTo>
                <a:lnTo>
                  <a:pt x="282" y="37"/>
                </a:lnTo>
                <a:lnTo>
                  <a:pt x="283" y="37"/>
                </a:lnTo>
                <a:lnTo>
                  <a:pt x="284" y="36"/>
                </a:lnTo>
                <a:lnTo>
                  <a:pt x="285" y="36"/>
                </a:lnTo>
                <a:lnTo>
                  <a:pt x="285" y="35"/>
                </a:lnTo>
                <a:lnTo>
                  <a:pt x="286" y="34"/>
                </a:lnTo>
                <a:lnTo>
                  <a:pt x="286" y="33"/>
                </a:lnTo>
                <a:lnTo>
                  <a:pt x="287" y="32"/>
                </a:lnTo>
                <a:lnTo>
                  <a:pt x="288" y="33"/>
                </a:lnTo>
                <a:lnTo>
                  <a:pt x="288" y="30"/>
                </a:lnTo>
                <a:lnTo>
                  <a:pt x="289" y="29"/>
                </a:lnTo>
                <a:lnTo>
                  <a:pt x="289" y="27"/>
                </a:lnTo>
                <a:lnTo>
                  <a:pt x="290" y="27"/>
                </a:lnTo>
                <a:lnTo>
                  <a:pt x="291" y="26"/>
                </a:lnTo>
                <a:lnTo>
                  <a:pt x="292" y="26"/>
                </a:lnTo>
                <a:lnTo>
                  <a:pt x="294" y="23"/>
                </a:lnTo>
                <a:lnTo>
                  <a:pt x="296" y="21"/>
                </a:lnTo>
                <a:lnTo>
                  <a:pt x="296" y="20"/>
                </a:lnTo>
                <a:lnTo>
                  <a:pt x="297" y="18"/>
                </a:lnTo>
                <a:lnTo>
                  <a:pt x="297" y="17"/>
                </a:lnTo>
                <a:lnTo>
                  <a:pt x="299" y="17"/>
                </a:lnTo>
                <a:lnTo>
                  <a:pt x="298" y="15"/>
                </a:lnTo>
                <a:lnTo>
                  <a:pt x="298" y="14"/>
                </a:lnTo>
                <a:lnTo>
                  <a:pt x="296" y="13"/>
                </a:lnTo>
                <a:lnTo>
                  <a:pt x="295" y="13"/>
                </a:lnTo>
                <a:lnTo>
                  <a:pt x="294" y="11"/>
                </a:lnTo>
                <a:lnTo>
                  <a:pt x="294" y="10"/>
                </a:lnTo>
                <a:lnTo>
                  <a:pt x="294" y="8"/>
                </a:lnTo>
                <a:lnTo>
                  <a:pt x="294" y="7"/>
                </a:lnTo>
                <a:lnTo>
                  <a:pt x="295" y="6"/>
                </a:lnTo>
                <a:lnTo>
                  <a:pt x="295" y="4"/>
                </a:lnTo>
                <a:lnTo>
                  <a:pt x="295" y="2"/>
                </a:lnTo>
                <a:lnTo>
                  <a:pt x="296" y="1"/>
                </a:lnTo>
                <a:lnTo>
                  <a:pt x="297" y="0"/>
                </a:lnTo>
                <a:lnTo>
                  <a:pt x="298" y="1"/>
                </a:lnTo>
                <a:lnTo>
                  <a:pt x="299" y="2"/>
                </a:lnTo>
                <a:lnTo>
                  <a:pt x="302" y="4"/>
                </a:lnTo>
                <a:lnTo>
                  <a:pt x="303" y="5"/>
                </a:lnTo>
                <a:lnTo>
                  <a:pt x="303" y="4"/>
                </a:lnTo>
                <a:lnTo>
                  <a:pt x="306" y="7"/>
                </a:lnTo>
                <a:lnTo>
                  <a:pt x="308" y="9"/>
                </a:lnTo>
                <a:lnTo>
                  <a:pt x="310" y="10"/>
                </a:lnTo>
                <a:lnTo>
                  <a:pt x="313" y="12"/>
                </a:lnTo>
                <a:lnTo>
                  <a:pt x="314" y="12"/>
                </a:lnTo>
                <a:lnTo>
                  <a:pt x="315" y="12"/>
                </a:lnTo>
                <a:lnTo>
                  <a:pt x="315" y="11"/>
                </a:lnTo>
                <a:lnTo>
                  <a:pt x="317" y="12"/>
                </a:lnTo>
                <a:lnTo>
                  <a:pt x="319" y="13"/>
                </a:lnTo>
                <a:lnTo>
                  <a:pt x="320" y="12"/>
                </a:lnTo>
                <a:lnTo>
                  <a:pt x="321" y="11"/>
                </a:lnTo>
                <a:lnTo>
                  <a:pt x="323" y="12"/>
                </a:lnTo>
                <a:lnTo>
                  <a:pt x="324" y="13"/>
                </a:lnTo>
                <a:lnTo>
                  <a:pt x="324" y="12"/>
                </a:lnTo>
                <a:lnTo>
                  <a:pt x="324" y="13"/>
                </a:lnTo>
                <a:lnTo>
                  <a:pt x="324" y="12"/>
                </a:lnTo>
                <a:lnTo>
                  <a:pt x="325" y="13"/>
                </a:lnTo>
                <a:lnTo>
                  <a:pt x="327" y="12"/>
                </a:lnTo>
                <a:lnTo>
                  <a:pt x="328" y="13"/>
                </a:lnTo>
                <a:lnTo>
                  <a:pt x="329" y="13"/>
                </a:lnTo>
                <a:lnTo>
                  <a:pt x="331" y="14"/>
                </a:lnTo>
                <a:lnTo>
                  <a:pt x="332" y="14"/>
                </a:lnTo>
                <a:lnTo>
                  <a:pt x="332" y="15"/>
                </a:lnTo>
                <a:lnTo>
                  <a:pt x="332" y="16"/>
                </a:lnTo>
                <a:lnTo>
                  <a:pt x="334" y="17"/>
                </a:lnTo>
                <a:lnTo>
                  <a:pt x="335" y="17"/>
                </a:lnTo>
                <a:lnTo>
                  <a:pt x="336" y="17"/>
                </a:lnTo>
                <a:lnTo>
                  <a:pt x="336" y="18"/>
                </a:lnTo>
                <a:lnTo>
                  <a:pt x="337" y="20"/>
                </a:lnTo>
                <a:lnTo>
                  <a:pt x="337" y="21"/>
                </a:lnTo>
                <a:lnTo>
                  <a:pt x="337" y="22"/>
                </a:lnTo>
                <a:lnTo>
                  <a:pt x="337" y="23"/>
                </a:lnTo>
                <a:lnTo>
                  <a:pt x="337" y="24"/>
                </a:lnTo>
                <a:lnTo>
                  <a:pt x="337" y="26"/>
                </a:lnTo>
                <a:lnTo>
                  <a:pt x="336" y="26"/>
                </a:lnTo>
                <a:lnTo>
                  <a:pt x="336" y="27"/>
                </a:lnTo>
                <a:lnTo>
                  <a:pt x="335" y="27"/>
                </a:lnTo>
                <a:lnTo>
                  <a:pt x="334" y="28"/>
                </a:lnTo>
                <a:lnTo>
                  <a:pt x="332" y="30"/>
                </a:lnTo>
                <a:lnTo>
                  <a:pt x="332" y="31"/>
                </a:lnTo>
                <a:lnTo>
                  <a:pt x="332" y="32"/>
                </a:lnTo>
                <a:lnTo>
                  <a:pt x="328" y="40"/>
                </a:lnTo>
                <a:lnTo>
                  <a:pt x="327" y="43"/>
                </a:lnTo>
                <a:lnTo>
                  <a:pt x="325" y="44"/>
                </a:lnTo>
                <a:lnTo>
                  <a:pt x="325" y="45"/>
                </a:lnTo>
                <a:lnTo>
                  <a:pt x="325" y="46"/>
                </a:lnTo>
                <a:lnTo>
                  <a:pt x="326" y="46"/>
                </a:lnTo>
                <a:lnTo>
                  <a:pt x="327" y="46"/>
                </a:lnTo>
                <a:lnTo>
                  <a:pt x="326" y="48"/>
                </a:lnTo>
                <a:lnTo>
                  <a:pt x="327" y="48"/>
                </a:lnTo>
                <a:lnTo>
                  <a:pt x="328" y="49"/>
                </a:lnTo>
                <a:lnTo>
                  <a:pt x="330" y="49"/>
                </a:lnTo>
                <a:lnTo>
                  <a:pt x="331" y="49"/>
                </a:lnTo>
                <a:lnTo>
                  <a:pt x="331" y="51"/>
                </a:lnTo>
                <a:lnTo>
                  <a:pt x="331" y="52"/>
                </a:lnTo>
                <a:lnTo>
                  <a:pt x="331" y="53"/>
                </a:lnTo>
                <a:lnTo>
                  <a:pt x="332" y="55"/>
                </a:lnTo>
                <a:lnTo>
                  <a:pt x="333" y="55"/>
                </a:lnTo>
                <a:lnTo>
                  <a:pt x="334" y="55"/>
                </a:lnTo>
                <a:lnTo>
                  <a:pt x="332" y="56"/>
                </a:lnTo>
                <a:lnTo>
                  <a:pt x="332" y="58"/>
                </a:lnTo>
                <a:lnTo>
                  <a:pt x="331" y="59"/>
                </a:lnTo>
                <a:lnTo>
                  <a:pt x="329" y="60"/>
                </a:lnTo>
                <a:lnTo>
                  <a:pt x="328" y="60"/>
                </a:lnTo>
                <a:lnTo>
                  <a:pt x="328" y="61"/>
                </a:lnTo>
                <a:lnTo>
                  <a:pt x="329" y="62"/>
                </a:lnTo>
                <a:lnTo>
                  <a:pt x="331" y="62"/>
                </a:lnTo>
                <a:lnTo>
                  <a:pt x="331" y="65"/>
                </a:lnTo>
                <a:lnTo>
                  <a:pt x="331" y="68"/>
                </a:lnTo>
                <a:lnTo>
                  <a:pt x="331" y="69"/>
                </a:lnTo>
                <a:lnTo>
                  <a:pt x="332" y="69"/>
                </a:lnTo>
                <a:lnTo>
                  <a:pt x="334" y="69"/>
                </a:lnTo>
                <a:lnTo>
                  <a:pt x="335" y="70"/>
                </a:lnTo>
                <a:lnTo>
                  <a:pt x="337" y="70"/>
                </a:lnTo>
                <a:lnTo>
                  <a:pt x="338" y="71"/>
                </a:lnTo>
                <a:lnTo>
                  <a:pt x="338" y="72"/>
                </a:lnTo>
                <a:lnTo>
                  <a:pt x="337" y="72"/>
                </a:lnTo>
                <a:lnTo>
                  <a:pt x="337" y="75"/>
                </a:lnTo>
                <a:lnTo>
                  <a:pt x="337" y="77"/>
                </a:lnTo>
                <a:lnTo>
                  <a:pt x="334" y="79"/>
                </a:lnTo>
                <a:lnTo>
                  <a:pt x="334" y="80"/>
                </a:lnTo>
                <a:lnTo>
                  <a:pt x="334" y="79"/>
                </a:lnTo>
                <a:lnTo>
                  <a:pt x="335" y="79"/>
                </a:lnTo>
                <a:lnTo>
                  <a:pt x="336" y="81"/>
                </a:lnTo>
                <a:lnTo>
                  <a:pt x="336" y="82"/>
                </a:lnTo>
                <a:lnTo>
                  <a:pt x="337" y="82"/>
                </a:lnTo>
                <a:lnTo>
                  <a:pt x="337" y="84"/>
                </a:lnTo>
                <a:lnTo>
                  <a:pt x="337" y="85"/>
                </a:lnTo>
                <a:lnTo>
                  <a:pt x="339" y="85"/>
                </a:lnTo>
                <a:lnTo>
                  <a:pt x="340" y="88"/>
                </a:lnTo>
                <a:lnTo>
                  <a:pt x="339" y="90"/>
                </a:lnTo>
                <a:lnTo>
                  <a:pt x="338" y="90"/>
                </a:lnTo>
                <a:lnTo>
                  <a:pt x="338" y="91"/>
                </a:lnTo>
                <a:lnTo>
                  <a:pt x="337" y="91"/>
                </a:lnTo>
                <a:lnTo>
                  <a:pt x="337" y="93"/>
                </a:lnTo>
                <a:lnTo>
                  <a:pt x="338" y="93"/>
                </a:lnTo>
                <a:lnTo>
                  <a:pt x="337" y="95"/>
                </a:lnTo>
                <a:lnTo>
                  <a:pt x="339" y="95"/>
                </a:lnTo>
                <a:lnTo>
                  <a:pt x="340" y="94"/>
                </a:lnTo>
                <a:lnTo>
                  <a:pt x="341" y="94"/>
                </a:lnTo>
                <a:lnTo>
                  <a:pt x="342" y="94"/>
                </a:lnTo>
                <a:lnTo>
                  <a:pt x="343" y="94"/>
                </a:lnTo>
                <a:lnTo>
                  <a:pt x="343" y="95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5"/>
                </a:lnTo>
                <a:lnTo>
                  <a:pt x="347" y="96"/>
                </a:lnTo>
                <a:lnTo>
                  <a:pt x="346" y="97"/>
                </a:lnTo>
                <a:lnTo>
                  <a:pt x="346" y="98"/>
                </a:lnTo>
                <a:lnTo>
                  <a:pt x="346" y="101"/>
                </a:lnTo>
                <a:lnTo>
                  <a:pt x="345" y="101"/>
                </a:lnTo>
                <a:lnTo>
                  <a:pt x="346" y="102"/>
                </a:lnTo>
                <a:lnTo>
                  <a:pt x="346" y="104"/>
                </a:lnTo>
                <a:lnTo>
                  <a:pt x="347" y="104"/>
                </a:lnTo>
                <a:lnTo>
                  <a:pt x="348" y="104"/>
                </a:lnTo>
                <a:lnTo>
                  <a:pt x="348" y="105"/>
                </a:lnTo>
                <a:lnTo>
                  <a:pt x="346" y="109"/>
                </a:lnTo>
                <a:lnTo>
                  <a:pt x="347" y="115"/>
                </a:lnTo>
                <a:lnTo>
                  <a:pt x="347" y="116"/>
                </a:lnTo>
                <a:lnTo>
                  <a:pt x="346" y="117"/>
                </a:lnTo>
                <a:lnTo>
                  <a:pt x="345" y="119"/>
                </a:lnTo>
                <a:lnTo>
                  <a:pt x="344" y="120"/>
                </a:lnTo>
                <a:lnTo>
                  <a:pt x="344" y="122"/>
                </a:lnTo>
                <a:lnTo>
                  <a:pt x="343" y="124"/>
                </a:lnTo>
                <a:lnTo>
                  <a:pt x="343" y="125"/>
                </a:lnTo>
                <a:lnTo>
                  <a:pt x="343" y="127"/>
                </a:lnTo>
                <a:lnTo>
                  <a:pt x="342" y="128"/>
                </a:lnTo>
                <a:lnTo>
                  <a:pt x="342" y="130"/>
                </a:lnTo>
                <a:lnTo>
                  <a:pt x="340" y="130"/>
                </a:lnTo>
                <a:lnTo>
                  <a:pt x="340" y="132"/>
                </a:lnTo>
                <a:lnTo>
                  <a:pt x="340" y="133"/>
                </a:lnTo>
                <a:lnTo>
                  <a:pt x="338" y="133"/>
                </a:lnTo>
                <a:lnTo>
                  <a:pt x="338" y="134"/>
                </a:lnTo>
                <a:lnTo>
                  <a:pt x="339" y="134"/>
                </a:lnTo>
                <a:lnTo>
                  <a:pt x="340" y="134"/>
                </a:lnTo>
                <a:lnTo>
                  <a:pt x="340" y="135"/>
                </a:lnTo>
                <a:lnTo>
                  <a:pt x="339" y="136"/>
                </a:lnTo>
                <a:lnTo>
                  <a:pt x="339" y="137"/>
                </a:lnTo>
                <a:lnTo>
                  <a:pt x="341" y="139"/>
                </a:lnTo>
                <a:lnTo>
                  <a:pt x="342" y="140"/>
                </a:lnTo>
                <a:lnTo>
                  <a:pt x="343" y="141"/>
                </a:lnTo>
                <a:lnTo>
                  <a:pt x="341" y="143"/>
                </a:lnTo>
                <a:lnTo>
                  <a:pt x="339" y="146"/>
                </a:lnTo>
                <a:lnTo>
                  <a:pt x="338" y="146"/>
                </a:lnTo>
                <a:lnTo>
                  <a:pt x="337" y="147"/>
                </a:lnTo>
                <a:lnTo>
                  <a:pt x="337" y="148"/>
                </a:lnTo>
                <a:lnTo>
                  <a:pt x="338" y="148"/>
                </a:lnTo>
                <a:lnTo>
                  <a:pt x="340" y="149"/>
                </a:lnTo>
                <a:lnTo>
                  <a:pt x="340" y="150"/>
                </a:lnTo>
                <a:lnTo>
                  <a:pt x="339" y="151"/>
                </a:lnTo>
                <a:lnTo>
                  <a:pt x="339" y="152"/>
                </a:lnTo>
                <a:lnTo>
                  <a:pt x="338" y="153"/>
                </a:lnTo>
                <a:lnTo>
                  <a:pt x="338" y="155"/>
                </a:lnTo>
                <a:lnTo>
                  <a:pt x="337" y="156"/>
                </a:lnTo>
                <a:lnTo>
                  <a:pt x="339" y="157"/>
                </a:lnTo>
                <a:lnTo>
                  <a:pt x="338" y="159"/>
                </a:lnTo>
                <a:lnTo>
                  <a:pt x="340" y="160"/>
                </a:lnTo>
                <a:lnTo>
                  <a:pt x="340" y="161"/>
                </a:lnTo>
                <a:lnTo>
                  <a:pt x="340" y="162"/>
                </a:lnTo>
                <a:lnTo>
                  <a:pt x="341" y="161"/>
                </a:lnTo>
                <a:lnTo>
                  <a:pt x="343" y="162"/>
                </a:lnTo>
                <a:lnTo>
                  <a:pt x="345" y="165"/>
                </a:lnTo>
                <a:lnTo>
                  <a:pt x="345" y="164"/>
                </a:lnTo>
                <a:lnTo>
                  <a:pt x="346" y="164"/>
                </a:lnTo>
                <a:lnTo>
                  <a:pt x="346" y="165"/>
                </a:lnTo>
                <a:lnTo>
                  <a:pt x="346" y="166"/>
                </a:lnTo>
                <a:lnTo>
                  <a:pt x="346" y="167"/>
                </a:lnTo>
                <a:lnTo>
                  <a:pt x="346" y="169"/>
                </a:lnTo>
                <a:lnTo>
                  <a:pt x="348" y="169"/>
                </a:lnTo>
                <a:lnTo>
                  <a:pt x="348" y="170"/>
                </a:lnTo>
                <a:lnTo>
                  <a:pt x="349" y="171"/>
                </a:lnTo>
                <a:lnTo>
                  <a:pt x="349" y="172"/>
                </a:lnTo>
                <a:lnTo>
                  <a:pt x="351" y="173"/>
                </a:lnTo>
                <a:lnTo>
                  <a:pt x="352" y="172"/>
                </a:lnTo>
                <a:lnTo>
                  <a:pt x="353" y="172"/>
                </a:lnTo>
                <a:lnTo>
                  <a:pt x="353" y="173"/>
                </a:lnTo>
                <a:lnTo>
                  <a:pt x="354" y="173"/>
                </a:lnTo>
                <a:lnTo>
                  <a:pt x="354" y="174"/>
                </a:lnTo>
                <a:lnTo>
                  <a:pt x="356" y="175"/>
                </a:lnTo>
                <a:lnTo>
                  <a:pt x="357" y="176"/>
                </a:lnTo>
                <a:lnTo>
                  <a:pt x="359" y="178"/>
                </a:lnTo>
                <a:lnTo>
                  <a:pt x="360" y="178"/>
                </a:lnTo>
                <a:lnTo>
                  <a:pt x="360" y="179"/>
                </a:lnTo>
                <a:lnTo>
                  <a:pt x="360" y="180"/>
                </a:lnTo>
                <a:lnTo>
                  <a:pt x="360" y="182"/>
                </a:lnTo>
                <a:lnTo>
                  <a:pt x="360" y="183"/>
                </a:lnTo>
                <a:lnTo>
                  <a:pt x="360" y="184"/>
                </a:lnTo>
                <a:lnTo>
                  <a:pt x="361" y="184"/>
                </a:lnTo>
                <a:lnTo>
                  <a:pt x="361" y="185"/>
                </a:lnTo>
                <a:lnTo>
                  <a:pt x="360" y="185"/>
                </a:lnTo>
                <a:lnTo>
                  <a:pt x="360" y="186"/>
                </a:lnTo>
                <a:lnTo>
                  <a:pt x="360" y="187"/>
                </a:lnTo>
                <a:lnTo>
                  <a:pt x="361" y="188"/>
                </a:lnTo>
                <a:lnTo>
                  <a:pt x="361" y="190"/>
                </a:lnTo>
                <a:lnTo>
                  <a:pt x="360" y="191"/>
                </a:lnTo>
                <a:lnTo>
                  <a:pt x="360" y="192"/>
                </a:lnTo>
                <a:lnTo>
                  <a:pt x="360" y="193"/>
                </a:lnTo>
                <a:lnTo>
                  <a:pt x="361" y="194"/>
                </a:lnTo>
                <a:lnTo>
                  <a:pt x="361" y="195"/>
                </a:lnTo>
                <a:lnTo>
                  <a:pt x="361" y="196"/>
                </a:lnTo>
                <a:lnTo>
                  <a:pt x="360" y="196"/>
                </a:lnTo>
                <a:lnTo>
                  <a:pt x="359" y="196"/>
                </a:lnTo>
                <a:lnTo>
                  <a:pt x="360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0"/>
                </a:lnTo>
                <a:lnTo>
                  <a:pt x="360" y="201"/>
                </a:lnTo>
                <a:lnTo>
                  <a:pt x="360" y="202"/>
                </a:lnTo>
                <a:lnTo>
                  <a:pt x="360" y="203"/>
                </a:lnTo>
                <a:lnTo>
                  <a:pt x="360" y="204"/>
                </a:lnTo>
                <a:lnTo>
                  <a:pt x="360" y="205"/>
                </a:lnTo>
                <a:lnTo>
                  <a:pt x="361" y="207"/>
                </a:lnTo>
                <a:lnTo>
                  <a:pt x="361" y="208"/>
                </a:lnTo>
                <a:lnTo>
                  <a:pt x="362" y="210"/>
                </a:lnTo>
                <a:lnTo>
                  <a:pt x="362" y="211"/>
                </a:lnTo>
                <a:lnTo>
                  <a:pt x="362" y="212"/>
                </a:lnTo>
                <a:lnTo>
                  <a:pt x="361" y="214"/>
                </a:lnTo>
                <a:lnTo>
                  <a:pt x="360" y="214"/>
                </a:lnTo>
                <a:lnTo>
                  <a:pt x="360" y="215"/>
                </a:lnTo>
                <a:lnTo>
                  <a:pt x="360" y="217"/>
                </a:lnTo>
                <a:lnTo>
                  <a:pt x="361" y="218"/>
                </a:lnTo>
                <a:lnTo>
                  <a:pt x="361" y="220"/>
                </a:lnTo>
                <a:lnTo>
                  <a:pt x="362" y="221"/>
                </a:lnTo>
                <a:lnTo>
                  <a:pt x="362" y="224"/>
                </a:lnTo>
                <a:lnTo>
                  <a:pt x="362" y="226"/>
                </a:lnTo>
                <a:lnTo>
                  <a:pt x="362" y="227"/>
                </a:lnTo>
                <a:lnTo>
                  <a:pt x="363" y="230"/>
                </a:lnTo>
                <a:lnTo>
                  <a:pt x="363" y="231"/>
                </a:lnTo>
                <a:lnTo>
                  <a:pt x="363" y="233"/>
                </a:lnTo>
                <a:lnTo>
                  <a:pt x="364" y="237"/>
                </a:lnTo>
                <a:lnTo>
                  <a:pt x="363" y="237"/>
                </a:lnTo>
                <a:lnTo>
                  <a:pt x="363" y="239"/>
                </a:lnTo>
                <a:lnTo>
                  <a:pt x="362" y="240"/>
                </a:lnTo>
                <a:lnTo>
                  <a:pt x="362" y="241"/>
                </a:lnTo>
                <a:lnTo>
                  <a:pt x="362" y="242"/>
                </a:lnTo>
                <a:lnTo>
                  <a:pt x="363" y="242"/>
                </a:lnTo>
                <a:lnTo>
                  <a:pt x="364" y="243"/>
                </a:lnTo>
                <a:lnTo>
                  <a:pt x="366" y="246"/>
                </a:lnTo>
                <a:lnTo>
                  <a:pt x="366" y="247"/>
                </a:lnTo>
                <a:lnTo>
                  <a:pt x="366" y="248"/>
                </a:lnTo>
                <a:lnTo>
                  <a:pt x="366" y="250"/>
                </a:lnTo>
                <a:lnTo>
                  <a:pt x="366" y="251"/>
                </a:lnTo>
                <a:lnTo>
                  <a:pt x="366" y="253"/>
                </a:lnTo>
                <a:lnTo>
                  <a:pt x="366" y="255"/>
                </a:lnTo>
                <a:lnTo>
                  <a:pt x="368" y="257"/>
                </a:lnTo>
                <a:lnTo>
                  <a:pt x="369" y="260"/>
                </a:lnTo>
                <a:lnTo>
                  <a:pt x="370" y="261"/>
                </a:lnTo>
                <a:lnTo>
                  <a:pt x="371" y="261"/>
                </a:lnTo>
                <a:lnTo>
                  <a:pt x="371" y="262"/>
                </a:lnTo>
                <a:lnTo>
                  <a:pt x="371" y="263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70" y="269"/>
                </a:lnTo>
                <a:lnTo>
                  <a:pt x="370" y="272"/>
                </a:lnTo>
                <a:lnTo>
                  <a:pt x="369" y="273"/>
                </a:lnTo>
                <a:lnTo>
                  <a:pt x="370" y="275"/>
                </a:lnTo>
                <a:lnTo>
                  <a:pt x="370" y="276"/>
                </a:lnTo>
                <a:lnTo>
                  <a:pt x="370" y="277"/>
                </a:lnTo>
                <a:lnTo>
                  <a:pt x="373" y="280"/>
                </a:lnTo>
                <a:lnTo>
                  <a:pt x="374" y="282"/>
                </a:lnTo>
                <a:lnTo>
                  <a:pt x="375" y="284"/>
                </a:lnTo>
                <a:lnTo>
                  <a:pt x="374" y="286"/>
                </a:lnTo>
                <a:lnTo>
                  <a:pt x="376" y="288"/>
                </a:lnTo>
                <a:lnTo>
                  <a:pt x="380" y="288"/>
                </a:lnTo>
                <a:lnTo>
                  <a:pt x="381" y="289"/>
                </a:lnTo>
                <a:lnTo>
                  <a:pt x="383" y="291"/>
                </a:lnTo>
                <a:lnTo>
                  <a:pt x="386" y="291"/>
                </a:lnTo>
                <a:lnTo>
                  <a:pt x="389" y="292"/>
                </a:lnTo>
                <a:lnTo>
                  <a:pt x="392" y="292"/>
                </a:lnTo>
                <a:lnTo>
                  <a:pt x="393" y="293"/>
                </a:lnTo>
                <a:lnTo>
                  <a:pt x="394" y="294"/>
                </a:lnTo>
                <a:lnTo>
                  <a:pt x="394" y="295"/>
                </a:lnTo>
                <a:lnTo>
                  <a:pt x="395" y="296"/>
                </a:lnTo>
                <a:lnTo>
                  <a:pt x="395" y="298"/>
                </a:lnTo>
                <a:lnTo>
                  <a:pt x="397" y="298"/>
                </a:lnTo>
                <a:lnTo>
                  <a:pt x="398" y="297"/>
                </a:lnTo>
                <a:lnTo>
                  <a:pt x="399" y="297"/>
                </a:lnTo>
                <a:lnTo>
                  <a:pt x="400" y="297"/>
                </a:lnTo>
                <a:lnTo>
                  <a:pt x="400" y="298"/>
                </a:lnTo>
                <a:lnTo>
                  <a:pt x="399" y="298"/>
                </a:lnTo>
                <a:lnTo>
                  <a:pt x="399" y="299"/>
                </a:lnTo>
                <a:lnTo>
                  <a:pt x="398" y="300"/>
                </a:lnTo>
                <a:lnTo>
                  <a:pt x="398" y="301"/>
                </a:lnTo>
                <a:lnTo>
                  <a:pt x="397" y="301"/>
                </a:lnTo>
                <a:lnTo>
                  <a:pt x="396" y="302"/>
                </a:lnTo>
                <a:lnTo>
                  <a:pt x="396" y="303"/>
                </a:lnTo>
                <a:lnTo>
                  <a:pt x="395" y="305"/>
                </a:lnTo>
                <a:lnTo>
                  <a:pt x="396" y="307"/>
                </a:lnTo>
                <a:lnTo>
                  <a:pt x="396" y="308"/>
                </a:lnTo>
                <a:lnTo>
                  <a:pt x="396" y="311"/>
                </a:lnTo>
                <a:lnTo>
                  <a:pt x="397" y="311"/>
                </a:lnTo>
                <a:lnTo>
                  <a:pt x="398" y="312"/>
                </a:lnTo>
                <a:lnTo>
                  <a:pt x="396" y="313"/>
                </a:lnTo>
                <a:lnTo>
                  <a:pt x="395" y="313"/>
                </a:lnTo>
                <a:lnTo>
                  <a:pt x="395" y="314"/>
                </a:lnTo>
                <a:lnTo>
                  <a:pt x="396" y="314"/>
                </a:lnTo>
                <a:lnTo>
                  <a:pt x="395" y="315"/>
                </a:lnTo>
                <a:lnTo>
                  <a:pt x="395" y="316"/>
                </a:lnTo>
                <a:lnTo>
                  <a:pt x="394" y="318"/>
                </a:lnTo>
                <a:lnTo>
                  <a:pt x="393" y="318"/>
                </a:lnTo>
                <a:lnTo>
                  <a:pt x="392" y="321"/>
                </a:lnTo>
                <a:lnTo>
                  <a:pt x="391" y="324"/>
                </a:lnTo>
                <a:lnTo>
                  <a:pt x="391" y="325"/>
                </a:lnTo>
                <a:lnTo>
                  <a:pt x="390" y="328"/>
                </a:lnTo>
                <a:lnTo>
                  <a:pt x="389" y="331"/>
                </a:lnTo>
                <a:lnTo>
                  <a:pt x="390" y="334"/>
                </a:lnTo>
                <a:lnTo>
                  <a:pt x="389" y="334"/>
                </a:lnTo>
                <a:lnTo>
                  <a:pt x="388" y="336"/>
                </a:lnTo>
                <a:lnTo>
                  <a:pt x="388" y="337"/>
                </a:lnTo>
                <a:lnTo>
                  <a:pt x="387" y="340"/>
                </a:lnTo>
                <a:lnTo>
                  <a:pt x="380" y="344"/>
                </a:lnTo>
                <a:lnTo>
                  <a:pt x="378" y="345"/>
                </a:lnTo>
                <a:lnTo>
                  <a:pt x="376" y="345"/>
                </a:lnTo>
                <a:lnTo>
                  <a:pt x="375" y="347"/>
                </a:lnTo>
                <a:lnTo>
                  <a:pt x="377" y="351"/>
                </a:lnTo>
                <a:lnTo>
                  <a:pt x="380" y="354"/>
                </a:lnTo>
                <a:lnTo>
                  <a:pt x="380" y="355"/>
                </a:lnTo>
                <a:lnTo>
                  <a:pt x="380" y="356"/>
                </a:lnTo>
                <a:lnTo>
                  <a:pt x="380" y="357"/>
                </a:lnTo>
                <a:lnTo>
                  <a:pt x="380" y="359"/>
                </a:lnTo>
                <a:lnTo>
                  <a:pt x="379" y="362"/>
                </a:lnTo>
                <a:lnTo>
                  <a:pt x="378" y="365"/>
                </a:lnTo>
                <a:lnTo>
                  <a:pt x="378" y="367"/>
                </a:lnTo>
                <a:lnTo>
                  <a:pt x="380" y="369"/>
                </a:lnTo>
                <a:lnTo>
                  <a:pt x="382" y="370"/>
                </a:lnTo>
                <a:lnTo>
                  <a:pt x="386" y="370"/>
                </a:lnTo>
                <a:lnTo>
                  <a:pt x="386" y="371"/>
                </a:lnTo>
                <a:lnTo>
                  <a:pt x="387" y="372"/>
                </a:lnTo>
                <a:lnTo>
                  <a:pt x="387" y="373"/>
                </a:lnTo>
                <a:lnTo>
                  <a:pt x="388" y="373"/>
                </a:lnTo>
                <a:lnTo>
                  <a:pt x="388" y="374"/>
                </a:lnTo>
                <a:lnTo>
                  <a:pt x="388" y="375"/>
                </a:lnTo>
                <a:lnTo>
                  <a:pt x="388" y="381"/>
                </a:lnTo>
                <a:lnTo>
                  <a:pt x="388" y="382"/>
                </a:lnTo>
                <a:lnTo>
                  <a:pt x="386" y="387"/>
                </a:lnTo>
                <a:lnTo>
                  <a:pt x="385" y="388"/>
                </a:lnTo>
                <a:lnTo>
                  <a:pt x="383" y="391"/>
                </a:lnTo>
                <a:lnTo>
                  <a:pt x="383" y="392"/>
                </a:lnTo>
                <a:lnTo>
                  <a:pt x="384" y="393"/>
                </a:lnTo>
                <a:lnTo>
                  <a:pt x="384" y="394"/>
                </a:lnTo>
                <a:lnTo>
                  <a:pt x="384" y="395"/>
                </a:lnTo>
                <a:lnTo>
                  <a:pt x="383" y="395"/>
                </a:lnTo>
                <a:lnTo>
                  <a:pt x="381" y="395"/>
                </a:lnTo>
                <a:lnTo>
                  <a:pt x="380" y="395"/>
                </a:lnTo>
                <a:lnTo>
                  <a:pt x="380" y="396"/>
                </a:lnTo>
                <a:lnTo>
                  <a:pt x="379" y="397"/>
                </a:lnTo>
                <a:lnTo>
                  <a:pt x="379" y="398"/>
                </a:lnTo>
                <a:lnTo>
                  <a:pt x="378" y="399"/>
                </a:lnTo>
                <a:lnTo>
                  <a:pt x="377" y="399"/>
                </a:lnTo>
                <a:lnTo>
                  <a:pt x="376" y="401"/>
                </a:lnTo>
                <a:lnTo>
                  <a:pt x="374" y="402"/>
                </a:lnTo>
                <a:lnTo>
                  <a:pt x="373" y="402"/>
                </a:lnTo>
                <a:lnTo>
                  <a:pt x="372" y="402"/>
                </a:lnTo>
                <a:lnTo>
                  <a:pt x="372" y="403"/>
                </a:lnTo>
                <a:lnTo>
                  <a:pt x="371" y="403"/>
                </a:lnTo>
                <a:lnTo>
                  <a:pt x="371" y="404"/>
                </a:lnTo>
                <a:lnTo>
                  <a:pt x="371" y="405"/>
                </a:lnTo>
                <a:lnTo>
                  <a:pt x="371" y="406"/>
                </a:lnTo>
                <a:lnTo>
                  <a:pt x="371" y="407"/>
                </a:lnTo>
                <a:lnTo>
                  <a:pt x="370" y="407"/>
                </a:lnTo>
                <a:lnTo>
                  <a:pt x="370" y="408"/>
                </a:lnTo>
                <a:lnTo>
                  <a:pt x="368" y="408"/>
                </a:lnTo>
                <a:lnTo>
                  <a:pt x="368" y="409"/>
                </a:lnTo>
                <a:lnTo>
                  <a:pt x="368" y="412"/>
                </a:lnTo>
                <a:lnTo>
                  <a:pt x="367" y="412"/>
                </a:lnTo>
                <a:lnTo>
                  <a:pt x="366" y="412"/>
                </a:lnTo>
                <a:lnTo>
                  <a:pt x="365" y="412"/>
                </a:lnTo>
                <a:lnTo>
                  <a:pt x="364" y="411"/>
                </a:lnTo>
                <a:lnTo>
                  <a:pt x="363" y="411"/>
                </a:lnTo>
                <a:lnTo>
                  <a:pt x="363" y="412"/>
                </a:lnTo>
                <a:lnTo>
                  <a:pt x="363" y="413"/>
                </a:lnTo>
                <a:lnTo>
                  <a:pt x="363" y="414"/>
                </a:lnTo>
                <a:lnTo>
                  <a:pt x="362" y="414"/>
                </a:lnTo>
                <a:lnTo>
                  <a:pt x="362" y="415"/>
                </a:lnTo>
                <a:lnTo>
                  <a:pt x="361" y="417"/>
                </a:lnTo>
                <a:lnTo>
                  <a:pt x="360" y="418"/>
                </a:lnTo>
                <a:lnTo>
                  <a:pt x="360" y="417"/>
                </a:lnTo>
                <a:lnTo>
                  <a:pt x="358" y="416"/>
                </a:lnTo>
                <a:lnTo>
                  <a:pt x="358" y="415"/>
                </a:lnTo>
                <a:lnTo>
                  <a:pt x="357" y="415"/>
                </a:lnTo>
                <a:lnTo>
                  <a:pt x="357" y="414"/>
                </a:lnTo>
                <a:lnTo>
                  <a:pt x="356" y="414"/>
                </a:lnTo>
                <a:lnTo>
                  <a:pt x="355" y="414"/>
                </a:lnTo>
                <a:lnTo>
                  <a:pt x="354" y="415"/>
                </a:lnTo>
                <a:lnTo>
                  <a:pt x="352" y="416"/>
                </a:lnTo>
                <a:lnTo>
                  <a:pt x="351" y="418"/>
                </a:lnTo>
                <a:lnTo>
                  <a:pt x="351" y="420"/>
                </a:lnTo>
                <a:lnTo>
                  <a:pt x="349" y="419"/>
                </a:lnTo>
                <a:lnTo>
                  <a:pt x="349" y="421"/>
                </a:lnTo>
                <a:lnTo>
                  <a:pt x="348" y="422"/>
                </a:lnTo>
                <a:lnTo>
                  <a:pt x="348" y="423"/>
                </a:lnTo>
                <a:lnTo>
                  <a:pt x="347" y="424"/>
                </a:lnTo>
                <a:lnTo>
                  <a:pt x="346" y="425"/>
                </a:lnTo>
                <a:lnTo>
                  <a:pt x="346" y="424"/>
                </a:lnTo>
                <a:lnTo>
                  <a:pt x="345" y="424"/>
                </a:lnTo>
                <a:lnTo>
                  <a:pt x="344" y="425"/>
                </a:lnTo>
                <a:lnTo>
                  <a:pt x="343" y="427"/>
                </a:lnTo>
                <a:lnTo>
                  <a:pt x="343" y="428"/>
                </a:lnTo>
                <a:lnTo>
                  <a:pt x="341" y="428"/>
                </a:lnTo>
                <a:lnTo>
                  <a:pt x="340" y="429"/>
                </a:lnTo>
                <a:lnTo>
                  <a:pt x="340" y="431"/>
                </a:lnTo>
                <a:lnTo>
                  <a:pt x="340" y="432"/>
                </a:lnTo>
                <a:lnTo>
                  <a:pt x="339" y="432"/>
                </a:lnTo>
                <a:lnTo>
                  <a:pt x="338" y="433"/>
                </a:lnTo>
                <a:lnTo>
                  <a:pt x="337" y="433"/>
                </a:lnTo>
                <a:lnTo>
                  <a:pt x="334" y="433"/>
                </a:lnTo>
                <a:lnTo>
                  <a:pt x="334" y="435"/>
                </a:lnTo>
                <a:lnTo>
                  <a:pt x="333" y="435"/>
                </a:lnTo>
                <a:lnTo>
                  <a:pt x="331" y="437"/>
                </a:lnTo>
                <a:lnTo>
                  <a:pt x="330" y="437"/>
                </a:lnTo>
                <a:lnTo>
                  <a:pt x="329" y="437"/>
                </a:lnTo>
                <a:lnTo>
                  <a:pt x="328" y="437"/>
                </a:lnTo>
                <a:lnTo>
                  <a:pt x="327" y="438"/>
                </a:lnTo>
                <a:lnTo>
                  <a:pt x="327" y="439"/>
                </a:lnTo>
                <a:lnTo>
                  <a:pt x="326" y="441"/>
                </a:lnTo>
                <a:lnTo>
                  <a:pt x="325" y="444"/>
                </a:lnTo>
                <a:lnTo>
                  <a:pt x="325" y="443"/>
                </a:lnTo>
                <a:lnTo>
                  <a:pt x="322" y="445"/>
                </a:lnTo>
                <a:lnTo>
                  <a:pt x="322" y="447"/>
                </a:lnTo>
                <a:lnTo>
                  <a:pt x="320" y="447"/>
                </a:lnTo>
                <a:lnTo>
                  <a:pt x="320" y="448"/>
                </a:lnTo>
                <a:lnTo>
                  <a:pt x="319" y="449"/>
                </a:lnTo>
                <a:lnTo>
                  <a:pt x="319" y="450"/>
                </a:lnTo>
                <a:lnTo>
                  <a:pt x="318" y="450"/>
                </a:lnTo>
                <a:lnTo>
                  <a:pt x="318" y="451"/>
                </a:lnTo>
                <a:lnTo>
                  <a:pt x="317" y="453"/>
                </a:lnTo>
                <a:lnTo>
                  <a:pt x="317" y="454"/>
                </a:lnTo>
                <a:lnTo>
                  <a:pt x="317" y="455"/>
                </a:lnTo>
                <a:lnTo>
                  <a:pt x="315" y="456"/>
                </a:lnTo>
                <a:lnTo>
                  <a:pt x="314" y="454"/>
                </a:lnTo>
                <a:lnTo>
                  <a:pt x="313" y="454"/>
                </a:lnTo>
                <a:lnTo>
                  <a:pt x="313" y="455"/>
                </a:lnTo>
                <a:lnTo>
                  <a:pt x="312" y="455"/>
                </a:lnTo>
                <a:lnTo>
                  <a:pt x="312" y="456"/>
                </a:lnTo>
                <a:lnTo>
                  <a:pt x="311" y="456"/>
                </a:lnTo>
                <a:lnTo>
                  <a:pt x="311" y="457"/>
                </a:lnTo>
                <a:lnTo>
                  <a:pt x="308" y="457"/>
                </a:lnTo>
                <a:lnTo>
                  <a:pt x="308" y="458"/>
                </a:lnTo>
                <a:lnTo>
                  <a:pt x="307" y="459"/>
                </a:lnTo>
                <a:lnTo>
                  <a:pt x="304" y="459"/>
                </a:lnTo>
                <a:lnTo>
                  <a:pt x="303" y="460"/>
                </a:lnTo>
                <a:lnTo>
                  <a:pt x="303" y="461"/>
                </a:lnTo>
                <a:lnTo>
                  <a:pt x="303" y="463"/>
                </a:lnTo>
                <a:lnTo>
                  <a:pt x="303" y="465"/>
                </a:lnTo>
                <a:lnTo>
                  <a:pt x="301" y="467"/>
                </a:lnTo>
                <a:lnTo>
                  <a:pt x="300" y="467"/>
                </a:lnTo>
                <a:lnTo>
                  <a:pt x="299" y="467"/>
                </a:lnTo>
                <a:lnTo>
                  <a:pt x="298" y="469"/>
                </a:lnTo>
                <a:lnTo>
                  <a:pt x="298" y="470"/>
                </a:lnTo>
                <a:lnTo>
                  <a:pt x="296" y="472"/>
                </a:lnTo>
                <a:lnTo>
                  <a:pt x="296" y="476"/>
                </a:lnTo>
                <a:lnTo>
                  <a:pt x="295" y="476"/>
                </a:lnTo>
                <a:lnTo>
                  <a:pt x="294" y="476"/>
                </a:lnTo>
                <a:lnTo>
                  <a:pt x="294" y="475"/>
                </a:lnTo>
                <a:lnTo>
                  <a:pt x="292" y="476"/>
                </a:lnTo>
                <a:lnTo>
                  <a:pt x="291" y="477"/>
                </a:lnTo>
                <a:lnTo>
                  <a:pt x="291" y="478"/>
                </a:lnTo>
                <a:lnTo>
                  <a:pt x="290" y="478"/>
                </a:lnTo>
                <a:lnTo>
                  <a:pt x="289" y="478"/>
                </a:lnTo>
                <a:lnTo>
                  <a:pt x="288" y="477"/>
                </a:lnTo>
                <a:lnTo>
                  <a:pt x="287" y="477"/>
                </a:lnTo>
                <a:lnTo>
                  <a:pt x="286" y="476"/>
                </a:lnTo>
                <a:lnTo>
                  <a:pt x="284" y="477"/>
                </a:lnTo>
                <a:lnTo>
                  <a:pt x="282" y="476"/>
                </a:lnTo>
                <a:lnTo>
                  <a:pt x="280" y="476"/>
                </a:lnTo>
                <a:lnTo>
                  <a:pt x="279" y="476"/>
                </a:lnTo>
                <a:lnTo>
                  <a:pt x="277" y="479"/>
                </a:lnTo>
                <a:lnTo>
                  <a:pt x="276" y="479"/>
                </a:lnTo>
                <a:lnTo>
                  <a:pt x="274" y="479"/>
                </a:lnTo>
                <a:lnTo>
                  <a:pt x="271" y="479"/>
                </a:lnTo>
                <a:lnTo>
                  <a:pt x="270" y="480"/>
                </a:lnTo>
                <a:lnTo>
                  <a:pt x="269" y="480"/>
                </a:lnTo>
                <a:lnTo>
                  <a:pt x="268" y="479"/>
                </a:lnTo>
                <a:lnTo>
                  <a:pt x="267" y="479"/>
                </a:lnTo>
                <a:lnTo>
                  <a:pt x="265" y="480"/>
                </a:lnTo>
                <a:lnTo>
                  <a:pt x="263" y="480"/>
                </a:lnTo>
                <a:lnTo>
                  <a:pt x="262" y="481"/>
                </a:lnTo>
                <a:lnTo>
                  <a:pt x="261" y="483"/>
                </a:lnTo>
                <a:lnTo>
                  <a:pt x="259" y="483"/>
                </a:lnTo>
                <a:lnTo>
                  <a:pt x="259" y="486"/>
                </a:lnTo>
                <a:lnTo>
                  <a:pt x="258" y="486"/>
                </a:lnTo>
                <a:lnTo>
                  <a:pt x="256" y="487"/>
                </a:lnTo>
                <a:lnTo>
                  <a:pt x="254" y="488"/>
                </a:lnTo>
                <a:lnTo>
                  <a:pt x="253" y="490"/>
                </a:lnTo>
                <a:lnTo>
                  <a:pt x="253" y="491"/>
                </a:lnTo>
                <a:lnTo>
                  <a:pt x="253" y="492"/>
                </a:lnTo>
                <a:lnTo>
                  <a:pt x="252" y="492"/>
                </a:lnTo>
                <a:lnTo>
                  <a:pt x="250" y="492"/>
                </a:lnTo>
                <a:lnTo>
                  <a:pt x="249" y="492"/>
                </a:lnTo>
                <a:lnTo>
                  <a:pt x="249" y="493"/>
                </a:lnTo>
                <a:lnTo>
                  <a:pt x="250" y="493"/>
                </a:lnTo>
                <a:lnTo>
                  <a:pt x="249" y="494"/>
                </a:lnTo>
                <a:lnTo>
                  <a:pt x="247" y="495"/>
                </a:lnTo>
                <a:lnTo>
                  <a:pt x="245" y="494"/>
                </a:lnTo>
                <a:lnTo>
                  <a:pt x="244" y="495"/>
                </a:lnTo>
                <a:lnTo>
                  <a:pt x="242" y="494"/>
                </a:lnTo>
                <a:lnTo>
                  <a:pt x="242" y="495"/>
                </a:lnTo>
                <a:lnTo>
                  <a:pt x="241" y="496"/>
                </a:lnTo>
                <a:lnTo>
                  <a:pt x="240" y="498"/>
                </a:lnTo>
                <a:lnTo>
                  <a:pt x="239" y="497"/>
                </a:lnTo>
                <a:lnTo>
                  <a:pt x="239" y="498"/>
                </a:lnTo>
                <a:lnTo>
                  <a:pt x="238" y="498"/>
                </a:lnTo>
                <a:lnTo>
                  <a:pt x="236" y="498"/>
                </a:lnTo>
                <a:lnTo>
                  <a:pt x="235" y="498"/>
                </a:lnTo>
                <a:lnTo>
                  <a:pt x="233" y="497"/>
                </a:lnTo>
                <a:lnTo>
                  <a:pt x="233" y="499"/>
                </a:lnTo>
                <a:lnTo>
                  <a:pt x="232" y="499"/>
                </a:lnTo>
                <a:lnTo>
                  <a:pt x="231" y="500"/>
                </a:lnTo>
                <a:lnTo>
                  <a:pt x="230" y="501"/>
                </a:lnTo>
                <a:lnTo>
                  <a:pt x="230" y="502"/>
                </a:lnTo>
                <a:lnTo>
                  <a:pt x="230" y="503"/>
                </a:lnTo>
                <a:lnTo>
                  <a:pt x="227" y="503"/>
                </a:lnTo>
                <a:lnTo>
                  <a:pt x="226" y="503"/>
                </a:lnTo>
                <a:lnTo>
                  <a:pt x="226" y="502"/>
                </a:lnTo>
                <a:lnTo>
                  <a:pt x="225" y="500"/>
                </a:lnTo>
                <a:lnTo>
                  <a:pt x="225" y="499"/>
                </a:lnTo>
                <a:lnTo>
                  <a:pt x="224" y="498"/>
                </a:lnTo>
                <a:lnTo>
                  <a:pt x="223" y="499"/>
                </a:lnTo>
                <a:lnTo>
                  <a:pt x="222" y="499"/>
                </a:lnTo>
                <a:lnTo>
                  <a:pt x="221" y="499"/>
                </a:lnTo>
                <a:lnTo>
                  <a:pt x="221" y="497"/>
                </a:lnTo>
                <a:lnTo>
                  <a:pt x="219" y="496"/>
                </a:lnTo>
                <a:lnTo>
                  <a:pt x="218" y="496"/>
                </a:lnTo>
                <a:lnTo>
                  <a:pt x="217" y="496"/>
                </a:lnTo>
                <a:lnTo>
                  <a:pt x="216" y="496"/>
                </a:lnTo>
                <a:lnTo>
                  <a:pt x="216" y="494"/>
                </a:lnTo>
                <a:lnTo>
                  <a:pt x="216" y="493"/>
                </a:lnTo>
                <a:lnTo>
                  <a:pt x="216" y="492"/>
                </a:lnTo>
                <a:lnTo>
                  <a:pt x="216" y="489"/>
                </a:lnTo>
                <a:lnTo>
                  <a:pt x="215" y="488"/>
                </a:lnTo>
                <a:lnTo>
                  <a:pt x="214" y="487"/>
                </a:lnTo>
                <a:lnTo>
                  <a:pt x="213" y="488"/>
                </a:lnTo>
                <a:lnTo>
                  <a:pt x="212" y="488"/>
                </a:lnTo>
                <a:lnTo>
                  <a:pt x="209" y="489"/>
                </a:lnTo>
                <a:lnTo>
                  <a:pt x="209" y="487"/>
                </a:lnTo>
                <a:lnTo>
                  <a:pt x="208" y="486"/>
                </a:lnTo>
                <a:lnTo>
                  <a:pt x="207" y="487"/>
                </a:lnTo>
                <a:lnTo>
                  <a:pt x="207" y="486"/>
                </a:lnTo>
                <a:lnTo>
                  <a:pt x="206" y="486"/>
                </a:lnTo>
                <a:lnTo>
                  <a:pt x="205" y="486"/>
                </a:lnTo>
                <a:lnTo>
                  <a:pt x="204" y="485"/>
                </a:lnTo>
                <a:lnTo>
                  <a:pt x="204" y="486"/>
                </a:lnTo>
                <a:lnTo>
                  <a:pt x="202" y="486"/>
                </a:lnTo>
                <a:lnTo>
                  <a:pt x="201" y="486"/>
                </a:lnTo>
                <a:lnTo>
                  <a:pt x="201" y="488"/>
                </a:lnTo>
                <a:lnTo>
                  <a:pt x="199" y="489"/>
                </a:lnTo>
                <a:lnTo>
                  <a:pt x="198" y="489"/>
                </a:lnTo>
                <a:lnTo>
                  <a:pt x="198" y="487"/>
                </a:lnTo>
                <a:lnTo>
                  <a:pt x="197" y="487"/>
                </a:lnTo>
                <a:lnTo>
                  <a:pt x="195" y="488"/>
                </a:lnTo>
                <a:lnTo>
                  <a:pt x="194" y="488"/>
                </a:lnTo>
                <a:lnTo>
                  <a:pt x="193" y="489"/>
                </a:lnTo>
                <a:lnTo>
                  <a:pt x="192" y="489"/>
                </a:lnTo>
                <a:lnTo>
                  <a:pt x="192" y="487"/>
                </a:lnTo>
                <a:lnTo>
                  <a:pt x="190" y="486"/>
                </a:lnTo>
                <a:lnTo>
                  <a:pt x="190" y="485"/>
                </a:lnTo>
                <a:lnTo>
                  <a:pt x="189" y="485"/>
                </a:lnTo>
                <a:lnTo>
                  <a:pt x="188" y="485"/>
                </a:lnTo>
                <a:lnTo>
                  <a:pt x="187" y="483"/>
                </a:lnTo>
                <a:lnTo>
                  <a:pt x="185" y="481"/>
                </a:lnTo>
                <a:lnTo>
                  <a:pt x="184" y="480"/>
                </a:lnTo>
                <a:lnTo>
                  <a:pt x="182" y="478"/>
                </a:lnTo>
                <a:lnTo>
                  <a:pt x="181" y="477"/>
                </a:lnTo>
                <a:lnTo>
                  <a:pt x="180" y="477"/>
                </a:lnTo>
                <a:lnTo>
                  <a:pt x="178" y="477"/>
                </a:lnTo>
                <a:lnTo>
                  <a:pt x="178" y="478"/>
                </a:lnTo>
                <a:lnTo>
                  <a:pt x="175" y="480"/>
                </a:lnTo>
                <a:lnTo>
                  <a:pt x="174" y="480"/>
                </a:lnTo>
                <a:lnTo>
                  <a:pt x="172" y="481"/>
                </a:lnTo>
                <a:lnTo>
                  <a:pt x="170" y="483"/>
                </a:lnTo>
                <a:lnTo>
                  <a:pt x="169" y="485"/>
                </a:lnTo>
                <a:lnTo>
                  <a:pt x="169" y="486"/>
                </a:lnTo>
                <a:lnTo>
                  <a:pt x="166" y="487"/>
                </a:lnTo>
                <a:lnTo>
                  <a:pt x="164" y="489"/>
                </a:lnTo>
                <a:lnTo>
                  <a:pt x="159" y="489"/>
                </a:lnTo>
                <a:lnTo>
                  <a:pt x="158" y="490"/>
                </a:lnTo>
                <a:lnTo>
                  <a:pt x="158" y="491"/>
                </a:lnTo>
                <a:lnTo>
                  <a:pt x="157" y="491"/>
                </a:lnTo>
                <a:lnTo>
                  <a:pt x="157" y="492"/>
                </a:lnTo>
                <a:lnTo>
                  <a:pt x="156" y="493"/>
                </a:lnTo>
                <a:lnTo>
                  <a:pt x="155" y="494"/>
                </a:lnTo>
                <a:lnTo>
                  <a:pt x="152" y="498"/>
                </a:lnTo>
                <a:lnTo>
                  <a:pt x="152" y="499"/>
                </a:lnTo>
                <a:lnTo>
                  <a:pt x="153" y="501"/>
                </a:lnTo>
                <a:lnTo>
                  <a:pt x="153" y="502"/>
                </a:lnTo>
                <a:lnTo>
                  <a:pt x="154" y="503"/>
                </a:lnTo>
                <a:lnTo>
                  <a:pt x="153" y="504"/>
                </a:lnTo>
                <a:lnTo>
                  <a:pt x="153" y="505"/>
                </a:lnTo>
                <a:lnTo>
                  <a:pt x="154" y="505"/>
                </a:lnTo>
                <a:lnTo>
                  <a:pt x="156" y="509"/>
                </a:lnTo>
                <a:lnTo>
                  <a:pt x="156" y="510"/>
                </a:lnTo>
                <a:lnTo>
                  <a:pt x="156" y="511"/>
                </a:lnTo>
                <a:lnTo>
                  <a:pt x="157" y="514"/>
                </a:lnTo>
                <a:lnTo>
                  <a:pt x="158" y="515"/>
                </a:lnTo>
                <a:lnTo>
                  <a:pt x="161" y="516"/>
                </a:lnTo>
                <a:lnTo>
                  <a:pt x="162" y="517"/>
                </a:lnTo>
                <a:lnTo>
                  <a:pt x="163" y="517"/>
                </a:lnTo>
                <a:lnTo>
                  <a:pt x="164" y="517"/>
                </a:lnTo>
                <a:lnTo>
                  <a:pt x="164" y="518"/>
                </a:lnTo>
                <a:lnTo>
                  <a:pt x="166" y="518"/>
                </a:lnTo>
                <a:lnTo>
                  <a:pt x="166" y="519"/>
                </a:lnTo>
                <a:lnTo>
                  <a:pt x="166" y="520"/>
                </a:lnTo>
                <a:lnTo>
                  <a:pt x="166" y="521"/>
                </a:lnTo>
                <a:lnTo>
                  <a:pt x="166" y="522"/>
                </a:lnTo>
                <a:lnTo>
                  <a:pt x="165" y="523"/>
                </a:lnTo>
                <a:lnTo>
                  <a:pt x="164" y="523"/>
                </a:lnTo>
                <a:lnTo>
                  <a:pt x="164" y="524"/>
                </a:lnTo>
                <a:lnTo>
                  <a:pt x="163" y="525"/>
                </a:lnTo>
                <a:lnTo>
                  <a:pt x="164" y="525"/>
                </a:lnTo>
                <a:lnTo>
                  <a:pt x="164" y="526"/>
                </a:lnTo>
                <a:lnTo>
                  <a:pt x="164" y="527"/>
                </a:lnTo>
                <a:lnTo>
                  <a:pt x="163" y="528"/>
                </a:lnTo>
                <a:lnTo>
                  <a:pt x="164" y="530"/>
                </a:lnTo>
                <a:lnTo>
                  <a:pt x="166" y="531"/>
                </a:lnTo>
                <a:lnTo>
                  <a:pt x="165" y="533"/>
                </a:lnTo>
                <a:lnTo>
                  <a:pt x="164" y="535"/>
                </a:lnTo>
                <a:lnTo>
                  <a:pt x="164" y="537"/>
                </a:lnTo>
                <a:lnTo>
                  <a:pt x="161" y="536"/>
                </a:lnTo>
                <a:lnTo>
                  <a:pt x="159" y="537"/>
                </a:lnTo>
                <a:lnTo>
                  <a:pt x="158" y="537"/>
                </a:lnTo>
                <a:lnTo>
                  <a:pt x="158" y="538"/>
                </a:lnTo>
                <a:lnTo>
                  <a:pt x="158" y="540"/>
                </a:lnTo>
                <a:lnTo>
                  <a:pt x="158" y="541"/>
                </a:lnTo>
                <a:lnTo>
                  <a:pt x="158" y="544"/>
                </a:lnTo>
                <a:lnTo>
                  <a:pt x="156" y="547"/>
                </a:lnTo>
                <a:lnTo>
                  <a:pt x="153" y="549"/>
                </a:lnTo>
                <a:lnTo>
                  <a:pt x="153" y="550"/>
                </a:lnTo>
                <a:lnTo>
                  <a:pt x="153" y="551"/>
                </a:lnTo>
                <a:lnTo>
                  <a:pt x="154" y="551"/>
                </a:lnTo>
                <a:lnTo>
                  <a:pt x="153" y="554"/>
                </a:lnTo>
                <a:lnTo>
                  <a:pt x="152" y="554"/>
                </a:lnTo>
                <a:lnTo>
                  <a:pt x="151" y="555"/>
                </a:lnTo>
                <a:lnTo>
                  <a:pt x="150" y="556"/>
                </a:lnTo>
                <a:lnTo>
                  <a:pt x="149" y="557"/>
                </a:lnTo>
                <a:lnTo>
                  <a:pt x="149" y="558"/>
                </a:lnTo>
                <a:lnTo>
                  <a:pt x="148" y="559"/>
                </a:lnTo>
                <a:lnTo>
                  <a:pt x="148" y="562"/>
                </a:lnTo>
                <a:lnTo>
                  <a:pt x="147" y="562"/>
                </a:lnTo>
                <a:lnTo>
                  <a:pt x="146" y="562"/>
                </a:lnTo>
                <a:lnTo>
                  <a:pt x="144" y="562"/>
                </a:lnTo>
                <a:lnTo>
                  <a:pt x="142" y="561"/>
                </a:lnTo>
                <a:lnTo>
                  <a:pt x="141" y="560"/>
                </a:lnTo>
                <a:lnTo>
                  <a:pt x="140" y="560"/>
                </a:lnTo>
                <a:lnTo>
                  <a:pt x="140" y="561"/>
                </a:lnTo>
                <a:lnTo>
                  <a:pt x="140" y="562"/>
                </a:lnTo>
                <a:lnTo>
                  <a:pt x="139" y="564"/>
                </a:lnTo>
                <a:lnTo>
                  <a:pt x="140" y="566"/>
                </a:lnTo>
                <a:lnTo>
                  <a:pt x="140" y="567"/>
                </a:lnTo>
                <a:lnTo>
                  <a:pt x="139" y="567"/>
                </a:lnTo>
                <a:lnTo>
                  <a:pt x="138" y="568"/>
                </a:lnTo>
                <a:lnTo>
                  <a:pt x="137" y="573"/>
                </a:lnTo>
                <a:lnTo>
                  <a:pt x="136" y="574"/>
                </a:lnTo>
                <a:lnTo>
                  <a:pt x="135" y="574"/>
                </a:lnTo>
                <a:lnTo>
                  <a:pt x="134" y="575"/>
                </a:lnTo>
                <a:lnTo>
                  <a:pt x="133" y="577"/>
                </a:lnTo>
                <a:lnTo>
                  <a:pt x="132" y="577"/>
                </a:lnTo>
                <a:lnTo>
                  <a:pt x="132" y="578"/>
                </a:lnTo>
                <a:lnTo>
                  <a:pt x="131" y="578"/>
                </a:lnTo>
                <a:lnTo>
                  <a:pt x="130" y="578"/>
                </a:lnTo>
                <a:lnTo>
                  <a:pt x="129" y="577"/>
                </a:lnTo>
                <a:lnTo>
                  <a:pt x="128" y="577"/>
                </a:lnTo>
                <a:lnTo>
                  <a:pt x="127" y="576"/>
                </a:lnTo>
                <a:lnTo>
                  <a:pt x="126" y="576"/>
                </a:lnTo>
                <a:lnTo>
                  <a:pt x="125" y="577"/>
                </a:lnTo>
                <a:lnTo>
                  <a:pt x="124" y="577"/>
                </a:lnTo>
                <a:lnTo>
                  <a:pt x="123" y="577"/>
                </a:lnTo>
                <a:lnTo>
                  <a:pt x="122" y="576"/>
                </a:lnTo>
                <a:lnTo>
                  <a:pt x="120" y="573"/>
                </a:lnTo>
                <a:lnTo>
                  <a:pt x="120" y="572"/>
                </a:lnTo>
                <a:lnTo>
                  <a:pt x="119" y="572"/>
                </a:lnTo>
                <a:lnTo>
                  <a:pt x="118" y="571"/>
                </a:lnTo>
                <a:lnTo>
                  <a:pt x="117" y="571"/>
                </a:lnTo>
                <a:lnTo>
                  <a:pt x="117" y="572"/>
                </a:lnTo>
                <a:lnTo>
                  <a:pt x="114" y="575"/>
                </a:lnTo>
                <a:lnTo>
                  <a:pt x="113" y="576"/>
                </a:lnTo>
                <a:lnTo>
                  <a:pt x="112" y="576"/>
                </a:lnTo>
                <a:lnTo>
                  <a:pt x="110" y="576"/>
                </a:lnTo>
                <a:lnTo>
                  <a:pt x="109" y="576"/>
                </a:lnTo>
                <a:lnTo>
                  <a:pt x="108" y="577"/>
                </a:lnTo>
                <a:lnTo>
                  <a:pt x="108" y="578"/>
                </a:lnTo>
                <a:lnTo>
                  <a:pt x="106" y="579"/>
                </a:lnTo>
                <a:lnTo>
                  <a:pt x="105" y="579"/>
                </a:lnTo>
                <a:lnTo>
                  <a:pt x="104" y="579"/>
                </a:lnTo>
                <a:lnTo>
                  <a:pt x="103" y="577"/>
                </a:lnTo>
                <a:lnTo>
                  <a:pt x="100" y="577"/>
                </a:lnTo>
                <a:lnTo>
                  <a:pt x="99" y="580"/>
                </a:lnTo>
                <a:lnTo>
                  <a:pt x="98" y="580"/>
                </a:lnTo>
                <a:lnTo>
                  <a:pt x="97" y="580"/>
                </a:lnTo>
                <a:lnTo>
                  <a:pt x="96" y="580"/>
                </a:lnTo>
                <a:lnTo>
                  <a:pt x="94" y="580"/>
                </a:lnTo>
                <a:lnTo>
                  <a:pt x="94" y="581"/>
                </a:lnTo>
                <a:lnTo>
                  <a:pt x="94" y="582"/>
                </a:lnTo>
                <a:lnTo>
                  <a:pt x="94" y="585"/>
                </a:lnTo>
                <a:lnTo>
                  <a:pt x="94" y="586"/>
                </a:lnTo>
                <a:lnTo>
                  <a:pt x="93" y="587"/>
                </a:lnTo>
                <a:lnTo>
                  <a:pt x="91" y="587"/>
                </a:lnTo>
                <a:lnTo>
                  <a:pt x="90" y="587"/>
                </a:lnTo>
                <a:lnTo>
                  <a:pt x="88" y="588"/>
                </a:lnTo>
                <a:lnTo>
                  <a:pt x="88" y="589"/>
                </a:lnTo>
                <a:lnTo>
                  <a:pt x="88" y="590"/>
                </a:lnTo>
                <a:lnTo>
                  <a:pt x="86" y="590"/>
                </a:lnTo>
                <a:lnTo>
                  <a:pt x="84" y="593"/>
                </a:lnTo>
                <a:lnTo>
                  <a:pt x="84" y="594"/>
                </a:lnTo>
                <a:lnTo>
                  <a:pt x="84" y="595"/>
                </a:lnTo>
                <a:lnTo>
                  <a:pt x="83" y="595"/>
                </a:lnTo>
                <a:lnTo>
                  <a:pt x="82" y="597"/>
                </a:lnTo>
                <a:lnTo>
                  <a:pt x="81" y="597"/>
                </a:lnTo>
                <a:lnTo>
                  <a:pt x="81" y="596"/>
                </a:lnTo>
                <a:lnTo>
                  <a:pt x="80" y="596"/>
                </a:lnTo>
                <a:lnTo>
                  <a:pt x="79" y="597"/>
                </a:lnTo>
                <a:lnTo>
                  <a:pt x="78" y="597"/>
                </a:lnTo>
                <a:lnTo>
                  <a:pt x="77" y="598"/>
                </a:lnTo>
                <a:lnTo>
                  <a:pt x="75" y="599"/>
                </a:lnTo>
                <a:lnTo>
                  <a:pt x="73" y="597"/>
                </a:lnTo>
                <a:lnTo>
                  <a:pt x="72" y="596"/>
                </a:lnTo>
                <a:lnTo>
                  <a:pt x="71" y="596"/>
                </a:lnTo>
                <a:lnTo>
                  <a:pt x="69" y="596"/>
                </a:lnTo>
                <a:lnTo>
                  <a:pt x="68" y="595"/>
                </a:lnTo>
                <a:lnTo>
                  <a:pt x="68" y="594"/>
                </a:lnTo>
                <a:lnTo>
                  <a:pt x="67" y="593"/>
                </a:lnTo>
                <a:lnTo>
                  <a:pt x="66" y="593"/>
                </a:lnTo>
                <a:lnTo>
                  <a:pt x="65" y="593"/>
                </a:lnTo>
                <a:lnTo>
                  <a:pt x="63" y="593"/>
                </a:lnTo>
                <a:lnTo>
                  <a:pt x="62" y="593"/>
                </a:lnTo>
                <a:lnTo>
                  <a:pt x="61" y="593"/>
                </a:lnTo>
                <a:lnTo>
                  <a:pt x="60" y="593"/>
                </a:lnTo>
                <a:lnTo>
                  <a:pt x="56" y="592"/>
                </a:lnTo>
                <a:lnTo>
                  <a:pt x="55" y="592"/>
                </a:lnTo>
                <a:lnTo>
                  <a:pt x="55" y="591"/>
                </a:lnTo>
                <a:lnTo>
                  <a:pt x="53" y="591"/>
                </a:lnTo>
                <a:lnTo>
                  <a:pt x="52" y="590"/>
                </a:lnTo>
                <a:lnTo>
                  <a:pt x="51" y="588"/>
                </a:lnTo>
                <a:lnTo>
                  <a:pt x="50" y="587"/>
                </a:lnTo>
                <a:lnTo>
                  <a:pt x="48" y="586"/>
                </a:lnTo>
                <a:lnTo>
                  <a:pt x="45" y="585"/>
                </a:lnTo>
                <a:lnTo>
                  <a:pt x="44" y="580"/>
                </a:lnTo>
                <a:lnTo>
                  <a:pt x="43" y="579"/>
                </a:lnTo>
                <a:lnTo>
                  <a:pt x="42" y="578"/>
                </a:lnTo>
                <a:lnTo>
                  <a:pt x="41" y="578"/>
                </a:lnTo>
                <a:lnTo>
                  <a:pt x="40" y="578"/>
                </a:lnTo>
                <a:lnTo>
                  <a:pt x="40" y="577"/>
                </a:lnTo>
                <a:lnTo>
                  <a:pt x="39" y="577"/>
                </a:lnTo>
                <a:lnTo>
                  <a:pt x="39" y="573"/>
                </a:lnTo>
                <a:lnTo>
                  <a:pt x="39" y="572"/>
                </a:lnTo>
                <a:lnTo>
                  <a:pt x="39" y="570"/>
                </a:lnTo>
                <a:lnTo>
                  <a:pt x="39" y="568"/>
                </a:lnTo>
                <a:lnTo>
                  <a:pt x="40" y="567"/>
                </a:lnTo>
                <a:lnTo>
                  <a:pt x="42" y="565"/>
                </a:lnTo>
                <a:lnTo>
                  <a:pt x="42" y="564"/>
                </a:lnTo>
                <a:lnTo>
                  <a:pt x="40" y="562"/>
                </a:lnTo>
                <a:lnTo>
                  <a:pt x="40" y="560"/>
                </a:lnTo>
                <a:lnTo>
                  <a:pt x="40" y="558"/>
                </a:lnTo>
                <a:lnTo>
                  <a:pt x="40" y="557"/>
                </a:lnTo>
                <a:lnTo>
                  <a:pt x="38" y="556"/>
                </a:lnTo>
                <a:lnTo>
                  <a:pt x="37" y="554"/>
                </a:lnTo>
                <a:lnTo>
                  <a:pt x="36" y="554"/>
                </a:lnTo>
                <a:lnTo>
                  <a:pt x="36" y="553"/>
                </a:lnTo>
                <a:lnTo>
                  <a:pt x="34" y="552"/>
                </a:lnTo>
                <a:lnTo>
                  <a:pt x="34" y="551"/>
                </a:lnTo>
                <a:lnTo>
                  <a:pt x="34" y="549"/>
                </a:lnTo>
                <a:lnTo>
                  <a:pt x="33" y="548"/>
                </a:lnTo>
                <a:lnTo>
                  <a:pt x="31" y="547"/>
                </a:lnTo>
                <a:lnTo>
                  <a:pt x="31" y="546"/>
                </a:lnTo>
                <a:lnTo>
                  <a:pt x="30" y="544"/>
                </a:lnTo>
                <a:lnTo>
                  <a:pt x="31" y="543"/>
                </a:lnTo>
                <a:lnTo>
                  <a:pt x="31" y="541"/>
                </a:lnTo>
                <a:lnTo>
                  <a:pt x="29" y="540"/>
                </a:lnTo>
                <a:lnTo>
                  <a:pt x="28" y="539"/>
                </a:lnTo>
                <a:lnTo>
                  <a:pt x="25" y="541"/>
                </a:lnTo>
                <a:lnTo>
                  <a:pt x="23" y="541"/>
                </a:lnTo>
                <a:lnTo>
                  <a:pt x="22" y="542"/>
                </a:lnTo>
                <a:lnTo>
                  <a:pt x="20" y="543"/>
                </a:lnTo>
                <a:lnTo>
                  <a:pt x="19" y="542"/>
                </a:lnTo>
                <a:lnTo>
                  <a:pt x="19" y="543"/>
                </a:lnTo>
                <a:lnTo>
                  <a:pt x="18" y="544"/>
                </a:lnTo>
                <a:lnTo>
                  <a:pt x="19" y="544"/>
                </a:lnTo>
                <a:lnTo>
                  <a:pt x="19" y="546"/>
                </a:lnTo>
                <a:lnTo>
                  <a:pt x="19" y="548"/>
                </a:lnTo>
                <a:lnTo>
                  <a:pt x="18" y="549"/>
                </a:lnTo>
                <a:lnTo>
                  <a:pt x="14" y="551"/>
                </a:lnTo>
                <a:lnTo>
                  <a:pt x="10" y="550"/>
                </a:lnTo>
                <a:lnTo>
                  <a:pt x="8" y="548"/>
                </a:lnTo>
                <a:lnTo>
                  <a:pt x="5" y="549"/>
                </a:lnTo>
                <a:lnTo>
                  <a:pt x="3" y="550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0" name="Freeform 42"/>
          <p:cNvSpPr>
            <a:spLocks/>
          </p:cNvSpPr>
          <p:nvPr/>
        </p:nvSpPr>
        <p:spPr bwMode="auto">
          <a:xfrm>
            <a:off x="6845300" y="2430463"/>
            <a:ext cx="635000" cy="873125"/>
          </a:xfrm>
          <a:custGeom>
            <a:avLst/>
            <a:gdLst>
              <a:gd name="T0" fmla="*/ 2147483647 w 400"/>
              <a:gd name="T1" fmla="*/ 2147483647 h 550"/>
              <a:gd name="T2" fmla="*/ 2147483647 w 400"/>
              <a:gd name="T3" fmla="*/ 2147483647 h 550"/>
              <a:gd name="T4" fmla="*/ 2147483647 w 400"/>
              <a:gd name="T5" fmla="*/ 2147483647 h 550"/>
              <a:gd name="T6" fmla="*/ 2147483647 w 400"/>
              <a:gd name="T7" fmla="*/ 2147483647 h 550"/>
              <a:gd name="T8" fmla="*/ 2147483647 w 400"/>
              <a:gd name="T9" fmla="*/ 2147483647 h 550"/>
              <a:gd name="T10" fmla="*/ 2147483647 w 400"/>
              <a:gd name="T11" fmla="*/ 2147483647 h 550"/>
              <a:gd name="T12" fmla="*/ 2147483647 w 400"/>
              <a:gd name="T13" fmla="*/ 2147483647 h 550"/>
              <a:gd name="T14" fmla="*/ 2147483647 w 400"/>
              <a:gd name="T15" fmla="*/ 2147483647 h 550"/>
              <a:gd name="T16" fmla="*/ 2147483647 w 400"/>
              <a:gd name="T17" fmla="*/ 2147483647 h 550"/>
              <a:gd name="T18" fmla="*/ 2147483647 w 400"/>
              <a:gd name="T19" fmla="*/ 2147483647 h 550"/>
              <a:gd name="T20" fmla="*/ 2147483647 w 400"/>
              <a:gd name="T21" fmla="*/ 2147483647 h 550"/>
              <a:gd name="T22" fmla="*/ 2147483647 w 400"/>
              <a:gd name="T23" fmla="*/ 2147483647 h 550"/>
              <a:gd name="T24" fmla="*/ 2147483647 w 400"/>
              <a:gd name="T25" fmla="*/ 2147483647 h 550"/>
              <a:gd name="T26" fmla="*/ 2147483647 w 400"/>
              <a:gd name="T27" fmla="*/ 2147483647 h 550"/>
              <a:gd name="T28" fmla="*/ 2147483647 w 400"/>
              <a:gd name="T29" fmla="*/ 2147483647 h 550"/>
              <a:gd name="T30" fmla="*/ 2147483647 w 400"/>
              <a:gd name="T31" fmla="*/ 2147483647 h 550"/>
              <a:gd name="T32" fmla="*/ 2147483647 w 400"/>
              <a:gd name="T33" fmla="*/ 2147483647 h 550"/>
              <a:gd name="T34" fmla="*/ 2147483647 w 400"/>
              <a:gd name="T35" fmla="*/ 2147483647 h 550"/>
              <a:gd name="T36" fmla="*/ 2147483647 w 400"/>
              <a:gd name="T37" fmla="*/ 2147483647 h 550"/>
              <a:gd name="T38" fmla="*/ 2147483647 w 400"/>
              <a:gd name="T39" fmla="*/ 2147483647 h 550"/>
              <a:gd name="T40" fmla="*/ 2147483647 w 400"/>
              <a:gd name="T41" fmla="*/ 2147483647 h 550"/>
              <a:gd name="T42" fmla="*/ 2147483647 w 400"/>
              <a:gd name="T43" fmla="*/ 2147483647 h 550"/>
              <a:gd name="T44" fmla="*/ 2147483647 w 400"/>
              <a:gd name="T45" fmla="*/ 2147483647 h 550"/>
              <a:gd name="T46" fmla="*/ 2147483647 w 400"/>
              <a:gd name="T47" fmla="*/ 2147483647 h 550"/>
              <a:gd name="T48" fmla="*/ 2147483647 w 400"/>
              <a:gd name="T49" fmla="*/ 2147483647 h 550"/>
              <a:gd name="T50" fmla="*/ 2147483647 w 400"/>
              <a:gd name="T51" fmla="*/ 2147483647 h 550"/>
              <a:gd name="T52" fmla="*/ 2147483647 w 400"/>
              <a:gd name="T53" fmla="*/ 2147483647 h 550"/>
              <a:gd name="T54" fmla="*/ 2147483647 w 400"/>
              <a:gd name="T55" fmla="*/ 2147483647 h 550"/>
              <a:gd name="T56" fmla="*/ 2147483647 w 400"/>
              <a:gd name="T57" fmla="*/ 2147483647 h 550"/>
              <a:gd name="T58" fmla="*/ 2147483647 w 400"/>
              <a:gd name="T59" fmla="*/ 2147483647 h 550"/>
              <a:gd name="T60" fmla="*/ 2147483647 w 400"/>
              <a:gd name="T61" fmla="*/ 2147483647 h 550"/>
              <a:gd name="T62" fmla="*/ 2147483647 w 400"/>
              <a:gd name="T63" fmla="*/ 2147483647 h 550"/>
              <a:gd name="T64" fmla="*/ 2147483647 w 400"/>
              <a:gd name="T65" fmla="*/ 2147483647 h 550"/>
              <a:gd name="T66" fmla="*/ 2147483647 w 400"/>
              <a:gd name="T67" fmla="*/ 2147483647 h 550"/>
              <a:gd name="T68" fmla="*/ 2147483647 w 400"/>
              <a:gd name="T69" fmla="*/ 2147483647 h 550"/>
              <a:gd name="T70" fmla="*/ 2147483647 w 400"/>
              <a:gd name="T71" fmla="*/ 2147483647 h 550"/>
              <a:gd name="T72" fmla="*/ 2147483647 w 400"/>
              <a:gd name="T73" fmla="*/ 2147483647 h 550"/>
              <a:gd name="T74" fmla="*/ 2147483647 w 400"/>
              <a:gd name="T75" fmla="*/ 2147483647 h 550"/>
              <a:gd name="T76" fmla="*/ 2147483647 w 400"/>
              <a:gd name="T77" fmla="*/ 2147483647 h 550"/>
              <a:gd name="T78" fmla="*/ 2147483647 w 400"/>
              <a:gd name="T79" fmla="*/ 2147483647 h 550"/>
              <a:gd name="T80" fmla="*/ 2147483647 w 400"/>
              <a:gd name="T81" fmla="*/ 2147483647 h 550"/>
              <a:gd name="T82" fmla="*/ 2147483647 w 400"/>
              <a:gd name="T83" fmla="*/ 2147483647 h 550"/>
              <a:gd name="T84" fmla="*/ 2147483647 w 400"/>
              <a:gd name="T85" fmla="*/ 2147483647 h 550"/>
              <a:gd name="T86" fmla="*/ 2147483647 w 400"/>
              <a:gd name="T87" fmla="*/ 2147483647 h 550"/>
              <a:gd name="T88" fmla="*/ 2147483647 w 400"/>
              <a:gd name="T89" fmla="*/ 2147483647 h 550"/>
              <a:gd name="T90" fmla="*/ 2147483647 w 400"/>
              <a:gd name="T91" fmla="*/ 2147483647 h 550"/>
              <a:gd name="T92" fmla="*/ 2147483647 w 400"/>
              <a:gd name="T93" fmla="*/ 2147483647 h 550"/>
              <a:gd name="T94" fmla="*/ 2147483647 w 400"/>
              <a:gd name="T95" fmla="*/ 2147483647 h 550"/>
              <a:gd name="T96" fmla="*/ 2147483647 w 400"/>
              <a:gd name="T97" fmla="*/ 2147483647 h 550"/>
              <a:gd name="T98" fmla="*/ 2147483647 w 400"/>
              <a:gd name="T99" fmla="*/ 2147483647 h 550"/>
              <a:gd name="T100" fmla="*/ 2147483647 w 400"/>
              <a:gd name="T101" fmla="*/ 2147483647 h 550"/>
              <a:gd name="T102" fmla="*/ 2147483647 w 400"/>
              <a:gd name="T103" fmla="*/ 2147483647 h 550"/>
              <a:gd name="T104" fmla="*/ 2147483647 w 400"/>
              <a:gd name="T105" fmla="*/ 2147483647 h 550"/>
              <a:gd name="T106" fmla="*/ 2147483647 w 400"/>
              <a:gd name="T107" fmla="*/ 2147483647 h 550"/>
              <a:gd name="T108" fmla="*/ 2147483647 w 400"/>
              <a:gd name="T109" fmla="*/ 2147483647 h 550"/>
              <a:gd name="T110" fmla="*/ 2147483647 w 400"/>
              <a:gd name="T111" fmla="*/ 2147483647 h 550"/>
              <a:gd name="T112" fmla="*/ 2147483647 w 400"/>
              <a:gd name="T113" fmla="*/ 2147483647 h 550"/>
              <a:gd name="T114" fmla="*/ 2147483647 w 400"/>
              <a:gd name="T115" fmla="*/ 2147483647 h 550"/>
              <a:gd name="T116" fmla="*/ 2147483647 w 400"/>
              <a:gd name="T117" fmla="*/ 2147483647 h 550"/>
              <a:gd name="T118" fmla="*/ 2147483647 w 400"/>
              <a:gd name="T119" fmla="*/ 2147483647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550"/>
              <a:gd name="T182" fmla="*/ 400 w 400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550">
                <a:moveTo>
                  <a:pt x="3" y="550"/>
                </a:moveTo>
                <a:lnTo>
                  <a:pt x="2" y="547"/>
                </a:lnTo>
                <a:lnTo>
                  <a:pt x="3" y="546"/>
                </a:lnTo>
                <a:lnTo>
                  <a:pt x="3" y="545"/>
                </a:lnTo>
                <a:lnTo>
                  <a:pt x="4" y="545"/>
                </a:lnTo>
                <a:lnTo>
                  <a:pt x="5" y="545"/>
                </a:lnTo>
                <a:lnTo>
                  <a:pt x="5" y="544"/>
                </a:lnTo>
                <a:lnTo>
                  <a:pt x="5" y="543"/>
                </a:lnTo>
                <a:lnTo>
                  <a:pt x="7" y="542"/>
                </a:lnTo>
                <a:lnTo>
                  <a:pt x="7" y="541"/>
                </a:lnTo>
                <a:lnTo>
                  <a:pt x="8" y="539"/>
                </a:lnTo>
                <a:lnTo>
                  <a:pt x="9" y="536"/>
                </a:lnTo>
                <a:lnTo>
                  <a:pt x="8" y="535"/>
                </a:lnTo>
                <a:lnTo>
                  <a:pt x="8" y="534"/>
                </a:lnTo>
                <a:lnTo>
                  <a:pt x="9" y="532"/>
                </a:lnTo>
                <a:lnTo>
                  <a:pt x="9" y="531"/>
                </a:lnTo>
                <a:lnTo>
                  <a:pt x="10" y="531"/>
                </a:lnTo>
                <a:lnTo>
                  <a:pt x="10" y="530"/>
                </a:lnTo>
                <a:lnTo>
                  <a:pt x="10" y="528"/>
                </a:lnTo>
                <a:lnTo>
                  <a:pt x="10" y="527"/>
                </a:lnTo>
                <a:lnTo>
                  <a:pt x="10" y="525"/>
                </a:lnTo>
                <a:lnTo>
                  <a:pt x="10" y="523"/>
                </a:lnTo>
                <a:lnTo>
                  <a:pt x="9" y="522"/>
                </a:lnTo>
                <a:lnTo>
                  <a:pt x="9" y="521"/>
                </a:lnTo>
                <a:lnTo>
                  <a:pt x="10" y="520"/>
                </a:lnTo>
                <a:lnTo>
                  <a:pt x="10" y="519"/>
                </a:lnTo>
                <a:lnTo>
                  <a:pt x="10" y="517"/>
                </a:lnTo>
                <a:lnTo>
                  <a:pt x="11" y="516"/>
                </a:lnTo>
                <a:lnTo>
                  <a:pt x="12" y="516"/>
                </a:lnTo>
                <a:lnTo>
                  <a:pt x="12" y="515"/>
                </a:lnTo>
                <a:lnTo>
                  <a:pt x="12" y="514"/>
                </a:lnTo>
                <a:lnTo>
                  <a:pt x="12" y="513"/>
                </a:lnTo>
                <a:lnTo>
                  <a:pt x="12" y="512"/>
                </a:lnTo>
                <a:lnTo>
                  <a:pt x="12" y="511"/>
                </a:lnTo>
                <a:lnTo>
                  <a:pt x="12" y="510"/>
                </a:lnTo>
                <a:lnTo>
                  <a:pt x="11" y="510"/>
                </a:lnTo>
                <a:lnTo>
                  <a:pt x="12" y="509"/>
                </a:lnTo>
                <a:lnTo>
                  <a:pt x="11" y="509"/>
                </a:lnTo>
                <a:lnTo>
                  <a:pt x="11" y="508"/>
                </a:lnTo>
                <a:lnTo>
                  <a:pt x="11" y="505"/>
                </a:lnTo>
                <a:lnTo>
                  <a:pt x="12" y="505"/>
                </a:lnTo>
                <a:lnTo>
                  <a:pt x="12" y="504"/>
                </a:lnTo>
                <a:lnTo>
                  <a:pt x="12" y="503"/>
                </a:lnTo>
                <a:lnTo>
                  <a:pt x="12" y="502"/>
                </a:lnTo>
                <a:lnTo>
                  <a:pt x="11" y="502"/>
                </a:lnTo>
                <a:lnTo>
                  <a:pt x="11" y="501"/>
                </a:lnTo>
                <a:lnTo>
                  <a:pt x="10" y="500"/>
                </a:lnTo>
                <a:lnTo>
                  <a:pt x="10" y="499"/>
                </a:lnTo>
                <a:lnTo>
                  <a:pt x="12" y="498"/>
                </a:lnTo>
                <a:lnTo>
                  <a:pt x="11" y="497"/>
                </a:lnTo>
                <a:lnTo>
                  <a:pt x="12" y="496"/>
                </a:lnTo>
                <a:lnTo>
                  <a:pt x="13" y="495"/>
                </a:lnTo>
                <a:lnTo>
                  <a:pt x="13" y="494"/>
                </a:lnTo>
                <a:lnTo>
                  <a:pt x="14" y="493"/>
                </a:lnTo>
                <a:lnTo>
                  <a:pt x="15" y="493"/>
                </a:lnTo>
                <a:lnTo>
                  <a:pt x="14" y="493"/>
                </a:lnTo>
                <a:lnTo>
                  <a:pt x="14" y="492"/>
                </a:lnTo>
                <a:lnTo>
                  <a:pt x="14" y="491"/>
                </a:lnTo>
                <a:lnTo>
                  <a:pt x="14" y="490"/>
                </a:lnTo>
                <a:lnTo>
                  <a:pt x="13" y="490"/>
                </a:lnTo>
                <a:lnTo>
                  <a:pt x="14" y="490"/>
                </a:lnTo>
                <a:lnTo>
                  <a:pt x="13" y="489"/>
                </a:lnTo>
                <a:lnTo>
                  <a:pt x="13" y="486"/>
                </a:lnTo>
                <a:lnTo>
                  <a:pt x="12" y="486"/>
                </a:lnTo>
                <a:lnTo>
                  <a:pt x="10" y="485"/>
                </a:lnTo>
                <a:lnTo>
                  <a:pt x="10" y="484"/>
                </a:lnTo>
                <a:lnTo>
                  <a:pt x="9" y="484"/>
                </a:lnTo>
                <a:lnTo>
                  <a:pt x="8" y="484"/>
                </a:lnTo>
                <a:lnTo>
                  <a:pt x="8" y="483"/>
                </a:lnTo>
                <a:lnTo>
                  <a:pt x="7" y="483"/>
                </a:lnTo>
                <a:lnTo>
                  <a:pt x="8" y="483"/>
                </a:lnTo>
                <a:lnTo>
                  <a:pt x="7" y="482"/>
                </a:lnTo>
                <a:lnTo>
                  <a:pt x="7" y="481"/>
                </a:lnTo>
                <a:lnTo>
                  <a:pt x="6" y="481"/>
                </a:lnTo>
                <a:lnTo>
                  <a:pt x="7" y="481"/>
                </a:lnTo>
                <a:lnTo>
                  <a:pt x="6" y="480"/>
                </a:lnTo>
                <a:lnTo>
                  <a:pt x="7" y="480"/>
                </a:lnTo>
                <a:lnTo>
                  <a:pt x="7" y="479"/>
                </a:lnTo>
                <a:lnTo>
                  <a:pt x="6" y="477"/>
                </a:lnTo>
                <a:lnTo>
                  <a:pt x="7" y="477"/>
                </a:lnTo>
                <a:lnTo>
                  <a:pt x="7" y="476"/>
                </a:lnTo>
                <a:lnTo>
                  <a:pt x="7" y="475"/>
                </a:lnTo>
                <a:lnTo>
                  <a:pt x="6" y="475"/>
                </a:lnTo>
                <a:lnTo>
                  <a:pt x="7" y="473"/>
                </a:lnTo>
                <a:lnTo>
                  <a:pt x="6" y="472"/>
                </a:lnTo>
                <a:lnTo>
                  <a:pt x="7" y="472"/>
                </a:lnTo>
                <a:lnTo>
                  <a:pt x="6" y="470"/>
                </a:lnTo>
                <a:lnTo>
                  <a:pt x="5" y="470"/>
                </a:lnTo>
                <a:lnTo>
                  <a:pt x="5" y="469"/>
                </a:lnTo>
                <a:lnTo>
                  <a:pt x="5" y="468"/>
                </a:lnTo>
                <a:lnTo>
                  <a:pt x="5" y="467"/>
                </a:lnTo>
                <a:lnTo>
                  <a:pt x="5" y="466"/>
                </a:lnTo>
                <a:lnTo>
                  <a:pt x="5" y="465"/>
                </a:lnTo>
                <a:lnTo>
                  <a:pt x="5" y="464"/>
                </a:lnTo>
                <a:lnTo>
                  <a:pt x="5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1"/>
                </a:lnTo>
                <a:lnTo>
                  <a:pt x="3" y="460"/>
                </a:lnTo>
                <a:lnTo>
                  <a:pt x="4" y="459"/>
                </a:lnTo>
                <a:lnTo>
                  <a:pt x="2" y="458"/>
                </a:lnTo>
                <a:lnTo>
                  <a:pt x="2" y="457"/>
                </a:lnTo>
                <a:lnTo>
                  <a:pt x="1" y="456"/>
                </a:lnTo>
                <a:lnTo>
                  <a:pt x="1" y="455"/>
                </a:lnTo>
                <a:lnTo>
                  <a:pt x="0" y="454"/>
                </a:lnTo>
                <a:lnTo>
                  <a:pt x="0" y="453"/>
                </a:lnTo>
                <a:lnTo>
                  <a:pt x="1" y="452"/>
                </a:lnTo>
                <a:lnTo>
                  <a:pt x="0" y="451"/>
                </a:lnTo>
                <a:lnTo>
                  <a:pt x="1" y="450"/>
                </a:lnTo>
                <a:lnTo>
                  <a:pt x="2" y="449"/>
                </a:lnTo>
                <a:lnTo>
                  <a:pt x="2" y="448"/>
                </a:lnTo>
                <a:lnTo>
                  <a:pt x="2" y="447"/>
                </a:lnTo>
                <a:lnTo>
                  <a:pt x="2" y="446"/>
                </a:lnTo>
                <a:lnTo>
                  <a:pt x="3" y="447"/>
                </a:lnTo>
                <a:lnTo>
                  <a:pt x="3" y="446"/>
                </a:lnTo>
                <a:lnTo>
                  <a:pt x="2" y="445"/>
                </a:lnTo>
                <a:lnTo>
                  <a:pt x="2" y="444"/>
                </a:lnTo>
                <a:lnTo>
                  <a:pt x="3" y="444"/>
                </a:lnTo>
                <a:lnTo>
                  <a:pt x="4" y="443"/>
                </a:lnTo>
                <a:lnTo>
                  <a:pt x="4" y="442"/>
                </a:lnTo>
                <a:lnTo>
                  <a:pt x="5" y="441"/>
                </a:lnTo>
                <a:lnTo>
                  <a:pt x="6" y="441"/>
                </a:lnTo>
                <a:lnTo>
                  <a:pt x="7" y="441"/>
                </a:lnTo>
                <a:lnTo>
                  <a:pt x="8" y="439"/>
                </a:lnTo>
                <a:lnTo>
                  <a:pt x="8" y="438"/>
                </a:lnTo>
                <a:lnTo>
                  <a:pt x="9" y="438"/>
                </a:lnTo>
                <a:lnTo>
                  <a:pt x="10" y="437"/>
                </a:lnTo>
                <a:lnTo>
                  <a:pt x="12" y="434"/>
                </a:lnTo>
                <a:lnTo>
                  <a:pt x="13" y="433"/>
                </a:lnTo>
                <a:lnTo>
                  <a:pt x="12" y="433"/>
                </a:lnTo>
                <a:lnTo>
                  <a:pt x="12" y="432"/>
                </a:lnTo>
                <a:lnTo>
                  <a:pt x="13" y="431"/>
                </a:lnTo>
                <a:lnTo>
                  <a:pt x="13" y="430"/>
                </a:lnTo>
                <a:lnTo>
                  <a:pt x="14" y="430"/>
                </a:lnTo>
                <a:lnTo>
                  <a:pt x="15" y="430"/>
                </a:lnTo>
                <a:lnTo>
                  <a:pt x="16" y="429"/>
                </a:lnTo>
                <a:lnTo>
                  <a:pt x="14" y="428"/>
                </a:lnTo>
                <a:lnTo>
                  <a:pt x="16" y="427"/>
                </a:lnTo>
                <a:lnTo>
                  <a:pt x="16" y="426"/>
                </a:lnTo>
                <a:lnTo>
                  <a:pt x="16" y="425"/>
                </a:lnTo>
                <a:lnTo>
                  <a:pt x="17" y="425"/>
                </a:lnTo>
                <a:lnTo>
                  <a:pt x="16" y="424"/>
                </a:lnTo>
                <a:lnTo>
                  <a:pt x="17" y="423"/>
                </a:lnTo>
                <a:lnTo>
                  <a:pt x="18" y="421"/>
                </a:lnTo>
                <a:lnTo>
                  <a:pt x="17" y="421"/>
                </a:lnTo>
                <a:lnTo>
                  <a:pt x="18" y="420"/>
                </a:lnTo>
                <a:lnTo>
                  <a:pt x="18" y="418"/>
                </a:lnTo>
                <a:lnTo>
                  <a:pt x="18" y="417"/>
                </a:lnTo>
                <a:lnTo>
                  <a:pt x="19" y="416"/>
                </a:lnTo>
                <a:lnTo>
                  <a:pt x="19" y="415"/>
                </a:lnTo>
                <a:lnTo>
                  <a:pt x="19" y="414"/>
                </a:lnTo>
                <a:lnTo>
                  <a:pt x="20" y="413"/>
                </a:lnTo>
                <a:lnTo>
                  <a:pt x="21" y="412"/>
                </a:lnTo>
                <a:lnTo>
                  <a:pt x="22" y="412"/>
                </a:lnTo>
                <a:lnTo>
                  <a:pt x="22" y="411"/>
                </a:lnTo>
                <a:lnTo>
                  <a:pt x="22" y="409"/>
                </a:lnTo>
                <a:lnTo>
                  <a:pt x="22" y="408"/>
                </a:lnTo>
                <a:lnTo>
                  <a:pt x="22" y="407"/>
                </a:lnTo>
                <a:lnTo>
                  <a:pt x="23" y="406"/>
                </a:lnTo>
                <a:lnTo>
                  <a:pt x="24" y="403"/>
                </a:lnTo>
                <a:lnTo>
                  <a:pt x="28" y="400"/>
                </a:lnTo>
                <a:lnTo>
                  <a:pt x="27" y="399"/>
                </a:lnTo>
                <a:lnTo>
                  <a:pt x="28" y="399"/>
                </a:lnTo>
                <a:lnTo>
                  <a:pt x="28" y="398"/>
                </a:lnTo>
                <a:lnTo>
                  <a:pt x="29" y="396"/>
                </a:lnTo>
                <a:lnTo>
                  <a:pt x="29" y="395"/>
                </a:lnTo>
                <a:lnTo>
                  <a:pt x="29" y="394"/>
                </a:lnTo>
                <a:lnTo>
                  <a:pt x="30" y="393"/>
                </a:lnTo>
                <a:lnTo>
                  <a:pt x="29" y="392"/>
                </a:lnTo>
                <a:lnTo>
                  <a:pt x="30" y="390"/>
                </a:lnTo>
                <a:lnTo>
                  <a:pt x="31" y="389"/>
                </a:lnTo>
                <a:lnTo>
                  <a:pt x="30" y="387"/>
                </a:lnTo>
                <a:lnTo>
                  <a:pt x="31" y="386"/>
                </a:lnTo>
                <a:lnTo>
                  <a:pt x="31" y="385"/>
                </a:lnTo>
                <a:lnTo>
                  <a:pt x="31" y="382"/>
                </a:lnTo>
                <a:lnTo>
                  <a:pt x="32" y="382"/>
                </a:lnTo>
                <a:lnTo>
                  <a:pt x="31" y="382"/>
                </a:lnTo>
                <a:lnTo>
                  <a:pt x="31" y="381"/>
                </a:lnTo>
                <a:lnTo>
                  <a:pt x="32" y="380"/>
                </a:lnTo>
                <a:lnTo>
                  <a:pt x="32" y="379"/>
                </a:lnTo>
                <a:lnTo>
                  <a:pt x="33" y="379"/>
                </a:lnTo>
                <a:lnTo>
                  <a:pt x="34" y="379"/>
                </a:lnTo>
                <a:lnTo>
                  <a:pt x="34" y="378"/>
                </a:lnTo>
                <a:lnTo>
                  <a:pt x="32" y="377"/>
                </a:lnTo>
                <a:lnTo>
                  <a:pt x="34" y="376"/>
                </a:lnTo>
                <a:lnTo>
                  <a:pt x="33" y="376"/>
                </a:lnTo>
                <a:lnTo>
                  <a:pt x="32" y="375"/>
                </a:lnTo>
                <a:lnTo>
                  <a:pt x="33" y="375"/>
                </a:lnTo>
                <a:lnTo>
                  <a:pt x="34" y="374"/>
                </a:lnTo>
                <a:lnTo>
                  <a:pt x="33" y="373"/>
                </a:lnTo>
                <a:lnTo>
                  <a:pt x="34" y="373"/>
                </a:lnTo>
                <a:lnTo>
                  <a:pt x="34" y="372"/>
                </a:lnTo>
                <a:lnTo>
                  <a:pt x="34" y="370"/>
                </a:lnTo>
                <a:lnTo>
                  <a:pt x="35" y="370"/>
                </a:lnTo>
                <a:lnTo>
                  <a:pt x="35" y="369"/>
                </a:lnTo>
                <a:lnTo>
                  <a:pt x="36" y="370"/>
                </a:lnTo>
                <a:lnTo>
                  <a:pt x="36" y="369"/>
                </a:lnTo>
                <a:lnTo>
                  <a:pt x="36" y="367"/>
                </a:lnTo>
                <a:lnTo>
                  <a:pt x="35" y="366"/>
                </a:lnTo>
                <a:lnTo>
                  <a:pt x="36" y="366"/>
                </a:lnTo>
                <a:lnTo>
                  <a:pt x="36" y="365"/>
                </a:lnTo>
                <a:lnTo>
                  <a:pt x="36" y="364"/>
                </a:lnTo>
                <a:lnTo>
                  <a:pt x="37" y="364"/>
                </a:lnTo>
                <a:lnTo>
                  <a:pt x="37" y="363"/>
                </a:lnTo>
                <a:lnTo>
                  <a:pt x="37" y="362"/>
                </a:lnTo>
                <a:lnTo>
                  <a:pt x="38" y="362"/>
                </a:lnTo>
                <a:lnTo>
                  <a:pt x="39" y="362"/>
                </a:lnTo>
                <a:lnTo>
                  <a:pt x="38" y="361"/>
                </a:lnTo>
                <a:lnTo>
                  <a:pt x="38" y="360"/>
                </a:lnTo>
                <a:lnTo>
                  <a:pt x="39" y="361"/>
                </a:lnTo>
                <a:lnTo>
                  <a:pt x="39" y="360"/>
                </a:lnTo>
                <a:lnTo>
                  <a:pt x="41" y="360"/>
                </a:lnTo>
                <a:lnTo>
                  <a:pt x="41" y="359"/>
                </a:lnTo>
                <a:lnTo>
                  <a:pt x="42" y="359"/>
                </a:lnTo>
                <a:lnTo>
                  <a:pt x="42" y="357"/>
                </a:lnTo>
                <a:lnTo>
                  <a:pt x="43" y="357"/>
                </a:lnTo>
                <a:lnTo>
                  <a:pt x="44" y="357"/>
                </a:lnTo>
                <a:lnTo>
                  <a:pt x="46" y="355"/>
                </a:lnTo>
                <a:lnTo>
                  <a:pt x="46" y="354"/>
                </a:lnTo>
                <a:lnTo>
                  <a:pt x="48" y="353"/>
                </a:lnTo>
                <a:lnTo>
                  <a:pt x="49" y="353"/>
                </a:lnTo>
                <a:lnTo>
                  <a:pt x="50" y="353"/>
                </a:lnTo>
                <a:lnTo>
                  <a:pt x="51" y="353"/>
                </a:lnTo>
                <a:lnTo>
                  <a:pt x="52" y="353"/>
                </a:lnTo>
                <a:lnTo>
                  <a:pt x="53" y="353"/>
                </a:lnTo>
                <a:lnTo>
                  <a:pt x="54" y="352"/>
                </a:lnTo>
                <a:lnTo>
                  <a:pt x="55" y="353"/>
                </a:lnTo>
                <a:lnTo>
                  <a:pt x="56" y="352"/>
                </a:lnTo>
                <a:lnTo>
                  <a:pt x="57" y="351"/>
                </a:lnTo>
                <a:lnTo>
                  <a:pt x="58" y="350"/>
                </a:lnTo>
                <a:lnTo>
                  <a:pt x="60" y="349"/>
                </a:lnTo>
                <a:lnTo>
                  <a:pt x="60" y="350"/>
                </a:lnTo>
                <a:lnTo>
                  <a:pt x="61" y="350"/>
                </a:lnTo>
                <a:lnTo>
                  <a:pt x="62" y="349"/>
                </a:lnTo>
                <a:lnTo>
                  <a:pt x="65" y="348"/>
                </a:lnTo>
                <a:lnTo>
                  <a:pt x="66" y="349"/>
                </a:lnTo>
                <a:lnTo>
                  <a:pt x="68" y="349"/>
                </a:lnTo>
                <a:lnTo>
                  <a:pt x="69" y="348"/>
                </a:lnTo>
                <a:lnTo>
                  <a:pt x="70" y="348"/>
                </a:lnTo>
                <a:lnTo>
                  <a:pt x="71" y="347"/>
                </a:lnTo>
                <a:lnTo>
                  <a:pt x="73" y="347"/>
                </a:lnTo>
                <a:lnTo>
                  <a:pt x="74" y="347"/>
                </a:lnTo>
                <a:lnTo>
                  <a:pt x="75" y="346"/>
                </a:lnTo>
                <a:lnTo>
                  <a:pt x="76" y="346"/>
                </a:lnTo>
                <a:lnTo>
                  <a:pt x="77" y="345"/>
                </a:lnTo>
                <a:lnTo>
                  <a:pt x="77" y="344"/>
                </a:lnTo>
                <a:lnTo>
                  <a:pt x="77" y="343"/>
                </a:lnTo>
                <a:lnTo>
                  <a:pt x="78" y="343"/>
                </a:lnTo>
                <a:lnTo>
                  <a:pt x="79" y="343"/>
                </a:lnTo>
                <a:lnTo>
                  <a:pt x="80" y="343"/>
                </a:lnTo>
                <a:lnTo>
                  <a:pt x="80" y="342"/>
                </a:lnTo>
                <a:lnTo>
                  <a:pt x="81" y="341"/>
                </a:lnTo>
                <a:lnTo>
                  <a:pt x="81" y="340"/>
                </a:lnTo>
                <a:lnTo>
                  <a:pt x="83" y="339"/>
                </a:lnTo>
                <a:lnTo>
                  <a:pt x="83" y="338"/>
                </a:lnTo>
                <a:lnTo>
                  <a:pt x="86" y="339"/>
                </a:lnTo>
                <a:lnTo>
                  <a:pt x="89" y="338"/>
                </a:lnTo>
                <a:lnTo>
                  <a:pt x="90" y="340"/>
                </a:lnTo>
                <a:lnTo>
                  <a:pt x="91" y="340"/>
                </a:lnTo>
                <a:lnTo>
                  <a:pt x="92" y="340"/>
                </a:lnTo>
                <a:lnTo>
                  <a:pt x="93" y="340"/>
                </a:lnTo>
                <a:lnTo>
                  <a:pt x="94" y="338"/>
                </a:lnTo>
                <a:lnTo>
                  <a:pt x="94" y="337"/>
                </a:lnTo>
                <a:lnTo>
                  <a:pt x="94" y="336"/>
                </a:lnTo>
                <a:lnTo>
                  <a:pt x="95" y="336"/>
                </a:lnTo>
                <a:lnTo>
                  <a:pt x="96" y="335"/>
                </a:lnTo>
                <a:lnTo>
                  <a:pt x="96" y="334"/>
                </a:lnTo>
                <a:lnTo>
                  <a:pt x="98" y="334"/>
                </a:lnTo>
                <a:lnTo>
                  <a:pt x="100" y="332"/>
                </a:lnTo>
                <a:lnTo>
                  <a:pt x="100" y="331"/>
                </a:lnTo>
                <a:lnTo>
                  <a:pt x="101" y="330"/>
                </a:lnTo>
                <a:lnTo>
                  <a:pt x="102" y="328"/>
                </a:lnTo>
                <a:lnTo>
                  <a:pt x="104" y="328"/>
                </a:lnTo>
                <a:lnTo>
                  <a:pt x="104" y="327"/>
                </a:lnTo>
                <a:lnTo>
                  <a:pt x="105" y="326"/>
                </a:lnTo>
                <a:lnTo>
                  <a:pt x="106" y="325"/>
                </a:lnTo>
                <a:lnTo>
                  <a:pt x="107" y="325"/>
                </a:lnTo>
                <a:lnTo>
                  <a:pt x="107" y="324"/>
                </a:lnTo>
                <a:lnTo>
                  <a:pt x="109" y="324"/>
                </a:lnTo>
                <a:lnTo>
                  <a:pt x="111" y="323"/>
                </a:lnTo>
                <a:lnTo>
                  <a:pt x="112" y="321"/>
                </a:lnTo>
                <a:lnTo>
                  <a:pt x="114" y="321"/>
                </a:lnTo>
                <a:lnTo>
                  <a:pt x="116" y="321"/>
                </a:lnTo>
                <a:lnTo>
                  <a:pt x="118" y="320"/>
                </a:lnTo>
                <a:lnTo>
                  <a:pt x="119" y="321"/>
                </a:lnTo>
                <a:lnTo>
                  <a:pt x="120" y="320"/>
                </a:lnTo>
                <a:lnTo>
                  <a:pt x="121" y="318"/>
                </a:lnTo>
                <a:lnTo>
                  <a:pt x="122" y="317"/>
                </a:lnTo>
                <a:lnTo>
                  <a:pt x="122" y="316"/>
                </a:lnTo>
                <a:lnTo>
                  <a:pt x="122" y="315"/>
                </a:lnTo>
                <a:lnTo>
                  <a:pt x="122" y="314"/>
                </a:lnTo>
                <a:lnTo>
                  <a:pt x="123" y="313"/>
                </a:lnTo>
                <a:lnTo>
                  <a:pt x="123" y="311"/>
                </a:lnTo>
                <a:lnTo>
                  <a:pt x="124" y="311"/>
                </a:lnTo>
                <a:lnTo>
                  <a:pt x="125" y="311"/>
                </a:lnTo>
                <a:lnTo>
                  <a:pt x="127" y="309"/>
                </a:lnTo>
                <a:lnTo>
                  <a:pt x="127" y="307"/>
                </a:lnTo>
                <a:lnTo>
                  <a:pt x="128" y="306"/>
                </a:lnTo>
                <a:lnTo>
                  <a:pt x="129" y="306"/>
                </a:lnTo>
                <a:lnTo>
                  <a:pt x="129" y="305"/>
                </a:lnTo>
                <a:lnTo>
                  <a:pt x="129" y="304"/>
                </a:lnTo>
                <a:lnTo>
                  <a:pt x="130" y="302"/>
                </a:lnTo>
                <a:lnTo>
                  <a:pt x="132" y="302"/>
                </a:lnTo>
                <a:lnTo>
                  <a:pt x="132" y="300"/>
                </a:lnTo>
                <a:lnTo>
                  <a:pt x="133" y="299"/>
                </a:lnTo>
                <a:lnTo>
                  <a:pt x="134" y="300"/>
                </a:lnTo>
                <a:lnTo>
                  <a:pt x="134" y="301"/>
                </a:lnTo>
                <a:lnTo>
                  <a:pt x="134" y="302"/>
                </a:lnTo>
                <a:lnTo>
                  <a:pt x="135" y="301"/>
                </a:lnTo>
                <a:lnTo>
                  <a:pt x="135" y="300"/>
                </a:lnTo>
                <a:lnTo>
                  <a:pt x="134" y="298"/>
                </a:lnTo>
                <a:lnTo>
                  <a:pt x="134" y="297"/>
                </a:lnTo>
                <a:lnTo>
                  <a:pt x="135" y="297"/>
                </a:lnTo>
                <a:lnTo>
                  <a:pt x="136" y="298"/>
                </a:lnTo>
                <a:lnTo>
                  <a:pt x="137" y="298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9" y="295"/>
                </a:lnTo>
                <a:lnTo>
                  <a:pt x="139" y="294"/>
                </a:lnTo>
                <a:lnTo>
                  <a:pt x="143" y="294"/>
                </a:lnTo>
                <a:lnTo>
                  <a:pt x="143" y="293"/>
                </a:lnTo>
                <a:lnTo>
                  <a:pt x="144" y="292"/>
                </a:lnTo>
                <a:lnTo>
                  <a:pt x="146" y="293"/>
                </a:lnTo>
                <a:lnTo>
                  <a:pt x="146" y="295"/>
                </a:lnTo>
                <a:lnTo>
                  <a:pt x="147" y="295"/>
                </a:lnTo>
                <a:lnTo>
                  <a:pt x="147" y="294"/>
                </a:lnTo>
                <a:lnTo>
                  <a:pt x="148" y="294"/>
                </a:lnTo>
                <a:lnTo>
                  <a:pt x="150" y="294"/>
                </a:lnTo>
                <a:lnTo>
                  <a:pt x="152" y="292"/>
                </a:lnTo>
                <a:lnTo>
                  <a:pt x="155" y="292"/>
                </a:lnTo>
                <a:lnTo>
                  <a:pt x="155" y="291"/>
                </a:lnTo>
                <a:lnTo>
                  <a:pt x="156" y="290"/>
                </a:lnTo>
                <a:lnTo>
                  <a:pt x="158" y="291"/>
                </a:lnTo>
                <a:lnTo>
                  <a:pt x="159" y="290"/>
                </a:lnTo>
                <a:lnTo>
                  <a:pt x="161" y="290"/>
                </a:lnTo>
                <a:lnTo>
                  <a:pt x="162" y="289"/>
                </a:lnTo>
                <a:lnTo>
                  <a:pt x="163" y="290"/>
                </a:lnTo>
                <a:lnTo>
                  <a:pt x="164" y="290"/>
                </a:lnTo>
                <a:lnTo>
                  <a:pt x="165" y="290"/>
                </a:lnTo>
                <a:lnTo>
                  <a:pt x="166" y="290"/>
                </a:lnTo>
                <a:lnTo>
                  <a:pt x="167" y="291"/>
                </a:lnTo>
                <a:lnTo>
                  <a:pt x="169" y="292"/>
                </a:lnTo>
                <a:lnTo>
                  <a:pt x="170" y="293"/>
                </a:lnTo>
                <a:lnTo>
                  <a:pt x="171" y="294"/>
                </a:lnTo>
                <a:lnTo>
                  <a:pt x="172" y="294"/>
                </a:lnTo>
                <a:lnTo>
                  <a:pt x="172" y="293"/>
                </a:lnTo>
                <a:lnTo>
                  <a:pt x="173" y="293"/>
                </a:lnTo>
                <a:lnTo>
                  <a:pt x="173" y="294"/>
                </a:lnTo>
                <a:lnTo>
                  <a:pt x="174" y="294"/>
                </a:lnTo>
                <a:lnTo>
                  <a:pt x="174" y="295"/>
                </a:lnTo>
                <a:lnTo>
                  <a:pt x="175" y="296"/>
                </a:lnTo>
                <a:lnTo>
                  <a:pt x="177" y="297"/>
                </a:lnTo>
                <a:lnTo>
                  <a:pt x="178" y="298"/>
                </a:lnTo>
                <a:lnTo>
                  <a:pt x="178" y="299"/>
                </a:lnTo>
                <a:lnTo>
                  <a:pt x="181" y="300"/>
                </a:lnTo>
                <a:lnTo>
                  <a:pt x="183" y="300"/>
                </a:lnTo>
                <a:lnTo>
                  <a:pt x="184" y="300"/>
                </a:lnTo>
                <a:lnTo>
                  <a:pt x="184" y="299"/>
                </a:lnTo>
                <a:lnTo>
                  <a:pt x="185" y="299"/>
                </a:lnTo>
                <a:lnTo>
                  <a:pt x="185" y="298"/>
                </a:lnTo>
                <a:lnTo>
                  <a:pt x="187" y="298"/>
                </a:lnTo>
                <a:lnTo>
                  <a:pt x="188" y="297"/>
                </a:lnTo>
                <a:lnTo>
                  <a:pt x="191" y="297"/>
                </a:lnTo>
                <a:lnTo>
                  <a:pt x="193" y="297"/>
                </a:lnTo>
                <a:lnTo>
                  <a:pt x="194" y="296"/>
                </a:lnTo>
                <a:lnTo>
                  <a:pt x="195" y="295"/>
                </a:lnTo>
                <a:lnTo>
                  <a:pt x="198" y="295"/>
                </a:lnTo>
                <a:lnTo>
                  <a:pt x="201" y="295"/>
                </a:lnTo>
                <a:lnTo>
                  <a:pt x="202" y="295"/>
                </a:lnTo>
                <a:lnTo>
                  <a:pt x="204" y="295"/>
                </a:lnTo>
                <a:lnTo>
                  <a:pt x="205" y="295"/>
                </a:lnTo>
                <a:lnTo>
                  <a:pt x="207" y="293"/>
                </a:lnTo>
                <a:lnTo>
                  <a:pt x="208" y="293"/>
                </a:lnTo>
                <a:lnTo>
                  <a:pt x="210" y="294"/>
                </a:lnTo>
                <a:lnTo>
                  <a:pt x="212" y="294"/>
                </a:lnTo>
                <a:lnTo>
                  <a:pt x="213" y="294"/>
                </a:lnTo>
                <a:lnTo>
                  <a:pt x="213" y="293"/>
                </a:lnTo>
                <a:lnTo>
                  <a:pt x="214" y="291"/>
                </a:lnTo>
                <a:lnTo>
                  <a:pt x="216" y="290"/>
                </a:lnTo>
                <a:lnTo>
                  <a:pt x="218" y="288"/>
                </a:lnTo>
                <a:lnTo>
                  <a:pt x="219" y="286"/>
                </a:lnTo>
                <a:lnTo>
                  <a:pt x="219" y="285"/>
                </a:lnTo>
                <a:lnTo>
                  <a:pt x="218" y="285"/>
                </a:lnTo>
                <a:lnTo>
                  <a:pt x="220" y="282"/>
                </a:lnTo>
                <a:lnTo>
                  <a:pt x="221" y="280"/>
                </a:lnTo>
                <a:lnTo>
                  <a:pt x="221" y="279"/>
                </a:lnTo>
                <a:lnTo>
                  <a:pt x="221" y="278"/>
                </a:lnTo>
                <a:lnTo>
                  <a:pt x="222" y="276"/>
                </a:lnTo>
                <a:lnTo>
                  <a:pt x="221" y="276"/>
                </a:lnTo>
                <a:lnTo>
                  <a:pt x="221" y="275"/>
                </a:lnTo>
                <a:lnTo>
                  <a:pt x="222" y="274"/>
                </a:lnTo>
                <a:lnTo>
                  <a:pt x="222" y="272"/>
                </a:lnTo>
                <a:lnTo>
                  <a:pt x="221" y="269"/>
                </a:lnTo>
                <a:lnTo>
                  <a:pt x="223" y="267"/>
                </a:lnTo>
                <a:lnTo>
                  <a:pt x="223" y="266"/>
                </a:lnTo>
                <a:lnTo>
                  <a:pt x="224" y="265"/>
                </a:lnTo>
                <a:lnTo>
                  <a:pt x="225" y="263"/>
                </a:lnTo>
                <a:lnTo>
                  <a:pt x="224" y="263"/>
                </a:lnTo>
                <a:lnTo>
                  <a:pt x="223" y="263"/>
                </a:lnTo>
                <a:lnTo>
                  <a:pt x="224" y="261"/>
                </a:lnTo>
                <a:lnTo>
                  <a:pt x="224" y="259"/>
                </a:lnTo>
                <a:lnTo>
                  <a:pt x="223" y="258"/>
                </a:lnTo>
                <a:lnTo>
                  <a:pt x="223" y="257"/>
                </a:lnTo>
                <a:lnTo>
                  <a:pt x="223" y="256"/>
                </a:lnTo>
                <a:lnTo>
                  <a:pt x="222" y="256"/>
                </a:lnTo>
                <a:lnTo>
                  <a:pt x="221" y="255"/>
                </a:lnTo>
                <a:lnTo>
                  <a:pt x="220" y="255"/>
                </a:lnTo>
                <a:lnTo>
                  <a:pt x="218" y="254"/>
                </a:lnTo>
                <a:lnTo>
                  <a:pt x="218" y="253"/>
                </a:lnTo>
                <a:lnTo>
                  <a:pt x="216" y="252"/>
                </a:lnTo>
                <a:lnTo>
                  <a:pt x="215" y="251"/>
                </a:lnTo>
                <a:lnTo>
                  <a:pt x="215" y="250"/>
                </a:lnTo>
                <a:lnTo>
                  <a:pt x="214" y="248"/>
                </a:lnTo>
                <a:lnTo>
                  <a:pt x="214" y="247"/>
                </a:lnTo>
                <a:lnTo>
                  <a:pt x="213" y="247"/>
                </a:lnTo>
                <a:lnTo>
                  <a:pt x="212" y="247"/>
                </a:lnTo>
                <a:lnTo>
                  <a:pt x="210" y="247"/>
                </a:lnTo>
                <a:lnTo>
                  <a:pt x="210" y="246"/>
                </a:lnTo>
                <a:lnTo>
                  <a:pt x="209" y="243"/>
                </a:lnTo>
                <a:lnTo>
                  <a:pt x="207" y="243"/>
                </a:lnTo>
                <a:lnTo>
                  <a:pt x="207" y="241"/>
                </a:lnTo>
                <a:lnTo>
                  <a:pt x="209" y="240"/>
                </a:lnTo>
                <a:lnTo>
                  <a:pt x="210" y="240"/>
                </a:lnTo>
                <a:lnTo>
                  <a:pt x="210" y="238"/>
                </a:lnTo>
                <a:lnTo>
                  <a:pt x="209" y="237"/>
                </a:lnTo>
                <a:lnTo>
                  <a:pt x="207" y="237"/>
                </a:lnTo>
                <a:lnTo>
                  <a:pt x="207" y="236"/>
                </a:lnTo>
                <a:lnTo>
                  <a:pt x="207" y="234"/>
                </a:lnTo>
                <a:lnTo>
                  <a:pt x="207" y="233"/>
                </a:lnTo>
                <a:lnTo>
                  <a:pt x="206" y="232"/>
                </a:lnTo>
                <a:lnTo>
                  <a:pt x="206" y="231"/>
                </a:lnTo>
                <a:lnTo>
                  <a:pt x="207" y="229"/>
                </a:lnTo>
                <a:lnTo>
                  <a:pt x="206" y="226"/>
                </a:lnTo>
                <a:lnTo>
                  <a:pt x="207" y="224"/>
                </a:lnTo>
                <a:lnTo>
                  <a:pt x="206" y="224"/>
                </a:lnTo>
                <a:lnTo>
                  <a:pt x="206" y="221"/>
                </a:lnTo>
                <a:lnTo>
                  <a:pt x="206" y="220"/>
                </a:lnTo>
                <a:lnTo>
                  <a:pt x="207" y="220"/>
                </a:lnTo>
                <a:lnTo>
                  <a:pt x="207" y="219"/>
                </a:lnTo>
                <a:lnTo>
                  <a:pt x="207" y="215"/>
                </a:lnTo>
                <a:lnTo>
                  <a:pt x="207" y="213"/>
                </a:lnTo>
                <a:lnTo>
                  <a:pt x="207" y="212"/>
                </a:lnTo>
                <a:lnTo>
                  <a:pt x="207" y="211"/>
                </a:lnTo>
                <a:lnTo>
                  <a:pt x="206" y="211"/>
                </a:lnTo>
                <a:lnTo>
                  <a:pt x="207" y="210"/>
                </a:lnTo>
                <a:lnTo>
                  <a:pt x="207" y="209"/>
                </a:lnTo>
                <a:lnTo>
                  <a:pt x="210" y="208"/>
                </a:lnTo>
                <a:lnTo>
                  <a:pt x="211" y="208"/>
                </a:lnTo>
                <a:lnTo>
                  <a:pt x="211" y="206"/>
                </a:lnTo>
                <a:lnTo>
                  <a:pt x="213" y="205"/>
                </a:lnTo>
                <a:lnTo>
                  <a:pt x="213" y="202"/>
                </a:lnTo>
                <a:lnTo>
                  <a:pt x="215" y="201"/>
                </a:lnTo>
                <a:lnTo>
                  <a:pt x="216" y="198"/>
                </a:lnTo>
                <a:lnTo>
                  <a:pt x="218" y="198"/>
                </a:lnTo>
                <a:lnTo>
                  <a:pt x="218" y="197"/>
                </a:lnTo>
                <a:lnTo>
                  <a:pt x="219" y="195"/>
                </a:lnTo>
                <a:lnTo>
                  <a:pt x="219" y="194"/>
                </a:lnTo>
                <a:lnTo>
                  <a:pt x="220" y="194"/>
                </a:lnTo>
                <a:lnTo>
                  <a:pt x="221" y="194"/>
                </a:lnTo>
                <a:lnTo>
                  <a:pt x="222" y="193"/>
                </a:lnTo>
                <a:lnTo>
                  <a:pt x="222" y="192"/>
                </a:lnTo>
                <a:lnTo>
                  <a:pt x="224" y="192"/>
                </a:lnTo>
                <a:lnTo>
                  <a:pt x="225" y="191"/>
                </a:lnTo>
                <a:lnTo>
                  <a:pt x="226" y="190"/>
                </a:lnTo>
                <a:lnTo>
                  <a:pt x="226" y="187"/>
                </a:lnTo>
                <a:lnTo>
                  <a:pt x="226" y="186"/>
                </a:lnTo>
                <a:lnTo>
                  <a:pt x="225" y="183"/>
                </a:lnTo>
                <a:lnTo>
                  <a:pt x="225" y="182"/>
                </a:lnTo>
                <a:lnTo>
                  <a:pt x="227" y="180"/>
                </a:lnTo>
                <a:lnTo>
                  <a:pt x="227" y="179"/>
                </a:lnTo>
                <a:lnTo>
                  <a:pt x="227" y="176"/>
                </a:lnTo>
                <a:lnTo>
                  <a:pt x="226" y="175"/>
                </a:lnTo>
                <a:lnTo>
                  <a:pt x="226" y="172"/>
                </a:lnTo>
                <a:lnTo>
                  <a:pt x="224" y="171"/>
                </a:lnTo>
                <a:lnTo>
                  <a:pt x="224" y="170"/>
                </a:lnTo>
                <a:lnTo>
                  <a:pt x="224" y="169"/>
                </a:lnTo>
                <a:lnTo>
                  <a:pt x="224" y="168"/>
                </a:lnTo>
                <a:lnTo>
                  <a:pt x="223" y="164"/>
                </a:lnTo>
                <a:lnTo>
                  <a:pt x="223" y="163"/>
                </a:lnTo>
                <a:lnTo>
                  <a:pt x="223" y="161"/>
                </a:lnTo>
                <a:lnTo>
                  <a:pt x="222" y="160"/>
                </a:lnTo>
                <a:lnTo>
                  <a:pt x="222" y="159"/>
                </a:lnTo>
                <a:lnTo>
                  <a:pt x="221" y="158"/>
                </a:lnTo>
                <a:lnTo>
                  <a:pt x="220" y="157"/>
                </a:lnTo>
                <a:lnTo>
                  <a:pt x="221" y="155"/>
                </a:lnTo>
                <a:lnTo>
                  <a:pt x="220" y="154"/>
                </a:lnTo>
                <a:lnTo>
                  <a:pt x="217" y="152"/>
                </a:lnTo>
                <a:lnTo>
                  <a:pt x="217" y="151"/>
                </a:lnTo>
                <a:lnTo>
                  <a:pt x="216" y="150"/>
                </a:lnTo>
                <a:lnTo>
                  <a:pt x="216" y="148"/>
                </a:lnTo>
                <a:lnTo>
                  <a:pt x="218" y="147"/>
                </a:lnTo>
                <a:lnTo>
                  <a:pt x="218" y="146"/>
                </a:lnTo>
                <a:lnTo>
                  <a:pt x="218" y="145"/>
                </a:lnTo>
                <a:lnTo>
                  <a:pt x="217" y="144"/>
                </a:lnTo>
                <a:lnTo>
                  <a:pt x="216" y="143"/>
                </a:lnTo>
                <a:lnTo>
                  <a:pt x="216" y="142"/>
                </a:lnTo>
                <a:lnTo>
                  <a:pt x="218" y="140"/>
                </a:lnTo>
                <a:lnTo>
                  <a:pt x="219" y="140"/>
                </a:lnTo>
                <a:lnTo>
                  <a:pt x="221" y="136"/>
                </a:lnTo>
                <a:lnTo>
                  <a:pt x="221" y="135"/>
                </a:lnTo>
                <a:lnTo>
                  <a:pt x="222" y="133"/>
                </a:lnTo>
                <a:lnTo>
                  <a:pt x="221" y="131"/>
                </a:lnTo>
                <a:lnTo>
                  <a:pt x="223" y="130"/>
                </a:lnTo>
                <a:lnTo>
                  <a:pt x="223" y="129"/>
                </a:lnTo>
                <a:lnTo>
                  <a:pt x="224" y="128"/>
                </a:lnTo>
                <a:lnTo>
                  <a:pt x="224" y="127"/>
                </a:lnTo>
                <a:lnTo>
                  <a:pt x="223" y="127"/>
                </a:lnTo>
                <a:lnTo>
                  <a:pt x="221" y="126"/>
                </a:lnTo>
                <a:lnTo>
                  <a:pt x="221" y="125"/>
                </a:lnTo>
                <a:lnTo>
                  <a:pt x="222" y="124"/>
                </a:lnTo>
                <a:lnTo>
                  <a:pt x="221" y="122"/>
                </a:lnTo>
                <a:lnTo>
                  <a:pt x="218" y="120"/>
                </a:lnTo>
                <a:lnTo>
                  <a:pt x="216" y="120"/>
                </a:lnTo>
                <a:lnTo>
                  <a:pt x="216" y="118"/>
                </a:lnTo>
                <a:lnTo>
                  <a:pt x="216" y="117"/>
                </a:lnTo>
                <a:lnTo>
                  <a:pt x="214" y="114"/>
                </a:lnTo>
                <a:lnTo>
                  <a:pt x="214" y="113"/>
                </a:lnTo>
                <a:lnTo>
                  <a:pt x="214" y="111"/>
                </a:lnTo>
                <a:lnTo>
                  <a:pt x="213" y="109"/>
                </a:lnTo>
                <a:lnTo>
                  <a:pt x="214" y="107"/>
                </a:lnTo>
                <a:lnTo>
                  <a:pt x="217" y="104"/>
                </a:lnTo>
                <a:lnTo>
                  <a:pt x="218" y="104"/>
                </a:lnTo>
                <a:lnTo>
                  <a:pt x="221" y="104"/>
                </a:lnTo>
                <a:lnTo>
                  <a:pt x="221" y="103"/>
                </a:lnTo>
                <a:lnTo>
                  <a:pt x="220" y="102"/>
                </a:lnTo>
                <a:lnTo>
                  <a:pt x="220" y="101"/>
                </a:lnTo>
                <a:lnTo>
                  <a:pt x="221" y="100"/>
                </a:lnTo>
                <a:lnTo>
                  <a:pt x="223" y="99"/>
                </a:lnTo>
                <a:lnTo>
                  <a:pt x="223" y="98"/>
                </a:lnTo>
                <a:lnTo>
                  <a:pt x="224" y="95"/>
                </a:lnTo>
                <a:lnTo>
                  <a:pt x="225" y="91"/>
                </a:lnTo>
                <a:lnTo>
                  <a:pt x="226" y="91"/>
                </a:lnTo>
                <a:lnTo>
                  <a:pt x="227" y="92"/>
                </a:lnTo>
                <a:lnTo>
                  <a:pt x="227" y="91"/>
                </a:lnTo>
                <a:lnTo>
                  <a:pt x="228" y="89"/>
                </a:lnTo>
                <a:lnTo>
                  <a:pt x="231" y="87"/>
                </a:lnTo>
                <a:lnTo>
                  <a:pt x="233" y="85"/>
                </a:lnTo>
                <a:lnTo>
                  <a:pt x="233" y="84"/>
                </a:lnTo>
                <a:lnTo>
                  <a:pt x="233" y="83"/>
                </a:lnTo>
                <a:lnTo>
                  <a:pt x="236" y="78"/>
                </a:lnTo>
                <a:lnTo>
                  <a:pt x="236" y="77"/>
                </a:lnTo>
                <a:lnTo>
                  <a:pt x="236" y="76"/>
                </a:lnTo>
                <a:lnTo>
                  <a:pt x="236" y="75"/>
                </a:lnTo>
                <a:lnTo>
                  <a:pt x="236" y="74"/>
                </a:lnTo>
                <a:lnTo>
                  <a:pt x="236" y="73"/>
                </a:lnTo>
                <a:lnTo>
                  <a:pt x="236" y="72"/>
                </a:lnTo>
                <a:lnTo>
                  <a:pt x="236" y="70"/>
                </a:lnTo>
                <a:lnTo>
                  <a:pt x="236" y="69"/>
                </a:lnTo>
                <a:lnTo>
                  <a:pt x="237" y="67"/>
                </a:lnTo>
                <a:lnTo>
                  <a:pt x="239" y="65"/>
                </a:lnTo>
                <a:lnTo>
                  <a:pt x="240" y="64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59"/>
                </a:lnTo>
                <a:lnTo>
                  <a:pt x="246" y="57"/>
                </a:lnTo>
                <a:lnTo>
                  <a:pt x="246" y="56"/>
                </a:lnTo>
                <a:lnTo>
                  <a:pt x="246" y="55"/>
                </a:lnTo>
                <a:lnTo>
                  <a:pt x="248" y="54"/>
                </a:lnTo>
                <a:lnTo>
                  <a:pt x="248" y="52"/>
                </a:lnTo>
                <a:lnTo>
                  <a:pt x="249" y="52"/>
                </a:lnTo>
                <a:lnTo>
                  <a:pt x="250" y="52"/>
                </a:lnTo>
                <a:lnTo>
                  <a:pt x="250" y="53"/>
                </a:lnTo>
                <a:lnTo>
                  <a:pt x="250" y="54"/>
                </a:lnTo>
                <a:lnTo>
                  <a:pt x="250" y="55"/>
                </a:lnTo>
                <a:lnTo>
                  <a:pt x="251" y="55"/>
                </a:lnTo>
                <a:lnTo>
                  <a:pt x="252" y="54"/>
                </a:lnTo>
                <a:lnTo>
                  <a:pt x="253" y="52"/>
                </a:lnTo>
                <a:lnTo>
                  <a:pt x="254" y="52"/>
                </a:lnTo>
                <a:lnTo>
                  <a:pt x="254" y="53"/>
                </a:lnTo>
                <a:lnTo>
                  <a:pt x="255" y="54"/>
                </a:lnTo>
                <a:lnTo>
                  <a:pt x="256" y="53"/>
                </a:lnTo>
                <a:lnTo>
                  <a:pt x="256" y="52"/>
                </a:lnTo>
                <a:lnTo>
                  <a:pt x="257" y="52"/>
                </a:lnTo>
                <a:lnTo>
                  <a:pt x="259" y="52"/>
                </a:lnTo>
                <a:lnTo>
                  <a:pt x="261" y="51"/>
                </a:lnTo>
                <a:lnTo>
                  <a:pt x="263" y="52"/>
                </a:lnTo>
                <a:lnTo>
                  <a:pt x="264" y="52"/>
                </a:lnTo>
                <a:lnTo>
                  <a:pt x="265" y="52"/>
                </a:lnTo>
                <a:lnTo>
                  <a:pt x="267" y="51"/>
                </a:lnTo>
                <a:lnTo>
                  <a:pt x="269" y="51"/>
                </a:lnTo>
                <a:lnTo>
                  <a:pt x="270" y="50"/>
                </a:lnTo>
                <a:lnTo>
                  <a:pt x="270" y="51"/>
                </a:lnTo>
                <a:lnTo>
                  <a:pt x="270" y="50"/>
                </a:lnTo>
                <a:lnTo>
                  <a:pt x="270" y="49"/>
                </a:lnTo>
                <a:lnTo>
                  <a:pt x="270" y="48"/>
                </a:lnTo>
                <a:lnTo>
                  <a:pt x="273" y="47"/>
                </a:lnTo>
                <a:lnTo>
                  <a:pt x="274" y="46"/>
                </a:lnTo>
                <a:lnTo>
                  <a:pt x="275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7" y="42"/>
                </a:lnTo>
                <a:lnTo>
                  <a:pt x="277" y="41"/>
                </a:lnTo>
                <a:lnTo>
                  <a:pt x="276" y="40"/>
                </a:lnTo>
                <a:lnTo>
                  <a:pt x="275" y="40"/>
                </a:lnTo>
                <a:lnTo>
                  <a:pt x="274" y="40"/>
                </a:lnTo>
                <a:lnTo>
                  <a:pt x="275" y="39"/>
                </a:lnTo>
                <a:lnTo>
                  <a:pt x="276" y="38"/>
                </a:lnTo>
                <a:lnTo>
                  <a:pt x="279" y="38"/>
                </a:lnTo>
                <a:lnTo>
                  <a:pt x="279" y="37"/>
                </a:lnTo>
                <a:lnTo>
                  <a:pt x="282" y="37"/>
                </a:lnTo>
                <a:lnTo>
                  <a:pt x="283" y="37"/>
                </a:lnTo>
                <a:lnTo>
                  <a:pt x="284" y="36"/>
                </a:lnTo>
                <a:lnTo>
                  <a:pt x="285" y="36"/>
                </a:lnTo>
                <a:lnTo>
                  <a:pt x="285" y="35"/>
                </a:lnTo>
                <a:lnTo>
                  <a:pt x="286" y="34"/>
                </a:lnTo>
                <a:lnTo>
                  <a:pt x="286" y="33"/>
                </a:lnTo>
                <a:lnTo>
                  <a:pt x="287" y="32"/>
                </a:lnTo>
                <a:lnTo>
                  <a:pt x="288" y="33"/>
                </a:lnTo>
                <a:lnTo>
                  <a:pt x="288" y="30"/>
                </a:lnTo>
                <a:lnTo>
                  <a:pt x="289" y="29"/>
                </a:lnTo>
                <a:lnTo>
                  <a:pt x="289" y="27"/>
                </a:lnTo>
                <a:lnTo>
                  <a:pt x="290" y="27"/>
                </a:lnTo>
                <a:lnTo>
                  <a:pt x="291" y="26"/>
                </a:lnTo>
                <a:lnTo>
                  <a:pt x="292" y="26"/>
                </a:lnTo>
                <a:lnTo>
                  <a:pt x="294" y="23"/>
                </a:lnTo>
                <a:lnTo>
                  <a:pt x="296" y="21"/>
                </a:lnTo>
                <a:lnTo>
                  <a:pt x="296" y="20"/>
                </a:lnTo>
                <a:lnTo>
                  <a:pt x="297" y="18"/>
                </a:lnTo>
                <a:lnTo>
                  <a:pt x="297" y="17"/>
                </a:lnTo>
                <a:lnTo>
                  <a:pt x="299" y="17"/>
                </a:lnTo>
                <a:lnTo>
                  <a:pt x="298" y="15"/>
                </a:lnTo>
                <a:lnTo>
                  <a:pt x="298" y="14"/>
                </a:lnTo>
                <a:lnTo>
                  <a:pt x="296" y="13"/>
                </a:lnTo>
                <a:lnTo>
                  <a:pt x="295" y="13"/>
                </a:lnTo>
                <a:lnTo>
                  <a:pt x="294" y="11"/>
                </a:lnTo>
                <a:lnTo>
                  <a:pt x="294" y="10"/>
                </a:lnTo>
                <a:lnTo>
                  <a:pt x="294" y="8"/>
                </a:lnTo>
                <a:lnTo>
                  <a:pt x="294" y="7"/>
                </a:lnTo>
                <a:lnTo>
                  <a:pt x="295" y="6"/>
                </a:lnTo>
                <a:lnTo>
                  <a:pt x="295" y="4"/>
                </a:lnTo>
                <a:lnTo>
                  <a:pt x="295" y="2"/>
                </a:lnTo>
                <a:lnTo>
                  <a:pt x="296" y="1"/>
                </a:lnTo>
                <a:lnTo>
                  <a:pt x="297" y="0"/>
                </a:lnTo>
                <a:lnTo>
                  <a:pt x="298" y="1"/>
                </a:lnTo>
                <a:lnTo>
                  <a:pt x="299" y="2"/>
                </a:lnTo>
                <a:lnTo>
                  <a:pt x="302" y="4"/>
                </a:lnTo>
                <a:lnTo>
                  <a:pt x="303" y="5"/>
                </a:lnTo>
                <a:lnTo>
                  <a:pt x="303" y="4"/>
                </a:lnTo>
                <a:lnTo>
                  <a:pt x="306" y="7"/>
                </a:lnTo>
                <a:lnTo>
                  <a:pt x="308" y="9"/>
                </a:lnTo>
                <a:lnTo>
                  <a:pt x="310" y="10"/>
                </a:lnTo>
                <a:lnTo>
                  <a:pt x="313" y="12"/>
                </a:lnTo>
                <a:lnTo>
                  <a:pt x="314" y="12"/>
                </a:lnTo>
                <a:lnTo>
                  <a:pt x="315" y="12"/>
                </a:lnTo>
                <a:lnTo>
                  <a:pt x="315" y="11"/>
                </a:lnTo>
                <a:lnTo>
                  <a:pt x="317" y="12"/>
                </a:lnTo>
                <a:lnTo>
                  <a:pt x="319" y="13"/>
                </a:lnTo>
                <a:lnTo>
                  <a:pt x="320" y="12"/>
                </a:lnTo>
                <a:lnTo>
                  <a:pt x="321" y="11"/>
                </a:lnTo>
                <a:lnTo>
                  <a:pt x="323" y="12"/>
                </a:lnTo>
                <a:lnTo>
                  <a:pt x="324" y="13"/>
                </a:lnTo>
                <a:lnTo>
                  <a:pt x="324" y="12"/>
                </a:lnTo>
                <a:lnTo>
                  <a:pt x="324" y="13"/>
                </a:lnTo>
                <a:lnTo>
                  <a:pt x="324" y="12"/>
                </a:lnTo>
                <a:lnTo>
                  <a:pt x="325" y="13"/>
                </a:lnTo>
                <a:lnTo>
                  <a:pt x="327" y="12"/>
                </a:lnTo>
                <a:lnTo>
                  <a:pt x="328" y="13"/>
                </a:lnTo>
                <a:lnTo>
                  <a:pt x="329" y="13"/>
                </a:lnTo>
                <a:lnTo>
                  <a:pt x="331" y="14"/>
                </a:lnTo>
                <a:lnTo>
                  <a:pt x="332" y="14"/>
                </a:lnTo>
                <a:lnTo>
                  <a:pt x="332" y="15"/>
                </a:lnTo>
                <a:lnTo>
                  <a:pt x="332" y="16"/>
                </a:lnTo>
                <a:lnTo>
                  <a:pt x="334" y="17"/>
                </a:lnTo>
                <a:lnTo>
                  <a:pt x="335" y="17"/>
                </a:lnTo>
                <a:lnTo>
                  <a:pt x="336" y="17"/>
                </a:lnTo>
                <a:lnTo>
                  <a:pt x="336" y="18"/>
                </a:lnTo>
                <a:lnTo>
                  <a:pt x="337" y="20"/>
                </a:lnTo>
                <a:lnTo>
                  <a:pt x="337" y="21"/>
                </a:lnTo>
                <a:lnTo>
                  <a:pt x="337" y="22"/>
                </a:lnTo>
                <a:lnTo>
                  <a:pt x="337" y="23"/>
                </a:lnTo>
                <a:lnTo>
                  <a:pt x="337" y="24"/>
                </a:lnTo>
                <a:lnTo>
                  <a:pt x="337" y="26"/>
                </a:lnTo>
                <a:lnTo>
                  <a:pt x="336" y="26"/>
                </a:lnTo>
                <a:lnTo>
                  <a:pt x="336" y="27"/>
                </a:lnTo>
                <a:lnTo>
                  <a:pt x="335" y="27"/>
                </a:lnTo>
                <a:lnTo>
                  <a:pt x="334" y="28"/>
                </a:lnTo>
                <a:lnTo>
                  <a:pt x="332" y="30"/>
                </a:lnTo>
                <a:lnTo>
                  <a:pt x="332" y="31"/>
                </a:lnTo>
                <a:lnTo>
                  <a:pt x="332" y="32"/>
                </a:lnTo>
                <a:lnTo>
                  <a:pt x="328" y="40"/>
                </a:lnTo>
                <a:lnTo>
                  <a:pt x="327" y="43"/>
                </a:lnTo>
                <a:lnTo>
                  <a:pt x="325" y="44"/>
                </a:lnTo>
                <a:lnTo>
                  <a:pt x="325" y="45"/>
                </a:lnTo>
                <a:lnTo>
                  <a:pt x="325" y="46"/>
                </a:lnTo>
                <a:lnTo>
                  <a:pt x="326" y="46"/>
                </a:lnTo>
                <a:lnTo>
                  <a:pt x="327" y="46"/>
                </a:lnTo>
                <a:lnTo>
                  <a:pt x="326" y="48"/>
                </a:lnTo>
                <a:lnTo>
                  <a:pt x="327" y="48"/>
                </a:lnTo>
                <a:lnTo>
                  <a:pt x="328" y="49"/>
                </a:lnTo>
                <a:lnTo>
                  <a:pt x="330" y="49"/>
                </a:lnTo>
                <a:lnTo>
                  <a:pt x="331" y="49"/>
                </a:lnTo>
                <a:lnTo>
                  <a:pt x="331" y="51"/>
                </a:lnTo>
                <a:lnTo>
                  <a:pt x="331" y="52"/>
                </a:lnTo>
                <a:lnTo>
                  <a:pt x="331" y="53"/>
                </a:lnTo>
                <a:lnTo>
                  <a:pt x="332" y="55"/>
                </a:lnTo>
                <a:lnTo>
                  <a:pt x="333" y="55"/>
                </a:lnTo>
                <a:lnTo>
                  <a:pt x="334" y="55"/>
                </a:lnTo>
                <a:lnTo>
                  <a:pt x="332" y="56"/>
                </a:lnTo>
                <a:lnTo>
                  <a:pt x="332" y="58"/>
                </a:lnTo>
                <a:lnTo>
                  <a:pt x="331" y="59"/>
                </a:lnTo>
                <a:lnTo>
                  <a:pt x="329" y="60"/>
                </a:lnTo>
                <a:lnTo>
                  <a:pt x="328" y="60"/>
                </a:lnTo>
                <a:lnTo>
                  <a:pt x="328" y="61"/>
                </a:lnTo>
                <a:lnTo>
                  <a:pt x="329" y="62"/>
                </a:lnTo>
                <a:lnTo>
                  <a:pt x="331" y="62"/>
                </a:lnTo>
                <a:lnTo>
                  <a:pt x="331" y="65"/>
                </a:lnTo>
                <a:lnTo>
                  <a:pt x="331" y="68"/>
                </a:lnTo>
                <a:lnTo>
                  <a:pt x="331" y="69"/>
                </a:lnTo>
                <a:lnTo>
                  <a:pt x="332" y="69"/>
                </a:lnTo>
                <a:lnTo>
                  <a:pt x="334" y="69"/>
                </a:lnTo>
                <a:lnTo>
                  <a:pt x="335" y="70"/>
                </a:lnTo>
                <a:lnTo>
                  <a:pt x="337" y="70"/>
                </a:lnTo>
                <a:lnTo>
                  <a:pt x="338" y="71"/>
                </a:lnTo>
                <a:lnTo>
                  <a:pt x="338" y="72"/>
                </a:lnTo>
                <a:lnTo>
                  <a:pt x="337" y="72"/>
                </a:lnTo>
                <a:lnTo>
                  <a:pt x="337" y="75"/>
                </a:lnTo>
                <a:lnTo>
                  <a:pt x="337" y="77"/>
                </a:lnTo>
                <a:lnTo>
                  <a:pt x="334" y="79"/>
                </a:lnTo>
                <a:lnTo>
                  <a:pt x="334" y="80"/>
                </a:lnTo>
                <a:lnTo>
                  <a:pt x="334" y="79"/>
                </a:lnTo>
                <a:lnTo>
                  <a:pt x="335" y="79"/>
                </a:lnTo>
                <a:lnTo>
                  <a:pt x="336" y="81"/>
                </a:lnTo>
                <a:lnTo>
                  <a:pt x="336" y="82"/>
                </a:lnTo>
                <a:lnTo>
                  <a:pt x="337" y="82"/>
                </a:lnTo>
                <a:lnTo>
                  <a:pt x="337" y="84"/>
                </a:lnTo>
                <a:lnTo>
                  <a:pt x="337" y="85"/>
                </a:lnTo>
                <a:lnTo>
                  <a:pt x="339" y="85"/>
                </a:lnTo>
                <a:lnTo>
                  <a:pt x="340" y="88"/>
                </a:lnTo>
                <a:lnTo>
                  <a:pt x="339" y="90"/>
                </a:lnTo>
                <a:lnTo>
                  <a:pt x="338" y="90"/>
                </a:lnTo>
                <a:lnTo>
                  <a:pt x="338" y="91"/>
                </a:lnTo>
                <a:lnTo>
                  <a:pt x="337" y="91"/>
                </a:lnTo>
                <a:lnTo>
                  <a:pt x="337" y="93"/>
                </a:lnTo>
                <a:lnTo>
                  <a:pt x="338" y="93"/>
                </a:lnTo>
                <a:lnTo>
                  <a:pt x="337" y="95"/>
                </a:lnTo>
                <a:lnTo>
                  <a:pt x="339" y="95"/>
                </a:lnTo>
                <a:lnTo>
                  <a:pt x="340" y="94"/>
                </a:lnTo>
                <a:lnTo>
                  <a:pt x="341" y="94"/>
                </a:lnTo>
                <a:lnTo>
                  <a:pt x="342" y="94"/>
                </a:lnTo>
                <a:lnTo>
                  <a:pt x="343" y="94"/>
                </a:lnTo>
                <a:lnTo>
                  <a:pt x="343" y="95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5"/>
                </a:lnTo>
                <a:lnTo>
                  <a:pt x="347" y="96"/>
                </a:lnTo>
                <a:lnTo>
                  <a:pt x="346" y="97"/>
                </a:lnTo>
                <a:lnTo>
                  <a:pt x="346" y="98"/>
                </a:lnTo>
                <a:lnTo>
                  <a:pt x="346" y="101"/>
                </a:lnTo>
                <a:lnTo>
                  <a:pt x="345" y="101"/>
                </a:lnTo>
                <a:lnTo>
                  <a:pt x="346" y="102"/>
                </a:lnTo>
                <a:lnTo>
                  <a:pt x="346" y="104"/>
                </a:lnTo>
                <a:lnTo>
                  <a:pt x="347" y="104"/>
                </a:lnTo>
                <a:lnTo>
                  <a:pt x="348" y="104"/>
                </a:lnTo>
                <a:lnTo>
                  <a:pt x="348" y="105"/>
                </a:lnTo>
                <a:lnTo>
                  <a:pt x="346" y="109"/>
                </a:lnTo>
                <a:lnTo>
                  <a:pt x="347" y="115"/>
                </a:lnTo>
                <a:lnTo>
                  <a:pt x="347" y="116"/>
                </a:lnTo>
                <a:lnTo>
                  <a:pt x="346" y="117"/>
                </a:lnTo>
                <a:lnTo>
                  <a:pt x="345" y="119"/>
                </a:lnTo>
                <a:lnTo>
                  <a:pt x="344" y="120"/>
                </a:lnTo>
                <a:lnTo>
                  <a:pt x="344" y="122"/>
                </a:lnTo>
                <a:lnTo>
                  <a:pt x="343" y="124"/>
                </a:lnTo>
                <a:lnTo>
                  <a:pt x="343" y="125"/>
                </a:lnTo>
                <a:lnTo>
                  <a:pt x="343" y="127"/>
                </a:lnTo>
                <a:lnTo>
                  <a:pt x="342" y="128"/>
                </a:lnTo>
                <a:lnTo>
                  <a:pt x="342" y="130"/>
                </a:lnTo>
                <a:lnTo>
                  <a:pt x="340" y="130"/>
                </a:lnTo>
                <a:lnTo>
                  <a:pt x="340" y="132"/>
                </a:lnTo>
                <a:lnTo>
                  <a:pt x="340" y="133"/>
                </a:lnTo>
                <a:lnTo>
                  <a:pt x="338" y="133"/>
                </a:lnTo>
                <a:lnTo>
                  <a:pt x="338" y="134"/>
                </a:lnTo>
                <a:lnTo>
                  <a:pt x="339" y="134"/>
                </a:lnTo>
                <a:lnTo>
                  <a:pt x="340" y="134"/>
                </a:lnTo>
                <a:lnTo>
                  <a:pt x="340" y="135"/>
                </a:lnTo>
                <a:lnTo>
                  <a:pt x="339" y="136"/>
                </a:lnTo>
                <a:lnTo>
                  <a:pt x="339" y="137"/>
                </a:lnTo>
                <a:lnTo>
                  <a:pt x="341" y="139"/>
                </a:lnTo>
                <a:lnTo>
                  <a:pt x="342" y="140"/>
                </a:lnTo>
                <a:lnTo>
                  <a:pt x="343" y="141"/>
                </a:lnTo>
                <a:lnTo>
                  <a:pt x="341" y="143"/>
                </a:lnTo>
                <a:lnTo>
                  <a:pt x="339" y="146"/>
                </a:lnTo>
                <a:lnTo>
                  <a:pt x="338" y="146"/>
                </a:lnTo>
                <a:lnTo>
                  <a:pt x="337" y="147"/>
                </a:lnTo>
                <a:lnTo>
                  <a:pt x="337" y="148"/>
                </a:lnTo>
                <a:lnTo>
                  <a:pt x="338" y="148"/>
                </a:lnTo>
                <a:lnTo>
                  <a:pt x="340" y="149"/>
                </a:lnTo>
                <a:lnTo>
                  <a:pt x="340" y="150"/>
                </a:lnTo>
                <a:lnTo>
                  <a:pt x="339" y="151"/>
                </a:lnTo>
                <a:lnTo>
                  <a:pt x="339" y="152"/>
                </a:lnTo>
                <a:lnTo>
                  <a:pt x="338" y="153"/>
                </a:lnTo>
                <a:lnTo>
                  <a:pt x="338" y="155"/>
                </a:lnTo>
                <a:lnTo>
                  <a:pt x="337" y="156"/>
                </a:lnTo>
                <a:lnTo>
                  <a:pt x="339" y="157"/>
                </a:lnTo>
                <a:lnTo>
                  <a:pt x="338" y="159"/>
                </a:lnTo>
                <a:lnTo>
                  <a:pt x="340" y="160"/>
                </a:lnTo>
                <a:lnTo>
                  <a:pt x="340" y="161"/>
                </a:lnTo>
                <a:lnTo>
                  <a:pt x="340" y="162"/>
                </a:lnTo>
                <a:lnTo>
                  <a:pt x="341" y="161"/>
                </a:lnTo>
                <a:lnTo>
                  <a:pt x="343" y="162"/>
                </a:lnTo>
                <a:lnTo>
                  <a:pt x="345" y="165"/>
                </a:lnTo>
                <a:lnTo>
                  <a:pt x="345" y="164"/>
                </a:lnTo>
                <a:lnTo>
                  <a:pt x="346" y="164"/>
                </a:lnTo>
                <a:lnTo>
                  <a:pt x="346" y="165"/>
                </a:lnTo>
                <a:lnTo>
                  <a:pt x="346" y="166"/>
                </a:lnTo>
                <a:lnTo>
                  <a:pt x="346" y="167"/>
                </a:lnTo>
                <a:lnTo>
                  <a:pt x="346" y="169"/>
                </a:lnTo>
                <a:lnTo>
                  <a:pt x="348" y="169"/>
                </a:lnTo>
                <a:lnTo>
                  <a:pt x="348" y="170"/>
                </a:lnTo>
                <a:lnTo>
                  <a:pt x="349" y="171"/>
                </a:lnTo>
                <a:lnTo>
                  <a:pt x="349" y="172"/>
                </a:lnTo>
                <a:lnTo>
                  <a:pt x="351" y="173"/>
                </a:lnTo>
                <a:lnTo>
                  <a:pt x="352" y="172"/>
                </a:lnTo>
                <a:lnTo>
                  <a:pt x="353" y="172"/>
                </a:lnTo>
                <a:lnTo>
                  <a:pt x="353" y="173"/>
                </a:lnTo>
                <a:lnTo>
                  <a:pt x="354" y="173"/>
                </a:lnTo>
                <a:lnTo>
                  <a:pt x="354" y="174"/>
                </a:lnTo>
                <a:lnTo>
                  <a:pt x="356" y="175"/>
                </a:lnTo>
                <a:lnTo>
                  <a:pt x="357" y="176"/>
                </a:lnTo>
                <a:lnTo>
                  <a:pt x="359" y="178"/>
                </a:lnTo>
                <a:lnTo>
                  <a:pt x="360" y="178"/>
                </a:lnTo>
                <a:lnTo>
                  <a:pt x="360" y="179"/>
                </a:lnTo>
                <a:lnTo>
                  <a:pt x="360" y="180"/>
                </a:lnTo>
                <a:lnTo>
                  <a:pt x="360" y="182"/>
                </a:lnTo>
                <a:lnTo>
                  <a:pt x="360" y="183"/>
                </a:lnTo>
                <a:lnTo>
                  <a:pt x="360" y="184"/>
                </a:lnTo>
                <a:lnTo>
                  <a:pt x="361" y="184"/>
                </a:lnTo>
                <a:lnTo>
                  <a:pt x="361" y="185"/>
                </a:lnTo>
                <a:lnTo>
                  <a:pt x="360" y="185"/>
                </a:lnTo>
                <a:lnTo>
                  <a:pt x="360" y="186"/>
                </a:lnTo>
                <a:lnTo>
                  <a:pt x="360" y="187"/>
                </a:lnTo>
                <a:lnTo>
                  <a:pt x="361" y="188"/>
                </a:lnTo>
                <a:lnTo>
                  <a:pt x="361" y="190"/>
                </a:lnTo>
                <a:lnTo>
                  <a:pt x="360" y="191"/>
                </a:lnTo>
                <a:lnTo>
                  <a:pt x="360" y="192"/>
                </a:lnTo>
                <a:lnTo>
                  <a:pt x="360" y="193"/>
                </a:lnTo>
                <a:lnTo>
                  <a:pt x="361" y="194"/>
                </a:lnTo>
                <a:lnTo>
                  <a:pt x="361" y="195"/>
                </a:lnTo>
                <a:lnTo>
                  <a:pt x="361" y="196"/>
                </a:lnTo>
                <a:lnTo>
                  <a:pt x="360" y="196"/>
                </a:lnTo>
                <a:lnTo>
                  <a:pt x="359" y="196"/>
                </a:lnTo>
                <a:lnTo>
                  <a:pt x="360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0"/>
                </a:lnTo>
                <a:lnTo>
                  <a:pt x="360" y="201"/>
                </a:lnTo>
                <a:lnTo>
                  <a:pt x="360" y="202"/>
                </a:lnTo>
                <a:lnTo>
                  <a:pt x="360" y="203"/>
                </a:lnTo>
                <a:lnTo>
                  <a:pt x="360" y="204"/>
                </a:lnTo>
                <a:lnTo>
                  <a:pt x="360" y="205"/>
                </a:lnTo>
                <a:lnTo>
                  <a:pt x="361" y="207"/>
                </a:lnTo>
                <a:lnTo>
                  <a:pt x="361" y="208"/>
                </a:lnTo>
                <a:lnTo>
                  <a:pt x="362" y="210"/>
                </a:lnTo>
                <a:lnTo>
                  <a:pt x="362" y="211"/>
                </a:lnTo>
                <a:lnTo>
                  <a:pt x="362" y="212"/>
                </a:lnTo>
                <a:lnTo>
                  <a:pt x="361" y="214"/>
                </a:lnTo>
                <a:lnTo>
                  <a:pt x="360" y="214"/>
                </a:lnTo>
                <a:lnTo>
                  <a:pt x="360" y="215"/>
                </a:lnTo>
                <a:lnTo>
                  <a:pt x="360" y="217"/>
                </a:lnTo>
                <a:lnTo>
                  <a:pt x="361" y="218"/>
                </a:lnTo>
                <a:lnTo>
                  <a:pt x="361" y="220"/>
                </a:lnTo>
                <a:lnTo>
                  <a:pt x="362" y="221"/>
                </a:lnTo>
                <a:lnTo>
                  <a:pt x="362" y="224"/>
                </a:lnTo>
                <a:lnTo>
                  <a:pt x="362" y="226"/>
                </a:lnTo>
                <a:lnTo>
                  <a:pt x="362" y="227"/>
                </a:lnTo>
                <a:lnTo>
                  <a:pt x="363" y="230"/>
                </a:lnTo>
                <a:lnTo>
                  <a:pt x="363" y="231"/>
                </a:lnTo>
                <a:lnTo>
                  <a:pt x="363" y="233"/>
                </a:lnTo>
                <a:lnTo>
                  <a:pt x="364" y="237"/>
                </a:lnTo>
                <a:lnTo>
                  <a:pt x="363" y="237"/>
                </a:lnTo>
                <a:lnTo>
                  <a:pt x="363" y="239"/>
                </a:lnTo>
                <a:lnTo>
                  <a:pt x="362" y="240"/>
                </a:lnTo>
                <a:lnTo>
                  <a:pt x="362" y="241"/>
                </a:lnTo>
                <a:lnTo>
                  <a:pt x="362" y="242"/>
                </a:lnTo>
                <a:lnTo>
                  <a:pt x="363" y="242"/>
                </a:lnTo>
                <a:lnTo>
                  <a:pt x="364" y="243"/>
                </a:lnTo>
                <a:lnTo>
                  <a:pt x="366" y="246"/>
                </a:lnTo>
                <a:lnTo>
                  <a:pt x="366" y="247"/>
                </a:lnTo>
                <a:lnTo>
                  <a:pt x="366" y="248"/>
                </a:lnTo>
                <a:lnTo>
                  <a:pt x="366" y="250"/>
                </a:lnTo>
                <a:lnTo>
                  <a:pt x="366" y="251"/>
                </a:lnTo>
                <a:lnTo>
                  <a:pt x="366" y="253"/>
                </a:lnTo>
                <a:lnTo>
                  <a:pt x="366" y="255"/>
                </a:lnTo>
                <a:lnTo>
                  <a:pt x="368" y="257"/>
                </a:lnTo>
                <a:lnTo>
                  <a:pt x="369" y="260"/>
                </a:lnTo>
                <a:lnTo>
                  <a:pt x="370" y="261"/>
                </a:lnTo>
                <a:lnTo>
                  <a:pt x="371" y="261"/>
                </a:lnTo>
                <a:lnTo>
                  <a:pt x="371" y="262"/>
                </a:lnTo>
                <a:lnTo>
                  <a:pt x="371" y="263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70" y="269"/>
                </a:lnTo>
                <a:lnTo>
                  <a:pt x="370" y="272"/>
                </a:lnTo>
                <a:lnTo>
                  <a:pt x="369" y="273"/>
                </a:lnTo>
                <a:lnTo>
                  <a:pt x="370" y="275"/>
                </a:lnTo>
                <a:lnTo>
                  <a:pt x="370" y="276"/>
                </a:lnTo>
                <a:lnTo>
                  <a:pt x="370" y="277"/>
                </a:lnTo>
                <a:lnTo>
                  <a:pt x="373" y="280"/>
                </a:lnTo>
                <a:lnTo>
                  <a:pt x="374" y="282"/>
                </a:lnTo>
                <a:lnTo>
                  <a:pt x="375" y="284"/>
                </a:lnTo>
                <a:lnTo>
                  <a:pt x="374" y="286"/>
                </a:lnTo>
                <a:lnTo>
                  <a:pt x="376" y="288"/>
                </a:lnTo>
                <a:lnTo>
                  <a:pt x="380" y="288"/>
                </a:lnTo>
                <a:lnTo>
                  <a:pt x="381" y="289"/>
                </a:lnTo>
                <a:lnTo>
                  <a:pt x="383" y="291"/>
                </a:lnTo>
                <a:lnTo>
                  <a:pt x="386" y="291"/>
                </a:lnTo>
                <a:lnTo>
                  <a:pt x="389" y="292"/>
                </a:lnTo>
                <a:lnTo>
                  <a:pt x="392" y="292"/>
                </a:lnTo>
                <a:lnTo>
                  <a:pt x="393" y="293"/>
                </a:lnTo>
                <a:lnTo>
                  <a:pt x="394" y="294"/>
                </a:lnTo>
                <a:lnTo>
                  <a:pt x="394" y="295"/>
                </a:lnTo>
                <a:lnTo>
                  <a:pt x="395" y="296"/>
                </a:lnTo>
                <a:lnTo>
                  <a:pt x="395" y="298"/>
                </a:lnTo>
                <a:lnTo>
                  <a:pt x="397" y="298"/>
                </a:lnTo>
                <a:lnTo>
                  <a:pt x="398" y="297"/>
                </a:lnTo>
                <a:lnTo>
                  <a:pt x="399" y="297"/>
                </a:lnTo>
                <a:lnTo>
                  <a:pt x="400" y="297"/>
                </a:lnTo>
                <a:lnTo>
                  <a:pt x="400" y="298"/>
                </a:lnTo>
                <a:lnTo>
                  <a:pt x="399" y="298"/>
                </a:lnTo>
                <a:lnTo>
                  <a:pt x="399" y="299"/>
                </a:lnTo>
                <a:lnTo>
                  <a:pt x="398" y="300"/>
                </a:lnTo>
                <a:lnTo>
                  <a:pt x="398" y="301"/>
                </a:lnTo>
                <a:lnTo>
                  <a:pt x="397" y="301"/>
                </a:lnTo>
                <a:lnTo>
                  <a:pt x="396" y="302"/>
                </a:lnTo>
                <a:lnTo>
                  <a:pt x="396" y="30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1" name="Freeform 43"/>
          <p:cNvSpPr>
            <a:spLocks/>
          </p:cNvSpPr>
          <p:nvPr/>
        </p:nvSpPr>
        <p:spPr bwMode="auto">
          <a:xfrm>
            <a:off x="6850063" y="2911475"/>
            <a:ext cx="627062" cy="469900"/>
          </a:xfrm>
          <a:custGeom>
            <a:avLst/>
            <a:gdLst>
              <a:gd name="T0" fmla="*/ 2147483647 w 395"/>
              <a:gd name="T1" fmla="*/ 2147483647 h 296"/>
              <a:gd name="T2" fmla="*/ 2147483647 w 395"/>
              <a:gd name="T3" fmla="*/ 2147483647 h 296"/>
              <a:gd name="T4" fmla="*/ 2147483647 w 395"/>
              <a:gd name="T5" fmla="*/ 2147483647 h 296"/>
              <a:gd name="T6" fmla="*/ 2147483647 w 395"/>
              <a:gd name="T7" fmla="*/ 2147483647 h 296"/>
              <a:gd name="T8" fmla="*/ 2147483647 w 395"/>
              <a:gd name="T9" fmla="*/ 2147483647 h 296"/>
              <a:gd name="T10" fmla="*/ 2147483647 w 395"/>
              <a:gd name="T11" fmla="*/ 2147483647 h 296"/>
              <a:gd name="T12" fmla="*/ 2147483647 w 395"/>
              <a:gd name="T13" fmla="*/ 2147483647 h 296"/>
              <a:gd name="T14" fmla="*/ 2147483647 w 395"/>
              <a:gd name="T15" fmla="*/ 2147483647 h 296"/>
              <a:gd name="T16" fmla="*/ 2147483647 w 395"/>
              <a:gd name="T17" fmla="*/ 2147483647 h 296"/>
              <a:gd name="T18" fmla="*/ 2147483647 w 395"/>
              <a:gd name="T19" fmla="*/ 2147483647 h 296"/>
              <a:gd name="T20" fmla="*/ 2147483647 w 395"/>
              <a:gd name="T21" fmla="*/ 2147483647 h 296"/>
              <a:gd name="T22" fmla="*/ 2147483647 w 395"/>
              <a:gd name="T23" fmla="*/ 2147483647 h 296"/>
              <a:gd name="T24" fmla="*/ 2147483647 w 395"/>
              <a:gd name="T25" fmla="*/ 2147483647 h 296"/>
              <a:gd name="T26" fmla="*/ 2147483647 w 395"/>
              <a:gd name="T27" fmla="*/ 2147483647 h 296"/>
              <a:gd name="T28" fmla="*/ 2147483647 w 395"/>
              <a:gd name="T29" fmla="*/ 2147483647 h 296"/>
              <a:gd name="T30" fmla="*/ 2147483647 w 395"/>
              <a:gd name="T31" fmla="*/ 2147483647 h 296"/>
              <a:gd name="T32" fmla="*/ 2147483647 w 395"/>
              <a:gd name="T33" fmla="*/ 2147483647 h 296"/>
              <a:gd name="T34" fmla="*/ 2147483647 w 395"/>
              <a:gd name="T35" fmla="*/ 2147483647 h 296"/>
              <a:gd name="T36" fmla="*/ 2147483647 w 395"/>
              <a:gd name="T37" fmla="*/ 2147483647 h 296"/>
              <a:gd name="T38" fmla="*/ 2147483647 w 395"/>
              <a:gd name="T39" fmla="*/ 2147483647 h 296"/>
              <a:gd name="T40" fmla="*/ 2147483647 w 395"/>
              <a:gd name="T41" fmla="*/ 2147483647 h 296"/>
              <a:gd name="T42" fmla="*/ 2147483647 w 395"/>
              <a:gd name="T43" fmla="*/ 2147483647 h 296"/>
              <a:gd name="T44" fmla="*/ 2147483647 w 395"/>
              <a:gd name="T45" fmla="*/ 2147483647 h 296"/>
              <a:gd name="T46" fmla="*/ 2147483647 w 395"/>
              <a:gd name="T47" fmla="*/ 2147483647 h 296"/>
              <a:gd name="T48" fmla="*/ 2147483647 w 395"/>
              <a:gd name="T49" fmla="*/ 2147483647 h 296"/>
              <a:gd name="T50" fmla="*/ 2147483647 w 395"/>
              <a:gd name="T51" fmla="*/ 2147483647 h 296"/>
              <a:gd name="T52" fmla="*/ 2147483647 w 395"/>
              <a:gd name="T53" fmla="*/ 2147483647 h 296"/>
              <a:gd name="T54" fmla="*/ 2147483647 w 395"/>
              <a:gd name="T55" fmla="*/ 2147483647 h 296"/>
              <a:gd name="T56" fmla="*/ 2147483647 w 395"/>
              <a:gd name="T57" fmla="*/ 2147483647 h 296"/>
              <a:gd name="T58" fmla="*/ 2147483647 w 395"/>
              <a:gd name="T59" fmla="*/ 2147483647 h 296"/>
              <a:gd name="T60" fmla="*/ 2147483647 w 395"/>
              <a:gd name="T61" fmla="*/ 2147483647 h 296"/>
              <a:gd name="T62" fmla="*/ 2147483647 w 395"/>
              <a:gd name="T63" fmla="*/ 2147483647 h 296"/>
              <a:gd name="T64" fmla="*/ 2147483647 w 395"/>
              <a:gd name="T65" fmla="*/ 2147483647 h 296"/>
              <a:gd name="T66" fmla="*/ 2147483647 w 395"/>
              <a:gd name="T67" fmla="*/ 2147483647 h 296"/>
              <a:gd name="T68" fmla="*/ 2147483647 w 395"/>
              <a:gd name="T69" fmla="*/ 2147483647 h 296"/>
              <a:gd name="T70" fmla="*/ 2147483647 w 395"/>
              <a:gd name="T71" fmla="*/ 2147483647 h 296"/>
              <a:gd name="T72" fmla="*/ 2147483647 w 395"/>
              <a:gd name="T73" fmla="*/ 2147483647 h 296"/>
              <a:gd name="T74" fmla="*/ 2147483647 w 395"/>
              <a:gd name="T75" fmla="*/ 2147483647 h 296"/>
              <a:gd name="T76" fmla="*/ 2147483647 w 395"/>
              <a:gd name="T77" fmla="*/ 2147483647 h 296"/>
              <a:gd name="T78" fmla="*/ 2147483647 w 395"/>
              <a:gd name="T79" fmla="*/ 2147483647 h 296"/>
              <a:gd name="T80" fmla="*/ 2147483647 w 395"/>
              <a:gd name="T81" fmla="*/ 2147483647 h 296"/>
              <a:gd name="T82" fmla="*/ 2147483647 w 395"/>
              <a:gd name="T83" fmla="*/ 2147483647 h 296"/>
              <a:gd name="T84" fmla="*/ 2147483647 w 395"/>
              <a:gd name="T85" fmla="*/ 2147483647 h 296"/>
              <a:gd name="T86" fmla="*/ 2147483647 w 395"/>
              <a:gd name="T87" fmla="*/ 2147483647 h 296"/>
              <a:gd name="T88" fmla="*/ 2147483647 w 395"/>
              <a:gd name="T89" fmla="*/ 2147483647 h 296"/>
              <a:gd name="T90" fmla="*/ 2147483647 w 395"/>
              <a:gd name="T91" fmla="*/ 2147483647 h 296"/>
              <a:gd name="T92" fmla="*/ 2147483647 w 395"/>
              <a:gd name="T93" fmla="*/ 2147483647 h 296"/>
              <a:gd name="T94" fmla="*/ 2147483647 w 395"/>
              <a:gd name="T95" fmla="*/ 2147483647 h 296"/>
              <a:gd name="T96" fmla="*/ 2147483647 w 395"/>
              <a:gd name="T97" fmla="*/ 2147483647 h 296"/>
              <a:gd name="T98" fmla="*/ 2147483647 w 395"/>
              <a:gd name="T99" fmla="*/ 2147483647 h 296"/>
              <a:gd name="T100" fmla="*/ 2147483647 w 395"/>
              <a:gd name="T101" fmla="*/ 2147483647 h 296"/>
              <a:gd name="T102" fmla="*/ 2147483647 w 395"/>
              <a:gd name="T103" fmla="*/ 2147483647 h 296"/>
              <a:gd name="T104" fmla="*/ 2147483647 w 395"/>
              <a:gd name="T105" fmla="*/ 2147483647 h 296"/>
              <a:gd name="T106" fmla="*/ 2147483647 w 395"/>
              <a:gd name="T107" fmla="*/ 2147483647 h 296"/>
              <a:gd name="T108" fmla="*/ 2147483647 w 395"/>
              <a:gd name="T109" fmla="*/ 2147483647 h 296"/>
              <a:gd name="T110" fmla="*/ 2147483647 w 395"/>
              <a:gd name="T111" fmla="*/ 2147483647 h 296"/>
              <a:gd name="T112" fmla="*/ 2147483647 w 395"/>
              <a:gd name="T113" fmla="*/ 2147483647 h 296"/>
              <a:gd name="T114" fmla="*/ 2147483647 w 395"/>
              <a:gd name="T115" fmla="*/ 2147483647 h 296"/>
              <a:gd name="T116" fmla="*/ 2147483647 w 395"/>
              <a:gd name="T117" fmla="*/ 2147483647 h 296"/>
              <a:gd name="T118" fmla="*/ 2147483647 w 395"/>
              <a:gd name="T119" fmla="*/ 2147483647 h 296"/>
              <a:gd name="T120" fmla="*/ 2147483647 w 395"/>
              <a:gd name="T121" fmla="*/ 2147483647 h 2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5"/>
              <a:gd name="T184" fmla="*/ 0 h 296"/>
              <a:gd name="T185" fmla="*/ 395 w 395"/>
              <a:gd name="T186" fmla="*/ 296 h 2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5" h="296">
                <a:moveTo>
                  <a:pt x="393" y="0"/>
                </a:moveTo>
                <a:lnTo>
                  <a:pt x="392" y="2"/>
                </a:lnTo>
                <a:lnTo>
                  <a:pt x="393" y="4"/>
                </a:lnTo>
                <a:lnTo>
                  <a:pt x="393" y="5"/>
                </a:lnTo>
                <a:lnTo>
                  <a:pt x="393" y="8"/>
                </a:lnTo>
                <a:lnTo>
                  <a:pt x="394" y="8"/>
                </a:lnTo>
                <a:lnTo>
                  <a:pt x="395" y="9"/>
                </a:lnTo>
                <a:lnTo>
                  <a:pt x="393" y="10"/>
                </a:lnTo>
                <a:lnTo>
                  <a:pt x="392" y="10"/>
                </a:lnTo>
                <a:lnTo>
                  <a:pt x="392" y="11"/>
                </a:lnTo>
                <a:lnTo>
                  <a:pt x="393" y="11"/>
                </a:lnTo>
                <a:lnTo>
                  <a:pt x="392" y="12"/>
                </a:lnTo>
                <a:lnTo>
                  <a:pt x="392" y="13"/>
                </a:lnTo>
                <a:lnTo>
                  <a:pt x="391" y="15"/>
                </a:lnTo>
                <a:lnTo>
                  <a:pt x="390" y="15"/>
                </a:lnTo>
                <a:lnTo>
                  <a:pt x="389" y="18"/>
                </a:lnTo>
                <a:lnTo>
                  <a:pt x="388" y="21"/>
                </a:lnTo>
                <a:lnTo>
                  <a:pt x="388" y="22"/>
                </a:lnTo>
                <a:lnTo>
                  <a:pt x="387" y="25"/>
                </a:lnTo>
                <a:lnTo>
                  <a:pt x="386" y="28"/>
                </a:lnTo>
                <a:lnTo>
                  <a:pt x="387" y="31"/>
                </a:lnTo>
                <a:lnTo>
                  <a:pt x="386" y="31"/>
                </a:lnTo>
                <a:lnTo>
                  <a:pt x="385" y="33"/>
                </a:lnTo>
                <a:lnTo>
                  <a:pt x="385" y="34"/>
                </a:lnTo>
                <a:lnTo>
                  <a:pt x="384" y="37"/>
                </a:lnTo>
                <a:lnTo>
                  <a:pt x="377" y="41"/>
                </a:lnTo>
                <a:lnTo>
                  <a:pt x="375" y="42"/>
                </a:lnTo>
                <a:lnTo>
                  <a:pt x="373" y="42"/>
                </a:lnTo>
                <a:lnTo>
                  <a:pt x="372" y="44"/>
                </a:lnTo>
                <a:lnTo>
                  <a:pt x="374" y="48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7" y="54"/>
                </a:lnTo>
                <a:lnTo>
                  <a:pt x="377" y="56"/>
                </a:lnTo>
                <a:lnTo>
                  <a:pt x="376" y="59"/>
                </a:lnTo>
                <a:lnTo>
                  <a:pt x="375" y="62"/>
                </a:lnTo>
                <a:lnTo>
                  <a:pt x="375" y="64"/>
                </a:lnTo>
                <a:lnTo>
                  <a:pt x="377" y="66"/>
                </a:lnTo>
                <a:lnTo>
                  <a:pt x="379" y="67"/>
                </a:lnTo>
                <a:lnTo>
                  <a:pt x="383" y="67"/>
                </a:lnTo>
                <a:lnTo>
                  <a:pt x="383" y="68"/>
                </a:lnTo>
                <a:lnTo>
                  <a:pt x="384" y="69"/>
                </a:lnTo>
                <a:lnTo>
                  <a:pt x="384" y="70"/>
                </a:lnTo>
                <a:lnTo>
                  <a:pt x="385" y="70"/>
                </a:lnTo>
                <a:lnTo>
                  <a:pt x="385" y="71"/>
                </a:lnTo>
                <a:lnTo>
                  <a:pt x="385" y="72"/>
                </a:lnTo>
                <a:lnTo>
                  <a:pt x="385" y="78"/>
                </a:lnTo>
                <a:lnTo>
                  <a:pt x="385" y="79"/>
                </a:lnTo>
                <a:lnTo>
                  <a:pt x="383" y="84"/>
                </a:lnTo>
                <a:lnTo>
                  <a:pt x="382" y="85"/>
                </a:lnTo>
                <a:lnTo>
                  <a:pt x="380" y="88"/>
                </a:lnTo>
                <a:lnTo>
                  <a:pt x="380" y="89"/>
                </a:lnTo>
                <a:lnTo>
                  <a:pt x="381" y="90"/>
                </a:lnTo>
                <a:lnTo>
                  <a:pt x="381" y="91"/>
                </a:lnTo>
                <a:lnTo>
                  <a:pt x="381" y="92"/>
                </a:lnTo>
                <a:lnTo>
                  <a:pt x="380" y="92"/>
                </a:lnTo>
                <a:lnTo>
                  <a:pt x="378" y="92"/>
                </a:lnTo>
                <a:lnTo>
                  <a:pt x="377" y="92"/>
                </a:lnTo>
                <a:lnTo>
                  <a:pt x="377" y="93"/>
                </a:lnTo>
                <a:lnTo>
                  <a:pt x="376" y="94"/>
                </a:lnTo>
                <a:lnTo>
                  <a:pt x="376" y="95"/>
                </a:lnTo>
                <a:lnTo>
                  <a:pt x="375" y="96"/>
                </a:lnTo>
                <a:lnTo>
                  <a:pt x="374" y="96"/>
                </a:lnTo>
                <a:lnTo>
                  <a:pt x="373" y="98"/>
                </a:lnTo>
                <a:lnTo>
                  <a:pt x="371" y="99"/>
                </a:lnTo>
                <a:lnTo>
                  <a:pt x="370" y="99"/>
                </a:lnTo>
                <a:lnTo>
                  <a:pt x="369" y="99"/>
                </a:lnTo>
                <a:lnTo>
                  <a:pt x="369" y="100"/>
                </a:lnTo>
                <a:lnTo>
                  <a:pt x="368" y="100"/>
                </a:lnTo>
                <a:lnTo>
                  <a:pt x="368" y="101"/>
                </a:lnTo>
                <a:lnTo>
                  <a:pt x="368" y="102"/>
                </a:lnTo>
                <a:lnTo>
                  <a:pt x="368" y="103"/>
                </a:lnTo>
                <a:lnTo>
                  <a:pt x="368" y="104"/>
                </a:lnTo>
                <a:lnTo>
                  <a:pt x="367" y="104"/>
                </a:lnTo>
                <a:lnTo>
                  <a:pt x="367" y="105"/>
                </a:lnTo>
                <a:lnTo>
                  <a:pt x="365" y="105"/>
                </a:lnTo>
                <a:lnTo>
                  <a:pt x="365" y="106"/>
                </a:lnTo>
                <a:lnTo>
                  <a:pt x="365" y="109"/>
                </a:lnTo>
                <a:lnTo>
                  <a:pt x="364" y="109"/>
                </a:lnTo>
                <a:lnTo>
                  <a:pt x="363" y="109"/>
                </a:lnTo>
                <a:lnTo>
                  <a:pt x="362" y="109"/>
                </a:lnTo>
                <a:lnTo>
                  <a:pt x="361" y="108"/>
                </a:lnTo>
                <a:lnTo>
                  <a:pt x="360" y="108"/>
                </a:lnTo>
                <a:lnTo>
                  <a:pt x="360" y="109"/>
                </a:lnTo>
                <a:lnTo>
                  <a:pt x="360" y="110"/>
                </a:lnTo>
                <a:lnTo>
                  <a:pt x="360" y="111"/>
                </a:lnTo>
                <a:lnTo>
                  <a:pt x="359" y="111"/>
                </a:lnTo>
                <a:lnTo>
                  <a:pt x="359" y="112"/>
                </a:lnTo>
                <a:lnTo>
                  <a:pt x="358" y="114"/>
                </a:lnTo>
                <a:lnTo>
                  <a:pt x="357" y="115"/>
                </a:lnTo>
                <a:lnTo>
                  <a:pt x="357" y="114"/>
                </a:lnTo>
                <a:lnTo>
                  <a:pt x="355" y="113"/>
                </a:lnTo>
                <a:lnTo>
                  <a:pt x="355" y="112"/>
                </a:lnTo>
                <a:lnTo>
                  <a:pt x="354" y="112"/>
                </a:lnTo>
                <a:lnTo>
                  <a:pt x="354" y="111"/>
                </a:lnTo>
                <a:lnTo>
                  <a:pt x="353" y="111"/>
                </a:lnTo>
                <a:lnTo>
                  <a:pt x="352" y="111"/>
                </a:lnTo>
                <a:lnTo>
                  <a:pt x="351" y="112"/>
                </a:lnTo>
                <a:lnTo>
                  <a:pt x="349" y="113"/>
                </a:lnTo>
                <a:lnTo>
                  <a:pt x="348" y="115"/>
                </a:lnTo>
                <a:lnTo>
                  <a:pt x="348" y="117"/>
                </a:lnTo>
                <a:lnTo>
                  <a:pt x="346" y="116"/>
                </a:lnTo>
                <a:lnTo>
                  <a:pt x="346" y="118"/>
                </a:lnTo>
                <a:lnTo>
                  <a:pt x="345" y="119"/>
                </a:lnTo>
                <a:lnTo>
                  <a:pt x="345" y="120"/>
                </a:lnTo>
                <a:lnTo>
                  <a:pt x="344" y="121"/>
                </a:lnTo>
                <a:lnTo>
                  <a:pt x="343" y="122"/>
                </a:lnTo>
                <a:lnTo>
                  <a:pt x="343" y="121"/>
                </a:lnTo>
                <a:lnTo>
                  <a:pt x="342" y="121"/>
                </a:lnTo>
                <a:lnTo>
                  <a:pt x="341" y="122"/>
                </a:lnTo>
                <a:lnTo>
                  <a:pt x="340" y="124"/>
                </a:lnTo>
                <a:lnTo>
                  <a:pt x="340" y="125"/>
                </a:lnTo>
                <a:lnTo>
                  <a:pt x="338" y="125"/>
                </a:lnTo>
                <a:lnTo>
                  <a:pt x="337" y="126"/>
                </a:lnTo>
                <a:lnTo>
                  <a:pt x="337" y="128"/>
                </a:lnTo>
                <a:lnTo>
                  <a:pt x="337" y="129"/>
                </a:lnTo>
                <a:lnTo>
                  <a:pt x="336" y="129"/>
                </a:lnTo>
                <a:lnTo>
                  <a:pt x="335" y="130"/>
                </a:lnTo>
                <a:lnTo>
                  <a:pt x="334" y="130"/>
                </a:lnTo>
                <a:lnTo>
                  <a:pt x="331" y="130"/>
                </a:lnTo>
                <a:lnTo>
                  <a:pt x="331" y="132"/>
                </a:lnTo>
                <a:lnTo>
                  <a:pt x="330" y="132"/>
                </a:lnTo>
                <a:lnTo>
                  <a:pt x="328" y="134"/>
                </a:lnTo>
                <a:lnTo>
                  <a:pt x="327" y="134"/>
                </a:lnTo>
                <a:lnTo>
                  <a:pt x="326" y="134"/>
                </a:lnTo>
                <a:lnTo>
                  <a:pt x="325" y="134"/>
                </a:lnTo>
                <a:lnTo>
                  <a:pt x="324" y="135"/>
                </a:lnTo>
                <a:lnTo>
                  <a:pt x="324" y="136"/>
                </a:lnTo>
                <a:lnTo>
                  <a:pt x="323" y="138"/>
                </a:lnTo>
                <a:lnTo>
                  <a:pt x="322" y="141"/>
                </a:lnTo>
                <a:lnTo>
                  <a:pt x="322" y="140"/>
                </a:lnTo>
                <a:lnTo>
                  <a:pt x="319" y="142"/>
                </a:lnTo>
                <a:lnTo>
                  <a:pt x="319" y="144"/>
                </a:lnTo>
                <a:lnTo>
                  <a:pt x="317" y="144"/>
                </a:lnTo>
                <a:lnTo>
                  <a:pt x="317" y="145"/>
                </a:lnTo>
                <a:lnTo>
                  <a:pt x="316" y="146"/>
                </a:lnTo>
                <a:lnTo>
                  <a:pt x="316" y="147"/>
                </a:lnTo>
                <a:lnTo>
                  <a:pt x="315" y="147"/>
                </a:lnTo>
                <a:lnTo>
                  <a:pt x="315" y="148"/>
                </a:lnTo>
                <a:lnTo>
                  <a:pt x="314" y="150"/>
                </a:lnTo>
                <a:lnTo>
                  <a:pt x="314" y="151"/>
                </a:lnTo>
                <a:lnTo>
                  <a:pt x="314" y="152"/>
                </a:lnTo>
                <a:lnTo>
                  <a:pt x="312" y="153"/>
                </a:lnTo>
                <a:lnTo>
                  <a:pt x="311" y="151"/>
                </a:lnTo>
                <a:lnTo>
                  <a:pt x="310" y="151"/>
                </a:lnTo>
                <a:lnTo>
                  <a:pt x="310" y="152"/>
                </a:lnTo>
                <a:lnTo>
                  <a:pt x="309" y="152"/>
                </a:lnTo>
                <a:lnTo>
                  <a:pt x="309" y="153"/>
                </a:lnTo>
                <a:lnTo>
                  <a:pt x="308" y="153"/>
                </a:lnTo>
                <a:lnTo>
                  <a:pt x="308" y="154"/>
                </a:lnTo>
                <a:lnTo>
                  <a:pt x="305" y="154"/>
                </a:lnTo>
                <a:lnTo>
                  <a:pt x="305" y="155"/>
                </a:lnTo>
                <a:lnTo>
                  <a:pt x="304" y="156"/>
                </a:lnTo>
                <a:lnTo>
                  <a:pt x="301" y="156"/>
                </a:lnTo>
                <a:lnTo>
                  <a:pt x="300" y="157"/>
                </a:lnTo>
                <a:lnTo>
                  <a:pt x="300" y="158"/>
                </a:lnTo>
                <a:lnTo>
                  <a:pt x="300" y="160"/>
                </a:lnTo>
                <a:lnTo>
                  <a:pt x="300" y="162"/>
                </a:lnTo>
                <a:lnTo>
                  <a:pt x="298" y="164"/>
                </a:lnTo>
                <a:lnTo>
                  <a:pt x="297" y="164"/>
                </a:lnTo>
                <a:lnTo>
                  <a:pt x="296" y="164"/>
                </a:lnTo>
                <a:lnTo>
                  <a:pt x="295" y="166"/>
                </a:lnTo>
                <a:lnTo>
                  <a:pt x="295" y="167"/>
                </a:lnTo>
                <a:lnTo>
                  <a:pt x="293" y="169"/>
                </a:lnTo>
                <a:lnTo>
                  <a:pt x="293" y="173"/>
                </a:lnTo>
                <a:lnTo>
                  <a:pt x="292" y="173"/>
                </a:lnTo>
                <a:lnTo>
                  <a:pt x="291" y="173"/>
                </a:lnTo>
                <a:lnTo>
                  <a:pt x="291" y="172"/>
                </a:lnTo>
                <a:lnTo>
                  <a:pt x="289" y="173"/>
                </a:lnTo>
                <a:lnTo>
                  <a:pt x="288" y="174"/>
                </a:lnTo>
                <a:lnTo>
                  <a:pt x="288" y="175"/>
                </a:lnTo>
                <a:lnTo>
                  <a:pt x="287" y="175"/>
                </a:lnTo>
                <a:lnTo>
                  <a:pt x="286" y="175"/>
                </a:lnTo>
                <a:lnTo>
                  <a:pt x="285" y="174"/>
                </a:lnTo>
                <a:lnTo>
                  <a:pt x="284" y="174"/>
                </a:lnTo>
                <a:lnTo>
                  <a:pt x="283" y="173"/>
                </a:lnTo>
                <a:lnTo>
                  <a:pt x="281" y="174"/>
                </a:lnTo>
                <a:lnTo>
                  <a:pt x="279" y="173"/>
                </a:lnTo>
                <a:lnTo>
                  <a:pt x="277" y="173"/>
                </a:lnTo>
                <a:lnTo>
                  <a:pt x="276" y="173"/>
                </a:lnTo>
                <a:lnTo>
                  <a:pt x="274" y="176"/>
                </a:lnTo>
                <a:lnTo>
                  <a:pt x="273" y="176"/>
                </a:lnTo>
                <a:lnTo>
                  <a:pt x="271" y="176"/>
                </a:lnTo>
                <a:lnTo>
                  <a:pt x="268" y="176"/>
                </a:lnTo>
                <a:lnTo>
                  <a:pt x="267" y="177"/>
                </a:lnTo>
                <a:lnTo>
                  <a:pt x="266" y="177"/>
                </a:lnTo>
                <a:lnTo>
                  <a:pt x="265" y="176"/>
                </a:lnTo>
                <a:lnTo>
                  <a:pt x="264" y="176"/>
                </a:lnTo>
                <a:lnTo>
                  <a:pt x="262" y="177"/>
                </a:lnTo>
                <a:lnTo>
                  <a:pt x="260" y="177"/>
                </a:lnTo>
                <a:lnTo>
                  <a:pt x="259" y="178"/>
                </a:lnTo>
                <a:lnTo>
                  <a:pt x="258" y="180"/>
                </a:lnTo>
                <a:lnTo>
                  <a:pt x="256" y="180"/>
                </a:lnTo>
                <a:lnTo>
                  <a:pt x="256" y="183"/>
                </a:lnTo>
                <a:lnTo>
                  <a:pt x="255" y="183"/>
                </a:lnTo>
                <a:lnTo>
                  <a:pt x="253" y="184"/>
                </a:lnTo>
                <a:lnTo>
                  <a:pt x="251" y="185"/>
                </a:lnTo>
                <a:lnTo>
                  <a:pt x="250" y="187"/>
                </a:lnTo>
                <a:lnTo>
                  <a:pt x="250" y="188"/>
                </a:lnTo>
                <a:lnTo>
                  <a:pt x="250" y="189"/>
                </a:lnTo>
                <a:lnTo>
                  <a:pt x="249" y="189"/>
                </a:lnTo>
                <a:lnTo>
                  <a:pt x="247" y="189"/>
                </a:lnTo>
                <a:lnTo>
                  <a:pt x="246" y="189"/>
                </a:lnTo>
                <a:lnTo>
                  <a:pt x="246" y="190"/>
                </a:lnTo>
                <a:lnTo>
                  <a:pt x="247" y="190"/>
                </a:lnTo>
                <a:lnTo>
                  <a:pt x="246" y="191"/>
                </a:lnTo>
                <a:lnTo>
                  <a:pt x="244" y="192"/>
                </a:lnTo>
                <a:lnTo>
                  <a:pt x="242" y="191"/>
                </a:lnTo>
                <a:lnTo>
                  <a:pt x="241" y="192"/>
                </a:lnTo>
                <a:lnTo>
                  <a:pt x="239" y="191"/>
                </a:lnTo>
                <a:lnTo>
                  <a:pt x="239" y="192"/>
                </a:lnTo>
                <a:lnTo>
                  <a:pt x="238" y="193"/>
                </a:lnTo>
                <a:lnTo>
                  <a:pt x="237" y="195"/>
                </a:lnTo>
                <a:lnTo>
                  <a:pt x="236" y="194"/>
                </a:lnTo>
                <a:lnTo>
                  <a:pt x="236" y="195"/>
                </a:lnTo>
                <a:lnTo>
                  <a:pt x="235" y="195"/>
                </a:lnTo>
                <a:lnTo>
                  <a:pt x="233" y="195"/>
                </a:lnTo>
                <a:lnTo>
                  <a:pt x="232" y="195"/>
                </a:lnTo>
                <a:lnTo>
                  <a:pt x="230" y="194"/>
                </a:lnTo>
                <a:lnTo>
                  <a:pt x="230" y="196"/>
                </a:lnTo>
                <a:lnTo>
                  <a:pt x="229" y="196"/>
                </a:lnTo>
                <a:lnTo>
                  <a:pt x="228" y="197"/>
                </a:lnTo>
                <a:lnTo>
                  <a:pt x="227" y="198"/>
                </a:lnTo>
                <a:lnTo>
                  <a:pt x="227" y="199"/>
                </a:lnTo>
                <a:lnTo>
                  <a:pt x="227" y="200"/>
                </a:lnTo>
                <a:lnTo>
                  <a:pt x="224" y="200"/>
                </a:lnTo>
                <a:lnTo>
                  <a:pt x="223" y="200"/>
                </a:lnTo>
                <a:lnTo>
                  <a:pt x="223" y="199"/>
                </a:lnTo>
                <a:lnTo>
                  <a:pt x="222" y="197"/>
                </a:lnTo>
                <a:lnTo>
                  <a:pt x="222" y="196"/>
                </a:lnTo>
                <a:lnTo>
                  <a:pt x="221" y="195"/>
                </a:lnTo>
                <a:lnTo>
                  <a:pt x="220" y="196"/>
                </a:lnTo>
                <a:lnTo>
                  <a:pt x="219" y="196"/>
                </a:lnTo>
                <a:lnTo>
                  <a:pt x="218" y="196"/>
                </a:lnTo>
                <a:lnTo>
                  <a:pt x="218" y="194"/>
                </a:lnTo>
                <a:lnTo>
                  <a:pt x="216" y="193"/>
                </a:lnTo>
                <a:lnTo>
                  <a:pt x="215" y="193"/>
                </a:lnTo>
                <a:lnTo>
                  <a:pt x="214" y="193"/>
                </a:lnTo>
                <a:lnTo>
                  <a:pt x="213" y="193"/>
                </a:lnTo>
                <a:lnTo>
                  <a:pt x="213" y="191"/>
                </a:lnTo>
                <a:lnTo>
                  <a:pt x="213" y="190"/>
                </a:lnTo>
                <a:lnTo>
                  <a:pt x="213" y="189"/>
                </a:lnTo>
                <a:lnTo>
                  <a:pt x="213" y="186"/>
                </a:lnTo>
                <a:lnTo>
                  <a:pt x="212" y="185"/>
                </a:lnTo>
                <a:lnTo>
                  <a:pt x="211" y="184"/>
                </a:lnTo>
                <a:lnTo>
                  <a:pt x="210" y="185"/>
                </a:lnTo>
                <a:lnTo>
                  <a:pt x="209" y="185"/>
                </a:lnTo>
                <a:lnTo>
                  <a:pt x="206" y="186"/>
                </a:lnTo>
                <a:lnTo>
                  <a:pt x="206" y="184"/>
                </a:lnTo>
                <a:lnTo>
                  <a:pt x="205" y="183"/>
                </a:lnTo>
                <a:lnTo>
                  <a:pt x="204" y="184"/>
                </a:lnTo>
                <a:lnTo>
                  <a:pt x="204" y="183"/>
                </a:lnTo>
                <a:lnTo>
                  <a:pt x="203" y="183"/>
                </a:lnTo>
                <a:lnTo>
                  <a:pt x="202" y="183"/>
                </a:lnTo>
                <a:lnTo>
                  <a:pt x="201" y="182"/>
                </a:lnTo>
                <a:lnTo>
                  <a:pt x="201" y="183"/>
                </a:lnTo>
                <a:lnTo>
                  <a:pt x="199" y="183"/>
                </a:lnTo>
                <a:lnTo>
                  <a:pt x="198" y="183"/>
                </a:lnTo>
                <a:lnTo>
                  <a:pt x="198" y="185"/>
                </a:lnTo>
                <a:lnTo>
                  <a:pt x="196" y="186"/>
                </a:lnTo>
                <a:lnTo>
                  <a:pt x="195" y="186"/>
                </a:lnTo>
                <a:lnTo>
                  <a:pt x="195" y="184"/>
                </a:lnTo>
                <a:lnTo>
                  <a:pt x="194" y="184"/>
                </a:lnTo>
                <a:lnTo>
                  <a:pt x="192" y="185"/>
                </a:lnTo>
                <a:lnTo>
                  <a:pt x="191" y="185"/>
                </a:lnTo>
                <a:lnTo>
                  <a:pt x="190" y="186"/>
                </a:lnTo>
                <a:lnTo>
                  <a:pt x="189" y="186"/>
                </a:lnTo>
                <a:lnTo>
                  <a:pt x="189" y="184"/>
                </a:lnTo>
                <a:lnTo>
                  <a:pt x="187" y="183"/>
                </a:lnTo>
                <a:lnTo>
                  <a:pt x="187" y="182"/>
                </a:lnTo>
                <a:lnTo>
                  <a:pt x="186" y="182"/>
                </a:lnTo>
                <a:lnTo>
                  <a:pt x="185" y="182"/>
                </a:lnTo>
                <a:lnTo>
                  <a:pt x="184" y="180"/>
                </a:lnTo>
                <a:lnTo>
                  <a:pt x="182" y="178"/>
                </a:lnTo>
                <a:lnTo>
                  <a:pt x="181" y="177"/>
                </a:lnTo>
                <a:lnTo>
                  <a:pt x="179" y="175"/>
                </a:lnTo>
                <a:lnTo>
                  <a:pt x="178" y="174"/>
                </a:lnTo>
                <a:lnTo>
                  <a:pt x="177" y="174"/>
                </a:lnTo>
                <a:lnTo>
                  <a:pt x="175" y="174"/>
                </a:lnTo>
                <a:lnTo>
                  <a:pt x="175" y="175"/>
                </a:lnTo>
                <a:lnTo>
                  <a:pt x="172" y="177"/>
                </a:lnTo>
                <a:lnTo>
                  <a:pt x="171" y="177"/>
                </a:lnTo>
                <a:lnTo>
                  <a:pt x="169" y="178"/>
                </a:lnTo>
                <a:lnTo>
                  <a:pt x="167" y="180"/>
                </a:lnTo>
                <a:lnTo>
                  <a:pt x="166" y="182"/>
                </a:lnTo>
                <a:lnTo>
                  <a:pt x="166" y="183"/>
                </a:lnTo>
                <a:lnTo>
                  <a:pt x="163" y="184"/>
                </a:lnTo>
                <a:lnTo>
                  <a:pt x="161" y="186"/>
                </a:lnTo>
                <a:lnTo>
                  <a:pt x="156" y="186"/>
                </a:lnTo>
                <a:lnTo>
                  <a:pt x="155" y="187"/>
                </a:lnTo>
                <a:lnTo>
                  <a:pt x="155" y="188"/>
                </a:lnTo>
                <a:lnTo>
                  <a:pt x="154" y="188"/>
                </a:lnTo>
                <a:lnTo>
                  <a:pt x="154" y="189"/>
                </a:lnTo>
                <a:lnTo>
                  <a:pt x="153" y="190"/>
                </a:lnTo>
                <a:lnTo>
                  <a:pt x="152" y="191"/>
                </a:lnTo>
                <a:lnTo>
                  <a:pt x="149" y="195"/>
                </a:lnTo>
                <a:lnTo>
                  <a:pt x="149" y="196"/>
                </a:lnTo>
                <a:lnTo>
                  <a:pt x="150" y="198"/>
                </a:lnTo>
                <a:lnTo>
                  <a:pt x="150" y="199"/>
                </a:lnTo>
                <a:lnTo>
                  <a:pt x="151" y="200"/>
                </a:lnTo>
                <a:lnTo>
                  <a:pt x="150" y="201"/>
                </a:lnTo>
                <a:lnTo>
                  <a:pt x="150" y="202"/>
                </a:lnTo>
                <a:lnTo>
                  <a:pt x="151" y="202"/>
                </a:lnTo>
                <a:lnTo>
                  <a:pt x="153" y="206"/>
                </a:lnTo>
                <a:lnTo>
                  <a:pt x="153" y="207"/>
                </a:lnTo>
                <a:lnTo>
                  <a:pt x="153" y="208"/>
                </a:lnTo>
                <a:lnTo>
                  <a:pt x="154" y="211"/>
                </a:lnTo>
                <a:lnTo>
                  <a:pt x="155" y="212"/>
                </a:lnTo>
                <a:lnTo>
                  <a:pt x="158" y="213"/>
                </a:lnTo>
                <a:lnTo>
                  <a:pt x="159" y="214"/>
                </a:lnTo>
                <a:lnTo>
                  <a:pt x="160" y="214"/>
                </a:lnTo>
                <a:lnTo>
                  <a:pt x="161" y="214"/>
                </a:lnTo>
                <a:lnTo>
                  <a:pt x="161" y="215"/>
                </a:lnTo>
                <a:lnTo>
                  <a:pt x="163" y="215"/>
                </a:lnTo>
                <a:lnTo>
                  <a:pt x="163" y="216"/>
                </a:lnTo>
                <a:lnTo>
                  <a:pt x="163" y="217"/>
                </a:lnTo>
                <a:lnTo>
                  <a:pt x="163" y="218"/>
                </a:lnTo>
                <a:lnTo>
                  <a:pt x="163" y="219"/>
                </a:lnTo>
                <a:lnTo>
                  <a:pt x="162" y="220"/>
                </a:lnTo>
                <a:lnTo>
                  <a:pt x="161" y="220"/>
                </a:lnTo>
                <a:lnTo>
                  <a:pt x="161" y="221"/>
                </a:lnTo>
                <a:lnTo>
                  <a:pt x="160" y="222"/>
                </a:lnTo>
                <a:lnTo>
                  <a:pt x="161" y="222"/>
                </a:lnTo>
                <a:lnTo>
                  <a:pt x="161" y="223"/>
                </a:lnTo>
                <a:lnTo>
                  <a:pt x="161" y="224"/>
                </a:lnTo>
                <a:lnTo>
                  <a:pt x="160" y="225"/>
                </a:lnTo>
                <a:lnTo>
                  <a:pt x="161" y="227"/>
                </a:lnTo>
                <a:lnTo>
                  <a:pt x="163" y="228"/>
                </a:lnTo>
                <a:lnTo>
                  <a:pt x="162" y="230"/>
                </a:lnTo>
                <a:lnTo>
                  <a:pt x="161" y="232"/>
                </a:lnTo>
                <a:lnTo>
                  <a:pt x="161" y="234"/>
                </a:lnTo>
                <a:lnTo>
                  <a:pt x="158" y="233"/>
                </a:lnTo>
                <a:lnTo>
                  <a:pt x="156" y="234"/>
                </a:lnTo>
                <a:lnTo>
                  <a:pt x="155" y="234"/>
                </a:lnTo>
                <a:lnTo>
                  <a:pt x="155" y="235"/>
                </a:lnTo>
                <a:lnTo>
                  <a:pt x="155" y="237"/>
                </a:lnTo>
                <a:lnTo>
                  <a:pt x="155" y="238"/>
                </a:lnTo>
                <a:lnTo>
                  <a:pt x="155" y="241"/>
                </a:lnTo>
                <a:lnTo>
                  <a:pt x="153" y="244"/>
                </a:lnTo>
                <a:lnTo>
                  <a:pt x="150" y="246"/>
                </a:lnTo>
                <a:lnTo>
                  <a:pt x="150" y="247"/>
                </a:lnTo>
                <a:lnTo>
                  <a:pt x="150" y="248"/>
                </a:lnTo>
                <a:lnTo>
                  <a:pt x="151" y="248"/>
                </a:lnTo>
                <a:lnTo>
                  <a:pt x="150" y="251"/>
                </a:lnTo>
                <a:lnTo>
                  <a:pt x="149" y="251"/>
                </a:lnTo>
                <a:lnTo>
                  <a:pt x="148" y="252"/>
                </a:lnTo>
                <a:lnTo>
                  <a:pt x="147" y="253"/>
                </a:lnTo>
                <a:lnTo>
                  <a:pt x="146" y="254"/>
                </a:lnTo>
                <a:lnTo>
                  <a:pt x="146" y="255"/>
                </a:lnTo>
                <a:lnTo>
                  <a:pt x="145" y="256"/>
                </a:lnTo>
                <a:lnTo>
                  <a:pt x="145" y="259"/>
                </a:lnTo>
                <a:lnTo>
                  <a:pt x="144" y="259"/>
                </a:lnTo>
                <a:lnTo>
                  <a:pt x="143" y="259"/>
                </a:lnTo>
                <a:lnTo>
                  <a:pt x="141" y="259"/>
                </a:lnTo>
                <a:lnTo>
                  <a:pt x="139" y="258"/>
                </a:lnTo>
                <a:lnTo>
                  <a:pt x="138" y="257"/>
                </a:lnTo>
                <a:lnTo>
                  <a:pt x="137" y="257"/>
                </a:lnTo>
                <a:lnTo>
                  <a:pt x="137" y="258"/>
                </a:lnTo>
                <a:lnTo>
                  <a:pt x="137" y="259"/>
                </a:lnTo>
                <a:lnTo>
                  <a:pt x="136" y="261"/>
                </a:lnTo>
                <a:lnTo>
                  <a:pt x="137" y="263"/>
                </a:lnTo>
                <a:lnTo>
                  <a:pt x="137" y="264"/>
                </a:lnTo>
                <a:lnTo>
                  <a:pt x="136" y="264"/>
                </a:lnTo>
                <a:lnTo>
                  <a:pt x="135" y="265"/>
                </a:lnTo>
                <a:lnTo>
                  <a:pt x="134" y="270"/>
                </a:lnTo>
                <a:lnTo>
                  <a:pt x="133" y="271"/>
                </a:lnTo>
                <a:lnTo>
                  <a:pt x="132" y="271"/>
                </a:lnTo>
                <a:lnTo>
                  <a:pt x="131" y="272"/>
                </a:lnTo>
                <a:lnTo>
                  <a:pt x="130" y="274"/>
                </a:lnTo>
                <a:lnTo>
                  <a:pt x="129" y="274"/>
                </a:lnTo>
                <a:lnTo>
                  <a:pt x="129" y="275"/>
                </a:lnTo>
                <a:lnTo>
                  <a:pt x="128" y="275"/>
                </a:lnTo>
                <a:lnTo>
                  <a:pt x="127" y="275"/>
                </a:lnTo>
                <a:lnTo>
                  <a:pt x="126" y="274"/>
                </a:lnTo>
                <a:lnTo>
                  <a:pt x="125" y="274"/>
                </a:lnTo>
                <a:lnTo>
                  <a:pt x="124" y="273"/>
                </a:lnTo>
                <a:lnTo>
                  <a:pt x="123" y="273"/>
                </a:lnTo>
                <a:lnTo>
                  <a:pt x="122" y="274"/>
                </a:lnTo>
                <a:lnTo>
                  <a:pt x="121" y="274"/>
                </a:lnTo>
                <a:lnTo>
                  <a:pt x="120" y="274"/>
                </a:lnTo>
                <a:lnTo>
                  <a:pt x="119" y="273"/>
                </a:lnTo>
                <a:lnTo>
                  <a:pt x="117" y="270"/>
                </a:lnTo>
                <a:lnTo>
                  <a:pt x="117" y="269"/>
                </a:lnTo>
                <a:lnTo>
                  <a:pt x="116" y="269"/>
                </a:lnTo>
                <a:lnTo>
                  <a:pt x="115" y="268"/>
                </a:lnTo>
                <a:lnTo>
                  <a:pt x="114" y="268"/>
                </a:lnTo>
                <a:lnTo>
                  <a:pt x="114" y="269"/>
                </a:lnTo>
                <a:lnTo>
                  <a:pt x="111" y="272"/>
                </a:lnTo>
                <a:lnTo>
                  <a:pt x="110" y="273"/>
                </a:lnTo>
                <a:lnTo>
                  <a:pt x="109" y="273"/>
                </a:lnTo>
                <a:lnTo>
                  <a:pt x="107" y="273"/>
                </a:lnTo>
                <a:lnTo>
                  <a:pt x="106" y="273"/>
                </a:lnTo>
                <a:lnTo>
                  <a:pt x="105" y="274"/>
                </a:lnTo>
                <a:lnTo>
                  <a:pt x="105" y="275"/>
                </a:lnTo>
                <a:lnTo>
                  <a:pt x="103" y="276"/>
                </a:lnTo>
                <a:lnTo>
                  <a:pt x="102" y="276"/>
                </a:lnTo>
                <a:lnTo>
                  <a:pt x="101" y="276"/>
                </a:lnTo>
                <a:lnTo>
                  <a:pt x="100" y="274"/>
                </a:lnTo>
                <a:lnTo>
                  <a:pt x="97" y="274"/>
                </a:lnTo>
                <a:lnTo>
                  <a:pt x="96" y="277"/>
                </a:lnTo>
                <a:lnTo>
                  <a:pt x="95" y="277"/>
                </a:lnTo>
                <a:lnTo>
                  <a:pt x="94" y="277"/>
                </a:lnTo>
                <a:lnTo>
                  <a:pt x="93" y="277"/>
                </a:lnTo>
                <a:lnTo>
                  <a:pt x="91" y="277"/>
                </a:lnTo>
                <a:lnTo>
                  <a:pt x="91" y="278"/>
                </a:lnTo>
                <a:lnTo>
                  <a:pt x="91" y="279"/>
                </a:lnTo>
                <a:lnTo>
                  <a:pt x="91" y="282"/>
                </a:lnTo>
                <a:lnTo>
                  <a:pt x="91" y="283"/>
                </a:lnTo>
                <a:lnTo>
                  <a:pt x="90" y="284"/>
                </a:lnTo>
                <a:lnTo>
                  <a:pt x="88" y="284"/>
                </a:lnTo>
                <a:lnTo>
                  <a:pt x="87" y="284"/>
                </a:lnTo>
                <a:lnTo>
                  <a:pt x="85" y="285"/>
                </a:lnTo>
                <a:lnTo>
                  <a:pt x="85" y="286"/>
                </a:lnTo>
                <a:lnTo>
                  <a:pt x="85" y="287"/>
                </a:lnTo>
                <a:lnTo>
                  <a:pt x="83" y="287"/>
                </a:lnTo>
                <a:lnTo>
                  <a:pt x="81" y="290"/>
                </a:lnTo>
                <a:lnTo>
                  <a:pt x="81" y="291"/>
                </a:lnTo>
                <a:lnTo>
                  <a:pt x="81" y="292"/>
                </a:lnTo>
                <a:lnTo>
                  <a:pt x="80" y="292"/>
                </a:lnTo>
                <a:lnTo>
                  <a:pt x="79" y="294"/>
                </a:lnTo>
                <a:lnTo>
                  <a:pt x="78" y="294"/>
                </a:lnTo>
                <a:lnTo>
                  <a:pt x="78" y="293"/>
                </a:lnTo>
                <a:lnTo>
                  <a:pt x="77" y="293"/>
                </a:lnTo>
                <a:lnTo>
                  <a:pt x="76" y="294"/>
                </a:lnTo>
                <a:lnTo>
                  <a:pt x="75" y="294"/>
                </a:lnTo>
                <a:lnTo>
                  <a:pt x="74" y="295"/>
                </a:lnTo>
                <a:lnTo>
                  <a:pt x="72" y="296"/>
                </a:lnTo>
                <a:lnTo>
                  <a:pt x="70" y="294"/>
                </a:lnTo>
                <a:lnTo>
                  <a:pt x="69" y="293"/>
                </a:lnTo>
                <a:lnTo>
                  <a:pt x="68" y="293"/>
                </a:lnTo>
                <a:lnTo>
                  <a:pt x="66" y="293"/>
                </a:lnTo>
                <a:lnTo>
                  <a:pt x="65" y="292"/>
                </a:lnTo>
                <a:lnTo>
                  <a:pt x="65" y="291"/>
                </a:lnTo>
                <a:lnTo>
                  <a:pt x="64" y="290"/>
                </a:lnTo>
                <a:lnTo>
                  <a:pt x="63" y="290"/>
                </a:lnTo>
                <a:lnTo>
                  <a:pt x="62" y="290"/>
                </a:lnTo>
                <a:lnTo>
                  <a:pt x="60" y="290"/>
                </a:lnTo>
                <a:lnTo>
                  <a:pt x="59" y="290"/>
                </a:lnTo>
                <a:lnTo>
                  <a:pt x="58" y="290"/>
                </a:lnTo>
                <a:lnTo>
                  <a:pt x="57" y="290"/>
                </a:lnTo>
                <a:lnTo>
                  <a:pt x="53" y="289"/>
                </a:lnTo>
                <a:lnTo>
                  <a:pt x="52" y="289"/>
                </a:lnTo>
                <a:lnTo>
                  <a:pt x="52" y="288"/>
                </a:lnTo>
                <a:lnTo>
                  <a:pt x="50" y="288"/>
                </a:lnTo>
                <a:lnTo>
                  <a:pt x="49" y="287"/>
                </a:lnTo>
                <a:lnTo>
                  <a:pt x="48" y="285"/>
                </a:lnTo>
                <a:lnTo>
                  <a:pt x="47" y="284"/>
                </a:lnTo>
                <a:lnTo>
                  <a:pt x="45" y="283"/>
                </a:lnTo>
                <a:lnTo>
                  <a:pt x="42" y="282"/>
                </a:lnTo>
                <a:lnTo>
                  <a:pt x="41" y="277"/>
                </a:lnTo>
                <a:lnTo>
                  <a:pt x="40" y="276"/>
                </a:lnTo>
                <a:lnTo>
                  <a:pt x="39" y="275"/>
                </a:lnTo>
                <a:lnTo>
                  <a:pt x="38" y="275"/>
                </a:lnTo>
                <a:lnTo>
                  <a:pt x="37" y="275"/>
                </a:lnTo>
                <a:lnTo>
                  <a:pt x="37" y="274"/>
                </a:lnTo>
                <a:lnTo>
                  <a:pt x="36" y="274"/>
                </a:lnTo>
                <a:lnTo>
                  <a:pt x="36" y="270"/>
                </a:lnTo>
                <a:lnTo>
                  <a:pt x="36" y="269"/>
                </a:lnTo>
                <a:lnTo>
                  <a:pt x="36" y="267"/>
                </a:lnTo>
                <a:lnTo>
                  <a:pt x="36" y="265"/>
                </a:lnTo>
                <a:lnTo>
                  <a:pt x="37" y="264"/>
                </a:lnTo>
                <a:lnTo>
                  <a:pt x="39" y="262"/>
                </a:lnTo>
                <a:lnTo>
                  <a:pt x="39" y="261"/>
                </a:lnTo>
                <a:lnTo>
                  <a:pt x="37" y="259"/>
                </a:lnTo>
                <a:lnTo>
                  <a:pt x="37" y="257"/>
                </a:lnTo>
                <a:lnTo>
                  <a:pt x="37" y="255"/>
                </a:lnTo>
                <a:lnTo>
                  <a:pt x="37" y="254"/>
                </a:lnTo>
                <a:lnTo>
                  <a:pt x="35" y="253"/>
                </a:lnTo>
                <a:lnTo>
                  <a:pt x="34" y="251"/>
                </a:lnTo>
                <a:lnTo>
                  <a:pt x="33" y="251"/>
                </a:lnTo>
                <a:lnTo>
                  <a:pt x="33" y="250"/>
                </a:lnTo>
                <a:lnTo>
                  <a:pt x="31" y="249"/>
                </a:lnTo>
                <a:lnTo>
                  <a:pt x="31" y="248"/>
                </a:lnTo>
                <a:lnTo>
                  <a:pt x="31" y="246"/>
                </a:lnTo>
                <a:lnTo>
                  <a:pt x="30" y="245"/>
                </a:lnTo>
                <a:lnTo>
                  <a:pt x="28" y="244"/>
                </a:lnTo>
                <a:lnTo>
                  <a:pt x="28" y="243"/>
                </a:lnTo>
                <a:lnTo>
                  <a:pt x="27" y="241"/>
                </a:lnTo>
                <a:lnTo>
                  <a:pt x="28" y="240"/>
                </a:lnTo>
                <a:lnTo>
                  <a:pt x="28" y="238"/>
                </a:lnTo>
                <a:lnTo>
                  <a:pt x="26" y="237"/>
                </a:lnTo>
                <a:lnTo>
                  <a:pt x="25" y="236"/>
                </a:lnTo>
                <a:lnTo>
                  <a:pt x="22" y="238"/>
                </a:lnTo>
                <a:lnTo>
                  <a:pt x="20" y="238"/>
                </a:lnTo>
                <a:lnTo>
                  <a:pt x="19" y="239"/>
                </a:lnTo>
                <a:lnTo>
                  <a:pt x="17" y="240"/>
                </a:lnTo>
                <a:lnTo>
                  <a:pt x="16" y="239"/>
                </a:lnTo>
                <a:lnTo>
                  <a:pt x="16" y="240"/>
                </a:lnTo>
                <a:lnTo>
                  <a:pt x="15" y="241"/>
                </a:lnTo>
                <a:lnTo>
                  <a:pt x="16" y="241"/>
                </a:lnTo>
                <a:lnTo>
                  <a:pt x="16" y="243"/>
                </a:lnTo>
                <a:lnTo>
                  <a:pt x="16" y="245"/>
                </a:lnTo>
                <a:lnTo>
                  <a:pt x="15" y="246"/>
                </a:lnTo>
                <a:lnTo>
                  <a:pt x="11" y="248"/>
                </a:lnTo>
                <a:lnTo>
                  <a:pt x="7" y="247"/>
                </a:lnTo>
                <a:lnTo>
                  <a:pt x="5" y="245"/>
                </a:lnTo>
                <a:lnTo>
                  <a:pt x="2" y="246"/>
                </a:lnTo>
                <a:lnTo>
                  <a:pt x="0" y="24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2" name="Freeform 44"/>
          <p:cNvSpPr>
            <a:spLocks/>
          </p:cNvSpPr>
          <p:nvPr/>
        </p:nvSpPr>
        <p:spPr bwMode="auto">
          <a:xfrm>
            <a:off x="7361238" y="2435225"/>
            <a:ext cx="471487" cy="588963"/>
          </a:xfrm>
          <a:custGeom>
            <a:avLst/>
            <a:gdLst>
              <a:gd name="T0" fmla="*/ 2147483647 w 297"/>
              <a:gd name="T1" fmla="*/ 2147483647 h 371"/>
              <a:gd name="T2" fmla="*/ 2147483647 w 297"/>
              <a:gd name="T3" fmla="*/ 2147483647 h 371"/>
              <a:gd name="T4" fmla="*/ 2147483647 w 297"/>
              <a:gd name="T5" fmla="*/ 2147483647 h 371"/>
              <a:gd name="T6" fmla="*/ 2147483647 w 297"/>
              <a:gd name="T7" fmla="*/ 2147483647 h 371"/>
              <a:gd name="T8" fmla="*/ 2147483647 w 297"/>
              <a:gd name="T9" fmla="*/ 2147483647 h 371"/>
              <a:gd name="T10" fmla="*/ 2147483647 w 297"/>
              <a:gd name="T11" fmla="*/ 2147483647 h 371"/>
              <a:gd name="T12" fmla="*/ 2147483647 w 297"/>
              <a:gd name="T13" fmla="*/ 2147483647 h 371"/>
              <a:gd name="T14" fmla="*/ 2147483647 w 297"/>
              <a:gd name="T15" fmla="*/ 2147483647 h 371"/>
              <a:gd name="T16" fmla="*/ 2147483647 w 297"/>
              <a:gd name="T17" fmla="*/ 2147483647 h 371"/>
              <a:gd name="T18" fmla="*/ 2147483647 w 297"/>
              <a:gd name="T19" fmla="*/ 2147483647 h 371"/>
              <a:gd name="T20" fmla="*/ 2147483647 w 297"/>
              <a:gd name="T21" fmla="*/ 2147483647 h 371"/>
              <a:gd name="T22" fmla="*/ 2147483647 w 297"/>
              <a:gd name="T23" fmla="*/ 2147483647 h 371"/>
              <a:gd name="T24" fmla="*/ 2147483647 w 297"/>
              <a:gd name="T25" fmla="*/ 2147483647 h 371"/>
              <a:gd name="T26" fmla="*/ 2147483647 w 297"/>
              <a:gd name="T27" fmla="*/ 2147483647 h 371"/>
              <a:gd name="T28" fmla="*/ 2147483647 w 297"/>
              <a:gd name="T29" fmla="*/ 2147483647 h 371"/>
              <a:gd name="T30" fmla="*/ 2147483647 w 297"/>
              <a:gd name="T31" fmla="*/ 2147483647 h 371"/>
              <a:gd name="T32" fmla="*/ 2147483647 w 297"/>
              <a:gd name="T33" fmla="*/ 2147483647 h 371"/>
              <a:gd name="T34" fmla="*/ 2147483647 w 297"/>
              <a:gd name="T35" fmla="*/ 2147483647 h 371"/>
              <a:gd name="T36" fmla="*/ 2147483647 w 297"/>
              <a:gd name="T37" fmla="*/ 2147483647 h 371"/>
              <a:gd name="T38" fmla="*/ 2147483647 w 297"/>
              <a:gd name="T39" fmla="*/ 2147483647 h 371"/>
              <a:gd name="T40" fmla="*/ 2147483647 w 297"/>
              <a:gd name="T41" fmla="*/ 2147483647 h 371"/>
              <a:gd name="T42" fmla="*/ 2147483647 w 297"/>
              <a:gd name="T43" fmla="*/ 2147483647 h 371"/>
              <a:gd name="T44" fmla="*/ 2147483647 w 297"/>
              <a:gd name="T45" fmla="*/ 2147483647 h 371"/>
              <a:gd name="T46" fmla="*/ 2147483647 w 297"/>
              <a:gd name="T47" fmla="*/ 2147483647 h 371"/>
              <a:gd name="T48" fmla="*/ 2147483647 w 297"/>
              <a:gd name="T49" fmla="*/ 2147483647 h 371"/>
              <a:gd name="T50" fmla="*/ 2147483647 w 297"/>
              <a:gd name="T51" fmla="*/ 2147483647 h 371"/>
              <a:gd name="T52" fmla="*/ 2147483647 w 297"/>
              <a:gd name="T53" fmla="*/ 2147483647 h 371"/>
              <a:gd name="T54" fmla="*/ 2147483647 w 297"/>
              <a:gd name="T55" fmla="*/ 2147483647 h 371"/>
              <a:gd name="T56" fmla="*/ 2147483647 w 297"/>
              <a:gd name="T57" fmla="*/ 2147483647 h 371"/>
              <a:gd name="T58" fmla="*/ 2147483647 w 297"/>
              <a:gd name="T59" fmla="*/ 2147483647 h 371"/>
              <a:gd name="T60" fmla="*/ 2147483647 w 297"/>
              <a:gd name="T61" fmla="*/ 2147483647 h 371"/>
              <a:gd name="T62" fmla="*/ 2147483647 w 297"/>
              <a:gd name="T63" fmla="*/ 2147483647 h 371"/>
              <a:gd name="T64" fmla="*/ 2147483647 w 297"/>
              <a:gd name="T65" fmla="*/ 2147483647 h 371"/>
              <a:gd name="T66" fmla="*/ 2147483647 w 297"/>
              <a:gd name="T67" fmla="*/ 2147483647 h 371"/>
              <a:gd name="T68" fmla="*/ 2147483647 w 297"/>
              <a:gd name="T69" fmla="*/ 2147483647 h 371"/>
              <a:gd name="T70" fmla="*/ 2147483647 w 297"/>
              <a:gd name="T71" fmla="*/ 2147483647 h 371"/>
              <a:gd name="T72" fmla="*/ 2147483647 w 297"/>
              <a:gd name="T73" fmla="*/ 2147483647 h 371"/>
              <a:gd name="T74" fmla="*/ 2147483647 w 297"/>
              <a:gd name="T75" fmla="*/ 2147483647 h 371"/>
              <a:gd name="T76" fmla="*/ 2147483647 w 297"/>
              <a:gd name="T77" fmla="*/ 2147483647 h 371"/>
              <a:gd name="T78" fmla="*/ 2147483647 w 297"/>
              <a:gd name="T79" fmla="*/ 2147483647 h 371"/>
              <a:gd name="T80" fmla="*/ 2147483647 w 297"/>
              <a:gd name="T81" fmla="*/ 2147483647 h 371"/>
              <a:gd name="T82" fmla="*/ 2147483647 w 297"/>
              <a:gd name="T83" fmla="*/ 2147483647 h 371"/>
              <a:gd name="T84" fmla="*/ 2147483647 w 297"/>
              <a:gd name="T85" fmla="*/ 2147483647 h 371"/>
              <a:gd name="T86" fmla="*/ 2147483647 w 297"/>
              <a:gd name="T87" fmla="*/ 2147483647 h 371"/>
              <a:gd name="T88" fmla="*/ 2147483647 w 297"/>
              <a:gd name="T89" fmla="*/ 2147483647 h 371"/>
              <a:gd name="T90" fmla="*/ 2147483647 w 297"/>
              <a:gd name="T91" fmla="*/ 2147483647 h 371"/>
              <a:gd name="T92" fmla="*/ 2147483647 w 297"/>
              <a:gd name="T93" fmla="*/ 2147483647 h 371"/>
              <a:gd name="T94" fmla="*/ 2147483647 w 297"/>
              <a:gd name="T95" fmla="*/ 2147483647 h 371"/>
              <a:gd name="T96" fmla="*/ 2147483647 w 297"/>
              <a:gd name="T97" fmla="*/ 2147483647 h 371"/>
              <a:gd name="T98" fmla="*/ 2147483647 w 297"/>
              <a:gd name="T99" fmla="*/ 2147483647 h 371"/>
              <a:gd name="T100" fmla="*/ 2147483647 w 297"/>
              <a:gd name="T101" fmla="*/ 2147483647 h 371"/>
              <a:gd name="T102" fmla="*/ 2147483647 w 297"/>
              <a:gd name="T103" fmla="*/ 2147483647 h 371"/>
              <a:gd name="T104" fmla="*/ 2147483647 w 297"/>
              <a:gd name="T105" fmla="*/ 2147483647 h 371"/>
              <a:gd name="T106" fmla="*/ 2147483647 w 297"/>
              <a:gd name="T107" fmla="*/ 2147483647 h 371"/>
              <a:gd name="T108" fmla="*/ 2147483647 w 297"/>
              <a:gd name="T109" fmla="*/ 2147483647 h 371"/>
              <a:gd name="T110" fmla="*/ 2147483647 w 297"/>
              <a:gd name="T111" fmla="*/ 2147483647 h 371"/>
              <a:gd name="T112" fmla="*/ 2147483647 w 297"/>
              <a:gd name="T113" fmla="*/ 2147483647 h 371"/>
              <a:gd name="T114" fmla="*/ 2147483647 w 297"/>
              <a:gd name="T115" fmla="*/ 2147483647 h 371"/>
              <a:gd name="T116" fmla="*/ 2147483647 w 297"/>
              <a:gd name="T117" fmla="*/ 2147483647 h 371"/>
              <a:gd name="T118" fmla="*/ 2147483647 w 297"/>
              <a:gd name="T119" fmla="*/ 2147483647 h 371"/>
              <a:gd name="T120" fmla="*/ 2147483647 w 297"/>
              <a:gd name="T121" fmla="*/ 2147483647 h 371"/>
              <a:gd name="T122" fmla="*/ 2147483647 w 297"/>
              <a:gd name="T123" fmla="*/ 2147483647 h 371"/>
              <a:gd name="T124" fmla="*/ 2147483647 w 297"/>
              <a:gd name="T125" fmla="*/ 2147483647 h 3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7"/>
              <a:gd name="T190" fmla="*/ 0 h 371"/>
              <a:gd name="T191" fmla="*/ 297 w 297"/>
              <a:gd name="T192" fmla="*/ 371 h 3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7" h="371">
                <a:moveTo>
                  <a:pt x="0" y="42"/>
                </a:moveTo>
                <a:lnTo>
                  <a:pt x="0" y="41"/>
                </a:lnTo>
                <a:lnTo>
                  <a:pt x="2" y="40"/>
                </a:lnTo>
                <a:lnTo>
                  <a:pt x="3" y="37"/>
                </a:lnTo>
                <a:lnTo>
                  <a:pt x="7" y="29"/>
                </a:lnTo>
                <a:lnTo>
                  <a:pt x="7" y="28"/>
                </a:lnTo>
                <a:lnTo>
                  <a:pt x="7" y="27"/>
                </a:lnTo>
                <a:lnTo>
                  <a:pt x="9" y="25"/>
                </a:lnTo>
                <a:lnTo>
                  <a:pt x="10" y="24"/>
                </a:lnTo>
                <a:lnTo>
                  <a:pt x="11" y="24"/>
                </a:lnTo>
                <a:lnTo>
                  <a:pt x="11" y="23"/>
                </a:lnTo>
                <a:lnTo>
                  <a:pt x="12" y="23"/>
                </a:lnTo>
                <a:lnTo>
                  <a:pt x="12" y="21"/>
                </a:lnTo>
                <a:lnTo>
                  <a:pt x="12" y="20"/>
                </a:lnTo>
                <a:lnTo>
                  <a:pt x="12" y="19"/>
                </a:lnTo>
                <a:lnTo>
                  <a:pt x="12" y="18"/>
                </a:lnTo>
                <a:lnTo>
                  <a:pt x="12" y="17"/>
                </a:lnTo>
                <a:lnTo>
                  <a:pt x="11" y="15"/>
                </a:lnTo>
                <a:lnTo>
                  <a:pt x="11" y="14"/>
                </a:lnTo>
                <a:lnTo>
                  <a:pt x="10" y="14"/>
                </a:lnTo>
                <a:lnTo>
                  <a:pt x="9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10" y="8"/>
                </a:lnTo>
                <a:lnTo>
                  <a:pt x="11" y="8"/>
                </a:lnTo>
                <a:lnTo>
                  <a:pt x="12" y="7"/>
                </a:lnTo>
                <a:lnTo>
                  <a:pt x="14" y="8"/>
                </a:lnTo>
                <a:lnTo>
                  <a:pt x="17" y="8"/>
                </a:lnTo>
                <a:lnTo>
                  <a:pt x="18" y="7"/>
                </a:lnTo>
                <a:lnTo>
                  <a:pt x="22" y="8"/>
                </a:lnTo>
                <a:lnTo>
                  <a:pt x="23" y="9"/>
                </a:lnTo>
                <a:lnTo>
                  <a:pt x="23" y="8"/>
                </a:lnTo>
                <a:lnTo>
                  <a:pt x="24" y="8"/>
                </a:lnTo>
                <a:lnTo>
                  <a:pt x="26" y="8"/>
                </a:lnTo>
                <a:lnTo>
                  <a:pt x="29" y="8"/>
                </a:lnTo>
                <a:lnTo>
                  <a:pt x="31" y="7"/>
                </a:lnTo>
                <a:lnTo>
                  <a:pt x="33" y="7"/>
                </a:lnTo>
                <a:lnTo>
                  <a:pt x="36" y="7"/>
                </a:lnTo>
                <a:lnTo>
                  <a:pt x="37" y="7"/>
                </a:lnTo>
                <a:lnTo>
                  <a:pt x="37" y="6"/>
                </a:lnTo>
                <a:lnTo>
                  <a:pt x="38" y="6"/>
                </a:lnTo>
                <a:lnTo>
                  <a:pt x="39" y="6"/>
                </a:lnTo>
                <a:lnTo>
                  <a:pt x="40" y="6"/>
                </a:lnTo>
                <a:lnTo>
                  <a:pt x="40" y="5"/>
                </a:lnTo>
                <a:lnTo>
                  <a:pt x="41" y="6"/>
                </a:lnTo>
                <a:lnTo>
                  <a:pt x="41" y="7"/>
                </a:lnTo>
                <a:lnTo>
                  <a:pt x="42" y="7"/>
                </a:lnTo>
                <a:lnTo>
                  <a:pt x="44" y="7"/>
                </a:lnTo>
                <a:lnTo>
                  <a:pt x="45" y="7"/>
                </a:lnTo>
                <a:lnTo>
                  <a:pt x="46" y="5"/>
                </a:lnTo>
                <a:lnTo>
                  <a:pt x="47" y="5"/>
                </a:lnTo>
                <a:lnTo>
                  <a:pt x="49" y="5"/>
                </a:lnTo>
                <a:lnTo>
                  <a:pt x="52" y="5"/>
                </a:lnTo>
                <a:lnTo>
                  <a:pt x="53" y="4"/>
                </a:lnTo>
                <a:lnTo>
                  <a:pt x="55" y="5"/>
                </a:lnTo>
                <a:lnTo>
                  <a:pt x="59" y="4"/>
                </a:lnTo>
                <a:lnTo>
                  <a:pt x="61" y="4"/>
                </a:lnTo>
                <a:lnTo>
                  <a:pt x="64" y="3"/>
                </a:lnTo>
                <a:lnTo>
                  <a:pt x="64" y="1"/>
                </a:lnTo>
                <a:lnTo>
                  <a:pt x="66" y="0"/>
                </a:lnTo>
                <a:lnTo>
                  <a:pt x="69" y="1"/>
                </a:lnTo>
                <a:lnTo>
                  <a:pt x="70" y="2"/>
                </a:lnTo>
                <a:lnTo>
                  <a:pt x="73" y="2"/>
                </a:lnTo>
                <a:lnTo>
                  <a:pt x="75" y="2"/>
                </a:lnTo>
                <a:lnTo>
                  <a:pt x="78" y="1"/>
                </a:lnTo>
                <a:lnTo>
                  <a:pt x="81" y="2"/>
                </a:lnTo>
                <a:lnTo>
                  <a:pt x="83" y="2"/>
                </a:lnTo>
                <a:lnTo>
                  <a:pt x="86" y="2"/>
                </a:lnTo>
                <a:lnTo>
                  <a:pt x="88" y="2"/>
                </a:lnTo>
                <a:lnTo>
                  <a:pt x="90" y="4"/>
                </a:lnTo>
                <a:lnTo>
                  <a:pt x="91" y="4"/>
                </a:lnTo>
                <a:lnTo>
                  <a:pt x="92" y="4"/>
                </a:lnTo>
                <a:lnTo>
                  <a:pt x="92" y="3"/>
                </a:lnTo>
                <a:lnTo>
                  <a:pt x="95" y="4"/>
                </a:lnTo>
                <a:lnTo>
                  <a:pt x="96" y="4"/>
                </a:lnTo>
                <a:lnTo>
                  <a:pt x="97" y="4"/>
                </a:lnTo>
                <a:lnTo>
                  <a:pt x="98" y="4"/>
                </a:lnTo>
                <a:lnTo>
                  <a:pt x="99" y="4"/>
                </a:lnTo>
                <a:lnTo>
                  <a:pt x="100" y="4"/>
                </a:lnTo>
                <a:lnTo>
                  <a:pt x="99" y="4"/>
                </a:lnTo>
                <a:lnTo>
                  <a:pt x="102" y="5"/>
                </a:lnTo>
                <a:lnTo>
                  <a:pt x="103" y="5"/>
                </a:lnTo>
                <a:lnTo>
                  <a:pt x="102" y="4"/>
                </a:lnTo>
                <a:lnTo>
                  <a:pt x="101" y="4"/>
                </a:lnTo>
                <a:lnTo>
                  <a:pt x="102" y="4"/>
                </a:lnTo>
                <a:lnTo>
                  <a:pt x="104" y="6"/>
                </a:lnTo>
                <a:lnTo>
                  <a:pt x="104" y="5"/>
                </a:lnTo>
                <a:lnTo>
                  <a:pt x="105" y="6"/>
                </a:lnTo>
                <a:lnTo>
                  <a:pt x="106" y="7"/>
                </a:lnTo>
                <a:lnTo>
                  <a:pt x="107" y="7"/>
                </a:lnTo>
                <a:lnTo>
                  <a:pt x="108" y="7"/>
                </a:lnTo>
                <a:lnTo>
                  <a:pt x="109" y="7"/>
                </a:lnTo>
                <a:lnTo>
                  <a:pt x="110" y="7"/>
                </a:lnTo>
                <a:lnTo>
                  <a:pt x="111" y="9"/>
                </a:lnTo>
                <a:lnTo>
                  <a:pt x="113" y="11"/>
                </a:lnTo>
                <a:lnTo>
                  <a:pt x="114" y="11"/>
                </a:lnTo>
                <a:lnTo>
                  <a:pt x="116" y="12"/>
                </a:lnTo>
                <a:lnTo>
                  <a:pt x="117" y="13"/>
                </a:lnTo>
                <a:lnTo>
                  <a:pt x="120" y="15"/>
                </a:lnTo>
                <a:lnTo>
                  <a:pt x="122" y="16"/>
                </a:lnTo>
                <a:lnTo>
                  <a:pt x="124" y="16"/>
                </a:lnTo>
                <a:lnTo>
                  <a:pt x="125" y="16"/>
                </a:lnTo>
                <a:lnTo>
                  <a:pt x="125" y="17"/>
                </a:lnTo>
                <a:lnTo>
                  <a:pt x="126" y="17"/>
                </a:lnTo>
                <a:lnTo>
                  <a:pt x="127" y="17"/>
                </a:lnTo>
                <a:lnTo>
                  <a:pt x="128" y="18"/>
                </a:lnTo>
                <a:lnTo>
                  <a:pt x="129" y="19"/>
                </a:lnTo>
                <a:lnTo>
                  <a:pt x="130" y="20"/>
                </a:lnTo>
                <a:lnTo>
                  <a:pt x="130" y="21"/>
                </a:lnTo>
                <a:lnTo>
                  <a:pt x="132" y="21"/>
                </a:lnTo>
                <a:lnTo>
                  <a:pt x="133" y="22"/>
                </a:lnTo>
                <a:lnTo>
                  <a:pt x="136" y="24"/>
                </a:lnTo>
                <a:lnTo>
                  <a:pt x="138" y="24"/>
                </a:lnTo>
                <a:lnTo>
                  <a:pt x="139" y="27"/>
                </a:lnTo>
                <a:lnTo>
                  <a:pt x="142" y="27"/>
                </a:lnTo>
                <a:lnTo>
                  <a:pt x="144" y="29"/>
                </a:lnTo>
                <a:lnTo>
                  <a:pt x="145" y="30"/>
                </a:lnTo>
                <a:lnTo>
                  <a:pt x="147" y="29"/>
                </a:lnTo>
                <a:lnTo>
                  <a:pt x="148" y="29"/>
                </a:lnTo>
                <a:lnTo>
                  <a:pt x="149" y="30"/>
                </a:lnTo>
                <a:lnTo>
                  <a:pt x="150" y="31"/>
                </a:lnTo>
                <a:lnTo>
                  <a:pt x="151" y="31"/>
                </a:lnTo>
                <a:lnTo>
                  <a:pt x="151" y="32"/>
                </a:lnTo>
                <a:lnTo>
                  <a:pt x="153" y="32"/>
                </a:lnTo>
                <a:lnTo>
                  <a:pt x="154" y="32"/>
                </a:lnTo>
                <a:lnTo>
                  <a:pt x="155" y="33"/>
                </a:lnTo>
                <a:lnTo>
                  <a:pt x="156" y="33"/>
                </a:lnTo>
                <a:lnTo>
                  <a:pt x="159" y="37"/>
                </a:lnTo>
                <a:lnTo>
                  <a:pt x="160" y="40"/>
                </a:lnTo>
                <a:lnTo>
                  <a:pt x="161" y="40"/>
                </a:lnTo>
                <a:lnTo>
                  <a:pt x="162" y="41"/>
                </a:lnTo>
                <a:lnTo>
                  <a:pt x="163" y="41"/>
                </a:lnTo>
                <a:lnTo>
                  <a:pt x="164" y="41"/>
                </a:lnTo>
                <a:lnTo>
                  <a:pt x="165" y="41"/>
                </a:lnTo>
                <a:lnTo>
                  <a:pt x="165" y="43"/>
                </a:lnTo>
                <a:lnTo>
                  <a:pt x="167" y="45"/>
                </a:lnTo>
                <a:lnTo>
                  <a:pt x="168" y="46"/>
                </a:lnTo>
                <a:lnTo>
                  <a:pt x="170" y="46"/>
                </a:lnTo>
                <a:lnTo>
                  <a:pt x="171" y="46"/>
                </a:lnTo>
                <a:lnTo>
                  <a:pt x="172" y="45"/>
                </a:lnTo>
                <a:lnTo>
                  <a:pt x="173" y="45"/>
                </a:lnTo>
                <a:lnTo>
                  <a:pt x="175" y="46"/>
                </a:lnTo>
                <a:lnTo>
                  <a:pt x="176" y="49"/>
                </a:lnTo>
                <a:lnTo>
                  <a:pt x="177" y="49"/>
                </a:lnTo>
                <a:lnTo>
                  <a:pt x="177" y="50"/>
                </a:lnTo>
                <a:lnTo>
                  <a:pt x="178" y="52"/>
                </a:lnTo>
                <a:lnTo>
                  <a:pt x="179" y="53"/>
                </a:lnTo>
                <a:lnTo>
                  <a:pt x="180" y="53"/>
                </a:lnTo>
                <a:lnTo>
                  <a:pt x="182" y="54"/>
                </a:lnTo>
                <a:lnTo>
                  <a:pt x="183" y="56"/>
                </a:lnTo>
                <a:lnTo>
                  <a:pt x="184" y="56"/>
                </a:lnTo>
                <a:lnTo>
                  <a:pt x="185" y="56"/>
                </a:lnTo>
                <a:lnTo>
                  <a:pt x="186" y="56"/>
                </a:lnTo>
                <a:lnTo>
                  <a:pt x="188" y="59"/>
                </a:lnTo>
                <a:lnTo>
                  <a:pt x="189" y="60"/>
                </a:lnTo>
                <a:lnTo>
                  <a:pt x="191" y="61"/>
                </a:lnTo>
                <a:lnTo>
                  <a:pt x="191" y="62"/>
                </a:lnTo>
                <a:lnTo>
                  <a:pt x="194" y="62"/>
                </a:lnTo>
                <a:lnTo>
                  <a:pt x="196" y="66"/>
                </a:lnTo>
                <a:lnTo>
                  <a:pt x="197" y="66"/>
                </a:lnTo>
                <a:lnTo>
                  <a:pt x="198" y="66"/>
                </a:lnTo>
                <a:lnTo>
                  <a:pt x="200" y="66"/>
                </a:lnTo>
                <a:lnTo>
                  <a:pt x="201" y="67"/>
                </a:lnTo>
                <a:lnTo>
                  <a:pt x="202" y="66"/>
                </a:lnTo>
                <a:lnTo>
                  <a:pt x="203" y="67"/>
                </a:lnTo>
                <a:lnTo>
                  <a:pt x="204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69"/>
                </a:lnTo>
                <a:lnTo>
                  <a:pt x="207" y="69"/>
                </a:lnTo>
                <a:lnTo>
                  <a:pt x="208" y="69"/>
                </a:lnTo>
                <a:lnTo>
                  <a:pt x="210" y="69"/>
                </a:lnTo>
                <a:lnTo>
                  <a:pt x="210" y="68"/>
                </a:lnTo>
                <a:lnTo>
                  <a:pt x="210" y="67"/>
                </a:lnTo>
                <a:lnTo>
                  <a:pt x="211" y="68"/>
                </a:lnTo>
                <a:lnTo>
                  <a:pt x="213" y="72"/>
                </a:lnTo>
                <a:lnTo>
                  <a:pt x="213" y="73"/>
                </a:lnTo>
                <a:lnTo>
                  <a:pt x="215" y="76"/>
                </a:lnTo>
                <a:lnTo>
                  <a:pt x="217" y="81"/>
                </a:lnTo>
                <a:lnTo>
                  <a:pt x="219" y="82"/>
                </a:lnTo>
                <a:lnTo>
                  <a:pt x="221" y="84"/>
                </a:lnTo>
                <a:lnTo>
                  <a:pt x="222" y="85"/>
                </a:lnTo>
                <a:lnTo>
                  <a:pt x="223" y="85"/>
                </a:lnTo>
                <a:lnTo>
                  <a:pt x="222" y="85"/>
                </a:lnTo>
                <a:lnTo>
                  <a:pt x="223" y="85"/>
                </a:lnTo>
                <a:lnTo>
                  <a:pt x="224" y="85"/>
                </a:lnTo>
                <a:lnTo>
                  <a:pt x="226" y="87"/>
                </a:lnTo>
                <a:lnTo>
                  <a:pt x="227" y="89"/>
                </a:lnTo>
                <a:lnTo>
                  <a:pt x="228" y="89"/>
                </a:lnTo>
                <a:lnTo>
                  <a:pt x="228" y="90"/>
                </a:lnTo>
                <a:lnTo>
                  <a:pt x="229" y="92"/>
                </a:lnTo>
                <a:lnTo>
                  <a:pt x="230" y="92"/>
                </a:lnTo>
                <a:lnTo>
                  <a:pt x="231" y="93"/>
                </a:lnTo>
                <a:lnTo>
                  <a:pt x="233" y="96"/>
                </a:lnTo>
                <a:lnTo>
                  <a:pt x="233" y="97"/>
                </a:lnTo>
                <a:lnTo>
                  <a:pt x="235" y="100"/>
                </a:lnTo>
                <a:lnTo>
                  <a:pt x="237" y="101"/>
                </a:lnTo>
                <a:lnTo>
                  <a:pt x="240" y="104"/>
                </a:lnTo>
                <a:lnTo>
                  <a:pt x="240" y="105"/>
                </a:lnTo>
                <a:lnTo>
                  <a:pt x="241" y="105"/>
                </a:lnTo>
                <a:lnTo>
                  <a:pt x="243" y="107"/>
                </a:lnTo>
                <a:lnTo>
                  <a:pt x="244" y="108"/>
                </a:lnTo>
                <a:lnTo>
                  <a:pt x="245" y="108"/>
                </a:lnTo>
                <a:lnTo>
                  <a:pt x="246" y="111"/>
                </a:lnTo>
                <a:lnTo>
                  <a:pt x="249" y="114"/>
                </a:lnTo>
                <a:lnTo>
                  <a:pt x="252" y="115"/>
                </a:lnTo>
                <a:lnTo>
                  <a:pt x="255" y="117"/>
                </a:lnTo>
                <a:lnTo>
                  <a:pt x="257" y="118"/>
                </a:lnTo>
                <a:lnTo>
                  <a:pt x="258" y="118"/>
                </a:lnTo>
                <a:lnTo>
                  <a:pt x="259" y="118"/>
                </a:lnTo>
                <a:lnTo>
                  <a:pt x="260" y="119"/>
                </a:lnTo>
                <a:lnTo>
                  <a:pt x="260" y="118"/>
                </a:lnTo>
                <a:lnTo>
                  <a:pt x="260" y="120"/>
                </a:lnTo>
                <a:lnTo>
                  <a:pt x="260" y="121"/>
                </a:lnTo>
                <a:lnTo>
                  <a:pt x="261" y="121"/>
                </a:lnTo>
                <a:lnTo>
                  <a:pt x="262" y="124"/>
                </a:lnTo>
                <a:lnTo>
                  <a:pt x="263" y="125"/>
                </a:lnTo>
                <a:lnTo>
                  <a:pt x="264" y="127"/>
                </a:lnTo>
                <a:lnTo>
                  <a:pt x="265" y="127"/>
                </a:lnTo>
                <a:lnTo>
                  <a:pt x="266" y="128"/>
                </a:lnTo>
                <a:lnTo>
                  <a:pt x="267" y="130"/>
                </a:lnTo>
                <a:lnTo>
                  <a:pt x="268" y="131"/>
                </a:lnTo>
                <a:lnTo>
                  <a:pt x="269" y="132"/>
                </a:lnTo>
                <a:lnTo>
                  <a:pt x="272" y="135"/>
                </a:lnTo>
                <a:lnTo>
                  <a:pt x="275" y="136"/>
                </a:lnTo>
                <a:lnTo>
                  <a:pt x="276" y="137"/>
                </a:lnTo>
                <a:lnTo>
                  <a:pt x="278" y="136"/>
                </a:lnTo>
                <a:lnTo>
                  <a:pt x="279" y="135"/>
                </a:lnTo>
                <a:lnTo>
                  <a:pt x="280" y="135"/>
                </a:lnTo>
                <a:lnTo>
                  <a:pt x="281" y="137"/>
                </a:lnTo>
                <a:lnTo>
                  <a:pt x="282" y="137"/>
                </a:lnTo>
                <a:lnTo>
                  <a:pt x="286" y="138"/>
                </a:lnTo>
                <a:lnTo>
                  <a:pt x="288" y="139"/>
                </a:lnTo>
                <a:lnTo>
                  <a:pt x="289" y="140"/>
                </a:lnTo>
                <a:lnTo>
                  <a:pt x="290" y="140"/>
                </a:lnTo>
                <a:lnTo>
                  <a:pt x="292" y="140"/>
                </a:lnTo>
                <a:lnTo>
                  <a:pt x="293" y="142"/>
                </a:lnTo>
                <a:lnTo>
                  <a:pt x="295" y="143"/>
                </a:lnTo>
                <a:lnTo>
                  <a:pt x="295" y="144"/>
                </a:lnTo>
                <a:lnTo>
                  <a:pt x="296" y="147"/>
                </a:lnTo>
                <a:lnTo>
                  <a:pt x="297" y="150"/>
                </a:lnTo>
                <a:lnTo>
                  <a:pt x="289" y="152"/>
                </a:lnTo>
                <a:lnTo>
                  <a:pt x="283" y="153"/>
                </a:lnTo>
                <a:lnTo>
                  <a:pt x="281" y="154"/>
                </a:lnTo>
                <a:lnTo>
                  <a:pt x="269" y="157"/>
                </a:lnTo>
                <a:lnTo>
                  <a:pt x="269" y="159"/>
                </a:lnTo>
                <a:lnTo>
                  <a:pt x="268" y="162"/>
                </a:lnTo>
                <a:lnTo>
                  <a:pt x="266" y="166"/>
                </a:lnTo>
                <a:lnTo>
                  <a:pt x="264" y="167"/>
                </a:lnTo>
                <a:lnTo>
                  <a:pt x="263" y="167"/>
                </a:lnTo>
                <a:lnTo>
                  <a:pt x="263" y="168"/>
                </a:lnTo>
                <a:lnTo>
                  <a:pt x="263" y="169"/>
                </a:lnTo>
                <a:lnTo>
                  <a:pt x="260" y="172"/>
                </a:lnTo>
                <a:lnTo>
                  <a:pt x="260" y="176"/>
                </a:lnTo>
                <a:lnTo>
                  <a:pt x="258" y="178"/>
                </a:lnTo>
                <a:lnTo>
                  <a:pt x="259" y="179"/>
                </a:lnTo>
                <a:lnTo>
                  <a:pt x="259" y="180"/>
                </a:lnTo>
                <a:lnTo>
                  <a:pt x="258" y="181"/>
                </a:lnTo>
                <a:lnTo>
                  <a:pt x="258" y="182"/>
                </a:lnTo>
                <a:lnTo>
                  <a:pt x="259" y="183"/>
                </a:lnTo>
                <a:lnTo>
                  <a:pt x="259" y="184"/>
                </a:lnTo>
                <a:lnTo>
                  <a:pt x="258" y="185"/>
                </a:lnTo>
                <a:lnTo>
                  <a:pt x="257" y="185"/>
                </a:lnTo>
                <a:lnTo>
                  <a:pt x="255" y="187"/>
                </a:lnTo>
                <a:lnTo>
                  <a:pt x="254" y="189"/>
                </a:lnTo>
                <a:lnTo>
                  <a:pt x="253" y="190"/>
                </a:lnTo>
                <a:lnTo>
                  <a:pt x="254" y="192"/>
                </a:lnTo>
                <a:lnTo>
                  <a:pt x="252" y="194"/>
                </a:lnTo>
                <a:lnTo>
                  <a:pt x="252" y="195"/>
                </a:lnTo>
                <a:lnTo>
                  <a:pt x="252" y="198"/>
                </a:lnTo>
                <a:lnTo>
                  <a:pt x="251" y="198"/>
                </a:lnTo>
                <a:lnTo>
                  <a:pt x="250" y="199"/>
                </a:lnTo>
                <a:lnTo>
                  <a:pt x="249" y="199"/>
                </a:lnTo>
                <a:lnTo>
                  <a:pt x="247" y="202"/>
                </a:lnTo>
                <a:lnTo>
                  <a:pt x="246" y="202"/>
                </a:lnTo>
                <a:lnTo>
                  <a:pt x="244" y="203"/>
                </a:lnTo>
                <a:lnTo>
                  <a:pt x="244" y="204"/>
                </a:lnTo>
                <a:lnTo>
                  <a:pt x="243" y="205"/>
                </a:lnTo>
                <a:lnTo>
                  <a:pt x="243" y="206"/>
                </a:lnTo>
                <a:lnTo>
                  <a:pt x="241" y="209"/>
                </a:lnTo>
                <a:lnTo>
                  <a:pt x="240" y="210"/>
                </a:lnTo>
                <a:lnTo>
                  <a:pt x="238" y="211"/>
                </a:lnTo>
                <a:lnTo>
                  <a:pt x="237" y="211"/>
                </a:lnTo>
                <a:lnTo>
                  <a:pt x="237" y="214"/>
                </a:lnTo>
                <a:lnTo>
                  <a:pt x="237" y="215"/>
                </a:lnTo>
                <a:lnTo>
                  <a:pt x="237" y="216"/>
                </a:lnTo>
                <a:lnTo>
                  <a:pt x="238" y="215"/>
                </a:lnTo>
                <a:lnTo>
                  <a:pt x="239" y="215"/>
                </a:lnTo>
                <a:lnTo>
                  <a:pt x="240" y="216"/>
                </a:lnTo>
                <a:lnTo>
                  <a:pt x="240" y="218"/>
                </a:lnTo>
                <a:lnTo>
                  <a:pt x="238" y="219"/>
                </a:lnTo>
                <a:lnTo>
                  <a:pt x="236" y="222"/>
                </a:lnTo>
                <a:lnTo>
                  <a:pt x="235" y="223"/>
                </a:lnTo>
                <a:lnTo>
                  <a:pt x="235" y="224"/>
                </a:lnTo>
                <a:lnTo>
                  <a:pt x="234" y="227"/>
                </a:lnTo>
                <a:lnTo>
                  <a:pt x="234" y="228"/>
                </a:lnTo>
                <a:lnTo>
                  <a:pt x="233" y="229"/>
                </a:lnTo>
                <a:lnTo>
                  <a:pt x="232" y="230"/>
                </a:lnTo>
                <a:lnTo>
                  <a:pt x="232" y="231"/>
                </a:lnTo>
                <a:lnTo>
                  <a:pt x="231" y="232"/>
                </a:lnTo>
                <a:lnTo>
                  <a:pt x="230" y="233"/>
                </a:lnTo>
                <a:lnTo>
                  <a:pt x="229" y="233"/>
                </a:lnTo>
                <a:lnTo>
                  <a:pt x="226" y="235"/>
                </a:lnTo>
                <a:lnTo>
                  <a:pt x="226" y="236"/>
                </a:lnTo>
                <a:lnTo>
                  <a:pt x="226" y="239"/>
                </a:lnTo>
                <a:lnTo>
                  <a:pt x="225" y="239"/>
                </a:lnTo>
                <a:lnTo>
                  <a:pt x="225" y="240"/>
                </a:lnTo>
                <a:lnTo>
                  <a:pt x="224" y="240"/>
                </a:lnTo>
                <a:lnTo>
                  <a:pt x="223" y="240"/>
                </a:lnTo>
                <a:lnTo>
                  <a:pt x="222" y="242"/>
                </a:lnTo>
                <a:lnTo>
                  <a:pt x="221" y="241"/>
                </a:lnTo>
                <a:lnTo>
                  <a:pt x="220" y="241"/>
                </a:lnTo>
                <a:lnTo>
                  <a:pt x="219" y="240"/>
                </a:lnTo>
                <a:lnTo>
                  <a:pt x="219" y="241"/>
                </a:lnTo>
                <a:lnTo>
                  <a:pt x="217" y="242"/>
                </a:lnTo>
                <a:lnTo>
                  <a:pt x="217" y="241"/>
                </a:lnTo>
                <a:lnTo>
                  <a:pt x="217" y="240"/>
                </a:lnTo>
                <a:lnTo>
                  <a:pt x="216" y="240"/>
                </a:lnTo>
                <a:lnTo>
                  <a:pt x="217" y="240"/>
                </a:lnTo>
                <a:lnTo>
                  <a:pt x="215" y="240"/>
                </a:lnTo>
                <a:lnTo>
                  <a:pt x="214" y="240"/>
                </a:lnTo>
                <a:lnTo>
                  <a:pt x="213" y="241"/>
                </a:lnTo>
                <a:lnTo>
                  <a:pt x="211" y="242"/>
                </a:lnTo>
                <a:lnTo>
                  <a:pt x="212" y="243"/>
                </a:lnTo>
                <a:lnTo>
                  <a:pt x="211" y="244"/>
                </a:lnTo>
                <a:lnTo>
                  <a:pt x="210" y="245"/>
                </a:lnTo>
                <a:lnTo>
                  <a:pt x="210" y="246"/>
                </a:lnTo>
                <a:lnTo>
                  <a:pt x="210" y="247"/>
                </a:lnTo>
                <a:lnTo>
                  <a:pt x="208" y="249"/>
                </a:lnTo>
                <a:lnTo>
                  <a:pt x="208" y="250"/>
                </a:lnTo>
                <a:lnTo>
                  <a:pt x="206" y="250"/>
                </a:lnTo>
                <a:lnTo>
                  <a:pt x="206" y="251"/>
                </a:lnTo>
                <a:lnTo>
                  <a:pt x="207" y="252"/>
                </a:lnTo>
                <a:lnTo>
                  <a:pt x="206" y="252"/>
                </a:lnTo>
                <a:lnTo>
                  <a:pt x="206" y="253"/>
                </a:lnTo>
                <a:lnTo>
                  <a:pt x="205" y="253"/>
                </a:lnTo>
                <a:lnTo>
                  <a:pt x="204" y="255"/>
                </a:lnTo>
                <a:lnTo>
                  <a:pt x="203" y="255"/>
                </a:lnTo>
                <a:lnTo>
                  <a:pt x="203" y="256"/>
                </a:lnTo>
                <a:lnTo>
                  <a:pt x="203" y="257"/>
                </a:lnTo>
                <a:lnTo>
                  <a:pt x="203" y="259"/>
                </a:lnTo>
                <a:lnTo>
                  <a:pt x="203" y="260"/>
                </a:lnTo>
                <a:lnTo>
                  <a:pt x="203" y="261"/>
                </a:lnTo>
                <a:lnTo>
                  <a:pt x="203" y="262"/>
                </a:lnTo>
                <a:lnTo>
                  <a:pt x="203" y="263"/>
                </a:lnTo>
                <a:lnTo>
                  <a:pt x="202" y="263"/>
                </a:lnTo>
                <a:lnTo>
                  <a:pt x="201" y="263"/>
                </a:lnTo>
                <a:lnTo>
                  <a:pt x="201" y="264"/>
                </a:lnTo>
                <a:lnTo>
                  <a:pt x="202" y="264"/>
                </a:lnTo>
                <a:lnTo>
                  <a:pt x="203" y="264"/>
                </a:lnTo>
                <a:lnTo>
                  <a:pt x="203" y="265"/>
                </a:lnTo>
                <a:lnTo>
                  <a:pt x="204" y="265"/>
                </a:lnTo>
                <a:lnTo>
                  <a:pt x="205" y="265"/>
                </a:lnTo>
                <a:lnTo>
                  <a:pt x="206" y="264"/>
                </a:lnTo>
                <a:lnTo>
                  <a:pt x="207" y="266"/>
                </a:lnTo>
                <a:lnTo>
                  <a:pt x="206" y="265"/>
                </a:lnTo>
                <a:lnTo>
                  <a:pt x="204" y="267"/>
                </a:lnTo>
                <a:lnTo>
                  <a:pt x="204" y="268"/>
                </a:lnTo>
                <a:lnTo>
                  <a:pt x="203" y="269"/>
                </a:lnTo>
                <a:lnTo>
                  <a:pt x="201" y="272"/>
                </a:lnTo>
                <a:lnTo>
                  <a:pt x="200" y="273"/>
                </a:lnTo>
                <a:lnTo>
                  <a:pt x="200" y="274"/>
                </a:lnTo>
                <a:lnTo>
                  <a:pt x="199" y="276"/>
                </a:lnTo>
                <a:lnTo>
                  <a:pt x="199" y="277"/>
                </a:lnTo>
                <a:lnTo>
                  <a:pt x="198" y="278"/>
                </a:lnTo>
                <a:lnTo>
                  <a:pt x="199" y="279"/>
                </a:lnTo>
                <a:lnTo>
                  <a:pt x="197" y="280"/>
                </a:lnTo>
                <a:lnTo>
                  <a:pt x="197" y="282"/>
                </a:lnTo>
                <a:lnTo>
                  <a:pt x="197" y="283"/>
                </a:lnTo>
                <a:lnTo>
                  <a:pt x="197" y="284"/>
                </a:lnTo>
                <a:lnTo>
                  <a:pt x="197" y="285"/>
                </a:lnTo>
                <a:lnTo>
                  <a:pt x="197" y="286"/>
                </a:lnTo>
                <a:lnTo>
                  <a:pt x="196" y="286"/>
                </a:lnTo>
                <a:lnTo>
                  <a:pt x="196" y="287"/>
                </a:lnTo>
                <a:lnTo>
                  <a:pt x="197" y="289"/>
                </a:lnTo>
                <a:lnTo>
                  <a:pt x="197" y="290"/>
                </a:lnTo>
                <a:lnTo>
                  <a:pt x="197" y="291"/>
                </a:lnTo>
                <a:lnTo>
                  <a:pt x="198" y="292"/>
                </a:lnTo>
                <a:lnTo>
                  <a:pt x="199" y="292"/>
                </a:lnTo>
                <a:lnTo>
                  <a:pt x="200" y="292"/>
                </a:lnTo>
                <a:lnTo>
                  <a:pt x="200" y="293"/>
                </a:lnTo>
                <a:lnTo>
                  <a:pt x="199" y="293"/>
                </a:lnTo>
                <a:lnTo>
                  <a:pt x="198" y="293"/>
                </a:lnTo>
                <a:lnTo>
                  <a:pt x="198" y="294"/>
                </a:lnTo>
                <a:lnTo>
                  <a:pt x="197" y="295"/>
                </a:lnTo>
                <a:lnTo>
                  <a:pt x="196" y="296"/>
                </a:lnTo>
                <a:lnTo>
                  <a:pt x="195" y="296"/>
                </a:lnTo>
                <a:lnTo>
                  <a:pt x="196" y="297"/>
                </a:lnTo>
                <a:lnTo>
                  <a:pt x="195" y="298"/>
                </a:lnTo>
                <a:lnTo>
                  <a:pt x="196" y="299"/>
                </a:lnTo>
                <a:lnTo>
                  <a:pt x="195" y="299"/>
                </a:lnTo>
                <a:lnTo>
                  <a:pt x="194" y="299"/>
                </a:lnTo>
                <a:lnTo>
                  <a:pt x="193" y="299"/>
                </a:lnTo>
                <a:lnTo>
                  <a:pt x="193" y="300"/>
                </a:lnTo>
                <a:lnTo>
                  <a:pt x="192" y="300"/>
                </a:lnTo>
                <a:lnTo>
                  <a:pt x="191" y="301"/>
                </a:lnTo>
                <a:lnTo>
                  <a:pt x="190" y="302"/>
                </a:lnTo>
                <a:lnTo>
                  <a:pt x="189" y="302"/>
                </a:lnTo>
                <a:lnTo>
                  <a:pt x="190" y="302"/>
                </a:lnTo>
                <a:lnTo>
                  <a:pt x="190" y="303"/>
                </a:lnTo>
                <a:lnTo>
                  <a:pt x="189" y="303"/>
                </a:lnTo>
                <a:lnTo>
                  <a:pt x="190" y="304"/>
                </a:lnTo>
                <a:lnTo>
                  <a:pt x="189" y="305"/>
                </a:lnTo>
                <a:lnTo>
                  <a:pt x="190" y="305"/>
                </a:lnTo>
                <a:lnTo>
                  <a:pt x="191" y="305"/>
                </a:lnTo>
                <a:lnTo>
                  <a:pt x="191" y="306"/>
                </a:lnTo>
                <a:lnTo>
                  <a:pt x="191" y="307"/>
                </a:lnTo>
                <a:lnTo>
                  <a:pt x="190" y="308"/>
                </a:lnTo>
                <a:lnTo>
                  <a:pt x="189" y="308"/>
                </a:lnTo>
                <a:lnTo>
                  <a:pt x="190" y="308"/>
                </a:lnTo>
                <a:lnTo>
                  <a:pt x="191" y="309"/>
                </a:lnTo>
                <a:lnTo>
                  <a:pt x="193" y="310"/>
                </a:lnTo>
                <a:lnTo>
                  <a:pt x="194" y="311"/>
                </a:lnTo>
                <a:lnTo>
                  <a:pt x="194" y="312"/>
                </a:lnTo>
                <a:lnTo>
                  <a:pt x="196" y="312"/>
                </a:lnTo>
                <a:lnTo>
                  <a:pt x="195" y="314"/>
                </a:lnTo>
                <a:lnTo>
                  <a:pt x="196" y="314"/>
                </a:lnTo>
                <a:lnTo>
                  <a:pt x="196" y="315"/>
                </a:lnTo>
                <a:lnTo>
                  <a:pt x="197" y="315"/>
                </a:lnTo>
                <a:lnTo>
                  <a:pt x="197" y="317"/>
                </a:lnTo>
                <a:lnTo>
                  <a:pt x="196" y="318"/>
                </a:lnTo>
                <a:lnTo>
                  <a:pt x="195" y="318"/>
                </a:lnTo>
                <a:lnTo>
                  <a:pt x="196" y="320"/>
                </a:lnTo>
                <a:lnTo>
                  <a:pt x="195" y="321"/>
                </a:lnTo>
                <a:lnTo>
                  <a:pt x="194" y="322"/>
                </a:lnTo>
                <a:lnTo>
                  <a:pt x="197" y="322"/>
                </a:lnTo>
                <a:lnTo>
                  <a:pt x="198" y="322"/>
                </a:lnTo>
                <a:lnTo>
                  <a:pt x="198" y="323"/>
                </a:lnTo>
                <a:lnTo>
                  <a:pt x="199" y="323"/>
                </a:lnTo>
                <a:lnTo>
                  <a:pt x="200" y="323"/>
                </a:lnTo>
                <a:lnTo>
                  <a:pt x="200" y="324"/>
                </a:lnTo>
                <a:lnTo>
                  <a:pt x="200" y="325"/>
                </a:lnTo>
                <a:lnTo>
                  <a:pt x="200" y="326"/>
                </a:lnTo>
                <a:lnTo>
                  <a:pt x="201" y="326"/>
                </a:lnTo>
                <a:lnTo>
                  <a:pt x="201" y="327"/>
                </a:lnTo>
                <a:lnTo>
                  <a:pt x="202" y="327"/>
                </a:lnTo>
                <a:lnTo>
                  <a:pt x="204" y="326"/>
                </a:lnTo>
                <a:lnTo>
                  <a:pt x="204" y="327"/>
                </a:lnTo>
                <a:lnTo>
                  <a:pt x="204" y="328"/>
                </a:lnTo>
                <a:lnTo>
                  <a:pt x="205" y="328"/>
                </a:lnTo>
                <a:lnTo>
                  <a:pt x="205" y="329"/>
                </a:lnTo>
                <a:lnTo>
                  <a:pt x="205" y="330"/>
                </a:lnTo>
                <a:lnTo>
                  <a:pt x="205" y="331"/>
                </a:lnTo>
                <a:lnTo>
                  <a:pt x="205" y="332"/>
                </a:lnTo>
                <a:lnTo>
                  <a:pt x="205" y="333"/>
                </a:lnTo>
                <a:lnTo>
                  <a:pt x="204" y="334"/>
                </a:lnTo>
                <a:lnTo>
                  <a:pt x="204" y="335"/>
                </a:lnTo>
                <a:lnTo>
                  <a:pt x="203" y="336"/>
                </a:lnTo>
                <a:lnTo>
                  <a:pt x="202" y="337"/>
                </a:lnTo>
                <a:lnTo>
                  <a:pt x="202" y="338"/>
                </a:lnTo>
                <a:lnTo>
                  <a:pt x="201" y="339"/>
                </a:lnTo>
                <a:lnTo>
                  <a:pt x="202" y="339"/>
                </a:lnTo>
                <a:lnTo>
                  <a:pt x="202" y="341"/>
                </a:lnTo>
                <a:lnTo>
                  <a:pt x="201" y="341"/>
                </a:lnTo>
                <a:lnTo>
                  <a:pt x="200" y="341"/>
                </a:lnTo>
                <a:lnTo>
                  <a:pt x="200" y="342"/>
                </a:lnTo>
                <a:lnTo>
                  <a:pt x="201" y="342"/>
                </a:lnTo>
                <a:lnTo>
                  <a:pt x="198" y="342"/>
                </a:lnTo>
                <a:lnTo>
                  <a:pt x="197" y="343"/>
                </a:lnTo>
                <a:lnTo>
                  <a:pt x="198" y="343"/>
                </a:lnTo>
                <a:lnTo>
                  <a:pt x="198" y="344"/>
                </a:lnTo>
                <a:lnTo>
                  <a:pt x="199" y="344"/>
                </a:lnTo>
                <a:lnTo>
                  <a:pt x="197" y="345"/>
                </a:lnTo>
                <a:lnTo>
                  <a:pt x="197" y="346"/>
                </a:lnTo>
                <a:lnTo>
                  <a:pt x="197" y="347"/>
                </a:lnTo>
                <a:lnTo>
                  <a:pt x="197" y="348"/>
                </a:lnTo>
                <a:lnTo>
                  <a:pt x="197" y="349"/>
                </a:lnTo>
                <a:lnTo>
                  <a:pt x="197" y="350"/>
                </a:lnTo>
                <a:lnTo>
                  <a:pt x="196" y="350"/>
                </a:lnTo>
                <a:lnTo>
                  <a:pt x="195" y="350"/>
                </a:lnTo>
                <a:lnTo>
                  <a:pt x="195" y="351"/>
                </a:lnTo>
                <a:lnTo>
                  <a:pt x="194" y="351"/>
                </a:lnTo>
                <a:lnTo>
                  <a:pt x="193" y="351"/>
                </a:lnTo>
                <a:lnTo>
                  <a:pt x="193" y="353"/>
                </a:lnTo>
                <a:lnTo>
                  <a:pt x="193" y="354"/>
                </a:lnTo>
                <a:lnTo>
                  <a:pt x="192" y="354"/>
                </a:lnTo>
                <a:lnTo>
                  <a:pt x="191" y="355"/>
                </a:lnTo>
                <a:lnTo>
                  <a:pt x="191" y="356"/>
                </a:lnTo>
                <a:lnTo>
                  <a:pt x="191" y="357"/>
                </a:lnTo>
                <a:lnTo>
                  <a:pt x="190" y="357"/>
                </a:lnTo>
                <a:lnTo>
                  <a:pt x="189" y="357"/>
                </a:lnTo>
                <a:lnTo>
                  <a:pt x="188" y="357"/>
                </a:lnTo>
                <a:lnTo>
                  <a:pt x="187" y="357"/>
                </a:lnTo>
                <a:lnTo>
                  <a:pt x="186" y="357"/>
                </a:lnTo>
                <a:lnTo>
                  <a:pt x="185" y="357"/>
                </a:lnTo>
                <a:lnTo>
                  <a:pt x="185" y="358"/>
                </a:lnTo>
                <a:lnTo>
                  <a:pt x="185" y="359"/>
                </a:lnTo>
                <a:lnTo>
                  <a:pt x="185" y="360"/>
                </a:lnTo>
                <a:lnTo>
                  <a:pt x="185" y="361"/>
                </a:lnTo>
                <a:lnTo>
                  <a:pt x="183" y="361"/>
                </a:lnTo>
                <a:lnTo>
                  <a:pt x="182" y="360"/>
                </a:lnTo>
                <a:lnTo>
                  <a:pt x="181" y="362"/>
                </a:lnTo>
                <a:lnTo>
                  <a:pt x="181" y="363"/>
                </a:lnTo>
                <a:lnTo>
                  <a:pt x="180" y="363"/>
                </a:lnTo>
                <a:lnTo>
                  <a:pt x="179" y="363"/>
                </a:lnTo>
                <a:lnTo>
                  <a:pt x="178" y="363"/>
                </a:lnTo>
                <a:lnTo>
                  <a:pt x="179" y="364"/>
                </a:lnTo>
                <a:lnTo>
                  <a:pt x="178" y="363"/>
                </a:lnTo>
                <a:lnTo>
                  <a:pt x="177" y="363"/>
                </a:lnTo>
                <a:lnTo>
                  <a:pt x="177" y="364"/>
                </a:lnTo>
                <a:lnTo>
                  <a:pt x="177" y="365"/>
                </a:lnTo>
                <a:lnTo>
                  <a:pt x="177" y="366"/>
                </a:lnTo>
                <a:lnTo>
                  <a:pt x="177" y="367"/>
                </a:lnTo>
                <a:lnTo>
                  <a:pt x="176" y="368"/>
                </a:lnTo>
                <a:lnTo>
                  <a:pt x="176" y="369"/>
                </a:lnTo>
                <a:lnTo>
                  <a:pt x="175" y="370"/>
                </a:lnTo>
                <a:lnTo>
                  <a:pt x="174" y="370"/>
                </a:lnTo>
                <a:lnTo>
                  <a:pt x="172" y="370"/>
                </a:lnTo>
                <a:lnTo>
                  <a:pt x="171" y="368"/>
                </a:lnTo>
                <a:lnTo>
                  <a:pt x="171" y="369"/>
                </a:lnTo>
                <a:lnTo>
                  <a:pt x="168" y="369"/>
                </a:lnTo>
                <a:lnTo>
                  <a:pt x="168" y="370"/>
                </a:lnTo>
                <a:lnTo>
                  <a:pt x="166" y="371"/>
                </a:lnTo>
                <a:lnTo>
                  <a:pt x="165" y="371"/>
                </a:lnTo>
                <a:lnTo>
                  <a:pt x="165" y="370"/>
                </a:lnTo>
                <a:lnTo>
                  <a:pt x="166" y="370"/>
                </a:lnTo>
                <a:lnTo>
                  <a:pt x="166" y="369"/>
                </a:lnTo>
                <a:lnTo>
                  <a:pt x="166" y="368"/>
                </a:lnTo>
                <a:lnTo>
                  <a:pt x="165" y="367"/>
                </a:lnTo>
                <a:lnTo>
                  <a:pt x="165" y="365"/>
                </a:lnTo>
                <a:lnTo>
                  <a:pt x="165" y="364"/>
                </a:lnTo>
                <a:lnTo>
                  <a:pt x="164" y="363"/>
                </a:lnTo>
                <a:lnTo>
                  <a:pt x="163" y="361"/>
                </a:lnTo>
                <a:lnTo>
                  <a:pt x="162" y="361"/>
                </a:lnTo>
                <a:lnTo>
                  <a:pt x="160" y="361"/>
                </a:lnTo>
                <a:lnTo>
                  <a:pt x="159" y="360"/>
                </a:lnTo>
                <a:lnTo>
                  <a:pt x="158" y="359"/>
                </a:lnTo>
                <a:lnTo>
                  <a:pt x="156" y="360"/>
                </a:lnTo>
                <a:lnTo>
                  <a:pt x="155" y="360"/>
                </a:lnTo>
                <a:lnTo>
                  <a:pt x="154" y="360"/>
                </a:lnTo>
                <a:lnTo>
                  <a:pt x="155" y="360"/>
                </a:lnTo>
                <a:lnTo>
                  <a:pt x="155" y="359"/>
                </a:lnTo>
                <a:lnTo>
                  <a:pt x="154" y="358"/>
                </a:lnTo>
                <a:lnTo>
                  <a:pt x="153" y="357"/>
                </a:lnTo>
                <a:lnTo>
                  <a:pt x="152" y="357"/>
                </a:lnTo>
                <a:lnTo>
                  <a:pt x="151" y="357"/>
                </a:lnTo>
                <a:lnTo>
                  <a:pt x="151" y="356"/>
                </a:lnTo>
                <a:lnTo>
                  <a:pt x="151" y="354"/>
                </a:lnTo>
                <a:lnTo>
                  <a:pt x="152" y="353"/>
                </a:lnTo>
                <a:lnTo>
                  <a:pt x="153" y="353"/>
                </a:lnTo>
                <a:lnTo>
                  <a:pt x="152" y="353"/>
                </a:lnTo>
                <a:lnTo>
                  <a:pt x="151" y="352"/>
                </a:lnTo>
                <a:lnTo>
                  <a:pt x="151" y="350"/>
                </a:lnTo>
                <a:lnTo>
                  <a:pt x="150" y="348"/>
                </a:lnTo>
                <a:lnTo>
                  <a:pt x="149" y="347"/>
                </a:lnTo>
                <a:lnTo>
                  <a:pt x="147" y="346"/>
                </a:lnTo>
                <a:lnTo>
                  <a:pt x="146" y="345"/>
                </a:lnTo>
                <a:lnTo>
                  <a:pt x="145" y="344"/>
                </a:lnTo>
                <a:lnTo>
                  <a:pt x="144" y="344"/>
                </a:lnTo>
                <a:lnTo>
                  <a:pt x="143" y="343"/>
                </a:lnTo>
                <a:lnTo>
                  <a:pt x="141" y="342"/>
                </a:lnTo>
                <a:lnTo>
                  <a:pt x="140" y="342"/>
                </a:lnTo>
                <a:lnTo>
                  <a:pt x="139" y="341"/>
                </a:lnTo>
                <a:lnTo>
                  <a:pt x="138" y="341"/>
                </a:lnTo>
                <a:lnTo>
                  <a:pt x="137" y="339"/>
                </a:lnTo>
                <a:lnTo>
                  <a:pt x="136" y="339"/>
                </a:lnTo>
                <a:lnTo>
                  <a:pt x="136" y="338"/>
                </a:lnTo>
                <a:lnTo>
                  <a:pt x="133" y="337"/>
                </a:lnTo>
                <a:lnTo>
                  <a:pt x="132" y="336"/>
                </a:lnTo>
                <a:lnTo>
                  <a:pt x="131" y="335"/>
                </a:lnTo>
                <a:lnTo>
                  <a:pt x="130" y="334"/>
                </a:lnTo>
                <a:lnTo>
                  <a:pt x="129" y="333"/>
                </a:lnTo>
                <a:lnTo>
                  <a:pt x="127" y="333"/>
                </a:lnTo>
                <a:lnTo>
                  <a:pt x="126" y="332"/>
                </a:lnTo>
                <a:lnTo>
                  <a:pt x="125" y="331"/>
                </a:lnTo>
                <a:lnTo>
                  <a:pt x="124" y="331"/>
                </a:lnTo>
                <a:lnTo>
                  <a:pt x="122" y="332"/>
                </a:lnTo>
                <a:lnTo>
                  <a:pt x="119" y="332"/>
                </a:lnTo>
                <a:lnTo>
                  <a:pt x="116" y="333"/>
                </a:lnTo>
                <a:lnTo>
                  <a:pt x="115" y="333"/>
                </a:lnTo>
                <a:lnTo>
                  <a:pt x="114" y="333"/>
                </a:lnTo>
                <a:lnTo>
                  <a:pt x="113" y="333"/>
                </a:lnTo>
                <a:lnTo>
                  <a:pt x="112" y="332"/>
                </a:lnTo>
                <a:lnTo>
                  <a:pt x="111" y="333"/>
                </a:lnTo>
                <a:lnTo>
                  <a:pt x="109" y="334"/>
                </a:lnTo>
                <a:lnTo>
                  <a:pt x="108" y="334"/>
                </a:lnTo>
                <a:lnTo>
                  <a:pt x="107" y="334"/>
                </a:lnTo>
                <a:lnTo>
                  <a:pt x="104" y="337"/>
                </a:lnTo>
                <a:lnTo>
                  <a:pt x="102" y="337"/>
                </a:lnTo>
                <a:lnTo>
                  <a:pt x="101" y="337"/>
                </a:lnTo>
                <a:lnTo>
                  <a:pt x="100" y="337"/>
                </a:lnTo>
                <a:lnTo>
                  <a:pt x="96" y="337"/>
                </a:lnTo>
                <a:lnTo>
                  <a:pt x="90" y="339"/>
                </a:lnTo>
                <a:lnTo>
                  <a:pt x="84" y="341"/>
                </a:lnTo>
                <a:lnTo>
                  <a:pt x="82" y="337"/>
                </a:lnTo>
                <a:lnTo>
                  <a:pt x="81" y="337"/>
                </a:lnTo>
                <a:lnTo>
                  <a:pt x="78" y="336"/>
                </a:lnTo>
                <a:lnTo>
                  <a:pt x="75" y="337"/>
                </a:lnTo>
                <a:lnTo>
                  <a:pt x="71" y="337"/>
                </a:lnTo>
                <a:lnTo>
                  <a:pt x="66" y="337"/>
                </a:lnTo>
                <a:lnTo>
                  <a:pt x="62" y="337"/>
                </a:lnTo>
                <a:lnTo>
                  <a:pt x="63" y="334"/>
                </a:lnTo>
                <a:lnTo>
                  <a:pt x="63" y="333"/>
                </a:lnTo>
                <a:lnTo>
                  <a:pt x="64" y="331"/>
                </a:lnTo>
                <a:lnTo>
                  <a:pt x="65" y="331"/>
                </a:lnTo>
                <a:lnTo>
                  <a:pt x="64" y="328"/>
                </a:lnTo>
                <a:lnTo>
                  <a:pt x="65" y="325"/>
                </a:lnTo>
                <a:lnTo>
                  <a:pt x="66" y="322"/>
                </a:lnTo>
                <a:lnTo>
                  <a:pt x="66" y="321"/>
                </a:lnTo>
                <a:lnTo>
                  <a:pt x="67" y="318"/>
                </a:lnTo>
                <a:lnTo>
                  <a:pt x="68" y="315"/>
                </a:lnTo>
                <a:lnTo>
                  <a:pt x="69" y="315"/>
                </a:lnTo>
                <a:lnTo>
                  <a:pt x="70" y="313"/>
                </a:lnTo>
                <a:lnTo>
                  <a:pt x="70" y="312"/>
                </a:lnTo>
                <a:lnTo>
                  <a:pt x="71" y="311"/>
                </a:lnTo>
                <a:lnTo>
                  <a:pt x="70" y="311"/>
                </a:lnTo>
                <a:lnTo>
                  <a:pt x="70" y="310"/>
                </a:lnTo>
                <a:lnTo>
                  <a:pt x="71" y="310"/>
                </a:lnTo>
                <a:lnTo>
                  <a:pt x="73" y="309"/>
                </a:lnTo>
                <a:lnTo>
                  <a:pt x="72" y="308"/>
                </a:lnTo>
                <a:lnTo>
                  <a:pt x="71" y="308"/>
                </a:lnTo>
                <a:lnTo>
                  <a:pt x="71" y="305"/>
                </a:lnTo>
                <a:lnTo>
                  <a:pt x="71" y="304"/>
                </a:lnTo>
                <a:lnTo>
                  <a:pt x="70" y="302"/>
                </a:lnTo>
                <a:lnTo>
                  <a:pt x="71" y="300"/>
                </a:lnTo>
                <a:lnTo>
                  <a:pt x="71" y="299"/>
                </a:lnTo>
                <a:lnTo>
                  <a:pt x="72" y="298"/>
                </a:lnTo>
                <a:lnTo>
                  <a:pt x="73" y="298"/>
                </a:lnTo>
                <a:lnTo>
                  <a:pt x="73" y="297"/>
                </a:lnTo>
                <a:lnTo>
                  <a:pt x="74" y="296"/>
                </a:lnTo>
                <a:lnTo>
                  <a:pt x="74" y="295"/>
                </a:lnTo>
                <a:lnTo>
                  <a:pt x="75" y="295"/>
                </a:lnTo>
                <a:lnTo>
                  <a:pt x="75" y="294"/>
                </a:lnTo>
                <a:lnTo>
                  <a:pt x="74" y="294"/>
                </a:lnTo>
                <a:lnTo>
                  <a:pt x="73" y="294"/>
                </a:lnTo>
                <a:lnTo>
                  <a:pt x="72" y="295"/>
                </a:lnTo>
                <a:lnTo>
                  <a:pt x="70" y="295"/>
                </a:lnTo>
                <a:lnTo>
                  <a:pt x="70" y="293"/>
                </a:lnTo>
                <a:lnTo>
                  <a:pt x="69" y="292"/>
                </a:lnTo>
                <a:lnTo>
                  <a:pt x="69" y="291"/>
                </a:lnTo>
                <a:lnTo>
                  <a:pt x="68" y="290"/>
                </a:lnTo>
                <a:lnTo>
                  <a:pt x="67" y="289"/>
                </a:lnTo>
                <a:lnTo>
                  <a:pt x="64" y="289"/>
                </a:lnTo>
                <a:lnTo>
                  <a:pt x="61" y="288"/>
                </a:lnTo>
                <a:lnTo>
                  <a:pt x="58" y="288"/>
                </a:lnTo>
                <a:lnTo>
                  <a:pt x="56" y="286"/>
                </a:lnTo>
                <a:lnTo>
                  <a:pt x="55" y="285"/>
                </a:lnTo>
                <a:lnTo>
                  <a:pt x="51" y="285"/>
                </a:lnTo>
                <a:lnTo>
                  <a:pt x="49" y="283"/>
                </a:lnTo>
                <a:lnTo>
                  <a:pt x="50" y="281"/>
                </a:lnTo>
                <a:lnTo>
                  <a:pt x="49" y="279"/>
                </a:lnTo>
                <a:lnTo>
                  <a:pt x="48" y="277"/>
                </a:lnTo>
                <a:lnTo>
                  <a:pt x="45" y="274"/>
                </a:lnTo>
                <a:lnTo>
                  <a:pt x="45" y="273"/>
                </a:lnTo>
                <a:lnTo>
                  <a:pt x="45" y="272"/>
                </a:lnTo>
                <a:lnTo>
                  <a:pt x="44" y="270"/>
                </a:lnTo>
                <a:lnTo>
                  <a:pt x="45" y="269"/>
                </a:lnTo>
                <a:lnTo>
                  <a:pt x="45" y="266"/>
                </a:lnTo>
                <a:lnTo>
                  <a:pt x="44" y="264"/>
                </a:lnTo>
                <a:lnTo>
                  <a:pt x="44" y="263"/>
                </a:lnTo>
                <a:lnTo>
                  <a:pt x="45" y="263"/>
                </a:lnTo>
                <a:lnTo>
                  <a:pt x="46" y="260"/>
                </a:lnTo>
                <a:lnTo>
                  <a:pt x="46" y="259"/>
                </a:lnTo>
                <a:lnTo>
                  <a:pt x="46" y="258"/>
                </a:lnTo>
                <a:lnTo>
                  <a:pt x="45" y="258"/>
                </a:lnTo>
                <a:lnTo>
                  <a:pt x="44" y="257"/>
                </a:lnTo>
                <a:lnTo>
                  <a:pt x="43" y="254"/>
                </a:lnTo>
                <a:lnTo>
                  <a:pt x="41" y="252"/>
                </a:lnTo>
                <a:lnTo>
                  <a:pt x="41" y="250"/>
                </a:lnTo>
                <a:lnTo>
                  <a:pt x="41" y="248"/>
                </a:lnTo>
                <a:lnTo>
                  <a:pt x="41" y="247"/>
                </a:lnTo>
                <a:lnTo>
                  <a:pt x="41" y="245"/>
                </a:lnTo>
                <a:lnTo>
                  <a:pt x="41" y="244"/>
                </a:lnTo>
                <a:lnTo>
                  <a:pt x="41" y="243"/>
                </a:lnTo>
                <a:lnTo>
                  <a:pt x="39" y="240"/>
                </a:lnTo>
                <a:lnTo>
                  <a:pt x="38" y="239"/>
                </a:lnTo>
                <a:lnTo>
                  <a:pt x="37" y="239"/>
                </a:lnTo>
                <a:lnTo>
                  <a:pt x="37" y="238"/>
                </a:lnTo>
                <a:lnTo>
                  <a:pt x="37" y="237"/>
                </a:lnTo>
                <a:lnTo>
                  <a:pt x="38" y="236"/>
                </a:lnTo>
                <a:lnTo>
                  <a:pt x="38" y="234"/>
                </a:lnTo>
                <a:lnTo>
                  <a:pt x="39" y="234"/>
                </a:lnTo>
                <a:lnTo>
                  <a:pt x="38" y="230"/>
                </a:lnTo>
                <a:lnTo>
                  <a:pt x="38" y="228"/>
                </a:lnTo>
                <a:lnTo>
                  <a:pt x="38" y="227"/>
                </a:lnTo>
                <a:lnTo>
                  <a:pt x="37" y="224"/>
                </a:lnTo>
                <a:lnTo>
                  <a:pt x="37" y="223"/>
                </a:lnTo>
                <a:lnTo>
                  <a:pt x="37" y="221"/>
                </a:lnTo>
                <a:lnTo>
                  <a:pt x="37" y="218"/>
                </a:lnTo>
                <a:lnTo>
                  <a:pt x="36" y="217"/>
                </a:lnTo>
                <a:lnTo>
                  <a:pt x="36" y="215"/>
                </a:lnTo>
                <a:lnTo>
                  <a:pt x="35" y="214"/>
                </a:lnTo>
                <a:lnTo>
                  <a:pt x="35" y="212"/>
                </a:lnTo>
                <a:lnTo>
                  <a:pt x="35" y="211"/>
                </a:lnTo>
                <a:lnTo>
                  <a:pt x="36" y="211"/>
                </a:lnTo>
                <a:lnTo>
                  <a:pt x="37" y="209"/>
                </a:lnTo>
                <a:lnTo>
                  <a:pt x="37" y="208"/>
                </a:lnTo>
                <a:lnTo>
                  <a:pt x="37" y="207"/>
                </a:lnTo>
                <a:lnTo>
                  <a:pt x="36" y="205"/>
                </a:lnTo>
                <a:lnTo>
                  <a:pt x="36" y="204"/>
                </a:lnTo>
                <a:lnTo>
                  <a:pt x="35" y="202"/>
                </a:lnTo>
                <a:lnTo>
                  <a:pt x="35" y="201"/>
                </a:lnTo>
                <a:lnTo>
                  <a:pt x="35" y="200"/>
                </a:lnTo>
                <a:lnTo>
                  <a:pt x="35" y="199"/>
                </a:lnTo>
                <a:lnTo>
                  <a:pt x="35" y="198"/>
                </a:lnTo>
                <a:lnTo>
                  <a:pt x="36" y="197"/>
                </a:lnTo>
                <a:lnTo>
                  <a:pt x="36" y="196"/>
                </a:lnTo>
                <a:lnTo>
                  <a:pt x="35" y="195"/>
                </a:lnTo>
                <a:lnTo>
                  <a:pt x="35" y="193"/>
                </a:lnTo>
                <a:lnTo>
                  <a:pt x="34" y="193"/>
                </a:lnTo>
                <a:lnTo>
                  <a:pt x="35" y="193"/>
                </a:lnTo>
                <a:lnTo>
                  <a:pt x="36" y="193"/>
                </a:lnTo>
                <a:lnTo>
                  <a:pt x="36" y="192"/>
                </a:lnTo>
                <a:lnTo>
                  <a:pt x="36" y="191"/>
                </a:lnTo>
                <a:lnTo>
                  <a:pt x="35" y="190"/>
                </a:lnTo>
                <a:lnTo>
                  <a:pt x="35" y="189"/>
                </a:lnTo>
                <a:lnTo>
                  <a:pt x="35" y="188"/>
                </a:lnTo>
                <a:lnTo>
                  <a:pt x="36" y="187"/>
                </a:lnTo>
                <a:lnTo>
                  <a:pt x="36" y="185"/>
                </a:lnTo>
                <a:lnTo>
                  <a:pt x="35" y="184"/>
                </a:lnTo>
                <a:lnTo>
                  <a:pt x="35" y="183"/>
                </a:lnTo>
                <a:lnTo>
                  <a:pt x="35" y="182"/>
                </a:lnTo>
                <a:lnTo>
                  <a:pt x="36" y="182"/>
                </a:lnTo>
                <a:lnTo>
                  <a:pt x="36" y="181"/>
                </a:lnTo>
                <a:lnTo>
                  <a:pt x="35" y="181"/>
                </a:lnTo>
                <a:lnTo>
                  <a:pt x="35" y="180"/>
                </a:lnTo>
                <a:lnTo>
                  <a:pt x="35" y="179"/>
                </a:lnTo>
                <a:lnTo>
                  <a:pt x="35" y="177"/>
                </a:lnTo>
                <a:lnTo>
                  <a:pt x="35" y="176"/>
                </a:lnTo>
                <a:lnTo>
                  <a:pt x="35" y="175"/>
                </a:lnTo>
                <a:lnTo>
                  <a:pt x="34" y="175"/>
                </a:lnTo>
                <a:lnTo>
                  <a:pt x="32" y="173"/>
                </a:lnTo>
                <a:lnTo>
                  <a:pt x="31" y="172"/>
                </a:lnTo>
                <a:lnTo>
                  <a:pt x="29" y="171"/>
                </a:lnTo>
                <a:lnTo>
                  <a:pt x="29" y="170"/>
                </a:lnTo>
                <a:lnTo>
                  <a:pt x="28" y="170"/>
                </a:lnTo>
                <a:lnTo>
                  <a:pt x="28" y="169"/>
                </a:lnTo>
                <a:lnTo>
                  <a:pt x="27" y="169"/>
                </a:lnTo>
                <a:lnTo>
                  <a:pt x="26" y="170"/>
                </a:lnTo>
                <a:lnTo>
                  <a:pt x="24" y="169"/>
                </a:lnTo>
                <a:lnTo>
                  <a:pt x="24" y="168"/>
                </a:lnTo>
                <a:lnTo>
                  <a:pt x="23" y="167"/>
                </a:lnTo>
                <a:lnTo>
                  <a:pt x="23" y="166"/>
                </a:lnTo>
                <a:lnTo>
                  <a:pt x="21" y="166"/>
                </a:lnTo>
                <a:lnTo>
                  <a:pt x="21" y="164"/>
                </a:lnTo>
                <a:lnTo>
                  <a:pt x="21" y="163"/>
                </a:lnTo>
                <a:lnTo>
                  <a:pt x="21" y="162"/>
                </a:lnTo>
                <a:lnTo>
                  <a:pt x="21" y="161"/>
                </a:lnTo>
                <a:lnTo>
                  <a:pt x="20" y="161"/>
                </a:lnTo>
                <a:lnTo>
                  <a:pt x="20" y="162"/>
                </a:lnTo>
                <a:lnTo>
                  <a:pt x="18" y="159"/>
                </a:lnTo>
                <a:lnTo>
                  <a:pt x="16" y="158"/>
                </a:lnTo>
                <a:lnTo>
                  <a:pt x="15" y="159"/>
                </a:lnTo>
                <a:lnTo>
                  <a:pt x="15" y="158"/>
                </a:lnTo>
                <a:lnTo>
                  <a:pt x="15" y="157"/>
                </a:lnTo>
                <a:lnTo>
                  <a:pt x="13" y="156"/>
                </a:lnTo>
                <a:lnTo>
                  <a:pt x="14" y="154"/>
                </a:lnTo>
                <a:lnTo>
                  <a:pt x="12" y="153"/>
                </a:lnTo>
                <a:lnTo>
                  <a:pt x="13" y="152"/>
                </a:lnTo>
                <a:lnTo>
                  <a:pt x="13" y="150"/>
                </a:lnTo>
                <a:lnTo>
                  <a:pt x="14" y="149"/>
                </a:lnTo>
                <a:lnTo>
                  <a:pt x="14" y="148"/>
                </a:lnTo>
                <a:lnTo>
                  <a:pt x="15" y="147"/>
                </a:lnTo>
                <a:lnTo>
                  <a:pt x="15" y="146"/>
                </a:lnTo>
                <a:lnTo>
                  <a:pt x="13" y="145"/>
                </a:lnTo>
                <a:lnTo>
                  <a:pt x="12" y="145"/>
                </a:lnTo>
                <a:lnTo>
                  <a:pt x="12" y="144"/>
                </a:lnTo>
                <a:lnTo>
                  <a:pt x="13" y="143"/>
                </a:lnTo>
                <a:lnTo>
                  <a:pt x="14" y="143"/>
                </a:lnTo>
                <a:lnTo>
                  <a:pt x="16" y="140"/>
                </a:lnTo>
                <a:lnTo>
                  <a:pt x="18" y="138"/>
                </a:lnTo>
                <a:lnTo>
                  <a:pt x="17" y="137"/>
                </a:lnTo>
                <a:lnTo>
                  <a:pt x="16" y="136"/>
                </a:lnTo>
                <a:lnTo>
                  <a:pt x="14" y="134"/>
                </a:lnTo>
                <a:lnTo>
                  <a:pt x="14" y="133"/>
                </a:lnTo>
                <a:lnTo>
                  <a:pt x="15" y="132"/>
                </a:lnTo>
                <a:lnTo>
                  <a:pt x="15" y="131"/>
                </a:lnTo>
                <a:lnTo>
                  <a:pt x="14" y="131"/>
                </a:lnTo>
                <a:lnTo>
                  <a:pt x="13" y="131"/>
                </a:lnTo>
                <a:lnTo>
                  <a:pt x="13" y="130"/>
                </a:lnTo>
                <a:lnTo>
                  <a:pt x="15" y="130"/>
                </a:lnTo>
                <a:lnTo>
                  <a:pt x="15" y="129"/>
                </a:lnTo>
                <a:lnTo>
                  <a:pt x="15" y="127"/>
                </a:lnTo>
                <a:lnTo>
                  <a:pt x="17" y="127"/>
                </a:lnTo>
                <a:lnTo>
                  <a:pt x="17" y="125"/>
                </a:lnTo>
                <a:lnTo>
                  <a:pt x="18" y="124"/>
                </a:lnTo>
                <a:lnTo>
                  <a:pt x="18" y="122"/>
                </a:lnTo>
                <a:lnTo>
                  <a:pt x="18" y="121"/>
                </a:lnTo>
                <a:lnTo>
                  <a:pt x="19" y="119"/>
                </a:lnTo>
                <a:lnTo>
                  <a:pt x="19" y="117"/>
                </a:lnTo>
                <a:lnTo>
                  <a:pt x="20" y="116"/>
                </a:lnTo>
                <a:lnTo>
                  <a:pt x="21" y="114"/>
                </a:lnTo>
                <a:lnTo>
                  <a:pt x="22" y="113"/>
                </a:lnTo>
                <a:lnTo>
                  <a:pt x="22" y="112"/>
                </a:lnTo>
                <a:lnTo>
                  <a:pt x="21" y="106"/>
                </a:lnTo>
                <a:lnTo>
                  <a:pt x="23" y="102"/>
                </a:lnTo>
                <a:lnTo>
                  <a:pt x="23" y="101"/>
                </a:lnTo>
                <a:lnTo>
                  <a:pt x="22" y="101"/>
                </a:lnTo>
                <a:lnTo>
                  <a:pt x="21" y="101"/>
                </a:lnTo>
                <a:lnTo>
                  <a:pt x="21" y="99"/>
                </a:lnTo>
                <a:lnTo>
                  <a:pt x="20" y="98"/>
                </a:lnTo>
                <a:lnTo>
                  <a:pt x="21" y="98"/>
                </a:lnTo>
                <a:lnTo>
                  <a:pt x="21" y="95"/>
                </a:lnTo>
                <a:lnTo>
                  <a:pt x="21" y="94"/>
                </a:lnTo>
                <a:lnTo>
                  <a:pt x="22" y="93"/>
                </a:lnTo>
                <a:lnTo>
                  <a:pt x="22" y="92"/>
                </a:lnTo>
                <a:lnTo>
                  <a:pt x="21" y="92"/>
                </a:lnTo>
                <a:lnTo>
                  <a:pt x="20" y="92"/>
                </a:lnTo>
                <a:lnTo>
                  <a:pt x="19" y="92"/>
                </a:lnTo>
                <a:lnTo>
                  <a:pt x="18" y="92"/>
                </a:lnTo>
                <a:lnTo>
                  <a:pt x="18" y="91"/>
                </a:lnTo>
                <a:lnTo>
                  <a:pt x="17" y="91"/>
                </a:lnTo>
                <a:lnTo>
                  <a:pt x="16" y="91"/>
                </a:lnTo>
                <a:lnTo>
                  <a:pt x="15" y="91"/>
                </a:lnTo>
                <a:lnTo>
                  <a:pt x="14" y="92"/>
                </a:lnTo>
                <a:lnTo>
                  <a:pt x="12" y="92"/>
                </a:lnTo>
                <a:lnTo>
                  <a:pt x="13" y="90"/>
                </a:lnTo>
                <a:lnTo>
                  <a:pt x="12" y="90"/>
                </a:lnTo>
                <a:lnTo>
                  <a:pt x="12" y="88"/>
                </a:lnTo>
                <a:lnTo>
                  <a:pt x="13" y="88"/>
                </a:lnTo>
                <a:lnTo>
                  <a:pt x="13" y="87"/>
                </a:lnTo>
                <a:lnTo>
                  <a:pt x="14" y="87"/>
                </a:lnTo>
                <a:lnTo>
                  <a:pt x="15" y="85"/>
                </a:lnTo>
                <a:lnTo>
                  <a:pt x="14" y="82"/>
                </a:lnTo>
                <a:lnTo>
                  <a:pt x="12" y="82"/>
                </a:lnTo>
                <a:lnTo>
                  <a:pt x="12" y="81"/>
                </a:lnTo>
                <a:lnTo>
                  <a:pt x="12" y="79"/>
                </a:lnTo>
                <a:lnTo>
                  <a:pt x="11" y="79"/>
                </a:lnTo>
                <a:lnTo>
                  <a:pt x="11" y="78"/>
                </a:lnTo>
                <a:lnTo>
                  <a:pt x="10" y="76"/>
                </a:lnTo>
                <a:lnTo>
                  <a:pt x="9" y="76"/>
                </a:lnTo>
                <a:lnTo>
                  <a:pt x="9" y="77"/>
                </a:lnTo>
                <a:lnTo>
                  <a:pt x="9" y="76"/>
                </a:lnTo>
                <a:lnTo>
                  <a:pt x="12" y="74"/>
                </a:lnTo>
                <a:lnTo>
                  <a:pt x="12" y="72"/>
                </a:lnTo>
                <a:lnTo>
                  <a:pt x="12" y="69"/>
                </a:lnTo>
                <a:lnTo>
                  <a:pt x="13" y="69"/>
                </a:lnTo>
                <a:lnTo>
                  <a:pt x="13" y="68"/>
                </a:lnTo>
                <a:lnTo>
                  <a:pt x="12" y="67"/>
                </a:lnTo>
                <a:lnTo>
                  <a:pt x="10" y="67"/>
                </a:lnTo>
                <a:lnTo>
                  <a:pt x="9" y="66"/>
                </a:lnTo>
                <a:lnTo>
                  <a:pt x="7" y="66"/>
                </a:lnTo>
                <a:lnTo>
                  <a:pt x="6" y="66"/>
                </a:lnTo>
                <a:lnTo>
                  <a:pt x="6" y="65"/>
                </a:lnTo>
                <a:lnTo>
                  <a:pt x="6" y="62"/>
                </a:lnTo>
                <a:lnTo>
                  <a:pt x="6" y="59"/>
                </a:lnTo>
                <a:lnTo>
                  <a:pt x="4" y="59"/>
                </a:lnTo>
                <a:lnTo>
                  <a:pt x="3" y="58"/>
                </a:lnTo>
                <a:lnTo>
                  <a:pt x="3" y="57"/>
                </a:lnTo>
                <a:lnTo>
                  <a:pt x="4" y="57"/>
                </a:lnTo>
                <a:lnTo>
                  <a:pt x="6" y="56"/>
                </a:lnTo>
                <a:lnTo>
                  <a:pt x="7" y="55"/>
                </a:lnTo>
                <a:lnTo>
                  <a:pt x="7" y="53"/>
                </a:lnTo>
                <a:lnTo>
                  <a:pt x="9" y="52"/>
                </a:lnTo>
                <a:lnTo>
                  <a:pt x="8" y="52"/>
                </a:lnTo>
                <a:lnTo>
                  <a:pt x="7" y="52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6" y="46"/>
                </a:lnTo>
                <a:lnTo>
                  <a:pt x="5" y="46"/>
                </a:lnTo>
                <a:lnTo>
                  <a:pt x="3" y="46"/>
                </a:lnTo>
                <a:lnTo>
                  <a:pt x="2" y="45"/>
                </a:lnTo>
                <a:lnTo>
                  <a:pt x="1" y="45"/>
                </a:lnTo>
                <a:lnTo>
                  <a:pt x="2" y="43"/>
                </a:lnTo>
                <a:lnTo>
                  <a:pt x="1" y="43"/>
                </a:lnTo>
                <a:lnTo>
                  <a:pt x="0" y="43"/>
                </a:lnTo>
                <a:lnTo>
                  <a:pt x="0" y="42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3" name="Freeform 45"/>
          <p:cNvSpPr>
            <a:spLocks/>
          </p:cNvSpPr>
          <p:nvPr/>
        </p:nvSpPr>
        <p:spPr bwMode="auto">
          <a:xfrm>
            <a:off x="7683500" y="2673350"/>
            <a:ext cx="407988" cy="250825"/>
          </a:xfrm>
          <a:custGeom>
            <a:avLst/>
            <a:gdLst>
              <a:gd name="T0" fmla="*/ 2147483647 w 257"/>
              <a:gd name="T1" fmla="*/ 2147483647 h 158"/>
              <a:gd name="T2" fmla="*/ 2147483647 w 257"/>
              <a:gd name="T3" fmla="*/ 2147483647 h 158"/>
              <a:gd name="T4" fmla="*/ 2147483647 w 257"/>
              <a:gd name="T5" fmla="*/ 2147483647 h 158"/>
              <a:gd name="T6" fmla="*/ 2147483647 w 257"/>
              <a:gd name="T7" fmla="*/ 2147483647 h 158"/>
              <a:gd name="T8" fmla="*/ 2147483647 w 257"/>
              <a:gd name="T9" fmla="*/ 2147483647 h 158"/>
              <a:gd name="T10" fmla="*/ 2147483647 w 257"/>
              <a:gd name="T11" fmla="*/ 2147483647 h 158"/>
              <a:gd name="T12" fmla="*/ 2147483647 w 257"/>
              <a:gd name="T13" fmla="*/ 2147483647 h 158"/>
              <a:gd name="T14" fmla="*/ 2147483647 w 257"/>
              <a:gd name="T15" fmla="*/ 2147483647 h 158"/>
              <a:gd name="T16" fmla="*/ 2147483647 w 257"/>
              <a:gd name="T17" fmla="*/ 2147483647 h 158"/>
              <a:gd name="T18" fmla="*/ 2147483647 w 257"/>
              <a:gd name="T19" fmla="*/ 2147483647 h 158"/>
              <a:gd name="T20" fmla="*/ 2147483647 w 257"/>
              <a:gd name="T21" fmla="*/ 2147483647 h 158"/>
              <a:gd name="T22" fmla="*/ 2147483647 w 257"/>
              <a:gd name="T23" fmla="*/ 2147483647 h 158"/>
              <a:gd name="T24" fmla="*/ 2147483647 w 257"/>
              <a:gd name="T25" fmla="*/ 2147483647 h 158"/>
              <a:gd name="T26" fmla="*/ 2147483647 w 257"/>
              <a:gd name="T27" fmla="*/ 2147483647 h 158"/>
              <a:gd name="T28" fmla="*/ 2147483647 w 257"/>
              <a:gd name="T29" fmla="*/ 2147483647 h 158"/>
              <a:gd name="T30" fmla="*/ 2147483647 w 257"/>
              <a:gd name="T31" fmla="*/ 2147483647 h 158"/>
              <a:gd name="T32" fmla="*/ 2147483647 w 257"/>
              <a:gd name="T33" fmla="*/ 2147483647 h 158"/>
              <a:gd name="T34" fmla="*/ 2147483647 w 257"/>
              <a:gd name="T35" fmla="*/ 2147483647 h 158"/>
              <a:gd name="T36" fmla="*/ 2147483647 w 257"/>
              <a:gd name="T37" fmla="*/ 2147483647 h 158"/>
              <a:gd name="T38" fmla="*/ 2147483647 w 257"/>
              <a:gd name="T39" fmla="*/ 2147483647 h 158"/>
              <a:gd name="T40" fmla="*/ 2147483647 w 257"/>
              <a:gd name="T41" fmla="*/ 2147483647 h 158"/>
              <a:gd name="T42" fmla="*/ 2147483647 w 257"/>
              <a:gd name="T43" fmla="*/ 2147483647 h 158"/>
              <a:gd name="T44" fmla="*/ 2147483647 w 257"/>
              <a:gd name="T45" fmla="*/ 2147483647 h 158"/>
              <a:gd name="T46" fmla="*/ 2147483647 w 257"/>
              <a:gd name="T47" fmla="*/ 2147483647 h 158"/>
              <a:gd name="T48" fmla="*/ 2147483647 w 257"/>
              <a:gd name="T49" fmla="*/ 2147483647 h 158"/>
              <a:gd name="T50" fmla="*/ 2147483647 w 257"/>
              <a:gd name="T51" fmla="*/ 2147483647 h 158"/>
              <a:gd name="T52" fmla="*/ 2147483647 w 257"/>
              <a:gd name="T53" fmla="*/ 2147483647 h 158"/>
              <a:gd name="T54" fmla="*/ 2147483647 w 257"/>
              <a:gd name="T55" fmla="*/ 2147483647 h 158"/>
              <a:gd name="T56" fmla="*/ 2147483647 w 257"/>
              <a:gd name="T57" fmla="*/ 2147483647 h 158"/>
              <a:gd name="T58" fmla="*/ 2147483647 w 257"/>
              <a:gd name="T59" fmla="*/ 2147483647 h 158"/>
              <a:gd name="T60" fmla="*/ 2147483647 w 257"/>
              <a:gd name="T61" fmla="*/ 2147483647 h 158"/>
              <a:gd name="T62" fmla="*/ 2147483647 w 257"/>
              <a:gd name="T63" fmla="*/ 2147483647 h 158"/>
              <a:gd name="T64" fmla="*/ 2147483647 w 257"/>
              <a:gd name="T65" fmla="*/ 2147483647 h 158"/>
              <a:gd name="T66" fmla="*/ 2147483647 w 257"/>
              <a:gd name="T67" fmla="*/ 2147483647 h 158"/>
              <a:gd name="T68" fmla="*/ 2147483647 w 257"/>
              <a:gd name="T69" fmla="*/ 2147483647 h 158"/>
              <a:gd name="T70" fmla="*/ 2147483647 w 257"/>
              <a:gd name="T71" fmla="*/ 2147483647 h 158"/>
              <a:gd name="T72" fmla="*/ 2147483647 w 257"/>
              <a:gd name="T73" fmla="*/ 2147483647 h 158"/>
              <a:gd name="T74" fmla="*/ 2147483647 w 257"/>
              <a:gd name="T75" fmla="*/ 2147483647 h 158"/>
              <a:gd name="T76" fmla="*/ 2147483647 w 257"/>
              <a:gd name="T77" fmla="*/ 2147483647 h 158"/>
              <a:gd name="T78" fmla="*/ 2147483647 w 257"/>
              <a:gd name="T79" fmla="*/ 2147483647 h 158"/>
              <a:gd name="T80" fmla="*/ 2147483647 w 257"/>
              <a:gd name="T81" fmla="*/ 2147483647 h 158"/>
              <a:gd name="T82" fmla="*/ 2147483647 w 257"/>
              <a:gd name="T83" fmla="*/ 2147483647 h 158"/>
              <a:gd name="T84" fmla="*/ 2147483647 w 257"/>
              <a:gd name="T85" fmla="*/ 2147483647 h 158"/>
              <a:gd name="T86" fmla="*/ 2147483647 w 257"/>
              <a:gd name="T87" fmla="*/ 2147483647 h 158"/>
              <a:gd name="T88" fmla="*/ 2147483647 w 257"/>
              <a:gd name="T89" fmla="*/ 2147483647 h 158"/>
              <a:gd name="T90" fmla="*/ 2147483647 w 257"/>
              <a:gd name="T91" fmla="*/ 2147483647 h 158"/>
              <a:gd name="T92" fmla="*/ 2147483647 w 257"/>
              <a:gd name="T93" fmla="*/ 2147483647 h 158"/>
              <a:gd name="T94" fmla="*/ 2147483647 w 257"/>
              <a:gd name="T95" fmla="*/ 2147483647 h 158"/>
              <a:gd name="T96" fmla="*/ 2147483647 w 257"/>
              <a:gd name="T97" fmla="*/ 2147483647 h 158"/>
              <a:gd name="T98" fmla="*/ 2147483647 w 257"/>
              <a:gd name="T99" fmla="*/ 2147483647 h 158"/>
              <a:gd name="T100" fmla="*/ 2147483647 w 257"/>
              <a:gd name="T101" fmla="*/ 2147483647 h 158"/>
              <a:gd name="T102" fmla="*/ 2147483647 w 257"/>
              <a:gd name="T103" fmla="*/ 2147483647 h 158"/>
              <a:gd name="T104" fmla="*/ 2147483647 w 257"/>
              <a:gd name="T105" fmla="*/ 2147483647 h 158"/>
              <a:gd name="T106" fmla="*/ 2147483647 w 257"/>
              <a:gd name="T107" fmla="*/ 2147483647 h 158"/>
              <a:gd name="T108" fmla="*/ 2147483647 w 257"/>
              <a:gd name="T109" fmla="*/ 2147483647 h 158"/>
              <a:gd name="T110" fmla="*/ 2147483647 w 257"/>
              <a:gd name="T111" fmla="*/ 2147483647 h 158"/>
              <a:gd name="T112" fmla="*/ 2147483647 w 257"/>
              <a:gd name="T113" fmla="*/ 2147483647 h 158"/>
              <a:gd name="T114" fmla="*/ 2147483647 w 257"/>
              <a:gd name="T115" fmla="*/ 2147483647 h 158"/>
              <a:gd name="T116" fmla="*/ 2147483647 w 257"/>
              <a:gd name="T117" fmla="*/ 2147483647 h 158"/>
              <a:gd name="T118" fmla="*/ 2147483647 w 257"/>
              <a:gd name="T119" fmla="*/ 2147483647 h 158"/>
              <a:gd name="T120" fmla="*/ 2147483647 w 257"/>
              <a:gd name="T121" fmla="*/ 2147483647 h 158"/>
              <a:gd name="T122" fmla="*/ 2147483647 w 257"/>
              <a:gd name="T123" fmla="*/ 2147483647 h 158"/>
              <a:gd name="T124" fmla="*/ 0 w 257"/>
              <a:gd name="T125" fmla="*/ 2147483647 h 1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7"/>
              <a:gd name="T190" fmla="*/ 0 h 158"/>
              <a:gd name="T191" fmla="*/ 257 w 257"/>
              <a:gd name="T192" fmla="*/ 158 h 1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7" h="158">
                <a:moveTo>
                  <a:pt x="0" y="106"/>
                </a:moveTo>
                <a:lnTo>
                  <a:pt x="0" y="105"/>
                </a:lnTo>
                <a:lnTo>
                  <a:pt x="1" y="105"/>
                </a:lnTo>
                <a:lnTo>
                  <a:pt x="2" y="103"/>
                </a:lnTo>
                <a:lnTo>
                  <a:pt x="3" y="103"/>
                </a:lnTo>
                <a:lnTo>
                  <a:pt x="3" y="102"/>
                </a:lnTo>
                <a:lnTo>
                  <a:pt x="4" y="102"/>
                </a:lnTo>
                <a:lnTo>
                  <a:pt x="3" y="101"/>
                </a:lnTo>
                <a:lnTo>
                  <a:pt x="3" y="100"/>
                </a:lnTo>
                <a:lnTo>
                  <a:pt x="5" y="100"/>
                </a:lnTo>
                <a:lnTo>
                  <a:pt x="5" y="99"/>
                </a:lnTo>
                <a:lnTo>
                  <a:pt x="7" y="97"/>
                </a:lnTo>
                <a:lnTo>
                  <a:pt x="7" y="96"/>
                </a:lnTo>
                <a:lnTo>
                  <a:pt x="7" y="95"/>
                </a:lnTo>
                <a:lnTo>
                  <a:pt x="8" y="94"/>
                </a:lnTo>
                <a:lnTo>
                  <a:pt x="9" y="93"/>
                </a:lnTo>
                <a:lnTo>
                  <a:pt x="8" y="92"/>
                </a:lnTo>
                <a:lnTo>
                  <a:pt x="10" y="91"/>
                </a:lnTo>
                <a:lnTo>
                  <a:pt x="11" y="90"/>
                </a:lnTo>
                <a:lnTo>
                  <a:pt x="12" y="90"/>
                </a:lnTo>
                <a:lnTo>
                  <a:pt x="14" y="90"/>
                </a:lnTo>
                <a:lnTo>
                  <a:pt x="13" y="90"/>
                </a:lnTo>
                <a:lnTo>
                  <a:pt x="14" y="90"/>
                </a:lnTo>
                <a:lnTo>
                  <a:pt x="14" y="91"/>
                </a:lnTo>
                <a:lnTo>
                  <a:pt x="14" y="92"/>
                </a:lnTo>
                <a:lnTo>
                  <a:pt x="16" y="91"/>
                </a:lnTo>
                <a:lnTo>
                  <a:pt x="16" y="90"/>
                </a:lnTo>
                <a:lnTo>
                  <a:pt x="17" y="91"/>
                </a:lnTo>
                <a:lnTo>
                  <a:pt x="18" y="91"/>
                </a:lnTo>
                <a:lnTo>
                  <a:pt x="19" y="92"/>
                </a:lnTo>
                <a:lnTo>
                  <a:pt x="20" y="90"/>
                </a:lnTo>
                <a:lnTo>
                  <a:pt x="21" y="90"/>
                </a:lnTo>
                <a:lnTo>
                  <a:pt x="22" y="90"/>
                </a:lnTo>
                <a:lnTo>
                  <a:pt x="22" y="89"/>
                </a:lnTo>
                <a:lnTo>
                  <a:pt x="23" y="89"/>
                </a:lnTo>
                <a:lnTo>
                  <a:pt x="23" y="86"/>
                </a:lnTo>
                <a:lnTo>
                  <a:pt x="23" y="85"/>
                </a:lnTo>
                <a:lnTo>
                  <a:pt x="26" y="83"/>
                </a:lnTo>
                <a:lnTo>
                  <a:pt x="27" y="83"/>
                </a:lnTo>
                <a:lnTo>
                  <a:pt x="28" y="82"/>
                </a:lnTo>
                <a:lnTo>
                  <a:pt x="29" y="81"/>
                </a:lnTo>
                <a:lnTo>
                  <a:pt x="29" y="80"/>
                </a:lnTo>
                <a:lnTo>
                  <a:pt x="30" y="79"/>
                </a:lnTo>
                <a:lnTo>
                  <a:pt x="31" y="78"/>
                </a:lnTo>
                <a:lnTo>
                  <a:pt x="31" y="77"/>
                </a:lnTo>
                <a:lnTo>
                  <a:pt x="32" y="74"/>
                </a:lnTo>
                <a:lnTo>
                  <a:pt x="32" y="73"/>
                </a:lnTo>
                <a:lnTo>
                  <a:pt x="33" y="72"/>
                </a:lnTo>
                <a:lnTo>
                  <a:pt x="35" y="69"/>
                </a:lnTo>
                <a:lnTo>
                  <a:pt x="37" y="68"/>
                </a:lnTo>
                <a:lnTo>
                  <a:pt x="37" y="66"/>
                </a:lnTo>
                <a:lnTo>
                  <a:pt x="36" y="65"/>
                </a:lnTo>
                <a:lnTo>
                  <a:pt x="35" y="65"/>
                </a:lnTo>
                <a:lnTo>
                  <a:pt x="34" y="66"/>
                </a:lnTo>
                <a:lnTo>
                  <a:pt x="34" y="65"/>
                </a:lnTo>
                <a:lnTo>
                  <a:pt x="34" y="64"/>
                </a:lnTo>
                <a:lnTo>
                  <a:pt x="34" y="61"/>
                </a:lnTo>
                <a:lnTo>
                  <a:pt x="35" y="61"/>
                </a:lnTo>
                <a:lnTo>
                  <a:pt x="37" y="60"/>
                </a:lnTo>
                <a:lnTo>
                  <a:pt x="38" y="59"/>
                </a:lnTo>
                <a:lnTo>
                  <a:pt x="40" y="56"/>
                </a:lnTo>
                <a:lnTo>
                  <a:pt x="40" y="55"/>
                </a:lnTo>
                <a:lnTo>
                  <a:pt x="41" y="54"/>
                </a:lnTo>
                <a:lnTo>
                  <a:pt x="41" y="53"/>
                </a:lnTo>
                <a:lnTo>
                  <a:pt x="43" y="52"/>
                </a:lnTo>
                <a:lnTo>
                  <a:pt x="44" y="52"/>
                </a:lnTo>
                <a:lnTo>
                  <a:pt x="46" y="49"/>
                </a:lnTo>
                <a:lnTo>
                  <a:pt x="47" y="49"/>
                </a:lnTo>
                <a:lnTo>
                  <a:pt x="48" y="48"/>
                </a:lnTo>
                <a:lnTo>
                  <a:pt x="49" y="48"/>
                </a:lnTo>
                <a:lnTo>
                  <a:pt x="49" y="45"/>
                </a:lnTo>
                <a:lnTo>
                  <a:pt x="49" y="44"/>
                </a:lnTo>
                <a:lnTo>
                  <a:pt x="51" y="42"/>
                </a:lnTo>
                <a:lnTo>
                  <a:pt x="50" y="40"/>
                </a:lnTo>
                <a:lnTo>
                  <a:pt x="51" y="39"/>
                </a:lnTo>
                <a:lnTo>
                  <a:pt x="52" y="37"/>
                </a:lnTo>
                <a:lnTo>
                  <a:pt x="54" y="35"/>
                </a:lnTo>
                <a:lnTo>
                  <a:pt x="55" y="35"/>
                </a:lnTo>
                <a:lnTo>
                  <a:pt x="56" y="34"/>
                </a:lnTo>
                <a:lnTo>
                  <a:pt x="56" y="33"/>
                </a:lnTo>
                <a:lnTo>
                  <a:pt x="55" y="32"/>
                </a:lnTo>
                <a:lnTo>
                  <a:pt x="55" y="31"/>
                </a:lnTo>
                <a:lnTo>
                  <a:pt x="56" y="30"/>
                </a:lnTo>
                <a:lnTo>
                  <a:pt x="56" y="29"/>
                </a:lnTo>
                <a:lnTo>
                  <a:pt x="55" y="28"/>
                </a:lnTo>
                <a:lnTo>
                  <a:pt x="57" y="26"/>
                </a:lnTo>
                <a:lnTo>
                  <a:pt x="57" y="22"/>
                </a:lnTo>
                <a:lnTo>
                  <a:pt x="60" y="19"/>
                </a:lnTo>
                <a:lnTo>
                  <a:pt x="60" y="18"/>
                </a:lnTo>
                <a:lnTo>
                  <a:pt x="60" y="17"/>
                </a:lnTo>
                <a:lnTo>
                  <a:pt x="61" y="17"/>
                </a:lnTo>
                <a:lnTo>
                  <a:pt x="63" y="16"/>
                </a:lnTo>
                <a:lnTo>
                  <a:pt x="65" y="12"/>
                </a:lnTo>
                <a:lnTo>
                  <a:pt x="66" y="9"/>
                </a:lnTo>
                <a:lnTo>
                  <a:pt x="66" y="7"/>
                </a:lnTo>
                <a:lnTo>
                  <a:pt x="78" y="4"/>
                </a:lnTo>
                <a:lnTo>
                  <a:pt x="80" y="3"/>
                </a:lnTo>
                <a:lnTo>
                  <a:pt x="86" y="2"/>
                </a:lnTo>
                <a:lnTo>
                  <a:pt x="94" y="0"/>
                </a:lnTo>
                <a:lnTo>
                  <a:pt x="95" y="1"/>
                </a:lnTo>
                <a:lnTo>
                  <a:pt x="96" y="3"/>
                </a:lnTo>
                <a:lnTo>
                  <a:pt x="97" y="5"/>
                </a:lnTo>
                <a:lnTo>
                  <a:pt x="99" y="6"/>
                </a:lnTo>
                <a:lnTo>
                  <a:pt x="100" y="7"/>
                </a:lnTo>
                <a:lnTo>
                  <a:pt x="101" y="7"/>
                </a:lnTo>
                <a:lnTo>
                  <a:pt x="102" y="8"/>
                </a:lnTo>
                <a:lnTo>
                  <a:pt x="104" y="7"/>
                </a:lnTo>
                <a:lnTo>
                  <a:pt x="105" y="6"/>
                </a:lnTo>
                <a:lnTo>
                  <a:pt x="106" y="7"/>
                </a:lnTo>
                <a:lnTo>
                  <a:pt x="108" y="9"/>
                </a:lnTo>
                <a:lnTo>
                  <a:pt x="109" y="9"/>
                </a:lnTo>
                <a:lnTo>
                  <a:pt x="112" y="7"/>
                </a:lnTo>
                <a:lnTo>
                  <a:pt x="113" y="7"/>
                </a:lnTo>
                <a:lnTo>
                  <a:pt x="114" y="7"/>
                </a:lnTo>
                <a:lnTo>
                  <a:pt x="115" y="6"/>
                </a:lnTo>
                <a:lnTo>
                  <a:pt x="118" y="9"/>
                </a:lnTo>
                <a:lnTo>
                  <a:pt x="119" y="9"/>
                </a:lnTo>
                <a:lnTo>
                  <a:pt x="120" y="9"/>
                </a:lnTo>
                <a:lnTo>
                  <a:pt x="122" y="10"/>
                </a:lnTo>
                <a:lnTo>
                  <a:pt x="124" y="12"/>
                </a:lnTo>
                <a:lnTo>
                  <a:pt x="126" y="15"/>
                </a:lnTo>
                <a:lnTo>
                  <a:pt x="129" y="16"/>
                </a:lnTo>
                <a:lnTo>
                  <a:pt x="130" y="16"/>
                </a:lnTo>
                <a:lnTo>
                  <a:pt x="131" y="16"/>
                </a:lnTo>
                <a:lnTo>
                  <a:pt x="130" y="17"/>
                </a:lnTo>
                <a:lnTo>
                  <a:pt x="132" y="18"/>
                </a:lnTo>
                <a:lnTo>
                  <a:pt x="132" y="17"/>
                </a:lnTo>
                <a:lnTo>
                  <a:pt x="133" y="19"/>
                </a:lnTo>
                <a:lnTo>
                  <a:pt x="134" y="19"/>
                </a:lnTo>
                <a:lnTo>
                  <a:pt x="135" y="19"/>
                </a:lnTo>
                <a:lnTo>
                  <a:pt x="138" y="19"/>
                </a:lnTo>
                <a:lnTo>
                  <a:pt x="139" y="18"/>
                </a:lnTo>
                <a:lnTo>
                  <a:pt x="140" y="19"/>
                </a:lnTo>
                <a:lnTo>
                  <a:pt x="140" y="18"/>
                </a:lnTo>
                <a:lnTo>
                  <a:pt x="141" y="18"/>
                </a:lnTo>
                <a:lnTo>
                  <a:pt x="143" y="19"/>
                </a:lnTo>
                <a:lnTo>
                  <a:pt x="144" y="18"/>
                </a:lnTo>
                <a:lnTo>
                  <a:pt x="145" y="18"/>
                </a:lnTo>
                <a:lnTo>
                  <a:pt x="147" y="17"/>
                </a:lnTo>
                <a:lnTo>
                  <a:pt x="149" y="17"/>
                </a:lnTo>
                <a:lnTo>
                  <a:pt x="152" y="17"/>
                </a:lnTo>
                <a:lnTo>
                  <a:pt x="154" y="18"/>
                </a:lnTo>
                <a:lnTo>
                  <a:pt x="156" y="19"/>
                </a:lnTo>
                <a:lnTo>
                  <a:pt x="158" y="19"/>
                </a:lnTo>
                <a:lnTo>
                  <a:pt x="160" y="19"/>
                </a:lnTo>
                <a:lnTo>
                  <a:pt x="161" y="19"/>
                </a:lnTo>
                <a:lnTo>
                  <a:pt x="161" y="20"/>
                </a:lnTo>
                <a:lnTo>
                  <a:pt x="162" y="19"/>
                </a:lnTo>
                <a:lnTo>
                  <a:pt x="163" y="19"/>
                </a:lnTo>
                <a:lnTo>
                  <a:pt x="164" y="19"/>
                </a:lnTo>
                <a:lnTo>
                  <a:pt x="166" y="19"/>
                </a:lnTo>
                <a:lnTo>
                  <a:pt x="172" y="19"/>
                </a:lnTo>
                <a:lnTo>
                  <a:pt x="174" y="19"/>
                </a:lnTo>
                <a:lnTo>
                  <a:pt x="176" y="18"/>
                </a:lnTo>
                <a:lnTo>
                  <a:pt x="177" y="17"/>
                </a:lnTo>
                <a:lnTo>
                  <a:pt x="179" y="17"/>
                </a:lnTo>
                <a:lnTo>
                  <a:pt x="180" y="16"/>
                </a:lnTo>
                <a:lnTo>
                  <a:pt x="182" y="16"/>
                </a:lnTo>
                <a:lnTo>
                  <a:pt x="183" y="16"/>
                </a:lnTo>
                <a:lnTo>
                  <a:pt x="184" y="16"/>
                </a:lnTo>
                <a:lnTo>
                  <a:pt x="187" y="16"/>
                </a:lnTo>
                <a:lnTo>
                  <a:pt x="190" y="16"/>
                </a:lnTo>
                <a:lnTo>
                  <a:pt x="191" y="17"/>
                </a:lnTo>
                <a:lnTo>
                  <a:pt x="193" y="17"/>
                </a:lnTo>
                <a:lnTo>
                  <a:pt x="195" y="18"/>
                </a:lnTo>
                <a:lnTo>
                  <a:pt x="197" y="18"/>
                </a:lnTo>
                <a:lnTo>
                  <a:pt x="198" y="18"/>
                </a:lnTo>
                <a:lnTo>
                  <a:pt x="199" y="18"/>
                </a:lnTo>
                <a:lnTo>
                  <a:pt x="200" y="19"/>
                </a:lnTo>
                <a:lnTo>
                  <a:pt x="203" y="19"/>
                </a:lnTo>
                <a:lnTo>
                  <a:pt x="204" y="20"/>
                </a:lnTo>
                <a:lnTo>
                  <a:pt x="205" y="19"/>
                </a:lnTo>
                <a:lnTo>
                  <a:pt x="208" y="21"/>
                </a:lnTo>
                <a:lnTo>
                  <a:pt x="209" y="21"/>
                </a:lnTo>
                <a:lnTo>
                  <a:pt x="210" y="21"/>
                </a:lnTo>
                <a:lnTo>
                  <a:pt x="210" y="20"/>
                </a:lnTo>
                <a:lnTo>
                  <a:pt x="213" y="22"/>
                </a:lnTo>
                <a:lnTo>
                  <a:pt x="216" y="22"/>
                </a:lnTo>
                <a:lnTo>
                  <a:pt x="218" y="24"/>
                </a:lnTo>
                <a:lnTo>
                  <a:pt x="219" y="24"/>
                </a:lnTo>
                <a:lnTo>
                  <a:pt x="221" y="26"/>
                </a:lnTo>
                <a:lnTo>
                  <a:pt x="222" y="27"/>
                </a:lnTo>
                <a:lnTo>
                  <a:pt x="225" y="29"/>
                </a:lnTo>
                <a:lnTo>
                  <a:pt x="226" y="31"/>
                </a:lnTo>
                <a:lnTo>
                  <a:pt x="227" y="32"/>
                </a:lnTo>
                <a:lnTo>
                  <a:pt x="228" y="34"/>
                </a:lnTo>
                <a:lnTo>
                  <a:pt x="228" y="38"/>
                </a:lnTo>
                <a:lnTo>
                  <a:pt x="229" y="39"/>
                </a:lnTo>
                <a:lnTo>
                  <a:pt x="230" y="40"/>
                </a:lnTo>
                <a:lnTo>
                  <a:pt x="231" y="40"/>
                </a:lnTo>
                <a:lnTo>
                  <a:pt x="232" y="41"/>
                </a:lnTo>
                <a:lnTo>
                  <a:pt x="232" y="42"/>
                </a:lnTo>
                <a:lnTo>
                  <a:pt x="233" y="44"/>
                </a:lnTo>
                <a:lnTo>
                  <a:pt x="233" y="46"/>
                </a:lnTo>
                <a:lnTo>
                  <a:pt x="234" y="46"/>
                </a:lnTo>
                <a:lnTo>
                  <a:pt x="234" y="48"/>
                </a:lnTo>
                <a:lnTo>
                  <a:pt x="235" y="48"/>
                </a:lnTo>
                <a:lnTo>
                  <a:pt x="236" y="48"/>
                </a:lnTo>
                <a:lnTo>
                  <a:pt x="236" y="49"/>
                </a:lnTo>
                <a:lnTo>
                  <a:pt x="236" y="50"/>
                </a:lnTo>
                <a:lnTo>
                  <a:pt x="236" y="51"/>
                </a:lnTo>
                <a:lnTo>
                  <a:pt x="236" y="52"/>
                </a:lnTo>
                <a:lnTo>
                  <a:pt x="236" y="53"/>
                </a:lnTo>
                <a:lnTo>
                  <a:pt x="237" y="55"/>
                </a:lnTo>
                <a:lnTo>
                  <a:pt x="238" y="55"/>
                </a:lnTo>
                <a:lnTo>
                  <a:pt x="238" y="57"/>
                </a:lnTo>
                <a:lnTo>
                  <a:pt x="238" y="58"/>
                </a:lnTo>
                <a:lnTo>
                  <a:pt x="239" y="58"/>
                </a:lnTo>
                <a:lnTo>
                  <a:pt x="239" y="61"/>
                </a:lnTo>
                <a:lnTo>
                  <a:pt x="239" y="62"/>
                </a:lnTo>
                <a:lnTo>
                  <a:pt x="239" y="63"/>
                </a:lnTo>
                <a:lnTo>
                  <a:pt x="240" y="63"/>
                </a:lnTo>
                <a:lnTo>
                  <a:pt x="240" y="64"/>
                </a:lnTo>
                <a:lnTo>
                  <a:pt x="239" y="67"/>
                </a:lnTo>
                <a:lnTo>
                  <a:pt x="239" y="68"/>
                </a:lnTo>
                <a:lnTo>
                  <a:pt x="240" y="68"/>
                </a:lnTo>
                <a:lnTo>
                  <a:pt x="240" y="69"/>
                </a:lnTo>
                <a:lnTo>
                  <a:pt x="241" y="71"/>
                </a:lnTo>
                <a:lnTo>
                  <a:pt x="241" y="76"/>
                </a:lnTo>
                <a:lnTo>
                  <a:pt x="242" y="77"/>
                </a:lnTo>
                <a:lnTo>
                  <a:pt x="243" y="77"/>
                </a:lnTo>
                <a:lnTo>
                  <a:pt x="243" y="78"/>
                </a:lnTo>
                <a:lnTo>
                  <a:pt x="243" y="80"/>
                </a:lnTo>
                <a:lnTo>
                  <a:pt x="243" y="81"/>
                </a:lnTo>
                <a:lnTo>
                  <a:pt x="244" y="83"/>
                </a:lnTo>
                <a:lnTo>
                  <a:pt x="245" y="83"/>
                </a:lnTo>
                <a:lnTo>
                  <a:pt x="245" y="84"/>
                </a:lnTo>
                <a:lnTo>
                  <a:pt x="246" y="84"/>
                </a:lnTo>
                <a:lnTo>
                  <a:pt x="246" y="85"/>
                </a:lnTo>
                <a:lnTo>
                  <a:pt x="246" y="86"/>
                </a:lnTo>
                <a:lnTo>
                  <a:pt x="246" y="87"/>
                </a:lnTo>
                <a:lnTo>
                  <a:pt x="246" y="89"/>
                </a:lnTo>
                <a:lnTo>
                  <a:pt x="247" y="90"/>
                </a:lnTo>
                <a:lnTo>
                  <a:pt x="247" y="91"/>
                </a:lnTo>
                <a:lnTo>
                  <a:pt x="247" y="95"/>
                </a:lnTo>
                <a:lnTo>
                  <a:pt x="247" y="96"/>
                </a:lnTo>
                <a:lnTo>
                  <a:pt x="248" y="99"/>
                </a:lnTo>
                <a:lnTo>
                  <a:pt x="248" y="100"/>
                </a:lnTo>
                <a:lnTo>
                  <a:pt x="248" y="101"/>
                </a:lnTo>
                <a:lnTo>
                  <a:pt x="249" y="102"/>
                </a:lnTo>
                <a:lnTo>
                  <a:pt x="250" y="102"/>
                </a:lnTo>
                <a:lnTo>
                  <a:pt x="251" y="102"/>
                </a:lnTo>
                <a:lnTo>
                  <a:pt x="251" y="103"/>
                </a:lnTo>
                <a:lnTo>
                  <a:pt x="251" y="107"/>
                </a:lnTo>
                <a:lnTo>
                  <a:pt x="252" y="108"/>
                </a:lnTo>
                <a:lnTo>
                  <a:pt x="251" y="109"/>
                </a:lnTo>
                <a:lnTo>
                  <a:pt x="252" y="110"/>
                </a:lnTo>
                <a:lnTo>
                  <a:pt x="253" y="112"/>
                </a:lnTo>
                <a:lnTo>
                  <a:pt x="253" y="113"/>
                </a:lnTo>
                <a:lnTo>
                  <a:pt x="254" y="113"/>
                </a:lnTo>
                <a:lnTo>
                  <a:pt x="255" y="115"/>
                </a:lnTo>
                <a:lnTo>
                  <a:pt x="256" y="117"/>
                </a:lnTo>
                <a:lnTo>
                  <a:pt x="256" y="119"/>
                </a:lnTo>
                <a:lnTo>
                  <a:pt x="257" y="119"/>
                </a:lnTo>
                <a:lnTo>
                  <a:pt x="257" y="121"/>
                </a:lnTo>
                <a:lnTo>
                  <a:pt x="256" y="121"/>
                </a:lnTo>
                <a:lnTo>
                  <a:pt x="254" y="122"/>
                </a:lnTo>
                <a:lnTo>
                  <a:pt x="254" y="123"/>
                </a:lnTo>
                <a:lnTo>
                  <a:pt x="253" y="123"/>
                </a:lnTo>
                <a:lnTo>
                  <a:pt x="252" y="123"/>
                </a:lnTo>
                <a:lnTo>
                  <a:pt x="251" y="123"/>
                </a:lnTo>
                <a:lnTo>
                  <a:pt x="250" y="124"/>
                </a:lnTo>
                <a:lnTo>
                  <a:pt x="249" y="124"/>
                </a:lnTo>
                <a:lnTo>
                  <a:pt x="247" y="122"/>
                </a:lnTo>
                <a:lnTo>
                  <a:pt x="247" y="123"/>
                </a:lnTo>
                <a:lnTo>
                  <a:pt x="246" y="123"/>
                </a:lnTo>
                <a:lnTo>
                  <a:pt x="245" y="124"/>
                </a:lnTo>
                <a:lnTo>
                  <a:pt x="245" y="125"/>
                </a:lnTo>
                <a:lnTo>
                  <a:pt x="244" y="126"/>
                </a:lnTo>
                <a:lnTo>
                  <a:pt x="243" y="126"/>
                </a:lnTo>
                <a:lnTo>
                  <a:pt x="242" y="126"/>
                </a:lnTo>
                <a:lnTo>
                  <a:pt x="240" y="126"/>
                </a:lnTo>
                <a:lnTo>
                  <a:pt x="239" y="125"/>
                </a:lnTo>
                <a:lnTo>
                  <a:pt x="239" y="123"/>
                </a:lnTo>
                <a:lnTo>
                  <a:pt x="238" y="123"/>
                </a:lnTo>
                <a:lnTo>
                  <a:pt x="237" y="124"/>
                </a:lnTo>
                <a:lnTo>
                  <a:pt x="236" y="125"/>
                </a:lnTo>
                <a:lnTo>
                  <a:pt x="234" y="126"/>
                </a:lnTo>
                <a:lnTo>
                  <a:pt x="231" y="126"/>
                </a:lnTo>
                <a:lnTo>
                  <a:pt x="230" y="125"/>
                </a:lnTo>
                <a:lnTo>
                  <a:pt x="228" y="123"/>
                </a:lnTo>
                <a:lnTo>
                  <a:pt x="227" y="123"/>
                </a:lnTo>
                <a:lnTo>
                  <a:pt x="225" y="122"/>
                </a:lnTo>
                <a:lnTo>
                  <a:pt x="225" y="121"/>
                </a:lnTo>
                <a:lnTo>
                  <a:pt x="224" y="121"/>
                </a:lnTo>
                <a:lnTo>
                  <a:pt x="222" y="121"/>
                </a:lnTo>
                <a:lnTo>
                  <a:pt x="222" y="120"/>
                </a:lnTo>
                <a:lnTo>
                  <a:pt x="222" y="121"/>
                </a:lnTo>
                <a:lnTo>
                  <a:pt x="222" y="120"/>
                </a:lnTo>
                <a:lnTo>
                  <a:pt x="221" y="121"/>
                </a:lnTo>
                <a:lnTo>
                  <a:pt x="220" y="121"/>
                </a:lnTo>
                <a:lnTo>
                  <a:pt x="219" y="121"/>
                </a:lnTo>
                <a:lnTo>
                  <a:pt x="219" y="120"/>
                </a:lnTo>
                <a:lnTo>
                  <a:pt x="219" y="121"/>
                </a:lnTo>
                <a:lnTo>
                  <a:pt x="219" y="120"/>
                </a:lnTo>
                <a:lnTo>
                  <a:pt x="218" y="120"/>
                </a:lnTo>
                <a:lnTo>
                  <a:pt x="217" y="120"/>
                </a:lnTo>
                <a:lnTo>
                  <a:pt x="216" y="120"/>
                </a:lnTo>
                <a:lnTo>
                  <a:pt x="216" y="121"/>
                </a:lnTo>
                <a:lnTo>
                  <a:pt x="216" y="120"/>
                </a:lnTo>
                <a:lnTo>
                  <a:pt x="216" y="121"/>
                </a:lnTo>
                <a:lnTo>
                  <a:pt x="215" y="121"/>
                </a:lnTo>
                <a:lnTo>
                  <a:pt x="214" y="122"/>
                </a:lnTo>
                <a:lnTo>
                  <a:pt x="214" y="121"/>
                </a:lnTo>
                <a:lnTo>
                  <a:pt x="213" y="121"/>
                </a:lnTo>
                <a:lnTo>
                  <a:pt x="212" y="120"/>
                </a:lnTo>
                <a:lnTo>
                  <a:pt x="211" y="119"/>
                </a:lnTo>
                <a:lnTo>
                  <a:pt x="210" y="119"/>
                </a:lnTo>
                <a:lnTo>
                  <a:pt x="209" y="119"/>
                </a:lnTo>
                <a:lnTo>
                  <a:pt x="207" y="118"/>
                </a:lnTo>
                <a:lnTo>
                  <a:pt x="207" y="119"/>
                </a:lnTo>
                <a:lnTo>
                  <a:pt x="206" y="119"/>
                </a:lnTo>
                <a:lnTo>
                  <a:pt x="205" y="118"/>
                </a:lnTo>
                <a:lnTo>
                  <a:pt x="204" y="119"/>
                </a:lnTo>
                <a:lnTo>
                  <a:pt x="203" y="120"/>
                </a:lnTo>
                <a:lnTo>
                  <a:pt x="202" y="120"/>
                </a:lnTo>
                <a:lnTo>
                  <a:pt x="199" y="121"/>
                </a:lnTo>
                <a:lnTo>
                  <a:pt x="193" y="121"/>
                </a:lnTo>
                <a:lnTo>
                  <a:pt x="187" y="122"/>
                </a:lnTo>
                <a:lnTo>
                  <a:pt x="185" y="121"/>
                </a:lnTo>
                <a:lnTo>
                  <a:pt x="184" y="121"/>
                </a:lnTo>
                <a:lnTo>
                  <a:pt x="182" y="120"/>
                </a:lnTo>
                <a:lnTo>
                  <a:pt x="182" y="119"/>
                </a:lnTo>
                <a:lnTo>
                  <a:pt x="180" y="118"/>
                </a:lnTo>
                <a:lnTo>
                  <a:pt x="179" y="117"/>
                </a:lnTo>
                <a:lnTo>
                  <a:pt x="179" y="116"/>
                </a:lnTo>
                <a:lnTo>
                  <a:pt x="178" y="116"/>
                </a:lnTo>
                <a:lnTo>
                  <a:pt x="177" y="115"/>
                </a:lnTo>
                <a:lnTo>
                  <a:pt x="177" y="116"/>
                </a:lnTo>
                <a:lnTo>
                  <a:pt x="176" y="116"/>
                </a:lnTo>
                <a:lnTo>
                  <a:pt x="175" y="117"/>
                </a:lnTo>
                <a:lnTo>
                  <a:pt x="174" y="116"/>
                </a:lnTo>
                <a:lnTo>
                  <a:pt x="173" y="116"/>
                </a:lnTo>
                <a:lnTo>
                  <a:pt x="170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5" y="115"/>
                </a:lnTo>
                <a:lnTo>
                  <a:pt x="164" y="115"/>
                </a:lnTo>
                <a:lnTo>
                  <a:pt x="162" y="114"/>
                </a:lnTo>
                <a:lnTo>
                  <a:pt x="161" y="114"/>
                </a:lnTo>
                <a:lnTo>
                  <a:pt x="161" y="113"/>
                </a:lnTo>
                <a:lnTo>
                  <a:pt x="162" y="113"/>
                </a:lnTo>
                <a:lnTo>
                  <a:pt x="163" y="111"/>
                </a:lnTo>
                <a:lnTo>
                  <a:pt x="163" y="109"/>
                </a:lnTo>
                <a:lnTo>
                  <a:pt x="163" y="108"/>
                </a:lnTo>
                <a:lnTo>
                  <a:pt x="162" y="107"/>
                </a:lnTo>
                <a:lnTo>
                  <a:pt x="161" y="106"/>
                </a:lnTo>
                <a:lnTo>
                  <a:pt x="158" y="107"/>
                </a:lnTo>
                <a:lnTo>
                  <a:pt x="157" y="108"/>
                </a:lnTo>
                <a:lnTo>
                  <a:pt x="155" y="107"/>
                </a:lnTo>
                <a:lnTo>
                  <a:pt x="153" y="112"/>
                </a:lnTo>
                <a:lnTo>
                  <a:pt x="150" y="112"/>
                </a:lnTo>
                <a:lnTo>
                  <a:pt x="147" y="112"/>
                </a:lnTo>
                <a:lnTo>
                  <a:pt x="147" y="113"/>
                </a:lnTo>
                <a:lnTo>
                  <a:pt x="147" y="115"/>
                </a:lnTo>
                <a:lnTo>
                  <a:pt x="146" y="117"/>
                </a:lnTo>
                <a:lnTo>
                  <a:pt x="145" y="118"/>
                </a:lnTo>
                <a:lnTo>
                  <a:pt x="145" y="119"/>
                </a:lnTo>
                <a:lnTo>
                  <a:pt x="145" y="120"/>
                </a:lnTo>
                <a:lnTo>
                  <a:pt x="145" y="122"/>
                </a:lnTo>
                <a:lnTo>
                  <a:pt x="146" y="123"/>
                </a:lnTo>
                <a:lnTo>
                  <a:pt x="147" y="123"/>
                </a:lnTo>
                <a:lnTo>
                  <a:pt x="149" y="123"/>
                </a:lnTo>
                <a:lnTo>
                  <a:pt x="149" y="125"/>
                </a:lnTo>
                <a:lnTo>
                  <a:pt x="150" y="126"/>
                </a:lnTo>
                <a:lnTo>
                  <a:pt x="151" y="126"/>
                </a:lnTo>
                <a:lnTo>
                  <a:pt x="152" y="129"/>
                </a:lnTo>
                <a:lnTo>
                  <a:pt x="152" y="131"/>
                </a:lnTo>
                <a:lnTo>
                  <a:pt x="152" y="132"/>
                </a:lnTo>
                <a:lnTo>
                  <a:pt x="151" y="131"/>
                </a:lnTo>
                <a:lnTo>
                  <a:pt x="150" y="132"/>
                </a:lnTo>
                <a:lnTo>
                  <a:pt x="150" y="130"/>
                </a:lnTo>
                <a:lnTo>
                  <a:pt x="147" y="129"/>
                </a:lnTo>
                <a:lnTo>
                  <a:pt x="146" y="129"/>
                </a:lnTo>
                <a:lnTo>
                  <a:pt x="146" y="130"/>
                </a:lnTo>
                <a:lnTo>
                  <a:pt x="144" y="133"/>
                </a:lnTo>
                <a:lnTo>
                  <a:pt x="144" y="136"/>
                </a:lnTo>
                <a:lnTo>
                  <a:pt x="143" y="137"/>
                </a:lnTo>
                <a:lnTo>
                  <a:pt x="143" y="138"/>
                </a:lnTo>
                <a:lnTo>
                  <a:pt x="144" y="139"/>
                </a:lnTo>
                <a:lnTo>
                  <a:pt x="145" y="139"/>
                </a:lnTo>
                <a:lnTo>
                  <a:pt x="146" y="139"/>
                </a:lnTo>
                <a:lnTo>
                  <a:pt x="146" y="140"/>
                </a:lnTo>
                <a:lnTo>
                  <a:pt x="147" y="140"/>
                </a:lnTo>
                <a:lnTo>
                  <a:pt x="147" y="141"/>
                </a:lnTo>
                <a:lnTo>
                  <a:pt x="147" y="142"/>
                </a:lnTo>
                <a:lnTo>
                  <a:pt x="147" y="145"/>
                </a:lnTo>
                <a:lnTo>
                  <a:pt x="145" y="146"/>
                </a:lnTo>
                <a:lnTo>
                  <a:pt x="144" y="147"/>
                </a:lnTo>
                <a:lnTo>
                  <a:pt x="143" y="147"/>
                </a:lnTo>
                <a:lnTo>
                  <a:pt x="142" y="148"/>
                </a:lnTo>
                <a:lnTo>
                  <a:pt x="142" y="149"/>
                </a:lnTo>
                <a:lnTo>
                  <a:pt x="143" y="149"/>
                </a:lnTo>
                <a:lnTo>
                  <a:pt x="142" y="149"/>
                </a:lnTo>
                <a:lnTo>
                  <a:pt x="139" y="154"/>
                </a:lnTo>
                <a:lnTo>
                  <a:pt x="138" y="154"/>
                </a:lnTo>
                <a:lnTo>
                  <a:pt x="136" y="153"/>
                </a:lnTo>
                <a:lnTo>
                  <a:pt x="134" y="153"/>
                </a:lnTo>
                <a:lnTo>
                  <a:pt x="132" y="157"/>
                </a:lnTo>
                <a:lnTo>
                  <a:pt x="132" y="158"/>
                </a:lnTo>
                <a:lnTo>
                  <a:pt x="130" y="156"/>
                </a:lnTo>
                <a:lnTo>
                  <a:pt x="129" y="154"/>
                </a:lnTo>
                <a:lnTo>
                  <a:pt x="128" y="154"/>
                </a:lnTo>
                <a:lnTo>
                  <a:pt x="129" y="152"/>
                </a:lnTo>
                <a:lnTo>
                  <a:pt x="130" y="150"/>
                </a:lnTo>
                <a:lnTo>
                  <a:pt x="131" y="147"/>
                </a:lnTo>
                <a:lnTo>
                  <a:pt x="128" y="147"/>
                </a:lnTo>
                <a:lnTo>
                  <a:pt x="128" y="143"/>
                </a:lnTo>
                <a:lnTo>
                  <a:pt x="124" y="139"/>
                </a:lnTo>
                <a:lnTo>
                  <a:pt x="121" y="140"/>
                </a:lnTo>
                <a:lnTo>
                  <a:pt x="118" y="141"/>
                </a:lnTo>
                <a:lnTo>
                  <a:pt x="116" y="142"/>
                </a:lnTo>
                <a:lnTo>
                  <a:pt x="115" y="143"/>
                </a:lnTo>
                <a:lnTo>
                  <a:pt x="115" y="142"/>
                </a:lnTo>
                <a:lnTo>
                  <a:pt x="114" y="142"/>
                </a:lnTo>
                <a:lnTo>
                  <a:pt x="114" y="141"/>
                </a:lnTo>
                <a:lnTo>
                  <a:pt x="114" y="139"/>
                </a:lnTo>
                <a:lnTo>
                  <a:pt x="113" y="139"/>
                </a:lnTo>
                <a:lnTo>
                  <a:pt x="112" y="137"/>
                </a:lnTo>
                <a:lnTo>
                  <a:pt x="109" y="139"/>
                </a:lnTo>
                <a:lnTo>
                  <a:pt x="107" y="140"/>
                </a:lnTo>
                <a:lnTo>
                  <a:pt x="106" y="141"/>
                </a:lnTo>
                <a:lnTo>
                  <a:pt x="104" y="142"/>
                </a:lnTo>
                <a:lnTo>
                  <a:pt x="103" y="142"/>
                </a:lnTo>
                <a:lnTo>
                  <a:pt x="101" y="144"/>
                </a:lnTo>
                <a:lnTo>
                  <a:pt x="98" y="145"/>
                </a:lnTo>
                <a:lnTo>
                  <a:pt x="95" y="145"/>
                </a:lnTo>
                <a:lnTo>
                  <a:pt x="94" y="145"/>
                </a:lnTo>
                <a:lnTo>
                  <a:pt x="94" y="144"/>
                </a:lnTo>
                <a:lnTo>
                  <a:pt x="93" y="143"/>
                </a:lnTo>
                <a:lnTo>
                  <a:pt x="93" y="142"/>
                </a:lnTo>
                <a:lnTo>
                  <a:pt x="92" y="142"/>
                </a:lnTo>
                <a:lnTo>
                  <a:pt x="92" y="141"/>
                </a:lnTo>
                <a:lnTo>
                  <a:pt x="93" y="139"/>
                </a:lnTo>
                <a:lnTo>
                  <a:pt x="92" y="139"/>
                </a:lnTo>
                <a:lnTo>
                  <a:pt x="91" y="138"/>
                </a:lnTo>
                <a:lnTo>
                  <a:pt x="92" y="136"/>
                </a:lnTo>
                <a:lnTo>
                  <a:pt x="89" y="136"/>
                </a:lnTo>
                <a:lnTo>
                  <a:pt x="87" y="137"/>
                </a:lnTo>
                <a:lnTo>
                  <a:pt x="83" y="136"/>
                </a:lnTo>
                <a:lnTo>
                  <a:pt x="78" y="137"/>
                </a:lnTo>
                <a:lnTo>
                  <a:pt x="78" y="136"/>
                </a:lnTo>
                <a:lnTo>
                  <a:pt x="78" y="135"/>
                </a:lnTo>
                <a:lnTo>
                  <a:pt x="78" y="134"/>
                </a:lnTo>
                <a:lnTo>
                  <a:pt x="78" y="132"/>
                </a:lnTo>
                <a:lnTo>
                  <a:pt x="78" y="131"/>
                </a:lnTo>
                <a:lnTo>
                  <a:pt x="78" y="130"/>
                </a:lnTo>
                <a:lnTo>
                  <a:pt x="78" y="129"/>
                </a:lnTo>
                <a:lnTo>
                  <a:pt x="78" y="126"/>
                </a:lnTo>
                <a:lnTo>
                  <a:pt x="78" y="125"/>
                </a:lnTo>
                <a:lnTo>
                  <a:pt x="79" y="125"/>
                </a:lnTo>
                <a:lnTo>
                  <a:pt x="80" y="124"/>
                </a:lnTo>
                <a:lnTo>
                  <a:pt x="81" y="124"/>
                </a:lnTo>
                <a:lnTo>
                  <a:pt x="82" y="124"/>
                </a:lnTo>
                <a:lnTo>
                  <a:pt x="83" y="123"/>
                </a:lnTo>
                <a:lnTo>
                  <a:pt x="84" y="119"/>
                </a:lnTo>
                <a:lnTo>
                  <a:pt x="84" y="117"/>
                </a:lnTo>
                <a:lnTo>
                  <a:pt x="85" y="117"/>
                </a:lnTo>
                <a:lnTo>
                  <a:pt x="84" y="116"/>
                </a:lnTo>
                <a:lnTo>
                  <a:pt x="83" y="116"/>
                </a:lnTo>
                <a:lnTo>
                  <a:pt x="83" y="115"/>
                </a:lnTo>
                <a:lnTo>
                  <a:pt x="84" y="114"/>
                </a:lnTo>
                <a:lnTo>
                  <a:pt x="84" y="113"/>
                </a:lnTo>
                <a:lnTo>
                  <a:pt x="85" y="113"/>
                </a:lnTo>
                <a:lnTo>
                  <a:pt x="85" y="110"/>
                </a:lnTo>
                <a:lnTo>
                  <a:pt x="86" y="109"/>
                </a:lnTo>
                <a:lnTo>
                  <a:pt x="88" y="108"/>
                </a:lnTo>
                <a:lnTo>
                  <a:pt x="89" y="107"/>
                </a:lnTo>
                <a:lnTo>
                  <a:pt x="89" y="106"/>
                </a:lnTo>
                <a:lnTo>
                  <a:pt x="90" y="106"/>
                </a:lnTo>
                <a:lnTo>
                  <a:pt x="92" y="106"/>
                </a:lnTo>
                <a:lnTo>
                  <a:pt x="92" y="104"/>
                </a:lnTo>
                <a:lnTo>
                  <a:pt x="94" y="102"/>
                </a:lnTo>
                <a:lnTo>
                  <a:pt x="95" y="101"/>
                </a:lnTo>
                <a:lnTo>
                  <a:pt x="98" y="100"/>
                </a:lnTo>
                <a:lnTo>
                  <a:pt x="98" y="99"/>
                </a:lnTo>
                <a:lnTo>
                  <a:pt x="99" y="99"/>
                </a:lnTo>
                <a:lnTo>
                  <a:pt x="100" y="98"/>
                </a:lnTo>
                <a:lnTo>
                  <a:pt x="101" y="97"/>
                </a:lnTo>
                <a:lnTo>
                  <a:pt x="100" y="97"/>
                </a:lnTo>
                <a:lnTo>
                  <a:pt x="99" y="96"/>
                </a:lnTo>
                <a:lnTo>
                  <a:pt x="100" y="94"/>
                </a:lnTo>
                <a:lnTo>
                  <a:pt x="100" y="93"/>
                </a:lnTo>
                <a:lnTo>
                  <a:pt x="100" y="91"/>
                </a:lnTo>
                <a:lnTo>
                  <a:pt x="99" y="90"/>
                </a:lnTo>
                <a:lnTo>
                  <a:pt x="99" y="89"/>
                </a:lnTo>
                <a:lnTo>
                  <a:pt x="98" y="89"/>
                </a:lnTo>
                <a:lnTo>
                  <a:pt x="98" y="88"/>
                </a:lnTo>
                <a:lnTo>
                  <a:pt x="97" y="88"/>
                </a:lnTo>
                <a:lnTo>
                  <a:pt x="96" y="88"/>
                </a:lnTo>
                <a:lnTo>
                  <a:pt x="95" y="87"/>
                </a:lnTo>
                <a:lnTo>
                  <a:pt x="94" y="87"/>
                </a:lnTo>
                <a:lnTo>
                  <a:pt x="93" y="88"/>
                </a:lnTo>
                <a:lnTo>
                  <a:pt x="93" y="89"/>
                </a:lnTo>
                <a:lnTo>
                  <a:pt x="92" y="90"/>
                </a:lnTo>
                <a:lnTo>
                  <a:pt x="91" y="89"/>
                </a:lnTo>
                <a:lnTo>
                  <a:pt x="90" y="89"/>
                </a:lnTo>
                <a:lnTo>
                  <a:pt x="89" y="90"/>
                </a:lnTo>
                <a:lnTo>
                  <a:pt x="88" y="90"/>
                </a:lnTo>
                <a:lnTo>
                  <a:pt x="86" y="92"/>
                </a:lnTo>
                <a:lnTo>
                  <a:pt x="85" y="91"/>
                </a:lnTo>
                <a:lnTo>
                  <a:pt x="85" y="92"/>
                </a:lnTo>
                <a:lnTo>
                  <a:pt x="84" y="92"/>
                </a:lnTo>
                <a:lnTo>
                  <a:pt x="83" y="94"/>
                </a:lnTo>
                <a:lnTo>
                  <a:pt x="81" y="94"/>
                </a:lnTo>
                <a:lnTo>
                  <a:pt x="80" y="94"/>
                </a:lnTo>
                <a:lnTo>
                  <a:pt x="79" y="96"/>
                </a:lnTo>
                <a:lnTo>
                  <a:pt x="78" y="97"/>
                </a:lnTo>
                <a:lnTo>
                  <a:pt x="77" y="96"/>
                </a:lnTo>
                <a:lnTo>
                  <a:pt x="76" y="96"/>
                </a:lnTo>
                <a:lnTo>
                  <a:pt x="76" y="97"/>
                </a:lnTo>
                <a:lnTo>
                  <a:pt x="75" y="97"/>
                </a:lnTo>
                <a:lnTo>
                  <a:pt x="74" y="97"/>
                </a:lnTo>
                <a:lnTo>
                  <a:pt x="73" y="97"/>
                </a:lnTo>
                <a:lnTo>
                  <a:pt x="72" y="97"/>
                </a:lnTo>
                <a:lnTo>
                  <a:pt x="71" y="97"/>
                </a:lnTo>
                <a:lnTo>
                  <a:pt x="70" y="97"/>
                </a:lnTo>
                <a:lnTo>
                  <a:pt x="69" y="98"/>
                </a:lnTo>
                <a:lnTo>
                  <a:pt x="68" y="98"/>
                </a:lnTo>
                <a:lnTo>
                  <a:pt x="66" y="99"/>
                </a:lnTo>
                <a:lnTo>
                  <a:pt x="66" y="100"/>
                </a:lnTo>
                <a:lnTo>
                  <a:pt x="63" y="100"/>
                </a:lnTo>
                <a:lnTo>
                  <a:pt x="62" y="99"/>
                </a:lnTo>
                <a:lnTo>
                  <a:pt x="61" y="98"/>
                </a:lnTo>
                <a:lnTo>
                  <a:pt x="61" y="99"/>
                </a:lnTo>
                <a:lnTo>
                  <a:pt x="58" y="100"/>
                </a:lnTo>
                <a:lnTo>
                  <a:pt x="58" y="101"/>
                </a:lnTo>
                <a:lnTo>
                  <a:pt x="57" y="101"/>
                </a:lnTo>
                <a:lnTo>
                  <a:pt x="57" y="102"/>
                </a:lnTo>
                <a:lnTo>
                  <a:pt x="57" y="103"/>
                </a:lnTo>
                <a:lnTo>
                  <a:pt x="57" y="104"/>
                </a:lnTo>
                <a:lnTo>
                  <a:pt x="57" y="105"/>
                </a:lnTo>
                <a:lnTo>
                  <a:pt x="57" y="106"/>
                </a:lnTo>
                <a:lnTo>
                  <a:pt x="57" y="107"/>
                </a:lnTo>
                <a:lnTo>
                  <a:pt x="58" y="107"/>
                </a:lnTo>
                <a:lnTo>
                  <a:pt x="57" y="107"/>
                </a:lnTo>
                <a:lnTo>
                  <a:pt x="55" y="107"/>
                </a:lnTo>
                <a:lnTo>
                  <a:pt x="54" y="107"/>
                </a:lnTo>
                <a:lnTo>
                  <a:pt x="53" y="108"/>
                </a:lnTo>
                <a:lnTo>
                  <a:pt x="54" y="108"/>
                </a:lnTo>
                <a:lnTo>
                  <a:pt x="54" y="109"/>
                </a:lnTo>
                <a:lnTo>
                  <a:pt x="53" y="109"/>
                </a:lnTo>
                <a:lnTo>
                  <a:pt x="52" y="109"/>
                </a:lnTo>
                <a:lnTo>
                  <a:pt x="52" y="110"/>
                </a:lnTo>
                <a:lnTo>
                  <a:pt x="52" y="111"/>
                </a:lnTo>
                <a:lnTo>
                  <a:pt x="52" y="112"/>
                </a:lnTo>
                <a:lnTo>
                  <a:pt x="51" y="113"/>
                </a:lnTo>
                <a:lnTo>
                  <a:pt x="49" y="112"/>
                </a:lnTo>
                <a:lnTo>
                  <a:pt x="49" y="114"/>
                </a:lnTo>
                <a:lnTo>
                  <a:pt x="49" y="115"/>
                </a:lnTo>
                <a:lnTo>
                  <a:pt x="48" y="115"/>
                </a:lnTo>
                <a:lnTo>
                  <a:pt x="46" y="116"/>
                </a:lnTo>
                <a:lnTo>
                  <a:pt x="45" y="116"/>
                </a:lnTo>
                <a:lnTo>
                  <a:pt x="44" y="116"/>
                </a:lnTo>
                <a:lnTo>
                  <a:pt x="44" y="115"/>
                </a:lnTo>
                <a:lnTo>
                  <a:pt x="43" y="115"/>
                </a:lnTo>
                <a:lnTo>
                  <a:pt x="43" y="116"/>
                </a:lnTo>
                <a:lnTo>
                  <a:pt x="42" y="116"/>
                </a:lnTo>
                <a:lnTo>
                  <a:pt x="40" y="116"/>
                </a:lnTo>
                <a:lnTo>
                  <a:pt x="40" y="117"/>
                </a:lnTo>
                <a:lnTo>
                  <a:pt x="39" y="118"/>
                </a:lnTo>
                <a:lnTo>
                  <a:pt x="40" y="119"/>
                </a:lnTo>
                <a:lnTo>
                  <a:pt x="39" y="119"/>
                </a:lnTo>
                <a:lnTo>
                  <a:pt x="39" y="120"/>
                </a:lnTo>
                <a:lnTo>
                  <a:pt x="38" y="120"/>
                </a:lnTo>
                <a:lnTo>
                  <a:pt x="37" y="120"/>
                </a:lnTo>
                <a:lnTo>
                  <a:pt x="38" y="119"/>
                </a:lnTo>
                <a:lnTo>
                  <a:pt x="37" y="119"/>
                </a:lnTo>
                <a:lnTo>
                  <a:pt x="37" y="118"/>
                </a:lnTo>
                <a:lnTo>
                  <a:pt x="37" y="119"/>
                </a:lnTo>
                <a:lnTo>
                  <a:pt x="36" y="119"/>
                </a:lnTo>
                <a:lnTo>
                  <a:pt x="34" y="121"/>
                </a:lnTo>
                <a:lnTo>
                  <a:pt x="34" y="122"/>
                </a:lnTo>
                <a:lnTo>
                  <a:pt x="34" y="123"/>
                </a:lnTo>
                <a:lnTo>
                  <a:pt x="32" y="123"/>
                </a:lnTo>
                <a:lnTo>
                  <a:pt x="31" y="123"/>
                </a:lnTo>
                <a:lnTo>
                  <a:pt x="30" y="121"/>
                </a:lnTo>
                <a:lnTo>
                  <a:pt x="29" y="122"/>
                </a:lnTo>
                <a:lnTo>
                  <a:pt x="27" y="122"/>
                </a:lnTo>
                <a:lnTo>
                  <a:pt x="26" y="121"/>
                </a:lnTo>
                <a:lnTo>
                  <a:pt x="25" y="121"/>
                </a:lnTo>
                <a:lnTo>
                  <a:pt x="24" y="121"/>
                </a:lnTo>
                <a:lnTo>
                  <a:pt x="23" y="120"/>
                </a:lnTo>
                <a:lnTo>
                  <a:pt x="23" y="121"/>
                </a:lnTo>
                <a:lnTo>
                  <a:pt x="20" y="123"/>
                </a:lnTo>
                <a:lnTo>
                  <a:pt x="20" y="121"/>
                </a:lnTo>
                <a:lnTo>
                  <a:pt x="18" y="121"/>
                </a:lnTo>
                <a:lnTo>
                  <a:pt x="18" y="120"/>
                </a:lnTo>
                <a:lnTo>
                  <a:pt x="17" y="119"/>
                </a:lnTo>
                <a:lnTo>
                  <a:pt x="16" y="119"/>
                </a:lnTo>
                <a:lnTo>
                  <a:pt x="15" y="119"/>
                </a:lnTo>
                <a:lnTo>
                  <a:pt x="14" y="119"/>
                </a:lnTo>
                <a:lnTo>
                  <a:pt x="14" y="117"/>
                </a:lnTo>
                <a:lnTo>
                  <a:pt x="14" y="116"/>
                </a:lnTo>
                <a:lnTo>
                  <a:pt x="13" y="116"/>
                </a:lnTo>
                <a:lnTo>
                  <a:pt x="12" y="116"/>
                </a:lnTo>
                <a:lnTo>
                  <a:pt x="11" y="116"/>
                </a:lnTo>
                <a:lnTo>
                  <a:pt x="8" y="115"/>
                </a:lnTo>
                <a:lnTo>
                  <a:pt x="8" y="114"/>
                </a:lnTo>
                <a:lnTo>
                  <a:pt x="6" y="115"/>
                </a:lnTo>
                <a:lnTo>
                  <a:pt x="6" y="113"/>
                </a:lnTo>
                <a:lnTo>
                  <a:pt x="5" y="113"/>
                </a:lnTo>
                <a:lnTo>
                  <a:pt x="5" y="112"/>
                </a:lnTo>
                <a:lnTo>
                  <a:pt x="7" y="111"/>
                </a:lnTo>
                <a:lnTo>
                  <a:pt x="8" y="110"/>
                </a:lnTo>
                <a:lnTo>
                  <a:pt x="7" y="110"/>
                </a:lnTo>
                <a:lnTo>
                  <a:pt x="6" y="110"/>
                </a:lnTo>
                <a:lnTo>
                  <a:pt x="5" y="110"/>
                </a:lnTo>
                <a:lnTo>
                  <a:pt x="5" y="112"/>
                </a:lnTo>
                <a:lnTo>
                  <a:pt x="4" y="111"/>
                </a:lnTo>
                <a:lnTo>
                  <a:pt x="4" y="110"/>
                </a:lnTo>
                <a:lnTo>
                  <a:pt x="2" y="110"/>
                </a:lnTo>
                <a:lnTo>
                  <a:pt x="2" y="111"/>
                </a:lnTo>
                <a:lnTo>
                  <a:pt x="1" y="111"/>
                </a:lnTo>
                <a:lnTo>
                  <a:pt x="0" y="112"/>
                </a:lnTo>
                <a:lnTo>
                  <a:pt x="0" y="111"/>
                </a:lnTo>
                <a:lnTo>
                  <a:pt x="0" y="110"/>
                </a:lnTo>
                <a:lnTo>
                  <a:pt x="0" y="109"/>
                </a:lnTo>
                <a:lnTo>
                  <a:pt x="0" y="107"/>
                </a:lnTo>
                <a:lnTo>
                  <a:pt x="0" y="106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4" name="Freeform 46"/>
          <p:cNvSpPr>
            <a:spLocks noEditPoints="1"/>
          </p:cNvSpPr>
          <p:nvPr/>
        </p:nvSpPr>
        <p:spPr bwMode="auto">
          <a:xfrm>
            <a:off x="7661275" y="2811463"/>
            <a:ext cx="447675" cy="265112"/>
          </a:xfrm>
          <a:custGeom>
            <a:avLst/>
            <a:gdLst>
              <a:gd name="T0" fmla="*/ 2147483647 w 282"/>
              <a:gd name="T1" fmla="*/ 2147483647 h 167"/>
              <a:gd name="T2" fmla="*/ 2147483647 w 282"/>
              <a:gd name="T3" fmla="*/ 2147483647 h 167"/>
              <a:gd name="T4" fmla="*/ 2147483647 w 282"/>
              <a:gd name="T5" fmla="*/ 2147483647 h 167"/>
              <a:gd name="T6" fmla="*/ 2147483647 w 282"/>
              <a:gd name="T7" fmla="*/ 2147483647 h 167"/>
              <a:gd name="T8" fmla="*/ 2147483647 w 282"/>
              <a:gd name="T9" fmla="*/ 2147483647 h 167"/>
              <a:gd name="T10" fmla="*/ 2147483647 w 282"/>
              <a:gd name="T11" fmla="*/ 2147483647 h 167"/>
              <a:gd name="T12" fmla="*/ 2147483647 w 282"/>
              <a:gd name="T13" fmla="*/ 2147483647 h 167"/>
              <a:gd name="T14" fmla="*/ 2147483647 w 282"/>
              <a:gd name="T15" fmla="*/ 2147483647 h 167"/>
              <a:gd name="T16" fmla="*/ 2147483647 w 282"/>
              <a:gd name="T17" fmla="*/ 2147483647 h 167"/>
              <a:gd name="T18" fmla="*/ 2147483647 w 282"/>
              <a:gd name="T19" fmla="*/ 2147483647 h 167"/>
              <a:gd name="T20" fmla="*/ 2147483647 w 282"/>
              <a:gd name="T21" fmla="*/ 2147483647 h 167"/>
              <a:gd name="T22" fmla="*/ 2147483647 w 282"/>
              <a:gd name="T23" fmla="*/ 2147483647 h 167"/>
              <a:gd name="T24" fmla="*/ 2147483647 w 282"/>
              <a:gd name="T25" fmla="*/ 2147483647 h 167"/>
              <a:gd name="T26" fmla="*/ 2147483647 w 282"/>
              <a:gd name="T27" fmla="*/ 2147483647 h 167"/>
              <a:gd name="T28" fmla="*/ 2147483647 w 282"/>
              <a:gd name="T29" fmla="*/ 2147483647 h 167"/>
              <a:gd name="T30" fmla="*/ 2147483647 w 282"/>
              <a:gd name="T31" fmla="*/ 2147483647 h 167"/>
              <a:gd name="T32" fmla="*/ 2147483647 w 282"/>
              <a:gd name="T33" fmla="*/ 2147483647 h 167"/>
              <a:gd name="T34" fmla="*/ 2147483647 w 282"/>
              <a:gd name="T35" fmla="*/ 2147483647 h 167"/>
              <a:gd name="T36" fmla="*/ 2147483647 w 282"/>
              <a:gd name="T37" fmla="*/ 2147483647 h 167"/>
              <a:gd name="T38" fmla="*/ 2147483647 w 282"/>
              <a:gd name="T39" fmla="*/ 2147483647 h 167"/>
              <a:gd name="T40" fmla="*/ 2147483647 w 282"/>
              <a:gd name="T41" fmla="*/ 2147483647 h 167"/>
              <a:gd name="T42" fmla="*/ 2147483647 w 282"/>
              <a:gd name="T43" fmla="*/ 2147483647 h 167"/>
              <a:gd name="T44" fmla="*/ 2147483647 w 282"/>
              <a:gd name="T45" fmla="*/ 2147483647 h 167"/>
              <a:gd name="T46" fmla="*/ 2147483647 w 282"/>
              <a:gd name="T47" fmla="*/ 2147483647 h 167"/>
              <a:gd name="T48" fmla="*/ 2147483647 w 282"/>
              <a:gd name="T49" fmla="*/ 2147483647 h 167"/>
              <a:gd name="T50" fmla="*/ 2147483647 w 282"/>
              <a:gd name="T51" fmla="*/ 2147483647 h 167"/>
              <a:gd name="T52" fmla="*/ 2147483647 w 282"/>
              <a:gd name="T53" fmla="*/ 2147483647 h 167"/>
              <a:gd name="T54" fmla="*/ 2147483647 w 282"/>
              <a:gd name="T55" fmla="*/ 2147483647 h 167"/>
              <a:gd name="T56" fmla="*/ 2147483647 w 282"/>
              <a:gd name="T57" fmla="*/ 2147483647 h 167"/>
              <a:gd name="T58" fmla="*/ 2147483647 w 282"/>
              <a:gd name="T59" fmla="*/ 2147483647 h 167"/>
              <a:gd name="T60" fmla="*/ 2147483647 w 282"/>
              <a:gd name="T61" fmla="*/ 2147483647 h 167"/>
              <a:gd name="T62" fmla="*/ 2147483647 w 282"/>
              <a:gd name="T63" fmla="*/ 2147483647 h 167"/>
              <a:gd name="T64" fmla="*/ 2147483647 w 282"/>
              <a:gd name="T65" fmla="*/ 2147483647 h 167"/>
              <a:gd name="T66" fmla="*/ 2147483647 w 282"/>
              <a:gd name="T67" fmla="*/ 2147483647 h 167"/>
              <a:gd name="T68" fmla="*/ 2147483647 w 282"/>
              <a:gd name="T69" fmla="*/ 2147483647 h 167"/>
              <a:gd name="T70" fmla="*/ 2147483647 w 282"/>
              <a:gd name="T71" fmla="*/ 2147483647 h 167"/>
              <a:gd name="T72" fmla="*/ 2147483647 w 282"/>
              <a:gd name="T73" fmla="*/ 2147483647 h 167"/>
              <a:gd name="T74" fmla="*/ 2147483647 w 282"/>
              <a:gd name="T75" fmla="*/ 2147483647 h 167"/>
              <a:gd name="T76" fmla="*/ 2147483647 w 282"/>
              <a:gd name="T77" fmla="*/ 2147483647 h 167"/>
              <a:gd name="T78" fmla="*/ 2147483647 w 282"/>
              <a:gd name="T79" fmla="*/ 2147483647 h 167"/>
              <a:gd name="T80" fmla="*/ 2147483647 w 282"/>
              <a:gd name="T81" fmla="*/ 2147483647 h 167"/>
              <a:gd name="T82" fmla="*/ 2147483647 w 282"/>
              <a:gd name="T83" fmla="*/ 2147483647 h 167"/>
              <a:gd name="T84" fmla="*/ 2147483647 w 282"/>
              <a:gd name="T85" fmla="*/ 2147483647 h 167"/>
              <a:gd name="T86" fmla="*/ 2147483647 w 282"/>
              <a:gd name="T87" fmla="*/ 2147483647 h 167"/>
              <a:gd name="T88" fmla="*/ 2147483647 w 282"/>
              <a:gd name="T89" fmla="*/ 2147483647 h 167"/>
              <a:gd name="T90" fmla="*/ 2147483647 w 282"/>
              <a:gd name="T91" fmla="*/ 2147483647 h 167"/>
              <a:gd name="T92" fmla="*/ 2147483647 w 282"/>
              <a:gd name="T93" fmla="*/ 2147483647 h 167"/>
              <a:gd name="T94" fmla="*/ 2147483647 w 282"/>
              <a:gd name="T95" fmla="*/ 2147483647 h 167"/>
              <a:gd name="T96" fmla="*/ 2147483647 w 282"/>
              <a:gd name="T97" fmla="*/ 2147483647 h 167"/>
              <a:gd name="T98" fmla="*/ 2147483647 w 282"/>
              <a:gd name="T99" fmla="*/ 2147483647 h 167"/>
              <a:gd name="T100" fmla="*/ 2147483647 w 282"/>
              <a:gd name="T101" fmla="*/ 2147483647 h 167"/>
              <a:gd name="T102" fmla="*/ 2147483647 w 282"/>
              <a:gd name="T103" fmla="*/ 2147483647 h 167"/>
              <a:gd name="T104" fmla="*/ 2147483647 w 282"/>
              <a:gd name="T105" fmla="*/ 2147483647 h 167"/>
              <a:gd name="T106" fmla="*/ 2147483647 w 282"/>
              <a:gd name="T107" fmla="*/ 2147483647 h 167"/>
              <a:gd name="T108" fmla="*/ 2147483647 w 282"/>
              <a:gd name="T109" fmla="*/ 2147483647 h 167"/>
              <a:gd name="T110" fmla="*/ 2147483647 w 282"/>
              <a:gd name="T111" fmla="*/ 2147483647 h 167"/>
              <a:gd name="T112" fmla="*/ 2147483647 w 282"/>
              <a:gd name="T113" fmla="*/ 2147483647 h 167"/>
              <a:gd name="T114" fmla="*/ 2147483647 w 282"/>
              <a:gd name="T115" fmla="*/ 2147483647 h 167"/>
              <a:gd name="T116" fmla="*/ 2147483647 w 282"/>
              <a:gd name="T117" fmla="*/ 2147483647 h 167"/>
              <a:gd name="T118" fmla="*/ 2147483647 w 282"/>
              <a:gd name="T119" fmla="*/ 2147483647 h 167"/>
              <a:gd name="T120" fmla="*/ 2147483647 w 282"/>
              <a:gd name="T121" fmla="*/ 2147483647 h 167"/>
              <a:gd name="T122" fmla="*/ 2147483647 w 282"/>
              <a:gd name="T123" fmla="*/ 2147483647 h 1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167"/>
              <a:gd name="T188" fmla="*/ 282 w 282"/>
              <a:gd name="T189" fmla="*/ 167 h 1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167">
                <a:moveTo>
                  <a:pt x="0" y="65"/>
                </a:moveTo>
                <a:lnTo>
                  <a:pt x="1" y="65"/>
                </a:lnTo>
                <a:lnTo>
                  <a:pt x="2" y="64"/>
                </a:lnTo>
                <a:lnTo>
                  <a:pt x="3" y="63"/>
                </a:lnTo>
                <a:lnTo>
                  <a:pt x="4" y="63"/>
                </a:lnTo>
                <a:lnTo>
                  <a:pt x="4" y="62"/>
                </a:lnTo>
                <a:lnTo>
                  <a:pt x="5" y="62"/>
                </a:lnTo>
                <a:lnTo>
                  <a:pt x="6" y="62"/>
                </a:lnTo>
                <a:lnTo>
                  <a:pt x="7" y="62"/>
                </a:lnTo>
                <a:lnTo>
                  <a:pt x="6" y="61"/>
                </a:lnTo>
                <a:lnTo>
                  <a:pt x="7" y="60"/>
                </a:lnTo>
                <a:lnTo>
                  <a:pt x="6" y="59"/>
                </a:lnTo>
                <a:lnTo>
                  <a:pt x="7" y="59"/>
                </a:lnTo>
                <a:lnTo>
                  <a:pt x="8" y="58"/>
                </a:lnTo>
                <a:lnTo>
                  <a:pt x="9" y="57"/>
                </a:lnTo>
                <a:lnTo>
                  <a:pt x="9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0" y="55"/>
                </a:lnTo>
                <a:lnTo>
                  <a:pt x="9" y="55"/>
                </a:lnTo>
                <a:lnTo>
                  <a:pt x="8" y="54"/>
                </a:lnTo>
                <a:lnTo>
                  <a:pt x="8" y="53"/>
                </a:lnTo>
                <a:lnTo>
                  <a:pt x="8" y="52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3"/>
                </a:lnTo>
                <a:lnTo>
                  <a:pt x="10" y="42"/>
                </a:lnTo>
                <a:lnTo>
                  <a:pt x="9" y="41"/>
                </a:lnTo>
                <a:lnTo>
                  <a:pt x="10" y="40"/>
                </a:lnTo>
                <a:lnTo>
                  <a:pt x="10" y="39"/>
                </a:lnTo>
                <a:lnTo>
                  <a:pt x="11" y="37"/>
                </a:lnTo>
                <a:lnTo>
                  <a:pt x="11" y="36"/>
                </a:lnTo>
                <a:lnTo>
                  <a:pt x="12" y="35"/>
                </a:lnTo>
                <a:lnTo>
                  <a:pt x="14" y="32"/>
                </a:lnTo>
                <a:lnTo>
                  <a:pt x="15" y="31"/>
                </a:lnTo>
                <a:lnTo>
                  <a:pt x="15" y="30"/>
                </a:lnTo>
                <a:lnTo>
                  <a:pt x="17" y="28"/>
                </a:lnTo>
                <a:lnTo>
                  <a:pt x="18" y="29"/>
                </a:lnTo>
                <a:lnTo>
                  <a:pt x="17" y="27"/>
                </a:lnTo>
                <a:lnTo>
                  <a:pt x="16" y="28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7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4" y="25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18" y="24"/>
                </a:lnTo>
                <a:lnTo>
                  <a:pt x="19" y="25"/>
                </a:lnTo>
                <a:lnTo>
                  <a:pt x="19" y="23"/>
                </a:lnTo>
                <a:lnTo>
                  <a:pt x="20" y="23"/>
                </a:lnTo>
                <a:lnTo>
                  <a:pt x="21" y="23"/>
                </a:lnTo>
                <a:lnTo>
                  <a:pt x="22" y="23"/>
                </a:lnTo>
                <a:lnTo>
                  <a:pt x="21" y="24"/>
                </a:lnTo>
                <a:lnTo>
                  <a:pt x="19" y="25"/>
                </a:lnTo>
                <a:lnTo>
                  <a:pt x="19" y="26"/>
                </a:lnTo>
                <a:lnTo>
                  <a:pt x="20" y="26"/>
                </a:lnTo>
                <a:lnTo>
                  <a:pt x="20" y="28"/>
                </a:lnTo>
                <a:lnTo>
                  <a:pt x="22" y="27"/>
                </a:lnTo>
                <a:lnTo>
                  <a:pt x="22" y="28"/>
                </a:lnTo>
                <a:lnTo>
                  <a:pt x="25" y="29"/>
                </a:lnTo>
                <a:lnTo>
                  <a:pt x="26" y="29"/>
                </a:lnTo>
                <a:lnTo>
                  <a:pt x="27" y="29"/>
                </a:lnTo>
                <a:lnTo>
                  <a:pt x="28" y="29"/>
                </a:lnTo>
                <a:lnTo>
                  <a:pt x="28" y="30"/>
                </a:lnTo>
                <a:lnTo>
                  <a:pt x="28" y="32"/>
                </a:lnTo>
                <a:lnTo>
                  <a:pt x="29" y="32"/>
                </a:lnTo>
                <a:lnTo>
                  <a:pt x="30" y="32"/>
                </a:lnTo>
                <a:lnTo>
                  <a:pt x="31" y="32"/>
                </a:lnTo>
                <a:lnTo>
                  <a:pt x="32" y="33"/>
                </a:lnTo>
                <a:lnTo>
                  <a:pt x="32" y="34"/>
                </a:lnTo>
                <a:lnTo>
                  <a:pt x="34" y="34"/>
                </a:lnTo>
                <a:lnTo>
                  <a:pt x="34" y="36"/>
                </a:lnTo>
                <a:lnTo>
                  <a:pt x="37" y="34"/>
                </a:lnTo>
                <a:lnTo>
                  <a:pt x="37" y="33"/>
                </a:lnTo>
                <a:lnTo>
                  <a:pt x="38" y="34"/>
                </a:lnTo>
                <a:lnTo>
                  <a:pt x="39" y="34"/>
                </a:lnTo>
                <a:lnTo>
                  <a:pt x="40" y="34"/>
                </a:lnTo>
                <a:lnTo>
                  <a:pt x="41" y="35"/>
                </a:lnTo>
                <a:lnTo>
                  <a:pt x="43" y="35"/>
                </a:lnTo>
                <a:lnTo>
                  <a:pt x="44" y="34"/>
                </a:lnTo>
                <a:lnTo>
                  <a:pt x="45" y="36"/>
                </a:lnTo>
                <a:lnTo>
                  <a:pt x="46" y="36"/>
                </a:lnTo>
                <a:lnTo>
                  <a:pt x="48" y="36"/>
                </a:lnTo>
                <a:lnTo>
                  <a:pt x="48" y="35"/>
                </a:lnTo>
                <a:lnTo>
                  <a:pt x="48" y="34"/>
                </a:lnTo>
                <a:lnTo>
                  <a:pt x="50" y="32"/>
                </a:lnTo>
                <a:lnTo>
                  <a:pt x="51" y="32"/>
                </a:lnTo>
                <a:lnTo>
                  <a:pt x="51" y="31"/>
                </a:lnTo>
                <a:lnTo>
                  <a:pt x="51" y="32"/>
                </a:lnTo>
                <a:lnTo>
                  <a:pt x="52" y="32"/>
                </a:lnTo>
                <a:lnTo>
                  <a:pt x="51" y="33"/>
                </a:lnTo>
                <a:lnTo>
                  <a:pt x="52" y="33"/>
                </a:lnTo>
                <a:lnTo>
                  <a:pt x="53" y="33"/>
                </a:lnTo>
                <a:lnTo>
                  <a:pt x="53" y="32"/>
                </a:lnTo>
                <a:lnTo>
                  <a:pt x="54" y="32"/>
                </a:lnTo>
                <a:lnTo>
                  <a:pt x="53" y="31"/>
                </a:lnTo>
                <a:lnTo>
                  <a:pt x="54" y="30"/>
                </a:lnTo>
                <a:lnTo>
                  <a:pt x="54" y="29"/>
                </a:lnTo>
                <a:lnTo>
                  <a:pt x="56" y="29"/>
                </a:lnTo>
                <a:lnTo>
                  <a:pt x="57" y="29"/>
                </a:lnTo>
                <a:lnTo>
                  <a:pt x="57" y="28"/>
                </a:lnTo>
                <a:lnTo>
                  <a:pt x="58" y="28"/>
                </a:lnTo>
                <a:lnTo>
                  <a:pt x="58" y="29"/>
                </a:lnTo>
                <a:lnTo>
                  <a:pt x="59" y="29"/>
                </a:lnTo>
                <a:lnTo>
                  <a:pt x="60" y="29"/>
                </a:lnTo>
                <a:lnTo>
                  <a:pt x="62" y="28"/>
                </a:lnTo>
                <a:lnTo>
                  <a:pt x="63" y="28"/>
                </a:lnTo>
                <a:lnTo>
                  <a:pt x="63" y="27"/>
                </a:lnTo>
                <a:lnTo>
                  <a:pt x="63" y="25"/>
                </a:lnTo>
                <a:lnTo>
                  <a:pt x="65" y="26"/>
                </a:lnTo>
                <a:lnTo>
                  <a:pt x="66" y="25"/>
                </a:lnTo>
                <a:lnTo>
                  <a:pt x="66" y="24"/>
                </a:lnTo>
                <a:lnTo>
                  <a:pt x="66" y="23"/>
                </a:lnTo>
                <a:lnTo>
                  <a:pt x="66" y="22"/>
                </a:lnTo>
                <a:lnTo>
                  <a:pt x="67" y="22"/>
                </a:lnTo>
                <a:lnTo>
                  <a:pt x="68" y="22"/>
                </a:lnTo>
                <a:lnTo>
                  <a:pt x="68" y="21"/>
                </a:lnTo>
                <a:lnTo>
                  <a:pt x="67" y="21"/>
                </a:lnTo>
                <a:lnTo>
                  <a:pt x="68" y="20"/>
                </a:lnTo>
                <a:lnTo>
                  <a:pt x="69" y="20"/>
                </a:lnTo>
                <a:lnTo>
                  <a:pt x="71" y="20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lnTo>
                  <a:pt x="71" y="18"/>
                </a:lnTo>
                <a:lnTo>
                  <a:pt x="71" y="17"/>
                </a:lnTo>
                <a:lnTo>
                  <a:pt x="71" y="16"/>
                </a:lnTo>
                <a:lnTo>
                  <a:pt x="71" y="15"/>
                </a:lnTo>
                <a:lnTo>
                  <a:pt x="71" y="14"/>
                </a:lnTo>
                <a:lnTo>
                  <a:pt x="72" y="14"/>
                </a:lnTo>
                <a:lnTo>
                  <a:pt x="72" y="13"/>
                </a:lnTo>
                <a:lnTo>
                  <a:pt x="75" y="12"/>
                </a:lnTo>
                <a:lnTo>
                  <a:pt x="75" y="11"/>
                </a:lnTo>
                <a:lnTo>
                  <a:pt x="76" y="12"/>
                </a:lnTo>
                <a:lnTo>
                  <a:pt x="77" y="13"/>
                </a:lnTo>
                <a:lnTo>
                  <a:pt x="80" y="13"/>
                </a:lnTo>
                <a:lnTo>
                  <a:pt x="80" y="12"/>
                </a:lnTo>
                <a:lnTo>
                  <a:pt x="82" y="11"/>
                </a:lnTo>
                <a:lnTo>
                  <a:pt x="83" y="11"/>
                </a:lnTo>
                <a:lnTo>
                  <a:pt x="84" y="10"/>
                </a:lnTo>
                <a:lnTo>
                  <a:pt x="85" y="10"/>
                </a:lnTo>
                <a:lnTo>
                  <a:pt x="86" y="10"/>
                </a:lnTo>
                <a:lnTo>
                  <a:pt x="87" y="10"/>
                </a:lnTo>
                <a:lnTo>
                  <a:pt x="88" y="10"/>
                </a:lnTo>
                <a:lnTo>
                  <a:pt x="89" y="10"/>
                </a:lnTo>
                <a:lnTo>
                  <a:pt x="90" y="10"/>
                </a:lnTo>
                <a:lnTo>
                  <a:pt x="90" y="9"/>
                </a:lnTo>
                <a:lnTo>
                  <a:pt x="91" y="9"/>
                </a:lnTo>
                <a:lnTo>
                  <a:pt x="92" y="10"/>
                </a:lnTo>
                <a:lnTo>
                  <a:pt x="93" y="9"/>
                </a:lnTo>
                <a:lnTo>
                  <a:pt x="94" y="7"/>
                </a:lnTo>
                <a:lnTo>
                  <a:pt x="95" y="7"/>
                </a:lnTo>
                <a:lnTo>
                  <a:pt x="97" y="7"/>
                </a:lnTo>
                <a:lnTo>
                  <a:pt x="98" y="5"/>
                </a:lnTo>
                <a:lnTo>
                  <a:pt x="99" y="5"/>
                </a:lnTo>
                <a:lnTo>
                  <a:pt x="99" y="4"/>
                </a:lnTo>
                <a:lnTo>
                  <a:pt x="100" y="5"/>
                </a:lnTo>
                <a:lnTo>
                  <a:pt x="102" y="3"/>
                </a:lnTo>
                <a:lnTo>
                  <a:pt x="103" y="3"/>
                </a:lnTo>
                <a:lnTo>
                  <a:pt x="104" y="2"/>
                </a:lnTo>
                <a:lnTo>
                  <a:pt x="105" y="2"/>
                </a:lnTo>
                <a:lnTo>
                  <a:pt x="106" y="3"/>
                </a:lnTo>
                <a:lnTo>
                  <a:pt x="107" y="2"/>
                </a:lnTo>
                <a:lnTo>
                  <a:pt x="107" y="1"/>
                </a:lnTo>
                <a:lnTo>
                  <a:pt x="108" y="0"/>
                </a:lnTo>
                <a:lnTo>
                  <a:pt x="109" y="0"/>
                </a:lnTo>
                <a:lnTo>
                  <a:pt x="110" y="1"/>
                </a:lnTo>
                <a:lnTo>
                  <a:pt x="111" y="1"/>
                </a:lnTo>
                <a:lnTo>
                  <a:pt x="112" y="1"/>
                </a:lnTo>
                <a:lnTo>
                  <a:pt x="112" y="2"/>
                </a:lnTo>
                <a:lnTo>
                  <a:pt x="113" y="2"/>
                </a:lnTo>
                <a:lnTo>
                  <a:pt x="113" y="3"/>
                </a:lnTo>
                <a:lnTo>
                  <a:pt x="114" y="4"/>
                </a:lnTo>
                <a:lnTo>
                  <a:pt x="114" y="6"/>
                </a:lnTo>
                <a:lnTo>
                  <a:pt x="114" y="7"/>
                </a:lnTo>
                <a:lnTo>
                  <a:pt x="113" y="9"/>
                </a:lnTo>
                <a:lnTo>
                  <a:pt x="114" y="10"/>
                </a:lnTo>
                <a:lnTo>
                  <a:pt x="115" y="10"/>
                </a:lnTo>
                <a:lnTo>
                  <a:pt x="114" y="11"/>
                </a:lnTo>
                <a:lnTo>
                  <a:pt x="113" y="12"/>
                </a:lnTo>
                <a:lnTo>
                  <a:pt x="112" y="12"/>
                </a:lnTo>
                <a:lnTo>
                  <a:pt x="112" y="13"/>
                </a:lnTo>
                <a:lnTo>
                  <a:pt x="109" y="14"/>
                </a:lnTo>
                <a:lnTo>
                  <a:pt x="108" y="15"/>
                </a:lnTo>
                <a:lnTo>
                  <a:pt x="106" y="17"/>
                </a:lnTo>
                <a:lnTo>
                  <a:pt x="106" y="19"/>
                </a:lnTo>
                <a:lnTo>
                  <a:pt x="104" y="19"/>
                </a:lnTo>
                <a:lnTo>
                  <a:pt x="103" y="19"/>
                </a:lnTo>
                <a:lnTo>
                  <a:pt x="103" y="20"/>
                </a:lnTo>
                <a:lnTo>
                  <a:pt x="102" y="21"/>
                </a:lnTo>
                <a:lnTo>
                  <a:pt x="100" y="22"/>
                </a:lnTo>
                <a:lnTo>
                  <a:pt x="99" y="23"/>
                </a:lnTo>
                <a:lnTo>
                  <a:pt x="99" y="26"/>
                </a:lnTo>
                <a:lnTo>
                  <a:pt x="98" y="26"/>
                </a:lnTo>
                <a:lnTo>
                  <a:pt x="98" y="27"/>
                </a:lnTo>
                <a:lnTo>
                  <a:pt x="97" y="28"/>
                </a:lnTo>
                <a:lnTo>
                  <a:pt x="97" y="29"/>
                </a:lnTo>
                <a:lnTo>
                  <a:pt x="98" y="29"/>
                </a:lnTo>
                <a:lnTo>
                  <a:pt x="99" y="30"/>
                </a:lnTo>
                <a:lnTo>
                  <a:pt x="98" y="30"/>
                </a:lnTo>
                <a:lnTo>
                  <a:pt x="98" y="32"/>
                </a:lnTo>
                <a:lnTo>
                  <a:pt x="97" y="36"/>
                </a:lnTo>
                <a:lnTo>
                  <a:pt x="96" y="37"/>
                </a:lnTo>
                <a:lnTo>
                  <a:pt x="95" y="37"/>
                </a:lnTo>
                <a:lnTo>
                  <a:pt x="94" y="37"/>
                </a:lnTo>
                <a:lnTo>
                  <a:pt x="93" y="38"/>
                </a:lnTo>
                <a:lnTo>
                  <a:pt x="92" y="38"/>
                </a:lnTo>
                <a:lnTo>
                  <a:pt x="92" y="39"/>
                </a:lnTo>
                <a:lnTo>
                  <a:pt x="92" y="42"/>
                </a:lnTo>
                <a:lnTo>
                  <a:pt x="92" y="43"/>
                </a:lnTo>
                <a:lnTo>
                  <a:pt x="92" y="44"/>
                </a:lnTo>
                <a:lnTo>
                  <a:pt x="92" y="45"/>
                </a:lnTo>
                <a:lnTo>
                  <a:pt x="92" y="47"/>
                </a:lnTo>
                <a:lnTo>
                  <a:pt x="92" y="48"/>
                </a:lnTo>
                <a:lnTo>
                  <a:pt x="92" y="49"/>
                </a:lnTo>
                <a:lnTo>
                  <a:pt x="92" y="50"/>
                </a:lnTo>
                <a:lnTo>
                  <a:pt x="97" y="49"/>
                </a:lnTo>
                <a:lnTo>
                  <a:pt x="101" y="50"/>
                </a:lnTo>
                <a:lnTo>
                  <a:pt x="103" y="49"/>
                </a:lnTo>
                <a:lnTo>
                  <a:pt x="106" y="49"/>
                </a:lnTo>
                <a:lnTo>
                  <a:pt x="105" y="51"/>
                </a:lnTo>
                <a:lnTo>
                  <a:pt x="106" y="52"/>
                </a:lnTo>
                <a:lnTo>
                  <a:pt x="107" y="52"/>
                </a:lnTo>
                <a:lnTo>
                  <a:pt x="106" y="54"/>
                </a:lnTo>
                <a:lnTo>
                  <a:pt x="106" y="55"/>
                </a:lnTo>
                <a:lnTo>
                  <a:pt x="107" y="55"/>
                </a:lnTo>
                <a:lnTo>
                  <a:pt x="107" y="56"/>
                </a:lnTo>
                <a:lnTo>
                  <a:pt x="108" y="57"/>
                </a:lnTo>
                <a:lnTo>
                  <a:pt x="108" y="58"/>
                </a:lnTo>
                <a:lnTo>
                  <a:pt x="109" y="58"/>
                </a:lnTo>
                <a:lnTo>
                  <a:pt x="112" y="58"/>
                </a:lnTo>
                <a:lnTo>
                  <a:pt x="115" y="57"/>
                </a:lnTo>
                <a:lnTo>
                  <a:pt x="117" y="55"/>
                </a:lnTo>
                <a:lnTo>
                  <a:pt x="118" y="55"/>
                </a:lnTo>
                <a:lnTo>
                  <a:pt x="120" y="54"/>
                </a:lnTo>
                <a:lnTo>
                  <a:pt x="121" y="53"/>
                </a:lnTo>
                <a:lnTo>
                  <a:pt x="123" y="52"/>
                </a:lnTo>
                <a:lnTo>
                  <a:pt x="126" y="50"/>
                </a:lnTo>
                <a:lnTo>
                  <a:pt x="127" y="52"/>
                </a:lnTo>
                <a:lnTo>
                  <a:pt x="128" y="52"/>
                </a:lnTo>
                <a:lnTo>
                  <a:pt x="128" y="54"/>
                </a:lnTo>
                <a:lnTo>
                  <a:pt x="128" y="55"/>
                </a:lnTo>
                <a:lnTo>
                  <a:pt x="129" y="55"/>
                </a:lnTo>
                <a:lnTo>
                  <a:pt x="129" y="56"/>
                </a:lnTo>
                <a:lnTo>
                  <a:pt x="130" y="55"/>
                </a:lnTo>
                <a:lnTo>
                  <a:pt x="132" y="54"/>
                </a:lnTo>
                <a:lnTo>
                  <a:pt x="135" y="53"/>
                </a:lnTo>
                <a:lnTo>
                  <a:pt x="138" y="52"/>
                </a:lnTo>
                <a:lnTo>
                  <a:pt x="142" y="56"/>
                </a:lnTo>
                <a:lnTo>
                  <a:pt x="142" y="60"/>
                </a:lnTo>
                <a:lnTo>
                  <a:pt x="145" y="60"/>
                </a:lnTo>
                <a:lnTo>
                  <a:pt x="144" y="63"/>
                </a:lnTo>
                <a:lnTo>
                  <a:pt x="143" y="65"/>
                </a:lnTo>
                <a:lnTo>
                  <a:pt x="142" y="67"/>
                </a:lnTo>
                <a:lnTo>
                  <a:pt x="143" y="67"/>
                </a:lnTo>
                <a:lnTo>
                  <a:pt x="144" y="69"/>
                </a:lnTo>
                <a:lnTo>
                  <a:pt x="146" y="71"/>
                </a:lnTo>
                <a:lnTo>
                  <a:pt x="146" y="70"/>
                </a:lnTo>
                <a:lnTo>
                  <a:pt x="148" y="66"/>
                </a:lnTo>
                <a:lnTo>
                  <a:pt x="150" y="66"/>
                </a:lnTo>
                <a:lnTo>
                  <a:pt x="152" y="67"/>
                </a:lnTo>
                <a:lnTo>
                  <a:pt x="153" y="67"/>
                </a:lnTo>
                <a:lnTo>
                  <a:pt x="156" y="62"/>
                </a:lnTo>
                <a:lnTo>
                  <a:pt x="157" y="62"/>
                </a:lnTo>
                <a:lnTo>
                  <a:pt x="156" y="62"/>
                </a:lnTo>
                <a:lnTo>
                  <a:pt x="156" y="61"/>
                </a:lnTo>
                <a:lnTo>
                  <a:pt x="157" y="60"/>
                </a:lnTo>
                <a:lnTo>
                  <a:pt x="158" y="60"/>
                </a:lnTo>
                <a:lnTo>
                  <a:pt x="159" y="59"/>
                </a:lnTo>
                <a:lnTo>
                  <a:pt x="161" y="58"/>
                </a:lnTo>
                <a:lnTo>
                  <a:pt x="161" y="55"/>
                </a:lnTo>
                <a:lnTo>
                  <a:pt x="161" y="54"/>
                </a:lnTo>
                <a:lnTo>
                  <a:pt x="161" y="53"/>
                </a:lnTo>
                <a:lnTo>
                  <a:pt x="160" y="53"/>
                </a:lnTo>
                <a:lnTo>
                  <a:pt x="160" y="52"/>
                </a:lnTo>
                <a:lnTo>
                  <a:pt x="159" y="52"/>
                </a:lnTo>
                <a:lnTo>
                  <a:pt x="158" y="52"/>
                </a:lnTo>
                <a:lnTo>
                  <a:pt x="157" y="51"/>
                </a:lnTo>
                <a:lnTo>
                  <a:pt x="157" y="50"/>
                </a:lnTo>
                <a:lnTo>
                  <a:pt x="158" y="49"/>
                </a:lnTo>
                <a:lnTo>
                  <a:pt x="158" y="46"/>
                </a:lnTo>
                <a:lnTo>
                  <a:pt x="160" y="43"/>
                </a:lnTo>
                <a:lnTo>
                  <a:pt x="160" y="42"/>
                </a:lnTo>
                <a:lnTo>
                  <a:pt x="161" y="42"/>
                </a:lnTo>
                <a:lnTo>
                  <a:pt x="164" y="43"/>
                </a:lnTo>
                <a:lnTo>
                  <a:pt x="164" y="45"/>
                </a:lnTo>
                <a:lnTo>
                  <a:pt x="165" y="44"/>
                </a:lnTo>
                <a:lnTo>
                  <a:pt x="166" y="45"/>
                </a:lnTo>
                <a:lnTo>
                  <a:pt x="166" y="44"/>
                </a:lnTo>
                <a:lnTo>
                  <a:pt x="166" y="42"/>
                </a:lnTo>
                <a:lnTo>
                  <a:pt x="165" y="39"/>
                </a:lnTo>
                <a:lnTo>
                  <a:pt x="164" y="39"/>
                </a:lnTo>
                <a:lnTo>
                  <a:pt x="163" y="38"/>
                </a:lnTo>
                <a:lnTo>
                  <a:pt x="163" y="36"/>
                </a:lnTo>
                <a:lnTo>
                  <a:pt x="161" y="36"/>
                </a:lnTo>
                <a:lnTo>
                  <a:pt x="160" y="36"/>
                </a:lnTo>
                <a:lnTo>
                  <a:pt x="159" y="35"/>
                </a:lnTo>
                <a:lnTo>
                  <a:pt x="159" y="33"/>
                </a:lnTo>
                <a:lnTo>
                  <a:pt x="159" y="32"/>
                </a:lnTo>
                <a:lnTo>
                  <a:pt x="159" y="31"/>
                </a:lnTo>
                <a:lnTo>
                  <a:pt x="160" y="30"/>
                </a:lnTo>
                <a:lnTo>
                  <a:pt x="161" y="28"/>
                </a:lnTo>
                <a:lnTo>
                  <a:pt x="161" y="26"/>
                </a:lnTo>
                <a:lnTo>
                  <a:pt x="161" y="25"/>
                </a:lnTo>
                <a:lnTo>
                  <a:pt x="164" y="25"/>
                </a:lnTo>
                <a:lnTo>
                  <a:pt x="167" y="25"/>
                </a:lnTo>
                <a:lnTo>
                  <a:pt x="169" y="20"/>
                </a:lnTo>
                <a:lnTo>
                  <a:pt x="171" y="21"/>
                </a:lnTo>
                <a:lnTo>
                  <a:pt x="172" y="20"/>
                </a:lnTo>
                <a:lnTo>
                  <a:pt x="175" y="19"/>
                </a:lnTo>
                <a:lnTo>
                  <a:pt x="176" y="20"/>
                </a:lnTo>
                <a:lnTo>
                  <a:pt x="177" y="21"/>
                </a:lnTo>
                <a:lnTo>
                  <a:pt x="177" y="22"/>
                </a:lnTo>
                <a:lnTo>
                  <a:pt x="177" y="24"/>
                </a:lnTo>
                <a:lnTo>
                  <a:pt x="176" y="26"/>
                </a:lnTo>
                <a:lnTo>
                  <a:pt x="175" y="26"/>
                </a:lnTo>
                <a:lnTo>
                  <a:pt x="175" y="27"/>
                </a:lnTo>
                <a:lnTo>
                  <a:pt x="176" y="27"/>
                </a:lnTo>
                <a:lnTo>
                  <a:pt x="178" y="28"/>
                </a:lnTo>
                <a:lnTo>
                  <a:pt x="179" y="28"/>
                </a:lnTo>
                <a:lnTo>
                  <a:pt x="179" y="30"/>
                </a:lnTo>
                <a:lnTo>
                  <a:pt x="181" y="30"/>
                </a:lnTo>
                <a:lnTo>
                  <a:pt x="182" y="30"/>
                </a:lnTo>
                <a:lnTo>
                  <a:pt x="184" y="30"/>
                </a:lnTo>
                <a:lnTo>
                  <a:pt x="187" y="29"/>
                </a:lnTo>
                <a:lnTo>
                  <a:pt x="188" y="29"/>
                </a:lnTo>
                <a:lnTo>
                  <a:pt x="189" y="30"/>
                </a:lnTo>
                <a:lnTo>
                  <a:pt x="190" y="29"/>
                </a:lnTo>
                <a:lnTo>
                  <a:pt x="191" y="29"/>
                </a:lnTo>
                <a:lnTo>
                  <a:pt x="191" y="28"/>
                </a:lnTo>
                <a:lnTo>
                  <a:pt x="192" y="29"/>
                </a:lnTo>
                <a:lnTo>
                  <a:pt x="193" y="29"/>
                </a:lnTo>
                <a:lnTo>
                  <a:pt x="193" y="30"/>
                </a:lnTo>
                <a:lnTo>
                  <a:pt x="194" y="31"/>
                </a:lnTo>
                <a:lnTo>
                  <a:pt x="196" y="32"/>
                </a:lnTo>
                <a:lnTo>
                  <a:pt x="196" y="33"/>
                </a:lnTo>
                <a:lnTo>
                  <a:pt x="198" y="34"/>
                </a:lnTo>
                <a:lnTo>
                  <a:pt x="199" y="34"/>
                </a:lnTo>
                <a:lnTo>
                  <a:pt x="201" y="35"/>
                </a:lnTo>
                <a:lnTo>
                  <a:pt x="207" y="34"/>
                </a:lnTo>
                <a:lnTo>
                  <a:pt x="213" y="34"/>
                </a:lnTo>
                <a:lnTo>
                  <a:pt x="216" y="33"/>
                </a:lnTo>
                <a:lnTo>
                  <a:pt x="217" y="33"/>
                </a:lnTo>
                <a:lnTo>
                  <a:pt x="218" y="32"/>
                </a:lnTo>
                <a:lnTo>
                  <a:pt x="219" y="31"/>
                </a:lnTo>
                <a:lnTo>
                  <a:pt x="220" y="32"/>
                </a:lnTo>
                <a:lnTo>
                  <a:pt x="221" y="32"/>
                </a:lnTo>
                <a:lnTo>
                  <a:pt x="221" y="31"/>
                </a:lnTo>
                <a:lnTo>
                  <a:pt x="223" y="32"/>
                </a:lnTo>
                <a:lnTo>
                  <a:pt x="224" y="32"/>
                </a:lnTo>
                <a:lnTo>
                  <a:pt x="225" y="32"/>
                </a:lnTo>
                <a:lnTo>
                  <a:pt x="226" y="33"/>
                </a:lnTo>
                <a:lnTo>
                  <a:pt x="227" y="34"/>
                </a:lnTo>
                <a:lnTo>
                  <a:pt x="228" y="34"/>
                </a:lnTo>
                <a:lnTo>
                  <a:pt x="228" y="35"/>
                </a:lnTo>
                <a:lnTo>
                  <a:pt x="229" y="34"/>
                </a:lnTo>
                <a:lnTo>
                  <a:pt x="230" y="34"/>
                </a:lnTo>
                <a:lnTo>
                  <a:pt x="230" y="33"/>
                </a:lnTo>
                <a:lnTo>
                  <a:pt x="230" y="34"/>
                </a:lnTo>
                <a:lnTo>
                  <a:pt x="230" y="33"/>
                </a:lnTo>
                <a:lnTo>
                  <a:pt x="231" y="33"/>
                </a:lnTo>
                <a:lnTo>
                  <a:pt x="232" y="33"/>
                </a:lnTo>
                <a:lnTo>
                  <a:pt x="233" y="33"/>
                </a:lnTo>
                <a:lnTo>
                  <a:pt x="233" y="34"/>
                </a:lnTo>
                <a:lnTo>
                  <a:pt x="233" y="33"/>
                </a:lnTo>
                <a:lnTo>
                  <a:pt x="233" y="34"/>
                </a:lnTo>
                <a:lnTo>
                  <a:pt x="234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4"/>
                </a:lnTo>
                <a:lnTo>
                  <a:pt x="236" y="33"/>
                </a:lnTo>
                <a:lnTo>
                  <a:pt x="236" y="34"/>
                </a:lnTo>
                <a:lnTo>
                  <a:pt x="238" y="34"/>
                </a:lnTo>
                <a:lnTo>
                  <a:pt x="239" y="34"/>
                </a:lnTo>
                <a:lnTo>
                  <a:pt x="239" y="35"/>
                </a:lnTo>
                <a:lnTo>
                  <a:pt x="241" y="36"/>
                </a:lnTo>
                <a:lnTo>
                  <a:pt x="242" y="36"/>
                </a:lnTo>
                <a:lnTo>
                  <a:pt x="244" y="38"/>
                </a:lnTo>
                <a:lnTo>
                  <a:pt x="245" y="39"/>
                </a:lnTo>
                <a:lnTo>
                  <a:pt x="248" y="39"/>
                </a:lnTo>
                <a:lnTo>
                  <a:pt x="250" y="38"/>
                </a:lnTo>
                <a:lnTo>
                  <a:pt x="251" y="37"/>
                </a:lnTo>
                <a:lnTo>
                  <a:pt x="252" y="36"/>
                </a:lnTo>
                <a:lnTo>
                  <a:pt x="253" y="36"/>
                </a:lnTo>
                <a:lnTo>
                  <a:pt x="253" y="38"/>
                </a:lnTo>
                <a:lnTo>
                  <a:pt x="254" y="39"/>
                </a:lnTo>
                <a:lnTo>
                  <a:pt x="256" y="39"/>
                </a:lnTo>
                <a:lnTo>
                  <a:pt x="257" y="39"/>
                </a:lnTo>
                <a:lnTo>
                  <a:pt x="258" y="39"/>
                </a:lnTo>
                <a:lnTo>
                  <a:pt x="259" y="38"/>
                </a:lnTo>
                <a:lnTo>
                  <a:pt x="259" y="37"/>
                </a:lnTo>
                <a:lnTo>
                  <a:pt x="260" y="36"/>
                </a:lnTo>
                <a:lnTo>
                  <a:pt x="261" y="36"/>
                </a:lnTo>
                <a:lnTo>
                  <a:pt x="261" y="35"/>
                </a:lnTo>
                <a:lnTo>
                  <a:pt x="263" y="37"/>
                </a:lnTo>
                <a:lnTo>
                  <a:pt x="264" y="37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8" y="36"/>
                </a:lnTo>
                <a:lnTo>
                  <a:pt x="268" y="35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1" y="42"/>
                </a:lnTo>
                <a:lnTo>
                  <a:pt x="271" y="45"/>
                </a:lnTo>
                <a:lnTo>
                  <a:pt x="271" y="47"/>
                </a:lnTo>
                <a:lnTo>
                  <a:pt x="272" y="49"/>
                </a:lnTo>
                <a:lnTo>
                  <a:pt x="273" y="49"/>
                </a:lnTo>
                <a:lnTo>
                  <a:pt x="273" y="50"/>
                </a:lnTo>
                <a:lnTo>
                  <a:pt x="273" y="51"/>
                </a:lnTo>
                <a:lnTo>
                  <a:pt x="273" y="52"/>
                </a:lnTo>
                <a:lnTo>
                  <a:pt x="272" y="54"/>
                </a:lnTo>
                <a:lnTo>
                  <a:pt x="273" y="54"/>
                </a:lnTo>
                <a:lnTo>
                  <a:pt x="273" y="55"/>
                </a:lnTo>
                <a:lnTo>
                  <a:pt x="274" y="56"/>
                </a:lnTo>
                <a:lnTo>
                  <a:pt x="274" y="58"/>
                </a:lnTo>
                <a:lnTo>
                  <a:pt x="275" y="61"/>
                </a:lnTo>
                <a:lnTo>
                  <a:pt x="275" y="62"/>
                </a:lnTo>
                <a:lnTo>
                  <a:pt x="276" y="64"/>
                </a:lnTo>
                <a:lnTo>
                  <a:pt x="277" y="64"/>
                </a:lnTo>
                <a:lnTo>
                  <a:pt x="279" y="65"/>
                </a:lnTo>
                <a:lnTo>
                  <a:pt x="278" y="65"/>
                </a:lnTo>
                <a:lnTo>
                  <a:pt x="277" y="66"/>
                </a:lnTo>
                <a:lnTo>
                  <a:pt x="277" y="67"/>
                </a:lnTo>
                <a:lnTo>
                  <a:pt x="278" y="68"/>
                </a:lnTo>
                <a:lnTo>
                  <a:pt x="279" y="69"/>
                </a:lnTo>
                <a:lnTo>
                  <a:pt x="278" y="70"/>
                </a:lnTo>
                <a:lnTo>
                  <a:pt x="277" y="70"/>
                </a:lnTo>
                <a:lnTo>
                  <a:pt x="277" y="71"/>
                </a:lnTo>
                <a:lnTo>
                  <a:pt x="277" y="72"/>
                </a:lnTo>
                <a:lnTo>
                  <a:pt x="278" y="74"/>
                </a:lnTo>
                <a:lnTo>
                  <a:pt x="279" y="74"/>
                </a:lnTo>
                <a:lnTo>
                  <a:pt x="279" y="72"/>
                </a:lnTo>
                <a:lnTo>
                  <a:pt x="279" y="71"/>
                </a:lnTo>
                <a:lnTo>
                  <a:pt x="279" y="70"/>
                </a:lnTo>
                <a:lnTo>
                  <a:pt x="279" y="69"/>
                </a:lnTo>
                <a:lnTo>
                  <a:pt x="280" y="69"/>
                </a:lnTo>
                <a:lnTo>
                  <a:pt x="280" y="72"/>
                </a:lnTo>
                <a:lnTo>
                  <a:pt x="280" y="74"/>
                </a:lnTo>
                <a:lnTo>
                  <a:pt x="279" y="75"/>
                </a:lnTo>
                <a:lnTo>
                  <a:pt x="279" y="76"/>
                </a:lnTo>
                <a:lnTo>
                  <a:pt x="279" y="77"/>
                </a:lnTo>
                <a:lnTo>
                  <a:pt x="280" y="77"/>
                </a:lnTo>
                <a:lnTo>
                  <a:pt x="280" y="79"/>
                </a:lnTo>
                <a:lnTo>
                  <a:pt x="281" y="80"/>
                </a:lnTo>
                <a:lnTo>
                  <a:pt x="281" y="81"/>
                </a:lnTo>
                <a:lnTo>
                  <a:pt x="282" y="82"/>
                </a:lnTo>
                <a:lnTo>
                  <a:pt x="282" y="83"/>
                </a:lnTo>
                <a:lnTo>
                  <a:pt x="282" y="86"/>
                </a:lnTo>
                <a:lnTo>
                  <a:pt x="282" y="87"/>
                </a:lnTo>
                <a:lnTo>
                  <a:pt x="282" y="89"/>
                </a:lnTo>
                <a:lnTo>
                  <a:pt x="282" y="91"/>
                </a:lnTo>
                <a:lnTo>
                  <a:pt x="282" y="92"/>
                </a:lnTo>
                <a:lnTo>
                  <a:pt x="282" y="93"/>
                </a:lnTo>
                <a:lnTo>
                  <a:pt x="282" y="94"/>
                </a:lnTo>
                <a:lnTo>
                  <a:pt x="282" y="95"/>
                </a:lnTo>
                <a:lnTo>
                  <a:pt x="282" y="96"/>
                </a:lnTo>
                <a:lnTo>
                  <a:pt x="282" y="97"/>
                </a:lnTo>
                <a:lnTo>
                  <a:pt x="282" y="98"/>
                </a:lnTo>
                <a:lnTo>
                  <a:pt x="282" y="100"/>
                </a:lnTo>
                <a:lnTo>
                  <a:pt x="282" y="101"/>
                </a:lnTo>
                <a:lnTo>
                  <a:pt x="282" y="105"/>
                </a:lnTo>
                <a:lnTo>
                  <a:pt x="282" y="106"/>
                </a:lnTo>
                <a:lnTo>
                  <a:pt x="282" y="107"/>
                </a:lnTo>
                <a:lnTo>
                  <a:pt x="281" y="107"/>
                </a:lnTo>
                <a:lnTo>
                  <a:pt x="282" y="109"/>
                </a:lnTo>
                <a:lnTo>
                  <a:pt x="281" y="110"/>
                </a:lnTo>
                <a:lnTo>
                  <a:pt x="280" y="112"/>
                </a:lnTo>
                <a:lnTo>
                  <a:pt x="279" y="111"/>
                </a:lnTo>
                <a:lnTo>
                  <a:pt x="278" y="111"/>
                </a:lnTo>
                <a:lnTo>
                  <a:pt x="277" y="112"/>
                </a:lnTo>
                <a:lnTo>
                  <a:pt x="276" y="111"/>
                </a:lnTo>
                <a:lnTo>
                  <a:pt x="275" y="111"/>
                </a:lnTo>
                <a:lnTo>
                  <a:pt x="274" y="111"/>
                </a:lnTo>
                <a:lnTo>
                  <a:pt x="273" y="110"/>
                </a:lnTo>
                <a:lnTo>
                  <a:pt x="271" y="111"/>
                </a:lnTo>
                <a:lnTo>
                  <a:pt x="271" y="110"/>
                </a:lnTo>
                <a:lnTo>
                  <a:pt x="269" y="109"/>
                </a:lnTo>
                <a:lnTo>
                  <a:pt x="269" y="108"/>
                </a:lnTo>
                <a:lnTo>
                  <a:pt x="268" y="107"/>
                </a:lnTo>
                <a:lnTo>
                  <a:pt x="269" y="106"/>
                </a:lnTo>
                <a:lnTo>
                  <a:pt x="268" y="104"/>
                </a:lnTo>
                <a:lnTo>
                  <a:pt x="266" y="103"/>
                </a:lnTo>
                <a:lnTo>
                  <a:pt x="265" y="102"/>
                </a:lnTo>
                <a:lnTo>
                  <a:pt x="263" y="101"/>
                </a:lnTo>
                <a:lnTo>
                  <a:pt x="262" y="100"/>
                </a:lnTo>
                <a:lnTo>
                  <a:pt x="262" y="101"/>
                </a:lnTo>
                <a:lnTo>
                  <a:pt x="261" y="101"/>
                </a:lnTo>
                <a:lnTo>
                  <a:pt x="259" y="101"/>
                </a:lnTo>
                <a:lnTo>
                  <a:pt x="258" y="100"/>
                </a:lnTo>
                <a:lnTo>
                  <a:pt x="257" y="100"/>
                </a:lnTo>
                <a:lnTo>
                  <a:pt x="256" y="100"/>
                </a:lnTo>
                <a:lnTo>
                  <a:pt x="255" y="100"/>
                </a:lnTo>
                <a:lnTo>
                  <a:pt x="254" y="100"/>
                </a:lnTo>
                <a:lnTo>
                  <a:pt x="253" y="100"/>
                </a:lnTo>
                <a:lnTo>
                  <a:pt x="252" y="100"/>
                </a:lnTo>
                <a:lnTo>
                  <a:pt x="250" y="99"/>
                </a:lnTo>
                <a:lnTo>
                  <a:pt x="248" y="100"/>
                </a:lnTo>
                <a:lnTo>
                  <a:pt x="246" y="101"/>
                </a:lnTo>
                <a:lnTo>
                  <a:pt x="245" y="101"/>
                </a:lnTo>
                <a:lnTo>
                  <a:pt x="245" y="102"/>
                </a:lnTo>
                <a:lnTo>
                  <a:pt x="245" y="101"/>
                </a:lnTo>
                <a:lnTo>
                  <a:pt x="245" y="102"/>
                </a:lnTo>
                <a:lnTo>
                  <a:pt x="245" y="103"/>
                </a:lnTo>
                <a:lnTo>
                  <a:pt x="244" y="103"/>
                </a:lnTo>
                <a:lnTo>
                  <a:pt x="243" y="103"/>
                </a:lnTo>
                <a:lnTo>
                  <a:pt x="243" y="104"/>
                </a:lnTo>
                <a:lnTo>
                  <a:pt x="242" y="104"/>
                </a:lnTo>
                <a:lnTo>
                  <a:pt x="241" y="104"/>
                </a:lnTo>
                <a:lnTo>
                  <a:pt x="239" y="105"/>
                </a:lnTo>
                <a:lnTo>
                  <a:pt x="239" y="106"/>
                </a:lnTo>
                <a:lnTo>
                  <a:pt x="238" y="107"/>
                </a:lnTo>
                <a:lnTo>
                  <a:pt x="237" y="106"/>
                </a:lnTo>
                <a:lnTo>
                  <a:pt x="236" y="105"/>
                </a:lnTo>
                <a:lnTo>
                  <a:pt x="234" y="104"/>
                </a:lnTo>
                <a:lnTo>
                  <a:pt x="232" y="105"/>
                </a:lnTo>
                <a:lnTo>
                  <a:pt x="232" y="107"/>
                </a:lnTo>
                <a:lnTo>
                  <a:pt x="232" y="108"/>
                </a:lnTo>
                <a:lnTo>
                  <a:pt x="233" y="109"/>
                </a:lnTo>
                <a:lnTo>
                  <a:pt x="232" y="110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0" y="113"/>
                </a:lnTo>
                <a:lnTo>
                  <a:pt x="230" y="114"/>
                </a:lnTo>
                <a:lnTo>
                  <a:pt x="230" y="115"/>
                </a:lnTo>
                <a:lnTo>
                  <a:pt x="231" y="114"/>
                </a:lnTo>
                <a:lnTo>
                  <a:pt x="231" y="115"/>
                </a:lnTo>
                <a:lnTo>
                  <a:pt x="231" y="116"/>
                </a:lnTo>
                <a:lnTo>
                  <a:pt x="230" y="116"/>
                </a:lnTo>
                <a:lnTo>
                  <a:pt x="230" y="117"/>
                </a:lnTo>
                <a:lnTo>
                  <a:pt x="231" y="119"/>
                </a:lnTo>
                <a:lnTo>
                  <a:pt x="230" y="119"/>
                </a:lnTo>
                <a:lnTo>
                  <a:pt x="230" y="120"/>
                </a:lnTo>
                <a:lnTo>
                  <a:pt x="228" y="120"/>
                </a:lnTo>
                <a:lnTo>
                  <a:pt x="227" y="120"/>
                </a:lnTo>
                <a:lnTo>
                  <a:pt x="226" y="120"/>
                </a:lnTo>
                <a:lnTo>
                  <a:pt x="225" y="120"/>
                </a:lnTo>
                <a:lnTo>
                  <a:pt x="224" y="120"/>
                </a:lnTo>
                <a:lnTo>
                  <a:pt x="223" y="121"/>
                </a:lnTo>
                <a:lnTo>
                  <a:pt x="223" y="122"/>
                </a:lnTo>
                <a:lnTo>
                  <a:pt x="221" y="123"/>
                </a:lnTo>
                <a:lnTo>
                  <a:pt x="220" y="123"/>
                </a:lnTo>
                <a:lnTo>
                  <a:pt x="219" y="123"/>
                </a:lnTo>
                <a:lnTo>
                  <a:pt x="219" y="122"/>
                </a:lnTo>
                <a:lnTo>
                  <a:pt x="218" y="123"/>
                </a:lnTo>
                <a:lnTo>
                  <a:pt x="217" y="123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4" y="125"/>
                </a:lnTo>
                <a:lnTo>
                  <a:pt x="213" y="126"/>
                </a:lnTo>
                <a:lnTo>
                  <a:pt x="212" y="126"/>
                </a:lnTo>
                <a:lnTo>
                  <a:pt x="210" y="126"/>
                </a:lnTo>
                <a:lnTo>
                  <a:pt x="209" y="126"/>
                </a:lnTo>
                <a:lnTo>
                  <a:pt x="208" y="126"/>
                </a:lnTo>
                <a:lnTo>
                  <a:pt x="207" y="126"/>
                </a:lnTo>
                <a:lnTo>
                  <a:pt x="206" y="126"/>
                </a:lnTo>
                <a:lnTo>
                  <a:pt x="205" y="127"/>
                </a:lnTo>
                <a:lnTo>
                  <a:pt x="205" y="128"/>
                </a:lnTo>
                <a:lnTo>
                  <a:pt x="204" y="130"/>
                </a:lnTo>
                <a:lnTo>
                  <a:pt x="201" y="129"/>
                </a:lnTo>
                <a:lnTo>
                  <a:pt x="201" y="130"/>
                </a:lnTo>
                <a:lnTo>
                  <a:pt x="200" y="130"/>
                </a:lnTo>
                <a:lnTo>
                  <a:pt x="199" y="130"/>
                </a:lnTo>
                <a:lnTo>
                  <a:pt x="198" y="130"/>
                </a:lnTo>
                <a:lnTo>
                  <a:pt x="197" y="131"/>
                </a:lnTo>
                <a:lnTo>
                  <a:pt x="195" y="131"/>
                </a:lnTo>
                <a:lnTo>
                  <a:pt x="195" y="130"/>
                </a:lnTo>
                <a:lnTo>
                  <a:pt x="194" y="130"/>
                </a:lnTo>
                <a:lnTo>
                  <a:pt x="193" y="130"/>
                </a:lnTo>
                <a:lnTo>
                  <a:pt x="192" y="129"/>
                </a:lnTo>
                <a:lnTo>
                  <a:pt x="190" y="129"/>
                </a:lnTo>
                <a:lnTo>
                  <a:pt x="189" y="129"/>
                </a:lnTo>
                <a:lnTo>
                  <a:pt x="188" y="129"/>
                </a:lnTo>
                <a:lnTo>
                  <a:pt x="187" y="129"/>
                </a:lnTo>
                <a:lnTo>
                  <a:pt x="184" y="129"/>
                </a:lnTo>
                <a:lnTo>
                  <a:pt x="183" y="130"/>
                </a:lnTo>
                <a:lnTo>
                  <a:pt x="182" y="128"/>
                </a:lnTo>
                <a:lnTo>
                  <a:pt x="181" y="127"/>
                </a:lnTo>
                <a:lnTo>
                  <a:pt x="179" y="130"/>
                </a:lnTo>
                <a:lnTo>
                  <a:pt x="180" y="131"/>
                </a:lnTo>
                <a:lnTo>
                  <a:pt x="180" y="132"/>
                </a:lnTo>
                <a:lnTo>
                  <a:pt x="179" y="132"/>
                </a:lnTo>
                <a:lnTo>
                  <a:pt x="178" y="133"/>
                </a:lnTo>
                <a:lnTo>
                  <a:pt x="176" y="131"/>
                </a:lnTo>
                <a:lnTo>
                  <a:pt x="175" y="131"/>
                </a:lnTo>
                <a:lnTo>
                  <a:pt x="172" y="131"/>
                </a:lnTo>
                <a:lnTo>
                  <a:pt x="171" y="130"/>
                </a:lnTo>
                <a:lnTo>
                  <a:pt x="170" y="131"/>
                </a:lnTo>
                <a:lnTo>
                  <a:pt x="169" y="131"/>
                </a:lnTo>
                <a:lnTo>
                  <a:pt x="168" y="131"/>
                </a:lnTo>
                <a:lnTo>
                  <a:pt x="167" y="131"/>
                </a:lnTo>
                <a:lnTo>
                  <a:pt x="167" y="132"/>
                </a:lnTo>
                <a:lnTo>
                  <a:pt x="167" y="133"/>
                </a:lnTo>
                <a:lnTo>
                  <a:pt x="167" y="135"/>
                </a:lnTo>
                <a:lnTo>
                  <a:pt x="166" y="136"/>
                </a:lnTo>
                <a:lnTo>
                  <a:pt x="167" y="136"/>
                </a:lnTo>
                <a:lnTo>
                  <a:pt x="166" y="137"/>
                </a:lnTo>
                <a:lnTo>
                  <a:pt x="165" y="138"/>
                </a:lnTo>
                <a:lnTo>
                  <a:pt x="165" y="139"/>
                </a:lnTo>
                <a:lnTo>
                  <a:pt x="164" y="139"/>
                </a:lnTo>
                <a:lnTo>
                  <a:pt x="163" y="139"/>
                </a:lnTo>
                <a:lnTo>
                  <a:pt x="162" y="139"/>
                </a:lnTo>
                <a:lnTo>
                  <a:pt x="161" y="139"/>
                </a:lnTo>
                <a:lnTo>
                  <a:pt x="158" y="138"/>
                </a:lnTo>
                <a:lnTo>
                  <a:pt x="158" y="137"/>
                </a:lnTo>
                <a:lnTo>
                  <a:pt x="156" y="138"/>
                </a:lnTo>
                <a:lnTo>
                  <a:pt x="155" y="139"/>
                </a:lnTo>
                <a:lnTo>
                  <a:pt x="156" y="140"/>
                </a:lnTo>
                <a:lnTo>
                  <a:pt x="155" y="141"/>
                </a:lnTo>
                <a:lnTo>
                  <a:pt x="156" y="142"/>
                </a:lnTo>
                <a:lnTo>
                  <a:pt x="155" y="142"/>
                </a:lnTo>
                <a:lnTo>
                  <a:pt x="153" y="141"/>
                </a:lnTo>
                <a:lnTo>
                  <a:pt x="152" y="142"/>
                </a:lnTo>
                <a:lnTo>
                  <a:pt x="152" y="143"/>
                </a:lnTo>
                <a:lnTo>
                  <a:pt x="152" y="144"/>
                </a:lnTo>
                <a:lnTo>
                  <a:pt x="152" y="146"/>
                </a:lnTo>
                <a:lnTo>
                  <a:pt x="152" y="149"/>
                </a:lnTo>
                <a:lnTo>
                  <a:pt x="151" y="149"/>
                </a:lnTo>
                <a:lnTo>
                  <a:pt x="150" y="150"/>
                </a:lnTo>
                <a:lnTo>
                  <a:pt x="150" y="151"/>
                </a:lnTo>
                <a:lnTo>
                  <a:pt x="151" y="151"/>
                </a:lnTo>
                <a:lnTo>
                  <a:pt x="151" y="152"/>
                </a:lnTo>
                <a:lnTo>
                  <a:pt x="152" y="152"/>
                </a:lnTo>
                <a:lnTo>
                  <a:pt x="152" y="153"/>
                </a:lnTo>
                <a:lnTo>
                  <a:pt x="149" y="154"/>
                </a:lnTo>
                <a:lnTo>
                  <a:pt x="148" y="155"/>
                </a:lnTo>
                <a:lnTo>
                  <a:pt x="147" y="155"/>
                </a:lnTo>
                <a:lnTo>
                  <a:pt x="148" y="156"/>
                </a:lnTo>
                <a:lnTo>
                  <a:pt x="146" y="156"/>
                </a:lnTo>
                <a:lnTo>
                  <a:pt x="146" y="155"/>
                </a:lnTo>
                <a:lnTo>
                  <a:pt x="145" y="156"/>
                </a:lnTo>
                <a:lnTo>
                  <a:pt x="146" y="157"/>
                </a:lnTo>
                <a:lnTo>
                  <a:pt x="144" y="157"/>
                </a:lnTo>
                <a:lnTo>
                  <a:pt x="144" y="158"/>
                </a:lnTo>
                <a:lnTo>
                  <a:pt x="144" y="159"/>
                </a:lnTo>
                <a:lnTo>
                  <a:pt x="143" y="159"/>
                </a:lnTo>
                <a:lnTo>
                  <a:pt x="142" y="159"/>
                </a:lnTo>
                <a:lnTo>
                  <a:pt x="141" y="159"/>
                </a:lnTo>
                <a:lnTo>
                  <a:pt x="140" y="159"/>
                </a:lnTo>
                <a:lnTo>
                  <a:pt x="139" y="160"/>
                </a:lnTo>
                <a:lnTo>
                  <a:pt x="135" y="161"/>
                </a:lnTo>
                <a:lnTo>
                  <a:pt x="135" y="162"/>
                </a:lnTo>
                <a:lnTo>
                  <a:pt x="133" y="162"/>
                </a:lnTo>
                <a:lnTo>
                  <a:pt x="132" y="163"/>
                </a:lnTo>
                <a:lnTo>
                  <a:pt x="131" y="165"/>
                </a:lnTo>
                <a:lnTo>
                  <a:pt x="129" y="165"/>
                </a:lnTo>
                <a:lnTo>
                  <a:pt x="129" y="166"/>
                </a:lnTo>
                <a:lnTo>
                  <a:pt x="129" y="167"/>
                </a:lnTo>
                <a:lnTo>
                  <a:pt x="127" y="166"/>
                </a:lnTo>
                <a:lnTo>
                  <a:pt x="126" y="167"/>
                </a:lnTo>
                <a:lnTo>
                  <a:pt x="124" y="166"/>
                </a:lnTo>
                <a:lnTo>
                  <a:pt x="123" y="165"/>
                </a:lnTo>
                <a:lnTo>
                  <a:pt x="123" y="164"/>
                </a:lnTo>
                <a:lnTo>
                  <a:pt x="120" y="163"/>
                </a:lnTo>
                <a:lnTo>
                  <a:pt x="119" y="162"/>
                </a:lnTo>
                <a:lnTo>
                  <a:pt x="117" y="160"/>
                </a:lnTo>
                <a:lnTo>
                  <a:pt x="117" y="159"/>
                </a:lnTo>
                <a:lnTo>
                  <a:pt x="117" y="158"/>
                </a:lnTo>
                <a:lnTo>
                  <a:pt x="116" y="158"/>
                </a:lnTo>
                <a:lnTo>
                  <a:pt x="115" y="157"/>
                </a:lnTo>
                <a:lnTo>
                  <a:pt x="114" y="157"/>
                </a:lnTo>
                <a:lnTo>
                  <a:pt x="114" y="156"/>
                </a:lnTo>
                <a:lnTo>
                  <a:pt x="115" y="155"/>
                </a:lnTo>
                <a:lnTo>
                  <a:pt x="115" y="154"/>
                </a:lnTo>
                <a:lnTo>
                  <a:pt x="115" y="152"/>
                </a:lnTo>
                <a:lnTo>
                  <a:pt x="115" y="151"/>
                </a:lnTo>
                <a:lnTo>
                  <a:pt x="115" y="149"/>
                </a:lnTo>
                <a:lnTo>
                  <a:pt x="115" y="147"/>
                </a:lnTo>
                <a:lnTo>
                  <a:pt x="115" y="146"/>
                </a:lnTo>
                <a:lnTo>
                  <a:pt x="115" y="145"/>
                </a:lnTo>
                <a:lnTo>
                  <a:pt x="113" y="145"/>
                </a:lnTo>
                <a:lnTo>
                  <a:pt x="113" y="144"/>
                </a:lnTo>
                <a:lnTo>
                  <a:pt x="112" y="144"/>
                </a:lnTo>
                <a:lnTo>
                  <a:pt x="112" y="143"/>
                </a:lnTo>
                <a:lnTo>
                  <a:pt x="112" y="142"/>
                </a:lnTo>
                <a:lnTo>
                  <a:pt x="111" y="141"/>
                </a:lnTo>
                <a:lnTo>
                  <a:pt x="110" y="142"/>
                </a:lnTo>
                <a:lnTo>
                  <a:pt x="109" y="142"/>
                </a:lnTo>
                <a:lnTo>
                  <a:pt x="108" y="142"/>
                </a:lnTo>
                <a:lnTo>
                  <a:pt x="107" y="142"/>
                </a:lnTo>
                <a:lnTo>
                  <a:pt x="106" y="142"/>
                </a:lnTo>
                <a:lnTo>
                  <a:pt x="105" y="142"/>
                </a:lnTo>
                <a:lnTo>
                  <a:pt x="104" y="142"/>
                </a:lnTo>
                <a:lnTo>
                  <a:pt x="103" y="142"/>
                </a:lnTo>
                <a:lnTo>
                  <a:pt x="102" y="143"/>
                </a:lnTo>
                <a:lnTo>
                  <a:pt x="101" y="143"/>
                </a:lnTo>
                <a:lnTo>
                  <a:pt x="100" y="143"/>
                </a:lnTo>
                <a:lnTo>
                  <a:pt x="100" y="142"/>
                </a:lnTo>
                <a:lnTo>
                  <a:pt x="101" y="142"/>
                </a:lnTo>
                <a:lnTo>
                  <a:pt x="101" y="141"/>
                </a:lnTo>
                <a:lnTo>
                  <a:pt x="103" y="140"/>
                </a:lnTo>
                <a:lnTo>
                  <a:pt x="104" y="139"/>
                </a:lnTo>
                <a:lnTo>
                  <a:pt x="103" y="139"/>
                </a:lnTo>
                <a:lnTo>
                  <a:pt x="103" y="138"/>
                </a:lnTo>
                <a:lnTo>
                  <a:pt x="104" y="138"/>
                </a:lnTo>
                <a:lnTo>
                  <a:pt x="106" y="138"/>
                </a:lnTo>
                <a:lnTo>
                  <a:pt x="109" y="136"/>
                </a:lnTo>
                <a:lnTo>
                  <a:pt x="109" y="135"/>
                </a:lnTo>
                <a:lnTo>
                  <a:pt x="108" y="134"/>
                </a:lnTo>
                <a:lnTo>
                  <a:pt x="108" y="133"/>
                </a:lnTo>
                <a:lnTo>
                  <a:pt x="110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30"/>
                </a:lnTo>
                <a:lnTo>
                  <a:pt x="110" y="130"/>
                </a:lnTo>
                <a:lnTo>
                  <a:pt x="112" y="130"/>
                </a:lnTo>
                <a:lnTo>
                  <a:pt x="113" y="130"/>
                </a:lnTo>
                <a:lnTo>
                  <a:pt x="114" y="130"/>
                </a:lnTo>
                <a:lnTo>
                  <a:pt x="115" y="130"/>
                </a:lnTo>
                <a:lnTo>
                  <a:pt x="115" y="129"/>
                </a:lnTo>
                <a:lnTo>
                  <a:pt x="115" y="128"/>
                </a:lnTo>
                <a:lnTo>
                  <a:pt x="116" y="126"/>
                </a:lnTo>
                <a:lnTo>
                  <a:pt x="115" y="125"/>
                </a:lnTo>
                <a:lnTo>
                  <a:pt x="115" y="124"/>
                </a:lnTo>
                <a:lnTo>
                  <a:pt x="115" y="123"/>
                </a:lnTo>
                <a:lnTo>
                  <a:pt x="114" y="122"/>
                </a:lnTo>
                <a:lnTo>
                  <a:pt x="113" y="121"/>
                </a:lnTo>
                <a:lnTo>
                  <a:pt x="113" y="120"/>
                </a:lnTo>
                <a:lnTo>
                  <a:pt x="112" y="120"/>
                </a:lnTo>
                <a:lnTo>
                  <a:pt x="112" y="119"/>
                </a:lnTo>
                <a:lnTo>
                  <a:pt x="112" y="118"/>
                </a:lnTo>
                <a:lnTo>
                  <a:pt x="112" y="117"/>
                </a:lnTo>
                <a:lnTo>
                  <a:pt x="113" y="116"/>
                </a:lnTo>
                <a:lnTo>
                  <a:pt x="114" y="114"/>
                </a:lnTo>
                <a:lnTo>
                  <a:pt x="115" y="113"/>
                </a:lnTo>
                <a:lnTo>
                  <a:pt x="116" y="112"/>
                </a:lnTo>
                <a:lnTo>
                  <a:pt x="117" y="111"/>
                </a:lnTo>
                <a:lnTo>
                  <a:pt x="118" y="110"/>
                </a:lnTo>
                <a:lnTo>
                  <a:pt x="120" y="110"/>
                </a:lnTo>
                <a:lnTo>
                  <a:pt x="121" y="110"/>
                </a:lnTo>
                <a:lnTo>
                  <a:pt x="122" y="109"/>
                </a:lnTo>
                <a:lnTo>
                  <a:pt x="123" y="108"/>
                </a:lnTo>
                <a:lnTo>
                  <a:pt x="124" y="108"/>
                </a:lnTo>
                <a:lnTo>
                  <a:pt x="125" y="107"/>
                </a:lnTo>
                <a:lnTo>
                  <a:pt x="126" y="108"/>
                </a:lnTo>
                <a:lnTo>
                  <a:pt x="127" y="107"/>
                </a:lnTo>
                <a:lnTo>
                  <a:pt x="126" y="107"/>
                </a:lnTo>
                <a:lnTo>
                  <a:pt x="126" y="106"/>
                </a:lnTo>
                <a:lnTo>
                  <a:pt x="126" y="105"/>
                </a:lnTo>
                <a:lnTo>
                  <a:pt x="125" y="105"/>
                </a:lnTo>
                <a:lnTo>
                  <a:pt x="125" y="104"/>
                </a:lnTo>
                <a:lnTo>
                  <a:pt x="124" y="104"/>
                </a:lnTo>
                <a:lnTo>
                  <a:pt x="125" y="103"/>
                </a:lnTo>
                <a:lnTo>
                  <a:pt x="124" y="103"/>
                </a:lnTo>
                <a:lnTo>
                  <a:pt x="125" y="101"/>
                </a:lnTo>
                <a:lnTo>
                  <a:pt x="124" y="100"/>
                </a:lnTo>
                <a:lnTo>
                  <a:pt x="122" y="99"/>
                </a:lnTo>
                <a:lnTo>
                  <a:pt x="121" y="100"/>
                </a:lnTo>
                <a:lnTo>
                  <a:pt x="120" y="98"/>
                </a:lnTo>
                <a:lnTo>
                  <a:pt x="119" y="97"/>
                </a:lnTo>
                <a:lnTo>
                  <a:pt x="118" y="97"/>
                </a:lnTo>
                <a:lnTo>
                  <a:pt x="117" y="97"/>
                </a:lnTo>
                <a:lnTo>
                  <a:pt x="116" y="97"/>
                </a:lnTo>
                <a:lnTo>
                  <a:pt x="115" y="96"/>
                </a:lnTo>
                <a:lnTo>
                  <a:pt x="115" y="97"/>
                </a:lnTo>
                <a:lnTo>
                  <a:pt x="114" y="96"/>
                </a:lnTo>
                <a:lnTo>
                  <a:pt x="114" y="95"/>
                </a:lnTo>
                <a:lnTo>
                  <a:pt x="113" y="94"/>
                </a:lnTo>
                <a:lnTo>
                  <a:pt x="112" y="93"/>
                </a:lnTo>
                <a:lnTo>
                  <a:pt x="111" y="93"/>
                </a:lnTo>
                <a:lnTo>
                  <a:pt x="109" y="92"/>
                </a:lnTo>
                <a:lnTo>
                  <a:pt x="108" y="91"/>
                </a:lnTo>
                <a:lnTo>
                  <a:pt x="107" y="91"/>
                </a:lnTo>
                <a:lnTo>
                  <a:pt x="106" y="92"/>
                </a:lnTo>
                <a:lnTo>
                  <a:pt x="105" y="93"/>
                </a:lnTo>
                <a:lnTo>
                  <a:pt x="103" y="93"/>
                </a:lnTo>
                <a:lnTo>
                  <a:pt x="102" y="93"/>
                </a:lnTo>
                <a:lnTo>
                  <a:pt x="101" y="94"/>
                </a:lnTo>
                <a:lnTo>
                  <a:pt x="100" y="95"/>
                </a:lnTo>
                <a:lnTo>
                  <a:pt x="101" y="96"/>
                </a:lnTo>
                <a:lnTo>
                  <a:pt x="98" y="97"/>
                </a:lnTo>
                <a:lnTo>
                  <a:pt x="97" y="97"/>
                </a:lnTo>
                <a:lnTo>
                  <a:pt x="96" y="98"/>
                </a:lnTo>
                <a:lnTo>
                  <a:pt x="95" y="97"/>
                </a:lnTo>
                <a:lnTo>
                  <a:pt x="94" y="98"/>
                </a:lnTo>
                <a:lnTo>
                  <a:pt x="92" y="97"/>
                </a:lnTo>
                <a:lnTo>
                  <a:pt x="91" y="98"/>
                </a:lnTo>
                <a:lnTo>
                  <a:pt x="90" y="99"/>
                </a:lnTo>
                <a:lnTo>
                  <a:pt x="91" y="100"/>
                </a:lnTo>
                <a:lnTo>
                  <a:pt x="90" y="101"/>
                </a:lnTo>
                <a:lnTo>
                  <a:pt x="90" y="102"/>
                </a:lnTo>
                <a:lnTo>
                  <a:pt x="89" y="102"/>
                </a:lnTo>
                <a:lnTo>
                  <a:pt x="89" y="103"/>
                </a:lnTo>
                <a:lnTo>
                  <a:pt x="89" y="104"/>
                </a:lnTo>
                <a:lnTo>
                  <a:pt x="89" y="106"/>
                </a:lnTo>
                <a:lnTo>
                  <a:pt x="88" y="107"/>
                </a:lnTo>
                <a:lnTo>
                  <a:pt x="86" y="107"/>
                </a:lnTo>
                <a:lnTo>
                  <a:pt x="85" y="107"/>
                </a:lnTo>
                <a:lnTo>
                  <a:pt x="84" y="108"/>
                </a:lnTo>
                <a:lnTo>
                  <a:pt x="83" y="109"/>
                </a:lnTo>
                <a:lnTo>
                  <a:pt x="83" y="110"/>
                </a:lnTo>
                <a:lnTo>
                  <a:pt x="82" y="110"/>
                </a:lnTo>
                <a:lnTo>
                  <a:pt x="81" y="110"/>
                </a:lnTo>
                <a:lnTo>
                  <a:pt x="80" y="110"/>
                </a:lnTo>
                <a:lnTo>
                  <a:pt x="79" y="110"/>
                </a:lnTo>
                <a:lnTo>
                  <a:pt x="77" y="111"/>
                </a:lnTo>
                <a:lnTo>
                  <a:pt x="77" y="112"/>
                </a:lnTo>
                <a:lnTo>
                  <a:pt x="75" y="112"/>
                </a:lnTo>
                <a:lnTo>
                  <a:pt x="75" y="113"/>
                </a:lnTo>
                <a:lnTo>
                  <a:pt x="74" y="114"/>
                </a:lnTo>
                <a:lnTo>
                  <a:pt x="74" y="115"/>
                </a:lnTo>
                <a:lnTo>
                  <a:pt x="73" y="115"/>
                </a:lnTo>
                <a:lnTo>
                  <a:pt x="73" y="117"/>
                </a:lnTo>
                <a:lnTo>
                  <a:pt x="72" y="117"/>
                </a:lnTo>
                <a:lnTo>
                  <a:pt x="71" y="118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2" y="120"/>
                </a:lnTo>
                <a:lnTo>
                  <a:pt x="71" y="120"/>
                </a:lnTo>
                <a:lnTo>
                  <a:pt x="71" y="119"/>
                </a:lnTo>
                <a:lnTo>
                  <a:pt x="71" y="118"/>
                </a:lnTo>
                <a:lnTo>
                  <a:pt x="70" y="117"/>
                </a:lnTo>
                <a:lnTo>
                  <a:pt x="69" y="117"/>
                </a:lnTo>
                <a:lnTo>
                  <a:pt x="68" y="119"/>
                </a:lnTo>
                <a:lnTo>
                  <a:pt x="66" y="119"/>
                </a:lnTo>
                <a:lnTo>
                  <a:pt x="65" y="120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3" y="123"/>
                </a:lnTo>
                <a:lnTo>
                  <a:pt x="62" y="124"/>
                </a:lnTo>
                <a:lnTo>
                  <a:pt x="61" y="123"/>
                </a:lnTo>
                <a:lnTo>
                  <a:pt x="60" y="124"/>
                </a:lnTo>
                <a:lnTo>
                  <a:pt x="60" y="125"/>
                </a:lnTo>
                <a:lnTo>
                  <a:pt x="59" y="126"/>
                </a:lnTo>
                <a:lnTo>
                  <a:pt x="58" y="127"/>
                </a:lnTo>
                <a:lnTo>
                  <a:pt x="57" y="128"/>
                </a:lnTo>
                <a:lnTo>
                  <a:pt x="57" y="129"/>
                </a:lnTo>
                <a:lnTo>
                  <a:pt x="56" y="128"/>
                </a:lnTo>
                <a:lnTo>
                  <a:pt x="55" y="129"/>
                </a:lnTo>
                <a:lnTo>
                  <a:pt x="54" y="129"/>
                </a:lnTo>
                <a:lnTo>
                  <a:pt x="54" y="128"/>
                </a:lnTo>
                <a:lnTo>
                  <a:pt x="53" y="126"/>
                </a:lnTo>
                <a:lnTo>
                  <a:pt x="52" y="126"/>
                </a:lnTo>
                <a:lnTo>
                  <a:pt x="50" y="128"/>
                </a:lnTo>
                <a:lnTo>
                  <a:pt x="49" y="129"/>
                </a:lnTo>
                <a:lnTo>
                  <a:pt x="49" y="130"/>
                </a:lnTo>
                <a:lnTo>
                  <a:pt x="50" y="132"/>
                </a:lnTo>
                <a:lnTo>
                  <a:pt x="49" y="133"/>
                </a:lnTo>
                <a:lnTo>
                  <a:pt x="46" y="132"/>
                </a:lnTo>
                <a:lnTo>
                  <a:pt x="45" y="131"/>
                </a:lnTo>
                <a:lnTo>
                  <a:pt x="46" y="131"/>
                </a:lnTo>
                <a:lnTo>
                  <a:pt x="45" y="130"/>
                </a:lnTo>
                <a:lnTo>
                  <a:pt x="45" y="129"/>
                </a:lnTo>
                <a:lnTo>
                  <a:pt x="44" y="129"/>
                </a:lnTo>
                <a:lnTo>
                  <a:pt x="43" y="129"/>
                </a:lnTo>
                <a:lnTo>
                  <a:pt x="42" y="130"/>
                </a:lnTo>
                <a:lnTo>
                  <a:pt x="41" y="130"/>
                </a:lnTo>
                <a:lnTo>
                  <a:pt x="40" y="131"/>
                </a:lnTo>
                <a:lnTo>
                  <a:pt x="39" y="132"/>
                </a:lnTo>
                <a:lnTo>
                  <a:pt x="38" y="132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4" y="133"/>
                </a:lnTo>
                <a:lnTo>
                  <a:pt x="34" y="131"/>
                </a:lnTo>
                <a:lnTo>
                  <a:pt x="33" y="130"/>
                </a:lnTo>
                <a:lnTo>
                  <a:pt x="34" y="129"/>
                </a:lnTo>
                <a:lnTo>
                  <a:pt x="33" y="128"/>
                </a:lnTo>
                <a:lnTo>
                  <a:pt x="34" y="127"/>
                </a:lnTo>
                <a:lnTo>
                  <a:pt x="32" y="127"/>
                </a:lnTo>
                <a:lnTo>
                  <a:pt x="33" y="126"/>
                </a:lnTo>
                <a:lnTo>
                  <a:pt x="32" y="125"/>
                </a:lnTo>
                <a:lnTo>
                  <a:pt x="32" y="124"/>
                </a:lnTo>
                <a:lnTo>
                  <a:pt x="32" y="123"/>
                </a:lnTo>
                <a:lnTo>
                  <a:pt x="31" y="123"/>
                </a:lnTo>
                <a:lnTo>
                  <a:pt x="30" y="123"/>
                </a:lnTo>
                <a:lnTo>
                  <a:pt x="29" y="121"/>
                </a:lnTo>
                <a:lnTo>
                  <a:pt x="29" y="122"/>
                </a:lnTo>
                <a:lnTo>
                  <a:pt x="28" y="122"/>
                </a:lnTo>
                <a:lnTo>
                  <a:pt x="28" y="123"/>
                </a:lnTo>
                <a:lnTo>
                  <a:pt x="26" y="124"/>
                </a:lnTo>
                <a:lnTo>
                  <a:pt x="25" y="125"/>
                </a:lnTo>
                <a:lnTo>
                  <a:pt x="24" y="125"/>
                </a:lnTo>
                <a:lnTo>
                  <a:pt x="24" y="124"/>
                </a:lnTo>
                <a:lnTo>
                  <a:pt x="22" y="124"/>
                </a:lnTo>
                <a:lnTo>
                  <a:pt x="22" y="125"/>
                </a:lnTo>
                <a:lnTo>
                  <a:pt x="20" y="125"/>
                </a:lnTo>
                <a:lnTo>
                  <a:pt x="19" y="126"/>
                </a:lnTo>
                <a:lnTo>
                  <a:pt x="18" y="126"/>
                </a:lnTo>
                <a:lnTo>
                  <a:pt x="17" y="127"/>
                </a:lnTo>
                <a:lnTo>
                  <a:pt x="16" y="126"/>
                </a:lnTo>
                <a:lnTo>
                  <a:pt x="14" y="127"/>
                </a:lnTo>
                <a:lnTo>
                  <a:pt x="14" y="126"/>
                </a:lnTo>
                <a:lnTo>
                  <a:pt x="13" y="127"/>
                </a:lnTo>
                <a:lnTo>
                  <a:pt x="12" y="126"/>
                </a:lnTo>
                <a:lnTo>
                  <a:pt x="11" y="126"/>
                </a:lnTo>
                <a:lnTo>
                  <a:pt x="11" y="125"/>
                </a:lnTo>
                <a:lnTo>
                  <a:pt x="11" y="124"/>
                </a:lnTo>
                <a:lnTo>
                  <a:pt x="10" y="123"/>
                </a:lnTo>
                <a:lnTo>
                  <a:pt x="9" y="122"/>
                </a:lnTo>
                <a:lnTo>
                  <a:pt x="9" y="121"/>
                </a:lnTo>
                <a:lnTo>
                  <a:pt x="8" y="121"/>
                </a:lnTo>
                <a:lnTo>
                  <a:pt x="8" y="120"/>
                </a:lnTo>
                <a:lnTo>
                  <a:pt x="7" y="120"/>
                </a:lnTo>
                <a:lnTo>
                  <a:pt x="6" y="118"/>
                </a:lnTo>
                <a:lnTo>
                  <a:pt x="5" y="118"/>
                </a:lnTo>
                <a:lnTo>
                  <a:pt x="5" y="117"/>
                </a:lnTo>
                <a:lnTo>
                  <a:pt x="4" y="117"/>
                </a:lnTo>
                <a:lnTo>
                  <a:pt x="4" y="116"/>
                </a:lnTo>
                <a:lnTo>
                  <a:pt x="4" y="114"/>
                </a:lnTo>
                <a:lnTo>
                  <a:pt x="5" y="114"/>
                </a:lnTo>
                <a:lnTo>
                  <a:pt x="6" y="114"/>
                </a:lnTo>
                <a:lnTo>
                  <a:pt x="6" y="113"/>
                </a:lnTo>
                <a:lnTo>
                  <a:pt x="7" y="113"/>
                </a:lnTo>
                <a:lnTo>
                  <a:pt x="8" y="113"/>
                </a:lnTo>
                <a:lnTo>
                  <a:pt x="8" y="112"/>
                </a:lnTo>
                <a:lnTo>
                  <a:pt x="8" y="111"/>
                </a:lnTo>
                <a:lnTo>
                  <a:pt x="8" y="110"/>
                </a:lnTo>
                <a:lnTo>
                  <a:pt x="8" y="109"/>
                </a:lnTo>
                <a:lnTo>
                  <a:pt x="8" y="108"/>
                </a:lnTo>
                <a:lnTo>
                  <a:pt x="10" y="107"/>
                </a:lnTo>
                <a:lnTo>
                  <a:pt x="9" y="107"/>
                </a:lnTo>
                <a:lnTo>
                  <a:pt x="9" y="106"/>
                </a:lnTo>
                <a:lnTo>
                  <a:pt x="8" y="106"/>
                </a:lnTo>
                <a:lnTo>
                  <a:pt x="9" y="105"/>
                </a:lnTo>
                <a:lnTo>
                  <a:pt x="12" y="105"/>
                </a:lnTo>
                <a:lnTo>
                  <a:pt x="11" y="105"/>
                </a:lnTo>
                <a:lnTo>
                  <a:pt x="11" y="104"/>
                </a:lnTo>
                <a:lnTo>
                  <a:pt x="12" y="104"/>
                </a:lnTo>
                <a:lnTo>
                  <a:pt x="13" y="104"/>
                </a:lnTo>
                <a:lnTo>
                  <a:pt x="13" y="102"/>
                </a:lnTo>
                <a:lnTo>
                  <a:pt x="12" y="102"/>
                </a:lnTo>
                <a:lnTo>
                  <a:pt x="13" y="101"/>
                </a:lnTo>
                <a:lnTo>
                  <a:pt x="13" y="100"/>
                </a:lnTo>
                <a:lnTo>
                  <a:pt x="14" y="99"/>
                </a:lnTo>
                <a:lnTo>
                  <a:pt x="15" y="98"/>
                </a:lnTo>
                <a:lnTo>
                  <a:pt x="15" y="97"/>
                </a:lnTo>
                <a:lnTo>
                  <a:pt x="16" y="96"/>
                </a:lnTo>
                <a:lnTo>
                  <a:pt x="16" y="95"/>
                </a:lnTo>
                <a:lnTo>
                  <a:pt x="16" y="94"/>
                </a:lnTo>
                <a:lnTo>
                  <a:pt x="16" y="93"/>
                </a:lnTo>
                <a:lnTo>
                  <a:pt x="16" y="92"/>
                </a:lnTo>
                <a:lnTo>
                  <a:pt x="16" y="91"/>
                </a:lnTo>
                <a:lnTo>
                  <a:pt x="15" y="91"/>
                </a:lnTo>
                <a:lnTo>
                  <a:pt x="15" y="90"/>
                </a:lnTo>
                <a:lnTo>
                  <a:pt x="15" y="89"/>
                </a:lnTo>
                <a:lnTo>
                  <a:pt x="13" y="90"/>
                </a:lnTo>
                <a:lnTo>
                  <a:pt x="12" y="90"/>
                </a:lnTo>
                <a:lnTo>
                  <a:pt x="12" y="89"/>
                </a:lnTo>
                <a:lnTo>
                  <a:pt x="11" y="89"/>
                </a:lnTo>
                <a:lnTo>
                  <a:pt x="11" y="88"/>
                </a:lnTo>
                <a:lnTo>
                  <a:pt x="11" y="87"/>
                </a:lnTo>
                <a:lnTo>
                  <a:pt x="11" y="86"/>
                </a:lnTo>
                <a:lnTo>
                  <a:pt x="10" y="86"/>
                </a:lnTo>
                <a:lnTo>
                  <a:pt x="9" y="86"/>
                </a:lnTo>
                <a:lnTo>
                  <a:pt x="9" y="85"/>
                </a:lnTo>
                <a:lnTo>
                  <a:pt x="8" y="85"/>
                </a:lnTo>
                <a:lnTo>
                  <a:pt x="5" y="85"/>
                </a:lnTo>
                <a:lnTo>
                  <a:pt x="6" y="84"/>
                </a:lnTo>
                <a:lnTo>
                  <a:pt x="7" y="83"/>
                </a:lnTo>
                <a:lnTo>
                  <a:pt x="6" y="81"/>
                </a:lnTo>
                <a:lnTo>
                  <a:pt x="7" y="81"/>
                </a:lnTo>
                <a:lnTo>
                  <a:pt x="8" y="80"/>
                </a:lnTo>
                <a:lnTo>
                  <a:pt x="8" y="78"/>
                </a:lnTo>
                <a:lnTo>
                  <a:pt x="7" y="78"/>
                </a:lnTo>
                <a:lnTo>
                  <a:pt x="7" y="77"/>
                </a:lnTo>
                <a:lnTo>
                  <a:pt x="6" y="77"/>
                </a:lnTo>
                <a:lnTo>
                  <a:pt x="7" y="75"/>
                </a:lnTo>
                <a:lnTo>
                  <a:pt x="5" y="75"/>
                </a:lnTo>
                <a:lnTo>
                  <a:pt x="5" y="74"/>
                </a:lnTo>
                <a:lnTo>
                  <a:pt x="4" y="73"/>
                </a:lnTo>
                <a:lnTo>
                  <a:pt x="2" y="72"/>
                </a:lnTo>
                <a:lnTo>
                  <a:pt x="1" y="71"/>
                </a:lnTo>
                <a:lnTo>
                  <a:pt x="0" y="71"/>
                </a:lnTo>
                <a:lnTo>
                  <a:pt x="1" y="71"/>
                </a:lnTo>
                <a:lnTo>
                  <a:pt x="2" y="70"/>
                </a:lnTo>
                <a:lnTo>
                  <a:pt x="2" y="69"/>
                </a:lnTo>
                <a:lnTo>
                  <a:pt x="2" y="68"/>
                </a:lnTo>
                <a:lnTo>
                  <a:pt x="1" y="68"/>
                </a:lnTo>
                <a:lnTo>
                  <a:pt x="0" y="68"/>
                </a:lnTo>
                <a:lnTo>
                  <a:pt x="1" y="67"/>
                </a:lnTo>
                <a:lnTo>
                  <a:pt x="0" y="66"/>
                </a:lnTo>
                <a:lnTo>
                  <a:pt x="1" y="66"/>
                </a:lnTo>
                <a:lnTo>
                  <a:pt x="1" y="65"/>
                </a:lnTo>
                <a:lnTo>
                  <a:pt x="0" y="65"/>
                </a:lnTo>
                <a:close/>
                <a:moveTo>
                  <a:pt x="278" y="73"/>
                </a:moveTo>
                <a:lnTo>
                  <a:pt x="278" y="72"/>
                </a:lnTo>
                <a:lnTo>
                  <a:pt x="277" y="71"/>
                </a:lnTo>
                <a:lnTo>
                  <a:pt x="277" y="70"/>
                </a:lnTo>
                <a:lnTo>
                  <a:pt x="278" y="70"/>
                </a:lnTo>
                <a:lnTo>
                  <a:pt x="278" y="71"/>
                </a:lnTo>
                <a:lnTo>
                  <a:pt x="279" y="71"/>
                </a:lnTo>
                <a:lnTo>
                  <a:pt x="279" y="70"/>
                </a:lnTo>
                <a:lnTo>
                  <a:pt x="279" y="71"/>
                </a:lnTo>
                <a:lnTo>
                  <a:pt x="279" y="72"/>
                </a:lnTo>
                <a:lnTo>
                  <a:pt x="278" y="72"/>
                </a:lnTo>
                <a:lnTo>
                  <a:pt x="278" y="73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5" name="Freeform 47"/>
          <p:cNvSpPr>
            <a:spLocks/>
          </p:cNvSpPr>
          <p:nvPr/>
        </p:nvSpPr>
        <p:spPr bwMode="auto">
          <a:xfrm>
            <a:off x="7661275" y="2811463"/>
            <a:ext cx="447675" cy="265112"/>
          </a:xfrm>
          <a:custGeom>
            <a:avLst/>
            <a:gdLst>
              <a:gd name="T0" fmla="*/ 2147483647 w 282"/>
              <a:gd name="T1" fmla="*/ 2147483647 h 167"/>
              <a:gd name="T2" fmla="*/ 2147483647 w 282"/>
              <a:gd name="T3" fmla="*/ 2147483647 h 167"/>
              <a:gd name="T4" fmla="*/ 2147483647 w 282"/>
              <a:gd name="T5" fmla="*/ 2147483647 h 167"/>
              <a:gd name="T6" fmla="*/ 2147483647 w 282"/>
              <a:gd name="T7" fmla="*/ 2147483647 h 167"/>
              <a:gd name="T8" fmla="*/ 2147483647 w 282"/>
              <a:gd name="T9" fmla="*/ 2147483647 h 167"/>
              <a:gd name="T10" fmla="*/ 2147483647 w 282"/>
              <a:gd name="T11" fmla="*/ 2147483647 h 167"/>
              <a:gd name="T12" fmla="*/ 2147483647 w 282"/>
              <a:gd name="T13" fmla="*/ 2147483647 h 167"/>
              <a:gd name="T14" fmla="*/ 2147483647 w 282"/>
              <a:gd name="T15" fmla="*/ 2147483647 h 167"/>
              <a:gd name="T16" fmla="*/ 2147483647 w 282"/>
              <a:gd name="T17" fmla="*/ 2147483647 h 167"/>
              <a:gd name="T18" fmla="*/ 2147483647 w 282"/>
              <a:gd name="T19" fmla="*/ 2147483647 h 167"/>
              <a:gd name="T20" fmla="*/ 2147483647 w 282"/>
              <a:gd name="T21" fmla="*/ 2147483647 h 167"/>
              <a:gd name="T22" fmla="*/ 2147483647 w 282"/>
              <a:gd name="T23" fmla="*/ 2147483647 h 167"/>
              <a:gd name="T24" fmla="*/ 2147483647 w 282"/>
              <a:gd name="T25" fmla="*/ 2147483647 h 167"/>
              <a:gd name="T26" fmla="*/ 2147483647 w 282"/>
              <a:gd name="T27" fmla="*/ 2147483647 h 167"/>
              <a:gd name="T28" fmla="*/ 2147483647 w 282"/>
              <a:gd name="T29" fmla="*/ 2147483647 h 167"/>
              <a:gd name="T30" fmla="*/ 2147483647 w 282"/>
              <a:gd name="T31" fmla="*/ 2147483647 h 167"/>
              <a:gd name="T32" fmla="*/ 2147483647 w 282"/>
              <a:gd name="T33" fmla="*/ 2147483647 h 167"/>
              <a:gd name="T34" fmla="*/ 2147483647 w 282"/>
              <a:gd name="T35" fmla="*/ 2147483647 h 167"/>
              <a:gd name="T36" fmla="*/ 2147483647 w 282"/>
              <a:gd name="T37" fmla="*/ 2147483647 h 167"/>
              <a:gd name="T38" fmla="*/ 2147483647 w 282"/>
              <a:gd name="T39" fmla="*/ 2147483647 h 167"/>
              <a:gd name="T40" fmla="*/ 2147483647 w 282"/>
              <a:gd name="T41" fmla="*/ 2147483647 h 167"/>
              <a:gd name="T42" fmla="*/ 2147483647 w 282"/>
              <a:gd name="T43" fmla="*/ 2147483647 h 167"/>
              <a:gd name="T44" fmla="*/ 2147483647 w 282"/>
              <a:gd name="T45" fmla="*/ 2147483647 h 167"/>
              <a:gd name="T46" fmla="*/ 2147483647 w 282"/>
              <a:gd name="T47" fmla="*/ 2147483647 h 167"/>
              <a:gd name="T48" fmla="*/ 2147483647 w 282"/>
              <a:gd name="T49" fmla="*/ 2147483647 h 167"/>
              <a:gd name="T50" fmla="*/ 2147483647 w 282"/>
              <a:gd name="T51" fmla="*/ 2147483647 h 167"/>
              <a:gd name="T52" fmla="*/ 2147483647 w 282"/>
              <a:gd name="T53" fmla="*/ 2147483647 h 167"/>
              <a:gd name="T54" fmla="*/ 2147483647 w 282"/>
              <a:gd name="T55" fmla="*/ 2147483647 h 167"/>
              <a:gd name="T56" fmla="*/ 2147483647 w 282"/>
              <a:gd name="T57" fmla="*/ 2147483647 h 167"/>
              <a:gd name="T58" fmla="*/ 2147483647 w 282"/>
              <a:gd name="T59" fmla="*/ 2147483647 h 167"/>
              <a:gd name="T60" fmla="*/ 2147483647 w 282"/>
              <a:gd name="T61" fmla="*/ 2147483647 h 167"/>
              <a:gd name="T62" fmla="*/ 2147483647 w 282"/>
              <a:gd name="T63" fmla="*/ 2147483647 h 167"/>
              <a:gd name="T64" fmla="*/ 2147483647 w 282"/>
              <a:gd name="T65" fmla="*/ 2147483647 h 167"/>
              <a:gd name="T66" fmla="*/ 2147483647 w 282"/>
              <a:gd name="T67" fmla="*/ 2147483647 h 167"/>
              <a:gd name="T68" fmla="*/ 2147483647 w 282"/>
              <a:gd name="T69" fmla="*/ 2147483647 h 167"/>
              <a:gd name="T70" fmla="*/ 2147483647 w 282"/>
              <a:gd name="T71" fmla="*/ 2147483647 h 167"/>
              <a:gd name="T72" fmla="*/ 2147483647 w 282"/>
              <a:gd name="T73" fmla="*/ 2147483647 h 167"/>
              <a:gd name="T74" fmla="*/ 2147483647 w 282"/>
              <a:gd name="T75" fmla="*/ 2147483647 h 167"/>
              <a:gd name="T76" fmla="*/ 2147483647 w 282"/>
              <a:gd name="T77" fmla="*/ 2147483647 h 167"/>
              <a:gd name="T78" fmla="*/ 2147483647 w 282"/>
              <a:gd name="T79" fmla="*/ 2147483647 h 167"/>
              <a:gd name="T80" fmla="*/ 2147483647 w 282"/>
              <a:gd name="T81" fmla="*/ 2147483647 h 167"/>
              <a:gd name="T82" fmla="*/ 2147483647 w 282"/>
              <a:gd name="T83" fmla="*/ 2147483647 h 167"/>
              <a:gd name="T84" fmla="*/ 2147483647 w 282"/>
              <a:gd name="T85" fmla="*/ 2147483647 h 167"/>
              <a:gd name="T86" fmla="*/ 2147483647 w 282"/>
              <a:gd name="T87" fmla="*/ 2147483647 h 167"/>
              <a:gd name="T88" fmla="*/ 2147483647 w 282"/>
              <a:gd name="T89" fmla="*/ 2147483647 h 167"/>
              <a:gd name="T90" fmla="*/ 2147483647 w 282"/>
              <a:gd name="T91" fmla="*/ 2147483647 h 167"/>
              <a:gd name="T92" fmla="*/ 2147483647 w 282"/>
              <a:gd name="T93" fmla="*/ 2147483647 h 167"/>
              <a:gd name="T94" fmla="*/ 2147483647 w 282"/>
              <a:gd name="T95" fmla="*/ 2147483647 h 167"/>
              <a:gd name="T96" fmla="*/ 2147483647 w 282"/>
              <a:gd name="T97" fmla="*/ 2147483647 h 167"/>
              <a:gd name="T98" fmla="*/ 2147483647 w 282"/>
              <a:gd name="T99" fmla="*/ 2147483647 h 167"/>
              <a:gd name="T100" fmla="*/ 2147483647 w 282"/>
              <a:gd name="T101" fmla="*/ 2147483647 h 167"/>
              <a:gd name="T102" fmla="*/ 2147483647 w 282"/>
              <a:gd name="T103" fmla="*/ 2147483647 h 167"/>
              <a:gd name="T104" fmla="*/ 2147483647 w 282"/>
              <a:gd name="T105" fmla="*/ 2147483647 h 167"/>
              <a:gd name="T106" fmla="*/ 2147483647 w 282"/>
              <a:gd name="T107" fmla="*/ 2147483647 h 167"/>
              <a:gd name="T108" fmla="*/ 2147483647 w 282"/>
              <a:gd name="T109" fmla="*/ 2147483647 h 167"/>
              <a:gd name="T110" fmla="*/ 2147483647 w 282"/>
              <a:gd name="T111" fmla="*/ 2147483647 h 167"/>
              <a:gd name="T112" fmla="*/ 2147483647 w 282"/>
              <a:gd name="T113" fmla="*/ 2147483647 h 167"/>
              <a:gd name="T114" fmla="*/ 2147483647 w 282"/>
              <a:gd name="T115" fmla="*/ 2147483647 h 167"/>
              <a:gd name="T116" fmla="*/ 2147483647 w 282"/>
              <a:gd name="T117" fmla="*/ 2147483647 h 167"/>
              <a:gd name="T118" fmla="*/ 2147483647 w 282"/>
              <a:gd name="T119" fmla="*/ 2147483647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2"/>
              <a:gd name="T181" fmla="*/ 0 h 167"/>
              <a:gd name="T182" fmla="*/ 282 w 282"/>
              <a:gd name="T183" fmla="*/ 167 h 1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2" h="167">
                <a:moveTo>
                  <a:pt x="0" y="65"/>
                </a:moveTo>
                <a:lnTo>
                  <a:pt x="1" y="65"/>
                </a:lnTo>
                <a:lnTo>
                  <a:pt x="2" y="64"/>
                </a:lnTo>
                <a:lnTo>
                  <a:pt x="3" y="63"/>
                </a:lnTo>
                <a:lnTo>
                  <a:pt x="4" y="63"/>
                </a:lnTo>
                <a:lnTo>
                  <a:pt x="4" y="62"/>
                </a:lnTo>
                <a:lnTo>
                  <a:pt x="5" y="62"/>
                </a:lnTo>
                <a:lnTo>
                  <a:pt x="6" y="62"/>
                </a:lnTo>
                <a:lnTo>
                  <a:pt x="7" y="62"/>
                </a:lnTo>
                <a:lnTo>
                  <a:pt x="6" y="61"/>
                </a:lnTo>
                <a:lnTo>
                  <a:pt x="7" y="60"/>
                </a:lnTo>
                <a:lnTo>
                  <a:pt x="6" y="59"/>
                </a:lnTo>
                <a:lnTo>
                  <a:pt x="7" y="59"/>
                </a:lnTo>
                <a:lnTo>
                  <a:pt x="8" y="58"/>
                </a:lnTo>
                <a:lnTo>
                  <a:pt x="9" y="57"/>
                </a:lnTo>
                <a:lnTo>
                  <a:pt x="9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0" y="55"/>
                </a:lnTo>
                <a:lnTo>
                  <a:pt x="9" y="55"/>
                </a:lnTo>
                <a:lnTo>
                  <a:pt x="8" y="54"/>
                </a:lnTo>
                <a:lnTo>
                  <a:pt x="8" y="53"/>
                </a:lnTo>
                <a:lnTo>
                  <a:pt x="8" y="52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3"/>
                </a:lnTo>
                <a:lnTo>
                  <a:pt x="10" y="42"/>
                </a:lnTo>
                <a:lnTo>
                  <a:pt x="9" y="41"/>
                </a:lnTo>
                <a:lnTo>
                  <a:pt x="10" y="40"/>
                </a:lnTo>
                <a:lnTo>
                  <a:pt x="10" y="39"/>
                </a:lnTo>
                <a:lnTo>
                  <a:pt x="11" y="37"/>
                </a:lnTo>
                <a:lnTo>
                  <a:pt x="11" y="36"/>
                </a:lnTo>
                <a:lnTo>
                  <a:pt x="12" y="35"/>
                </a:lnTo>
                <a:lnTo>
                  <a:pt x="14" y="32"/>
                </a:lnTo>
                <a:lnTo>
                  <a:pt x="15" y="31"/>
                </a:lnTo>
                <a:lnTo>
                  <a:pt x="15" y="30"/>
                </a:lnTo>
                <a:lnTo>
                  <a:pt x="17" y="28"/>
                </a:lnTo>
                <a:lnTo>
                  <a:pt x="18" y="29"/>
                </a:lnTo>
                <a:lnTo>
                  <a:pt x="17" y="27"/>
                </a:lnTo>
                <a:lnTo>
                  <a:pt x="16" y="28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7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4" y="25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18" y="24"/>
                </a:lnTo>
                <a:lnTo>
                  <a:pt x="19" y="25"/>
                </a:lnTo>
                <a:lnTo>
                  <a:pt x="19" y="23"/>
                </a:lnTo>
                <a:lnTo>
                  <a:pt x="20" y="23"/>
                </a:lnTo>
                <a:lnTo>
                  <a:pt x="21" y="23"/>
                </a:lnTo>
                <a:lnTo>
                  <a:pt x="22" y="23"/>
                </a:lnTo>
                <a:lnTo>
                  <a:pt x="21" y="24"/>
                </a:lnTo>
                <a:lnTo>
                  <a:pt x="19" y="25"/>
                </a:lnTo>
                <a:lnTo>
                  <a:pt x="19" y="26"/>
                </a:lnTo>
                <a:lnTo>
                  <a:pt x="20" y="26"/>
                </a:lnTo>
                <a:lnTo>
                  <a:pt x="20" y="28"/>
                </a:lnTo>
                <a:lnTo>
                  <a:pt x="22" y="27"/>
                </a:lnTo>
                <a:lnTo>
                  <a:pt x="22" y="28"/>
                </a:lnTo>
                <a:lnTo>
                  <a:pt x="25" y="29"/>
                </a:lnTo>
                <a:lnTo>
                  <a:pt x="26" y="29"/>
                </a:lnTo>
                <a:lnTo>
                  <a:pt x="27" y="29"/>
                </a:lnTo>
                <a:lnTo>
                  <a:pt x="28" y="29"/>
                </a:lnTo>
                <a:lnTo>
                  <a:pt x="28" y="30"/>
                </a:lnTo>
                <a:lnTo>
                  <a:pt x="28" y="32"/>
                </a:lnTo>
                <a:lnTo>
                  <a:pt x="29" y="32"/>
                </a:lnTo>
                <a:lnTo>
                  <a:pt x="30" y="32"/>
                </a:lnTo>
                <a:lnTo>
                  <a:pt x="31" y="32"/>
                </a:lnTo>
                <a:lnTo>
                  <a:pt x="32" y="33"/>
                </a:lnTo>
                <a:lnTo>
                  <a:pt x="32" y="34"/>
                </a:lnTo>
                <a:lnTo>
                  <a:pt x="34" y="34"/>
                </a:lnTo>
                <a:lnTo>
                  <a:pt x="34" y="36"/>
                </a:lnTo>
                <a:lnTo>
                  <a:pt x="37" y="34"/>
                </a:lnTo>
                <a:lnTo>
                  <a:pt x="37" y="33"/>
                </a:lnTo>
                <a:lnTo>
                  <a:pt x="38" y="34"/>
                </a:lnTo>
                <a:lnTo>
                  <a:pt x="39" y="34"/>
                </a:lnTo>
                <a:lnTo>
                  <a:pt x="40" y="34"/>
                </a:lnTo>
                <a:lnTo>
                  <a:pt x="41" y="35"/>
                </a:lnTo>
                <a:lnTo>
                  <a:pt x="43" y="35"/>
                </a:lnTo>
                <a:lnTo>
                  <a:pt x="44" y="34"/>
                </a:lnTo>
                <a:lnTo>
                  <a:pt x="45" y="36"/>
                </a:lnTo>
                <a:lnTo>
                  <a:pt x="46" y="36"/>
                </a:lnTo>
                <a:lnTo>
                  <a:pt x="48" y="36"/>
                </a:lnTo>
                <a:lnTo>
                  <a:pt x="48" y="35"/>
                </a:lnTo>
                <a:lnTo>
                  <a:pt x="48" y="34"/>
                </a:lnTo>
                <a:lnTo>
                  <a:pt x="50" y="32"/>
                </a:lnTo>
                <a:lnTo>
                  <a:pt x="51" y="32"/>
                </a:lnTo>
                <a:lnTo>
                  <a:pt x="51" y="31"/>
                </a:lnTo>
                <a:lnTo>
                  <a:pt x="51" y="32"/>
                </a:lnTo>
                <a:lnTo>
                  <a:pt x="52" y="32"/>
                </a:lnTo>
                <a:lnTo>
                  <a:pt x="51" y="33"/>
                </a:lnTo>
                <a:lnTo>
                  <a:pt x="52" y="33"/>
                </a:lnTo>
                <a:lnTo>
                  <a:pt x="53" y="33"/>
                </a:lnTo>
                <a:lnTo>
                  <a:pt x="53" y="32"/>
                </a:lnTo>
                <a:lnTo>
                  <a:pt x="54" y="32"/>
                </a:lnTo>
                <a:lnTo>
                  <a:pt x="53" y="31"/>
                </a:lnTo>
                <a:lnTo>
                  <a:pt x="54" y="30"/>
                </a:lnTo>
                <a:lnTo>
                  <a:pt x="54" y="29"/>
                </a:lnTo>
                <a:lnTo>
                  <a:pt x="56" y="29"/>
                </a:lnTo>
                <a:lnTo>
                  <a:pt x="57" y="29"/>
                </a:lnTo>
                <a:lnTo>
                  <a:pt x="57" y="28"/>
                </a:lnTo>
                <a:lnTo>
                  <a:pt x="58" y="28"/>
                </a:lnTo>
                <a:lnTo>
                  <a:pt x="58" y="29"/>
                </a:lnTo>
                <a:lnTo>
                  <a:pt x="59" y="29"/>
                </a:lnTo>
                <a:lnTo>
                  <a:pt x="60" y="29"/>
                </a:lnTo>
                <a:lnTo>
                  <a:pt x="62" y="28"/>
                </a:lnTo>
                <a:lnTo>
                  <a:pt x="63" y="28"/>
                </a:lnTo>
                <a:lnTo>
                  <a:pt x="63" y="27"/>
                </a:lnTo>
                <a:lnTo>
                  <a:pt x="63" y="25"/>
                </a:lnTo>
                <a:lnTo>
                  <a:pt x="65" y="26"/>
                </a:lnTo>
                <a:lnTo>
                  <a:pt x="66" y="25"/>
                </a:lnTo>
                <a:lnTo>
                  <a:pt x="66" y="24"/>
                </a:lnTo>
                <a:lnTo>
                  <a:pt x="66" y="23"/>
                </a:lnTo>
                <a:lnTo>
                  <a:pt x="66" y="22"/>
                </a:lnTo>
                <a:lnTo>
                  <a:pt x="67" y="22"/>
                </a:lnTo>
                <a:lnTo>
                  <a:pt x="68" y="22"/>
                </a:lnTo>
                <a:lnTo>
                  <a:pt x="68" y="21"/>
                </a:lnTo>
                <a:lnTo>
                  <a:pt x="67" y="21"/>
                </a:lnTo>
                <a:lnTo>
                  <a:pt x="68" y="20"/>
                </a:lnTo>
                <a:lnTo>
                  <a:pt x="69" y="20"/>
                </a:lnTo>
                <a:lnTo>
                  <a:pt x="71" y="20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lnTo>
                  <a:pt x="71" y="18"/>
                </a:lnTo>
                <a:lnTo>
                  <a:pt x="71" y="17"/>
                </a:lnTo>
                <a:lnTo>
                  <a:pt x="71" y="16"/>
                </a:lnTo>
                <a:lnTo>
                  <a:pt x="71" y="15"/>
                </a:lnTo>
                <a:lnTo>
                  <a:pt x="71" y="14"/>
                </a:lnTo>
                <a:lnTo>
                  <a:pt x="72" y="14"/>
                </a:lnTo>
                <a:lnTo>
                  <a:pt x="72" y="13"/>
                </a:lnTo>
                <a:lnTo>
                  <a:pt x="75" y="12"/>
                </a:lnTo>
                <a:lnTo>
                  <a:pt x="75" y="11"/>
                </a:lnTo>
                <a:lnTo>
                  <a:pt x="76" y="12"/>
                </a:lnTo>
                <a:lnTo>
                  <a:pt x="77" y="13"/>
                </a:lnTo>
                <a:lnTo>
                  <a:pt x="80" y="13"/>
                </a:lnTo>
                <a:lnTo>
                  <a:pt x="80" y="12"/>
                </a:lnTo>
                <a:lnTo>
                  <a:pt x="82" y="11"/>
                </a:lnTo>
                <a:lnTo>
                  <a:pt x="83" y="11"/>
                </a:lnTo>
                <a:lnTo>
                  <a:pt x="84" y="10"/>
                </a:lnTo>
                <a:lnTo>
                  <a:pt x="85" y="10"/>
                </a:lnTo>
                <a:lnTo>
                  <a:pt x="86" y="10"/>
                </a:lnTo>
                <a:lnTo>
                  <a:pt x="87" y="10"/>
                </a:lnTo>
                <a:lnTo>
                  <a:pt x="88" y="10"/>
                </a:lnTo>
                <a:lnTo>
                  <a:pt x="89" y="10"/>
                </a:lnTo>
                <a:lnTo>
                  <a:pt x="90" y="10"/>
                </a:lnTo>
                <a:lnTo>
                  <a:pt x="90" y="9"/>
                </a:lnTo>
                <a:lnTo>
                  <a:pt x="91" y="9"/>
                </a:lnTo>
                <a:lnTo>
                  <a:pt x="92" y="10"/>
                </a:lnTo>
                <a:lnTo>
                  <a:pt x="93" y="9"/>
                </a:lnTo>
                <a:lnTo>
                  <a:pt x="94" y="7"/>
                </a:lnTo>
                <a:lnTo>
                  <a:pt x="95" y="7"/>
                </a:lnTo>
                <a:lnTo>
                  <a:pt x="97" y="7"/>
                </a:lnTo>
                <a:lnTo>
                  <a:pt x="98" y="5"/>
                </a:lnTo>
                <a:lnTo>
                  <a:pt x="99" y="5"/>
                </a:lnTo>
                <a:lnTo>
                  <a:pt x="99" y="4"/>
                </a:lnTo>
                <a:lnTo>
                  <a:pt x="100" y="5"/>
                </a:lnTo>
                <a:lnTo>
                  <a:pt x="102" y="3"/>
                </a:lnTo>
                <a:lnTo>
                  <a:pt x="103" y="3"/>
                </a:lnTo>
                <a:lnTo>
                  <a:pt x="104" y="2"/>
                </a:lnTo>
                <a:lnTo>
                  <a:pt x="105" y="2"/>
                </a:lnTo>
                <a:lnTo>
                  <a:pt x="106" y="3"/>
                </a:lnTo>
                <a:lnTo>
                  <a:pt x="107" y="2"/>
                </a:lnTo>
                <a:lnTo>
                  <a:pt x="107" y="1"/>
                </a:lnTo>
                <a:lnTo>
                  <a:pt x="108" y="0"/>
                </a:lnTo>
                <a:lnTo>
                  <a:pt x="109" y="0"/>
                </a:lnTo>
                <a:lnTo>
                  <a:pt x="110" y="1"/>
                </a:lnTo>
                <a:lnTo>
                  <a:pt x="111" y="1"/>
                </a:lnTo>
                <a:lnTo>
                  <a:pt x="112" y="1"/>
                </a:lnTo>
                <a:lnTo>
                  <a:pt x="112" y="2"/>
                </a:lnTo>
                <a:lnTo>
                  <a:pt x="113" y="2"/>
                </a:lnTo>
                <a:lnTo>
                  <a:pt x="113" y="3"/>
                </a:lnTo>
                <a:lnTo>
                  <a:pt x="114" y="4"/>
                </a:lnTo>
                <a:lnTo>
                  <a:pt x="114" y="6"/>
                </a:lnTo>
                <a:lnTo>
                  <a:pt x="114" y="7"/>
                </a:lnTo>
                <a:lnTo>
                  <a:pt x="113" y="9"/>
                </a:lnTo>
                <a:lnTo>
                  <a:pt x="114" y="10"/>
                </a:lnTo>
                <a:lnTo>
                  <a:pt x="115" y="10"/>
                </a:lnTo>
                <a:lnTo>
                  <a:pt x="114" y="11"/>
                </a:lnTo>
                <a:lnTo>
                  <a:pt x="113" y="12"/>
                </a:lnTo>
                <a:lnTo>
                  <a:pt x="112" y="12"/>
                </a:lnTo>
                <a:lnTo>
                  <a:pt x="112" y="13"/>
                </a:lnTo>
                <a:lnTo>
                  <a:pt x="109" y="14"/>
                </a:lnTo>
                <a:lnTo>
                  <a:pt x="108" y="15"/>
                </a:lnTo>
                <a:lnTo>
                  <a:pt x="106" y="17"/>
                </a:lnTo>
                <a:lnTo>
                  <a:pt x="106" y="19"/>
                </a:lnTo>
                <a:lnTo>
                  <a:pt x="104" y="19"/>
                </a:lnTo>
                <a:lnTo>
                  <a:pt x="103" y="19"/>
                </a:lnTo>
                <a:lnTo>
                  <a:pt x="103" y="20"/>
                </a:lnTo>
                <a:lnTo>
                  <a:pt x="102" y="21"/>
                </a:lnTo>
                <a:lnTo>
                  <a:pt x="100" y="22"/>
                </a:lnTo>
                <a:lnTo>
                  <a:pt x="99" y="23"/>
                </a:lnTo>
                <a:lnTo>
                  <a:pt x="99" y="26"/>
                </a:lnTo>
                <a:lnTo>
                  <a:pt x="98" y="26"/>
                </a:lnTo>
                <a:lnTo>
                  <a:pt x="98" y="27"/>
                </a:lnTo>
                <a:lnTo>
                  <a:pt x="97" y="28"/>
                </a:lnTo>
                <a:lnTo>
                  <a:pt x="97" y="29"/>
                </a:lnTo>
                <a:lnTo>
                  <a:pt x="98" y="29"/>
                </a:lnTo>
                <a:lnTo>
                  <a:pt x="99" y="30"/>
                </a:lnTo>
                <a:lnTo>
                  <a:pt x="98" y="30"/>
                </a:lnTo>
                <a:lnTo>
                  <a:pt x="98" y="32"/>
                </a:lnTo>
                <a:lnTo>
                  <a:pt x="97" y="36"/>
                </a:lnTo>
                <a:lnTo>
                  <a:pt x="96" y="37"/>
                </a:lnTo>
                <a:lnTo>
                  <a:pt x="95" y="37"/>
                </a:lnTo>
                <a:lnTo>
                  <a:pt x="94" y="37"/>
                </a:lnTo>
                <a:lnTo>
                  <a:pt x="93" y="38"/>
                </a:lnTo>
                <a:lnTo>
                  <a:pt x="92" y="38"/>
                </a:lnTo>
                <a:lnTo>
                  <a:pt x="92" y="39"/>
                </a:lnTo>
                <a:lnTo>
                  <a:pt x="92" y="42"/>
                </a:lnTo>
                <a:lnTo>
                  <a:pt x="92" y="43"/>
                </a:lnTo>
                <a:lnTo>
                  <a:pt x="92" y="44"/>
                </a:lnTo>
                <a:lnTo>
                  <a:pt x="92" y="45"/>
                </a:lnTo>
                <a:lnTo>
                  <a:pt x="92" y="47"/>
                </a:lnTo>
                <a:lnTo>
                  <a:pt x="92" y="48"/>
                </a:lnTo>
                <a:lnTo>
                  <a:pt x="92" y="49"/>
                </a:lnTo>
                <a:lnTo>
                  <a:pt x="92" y="50"/>
                </a:lnTo>
                <a:lnTo>
                  <a:pt x="97" y="49"/>
                </a:lnTo>
                <a:lnTo>
                  <a:pt x="101" y="50"/>
                </a:lnTo>
                <a:lnTo>
                  <a:pt x="103" y="49"/>
                </a:lnTo>
                <a:lnTo>
                  <a:pt x="106" y="49"/>
                </a:lnTo>
                <a:lnTo>
                  <a:pt x="105" y="51"/>
                </a:lnTo>
                <a:lnTo>
                  <a:pt x="106" y="52"/>
                </a:lnTo>
                <a:lnTo>
                  <a:pt x="107" y="52"/>
                </a:lnTo>
                <a:lnTo>
                  <a:pt x="106" y="54"/>
                </a:lnTo>
                <a:lnTo>
                  <a:pt x="106" y="55"/>
                </a:lnTo>
                <a:lnTo>
                  <a:pt x="107" y="55"/>
                </a:lnTo>
                <a:lnTo>
                  <a:pt x="107" y="56"/>
                </a:lnTo>
                <a:lnTo>
                  <a:pt x="108" y="57"/>
                </a:lnTo>
                <a:lnTo>
                  <a:pt x="108" y="58"/>
                </a:lnTo>
                <a:lnTo>
                  <a:pt x="109" y="58"/>
                </a:lnTo>
                <a:lnTo>
                  <a:pt x="112" y="58"/>
                </a:lnTo>
                <a:lnTo>
                  <a:pt x="115" y="57"/>
                </a:lnTo>
                <a:lnTo>
                  <a:pt x="117" y="55"/>
                </a:lnTo>
                <a:lnTo>
                  <a:pt x="118" y="55"/>
                </a:lnTo>
                <a:lnTo>
                  <a:pt x="120" y="54"/>
                </a:lnTo>
                <a:lnTo>
                  <a:pt x="121" y="53"/>
                </a:lnTo>
                <a:lnTo>
                  <a:pt x="123" y="52"/>
                </a:lnTo>
                <a:lnTo>
                  <a:pt x="126" y="50"/>
                </a:lnTo>
                <a:lnTo>
                  <a:pt x="127" y="52"/>
                </a:lnTo>
                <a:lnTo>
                  <a:pt x="128" y="52"/>
                </a:lnTo>
                <a:lnTo>
                  <a:pt x="128" y="54"/>
                </a:lnTo>
                <a:lnTo>
                  <a:pt x="128" y="55"/>
                </a:lnTo>
                <a:lnTo>
                  <a:pt x="129" y="55"/>
                </a:lnTo>
                <a:lnTo>
                  <a:pt x="129" y="56"/>
                </a:lnTo>
                <a:lnTo>
                  <a:pt x="130" y="55"/>
                </a:lnTo>
                <a:lnTo>
                  <a:pt x="132" y="54"/>
                </a:lnTo>
                <a:lnTo>
                  <a:pt x="135" y="53"/>
                </a:lnTo>
                <a:lnTo>
                  <a:pt x="138" y="52"/>
                </a:lnTo>
                <a:lnTo>
                  <a:pt x="142" y="56"/>
                </a:lnTo>
                <a:lnTo>
                  <a:pt x="142" y="60"/>
                </a:lnTo>
                <a:lnTo>
                  <a:pt x="145" y="60"/>
                </a:lnTo>
                <a:lnTo>
                  <a:pt x="144" y="63"/>
                </a:lnTo>
                <a:lnTo>
                  <a:pt x="143" y="65"/>
                </a:lnTo>
                <a:lnTo>
                  <a:pt x="142" y="67"/>
                </a:lnTo>
                <a:lnTo>
                  <a:pt x="143" y="67"/>
                </a:lnTo>
                <a:lnTo>
                  <a:pt x="144" y="69"/>
                </a:lnTo>
                <a:lnTo>
                  <a:pt x="146" y="71"/>
                </a:lnTo>
                <a:lnTo>
                  <a:pt x="146" y="70"/>
                </a:lnTo>
                <a:lnTo>
                  <a:pt x="148" y="66"/>
                </a:lnTo>
                <a:lnTo>
                  <a:pt x="150" y="66"/>
                </a:lnTo>
                <a:lnTo>
                  <a:pt x="152" y="67"/>
                </a:lnTo>
                <a:lnTo>
                  <a:pt x="153" y="67"/>
                </a:lnTo>
                <a:lnTo>
                  <a:pt x="156" y="62"/>
                </a:lnTo>
                <a:lnTo>
                  <a:pt x="157" y="62"/>
                </a:lnTo>
                <a:lnTo>
                  <a:pt x="156" y="62"/>
                </a:lnTo>
                <a:lnTo>
                  <a:pt x="156" y="61"/>
                </a:lnTo>
                <a:lnTo>
                  <a:pt x="157" y="60"/>
                </a:lnTo>
                <a:lnTo>
                  <a:pt x="158" y="60"/>
                </a:lnTo>
                <a:lnTo>
                  <a:pt x="159" y="59"/>
                </a:lnTo>
                <a:lnTo>
                  <a:pt x="161" y="58"/>
                </a:lnTo>
                <a:lnTo>
                  <a:pt x="161" y="55"/>
                </a:lnTo>
                <a:lnTo>
                  <a:pt x="161" y="54"/>
                </a:lnTo>
                <a:lnTo>
                  <a:pt x="161" y="53"/>
                </a:lnTo>
                <a:lnTo>
                  <a:pt x="160" y="53"/>
                </a:lnTo>
                <a:lnTo>
                  <a:pt x="160" y="52"/>
                </a:lnTo>
                <a:lnTo>
                  <a:pt x="159" y="52"/>
                </a:lnTo>
                <a:lnTo>
                  <a:pt x="158" y="52"/>
                </a:lnTo>
                <a:lnTo>
                  <a:pt x="157" y="51"/>
                </a:lnTo>
                <a:lnTo>
                  <a:pt x="157" y="50"/>
                </a:lnTo>
                <a:lnTo>
                  <a:pt x="158" y="49"/>
                </a:lnTo>
                <a:lnTo>
                  <a:pt x="158" y="46"/>
                </a:lnTo>
                <a:lnTo>
                  <a:pt x="160" y="43"/>
                </a:lnTo>
                <a:lnTo>
                  <a:pt x="160" y="42"/>
                </a:lnTo>
                <a:lnTo>
                  <a:pt x="161" y="42"/>
                </a:lnTo>
                <a:lnTo>
                  <a:pt x="164" y="43"/>
                </a:lnTo>
                <a:lnTo>
                  <a:pt x="164" y="45"/>
                </a:lnTo>
                <a:lnTo>
                  <a:pt x="165" y="44"/>
                </a:lnTo>
                <a:lnTo>
                  <a:pt x="166" y="45"/>
                </a:lnTo>
                <a:lnTo>
                  <a:pt x="166" y="44"/>
                </a:lnTo>
                <a:lnTo>
                  <a:pt x="166" y="42"/>
                </a:lnTo>
                <a:lnTo>
                  <a:pt x="165" y="39"/>
                </a:lnTo>
                <a:lnTo>
                  <a:pt x="164" y="39"/>
                </a:lnTo>
                <a:lnTo>
                  <a:pt x="163" y="38"/>
                </a:lnTo>
                <a:lnTo>
                  <a:pt x="163" y="36"/>
                </a:lnTo>
                <a:lnTo>
                  <a:pt x="161" y="36"/>
                </a:lnTo>
                <a:lnTo>
                  <a:pt x="160" y="36"/>
                </a:lnTo>
                <a:lnTo>
                  <a:pt x="159" y="35"/>
                </a:lnTo>
                <a:lnTo>
                  <a:pt x="159" y="33"/>
                </a:lnTo>
                <a:lnTo>
                  <a:pt x="159" y="32"/>
                </a:lnTo>
                <a:lnTo>
                  <a:pt x="159" y="31"/>
                </a:lnTo>
                <a:lnTo>
                  <a:pt x="160" y="30"/>
                </a:lnTo>
                <a:lnTo>
                  <a:pt x="161" y="28"/>
                </a:lnTo>
                <a:lnTo>
                  <a:pt x="161" y="26"/>
                </a:lnTo>
                <a:lnTo>
                  <a:pt x="161" y="25"/>
                </a:lnTo>
                <a:lnTo>
                  <a:pt x="164" y="25"/>
                </a:lnTo>
                <a:lnTo>
                  <a:pt x="167" y="25"/>
                </a:lnTo>
                <a:lnTo>
                  <a:pt x="169" y="20"/>
                </a:lnTo>
                <a:lnTo>
                  <a:pt x="171" y="21"/>
                </a:lnTo>
                <a:lnTo>
                  <a:pt x="172" y="20"/>
                </a:lnTo>
                <a:lnTo>
                  <a:pt x="175" y="19"/>
                </a:lnTo>
                <a:lnTo>
                  <a:pt x="176" y="20"/>
                </a:lnTo>
                <a:lnTo>
                  <a:pt x="177" y="21"/>
                </a:lnTo>
                <a:lnTo>
                  <a:pt x="177" y="22"/>
                </a:lnTo>
                <a:lnTo>
                  <a:pt x="177" y="24"/>
                </a:lnTo>
                <a:lnTo>
                  <a:pt x="176" y="26"/>
                </a:lnTo>
                <a:lnTo>
                  <a:pt x="175" y="26"/>
                </a:lnTo>
                <a:lnTo>
                  <a:pt x="175" y="27"/>
                </a:lnTo>
                <a:lnTo>
                  <a:pt x="176" y="27"/>
                </a:lnTo>
                <a:lnTo>
                  <a:pt x="178" y="28"/>
                </a:lnTo>
                <a:lnTo>
                  <a:pt x="179" y="28"/>
                </a:lnTo>
                <a:lnTo>
                  <a:pt x="179" y="30"/>
                </a:lnTo>
                <a:lnTo>
                  <a:pt x="181" y="30"/>
                </a:lnTo>
                <a:lnTo>
                  <a:pt x="182" y="30"/>
                </a:lnTo>
                <a:lnTo>
                  <a:pt x="184" y="30"/>
                </a:lnTo>
                <a:lnTo>
                  <a:pt x="187" y="29"/>
                </a:lnTo>
                <a:lnTo>
                  <a:pt x="188" y="29"/>
                </a:lnTo>
                <a:lnTo>
                  <a:pt x="189" y="30"/>
                </a:lnTo>
                <a:lnTo>
                  <a:pt x="190" y="29"/>
                </a:lnTo>
                <a:lnTo>
                  <a:pt x="191" y="29"/>
                </a:lnTo>
                <a:lnTo>
                  <a:pt x="191" y="28"/>
                </a:lnTo>
                <a:lnTo>
                  <a:pt x="192" y="29"/>
                </a:lnTo>
                <a:lnTo>
                  <a:pt x="193" y="29"/>
                </a:lnTo>
                <a:lnTo>
                  <a:pt x="193" y="30"/>
                </a:lnTo>
                <a:lnTo>
                  <a:pt x="194" y="31"/>
                </a:lnTo>
                <a:lnTo>
                  <a:pt x="196" y="32"/>
                </a:lnTo>
                <a:lnTo>
                  <a:pt x="196" y="33"/>
                </a:lnTo>
                <a:lnTo>
                  <a:pt x="198" y="34"/>
                </a:lnTo>
                <a:lnTo>
                  <a:pt x="199" y="34"/>
                </a:lnTo>
                <a:lnTo>
                  <a:pt x="201" y="35"/>
                </a:lnTo>
                <a:lnTo>
                  <a:pt x="207" y="34"/>
                </a:lnTo>
                <a:lnTo>
                  <a:pt x="213" y="34"/>
                </a:lnTo>
                <a:lnTo>
                  <a:pt x="216" y="33"/>
                </a:lnTo>
                <a:lnTo>
                  <a:pt x="217" y="33"/>
                </a:lnTo>
                <a:lnTo>
                  <a:pt x="218" y="32"/>
                </a:lnTo>
                <a:lnTo>
                  <a:pt x="219" y="31"/>
                </a:lnTo>
                <a:lnTo>
                  <a:pt x="220" y="32"/>
                </a:lnTo>
                <a:lnTo>
                  <a:pt x="221" y="32"/>
                </a:lnTo>
                <a:lnTo>
                  <a:pt x="221" y="31"/>
                </a:lnTo>
                <a:lnTo>
                  <a:pt x="223" y="32"/>
                </a:lnTo>
                <a:lnTo>
                  <a:pt x="224" y="32"/>
                </a:lnTo>
                <a:lnTo>
                  <a:pt x="225" y="32"/>
                </a:lnTo>
                <a:lnTo>
                  <a:pt x="226" y="33"/>
                </a:lnTo>
                <a:lnTo>
                  <a:pt x="227" y="34"/>
                </a:lnTo>
                <a:lnTo>
                  <a:pt x="228" y="34"/>
                </a:lnTo>
                <a:lnTo>
                  <a:pt x="228" y="35"/>
                </a:lnTo>
                <a:lnTo>
                  <a:pt x="229" y="34"/>
                </a:lnTo>
                <a:lnTo>
                  <a:pt x="230" y="34"/>
                </a:lnTo>
                <a:lnTo>
                  <a:pt x="230" y="33"/>
                </a:lnTo>
                <a:lnTo>
                  <a:pt x="230" y="34"/>
                </a:lnTo>
                <a:lnTo>
                  <a:pt x="230" y="33"/>
                </a:lnTo>
                <a:lnTo>
                  <a:pt x="231" y="33"/>
                </a:lnTo>
                <a:lnTo>
                  <a:pt x="232" y="33"/>
                </a:lnTo>
                <a:lnTo>
                  <a:pt x="233" y="33"/>
                </a:lnTo>
                <a:lnTo>
                  <a:pt x="233" y="34"/>
                </a:lnTo>
                <a:lnTo>
                  <a:pt x="233" y="33"/>
                </a:lnTo>
                <a:lnTo>
                  <a:pt x="233" y="34"/>
                </a:lnTo>
                <a:lnTo>
                  <a:pt x="234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4"/>
                </a:lnTo>
                <a:lnTo>
                  <a:pt x="236" y="33"/>
                </a:lnTo>
                <a:lnTo>
                  <a:pt x="236" y="34"/>
                </a:lnTo>
                <a:lnTo>
                  <a:pt x="238" y="34"/>
                </a:lnTo>
                <a:lnTo>
                  <a:pt x="239" y="34"/>
                </a:lnTo>
                <a:lnTo>
                  <a:pt x="239" y="35"/>
                </a:lnTo>
                <a:lnTo>
                  <a:pt x="241" y="36"/>
                </a:lnTo>
                <a:lnTo>
                  <a:pt x="242" y="36"/>
                </a:lnTo>
                <a:lnTo>
                  <a:pt x="244" y="38"/>
                </a:lnTo>
                <a:lnTo>
                  <a:pt x="245" y="39"/>
                </a:lnTo>
                <a:lnTo>
                  <a:pt x="248" y="39"/>
                </a:lnTo>
                <a:lnTo>
                  <a:pt x="250" y="38"/>
                </a:lnTo>
                <a:lnTo>
                  <a:pt x="251" y="37"/>
                </a:lnTo>
                <a:lnTo>
                  <a:pt x="252" y="36"/>
                </a:lnTo>
                <a:lnTo>
                  <a:pt x="253" y="36"/>
                </a:lnTo>
                <a:lnTo>
                  <a:pt x="253" y="38"/>
                </a:lnTo>
                <a:lnTo>
                  <a:pt x="254" y="39"/>
                </a:lnTo>
                <a:lnTo>
                  <a:pt x="256" y="39"/>
                </a:lnTo>
                <a:lnTo>
                  <a:pt x="257" y="39"/>
                </a:lnTo>
                <a:lnTo>
                  <a:pt x="258" y="39"/>
                </a:lnTo>
                <a:lnTo>
                  <a:pt x="259" y="38"/>
                </a:lnTo>
                <a:lnTo>
                  <a:pt x="259" y="37"/>
                </a:lnTo>
                <a:lnTo>
                  <a:pt x="260" y="36"/>
                </a:lnTo>
                <a:lnTo>
                  <a:pt x="261" y="36"/>
                </a:lnTo>
                <a:lnTo>
                  <a:pt x="261" y="35"/>
                </a:lnTo>
                <a:lnTo>
                  <a:pt x="263" y="37"/>
                </a:lnTo>
                <a:lnTo>
                  <a:pt x="264" y="37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8" y="36"/>
                </a:lnTo>
                <a:lnTo>
                  <a:pt x="268" y="35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1" y="42"/>
                </a:lnTo>
                <a:lnTo>
                  <a:pt x="271" y="45"/>
                </a:lnTo>
                <a:lnTo>
                  <a:pt x="271" y="47"/>
                </a:lnTo>
                <a:lnTo>
                  <a:pt x="272" y="49"/>
                </a:lnTo>
                <a:lnTo>
                  <a:pt x="273" y="49"/>
                </a:lnTo>
                <a:lnTo>
                  <a:pt x="273" y="50"/>
                </a:lnTo>
                <a:lnTo>
                  <a:pt x="273" y="51"/>
                </a:lnTo>
                <a:lnTo>
                  <a:pt x="273" y="52"/>
                </a:lnTo>
                <a:lnTo>
                  <a:pt x="272" y="54"/>
                </a:lnTo>
                <a:lnTo>
                  <a:pt x="273" y="54"/>
                </a:lnTo>
                <a:lnTo>
                  <a:pt x="273" y="55"/>
                </a:lnTo>
                <a:lnTo>
                  <a:pt x="274" y="56"/>
                </a:lnTo>
                <a:lnTo>
                  <a:pt x="274" y="58"/>
                </a:lnTo>
                <a:lnTo>
                  <a:pt x="275" y="61"/>
                </a:lnTo>
                <a:lnTo>
                  <a:pt x="275" y="62"/>
                </a:lnTo>
                <a:lnTo>
                  <a:pt x="276" y="64"/>
                </a:lnTo>
                <a:lnTo>
                  <a:pt x="277" y="64"/>
                </a:lnTo>
                <a:lnTo>
                  <a:pt x="279" y="65"/>
                </a:lnTo>
                <a:lnTo>
                  <a:pt x="278" y="65"/>
                </a:lnTo>
                <a:lnTo>
                  <a:pt x="277" y="66"/>
                </a:lnTo>
                <a:lnTo>
                  <a:pt x="277" y="67"/>
                </a:lnTo>
                <a:lnTo>
                  <a:pt x="278" y="68"/>
                </a:lnTo>
                <a:lnTo>
                  <a:pt x="279" y="69"/>
                </a:lnTo>
                <a:lnTo>
                  <a:pt x="278" y="70"/>
                </a:lnTo>
                <a:lnTo>
                  <a:pt x="277" y="70"/>
                </a:lnTo>
                <a:lnTo>
                  <a:pt x="277" y="71"/>
                </a:lnTo>
                <a:lnTo>
                  <a:pt x="277" y="72"/>
                </a:lnTo>
                <a:lnTo>
                  <a:pt x="278" y="74"/>
                </a:lnTo>
                <a:lnTo>
                  <a:pt x="279" y="74"/>
                </a:lnTo>
                <a:lnTo>
                  <a:pt x="279" y="72"/>
                </a:lnTo>
                <a:lnTo>
                  <a:pt x="279" y="71"/>
                </a:lnTo>
                <a:lnTo>
                  <a:pt x="279" y="70"/>
                </a:lnTo>
                <a:lnTo>
                  <a:pt x="279" y="69"/>
                </a:lnTo>
                <a:lnTo>
                  <a:pt x="280" y="69"/>
                </a:lnTo>
                <a:lnTo>
                  <a:pt x="280" y="72"/>
                </a:lnTo>
                <a:lnTo>
                  <a:pt x="280" y="74"/>
                </a:lnTo>
                <a:lnTo>
                  <a:pt x="279" y="75"/>
                </a:lnTo>
                <a:lnTo>
                  <a:pt x="279" y="76"/>
                </a:lnTo>
                <a:lnTo>
                  <a:pt x="279" y="77"/>
                </a:lnTo>
                <a:lnTo>
                  <a:pt x="280" y="77"/>
                </a:lnTo>
                <a:lnTo>
                  <a:pt x="280" y="79"/>
                </a:lnTo>
                <a:lnTo>
                  <a:pt x="281" y="80"/>
                </a:lnTo>
                <a:lnTo>
                  <a:pt x="281" y="81"/>
                </a:lnTo>
                <a:lnTo>
                  <a:pt x="282" y="82"/>
                </a:lnTo>
                <a:lnTo>
                  <a:pt x="282" y="83"/>
                </a:lnTo>
                <a:lnTo>
                  <a:pt x="282" y="86"/>
                </a:lnTo>
                <a:lnTo>
                  <a:pt x="282" y="87"/>
                </a:lnTo>
                <a:lnTo>
                  <a:pt x="282" y="89"/>
                </a:lnTo>
                <a:lnTo>
                  <a:pt x="282" y="91"/>
                </a:lnTo>
                <a:lnTo>
                  <a:pt x="282" y="92"/>
                </a:lnTo>
                <a:lnTo>
                  <a:pt x="282" y="93"/>
                </a:lnTo>
                <a:lnTo>
                  <a:pt x="282" y="94"/>
                </a:lnTo>
                <a:lnTo>
                  <a:pt x="282" y="95"/>
                </a:lnTo>
                <a:lnTo>
                  <a:pt x="282" y="96"/>
                </a:lnTo>
                <a:lnTo>
                  <a:pt x="282" y="97"/>
                </a:lnTo>
                <a:lnTo>
                  <a:pt x="282" y="98"/>
                </a:lnTo>
                <a:lnTo>
                  <a:pt x="282" y="100"/>
                </a:lnTo>
                <a:lnTo>
                  <a:pt x="282" y="101"/>
                </a:lnTo>
                <a:lnTo>
                  <a:pt x="282" y="105"/>
                </a:lnTo>
                <a:lnTo>
                  <a:pt x="282" y="106"/>
                </a:lnTo>
                <a:lnTo>
                  <a:pt x="282" y="107"/>
                </a:lnTo>
                <a:lnTo>
                  <a:pt x="281" y="107"/>
                </a:lnTo>
                <a:lnTo>
                  <a:pt x="282" y="109"/>
                </a:lnTo>
                <a:lnTo>
                  <a:pt x="281" y="110"/>
                </a:lnTo>
                <a:lnTo>
                  <a:pt x="280" y="112"/>
                </a:lnTo>
                <a:lnTo>
                  <a:pt x="279" y="111"/>
                </a:lnTo>
                <a:lnTo>
                  <a:pt x="278" y="111"/>
                </a:lnTo>
                <a:lnTo>
                  <a:pt x="277" y="112"/>
                </a:lnTo>
                <a:lnTo>
                  <a:pt x="276" y="111"/>
                </a:lnTo>
                <a:lnTo>
                  <a:pt x="275" y="111"/>
                </a:lnTo>
                <a:lnTo>
                  <a:pt x="274" y="111"/>
                </a:lnTo>
                <a:lnTo>
                  <a:pt x="273" y="110"/>
                </a:lnTo>
                <a:lnTo>
                  <a:pt x="271" y="111"/>
                </a:lnTo>
                <a:lnTo>
                  <a:pt x="271" y="110"/>
                </a:lnTo>
                <a:lnTo>
                  <a:pt x="269" y="109"/>
                </a:lnTo>
                <a:lnTo>
                  <a:pt x="269" y="108"/>
                </a:lnTo>
                <a:lnTo>
                  <a:pt x="268" y="107"/>
                </a:lnTo>
                <a:lnTo>
                  <a:pt x="269" y="106"/>
                </a:lnTo>
                <a:lnTo>
                  <a:pt x="268" y="104"/>
                </a:lnTo>
                <a:lnTo>
                  <a:pt x="266" y="103"/>
                </a:lnTo>
                <a:lnTo>
                  <a:pt x="265" y="102"/>
                </a:lnTo>
                <a:lnTo>
                  <a:pt x="263" y="101"/>
                </a:lnTo>
                <a:lnTo>
                  <a:pt x="262" y="100"/>
                </a:lnTo>
                <a:lnTo>
                  <a:pt x="262" y="101"/>
                </a:lnTo>
                <a:lnTo>
                  <a:pt x="261" y="101"/>
                </a:lnTo>
                <a:lnTo>
                  <a:pt x="259" y="101"/>
                </a:lnTo>
                <a:lnTo>
                  <a:pt x="258" y="100"/>
                </a:lnTo>
                <a:lnTo>
                  <a:pt x="257" y="100"/>
                </a:lnTo>
                <a:lnTo>
                  <a:pt x="256" y="100"/>
                </a:lnTo>
                <a:lnTo>
                  <a:pt x="255" y="100"/>
                </a:lnTo>
                <a:lnTo>
                  <a:pt x="254" y="100"/>
                </a:lnTo>
                <a:lnTo>
                  <a:pt x="253" y="100"/>
                </a:lnTo>
                <a:lnTo>
                  <a:pt x="252" y="100"/>
                </a:lnTo>
                <a:lnTo>
                  <a:pt x="250" y="99"/>
                </a:lnTo>
                <a:lnTo>
                  <a:pt x="248" y="100"/>
                </a:lnTo>
                <a:lnTo>
                  <a:pt x="246" y="101"/>
                </a:lnTo>
                <a:lnTo>
                  <a:pt x="245" y="101"/>
                </a:lnTo>
                <a:lnTo>
                  <a:pt x="245" y="102"/>
                </a:lnTo>
                <a:lnTo>
                  <a:pt x="245" y="101"/>
                </a:lnTo>
                <a:lnTo>
                  <a:pt x="245" y="102"/>
                </a:lnTo>
                <a:lnTo>
                  <a:pt x="245" y="103"/>
                </a:lnTo>
                <a:lnTo>
                  <a:pt x="244" y="103"/>
                </a:lnTo>
                <a:lnTo>
                  <a:pt x="243" y="103"/>
                </a:lnTo>
                <a:lnTo>
                  <a:pt x="243" y="104"/>
                </a:lnTo>
                <a:lnTo>
                  <a:pt x="242" y="104"/>
                </a:lnTo>
                <a:lnTo>
                  <a:pt x="241" y="104"/>
                </a:lnTo>
                <a:lnTo>
                  <a:pt x="239" y="105"/>
                </a:lnTo>
                <a:lnTo>
                  <a:pt x="239" y="106"/>
                </a:lnTo>
                <a:lnTo>
                  <a:pt x="238" y="107"/>
                </a:lnTo>
                <a:lnTo>
                  <a:pt x="237" y="106"/>
                </a:lnTo>
                <a:lnTo>
                  <a:pt x="236" y="105"/>
                </a:lnTo>
                <a:lnTo>
                  <a:pt x="234" y="104"/>
                </a:lnTo>
                <a:lnTo>
                  <a:pt x="232" y="105"/>
                </a:lnTo>
                <a:lnTo>
                  <a:pt x="232" y="107"/>
                </a:lnTo>
                <a:lnTo>
                  <a:pt x="232" y="108"/>
                </a:lnTo>
                <a:lnTo>
                  <a:pt x="233" y="109"/>
                </a:lnTo>
                <a:lnTo>
                  <a:pt x="232" y="110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0" y="113"/>
                </a:lnTo>
                <a:lnTo>
                  <a:pt x="230" y="114"/>
                </a:lnTo>
                <a:lnTo>
                  <a:pt x="230" y="115"/>
                </a:lnTo>
                <a:lnTo>
                  <a:pt x="231" y="114"/>
                </a:lnTo>
                <a:lnTo>
                  <a:pt x="231" y="115"/>
                </a:lnTo>
                <a:lnTo>
                  <a:pt x="231" y="116"/>
                </a:lnTo>
                <a:lnTo>
                  <a:pt x="230" y="116"/>
                </a:lnTo>
                <a:lnTo>
                  <a:pt x="230" y="117"/>
                </a:lnTo>
                <a:lnTo>
                  <a:pt x="231" y="119"/>
                </a:lnTo>
                <a:lnTo>
                  <a:pt x="230" y="119"/>
                </a:lnTo>
                <a:lnTo>
                  <a:pt x="230" y="120"/>
                </a:lnTo>
                <a:lnTo>
                  <a:pt x="228" y="120"/>
                </a:lnTo>
                <a:lnTo>
                  <a:pt x="227" y="120"/>
                </a:lnTo>
                <a:lnTo>
                  <a:pt x="226" y="120"/>
                </a:lnTo>
                <a:lnTo>
                  <a:pt x="225" y="120"/>
                </a:lnTo>
                <a:lnTo>
                  <a:pt x="224" y="120"/>
                </a:lnTo>
                <a:lnTo>
                  <a:pt x="223" y="121"/>
                </a:lnTo>
                <a:lnTo>
                  <a:pt x="223" y="122"/>
                </a:lnTo>
                <a:lnTo>
                  <a:pt x="221" y="123"/>
                </a:lnTo>
                <a:lnTo>
                  <a:pt x="220" y="123"/>
                </a:lnTo>
                <a:lnTo>
                  <a:pt x="219" y="123"/>
                </a:lnTo>
                <a:lnTo>
                  <a:pt x="219" y="122"/>
                </a:lnTo>
                <a:lnTo>
                  <a:pt x="218" y="123"/>
                </a:lnTo>
                <a:lnTo>
                  <a:pt x="217" y="123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4" y="125"/>
                </a:lnTo>
                <a:lnTo>
                  <a:pt x="213" y="126"/>
                </a:lnTo>
                <a:lnTo>
                  <a:pt x="212" y="126"/>
                </a:lnTo>
                <a:lnTo>
                  <a:pt x="210" y="126"/>
                </a:lnTo>
                <a:lnTo>
                  <a:pt x="209" y="126"/>
                </a:lnTo>
                <a:lnTo>
                  <a:pt x="208" y="126"/>
                </a:lnTo>
                <a:lnTo>
                  <a:pt x="207" y="126"/>
                </a:lnTo>
                <a:lnTo>
                  <a:pt x="206" y="126"/>
                </a:lnTo>
                <a:lnTo>
                  <a:pt x="205" y="127"/>
                </a:lnTo>
                <a:lnTo>
                  <a:pt x="205" y="128"/>
                </a:lnTo>
                <a:lnTo>
                  <a:pt x="204" y="130"/>
                </a:lnTo>
                <a:lnTo>
                  <a:pt x="201" y="129"/>
                </a:lnTo>
                <a:lnTo>
                  <a:pt x="201" y="130"/>
                </a:lnTo>
                <a:lnTo>
                  <a:pt x="200" y="130"/>
                </a:lnTo>
                <a:lnTo>
                  <a:pt x="199" y="130"/>
                </a:lnTo>
                <a:lnTo>
                  <a:pt x="198" y="130"/>
                </a:lnTo>
                <a:lnTo>
                  <a:pt x="197" y="131"/>
                </a:lnTo>
                <a:lnTo>
                  <a:pt x="195" y="131"/>
                </a:lnTo>
                <a:lnTo>
                  <a:pt x="195" y="130"/>
                </a:lnTo>
                <a:lnTo>
                  <a:pt x="194" y="130"/>
                </a:lnTo>
                <a:lnTo>
                  <a:pt x="193" y="130"/>
                </a:lnTo>
                <a:lnTo>
                  <a:pt x="192" y="129"/>
                </a:lnTo>
                <a:lnTo>
                  <a:pt x="190" y="129"/>
                </a:lnTo>
                <a:lnTo>
                  <a:pt x="189" y="129"/>
                </a:lnTo>
                <a:lnTo>
                  <a:pt x="188" y="129"/>
                </a:lnTo>
                <a:lnTo>
                  <a:pt x="187" y="129"/>
                </a:lnTo>
                <a:lnTo>
                  <a:pt x="184" y="129"/>
                </a:lnTo>
                <a:lnTo>
                  <a:pt x="183" y="130"/>
                </a:lnTo>
                <a:lnTo>
                  <a:pt x="182" y="128"/>
                </a:lnTo>
                <a:lnTo>
                  <a:pt x="181" y="127"/>
                </a:lnTo>
                <a:lnTo>
                  <a:pt x="179" y="130"/>
                </a:lnTo>
                <a:lnTo>
                  <a:pt x="180" y="131"/>
                </a:lnTo>
                <a:lnTo>
                  <a:pt x="180" y="132"/>
                </a:lnTo>
                <a:lnTo>
                  <a:pt x="179" y="132"/>
                </a:lnTo>
                <a:lnTo>
                  <a:pt x="178" y="133"/>
                </a:lnTo>
                <a:lnTo>
                  <a:pt x="176" y="131"/>
                </a:lnTo>
                <a:lnTo>
                  <a:pt x="175" y="131"/>
                </a:lnTo>
                <a:lnTo>
                  <a:pt x="172" y="131"/>
                </a:lnTo>
                <a:lnTo>
                  <a:pt x="171" y="130"/>
                </a:lnTo>
                <a:lnTo>
                  <a:pt x="170" y="131"/>
                </a:lnTo>
                <a:lnTo>
                  <a:pt x="169" y="131"/>
                </a:lnTo>
                <a:lnTo>
                  <a:pt x="168" y="131"/>
                </a:lnTo>
                <a:lnTo>
                  <a:pt x="167" y="131"/>
                </a:lnTo>
                <a:lnTo>
                  <a:pt x="167" y="132"/>
                </a:lnTo>
                <a:lnTo>
                  <a:pt x="167" y="133"/>
                </a:lnTo>
                <a:lnTo>
                  <a:pt x="167" y="135"/>
                </a:lnTo>
                <a:lnTo>
                  <a:pt x="166" y="136"/>
                </a:lnTo>
                <a:lnTo>
                  <a:pt x="167" y="136"/>
                </a:lnTo>
                <a:lnTo>
                  <a:pt x="166" y="137"/>
                </a:lnTo>
                <a:lnTo>
                  <a:pt x="165" y="138"/>
                </a:lnTo>
                <a:lnTo>
                  <a:pt x="165" y="139"/>
                </a:lnTo>
                <a:lnTo>
                  <a:pt x="164" y="139"/>
                </a:lnTo>
                <a:lnTo>
                  <a:pt x="163" y="139"/>
                </a:lnTo>
                <a:lnTo>
                  <a:pt x="162" y="139"/>
                </a:lnTo>
                <a:lnTo>
                  <a:pt x="161" y="139"/>
                </a:lnTo>
                <a:lnTo>
                  <a:pt x="158" y="138"/>
                </a:lnTo>
                <a:lnTo>
                  <a:pt x="158" y="137"/>
                </a:lnTo>
                <a:lnTo>
                  <a:pt x="156" y="138"/>
                </a:lnTo>
                <a:lnTo>
                  <a:pt x="155" y="139"/>
                </a:lnTo>
                <a:lnTo>
                  <a:pt x="156" y="140"/>
                </a:lnTo>
                <a:lnTo>
                  <a:pt x="155" y="141"/>
                </a:lnTo>
                <a:lnTo>
                  <a:pt x="156" y="142"/>
                </a:lnTo>
                <a:lnTo>
                  <a:pt x="155" y="142"/>
                </a:lnTo>
                <a:lnTo>
                  <a:pt x="153" y="141"/>
                </a:lnTo>
                <a:lnTo>
                  <a:pt x="152" y="142"/>
                </a:lnTo>
                <a:lnTo>
                  <a:pt x="152" y="143"/>
                </a:lnTo>
                <a:lnTo>
                  <a:pt x="152" y="144"/>
                </a:lnTo>
                <a:lnTo>
                  <a:pt x="152" y="146"/>
                </a:lnTo>
                <a:lnTo>
                  <a:pt x="152" y="149"/>
                </a:lnTo>
                <a:lnTo>
                  <a:pt x="151" y="149"/>
                </a:lnTo>
                <a:lnTo>
                  <a:pt x="150" y="150"/>
                </a:lnTo>
                <a:lnTo>
                  <a:pt x="150" y="151"/>
                </a:lnTo>
                <a:lnTo>
                  <a:pt x="151" y="151"/>
                </a:lnTo>
                <a:lnTo>
                  <a:pt x="151" y="152"/>
                </a:lnTo>
                <a:lnTo>
                  <a:pt x="152" y="152"/>
                </a:lnTo>
                <a:lnTo>
                  <a:pt x="152" y="153"/>
                </a:lnTo>
                <a:lnTo>
                  <a:pt x="149" y="154"/>
                </a:lnTo>
                <a:lnTo>
                  <a:pt x="148" y="155"/>
                </a:lnTo>
                <a:lnTo>
                  <a:pt x="147" y="155"/>
                </a:lnTo>
                <a:lnTo>
                  <a:pt x="148" y="156"/>
                </a:lnTo>
                <a:lnTo>
                  <a:pt x="146" y="156"/>
                </a:lnTo>
                <a:lnTo>
                  <a:pt x="146" y="155"/>
                </a:lnTo>
                <a:lnTo>
                  <a:pt x="145" y="156"/>
                </a:lnTo>
                <a:lnTo>
                  <a:pt x="146" y="157"/>
                </a:lnTo>
                <a:lnTo>
                  <a:pt x="144" y="157"/>
                </a:lnTo>
                <a:lnTo>
                  <a:pt x="144" y="158"/>
                </a:lnTo>
                <a:lnTo>
                  <a:pt x="144" y="159"/>
                </a:lnTo>
                <a:lnTo>
                  <a:pt x="143" y="159"/>
                </a:lnTo>
                <a:lnTo>
                  <a:pt x="142" y="159"/>
                </a:lnTo>
                <a:lnTo>
                  <a:pt x="141" y="159"/>
                </a:lnTo>
                <a:lnTo>
                  <a:pt x="140" y="159"/>
                </a:lnTo>
                <a:lnTo>
                  <a:pt x="139" y="160"/>
                </a:lnTo>
                <a:lnTo>
                  <a:pt x="135" y="161"/>
                </a:lnTo>
                <a:lnTo>
                  <a:pt x="135" y="162"/>
                </a:lnTo>
                <a:lnTo>
                  <a:pt x="133" y="162"/>
                </a:lnTo>
                <a:lnTo>
                  <a:pt x="132" y="163"/>
                </a:lnTo>
                <a:lnTo>
                  <a:pt x="131" y="165"/>
                </a:lnTo>
                <a:lnTo>
                  <a:pt x="129" y="165"/>
                </a:lnTo>
                <a:lnTo>
                  <a:pt x="129" y="166"/>
                </a:lnTo>
                <a:lnTo>
                  <a:pt x="129" y="167"/>
                </a:lnTo>
                <a:lnTo>
                  <a:pt x="127" y="166"/>
                </a:lnTo>
                <a:lnTo>
                  <a:pt x="126" y="167"/>
                </a:lnTo>
                <a:lnTo>
                  <a:pt x="124" y="166"/>
                </a:lnTo>
                <a:lnTo>
                  <a:pt x="123" y="165"/>
                </a:lnTo>
                <a:lnTo>
                  <a:pt x="123" y="164"/>
                </a:lnTo>
                <a:lnTo>
                  <a:pt x="120" y="163"/>
                </a:lnTo>
                <a:lnTo>
                  <a:pt x="119" y="162"/>
                </a:lnTo>
                <a:lnTo>
                  <a:pt x="117" y="160"/>
                </a:lnTo>
                <a:lnTo>
                  <a:pt x="117" y="159"/>
                </a:lnTo>
                <a:lnTo>
                  <a:pt x="117" y="158"/>
                </a:lnTo>
                <a:lnTo>
                  <a:pt x="116" y="158"/>
                </a:lnTo>
                <a:lnTo>
                  <a:pt x="115" y="157"/>
                </a:lnTo>
                <a:lnTo>
                  <a:pt x="114" y="157"/>
                </a:lnTo>
                <a:lnTo>
                  <a:pt x="114" y="156"/>
                </a:lnTo>
                <a:lnTo>
                  <a:pt x="115" y="155"/>
                </a:lnTo>
                <a:lnTo>
                  <a:pt x="115" y="154"/>
                </a:lnTo>
                <a:lnTo>
                  <a:pt x="115" y="152"/>
                </a:lnTo>
                <a:lnTo>
                  <a:pt x="115" y="151"/>
                </a:lnTo>
                <a:lnTo>
                  <a:pt x="115" y="149"/>
                </a:lnTo>
                <a:lnTo>
                  <a:pt x="115" y="147"/>
                </a:lnTo>
                <a:lnTo>
                  <a:pt x="115" y="146"/>
                </a:lnTo>
                <a:lnTo>
                  <a:pt x="115" y="145"/>
                </a:lnTo>
                <a:lnTo>
                  <a:pt x="113" y="145"/>
                </a:lnTo>
                <a:lnTo>
                  <a:pt x="113" y="144"/>
                </a:lnTo>
                <a:lnTo>
                  <a:pt x="112" y="144"/>
                </a:lnTo>
                <a:lnTo>
                  <a:pt x="112" y="143"/>
                </a:lnTo>
                <a:lnTo>
                  <a:pt x="112" y="142"/>
                </a:lnTo>
                <a:lnTo>
                  <a:pt x="111" y="141"/>
                </a:lnTo>
                <a:lnTo>
                  <a:pt x="110" y="142"/>
                </a:lnTo>
                <a:lnTo>
                  <a:pt x="109" y="142"/>
                </a:lnTo>
                <a:lnTo>
                  <a:pt x="108" y="142"/>
                </a:lnTo>
                <a:lnTo>
                  <a:pt x="107" y="142"/>
                </a:lnTo>
                <a:lnTo>
                  <a:pt x="106" y="142"/>
                </a:lnTo>
                <a:lnTo>
                  <a:pt x="105" y="142"/>
                </a:lnTo>
                <a:lnTo>
                  <a:pt x="104" y="142"/>
                </a:lnTo>
                <a:lnTo>
                  <a:pt x="103" y="142"/>
                </a:lnTo>
                <a:lnTo>
                  <a:pt x="102" y="143"/>
                </a:lnTo>
                <a:lnTo>
                  <a:pt x="101" y="143"/>
                </a:lnTo>
                <a:lnTo>
                  <a:pt x="100" y="143"/>
                </a:lnTo>
                <a:lnTo>
                  <a:pt x="100" y="142"/>
                </a:lnTo>
                <a:lnTo>
                  <a:pt x="101" y="142"/>
                </a:lnTo>
                <a:lnTo>
                  <a:pt x="101" y="141"/>
                </a:lnTo>
                <a:lnTo>
                  <a:pt x="103" y="140"/>
                </a:lnTo>
                <a:lnTo>
                  <a:pt x="104" y="139"/>
                </a:lnTo>
                <a:lnTo>
                  <a:pt x="103" y="139"/>
                </a:lnTo>
                <a:lnTo>
                  <a:pt x="103" y="138"/>
                </a:lnTo>
                <a:lnTo>
                  <a:pt x="104" y="138"/>
                </a:lnTo>
                <a:lnTo>
                  <a:pt x="106" y="138"/>
                </a:lnTo>
                <a:lnTo>
                  <a:pt x="109" y="136"/>
                </a:lnTo>
                <a:lnTo>
                  <a:pt x="109" y="135"/>
                </a:lnTo>
                <a:lnTo>
                  <a:pt x="108" y="134"/>
                </a:lnTo>
                <a:lnTo>
                  <a:pt x="108" y="133"/>
                </a:lnTo>
                <a:lnTo>
                  <a:pt x="110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30"/>
                </a:lnTo>
                <a:lnTo>
                  <a:pt x="110" y="130"/>
                </a:lnTo>
                <a:lnTo>
                  <a:pt x="112" y="130"/>
                </a:lnTo>
                <a:lnTo>
                  <a:pt x="113" y="130"/>
                </a:lnTo>
                <a:lnTo>
                  <a:pt x="114" y="130"/>
                </a:lnTo>
                <a:lnTo>
                  <a:pt x="115" y="130"/>
                </a:lnTo>
                <a:lnTo>
                  <a:pt x="115" y="129"/>
                </a:lnTo>
                <a:lnTo>
                  <a:pt x="115" y="128"/>
                </a:lnTo>
                <a:lnTo>
                  <a:pt x="116" y="126"/>
                </a:lnTo>
                <a:lnTo>
                  <a:pt x="115" y="125"/>
                </a:lnTo>
                <a:lnTo>
                  <a:pt x="115" y="124"/>
                </a:lnTo>
                <a:lnTo>
                  <a:pt x="115" y="123"/>
                </a:lnTo>
                <a:lnTo>
                  <a:pt x="114" y="122"/>
                </a:lnTo>
                <a:lnTo>
                  <a:pt x="113" y="121"/>
                </a:lnTo>
                <a:lnTo>
                  <a:pt x="113" y="120"/>
                </a:lnTo>
                <a:lnTo>
                  <a:pt x="112" y="120"/>
                </a:lnTo>
                <a:lnTo>
                  <a:pt x="112" y="119"/>
                </a:lnTo>
                <a:lnTo>
                  <a:pt x="112" y="118"/>
                </a:lnTo>
                <a:lnTo>
                  <a:pt x="112" y="117"/>
                </a:lnTo>
                <a:lnTo>
                  <a:pt x="113" y="116"/>
                </a:lnTo>
                <a:lnTo>
                  <a:pt x="114" y="114"/>
                </a:lnTo>
                <a:lnTo>
                  <a:pt x="115" y="113"/>
                </a:lnTo>
                <a:lnTo>
                  <a:pt x="116" y="112"/>
                </a:lnTo>
                <a:lnTo>
                  <a:pt x="117" y="111"/>
                </a:lnTo>
                <a:lnTo>
                  <a:pt x="118" y="110"/>
                </a:lnTo>
                <a:lnTo>
                  <a:pt x="120" y="110"/>
                </a:lnTo>
                <a:lnTo>
                  <a:pt x="121" y="110"/>
                </a:lnTo>
                <a:lnTo>
                  <a:pt x="122" y="109"/>
                </a:lnTo>
                <a:lnTo>
                  <a:pt x="123" y="108"/>
                </a:lnTo>
                <a:lnTo>
                  <a:pt x="124" y="108"/>
                </a:lnTo>
                <a:lnTo>
                  <a:pt x="125" y="107"/>
                </a:lnTo>
                <a:lnTo>
                  <a:pt x="126" y="108"/>
                </a:lnTo>
                <a:lnTo>
                  <a:pt x="127" y="107"/>
                </a:lnTo>
                <a:lnTo>
                  <a:pt x="126" y="107"/>
                </a:lnTo>
                <a:lnTo>
                  <a:pt x="126" y="106"/>
                </a:lnTo>
                <a:lnTo>
                  <a:pt x="126" y="105"/>
                </a:lnTo>
                <a:lnTo>
                  <a:pt x="125" y="105"/>
                </a:lnTo>
                <a:lnTo>
                  <a:pt x="125" y="104"/>
                </a:lnTo>
                <a:lnTo>
                  <a:pt x="124" y="104"/>
                </a:lnTo>
                <a:lnTo>
                  <a:pt x="125" y="103"/>
                </a:lnTo>
                <a:lnTo>
                  <a:pt x="124" y="103"/>
                </a:lnTo>
                <a:lnTo>
                  <a:pt x="125" y="101"/>
                </a:lnTo>
                <a:lnTo>
                  <a:pt x="124" y="100"/>
                </a:lnTo>
                <a:lnTo>
                  <a:pt x="122" y="99"/>
                </a:lnTo>
                <a:lnTo>
                  <a:pt x="121" y="100"/>
                </a:lnTo>
                <a:lnTo>
                  <a:pt x="120" y="98"/>
                </a:lnTo>
                <a:lnTo>
                  <a:pt x="119" y="97"/>
                </a:lnTo>
                <a:lnTo>
                  <a:pt x="118" y="97"/>
                </a:lnTo>
                <a:lnTo>
                  <a:pt x="117" y="97"/>
                </a:lnTo>
                <a:lnTo>
                  <a:pt x="116" y="97"/>
                </a:lnTo>
                <a:lnTo>
                  <a:pt x="115" y="96"/>
                </a:lnTo>
                <a:lnTo>
                  <a:pt x="115" y="97"/>
                </a:lnTo>
                <a:lnTo>
                  <a:pt x="114" y="96"/>
                </a:lnTo>
                <a:lnTo>
                  <a:pt x="114" y="95"/>
                </a:lnTo>
                <a:lnTo>
                  <a:pt x="113" y="94"/>
                </a:lnTo>
                <a:lnTo>
                  <a:pt x="112" y="93"/>
                </a:lnTo>
                <a:lnTo>
                  <a:pt x="111" y="93"/>
                </a:lnTo>
                <a:lnTo>
                  <a:pt x="109" y="92"/>
                </a:lnTo>
                <a:lnTo>
                  <a:pt x="108" y="91"/>
                </a:lnTo>
                <a:lnTo>
                  <a:pt x="107" y="91"/>
                </a:lnTo>
                <a:lnTo>
                  <a:pt x="106" y="92"/>
                </a:lnTo>
                <a:lnTo>
                  <a:pt x="105" y="93"/>
                </a:lnTo>
                <a:lnTo>
                  <a:pt x="103" y="93"/>
                </a:lnTo>
                <a:lnTo>
                  <a:pt x="102" y="93"/>
                </a:lnTo>
                <a:lnTo>
                  <a:pt x="101" y="94"/>
                </a:lnTo>
                <a:lnTo>
                  <a:pt x="100" y="95"/>
                </a:lnTo>
                <a:lnTo>
                  <a:pt x="101" y="96"/>
                </a:lnTo>
                <a:lnTo>
                  <a:pt x="98" y="97"/>
                </a:lnTo>
                <a:lnTo>
                  <a:pt x="97" y="97"/>
                </a:lnTo>
                <a:lnTo>
                  <a:pt x="96" y="98"/>
                </a:lnTo>
                <a:lnTo>
                  <a:pt x="95" y="97"/>
                </a:lnTo>
                <a:lnTo>
                  <a:pt x="94" y="98"/>
                </a:lnTo>
                <a:lnTo>
                  <a:pt x="92" y="97"/>
                </a:lnTo>
                <a:lnTo>
                  <a:pt x="91" y="98"/>
                </a:lnTo>
                <a:lnTo>
                  <a:pt x="90" y="99"/>
                </a:lnTo>
                <a:lnTo>
                  <a:pt x="91" y="100"/>
                </a:lnTo>
                <a:lnTo>
                  <a:pt x="90" y="101"/>
                </a:lnTo>
                <a:lnTo>
                  <a:pt x="90" y="102"/>
                </a:lnTo>
                <a:lnTo>
                  <a:pt x="89" y="102"/>
                </a:lnTo>
                <a:lnTo>
                  <a:pt x="89" y="103"/>
                </a:lnTo>
                <a:lnTo>
                  <a:pt x="89" y="104"/>
                </a:lnTo>
                <a:lnTo>
                  <a:pt x="89" y="106"/>
                </a:lnTo>
                <a:lnTo>
                  <a:pt x="88" y="107"/>
                </a:lnTo>
                <a:lnTo>
                  <a:pt x="86" y="107"/>
                </a:lnTo>
                <a:lnTo>
                  <a:pt x="85" y="107"/>
                </a:lnTo>
                <a:lnTo>
                  <a:pt x="84" y="108"/>
                </a:lnTo>
                <a:lnTo>
                  <a:pt x="83" y="109"/>
                </a:lnTo>
                <a:lnTo>
                  <a:pt x="83" y="110"/>
                </a:lnTo>
                <a:lnTo>
                  <a:pt x="82" y="110"/>
                </a:lnTo>
                <a:lnTo>
                  <a:pt x="81" y="110"/>
                </a:lnTo>
                <a:lnTo>
                  <a:pt x="80" y="110"/>
                </a:lnTo>
                <a:lnTo>
                  <a:pt x="79" y="110"/>
                </a:lnTo>
                <a:lnTo>
                  <a:pt x="77" y="111"/>
                </a:lnTo>
                <a:lnTo>
                  <a:pt x="77" y="112"/>
                </a:lnTo>
                <a:lnTo>
                  <a:pt x="75" y="112"/>
                </a:lnTo>
                <a:lnTo>
                  <a:pt x="75" y="113"/>
                </a:lnTo>
                <a:lnTo>
                  <a:pt x="74" y="114"/>
                </a:lnTo>
                <a:lnTo>
                  <a:pt x="74" y="115"/>
                </a:lnTo>
                <a:lnTo>
                  <a:pt x="73" y="115"/>
                </a:lnTo>
                <a:lnTo>
                  <a:pt x="73" y="117"/>
                </a:lnTo>
                <a:lnTo>
                  <a:pt x="72" y="117"/>
                </a:lnTo>
                <a:lnTo>
                  <a:pt x="71" y="118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2" y="120"/>
                </a:lnTo>
                <a:lnTo>
                  <a:pt x="71" y="120"/>
                </a:lnTo>
                <a:lnTo>
                  <a:pt x="71" y="119"/>
                </a:lnTo>
                <a:lnTo>
                  <a:pt x="71" y="118"/>
                </a:lnTo>
                <a:lnTo>
                  <a:pt x="70" y="117"/>
                </a:lnTo>
                <a:lnTo>
                  <a:pt x="69" y="117"/>
                </a:lnTo>
                <a:lnTo>
                  <a:pt x="68" y="119"/>
                </a:lnTo>
                <a:lnTo>
                  <a:pt x="66" y="119"/>
                </a:lnTo>
                <a:lnTo>
                  <a:pt x="65" y="120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3" y="123"/>
                </a:lnTo>
                <a:lnTo>
                  <a:pt x="62" y="124"/>
                </a:lnTo>
                <a:lnTo>
                  <a:pt x="61" y="123"/>
                </a:lnTo>
                <a:lnTo>
                  <a:pt x="60" y="124"/>
                </a:lnTo>
                <a:lnTo>
                  <a:pt x="60" y="125"/>
                </a:lnTo>
                <a:lnTo>
                  <a:pt x="59" y="126"/>
                </a:lnTo>
                <a:lnTo>
                  <a:pt x="58" y="127"/>
                </a:lnTo>
                <a:lnTo>
                  <a:pt x="57" y="128"/>
                </a:lnTo>
                <a:lnTo>
                  <a:pt x="57" y="129"/>
                </a:lnTo>
                <a:lnTo>
                  <a:pt x="56" y="128"/>
                </a:lnTo>
                <a:lnTo>
                  <a:pt x="55" y="129"/>
                </a:lnTo>
                <a:lnTo>
                  <a:pt x="54" y="129"/>
                </a:lnTo>
                <a:lnTo>
                  <a:pt x="54" y="128"/>
                </a:lnTo>
                <a:lnTo>
                  <a:pt x="53" y="126"/>
                </a:lnTo>
                <a:lnTo>
                  <a:pt x="52" y="126"/>
                </a:lnTo>
                <a:lnTo>
                  <a:pt x="50" y="128"/>
                </a:lnTo>
                <a:lnTo>
                  <a:pt x="49" y="129"/>
                </a:lnTo>
                <a:lnTo>
                  <a:pt x="49" y="130"/>
                </a:lnTo>
                <a:lnTo>
                  <a:pt x="50" y="132"/>
                </a:lnTo>
                <a:lnTo>
                  <a:pt x="49" y="133"/>
                </a:lnTo>
                <a:lnTo>
                  <a:pt x="46" y="132"/>
                </a:lnTo>
                <a:lnTo>
                  <a:pt x="45" y="131"/>
                </a:lnTo>
                <a:lnTo>
                  <a:pt x="46" y="131"/>
                </a:lnTo>
                <a:lnTo>
                  <a:pt x="45" y="130"/>
                </a:lnTo>
                <a:lnTo>
                  <a:pt x="45" y="129"/>
                </a:lnTo>
                <a:lnTo>
                  <a:pt x="44" y="129"/>
                </a:lnTo>
                <a:lnTo>
                  <a:pt x="43" y="129"/>
                </a:lnTo>
                <a:lnTo>
                  <a:pt x="42" y="130"/>
                </a:lnTo>
                <a:lnTo>
                  <a:pt x="41" y="130"/>
                </a:lnTo>
                <a:lnTo>
                  <a:pt x="40" y="131"/>
                </a:lnTo>
                <a:lnTo>
                  <a:pt x="39" y="132"/>
                </a:lnTo>
                <a:lnTo>
                  <a:pt x="38" y="132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4" y="133"/>
                </a:lnTo>
                <a:lnTo>
                  <a:pt x="34" y="131"/>
                </a:lnTo>
                <a:lnTo>
                  <a:pt x="33" y="130"/>
                </a:lnTo>
                <a:lnTo>
                  <a:pt x="34" y="129"/>
                </a:lnTo>
                <a:lnTo>
                  <a:pt x="33" y="128"/>
                </a:lnTo>
                <a:lnTo>
                  <a:pt x="34" y="127"/>
                </a:lnTo>
                <a:lnTo>
                  <a:pt x="32" y="127"/>
                </a:lnTo>
                <a:lnTo>
                  <a:pt x="33" y="126"/>
                </a:lnTo>
                <a:lnTo>
                  <a:pt x="32" y="125"/>
                </a:lnTo>
                <a:lnTo>
                  <a:pt x="32" y="124"/>
                </a:lnTo>
                <a:lnTo>
                  <a:pt x="32" y="123"/>
                </a:lnTo>
                <a:lnTo>
                  <a:pt x="31" y="123"/>
                </a:lnTo>
                <a:lnTo>
                  <a:pt x="30" y="123"/>
                </a:lnTo>
                <a:lnTo>
                  <a:pt x="29" y="121"/>
                </a:lnTo>
                <a:lnTo>
                  <a:pt x="29" y="122"/>
                </a:lnTo>
                <a:lnTo>
                  <a:pt x="28" y="122"/>
                </a:lnTo>
                <a:lnTo>
                  <a:pt x="28" y="123"/>
                </a:lnTo>
                <a:lnTo>
                  <a:pt x="26" y="124"/>
                </a:lnTo>
                <a:lnTo>
                  <a:pt x="25" y="125"/>
                </a:lnTo>
                <a:lnTo>
                  <a:pt x="24" y="125"/>
                </a:lnTo>
                <a:lnTo>
                  <a:pt x="24" y="124"/>
                </a:lnTo>
                <a:lnTo>
                  <a:pt x="22" y="124"/>
                </a:lnTo>
                <a:lnTo>
                  <a:pt x="22" y="125"/>
                </a:lnTo>
                <a:lnTo>
                  <a:pt x="20" y="125"/>
                </a:lnTo>
                <a:lnTo>
                  <a:pt x="19" y="126"/>
                </a:lnTo>
                <a:lnTo>
                  <a:pt x="18" y="126"/>
                </a:lnTo>
                <a:lnTo>
                  <a:pt x="17" y="127"/>
                </a:lnTo>
                <a:lnTo>
                  <a:pt x="16" y="126"/>
                </a:lnTo>
                <a:lnTo>
                  <a:pt x="14" y="127"/>
                </a:lnTo>
                <a:lnTo>
                  <a:pt x="14" y="126"/>
                </a:lnTo>
                <a:lnTo>
                  <a:pt x="13" y="127"/>
                </a:lnTo>
                <a:lnTo>
                  <a:pt x="12" y="126"/>
                </a:lnTo>
                <a:lnTo>
                  <a:pt x="11" y="126"/>
                </a:lnTo>
                <a:lnTo>
                  <a:pt x="11" y="125"/>
                </a:lnTo>
                <a:lnTo>
                  <a:pt x="11" y="124"/>
                </a:lnTo>
                <a:lnTo>
                  <a:pt x="10" y="123"/>
                </a:lnTo>
                <a:lnTo>
                  <a:pt x="9" y="122"/>
                </a:lnTo>
                <a:lnTo>
                  <a:pt x="9" y="121"/>
                </a:lnTo>
                <a:lnTo>
                  <a:pt x="8" y="121"/>
                </a:lnTo>
                <a:lnTo>
                  <a:pt x="8" y="120"/>
                </a:lnTo>
                <a:lnTo>
                  <a:pt x="7" y="120"/>
                </a:lnTo>
                <a:lnTo>
                  <a:pt x="6" y="118"/>
                </a:lnTo>
                <a:lnTo>
                  <a:pt x="5" y="1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6" name="Freeform 48"/>
          <p:cNvSpPr>
            <a:spLocks/>
          </p:cNvSpPr>
          <p:nvPr/>
        </p:nvSpPr>
        <p:spPr bwMode="auto">
          <a:xfrm>
            <a:off x="7661275" y="2914650"/>
            <a:ext cx="25400" cy="84138"/>
          </a:xfrm>
          <a:custGeom>
            <a:avLst/>
            <a:gdLst>
              <a:gd name="T0" fmla="*/ 2147483647 w 16"/>
              <a:gd name="T1" fmla="*/ 2147483647 h 53"/>
              <a:gd name="T2" fmla="*/ 2147483647 w 16"/>
              <a:gd name="T3" fmla="*/ 2147483647 h 53"/>
              <a:gd name="T4" fmla="*/ 2147483647 w 16"/>
              <a:gd name="T5" fmla="*/ 2147483647 h 53"/>
              <a:gd name="T6" fmla="*/ 2147483647 w 16"/>
              <a:gd name="T7" fmla="*/ 2147483647 h 53"/>
              <a:gd name="T8" fmla="*/ 2147483647 w 16"/>
              <a:gd name="T9" fmla="*/ 2147483647 h 53"/>
              <a:gd name="T10" fmla="*/ 2147483647 w 16"/>
              <a:gd name="T11" fmla="*/ 2147483647 h 53"/>
              <a:gd name="T12" fmla="*/ 2147483647 w 16"/>
              <a:gd name="T13" fmla="*/ 2147483647 h 53"/>
              <a:gd name="T14" fmla="*/ 2147483647 w 16"/>
              <a:gd name="T15" fmla="*/ 2147483647 h 53"/>
              <a:gd name="T16" fmla="*/ 2147483647 w 16"/>
              <a:gd name="T17" fmla="*/ 2147483647 h 53"/>
              <a:gd name="T18" fmla="*/ 2147483647 w 16"/>
              <a:gd name="T19" fmla="*/ 2147483647 h 53"/>
              <a:gd name="T20" fmla="*/ 2147483647 w 16"/>
              <a:gd name="T21" fmla="*/ 2147483647 h 53"/>
              <a:gd name="T22" fmla="*/ 2147483647 w 16"/>
              <a:gd name="T23" fmla="*/ 2147483647 h 53"/>
              <a:gd name="T24" fmla="*/ 2147483647 w 16"/>
              <a:gd name="T25" fmla="*/ 2147483647 h 53"/>
              <a:gd name="T26" fmla="*/ 2147483647 w 16"/>
              <a:gd name="T27" fmla="*/ 2147483647 h 53"/>
              <a:gd name="T28" fmla="*/ 2147483647 w 16"/>
              <a:gd name="T29" fmla="*/ 2147483647 h 53"/>
              <a:gd name="T30" fmla="*/ 2147483647 w 16"/>
              <a:gd name="T31" fmla="*/ 2147483647 h 53"/>
              <a:gd name="T32" fmla="*/ 2147483647 w 16"/>
              <a:gd name="T33" fmla="*/ 2147483647 h 53"/>
              <a:gd name="T34" fmla="*/ 2147483647 w 16"/>
              <a:gd name="T35" fmla="*/ 2147483647 h 53"/>
              <a:gd name="T36" fmla="*/ 2147483647 w 16"/>
              <a:gd name="T37" fmla="*/ 2147483647 h 53"/>
              <a:gd name="T38" fmla="*/ 2147483647 w 16"/>
              <a:gd name="T39" fmla="*/ 2147483647 h 53"/>
              <a:gd name="T40" fmla="*/ 2147483647 w 16"/>
              <a:gd name="T41" fmla="*/ 2147483647 h 53"/>
              <a:gd name="T42" fmla="*/ 2147483647 w 16"/>
              <a:gd name="T43" fmla="*/ 2147483647 h 53"/>
              <a:gd name="T44" fmla="*/ 2147483647 w 16"/>
              <a:gd name="T45" fmla="*/ 2147483647 h 53"/>
              <a:gd name="T46" fmla="*/ 2147483647 w 16"/>
              <a:gd name="T47" fmla="*/ 2147483647 h 53"/>
              <a:gd name="T48" fmla="*/ 2147483647 w 16"/>
              <a:gd name="T49" fmla="*/ 2147483647 h 53"/>
              <a:gd name="T50" fmla="*/ 2147483647 w 16"/>
              <a:gd name="T51" fmla="*/ 2147483647 h 53"/>
              <a:gd name="T52" fmla="*/ 2147483647 w 16"/>
              <a:gd name="T53" fmla="*/ 2147483647 h 53"/>
              <a:gd name="T54" fmla="*/ 2147483647 w 16"/>
              <a:gd name="T55" fmla="*/ 2147483647 h 53"/>
              <a:gd name="T56" fmla="*/ 2147483647 w 16"/>
              <a:gd name="T57" fmla="*/ 2147483647 h 53"/>
              <a:gd name="T58" fmla="*/ 2147483647 w 16"/>
              <a:gd name="T59" fmla="*/ 2147483647 h 53"/>
              <a:gd name="T60" fmla="*/ 2147483647 w 16"/>
              <a:gd name="T61" fmla="*/ 2147483647 h 53"/>
              <a:gd name="T62" fmla="*/ 2147483647 w 16"/>
              <a:gd name="T63" fmla="*/ 2147483647 h 53"/>
              <a:gd name="T64" fmla="*/ 2147483647 w 16"/>
              <a:gd name="T65" fmla="*/ 2147483647 h 53"/>
              <a:gd name="T66" fmla="*/ 2147483647 w 16"/>
              <a:gd name="T67" fmla="*/ 2147483647 h 53"/>
              <a:gd name="T68" fmla="*/ 2147483647 w 16"/>
              <a:gd name="T69" fmla="*/ 2147483647 h 53"/>
              <a:gd name="T70" fmla="*/ 2147483647 w 16"/>
              <a:gd name="T71" fmla="*/ 2147483647 h 53"/>
              <a:gd name="T72" fmla="*/ 2147483647 w 16"/>
              <a:gd name="T73" fmla="*/ 2147483647 h 53"/>
              <a:gd name="T74" fmla="*/ 2147483647 w 16"/>
              <a:gd name="T75" fmla="*/ 2147483647 h 53"/>
              <a:gd name="T76" fmla="*/ 0 w 16"/>
              <a:gd name="T77" fmla="*/ 2147483647 h 53"/>
              <a:gd name="T78" fmla="*/ 2147483647 w 16"/>
              <a:gd name="T79" fmla="*/ 2147483647 h 53"/>
              <a:gd name="T80" fmla="*/ 2147483647 w 16"/>
              <a:gd name="T81" fmla="*/ 2147483647 h 53"/>
              <a:gd name="T82" fmla="*/ 2147483647 w 16"/>
              <a:gd name="T83" fmla="*/ 2147483647 h 53"/>
              <a:gd name="T84" fmla="*/ 2147483647 w 16"/>
              <a:gd name="T85" fmla="*/ 2147483647 h 53"/>
              <a:gd name="T86" fmla="*/ 2147483647 w 16"/>
              <a:gd name="T87" fmla="*/ 2147483647 h 53"/>
              <a:gd name="T88" fmla="*/ 0 w 16"/>
              <a:gd name="T89" fmla="*/ 0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"/>
              <a:gd name="T136" fmla="*/ 0 h 53"/>
              <a:gd name="T137" fmla="*/ 16 w 16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" h="53">
                <a:moveTo>
                  <a:pt x="5" y="53"/>
                </a:moveTo>
                <a:lnTo>
                  <a:pt x="5" y="52"/>
                </a:lnTo>
                <a:lnTo>
                  <a:pt x="4" y="52"/>
                </a:lnTo>
                <a:lnTo>
                  <a:pt x="4" y="51"/>
                </a:lnTo>
                <a:lnTo>
                  <a:pt x="4" y="49"/>
                </a:lnTo>
                <a:lnTo>
                  <a:pt x="5" y="49"/>
                </a:lnTo>
                <a:lnTo>
                  <a:pt x="6" y="49"/>
                </a:lnTo>
                <a:lnTo>
                  <a:pt x="6" y="48"/>
                </a:lnTo>
                <a:lnTo>
                  <a:pt x="7" y="48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10" y="42"/>
                </a:lnTo>
                <a:lnTo>
                  <a:pt x="9" y="42"/>
                </a:lnTo>
                <a:lnTo>
                  <a:pt x="9" y="41"/>
                </a:lnTo>
                <a:lnTo>
                  <a:pt x="8" y="41"/>
                </a:lnTo>
                <a:lnTo>
                  <a:pt x="9" y="40"/>
                </a:lnTo>
                <a:lnTo>
                  <a:pt x="12" y="40"/>
                </a:lnTo>
                <a:lnTo>
                  <a:pt x="11" y="40"/>
                </a:lnTo>
                <a:lnTo>
                  <a:pt x="11" y="39"/>
                </a:lnTo>
                <a:lnTo>
                  <a:pt x="12" y="39"/>
                </a:lnTo>
                <a:lnTo>
                  <a:pt x="13" y="39"/>
                </a:lnTo>
                <a:lnTo>
                  <a:pt x="13" y="37"/>
                </a:lnTo>
                <a:lnTo>
                  <a:pt x="12" y="37"/>
                </a:lnTo>
                <a:lnTo>
                  <a:pt x="13" y="36"/>
                </a:lnTo>
                <a:lnTo>
                  <a:pt x="13" y="35"/>
                </a:lnTo>
                <a:lnTo>
                  <a:pt x="14" y="34"/>
                </a:lnTo>
                <a:lnTo>
                  <a:pt x="15" y="33"/>
                </a:lnTo>
                <a:lnTo>
                  <a:pt x="15" y="32"/>
                </a:lnTo>
                <a:lnTo>
                  <a:pt x="16" y="31"/>
                </a:lnTo>
                <a:lnTo>
                  <a:pt x="16" y="30"/>
                </a:lnTo>
                <a:lnTo>
                  <a:pt x="16" y="29"/>
                </a:lnTo>
                <a:lnTo>
                  <a:pt x="16" y="28"/>
                </a:lnTo>
                <a:lnTo>
                  <a:pt x="16" y="27"/>
                </a:lnTo>
                <a:lnTo>
                  <a:pt x="16" y="26"/>
                </a:lnTo>
                <a:lnTo>
                  <a:pt x="15" y="26"/>
                </a:lnTo>
                <a:lnTo>
                  <a:pt x="15" y="25"/>
                </a:lnTo>
                <a:lnTo>
                  <a:pt x="15" y="24"/>
                </a:lnTo>
                <a:lnTo>
                  <a:pt x="13" y="25"/>
                </a:lnTo>
                <a:lnTo>
                  <a:pt x="12" y="25"/>
                </a:lnTo>
                <a:lnTo>
                  <a:pt x="12" y="24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0" y="21"/>
                </a:lnTo>
                <a:lnTo>
                  <a:pt x="9" y="21"/>
                </a:lnTo>
                <a:lnTo>
                  <a:pt x="9" y="20"/>
                </a:lnTo>
                <a:lnTo>
                  <a:pt x="8" y="20"/>
                </a:lnTo>
                <a:lnTo>
                  <a:pt x="5" y="20"/>
                </a:lnTo>
                <a:lnTo>
                  <a:pt x="6" y="19"/>
                </a:lnTo>
                <a:lnTo>
                  <a:pt x="7" y="18"/>
                </a:lnTo>
                <a:lnTo>
                  <a:pt x="6" y="16"/>
                </a:lnTo>
                <a:lnTo>
                  <a:pt x="7" y="16"/>
                </a:lnTo>
                <a:lnTo>
                  <a:pt x="8" y="15"/>
                </a:lnTo>
                <a:lnTo>
                  <a:pt x="8" y="13"/>
                </a:lnTo>
                <a:lnTo>
                  <a:pt x="7" y="13"/>
                </a:lnTo>
                <a:lnTo>
                  <a:pt x="7" y="12"/>
                </a:lnTo>
                <a:lnTo>
                  <a:pt x="6" y="12"/>
                </a:lnTo>
                <a:lnTo>
                  <a:pt x="7" y="10"/>
                </a:lnTo>
                <a:lnTo>
                  <a:pt x="5" y="10"/>
                </a:lnTo>
                <a:lnTo>
                  <a:pt x="5" y="9"/>
                </a:lnTo>
                <a:lnTo>
                  <a:pt x="4" y="8"/>
                </a:lnTo>
                <a:lnTo>
                  <a:pt x="2" y="7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7" name="Freeform 49"/>
          <p:cNvSpPr>
            <a:spLocks/>
          </p:cNvSpPr>
          <p:nvPr/>
        </p:nvSpPr>
        <p:spPr bwMode="auto">
          <a:xfrm>
            <a:off x="8101013" y="2922588"/>
            <a:ext cx="3175" cy="4762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0 w 2"/>
              <a:gd name="T9" fmla="*/ 0 h 3"/>
              <a:gd name="T10" fmla="*/ 2147483647 w 2"/>
              <a:gd name="T11" fmla="*/ 0 h 3"/>
              <a:gd name="T12" fmla="*/ 2147483647 w 2"/>
              <a:gd name="T13" fmla="*/ 2147483647 h 3"/>
              <a:gd name="T14" fmla="*/ 2147483647 w 2"/>
              <a:gd name="T15" fmla="*/ 2147483647 h 3"/>
              <a:gd name="T16" fmla="*/ 2147483647 w 2"/>
              <a:gd name="T17" fmla="*/ 0 h 3"/>
              <a:gd name="T18" fmla="*/ 2147483647 w 2"/>
              <a:gd name="T19" fmla="*/ 2147483647 h 3"/>
              <a:gd name="T20" fmla="*/ 2147483647 w 2"/>
              <a:gd name="T21" fmla="*/ 2147483647 h 3"/>
              <a:gd name="T22" fmla="*/ 2147483647 w 2"/>
              <a:gd name="T23" fmla="*/ 2147483647 h 3"/>
              <a:gd name="T24" fmla="*/ 2147483647 w 2"/>
              <a:gd name="T25" fmla="*/ 2147483647 h 3"/>
              <a:gd name="T26" fmla="*/ 2147483647 w 2"/>
              <a:gd name="T27" fmla="*/ 2147483647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"/>
              <a:gd name="T43" fmla="*/ 0 h 3"/>
              <a:gd name="T44" fmla="*/ 2 w 2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" h="3">
                <a:moveTo>
                  <a:pt x="1" y="3"/>
                </a:move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8" name="Freeform 50"/>
          <p:cNvSpPr>
            <a:spLocks/>
          </p:cNvSpPr>
          <p:nvPr/>
        </p:nvSpPr>
        <p:spPr bwMode="auto">
          <a:xfrm>
            <a:off x="7721600" y="3135313"/>
            <a:ext cx="347663" cy="196850"/>
          </a:xfrm>
          <a:custGeom>
            <a:avLst/>
            <a:gdLst>
              <a:gd name="T0" fmla="*/ 2147483647 w 219"/>
              <a:gd name="T1" fmla="*/ 2147483647 h 124"/>
              <a:gd name="T2" fmla="*/ 2147483647 w 219"/>
              <a:gd name="T3" fmla="*/ 2147483647 h 124"/>
              <a:gd name="T4" fmla="*/ 2147483647 w 219"/>
              <a:gd name="T5" fmla="*/ 2147483647 h 124"/>
              <a:gd name="T6" fmla="*/ 2147483647 w 219"/>
              <a:gd name="T7" fmla="*/ 2147483647 h 124"/>
              <a:gd name="T8" fmla="*/ 2147483647 w 219"/>
              <a:gd name="T9" fmla="*/ 2147483647 h 124"/>
              <a:gd name="T10" fmla="*/ 2147483647 w 219"/>
              <a:gd name="T11" fmla="*/ 2147483647 h 124"/>
              <a:gd name="T12" fmla="*/ 2147483647 w 219"/>
              <a:gd name="T13" fmla="*/ 2147483647 h 124"/>
              <a:gd name="T14" fmla="*/ 2147483647 w 219"/>
              <a:gd name="T15" fmla="*/ 2147483647 h 124"/>
              <a:gd name="T16" fmla="*/ 2147483647 w 219"/>
              <a:gd name="T17" fmla="*/ 2147483647 h 124"/>
              <a:gd name="T18" fmla="*/ 2147483647 w 219"/>
              <a:gd name="T19" fmla="*/ 2147483647 h 124"/>
              <a:gd name="T20" fmla="*/ 2147483647 w 219"/>
              <a:gd name="T21" fmla="*/ 2147483647 h 124"/>
              <a:gd name="T22" fmla="*/ 2147483647 w 219"/>
              <a:gd name="T23" fmla="*/ 2147483647 h 124"/>
              <a:gd name="T24" fmla="*/ 2147483647 w 219"/>
              <a:gd name="T25" fmla="*/ 2147483647 h 124"/>
              <a:gd name="T26" fmla="*/ 2147483647 w 219"/>
              <a:gd name="T27" fmla="*/ 2147483647 h 124"/>
              <a:gd name="T28" fmla="*/ 2147483647 w 219"/>
              <a:gd name="T29" fmla="*/ 2147483647 h 124"/>
              <a:gd name="T30" fmla="*/ 2147483647 w 219"/>
              <a:gd name="T31" fmla="*/ 2147483647 h 124"/>
              <a:gd name="T32" fmla="*/ 2147483647 w 219"/>
              <a:gd name="T33" fmla="*/ 2147483647 h 124"/>
              <a:gd name="T34" fmla="*/ 2147483647 w 219"/>
              <a:gd name="T35" fmla="*/ 2147483647 h 124"/>
              <a:gd name="T36" fmla="*/ 2147483647 w 219"/>
              <a:gd name="T37" fmla="*/ 2147483647 h 124"/>
              <a:gd name="T38" fmla="*/ 2147483647 w 219"/>
              <a:gd name="T39" fmla="*/ 2147483647 h 124"/>
              <a:gd name="T40" fmla="*/ 2147483647 w 219"/>
              <a:gd name="T41" fmla="*/ 2147483647 h 124"/>
              <a:gd name="T42" fmla="*/ 2147483647 w 219"/>
              <a:gd name="T43" fmla="*/ 2147483647 h 124"/>
              <a:gd name="T44" fmla="*/ 2147483647 w 219"/>
              <a:gd name="T45" fmla="*/ 2147483647 h 124"/>
              <a:gd name="T46" fmla="*/ 2147483647 w 219"/>
              <a:gd name="T47" fmla="*/ 2147483647 h 124"/>
              <a:gd name="T48" fmla="*/ 2147483647 w 219"/>
              <a:gd name="T49" fmla="*/ 2147483647 h 124"/>
              <a:gd name="T50" fmla="*/ 2147483647 w 219"/>
              <a:gd name="T51" fmla="*/ 2147483647 h 124"/>
              <a:gd name="T52" fmla="*/ 2147483647 w 219"/>
              <a:gd name="T53" fmla="*/ 2147483647 h 124"/>
              <a:gd name="T54" fmla="*/ 2147483647 w 219"/>
              <a:gd name="T55" fmla="*/ 2147483647 h 124"/>
              <a:gd name="T56" fmla="*/ 2147483647 w 219"/>
              <a:gd name="T57" fmla="*/ 2147483647 h 124"/>
              <a:gd name="T58" fmla="*/ 2147483647 w 219"/>
              <a:gd name="T59" fmla="*/ 2147483647 h 124"/>
              <a:gd name="T60" fmla="*/ 2147483647 w 219"/>
              <a:gd name="T61" fmla="*/ 2147483647 h 124"/>
              <a:gd name="T62" fmla="*/ 2147483647 w 219"/>
              <a:gd name="T63" fmla="*/ 2147483647 h 124"/>
              <a:gd name="T64" fmla="*/ 2147483647 w 219"/>
              <a:gd name="T65" fmla="*/ 2147483647 h 124"/>
              <a:gd name="T66" fmla="*/ 2147483647 w 219"/>
              <a:gd name="T67" fmla="*/ 2147483647 h 124"/>
              <a:gd name="T68" fmla="*/ 2147483647 w 219"/>
              <a:gd name="T69" fmla="*/ 2147483647 h 124"/>
              <a:gd name="T70" fmla="*/ 2147483647 w 219"/>
              <a:gd name="T71" fmla="*/ 2147483647 h 124"/>
              <a:gd name="T72" fmla="*/ 2147483647 w 219"/>
              <a:gd name="T73" fmla="*/ 2147483647 h 124"/>
              <a:gd name="T74" fmla="*/ 2147483647 w 219"/>
              <a:gd name="T75" fmla="*/ 2147483647 h 124"/>
              <a:gd name="T76" fmla="*/ 2147483647 w 219"/>
              <a:gd name="T77" fmla="*/ 2147483647 h 124"/>
              <a:gd name="T78" fmla="*/ 2147483647 w 219"/>
              <a:gd name="T79" fmla="*/ 2147483647 h 124"/>
              <a:gd name="T80" fmla="*/ 2147483647 w 219"/>
              <a:gd name="T81" fmla="*/ 2147483647 h 124"/>
              <a:gd name="T82" fmla="*/ 2147483647 w 219"/>
              <a:gd name="T83" fmla="*/ 2147483647 h 124"/>
              <a:gd name="T84" fmla="*/ 2147483647 w 219"/>
              <a:gd name="T85" fmla="*/ 2147483647 h 124"/>
              <a:gd name="T86" fmla="*/ 2147483647 w 219"/>
              <a:gd name="T87" fmla="*/ 2147483647 h 124"/>
              <a:gd name="T88" fmla="*/ 2147483647 w 219"/>
              <a:gd name="T89" fmla="*/ 2147483647 h 124"/>
              <a:gd name="T90" fmla="*/ 2147483647 w 219"/>
              <a:gd name="T91" fmla="*/ 2147483647 h 124"/>
              <a:gd name="T92" fmla="*/ 2147483647 w 219"/>
              <a:gd name="T93" fmla="*/ 2147483647 h 124"/>
              <a:gd name="T94" fmla="*/ 2147483647 w 219"/>
              <a:gd name="T95" fmla="*/ 2147483647 h 124"/>
              <a:gd name="T96" fmla="*/ 2147483647 w 219"/>
              <a:gd name="T97" fmla="*/ 2147483647 h 124"/>
              <a:gd name="T98" fmla="*/ 2147483647 w 219"/>
              <a:gd name="T99" fmla="*/ 2147483647 h 124"/>
              <a:gd name="T100" fmla="*/ 2147483647 w 219"/>
              <a:gd name="T101" fmla="*/ 2147483647 h 124"/>
              <a:gd name="T102" fmla="*/ 2147483647 w 219"/>
              <a:gd name="T103" fmla="*/ 2147483647 h 124"/>
              <a:gd name="T104" fmla="*/ 2147483647 w 219"/>
              <a:gd name="T105" fmla="*/ 2147483647 h 124"/>
              <a:gd name="T106" fmla="*/ 2147483647 w 219"/>
              <a:gd name="T107" fmla="*/ 2147483647 h 124"/>
              <a:gd name="T108" fmla="*/ 2147483647 w 219"/>
              <a:gd name="T109" fmla="*/ 2147483647 h 124"/>
              <a:gd name="T110" fmla="*/ 2147483647 w 219"/>
              <a:gd name="T111" fmla="*/ 2147483647 h 124"/>
              <a:gd name="T112" fmla="*/ 2147483647 w 219"/>
              <a:gd name="T113" fmla="*/ 2147483647 h 124"/>
              <a:gd name="T114" fmla="*/ 2147483647 w 219"/>
              <a:gd name="T115" fmla="*/ 2147483647 h 124"/>
              <a:gd name="T116" fmla="*/ 2147483647 w 219"/>
              <a:gd name="T117" fmla="*/ 2147483647 h 124"/>
              <a:gd name="T118" fmla="*/ 2147483647 w 219"/>
              <a:gd name="T119" fmla="*/ 2147483647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9"/>
              <a:gd name="T181" fmla="*/ 0 h 124"/>
              <a:gd name="T182" fmla="*/ 219 w 219"/>
              <a:gd name="T183" fmla="*/ 124 h 1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9" h="124">
                <a:moveTo>
                  <a:pt x="0" y="38"/>
                </a:moveTo>
                <a:lnTo>
                  <a:pt x="2" y="36"/>
                </a:lnTo>
                <a:lnTo>
                  <a:pt x="4" y="36"/>
                </a:lnTo>
                <a:lnTo>
                  <a:pt x="4" y="35"/>
                </a:lnTo>
                <a:lnTo>
                  <a:pt x="5" y="33"/>
                </a:lnTo>
                <a:lnTo>
                  <a:pt x="5" y="32"/>
                </a:lnTo>
                <a:lnTo>
                  <a:pt x="7" y="30"/>
                </a:lnTo>
                <a:lnTo>
                  <a:pt x="8" y="29"/>
                </a:lnTo>
                <a:lnTo>
                  <a:pt x="9" y="27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7" y="26"/>
                </a:lnTo>
                <a:lnTo>
                  <a:pt x="18" y="25"/>
                </a:lnTo>
                <a:lnTo>
                  <a:pt x="19" y="23"/>
                </a:lnTo>
                <a:lnTo>
                  <a:pt x="20" y="22"/>
                </a:lnTo>
                <a:lnTo>
                  <a:pt x="20" y="21"/>
                </a:lnTo>
                <a:lnTo>
                  <a:pt x="21" y="21"/>
                </a:lnTo>
                <a:lnTo>
                  <a:pt x="21" y="20"/>
                </a:lnTo>
                <a:lnTo>
                  <a:pt x="23" y="18"/>
                </a:lnTo>
                <a:lnTo>
                  <a:pt x="23" y="17"/>
                </a:lnTo>
                <a:lnTo>
                  <a:pt x="25" y="16"/>
                </a:lnTo>
                <a:lnTo>
                  <a:pt x="25" y="17"/>
                </a:lnTo>
                <a:lnTo>
                  <a:pt x="25" y="16"/>
                </a:lnTo>
                <a:lnTo>
                  <a:pt x="25" y="15"/>
                </a:lnTo>
                <a:lnTo>
                  <a:pt x="26" y="15"/>
                </a:lnTo>
                <a:lnTo>
                  <a:pt x="27" y="14"/>
                </a:lnTo>
                <a:lnTo>
                  <a:pt x="28" y="13"/>
                </a:lnTo>
                <a:lnTo>
                  <a:pt x="29" y="9"/>
                </a:lnTo>
                <a:lnTo>
                  <a:pt x="28" y="9"/>
                </a:lnTo>
                <a:lnTo>
                  <a:pt x="29" y="8"/>
                </a:lnTo>
                <a:lnTo>
                  <a:pt x="29" y="6"/>
                </a:lnTo>
                <a:lnTo>
                  <a:pt x="30" y="6"/>
                </a:lnTo>
                <a:lnTo>
                  <a:pt x="32" y="4"/>
                </a:lnTo>
                <a:lnTo>
                  <a:pt x="33" y="4"/>
                </a:lnTo>
                <a:lnTo>
                  <a:pt x="33" y="3"/>
                </a:lnTo>
                <a:lnTo>
                  <a:pt x="34" y="4"/>
                </a:lnTo>
                <a:lnTo>
                  <a:pt x="35" y="6"/>
                </a:lnTo>
                <a:lnTo>
                  <a:pt x="36" y="6"/>
                </a:lnTo>
                <a:lnTo>
                  <a:pt x="36" y="7"/>
                </a:lnTo>
                <a:lnTo>
                  <a:pt x="36" y="8"/>
                </a:lnTo>
                <a:lnTo>
                  <a:pt x="37" y="9"/>
                </a:lnTo>
                <a:lnTo>
                  <a:pt x="38" y="10"/>
                </a:lnTo>
                <a:lnTo>
                  <a:pt x="39" y="11"/>
                </a:lnTo>
                <a:lnTo>
                  <a:pt x="39" y="12"/>
                </a:lnTo>
                <a:lnTo>
                  <a:pt x="39" y="13"/>
                </a:lnTo>
                <a:lnTo>
                  <a:pt x="38" y="13"/>
                </a:lnTo>
                <a:lnTo>
                  <a:pt x="39" y="13"/>
                </a:lnTo>
                <a:lnTo>
                  <a:pt x="39" y="14"/>
                </a:lnTo>
                <a:lnTo>
                  <a:pt x="41" y="13"/>
                </a:lnTo>
                <a:lnTo>
                  <a:pt x="40" y="14"/>
                </a:lnTo>
                <a:lnTo>
                  <a:pt x="41" y="14"/>
                </a:lnTo>
                <a:lnTo>
                  <a:pt x="42" y="16"/>
                </a:lnTo>
                <a:lnTo>
                  <a:pt x="44" y="15"/>
                </a:lnTo>
                <a:lnTo>
                  <a:pt x="44" y="14"/>
                </a:lnTo>
                <a:lnTo>
                  <a:pt x="45" y="14"/>
                </a:lnTo>
                <a:lnTo>
                  <a:pt x="44" y="14"/>
                </a:lnTo>
                <a:lnTo>
                  <a:pt x="44" y="13"/>
                </a:lnTo>
                <a:lnTo>
                  <a:pt x="45" y="12"/>
                </a:lnTo>
                <a:lnTo>
                  <a:pt x="46" y="12"/>
                </a:lnTo>
                <a:lnTo>
                  <a:pt x="48" y="12"/>
                </a:lnTo>
                <a:lnTo>
                  <a:pt x="49" y="11"/>
                </a:lnTo>
                <a:lnTo>
                  <a:pt x="50" y="11"/>
                </a:lnTo>
                <a:lnTo>
                  <a:pt x="51" y="11"/>
                </a:lnTo>
                <a:lnTo>
                  <a:pt x="51" y="12"/>
                </a:lnTo>
                <a:lnTo>
                  <a:pt x="53" y="11"/>
                </a:lnTo>
                <a:lnTo>
                  <a:pt x="53" y="12"/>
                </a:lnTo>
                <a:lnTo>
                  <a:pt x="53" y="13"/>
                </a:lnTo>
                <a:lnTo>
                  <a:pt x="53" y="14"/>
                </a:lnTo>
                <a:lnTo>
                  <a:pt x="54" y="16"/>
                </a:lnTo>
                <a:lnTo>
                  <a:pt x="56" y="16"/>
                </a:lnTo>
                <a:lnTo>
                  <a:pt x="57" y="16"/>
                </a:lnTo>
                <a:lnTo>
                  <a:pt x="58" y="17"/>
                </a:lnTo>
                <a:lnTo>
                  <a:pt x="59" y="18"/>
                </a:lnTo>
                <a:lnTo>
                  <a:pt x="64" y="20"/>
                </a:lnTo>
                <a:lnTo>
                  <a:pt x="65" y="21"/>
                </a:lnTo>
                <a:lnTo>
                  <a:pt x="65" y="22"/>
                </a:lnTo>
                <a:lnTo>
                  <a:pt x="67" y="23"/>
                </a:lnTo>
                <a:lnTo>
                  <a:pt x="68" y="25"/>
                </a:lnTo>
                <a:lnTo>
                  <a:pt x="69" y="26"/>
                </a:lnTo>
                <a:lnTo>
                  <a:pt x="70" y="27"/>
                </a:lnTo>
                <a:lnTo>
                  <a:pt x="71" y="28"/>
                </a:lnTo>
                <a:lnTo>
                  <a:pt x="70" y="28"/>
                </a:lnTo>
                <a:lnTo>
                  <a:pt x="71" y="29"/>
                </a:lnTo>
                <a:lnTo>
                  <a:pt x="71" y="30"/>
                </a:lnTo>
                <a:lnTo>
                  <a:pt x="71" y="31"/>
                </a:lnTo>
                <a:lnTo>
                  <a:pt x="71" y="32"/>
                </a:lnTo>
                <a:lnTo>
                  <a:pt x="73" y="30"/>
                </a:lnTo>
                <a:lnTo>
                  <a:pt x="74" y="29"/>
                </a:lnTo>
                <a:lnTo>
                  <a:pt x="77" y="32"/>
                </a:lnTo>
                <a:lnTo>
                  <a:pt x="76" y="32"/>
                </a:lnTo>
                <a:lnTo>
                  <a:pt x="76" y="33"/>
                </a:lnTo>
                <a:lnTo>
                  <a:pt x="76" y="34"/>
                </a:lnTo>
                <a:lnTo>
                  <a:pt x="77" y="33"/>
                </a:lnTo>
                <a:lnTo>
                  <a:pt x="79" y="33"/>
                </a:lnTo>
                <a:lnTo>
                  <a:pt x="80" y="32"/>
                </a:lnTo>
                <a:lnTo>
                  <a:pt x="82" y="32"/>
                </a:lnTo>
                <a:lnTo>
                  <a:pt x="84" y="35"/>
                </a:lnTo>
                <a:lnTo>
                  <a:pt x="83" y="36"/>
                </a:lnTo>
                <a:lnTo>
                  <a:pt x="84" y="37"/>
                </a:lnTo>
                <a:lnTo>
                  <a:pt x="84" y="36"/>
                </a:lnTo>
                <a:lnTo>
                  <a:pt x="85" y="37"/>
                </a:lnTo>
                <a:lnTo>
                  <a:pt x="86" y="37"/>
                </a:lnTo>
                <a:lnTo>
                  <a:pt x="88" y="40"/>
                </a:lnTo>
                <a:lnTo>
                  <a:pt x="89" y="40"/>
                </a:lnTo>
                <a:lnTo>
                  <a:pt x="91" y="42"/>
                </a:lnTo>
                <a:lnTo>
                  <a:pt x="92" y="42"/>
                </a:lnTo>
                <a:lnTo>
                  <a:pt x="93" y="41"/>
                </a:lnTo>
                <a:lnTo>
                  <a:pt x="92" y="40"/>
                </a:lnTo>
                <a:lnTo>
                  <a:pt x="94" y="39"/>
                </a:lnTo>
                <a:lnTo>
                  <a:pt x="93" y="38"/>
                </a:lnTo>
                <a:lnTo>
                  <a:pt x="94" y="36"/>
                </a:lnTo>
                <a:lnTo>
                  <a:pt x="95" y="35"/>
                </a:lnTo>
                <a:lnTo>
                  <a:pt x="96" y="35"/>
                </a:lnTo>
                <a:lnTo>
                  <a:pt x="97" y="34"/>
                </a:lnTo>
                <a:lnTo>
                  <a:pt x="97" y="33"/>
                </a:lnTo>
                <a:lnTo>
                  <a:pt x="98" y="34"/>
                </a:lnTo>
                <a:lnTo>
                  <a:pt x="99" y="34"/>
                </a:lnTo>
                <a:lnTo>
                  <a:pt x="99" y="35"/>
                </a:lnTo>
                <a:lnTo>
                  <a:pt x="103" y="36"/>
                </a:lnTo>
                <a:lnTo>
                  <a:pt x="105" y="34"/>
                </a:lnTo>
                <a:lnTo>
                  <a:pt x="109" y="34"/>
                </a:lnTo>
                <a:lnTo>
                  <a:pt x="110" y="35"/>
                </a:lnTo>
                <a:lnTo>
                  <a:pt x="111" y="35"/>
                </a:lnTo>
                <a:lnTo>
                  <a:pt x="112" y="36"/>
                </a:lnTo>
                <a:lnTo>
                  <a:pt x="113" y="37"/>
                </a:lnTo>
                <a:lnTo>
                  <a:pt x="114" y="38"/>
                </a:lnTo>
                <a:lnTo>
                  <a:pt x="114" y="39"/>
                </a:lnTo>
                <a:lnTo>
                  <a:pt x="114" y="38"/>
                </a:lnTo>
                <a:lnTo>
                  <a:pt x="115" y="38"/>
                </a:lnTo>
                <a:lnTo>
                  <a:pt x="115" y="39"/>
                </a:lnTo>
                <a:lnTo>
                  <a:pt x="116" y="39"/>
                </a:lnTo>
                <a:lnTo>
                  <a:pt x="117" y="39"/>
                </a:lnTo>
                <a:lnTo>
                  <a:pt x="118" y="39"/>
                </a:lnTo>
                <a:lnTo>
                  <a:pt x="119" y="39"/>
                </a:lnTo>
                <a:lnTo>
                  <a:pt x="119" y="38"/>
                </a:lnTo>
                <a:lnTo>
                  <a:pt x="118" y="37"/>
                </a:lnTo>
                <a:lnTo>
                  <a:pt x="118" y="36"/>
                </a:lnTo>
                <a:lnTo>
                  <a:pt x="123" y="34"/>
                </a:lnTo>
                <a:lnTo>
                  <a:pt x="123" y="33"/>
                </a:lnTo>
                <a:lnTo>
                  <a:pt x="124" y="33"/>
                </a:lnTo>
                <a:lnTo>
                  <a:pt x="124" y="32"/>
                </a:lnTo>
                <a:lnTo>
                  <a:pt x="125" y="32"/>
                </a:lnTo>
                <a:lnTo>
                  <a:pt x="126" y="32"/>
                </a:lnTo>
                <a:lnTo>
                  <a:pt x="126" y="31"/>
                </a:lnTo>
                <a:lnTo>
                  <a:pt x="126" y="30"/>
                </a:lnTo>
                <a:lnTo>
                  <a:pt x="128" y="30"/>
                </a:lnTo>
                <a:lnTo>
                  <a:pt x="128" y="29"/>
                </a:lnTo>
                <a:lnTo>
                  <a:pt x="129" y="29"/>
                </a:lnTo>
                <a:lnTo>
                  <a:pt x="129" y="30"/>
                </a:lnTo>
                <a:lnTo>
                  <a:pt x="129" y="31"/>
                </a:lnTo>
                <a:lnTo>
                  <a:pt x="130" y="30"/>
                </a:lnTo>
                <a:lnTo>
                  <a:pt x="132" y="30"/>
                </a:lnTo>
                <a:lnTo>
                  <a:pt x="133" y="30"/>
                </a:lnTo>
                <a:lnTo>
                  <a:pt x="134" y="30"/>
                </a:lnTo>
                <a:lnTo>
                  <a:pt x="134" y="29"/>
                </a:lnTo>
                <a:lnTo>
                  <a:pt x="135" y="29"/>
                </a:lnTo>
                <a:lnTo>
                  <a:pt x="136" y="28"/>
                </a:lnTo>
                <a:lnTo>
                  <a:pt x="137" y="27"/>
                </a:lnTo>
                <a:lnTo>
                  <a:pt x="137" y="26"/>
                </a:lnTo>
                <a:lnTo>
                  <a:pt x="137" y="27"/>
                </a:lnTo>
                <a:lnTo>
                  <a:pt x="138" y="26"/>
                </a:lnTo>
                <a:lnTo>
                  <a:pt x="140" y="26"/>
                </a:lnTo>
                <a:lnTo>
                  <a:pt x="140" y="27"/>
                </a:lnTo>
                <a:lnTo>
                  <a:pt x="141" y="27"/>
                </a:lnTo>
                <a:lnTo>
                  <a:pt x="141" y="26"/>
                </a:lnTo>
                <a:lnTo>
                  <a:pt x="141" y="27"/>
                </a:lnTo>
                <a:lnTo>
                  <a:pt x="143" y="26"/>
                </a:lnTo>
                <a:lnTo>
                  <a:pt x="142" y="26"/>
                </a:lnTo>
                <a:lnTo>
                  <a:pt x="142" y="25"/>
                </a:lnTo>
                <a:lnTo>
                  <a:pt x="141" y="24"/>
                </a:lnTo>
                <a:lnTo>
                  <a:pt x="140" y="24"/>
                </a:lnTo>
                <a:lnTo>
                  <a:pt x="140" y="23"/>
                </a:lnTo>
                <a:lnTo>
                  <a:pt x="140" y="22"/>
                </a:lnTo>
                <a:lnTo>
                  <a:pt x="141" y="21"/>
                </a:lnTo>
                <a:lnTo>
                  <a:pt x="142" y="22"/>
                </a:lnTo>
                <a:lnTo>
                  <a:pt x="143" y="20"/>
                </a:lnTo>
                <a:lnTo>
                  <a:pt x="143" y="19"/>
                </a:lnTo>
                <a:lnTo>
                  <a:pt x="144" y="19"/>
                </a:lnTo>
                <a:lnTo>
                  <a:pt x="145" y="17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49" y="16"/>
                </a:lnTo>
                <a:lnTo>
                  <a:pt x="150" y="16"/>
                </a:lnTo>
                <a:lnTo>
                  <a:pt x="151" y="15"/>
                </a:lnTo>
                <a:lnTo>
                  <a:pt x="152" y="14"/>
                </a:lnTo>
                <a:lnTo>
                  <a:pt x="151" y="13"/>
                </a:lnTo>
                <a:lnTo>
                  <a:pt x="150" y="13"/>
                </a:lnTo>
                <a:lnTo>
                  <a:pt x="149" y="12"/>
                </a:lnTo>
                <a:lnTo>
                  <a:pt x="150" y="11"/>
                </a:lnTo>
                <a:lnTo>
                  <a:pt x="153" y="10"/>
                </a:lnTo>
                <a:lnTo>
                  <a:pt x="155" y="8"/>
                </a:lnTo>
                <a:lnTo>
                  <a:pt x="157" y="7"/>
                </a:lnTo>
                <a:lnTo>
                  <a:pt x="158" y="7"/>
                </a:lnTo>
                <a:lnTo>
                  <a:pt x="160" y="7"/>
                </a:lnTo>
                <a:lnTo>
                  <a:pt x="160" y="6"/>
                </a:lnTo>
                <a:lnTo>
                  <a:pt x="161" y="6"/>
                </a:lnTo>
                <a:lnTo>
                  <a:pt x="162" y="6"/>
                </a:lnTo>
                <a:lnTo>
                  <a:pt x="163" y="6"/>
                </a:lnTo>
                <a:lnTo>
                  <a:pt x="164" y="6"/>
                </a:lnTo>
                <a:lnTo>
                  <a:pt x="165" y="4"/>
                </a:lnTo>
                <a:lnTo>
                  <a:pt x="165" y="3"/>
                </a:lnTo>
                <a:lnTo>
                  <a:pt x="166" y="4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69" y="4"/>
                </a:lnTo>
                <a:lnTo>
                  <a:pt x="170" y="5"/>
                </a:lnTo>
                <a:lnTo>
                  <a:pt x="170" y="4"/>
                </a:lnTo>
                <a:lnTo>
                  <a:pt x="172" y="4"/>
                </a:lnTo>
                <a:lnTo>
                  <a:pt x="172" y="3"/>
                </a:lnTo>
                <a:lnTo>
                  <a:pt x="173" y="3"/>
                </a:lnTo>
                <a:lnTo>
                  <a:pt x="174" y="3"/>
                </a:lnTo>
                <a:lnTo>
                  <a:pt x="175" y="3"/>
                </a:lnTo>
                <a:lnTo>
                  <a:pt x="175" y="4"/>
                </a:lnTo>
                <a:lnTo>
                  <a:pt x="175" y="5"/>
                </a:lnTo>
                <a:lnTo>
                  <a:pt x="175" y="6"/>
                </a:lnTo>
                <a:lnTo>
                  <a:pt x="175" y="7"/>
                </a:lnTo>
                <a:lnTo>
                  <a:pt x="176" y="7"/>
                </a:lnTo>
                <a:lnTo>
                  <a:pt x="177" y="8"/>
                </a:lnTo>
                <a:lnTo>
                  <a:pt x="178" y="7"/>
                </a:lnTo>
                <a:lnTo>
                  <a:pt x="179" y="7"/>
                </a:lnTo>
                <a:lnTo>
                  <a:pt x="181" y="7"/>
                </a:lnTo>
                <a:lnTo>
                  <a:pt x="181" y="6"/>
                </a:lnTo>
                <a:lnTo>
                  <a:pt x="182" y="6"/>
                </a:lnTo>
                <a:lnTo>
                  <a:pt x="183" y="5"/>
                </a:lnTo>
                <a:lnTo>
                  <a:pt x="184" y="5"/>
                </a:lnTo>
                <a:lnTo>
                  <a:pt x="185" y="5"/>
                </a:lnTo>
                <a:lnTo>
                  <a:pt x="186" y="4"/>
                </a:lnTo>
                <a:lnTo>
                  <a:pt x="187" y="3"/>
                </a:lnTo>
                <a:lnTo>
                  <a:pt x="188" y="3"/>
                </a:lnTo>
                <a:lnTo>
                  <a:pt x="189" y="3"/>
                </a:lnTo>
                <a:lnTo>
                  <a:pt x="190" y="2"/>
                </a:lnTo>
                <a:lnTo>
                  <a:pt x="191" y="1"/>
                </a:lnTo>
                <a:lnTo>
                  <a:pt x="192" y="1"/>
                </a:lnTo>
                <a:lnTo>
                  <a:pt x="192" y="0"/>
                </a:lnTo>
                <a:lnTo>
                  <a:pt x="192" y="1"/>
                </a:lnTo>
                <a:lnTo>
                  <a:pt x="193" y="0"/>
                </a:lnTo>
                <a:lnTo>
                  <a:pt x="194" y="0"/>
                </a:lnTo>
                <a:lnTo>
                  <a:pt x="194" y="1"/>
                </a:lnTo>
                <a:lnTo>
                  <a:pt x="195" y="1"/>
                </a:lnTo>
                <a:lnTo>
                  <a:pt x="196" y="1"/>
                </a:lnTo>
                <a:lnTo>
                  <a:pt x="196" y="0"/>
                </a:lnTo>
                <a:lnTo>
                  <a:pt x="197" y="0"/>
                </a:lnTo>
                <a:lnTo>
                  <a:pt x="197" y="1"/>
                </a:lnTo>
                <a:lnTo>
                  <a:pt x="197" y="2"/>
                </a:lnTo>
                <a:lnTo>
                  <a:pt x="198" y="2"/>
                </a:lnTo>
                <a:lnTo>
                  <a:pt x="198" y="3"/>
                </a:lnTo>
                <a:lnTo>
                  <a:pt x="199" y="3"/>
                </a:lnTo>
                <a:lnTo>
                  <a:pt x="199" y="2"/>
                </a:lnTo>
                <a:lnTo>
                  <a:pt x="201" y="2"/>
                </a:lnTo>
                <a:lnTo>
                  <a:pt x="201" y="3"/>
                </a:lnTo>
                <a:lnTo>
                  <a:pt x="205" y="3"/>
                </a:lnTo>
                <a:lnTo>
                  <a:pt x="209" y="5"/>
                </a:lnTo>
                <a:lnTo>
                  <a:pt x="210" y="5"/>
                </a:lnTo>
                <a:lnTo>
                  <a:pt x="212" y="6"/>
                </a:lnTo>
                <a:lnTo>
                  <a:pt x="213" y="6"/>
                </a:lnTo>
                <a:lnTo>
                  <a:pt x="215" y="6"/>
                </a:lnTo>
                <a:lnTo>
                  <a:pt x="218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10"/>
                </a:lnTo>
                <a:lnTo>
                  <a:pt x="218" y="11"/>
                </a:lnTo>
                <a:lnTo>
                  <a:pt x="217" y="13"/>
                </a:lnTo>
                <a:lnTo>
                  <a:pt x="215" y="14"/>
                </a:lnTo>
                <a:lnTo>
                  <a:pt x="214" y="16"/>
                </a:lnTo>
                <a:lnTo>
                  <a:pt x="213" y="17"/>
                </a:lnTo>
                <a:lnTo>
                  <a:pt x="213" y="19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1" y="23"/>
                </a:lnTo>
                <a:lnTo>
                  <a:pt x="210" y="23"/>
                </a:lnTo>
                <a:lnTo>
                  <a:pt x="209" y="25"/>
                </a:lnTo>
                <a:lnTo>
                  <a:pt x="209" y="26"/>
                </a:lnTo>
                <a:lnTo>
                  <a:pt x="209" y="27"/>
                </a:lnTo>
                <a:lnTo>
                  <a:pt x="208" y="28"/>
                </a:lnTo>
                <a:lnTo>
                  <a:pt x="207" y="29"/>
                </a:lnTo>
                <a:lnTo>
                  <a:pt x="207" y="30"/>
                </a:lnTo>
                <a:lnTo>
                  <a:pt x="206" y="31"/>
                </a:lnTo>
                <a:lnTo>
                  <a:pt x="206" y="32"/>
                </a:lnTo>
                <a:lnTo>
                  <a:pt x="205" y="32"/>
                </a:lnTo>
                <a:lnTo>
                  <a:pt x="204" y="34"/>
                </a:lnTo>
                <a:lnTo>
                  <a:pt x="203" y="35"/>
                </a:lnTo>
                <a:lnTo>
                  <a:pt x="202" y="36"/>
                </a:lnTo>
                <a:lnTo>
                  <a:pt x="201" y="37"/>
                </a:lnTo>
                <a:lnTo>
                  <a:pt x="200" y="37"/>
                </a:lnTo>
                <a:lnTo>
                  <a:pt x="201" y="37"/>
                </a:lnTo>
                <a:lnTo>
                  <a:pt x="201" y="38"/>
                </a:lnTo>
                <a:lnTo>
                  <a:pt x="199" y="38"/>
                </a:lnTo>
                <a:lnTo>
                  <a:pt x="198" y="39"/>
                </a:lnTo>
                <a:lnTo>
                  <a:pt x="197" y="39"/>
                </a:lnTo>
                <a:lnTo>
                  <a:pt x="195" y="41"/>
                </a:lnTo>
                <a:lnTo>
                  <a:pt x="195" y="42"/>
                </a:lnTo>
                <a:lnTo>
                  <a:pt x="195" y="45"/>
                </a:lnTo>
                <a:lnTo>
                  <a:pt x="194" y="45"/>
                </a:lnTo>
                <a:lnTo>
                  <a:pt x="193" y="46"/>
                </a:lnTo>
                <a:lnTo>
                  <a:pt x="192" y="46"/>
                </a:lnTo>
                <a:lnTo>
                  <a:pt x="192" y="48"/>
                </a:lnTo>
                <a:lnTo>
                  <a:pt x="191" y="49"/>
                </a:lnTo>
                <a:lnTo>
                  <a:pt x="190" y="49"/>
                </a:lnTo>
                <a:lnTo>
                  <a:pt x="188" y="52"/>
                </a:lnTo>
                <a:lnTo>
                  <a:pt x="188" y="53"/>
                </a:lnTo>
                <a:lnTo>
                  <a:pt x="187" y="53"/>
                </a:lnTo>
                <a:lnTo>
                  <a:pt x="186" y="53"/>
                </a:lnTo>
                <a:lnTo>
                  <a:pt x="186" y="54"/>
                </a:lnTo>
                <a:lnTo>
                  <a:pt x="185" y="55"/>
                </a:lnTo>
                <a:lnTo>
                  <a:pt x="184" y="55"/>
                </a:lnTo>
                <a:lnTo>
                  <a:pt x="183" y="55"/>
                </a:lnTo>
                <a:lnTo>
                  <a:pt x="183" y="57"/>
                </a:lnTo>
                <a:lnTo>
                  <a:pt x="182" y="58"/>
                </a:lnTo>
                <a:lnTo>
                  <a:pt x="181" y="59"/>
                </a:lnTo>
                <a:lnTo>
                  <a:pt x="181" y="61"/>
                </a:lnTo>
                <a:lnTo>
                  <a:pt x="181" y="62"/>
                </a:lnTo>
                <a:lnTo>
                  <a:pt x="180" y="62"/>
                </a:lnTo>
                <a:lnTo>
                  <a:pt x="178" y="64"/>
                </a:lnTo>
                <a:lnTo>
                  <a:pt x="178" y="63"/>
                </a:lnTo>
                <a:lnTo>
                  <a:pt x="176" y="64"/>
                </a:lnTo>
                <a:lnTo>
                  <a:pt x="174" y="66"/>
                </a:lnTo>
                <a:lnTo>
                  <a:pt x="172" y="68"/>
                </a:lnTo>
                <a:lnTo>
                  <a:pt x="169" y="71"/>
                </a:lnTo>
                <a:lnTo>
                  <a:pt x="168" y="74"/>
                </a:lnTo>
                <a:lnTo>
                  <a:pt x="166" y="75"/>
                </a:lnTo>
                <a:lnTo>
                  <a:pt x="166" y="78"/>
                </a:lnTo>
                <a:lnTo>
                  <a:pt x="163" y="80"/>
                </a:lnTo>
                <a:lnTo>
                  <a:pt x="161" y="83"/>
                </a:lnTo>
                <a:lnTo>
                  <a:pt x="160" y="84"/>
                </a:lnTo>
                <a:lnTo>
                  <a:pt x="158" y="87"/>
                </a:lnTo>
                <a:lnTo>
                  <a:pt x="157" y="91"/>
                </a:lnTo>
                <a:lnTo>
                  <a:pt x="156" y="92"/>
                </a:lnTo>
                <a:lnTo>
                  <a:pt x="155" y="93"/>
                </a:lnTo>
                <a:lnTo>
                  <a:pt x="155" y="94"/>
                </a:lnTo>
                <a:lnTo>
                  <a:pt x="154" y="94"/>
                </a:lnTo>
                <a:lnTo>
                  <a:pt x="153" y="94"/>
                </a:lnTo>
                <a:lnTo>
                  <a:pt x="151" y="97"/>
                </a:lnTo>
                <a:lnTo>
                  <a:pt x="150" y="97"/>
                </a:lnTo>
                <a:lnTo>
                  <a:pt x="149" y="98"/>
                </a:lnTo>
                <a:lnTo>
                  <a:pt x="149" y="99"/>
                </a:lnTo>
                <a:lnTo>
                  <a:pt x="149" y="98"/>
                </a:lnTo>
                <a:lnTo>
                  <a:pt x="148" y="99"/>
                </a:lnTo>
                <a:lnTo>
                  <a:pt x="147" y="100"/>
                </a:lnTo>
                <a:lnTo>
                  <a:pt x="146" y="101"/>
                </a:lnTo>
                <a:lnTo>
                  <a:pt x="143" y="103"/>
                </a:lnTo>
                <a:lnTo>
                  <a:pt x="142" y="105"/>
                </a:lnTo>
                <a:lnTo>
                  <a:pt x="140" y="107"/>
                </a:lnTo>
                <a:lnTo>
                  <a:pt x="138" y="109"/>
                </a:lnTo>
                <a:lnTo>
                  <a:pt x="137" y="110"/>
                </a:lnTo>
                <a:lnTo>
                  <a:pt x="137" y="111"/>
                </a:lnTo>
                <a:lnTo>
                  <a:pt x="137" y="112"/>
                </a:lnTo>
                <a:lnTo>
                  <a:pt x="137" y="113"/>
                </a:lnTo>
                <a:lnTo>
                  <a:pt x="138" y="113"/>
                </a:lnTo>
                <a:lnTo>
                  <a:pt x="137" y="113"/>
                </a:lnTo>
                <a:lnTo>
                  <a:pt x="135" y="116"/>
                </a:lnTo>
                <a:lnTo>
                  <a:pt x="132" y="123"/>
                </a:lnTo>
                <a:lnTo>
                  <a:pt x="131" y="124"/>
                </a:lnTo>
                <a:lnTo>
                  <a:pt x="131" y="123"/>
                </a:lnTo>
                <a:lnTo>
                  <a:pt x="130" y="123"/>
                </a:lnTo>
                <a:lnTo>
                  <a:pt x="129" y="120"/>
                </a:lnTo>
                <a:lnTo>
                  <a:pt x="129" y="118"/>
                </a:lnTo>
                <a:lnTo>
                  <a:pt x="128" y="118"/>
                </a:lnTo>
                <a:lnTo>
                  <a:pt x="126" y="117"/>
                </a:lnTo>
                <a:lnTo>
                  <a:pt x="126" y="116"/>
                </a:lnTo>
                <a:lnTo>
                  <a:pt x="125" y="118"/>
                </a:lnTo>
                <a:lnTo>
                  <a:pt x="124" y="118"/>
                </a:lnTo>
                <a:lnTo>
                  <a:pt x="123" y="119"/>
                </a:lnTo>
                <a:lnTo>
                  <a:pt x="122" y="119"/>
                </a:lnTo>
                <a:lnTo>
                  <a:pt x="122" y="118"/>
                </a:lnTo>
                <a:lnTo>
                  <a:pt x="123" y="118"/>
                </a:lnTo>
                <a:lnTo>
                  <a:pt x="120" y="118"/>
                </a:lnTo>
                <a:lnTo>
                  <a:pt x="120" y="119"/>
                </a:lnTo>
                <a:lnTo>
                  <a:pt x="119" y="118"/>
                </a:lnTo>
                <a:lnTo>
                  <a:pt x="119" y="117"/>
                </a:lnTo>
                <a:lnTo>
                  <a:pt x="119" y="116"/>
                </a:lnTo>
                <a:lnTo>
                  <a:pt x="118" y="114"/>
                </a:lnTo>
                <a:lnTo>
                  <a:pt x="119" y="111"/>
                </a:lnTo>
                <a:lnTo>
                  <a:pt x="118" y="110"/>
                </a:lnTo>
                <a:lnTo>
                  <a:pt x="117" y="109"/>
                </a:lnTo>
                <a:lnTo>
                  <a:pt x="117" y="108"/>
                </a:lnTo>
                <a:lnTo>
                  <a:pt x="115" y="107"/>
                </a:lnTo>
                <a:lnTo>
                  <a:pt x="114" y="106"/>
                </a:lnTo>
                <a:lnTo>
                  <a:pt x="113" y="106"/>
                </a:lnTo>
                <a:lnTo>
                  <a:pt x="112" y="107"/>
                </a:lnTo>
                <a:lnTo>
                  <a:pt x="111" y="107"/>
                </a:lnTo>
                <a:lnTo>
                  <a:pt x="110" y="107"/>
                </a:lnTo>
                <a:lnTo>
                  <a:pt x="109" y="107"/>
                </a:lnTo>
                <a:lnTo>
                  <a:pt x="108" y="107"/>
                </a:lnTo>
                <a:lnTo>
                  <a:pt x="106" y="106"/>
                </a:lnTo>
                <a:lnTo>
                  <a:pt x="106" y="105"/>
                </a:lnTo>
                <a:lnTo>
                  <a:pt x="105" y="105"/>
                </a:lnTo>
                <a:lnTo>
                  <a:pt x="106" y="105"/>
                </a:lnTo>
                <a:lnTo>
                  <a:pt x="106" y="104"/>
                </a:lnTo>
                <a:lnTo>
                  <a:pt x="104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3"/>
                </a:lnTo>
                <a:lnTo>
                  <a:pt x="100" y="102"/>
                </a:lnTo>
                <a:lnTo>
                  <a:pt x="99" y="101"/>
                </a:lnTo>
                <a:lnTo>
                  <a:pt x="99" y="100"/>
                </a:lnTo>
                <a:lnTo>
                  <a:pt x="98" y="99"/>
                </a:lnTo>
                <a:lnTo>
                  <a:pt x="97" y="99"/>
                </a:lnTo>
                <a:lnTo>
                  <a:pt x="97" y="98"/>
                </a:lnTo>
                <a:lnTo>
                  <a:pt x="96" y="97"/>
                </a:lnTo>
                <a:lnTo>
                  <a:pt x="94" y="97"/>
                </a:lnTo>
                <a:lnTo>
                  <a:pt x="93" y="95"/>
                </a:lnTo>
                <a:lnTo>
                  <a:pt x="92" y="94"/>
                </a:lnTo>
                <a:lnTo>
                  <a:pt x="91" y="93"/>
                </a:lnTo>
                <a:lnTo>
                  <a:pt x="91" y="92"/>
                </a:lnTo>
                <a:lnTo>
                  <a:pt x="91" y="91"/>
                </a:lnTo>
                <a:lnTo>
                  <a:pt x="91" y="89"/>
                </a:lnTo>
                <a:lnTo>
                  <a:pt x="91" y="87"/>
                </a:lnTo>
                <a:lnTo>
                  <a:pt x="90" y="87"/>
                </a:lnTo>
                <a:lnTo>
                  <a:pt x="88" y="85"/>
                </a:lnTo>
                <a:lnTo>
                  <a:pt x="87" y="85"/>
                </a:lnTo>
                <a:lnTo>
                  <a:pt x="85" y="86"/>
                </a:lnTo>
                <a:lnTo>
                  <a:pt x="84" y="86"/>
                </a:lnTo>
                <a:lnTo>
                  <a:pt x="82" y="84"/>
                </a:lnTo>
                <a:lnTo>
                  <a:pt x="79" y="81"/>
                </a:lnTo>
                <a:lnTo>
                  <a:pt x="78" y="81"/>
                </a:lnTo>
                <a:lnTo>
                  <a:pt x="77" y="80"/>
                </a:lnTo>
                <a:lnTo>
                  <a:pt x="74" y="80"/>
                </a:lnTo>
                <a:lnTo>
                  <a:pt x="71" y="80"/>
                </a:lnTo>
                <a:lnTo>
                  <a:pt x="71" y="79"/>
                </a:lnTo>
                <a:lnTo>
                  <a:pt x="70" y="78"/>
                </a:lnTo>
                <a:lnTo>
                  <a:pt x="69" y="76"/>
                </a:lnTo>
                <a:lnTo>
                  <a:pt x="68" y="74"/>
                </a:lnTo>
                <a:lnTo>
                  <a:pt x="67" y="74"/>
                </a:lnTo>
                <a:lnTo>
                  <a:pt x="65" y="74"/>
                </a:lnTo>
                <a:lnTo>
                  <a:pt x="63" y="72"/>
                </a:lnTo>
                <a:lnTo>
                  <a:pt x="62" y="72"/>
                </a:lnTo>
                <a:lnTo>
                  <a:pt x="62" y="71"/>
                </a:lnTo>
                <a:lnTo>
                  <a:pt x="61" y="71"/>
                </a:lnTo>
                <a:lnTo>
                  <a:pt x="59" y="71"/>
                </a:lnTo>
                <a:lnTo>
                  <a:pt x="58" y="70"/>
                </a:lnTo>
                <a:lnTo>
                  <a:pt x="57" y="70"/>
                </a:lnTo>
                <a:lnTo>
                  <a:pt x="54" y="69"/>
                </a:lnTo>
                <a:lnTo>
                  <a:pt x="49" y="68"/>
                </a:lnTo>
                <a:lnTo>
                  <a:pt x="47" y="68"/>
                </a:lnTo>
                <a:lnTo>
                  <a:pt x="46" y="68"/>
                </a:lnTo>
                <a:lnTo>
                  <a:pt x="41" y="64"/>
                </a:lnTo>
                <a:lnTo>
                  <a:pt x="40" y="63"/>
                </a:lnTo>
                <a:lnTo>
                  <a:pt x="40" y="62"/>
                </a:lnTo>
                <a:lnTo>
                  <a:pt x="39" y="61"/>
                </a:lnTo>
                <a:lnTo>
                  <a:pt x="37" y="60"/>
                </a:lnTo>
                <a:lnTo>
                  <a:pt x="35" y="60"/>
                </a:lnTo>
                <a:lnTo>
                  <a:pt x="34" y="60"/>
                </a:lnTo>
                <a:lnTo>
                  <a:pt x="33" y="61"/>
                </a:lnTo>
                <a:lnTo>
                  <a:pt x="32" y="61"/>
                </a:lnTo>
                <a:lnTo>
                  <a:pt x="31" y="59"/>
                </a:lnTo>
                <a:lnTo>
                  <a:pt x="30" y="58"/>
                </a:lnTo>
                <a:lnTo>
                  <a:pt x="29" y="57"/>
                </a:lnTo>
                <a:lnTo>
                  <a:pt x="28" y="58"/>
                </a:lnTo>
                <a:lnTo>
                  <a:pt x="28" y="57"/>
                </a:lnTo>
                <a:lnTo>
                  <a:pt x="28" y="56"/>
                </a:lnTo>
                <a:lnTo>
                  <a:pt x="25" y="54"/>
                </a:lnTo>
                <a:lnTo>
                  <a:pt x="24" y="53"/>
                </a:lnTo>
                <a:lnTo>
                  <a:pt x="24" y="54"/>
                </a:lnTo>
                <a:lnTo>
                  <a:pt x="22" y="54"/>
                </a:lnTo>
                <a:lnTo>
                  <a:pt x="19" y="53"/>
                </a:lnTo>
                <a:lnTo>
                  <a:pt x="17" y="52"/>
                </a:lnTo>
                <a:lnTo>
                  <a:pt x="16" y="52"/>
                </a:lnTo>
                <a:lnTo>
                  <a:pt x="16" y="50"/>
                </a:lnTo>
                <a:lnTo>
                  <a:pt x="16" y="49"/>
                </a:lnTo>
                <a:lnTo>
                  <a:pt x="15" y="49"/>
                </a:lnTo>
                <a:lnTo>
                  <a:pt x="14" y="48"/>
                </a:lnTo>
                <a:lnTo>
                  <a:pt x="13" y="49"/>
                </a:lnTo>
                <a:lnTo>
                  <a:pt x="13" y="48"/>
                </a:lnTo>
                <a:lnTo>
                  <a:pt x="12" y="48"/>
                </a:lnTo>
                <a:lnTo>
                  <a:pt x="11" y="47"/>
                </a:lnTo>
                <a:lnTo>
                  <a:pt x="11" y="46"/>
                </a:lnTo>
                <a:lnTo>
                  <a:pt x="9" y="45"/>
                </a:lnTo>
                <a:lnTo>
                  <a:pt x="8" y="46"/>
                </a:lnTo>
                <a:lnTo>
                  <a:pt x="7" y="46"/>
                </a:lnTo>
                <a:lnTo>
                  <a:pt x="5" y="46"/>
                </a:lnTo>
                <a:lnTo>
                  <a:pt x="4" y="45"/>
                </a:lnTo>
                <a:lnTo>
                  <a:pt x="2" y="45"/>
                </a:lnTo>
                <a:lnTo>
                  <a:pt x="2" y="43"/>
                </a:lnTo>
                <a:lnTo>
                  <a:pt x="3" y="43"/>
                </a:lnTo>
                <a:lnTo>
                  <a:pt x="3" y="42"/>
                </a:lnTo>
                <a:lnTo>
                  <a:pt x="2" y="42"/>
                </a:lnTo>
                <a:lnTo>
                  <a:pt x="2" y="40"/>
                </a:lnTo>
                <a:lnTo>
                  <a:pt x="0" y="38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39" name="Freeform 51"/>
          <p:cNvSpPr>
            <a:spLocks/>
          </p:cNvSpPr>
          <p:nvPr/>
        </p:nvSpPr>
        <p:spPr bwMode="auto">
          <a:xfrm>
            <a:off x="7720013" y="3217863"/>
            <a:ext cx="209550" cy="238125"/>
          </a:xfrm>
          <a:custGeom>
            <a:avLst/>
            <a:gdLst>
              <a:gd name="T0" fmla="*/ 2147483647 w 132"/>
              <a:gd name="T1" fmla="*/ 2147483647 h 150"/>
              <a:gd name="T2" fmla="*/ 2147483647 w 132"/>
              <a:gd name="T3" fmla="*/ 2147483647 h 150"/>
              <a:gd name="T4" fmla="*/ 2147483647 w 132"/>
              <a:gd name="T5" fmla="*/ 2147483647 h 150"/>
              <a:gd name="T6" fmla="*/ 2147483647 w 132"/>
              <a:gd name="T7" fmla="*/ 2147483647 h 150"/>
              <a:gd name="T8" fmla="*/ 2147483647 w 132"/>
              <a:gd name="T9" fmla="*/ 2147483647 h 150"/>
              <a:gd name="T10" fmla="*/ 2147483647 w 132"/>
              <a:gd name="T11" fmla="*/ 2147483647 h 150"/>
              <a:gd name="T12" fmla="*/ 2147483647 w 132"/>
              <a:gd name="T13" fmla="*/ 2147483647 h 150"/>
              <a:gd name="T14" fmla="*/ 2147483647 w 132"/>
              <a:gd name="T15" fmla="*/ 2147483647 h 150"/>
              <a:gd name="T16" fmla="*/ 2147483647 w 132"/>
              <a:gd name="T17" fmla="*/ 2147483647 h 150"/>
              <a:gd name="T18" fmla="*/ 2147483647 w 132"/>
              <a:gd name="T19" fmla="*/ 2147483647 h 150"/>
              <a:gd name="T20" fmla="*/ 2147483647 w 132"/>
              <a:gd name="T21" fmla="*/ 2147483647 h 150"/>
              <a:gd name="T22" fmla="*/ 2147483647 w 132"/>
              <a:gd name="T23" fmla="*/ 2147483647 h 150"/>
              <a:gd name="T24" fmla="*/ 2147483647 w 132"/>
              <a:gd name="T25" fmla="*/ 2147483647 h 150"/>
              <a:gd name="T26" fmla="*/ 2147483647 w 132"/>
              <a:gd name="T27" fmla="*/ 2147483647 h 150"/>
              <a:gd name="T28" fmla="*/ 2147483647 w 132"/>
              <a:gd name="T29" fmla="*/ 2147483647 h 150"/>
              <a:gd name="T30" fmla="*/ 2147483647 w 132"/>
              <a:gd name="T31" fmla="*/ 2147483647 h 150"/>
              <a:gd name="T32" fmla="*/ 2147483647 w 132"/>
              <a:gd name="T33" fmla="*/ 2147483647 h 150"/>
              <a:gd name="T34" fmla="*/ 2147483647 w 132"/>
              <a:gd name="T35" fmla="*/ 2147483647 h 150"/>
              <a:gd name="T36" fmla="*/ 2147483647 w 132"/>
              <a:gd name="T37" fmla="*/ 2147483647 h 150"/>
              <a:gd name="T38" fmla="*/ 2147483647 w 132"/>
              <a:gd name="T39" fmla="*/ 2147483647 h 150"/>
              <a:gd name="T40" fmla="*/ 2147483647 w 132"/>
              <a:gd name="T41" fmla="*/ 2147483647 h 150"/>
              <a:gd name="T42" fmla="*/ 2147483647 w 132"/>
              <a:gd name="T43" fmla="*/ 2147483647 h 150"/>
              <a:gd name="T44" fmla="*/ 2147483647 w 132"/>
              <a:gd name="T45" fmla="*/ 2147483647 h 150"/>
              <a:gd name="T46" fmla="*/ 2147483647 w 132"/>
              <a:gd name="T47" fmla="*/ 2147483647 h 150"/>
              <a:gd name="T48" fmla="*/ 2147483647 w 132"/>
              <a:gd name="T49" fmla="*/ 2147483647 h 150"/>
              <a:gd name="T50" fmla="*/ 2147483647 w 132"/>
              <a:gd name="T51" fmla="*/ 2147483647 h 150"/>
              <a:gd name="T52" fmla="*/ 2147483647 w 132"/>
              <a:gd name="T53" fmla="*/ 2147483647 h 150"/>
              <a:gd name="T54" fmla="*/ 2147483647 w 132"/>
              <a:gd name="T55" fmla="*/ 2147483647 h 150"/>
              <a:gd name="T56" fmla="*/ 2147483647 w 132"/>
              <a:gd name="T57" fmla="*/ 2147483647 h 150"/>
              <a:gd name="T58" fmla="*/ 2147483647 w 132"/>
              <a:gd name="T59" fmla="*/ 2147483647 h 150"/>
              <a:gd name="T60" fmla="*/ 2147483647 w 132"/>
              <a:gd name="T61" fmla="*/ 2147483647 h 150"/>
              <a:gd name="T62" fmla="*/ 2147483647 w 132"/>
              <a:gd name="T63" fmla="*/ 2147483647 h 150"/>
              <a:gd name="T64" fmla="*/ 2147483647 w 132"/>
              <a:gd name="T65" fmla="*/ 2147483647 h 150"/>
              <a:gd name="T66" fmla="*/ 2147483647 w 132"/>
              <a:gd name="T67" fmla="*/ 2147483647 h 150"/>
              <a:gd name="T68" fmla="*/ 2147483647 w 132"/>
              <a:gd name="T69" fmla="*/ 2147483647 h 150"/>
              <a:gd name="T70" fmla="*/ 2147483647 w 132"/>
              <a:gd name="T71" fmla="*/ 2147483647 h 150"/>
              <a:gd name="T72" fmla="*/ 2147483647 w 132"/>
              <a:gd name="T73" fmla="*/ 2147483647 h 150"/>
              <a:gd name="T74" fmla="*/ 2147483647 w 132"/>
              <a:gd name="T75" fmla="*/ 2147483647 h 150"/>
              <a:gd name="T76" fmla="*/ 2147483647 w 132"/>
              <a:gd name="T77" fmla="*/ 2147483647 h 150"/>
              <a:gd name="T78" fmla="*/ 2147483647 w 132"/>
              <a:gd name="T79" fmla="*/ 2147483647 h 150"/>
              <a:gd name="T80" fmla="*/ 2147483647 w 132"/>
              <a:gd name="T81" fmla="*/ 2147483647 h 150"/>
              <a:gd name="T82" fmla="*/ 2147483647 w 132"/>
              <a:gd name="T83" fmla="*/ 2147483647 h 150"/>
              <a:gd name="T84" fmla="*/ 2147483647 w 132"/>
              <a:gd name="T85" fmla="*/ 2147483647 h 150"/>
              <a:gd name="T86" fmla="*/ 2147483647 w 132"/>
              <a:gd name="T87" fmla="*/ 2147483647 h 150"/>
              <a:gd name="T88" fmla="*/ 2147483647 w 132"/>
              <a:gd name="T89" fmla="*/ 2147483647 h 150"/>
              <a:gd name="T90" fmla="*/ 2147483647 w 132"/>
              <a:gd name="T91" fmla="*/ 2147483647 h 150"/>
              <a:gd name="T92" fmla="*/ 2147483647 w 132"/>
              <a:gd name="T93" fmla="*/ 2147483647 h 150"/>
              <a:gd name="T94" fmla="*/ 2147483647 w 132"/>
              <a:gd name="T95" fmla="*/ 2147483647 h 150"/>
              <a:gd name="T96" fmla="*/ 2147483647 w 132"/>
              <a:gd name="T97" fmla="*/ 2147483647 h 150"/>
              <a:gd name="T98" fmla="*/ 2147483647 w 132"/>
              <a:gd name="T99" fmla="*/ 2147483647 h 150"/>
              <a:gd name="T100" fmla="*/ 2147483647 w 132"/>
              <a:gd name="T101" fmla="*/ 2147483647 h 150"/>
              <a:gd name="T102" fmla="*/ 2147483647 w 132"/>
              <a:gd name="T103" fmla="*/ 2147483647 h 150"/>
              <a:gd name="T104" fmla="*/ 2147483647 w 132"/>
              <a:gd name="T105" fmla="*/ 2147483647 h 150"/>
              <a:gd name="T106" fmla="*/ 2147483647 w 132"/>
              <a:gd name="T107" fmla="*/ 2147483647 h 150"/>
              <a:gd name="T108" fmla="*/ 2147483647 w 132"/>
              <a:gd name="T109" fmla="*/ 2147483647 h 150"/>
              <a:gd name="T110" fmla="*/ 2147483647 w 132"/>
              <a:gd name="T111" fmla="*/ 2147483647 h 150"/>
              <a:gd name="T112" fmla="*/ 2147483647 w 132"/>
              <a:gd name="T113" fmla="*/ 2147483647 h 150"/>
              <a:gd name="T114" fmla="*/ 2147483647 w 132"/>
              <a:gd name="T115" fmla="*/ 2147483647 h 150"/>
              <a:gd name="T116" fmla="*/ 0 w 132"/>
              <a:gd name="T117" fmla="*/ 2147483647 h 150"/>
              <a:gd name="T118" fmla="*/ 0 w 132"/>
              <a:gd name="T119" fmla="*/ 2147483647 h 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2"/>
              <a:gd name="T181" fmla="*/ 0 h 150"/>
              <a:gd name="T182" fmla="*/ 132 w 132"/>
              <a:gd name="T183" fmla="*/ 150 h 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2" h="150">
                <a:moveTo>
                  <a:pt x="1" y="93"/>
                </a:moveTo>
                <a:lnTo>
                  <a:pt x="2" y="92"/>
                </a:lnTo>
                <a:lnTo>
                  <a:pt x="3" y="90"/>
                </a:lnTo>
                <a:lnTo>
                  <a:pt x="3" y="89"/>
                </a:lnTo>
                <a:lnTo>
                  <a:pt x="3" y="88"/>
                </a:lnTo>
                <a:lnTo>
                  <a:pt x="3" y="87"/>
                </a:lnTo>
                <a:lnTo>
                  <a:pt x="5" y="87"/>
                </a:lnTo>
                <a:lnTo>
                  <a:pt x="6" y="87"/>
                </a:lnTo>
                <a:lnTo>
                  <a:pt x="7" y="87"/>
                </a:lnTo>
                <a:lnTo>
                  <a:pt x="8" y="87"/>
                </a:lnTo>
                <a:lnTo>
                  <a:pt x="9" y="87"/>
                </a:lnTo>
                <a:lnTo>
                  <a:pt x="10" y="87"/>
                </a:lnTo>
                <a:lnTo>
                  <a:pt x="11" y="87"/>
                </a:lnTo>
                <a:lnTo>
                  <a:pt x="12" y="87"/>
                </a:lnTo>
                <a:lnTo>
                  <a:pt x="14" y="87"/>
                </a:lnTo>
                <a:lnTo>
                  <a:pt x="16" y="89"/>
                </a:lnTo>
                <a:lnTo>
                  <a:pt x="16" y="91"/>
                </a:lnTo>
                <a:lnTo>
                  <a:pt x="17" y="91"/>
                </a:lnTo>
                <a:lnTo>
                  <a:pt x="20" y="90"/>
                </a:lnTo>
                <a:lnTo>
                  <a:pt x="22" y="90"/>
                </a:lnTo>
                <a:lnTo>
                  <a:pt x="31" y="86"/>
                </a:lnTo>
                <a:lnTo>
                  <a:pt x="30" y="78"/>
                </a:lnTo>
                <a:lnTo>
                  <a:pt x="30" y="77"/>
                </a:lnTo>
                <a:lnTo>
                  <a:pt x="29" y="77"/>
                </a:lnTo>
                <a:lnTo>
                  <a:pt x="30" y="77"/>
                </a:lnTo>
                <a:lnTo>
                  <a:pt x="29" y="77"/>
                </a:lnTo>
                <a:lnTo>
                  <a:pt x="29" y="76"/>
                </a:lnTo>
                <a:lnTo>
                  <a:pt x="29" y="75"/>
                </a:lnTo>
                <a:lnTo>
                  <a:pt x="30" y="75"/>
                </a:lnTo>
                <a:lnTo>
                  <a:pt x="30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1" y="72"/>
                </a:lnTo>
                <a:lnTo>
                  <a:pt x="30" y="71"/>
                </a:lnTo>
                <a:lnTo>
                  <a:pt x="28" y="66"/>
                </a:lnTo>
                <a:lnTo>
                  <a:pt x="29" y="65"/>
                </a:lnTo>
                <a:lnTo>
                  <a:pt x="28" y="64"/>
                </a:lnTo>
                <a:lnTo>
                  <a:pt x="29" y="64"/>
                </a:lnTo>
                <a:lnTo>
                  <a:pt x="29" y="63"/>
                </a:lnTo>
                <a:lnTo>
                  <a:pt x="30" y="62"/>
                </a:lnTo>
                <a:lnTo>
                  <a:pt x="30" y="63"/>
                </a:lnTo>
                <a:lnTo>
                  <a:pt x="30" y="62"/>
                </a:lnTo>
                <a:lnTo>
                  <a:pt x="31" y="62"/>
                </a:lnTo>
                <a:lnTo>
                  <a:pt x="33" y="61"/>
                </a:lnTo>
                <a:lnTo>
                  <a:pt x="34" y="61"/>
                </a:lnTo>
                <a:lnTo>
                  <a:pt x="37" y="59"/>
                </a:lnTo>
                <a:lnTo>
                  <a:pt x="36" y="58"/>
                </a:lnTo>
                <a:lnTo>
                  <a:pt x="34" y="49"/>
                </a:lnTo>
                <a:lnTo>
                  <a:pt x="33" y="49"/>
                </a:lnTo>
                <a:lnTo>
                  <a:pt x="33" y="48"/>
                </a:lnTo>
                <a:lnTo>
                  <a:pt x="34" y="45"/>
                </a:lnTo>
                <a:lnTo>
                  <a:pt x="32" y="43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5"/>
                </a:lnTo>
                <a:lnTo>
                  <a:pt x="26" y="33"/>
                </a:lnTo>
                <a:lnTo>
                  <a:pt x="26" y="34"/>
                </a:lnTo>
                <a:lnTo>
                  <a:pt x="24" y="33"/>
                </a:lnTo>
                <a:lnTo>
                  <a:pt x="23" y="33"/>
                </a:lnTo>
                <a:lnTo>
                  <a:pt x="23" y="32"/>
                </a:lnTo>
                <a:lnTo>
                  <a:pt x="22" y="32"/>
                </a:lnTo>
                <a:lnTo>
                  <a:pt x="21" y="33"/>
                </a:lnTo>
                <a:lnTo>
                  <a:pt x="20" y="33"/>
                </a:lnTo>
                <a:lnTo>
                  <a:pt x="20" y="32"/>
                </a:lnTo>
                <a:lnTo>
                  <a:pt x="18" y="29"/>
                </a:lnTo>
                <a:lnTo>
                  <a:pt x="19" y="27"/>
                </a:lnTo>
                <a:lnTo>
                  <a:pt x="19" y="26"/>
                </a:lnTo>
                <a:lnTo>
                  <a:pt x="20" y="25"/>
                </a:lnTo>
                <a:lnTo>
                  <a:pt x="20" y="24"/>
                </a:lnTo>
                <a:lnTo>
                  <a:pt x="20" y="23"/>
                </a:lnTo>
                <a:lnTo>
                  <a:pt x="20" y="22"/>
                </a:lnTo>
                <a:lnTo>
                  <a:pt x="18" y="21"/>
                </a:lnTo>
                <a:lnTo>
                  <a:pt x="17" y="19"/>
                </a:lnTo>
                <a:lnTo>
                  <a:pt x="16" y="19"/>
                </a:lnTo>
                <a:lnTo>
                  <a:pt x="15" y="17"/>
                </a:lnTo>
                <a:lnTo>
                  <a:pt x="15" y="16"/>
                </a:lnTo>
                <a:lnTo>
                  <a:pt x="14" y="14"/>
                </a:lnTo>
                <a:lnTo>
                  <a:pt x="14" y="13"/>
                </a:lnTo>
                <a:lnTo>
                  <a:pt x="16" y="12"/>
                </a:lnTo>
                <a:lnTo>
                  <a:pt x="16" y="11"/>
                </a:lnTo>
                <a:lnTo>
                  <a:pt x="17" y="9"/>
                </a:lnTo>
                <a:lnTo>
                  <a:pt x="18" y="9"/>
                </a:lnTo>
                <a:lnTo>
                  <a:pt x="18" y="10"/>
                </a:lnTo>
                <a:lnTo>
                  <a:pt x="18" y="9"/>
                </a:lnTo>
                <a:lnTo>
                  <a:pt x="17" y="9"/>
                </a:lnTo>
                <a:lnTo>
                  <a:pt x="17" y="8"/>
                </a:lnTo>
                <a:lnTo>
                  <a:pt x="17" y="7"/>
                </a:lnTo>
                <a:lnTo>
                  <a:pt x="15" y="6"/>
                </a:lnTo>
                <a:lnTo>
                  <a:pt x="14" y="6"/>
                </a:lnTo>
                <a:lnTo>
                  <a:pt x="15" y="5"/>
                </a:lnTo>
                <a:lnTo>
                  <a:pt x="15" y="4"/>
                </a:lnTo>
                <a:lnTo>
                  <a:pt x="14" y="4"/>
                </a:lnTo>
                <a:lnTo>
                  <a:pt x="15" y="3"/>
                </a:lnTo>
                <a:lnTo>
                  <a:pt x="16" y="4"/>
                </a:lnTo>
                <a:lnTo>
                  <a:pt x="16" y="3"/>
                </a:lnTo>
                <a:lnTo>
                  <a:pt x="17" y="3"/>
                </a:lnTo>
                <a:lnTo>
                  <a:pt x="16" y="2"/>
                </a:lnTo>
                <a:lnTo>
                  <a:pt x="17" y="1"/>
                </a:lnTo>
                <a:lnTo>
                  <a:pt x="17" y="0"/>
                </a:lnTo>
                <a:lnTo>
                  <a:pt x="18" y="0"/>
                </a:lnTo>
                <a:lnTo>
                  <a:pt x="20" y="1"/>
                </a:lnTo>
                <a:lnTo>
                  <a:pt x="23" y="2"/>
                </a:lnTo>
                <a:lnTo>
                  <a:pt x="25" y="2"/>
                </a:lnTo>
                <a:lnTo>
                  <a:pt x="25" y="1"/>
                </a:lnTo>
                <a:lnTo>
                  <a:pt x="26" y="2"/>
                </a:lnTo>
                <a:lnTo>
                  <a:pt x="29" y="4"/>
                </a:lnTo>
                <a:lnTo>
                  <a:pt x="29" y="5"/>
                </a:lnTo>
                <a:lnTo>
                  <a:pt x="29" y="6"/>
                </a:lnTo>
                <a:lnTo>
                  <a:pt x="30" y="5"/>
                </a:lnTo>
                <a:lnTo>
                  <a:pt x="31" y="6"/>
                </a:lnTo>
                <a:lnTo>
                  <a:pt x="32" y="7"/>
                </a:lnTo>
                <a:lnTo>
                  <a:pt x="33" y="9"/>
                </a:lnTo>
                <a:lnTo>
                  <a:pt x="34" y="9"/>
                </a:lnTo>
                <a:lnTo>
                  <a:pt x="35" y="8"/>
                </a:lnTo>
                <a:lnTo>
                  <a:pt x="36" y="8"/>
                </a:lnTo>
                <a:lnTo>
                  <a:pt x="38" y="8"/>
                </a:lnTo>
                <a:lnTo>
                  <a:pt x="40" y="9"/>
                </a:lnTo>
                <a:lnTo>
                  <a:pt x="41" y="10"/>
                </a:lnTo>
                <a:lnTo>
                  <a:pt x="41" y="11"/>
                </a:lnTo>
                <a:lnTo>
                  <a:pt x="42" y="12"/>
                </a:lnTo>
                <a:lnTo>
                  <a:pt x="47" y="16"/>
                </a:lnTo>
                <a:lnTo>
                  <a:pt x="48" y="16"/>
                </a:lnTo>
                <a:lnTo>
                  <a:pt x="50" y="16"/>
                </a:lnTo>
                <a:lnTo>
                  <a:pt x="55" y="17"/>
                </a:lnTo>
                <a:lnTo>
                  <a:pt x="58" y="18"/>
                </a:lnTo>
                <a:lnTo>
                  <a:pt x="59" y="18"/>
                </a:lnTo>
                <a:lnTo>
                  <a:pt x="60" y="19"/>
                </a:lnTo>
                <a:lnTo>
                  <a:pt x="62" y="19"/>
                </a:lnTo>
                <a:lnTo>
                  <a:pt x="63" y="19"/>
                </a:lnTo>
                <a:lnTo>
                  <a:pt x="63" y="20"/>
                </a:lnTo>
                <a:lnTo>
                  <a:pt x="64" y="20"/>
                </a:lnTo>
                <a:lnTo>
                  <a:pt x="66" y="22"/>
                </a:lnTo>
                <a:lnTo>
                  <a:pt x="68" y="22"/>
                </a:lnTo>
                <a:lnTo>
                  <a:pt x="69" y="22"/>
                </a:lnTo>
                <a:lnTo>
                  <a:pt x="70" y="24"/>
                </a:lnTo>
                <a:lnTo>
                  <a:pt x="71" y="26"/>
                </a:lnTo>
                <a:lnTo>
                  <a:pt x="72" y="27"/>
                </a:lnTo>
                <a:lnTo>
                  <a:pt x="72" y="28"/>
                </a:lnTo>
                <a:lnTo>
                  <a:pt x="75" y="28"/>
                </a:lnTo>
                <a:lnTo>
                  <a:pt x="78" y="28"/>
                </a:lnTo>
                <a:lnTo>
                  <a:pt x="79" y="29"/>
                </a:lnTo>
                <a:lnTo>
                  <a:pt x="80" y="29"/>
                </a:lnTo>
                <a:lnTo>
                  <a:pt x="83" y="32"/>
                </a:lnTo>
                <a:lnTo>
                  <a:pt x="85" y="34"/>
                </a:lnTo>
                <a:lnTo>
                  <a:pt x="86" y="34"/>
                </a:lnTo>
                <a:lnTo>
                  <a:pt x="88" y="33"/>
                </a:lnTo>
                <a:lnTo>
                  <a:pt x="89" y="33"/>
                </a:lnTo>
                <a:lnTo>
                  <a:pt x="91" y="35"/>
                </a:lnTo>
                <a:lnTo>
                  <a:pt x="92" y="35"/>
                </a:lnTo>
                <a:lnTo>
                  <a:pt x="92" y="37"/>
                </a:lnTo>
                <a:lnTo>
                  <a:pt x="92" y="39"/>
                </a:lnTo>
                <a:lnTo>
                  <a:pt x="92" y="40"/>
                </a:lnTo>
                <a:lnTo>
                  <a:pt x="92" y="41"/>
                </a:lnTo>
                <a:lnTo>
                  <a:pt x="93" y="42"/>
                </a:lnTo>
                <a:lnTo>
                  <a:pt x="94" y="43"/>
                </a:lnTo>
                <a:lnTo>
                  <a:pt x="95" y="45"/>
                </a:lnTo>
                <a:lnTo>
                  <a:pt x="97" y="45"/>
                </a:lnTo>
                <a:lnTo>
                  <a:pt x="98" y="46"/>
                </a:lnTo>
                <a:lnTo>
                  <a:pt x="98" y="47"/>
                </a:lnTo>
                <a:lnTo>
                  <a:pt x="99" y="47"/>
                </a:lnTo>
                <a:lnTo>
                  <a:pt x="100" y="48"/>
                </a:lnTo>
                <a:lnTo>
                  <a:pt x="100" y="49"/>
                </a:lnTo>
                <a:lnTo>
                  <a:pt x="101" y="50"/>
                </a:lnTo>
                <a:lnTo>
                  <a:pt x="101" y="51"/>
                </a:lnTo>
                <a:lnTo>
                  <a:pt x="102" y="52"/>
                </a:lnTo>
                <a:lnTo>
                  <a:pt x="104" y="52"/>
                </a:lnTo>
                <a:lnTo>
                  <a:pt x="105" y="52"/>
                </a:lnTo>
                <a:lnTo>
                  <a:pt x="107" y="52"/>
                </a:lnTo>
                <a:lnTo>
                  <a:pt x="107" y="53"/>
                </a:lnTo>
                <a:lnTo>
                  <a:pt x="106" y="53"/>
                </a:lnTo>
                <a:lnTo>
                  <a:pt x="107" y="53"/>
                </a:lnTo>
                <a:lnTo>
                  <a:pt x="107" y="54"/>
                </a:lnTo>
                <a:lnTo>
                  <a:pt x="109" y="55"/>
                </a:lnTo>
                <a:lnTo>
                  <a:pt x="110" y="55"/>
                </a:lnTo>
                <a:lnTo>
                  <a:pt x="111" y="55"/>
                </a:lnTo>
                <a:lnTo>
                  <a:pt x="112" y="55"/>
                </a:lnTo>
                <a:lnTo>
                  <a:pt x="113" y="55"/>
                </a:lnTo>
                <a:lnTo>
                  <a:pt x="114" y="54"/>
                </a:lnTo>
                <a:lnTo>
                  <a:pt x="115" y="54"/>
                </a:lnTo>
                <a:lnTo>
                  <a:pt x="116" y="55"/>
                </a:lnTo>
                <a:lnTo>
                  <a:pt x="118" y="56"/>
                </a:lnTo>
                <a:lnTo>
                  <a:pt x="118" y="57"/>
                </a:lnTo>
                <a:lnTo>
                  <a:pt x="119" y="58"/>
                </a:lnTo>
                <a:lnTo>
                  <a:pt x="120" y="59"/>
                </a:lnTo>
                <a:lnTo>
                  <a:pt x="119" y="62"/>
                </a:lnTo>
                <a:lnTo>
                  <a:pt x="120" y="64"/>
                </a:lnTo>
                <a:lnTo>
                  <a:pt x="120" y="65"/>
                </a:lnTo>
                <a:lnTo>
                  <a:pt x="120" y="66"/>
                </a:lnTo>
                <a:lnTo>
                  <a:pt x="121" y="67"/>
                </a:lnTo>
                <a:lnTo>
                  <a:pt x="121" y="66"/>
                </a:lnTo>
                <a:lnTo>
                  <a:pt x="124" y="66"/>
                </a:lnTo>
                <a:lnTo>
                  <a:pt x="123" y="66"/>
                </a:lnTo>
                <a:lnTo>
                  <a:pt x="123" y="67"/>
                </a:lnTo>
                <a:lnTo>
                  <a:pt x="124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4"/>
                </a:lnTo>
                <a:lnTo>
                  <a:pt x="127" y="65"/>
                </a:lnTo>
                <a:lnTo>
                  <a:pt x="129" y="66"/>
                </a:lnTo>
                <a:lnTo>
                  <a:pt x="130" y="66"/>
                </a:lnTo>
                <a:lnTo>
                  <a:pt x="130" y="68"/>
                </a:lnTo>
                <a:lnTo>
                  <a:pt x="131" y="71"/>
                </a:lnTo>
                <a:lnTo>
                  <a:pt x="132" y="71"/>
                </a:lnTo>
                <a:lnTo>
                  <a:pt x="132" y="72"/>
                </a:lnTo>
                <a:lnTo>
                  <a:pt x="132" y="73"/>
                </a:lnTo>
                <a:lnTo>
                  <a:pt x="131" y="73"/>
                </a:lnTo>
                <a:lnTo>
                  <a:pt x="129" y="73"/>
                </a:lnTo>
                <a:lnTo>
                  <a:pt x="124" y="74"/>
                </a:lnTo>
                <a:lnTo>
                  <a:pt x="118" y="77"/>
                </a:lnTo>
                <a:lnTo>
                  <a:pt x="115" y="78"/>
                </a:lnTo>
                <a:lnTo>
                  <a:pt x="113" y="81"/>
                </a:lnTo>
                <a:lnTo>
                  <a:pt x="112" y="81"/>
                </a:lnTo>
                <a:lnTo>
                  <a:pt x="108" y="83"/>
                </a:lnTo>
                <a:lnTo>
                  <a:pt x="102" y="87"/>
                </a:lnTo>
                <a:lnTo>
                  <a:pt x="100" y="89"/>
                </a:lnTo>
                <a:lnTo>
                  <a:pt x="99" y="90"/>
                </a:lnTo>
                <a:lnTo>
                  <a:pt x="93" y="96"/>
                </a:lnTo>
                <a:lnTo>
                  <a:pt x="92" y="98"/>
                </a:lnTo>
                <a:lnTo>
                  <a:pt x="89" y="101"/>
                </a:lnTo>
                <a:lnTo>
                  <a:pt x="87" y="104"/>
                </a:lnTo>
                <a:lnTo>
                  <a:pt x="87" y="106"/>
                </a:lnTo>
                <a:lnTo>
                  <a:pt x="85" y="108"/>
                </a:lnTo>
                <a:lnTo>
                  <a:pt x="80" y="116"/>
                </a:lnTo>
                <a:lnTo>
                  <a:pt x="78" y="119"/>
                </a:lnTo>
                <a:lnTo>
                  <a:pt x="78" y="120"/>
                </a:lnTo>
                <a:lnTo>
                  <a:pt x="74" y="125"/>
                </a:lnTo>
                <a:lnTo>
                  <a:pt x="70" y="129"/>
                </a:lnTo>
                <a:lnTo>
                  <a:pt x="68" y="133"/>
                </a:lnTo>
                <a:lnTo>
                  <a:pt x="66" y="139"/>
                </a:lnTo>
                <a:lnTo>
                  <a:pt x="66" y="140"/>
                </a:lnTo>
                <a:lnTo>
                  <a:pt x="65" y="141"/>
                </a:lnTo>
                <a:lnTo>
                  <a:pt x="64" y="141"/>
                </a:lnTo>
                <a:lnTo>
                  <a:pt x="63" y="141"/>
                </a:lnTo>
                <a:lnTo>
                  <a:pt x="63" y="142"/>
                </a:lnTo>
                <a:lnTo>
                  <a:pt x="62" y="142"/>
                </a:lnTo>
                <a:lnTo>
                  <a:pt x="60" y="143"/>
                </a:lnTo>
                <a:lnTo>
                  <a:pt x="60" y="145"/>
                </a:lnTo>
                <a:lnTo>
                  <a:pt x="57" y="146"/>
                </a:lnTo>
                <a:lnTo>
                  <a:pt x="56" y="146"/>
                </a:lnTo>
                <a:lnTo>
                  <a:pt x="54" y="147"/>
                </a:lnTo>
                <a:lnTo>
                  <a:pt x="53" y="147"/>
                </a:lnTo>
                <a:lnTo>
                  <a:pt x="52" y="147"/>
                </a:lnTo>
                <a:lnTo>
                  <a:pt x="52" y="149"/>
                </a:lnTo>
                <a:lnTo>
                  <a:pt x="49" y="149"/>
                </a:lnTo>
                <a:lnTo>
                  <a:pt x="49" y="148"/>
                </a:lnTo>
                <a:lnTo>
                  <a:pt x="48" y="148"/>
                </a:lnTo>
                <a:lnTo>
                  <a:pt x="48" y="149"/>
                </a:lnTo>
                <a:lnTo>
                  <a:pt x="47" y="148"/>
                </a:lnTo>
                <a:lnTo>
                  <a:pt x="48" y="147"/>
                </a:lnTo>
                <a:lnTo>
                  <a:pt x="47" y="147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6"/>
                </a:lnTo>
                <a:lnTo>
                  <a:pt x="43" y="146"/>
                </a:lnTo>
                <a:lnTo>
                  <a:pt x="43" y="147"/>
                </a:lnTo>
                <a:lnTo>
                  <a:pt x="43" y="146"/>
                </a:lnTo>
                <a:lnTo>
                  <a:pt x="43" y="147"/>
                </a:lnTo>
                <a:lnTo>
                  <a:pt x="42" y="147"/>
                </a:lnTo>
                <a:lnTo>
                  <a:pt x="41" y="147"/>
                </a:lnTo>
                <a:lnTo>
                  <a:pt x="42" y="148"/>
                </a:lnTo>
                <a:lnTo>
                  <a:pt x="41" y="149"/>
                </a:lnTo>
                <a:lnTo>
                  <a:pt x="40" y="150"/>
                </a:lnTo>
                <a:lnTo>
                  <a:pt x="40" y="149"/>
                </a:lnTo>
                <a:lnTo>
                  <a:pt x="40" y="150"/>
                </a:lnTo>
                <a:lnTo>
                  <a:pt x="39" y="149"/>
                </a:lnTo>
                <a:lnTo>
                  <a:pt x="39" y="148"/>
                </a:lnTo>
                <a:lnTo>
                  <a:pt x="38" y="149"/>
                </a:lnTo>
                <a:lnTo>
                  <a:pt x="37" y="149"/>
                </a:lnTo>
                <a:lnTo>
                  <a:pt x="37" y="148"/>
                </a:lnTo>
                <a:lnTo>
                  <a:pt x="35" y="148"/>
                </a:lnTo>
                <a:lnTo>
                  <a:pt x="34" y="147"/>
                </a:lnTo>
                <a:lnTo>
                  <a:pt x="32" y="146"/>
                </a:lnTo>
                <a:lnTo>
                  <a:pt x="31" y="146"/>
                </a:lnTo>
                <a:lnTo>
                  <a:pt x="31" y="145"/>
                </a:lnTo>
                <a:lnTo>
                  <a:pt x="31" y="144"/>
                </a:lnTo>
                <a:lnTo>
                  <a:pt x="30" y="144"/>
                </a:lnTo>
                <a:lnTo>
                  <a:pt x="29" y="144"/>
                </a:lnTo>
                <a:lnTo>
                  <a:pt x="29" y="143"/>
                </a:lnTo>
                <a:lnTo>
                  <a:pt x="29" y="142"/>
                </a:lnTo>
                <a:lnTo>
                  <a:pt x="28" y="142"/>
                </a:lnTo>
                <a:lnTo>
                  <a:pt x="27" y="142"/>
                </a:lnTo>
                <a:lnTo>
                  <a:pt x="28" y="142"/>
                </a:lnTo>
                <a:lnTo>
                  <a:pt x="29" y="141"/>
                </a:lnTo>
                <a:lnTo>
                  <a:pt x="27" y="141"/>
                </a:lnTo>
                <a:lnTo>
                  <a:pt x="27" y="140"/>
                </a:lnTo>
                <a:lnTo>
                  <a:pt x="26" y="140"/>
                </a:lnTo>
                <a:lnTo>
                  <a:pt x="26" y="139"/>
                </a:lnTo>
                <a:lnTo>
                  <a:pt x="27" y="139"/>
                </a:lnTo>
                <a:lnTo>
                  <a:pt x="26" y="139"/>
                </a:lnTo>
                <a:lnTo>
                  <a:pt x="26" y="140"/>
                </a:lnTo>
                <a:lnTo>
                  <a:pt x="25" y="140"/>
                </a:lnTo>
                <a:lnTo>
                  <a:pt x="25" y="139"/>
                </a:lnTo>
                <a:lnTo>
                  <a:pt x="24" y="139"/>
                </a:lnTo>
                <a:lnTo>
                  <a:pt x="25" y="139"/>
                </a:lnTo>
                <a:lnTo>
                  <a:pt x="24" y="139"/>
                </a:lnTo>
                <a:lnTo>
                  <a:pt x="23" y="138"/>
                </a:lnTo>
                <a:lnTo>
                  <a:pt x="23" y="139"/>
                </a:lnTo>
                <a:lnTo>
                  <a:pt x="22" y="139"/>
                </a:lnTo>
                <a:lnTo>
                  <a:pt x="21" y="139"/>
                </a:lnTo>
                <a:lnTo>
                  <a:pt x="21" y="138"/>
                </a:lnTo>
                <a:lnTo>
                  <a:pt x="21" y="137"/>
                </a:lnTo>
                <a:lnTo>
                  <a:pt x="20" y="137"/>
                </a:lnTo>
                <a:lnTo>
                  <a:pt x="20" y="138"/>
                </a:lnTo>
                <a:lnTo>
                  <a:pt x="20" y="137"/>
                </a:lnTo>
                <a:lnTo>
                  <a:pt x="19" y="137"/>
                </a:lnTo>
                <a:lnTo>
                  <a:pt x="19" y="136"/>
                </a:lnTo>
                <a:lnTo>
                  <a:pt x="20" y="136"/>
                </a:lnTo>
                <a:lnTo>
                  <a:pt x="19" y="135"/>
                </a:lnTo>
                <a:lnTo>
                  <a:pt x="19" y="134"/>
                </a:lnTo>
                <a:lnTo>
                  <a:pt x="18" y="133"/>
                </a:lnTo>
                <a:lnTo>
                  <a:pt x="17" y="133"/>
                </a:lnTo>
                <a:lnTo>
                  <a:pt x="17" y="132"/>
                </a:lnTo>
                <a:lnTo>
                  <a:pt x="18" y="132"/>
                </a:lnTo>
                <a:lnTo>
                  <a:pt x="17" y="132"/>
                </a:lnTo>
                <a:lnTo>
                  <a:pt x="18" y="132"/>
                </a:lnTo>
                <a:lnTo>
                  <a:pt x="17" y="130"/>
                </a:lnTo>
                <a:lnTo>
                  <a:pt x="17" y="129"/>
                </a:lnTo>
                <a:lnTo>
                  <a:pt x="18" y="129"/>
                </a:lnTo>
                <a:lnTo>
                  <a:pt x="18" y="128"/>
                </a:lnTo>
                <a:lnTo>
                  <a:pt x="19" y="128"/>
                </a:lnTo>
                <a:lnTo>
                  <a:pt x="18" y="128"/>
                </a:lnTo>
                <a:lnTo>
                  <a:pt x="18" y="127"/>
                </a:lnTo>
                <a:lnTo>
                  <a:pt x="19" y="126"/>
                </a:lnTo>
                <a:lnTo>
                  <a:pt x="18" y="126"/>
                </a:lnTo>
                <a:lnTo>
                  <a:pt x="19" y="126"/>
                </a:lnTo>
                <a:lnTo>
                  <a:pt x="18" y="125"/>
                </a:lnTo>
                <a:lnTo>
                  <a:pt x="19" y="125"/>
                </a:lnTo>
                <a:lnTo>
                  <a:pt x="19" y="124"/>
                </a:lnTo>
                <a:lnTo>
                  <a:pt x="19" y="123"/>
                </a:lnTo>
                <a:lnTo>
                  <a:pt x="20" y="123"/>
                </a:lnTo>
                <a:lnTo>
                  <a:pt x="19" y="123"/>
                </a:lnTo>
                <a:lnTo>
                  <a:pt x="18" y="123"/>
                </a:lnTo>
                <a:lnTo>
                  <a:pt x="17" y="123"/>
                </a:lnTo>
                <a:lnTo>
                  <a:pt x="16" y="121"/>
                </a:lnTo>
                <a:lnTo>
                  <a:pt x="15" y="121"/>
                </a:lnTo>
                <a:lnTo>
                  <a:pt x="14" y="121"/>
                </a:lnTo>
                <a:lnTo>
                  <a:pt x="13" y="120"/>
                </a:lnTo>
                <a:lnTo>
                  <a:pt x="12" y="119"/>
                </a:lnTo>
                <a:lnTo>
                  <a:pt x="13" y="119"/>
                </a:lnTo>
                <a:lnTo>
                  <a:pt x="12" y="119"/>
                </a:lnTo>
                <a:lnTo>
                  <a:pt x="13" y="118"/>
                </a:lnTo>
                <a:lnTo>
                  <a:pt x="13" y="117"/>
                </a:lnTo>
                <a:lnTo>
                  <a:pt x="12" y="117"/>
                </a:lnTo>
                <a:lnTo>
                  <a:pt x="11" y="116"/>
                </a:lnTo>
                <a:lnTo>
                  <a:pt x="11" y="115"/>
                </a:lnTo>
                <a:lnTo>
                  <a:pt x="12" y="113"/>
                </a:lnTo>
                <a:lnTo>
                  <a:pt x="11" y="113"/>
                </a:lnTo>
                <a:lnTo>
                  <a:pt x="11" y="112"/>
                </a:lnTo>
                <a:lnTo>
                  <a:pt x="10" y="111"/>
                </a:lnTo>
                <a:lnTo>
                  <a:pt x="10" y="110"/>
                </a:lnTo>
                <a:lnTo>
                  <a:pt x="10" y="109"/>
                </a:lnTo>
                <a:lnTo>
                  <a:pt x="8" y="109"/>
                </a:lnTo>
                <a:lnTo>
                  <a:pt x="8" y="110"/>
                </a:lnTo>
                <a:lnTo>
                  <a:pt x="8" y="109"/>
                </a:lnTo>
                <a:lnTo>
                  <a:pt x="7" y="108"/>
                </a:lnTo>
                <a:lnTo>
                  <a:pt x="5" y="107"/>
                </a:lnTo>
                <a:lnTo>
                  <a:pt x="5" y="106"/>
                </a:lnTo>
                <a:lnTo>
                  <a:pt x="4" y="106"/>
                </a:lnTo>
                <a:lnTo>
                  <a:pt x="5" y="104"/>
                </a:lnTo>
                <a:lnTo>
                  <a:pt x="3" y="103"/>
                </a:lnTo>
                <a:lnTo>
                  <a:pt x="2" y="103"/>
                </a:lnTo>
                <a:lnTo>
                  <a:pt x="1" y="102"/>
                </a:lnTo>
                <a:lnTo>
                  <a:pt x="1" y="100"/>
                </a:lnTo>
                <a:lnTo>
                  <a:pt x="0" y="100"/>
                </a:lnTo>
                <a:lnTo>
                  <a:pt x="0" y="99"/>
                </a:lnTo>
                <a:lnTo>
                  <a:pt x="0" y="98"/>
                </a:lnTo>
                <a:lnTo>
                  <a:pt x="0" y="97"/>
                </a:lnTo>
                <a:lnTo>
                  <a:pt x="1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1" y="93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0" name="Freeform 52"/>
          <p:cNvSpPr>
            <a:spLocks/>
          </p:cNvSpPr>
          <p:nvPr/>
        </p:nvSpPr>
        <p:spPr bwMode="auto">
          <a:xfrm>
            <a:off x="6775450" y="3103563"/>
            <a:ext cx="1046163" cy="1139825"/>
          </a:xfrm>
          <a:custGeom>
            <a:avLst/>
            <a:gdLst>
              <a:gd name="T0" fmla="*/ 2147483647 w 659"/>
              <a:gd name="T1" fmla="*/ 2147483647 h 718"/>
              <a:gd name="T2" fmla="*/ 2147483647 w 659"/>
              <a:gd name="T3" fmla="*/ 2147483647 h 718"/>
              <a:gd name="T4" fmla="*/ 2147483647 w 659"/>
              <a:gd name="T5" fmla="*/ 2147483647 h 718"/>
              <a:gd name="T6" fmla="*/ 2147483647 w 659"/>
              <a:gd name="T7" fmla="*/ 2147483647 h 718"/>
              <a:gd name="T8" fmla="*/ 2147483647 w 659"/>
              <a:gd name="T9" fmla="*/ 2147483647 h 718"/>
              <a:gd name="T10" fmla="*/ 2147483647 w 659"/>
              <a:gd name="T11" fmla="*/ 2147483647 h 718"/>
              <a:gd name="T12" fmla="*/ 2147483647 w 659"/>
              <a:gd name="T13" fmla="*/ 2147483647 h 718"/>
              <a:gd name="T14" fmla="*/ 2147483647 w 659"/>
              <a:gd name="T15" fmla="*/ 2147483647 h 718"/>
              <a:gd name="T16" fmla="*/ 2147483647 w 659"/>
              <a:gd name="T17" fmla="*/ 2147483647 h 718"/>
              <a:gd name="T18" fmla="*/ 2147483647 w 659"/>
              <a:gd name="T19" fmla="*/ 2147483647 h 718"/>
              <a:gd name="T20" fmla="*/ 2147483647 w 659"/>
              <a:gd name="T21" fmla="*/ 2147483647 h 718"/>
              <a:gd name="T22" fmla="*/ 2147483647 w 659"/>
              <a:gd name="T23" fmla="*/ 2147483647 h 718"/>
              <a:gd name="T24" fmla="*/ 2147483647 w 659"/>
              <a:gd name="T25" fmla="*/ 2147483647 h 718"/>
              <a:gd name="T26" fmla="*/ 2147483647 w 659"/>
              <a:gd name="T27" fmla="*/ 2147483647 h 718"/>
              <a:gd name="T28" fmla="*/ 2147483647 w 659"/>
              <a:gd name="T29" fmla="*/ 2147483647 h 718"/>
              <a:gd name="T30" fmla="*/ 2147483647 w 659"/>
              <a:gd name="T31" fmla="*/ 2147483647 h 718"/>
              <a:gd name="T32" fmla="*/ 2147483647 w 659"/>
              <a:gd name="T33" fmla="*/ 2147483647 h 718"/>
              <a:gd name="T34" fmla="*/ 2147483647 w 659"/>
              <a:gd name="T35" fmla="*/ 2147483647 h 718"/>
              <a:gd name="T36" fmla="*/ 2147483647 w 659"/>
              <a:gd name="T37" fmla="*/ 2147483647 h 718"/>
              <a:gd name="T38" fmla="*/ 2147483647 w 659"/>
              <a:gd name="T39" fmla="*/ 2147483647 h 718"/>
              <a:gd name="T40" fmla="*/ 2147483647 w 659"/>
              <a:gd name="T41" fmla="*/ 2147483647 h 718"/>
              <a:gd name="T42" fmla="*/ 2147483647 w 659"/>
              <a:gd name="T43" fmla="*/ 2147483647 h 718"/>
              <a:gd name="T44" fmla="*/ 2147483647 w 659"/>
              <a:gd name="T45" fmla="*/ 2147483647 h 718"/>
              <a:gd name="T46" fmla="*/ 2147483647 w 659"/>
              <a:gd name="T47" fmla="*/ 2147483647 h 718"/>
              <a:gd name="T48" fmla="*/ 2147483647 w 659"/>
              <a:gd name="T49" fmla="*/ 2147483647 h 718"/>
              <a:gd name="T50" fmla="*/ 2147483647 w 659"/>
              <a:gd name="T51" fmla="*/ 2147483647 h 718"/>
              <a:gd name="T52" fmla="*/ 2147483647 w 659"/>
              <a:gd name="T53" fmla="*/ 2147483647 h 718"/>
              <a:gd name="T54" fmla="*/ 2147483647 w 659"/>
              <a:gd name="T55" fmla="*/ 2147483647 h 718"/>
              <a:gd name="T56" fmla="*/ 2147483647 w 659"/>
              <a:gd name="T57" fmla="*/ 2147483647 h 718"/>
              <a:gd name="T58" fmla="*/ 2147483647 w 659"/>
              <a:gd name="T59" fmla="*/ 2147483647 h 718"/>
              <a:gd name="T60" fmla="*/ 2147483647 w 659"/>
              <a:gd name="T61" fmla="*/ 2147483647 h 718"/>
              <a:gd name="T62" fmla="*/ 2147483647 w 659"/>
              <a:gd name="T63" fmla="*/ 2147483647 h 718"/>
              <a:gd name="T64" fmla="*/ 2147483647 w 659"/>
              <a:gd name="T65" fmla="*/ 2147483647 h 718"/>
              <a:gd name="T66" fmla="*/ 2147483647 w 659"/>
              <a:gd name="T67" fmla="*/ 2147483647 h 718"/>
              <a:gd name="T68" fmla="*/ 2147483647 w 659"/>
              <a:gd name="T69" fmla="*/ 2147483647 h 718"/>
              <a:gd name="T70" fmla="*/ 2147483647 w 659"/>
              <a:gd name="T71" fmla="*/ 2147483647 h 718"/>
              <a:gd name="T72" fmla="*/ 2147483647 w 659"/>
              <a:gd name="T73" fmla="*/ 2147483647 h 718"/>
              <a:gd name="T74" fmla="*/ 2147483647 w 659"/>
              <a:gd name="T75" fmla="*/ 2147483647 h 718"/>
              <a:gd name="T76" fmla="*/ 2147483647 w 659"/>
              <a:gd name="T77" fmla="*/ 2147483647 h 718"/>
              <a:gd name="T78" fmla="*/ 2147483647 w 659"/>
              <a:gd name="T79" fmla="*/ 2147483647 h 718"/>
              <a:gd name="T80" fmla="*/ 2147483647 w 659"/>
              <a:gd name="T81" fmla="*/ 2147483647 h 718"/>
              <a:gd name="T82" fmla="*/ 2147483647 w 659"/>
              <a:gd name="T83" fmla="*/ 2147483647 h 718"/>
              <a:gd name="T84" fmla="*/ 2147483647 w 659"/>
              <a:gd name="T85" fmla="*/ 2147483647 h 718"/>
              <a:gd name="T86" fmla="*/ 2147483647 w 659"/>
              <a:gd name="T87" fmla="*/ 2147483647 h 718"/>
              <a:gd name="T88" fmla="*/ 2147483647 w 659"/>
              <a:gd name="T89" fmla="*/ 2147483647 h 718"/>
              <a:gd name="T90" fmla="*/ 2147483647 w 659"/>
              <a:gd name="T91" fmla="*/ 2147483647 h 718"/>
              <a:gd name="T92" fmla="*/ 2147483647 w 659"/>
              <a:gd name="T93" fmla="*/ 2147483647 h 718"/>
              <a:gd name="T94" fmla="*/ 2147483647 w 659"/>
              <a:gd name="T95" fmla="*/ 2147483647 h 718"/>
              <a:gd name="T96" fmla="*/ 2147483647 w 659"/>
              <a:gd name="T97" fmla="*/ 2147483647 h 718"/>
              <a:gd name="T98" fmla="*/ 2147483647 w 659"/>
              <a:gd name="T99" fmla="*/ 2147483647 h 718"/>
              <a:gd name="T100" fmla="*/ 2147483647 w 659"/>
              <a:gd name="T101" fmla="*/ 2147483647 h 718"/>
              <a:gd name="T102" fmla="*/ 2147483647 w 659"/>
              <a:gd name="T103" fmla="*/ 2147483647 h 718"/>
              <a:gd name="T104" fmla="*/ 2147483647 w 659"/>
              <a:gd name="T105" fmla="*/ 2147483647 h 718"/>
              <a:gd name="T106" fmla="*/ 2147483647 w 659"/>
              <a:gd name="T107" fmla="*/ 2147483647 h 718"/>
              <a:gd name="T108" fmla="*/ 2147483647 w 659"/>
              <a:gd name="T109" fmla="*/ 2147483647 h 718"/>
              <a:gd name="T110" fmla="*/ 2147483647 w 659"/>
              <a:gd name="T111" fmla="*/ 2147483647 h 718"/>
              <a:gd name="T112" fmla="*/ 2147483647 w 659"/>
              <a:gd name="T113" fmla="*/ 2147483647 h 718"/>
              <a:gd name="T114" fmla="*/ 2147483647 w 659"/>
              <a:gd name="T115" fmla="*/ 2147483647 h 718"/>
              <a:gd name="T116" fmla="*/ 2147483647 w 659"/>
              <a:gd name="T117" fmla="*/ 2147483647 h 718"/>
              <a:gd name="T118" fmla="*/ 2147483647 w 659"/>
              <a:gd name="T119" fmla="*/ 2147483647 h 718"/>
              <a:gd name="T120" fmla="*/ 2147483647 w 659"/>
              <a:gd name="T121" fmla="*/ 2147483647 h 718"/>
              <a:gd name="T122" fmla="*/ 2147483647 w 659"/>
              <a:gd name="T123" fmla="*/ 2147483647 h 7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9"/>
              <a:gd name="T187" fmla="*/ 0 h 718"/>
              <a:gd name="T188" fmla="*/ 659 w 659"/>
              <a:gd name="T189" fmla="*/ 718 h 7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9" h="718">
                <a:moveTo>
                  <a:pt x="0" y="203"/>
                </a:moveTo>
                <a:lnTo>
                  <a:pt x="0" y="202"/>
                </a:lnTo>
                <a:lnTo>
                  <a:pt x="0" y="201"/>
                </a:lnTo>
                <a:lnTo>
                  <a:pt x="1" y="200"/>
                </a:lnTo>
                <a:lnTo>
                  <a:pt x="0" y="199"/>
                </a:lnTo>
                <a:lnTo>
                  <a:pt x="2" y="198"/>
                </a:lnTo>
                <a:lnTo>
                  <a:pt x="8" y="195"/>
                </a:lnTo>
                <a:lnTo>
                  <a:pt x="10" y="195"/>
                </a:lnTo>
                <a:lnTo>
                  <a:pt x="11" y="191"/>
                </a:lnTo>
                <a:lnTo>
                  <a:pt x="11" y="187"/>
                </a:lnTo>
                <a:lnTo>
                  <a:pt x="14" y="183"/>
                </a:lnTo>
                <a:lnTo>
                  <a:pt x="14" y="182"/>
                </a:lnTo>
                <a:lnTo>
                  <a:pt x="15" y="180"/>
                </a:lnTo>
                <a:lnTo>
                  <a:pt x="17" y="179"/>
                </a:lnTo>
                <a:lnTo>
                  <a:pt x="17" y="178"/>
                </a:lnTo>
                <a:lnTo>
                  <a:pt x="18" y="178"/>
                </a:lnTo>
                <a:lnTo>
                  <a:pt x="20" y="176"/>
                </a:lnTo>
                <a:lnTo>
                  <a:pt x="21" y="175"/>
                </a:lnTo>
                <a:lnTo>
                  <a:pt x="23" y="173"/>
                </a:lnTo>
                <a:lnTo>
                  <a:pt x="23" y="172"/>
                </a:lnTo>
                <a:lnTo>
                  <a:pt x="23" y="171"/>
                </a:lnTo>
                <a:lnTo>
                  <a:pt x="23" y="170"/>
                </a:lnTo>
                <a:lnTo>
                  <a:pt x="23" y="169"/>
                </a:lnTo>
                <a:lnTo>
                  <a:pt x="23" y="168"/>
                </a:lnTo>
                <a:lnTo>
                  <a:pt x="24" y="167"/>
                </a:lnTo>
                <a:lnTo>
                  <a:pt x="26" y="166"/>
                </a:lnTo>
                <a:lnTo>
                  <a:pt x="27" y="166"/>
                </a:lnTo>
                <a:lnTo>
                  <a:pt x="27" y="163"/>
                </a:lnTo>
                <a:lnTo>
                  <a:pt x="26" y="163"/>
                </a:lnTo>
                <a:lnTo>
                  <a:pt x="26" y="162"/>
                </a:lnTo>
                <a:lnTo>
                  <a:pt x="28" y="161"/>
                </a:lnTo>
                <a:lnTo>
                  <a:pt x="30" y="159"/>
                </a:lnTo>
                <a:lnTo>
                  <a:pt x="30" y="158"/>
                </a:lnTo>
                <a:lnTo>
                  <a:pt x="30" y="157"/>
                </a:lnTo>
                <a:lnTo>
                  <a:pt x="28" y="156"/>
                </a:lnTo>
                <a:lnTo>
                  <a:pt x="28" y="155"/>
                </a:lnTo>
                <a:lnTo>
                  <a:pt x="29" y="154"/>
                </a:lnTo>
                <a:lnTo>
                  <a:pt x="30" y="153"/>
                </a:lnTo>
                <a:lnTo>
                  <a:pt x="31" y="153"/>
                </a:lnTo>
                <a:lnTo>
                  <a:pt x="32" y="153"/>
                </a:lnTo>
                <a:lnTo>
                  <a:pt x="34" y="153"/>
                </a:lnTo>
                <a:lnTo>
                  <a:pt x="35" y="153"/>
                </a:lnTo>
                <a:lnTo>
                  <a:pt x="37" y="151"/>
                </a:lnTo>
                <a:lnTo>
                  <a:pt x="38" y="152"/>
                </a:lnTo>
                <a:lnTo>
                  <a:pt x="39" y="151"/>
                </a:lnTo>
                <a:lnTo>
                  <a:pt x="39" y="150"/>
                </a:lnTo>
                <a:lnTo>
                  <a:pt x="39" y="149"/>
                </a:lnTo>
                <a:lnTo>
                  <a:pt x="40" y="149"/>
                </a:lnTo>
                <a:lnTo>
                  <a:pt x="41" y="149"/>
                </a:lnTo>
                <a:lnTo>
                  <a:pt x="42" y="147"/>
                </a:lnTo>
                <a:lnTo>
                  <a:pt x="43" y="146"/>
                </a:lnTo>
                <a:lnTo>
                  <a:pt x="44" y="146"/>
                </a:lnTo>
                <a:lnTo>
                  <a:pt x="45" y="146"/>
                </a:lnTo>
                <a:lnTo>
                  <a:pt x="46" y="146"/>
                </a:lnTo>
                <a:lnTo>
                  <a:pt x="46" y="144"/>
                </a:lnTo>
                <a:lnTo>
                  <a:pt x="47" y="143"/>
                </a:lnTo>
                <a:lnTo>
                  <a:pt x="50" y="142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5" y="140"/>
                </a:lnTo>
                <a:lnTo>
                  <a:pt x="56" y="139"/>
                </a:lnTo>
                <a:lnTo>
                  <a:pt x="56" y="137"/>
                </a:lnTo>
                <a:lnTo>
                  <a:pt x="55" y="136"/>
                </a:lnTo>
                <a:lnTo>
                  <a:pt x="55" y="135"/>
                </a:lnTo>
                <a:lnTo>
                  <a:pt x="56" y="134"/>
                </a:lnTo>
                <a:lnTo>
                  <a:pt x="56" y="133"/>
                </a:lnTo>
                <a:lnTo>
                  <a:pt x="57" y="133"/>
                </a:lnTo>
                <a:lnTo>
                  <a:pt x="58" y="133"/>
                </a:lnTo>
                <a:lnTo>
                  <a:pt x="61" y="133"/>
                </a:lnTo>
                <a:lnTo>
                  <a:pt x="62" y="132"/>
                </a:lnTo>
                <a:lnTo>
                  <a:pt x="63" y="130"/>
                </a:lnTo>
                <a:lnTo>
                  <a:pt x="63" y="128"/>
                </a:lnTo>
                <a:lnTo>
                  <a:pt x="64" y="127"/>
                </a:lnTo>
                <a:lnTo>
                  <a:pt x="65" y="127"/>
                </a:lnTo>
                <a:lnTo>
                  <a:pt x="65" y="126"/>
                </a:lnTo>
                <a:lnTo>
                  <a:pt x="65" y="124"/>
                </a:lnTo>
                <a:lnTo>
                  <a:pt x="65" y="123"/>
                </a:lnTo>
                <a:lnTo>
                  <a:pt x="64" y="121"/>
                </a:lnTo>
                <a:lnTo>
                  <a:pt x="65" y="120"/>
                </a:lnTo>
                <a:lnTo>
                  <a:pt x="63" y="120"/>
                </a:lnTo>
                <a:lnTo>
                  <a:pt x="63" y="118"/>
                </a:lnTo>
                <a:lnTo>
                  <a:pt x="64" y="119"/>
                </a:lnTo>
                <a:lnTo>
                  <a:pt x="66" y="118"/>
                </a:lnTo>
                <a:lnTo>
                  <a:pt x="67" y="117"/>
                </a:lnTo>
                <a:lnTo>
                  <a:pt x="69" y="117"/>
                </a:lnTo>
                <a:lnTo>
                  <a:pt x="72" y="115"/>
                </a:lnTo>
                <a:lnTo>
                  <a:pt x="73" y="116"/>
                </a:lnTo>
                <a:lnTo>
                  <a:pt x="75" y="117"/>
                </a:lnTo>
                <a:lnTo>
                  <a:pt x="75" y="119"/>
                </a:lnTo>
                <a:lnTo>
                  <a:pt x="74" y="120"/>
                </a:lnTo>
                <a:lnTo>
                  <a:pt x="75" y="122"/>
                </a:lnTo>
                <a:lnTo>
                  <a:pt x="75" y="123"/>
                </a:lnTo>
                <a:lnTo>
                  <a:pt x="77" y="124"/>
                </a:lnTo>
                <a:lnTo>
                  <a:pt x="78" y="125"/>
                </a:lnTo>
                <a:lnTo>
                  <a:pt x="78" y="127"/>
                </a:lnTo>
                <a:lnTo>
                  <a:pt x="78" y="128"/>
                </a:lnTo>
                <a:lnTo>
                  <a:pt x="80" y="129"/>
                </a:lnTo>
                <a:lnTo>
                  <a:pt x="80" y="130"/>
                </a:lnTo>
                <a:lnTo>
                  <a:pt x="81" y="130"/>
                </a:lnTo>
                <a:lnTo>
                  <a:pt x="82" y="132"/>
                </a:lnTo>
                <a:lnTo>
                  <a:pt x="84" y="133"/>
                </a:lnTo>
                <a:lnTo>
                  <a:pt x="84" y="134"/>
                </a:lnTo>
                <a:lnTo>
                  <a:pt x="84" y="136"/>
                </a:lnTo>
                <a:lnTo>
                  <a:pt x="84" y="138"/>
                </a:lnTo>
                <a:lnTo>
                  <a:pt x="86" y="140"/>
                </a:lnTo>
                <a:lnTo>
                  <a:pt x="86" y="141"/>
                </a:lnTo>
                <a:lnTo>
                  <a:pt x="84" y="143"/>
                </a:lnTo>
                <a:lnTo>
                  <a:pt x="83" y="144"/>
                </a:lnTo>
                <a:lnTo>
                  <a:pt x="83" y="146"/>
                </a:lnTo>
                <a:lnTo>
                  <a:pt x="83" y="148"/>
                </a:lnTo>
                <a:lnTo>
                  <a:pt x="83" y="149"/>
                </a:lnTo>
                <a:lnTo>
                  <a:pt x="83" y="153"/>
                </a:lnTo>
                <a:lnTo>
                  <a:pt x="84" y="153"/>
                </a:lnTo>
                <a:lnTo>
                  <a:pt x="84" y="154"/>
                </a:lnTo>
                <a:lnTo>
                  <a:pt x="85" y="154"/>
                </a:lnTo>
                <a:lnTo>
                  <a:pt x="86" y="154"/>
                </a:lnTo>
                <a:lnTo>
                  <a:pt x="87" y="155"/>
                </a:lnTo>
                <a:lnTo>
                  <a:pt x="88" y="156"/>
                </a:lnTo>
                <a:lnTo>
                  <a:pt x="89" y="161"/>
                </a:lnTo>
                <a:lnTo>
                  <a:pt x="92" y="162"/>
                </a:lnTo>
                <a:lnTo>
                  <a:pt x="94" y="163"/>
                </a:lnTo>
                <a:lnTo>
                  <a:pt x="95" y="164"/>
                </a:lnTo>
                <a:lnTo>
                  <a:pt x="96" y="166"/>
                </a:lnTo>
                <a:lnTo>
                  <a:pt x="97" y="167"/>
                </a:lnTo>
                <a:lnTo>
                  <a:pt x="99" y="167"/>
                </a:lnTo>
                <a:lnTo>
                  <a:pt x="99" y="168"/>
                </a:lnTo>
                <a:lnTo>
                  <a:pt x="100" y="168"/>
                </a:lnTo>
                <a:lnTo>
                  <a:pt x="104" y="169"/>
                </a:lnTo>
                <a:lnTo>
                  <a:pt x="105" y="169"/>
                </a:lnTo>
                <a:lnTo>
                  <a:pt x="106" y="169"/>
                </a:lnTo>
                <a:lnTo>
                  <a:pt x="107" y="169"/>
                </a:lnTo>
                <a:lnTo>
                  <a:pt x="109" y="169"/>
                </a:lnTo>
                <a:lnTo>
                  <a:pt x="110" y="169"/>
                </a:lnTo>
                <a:lnTo>
                  <a:pt x="111" y="169"/>
                </a:lnTo>
                <a:lnTo>
                  <a:pt x="112" y="170"/>
                </a:lnTo>
                <a:lnTo>
                  <a:pt x="112" y="171"/>
                </a:lnTo>
                <a:lnTo>
                  <a:pt x="113" y="172"/>
                </a:lnTo>
                <a:lnTo>
                  <a:pt x="115" y="172"/>
                </a:lnTo>
                <a:lnTo>
                  <a:pt x="116" y="172"/>
                </a:lnTo>
                <a:lnTo>
                  <a:pt x="117" y="173"/>
                </a:lnTo>
                <a:lnTo>
                  <a:pt x="119" y="175"/>
                </a:lnTo>
                <a:lnTo>
                  <a:pt x="121" y="174"/>
                </a:lnTo>
                <a:lnTo>
                  <a:pt x="122" y="173"/>
                </a:lnTo>
                <a:lnTo>
                  <a:pt x="123" y="173"/>
                </a:lnTo>
                <a:lnTo>
                  <a:pt x="124" y="172"/>
                </a:lnTo>
                <a:lnTo>
                  <a:pt x="125" y="172"/>
                </a:lnTo>
                <a:lnTo>
                  <a:pt x="125" y="173"/>
                </a:lnTo>
                <a:lnTo>
                  <a:pt x="126" y="173"/>
                </a:lnTo>
                <a:lnTo>
                  <a:pt x="127" y="171"/>
                </a:lnTo>
                <a:lnTo>
                  <a:pt x="128" y="171"/>
                </a:lnTo>
                <a:lnTo>
                  <a:pt x="128" y="170"/>
                </a:lnTo>
                <a:lnTo>
                  <a:pt x="128" y="169"/>
                </a:lnTo>
                <a:lnTo>
                  <a:pt x="130" y="166"/>
                </a:lnTo>
                <a:lnTo>
                  <a:pt x="132" y="166"/>
                </a:lnTo>
                <a:lnTo>
                  <a:pt x="132" y="165"/>
                </a:lnTo>
                <a:lnTo>
                  <a:pt x="132" y="164"/>
                </a:lnTo>
                <a:lnTo>
                  <a:pt x="134" y="163"/>
                </a:lnTo>
                <a:lnTo>
                  <a:pt x="135" y="163"/>
                </a:lnTo>
                <a:lnTo>
                  <a:pt x="137" y="163"/>
                </a:lnTo>
                <a:lnTo>
                  <a:pt x="138" y="162"/>
                </a:lnTo>
                <a:lnTo>
                  <a:pt x="138" y="161"/>
                </a:lnTo>
                <a:lnTo>
                  <a:pt x="138" y="158"/>
                </a:lnTo>
                <a:lnTo>
                  <a:pt x="138" y="157"/>
                </a:lnTo>
                <a:lnTo>
                  <a:pt x="138" y="156"/>
                </a:lnTo>
                <a:lnTo>
                  <a:pt x="140" y="156"/>
                </a:lnTo>
                <a:lnTo>
                  <a:pt x="141" y="156"/>
                </a:lnTo>
                <a:lnTo>
                  <a:pt x="142" y="156"/>
                </a:lnTo>
                <a:lnTo>
                  <a:pt x="143" y="156"/>
                </a:lnTo>
                <a:lnTo>
                  <a:pt x="144" y="153"/>
                </a:lnTo>
                <a:lnTo>
                  <a:pt x="147" y="153"/>
                </a:lnTo>
                <a:lnTo>
                  <a:pt x="148" y="155"/>
                </a:lnTo>
                <a:lnTo>
                  <a:pt x="149" y="155"/>
                </a:lnTo>
                <a:lnTo>
                  <a:pt x="150" y="155"/>
                </a:lnTo>
                <a:lnTo>
                  <a:pt x="152" y="154"/>
                </a:lnTo>
                <a:lnTo>
                  <a:pt x="152" y="153"/>
                </a:lnTo>
                <a:lnTo>
                  <a:pt x="153" y="152"/>
                </a:lnTo>
                <a:lnTo>
                  <a:pt x="154" y="152"/>
                </a:lnTo>
                <a:lnTo>
                  <a:pt x="156" y="152"/>
                </a:lnTo>
                <a:lnTo>
                  <a:pt x="157" y="152"/>
                </a:lnTo>
                <a:lnTo>
                  <a:pt x="158" y="151"/>
                </a:lnTo>
                <a:lnTo>
                  <a:pt x="161" y="148"/>
                </a:lnTo>
                <a:lnTo>
                  <a:pt x="161" y="147"/>
                </a:lnTo>
                <a:lnTo>
                  <a:pt x="162" y="147"/>
                </a:lnTo>
                <a:lnTo>
                  <a:pt x="163" y="148"/>
                </a:lnTo>
                <a:lnTo>
                  <a:pt x="164" y="148"/>
                </a:lnTo>
                <a:lnTo>
                  <a:pt x="164" y="149"/>
                </a:lnTo>
                <a:lnTo>
                  <a:pt x="166" y="152"/>
                </a:lnTo>
                <a:lnTo>
                  <a:pt x="167" y="153"/>
                </a:lnTo>
                <a:lnTo>
                  <a:pt x="168" y="153"/>
                </a:lnTo>
                <a:lnTo>
                  <a:pt x="169" y="153"/>
                </a:lnTo>
                <a:lnTo>
                  <a:pt x="170" y="152"/>
                </a:lnTo>
                <a:lnTo>
                  <a:pt x="171" y="152"/>
                </a:lnTo>
                <a:lnTo>
                  <a:pt x="172" y="153"/>
                </a:lnTo>
                <a:lnTo>
                  <a:pt x="173" y="153"/>
                </a:lnTo>
                <a:lnTo>
                  <a:pt x="174" y="154"/>
                </a:lnTo>
                <a:lnTo>
                  <a:pt x="175" y="154"/>
                </a:lnTo>
                <a:lnTo>
                  <a:pt x="176" y="154"/>
                </a:lnTo>
                <a:lnTo>
                  <a:pt x="176" y="153"/>
                </a:lnTo>
                <a:lnTo>
                  <a:pt x="177" y="153"/>
                </a:lnTo>
                <a:lnTo>
                  <a:pt x="178" y="151"/>
                </a:lnTo>
                <a:lnTo>
                  <a:pt x="179" y="150"/>
                </a:lnTo>
                <a:lnTo>
                  <a:pt x="180" y="150"/>
                </a:lnTo>
                <a:lnTo>
                  <a:pt x="181" y="149"/>
                </a:lnTo>
                <a:lnTo>
                  <a:pt x="182" y="144"/>
                </a:lnTo>
                <a:lnTo>
                  <a:pt x="183" y="143"/>
                </a:lnTo>
                <a:lnTo>
                  <a:pt x="184" y="143"/>
                </a:lnTo>
                <a:lnTo>
                  <a:pt x="184" y="142"/>
                </a:lnTo>
                <a:lnTo>
                  <a:pt x="183" y="140"/>
                </a:lnTo>
                <a:lnTo>
                  <a:pt x="184" y="138"/>
                </a:lnTo>
                <a:lnTo>
                  <a:pt x="184" y="137"/>
                </a:lnTo>
                <a:lnTo>
                  <a:pt x="184" y="136"/>
                </a:lnTo>
                <a:lnTo>
                  <a:pt x="185" y="136"/>
                </a:lnTo>
                <a:lnTo>
                  <a:pt x="186" y="137"/>
                </a:lnTo>
                <a:lnTo>
                  <a:pt x="188" y="138"/>
                </a:lnTo>
                <a:lnTo>
                  <a:pt x="190" y="138"/>
                </a:lnTo>
                <a:lnTo>
                  <a:pt x="191" y="138"/>
                </a:lnTo>
                <a:lnTo>
                  <a:pt x="192" y="138"/>
                </a:lnTo>
                <a:lnTo>
                  <a:pt x="192" y="135"/>
                </a:lnTo>
                <a:lnTo>
                  <a:pt x="193" y="134"/>
                </a:lnTo>
                <a:lnTo>
                  <a:pt x="193" y="133"/>
                </a:lnTo>
                <a:lnTo>
                  <a:pt x="194" y="132"/>
                </a:lnTo>
                <a:lnTo>
                  <a:pt x="195" y="131"/>
                </a:lnTo>
                <a:lnTo>
                  <a:pt x="196" y="130"/>
                </a:lnTo>
                <a:lnTo>
                  <a:pt x="197" y="130"/>
                </a:lnTo>
                <a:lnTo>
                  <a:pt x="198" y="127"/>
                </a:lnTo>
                <a:lnTo>
                  <a:pt x="197" y="127"/>
                </a:lnTo>
                <a:lnTo>
                  <a:pt x="197" y="126"/>
                </a:lnTo>
                <a:lnTo>
                  <a:pt x="197" y="125"/>
                </a:lnTo>
                <a:lnTo>
                  <a:pt x="200" y="123"/>
                </a:lnTo>
                <a:lnTo>
                  <a:pt x="202" y="120"/>
                </a:lnTo>
                <a:lnTo>
                  <a:pt x="202" y="117"/>
                </a:lnTo>
                <a:lnTo>
                  <a:pt x="202" y="116"/>
                </a:lnTo>
                <a:lnTo>
                  <a:pt x="202" y="114"/>
                </a:lnTo>
                <a:lnTo>
                  <a:pt x="202" y="113"/>
                </a:lnTo>
                <a:lnTo>
                  <a:pt x="203" y="113"/>
                </a:lnTo>
                <a:lnTo>
                  <a:pt x="205" y="112"/>
                </a:lnTo>
                <a:lnTo>
                  <a:pt x="208" y="113"/>
                </a:lnTo>
                <a:lnTo>
                  <a:pt x="208" y="111"/>
                </a:lnTo>
                <a:lnTo>
                  <a:pt x="209" y="109"/>
                </a:lnTo>
                <a:lnTo>
                  <a:pt x="210" y="107"/>
                </a:lnTo>
                <a:lnTo>
                  <a:pt x="208" y="106"/>
                </a:lnTo>
                <a:lnTo>
                  <a:pt x="207" y="104"/>
                </a:lnTo>
                <a:lnTo>
                  <a:pt x="208" y="103"/>
                </a:lnTo>
                <a:lnTo>
                  <a:pt x="208" y="102"/>
                </a:lnTo>
                <a:lnTo>
                  <a:pt x="208" y="101"/>
                </a:lnTo>
                <a:lnTo>
                  <a:pt x="207" y="101"/>
                </a:lnTo>
                <a:lnTo>
                  <a:pt x="208" y="100"/>
                </a:lnTo>
                <a:lnTo>
                  <a:pt x="208" y="99"/>
                </a:lnTo>
                <a:lnTo>
                  <a:pt x="209" y="99"/>
                </a:lnTo>
                <a:lnTo>
                  <a:pt x="210" y="98"/>
                </a:lnTo>
                <a:lnTo>
                  <a:pt x="210" y="97"/>
                </a:lnTo>
                <a:lnTo>
                  <a:pt x="210" y="96"/>
                </a:lnTo>
                <a:lnTo>
                  <a:pt x="210" y="95"/>
                </a:lnTo>
                <a:lnTo>
                  <a:pt x="210" y="94"/>
                </a:lnTo>
                <a:lnTo>
                  <a:pt x="208" y="94"/>
                </a:lnTo>
                <a:lnTo>
                  <a:pt x="208" y="93"/>
                </a:lnTo>
                <a:lnTo>
                  <a:pt x="207" y="93"/>
                </a:lnTo>
                <a:lnTo>
                  <a:pt x="206" y="93"/>
                </a:lnTo>
                <a:lnTo>
                  <a:pt x="205" y="92"/>
                </a:lnTo>
                <a:lnTo>
                  <a:pt x="202" y="91"/>
                </a:lnTo>
                <a:lnTo>
                  <a:pt x="201" y="90"/>
                </a:lnTo>
                <a:lnTo>
                  <a:pt x="200" y="87"/>
                </a:lnTo>
                <a:lnTo>
                  <a:pt x="200" y="86"/>
                </a:lnTo>
                <a:lnTo>
                  <a:pt x="200" y="85"/>
                </a:lnTo>
                <a:lnTo>
                  <a:pt x="198" y="81"/>
                </a:lnTo>
                <a:lnTo>
                  <a:pt x="197" y="81"/>
                </a:lnTo>
                <a:lnTo>
                  <a:pt x="197" y="80"/>
                </a:lnTo>
                <a:lnTo>
                  <a:pt x="198" y="79"/>
                </a:lnTo>
                <a:lnTo>
                  <a:pt x="197" y="78"/>
                </a:lnTo>
                <a:lnTo>
                  <a:pt x="197" y="77"/>
                </a:lnTo>
                <a:lnTo>
                  <a:pt x="196" y="75"/>
                </a:lnTo>
                <a:lnTo>
                  <a:pt x="196" y="74"/>
                </a:lnTo>
                <a:lnTo>
                  <a:pt x="199" y="70"/>
                </a:lnTo>
                <a:lnTo>
                  <a:pt x="200" y="69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2" y="66"/>
                </a:lnTo>
                <a:lnTo>
                  <a:pt x="203" y="65"/>
                </a:lnTo>
                <a:lnTo>
                  <a:pt x="208" y="65"/>
                </a:lnTo>
                <a:lnTo>
                  <a:pt x="210" y="63"/>
                </a:lnTo>
                <a:lnTo>
                  <a:pt x="213" y="62"/>
                </a:lnTo>
                <a:lnTo>
                  <a:pt x="213" y="61"/>
                </a:lnTo>
                <a:lnTo>
                  <a:pt x="214" y="59"/>
                </a:lnTo>
                <a:lnTo>
                  <a:pt x="216" y="57"/>
                </a:lnTo>
                <a:lnTo>
                  <a:pt x="218" y="56"/>
                </a:lnTo>
                <a:lnTo>
                  <a:pt x="219" y="56"/>
                </a:lnTo>
                <a:lnTo>
                  <a:pt x="222" y="54"/>
                </a:lnTo>
                <a:lnTo>
                  <a:pt x="222" y="53"/>
                </a:lnTo>
                <a:lnTo>
                  <a:pt x="224" y="53"/>
                </a:lnTo>
                <a:lnTo>
                  <a:pt x="225" y="53"/>
                </a:lnTo>
                <a:lnTo>
                  <a:pt x="226" y="54"/>
                </a:lnTo>
                <a:lnTo>
                  <a:pt x="228" y="56"/>
                </a:lnTo>
                <a:lnTo>
                  <a:pt x="229" y="57"/>
                </a:lnTo>
                <a:lnTo>
                  <a:pt x="231" y="59"/>
                </a:lnTo>
                <a:lnTo>
                  <a:pt x="232" y="61"/>
                </a:lnTo>
                <a:lnTo>
                  <a:pt x="233" y="61"/>
                </a:lnTo>
                <a:lnTo>
                  <a:pt x="234" y="61"/>
                </a:lnTo>
                <a:lnTo>
                  <a:pt x="234" y="62"/>
                </a:lnTo>
                <a:lnTo>
                  <a:pt x="236" y="63"/>
                </a:lnTo>
                <a:lnTo>
                  <a:pt x="236" y="65"/>
                </a:lnTo>
                <a:lnTo>
                  <a:pt x="237" y="65"/>
                </a:lnTo>
                <a:lnTo>
                  <a:pt x="238" y="64"/>
                </a:lnTo>
                <a:lnTo>
                  <a:pt x="239" y="64"/>
                </a:lnTo>
                <a:lnTo>
                  <a:pt x="241" y="63"/>
                </a:lnTo>
                <a:lnTo>
                  <a:pt x="242" y="63"/>
                </a:lnTo>
                <a:lnTo>
                  <a:pt x="242" y="65"/>
                </a:lnTo>
                <a:lnTo>
                  <a:pt x="243" y="65"/>
                </a:lnTo>
                <a:lnTo>
                  <a:pt x="245" y="64"/>
                </a:lnTo>
                <a:lnTo>
                  <a:pt x="245" y="62"/>
                </a:lnTo>
                <a:lnTo>
                  <a:pt x="246" y="62"/>
                </a:lnTo>
                <a:lnTo>
                  <a:pt x="248" y="62"/>
                </a:lnTo>
                <a:lnTo>
                  <a:pt x="248" y="61"/>
                </a:lnTo>
                <a:lnTo>
                  <a:pt x="249" y="62"/>
                </a:lnTo>
                <a:lnTo>
                  <a:pt x="250" y="62"/>
                </a:lnTo>
                <a:lnTo>
                  <a:pt x="251" y="62"/>
                </a:lnTo>
                <a:lnTo>
                  <a:pt x="251" y="63"/>
                </a:lnTo>
                <a:lnTo>
                  <a:pt x="252" y="62"/>
                </a:lnTo>
                <a:lnTo>
                  <a:pt x="253" y="63"/>
                </a:lnTo>
                <a:lnTo>
                  <a:pt x="253" y="65"/>
                </a:lnTo>
                <a:lnTo>
                  <a:pt x="256" y="64"/>
                </a:lnTo>
                <a:lnTo>
                  <a:pt x="257" y="64"/>
                </a:lnTo>
                <a:lnTo>
                  <a:pt x="258" y="63"/>
                </a:lnTo>
                <a:lnTo>
                  <a:pt x="259" y="64"/>
                </a:lnTo>
                <a:lnTo>
                  <a:pt x="260" y="65"/>
                </a:lnTo>
                <a:lnTo>
                  <a:pt x="260" y="68"/>
                </a:lnTo>
                <a:lnTo>
                  <a:pt x="260" y="69"/>
                </a:lnTo>
                <a:lnTo>
                  <a:pt x="260" y="70"/>
                </a:lnTo>
                <a:lnTo>
                  <a:pt x="260" y="72"/>
                </a:lnTo>
                <a:lnTo>
                  <a:pt x="261" y="72"/>
                </a:lnTo>
                <a:lnTo>
                  <a:pt x="262" y="72"/>
                </a:lnTo>
                <a:lnTo>
                  <a:pt x="263" y="72"/>
                </a:lnTo>
                <a:lnTo>
                  <a:pt x="265" y="73"/>
                </a:lnTo>
                <a:lnTo>
                  <a:pt x="265" y="75"/>
                </a:lnTo>
                <a:lnTo>
                  <a:pt x="266" y="75"/>
                </a:lnTo>
                <a:lnTo>
                  <a:pt x="267" y="75"/>
                </a:lnTo>
                <a:lnTo>
                  <a:pt x="268" y="74"/>
                </a:lnTo>
                <a:lnTo>
                  <a:pt x="269" y="75"/>
                </a:lnTo>
                <a:lnTo>
                  <a:pt x="269" y="76"/>
                </a:lnTo>
                <a:lnTo>
                  <a:pt x="270" y="78"/>
                </a:lnTo>
                <a:lnTo>
                  <a:pt x="270" y="79"/>
                </a:lnTo>
                <a:lnTo>
                  <a:pt x="271" y="79"/>
                </a:lnTo>
                <a:lnTo>
                  <a:pt x="274" y="79"/>
                </a:lnTo>
                <a:lnTo>
                  <a:pt x="274" y="78"/>
                </a:lnTo>
                <a:lnTo>
                  <a:pt x="274" y="77"/>
                </a:lnTo>
                <a:lnTo>
                  <a:pt x="275" y="76"/>
                </a:lnTo>
                <a:lnTo>
                  <a:pt x="276" y="75"/>
                </a:lnTo>
                <a:lnTo>
                  <a:pt x="277" y="75"/>
                </a:lnTo>
                <a:lnTo>
                  <a:pt x="277" y="73"/>
                </a:lnTo>
                <a:lnTo>
                  <a:pt x="279" y="74"/>
                </a:lnTo>
                <a:lnTo>
                  <a:pt x="280" y="74"/>
                </a:lnTo>
                <a:lnTo>
                  <a:pt x="282" y="74"/>
                </a:lnTo>
                <a:lnTo>
                  <a:pt x="283" y="74"/>
                </a:lnTo>
                <a:lnTo>
                  <a:pt x="283" y="73"/>
                </a:lnTo>
                <a:lnTo>
                  <a:pt x="284" y="74"/>
                </a:lnTo>
                <a:lnTo>
                  <a:pt x="285" y="72"/>
                </a:lnTo>
                <a:lnTo>
                  <a:pt x="286" y="71"/>
                </a:lnTo>
                <a:lnTo>
                  <a:pt x="286" y="70"/>
                </a:lnTo>
                <a:lnTo>
                  <a:pt x="288" y="71"/>
                </a:lnTo>
                <a:lnTo>
                  <a:pt x="289" y="70"/>
                </a:lnTo>
                <a:lnTo>
                  <a:pt x="291" y="71"/>
                </a:lnTo>
                <a:lnTo>
                  <a:pt x="293" y="70"/>
                </a:lnTo>
                <a:lnTo>
                  <a:pt x="294" y="69"/>
                </a:lnTo>
                <a:lnTo>
                  <a:pt x="293" y="69"/>
                </a:lnTo>
                <a:lnTo>
                  <a:pt x="293" y="68"/>
                </a:lnTo>
                <a:lnTo>
                  <a:pt x="294" y="68"/>
                </a:lnTo>
                <a:lnTo>
                  <a:pt x="296" y="68"/>
                </a:lnTo>
                <a:lnTo>
                  <a:pt x="297" y="68"/>
                </a:lnTo>
                <a:lnTo>
                  <a:pt x="297" y="67"/>
                </a:lnTo>
                <a:lnTo>
                  <a:pt x="297" y="66"/>
                </a:lnTo>
                <a:lnTo>
                  <a:pt x="298" y="64"/>
                </a:lnTo>
                <a:lnTo>
                  <a:pt x="300" y="63"/>
                </a:lnTo>
                <a:lnTo>
                  <a:pt x="302" y="62"/>
                </a:lnTo>
                <a:lnTo>
                  <a:pt x="303" y="62"/>
                </a:lnTo>
                <a:lnTo>
                  <a:pt x="303" y="59"/>
                </a:lnTo>
                <a:lnTo>
                  <a:pt x="305" y="59"/>
                </a:lnTo>
                <a:lnTo>
                  <a:pt x="306" y="57"/>
                </a:lnTo>
                <a:lnTo>
                  <a:pt x="307" y="56"/>
                </a:lnTo>
                <a:lnTo>
                  <a:pt x="309" y="56"/>
                </a:lnTo>
                <a:lnTo>
                  <a:pt x="311" y="55"/>
                </a:lnTo>
                <a:lnTo>
                  <a:pt x="312" y="55"/>
                </a:lnTo>
                <a:lnTo>
                  <a:pt x="313" y="56"/>
                </a:lnTo>
                <a:lnTo>
                  <a:pt x="314" y="56"/>
                </a:lnTo>
                <a:lnTo>
                  <a:pt x="315" y="55"/>
                </a:lnTo>
                <a:lnTo>
                  <a:pt x="318" y="55"/>
                </a:lnTo>
                <a:lnTo>
                  <a:pt x="320" y="55"/>
                </a:lnTo>
                <a:lnTo>
                  <a:pt x="321" y="55"/>
                </a:lnTo>
                <a:lnTo>
                  <a:pt x="323" y="52"/>
                </a:lnTo>
                <a:lnTo>
                  <a:pt x="324" y="52"/>
                </a:lnTo>
                <a:lnTo>
                  <a:pt x="326" y="52"/>
                </a:lnTo>
                <a:lnTo>
                  <a:pt x="328" y="53"/>
                </a:lnTo>
                <a:lnTo>
                  <a:pt x="330" y="52"/>
                </a:lnTo>
                <a:lnTo>
                  <a:pt x="331" y="53"/>
                </a:lnTo>
                <a:lnTo>
                  <a:pt x="332" y="53"/>
                </a:lnTo>
                <a:lnTo>
                  <a:pt x="333" y="54"/>
                </a:lnTo>
                <a:lnTo>
                  <a:pt x="334" y="54"/>
                </a:lnTo>
                <a:lnTo>
                  <a:pt x="335" y="54"/>
                </a:lnTo>
                <a:lnTo>
                  <a:pt x="335" y="53"/>
                </a:lnTo>
                <a:lnTo>
                  <a:pt x="336" y="52"/>
                </a:lnTo>
                <a:lnTo>
                  <a:pt x="338" y="51"/>
                </a:lnTo>
                <a:lnTo>
                  <a:pt x="338" y="52"/>
                </a:lnTo>
                <a:lnTo>
                  <a:pt x="339" y="52"/>
                </a:lnTo>
                <a:lnTo>
                  <a:pt x="340" y="52"/>
                </a:lnTo>
                <a:lnTo>
                  <a:pt x="340" y="48"/>
                </a:lnTo>
                <a:lnTo>
                  <a:pt x="342" y="46"/>
                </a:lnTo>
                <a:lnTo>
                  <a:pt x="342" y="45"/>
                </a:lnTo>
                <a:lnTo>
                  <a:pt x="343" y="43"/>
                </a:lnTo>
                <a:lnTo>
                  <a:pt x="344" y="43"/>
                </a:lnTo>
                <a:lnTo>
                  <a:pt x="345" y="43"/>
                </a:lnTo>
                <a:lnTo>
                  <a:pt x="347" y="41"/>
                </a:lnTo>
                <a:lnTo>
                  <a:pt x="347" y="39"/>
                </a:lnTo>
                <a:lnTo>
                  <a:pt x="347" y="37"/>
                </a:lnTo>
                <a:lnTo>
                  <a:pt x="347" y="36"/>
                </a:lnTo>
                <a:lnTo>
                  <a:pt x="348" y="35"/>
                </a:lnTo>
                <a:lnTo>
                  <a:pt x="351" y="35"/>
                </a:lnTo>
                <a:lnTo>
                  <a:pt x="352" y="34"/>
                </a:lnTo>
                <a:lnTo>
                  <a:pt x="352" y="33"/>
                </a:lnTo>
                <a:lnTo>
                  <a:pt x="355" y="33"/>
                </a:lnTo>
                <a:lnTo>
                  <a:pt x="355" y="32"/>
                </a:lnTo>
                <a:lnTo>
                  <a:pt x="356" y="32"/>
                </a:lnTo>
                <a:lnTo>
                  <a:pt x="356" y="31"/>
                </a:lnTo>
                <a:lnTo>
                  <a:pt x="357" y="31"/>
                </a:lnTo>
                <a:lnTo>
                  <a:pt x="357" y="30"/>
                </a:lnTo>
                <a:lnTo>
                  <a:pt x="358" y="30"/>
                </a:lnTo>
                <a:lnTo>
                  <a:pt x="359" y="32"/>
                </a:lnTo>
                <a:lnTo>
                  <a:pt x="361" y="31"/>
                </a:lnTo>
                <a:lnTo>
                  <a:pt x="361" y="30"/>
                </a:lnTo>
                <a:lnTo>
                  <a:pt x="361" y="29"/>
                </a:lnTo>
                <a:lnTo>
                  <a:pt x="362" y="27"/>
                </a:lnTo>
                <a:lnTo>
                  <a:pt x="362" y="26"/>
                </a:lnTo>
                <a:lnTo>
                  <a:pt x="363" y="26"/>
                </a:lnTo>
                <a:lnTo>
                  <a:pt x="363" y="25"/>
                </a:lnTo>
                <a:lnTo>
                  <a:pt x="364" y="24"/>
                </a:lnTo>
                <a:lnTo>
                  <a:pt x="364" y="23"/>
                </a:lnTo>
                <a:lnTo>
                  <a:pt x="366" y="23"/>
                </a:lnTo>
                <a:lnTo>
                  <a:pt x="366" y="21"/>
                </a:lnTo>
                <a:lnTo>
                  <a:pt x="369" y="19"/>
                </a:lnTo>
                <a:lnTo>
                  <a:pt x="369" y="20"/>
                </a:lnTo>
                <a:lnTo>
                  <a:pt x="370" y="17"/>
                </a:lnTo>
                <a:lnTo>
                  <a:pt x="371" y="15"/>
                </a:lnTo>
                <a:lnTo>
                  <a:pt x="371" y="14"/>
                </a:lnTo>
                <a:lnTo>
                  <a:pt x="372" y="13"/>
                </a:lnTo>
                <a:lnTo>
                  <a:pt x="373" y="13"/>
                </a:lnTo>
                <a:lnTo>
                  <a:pt x="374" y="13"/>
                </a:lnTo>
                <a:lnTo>
                  <a:pt x="375" y="14"/>
                </a:lnTo>
                <a:lnTo>
                  <a:pt x="377" y="14"/>
                </a:lnTo>
                <a:lnTo>
                  <a:pt x="378" y="14"/>
                </a:lnTo>
                <a:lnTo>
                  <a:pt x="379" y="14"/>
                </a:lnTo>
                <a:lnTo>
                  <a:pt x="380" y="14"/>
                </a:lnTo>
                <a:lnTo>
                  <a:pt x="381" y="14"/>
                </a:lnTo>
                <a:lnTo>
                  <a:pt x="382" y="14"/>
                </a:lnTo>
                <a:lnTo>
                  <a:pt x="382" y="13"/>
                </a:lnTo>
                <a:lnTo>
                  <a:pt x="383" y="13"/>
                </a:lnTo>
                <a:lnTo>
                  <a:pt x="383" y="12"/>
                </a:lnTo>
                <a:lnTo>
                  <a:pt x="384" y="13"/>
                </a:lnTo>
                <a:lnTo>
                  <a:pt x="385" y="13"/>
                </a:lnTo>
                <a:lnTo>
                  <a:pt x="386" y="13"/>
                </a:lnTo>
                <a:lnTo>
                  <a:pt x="387" y="13"/>
                </a:lnTo>
                <a:lnTo>
                  <a:pt x="391" y="12"/>
                </a:lnTo>
                <a:lnTo>
                  <a:pt x="391" y="13"/>
                </a:lnTo>
                <a:lnTo>
                  <a:pt x="390" y="14"/>
                </a:lnTo>
                <a:lnTo>
                  <a:pt x="390" y="15"/>
                </a:lnTo>
                <a:lnTo>
                  <a:pt x="390" y="16"/>
                </a:lnTo>
                <a:lnTo>
                  <a:pt x="391" y="17"/>
                </a:lnTo>
                <a:lnTo>
                  <a:pt x="392" y="17"/>
                </a:lnTo>
                <a:lnTo>
                  <a:pt x="392" y="18"/>
                </a:lnTo>
                <a:lnTo>
                  <a:pt x="393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8"/>
                </a:lnTo>
                <a:lnTo>
                  <a:pt x="396" y="18"/>
                </a:lnTo>
                <a:lnTo>
                  <a:pt x="397" y="18"/>
                </a:lnTo>
                <a:lnTo>
                  <a:pt x="398" y="20"/>
                </a:lnTo>
                <a:lnTo>
                  <a:pt x="397" y="22"/>
                </a:lnTo>
                <a:lnTo>
                  <a:pt x="398" y="23"/>
                </a:lnTo>
                <a:lnTo>
                  <a:pt x="399" y="21"/>
                </a:lnTo>
                <a:lnTo>
                  <a:pt x="400" y="21"/>
                </a:lnTo>
                <a:lnTo>
                  <a:pt x="401" y="21"/>
                </a:lnTo>
                <a:lnTo>
                  <a:pt x="402" y="22"/>
                </a:lnTo>
                <a:lnTo>
                  <a:pt x="402" y="23"/>
                </a:lnTo>
                <a:lnTo>
                  <a:pt x="403" y="23"/>
                </a:lnTo>
                <a:lnTo>
                  <a:pt x="405" y="22"/>
                </a:lnTo>
                <a:lnTo>
                  <a:pt x="405" y="23"/>
                </a:lnTo>
                <a:lnTo>
                  <a:pt x="406" y="23"/>
                </a:lnTo>
                <a:lnTo>
                  <a:pt x="406" y="24"/>
                </a:lnTo>
                <a:lnTo>
                  <a:pt x="407" y="24"/>
                </a:lnTo>
                <a:lnTo>
                  <a:pt x="407" y="26"/>
                </a:lnTo>
                <a:lnTo>
                  <a:pt x="407" y="27"/>
                </a:lnTo>
                <a:lnTo>
                  <a:pt x="407" y="28"/>
                </a:lnTo>
                <a:lnTo>
                  <a:pt x="409" y="28"/>
                </a:lnTo>
                <a:lnTo>
                  <a:pt x="409" y="30"/>
                </a:lnTo>
                <a:lnTo>
                  <a:pt x="410" y="30"/>
                </a:lnTo>
                <a:lnTo>
                  <a:pt x="410" y="33"/>
                </a:lnTo>
                <a:lnTo>
                  <a:pt x="411" y="35"/>
                </a:lnTo>
                <a:lnTo>
                  <a:pt x="411" y="36"/>
                </a:lnTo>
                <a:lnTo>
                  <a:pt x="412" y="37"/>
                </a:lnTo>
                <a:lnTo>
                  <a:pt x="412" y="39"/>
                </a:lnTo>
                <a:lnTo>
                  <a:pt x="413" y="40"/>
                </a:lnTo>
                <a:lnTo>
                  <a:pt x="413" y="41"/>
                </a:lnTo>
                <a:lnTo>
                  <a:pt x="414" y="41"/>
                </a:lnTo>
                <a:lnTo>
                  <a:pt x="414" y="42"/>
                </a:lnTo>
                <a:lnTo>
                  <a:pt x="415" y="41"/>
                </a:lnTo>
                <a:lnTo>
                  <a:pt x="416" y="42"/>
                </a:lnTo>
                <a:lnTo>
                  <a:pt x="416" y="43"/>
                </a:lnTo>
                <a:lnTo>
                  <a:pt x="417" y="43"/>
                </a:lnTo>
                <a:lnTo>
                  <a:pt x="418" y="43"/>
                </a:lnTo>
                <a:lnTo>
                  <a:pt x="419" y="44"/>
                </a:lnTo>
                <a:lnTo>
                  <a:pt x="420" y="44"/>
                </a:lnTo>
                <a:lnTo>
                  <a:pt x="421" y="44"/>
                </a:lnTo>
                <a:lnTo>
                  <a:pt x="422" y="45"/>
                </a:lnTo>
                <a:lnTo>
                  <a:pt x="423" y="46"/>
                </a:lnTo>
                <a:lnTo>
                  <a:pt x="422" y="46"/>
                </a:lnTo>
                <a:lnTo>
                  <a:pt x="423" y="48"/>
                </a:lnTo>
                <a:lnTo>
                  <a:pt x="422" y="48"/>
                </a:lnTo>
                <a:lnTo>
                  <a:pt x="421" y="49"/>
                </a:lnTo>
                <a:lnTo>
                  <a:pt x="422" y="49"/>
                </a:lnTo>
                <a:lnTo>
                  <a:pt x="421" y="51"/>
                </a:lnTo>
                <a:lnTo>
                  <a:pt x="421" y="52"/>
                </a:lnTo>
                <a:lnTo>
                  <a:pt x="422" y="53"/>
                </a:lnTo>
                <a:lnTo>
                  <a:pt x="421" y="54"/>
                </a:lnTo>
                <a:lnTo>
                  <a:pt x="420" y="55"/>
                </a:lnTo>
                <a:lnTo>
                  <a:pt x="420" y="56"/>
                </a:lnTo>
                <a:lnTo>
                  <a:pt x="419" y="56"/>
                </a:lnTo>
                <a:lnTo>
                  <a:pt x="418" y="56"/>
                </a:lnTo>
                <a:lnTo>
                  <a:pt x="417" y="56"/>
                </a:lnTo>
                <a:lnTo>
                  <a:pt x="416" y="57"/>
                </a:lnTo>
                <a:lnTo>
                  <a:pt x="418" y="59"/>
                </a:lnTo>
                <a:lnTo>
                  <a:pt x="418" y="60"/>
                </a:lnTo>
                <a:lnTo>
                  <a:pt x="417" y="61"/>
                </a:lnTo>
                <a:lnTo>
                  <a:pt x="418" y="62"/>
                </a:lnTo>
                <a:lnTo>
                  <a:pt x="418" y="63"/>
                </a:lnTo>
                <a:lnTo>
                  <a:pt x="417" y="64"/>
                </a:lnTo>
                <a:lnTo>
                  <a:pt x="416" y="64"/>
                </a:lnTo>
                <a:lnTo>
                  <a:pt x="416" y="65"/>
                </a:lnTo>
                <a:lnTo>
                  <a:pt x="416" y="66"/>
                </a:lnTo>
                <a:lnTo>
                  <a:pt x="415" y="67"/>
                </a:lnTo>
                <a:lnTo>
                  <a:pt x="417" y="66"/>
                </a:lnTo>
                <a:lnTo>
                  <a:pt x="419" y="66"/>
                </a:lnTo>
                <a:lnTo>
                  <a:pt x="419" y="67"/>
                </a:lnTo>
                <a:lnTo>
                  <a:pt x="422" y="68"/>
                </a:lnTo>
                <a:lnTo>
                  <a:pt x="424" y="69"/>
                </a:lnTo>
                <a:lnTo>
                  <a:pt x="426" y="69"/>
                </a:lnTo>
                <a:lnTo>
                  <a:pt x="428" y="69"/>
                </a:lnTo>
                <a:lnTo>
                  <a:pt x="429" y="69"/>
                </a:lnTo>
                <a:lnTo>
                  <a:pt x="430" y="68"/>
                </a:lnTo>
                <a:lnTo>
                  <a:pt x="431" y="67"/>
                </a:lnTo>
                <a:lnTo>
                  <a:pt x="432" y="65"/>
                </a:lnTo>
                <a:lnTo>
                  <a:pt x="433" y="65"/>
                </a:lnTo>
                <a:lnTo>
                  <a:pt x="433" y="64"/>
                </a:lnTo>
                <a:lnTo>
                  <a:pt x="434" y="64"/>
                </a:lnTo>
                <a:lnTo>
                  <a:pt x="435" y="64"/>
                </a:lnTo>
                <a:lnTo>
                  <a:pt x="436" y="65"/>
                </a:lnTo>
                <a:lnTo>
                  <a:pt x="437" y="65"/>
                </a:lnTo>
                <a:lnTo>
                  <a:pt x="438" y="64"/>
                </a:lnTo>
                <a:lnTo>
                  <a:pt x="439" y="60"/>
                </a:lnTo>
                <a:lnTo>
                  <a:pt x="440" y="60"/>
                </a:lnTo>
                <a:lnTo>
                  <a:pt x="441" y="60"/>
                </a:lnTo>
                <a:lnTo>
                  <a:pt x="442" y="61"/>
                </a:lnTo>
                <a:lnTo>
                  <a:pt x="444" y="62"/>
                </a:lnTo>
                <a:lnTo>
                  <a:pt x="447" y="60"/>
                </a:lnTo>
                <a:lnTo>
                  <a:pt x="447" y="58"/>
                </a:lnTo>
                <a:lnTo>
                  <a:pt x="447" y="55"/>
                </a:lnTo>
                <a:lnTo>
                  <a:pt x="448" y="54"/>
                </a:lnTo>
                <a:lnTo>
                  <a:pt x="450" y="49"/>
                </a:lnTo>
                <a:lnTo>
                  <a:pt x="450" y="47"/>
                </a:lnTo>
                <a:lnTo>
                  <a:pt x="450" y="45"/>
                </a:lnTo>
                <a:lnTo>
                  <a:pt x="450" y="43"/>
                </a:lnTo>
                <a:lnTo>
                  <a:pt x="451" y="40"/>
                </a:lnTo>
                <a:lnTo>
                  <a:pt x="453" y="39"/>
                </a:lnTo>
                <a:lnTo>
                  <a:pt x="453" y="38"/>
                </a:lnTo>
                <a:lnTo>
                  <a:pt x="454" y="38"/>
                </a:lnTo>
                <a:lnTo>
                  <a:pt x="455" y="38"/>
                </a:lnTo>
                <a:lnTo>
                  <a:pt x="456" y="39"/>
                </a:lnTo>
                <a:lnTo>
                  <a:pt x="457" y="39"/>
                </a:lnTo>
                <a:lnTo>
                  <a:pt x="458" y="41"/>
                </a:lnTo>
                <a:lnTo>
                  <a:pt x="459" y="42"/>
                </a:lnTo>
                <a:lnTo>
                  <a:pt x="461" y="42"/>
                </a:lnTo>
                <a:lnTo>
                  <a:pt x="464" y="40"/>
                </a:lnTo>
                <a:lnTo>
                  <a:pt x="465" y="39"/>
                </a:lnTo>
                <a:lnTo>
                  <a:pt x="468" y="39"/>
                </a:lnTo>
                <a:lnTo>
                  <a:pt x="470" y="38"/>
                </a:lnTo>
                <a:lnTo>
                  <a:pt x="471" y="38"/>
                </a:lnTo>
                <a:lnTo>
                  <a:pt x="472" y="38"/>
                </a:lnTo>
                <a:lnTo>
                  <a:pt x="473" y="37"/>
                </a:lnTo>
                <a:lnTo>
                  <a:pt x="476" y="34"/>
                </a:lnTo>
                <a:lnTo>
                  <a:pt x="477" y="33"/>
                </a:lnTo>
                <a:lnTo>
                  <a:pt x="478" y="32"/>
                </a:lnTo>
                <a:lnTo>
                  <a:pt x="479" y="29"/>
                </a:lnTo>
                <a:lnTo>
                  <a:pt x="479" y="26"/>
                </a:lnTo>
                <a:lnTo>
                  <a:pt x="477" y="23"/>
                </a:lnTo>
                <a:lnTo>
                  <a:pt x="478" y="22"/>
                </a:lnTo>
                <a:lnTo>
                  <a:pt x="478" y="21"/>
                </a:lnTo>
                <a:lnTo>
                  <a:pt x="479" y="21"/>
                </a:lnTo>
                <a:lnTo>
                  <a:pt x="483" y="20"/>
                </a:lnTo>
                <a:lnTo>
                  <a:pt x="485" y="20"/>
                </a:lnTo>
                <a:lnTo>
                  <a:pt x="488" y="19"/>
                </a:lnTo>
                <a:lnTo>
                  <a:pt x="491" y="20"/>
                </a:lnTo>
                <a:lnTo>
                  <a:pt x="492" y="19"/>
                </a:lnTo>
                <a:lnTo>
                  <a:pt x="493" y="19"/>
                </a:lnTo>
                <a:lnTo>
                  <a:pt x="494" y="18"/>
                </a:lnTo>
                <a:lnTo>
                  <a:pt x="494" y="17"/>
                </a:lnTo>
                <a:lnTo>
                  <a:pt x="494" y="15"/>
                </a:lnTo>
                <a:lnTo>
                  <a:pt x="493" y="13"/>
                </a:lnTo>
                <a:lnTo>
                  <a:pt x="492" y="10"/>
                </a:lnTo>
                <a:lnTo>
                  <a:pt x="492" y="9"/>
                </a:lnTo>
                <a:lnTo>
                  <a:pt x="494" y="9"/>
                </a:lnTo>
                <a:lnTo>
                  <a:pt x="496" y="9"/>
                </a:lnTo>
                <a:lnTo>
                  <a:pt x="497" y="9"/>
                </a:lnTo>
                <a:lnTo>
                  <a:pt x="498" y="9"/>
                </a:lnTo>
                <a:lnTo>
                  <a:pt x="501" y="7"/>
                </a:lnTo>
                <a:lnTo>
                  <a:pt x="502" y="7"/>
                </a:lnTo>
                <a:lnTo>
                  <a:pt x="504" y="6"/>
                </a:lnTo>
                <a:lnTo>
                  <a:pt x="505" y="5"/>
                </a:lnTo>
                <a:lnTo>
                  <a:pt x="508" y="4"/>
                </a:lnTo>
                <a:lnTo>
                  <a:pt x="509" y="3"/>
                </a:lnTo>
                <a:lnTo>
                  <a:pt x="509" y="2"/>
                </a:lnTo>
                <a:lnTo>
                  <a:pt x="511" y="2"/>
                </a:lnTo>
                <a:lnTo>
                  <a:pt x="511" y="1"/>
                </a:lnTo>
                <a:lnTo>
                  <a:pt x="512" y="1"/>
                </a:lnTo>
                <a:lnTo>
                  <a:pt x="514" y="0"/>
                </a:lnTo>
                <a:lnTo>
                  <a:pt x="515" y="0"/>
                </a:lnTo>
                <a:lnTo>
                  <a:pt x="516" y="1"/>
                </a:lnTo>
                <a:lnTo>
                  <a:pt x="517" y="1"/>
                </a:lnTo>
                <a:lnTo>
                  <a:pt x="518" y="2"/>
                </a:lnTo>
                <a:lnTo>
                  <a:pt x="520" y="2"/>
                </a:lnTo>
                <a:lnTo>
                  <a:pt x="521" y="2"/>
                </a:lnTo>
                <a:lnTo>
                  <a:pt x="522" y="4"/>
                </a:lnTo>
                <a:lnTo>
                  <a:pt x="522" y="5"/>
                </a:lnTo>
                <a:lnTo>
                  <a:pt x="522" y="6"/>
                </a:lnTo>
                <a:lnTo>
                  <a:pt x="523" y="6"/>
                </a:lnTo>
                <a:lnTo>
                  <a:pt x="524" y="7"/>
                </a:lnTo>
                <a:lnTo>
                  <a:pt x="524" y="8"/>
                </a:lnTo>
                <a:lnTo>
                  <a:pt x="524" y="10"/>
                </a:lnTo>
                <a:lnTo>
                  <a:pt x="524" y="11"/>
                </a:lnTo>
                <a:lnTo>
                  <a:pt x="525" y="12"/>
                </a:lnTo>
                <a:lnTo>
                  <a:pt x="525" y="13"/>
                </a:lnTo>
                <a:lnTo>
                  <a:pt x="526" y="13"/>
                </a:lnTo>
                <a:lnTo>
                  <a:pt x="527" y="13"/>
                </a:lnTo>
                <a:lnTo>
                  <a:pt x="529" y="12"/>
                </a:lnTo>
                <a:lnTo>
                  <a:pt x="529" y="11"/>
                </a:lnTo>
                <a:lnTo>
                  <a:pt x="531" y="13"/>
                </a:lnTo>
                <a:lnTo>
                  <a:pt x="532" y="14"/>
                </a:lnTo>
                <a:lnTo>
                  <a:pt x="535" y="14"/>
                </a:lnTo>
                <a:lnTo>
                  <a:pt x="537" y="14"/>
                </a:lnTo>
                <a:lnTo>
                  <a:pt x="539" y="14"/>
                </a:lnTo>
                <a:lnTo>
                  <a:pt x="539" y="15"/>
                </a:lnTo>
                <a:lnTo>
                  <a:pt x="540" y="16"/>
                </a:lnTo>
                <a:lnTo>
                  <a:pt x="542" y="17"/>
                </a:lnTo>
                <a:lnTo>
                  <a:pt x="543" y="19"/>
                </a:lnTo>
                <a:lnTo>
                  <a:pt x="544" y="19"/>
                </a:lnTo>
                <a:lnTo>
                  <a:pt x="545" y="20"/>
                </a:lnTo>
                <a:lnTo>
                  <a:pt x="546" y="20"/>
                </a:lnTo>
                <a:lnTo>
                  <a:pt x="547" y="19"/>
                </a:lnTo>
                <a:lnTo>
                  <a:pt x="550" y="19"/>
                </a:lnTo>
                <a:lnTo>
                  <a:pt x="551" y="18"/>
                </a:lnTo>
                <a:lnTo>
                  <a:pt x="555" y="19"/>
                </a:lnTo>
                <a:lnTo>
                  <a:pt x="556" y="19"/>
                </a:lnTo>
                <a:lnTo>
                  <a:pt x="558" y="20"/>
                </a:lnTo>
                <a:lnTo>
                  <a:pt x="560" y="23"/>
                </a:lnTo>
                <a:lnTo>
                  <a:pt x="562" y="23"/>
                </a:lnTo>
                <a:lnTo>
                  <a:pt x="563" y="24"/>
                </a:lnTo>
                <a:lnTo>
                  <a:pt x="563" y="26"/>
                </a:lnTo>
                <a:lnTo>
                  <a:pt x="563" y="28"/>
                </a:lnTo>
                <a:lnTo>
                  <a:pt x="563" y="30"/>
                </a:lnTo>
                <a:lnTo>
                  <a:pt x="564" y="30"/>
                </a:lnTo>
                <a:lnTo>
                  <a:pt x="565" y="32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69" y="30"/>
                </a:lnTo>
                <a:lnTo>
                  <a:pt x="569" y="26"/>
                </a:lnTo>
                <a:lnTo>
                  <a:pt x="569" y="25"/>
                </a:lnTo>
                <a:lnTo>
                  <a:pt x="572" y="22"/>
                </a:lnTo>
                <a:lnTo>
                  <a:pt x="573" y="21"/>
                </a:lnTo>
                <a:lnTo>
                  <a:pt x="577" y="22"/>
                </a:lnTo>
                <a:lnTo>
                  <a:pt x="578" y="23"/>
                </a:lnTo>
                <a:lnTo>
                  <a:pt x="579" y="24"/>
                </a:lnTo>
                <a:lnTo>
                  <a:pt x="579" y="26"/>
                </a:lnTo>
                <a:lnTo>
                  <a:pt x="578" y="26"/>
                </a:lnTo>
                <a:lnTo>
                  <a:pt x="577" y="29"/>
                </a:lnTo>
                <a:lnTo>
                  <a:pt x="576" y="29"/>
                </a:lnTo>
                <a:lnTo>
                  <a:pt x="576" y="30"/>
                </a:lnTo>
                <a:lnTo>
                  <a:pt x="576" y="31"/>
                </a:lnTo>
                <a:lnTo>
                  <a:pt x="577" y="33"/>
                </a:lnTo>
                <a:lnTo>
                  <a:pt x="578" y="34"/>
                </a:lnTo>
                <a:lnTo>
                  <a:pt x="580" y="36"/>
                </a:lnTo>
                <a:lnTo>
                  <a:pt x="581" y="36"/>
                </a:lnTo>
                <a:lnTo>
                  <a:pt x="583" y="36"/>
                </a:lnTo>
                <a:lnTo>
                  <a:pt x="585" y="36"/>
                </a:lnTo>
                <a:lnTo>
                  <a:pt x="587" y="34"/>
                </a:lnTo>
                <a:lnTo>
                  <a:pt x="587" y="33"/>
                </a:lnTo>
                <a:lnTo>
                  <a:pt x="589" y="33"/>
                </a:lnTo>
                <a:lnTo>
                  <a:pt x="590" y="33"/>
                </a:lnTo>
                <a:lnTo>
                  <a:pt x="590" y="34"/>
                </a:lnTo>
                <a:lnTo>
                  <a:pt x="592" y="36"/>
                </a:lnTo>
                <a:lnTo>
                  <a:pt x="592" y="37"/>
                </a:lnTo>
                <a:lnTo>
                  <a:pt x="592" y="38"/>
                </a:lnTo>
                <a:lnTo>
                  <a:pt x="590" y="39"/>
                </a:lnTo>
                <a:lnTo>
                  <a:pt x="589" y="39"/>
                </a:lnTo>
                <a:lnTo>
                  <a:pt x="590" y="40"/>
                </a:lnTo>
                <a:lnTo>
                  <a:pt x="591" y="41"/>
                </a:lnTo>
                <a:lnTo>
                  <a:pt x="590" y="43"/>
                </a:lnTo>
                <a:lnTo>
                  <a:pt x="590" y="44"/>
                </a:lnTo>
                <a:lnTo>
                  <a:pt x="590" y="45"/>
                </a:lnTo>
                <a:lnTo>
                  <a:pt x="591" y="45"/>
                </a:lnTo>
                <a:lnTo>
                  <a:pt x="592" y="46"/>
                </a:lnTo>
                <a:lnTo>
                  <a:pt x="592" y="49"/>
                </a:lnTo>
                <a:lnTo>
                  <a:pt x="592" y="50"/>
                </a:lnTo>
                <a:lnTo>
                  <a:pt x="595" y="56"/>
                </a:lnTo>
                <a:lnTo>
                  <a:pt x="596" y="58"/>
                </a:lnTo>
                <a:lnTo>
                  <a:pt x="598" y="60"/>
                </a:lnTo>
                <a:lnTo>
                  <a:pt x="598" y="62"/>
                </a:lnTo>
                <a:lnTo>
                  <a:pt x="599" y="62"/>
                </a:lnTo>
                <a:lnTo>
                  <a:pt x="599" y="63"/>
                </a:lnTo>
                <a:lnTo>
                  <a:pt x="598" y="63"/>
                </a:lnTo>
                <a:lnTo>
                  <a:pt x="598" y="65"/>
                </a:lnTo>
                <a:lnTo>
                  <a:pt x="600" y="65"/>
                </a:lnTo>
                <a:lnTo>
                  <a:pt x="601" y="66"/>
                </a:lnTo>
                <a:lnTo>
                  <a:pt x="603" y="66"/>
                </a:lnTo>
                <a:lnTo>
                  <a:pt x="604" y="66"/>
                </a:lnTo>
                <a:lnTo>
                  <a:pt x="605" y="65"/>
                </a:lnTo>
                <a:lnTo>
                  <a:pt x="607" y="66"/>
                </a:lnTo>
                <a:lnTo>
                  <a:pt x="607" y="67"/>
                </a:lnTo>
                <a:lnTo>
                  <a:pt x="608" y="68"/>
                </a:lnTo>
                <a:lnTo>
                  <a:pt x="609" y="68"/>
                </a:lnTo>
                <a:lnTo>
                  <a:pt x="609" y="69"/>
                </a:lnTo>
                <a:lnTo>
                  <a:pt x="610" y="68"/>
                </a:lnTo>
                <a:lnTo>
                  <a:pt x="611" y="69"/>
                </a:lnTo>
                <a:lnTo>
                  <a:pt x="612" y="69"/>
                </a:lnTo>
                <a:lnTo>
                  <a:pt x="612" y="70"/>
                </a:lnTo>
                <a:lnTo>
                  <a:pt x="612" y="72"/>
                </a:lnTo>
                <a:lnTo>
                  <a:pt x="612" y="73"/>
                </a:lnTo>
                <a:lnTo>
                  <a:pt x="611" y="74"/>
                </a:lnTo>
                <a:lnTo>
                  <a:pt x="612" y="75"/>
                </a:lnTo>
                <a:lnTo>
                  <a:pt x="611" y="75"/>
                </a:lnTo>
                <a:lnTo>
                  <a:pt x="611" y="76"/>
                </a:lnTo>
                <a:lnTo>
                  <a:pt x="610" y="75"/>
                </a:lnTo>
                <a:lnTo>
                  <a:pt x="609" y="76"/>
                </a:lnTo>
                <a:lnTo>
                  <a:pt x="610" y="76"/>
                </a:lnTo>
                <a:lnTo>
                  <a:pt x="610" y="77"/>
                </a:lnTo>
                <a:lnTo>
                  <a:pt x="609" y="78"/>
                </a:lnTo>
                <a:lnTo>
                  <a:pt x="610" y="78"/>
                </a:lnTo>
                <a:lnTo>
                  <a:pt x="612" y="79"/>
                </a:lnTo>
                <a:lnTo>
                  <a:pt x="612" y="80"/>
                </a:lnTo>
                <a:lnTo>
                  <a:pt x="612" y="81"/>
                </a:lnTo>
                <a:lnTo>
                  <a:pt x="613" y="81"/>
                </a:lnTo>
                <a:lnTo>
                  <a:pt x="613" y="82"/>
                </a:lnTo>
                <a:lnTo>
                  <a:pt x="613" y="81"/>
                </a:lnTo>
                <a:lnTo>
                  <a:pt x="612" y="81"/>
                </a:lnTo>
                <a:lnTo>
                  <a:pt x="611" y="83"/>
                </a:lnTo>
                <a:lnTo>
                  <a:pt x="611" y="84"/>
                </a:lnTo>
                <a:lnTo>
                  <a:pt x="609" y="85"/>
                </a:lnTo>
                <a:lnTo>
                  <a:pt x="609" y="86"/>
                </a:lnTo>
                <a:lnTo>
                  <a:pt x="610" y="88"/>
                </a:lnTo>
                <a:lnTo>
                  <a:pt x="610" y="89"/>
                </a:lnTo>
                <a:lnTo>
                  <a:pt x="611" y="91"/>
                </a:lnTo>
                <a:lnTo>
                  <a:pt x="612" y="91"/>
                </a:lnTo>
                <a:lnTo>
                  <a:pt x="613" y="93"/>
                </a:lnTo>
                <a:lnTo>
                  <a:pt x="615" y="94"/>
                </a:lnTo>
                <a:lnTo>
                  <a:pt x="615" y="95"/>
                </a:lnTo>
                <a:lnTo>
                  <a:pt x="615" y="96"/>
                </a:lnTo>
                <a:lnTo>
                  <a:pt x="615" y="97"/>
                </a:lnTo>
                <a:lnTo>
                  <a:pt x="614" y="98"/>
                </a:lnTo>
                <a:lnTo>
                  <a:pt x="614" y="99"/>
                </a:lnTo>
                <a:lnTo>
                  <a:pt x="613" y="101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4"/>
                </a:lnTo>
                <a:lnTo>
                  <a:pt x="618" y="104"/>
                </a:lnTo>
                <a:lnTo>
                  <a:pt x="618" y="105"/>
                </a:lnTo>
                <a:lnTo>
                  <a:pt x="619" y="105"/>
                </a:lnTo>
                <a:lnTo>
                  <a:pt x="621" y="106"/>
                </a:lnTo>
                <a:lnTo>
                  <a:pt x="621" y="105"/>
                </a:lnTo>
                <a:lnTo>
                  <a:pt x="624" y="107"/>
                </a:lnTo>
                <a:lnTo>
                  <a:pt x="625" y="108"/>
                </a:lnTo>
                <a:lnTo>
                  <a:pt x="625" y="110"/>
                </a:lnTo>
                <a:lnTo>
                  <a:pt x="625" y="111"/>
                </a:lnTo>
                <a:lnTo>
                  <a:pt x="627" y="115"/>
                </a:lnTo>
                <a:lnTo>
                  <a:pt x="629" y="117"/>
                </a:lnTo>
                <a:lnTo>
                  <a:pt x="628" y="120"/>
                </a:lnTo>
                <a:lnTo>
                  <a:pt x="628" y="121"/>
                </a:lnTo>
                <a:lnTo>
                  <a:pt x="629" y="121"/>
                </a:lnTo>
                <a:lnTo>
                  <a:pt x="631" y="130"/>
                </a:lnTo>
                <a:lnTo>
                  <a:pt x="632" y="131"/>
                </a:lnTo>
                <a:lnTo>
                  <a:pt x="629" y="133"/>
                </a:lnTo>
                <a:lnTo>
                  <a:pt x="628" y="133"/>
                </a:lnTo>
                <a:lnTo>
                  <a:pt x="626" y="134"/>
                </a:lnTo>
                <a:lnTo>
                  <a:pt x="625" y="134"/>
                </a:lnTo>
                <a:lnTo>
                  <a:pt x="625" y="135"/>
                </a:lnTo>
                <a:lnTo>
                  <a:pt x="625" y="134"/>
                </a:lnTo>
                <a:lnTo>
                  <a:pt x="624" y="135"/>
                </a:lnTo>
                <a:lnTo>
                  <a:pt x="624" y="136"/>
                </a:lnTo>
                <a:lnTo>
                  <a:pt x="623" y="136"/>
                </a:lnTo>
                <a:lnTo>
                  <a:pt x="624" y="137"/>
                </a:lnTo>
                <a:lnTo>
                  <a:pt x="623" y="138"/>
                </a:lnTo>
                <a:lnTo>
                  <a:pt x="625" y="143"/>
                </a:lnTo>
                <a:lnTo>
                  <a:pt x="626" y="144"/>
                </a:lnTo>
                <a:lnTo>
                  <a:pt x="626" y="145"/>
                </a:lnTo>
                <a:lnTo>
                  <a:pt x="625" y="146"/>
                </a:lnTo>
                <a:lnTo>
                  <a:pt x="626" y="146"/>
                </a:lnTo>
                <a:lnTo>
                  <a:pt x="625" y="146"/>
                </a:lnTo>
                <a:lnTo>
                  <a:pt x="625" y="147"/>
                </a:lnTo>
                <a:lnTo>
                  <a:pt x="624" y="147"/>
                </a:lnTo>
                <a:lnTo>
                  <a:pt x="624" y="148"/>
                </a:lnTo>
                <a:lnTo>
                  <a:pt x="624" y="149"/>
                </a:lnTo>
                <a:lnTo>
                  <a:pt x="625" y="149"/>
                </a:lnTo>
                <a:lnTo>
                  <a:pt x="624" y="149"/>
                </a:lnTo>
                <a:lnTo>
                  <a:pt x="625" y="149"/>
                </a:lnTo>
                <a:lnTo>
                  <a:pt x="625" y="150"/>
                </a:lnTo>
                <a:lnTo>
                  <a:pt x="626" y="158"/>
                </a:lnTo>
                <a:lnTo>
                  <a:pt x="617" y="162"/>
                </a:lnTo>
                <a:lnTo>
                  <a:pt x="615" y="162"/>
                </a:lnTo>
                <a:lnTo>
                  <a:pt x="612" y="163"/>
                </a:lnTo>
                <a:lnTo>
                  <a:pt x="611" y="163"/>
                </a:lnTo>
                <a:lnTo>
                  <a:pt x="611" y="161"/>
                </a:lnTo>
                <a:lnTo>
                  <a:pt x="609" y="159"/>
                </a:lnTo>
                <a:lnTo>
                  <a:pt x="607" y="159"/>
                </a:lnTo>
                <a:lnTo>
                  <a:pt x="606" y="159"/>
                </a:lnTo>
                <a:lnTo>
                  <a:pt x="605" y="159"/>
                </a:lnTo>
                <a:lnTo>
                  <a:pt x="604" y="159"/>
                </a:lnTo>
                <a:lnTo>
                  <a:pt x="603" y="159"/>
                </a:lnTo>
                <a:lnTo>
                  <a:pt x="602" y="159"/>
                </a:lnTo>
                <a:lnTo>
                  <a:pt x="601" y="159"/>
                </a:lnTo>
                <a:lnTo>
                  <a:pt x="600" y="159"/>
                </a:lnTo>
                <a:lnTo>
                  <a:pt x="598" y="159"/>
                </a:lnTo>
                <a:lnTo>
                  <a:pt x="598" y="160"/>
                </a:lnTo>
                <a:lnTo>
                  <a:pt x="598" y="161"/>
                </a:lnTo>
                <a:lnTo>
                  <a:pt x="598" y="162"/>
                </a:lnTo>
                <a:lnTo>
                  <a:pt x="597" y="164"/>
                </a:lnTo>
                <a:lnTo>
                  <a:pt x="596" y="165"/>
                </a:lnTo>
                <a:lnTo>
                  <a:pt x="595" y="166"/>
                </a:lnTo>
                <a:lnTo>
                  <a:pt x="595" y="167"/>
                </a:lnTo>
                <a:lnTo>
                  <a:pt x="595" y="168"/>
                </a:lnTo>
                <a:lnTo>
                  <a:pt x="596" y="169"/>
                </a:lnTo>
                <a:lnTo>
                  <a:pt x="595" y="169"/>
                </a:lnTo>
                <a:lnTo>
                  <a:pt x="595" y="170"/>
                </a:lnTo>
                <a:lnTo>
                  <a:pt x="595" y="171"/>
                </a:lnTo>
                <a:lnTo>
                  <a:pt x="595" y="172"/>
                </a:lnTo>
                <a:lnTo>
                  <a:pt x="596" y="172"/>
                </a:lnTo>
                <a:lnTo>
                  <a:pt x="596" y="174"/>
                </a:lnTo>
                <a:lnTo>
                  <a:pt x="597" y="175"/>
                </a:lnTo>
                <a:lnTo>
                  <a:pt x="598" y="175"/>
                </a:lnTo>
                <a:lnTo>
                  <a:pt x="600" y="176"/>
                </a:lnTo>
                <a:lnTo>
                  <a:pt x="599" y="178"/>
                </a:lnTo>
                <a:lnTo>
                  <a:pt x="600" y="178"/>
                </a:lnTo>
                <a:lnTo>
                  <a:pt x="600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3" y="181"/>
                </a:lnTo>
                <a:lnTo>
                  <a:pt x="605" y="181"/>
                </a:lnTo>
                <a:lnTo>
                  <a:pt x="605" y="182"/>
                </a:lnTo>
                <a:lnTo>
                  <a:pt x="605" y="183"/>
                </a:lnTo>
                <a:lnTo>
                  <a:pt x="606" y="184"/>
                </a:lnTo>
                <a:lnTo>
                  <a:pt x="606" y="185"/>
                </a:lnTo>
                <a:lnTo>
                  <a:pt x="607" y="185"/>
                </a:lnTo>
                <a:lnTo>
                  <a:pt x="606" y="187"/>
                </a:lnTo>
                <a:lnTo>
                  <a:pt x="606" y="188"/>
                </a:lnTo>
                <a:lnTo>
                  <a:pt x="607" y="189"/>
                </a:lnTo>
                <a:lnTo>
                  <a:pt x="608" y="189"/>
                </a:lnTo>
                <a:lnTo>
                  <a:pt x="608" y="190"/>
                </a:lnTo>
                <a:lnTo>
                  <a:pt x="607" y="191"/>
                </a:lnTo>
                <a:lnTo>
                  <a:pt x="608" y="191"/>
                </a:lnTo>
                <a:lnTo>
                  <a:pt x="607" y="191"/>
                </a:lnTo>
                <a:lnTo>
                  <a:pt x="608" y="192"/>
                </a:lnTo>
                <a:lnTo>
                  <a:pt x="609" y="193"/>
                </a:lnTo>
                <a:lnTo>
                  <a:pt x="610" y="193"/>
                </a:lnTo>
                <a:lnTo>
                  <a:pt x="611" y="193"/>
                </a:lnTo>
                <a:lnTo>
                  <a:pt x="612" y="195"/>
                </a:lnTo>
                <a:lnTo>
                  <a:pt x="613" y="195"/>
                </a:lnTo>
                <a:lnTo>
                  <a:pt x="614" y="195"/>
                </a:lnTo>
                <a:lnTo>
                  <a:pt x="615" y="195"/>
                </a:lnTo>
                <a:lnTo>
                  <a:pt x="614" y="195"/>
                </a:lnTo>
                <a:lnTo>
                  <a:pt x="614" y="196"/>
                </a:lnTo>
                <a:lnTo>
                  <a:pt x="614" y="197"/>
                </a:lnTo>
                <a:lnTo>
                  <a:pt x="613" y="197"/>
                </a:lnTo>
                <a:lnTo>
                  <a:pt x="614" y="198"/>
                </a:lnTo>
                <a:lnTo>
                  <a:pt x="613" y="198"/>
                </a:lnTo>
                <a:lnTo>
                  <a:pt x="614" y="198"/>
                </a:lnTo>
                <a:lnTo>
                  <a:pt x="613" y="199"/>
                </a:lnTo>
                <a:lnTo>
                  <a:pt x="613" y="200"/>
                </a:lnTo>
                <a:lnTo>
                  <a:pt x="614" y="200"/>
                </a:lnTo>
                <a:lnTo>
                  <a:pt x="613" y="200"/>
                </a:lnTo>
                <a:lnTo>
                  <a:pt x="613" y="201"/>
                </a:lnTo>
                <a:lnTo>
                  <a:pt x="612" y="201"/>
                </a:lnTo>
                <a:lnTo>
                  <a:pt x="612" y="202"/>
                </a:lnTo>
                <a:lnTo>
                  <a:pt x="613" y="204"/>
                </a:lnTo>
                <a:lnTo>
                  <a:pt x="612" y="204"/>
                </a:lnTo>
                <a:lnTo>
                  <a:pt x="613" y="204"/>
                </a:lnTo>
                <a:lnTo>
                  <a:pt x="612" y="204"/>
                </a:lnTo>
                <a:lnTo>
                  <a:pt x="612" y="205"/>
                </a:lnTo>
                <a:lnTo>
                  <a:pt x="613" y="205"/>
                </a:lnTo>
                <a:lnTo>
                  <a:pt x="614" y="206"/>
                </a:lnTo>
                <a:lnTo>
                  <a:pt x="614" y="207"/>
                </a:lnTo>
                <a:lnTo>
                  <a:pt x="615" y="208"/>
                </a:lnTo>
                <a:lnTo>
                  <a:pt x="614" y="208"/>
                </a:lnTo>
                <a:lnTo>
                  <a:pt x="614" y="209"/>
                </a:lnTo>
                <a:lnTo>
                  <a:pt x="615" y="209"/>
                </a:lnTo>
                <a:lnTo>
                  <a:pt x="615" y="210"/>
                </a:lnTo>
                <a:lnTo>
                  <a:pt x="615" y="209"/>
                </a:lnTo>
                <a:lnTo>
                  <a:pt x="616" y="209"/>
                </a:lnTo>
                <a:lnTo>
                  <a:pt x="616" y="210"/>
                </a:lnTo>
                <a:lnTo>
                  <a:pt x="616" y="211"/>
                </a:lnTo>
                <a:lnTo>
                  <a:pt x="617" y="211"/>
                </a:lnTo>
                <a:lnTo>
                  <a:pt x="618" y="211"/>
                </a:lnTo>
                <a:lnTo>
                  <a:pt x="618" y="210"/>
                </a:lnTo>
                <a:lnTo>
                  <a:pt x="619" y="211"/>
                </a:lnTo>
                <a:lnTo>
                  <a:pt x="620" y="211"/>
                </a:lnTo>
                <a:lnTo>
                  <a:pt x="619" y="211"/>
                </a:lnTo>
                <a:lnTo>
                  <a:pt x="620" y="211"/>
                </a:lnTo>
                <a:lnTo>
                  <a:pt x="620" y="212"/>
                </a:lnTo>
                <a:lnTo>
                  <a:pt x="621" y="212"/>
                </a:lnTo>
                <a:lnTo>
                  <a:pt x="621" y="211"/>
                </a:lnTo>
                <a:lnTo>
                  <a:pt x="622" y="211"/>
                </a:lnTo>
                <a:lnTo>
                  <a:pt x="621" y="211"/>
                </a:lnTo>
                <a:lnTo>
                  <a:pt x="621" y="212"/>
                </a:lnTo>
                <a:lnTo>
                  <a:pt x="622" y="212"/>
                </a:lnTo>
                <a:lnTo>
                  <a:pt x="622" y="213"/>
                </a:lnTo>
                <a:lnTo>
                  <a:pt x="624" y="213"/>
                </a:lnTo>
                <a:lnTo>
                  <a:pt x="623" y="214"/>
                </a:lnTo>
                <a:lnTo>
                  <a:pt x="622" y="214"/>
                </a:lnTo>
                <a:lnTo>
                  <a:pt x="623" y="214"/>
                </a:lnTo>
                <a:lnTo>
                  <a:pt x="624" y="214"/>
                </a:lnTo>
                <a:lnTo>
                  <a:pt x="624" y="215"/>
                </a:lnTo>
                <a:lnTo>
                  <a:pt x="624" y="216"/>
                </a:lnTo>
                <a:lnTo>
                  <a:pt x="625" y="216"/>
                </a:lnTo>
                <a:lnTo>
                  <a:pt x="626" y="216"/>
                </a:lnTo>
                <a:lnTo>
                  <a:pt x="626" y="217"/>
                </a:lnTo>
                <a:lnTo>
                  <a:pt x="626" y="218"/>
                </a:lnTo>
                <a:lnTo>
                  <a:pt x="627" y="218"/>
                </a:lnTo>
                <a:lnTo>
                  <a:pt x="629" y="219"/>
                </a:lnTo>
                <a:lnTo>
                  <a:pt x="630" y="220"/>
                </a:lnTo>
                <a:lnTo>
                  <a:pt x="632" y="220"/>
                </a:lnTo>
                <a:lnTo>
                  <a:pt x="632" y="221"/>
                </a:lnTo>
                <a:lnTo>
                  <a:pt x="633" y="221"/>
                </a:lnTo>
                <a:lnTo>
                  <a:pt x="634" y="220"/>
                </a:lnTo>
                <a:lnTo>
                  <a:pt x="634" y="221"/>
                </a:lnTo>
                <a:lnTo>
                  <a:pt x="635" y="222"/>
                </a:lnTo>
                <a:lnTo>
                  <a:pt x="635" y="221"/>
                </a:lnTo>
                <a:lnTo>
                  <a:pt x="635" y="222"/>
                </a:lnTo>
                <a:lnTo>
                  <a:pt x="636" y="221"/>
                </a:lnTo>
                <a:lnTo>
                  <a:pt x="637" y="220"/>
                </a:lnTo>
                <a:lnTo>
                  <a:pt x="636" y="219"/>
                </a:lnTo>
                <a:lnTo>
                  <a:pt x="637" y="219"/>
                </a:lnTo>
                <a:lnTo>
                  <a:pt x="638" y="219"/>
                </a:lnTo>
                <a:lnTo>
                  <a:pt x="638" y="218"/>
                </a:lnTo>
                <a:lnTo>
                  <a:pt x="638" y="219"/>
                </a:lnTo>
                <a:lnTo>
                  <a:pt x="638" y="218"/>
                </a:lnTo>
                <a:lnTo>
                  <a:pt x="639" y="218"/>
                </a:lnTo>
                <a:lnTo>
                  <a:pt x="639" y="219"/>
                </a:lnTo>
                <a:lnTo>
                  <a:pt x="640" y="220"/>
                </a:lnTo>
                <a:lnTo>
                  <a:pt x="641" y="220"/>
                </a:lnTo>
                <a:lnTo>
                  <a:pt x="642" y="219"/>
                </a:lnTo>
                <a:lnTo>
                  <a:pt x="643" y="219"/>
                </a:lnTo>
                <a:lnTo>
                  <a:pt x="642" y="220"/>
                </a:lnTo>
                <a:lnTo>
                  <a:pt x="643" y="221"/>
                </a:lnTo>
                <a:lnTo>
                  <a:pt x="643" y="220"/>
                </a:lnTo>
                <a:lnTo>
                  <a:pt x="644" y="220"/>
                </a:lnTo>
                <a:lnTo>
                  <a:pt x="644" y="221"/>
                </a:lnTo>
                <a:lnTo>
                  <a:pt x="647" y="221"/>
                </a:lnTo>
                <a:lnTo>
                  <a:pt x="647" y="219"/>
                </a:lnTo>
                <a:lnTo>
                  <a:pt x="648" y="219"/>
                </a:lnTo>
                <a:lnTo>
                  <a:pt x="649" y="219"/>
                </a:lnTo>
                <a:lnTo>
                  <a:pt x="651" y="218"/>
                </a:lnTo>
                <a:lnTo>
                  <a:pt x="652" y="218"/>
                </a:lnTo>
                <a:lnTo>
                  <a:pt x="655" y="217"/>
                </a:lnTo>
                <a:lnTo>
                  <a:pt x="655" y="215"/>
                </a:lnTo>
                <a:lnTo>
                  <a:pt x="657" y="214"/>
                </a:lnTo>
                <a:lnTo>
                  <a:pt x="658" y="214"/>
                </a:lnTo>
                <a:lnTo>
                  <a:pt x="658" y="213"/>
                </a:lnTo>
                <a:lnTo>
                  <a:pt x="659" y="213"/>
                </a:lnTo>
                <a:lnTo>
                  <a:pt x="659" y="214"/>
                </a:lnTo>
                <a:lnTo>
                  <a:pt x="656" y="217"/>
                </a:lnTo>
                <a:lnTo>
                  <a:pt x="655" y="220"/>
                </a:lnTo>
                <a:lnTo>
                  <a:pt x="649" y="231"/>
                </a:lnTo>
                <a:lnTo>
                  <a:pt x="647" y="234"/>
                </a:lnTo>
                <a:lnTo>
                  <a:pt x="644" y="243"/>
                </a:lnTo>
                <a:lnTo>
                  <a:pt x="640" y="251"/>
                </a:lnTo>
                <a:lnTo>
                  <a:pt x="639" y="253"/>
                </a:lnTo>
                <a:lnTo>
                  <a:pt x="638" y="256"/>
                </a:lnTo>
                <a:lnTo>
                  <a:pt x="636" y="259"/>
                </a:lnTo>
                <a:lnTo>
                  <a:pt x="635" y="260"/>
                </a:lnTo>
                <a:lnTo>
                  <a:pt x="635" y="261"/>
                </a:lnTo>
                <a:lnTo>
                  <a:pt x="634" y="263"/>
                </a:lnTo>
                <a:lnTo>
                  <a:pt x="629" y="269"/>
                </a:lnTo>
                <a:lnTo>
                  <a:pt x="628" y="272"/>
                </a:lnTo>
                <a:lnTo>
                  <a:pt x="624" y="277"/>
                </a:lnTo>
                <a:lnTo>
                  <a:pt x="621" y="282"/>
                </a:lnTo>
                <a:lnTo>
                  <a:pt x="621" y="283"/>
                </a:lnTo>
                <a:lnTo>
                  <a:pt x="620" y="283"/>
                </a:lnTo>
                <a:lnTo>
                  <a:pt x="618" y="285"/>
                </a:lnTo>
                <a:lnTo>
                  <a:pt x="617" y="288"/>
                </a:lnTo>
                <a:lnTo>
                  <a:pt x="616" y="289"/>
                </a:lnTo>
                <a:lnTo>
                  <a:pt x="615" y="289"/>
                </a:lnTo>
                <a:lnTo>
                  <a:pt x="615" y="292"/>
                </a:lnTo>
                <a:lnTo>
                  <a:pt x="614" y="293"/>
                </a:lnTo>
                <a:lnTo>
                  <a:pt x="612" y="295"/>
                </a:lnTo>
                <a:lnTo>
                  <a:pt x="612" y="296"/>
                </a:lnTo>
                <a:lnTo>
                  <a:pt x="610" y="297"/>
                </a:lnTo>
                <a:lnTo>
                  <a:pt x="609" y="298"/>
                </a:lnTo>
                <a:lnTo>
                  <a:pt x="609" y="299"/>
                </a:lnTo>
                <a:lnTo>
                  <a:pt x="609" y="300"/>
                </a:lnTo>
                <a:lnTo>
                  <a:pt x="608" y="301"/>
                </a:lnTo>
                <a:lnTo>
                  <a:pt x="607" y="301"/>
                </a:lnTo>
                <a:lnTo>
                  <a:pt x="606" y="303"/>
                </a:lnTo>
                <a:lnTo>
                  <a:pt x="603" y="305"/>
                </a:lnTo>
                <a:lnTo>
                  <a:pt x="600" y="310"/>
                </a:lnTo>
                <a:lnTo>
                  <a:pt x="598" y="311"/>
                </a:lnTo>
                <a:lnTo>
                  <a:pt x="598" y="313"/>
                </a:lnTo>
                <a:lnTo>
                  <a:pt x="596" y="314"/>
                </a:lnTo>
                <a:lnTo>
                  <a:pt x="595" y="316"/>
                </a:lnTo>
                <a:lnTo>
                  <a:pt x="594" y="318"/>
                </a:lnTo>
                <a:lnTo>
                  <a:pt x="593" y="318"/>
                </a:lnTo>
                <a:lnTo>
                  <a:pt x="592" y="319"/>
                </a:lnTo>
                <a:lnTo>
                  <a:pt x="590" y="321"/>
                </a:lnTo>
                <a:lnTo>
                  <a:pt x="588" y="323"/>
                </a:lnTo>
                <a:lnTo>
                  <a:pt x="587" y="324"/>
                </a:lnTo>
                <a:lnTo>
                  <a:pt x="586" y="323"/>
                </a:lnTo>
                <a:lnTo>
                  <a:pt x="584" y="324"/>
                </a:lnTo>
                <a:lnTo>
                  <a:pt x="583" y="325"/>
                </a:lnTo>
                <a:lnTo>
                  <a:pt x="580" y="327"/>
                </a:lnTo>
                <a:lnTo>
                  <a:pt x="579" y="327"/>
                </a:lnTo>
                <a:lnTo>
                  <a:pt x="577" y="327"/>
                </a:lnTo>
                <a:lnTo>
                  <a:pt x="574" y="327"/>
                </a:lnTo>
                <a:lnTo>
                  <a:pt x="571" y="327"/>
                </a:lnTo>
                <a:lnTo>
                  <a:pt x="573" y="323"/>
                </a:lnTo>
                <a:lnTo>
                  <a:pt x="573" y="321"/>
                </a:lnTo>
                <a:lnTo>
                  <a:pt x="572" y="321"/>
                </a:lnTo>
                <a:lnTo>
                  <a:pt x="569" y="321"/>
                </a:lnTo>
                <a:lnTo>
                  <a:pt x="569" y="324"/>
                </a:lnTo>
                <a:lnTo>
                  <a:pt x="569" y="325"/>
                </a:lnTo>
                <a:lnTo>
                  <a:pt x="567" y="327"/>
                </a:lnTo>
                <a:lnTo>
                  <a:pt x="566" y="329"/>
                </a:lnTo>
                <a:lnTo>
                  <a:pt x="565" y="329"/>
                </a:lnTo>
                <a:lnTo>
                  <a:pt x="563" y="331"/>
                </a:lnTo>
                <a:lnTo>
                  <a:pt x="562" y="331"/>
                </a:lnTo>
                <a:lnTo>
                  <a:pt x="561" y="332"/>
                </a:lnTo>
                <a:lnTo>
                  <a:pt x="560" y="333"/>
                </a:lnTo>
                <a:lnTo>
                  <a:pt x="559" y="334"/>
                </a:lnTo>
                <a:lnTo>
                  <a:pt x="558" y="335"/>
                </a:lnTo>
                <a:lnTo>
                  <a:pt x="557" y="336"/>
                </a:lnTo>
                <a:lnTo>
                  <a:pt x="556" y="337"/>
                </a:lnTo>
                <a:lnTo>
                  <a:pt x="555" y="337"/>
                </a:lnTo>
                <a:lnTo>
                  <a:pt x="554" y="337"/>
                </a:lnTo>
                <a:lnTo>
                  <a:pt x="552" y="338"/>
                </a:lnTo>
                <a:lnTo>
                  <a:pt x="551" y="339"/>
                </a:lnTo>
                <a:lnTo>
                  <a:pt x="551" y="340"/>
                </a:lnTo>
                <a:lnTo>
                  <a:pt x="549" y="340"/>
                </a:lnTo>
                <a:lnTo>
                  <a:pt x="548" y="342"/>
                </a:lnTo>
                <a:lnTo>
                  <a:pt x="547" y="342"/>
                </a:lnTo>
                <a:lnTo>
                  <a:pt x="546" y="343"/>
                </a:lnTo>
                <a:lnTo>
                  <a:pt x="546" y="344"/>
                </a:lnTo>
                <a:lnTo>
                  <a:pt x="544" y="347"/>
                </a:lnTo>
                <a:lnTo>
                  <a:pt x="544" y="348"/>
                </a:lnTo>
                <a:lnTo>
                  <a:pt x="544" y="352"/>
                </a:lnTo>
                <a:lnTo>
                  <a:pt x="544" y="353"/>
                </a:lnTo>
                <a:lnTo>
                  <a:pt x="545" y="355"/>
                </a:lnTo>
                <a:lnTo>
                  <a:pt x="546" y="356"/>
                </a:lnTo>
                <a:lnTo>
                  <a:pt x="547" y="354"/>
                </a:lnTo>
                <a:lnTo>
                  <a:pt x="548" y="354"/>
                </a:lnTo>
                <a:lnTo>
                  <a:pt x="548" y="356"/>
                </a:lnTo>
                <a:lnTo>
                  <a:pt x="548" y="358"/>
                </a:lnTo>
                <a:lnTo>
                  <a:pt x="549" y="358"/>
                </a:lnTo>
                <a:lnTo>
                  <a:pt x="549" y="360"/>
                </a:lnTo>
                <a:lnTo>
                  <a:pt x="548" y="362"/>
                </a:lnTo>
                <a:lnTo>
                  <a:pt x="548" y="361"/>
                </a:lnTo>
                <a:lnTo>
                  <a:pt x="547" y="362"/>
                </a:lnTo>
                <a:lnTo>
                  <a:pt x="548" y="362"/>
                </a:lnTo>
                <a:lnTo>
                  <a:pt x="548" y="363"/>
                </a:lnTo>
                <a:lnTo>
                  <a:pt x="546" y="364"/>
                </a:lnTo>
                <a:lnTo>
                  <a:pt x="546" y="365"/>
                </a:lnTo>
                <a:lnTo>
                  <a:pt x="546" y="367"/>
                </a:lnTo>
                <a:lnTo>
                  <a:pt x="546" y="368"/>
                </a:lnTo>
                <a:lnTo>
                  <a:pt x="547" y="369"/>
                </a:lnTo>
                <a:lnTo>
                  <a:pt x="548" y="369"/>
                </a:lnTo>
                <a:lnTo>
                  <a:pt x="548" y="370"/>
                </a:lnTo>
                <a:lnTo>
                  <a:pt x="548" y="371"/>
                </a:lnTo>
                <a:lnTo>
                  <a:pt x="548" y="372"/>
                </a:lnTo>
                <a:lnTo>
                  <a:pt x="548" y="373"/>
                </a:lnTo>
                <a:lnTo>
                  <a:pt x="549" y="372"/>
                </a:lnTo>
                <a:lnTo>
                  <a:pt x="549" y="373"/>
                </a:lnTo>
                <a:lnTo>
                  <a:pt x="549" y="375"/>
                </a:lnTo>
                <a:lnTo>
                  <a:pt x="548" y="376"/>
                </a:lnTo>
                <a:lnTo>
                  <a:pt x="547" y="376"/>
                </a:lnTo>
                <a:lnTo>
                  <a:pt x="547" y="375"/>
                </a:lnTo>
                <a:lnTo>
                  <a:pt x="546" y="375"/>
                </a:lnTo>
                <a:lnTo>
                  <a:pt x="545" y="376"/>
                </a:lnTo>
                <a:lnTo>
                  <a:pt x="544" y="376"/>
                </a:lnTo>
                <a:lnTo>
                  <a:pt x="544" y="377"/>
                </a:lnTo>
                <a:lnTo>
                  <a:pt x="543" y="377"/>
                </a:lnTo>
                <a:lnTo>
                  <a:pt x="543" y="379"/>
                </a:lnTo>
                <a:lnTo>
                  <a:pt x="542" y="381"/>
                </a:lnTo>
                <a:lnTo>
                  <a:pt x="542" y="384"/>
                </a:lnTo>
                <a:lnTo>
                  <a:pt x="543" y="387"/>
                </a:lnTo>
                <a:lnTo>
                  <a:pt x="543" y="389"/>
                </a:lnTo>
                <a:lnTo>
                  <a:pt x="545" y="390"/>
                </a:lnTo>
                <a:lnTo>
                  <a:pt x="546" y="391"/>
                </a:lnTo>
                <a:lnTo>
                  <a:pt x="546" y="392"/>
                </a:lnTo>
                <a:lnTo>
                  <a:pt x="546" y="393"/>
                </a:lnTo>
                <a:lnTo>
                  <a:pt x="546" y="395"/>
                </a:lnTo>
                <a:lnTo>
                  <a:pt x="546" y="400"/>
                </a:lnTo>
                <a:lnTo>
                  <a:pt x="546" y="401"/>
                </a:lnTo>
                <a:lnTo>
                  <a:pt x="545" y="403"/>
                </a:lnTo>
                <a:lnTo>
                  <a:pt x="545" y="405"/>
                </a:lnTo>
                <a:lnTo>
                  <a:pt x="543" y="410"/>
                </a:lnTo>
                <a:lnTo>
                  <a:pt x="543" y="412"/>
                </a:lnTo>
                <a:lnTo>
                  <a:pt x="543" y="414"/>
                </a:lnTo>
                <a:lnTo>
                  <a:pt x="542" y="415"/>
                </a:lnTo>
                <a:lnTo>
                  <a:pt x="542" y="416"/>
                </a:lnTo>
                <a:lnTo>
                  <a:pt x="542" y="418"/>
                </a:lnTo>
                <a:lnTo>
                  <a:pt x="542" y="420"/>
                </a:lnTo>
                <a:lnTo>
                  <a:pt x="543" y="420"/>
                </a:lnTo>
                <a:lnTo>
                  <a:pt x="543" y="421"/>
                </a:lnTo>
                <a:lnTo>
                  <a:pt x="543" y="422"/>
                </a:lnTo>
                <a:lnTo>
                  <a:pt x="542" y="422"/>
                </a:lnTo>
                <a:lnTo>
                  <a:pt x="543" y="423"/>
                </a:lnTo>
                <a:lnTo>
                  <a:pt x="542" y="423"/>
                </a:lnTo>
                <a:lnTo>
                  <a:pt x="541" y="424"/>
                </a:lnTo>
                <a:lnTo>
                  <a:pt x="541" y="427"/>
                </a:lnTo>
                <a:lnTo>
                  <a:pt x="540" y="431"/>
                </a:lnTo>
                <a:lnTo>
                  <a:pt x="540" y="434"/>
                </a:lnTo>
                <a:lnTo>
                  <a:pt x="539" y="437"/>
                </a:lnTo>
                <a:lnTo>
                  <a:pt x="539" y="439"/>
                </a:lnTo>
                <a:lnTo>
                  <a:pt x="538" y="441"/>
                </a:lnTo>
                <a:lnTo>
                  <a:pt x="538" y="442"/>
                </a:lnTo>
                <a:lnTo>
                  <a:pt x="537" y="447"/>
                </a:lnTo>
                <a:lnTo>
                  <a:pt x="537" y="450"/>
                </a:lnTo>
                <a:lnTo>
                  <a:pt x="537" y="451"/>
                </a:lnTo>
                <a:lnTo>
                  <a:pt x="537" y="455"/>
                </a:lnTo>
                <a:lnTo>
                  <a:pt x="537" y="457"/>
                </a:lnTo>
                <a:lnTo>
                  <a:pt x="539" y="457"/>
                </a:lnTo>
                <a:lnTo>
                  <a:pt x="540" y="457"/>
                </a:lnTo>
                <a:lnTo>
                  <a:pt x="540" y="456"/>
                </a:lnTo>
                <a:lnTo>
                  <a:pt x="540" y="457"/>
                </a:lnTo>
                <a:lnTo>
                  <a:pt x="539" y="457"/>
                </a:lnTo>
                <a:lnTo>
                  <a:pt x="539" y="459"/>
                </a:lnTo>
                <a:lnTo>
                  <a:pt x="540" y="459"/>
                </a:lnTo>
                <a:lnTo>
                  <a:pt x="540" y="461"/>
                </a:lnTo>
                <a:lnTo>
                  <a:pt x="540" y="464"/>
                </a:lnTo>
                <a:lnTo>
                  <a:pt x="540" y="467"/>
                </a:lnTo>
                <a:lnTo>
                  <a:pt x="540" y="469"/>
                </a:lnTo>
                <a:lnTo>
                  <a:pt x="541" y="470"/>
                </a:lnTo>
                <a:lnTo>
                  <a:pt x="542" y="473"/>
                </a:lnTo>
                <a:lnTo>
                  <a:pt x="542" y="479"/>
                </a:lnTo>
                <a:lnTo>
                  <a:pt x="542" y="488"/>
                </a:lnTo>
                <a:lnTo>
                  <a:pt x="542" y="489"/>
                </a:lnTo>
                <a:lnTo>
                  <a:pt x="542" y="492"/>
                </a:lnTo>
                <a:lnTo>
                  <a:pt x="542" y="494"/>
                </a:lnTo>
                <a:lnTo>
                  <a:pt x="542" y="495"/>
                </a:lnTo>
                <a:lnTo>
                  <a:pt x="543" y="495"/>
                </a:lnTo>
                <a:lnTo>
                  <a:pt x="543" y="501"/>
                </a:lnTo>
                <a:lnTo>
                  <a:pt x="545" y="506"/>
                </a:lnTo>
                <a:lnTo>
                  <a:pt x="545" y="508"/>
                </a:lnTo>
                <a:lnTo>
                  <a:pt x="546" y="512"/>
                </a:lnTo>
                <a:lnTo>
                  <a:pt x="546" y="516"/>
                </a:lnTo>
                <a:lnTo>
                  <a:pt x="546" y="521"/>
                </a:lnTo>
                <a:lnTo>
                  <a:pt x="547" y="525"/>
                </a:lnTo>
                <a:lnTo>
                  <a:pt x="548" y="525"/>
                </a:lnTo>
                <a:lnTo>
                  <a:pt x="548" y="528"/>
                </a:lnTo>
                <a:lnTo>
                  <a:pt x="548" y="529"/>
                </a:lnTo>
                <a:lnTo>
                  <a:pt x="549" y="529"/>
                </a:lnTo>
                <a:lnTo>
                  <a:pt x="551" y="533"/>
                </a:lnTo>
                <a:lnTo>
                  <a:pt x="551" y="534"/>
                </a:lnTo>
                <a:lnTo>
                  <a:pt x="551" y="535"/>
                </a:lnTo>
                <a:lnTo>
                  <a:pt x="551" y="536"/>
                </a:lnTo>
                <a:lnTo>
                  <a:pt x="551" y="537"/>
                </a:lnTo>
                <a:lnTo>
                  <a:pt x="551" y="538"/>
                </a:lnTo>
                <a:lnTo>
                  <a:pt x="549" y="540"/>
                </a:lnTo>
                <a:lnTo>
                  <a:pt x="548" y="547"/>
                </a:lnTo>
                <a:lnTo>
                  <a:pt x="546" y="550"/>
                </a:lnTo>
                <a:lnTo>
                  <a:pt x="545" y="553"/>
                </a:lnTo>
                <a:lnTo>
                  <a:pt x="545" y="554"/>
                </a:lnTo>
                <a:lnTo>
                  <a:pt x="545" y="555"/>
                </a:lnTo>
                <a:lnTo>
                  <a:pt x="545" y="557"/>
                </a:lnTo>
                <a:lnTo>
                  <a:pt x="545" y="558"/>
                </a:lnTo>
                <a:lnTo>
                  <a:pt x="544" y="560"/>
                </a:lnTo>
                <a:lnTo>
                  <a:pt x="543" y="560"/>
                </a:lnTo>
                <a:lnTo>
                  <a:pt x="543" y="562"/>
                </a:lnTo>
                <a:lnTo>
                  <a:pt x="542" y="562"/>
                </a:lnTo>
                <a:lnTo>
                  <a:pt x="541" y="564"/>
                </a:lnTo>
                <a:lnTo>
                  <a:pt x="540" y="564"/>
                </a:lnTo>
                <a:lnTo>
                  <a:pt x="540" y="567"/>
                </a:lnTo>
                <a:lnTo>
                  <a:pt x="540" y="565"/>
                </a:lnTo>
                <a:lnTo>
                  <a:pt x="540" y="567"/>
                </a:lnTo>
                <a:lnTo>
                  <a:pt x="540" y="570"/>
                </a:lnTo>
                <a:lnTo>
                  <a:pt x="541" y="570"/>
                </a:lnTo>
                <a:lnTo>
                  <a:pt x="541" y="571"/>
                </a:lnTo>
                <a:lnTo>
                  <a:pt x="540" y="572"/>
                </a:lnTo>
                <a:lnTo>
                  <a:pt x="541" y="573"/>
                </a:lnTo>
                <a:lnTo>
                  <a:pt x="540" y="574"/>
                </a:lnTo>
                <a:lnTo>
                  <a:pt x="539" y="575"/>
                </a:lnTo>
                <a:lnTo>
                  <a:pt x="537" y="577"/>
                </a:lnTo>
                <a:lnTo>
                  <a:pt x="537" y="579"/>
                </a:lnTo>
                <a:lnTo>
                  <a:pt x="537" y="580"/>
                </a:lnTo>
                <a:lnTo>
                  <a:pt x="537" y="581"/>
                </a:lnTo>
                <a:lnTo>
                  <a:pt x="537" y="582"/>
                </a:lnTo>
                <a:lnTo>
                  <a:pt x="536" y="585"/>
                </a:lnTo>
                <a:lnTo>
                  <a:pt x="535" y="587"/>
                </a:lnTo>
                <a:lnTo>
                  <a:pt x="535" y="589"/>
                </a:lnTo>
                <a:lnTo>
                  <a:pt x="535" y="590"/>
                </a:lnTo>
                <a:lnTo>
                  <a:pt x="535" y="592"/>
                </a:lnTo>
                <a:lnTo>
                  <a:pt x="534" y="593"/>
                </a:lnTo>
                <a:lnTo>
                  <a:pt x="535" y="594"/>
                </a:lnTo>
                <a:lnTo>
                  <a:pt x="534" y="595"/>
                </a:lnTo>
                <a:lnTo>
                  <a:pt x="534" y="596"/>
                </a:lnTo>
                <a:lnTo>
                  <a:pt x="534" y="598"/>
                </a:lnTo>
                <a:lnTo>
                  <a:pt x="533" y="599"/>
                </a:lnTo>
                <a:lnTo>
                  <a:pt x="532" y="599"/>
                </a:lnTo>
                <a:lnTo>
                  <a:pt x="532" y="601"/>
                </a:lnTo>
                <a:lnTo>
                  <a:pt x="531" y="601"/>
                </a:lnTo>
                <a:lnTo>
                  <a:pt x="531" y="602"/>
                </a:lnTo>
                <a:lnTo>
                  <a:pt x="531" y="605"/>
                </a:lnTo>
                <a:lnTo>
                  <a:pt x="531" y="609"/>
                </a:lnTo>
                <a:lnTo>
                  <a:pt x="532" y="611"/>
                </a:lnTo>
                <a:lnTo>
                  <a:pt x="534" y="612"/>
                </a:lnTo>
                <a:lnTo>
                  <a:pt x="533" y="612"/>
                </a:lnTo>
                <a:lnTo>
                  <a:pt x="531" y="615"/>
                </a:lnTo>
                <a:lnTo>
                  <a:pt x="531" y="618"/>
                </a:lnTo>
                <a:lnTo>
                  <a:pt x="529" y="620"/>
                </a:lnTo>
                <a:lnTo>
                  <a:pt x="529" y="623"/>
                </a:lnTo>
                <a:lnTo>
                  <a:pt x="530" y="624"/>
                </a:lnTo>
                <a:lnTo>
                  <a:pt x="529" y="624"/>
                </a:lnTo>
                <a:lnTo>
                  <a:pt x="528" y="625"/>
                </a:lnTo>
                <a:lnTo>
                  <a:pt x="528" y="627"/>
                </a:lnTo>
                <a:lnTo>
                  <a:pt x="528" y="628"/>
                </a:lnTo>
                <a:lnTo>
                  <a:pt x="527" y="629"/>
                </a:lnTo>
                <a:lnTo>
                  <a:pt x="526" y="631"/>
                </a:lnTo>
                <a:lnTo>
                  <a:pt x="526" y="637"/>
                </a:lnTo>
                <a:lnTo>
                  <a:pt x="526" y="638"/>
                </a:lnTo>
                <a:lnTo>
                  <a:pt x="525" y="640"/>
                </a:lnTo>
                <a:lnTo>
                  <a:pt x="526" y="644"/>
                </a:lnTo>
                <a:lnTo>
                  <a:pt x="526" y="645"/>
                </a:lnTo>
                <a:lnTo>
                  <a:pt x="527" y="649"/>
                </a:lnTo>
                <a:lnTo>
                  <a:pt x="528" y="652"/>
                </a:lnTo>
                <a:lnTo>
                  <a:pt x="528" y="657"/>
                </a:lnTo>
                <a:lnTo>
                  <a:pt x="528" y="661"/>
                </a:lnTo>
                <a:lnTo>
                  <a:pt x="528" y="664"/>
                </a:lnTo>
                <a:lnTo>
                  <a:pt x="531" y="670"/>
                </a:lnTo>
                <a:lnTo>
                  <a:pt x="532" y="670"/>
                </a:lnTo>
                <a:lnTo>
                  <a:pt x="531" y="670"/>
                </a:lnTo>
                <a:lnTo>
                  <a:pt x="528" y="673"/>
                </a:lnTo>
                <a:lnTo>
                  <a:pt x="528" y="674"/>
                </a:lnTo>
                <a:lnTo>
                  <a:pt x="527" y="675"/>
                </a:lnTo>
                <a:lnTo>
                  <a:pt x="527" y="676"/>
                </a:lnTo>
                <a:lnTo>
                  <a:pt x="523" y="680"/>
                </a:lnTo>
                <a:lnTo>
                  <a:pt x="522" y="681"/>
                </a:lnTo>
                <a:lnTo>
                  <a:pt x="522" y="682"/>
                </a:lnTo>
                <a:lnTo>
                  <a:pt x="522" y="683"/>
                </a:lnTo>
                <a:lnTo>
                  <a:pt x="518" y="685"/>
                </a:lnTo>
                <a:lnTo>
                  <a:pt x="517" y="685"/>
                </a:lnTo>
                <a:lnTo>
                  <a:pt x="516" y="685"/>
                </a:lnTo>
                <a:lnTo>
                  <a:pt x="515" y="686"/>
                </a:lnTo>
                <a:lnTo>
                  <a:pt x="514" y="686"/>
                </a:lnTo>
                <a:lnTo>
                  <a:pt x="513" y="686"/>
                </a:lnTo>
                <a:lnTo>
                  <a:pt x="510" y="688"/>
                </a:lnTo>
                <a:lnTo>
                  <a:pt x="508" y="690"/>
                </a:lnTo>
                <a:lnTo>
                  <a:pt x="506" y="693"/>
                </a:lnTo>
                <a:lnTo>
                  <a:pt x="505" y="696"/>
                </a:lnTo>
                <a:lnTo>
                  <a:pt x="502" y="699"/>
                </a:lnTo>
                <a:lnTo>
                  <a:pt x="501" y="699"/>
                </a:lnTo>
                <a:lnTo>
                  <a:pt x="501" y="698"/>
                </a:lnTo>
                <a:lnTo>
                  <a:pt x="500" y="699"/>
                </a:lnTo>
                <a:lnTo>
                  <a:pt x="501" y="699"/>
                </a:lnTo>
                <a:lnTo>
                  <a:pt x="502" y="699"/>
                </a:lnTo>
                <a:lnTo>
                  <a:pt x="501" y="699"/>
                </a:lnTo>
                <a:lnTo>
                  <a:pt x="502" y="700"/>
                </a:lnTo>
                <a:lnTo>
                  <a:pt x="502" y="699"/>
                </a:lnTo>
                <a:lnTo>
                  <a:pt x="499" y="703"/>
                </a:lnTo>
                <a:lnTo>
                  <a:pt x="496" y="709"/>
                </a:lnTo>
                <a:lnTo>
                  <a:pt x="496" y="711"/>
                </a:lnTo>
                <a:lnTo>
                  <a:pt x="495" y="713"/>
                </a:lnTo>
                <a:lnTo>
                  <a:pt x="495" y="714"/>
                </a:lnTo>
                <a:lnTo>
                  <a:pt x="494" y="716"/>
                </a:lnTo>
                <a:lnTo>
                  <a:pt x="495" y="716"/>
                </a:lnTo>
                <a:lnTo>
                  <a:pt x="494" y="718"/>
                </a:lnTo>
                <a:lnTo>
                  <a:pt x="494" y="717"/>
                </a:lnTo>
                <a:lnTo>
                  <a:pt x="494" y="716"/>
                </a:lnTo>
                <a:lnTo>
                  <a:pt x="493" y="716"/>
                </a:lnTo>
                <a:lnTo>
                  <a:pt x="476" y="706"/>
                </a:lnTo>
                <a:lnTo>
                  <a:pt x="476" y="705"/>
                </a:lnTo>
                <a:lnTo>
                  <a:pt x="474" y="704"/>
                </a:lnTo>
                <a:lnTo>
                  <a:pt x="466" y="699"/>
                </a:lnTo>
                <a:lnTo>
                  <a:pt x="454" y="691"/>
                </a:lnTo>
                <a:lnTo>
                  <a:pt x="454" y="690"/>
                </a:lnTo>
                <a:lnTo>
                  <a:pt x="453" y="689"/>
                </a:lnTo>
                <a:lnTo>
                  <a:pt x="452" y="688"/>
                </a:lnTo>
                <a:lnTo>
                  <a:pt x="451" y="687"/>
                </a:lnTo>
                <a:lnTo>
                  <a:pt x="452" y="686"/>
                </a:lnTo>
                <a:lnTo>
                  <a:pt x="455" y="685"/>
                </a:lnTo>
                <a:lnTo>
                  <a:pt x="458" y="682"/>
                </a:lnTo>
                <a:lnTo>
                  <a:pt x="458" y="681"/>
                </a:lnTo>
                <a:lnTo>
                  <a:pt x="457" y="680"/>
                </a:lnTo>
                <a:lnTo>
                  <a:pt x="456" y="680"/>
                </a:lnTo>
                <a:lnTo>
                  <a:pt x="456" y="679"/>
                </a:lnTo>
                <a:lnTo>
                  <a:pt x="456" y="678"/>
                </a:lnTo>
                <a:lnTo>
                  <a:pt x="455" y="677"/>
                </a:lnTo>
                <a:lnTo>
                  <a:pt x="455" y="676"/>
                </a:lnTo>
                <a:lnTo>
                  <a:pt x="455" y="675"/>
                </a:lnTo>
                <a:lnTo>
                  <a:pt x="455" y="674"/>
                </a:lnTo>
                <a:lnTo>
                  <a:pt x="454" y="673"/>
                </a:lnTo>
                <a:lnTo>
                  <a:pt x="453" y="673"/>
                </a:lnTo>
                <a:lnTo>
                  <a:pt x="452" y="672"/>
                </a:lnTo>
                <a:lnTo>
                  <a:pt x="451" y="673"/>
                </a:lnTo>
                <a:lnTo>
                  <a:pt x="450" y="672"/>
                </a:lnTo>
                <a:lnTo>
                  <a:pt x="450" y="670"/>
                </a:lnTo>
                <a:lnTo>
                  <a:pt x="449" y="670"/>
                </a:lnTo>
                <a:lnTo>
                  <a:pt x="449" y="669"/>
                </a:lnTo>
                <a:lnTo>
                  <a:pt x="448" y="668"/>
                </a:lnTo>
                <a:lnTo>
                  <a:pt x="447" y="667"/>
                </a:lnTo>
                <a:lnTo>
                  <a:pt x="447" y="665"/>
                </a:lnTo>
                <a:lnTo>
                  <a:pt x="446" y="664"/>
                </a:lnTo>
                <a:lnTo>
                  <a:pt x="445" y="664"/>
                </a:lnTo>
                <a:lnTo>
                  <a:pt x="445" y="665"/>
                </a:lnTo>
                <a:lnTo>
                  <a:pt x="445" y="667"/>
                </a:lnTo>
                <a:lnTo>
                  <a:pt x="444" y="666"/>
                </a:lnTo>
                <a:lnTo>
                  <a:pt x="444" y="664"/>
                </a:lnTo>
                <a:lnTo>
                  <a:pt x="443" y="664"/>
                </a:lnTo>
                <a:lnTo>
                  <a:pt x="442" y="665"/>
                </a:lnTo>
                <a:lnTo>
                  <a:pt x="442" y="664"/>
                </a:lnTo>
                <a:lnTo>
                  <a:pt x="441" y="664"/>
                </a:lnTo>
                <a:lnTo>
                  <a:pt x="441" y="663"/>
                </a:lnTo>
                <a:lnTo>
                  <a:pt x="441" y="662"/>
                </a:lnTo>
                <a:lnTo>
                  <a:pt x="442" y="662"/>
                </a:lnTo>
                <a:lnTo>
                  <a:pt x="441" y="661"/>
                </a:lnTo>
                <a:lnTo>
                  <a:pt x="439" y="661"/>
                </a:lnTo>
                <a:lnTo>
                  <a:pt x="438" y="661"/>
                </a:lnTo>
                <a:lnTo>
                  <a:pt x="436" y="658"/>
                </a:lnTo>
                <a:lnTo>
                  <a:pt x="436" y="657"/>
                </a:lnTo>
                <a:lnTo>
                  <a:pt x="436" y="656"/>
                </a:lnTo>
                <a:lnTo>
                  <a:pt x="436" y="655"/>
                </a:lnTo>
                <a:lnTo>
                  <a:pt x="435" y="655"/>
                </a:lnTo>
                <a:lnTo>
                  <a:pt x="435" y="654"/>
                </a:lnTo>
                <a:lnTo>
                  <a:pt x="434" y="654"/>
                </a:lnTo>
                <a:lnTo>
                  <a:pt x="433" y="653"/>
                </a:lnTo>
                <a:lnTo>
                  <a:pt x="433" y="652"/>
                </a:lnTo>
                <a:lnTo>
                  <a:pt x="431" y="651"/>
                </a:lnTo>
                <a:lnTo>
                  <a:pt x="430" y="650"/>
                </a:lnTo>
                <a:lnTo>
                  <a:pt x="429" y="650"/>
                </a:lnTo>
                <a:lnTo>
                  <a:pt x="428" y="650"/>
                </a:lnTo>
                <a:lnTo>
                  <a:pt x="427" y="650"/>
                </a:lnTo>
                <a:lnTo>
                  <a:pt x="426" y="649"/>
                </a:lnTo>
                <a:lnTo>
                  <a:pt x="427" y="648"/>
                </a:lnTo>
                <a:lnTo>
                  <a:pt x="428" y="647"/>
                </a:lnTo>
                <a:lnTo>
                  <a:pt x="427" y="646"/>
                </a:lnTo>
                <a:lnTo>
                  <a:pt x="427" y="645"/>
                </a:lnTo>
                <a:lnTo>
                  <a:pt x="428" y="644"/>
                </a:lnTo>
                <a:lnTo>
                  <a:pt x="427" y="644"/>
                </a:lnTo>
                <a:lnTo>
                  <a:pt x="427" y="643"/>
                </a:lnTo>
                <a:lnTo>
                  <a:pt x="428" y="643"/>
                </a:lnTo>
                <a:lnTo>
                  <a:pt x="428" y="642"/>
                </a:lnTo>
                <a:lnTo>
                  <a:pt x="429" y="642"/>
                </a:lnTo>
                <a:lnTo>
                  <a:pt x="430" y="641"/>
                </a:lnTo>
                <a:lnTo>
                  <a:pt x="431" y="640"/>
                </a:lnTo>
                <a:lnTo>
                  <a:pt x="430" y="639"/>
                </a:lnTo>
                <a:lnTo>
                  <a:pt x="430" y="638"/>
                </a:lnTo>
                <a:lnTo>
                  <a:pt x="430" y="637"/>
                </a:lnTo>
                <a:lnTo>
                  <a:pt x="430" y="636"/>
                </a:lnTo>
                <a:lnTo>
                  <a:pt x="430" y="635"/>
                </a:lnTo>
                <a:lnTo>
                  <a:pt x="431" y="634"/>
                </a:lnTo>
                <a:lnTo>
                  <a:pt x="431" y="633"/>
                </a:lnTo>
                <a:lnTo>
                  <a:pt x="430" y="632"/>
                </a:lnTo>
                <a:lnTo>
                  <a:pt x="429" y="630"/>
                </a:lnTo>
                <a:lnTo>
                  <a:pt x="430" y="628"/>
                </a:lnTo>
                <a:lnTo>
                  <a:pt x="430" y="626"/>
                </a:lnTo>
                <a:lnTo>
                  <a:pt x="430" y="625"/>
                </a:lnTo>
                <a:lnTo>
                  <a:pt x="430" y="624"/>
                </a:lnTo>
                <a:lnTo>
                  <a:pt x="431" y="621"/>
                </a:lnTo>
                <a:lnTo>
                  <a:pt x="431" y="620"/>
                </a:lnTo>
                <a:lnTo>
                  <a:pt x="432" y="618"/>
                </a:lnTo>
                <a:lnTo>
                  <a:pt x="433" y="618"/>
                </a:lnTo>
                <a:lnTo>
                  <a:pt x="433" y="616"/>
                </a:lnTo>
                <a:lnTo>
                  <a:pt x="434" y="614"/>
                </a:lnTo>
                <a:lnTo>
                  <a:pt x="436" y="612"/>
                </a:lnTo>
                <a:lnTo>
                  <a:pt x="436" y="611"/>
                </a:lnTo>
                <a:lnTo>
                  <a:pt x="436" y="610"/>
                </a:lnTo>
                <a:lnTo>
                  <a:pt x="438" y="610"/>
                </a:lnTo>
                <a:lnTo>
                  <a:pt x="438" y="611"/>
                </a:lnTo>
                <a:lnTo>
                  <a:pt x="439" y="612"/>
                </a:lnTo>
                <a:lnTo>
                  <a:pt x="439" y="611"/>
                </a:lnTo>
                <a:lnTo>
                  <a:pt x="440" y="611"/>
                </a:lnTo>
                <a:lnTo>
                  <a:pt x="441" y="612"/>
                </a:lnTo>
                <a:lnTo>
                  <a:pt x="442" y="612"/>
                </a:lnTo>
                <a:lnTo>
                  <a:pt x="442" y="611"/>
                </a:lnTo>
                <a:lnTo>
                  <a:pt x="444" y="611"/>
                </a:lnTo>
                <a:lnTo>
                  <a:pt x="444" y="610"/>
                </a:lnTo>
                <a:lnTo>
                  <a:pt x="445" y="611"/>
                </a:lnTo>
                <a:lnTo>
                  <a:pt x="445" y="612"/>
                </a:lnTo>
                <a:lnTo>
                  <a:pt x="446" y="612"/>
                </a:lnTo>
                <a:lnTo>
                  <a:pt x="447" y="612"/>
                </a:lnTo>
                <a:lnTo>
                  <a:pt x="449" y="612"/>
                </a:lnTo>
                <a:lnTo>
                  <a:pt x="450" y="612"/>
                </a:lnTo>
                <a:lnTo>
                  <a:pt x="450" y="611"/>
                </a:lnTo>
                <a:lnTo>
                  <a:pt x="451" y="610"/>
                </a:lnTo>
                <a:lnTo>
                  <a:pt x="451" y="609"/>
                </a:lnTo>
                <a:lnTo>
                  <a:pt x="453" y="609"/>
                </a:lnTo>
                <a:lnTo>
                  <a:pt x="453" y="608"/>
                </a:lnTo>
                <a:lnTo>
                  <a:pt x="452" y="606"/>
                </a:lnTo>
                <a:lnTo>
                  <a:pt x="452" y="605"/>
                </a:lnTo>
                <a:lnTo>
                  <a:pt x="451" y="604"/>
                </a:lnTo>
                <a:lnTo>
                  <a:pt x="450" y="605"/>
                </a:lnTo>
                <a:lnTo>
                  <a:pt x="450" y="604"/>
                </a:lnTo>
                <a:lnTo>
                  <a:pt x="447" y="605"/>
                </a:lnTo>
                <a:lnTo>
                  <a:pt x="447" y="604"/>
                </a:lnTo>
                <a:lnTo>
                  <a:pt x="446" y="604"/>
                </a:lnTo>
                <a:lnTo>
                  <a:pt x="447" y="603"/>
                </a:lnTo>
                <a:lnTo>
                  <a:pt x="447" y="601"/>
                </a:lnTo>
                <a:lnTo>
                  <a:pt x="448" y="600"/>
                </a:lnTo>
                <a:lnTo>
                  <a:pt x="448" y="599"/>
                </a:lnTo>
                <a:lnTo>
                  <a:pt x="449" y="598"/>
                </a:lnTo>
                <a:lnTo>
                  <a:pt x="448" y="597"/>
                </a:lnTo>
                <a:lnTo>
                  <a:pt x="448" y="596"/>
                </a:lnTo>
                <a:lnTo>
                  <a:pt x="449" y="594"/>
                </a:lnTo>
                <a:lnTo>
                  <a:pt x="450" y="592"/>
                </a:lnTo>
                <a:lnTo>
                  <a:pt x="450" y="590"/>
                </a:lnTo>
                <a:lnTo>
                  <a:pt x="450" y="589"/>
                </a:lnTo>
                <a:lnTo>
                  <a:pt x="450" y="588"/>
                </a:lnTo>
                <a:lnTo>
                  <a:pt x="452" y="588"/>
                </a:lnTo>
                <a:lnTo>
                  <a:pt x="453" y="588"/>
                </a:lnTo>
                <a:lnTo>
                  <a:pt x="453" y="587"/>
                </a:lnTo>
                <a:lnTo>
                  <a:pt x="454" y="587"/>
                </a:lnTo>
                <a:lnTo>
                  <a:pt x="455" y="588"/>
                </a:lnTo>
                <a:lnTo>
                  <a:pt x="456" y="588"/>
                </a:lnTo>
                <a:lnTo>
                  <a:pt x="457" y="588"/>
                </a:lnTo>
                <a:lnTo>
                  <a:pt x="458" y="589"/>
                </a:lnTo>
                <a:lnTo>
                  <a:pt x="458" y="588"/>
                </a:lnTo>
                <a:lnTo>
                  <a:pt x="459" y="589"/>
                </a:lnTo>
                <a:lnTo>
                  <a:pt x="459" y="588"/>
                </a:lnTo>
                <a:lnTo>
                  <a:pt x="459" y="587"/>
                </a:lnTo>
                <a:lnTo>
                  <a:pt x="459" y="586"/>
                </a:lnTo>
                <a:lnTo>
                  <a:pt x="458" y="586"/>
                </a:lnTo>
                <a:lnTo>
                  <a:pt x="458" y="585"/>
                </a:lnTo>
                <a:lnTo>
                  <a:pt x="458" y="584"/>
                </a:lnTo>
                <a:lnTo>
                  <a:pt x="459" y="584"/>
                </a:lnTo>
                <a:lnTo>
                  <a:pt x="459" y="583"/>
                </a:lnTo>
                <a:lnTo>
                  <a:pt x="460" y="583"/>
                </a:lnTo>
                <a:lnTo>
                  <a:pt x="462" y="580"/>
                </a:lnTo>
                <a:lnTo>
                  <a:pt x="463" y="578"/>
                </a:lnTo>
                <a:lnTo>
                  <a:pt x="463" y="577"/>
                </a:lnTo>
                <a:lnTo>
                  <a:pt x="464" y="578"/>
                </a:lnTo>
                <a:lnTo>
                  <a:pt x="464" y="579"/>
                </a:lnTo>
                <a:lnTo>
                  <a:pt x="465" y="580"/>
                </a:lnTo>
                <a:lnTo>
                  <a:pt x="466" y="578"/>
                </a:lnTo>
                <a:lnTo>
                  <a:pt x="467" y="578"/>
                </a:lnTo>
                <a:lnTo>
                  <a:pt x="467" y="577"/>
                </a:lnTo>
                <a:lnTo>
                  <a:pt x="468" y="576"/>
                </a:lnTo>
                <a:lnTo>
                  <a:pt x="468" y="575"/>
                </a:lnTo>
                <a:lnTo>
                  <a:pt x="468" y="572"/>
                </a:lnTo>
                <a:lnTo>
                  <a:pt x="469" y="572"/>
                </a:lnTo>
                <a:lnTo>
                  <a:pt x="470" y="571"/>
                </a:lnTo>
                <a:lnTo>
                  <a:pt x="470" y="570"/>
                </a:lnTo>
                <a:lnTo>
                  <a:pt x="471" y="569"/>
                </a:lnTo>
                <a:lnTo>
                  <a:pt x="472" y="569"/>
                </a:lnTo>
                <a:lnTo>
                  <a:pt x="472" y="570"/>
                </a:lnTo>
                <a:lnTo>
                  <a:pt x="473" y="570"/>
                </a:lnTo>
                <a:lnTo>
                  <a:pt x="473" y="568"/>
                </a:lnTo>
                <a:lnTo>
                  <a:pt x="474" y="567"/>
                </a:lnTo>
                <a:lnTo>
                  <a:pt x="475" y="567"/>
                </a:lnTo>
                <a:lnTo>
                  <a:pt x="476" y="567"/>
                </a:lnTo>
                <a:lnTo>
                  <a:pt x="476" y="565"/>
                </a:lnTo>
                <a:lnTo>
                  <a:pt x="475" y="564"/>
                </a:lnTo>
                <a:lnTo>
                  <a:pt x="476" y="562"/>
                </a:lnTo>
                <a:lnTo>
                  <a:pt x="476" y="561"/>
                </a:lnTo>
                <a:lnTo>
                  <a:pt x="477" y="561"/>
                </a:lnTo>
                <a:lnTo>
                  <a:pt x="477" y="560"/>
                </a:lnTo>
                <a:lnTo>
                  <a:pt x="479" y="560"/>
                </a:lnTo>
                <a:lnTo>
                  <a:pt x="479" y="558"/>
                </a:lnTo>
                <a:lnTo>
                  <a:pt x="479" y="557"/>
                </a:lnTo>
                <a:lnTo>
                  <a:pt x="478" y="557"/>
                </a:lnTo>
                <a:lnTo>
                  <a:pt x="478" y="556"/>
                </a:lnTo>
                <a:lnTo>
                  <a:pt x="479" y="557"/>
                </a:lnTo>
                <a:lnTo>
                  <a:pt x="480" y="555"/>
                </a:lnTo>
                <a:lnTo>
                  <a:pt x="480" y="554"/>
                </a:lnTo>
                <a:lnTo>
                  <a:pt x="480" y="553"/>
                </a:lnTo>
                <a:lnTo>
                  <a:pt x="479" y="553"/>
                </a:lnTo>
                <a:lnTo>
                  <a:pt x="479" y="552"/>
                </a:lnTo>
                <a:lnTo>
                  <a:pt x="479" y="551"/>
                </a:lnTo>
                <a:lnTo>
                  <a:pt x="477" y="551"/>
                </a:lnTo>
                <a:lnTo>
                  <a:pt x="477" y="550"/>
                </a:lnTo>
                <a:lnTo>
                  <a:pt x="476" y="548"/>
                </a:lnTo>
                <a:lnTo>
                  <a:pt x="475" y="548"/>
                </a:lnTo>
                <a:lnTo>
                  <a:pt x="475" y="547"/>
                </a:lnTo>
                <a:lnTo>
                  <a:pt x="476" y="547"/>
                </a:lnTo>
                <a:lnTo>
                  <a:pt x="476" y="546"/>
                </a:lnTo>
                <a:lnTo>
                  <a:pt x="473" y="545"/>
                </a:lnTo>
                <a:lnTo>
                  <a:pt x="473" y="546"/>
                </a:lnTo>
                <a:lnTo>
                  <a:pt x="473" y="547"/>
                </a:lnTo>
                <a:lnTo>
                  <a:pt x="472" y="547"/>
                </a:lnTo>
                <a:lnTo>
                  <a:pt x="472" y="546"/>
                </a:lnTo>
                <a:lnTo>
                  <a:pt x="471" y="546"/>
                </a:lnTo>
                <a:lnTo>
                  <a:pt x="470" y="546"/>
                </a:lnTo>
                <a:lnTo>
                  <a:pt x="469" y="545"/>
                </a:lnTo>
                <a:lnTo>
                  <a:pt x="468" y="545"/>
                </a:lnTo>
                <a:lnTo>
                  <a:pt x="468" y="544"/>
                </a:lnTo>
                <a:lnTo>
                  <a:pt x="467" y="544"/>
                </a:lnTo>
                <a:lnTo>
                  <a:pt x="468" y="544"/>
                </a:lnTo>
                <a:lnTo>
                  <a:pt x="467" y="544"/>
                </a:lnTo>
                <a:lnTo>
                  <a:pt x="466" y="544"/>
                </a:lnTo>
                <a:lnTo>
                  <a:pt x="465" y="543"/>
                </a:lnTo>
                <a:lnTo>
                  <a:pt x="466" y="543"/>
                </a:lnTo>
                <a:lnTo>
                  <a:pt x="465" y="542"/>
                </a:lnTo>
                <a:lnTo>
                  <a:pt x="465" y="541"/>
                </a:lnTo>
                <a:lnTo>
                  <a:pt x="465" y="542"/>
                </a:lnTo>
                <a:lnTo>
                  <a:pt x="465" y="541"/>
                </a:lnTo>
                <a:lnTo>
                  <a:pt x="465" y="540"/>
                </a:lnTo>
                <a:lnTo>
                  <a:pt x="465" y="541"/>
                </a:lnTo>
                <a:lnTo>
                  <a:pt x="464" y="540"/>
                </a:lnTo>
                <a:lnTo>
                  <a:pt x="465" y="539"/>
                </a:lnTo>
                <a:lnTo>
                  <a:pt x="465" y="538"/>
                </a:lnTo>
                <a:lnTo>
                  <a:pt x="464" y="539"/>
                </a:lnTo>
                <a:lnTo>
                  <a:pt x="463" y="540"/>
                </a:lnTo>
                <a:lnTo>
                  <a:pt x="462" y="540"/>
                </a:lnTo>
                <a:lnTo>
                  <a:pt x="462" y="539"/>
                </a:lnTo>
                <a:lnTo>
                  <a:pt x="461" y="539"/>
                </a:lnTo>
                <a:lnTo>
                  <a:pt x="460" y="538"/>
                </a:lnTo>
                <a:lnTo>
                  <a:pt x="460" y="539"/>
                </a:lnTo>
                <a:lnTo>
                  <a:pt x="459" y="539"/>
                </a:lnTo>
                <a:lnTo>
                  <a:pt x="459" y="540"/>
                </a:lnTo>
                <a:lnTo>
                  <a:pt x="459" y="539"/>
                </a:lnTo>
                <a:lnTo>
                  <a:pt x="458" y="539"/>
                </a:lnTo>
                <a:lnTo>
                  <a:pt x="459" y="538"/>
                </a:lnTo>
                <a:lnTo>
                  <a:pt x="459" y="537"/>
                </a:lnTo>
                <a:lnTo>
                  <a:pt x="458" y="537"/>
                </a:lnTo>
                <a:lnTo>
                  <a:pt x="456" y="536"/>
                </a:lnTo>
                <a:lnTo>
                  <a:pt x="456" y="535"/>
                </a:lnTo>
                <a:lnTo>
                  <a:pt x="456" y="534"/>
                </a:lnTo>
                <a:lnTo>
                  <a:pt x="455" y="534"/>
                </a:lnTo>
                <a:lnTo>
                  <a:pt x="454" y="534"/>
                </a:lnTo>
                <a:lnTo>
                  <a:pt x="454" y="533"/>
                </a:lnTo>
                <a:lnTo>
                  <a:pt x="454" y="531"/>
                </a:lnTo>
                <a:lnTo>
                  <a:pt x="453" y="531"/>
                </a:lnTo>
                <a:lnTo>
                  <a:pt x="452" y="532"/>
                </a:lnTo>
                <a:lnTo>
                  <a:pt x="451" y="532"/>
                </a:lnTo>
                <a:lnTo>
                  <a:pt x="451" y="533"/>
                </a:lnTo>
                <a:lnTo>
                  <a:pt x="450" y="533"/>
                </a:lnTo>
                <a:lnTo>
                  <a:pt x="450" y="532"/>
                </a:lnTo>
                <a:lnTo>
                  <a:pt x="450" y="533"/>
                </a:lnTo>
                <a:lnTo>
                  <a:pt x="448" y="533"/>
                </a:lnTo>
                <a:lnTo>
                  <a:pt x="447" y="533"/>
                </a:lnTo>
                <a:lnTo>
                  <a:pt x="446" y="533"/>
                </a:lnTo>
                <a:lnTo>
                  <a:pt x="445" y="532"/>
                </a:lnTo>
                <a:lnTo>
                  <a:pt x="444" y="533"/>
                </a:lnTo>
                <a:lnTo>
                  <a:pt x="444" y="532"/>
                </a:lnTo>
                <a:lnTo>
                  <a:pt x="444" y="533"/>
                </a:lnTo>
                <a:lnTo>
                  <a:pt x="443" y="532"/>
                </a:lnTo>
                <a:lnTo>
                  <a:pt x="442" y="533"/>
                </a:lnTo>
                <a:lnTo>
                  <a:pt x="442" y="532"/>
                </a:lnTo>
                <a:lnTo>
                  <a:pt x="442" y="533"/>
                </a:lnTo>
                <a:lnTo>
                  <a:pt x="441" y="532"/>
                </a:lnTo>
                <a:lnTo>
                  <a:pt x="440" y="532"/>
                </a:lnTo>
                <a:lnTo>
                  <a:pt x="439" y="530"/>
                </a:lnTo>
                <a:lnTo>
                  <a:pt x="438" y="528"/>
                </a:lnTo>
                <a:lnTo>
                  <a:pt x="436" y="529"/>
                </a:lnTo>
                <a:lnTo>
                  <a:pt x="436" y="530"/>
                </a:lnTo>
                <a:lnTo>
                  <a:pt x="435" y="529"/>
                </a:lnTo>
                <a:lnTo>
                  <a:pt x="434" y="529"/>
                </a:lnTo>
                <a:lnTo>
                  <a:pt x="433" y="530"/>
                </a:lnTo>
                <a:lnTo>
                  <a:pt x="433" y="531"/>
                </a:lnTo>
                <a:lnTo>
                  <a:pt x="432" y="531"/>
                </a:lnTo>
                <a:lnTo>
                  <a:pt x="431" y="531"/>
                </a:lnTo>
                <a:lnTo>
                  <a:pt x="430" y="531"/>
                </a:lnTo>
                <a:lnTo>
                  <a:pt x="430" y="530"/>
                </a:lnTo>
                <a:lnTo>
                  <a:pt x="428" y="529"/>
                </a:lnTo>
                <a:lnTo>
                  <a:pt x="428" y="528"/>
                </a:lnTo>
                <a:lnTo>
                  <a:pt x="427" y="528"/>
                </a:lnTo>
                <a:lnTo>
                  <a:pt x="427" y="527"/>
                </a:lnTo>
                <a:lnTo>
                  <a:pt x="425" y="525"/>
                </a:lnTo>
                <a:lnTo>
                  <a:pt x="425" y="526"/>
                </a:lnTo>
                <a:lnTo>
                  <a:pt x="424" y="526"/>
                </a:lnTo>
                <a:lnTo>
                  <a:pt x="423" y="525"/>
                </a:lnTo>
                <a:lnTo>
                  <a:pt x="421" y="524"/>
                </a:lnTo>
                <a:lnTo>
                  <a:pt x="421" y="522"/>
                </a:lnTo>
                <a:lnTo>
                  <a:pt x="421" y="521"/>
                </a:lnTo>
                <a:lnTo>
                  <a:pt x="420" y="521"/>
                </a:lnTo>
                <a:lnTo>
                  <a:pt x="419" y="522"/>
                </a:lnTo>
                <a:lnTo>
                  <a:pt x="418" y="522"/>
                </a:lnTo>
                <a:lnTo>
                  <a:pt x="418" y="523"/>
                </a:lnTo>
                <a:lnTo>
                  <a:pt x="418" y="524"/>
                </a:lnTo>
                <a:lnTo>
                  <a:pt x="418" y="525"/>
                </a:lnTo>
                <a:lnTo>
                  <a:pt x="417" y="525"/>
                </a:lnTo>
                <a:lnTo>
                  <a:pt x="416" y="525"/>
                </a:lnTo>
                <a:lnTo>
                  <a:pt x="415" y="525"/>
                </a:lnTo>
                <a:lnTo>
                  <a:pt x="414" y="524"/>
                </a:lnTo>
                <a:lnTo>
                  <a:pt x="415" y="523"/>
                </a:lnTo>
                <a:lnTo>
                  <a:pt x="414" y="521"/>
                </a:lnTo>
                <a:lnTo>
                  <a:pt x="413" y="521"/>
                </a:lnTo>
                <a:lnTo>
                  <a:pt x="413" y="520"/>
                </a:lnTo>
                <a:lnTo>
                  <a:pt x="412" y="520"/>
                </a:lnTo>
                <a:lnTo>
                  <a:pt x="411" y="520"/>
                </a:lnTo>
                <a:lnTo>
                  <a:pt x="411" y="521"/>
                </a:lnTo>
                <a:lnTo>
                  <a:pt x="411" y="522"/>
                </a:lnTo>
                <a:lnTo>
                  <a:pt x="410" y="522"/>
                </a:lnTo>
                <a:lnTo>
                  <a:pt x="410" y="523"/>
                </a:lnTo>
                <a:lnTo>
                  <a:pt x="407" y="524"/>
                </a:lnTo>
                <a:lnTo>
                  <a:pt x="406" y="524"/>
                </a:lnTo>
                <a:lnTo>
                  <a:pt x="405" y="521"/>
                </a:lnTo>
                <a:lnTo>
                  <a:pt x="404" y="521"/>
                </a:lnTo>
                <a:lnTo>
                  <a:pt x="403" y="521"/>
                </a:lnTo>
                <a:lnTo>
                  <a:pt x="402" y="521"/>
                </a:lnTo>
                <a:lnTo>
                  <a:pt x="401" y="521"/>
                </a:lnTo>
                <a:lnTo>
                  <a:pt x="401" y="522"/>
                </a:lnTo>
                <a:lnTo>
                  <a:pt x="401" y="524"/>
                </a:lnTo>
                <a:lnTo>
                  <a:pt x="400" y="524"/>
                </a:lnTo>
                <a:lnTo>
                  <a:pt x="399" y="525"/>
                </a:lnTo>
                <a:lnTo>
                  <a:pt x="398" y="525"/>
                </a:lnTo>
                <a:lnTo>
                  <a:pt x="397" y="525"/>
                </a:lnTo>
                <a:lnTo>
                  <a:pt x="395" y="526"/>
                </a:lnTo>
                <a:lnTo>
                  <a:pt x="394" y="525"/>
                </a:lnTo>
                <a:lnTo>
                  <a:pt x="392" y="527"/>
                </a:lnTo>
                <a:lnTo>
                  <a:pt x="390" y="528"/>
                </a:lnTo>
                <a:lnTo>
                  <a:pt x="390" y="529"/>
                </a:lnTo>
                <a:lnTo>
                  <a:pt x="389" y="529"/>
                </a:lnTo>
                <a:lnTo>
                  <a:pt x="388" y="528"/>
                </a:lnTo>
                <a:lnTo>
                  <a:pt x="387" y="528"/>
                </a:lnTo>
                <a:lnTo>
                  <a:pt x="386" y="528"/>
                </a:lnTo>
                <a:lnTo>
                  <a:pt x="385" y="528"/>
                </a:lnTo>
                <a:lnTo>
                  <a:pt x="384" y="527"/>
                </a:lnTo>
                <a:lnTo>
                  <a:pt x="382" y="527"/>
                </a:lnTo>
                <a:lnTo>
                  <a:pt x="381" y="528"/>
                </a:lnTo>
                <a:lnTo>
                  <a:pt x="380" y="528"/>
                </a:lnTo>
                <a:lnTo>
                  <a:pt x="379" y="527"/>
                </a:lnTo>
                <a:lnTo>
                  <a:pt x="378" y="527"/>
                </a:lnTo>
                <a:lnTo>
                  <a:pt x="378" y="528"/>
                </a:lnTo>
                <a:lnTo>
                  <a:pt x="376" y="527"/>
                </a:lnTo>
                <a:lnTo>
                  <a:pt x="375" y="528"/>
                </a:lnTo>
                <a:lnTo>
                  <a:pt x="375" y="519"/>
                </a:lnTo>
                <a:lnTo>
                  <a:pt x="374" y="509"/>
                </a:lnTo>
                <a:lnTo>
                  <a:pt x="373" y="509"/>
                </a:lnTo>
                <a:lnTo>
                  <a:pt x="372" y="508"/>
                </a:lnTo>
                <a:lnTo>
                  <a:pt x="366" y="502"/>
                </a:lnTo>
                <a:lnTo>
                  <a:pt x="359" y="496"/>
                </a:lnTo>
                <a:lnTo>
                  <a:pt x="342" y="480"/>
                </a:lnTo>
                <a:lnTo>
                  <a:pt x="341" y="480"/>
                </a:lnTo>
                <a:lnTo>
                  <a:pt x="341" y="481"/>
                </a:lnTo>
                <a:lnTo>
                  <a:pt x="339" y="481"/>
                </a:lnTo>
                <a:lnTo>
                  <a:pt x="338" y="482"/>
                </a:lnTo>
                <a:lnTo>
                  <a:pt x="337" y="483"/>
                </a:lnTo>
                <a:lnTo>
                  <a:pt x="336" y="483"/>
                </a:lnTo>
                <a:lnTo>
                  <a:pt x="335" y="484"/>
                </a:lnTo>
                <a:lnTo>
                  <a:pt x="334" y="485"/>
                </a:lnTo>
                <a:lnTo>
                  <a:pt x="333" y="485"/>
                </a:lnTo>
                <a:lnTo>
                  <a:pt x="333" y="486"/>
                </a:lnTo>
                <a:lnTo>
                  <a:pt x="332" y="486"/>
                </a:lnTo>
                <a:lnTo>
                  <a:pt x="329" y="485"/>
                </a:lnTo>
                <a:lnTo>
                  <a:pt x="329" y="486"/>
                </a:lnTo>
                <a:lnTo>
                  <a:pt x="328" y="485"/>
                </a:lnTo>
                <a:lnTo>
                  <a:pt x="326" y="485"/>
                </a:lnTo>
                <a:lnTo>
                  <a:pt x="323" y="486"/>
                </a:lnTo>
                <a:lnTo>
                  <a:pt x="322" y="486"/>
                </a:lnTo>
                <a:lnTo>
                  <a:pt x="321" y="486"/>
                </a:lnTo>
                <a:lnTo>
                  <a:pt x="320" y="485"/>
                </a:lnTo>
                <a:lnTo>
                  <a:pt x="320" y="483"/>
                </a:lnTo>
                <a:lnTo>
                  <a:pt x="319" y="483"/>
                </a:lnTo>
                <a:lnTo>
                  <a:pt x="318" y="483"/>
                </a:lnTo>
                <a:lnTo>
                  <a:pt x="317" y="482"/>
                </a:lnTo>
                <a:lnTo>
                  <a:pt x="317" y="481"/>
                </a:lnTo>
                <a:lnTo>
                  <a:pt x="317" y="480"/>
                </a:lnTo>
                <a:lnTo>
                  <a:pt x="316" y="480"/>
                </a:lnTo>
                <a:lnTo>
                  <a:pt x="316" y="479"/>
                </a:lnTo>
                <a:lnTo>
                  <a:pt x="315" y="479"/>
                </a:lnTo>
                <a:lnTo>
                  <a:pt x="315" y="480"/>
                </a:lnTo>
                <a:lnTo>
                  <a:pt x="314" y="480"/>
                </a:lnTo>
                <a:lnTo>
                  <a:pt x="312" y="481"/>
                </a:lnTo>
                <a:lnTo>
                  <a:pt x="312" y="480"/>
                </a:lnTo>
                <a:lnTo>
                  <a:pt x="311" y="481"/>
                </a:lnTo>
                <a:lnTo>
                  <a:pt x="309" y="482"/>
                </a:lnTo>
                <a:lnTo>
                  <a:pt x="309" y="481"/>
                </a:lnTo>
                <a:lnTo>
                  <a:pt x="308" y="482"/>
                </a:lnTo>
                <a:lnTo>
                  <a:pt x="307" y="481"/>
                </a:lnTo>
                <a:lnTo>
                  <a:pt x="306" y="480"/>
                </a:lnTo>
                <a:lnTo>
                  <a:pt x="305" y="479"/>
                </a:lnTo>
                <a:lnTo>
                  <a:pt x="304" y="479"/>
                </a:lnTo>
                <a:lnTo>
                  <a:pt x="303" y="480"/>
                </a:lnTo>
                <a:lnTo>
                  <a:pt x="302" y="479"/>
                </a:lnTo>
                <a:lnTo>
                  <a:pt x="301" y="478"/>
                </a:lnTo>
                <a:lnTo>
                  <a:pt x="300" y="479"/>
                </a:lnTo>
                <a:lnTo>
                  <a:pt x="298" y="478"/>
                </a:lnTo>
                <a:lnTo>
                  <a:pt x="297" y="477"/>
                </a:lnTo>
                <a:lnTo>
                  <a:pt x="297" y="476"/>
                </a:lnTo>
                <a:lnTo>
                  <a:pt x="297" y="475"/>
                </a:lnTo>
                <a:lnTo>
                  <a:pt x="294" y="474"/>
                </a:lnTo>
                <a:lnTo>
                  <a:pt x="293" y="473"/>
                </a:lnTo>
                <a:lnTo>
                  <a:pt x="291" y="472"/>
                </a:lnTo>
                <a:lnTo>
                  <a:pt x="290" y="471"/>
                </a:lnTo>
                <a:lnTo>
                  <a:pt x="290" y="470"/>
                </a:lnTo>
                <a:lnTo>
                  <a:pt x="288" y="470"/>
                </a:lnTo>
                <a:lnTo>
                  <a:pt x="287" y="469"/>
                </a:lnTo>
                <a:lnTo>
                  <a:pt x="286" y="468"/>
                </a:lnTo>
                <a:lnTo>
                  <a:pt x="286" y="467"/>
                </a:lnTo>
                <a:lnTo>
                  <a:pt x="284" y="468"/>
                </a:lnTo>
                <a:lnTo>
                  <a:pt x="283" y="469"/>
                </a:lnTo>
                <a:lnTo>
                  <a:pt x="283" y="468"/>
                </a:lnTo>
                <a:lnTo>
                  <a:pt x="281" y="467"/>
                </a:lnTo>
                <a:lnTo>
                  <a:pt x="282" y="467"/>
                </a:lnTo>
                <a:lnTo>
                  <a:pt x="281" y="467"/>
                </a:lnTo>
                <a:lnTo>
                  <a:pt x="281" y="466"/>
                </a:lnTo>
                <a:lnTo>
                  <a:pt x="280" y="466"/>
                </a:lnTo>
                <a:lnTo>
                  <a:pt x="279" y="466"/>
                </a:lnTo>
                <a:lnTo>
                  <a:pt x="278" y="465"/>
                </a:lnTo>
                <a:lnTo>
                  <a:pt x="278" y="464"/>
                </a:lnTo>
                <a:lnTo>
                  <a:pt x="277" y="464"/>
                </a:lnTo>
                <a:lnTo>
                  <a:pt x="276" y="464"/>
                </a:lnTo>
                <a:lnTo>
                  <a:pt x="275" y="463"/>
                </a:lnTo>
                <a:lnTo>
                  <a:pt x="274" y="462"/>
                </a:lnTo>
                <a:lnTo>
                  <a:pt x="271" y="461"/>
                </a:lnTo>
                <a:lnTo>
                  <a:pt x="271" y="460"/>
                </a:lnTo>
                <a:lnTo>
                  <a:pt x="268" y="459"/>
                </a:lnTo>
                <a:lnTo>
                  <a:pt x="268" y="458"/>
                </a:lnTo>
                <a:lnTo>
                  <a:pt x="267" y="457"/>
                </a:lnTo>
                <a:lnTo>
                  <a:pt x="266" y="457"/>
                </a:lnTo>
                <a:lnTo>
                  <a:pt x="266" y="456"/>
                </a:lnTo>
                <a:lnTo>
                  <a:pt x="265" y="456"/>
                </a:lnTo>
                <a:lnTo>
                  <a:pt x="264" y="456"/>
                </a:lnTo>
                <a:lnTo>
                  <a:pt x="264" y="455"/>
                </a:lnTo>
                <a:lnTo>
                  <a:pt x="264" y="456"/>
                </a:lnTo>
                <a:lnTo>
                  <a:pt x="263" y="456"/>
                </a:lnTo>
                <a:lnTo>
                  <a:pt x="263" y="454"/>
                </a:lnTo>
                <a:lnTo>
                  <a:pt x="262" y="454"/>
                </a:lnTo>
                <a:lnTo>
                  <a:pt x="261" y="453"/>
                </a:lnTo>
                <a:lnTo>
                  <a:pt x="261" y="451"/>
                </a:lnTo>
                <a:lnTo>
                  <a:pt x="260" y="451"/>
                </a:lnTo>
                <a:lnTo>
                  <a:pt x="259" y="451"/>
                </a:lnTo>
                <a:lnTo>
                  <a:pt x="258" y="451"/>
                </a:lnTo>
                <a:lnTo>
                  <a:pt x="257" y="450"/>
                </a:lnTo>
                <a:lnTo>
                  <a:pt x="256" y="451"/>
                </a:lnTo>
                <a:lnTo>
                  <a:pt x="255" y="450"/>
                </a:lnTo>
                <a:lnTo>
                  <a:pt x="254" y="450"/>
                </a:lnTo>
                <a:lnTo>
                  <a:pt x="253" y="450"/>
                </a:lnTo>
                <a:lnTo>
                  <a:pt x="252" y="450"/>
                </a:lnTo>
                <a:lnTo>
                  <a:pt x="251" y="450"/>
                </a:lnTo>
                <a:lnTo>
                  <a:pt x="250" y="449"/>
                </a:lnTo>
                <a:lnTo>
                  <a:pt x="249" y="449"/>
                </a:lnTo>
                <a:lnTo>
                  <a:pt x="249" y="450"/>
                </a:lnTo>
                <a:lnTo>
                  <a:pt x="248" y="450"/>
                </a:lnTo>
                <a:lnTo>
                  <a:pt x="248" y="448"/>
                </a:lnTo>
                <a:lnTo>
                  <a:pt x="246" y="448"/>
                </a:lnTo>
                <a:lnTo>
                  <a:pt x="245" y="447"/>
                </a:lnTo>
                <a:lnTo>
                  <a:pt x="244" y="448"/>
                </a:lnTo>
                <a:lnTo>
                  <a:pt x="243" y="447"/>
                </a:lnTo>
                <a:lnTo>
                  <a:pt x="242" y="448"/>
                </a:lnTo>
                <a:lnTo>
                  <a:pt x="241" y="448"/>
                </a:lnTo>
                <a:lnTo>
                  <a:pt x="240" y="448"/>
                </a:lnTo>
                <a:lnTo>
                  <a:pt x="237" y="448"/>
                </a:lnTo>
                <a:lnTo>
                  <a:pt x="236" y="449"/>
                </a:lnTo>
                <a:lnTo>
                  <a:pt x="235" y="449"/>
                </a:lnTo>
                <a:lnTo>
                  <a:pt x="234" y="450"/>
                </a:lnTo>
                <a:lnTo>
                  <a:pt x="233" y="450"/>
                </a:lnTo>
                <a:lnTo>
                  <a:pt x="232" y="450"/>
                </a:lnTo>
                <a:lnTo>
                  <a:pt x="231" y="451"/>
                </a:lnTo>
                <a:lnTo>
                  <a:pt x="228" y="452"/>
                </a:lnTo>
                <a:lnTo>
                  <a:pt x="228" y="453"/>
                </a:lnTo>
                <a:lnTo>
                  <a:pt x="227" y="453"/>
                </a:lnTo>
                <a:lnTo>
                  <a:pt x="226" y="453"/>
                </a:lnTo>
                <a:lnTo>
                  <a:pt x="225" y="453"/>
                </a:lnTo>
                <a:lnTo>
                  <a:pt x="225" y="454"/>
                </a:lnTo>
                <a:lnTo>
                  <a:pt x="224" y="454"/>
                </a:lnTo>
                <a:lnTo>
                  <a:pt x="225" y="455"/>
                </a:lnTo>
                <a:lnTo>
                  <a:pt x="224" y="456"/>
                </a:lnTo>
                <a:lnTo>
                  <a:pt x="223" y="456"/>
                </a:lnTo>
                <a:lnTo>
                  <a:pt x="222" y="456"/>
                </a:lnTo>
                <a:lnTo>
                  <a:pt x="224" y="457"/>
                </a:lnTo>
                <a:lnTo>
                  <a:pt x="223" y="457"/>
                </a:lnTo>
                <a:lnTo>
                  <a:pt x="222" y="457"/>
                </a:lnTo>
                <a:lnTo>
                  <a:pt x="222" y="458"/>
                </a:lnTo>
                <a:lnTo>
                  <a:pt x="220" y="458"/>
                </a:lnTo>
                <a:lnTo>
                  <a:pt x="221" y="459"/>
                </a:lnTo>
                <a:lnTo>
                  <a:pt x="220" y="459"/>
                </a:lnTo>
                <a:lnTo>
                  <a:pt x="219" y="460"/>
                </a:lnTo>
                <a:lnTo>
                  <a:pt x="219" y="459"/>
                </a:lnTo>
                <a:lnTo>
                  <a:pt x="219" y="457"/>
                </a:lnTo>
                <a:lnTo>
                  <a:pt x="216" y="456"/>
                </a:lnTo>
                <a:lnTo>
                  <a:pt x="216" y="455"/>
                </a:lnTo>
                <a:lnTo>
                  <a:pt x="215" y="455"/>
                </a:lnTo>
                <a:lnTo>
                  <a:pt x="213" y="455"/>
                </a:lnTo>
                <a:lnTo>
                  <a:pt x="212" y="454"/>
                </a:lnTo>
                <a:lnTo>
                  <a:pt x="210" y="454"/>
                </a:lnTo>
                <a:lnTo>
                  <a:pt x="209" y="454"/>
                </a:lnTo>
                <a:lnTo>
                  <a:pt x="208" y="454"/>
                </a:lnTo>
                <a:lnTo>
                  <a:pt x="208" y="453"/>
                </a:lnTo>
                <a:lnTo>
                  <a:pt x="207" y="453"/>
                </a:lnTo>
                <a:lnTo>
                  <a:pt x="206" y="454"/>
                </a:lnTo>
                <a:lnTo>
                  <a:pt x="205" y="453"/>
                </a:lnTo>
                <a:lnTo>
                  <a:pt x="206" y="453"/>
                </a:lnTo>
                <a:lnTo>
                  <a:pt x="206" y="452"/>
                </a:lnTo>
                <a:lnTo>
                  <a:pt x="205" y="451"/>
                </a:lnTo>
                <a:lnTo>
                  <a:pt x="205" y="450"/>
                </a:lnTo>
                <a:lnTo>
                  <a:pt x="203" y="451"/>
                </a:lnTo>
                <a:lnTo>
                  <a:pt x="202" y="450"/>
                </a:lnTo>
                <a:lnTo>
                  <a:pt x="201" y="450"/>
                </a:lnTo>
                <a:lnTo>
                  <a:pt x="200" y="450"/>
                </a:lnTo>
                <a:lnTo>
                  <a:pt x="196" y="449"/>
                </a:lnTo>
                <a:lnTo>
                  <a:pt x="196" y="448"/>
                </a:lnTo>
                <a:lnTo>
                  <a:pt x="195" y="448"/>
                </a:lnTo>
                <a:lnTo>
                  <a:pt x="195" y="447"/>
                </a:lnTo>
                <a:lnTo>
                  <a:pt x="194" y="448"/>
                </a:lnTo>
                <a:lnTo>
                  <a:pt x="194" y="447"/>
                </a:lnTo>
                <a:lnTo>
                  <a:pt x="194" y="446"/>
                </a:lnTo>
                <a:lnTo>
                  <a:pt x="195" y="447"/>
                </a:lnTo>
                <a:lnTo>
                  <a:pt x="194" y="446"/>
                </a:lnTo>
                <a:lnTo>
                  <a:pt x="195" y="445"/>
                </a:lnTo>
                <a:lnTo>
                  <a:pt x="195" y="444"/>
                </a:lnTo>
                <a:lnTo>
                  <a:pt x="194" y="444"/>
                </a:lnTo>
                <a:lnTo>
                  <a:pt x="195" y="443"/>
                </a:lnTo>
                <a:lnTo>
                  <a:pt x="194" y="443"/>
                </a:lnTo>
                <a:lnTo>
                  <a:pt x="194" y="444"/>
                </a:lnTo>
                <a:lnTo>
                  <a:pt x="194" y="443"/>
                </a:lnTo>
                <a:lnTo>
                  <a:pt x="194" y="441"/>
                </a:lnTo>
                <a:lnTo>
                  <a:pt x="195" y="437"/>
                </a:lnTo>
                <a:lnTo>
                  <a:pt x="197" y="434"/>
                </a:lnTo>
                <a:lnTo>
                  <a:pt x="197" y="433"/>
                </a:lnTo>
                <a:lnTo>
                  <a:pt x="198" y="431"/>
                </a:lnTo>
                <a:lnTo>
                  <a:pt x="199" y="428"/>
                </a:lnTo>
                <a:lnTo>
                  <a:pt x="199" y="427"/>
                </a:lnTo>
                <a:lnTo>
                  <a:pt x="200" y="427"/>
                </a:lnTo>
                <a:lnTo>
                  <a:pt x="201" y="424"/>
                </a:lnTo>
                <a:lnTo>
                  <a:pt x="200" y="424"/>
                </a:lnTo>
                <a:lnTo>
                  <a:pt x="199" y="424"/>
                </a:lnTo>
                <a:lnTo>
                  <a:pt x="199" y="423"/>
                </a:lnTo>
                <a:lnTo>
                  <a:pt x="199" y="424"/>
                </a:lnTo>
                <a:lnTo>
                  <a:pt x="199" y="423"/>
                </a:lnTo>
                <a:lnTo>
                  <a:pt x="198" y="423"/>
                </a:lnTo>
                <a:lnTo>
                  <a:pt x="197" y="422"/>
                </a:lnTo>
                <a:lnTo>
                  <a:pt x="196" y="423"/>
                </a:lnTo>
                <a:lnTo>
                  <a:pt x="196" y="422"/>
                </a:lnTo>
                <a:lnTo>
                  <a:pt x="196" y="423"/>
                </a:lnTo>
                <a:lnTo>
                  <a:pt x="195" y="422"/>
                </a:lnTo>
                <a:lnTo>
                  <a:pt x="195" y="423"/>
                </a:lnTo>
                <a:lnTo>
                  <a:pt x="194" y="422"/>
                </a:lnTo>
                <a:lnTo>
                  <a:pt x="193" y="422"/>
                </a:lnTo>
                <a:lnTo>
                  <a:pt x="193" y="421"/>
                </a:lnTo>
                <a:lnTo>
                  <a:pt x="192" y="421"/>
                </a:lnTo>
                <a:lnTo>
                  <a:pt x="192" y="422"/>
                </a:lnTo>
                <a:lnTo>
                  <a:pt x="192" y="421"/>
                </a:lnTo>
                <a:lnTo>
                  <a:pt x="191" y="421"/>
                </a:lnTo>
                <a:lnTo>
                  <a:pt x="191" y="422"/>
                </a:lnTo>
                <a:lnTo>
                  <a:pt x="190" y="421"/>
                </a:lnTo>
                <a:lnTo>
                  <a:pt x="190" y="422"/>
                </a:lnTo>
                <a:lnTo>
                  <a:pt x="190" y="421"/>
                </a:lnTo>
                <a:lnTo>
                  <a:pt x="189" y="421"/>
                </a:lnTo>
                <a:lnTo>
                  <a:pt x="188" y="421"/>
                </a:lnTo>
                <a:lnTo>
                  <a:pt x="188" y="420"/>
                </a:lnTo>
                <a:lnTo>
                  <a:pt x="187" y="420"/>
                </a:lnTo>
                <a:lnTo>
                  <a:pt x="187" y="421"/>
                </a:lnTo>
                <a:lnTo>
                  <a:pt x="187" y="420"/>
                </a:lnTo>
                <a:lnTo>
                  <a:pt x="187" y="419"/>
                </a:lnTo>
                <a:lnTo>
                  <a:pt x="185" y="419"/>
                </a:lnTo>
                <a:lnTo>
                  <a:pt x="185" y="420"/>
                </a:lnTo>
                <a:lnTo>
                  <a:pt x="184" y="420"/>
                </a:lnTo>
                <a:lnTo>
                  <a:pt x="183" y="421"/>
                </a:lnTo>
                <a:lnTo>
                  <a:pt x="182" y="421"/>
                </a:lnTo>
                <a:lnTo>
                  <a:pt x="182" y="420"/>
                </a:lnTo>
                <a:lnTo>
                  <a:pt x="182" y="421"/>
                </a:lnTo>
                <a:lnTo>
                  <a:pt x="181" y="420"/>
                </a:lnTo>
                <a:lnTo>
                  <a:pt x="181" y="421"/>
                </a:lnTo>
                <a:lnTo>
                  <a:pt x="181" y="420"/>
                </a:lnTo>
                <a:lnTo>
                  <a:pt x="180" y="420"/>
                </a:lnTo>
                <a:lnTo>
                  <a:pt x="181" y="420"/>
                </a:lnTo>
                <a:lnTo>
                  <a:pt x="180" y="419"/>
                </a:lnTo>
                <a:lnTo>
                  <a:pt x="180" y="420"/>
                </a:lnTo>
                <a:lnTo>
                  <a:pt x="179" y="420"/>
                </a:lnTo>
                <a:lnTo>
                  <a:pt x="179" y="419"/>
                </a:lnTo>
                <a:lnTo>
                  <a:pt x="179" y="420"/>
                </a:lnTo>
                <a:lnTo>
                  <a:pt x="179" y="419"/>
                </a:lnTo>
                <a:lnTo>
                  <a:pt x="178" y="418"/>
                </a:lnTo>
                <a:lnTo>
                  <a:pt x="177" y="420"/>
                </a:lnTo>
                <a:lnTo>
                  <a:pt x="176" y="421"/>
                </a:lnTo>
                <a:lnTo>
                  <a:pt x="176" y="420"/>
                </a:lnTo>
                <a:lnTo>
                  <a:pt x="176" y="419"/>
                </a:lnTo>
                <a:lnTo>
                  <a:pt x="174" y="418"/>
                </a:lnTo>
                <a:lnTo>
                  <a:pt x="174" y="419"/>
                </a:lnTo>
                <a:lnTo>
                  <a:pt x="173" y="419"/>
                </a:lnTo>
                <a:lnTo>
                  <a:pt x="173" y="418"/>
                </a:lnTo>
                <a:lnTo>
                  <a:pt x="171" y="418"/>
                </a:lnTo>
                <a:lnTo>
                  <a:pt x="171" y="417"/>
                </a:lnTo>
                <a:lnTo>
                  <a:pt x="170" y="417"/>
                </a:lnTo>
                <a:lnTo>
                  <a:pt x="170" y="418"/>
                </a:lnTo>
                <a:lnTo>
                  <a:pt x="169" y="418"/>
                </a:lnTo>
                <a:lnTo>
                  <a:pt x="168" y="418"/>
                </a:lnTo>
                <a:lnTo>
                  <a:pt x="168" y="419"/>
                </a:lnTo>
                <a:lnTo>
                  <a:pt x="167" y="418"/>
                </a:lnTo>
                <a:lnTo>
                  <a:pt x="166" y="418"/>
                </a:lnTo>
                <a:lnTo>
                  <a:pt x="165" y="418"/>
                </a:lnTo>
                <a:lnTo>
                  <a:pt x="164" y="418"/>
                </a:lnTo>
                <a:lnTo>
                  <a:pt x="163" y="418"/>
                </a:lnTo>
                <a:lnTo>
                  <a:pt x="161" y="418"/>
                </a:lnTo>
                <a:lnTo>
                  <a:pt x="161" y="419"/>
                </a:lnTo>
                <a:lnTo>
                  <a:pt x="160" y="420"/>
                </a:lnTo>
                <a:lnTo>
                  <a:pt x="159" y="420"/>
                </a:lnTo>
                <a:lnTo>
                  <a:pt x="159" y="419"/>
                </a:lnTo>
                <a:lnTo>
                  <a:pt x="158" y="420"/>
                </a:lnTo>
                <a:lnTo>
                  <a:pt x="157" y="420"/>
                </a:lnTo>
                <a:lnTo>
                  <a:pt x="156" y="421"/>
                </a:lnTo>
                <a:lnTo>
                  <a:pt x="155" y="421"/>
                </a:lnTo>
                <a:lnTo>
                  <a:pt x="155" y="422"/>
                </a:lnTo>
                <a:lnTo>
                  <a:pt x="153" y="422"/>
                </a:lnTo>
                <a:lnTo>
                  <a:pt x="153" y="423"/>
                </a:lnTo>
                <a:lnTo>
                  <a:pt x="153" y="422"/>
                </a:lnTo>
                <a:lnTo>
                  <a:pt x="153" y="423"/>
                </a:lnTo>
                <a:lnTo>
                  <a:pt x="152" y="423"/>
                </a:lnTo>
                <a:lnTo>
                  <a:pt x="151" y="423"/>
                </a:lnTo>
                <a:lnTo>
                  <a:pt x="151" y="424"/>
                </a:lnTo>
                <a:lnTo>
                  <a:pt x="150" y="424"/>
                </a:lnTo>
                <a:lnTo>
                  <a:pt x="150" y="423"/>
                </a:lnTo>
                <a:lnTo>
                  <a:pt x="150" y="424"/>
                </a:lnTo>
                <a:lnTo>
                  <a:pt x="149" y="424"/>
                </a:lnTo>
                <a:lnTo>
                  <a:pt x="148" y="424"/>
                </a:lnTo>
                <a:lnTo>
                  <a:pt x="147" y="424"/>
                </a:lnTo>
                <a:lnTo>
                  <a:pt x="146" y="424"/>
                </a:lnTo>
                <a:lnTo>
                  <a:pt x="145" y="424"/>
                </a:lnTo>
                <a:lnTo>
                  <a:pt x="146" y="425"/>
                </a:lnTo>
                <a:lnTo>
                  <a:pt x="145" y="425"/>
                </a:lnTo>
                <a:lnTo>
                  <a:pt x="144" y="425"/>
                </a:lnTo>
                <a:lnTo>
                  <a:pt x="144" y="426"/>
                </a:lnTo>
                <a:lnTo>
                  <a:pt x="143" y="427"/>
                </a:lnTo>
                <a:lnTo>
                  <a:pt x="142" y="427"/>
                </a:lnTo>
                <a:lnTo>
                  <a:pt x="142" y="428"/>
                </a:lnTo>
                <a:lnTo>
                  <a:pt x="141" y="428"/>
                </a:lnTo>
                <a:lnTo>
                  <a:pt x="140" y="428"/>
                </a:lnTo>
                <a:lnTo>
                  <a:pt x="140" y="429"/>
                </a:lnTo>
                <a:lnTo>
                  <a:pt x="139" y="429"/>
                </a:lnTo>
                <a:lnTo>
                  <a:pt x="139" y="428"/>
                </a:lnTo>
                <a:lnTo>
                  <a:pt x="139" y="429"/>
                </a:lnTo>
                <a:lnTo>
                  <a:pt x="138" y="430"/>
                </a:lnTo>
                <a:lnTo>
                  <a:pt x="139" y="431"/>
                </a:lnTo>
                <a:lnTo>
                  <a:pt x="138" y="431"/>
                </a:lnTo>
                <a:lnTo>
                  <a:pt x="138" y="430"/>
                </a:lnTo>
                <a:lnTo>
                  <a:pt x="138" y="431"/>
                </a:lnTo>
                <a:lnTo>
                  <a:pt x="137" y="431"/>
                </a:lnTo>
                <a:lnTo>
                  <a:pt x="136" y="431"/>
                </a:lnTo>
                <a:lnTo>
                  <a:pt x="135" y="433"/>
                </a:lnTo>
                <a:lnTo>
                  <a:pt x="135" y="432"/>
                </a:lnTo>
                <a:lnTo>
                  <a:pt x="135" y="433"/>
                </a:lnTo>
                <a:lnTo>
                  <a:pt x="135" y="432"/>
                </a:lnTo>
                <a:lnTo>
                  <a:pt x="135" y="433"/>
                </a:lnTo>
                <a:lnTo>
                  <a:pt x="134" y="433"/>
                </a:lnTo>
                <a:lnTo>
                  <a:pt x="133" y="434"/>
                </a:lnTo>
                <a:lnTo>
                  <a:pt x="132" y="434"/>
                </a:lnTo>
                <a:lnTo>
                  <a:pt x="131" y="434"/>
                </a:lnTo>
                <a:lnTo>
                  <a:pt x="130" y="435"/>
                </a:lnTo>
                <a:lnTo>
                  <a:pt x="130" y="436"/>
                </a:lnTo>
                <a:lnTo>
                  <a:pt x="129" y="436"/>
                </a:lnTo>
                <a:lnTo>
                  <a:pt x="127" y="436"/>
                </a:lnTo>
                <a:lnTo>
                  <a:pt x="128" y="436"/>
                </a:lnTo>
                <a:lnTo>
                  <a:pt x="128" y="437"/>
                </a:lnTo>
                <a:lnTo>
                  <a:pt x="127" y="436"/>
                </a:lnTo>
                <a:lnTo>
                  <a:pt x="127" y="437"/>
                </a:lnTo>
                <a:lnTo>
                  <a:pt x="127" y="438"/>
                </a:lnTo>
                <a:lnTo>
                  <a:pt x="127" y="439"/>
                </a:lnTo>
                <a:lnTo>
                  <a:pt x="127" y="440"/>
                </a:lnTo>
                <a:lnTo>
                  <a:pt x="126" y="439"/>
                </a:lnTo>
                <a:lnTo>
                  <a:pt x="126" y="440"/>
                </a:lnTo>
                <a:lnTo>
                  <a:pt x="126" y="441"/>
                </a:lnTo>
                <a:lnTo>
                  <a:pt x="125" y="441"/>
                </a:lnTo>
                <a:lnTo>
                  <a:pt x="124" y="441"/>
                </a:lnTo>
                <a:lnTo>
                  <a:pt x="125" y="441"/>
                </a:lnTo>
                <a:lnTo>
                  <a:pt x="125" y="442"/>
                </a:lnTo>
                <a:lnTo>
                  <a:pt x="126" y="441"/>
                </a:lnTo>
                <a:lnTo>
                  <a:pt x="126" y="442"/>
                </a:lnTo>
                <a:lnTo>
                  <a:pt x="125" y="442"/>
                </a:lnTo>
                <a:lnTo>
                  <a:pt x="124" y="442"/>
                </a:lnTo>
                <a:lnTo>
                  <a:pt x="124" y="444"/>
                </a:lnTo>
                <a:lnTo>
                  <a:pt x="124" y="443"/>
                </a:lnTo>
                <a:lnTo>
                  <a:pt x="123" y="444"/>
                </a:lnTo>
                <a:lnTo>
                  <a:pt x="122" y="444"/>
                </a:lnTo>
                <a:lnTo>
                  <a:pt x="121" y="444"/>
                </a:lnTo>
                <a:lnTo>
                  <a:pt x="121" y="445"/>
                </a:lnTo>
                <a:lnTo>
                  <a:pt x="119" y="446"/>
                </a:lnTo>
                <a:lnTo>
                  <a:pt x="118" y="445"/>
                </a:lnTo>
                <a:lnTo>
                  <a:pt x="118" y="446"/>
                </a:lnTo>
                <a:lnTo>
                  <a:pt x="118" y="447"/>
                </a:lnTo>
                <a:lnTo>
                  <a:pt x="117" y="446"/>
                </a:lnTo>
                <a:lnTo>
                  <a:pt x="116" y="447"/>
                </a:lnTo>
                <a:lnTo>
                  <a:pt x="115" y="447"/>
                </a:lnTo>
                <a:lnTo>
                  <a:pt x="116" y="448"/>
                </a:lnTo>
                <a:lnTo>
                  <a:pt x="115" y="448"/>
                </a:lnTo>
                <a:lnTo>
                  <a:pt x="115" y="449"/>
                </a:lnTo>
                <a:lnTo>
                  <a:pt x="112" y="450"/>
                </a:lnTo>
                <a:lnTo>
                  <a:pt x="111" y="450"/>
                </a:lnTo>
                <a:lnTo>
                  <a:pt x="111" y="451"/>
                </a:lnTo>
                <a:lnTo>
                  <a:pt x="110" y="453"/>
                </a:lnTo>
                <a:lnTo>
                  <a:pt x="109" y="454"/>
                </a:lnTo>
                <a:lnTo>
                  <a:pt x="108" y="455"/>
                </a:lnTo>
                <a:lnTo>
                  <a:pt x="104" y="454"/>
                </a:lnTo>
                <a:lnTo>
                  <a:pt x="103" y="454"/>
                </a:lnTo>
                <a:lnTo>
                  <a:pt x="102" y="454"/>
                </a:lnTo>
                <a:lnTo>
                  <a:pt x="101" y="454"/>
                </a:lnTo>
                <a:lnTo>
                  <a:pt x="100" y="454"/>
                </a:lnTo>
                <a:lnTo>
                  <a:pt x="99" y="455"/>
                </a:lnTo>
                <a:lnTo>
                  <a:pt x="98" y="456"/>
                </a:lnTo>
                <a:lnTo>
                  <a:pt x="98" y="457"/>
                </a:lnTo>
                <a:lnTo>
                  <a:pt x="97" y="457"/>
                </a:lnTo>
                <a:lnTo>
                  <a:pt x="96" y="457"/>
                </a:lnTo>
                <a:lnTo>
                  <a:pt x="96" y="458"/>
                </a:lnTo>
                <a:lnTo>
                  <a:pt x="95" y="458"/>
                </a:lnTo>
                <a:lnTo>
                  <a:pt x="95" y="459"/>
                </a:lnTo>
                <a:lnTo>
                  <a:pt x="94" y="460"/>
                </a:lnTo>
                <a:lnTo>
                  <a:pt x="95" y="460"/>
                </a:lnTo>
                <a:lnTo>
                  <a:pt x="94" y="460"/>
                </a:lnTo>
                <a:lnTo>
                  <a:pt x="93" y="460"/>
                </a:lnTo>
                <a:lnTo>
                  <a:pt x="93" y="461"/>
                </a:lnTo>
                <a:lnTo>
                  <a:pt x="92" y="461"/>
                </a:lnTo>
                <a:lnTo>
                  <a:pt x="92" y="460"/>
                </a:lnTo>
                <a:lnTo>
                  <a:pt x="92" y="461"/>
                </a:lnTo>
                <a:lnTo>
                  <a:pt x="92" y="462"/>
                </a:lnTo>
                <a:lnTo>
                  <a:pt x="91" y="463"/>
                </a:lnTo>
                <a:lnTo>
                  <a:pt x="89" y="463"/>
                </a:lnTo>
                <a:lnTo>
                  <a:pt x="89" y="464"/>
                </a:lnTo>
                <a:lnTo>
                  <a:pt x="89" y="463"/>
                </a:lnTo>
                <a:lnTo>
                  <a:pt x="89" y="464"/>
                </a:lnTo>
                <a:lnTo>
                  <a:pt x="88" y="464"/>
                </a:lnTo>
                <a:lnTo>
                  <a:pt x="89" y="465"/>
                </a:lnTo>
                <a:lnTo>
                  <a:pt x="88" y="465"/>
                </a:lnTo>
                <a:lnTo>
                  <a:pt x="87" y="466"/>
                </a:lnTo>
                <a:lnTo>
                  <a:pt x="86" y="466"/>
                </a:lnTo>
                <a:lnTo>
                  <a:pt x="85" y="467"/>
                </a:lnTo>
                <a:lnTo>
                  <a:pt x="84" y="467"/>
                </a:lnTo>
                <a:lnTo>
                  <a:pt x="83" y="467"/>
                </a:lnTo>
                <a:lnTo>
                  <a:pt x="83" y="468"/>
                </a:lnTo>
                <a:lnTo>
                  <a:pt x="83" y="469"/>
                </a:lnTo>
                <a:lnTo>
                  <a:pt x="82" y="470"/>
                </a:lnTo>
                <a:lnTo>
                  <a:pt x="81" y="470"/>
                </a:lnTo>
                <a:lnTo>
                  <a:pt x="80" y="470"/>
                </a:lnTo>
                <a:lnTo>
                  <a:pt x="79" y="469"/>
                </a:lnTo>
                <a:lnTo>
                  <a:pt x="78" y="470"/>
                </a:lnTo>
                <a:lnTo>
                  <a:pt x="77" y="469"/>
                </a:lnTo>
                <a:lnTo>
                  <a:pt x="76" y="469"/>
                </a:lnTo>
                <a:lnTo>
                  <a:pt x="75" y="469"/>
                </a:lnTo>
                <a:lnTo>
                  <a:pt x="75" y="470"/>
                </a:lnTo>
                <a:lnTo>
                  <a:pt x="73" y="471"/>
                </a:lnTo>
                <a:lnTo>
                  <a:pt x="72" y="471"/>
                </a:lnTo>
                <a:lnTo>
                  <a:pt x="72" y="472"/>
                </a:lnTo>
                <a:lnTo>
                  <a:pt x="72" y="473"/>
                </a:lnTo>
                <a:lnTo>
                  <a:pt x="71" y="474"/>
                </a:lnTo>
                <a:lnTo>
                  <a:pt x="70" y="474"/>
                </a:lnTo>
                <a:lnTo>
                  <a:pt x="69" y="475"/>
                </a:lnTo>
                <a:lnTo>
                  <a:pt x="69" y="474"/>
                </a:lnTo>
                <a:lnTo>
                  <a:pt x="69" y="475"/>
                </a:lnTo>
                <a:lnTo>
                  <a:pt x="68" y="475"/>
                </a:lnTo>
                <a:lnTo>
                  <a:pt x="68" y="476"/>
                </a:lnTo>
                <a:lnTo>
                  <a:pt x="67" y="477"/>
                </a:lnTo>
                <a:lnTo>
                  <a:pt x="66" y="479"/>
                </a:lnTo>
                <a:lnTo>
                  <a:pt x="65" y="479"/>
                </a:lnTo>
                <a:lnTo>
                  <a:pt x="64" y="479"/>
                </a:lnTo>
                <a:lnTo>
                  <a:pt x="64" y="480"/>
                </a:lnTo>
                <a:lnTo>
                  <a:pt x="63" y="479"/>
                </a:lnTo>
                <a:lnTo>
                  <a:pt x="63" y="480"/>
                </a:lnTo>
                <a:lnTo>
                  <a:pt x="63" y="481"/>
                </a:lnTo>
                <a:lnTo>
                  <a:pt x="63" y="482"/>
                </a:lnTo>
                <a:lnTo>
                  <a:pt x="63" y="481"/>
                </a:lnTo>
                <a:lnTo>
                  <a:pt x="62" y="482"/>
                </a:lnTo>
                <a:lnTo>
                  <a:pt x="61" y="482"/>
                </a:lnTo>
                <a:lnTo>
                  <a:pt x="60" y="482"/>
                </a:lnTo>
                <a:lnTo>
                  <a:pt x="58" y="481"/>
                </a:lnTo>
                <a:lnTo>
                  <a:pt x="57" y="482"/>
                </a:lnTo>
                <a:lnTo>
                  <a:pt x="57" y="481"/>
                </a:lnTo>
                <a:lnTo>
                  <a:pt x="56" y="482"/>
                </a:lnTo>
                <a:lnTo>
                  <a:pt x="55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3"/>
                </a:lnTo>
                <a:lnTo>
                  <a:pt x="54" y="483"/>
                </a:lnTo>
                <a:lnTo>
                  <a:pt x="54" y="484"/>
                </a:lnTo>
                <a:lnTo>
                  <a:pt x="53" y="484"/>
                </a:lnTo>
                <a:lnTo>
                  <a:pt x="52" y="485"/>
                </a:lnTo>
                <a:lnTo>
                  <a:pt x="49" y="483"/>
                </a:lnTo>
                <a:lnTo>
                  <a:pt x="47" y="483"/>
                </a:lnTo>
                <a:lnTo>
                  <a:pt x="46" y="484"/>
                </a:lnTo>
                <a:lnTo>
                  <a:pt x="46" y="486"/>
                </a:lnTo>
                <a:lnTo>
                  <a:pt x="45" y="486"/>
                </a:lnTo>
                <a:lnTo>
                  <a:pt x="45" y="487"/>
                </a:lnTo>
                <a:lnTo>
                  <a:pt x="44" y="487"/>
                </a:lnTo>
                <a:lnTo>
                  <a:pt x="44" y="488"/>
                </a:lnTo>
                <a:lnTo>
                  <a:pt x="43" y="487"/>
                </a:lnTo>
                <a:lnTo>
                  <a:pt x="41" y="488"/>
                </a:lnTo>
                <a:lnTo>
                  <a:pt x="41" y="489"/>
                </a:lnTo>
                <a:lnTo>
                  <a:pt x="40" y="489"/>
                </a:lnTo>
                <a:lnTo>
                  <a:pt x="40" y="490"/>
                </a:lnTo>
                <a:lnTo>
                  <a:pt x="40" y="491"/>
                </a:lnTo>
                <a:lnTo>
                  <a:pt x="40" y="492"/>
                </a:lnTo>
                <a:lnTo>
                  <a:pt x="38" y="492"/>
                </a:lnTo>
                <a:lnTo>
                  <a:pt x="37" y="491"/>
                </a:lnTo>
                <a:lnTo>
                  <a:pt x="37" y="490"/>
                </a:lnTo>
                <a:lnTo>
                  <a:pt x="37" y="489"/>
                </a:lnTo>
                <a:lnTo>
                  <a:pt x="35" y="488"/>
                </a:lnTo>
                <a:lnTo>
                  <a:pt x="35" y="487"/>
                </a:lnTo>
                <a:lnTo>
                  <a:pt x="37" y="487"/>
                </a:lnTo>
                <a:lnTo>
                  <a:pt x="37" y="486"/>
                </a:lnTo>
                <a:lnTo>
                  <a:pt x="38" y="486"/>
                </a:lnTo>
                <a:lnTo>
                  <a:pt x="39" y="486"/>
                </a:lnTo>
                <a:lnTo>
                  <a:pt x="40" y="486"/>
                </a:lnTo>
                <a:lnTo>
                  <a:pt x="40" y="485"/>
                </a:lnTo>
                <a:lnTo>
                  <a:pt x="40" y="483"/>
                </a:lnTo>
                <a:lnTo>
                  <a:pt x="40" y="482"/>
                </a:lnTo>
                <a:lnTo>
                  <a:pt x="41" y="481"/>
                </a:lnTo>
                <a:lnTo>
                  <a:pt x="41" y="480"/>
                </a:lnTo>
                <a:lnTo>
                  <a:pt x="42" y="479"/>
                </a:lnTo>
                <a:lnTo>
                  <a:pt x="43" y="478"/>
                </a:lnTo>
                <a:lnTo>
                  <a:pt x="45" y="476"/>
                </a:lnTo>
                <a:lnTo>
                  <a:pt x="46" y="473"/>
                </a:lnTo>
                <a:lnTo>
                  <a:pt x="45" y="473"/>
                </a:lnTo>
                <a:lnTo>
                  <a:pt x="46" y="473"/>
                </a:lnTo>
                <a:lnTo>
                  <a:pt x="46" y="470"/>
                </a:lnTo>
                <a:lnTo>
                  <a:pt x="44" y="469"/>
                </a:lnTo>
                <a:lnTo>
                  <a:pt x="44" y="467"/>
                </a:lnTo>
                <a:lnTo>
                  <a:pt x="43" y="467"/>
                </a:lnTo>
                <a:lnTo>
                  <a:pt x="43" y="466"/>
                </a:lnTo>
                <a:lnTo>
                  <a:pt x="42" y="464"/>
                </a:lnTo>
                <a:lnTo>
                  <a:pt x="41" y="464"/>
                </a:lnTo>
                <a:lnTo>
                  <a:pt x="41" y="463"/>
                </a:lnTo>
                <a:lnTo>
                  <a:pt x="40" y="461"/>
                </a:lnTo>
                <a:lnTo>
                  <a:pt x="40" y="460"/>
                </a:lnTo>
                <a:lnTo>
                  <a:pt x="42" y="460"/>
                </a:lnTo>
                <a:lnTo>
                  <a:pt x="42" y="459"/>
                </a:lnTo>
                <a:lnTo>
                  <a:pt x="43" y="458"/>
                </a:lnTo>
                <a:lnTo>
                  <a:pt x="43" y="457"/>
                </a:lnTo>
                <a:lnTo>
                  <a:pt x="43" y="456"/>
                </a:lnTo>
                <a:lnTo>
                  <a:pt x="43" y="454"/>
                </a:lnTo>
                <a:lnTo>
                  <a:pt x="43" y="453"/>
                </a:lnTo>
                <a:lnTo>
                  <a:pt x="43" y="452"/>
                </a:lnTo>
                <a:lnTo>
                  <a:pt x="43" y="451"/>
                </a:lnTo>
                <a:lnTo>
                  <a:pt x="42" y="450"/>
                </a:lnTo>
                <a:lnTo>
                  <a:pt x="41" y="450"/>
                </a:lnTo>
                <a:lnTo>
                  <a:pt x="42" y="450"/>
                </a:lnTo>
                <a:lnTo>
                  <a:pt x="42" y="449"/>
                </a:lnTo>
                <a:lnTo>
                  <a:pt x="42" y="448"/>
                </a:lnTo>
                <a:lnTo>
                  <a:pt x="43" y="448"/>
                </a:lnTo>
                <a:lnTo>
                  <a:pt x="44" y="448"/>
                </a:lnTo>
                <a:lnTo>
                  <a:pt x="44" y="447"/>
                </a:lnTo>
                <a:lnTo>
                  <a:pt x="45" y="446"/>
                </a:lnTo>
                <a:lnTo>
                  <a:pt x="45" y="445"/>
                </a:lnTo>
                <a:lnTo>
                  <a:pt x="43" y="444"/>
                </a:lnTo>
                <a:lnTo>
                  <a:pt x="44" y="443"/>
                </a:lnTo>
                <a:lnTo>
                  <a:pt x="45" y="442"/>
                </a:lnTo>
                <a:lnTo>
                  <a:pt x="44" y="441"/>
                </a:lnTo>
                <a:lnTo>
                  <a:pt x="44" y="440"/>
                </a:lnTo>
                <a:lnTo>
                  <a:pt x="45" y="440"/>
                </a:lnTo>
                <a:lnTo>
                  <a:pt x="45" y="439"/>
                </a:lnTo>
                <a:lnTo>
                  <a:pt x="45" y="438"/>
                </a:lnTo>
                <a:lnTo>
                  <a:pt x="43" y="438"/>
                </a:lnTo>
                <a:lnTo>
                  <a:pt x="43" y="437"/>
                </a:lnTo>
                <a:lnTo>
                  <a:pt x="44" y="437"/>
                </a:lnTo>
                <a:lnTo>
                  <a:pt x="44" y="436"/>
                </a:lnTo>
                <a:lnTo>
                  <a:pt x="43" y="435"/>
                </a:lnTo>
                <a:lnTo>
                  <a:pt x="43" y="434"/>
                </a:lnTo>
                <a:lnTo>
                  <a:pt x="43" y="433"/>
                </a:lnTo>
                <a:lnTo>
                  <a:pt x="43" y="431"/>
                </a:lnTo>
                <a:lnTo>
                  <a:pt x="43" y="430"/>
                </a:lnTo>
                <a:lnTo>
                  <a:pt x="43" y="431"/>
                </a:lnTo>
                <a:lnTo>
                  <a:pt x="46" y="431"/>
                </a:lnTo>
                <a:lnTo>
                  <a:pt x="47" y="431"/>
                </a:lnTo>
                <a:lnTo>
                  <a:pt x="48" y="430"/>
                </a:lnTo>
                <a:lnTo>
                  <a:pt x="49" y="430"/>
                </a:lnTo>
                <a:lnTo>
                  <a:pt x="49" y="428"/>
                </a:lnTo>
                <a:lnTo>
                  <a:pt x="50" y="428"/>
                </a:lnTo>
                <a:lnTo>
                  <a:pt x="49" y="427"/>
                </a:lnTo>
                <a:lnTo>
                  <a:pt x="50" y="426"/>
                </a:lnTo>
                <a:lnTo>
                  <a:pt x="50" y="425"/>
                </a:lnTo>
                <a:lnTo>
                  <a:pt x="49" y="425"/>
                </a:lnTo>
                <a:lnTo>
                  <a:pt x="48" y="425"/>
                </a:lnTo>
                <a:lnTo>
                  <a:pt x="48" y="424"/>
                </a:lnTo>
                <a:lnTo>
                  <a:pt x="47" y="424"/>
                </a:lnTo>
                <a:lnTo>
                  <a:pt x="46" y="421"/>
                </a:lnTo>
                <a:lnTo>
                  <a:pt x="45" y="420"/>
                </a:lnTo>
                <a:lnTo>
                  <a:pt x="44" y="420"/>
                </a:lnTo>
                <a:lnTo>
                  <a:pt x="44" y="419"/>
                </a:lnTo>
                <a:lnTo>
                  <a:pt x="43" y="418"/>
                </a:lnTo>
                <a:lnTo>
                  <a:pt x="42" y="419"/>
                </a:lnTo>
                <a:lnTo>
                  <a:pt x="42" y="418"/>
                </a:lnTo>
                <a:lnTo>
                  <a:pt x="41" y="418"/>
                </a:lnTo>
                <a:lnTo>
                  <a:pt x="40" y="418"/>
                </a:lnTo>
                <a:lnTo>
                  <a:pt x="39" y="417"/>
                </a:lnTo>
                <a:lnTo>
                  <a:pt x="40" y="415"/>
                </a:lnTo>
                <a:lnTo>
                  <a:pt x="39" y="414"/>
                </a:lnTo>
                <a:lnTo>
                  <a:pt x="38" y="414"/>
                </a:lnTo>
                <a:lnTo>
                  <a:pt x="37" y="415"/>
                </a:lnTo>
                <a:lnTo>
                  <a:pt x="36" y="414"/>
                </a:lnTo>
                <a:lnTo>
                  <a:pt x="35" y="414"/>
                </a:lnTo>
                <a:lnTo>
                  <a:pt x="35" y="412"/>
                </a:lnTo>
                <a:lnTo>
                  <a:pt x="35" y="411"/>
                </a:lnTo>
                <a:lnTo>
                  <a:pt x="34" y="411"/>
                </a:lnTo>
                <a:lnTo>
                  <a:pt x="33" y="411"/>
                </a:lnTo>
                <a:lnTo>
                  <a:pt x="30" y="411"/>
                </a:lnTo>
                <a:lnTo>
                  <a:pt x="29" y="410"/>
                </a:lnTo>
                <a:lnTo>
                  <a:pt x="29" y="409"/>
                </a:lnTo>
                <a:lnTo>
                  <a:pt x="29" y="408"/>
                </a:lnTo>
                <a:lnTo>
                  <a:pt x="28" y="408"/>
                </a:lnTo>
                <a:lnTo>
                  <a:pt x="26" y="408"/>
                </a:lnTo>
                <a:lnTo>
                  <a:pt x="25" y="407"/>
                </a:lnTo>
                <a:lnTo>
                  <a:pt x="26" y="406"/>
                </a:lnTo>
                <a:lnTo>
                  <a:pt x="26" y="407"/>
                </a:lnTo>
                <a:lnTo>
                  <a:pt x="28" y="405"/>
                </a:lnTo>
                <a:lnTo>
                  <a:pt x="27" y="404"/>
                </a:lnTo>
                <a:lnTo>
                  <a:pt x="26" y="404"/>
                </a:lnTo>
                <a:lnTo>
                  <a:pt x="27" y="403"/>
                </a:lnTo>
                <a:lnTo>
                  <a:pt x="28" y="402"/>
                </a:lnTo>
                <a:lnTo>
                  <a:pt x="28" y="401"/>
                </a:lnTo>
                <a:lnTo>
                  <a:pt x="28" y="400"/>
                </a:lnTo>
                <a:lnTo>
                  <a:pt x="28" y="399"/>
                </a:lnTo>
                <a:lnTo>
                  <a:pt x="28" y="398"/>
                </a:lnTo>
                <a:lnTo>
                  <a:pt x="27" y="397"/>
                </a:lnTo>
                <a:lnTo>
                  <a:pt x="24" y="395"/>
                </a:lnTo>
                <a:lnTo>
                  <a:pt x="25" y="395"/>
                </a:lnTo>
                <a:lnTo>
                  <a:pt x="25" y="392"/>
                </a:lnTo>
                <a:lnTo>
                  <a:pt x="27" y="389"/>
                </a:lnTo>
                <a:lnTo>
                  <a:pt x="26" y="387"/>
                </a:lnTo>
                <a:lnTo>
                  <a:pt x="24" y="387"/>
                </a:lnTo>
                <a:lnTo>
                  <a:pt x="25" y="386"/>
                </a:lnTo>
                <a:lnTo>
                  <a:pt x="23" y="385"/>
                </a:lnTo>
                <a:lnTo>
                  <a:pt x="24" y="384"/>
                </a:lnTo>
                <a:lnTo>
                  <a:pt x="27" y="383"/>
                </a:lnTo>
                <a:lnTo>
                  <a:pt x="28" y="383"/>
                </a:lnTo>
                <a:lnTo>
                  <a:pt x="26" y="381"/>
                </a:lnTo>
                <a:lnTo>
                  <a:pt x="26" y="382"/>
                </a:lnTo>
                <a:lnTo>
                  <a:pt x="25" y="381"/>
                </a:lnTo>
                <a:lnTo>
                  <a:pt x="25" y="380"/>
                </a:lnTo>
                <a:lnTo>
                  <a:pt x="26" y="379"/>
                </a:lnTo>
                <a:lnTo>
                  <a:pt x="27" y="379"/>
                </a:lnTo>
                <a:lnTo>
                  <a:pt x="26" y="379"/>
                </a:lnTo>
                <a:lnTo>
                  <a:pt x="26" y="378"/>
                </a:lnTo>
                <a:lnTo>
                  <a:pt x="26" y="377"/>
                </a:lnTo>
                <a:lnTo>
                  <a:pt x="25" y="377"/>
                </a:lnTo>
                <a:lnTo>
                  <a:pt x="26" y="376"/>
                </a:lnTo>
                <a:lnTo>
                  <a:pt x="26" y="375"/>
                </a:lnTo>
                <a:lnTo>
                  <a:pt x="28" y="374"/>
                </a:lnTo>
                <a:lnTo>
                  <a:pt x="28" y="373"/>
                </a:lnTo>
                <a:lnTo>
                  <a:pt x="30" y="372"/>
                </a:lnTo>
                <a:lnTo>
                  <a:pt x="32" y="369"/>
                </a:lnTo>
                <a:lnTo>
                  <a:pt x="31" y="369"/>
                </a:lnTo>
                <a:lnTo>
                  <a:pt x="30" y="368"/>
                </a:lnTo>
                <a:lnTo>
                  <a:pt x="28" y="369"/>
                </a:lnTo>
                <a:lnTo>
                  <a:pt x="28" y="368"/>
                </a:lnTo>
                <a:lnTo>
                  <a:pt x="27" y="368"/>
                </a:lnTo>
                <a:lnTo>
                  <a:pt x="26" y="367"/>
                </a:lnTo>
                <a:lnTo>
                  <a:pt x="27" y="366"/>
                </a:lnTo>
                <a:lnTo>
                  <a:pt x="26" y="365"/>
                </a:lnTo>
                <a:lnTo>
                  <a:pt x="27" y="364"/>
                </a:lnTo>
                <a:lnTo>
                  <a:pt x="28" y="363"/>
                </a:lnTo>
                <a:lnTo>
                  <a:pt x="27" y="362"/>
                </a:lnTo>
                <a:lnTo>
                  <a:pt x="28" y="361"/>
                </a:lnTo>
                <a:lnTo>
                  <a:pt x="28" y="360"/>
                </a:lnTo>
                <a:lnTo>
                  <a:pt x="27" y="358"/>
                </a:lnTo>
                <a:lnTo>
                  <a:pt x="26" y="359"/>
                </a:lnTo>
                <a:lnTo>
                  <a:pt x="26" y="358"/>
                </a:lnTo>
                <a:lnTo>
                  <a:pt x="28" y="356"/>
                </a:lnTo>
                <a:lnTo>
                  <a:pt x="30" y="355"/>
                </a:lnTo>
                <a:lnTo>
                  <a:pt x="31" y="355"/>
                </a:lnTo>
                <a:lnTo>
                  <a:pt x="32" y="355"/>
                </a:lnTo>
                <a:lnTo>
                  <a:pt x="34" y="354"/>
                </a:lnTo>
                <a:lnTo>
                  <a:pt x="34" y="353"/>
                </a:lnTo>
                <a:lnTo>
                  <a:pt x="35" y="353"/>
                </a:lnTo>
                <a:lnTo>
                  <a:pt x="37" y="351"/>
                </a:lnTo>
                <a:lnTo>
                  <a:pt x="37" y="350"/>
                </a:lnTo>
                <a:lnTo>
                  <a:pt x="40" y="349"/>
                </a:lnTo>
                <a:lnTo>
                  <a:pt x="40" y="347"/>
                </a:lnTo>
                <a:lnTo>
                  <a:pt x="40" y="346"/>
                </a:lnTo>
                <a:lnTo>
                  <a:pt x="39" y="346"/>
                </a:lnTo>
                <a:lnTo>
                  <a:pt x="37" y="347"/>
                </a:lnTo>
                <a:lnTo>
                  <a:pt x="35" y="347"/>
                </a:lnTo>
                <a:lnTo>
                  <a:pt x="34" y="347"/>
                </a:lnTo>
                <a:lnTo>
                  <a:pt x="34" y="348"/>
                </a:lnTo>
                <a:lnTo>
                  <a:pt x="31" y="350"/>
                </a:lnTo>
                <a:lnTo>
                  <a:pt x="28" y="350"/>
                </a:lnTo>
                <a:lnTo>
                  <a:pt x="26" y="351"/>
                </a:lnTo>
                <a:lnTo>
                  <a:pt x="25" y="352"/>
                </a:lnTo>
                <a:lnTo>
                  <a:pt x="24" y="352"/>
                </a:lnTo>
                <a:lnTo>
                  <a:pt x="23" y="352"/>
                </a:lnTo>
                <a:lnTo>
                  <a:pt x="23" y="350"/>
                </a:lnTo>
                <a:lnTo>
                  <a:pt x="21" y="349"/>
                </a:lnTo>
                <a:lnTo>
                  <a:pt x="22" y="347"/>
                </a:lnTo>
                <a:lnTo>
                  <a:pt x="22" y="346"/>
                </a:lnTo>
                <a:lnTo>
                  <a:pt x="23" y="345"/>
                </a:lnTo>
                <a:lnTo>
                  <a:pt x="20" y="345"/>
                </a:lnTo>
                <a:lnTo>
                  <a:pt x="20" y="344"/>
                </a:lnTo>
                <a:lnTo>
                  <a:pt x="21" y="343"/>
                </a:lnTo>
                <a:lnTo>
                  <a:pt x="21" y="342"/>
                </a:lnTo>
                <a:lnTo>
                  <a:pt x="22" y="342"/>
                </a:lnTo>
                <a:lnTo>
                  <a:pt x="22" y="340"/>
                </a:lnTo>
                <a:lnTo>
                  <a:pt x="21" y="340"/>
                </a:lnTo>
                <a:lnTo>
                  <a:pt x="22" y="339"/>
                </a:lnTo>
                <a:lnTo>
                  <a:pt x="21" y="338"/>
                </a:lnTo>
                <a:lnTo>
                  <a:pt x="23" y="337"/>
                </a:lnTo>
                <a:lnTo>
                  <a:pt x="23" y="336"/>
                </a:lnTo>
                <a:lnTo>
                  <a:pt x="22" y="336"/>
                </a:lnTo>
                <a:lnTo>
                  <a:pt x="21" y="334"/>
                </a:lnTo>
                <a:lnTo>
                  <a:pt x="20" y="334"/>
                </a:lnTo>
                <a:lnTo>
                  <a:pt x="22" y="332"/>
                </a:lnTo>
                <a:lnTo>
                  <a:pt x="23" y="331"/>
                </a:lnTo>
                <a:lnTo>
                  <a:pt x="23" y="330"/>
                </a:lnTo>
                <a:lnTo>
                  <a:pt x="23" y="329"/>
                </a:lnTo>
                <a:lnTo>
                  <a:pt x="24" y="329"/>
                </a:lnTo>
                <a:lnTo>
                  <a:pt x="24" y="327"/>
                </a:lnTo>
                <a:lnTo>
                  <a:pt x="26" y="327"/>
                </a:lnTo>
                <a:lnTo>
                  <a:pt x="27" y="326"/>
                </a:lnTo>
                <a:lnTo>
                  <a:pt x="28" y="327"/>
                </a:lnTo>
                <a:lnTo>
                  <a:pt x="29" y="327"/>
                </a:lnTo>
                <a:lnTo>
                  <a:pt x="30" y="326"/>
                </a:lnTo>
                <a:lnTo>
                  <a:pt x="31" y="325"/>
                </a:lnTo>
                <a:lnTo>
                  <a:pt x="32" y="325"/>
                </a:lnTo>
                <a:lnTo>
                  <a:pt x="34" y="324"/>
                </a:lnTo>
                <a:lnTo>
                  <a:pt x="35" y="321"/>
                </a:lnTo>
                <a:lnTo>
                  <a:pt x="34" y="320"/>
                </a:lnTo>
                <a:lnTo>
                  <a:pt x="30" y="321"/>
                </a:lnTo>
                <a:lnTo>
                  <a:pt x="29" y="321"/>
                </a:lnTo>
                <a:lnTo>
                  <a:pt x="28" y="322"/>
                </a:lnTo>
                <a:lnTo>
                  <a:pt x="25" y="321"/>
                </a:lnTo>
                <a:lnTo>
                  <a:pt x="24" y="322"/>
                </a:lnTo>
                <a:lnTo>
                  <a:pt x="23" y="322"/>
                </a:lnTo>
                <a:lnTo>
                  <a:pt x="22" y="323"/>
                </a:lnTo>
                <a:lnTo>
                  <a:pt x="23" y="321"/>
                </a:lnTo>
                <a:lnTo>
                  <a:pt x="23" y="320"/>
                </a:lnTo>
                <a:lnTo>
                  <a:pt x="23" y="319"/>
                </a:lnTo>
                <a:lnTo>
                  <a:pt x="23" y="318"/>
                </a:lnTo>
                <a:lnTo>
                  <a:pt x="23" y="316"/>
                </a:lnTo>
                <a:lnTo>
                  <a:pt x="24" y="315"/>
                </a:lnTo>
                <a:lnTo>
                  <a:pt x="25" y="314"/>
                </a:lnTo>
                <a:lnTo>
                  <a:pt x="24" y="314"/>
                </a:lnTo>
                <a:lnTo>
                  <a:pt x="24" y="313"/>
                </a:lnTo>
                <a:lnTo>
                  <a:pt x="23" y="312"/>
                </a:lnTo>
                <a:lnTo>
                  <a:pt x="23" y="311"/>
                </a:lnTo>
                <a:lnTo>
                  <a:pt x="24" y="310"/>
                </a:lnTo>
                <a:lnTo>
                  <a:pt x="24" y="309"/>
                </a:lnTo>
                <a:lnTo>
                  <a:pt x="23" y="308"/>
                </a:lnTo>
                <a:lnTo>
                  <a:pt x="24" y="308"/>
                </a:lnTo>
                <a:lnTo>
                  <a:pt x="25" y="306"/>
                </a:lnTo>
                <a:lnTo>
                  <a:pt x="24" y="305"/>
                </a:lnTo>
                <a:lnTo>
                  <a:pt x="23" y="305"/>
                </a:lnTo>
                <a:lnTo>
                  <a:pt x="23" y="304"/>
                </a:lnTo>
                <a:lnTo>
                  <a:pt x="23" y="303"/>
                </a:lnTo>
                <a:lnTo>
                  <a:pt x="25" y="302"/>
                </a:lnTo>
                <a:lnTo>
                  <a:pt x="26" y="301"/>
                </a:lnTo>
                <a:lnTo>
                  <a:pt x="25" y="301"/>
                </a:lnTo>
                <a:lnTo>
                  <a:pt x="24" y="301"/>
                </a:lnTo>
                <a:lnTo>
                  <a:pt x="24" y="300"/>
                </a:lnTo>
                <a:lnTo>
                  <a:pt x="23" y="300"/>
                </a:lnTo>
                <a:lnTo>
                  <a:pt x="24" y="297"/>
                </a:lnTo>
                <a:lnTo>
                  <a:pt x="23" y="296"/>
                </a:lnTo>
                <a:lnTo>
                  <a:pt x="24" y="295"/>
                </a:lnTo>
                <a:lnTo>
                  <a:pt x="25" y="295"/>
                </a:lnTo>
                <a:lnTo>
                  <a:pt x="25" y="294"/>
                </a:lnTo>
                <a:lnTo>
                  <a:pt x="26" y="294"/>
                </a:lnTo>
                <a:lnTo>
                  <a:pt x="26" y="293"/>
                </a:lnTo>
                <a:lnTo>
                  <a:pt x="27" y="292"/>
                </a:lnTo>
                <a:lnTo>
                  <a:pt x="29" y="292"/>
                </a:lnTo>
                <a:lnTo>
                  <a:pt x="32" y="292"/>
                </a:lnTo>
                <a:lnTo>
                  <a:pt x="33" y="291"/>
                </a:lnTo>
                <a:lnTo>
                  <a:pt x="32" y="290"/>
                </a:lnTo>
                <a:lnTo>
                  <a:pt x="32" y="289"/>
                </a:lnTo>
                <a:lnTo>
                  <a:pt x="31" y="289"/>
                </a:lnTo>
                <a:lnTo>
                  <a:pt x="27" y="290"/>
                </a:lnTo>
                <a:lnTo>
                  <a:pt x="26" y="289"/>
                </a:lnTo>
                <a:lnTo>
                  <a:pt x="26" y="287"/>
                </a:lnTo>
                <a:lnTo>
                  <a:pt x="26" y="286"/>
                </a:lnTo>
                <a:lnTo>
                  <a:pt x="26" y="285"/>
                </a:lnTo>
                <a:lnTo>
                  <a:pt x="25" y="284"/>
                </a:lnTo>
                <a:lnTo>
                  <a:pt x="24" y="284"/>
                </a:lnTo>
                <a:lnTo>
                  <a:pt x="23" y="283"/>
                </a:lnTo>
                <a:lnTo>
                  <a:pt x="23" y="284"/>
                </a:lnTo>
                <a:lnTo>
                  <a:pt x="22" y="284"/>
                </a:lnTo>
                <a:lnTo>
                  <a:pt x="22" y="283"/>
                </a:lnTo>
                <a:lnTo>
                  <a:pt x="23" y="282"/>
                </a:lnTo>
                <a:lnTo>
                  <a:pt x="23" y="281"/>
                </a:lnTo>
                <a:lnTo>
                  <a:pt x="23" y="280"/>
                </a:lnTo>
                <a:lnTo>
                  <a:pt x="21" y="279"/>
                </a:lnTo>
                <a:lnTo>
                  <a:pt x="20" y="279"/>
                </a:lnTo>
                <a:lnTo>
                  <a:pt x="19" y="278"/>
                </a:lnTo>
                <a:lnTo>
                  <a:pt x="18" y="278"/>
                </a:lnTo>
                <a:lnTo>
                  <a:pt x="19" y="277"/>
                </a:lnTo>
                <a:lnTo>
                  <a:pt x="18" y="277"/>
                </a:lnTo>
                <a:lnTo>
                  <a:pt x="19" y="276"/>
                </a:lnTo>
                <a:lnTo>
                  <a:pt x="20" y="276"/>
                </a:lnTo>
                <a:lnTo>
                  <a:pt x="19" y="276"/>
                </a:lnTo>
                <a:lnTo>
                  <a:pt x="18" y="275"/>
                </a:lnTo>
                <a:lnTo>
                  <a:pt x="17" y="275"/>
                </a:lnTo>
                <a:lnTo>
                  <a:pt x="17" y="273"/>
                </a:lnTo>
                <a:lnTo>
                  <a:pt x="17" y="272"/>
                </a:lnTo>
                <a:lnTo>
                  <a:pt x="17" y="271"/>
                </a:lnTo>
                <a:lnTo>
                  <a:pt x="18" y="270"/>
                </a:lnTo>
                <a:lnTo>
                  <a:pt x="17" y="269"/>
                </a:lnTo>
                <a:lnTo>
                  <a:pt x="17" y="268"/>
                </a:lnTo>
                <a:lnTo>
                  <a:pt x="16" y="268"/>
                </a:lnTo>
                <a:lnTo>
                  <a:pt x="16" y="267"/>
                </a:lnTo>
                <a:lnTo>
                  <a:pt x="17" y="266"/>
                </a:lnTo>
                <a:lnTo>
                  <a:pt x="16" y="266"/>
                </a:lnTo>
                <a:lnTo>
                  <a:pt x="17" y="265"/>
                </a:lnTo>
                <a:lnTo>
                  <a:pt x="17" y="263"/>
                </a:lnTo>
                <a:lnTo>
                  <a:pt x="17" y="262"/>
                </a:lnTo>
                <a:lnTo>
                  <a:pt x="17" y="261"/>
                </a:lnTo>
                <a:lnTo>
                  <a:pt x="16" y="260"/>
                </a:lnTo>
                <a:lnTo>
                  <a:pt x="17" y="259"/>
                </a:lnTo>
                <a:lnTo>
                  <a:pt x="16" y="259"/>
                </a:lnTo>
                <a:lnTo>
                  <a:pt x="17" y="258"/>
                </a:lnTo>
                <a:lnTo>
                  <a:pt x="17" y="257"/>
                </a:lnTo>
                <a:lnTo>
                  <a:pt x="16" y="257"/>
                </a:lnTo>
                <a:lnTo>
                  <a:pt x="15" y="256"/>
                </a:lnTo>
                <a:lnTo>
                  <a:pt x="17" y="255"/>
                </a:lnTo>
                <a:lnTo>
                  <a:pt x="17" y="253"/>
                </a:lnTo>
                <a:lnTo>
                  <a:pt x="18" y="252"/>
                </a:lnTo>
                <a:lnTo>
                  <a:pt x="19" y="252"/>
                </a:lnTo>
                <a:lnTo>
                  <a:pt x="20" y="251"/>
                </a:lnTo>
                <a:lnTo>
                  <a:pt x="20" y="250"/>
                </a:lnTo>
                <a:lnTo>
                  <a:pt x="22" y="250"/>
                </a:lnTo>
                <a:lnTo>
                  <a:pt x="23" y="250"/>
                </a:lnTo>
                <a:lnTo>
                  <a:pt x="26" y="250"/>
                </a:lnTo>
                <a:lnTo>
                  <a:pt x="28" y="248"/>
                </a:lnTo>
                <a:lnTo>
                  <a:pt x="30" y="248"/>
                </a:lnTo>
                <a:lnTo>
                  <a:pt x="31" y="246"/>
                </a:lnTo>
                <a:lnTo>
                  <a:pt x="31" y="245"/>
                </a:lnTo>
                <a:lnTo>
                  <a:pt x="30" y="245"/>
                </a:lnTo>
                <a:lnTo>
                  <a:pt x="29" y="245"/>
                </a:lnTo>
                <a:lnTo>
                  <a:pt x="28" y="246"/>
                </a:lnTo>
                <a:lnTo>
                  <a:pt x="26" y="246"/>
                </a:lnTo>
                <a:lnTo>
                  <a:pt x="25" y="246"/>
                </a:lnTo>
                <a:lnTo>
                  <a:pt x="23" y="245"/>
                </a:lnTo>
                <a:lnTo>
                  <a:pt x="21" y="246"/>
                </a:lnTo>
                <a:lnTo>
                  <a:pt x="20" y="246"/>
                </a:lnTo>
                <a:lnTo>
                  <a:pt x="20" y="245"/>
                </a:lnTo>
                <a:lnTo>
                  <a:pt x="18" y="245"/>
                </a:lnTo>
                <a:lnTo>
                  <a:pt x="17" y="245"/>
                </a:lnTo>
                <a:lnTo>
                  <a:pt x="17" y="243"/>
                </a:lnTo>
                <a:lnTo>
                  <a:pt x="17" y="241"/>
                </a:lnTo>
                <a:lnTo>
                  <a:pt x="18" y="242"/>
                </a:lnTo>
                <a:lnTo>
                  <a:pt x="19" y="241"/>
                </a:lnTo>
                <a:lnTo>
                  <a:pt x="19" y="240"/>
                </a:lnTo>
                <a:lnTo>
                  <a:pt x="20" y="240"/>
                </a:lnTo>
                <a:lnTo>
                  <a:pt x="20" y="239"/>
                </a:lnTo>
                <a:lnTo>
                  <a:pt x="20" y="238"/>
                </a:lnTo>
                <a:lnTo>
                  <a:pt x="20" y="237"/>
                </a:lnTo>
                <a:lnTo>
                  <a:pt x="19" y="236"/>
                </a:lnTo>
                <a:lnTo>
                  <a:pt x="17" y="236"/>
                </a:lnTo>
                <a:lnTo>
                  <a:pt x="17" y="235"/>
                </a:lnTo>
                <a:lnTo>
                  <a:pt x="20" y="234"/>
                </a:lnTo>
                <a:lnTo>
                  <a:pt x="22" y="232"/>
                </a:lnTo>
                <a:lnTo>
                  <a:pt x="23" y="231"/>
                </a:lnTo>
                <a:lnTo>
                  <a:pt x="23" y="230"/>
                </a:lnTo>
                <a:lnTo>
                  <a:pt x="22" y="229"/>
                </a:lnTo>
                <a:lnTo>
                  <a:pt x="22" y="228"/>
                </a:lnTo>
                <a:lnTo>
                  <a:pt x="21" y="227"/>
                </a:lnTo>
                <a:lnTo>
                  <a:pt x="22" y="226"/>
                </a:lnTo>
                <a:lnTo>
                  <a:pt x="23" y="227"/>
                </a:lnTo>
                <a:lnTo>
                  <a:pt x="24" y="226"/>
                </a:lnTo>
                <a:lnTo>
                  <a:pt x="25" y="226"/>
                </a:lnTo>
                <a:lnTo>
                  <a:pt x="26" y="226"/>
                </a:lnTo>
                <a:lnTo>
                  <a:pt x="28" y="227"/>
                </a:lnTo>
                <a:lnTo>
                  <a:pt x="30" y="228"/>
                </a:lnTo>
                <a:lnTo>
                  <a:pt x="31" y="228"/>
                </a:lnTo>
                <a:lnTo>
                  <a:pt x="32" y="228"/>
                </a:lnTo>
                <a:lnTo>
                  <a:pt x="34" y="227"/>
                </a:lnTo>
                <a:lnTo>
                  <a:pt x="37" y="227"/>
                </a:lnTo>
                <a:lnTo>
                  <a:pt x="37" y="226"/>
                </a:lnTo>
                <a:lnTo>
                  <a:pt x="37" y="225"/>
                </a:lnTo>
                <a:lnTo>
                  <a:pt x="35" y="224"/>
                </a:lnTo>
                <a:lnTo>
                  <a:pt x="34" y="224"/>
                </a:lnTo>
                <a:lnTo>
                  <a:pt x="34" y="225"/>
                </a:lnTo>
                <a:lnTo>
                  <a:pt x="32" y="224"/>
                </a:lnTo>
                <a:lnTo>
                  <a:pt x="31" y="224"/>
                </a:lnTo>
                <a:lnTo>
                  <a:pt x="30" y="224"/>
                </a:lnTo>
                <a:lnTo>
                  <a:pt x="29" y="224"/>
                </a:lnTo>
                <a:lnTo>
                  <a:pt x="28" y="224"/>
                </a:lnTo>
                <a:lnTo>
                  <a:pt x="28" y="223"/>
                </a:lnTo>
                <a:lnTo>
                  <a:pt x="26" y="221"/>
                </a:lnTo>
                <a:lnTo>
                  <a:pt x="25" y="221"/>
                </a:lnTo>
                <a:lnTo>
                  <a:pt x="24" y="221"/>
                </a:lnTo>
                <a:lnTo>
                  <a:pt x="23" y="221"/>
                </a:lnTo>
                <a:lnTo>
                  <a:pt x="21" y="220"/>
                </a:lnTo>
                <a:lnTo>
                  <a:pt x="19" y="220"/>
                </a:lnTo>
                <a:lnTo>
                  <a:pt x="18" y="220"/>
                </a:lnTo>
                <a:lnTo>
                  <a:pt x="17" y="219"/>
                </a:lnTo>
                <a:lnTo>
                  <a:pt x="16" y="220"/>
                </a:lnTo>
                <a:lnTo>
                  <a:pt x="15" y="220"/>
                </a:lnTo>
                <a:lnTo>
                  <a:pt x="14" y="220"/>
                </a:lnTo>
                <a:lnTo>
                  <a:pt x="13" y="219"/>
                </a:lnTo>
                <a:lnTo>
                  <a:pt x="11" y="218"/>
                </a:lnTo>
                <a:lnTo>
                  <a:pt x="10" y="218"/>
                </a:lnTo>
                <a:lnTo>
                  <a:pt x="9" y="218"/>
                </a:lnTo>
                <a:lnTo>
                  <a:pt x="9" y="217"/>
                </a:lnTo>
                <a:lnTo>
                  <a:pt x="8" y="217"/>
                </a:lnTo>
                <a:lnTo>
                  <a:pt x="7" y="216"/>
                </a:lnTo>
                <a:lnTo>
                  <a:pt x="6" y="216"/>
                </a:lnTo>
                <a:lnTo>
                  <a:pt x="6" y="214"/>
                </a:lnTo>
                <a:lnTo>
                  <a:pt x="6" y="212"/>
                </a:lnTo>
                <a:lnTo>
                  <a:pt x="6" y="211"/>
                </a:lnTo>
                <a:lnTo>
                  <a:pt x="5" y="211"/>
                </a:lnTo>
                <a:lnTo>
                  <a:pt x="5" y="210"/>
                </a:lnTo>
                <a:lnTo>
                  <a:pt x="4" y="208"/>
                </a:lnTo>
                <a:lnTo>
                  <a:pt x="3" y="208"/>
                </a:lnTo>
                <a:lnTo>
                  <a:pt x="2" y="207"/>
                </a:lnTo>
                <a:lnTo>
                  <a:pt x="0" y="206"/>
                </a:lnTo>
                <a:lnTo>
                  <a:pt x="0" y="204"/>
                </a:lnTo>
                <a:lnTo>
                  <a:pt x="0" y="203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1" name="Freeform 53"/>
          <p:cNvSpPr>
            <a:spLocks/>
          </p:cNvSpPr>
          <p:nvPr/>
        </p:nvSpPr>
        <p:spPr bwMode="auto">
          <a:xfrm>
            <a:off x="6775450" y="3103563"/>
            <a:ext cx="1003300" cy="339725"/>
          </a:xfrm>
          <a:custGeom>
            <a:avLst/>
            <a:gdLst>
              <a:gd name="T0" fmla="*/ 2147483647 w 632"/>
              <a:gd name="T1" fmla="*/ 2147483647 h 214"/>
              <a:gd name="T2" fmla="*/ 2147483647 w 632"/>
              <a:gd name="T3" fmla="*/ 2147483647 h 214"/>
              <a:gd name="T4" fmla="*/ 2147483647 w 632"/>
              <a:gd name="T5" fmla="*/ 2147483647 h 214"/>
              <a:gd name="T6" fmla="*/ 2147483647 w 632"/>
              <a:gd name="T7" fmla="*/ 2147483647 h 214"/>
              <a:gd name="T8" fmla="*/ 2147483647 w 632"/>
              <a:gd name="T9" fmla="*/ 2147483647 h 214"/>
              <a:gd name="T10" fmla="*/ 2147483647 w 632"/>
              <a:gd name="T11" fmla="*/ 2147483647 h 214"/>
              <a:gd name="T12" fmla="*/ 2147483647 w 632"/>
              <a:gd name="T13" fmla="*/ 2147483647 h 214"/>
              <a:gd name="T14" fmla="*/ 2147483647 w 632"/>
              <a:gd name="T15" fmla="*/ 2147483647 h 214"/>
              <a:gd name="T16" fmla="*/ 2147483647 w 632"/>
              <a:gd name="T17" fmla="*/ 2147483647 h 214"/>
              <a:gd name="T18" fmla="*/ 2147483647 w 632"/>
              <a:gd name="T19" fmla="*/ 2147483647 h 214"/>
              <a:gd name="T20" fmla="*/ 2147483647 w 632"/>
              <a:gd name="T21" fmla="*/ 2147483647 h 214"/>
              <a:gd name="T22" fmla="*/ 2147483647 w 632"/>
              <a:gd name="T23" fmla="*/ 2147483647 h 214"/>
              <a:gd name="T24" fmla="*/ 2147483647 w 632"/>
              <a:gd name="T25" fmla="*/ 2147483647 h 214"/>
              <a:gd name="T26" fmla="*/ 2147483647 w 632"/>
              <a:gd name="T27" fmla="*/ 2147483647 h 214"/>
              <a:gd name="T28" fmla="*/ 2147483647 w 632"/>
              <a:gd name="T29" fmla="*/ 2147483647 h 214"/>
              <a:gd name="T30" fmla="*/ 2147483647 w 632"/>
              <a:gd name="T31" fmla="*/ 2147483647 h 214"/>
              <a:gd name="T32" fmla="*/ 2147483647 w 632"/>
              <a:gd name="T33" fmla="*/ 2147483647 h 214"/>
              <a:gd name="T34" fmla="*/ 2147483647 w 632"/>
              <a:gd name="T35" fmla="*/ 2147483647 h 214"/>
              <a:gd name="T36" fmla="*/ 2147483647 w 632"/>
              <a:gd name="T37" fmla="*/ 2147483647 h 214"/>
              <a:gd name="T38" fmla="*/ 2147483647 w 632"/>
              <a:gd name="T39" fmla="*/ 2147483647 h 214"/>
              <a:gd name="T40" fmla="*/ 2147483647 w 632"/>
              <a:gd name="T41" fmla="*/ 2147483647 h 214"/>
              <a:gd name="T42" fmla="*/ 2147483647 w 632"/>
              <a:gd name="T43" fmla="*/ 2147483647 h 214"/>
              <a:gd name="T44" fmla="*/ 2147483647 w 632"/>
              <a:gd name="T45" fmla="*/ 2147483647 h 214"/>
              <a:gd name="T46" fmla="*/ 2147483647 w 632"/>
              <a:gd name="T47" fmla="*/ 2147483647 h 214"/>
              <a:gd name="T48" fmla="*/ 2147483647 w 632"/>
              <a:gd name="T49" fmla="*/ 2147483647 h 214"/>
              <a:gd name="T50" fmla="*/ 2147483647 w 632"/>
              <a:gd name="T51" fmla="*/ 2147483647 h 214"/>
              <a:gd name="T52" fmla="*/ 2147483647 w 632"/>
              <a:gd name="T53" fmla="*/ 2147483647 h 214"/>
              <a:gd name="T54" fmla="*/ 2147483647 w 632"/>
              <a:gd name="T55" fmla="*/ 2147483647 h 214"/>
              <a:gd name="T56" fmla="*/ 2147483647 w 632"/>
              <a:gd name="T57" fmla="*/ 2147483647 h 214"/>
              <a:gd name="T58" fmla="*/ 2147483647 w 632"/>
              <a:gd name="T59" fmla="*/ 2147483647 h 214"/>
              <a:gd name="T60" fmla="*/ 2147483647 w 632"/>
              <a:gd name="T61" fmla="*/ 2147483647 h 214"/>
              <a:gd name="T62" fmla="*/ 2147483647 w 632"/>
              <a:gd name="T63" fmla="*/ 2147483647 h 214"/>
              <a:gd name="T64" fmla="*/ 2147483647 w 632"/>
              <a:gd name="T65" fmla="*/ 2147483647 h 214"/>
              <a:gd name="T66" fmla="*/ 2147483647 w 632"/>
              <a:gd name="T67" fmla="*/ 2147483647 h 214"/>
              <a:gd name="T68" fmla="*/ 2147483647 w 632"/>
              <a:gd name="T69" fmla="*/ 2147483647 h 214"/>
              <a:gd name="T70" fmla="*/ 2147483647 w 632"/>
              <a:gd name="T71" fmla="*/ 2147483647 h 214"/>
              <a:gd name="T72" fmla="*/ 2147483647 w 632"/>
              <a:gd name="T73" fmla="*/ 2147483647 h 214"/>
              <a:gd name="T74" fmla="*/ 2147483647 w 632"/>
              <a:gd name="T75" fmla="*/ 2147483647 h 214"/>
              <a:gd name="T76" fmla="*/ 2147483647 w 632"/>
              <a:gd name="T77" fmla="*/ 2147483647 h 214"/>
              <a:gd name="T78" fmla="*/ 2147483647 w 632"/>
              <a:gd name="T79" fmla="*/ 2147483647 h 214"/>
              <a:gd name="T80" fmla="*/ 2147483647 w 632"/>
              <a:gd name="T81" fmla="*/ 2147483647 h 214"/>
              <a:gd name="T82" fmla="*/ 2147483647 w 632"/>
              <a:gd name="T83" fmla="*/ 2147483647 h 214"/>
              <a:gd name="T84" fmla="*/ 2147483647 w 632"/>
              <a:gd name="T85" fmla="*/ 2147483647 h 214"/>
              <a:gd name="T86" fmla="*/ 2147483647 w 632"/>
              <a:gd name="T87" fmla="*/ 2147483647 h 214"/>
              <a:gd name="T88" fmla="*/ 2147483647 w 632"/>
              <a:gd name="T89" fmla="*/ 2147483647 h 214"/>
              <a:gd name="T90" fmla="*/ 2147483647 w 632"/>
              <a:gd name="T91" fmla="*/ 2147483647 h 214"/>
              <a:gd name="T92" fmla="*/ 2147483647 w 632"/>
              <a:gd name="T93" fmla="*/ 2147483647 h 214"/>
              <a:gd name="T94" fmla="*/ 2147483647 w 632"/>
              <a:gd name="T95" fmla="*/ 2147483647 h 214"/>
              <a:gd name="T96" fmla="*/ 2147483647 w 632"/>
              <a:gd name="T97" fmla="*/ 2147483647 h 214"/>
              <a:gd name="T98" fmla="*/ 2147483647 w 632"/>
              <a:gd name="T99" fmla="*/ 2147483647 h 214"/>
              <a:gd name="T100" fmla="*/ 2147483647 w 632"/>
              <a:gd name="T101" fmla="*/ 2147483647 h 214"/>
              <a:gd name="T102" fmla="*/ 2147483647 w 632"/>
              <a:gd name="T103" fmla="*/ 2147483647 h 214"/>
              <a:gd name="T104" fmla="*/ 2147483647 w 632"/>
              <a:gd name="T105" fmla="*/ 2147483647 h 214"/>
              <a:gd name="T106" fmla="*/ 2147483647 w 632"/>
              <a:gd name="T107" fmla="*/ 2147483647 h 214"/>
              <a:gd name="T108" fmla="*/ 2147483647 w 632"/>
              <a:gd name="T109" fmla="*/ 2147483647 h 214"/>
              <a:gd name="T110" fmla="*/ 2147483647 w 632"/>
              <a:gd name="T111" fmla="*/ 2147483647 h 214"/>
              <a:gd name="T112" fmla="*/ 2147483647 w 632"/>
              <a:gd name="T113" fmla="*/ 2147483647 h 214"/>
              <a:gd name="T114" fmla="*/ 2147483647 w 632"/>
              <a:gd name="T115" fmla="*/ 2147483647 h 214"/>
              <a:gd name="T116" fmla="*/ 2147483647 w 632"/>
              <a:gd name="T117" fmla="*/ 2147483647 h 214"/>
              <a:gd name="T118" fmla="*/ 2147483647 w 632"/>
              <a:gd name="T119" fmla="*/ 2147483647 h 2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2"/>
              <a:gd name="T181" fmla="*/ 0 h 214"/>
              <a:gd name="T182" fmla="*/ 632 w 632"/>
              <a:gd name="T183" fmla="*/ 214 h 2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2" h="214">
                <a:moveTo>
                  <a:pt x="0" y="203"/>
                </a:moveTo>
                <a:lnTo>
                  <a:pt x="0" y="202"/>
                </a:lnTo>
                <a:lnTo>
                  <a:pt x="0" y="201"/>
                </a:lnTo>
                <a:lnTo>
                  <a:pt x="1" y="200"/>
                </a:lnTo>
                <a:lnTo>
                  <a:pt x="0" y="199"/>
                </a:lnTo>
                <a:lnTo>
                  <a:pt x="2" y="198"/>
                </a:lnTo>
                <a:lnTo>
                  <a:pt x="8" y="195"/>
                </a:lnTo>
                <a:lnTo>
                  <a:pt x="10" y="195"/>
                </a:lnTo>
                <a:lnTo>
                  <a:pt x="11" y="191"/>
                </a:lnTo>
                <a:lnTo>
                  <a:pt x="11" y="187"/>
                </a:lnTo>
                <a:lnTo>
                  <a:pt x="14" y="183"/>
                </a:lnTo>
                <a:lnTo>
                  <a:pt x="14" y="182"/>
                </a:lnTo>
                <a:lnTo>
                  <a:pt x="15" y="180"/>
                </a:lnTo>
                <a:lnTo>
                  <a:pt x="17" y="179"/>
                </a:lnTo>
                <a:lnTo>
                  <a:pt x="17" y="178"/>
                </a:lnTo>
                <a:lnTo>
                  <a:pt x="18" y="178"/>
                </a:lnTo>
                <a:lnTo>
                  <a:pt x="20" y="176"/>
                </a:lnTo>
                <a:lnTo>
                  <a:pt x="21" y="175"/>
                </a:lnTo>
                <a:lnTo>
                  <a:pt x="23" y="173"/>
                </a:lnTo>
                <a:lnTo>
                  <a:pt x="23" y="172"/>
                </a:lnTo>
                <a:lnTo>
                  <a:pt x="23" y="171"/>
                </a:lnTo>
                <a:lnTo>
                  <a:pt x="23" y="170"/>
                </a:lnTo>
                <a:lnTo>
                  <a:pt x="23" y="169"/>
                </a:lnTo>
                <a:lnTo>
                  <a:pt x="23" y="168"/>
                </a:lnTo>
                <a:lnTo>
                  <a:pt x="24" y="167"/>
                </a:lnTo>
                <a:lnTo>
                  <a:pt x="26" y="166"/>
                </a:lnTo>
                <a:lnTo>
                  <a:pt x="27" y="166"/>
                </a:lnTo>
                <a:lnTo>
                  <a:pt x="27" y="163"/>
                </a:lnTo>
                <a:lnTo>
                  <a:pt x="26" y="163"/>
                </a:lnTo>
                <a:lnTo>
                  <a:pt x="26" y="162"/>
                </a:lnTo>
                <a:lnTo>
                  <a:pt x="28" y="161"/>
                </a:lnTo>
                <a:lnTo>
                  <a:pt x="30" y="159"/>
                </a:lnTo>
                <a:lnTo>
                  <a:pt x="30" y="158"/>
                </a:lnTo>
                <a:lnTo>
                  <a:pt x="30" y="157"/>
                </a:lnTo>
                <a:lnTo>
                  <a:pt x="28" y="156"/>
                </a:lnTo>
                <a:lnTo>
                  <a:pt x="28" y="155"/>
                </a:lnTo>
                <a:lnTo>
                  <a:pt x="29" y="154"/>
                </a:lnTo>
                <a:lnTo>
                  <a:pt x="30" y="153"/>
                </a:lnTo>
                <a:lnTo>
                  <a:pt x="31" y="153"/>
                </a:lnTo>
                <a:lnTo>
                  <a:pt x="32" y="153"/>
                </a:lnTo>
                <a:lnTo>
                  <a:pt x="34" y="153"/>
                </a:lnTo>
                <a:lnTo>
                  <a:pt x="35" y="153"/>
                </a:lnTo>
                <a:lnTo>
                  <a:pt x="37" y="151"/>
                </a:lnTo>
                <a:lnTo>
                  <a:pt x="38" y="152"/>
                </a:lnTo>
                <a:lnTo>
                  <a:pt x="39" y="151"/>
                </a:lnTo>
                <a:lnTo>
                  <a:pt x="39" y="150"/>
                </a:lnTo>
                <a:lnTo>
                  <a:pt x="39" y="149"/>
                </a:lnTo>
                <a:lnTo>
                  <a:pt x="40" y="149"/>
                </a:lnTo>
                <a:lnTo>
                  <a:pt x="41" y="149"/>
                </a:lnTo>
                <a:lnTo>
                  <a:pt x="42" y="147"/>
                </a:lnTo>
                <a:lnTo>
                  <a:pt x="43" y="146"/>
                </a:lnTo>
                <a:lnTo>
                  <a:pt x="44" y="146"/>
                </a:lnTo>
                <a:lnTo>
                  <a:pt x="45" y="146"/>
                </a:lnTo>
                <a:lnTo>
                  <a:pt x="46" y="146"/>
                </a:lnTo>
                <a:lnTo>
                  <a:pt x="46" y="144"/>
                </a:lnTo>
                <a:lnTo>
                  <a:pt x="47" y="143"/>
                </a:lnTo>
                <a:lnTo>
                  <a:pt x="50" y="142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5" y="140"/>
                </a:lnTo>
                <a:lnTo>
                  <a:pt x="56" y="139"/>
                </a:lnTo>
                <a:lnTo>
                  <a:pt x="56" y="137"/>
                </a:lnTo>
                <a:lnTo>
                  <a:pt x="55" y="136"/>
                </a:lnTo>
                <a:lnTo>
                  <a:pt x="55" y="135"/>
                </a:lnTo>
                <a:lnTo>
                  <a:pt x="56" y="134"/>
                </a:lnTo>
                <a:lnTo>
                  <a:pt x="56" y="133"/>
                </a:lnTo>
                <a:lnTo>
                  <a:pt x="57" y="133"/>
                </a:lnTo>
                <a:lnTo>
                  <a:pt x="58" y="133"/>
                </a:lnTo>
                <a:lnTo>
                  <a:pt x="61" y="133"/>
                </a:lnTo>
                <a:lnTo>
                  <a:pt x="62" y="132"/>
                </a:lnTo>
                <a:lnTo>
                  <a:pt x="63" y="130"/>
                </a:lnTo>
                <a:lnTo>
                  <a:pt x="63" y="128"/>
                </a:lnTo>
                <a:lnTo>
                  <a:pt x="64" y="127"/>
                </a:lnTo>
                <a:lnTo>
                  <a:pt x="65" y="127"/>
                </a:lnTo>
                <a:lnTo>
                  <a:pt x="65" y="126"/>
                </a:lnTo>
                <a:lnTo>
                  <a:pt x="65" y="124"/>
                </a:lnTo>
                <a:lnTo>
                  <a:pt x="65" y="123"/>
                </a:lnTo>
                <a:lnTo>
                  <a:pt x="64" y="121"/>
                </a:lnTo>
                <a:lnTo>
                  <a:pt x="65" y="120"/>
                </a:lnTo>
                <a:lnTo>
                  <a:pt x="63" y="120"/>
                </a:lnTo>
                <a:lnTo>
                  <a:pt x="63" y="118"/>
                </a:lnTo>
                <a:lnTo>
                  <a:pt x="64" y="119"/>
                </a:lnTo>
                <a:lnTo>
                  <a:pt x="66" y="118"/>
                </a:lnTo>
                <a:lnTo>
                  <a:pt x="67" y="117"/>
                </a:lnTo>
                <a:lnTo>
                  <a:pt x="69" y="117"/>
                </a:lnTo>
                <a:lnTo>
                  <a:pt x="72" y="115"/>
                </a:lnTo>
                <a:lnTo>
                  <a:pt x="73" y="116"/>
                </a:lnTo>
                <a:lnTo>
                  <a:pt x="75" y="117"/>
                </a:lnTo>
                <a:lnTo>
                  <a:pt x="75" y="119"/>
                </a:lnTo>
                <a:lnTo>
                  <a:pt x="74" y="120"/>
                </a:lnTo>
                <a:lnTo>
                  <a:pt x="75" y="122"/>
                </a:lnTo>
                <a:lnTo>
                  <a:pt x="75" y="123"/>
                </a:lnTo>
                <a:lnTo>
                  <a:pt x="77" y="124"/>
                </a:lnTo>
                <a:lnTo>
                  <a:pt x="78" y="125"/>
                </a:lnTo>
                <a:lnTo>
                  <a:pt x="78" y="127"/>
                </a:lnTo>
                <a:lnTo>
                  <a:pt x="78" y="128"/>
                </a:lnTo>
                <a:lnTo>
                  <a:pt x="80" y="129"/>
                </a:lnTo>
                <a:lnTo>
                  <a:pt x="80" y="130"/>
                </a:lnTo>
                <a:lnTo>
                  <a:pt x="81" y="130"/>
                </a:lnTo>
                <a:lnTo>
                  <a:pt x="82" y="132"/>
                </a:lnTo>
                <a:lnTo>
                  <a:pt x="84" y="133"/>
                </a:lnTo>
                <a:lnTo>
                  <a:pt x="84" y="134"/>
                </a:lnTo>
                <a:lnTo>
                  <a:pt x="84" y="136"/>
                </a:lnTo>
                <a:lnTo>
                  <a:pt x="84" y="138"/>
                </a:lnTo>
                <a:lnTo>
                  <a:pt x="86" y="140"/>
                </a:lnTo>
                <a:lnTo>
                  <a:pt x="86" y="141"/>
                </a:lnTo>
                <a:lnTo>
                  <a:pt x="84" y="143"/>
                </a:lnTo>
                <a:lnTo>
                  <a:pt x="83" y="144"/>
                </a:lnTo>
                <a:lnTo>
                  <a:pt x="83" y="146"/>
                </a:lnTo>
                <a:lnTo>
                  <a:pt x="83" y="148"/>
                </a:lnTo>
                <a:lnTo>
                  <a:pt x="83" y="149"/>
                </a:lnTo>
                <a:lnTo>
                  <a:pt x="83" y="153"/>
                </a:lnTo>
                <a:lnTo>
                  <a:pt x="84" y="153"/>
                </a:lnTo>
                <a:lnTo>
                  <a:pt x="84" y="154"/>
                </a:lnTo>
                <a:lnTo>
                  <a:pt x="85" y="154"/>
                </a:lnTo>
                <a:lnTo>
                  <a:pt x="86" y="154"/>
                </a:lnTo>
                <a:lnTo>
                  <a:pt x="87" y="155"/>
                </a:lnTo>
                <a:lnTo>
                  <a:pt x="88" y="156"/>
                </a:lnTo>
                <a:lnTo>
                  <a:pt x="89" y="161"/>
                </a:lnTo>
                <a:lnTo>
                  <a:pt x="92" y="162"/>
                </a:lnTo>
                <a:lnTo>
                  <a:pt x="94" y="163"/>
                </a:lnTo>
                <a:lnTo>
                  <a:pt x="95" y="164"/>
                </a:lnTo>
                <a:lnTo>
                  <a:pt x="96" y="166"/>
                </a:lnTo>
                <a:lnTo>
                  <a:pt x="97" y="167"/>
                </a:lnTo>
                <a:lnTo>
                  <a:pt x="99" y="167"/>
                </a:lnTo>
                <a:lnTo>
                  <a:pt x="99" y="168"/>
                </a:lnTo>
                <a:lnTo>
                  <a:pt x="100" y="168"/>
                </a:lnTo>
                <a:lnTo>
                  <a:pt x="104" y="169"/>
                </a:lnTo>
                <a:lnTo>
                  <a:pt x="105" y="169"/>
                </a:lnTo>
                <a:lnTo>
                  <a:pt x="106" y="169"/>
                </a:lnTo>
                <a:lnTo>
                  <a:pt x="107" y="169"/>
                </a:lnTo>
                <a:lnTo>
                  <a:pt x="109" y="169"/>
                </a:lnTo>
                <a:lnTo>
                  <a:pt x="110" y="169"/>
                </a:lnTo>
                <a:lnTo>
                  <a:pt x="111" y="169"/>
                </a:lnTo>
                <a:lnTo>
                  <a:pt x="112" y="170"/>
                </a:lnTo>
                <a:lnTo>
                  <a:pt x="112" y="171"/>
                </a:lnTo>
                <a:lnTo>
                  <a:pt x="113" y="172"/>
                </a:lnTo>
                <a:lnTo>
                  <a:pt x="115" y="172"/>
                </a:lnTo>
                <a:lnTo>
                  <a:pt x="116" y="172"/>
                </a:lnTo>
                <a:lnTo>
                  <a:pt x="117" y="173"/>
                </a:lnTo>
                <a:lnTo>
                  <a:pt x="119" y="175"/>
                </a:lnTo>
                <a:lnTo>
                  <a:pt x="121" y="174"/>
                </a:lnTo>
                <a:lnTo>
                  <a:pt x="122" y="173"/>
                </a:lnTo>
                <a:lnTo>
                  <a:pt x="123" y="173"/>
                </a:lnTo>
                <a:lnTo>
                  <a:pt x="124" y="172"/>
                </a:lnTo>
                <a:lnTo>
                  <a:pt x="125" y="172"/>
                </a:lnTo>
                <a:lnTo>
                  <a:pt x="125" y="173"/>
                </a:lnTo>
                <a:lnTo>
                  <a:pt x="126" y="173"/>
                </a:lnTo>
                <a:lnTo>
                  <a:pt x="127" y="171"/>
                </a:lnTo>
                <a:lnTo>
                  <a:pt x="128" y="171"/>
                </a:lnTo>
                <a:lnTo>
                  <a:pt x="128" y="170"/>
                </a:lnTo>
                <a:lnTo>
                  <a:pt x="128" y="169"/>
                </a:lnTo>
                <a:lnTo>
                  <a:pt x="130" y="166"/>
                </a:lnTo>
                <a:lnTo>
                  <a:pt x="132" y="166"/>
                </a:lnTo>
                <a:lnTo>
                  <a:pt x="132" y="165"/>
                </a:lnTo>
                <a:lnTo>
                  <a:pt x="132" y="164"/>
                </a:lnTo>
                <a:lnTo>
                  <a:pt x="134" y="163"/>
                </a:lnTo>
                <a:lnTo>
                  <a:pt x="135" y="163"/>
                </a:lnTo>
                <a:lnTo>
                  <a:pt x="137" y="163"/>
                </a:lnTo>
                <a:lnTo>
                  <a:pt x="138" y="162"/>
                </a:lnTo>
                <a:lnTo>
                  <a:pt x="138" y="161"/>
                </a:lnTo>
                <a:lnTo>
                  <a:pt x="138" y="158"/>
                </a:lnTo>
                <a:lnTo>
                  <a:pt x="138" y="157"/>
                </a:lnTo>
                <a:lnTo>
                  <a:pt x="138" y="156"/>
                </a:lnTo>
                <a:lnTo>
                  <a:pt x="140" y="156"/>
                </a:lnTo>
                <a:lnTo>
                  <a:pt x="141" y="156"/>
                </a:lnTo>
                <a:lnTo>
                  <a:pt x="142" y="156"/>
                </a:lnTo>
                <a:lnTo>
                  <a:pt x="143" y="156"/>
                </a:lnTo>
                <a:lnTo>
                  <a:pt x="144" y="153"/>
                </a:lnTo>
                <a:lnTo>
                  <a:pt x="147" y="153"/>
                </a:lnTo>
                <a:lnTo>
                  <a:pt x="148" y="155"/>
                </a:lnTo>
                <a:lnTo>
                  <a:pt x="149" y="155"/>
                </a:lnTo>
                <a:lnTo>
                  <a:pt x="150" y="155"/>
                </a:lnTo>
                <a:lnTo>
                  <a:pt x="152" y="154"/>
                </a:lnTo>
                <a:lnTo>
                  <a:pt x="152" y="153"/>
                </a:lnTo>
                <a:lnTo>
                  <a:pt x="153" y="152"/>
                </a:lnTo>
                <a:lnTo>
                  <a:pt x="154" y="152"/>
                </a:lnTo>
                <a:lnTo>
                  <a:pt x="156" y="152"/>
                </a:lnTo>
                <a:lnTo>
                  <a:pt x="157" y="152"/>
                </a:lnTo>
                <a:lnTo>
                  <a:pt x="158" y="151"/>
                </a:lnTo>
                <a:lnTo>
                  <a:pt x="161" y="148"/>
                </a:lnTo>
                <a:lnTo>
                  <a:pt x="161" y="147"/>
                </a:lnTo>
                <a:lnTo>
                  <a:pt x="162" y="147"/>
                </a:lnTo>
                <a:lnTo>
                  <a:pt x="163" y="148"/>
                </a:lnTo>
                <a:lnTo>
                  <a:pt x="164" y="148"/>
                </a:lnTo>
                <a:lnTo>
                  <a:pt x="164" y="149"/>
                </a:lnTo>
                <a:lnTo>
                  <a:pt x="166" y="152"/>
                </a:lnTo>
                <a:lnTo>
                  <a:pt x="167" y="153"/>
                </a:lnTo>
                <a:lnTo>
                  <a:pt x="168" y="153"/>
                </a:lnTo>
                <a:lnTo>
                  <a:pt x="169" y="153"/>
                </a:lnTo>
                <a:lnTo>
                  <a:pt x="170" y="152"/>
                </a:lnTo>
                <a:lnTo>
                  <a:pt x="171" y="152"/>
                </a:lnTo>
                <a:lnTo>
                  <a:pt x="172" y="153"/>
                </a:lnTo>
                <a:lnTo>
                  <a:pt x="173" y="153"/>
                </a:lnTo>
                <a:lnTo>
                  <a:pt x="174" y="154"/>
                </a:lnTo>
                <a:lnTo>
                  <a:pt x="175" y="154"/>
                </a:lnTo>
                <a:lnTo>
                  <a:pt x="176" y="154"/>
                </a:lnTo>
                <a:lnTo>
                  <a:pt x="176" y="153"/>
                </a:lnTo>
                <a:lnTo>
                  <a:pt x="177" y="153"/>
                </a:lnTo>
                <a:lnTo>
                  <a:pt x="178" y="151"/>
                </a:lnTo>
                <a:lnTo>
                  <a:pt x="179" y="150"/>
                </a:lnTo>
                <a:lnTo>
                  <a:pt x="180" y="150"/>
                </a:lnTo>
                <a:lnTo>
                  <a:pt x="181" y="149"/>
                </a:lnTo>
                <a:lnTo>
                  <a:pt x="182" y="144"/>
                </a:lnTo>
                <a:lnTo>
                  <a:pt x="183" y="143"/>
                </a:lnTo>
                <a:lnTo>
                  <a:pt x="184" y="143"/>
                </a:lnTo>
                <a:lnTo>
                  <a:pt x="184" y="142"/>
                </a:lnTo>
                <a:lnTo>
                  <a:pt x="183" y="140"/>
                </a:lnTo>
                <a:lnTo>
                  <a:pt x="184" y="138"/>
                </a:lnTo>
                <a:lnTo>
                  <a:pt x="184" y="137"/>
                </a:lnTo>
                <a:lnTo>
                  <a:pt x="184" y="136"/>
                </a:lnTo>
                <a:lnTo>
                  <a:pt x="185" y="136"/>
                </a:lnTo>
                <a:lnTo>
                  <a:pt x="186" y="137"/>
                </a:lnTo>
                <a:lnTo>
                  <a:pt x="188" y="138"/>
                </a:lnTo>
                <a:lnTo>
                  <a:pt x="190" y="138"/>
                </a:lnTo>
                <a:lnTo>
                  <a:pt x="191" y="138"/>
                </a:lnTo>
                <a:lnTo>
                  <a:pt x="192" y="138"/>
                </a:lnTo>
                <a:lnTo>
                  <a:pt x="192" y="135"/>
                </a:lnTo>
                <a:lnTo>
                  <a:pt x="193" y="134"/>
                </a:lnTo>
                <a:lnTo>
                  <a:pt x="193" y="133"/>
                </a:lnTo>
                <a:lnTo>
                  <a:pt x="194" y="132"/>
                </a:lnTo>
                <a:lnTo>
                  <a:pt x="195" y="131"/>
                </a:lnTo>
                <a:lnTo>
                  <a:pt x="196" y="130"/>
                </a:lnTo>
                <a:lnTo>
                  <a:pt x="197" y="130"/>
                </a:lnTo>
                <a:lnTo>
                  <a:pt x="198" y="127"/>
                </a:lnTo>
                <a:lnTo>
                  <a:pt x="197" y="127"/>
                </a:lnTo>
                <a:lnTo>
                  <a:pt x="197" y="126"/>
                </a:lnTo>
                <a:lnTo>
                  <a:pt x="197" y="125"/>
                </a:lnTo>
                <a:lnTo>
                  <a:pt x="200" y="123"/>
                </a:lnTo>
                <a:lnTo>
                  <a:pt x="202" y="120"/>
                </a:lnTo>
                <a:lnTo>
                  <a:pt x="202" y="117"/>
                </a:lnTo>
                <a:lnTo>
                  <a:pt x="202" y="116"/>
                </a:lnTo>
                <a:lnTo>
                  <a:pt x="202" y="114"/>
                </a:lnTo>
                <a:lnTo>
                  <a:pt x="202" y="113"/>
                </a:lnTo>
                <a:lnTo>
                  <a:pt x="203" y="113"/>
                </a:lnTo>
                <a:lnTo>
                  <a:pt x="205" y="112"/>
                </a:lnTo>
                <a:lnTo>
                  <a:pt x="208" y="113"/>
                </a:lnTo>
                <a:lnTo>
                  <a:pt x="208" y="111"/>
                </a:lnTo>
                <a:lnTo>
                  <a:pt x="209" y="109"/>
                </a:lnTo>
                <a:lnTo>
                  <a:pt x="210" y="107"/>
                </a:lnTo>
                <a:lnTo>
                  <a:pt x="208" y="106"/>
                </a:lnTo>
                <a:lnTo>
                  <a:pt x="207" y="104"/>
                </a:lnTo>
                <a:lnTo>
                  <a:pt x="208" y="103"/>
                </a:lnTo>
                <a:lnTo>
                  <a:pt x="208" y="102"/>
                </a:lnTo>
                <a:lnTo>
                  <a:pt x="208" y="101"/>
                </a:lnTo>
                <a:lnTo>
                  <a:pt x="207" y="101"/>
                </a:lnTo>
                <a:lnTo>
                  <a:pt x="208" y="100"/>
                </a:lnTo>
                <a:lnTo>
                  <a:pt x="208" y="99"/>
                </a:lnTo>
                <a:lnTo>
                  <a:pt x="209" y="99"/>
                </a:lnTo>
                <a:lnTo>
                  <a:pt x="210" y="98"/>
                </a:lnTo>
                <a:lnTo>
                  <a:pt x="210" y="97"/>
                </a:lnTo>
                <a:lnTo>
                  <a:pt x="210" y="96"/>
                </a:lnTo>
                <a:lnTo>
                  <a:pt x="210" y="95"/>
                </a:lnTo>
                <a:lnTo>
                  <a:pt x="210" y="94"/>
                </a:lnTo>
                <a:lnTo>
                  <a:pt x="208" y="94"/>
                </a:lnTo>
                <a:lnTo>
                  <a:pt x="208" y="93"/>
                </a:lnTo>
                <a:lnTo>
                  <a:pt x="207" y="93"/>
                </a:lnTo>
                <a:lnTo>
                  <a:pt x="206" y="93"/>
                </a:lnTo>
                <a:lnTo>
                  <a:pt x="205" y="92"/>
                </a:lnTo>
                <a:lnTo>
                  <a:pt x="202" y="91"/>
                </a:lnTo>
                <a:lnTo>
                  <a:pt x="201" y="90"/>
                </a:lnTo>
                <a:lnTo>
                  <a:pt x="200" y="87"/>
                </a:lnTo>
                <a:lnTo>
                  <a:pt x="200" y="86"/>
                </a:lnTo>
                <a:lnTo>
                  <a:pt x="200" y="85"/>
                </a:lnTo>
                <a:lnTo>
                  <a:pt x="198" y="81"/>
                </a:lnTo>
                <a:lnTo>
                  <a:pt x="197" y="81"/>
                </a:lnTo>
                <a:lnTo>
                  <a:pt x="197" y="80"/>
                </a:lnTo>
                <a:lnTo>
                  <a:pt x="198" y="79"/>
                </a:lnTo>
                <a:lnTo>
                  <a:pt x="197" y="78"/>
                </a:lnTo>
                <a:lnTo>
                  <a:pt x="197" y="77"/>
                </a:lnTo>
                <a:lnTo>
                  <a:pt x="196" y="75"/>
                </a:lnTo>
                <a:lnTo>
                  <a:pt x="196" y="74"/>
                </a:lnTo>
                <a:lnTo>
                  <a:pt x="199" y="70"/>
                </a:lnTo>
                <a:lnTo>
                  <a:pt x="200" y="69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2" y="66"/>
                </a:lnTo>
                <a:lnTo>
                  <a:pt x="203" y="65"/>
                </a:lnTo>
                <a:lnTo>
                  <a:pt x="208" y="65"/>
                </a:lnTo>
                <a:lnTo>
                  <a:pt x="210" y="63"/>
                </a:lnTo>
                <a:lnTo>
                  <a:pt x="213" y="62"/>
                </a:lnTo>
                <a:lnTo>
                  <a:pt x="213" y="61"/>
                </a:lnTo>
                <a:lnTo>
                  <a:pt x="214" y="59"/>
                </a:lnTo>
                <a:lnTo>
                  <a:pt x="216" y="57"/>
                </a:lnTo>
                <a:lnTo>
                  <a:pt x="218" y="56"/>
                </a:lnTo>
                <a:lnTo>
                  <a:pt x="219" y="56"/>
                </a:lnTo>
                <a:lnTo>
                  <a:pt x="222" y="54"/>
                </a:lnTo>
                <a:lnTo>
                  <a:pt x="222" y="53"/>
                </a:lnTo>
                <a:lnTo>
                  <a:pt x="224" y="53"/>
                </a:lnTo>
                <a:lnTo>
                  <a:pt x="225" y="53"/>
                </a:lnTo>
                <a:lnTo>
                  <a:pt x="226" y="54"/>
                </a:lnTo>
                <a:lnTo>
                  <a:pt x="228" y="56"/>
                </a:lnTo>
                <a:lnTo>
                  <a:pt x="229" y="57"/>
                </a:lnTo>
                <a:lnTo>
                  <a:pt x="231" y="59"/>
                </a:lnTo>
                <a:lnTo>
                  <a:pt x="232" y="61"/>
                </a:lnTo>
                <a:lnTo>
                  <a:pt x="233" y="61"/>
                </a:lnTo>
                <a:lnTo>
                  <a:pt x="234" y="61"/>
                </a:lnTo>
                <a:lnTo>
                  <a:pt x="234" y="62"/>
                </a:lnTo>
                <a:lnTo>
                  <a:pt x="236" y="63"/>
                </a:lnTo>
                <a:lnTo>
                  <a:pt x="236" y="65"/>
                </a:lnTo>
                <a:lnTo>
                  <a:pt x="237" y="65"/>
                </a:lnTo>
                <a:lnTo>
                  <a:pt x="238" y="64"/>
                </a:lnTo>
                <a:lnTo>
                  <a:pt x="239" y="64"/>
                </a:lnTo>
                <a:lnTo>
                  <a:pt x="241" y="63"/>
                </a:lnTo>
                <a:lnTo>
                  <a:pt x="242" y="63"/>
                </a:lnTo>
                <a:lnTo>
                  <a:pt x="242" y="65"/>
                </a:lnTo>
                <a:lnTo>
                  <a:pt x="243" y="65"/>
                </a:lnTo>
                <a:lnTo>
                  <a:pt x="245" y="64"/>
                </a:lnTo>
                <a:lnTo>
                  <a:pt x="245" y="62"/>
                </a:lnTo>
                <a:lnTo>
                  <a:pt x="246" y="62"/>
                </a:lnTo>
                <a:lnTo>
                  <a:pt x="248" y="62"/>
                </a:lnTo>
                <a:lnTo>
                  <a:pt x="248" y="61"/>
                </a:lnTo>
                <a:lnTo>
                  <a:pt x="249" y="62"/>
                </a:lnTo>
                <a:lnTo>
                  <a:pt x="250" y="62"/>
                </a:lnTo>
                <a:lnTo>
                  <a:pt x="251" y="62"/>
                </a:lnTo>
                <a:lnTo>
                  <a:pt x="251" y="63"/>
                </a:lnTo>
                <a:lnTo>
                  <a:pt x="252" y="62"/>
                </a:lnTo>
                <a:lnTo>
                  <a:pt x="253" y="63"/>
                </a:lnTo>
                <a:lnTo>
                  <a:pt x="253" y="65"/>
                </a:lnTo>
                <a:lnTo>
                  <a:pt x="256" y="64"/>
                </a:lnTo>
                <a:lnTo>
                  <a:pt x="257" y="64"/>
                </a:lnTo>
                <a:lnTo>
                  <a:pt x="258" y="63"/>
                </a:lnTo>
                <a:lnTo>
                  <a:pt x="259" y="64"/>
                </a:lnTo>
                <a:lnTo>
                  <a:pt x="260" y="65"/>
                </a:lnTo>
                <a:lnTo>
                  <a:pt x="260" y="68"/>
                </a:lnTo>
                <a:lnTo>
                  <a:pt x="260" y="69"/>
                </a:lnTo>
                <a:lnTo>
                  <a:pt x="260" y="70"/>
                </a:lnTo>
                <a:lnTo>
                  <a:pt x="260" y="72"/>
                </a:lnTo>
                <a:lnTo>
                  <a:pt x="261" y="72"/>
                </a:lnTo>
                <a:lnTo>
                  <a:pt x="262" y="72"/>
                </a:lnTo>
                <a:lnTo>
                  <a:pt x="263" y="72"/>
                </a:lnTo>
                <a:lnTo>
                  <a:pt x="265" y="73"/>
                </a:lnTo>
                <a:lnTo>
                  <a:pt x="265" y="75"/>
                </a:lnTo>
                <a:lnTo>
                  <a:pt x="266" y="75"/>
                </a:lnTo>
                <a:lnTo>
                  <a:pt x="267" y="75"/>
                </a:lnTo>
                <a:lnTo>
                  <a:pt x="268" y="74"/>
                </a:lnTo>
                <a:lnTo>
                  <a:pt x="269" y="75"/>
                </a:lnTo>
                <a:lnTo>
                  <a:pt x="269" y="76"/>
                </a:lnTo>
                <a:lnTo>
                  <a:pt x="270" y="78"/>
                </a:lnTo>
                <a:lnTo>
                  <a:pt x="270" y="79"/>
                </a:lnTo>
                <a:lnTo>
                  <a:pt x="271" y="79"/>
                </a:lnTo>
                <a:lnTo>
                  <a:pt x="274" y="79"/>
                </a:lnTo>
                <a:lnTo>
                  <a:pt x="274" y="78"/>
                </a:lnTo>
                <a:lnTo>
                  <a:pt x="274" y="77"/>
                </a:lnTo>
                <a:lnTo>
                  <a:pt x="275" y="76"/>
                </a:lnTo>
                <a:lnTo>
                  <a:pt x="276" y="75"/>
                </a:lnTo>
                <a:lnTo>
                  <a:pt x="277" y="75"/>
                </a:lnTo>
                <a:lnTo>
                  <a:pt x="277" y="73"/>
                </a:lnTo>
                <a:lnTo>
                  <a:pt x="279" y="74"/>
                </a:lnTo>
                <a:lnTo>
                  <a:pt x="280" y="74"/>
                </a:lnTo>
                <a:lnTo>
                  <a:pt x="282" y="74"/>
                </a:lnTo>
                <a:lnTo>
                  <a:pt x="283" y="74"/>
                </a:lnTo>
                <a:lnTo>
                  <a:pt x="283" y="73"/>
                </a:lnTo>
                <a:lnTo>
                  <a:pt x="284" y="74"/>
                </a:lnTo>
                <a:lnTo>
                  <a:pt x="285" y="72"/>
                </a:lnTo>
                <a:lnTo>
                  <a:pt x="286" y="71"/>
                </a:lnTo>
                <a:lnTo>
                  <a:pt x="286" y="70"/>
                </a:lnTo>
                <a:lnTo>
                  <a:pt x="288" y="71"/>
                </a:lnTo>
                <a:lnTo>
                  <a:pt x="289" y="70"/>
                </a:lnTo>
                <a:lnTo>
                  <a:pt x="291" y="71"/>
                </a:lnTo>
                <a:lnTo>
                  <a:pt x="293" y="70"/>
                </a:lnTo>
                <a:lnTo>
                  <a:pt x="294" y="69"/>
                </a:lnTo>
                <a:lnTo>
                  <a:pt x="293" y="69"/>
                </a:lnTo>
                <a:lnTo>
                  <a:pt x="293" y="68"/>
                </a:lnTo>
                <a:lnTo>
                  <a:pt x="294" y="68"/>
                </a:lnTo>
                <a:lnTo>
                  <a:pt x="296" y="68"/>
                </a:lnTo>
                <a:lnTo>
                  <a:pt x="297" y="68"/>
                </a:lnTo>
                <a:lnTo>
                  <a:pt x="297" y="67"/>
                </a:lnTo>
                <a:lnTo>
                  <a:pt x="297" y="66"/>
                </a:lnTo>
                <a:lnTo>
                  <a:pt x="298" y="64"/>
                </a:lnTo>
                <a:lnTo>
                  <a:pt x="300" y="63"/>
                </a:lnTo>
                <a:lnTo>
                  <a:pt x="302" y="62"/>
                </a:lnTo>
                <a:lnTo>
                  <a:pt x="303" y="62"/>
                </a:lnTo>
                <a:lnTo>
                  <a:pt x="303" y="59"/>
                </a:lnTo>
                <a:lnTo>
                  <a:pt x="305" y="59"/>
                </a:lnTo>
                <a:lnTo>
                  <a:pt x="306" y="57"/>
                </a:lnTo>
                <a:lnTo>
                  <a:pt x="307" y="56"/>
                </a:lnTo>
                <a:lnTo>
                  <a:pt x="309" y="56"/>
                </a:lnTo>
                <a:lnTo>
                  <a:pt x="311" y="55"/>
                </a:lnTo>
                <a:lnTo>
                  <a:pt x="312" y="55"/>
                </a:lnTo>
                <a:lnTo>
                  <a:pt x="313" y="56"/>
                </a:lnTo>
                <a:lnTo>
                  <a:pt x="314" y="56"/>
                </a:lnTo>
                <a:lnTo>
                  <a:pt x="315" y="55"/>
                </a:lnTo>
                <a:lnTo>
                  <a:pt x="318" y="55"/>
                </a:lnTo>
                <a:lnTo>
                  <a:pt x="320" y="55"/>
                </a:lnTo>
                <a:lnTo>
                  <a:pt x="321" y="55"/>
                </a:lnTo>
                <a:lnTo>
                  <a:pt x="323" y="52"/>
                </a:lnTo>
                <a:lnTo>
                  <a:pt x="324" y="52"/>
                </a:lnTo>
                <a:lnTo>
                  <a:pt x="326" y="52"/>
                </a:lnTo>
                <a:lnTo>
                  <a:pt x="328" y="53"/>
                </a:lnTo>
                <a:lnTo>
                  <a:pt x="330" y="52"/>
                </a:lnTo>
                <a:lnTo>
                  <a:pt x="331" y="53"/>
                </a:lnTo>
                <a:lnTo>
                  <a:pt x="332" y="53"/>
                </a:lnTo>
                <a:lnTo>
                  <a:pt x="333" y="54"/>
                </a:lnTo>
                <a:lnTo>
                  <a:pt x="334" y="54"/>
                </a:lnTo>
                <a:lnTo>
                  <a:pt x="335" y="54"/>
                </a:lnTo>
                <a:lnTo>
                  <a:pt x="335" y="53"/>
                </a:lnTo>
                <a:lnTo>
                  <a:pt x="336" y="52"/>
                </a:lnTo>
                <a:lnTo>
                  <a:pt x="338" y="51"/>
                </a:lnTo>
                <a:lnTo>
                  <a:pt x="338" y="52"/>
                </a:lnTo>
                <a:lnTo>
                  <a:pt x="339" y="52"/>
                </a:lnTo>
                <a:lnTo>
                  <a:pt x="340" y="52"/>
                </a:lnTo>
                <a:lnTo>
                  <a:pt x="340" y="48"/>
                </a:lnTo>
                <a:lnTo>
                  <a:pt x="342" y="46"/>
                </a:lnTo>
                <a:lnTo>
                  <a:pt x="342" y="45"/>
                </a:lnTo>
                <a:lnTo>
                  <a:pt x="343" y="43"/>
                </a:lnTo>
                <a:lnTo>
                  <a:pt x="344" y="43"/>
                </a:lnTo>
                <a:lnTo>
                  <a:pt x="345" y="43"/>
                </a:lnTo>
                <a:lnTo>
                  <a:pt x="347" y="41"/>
                </a:lnTo>
                <a:lnTo>
                  <a:pt x="347" y="39"/>
                </a:lnTo>
                <a:lnTo>
                  <a:pt x="347" y="37"/>
                </a:lnTo>
                <a:lnTo>
                  <a:pt x="347" y="36"/>
                </a:lnTo>
                <a:lnTo>
                  <a:pt x="348" y="35"/>
                </a:lnTo>
                <a:lnTo>
                  <a:pt x="351" y="35"/>
                </a:lnTo>
                <a:lnTo>
                  <a:pt x="352" y="34"/>
                </a:lnTo>
                <a:lnTo>
                  <a:pt x="352" y="33"/>
                </a:lnTo>
                <a:lnTo>
                  <a:pt x="355" y="33"/>
                </a:lnTo>
                <a:lnTo>
                  <a:pt x="355" y="32"/>
                </a:lnTo>
                <a:lnTo>
                  <a:pt x="356" y="32"/>
                </a:lnTo>
                <a:lnTo>
                  <a:pt x="356" y="31"/>
                </a:lnTo>
                <a:lnTo>
                  <a:pt x="357" y="31"/>
                </a:lnTo>
                <a:lnTo>
                  <a:pt x="357" y="30"/>
                </a:lnTo>
                <a:lnTo>
                  <a:pt x="358" y="30"/>
                </a:lnTo>
                <a:lnTo>
                  <a:pt x="359" y="32"/>
                </a:lnTo>
                <a:lnTo>
                  <a:pt x="361" y="31"/>
                </a:lnTo>
                <a:lnTo>
                  <a:pt x="361" y="30"/>
                </a:lnTo>
                <a:lnTo>
                  <a:pt x="361" y="29"/>
                </a:lnTo>
                <a:lnTo>
                  <a:pt x="362" y="27"/>
                </a:lnTo>
                <a:lnTo>
                  <a:pt x="362" y="26"/>
                </a:lnTo>
                <a:lnTo>
                  <a:pt x="363" y="26"/>
                </a:lnTo>
                <a:lnTo>
                  <a:pt x="363" y="25"/>
                </a:lnTo>
                <a:lnTo>
                  <a:pt x="364" y="24"/>
                </a:lnTo>
                <a:lnTo>
                  <a:pt x="364" y="23"/>
                </a:lnTo>
                <a:lnTo>
                  <a:pt x="366" y="23"/>
                </a:lnTo>
                <a:lnTo>
                  <a:pt x="366" y="21"/>
                </a:lnTo>
                <a:lnTo>
                  <a:pt x="369" y="19"/>
                </a:lnTo>
                <a:lnTo>
                  <a:pt x="369" y="20"/>
                </a:lnTo>
                <a:lnTo>
                  <a:pt x="370" y="17"/>
                </a:lnTo>
                <a:lnTo>
                  <a:pt x="371" y="15"/>
                </a:lnTo>
                <a:lnTo>
                  <a:pt x="371" y="14"/>
                </a:lnTo>
                <a:lnTo>
                  <a:pt x="372" y="13"/>
                </a:lnTo>
                <a:lnTo>
                  <a:pt x="373" y="13"/>
                </a:lnTo>
                <a:lnTo>
                  <a:pt x="374" y="13"/>
                </a:lnTo>
                <a:lnTo>
                  <a:pt x="375" y="14"/>
                </a:lnTo>
                <a:lnTo>
                  <a:pt x="377" y="14"/>
                </a:lnTo>
                <a:lnTo>
                  <a:pt x="378" y="14"/>
                </a:lnTo>
                <a:lnTo>
                  <a:pt x="379" y="14"/>
                </a:lnTo>
                <a:lnTo>
                  <a:pt x="380" y="14"/>
                </a:lnTo>
                <a:lnTo>
                  <a:pt x="381" y="14"/>
                </a:lnTo>
                <a:lnTo>
                  <a:pt x="382" y="14"/>
                </a:lnTo>
                <a:lnTo>
                  <a:pt x="382" y="13"/>
                </a:lnTo>
                <a:lnTo>
                  <a:pt x="383" y="13"/>
                </a:lnTo>
                <a:lnTo>
                  <a:pt x="383" y="12"/>
                </a:lnTo>
                <a:lnTo>
                  <a:pt x="384" y="13"/>
                </a:lnTo>
                <a:lnTo>
                  <a:pt x="385" y="13"/>
                </a:lnTo>
                <a:lnTo>
                  <a:pt x="386" y="13"/>
                </a:lnTo>
                <a:lnTo>
                  <a:pt x="387" y="13"/>
                </a:lnTo>
                <a:lnTo>
                  <a:pt x="391" y="12"/>
                </a:lnTo>
                <a:lnTo>
                  <a:pt x="391" y="13"/>
                </a:lnTo>
                <a:lnTo>
                  <a:pt x="390" y="14"/>
                </a:lnTo>
                <a:lnTo>
                  <a:pt x="390" y="15"/>
                </a:lnTo>
                <a:lnTo>
                  <a:pt x="390" y="16"/>
                </a:lnTo>
                <a:lnTo>
                  <a:pt x="391" y="17"/>
                </a:lnTo>
                <a:lnTo>
                  <a:pt x="392" y="17"/>
                </a:lnTo>
                <a:lnTo>
                  <a:pt x="392" y="18"/>
                </a:lnTo>
                <a:lnTo>
                  <a:pt x="393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8"/>
                </a:lnTo>
                <a:lnTo>
                  <a:pt x="396" y="18"/>
                </a:lnTo>
                <a:lnTo>
                  <a:pt x="397" y="18"/>
                </a:lnTo>
                <a:lnTo>
                  <a:pt x="398" y="20"/>
                </a:lnTo>
                <a:lnTo>
                  <a:pt x="397" y="22"/>
                </a:lnTo>
                <a:lnTo>
                  <a:pt x="398" y="23"/>
                </a:lnTo>
                <a:lnTo>
                  <a:pt x="399" y="21"/>
                </a:lnTo>
                <a:lnTo>
                  <a:pt x="400" y="21"/>
                </a:lnTo>
                <a:lnTo>
                  <a:pt x="401" y="21"/>
                </a:lnTo>
                <a:lnTo>
                  <a:pt x="402" y="22"/>
                </a:lnTo>
                <a:lnTo>
                  <a:pt x="402" y="23"/>
                </a:lnTo>
                <a:lnTo>
                  <a:pt x="403" y="23"/>
                </a:lnTo>
                <a:lnTo>
                  <a:pt x="405" y="22"/>
                </a:lnTo>
                <a:lnTo>
                  <a:pt x="405" y="23"/>
                </a:lnTo>
                <a:lnTo>
                  <a:pt x="406" y="23"/>
                </a:lnTo>
                <a:lnTo>
                  <a:pt x="406" y="24"/>
                </a:lnTo>
                <a:lnTo>
                  <a:pt x="407" y="24"/>
                </a:lnTo>
                <a:lnTo>
                  <a:pt x="407" y="26"/>
                </a:lnTo>
                <a:lnTo>
                  <a:pt x="407" y="27"/>
                </a:lnTo>
                <a:lnTo>
                  <a:pt x="407" y="28"/>
                </a:lnTo>
                <a:lnTo>
                  <a:pt x="409" y="28"/>
                </a:lnTo>
                <a:lnTo>
                  <a:pt x="409" y="30"/>
                </a:lnTo>
                <a:lnTo>
                  <a:pt x="410" y="30"/>
                </a:lnTo>
                <a:lnTo>
                  <a:pt x="410" y="33"/>
                </a:lnTo>
                <a:lnTo>
                  <a:pt x="411" y="35"/>
                </a:lnTo>
                <a:lnTo>
                  <a:pt x="411" y="36"/>
                </a:lnTo>
                <a:lnTo>
                  <a:pt x="412" y="37"/>
                </a:lnTo>
                <a:lnTo>
                  <a:pt x="412" y="39"/>
                </a:lnTo>
                <a:lnTo>
                  <a:pt x="413" y="40"/>
                </a:lnTo>
                <a:lnTo>
                  <a:pt x="413" y="41"/>
                </a:lnTo>
                <a:lnTo>
                  <a:pt x="414" y="41"/>
                </a:lnTo>
                <a:lnTo>
                  <a:pt x="414" y="42"/>
                </a:lnTo>
                <a:lnTo>
                  <a:pt x="415" y="41"/>
                </a:lnTo>
                <a:lnTo>
                  <a:pt x="416" y="42"/>
                </a:lnTo>
                <a:lnTo>
                  <a:pt x="416" y="43"/>
                </a:lnTo>
                <a:lnTo>
                  <a:pt x="417" y="43"/>
                </a:lnTo>
                <a:lnTo>
                  <a:pt x="418" y="43"/>
                </a:lnTo>
                <a:lnTo>
                  <a:pt x="419" y="44"/>
                </a:lnTo>
                <a:lnTo>
                  <a:pt x="420" y="44"/>
                </a:lnTo>
                <a:lnTo>
                  <a:pt x="421" y="44"/>
                </a:lnTo>
                <a:lnTo>
                  <a:pt x="422" y="45"/>
                </a:lnTo>
                <a:lnTo>
                  <a:pt x="423" y="46"/>
                </a:lnTo>
                <a:lnTo>
                  <a:pt x="422" y="46"/>
                </a:lnTo>
                <a:lnTo>
                  <a:pt x="423" y="48"/>
                </a:lnTo>
                <a:lnTo>
                  <a:pt x="422" y="48"/>
                </a:lnTo>
                <a:lnTo>
                  <a:pt x="421" y="49"/>
                </a:lnTo>
                <a:lnTo>
                  <a:pt x="422" y="49"/>
                </a:lnTo>
                <a:lnTo>
                  <a:pt x="421" y="51"/>
                </a:lnTo>
                <a:lnTo>
                  <a:pt x="421" y="52"/>
                </a:lnTo>
                <a:lnTo>
                  <a:pt x="422" y="53"/>
                </a:lnTo>
                <a:lnTo>
                  <a:pt x="421" y="54"/>
                </a:lnTo>
                <a:lnTo>
                  <a:pt x="420" y="55"/>
                </a:lnTo>
                <a:lnTo>
                  <a:pt x="420" y="56"/>
                </a:lnTo>
                <a:lnTo>
                  <a:pt x="419" y="56"/>
                </a:lnTo>
                <a:lnTo>
                  <a:pt x="418" y="56"/>
                </a:lnTo>
                <a:lnTo>
                  <a:pt x="417" y="56"/>
                </a:lnTo>
                <a:lnTo>
                  <a:pt x="416" y="57"/>
                </a:lnTo>
                <a:lnTo>
                  <a:pt x="418" y="59"/>
                </a:lnTo>
                <a:lnTo>
                  <a:pt x="418" y="60"/>
                </a:lnTo>
                <a:lnTo>
                  <a:pt x="417" y="61"/>
                </a:lnTo>
                <a:lnTo>
                  <a:pt x="418" y="62"/>
                </a:lnTo>
                <a:lnTo>
                  <a:pt x="418" y="63"/>
                </a:lnTo>
                <a:lnTo>
                  <a:pt x="417" y="64"/>
                </a:lnTo>
                <a:lnTo>
                  <a:pt x="416" y="64"/>
                </a:lnTo>
                <a:lnTo>
                  <a:pt x="416" y="65"/>
                </a:lnTo>
                <a:lnTo>
                  <a:pt x="416" y="66"/>
                </a:lnTo>
                <a:lnTo>
                  <a:pt x="415" y="67"/>
                </a:lnTo>
                <a:lnTo>
                  <a:pt x="417" y="66"/>
                </a:lnTo>
                <a:lnTo>
                  <a:pt x="419" y="66"/>
                </a:lnTo>
                <a:lnTo>
                  <a:pt x="419" y="67"/>
                </a:lnTo>
                <a:lnTo>
                  <a:pt x="422" y="68"/>
                </a:lnTo>
                <a:lnTo>
                  <a:pt x="424" y="69"/>
                </a:lnTo>
                <a:lnTo>
                  <a:pt x="426" y="69"/>
                </a:lnTo>
                <a:lnTo>
                  <a:pt x="428" y="69"/>
                </a:lnTo>
                <a:lnTo>
                  <a:pt x="429" y="69"/>
                </a:lnTo>
                <a:lnTo>
                  <a:pt x="430" y="68"/>
                </a:lnTo>
                <a:lnTo>
                  <a:pt x="431" y="67"/>
                </a:lnTo>
                <a:lnTo>
                  <a:pt x="432" y="65"/>
                </a:lnTo>
                <a:lnTo>
                  <a:pt x="433" y="65"/>
                </a:lnTo>
                <a:lnTo>
                  <a:pt x="433" y="64"/>
                </a:lnTo>
                <a:lnTo>
                  <a:pt x="434" y="64"/>
                </a:lnTo>
                <a:lnTo>
                  <a:pt x="435" y="64"/>
                </a:lnTo>
                <a:lnTo>
                  <a:pt x="436" y="65"/>
                </a:lnTo>
                <a:lnTo>
                  <a:pt x="437" y="65"/>
                </a:lnTo>
                <a:lnTo>
                  <a:pt x="438" y="64"/>
                </a:lnTo>
                <a:lnTo>
                  <a:pt x="439" y="60"/>
                </a:lnTo>
                <a:lnTo>
                  <a:pt x="440" y="60"/>
                </a:lnTo>
                <a:lnTo>
                  <a:pt x="441" y="60"/>
                </a:lnTo>
                <a:lnTo>
                  <a:pt x="442" y="61"/>
                </a:lnTo>
                <a:lnTo>
                  <a:pt x="444" y="62"/>
                </a:lnTo>
                <a:lnTo>
                  <a:pt x="447" y="60"/>
                </a:lnTo>
                <a:lnTo>
                  <a:pt x="447" y="58"/>
                </a:lnTo>
                <a:lnTo>
                  <a:pt x="447" y="55"/>
                </a:lnTo>
                <a:lnTo>
                  <a:pt x="448" y="54"/>
                </a:lnTo>
                <a:lnTo>
                  <a:pt x="450" y="49"/>
                </a:lnTo>
                <a:lnTo>
                  <a:pt x="450" y="47"/>
                </a:lnTo>
                <a:lnTo>
                  <a:pt x="450" y="45"/>
                </a:lnTo>
                <a:lnTo>
                  <a:pt x="450" y="43"/>
                </a:lnTo>
                <a:lnTo>
                  <a:pt x="451" y="40"/>
                </a:lnTo>
                <a:lnTo>
                  <a:pt x="453" y="39"/>
                </a:lnTo>
                <a:lnTo>
                  <a:pt x="453" y="38"/>
                </a:lnTo>
                <a:lnTo>
                  <a:pt x="454" y="38"/>
                </a:lnTo>
                <a:lnTo>
                  <a:pt x="455" y="38"/>
                </a:lnTo>
                <a:lnTo>
                  <a:pt x="456" y="39"/>
                </a:lnTo>
                <a:lnTo>
                  <a:pt x="457" y="39"/>
                </a:lnTo>
                <a:lnTo>
                  <a:pt x="458" y="41"/>
                </a:lnTo>
                <a:lnTo>
                  <a:pt x="459" y="42"/>
                </a:lnTo>
                <a:lnTo>
                  <a:pt x="461" y="42"/>
                </a:lnTo>
                <a:lnTo>
                  <a:pt x="464" y="40"/>
                </a:lnTo>
                <a:lnTo>
                  <a:pt x="465" y="39"/>
                </a:lnTo>
                <a:lnTo>
                  <a:pt x="468" y="39"/>
                </a:lnTo>
                <a:lnTo>
                  <a:pt x="470" y="38"/>
                </a:lnTo>
                <a:lnTo>
                  <a:pt x="471" y="38"/>
                </a:lnTo>
                <a:lnTo>
                  <a:pt x="472" y="38"/>
                </a:lnTo>
                <a:lnTo>
                  <a:pt x="473" y="37"/>
                </a:lnTo>
                <a:lnTo>
                  <a:pt x="476" y="34"/>
                </a:lnTo>
                <a:lnTo>
                  <a:pt x="477" y="33"/>
                </a:lnTo>
                <a:lnTo>
                  <a:pt x="478" y="32"/>
                </a:lnTo>
                <a:lnTo>
                  <a:pt x="479" y="29"/>
                </a:lnTo>
                <a:lnTo>
                  <a:pt x="479" y="26"/>
                </a:lnTo>
                <a:lnTo>
                  <a:pt x="477" y="23"/>
                </a:lnTo>
                <a:lnTo>
                  <a:pt x="478" y="22"/>
                </a:lnTo>
                <a:lnTo>
                  <a:pt x="478" y="21"/>
                </a:lnTo>
                <a:lnTo>
                  <a:pt x="479" y="21"/>
                </a:lnTo>
                <a:lnTo>
                  <a:pt x="483" y="20"/>
                </a:lnTo>
                <a:lnTo>
                  <a:pt x="485" y="20"/>
                </a:lnTo>
                <a:lnTo>
                  <a:pt x="488" y="19"/>
                </a:lnTo>
                <a:lnTo>
                  <a:pt x="491" y="20"/>
                </a:lnTo>
                <a:lnTo>
                  <a:pt x="492" y="19"/>
                </a:lnTo>
                <a:lnTo>
                  <a:pt x="493" y="19"/>
                </a:lnTo>
                <a:lnTo>
                  <a:pt x="494" y="18"/>
                </a:lnTo>
                <a:lnTo>
                  <a:pt x="494" y="17"/>
                </a:lnTo>
                <a:lnTo>
                  <a:pt x="494" y="15"/>
                </a:lnTo>
                <a:lnTo>
                  <a:pt x="493" y="13"/>
                </a:lnTo>
                <a:lnTo>
                  <a:pt x="492" y="10"/>
                </a:lnTo>
                <a:lnTo>
                  <a:pt x="492" y="9"/>
                </a:lnTo>
                <a:lnTo>
                  <a:pt x="494" y="9"/>
                </a:lnTo>
                <a:lnTo>
                  <a:pt x="496" y="9"/>
                </a:lnTo>
                <a:lnTo>
                  <a:pt x="497" y="9"/>
                </a:lnTo>
                <a:lnTo>
                  <a:pt x="498" y="9"/>
                </a:lnTo>
                <a:lnTo>
                  <a:pt x="501" y="7"/>
                </a:lnTo>
                <a:lnTo>
                  <a:pt x="502" y="7"/>
                </a:lnTo>
                <a:lnTo>
                  <a:pt x="504" y="6"/>
                </a:lnTo>
                <a:lnTo>
                  <a:pt x="505" y="5"/>
                </a:lnTo>
                <a:lnTo>
                  <a:pt x="508" y="4"/>
                </a:lnTo>
                <a:lnTo>
                  <a:pt x="509" y="3"/>
                </a:lnTo>
                <a:lnTo>
                  <a:pt x="509" y="2"/>
                </a:lnTo>
                <a:lnTo>
                  <a:pt x="511" y="2"/>
                </a:lnTo>
                <a:lnTo>
                  <a:pt x="511" y="1"/>
                </a:lnTo>
                <a:lnTo>
                  <a:pt x="512" y="1"/>
                </a:lnTo>
                <a:lnTo>
                  <a:pt x="514" y="0"/>
                </a:lnTo>
                <a:lnTo>
                  <a:pt x="515" y="0"/>
                </a:lnTo>
                <a:lnTo>
                  <a:pt x="516" y="1"/>
                </a:lnTo>
                <a:lnTo>
                  <a:pt x="517" y="1"/>
                </a:lnTo>
                <a:lnTo>
                  <a:pt x="518" y="2"/>
                </a:lnTo>
                <a:lnTo>
                  <a:pt x="520" y="2"/>
                </a:lnTo>
                <a:lnTo>
                  <a:pt x="521" y="2"/>
                </a:lnTo>
                <a:lnTo>
                  <a:pt x="522" y="4"/>
                </a:lnTo>
                <a:lnTo>
                  <a:pt x="522" y="5"/>
                </a:lnTo>
                <a:lnTo>
                  <a:pt x="522" y="6"/>
                </a:lnTo>
                <a:lnTo>
                  <a:pt x="523" y="6"/>
                </a:lnTo>
                <a:lnTo>
                  <a:pt x="524" y="7"/>
                </a:lnTo>
                <a:lnTo>
                  <a:pt x="524" y="8"/>
                </a:lnTo>
                <a:lnTo>
                  <a:pt x="524" y="10"/>
                </a:lnTo>
                <a:lnTo>
                  <a:pt x="524" y="11"/>
                </a:lnTo>
                <a:lnTo>
                  <a:pt x="525" y="12"/>
                </a:lnTo>
                <a:lnTo>
                  <a:pt x="525" y="13"/>
                </a:lnTo>
                <a:lnTo>
                  <a:pt x="526" y="13"/>
                </a:lnTo>
                <a:lnTo>
                  <a:pt x="527" y="13"/>
                </a:lnTo>
                <a:lnTo>
                  <a:pt x="529" y="12"/>
                </a:lnTo>
                <a:lnTo>
                  <a:pt x="529" y="11"/>
                </a:lnTo>
                <a:lnTo>
                  <a:pt x="531" y="13"/>
                </a:lnTo>
                <a:lnTo>
                  <a:pt x="532" y="14"/>
                </a:lnTo>
                <a:lnTo>
                  <a:pt x="535" y="14"/>
                </a:lnTo>
                <a:lnTo>
                  <a:pt x="537" y="14"/>
                </a:lnTo>
                <a:lnTo>
                  <a:pt x="539" y="14"/>
                </a:lnTo>
                <a:lnTo>
                  <a:pt x="539" y="15"/>
                </a:lnTo>
                <a:lnTo>
                  <a:pt x="540" y="16"/>
                </a:lnTo>
                <a:lnTo>
                  <a:pt x="542" y="17"/>
                </a:lnTo>
                <a:lnTo>
                  <a:pt x="543" y="19"/>
                </a:lnTo>
                <a:lnTo>
                  <a:pt x="544" y="19"/>
                </a:lnTo>
                <a:lnTo>
                  <a:pt x="545" y="20"/>
                </a:lnTo>
                <a:lnTo>
                  <a:pt x="546" y="20"/>
                </a:lnTo>
                <a:lnTo>
                  <a:pt x="547" y="19"/>
                </a:lnTo>
                <a:lnTo>
                  <a:pt x="550" y="19"/>
                </a:lnTo>
                <a:lnTo>
                  <a:pt x="551" y="18"/>
                </a:lnTo>
                <a:lnTo>
                  <a:pt x="555" y="19"/>
                </a:lnTo>
                <a:lnTo>
                  <a:pt x="556" y="19"/>
                </a:lnTo>
                <a:lnTo>
                  <a:pt x="558" y="20"/>
                </a:lnTo>
                <a:lnTo>
                  <a:pt x="560" y="23"/>
                </a:lnTo>
                <a:lnTo>
                  <a:pt x="562" y="23"/>
                </a:lnTo>
                <a:lnTo>
                  <a:pt x="563" y="24"/>
                </a:lnTo>
                <a:lnTo>
                  <a:pt x="563" y="26"/>
                </a:lnTo>
                <a:lnTo>
                  <a:pt x="563" y="28"/>
                </a:lnTo>
                <a:lnTo>
                  <a:pt x="563" y="30"/>
                </a:lnTo>
                <a:lnTo>
                  <a:pt x="564" y="30"/>
                </a:lnTo>
                <a:lnTo>
                  <a:pt x="565" y="32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69" y="30"/>
                </a:lnTo>
                <a:lnTo>
                  <a:pt x="569" y="26"/>
                </a:lnTo>
                <a:lnTo>
                  <a:pt x="569" y="25"/>
                </a:lnTo>
                <a:lnTo>
                  <a:pt x="572" y="22"/>
                </a:lnTo>
                <a:lnTo>
                  <a:pt x="573" y="21"/>
                </a:lnTo>
                <a:lnTo>
                  <a:pt x="577" y="22"/>
                </a:lnTo>
                <a:lnTo>
                  <a:pt x="578" y="23"/>
                </a:lnTo>
                <a:lnTo>
                  <a:pt x="579" y="24"/>
                </a:lnTo>
                <a:lnTo>
                  <a:pt x="579" y="26"/>
                </a:lnTo>
                <a:lnTo>
                  <a:pt x="578" y="26"/>
                </a:lnTo>
                <a:lnTo>
                  <a:pt x="577" y="29"/>
                </a:lnTo>
                <a:lnTo>
                  <a:pt x="576" y="29"/>
                </a:lnTo>
                <a:lnTo>
                  <a:pt x="576" y="30"/>
                </a:lnTo>
                <a:lnTo>
                  <a:pt x="576" y="31"/>
                </a:lnTo>
                <a:lnTo>
                  <a:pt x="577" y="33"/>
                </a:lnTo>
                <a:lnTo>
                  <a:pt x="578" y="34"/>
                </a:lnTo>
                <a:lnTo>
                  <a:pt x="580" y="36"/>
                </a:lnTo>
                <a:lnTo>
                  <a:pt x="581" y="36"/>
                </a:lnTo>
                <a:lnTo>
                  <a:pt x="583" y="36"/>
                </a:lnTo>
                <a:lnTo>
                  <a:pt x="585" y="36"/>
                </a:lnTo>
                <a:lnTo>
                  <a:pt x="587" y="34"/>
                </a:lnTo>
                <a:lnTo>
                  <a:pt x="587" y="33"/>
                </a:lnTo>
                <a:lnTo>
                  <a:pt x="589" y="33"/>
                </a:lnTo>
                <a:lnTo>
                  <a:pt x="590" y="33"/>
                </a:lnTo>
                <a:lnTo>
                  <a:pt x="590" y="34"/>
                </a:lnTo>
                <a:lnTo>
                  <a:pt x="592" y="36"/>
                </a:lnTo>
                <a:lnTo>
                  <a:pt x="592" y="37"/>
                </a:lnTo>
                <a:lnTo>
                  <a:pt x="592" y="38"/>
                </a:lnTo>
                <a:lnTo>
                  <a:pt x="590" y="39"/>
                </a:lnTo>
                <a:lnTo>
                  <a:pt x="589" y="39"/>
                </a:lnTo>
                <a:lnTo>
                  <a:pt x="590" y="40"/>
                </a:lnTo>
                <a:lnTo>
                  <a:pt x="591" y="41"/>
                </a:lnTo>
                <a:lnTo>
                  <a:pt x="590" y="43"/>
                </a:lnTo>
                <a:lnTo>
                  <a:pt x="590" y="44"/>
                </a:lnTo>
                <a:lnTo>
                  <a:pt x="590" y="45"/>
                </a:lnTo>
                <a:lnTo>
                  <a:pt x="591" y="45"/>
                </a:lnTo>
                <a:lnTo>
                  <a:pt x="592" y="46"/>
                </a:lnTo>
                <a:lnTo>
                  <a:pt x="592" y="49"/>
                </a:lnTo>
                <a:lnTo>
                  <a:pt x="592" y="50"/>
                </a:lnTo>
                <a:lnTo>
                  <a:pt x="595" y="56"/>
                </a:lnTo>
                <a:lnTo>
                  <a:pt x="596" y="58"/>
                </a:lnTo>
                <a:lnTo>
                  <a:pt x="598" y="60"/>
                </a:lnTo>
                <a:lnTo>
                  <a:pt x="598" y="62"/>
                </a:lnTo>
                <a:lnTo>
                  <a:pt x="599" y="62"/>
                </a:lnTo>
                <a:lnTo>
                  <a:pt x="599" y="63"/>
                </a:lnTo>
                <a:lnTo>
                  <a:pt x="598" y="63"/>
                </a:lnTo>
                <a:lnTo>
                  <a:pt x="598" y="65"/>
                </a:lnTo>
                <a:lnTo>
                  <a:pt x="600" y="65"/>
                </a:lnTo>
                <a:lnTo>
                  <a:pt x="601" y="66"/>
                </a:lnTo>
                <a:lnTo>
                  <a:pt x="603" y="66"/>
                </a:lnTo>
                <a:lnTo>
                  <a:pt x="604" y="66"/>
                </a:lnTo>
                <a:lnTo>
                  <a:pt x="605" y="65"/>
                </a:lnTo>
                <a:lnTo>
                  <a:pt x="607" y="66"/>
                </a:lnTo>
                <a:lnTo>
                  <a:pt x="607" y="67"/>
                </a:lnTo>
                <a:lnTo>
                  <a:pt x="608" y="68"/>
                </a:lnTo>
                <a:lnTo>
                  <a:pt x="609" y="68"/>
                </a:lnTo>
                <a:lnTo>
                  <a:pt x="609" y="69"/>
                </a:lnTo>
                <a:lnTo>
                  <a:pt x="610" y="68"/>
                </a:lnTo>
                <a:lnTo>
                  <a:pt x="611" y="69"/>
                </a:lnTo>
                <a:lnTo>
                  <a:pt x="612" y="69"/>
                </a:lnTo>
                <a:lnTo>
                  <a:pt x="612" y="70"/>
                </a:lnTo>
                <a:lnTo>
                  <a:pt x="612" y="72"/>
                </a:lnTo>
                <a:lnTo>
                  <a:pt x="612" y="73"/>
                </a:lnTo>
                <a:lnTo>
                  <a:pt x="611" y="74"/>
                </a:lnTo>
                <a:lnTo>
                  <a:pt x="612" y="75"/>
                </a:lnTo>
                <a:lnTo>
                  <a:pt x="611" y="75"/>
                </a:lnTo>
                <a:lnTo>
                  <a:pt x="611" y="76"/>
                </a:lnTo>
                <a:lnTo>
                  <a:pt x="610" y="75"/>
                </a:lnTo>
                <a:lnTo>
                  <a:pt x="609" y="76"/>
                </a:lnTo>
                <a:lnTo>
                  <a:pt x="610" y="76"/>
                </a:lnTo>
                <a:lnTo>
                  <a:pt x="610" y="77"/>
                </a:lnTo>
                <a:lnTo>
                  <a:pt x="609" y="78"/>
                </a:lnTo>
                <a:lnTo>
                  <a:pt x="610" y="78"/>
                </a:lnTo>
                <a:lnTo>
                  <a:pt x="612" y="79"/>
                </a:lnTo>
                <a:lnTo>
                  <a:pt x="612" y="80"/>
                </a:lnTo>
                <a:lnTo>
                  <a:pt x="612" y="81"/>
                </a:lnTo>
                <a:lnTo>
                  <a:pt x="613" y="81"/>
                </a:lnTo>
                <a:lnTo>
                  <a:pt x="613" y="82"/>
                </a:lnTo>
                <a:lnTo>
                  <a:pt x="613" y="81"/>
                </a:lnTo>
                <a:lnTo>
                  <a:pt x="612" y="81"/>
                </a:lnTo>
                <a:lnTo>
                  <a:pt x="611" y="83"/>
                </a:lnTo>
                <a:lnTo>
                  <a:pt x="611" y="84"/>
                </a:lnTo>
                <a:lnTo>
                  <a:pt x="609" y="85"/>
                </a:lnTo>
                <a:lnTo>
                  <a:pt x="609" y="86"/>
                </a:lnTo>
                <a:lnTo>
                  <a:pt x="610" y="88"/>
                </a:lnTo>
                <a:lnTo>
                  <a:pt x="610" y="89"/>
                </a:lnTo>
                <a:lnTo>
                  <a:pt x="611" y="91"/>
                </a:lnTo>
                <a:lnTo>
                  <a:pt x="612" y="91"/>
                </a:lnTo>
                <a:lnTo>
                  <a:pt x="613" y="93"/>
                </a:lnTo>
                <a:lnTo>
                  <a:pt x="615" y="94"/>
                </a:lnTo>
                <a:lnTo>
                  <a:pt x="615" y="95"/>
                </a:lnTo>
                <a:lnTo>
                  <a:pt x="615" y="96"/>
                </a:lnTo>
                <a:lnTo>
                  <a:pt x="615" y="97"/>
                </a:lnTo>
                <a:lnTo>
                  <a:pt x="614" y="98"/>
                </a:lnTo>
                <a:lnTo>
                  <a:pt x="614" y="99"/>
                </a:lnTo>
                <a:lnTo>
                  <a:pt x="613" y="101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4"/>
                </a:lnTo>
                <a:lnTo>
                  <a:pt x="618" y="104"/>
                </a:lnTo>
                <a:lnTo>
                  <a:pt x="618" y="105"/>
                </a:lnTo>
                <a:lnTo>
                  <a:pt x="619" y="105"/>
                </a:lnTo>
                <a:lnTo>
                  <a:pt x="621" y="106"/>
                </a:lnTo>
                <a:lnTo>
                  <a:pt x="621" y="105"/>
                </a:lnTo>
                <a:lnTo>
                  <a:pt x="624" y="107"/>
                </a:lnTo>
                <a:lnTo>
                  <a:pt x="625" y="108"/>
                </a:lnTo>
                <a:lnTo>
                  <a:pt x="625" y="110"/>
                </a:lnTo>
                <a:lnTo>
                  <a:pt x="625" y="111"/>
                </a:lnTo>
                <a:lnTo>
                  <a:pt x="627" y="115"/>
                </a:lnTo>
                <a:lnTo>
                  <a:pt x="629" y="117"/>
                </a:lnTo>
                <a:lnTo>
                  <a:pt x="628" y="120"/>
                </a:lnTo>
                <a:lnTo>
                  <a:pt x="628" y="121"/>
                </a:lnTo>
                <a:lnTo>
                  <a:pt x="629" y="121"/>
                </a:lnTo>
                <a:lnTo>
                  <a:pt x="631" y="130"/>
                </a:lnTo>
                <a:lnTo>
                  <a:pt x="632" y="131"/>
                </a:lnTo>
                <a:lnTo>
                  <a:pt x="629" y="133"/>
                </a:lnTo>
                <a:lnTo>
                  <a:pt x="628" y="133"/>
                </a:lnTo>
                <a:lnTo>
                  <a:pt x="626" y="134"/>
                </a:lnTo>
                <a:lnTo>
                  <a:pt x="625" y="134"/>
                </a:lnTo>
                <a:lnTo>
                  <a:pt x="625" y="135"/>
                </a:lnTo>
                <a:lnTo>
                  <a:pt x="625" y="134"/>
                </a:lnTo>
                <a:lnTo>
                  <a:pt x="624" y="135"/>
                </a:lnTo>
                <a:lnTo>
                  <a:pt x="624" y="136"/>
                </a:lnTo>
                <a:lnTo>
                  <a:pt x="623" y="136"/>
                </a:lnTo>
                <a:lnTo>
                  <a:pt x="624" y="137"/>
                </a:lnTo>
                <a:lnTo>
                  <a:pt x="623" y="138"/>
                </a:lnTo>
                <a:lnTo>
                  <a:pt x="625" y="143"/>
                </a:lnTo>
                <a:lnTo>
                  <a:pt x="626" y="144"/>
                </a:lnTo>
                <a:lnTo>
                  <a:pt x="626" y="145"/>
                </a:lnTo>
                <a:lnTo>
                  <a:pt x="625" y="146"/>
                </a:lnTo>
                <a:lnTo>
                  <a:pt x="626" y="146"/>
                </a:lnTo>
                <a:lnTo>
                  <a:pt x="625" y="146"/>
                </a:lnTo>
                <a:lnTo>
                  <a:pt x="625" y="147"/>
                </a:lnTo>
                <a:lnTo>
                  <a:pt x="624" y="147"/>
                </a:lnTo>
                <a:lnTo>
                  <a:pt x="624" y="148"/>
                </a:lnTo>
                <a:lnTo>
                  <a:pt x="624" y="149"/>
                </a:lnTo>
                <a:lnTo>
                  <a:pt x="625" y="149"/>
                </a:lnTo>
                <a:lnTo>
                  <a:pt x="624" y="149"/>
                </a:lnTo>
                <a:lnTo>
                  <a:pt x="625" y="149"/>
                </a:lnTo>
                <a:lnTo>
                  <a:pt x="625" y="150"/>
                </a:lnTo>
                <a:lnTo>
                  <a:pt x="626" y="158"/>
                </a:lnTo>
                <a:lnTo>
                  <a:pt x="617" y="162"/>
                </a:lnTo>
                <a:lnTo>
                  <a:pt x="615" y="162"/>
                </a:lnTo>
                <a:lnTo>
                  <a:pt x="612" y="163"/>
                </a:lnTo>
                <a:lnTo>
                  <a:pt x="611" y="163"/>
                </a:lnTo>
                <a:lnTo>
                  <a:pt x="611" y="161"/>
                </a:lnTo>
                <a:lnTo>
                  <a:pt x="609" y="159"/>
                </a:lnTo>
                <a:lnTo>
                  <a:pt x="607" y="159"/>
                </a:lnTo>
                <a:lnTo>
                  <a:pt x="606" y="159"/>
                </a:lnTo>
                <a:lnTo>
                  <a:pt x="605" y="159"/>
                </a:lnTo>
                <a:lnTo>
                  <a:pt x="604" y="159"/>
                </a:lnTo>
                <a:lnTo>
                  <a:pt x="603" y="159"/>
                </a:lnTo>
                <a:lnTo>
                  <a:pt x="602" y="159"/>
                </a:lnTo>
                <a:lnTo>
                  <a:pt x="601" y="159"/>
                </a:lnTo>
                <a:lnTo>
                  <a:pt x="600" y="159"/>
                </a:lnTo>
                <a:lnTo>
                  <a:pt x="598" y="159"/>
                </a:lnTo>
                <a:lnTo>
                  <a:pt x="598" y="160"/>
                </a:lnTo>
                <a:lnTo>
                  <a:pt x="598" y="161"/>
                </a:lnTo>
                <a:lnTo>
                  <a:pt x="598" y="162"/>
                </a:lnTo>
                <a:lnTo>
                  <a:pt x="597" y="164"/>
                </a:lnTo>
                <a:lnTo>
                  <a:pt x="596" y="165"/>
                </a:lnTo>
                <a:lnTo>
                  <a:pt x="595" y="166"/>
                </a:lnTo>
                <a:lnTo>
                  <a:pt x="595" y="167"/>
                </a:lnTo>
                <a:lnTo>
                  <a:pt x="595" y="168"/>
                </a:lnTo>
                <a:lnTo>
                  <a:pt x="596" y="169"/>
                </a:lnTo>
                <a:lnTo>
                  <a:pt x="595" y="169"/>
                </a:lnTo>
                <a:lnTo>
                  <a:pt x="595" y="170"/>
                </a:lnTo>
                <a:lnTo>
                  <a:pt x="595" y="171"/>
                </a:lnTo>
                <a:lnTo>
                  <a:pt x="595" y="172"/>
                </a:lnTo>
                <a:lnTo>
                  <a:pt x="596" y="172"/>
                </a:lnTo>
                <a:lnTo>
                  <a:pt x="596" y="174"/>
                </a:lnTo>
                <a:lnTo>
                  <a:pt x="597" y="175"/>
                </a:lnTo>
                <a:lnTo>
                  <a:pt x="598" y="175"/>
                </a:lnTo>
                <a:lnTo>
                  <a:pt x="600" y="176"/>
                </a:lnTo>
                <a:lnTo>
                  <a:pt x="599" y="178"/>
                </a:lnTo>
                <a:lnTo>
                  <a:pt x="600" y="178"/>
                </a:lnTo>
                <a:lnTo>
                  <a:pt x="600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3" y="181"/>
                </a:lnTo>
                <a:lnTo>
                  <a:pt x="605" y="181"/>
                </a:lnTo>
                <a:lnTo>
                  <a:pt x="605" y="182"/>
                </a:lnTo>
                <a:lnTo>
                  <a:pt x="605" y="183"/>
                </a:lnTo>
                <a:lnTo>
                  <a:pt x="606" y="184"/>
                </a:lnTo>
                <a:lnTo>
                  <a:pt x="606" y="185"/>
                </a:lnTo>
                <a:lnTo>
                  <a:pt x="607" y="185"/>
                </a:lnTo>
                <a:lnTo>
                  <a:pt x="606" y="187"/>
                </a:lnTo>
                <a:lnTo>
                  <a:pt x="606" y="188"/>
                </a:lnTo>
                <a:lnTo>
                  <a:pt x="607" y="189"/>
                </a:lnTo>
                <a:lnTo>
                  <a:pt x="608" y="189"/>
                </a:lnTo>
                <a:lnTo>
                  <a:pt x="608" y="190"/>
                </a:lnTo>
                <a:lnTo>
                  <a:pt x="607" y="191"/>
                </a:lnTo>
                <a:lnTo>
                  <a:pt x="608" y="191"/>
                </a:lnTo>
                <a:lnTo>
                  <a:pt x="607" y="191"/>
                </a:lnTo>
                <a:lnTo>
                  <a:pt x="608" y="192"/>
                </a:lnTo>
                <a:lnTo>
                  <a:pt x="609" y="193"/>
                </a:lnTo>
                <a:lnTo>
                  <a:pt x="610" y="193"/>
                </a:lnTo>
                <a:lnTo>
                  <a:pt x="611" y="193"/>
                </a:lnTo>
                <a:lnTo>
                  <a:pt x="612" y="195"/>
                </a:lnTo>
                <a:lnTo>
                  <a:pt x="613" y="195"/>
                </a:lnTo>
                <a:lnTo>
                  <a:pt x="614" y="195"/>
                </a:lnTo>
                <a:lnTo>
                  <a:pt x="615" y="195"/>
                </a:lnTo>
                <a:lnTo>
                  <a:pt x="614" y="195"/>
                </a:lnTo>
                <a:lnTo>
                  <a:pt x="614" y="196"/>
                </a:lnTo>
                <a:lnTo>
                  <a:pt x="614" y="197"/>
                </a:lnTo>
                <a:lnTo>
                  <a:pt x="613" y="197"/>
                </a:lnTo>
                <a:lnTo>
                  <a:pt x="614" y="198"/>
                </a:lnTo>
                <a:lnTo>
                  <a:pt x="613" y="198"/>
                </a:lnTo>
                <a:lnTo>
                  <a:pt x="614" y="198"/>
                </a:lnTo>
                <a:lnTo>
                  <a:pt x="613" y="199"/>
                </a:lnTo>
                <a:lnTo>
                  <a:pt x="613" y="200"/>
                </a:lnTo>
                <a:lnTo>
                  <a:pt x="614" y="200"/>
                </a:lnTo>
                <a:lnTo>
                  <a:pt x="613" y="200"/>
                </a:lnTo>
                <a:lnTo>
                  <a:pt x="613" y="201"/>
                </a:lnTo>
                <a:lnTo>
                  <a:pt x="612" y="201"/>
                </a:lnTo>
                <a:lnTo>
                  <a:pt x="612" y="202"/>
                </a:lnTo>
                <a:lnTo>
                  <a:pt x="613" y="204"/>
                </a:lnTo>
                <a:lnTo>
                  <a:pt x="612" y="204"/>
                </a:lnTo>
                <a:lnTo>
                  <a:pt x="613" y="204"/>
                </a:lnTo>
                <a:lnTo>
                  <a:pt x="612" y="204"/>
                </a:lnTo>
                <a:lnTo>
                  <a:pt x="612" y="205"/>
                </a:lnTo>
                <a:lnTo>
                  <a:pt x="613" y="205"/>
                </a:lnTo>
                <a:lnTo>
                  <a:pt x="614" y="206"/>
                </a:lnTo>
                <a:lnTo>
                  <a:pt x="614" y="207"/>
                </a:lnTo>
                <a:lnTo>
                  <a:pt x="615" y="208"/>
                </a:lnTo>
                <a:lnTo>
                  <a:pt x="614" y="208"/>
                </a:lnTo>
                <a:lnTo>
                  <a:pt x="614" y="209"/>
                </a:lnTo>
                <a:lnTo>
                  <a:pt x="615" y="209"/>
                </a:lnTo>
                <a:lnTo>
                  <a:pt x="615" y="210"/>
                </a:lnTo>
                <a:lnTo>
                  <a:pt x="615" y="209"/>
                </a:lnTo>
                <a:lnTo>
                  <a:pt x="616" y="209"/>
                </a:lnTo>
                <a:lnTo>
                  <a:pt x="616" y="210"/>
                </a:lnTo>
                <a:lnTo>
                  <a:pt x="616" y="211"/>
                </a:lnTo>
                <a:lnTo>
                  <a:pt x="617" y="211"/>
                </a:lnTo>
                <a:lnTo>
                  <a:pt x="618" y="211"/>
                </a:lnTo>
                <a:lnTo>
                  <a:pt x="618" y="210"/>
                </a:lnTo>
                <a:lnTo>
                  <a:pt x="619" y="211"/>
                </a:lnTo>
                <a:lnTo>
                  <a:pt x="620" y="211"/>
                </a:lnTo>
                <a:lnTo>
                  <a:pt x="619" y="211"/>
                </a:lnTo>
                <a:lnTo>
                  <a:pt x="620" y="211"/>
                </a:lnTo>
                <a:lnTo>
                  <a:pt x="620" y="212"/>
                </a:lnTo>
                <a:lnTo>
                  <a:pt x="621" y="212"/>
                </a:lnTo>
                <a:lnTo>
                  <a:pt x="621" y="211"/>
                </a:lnTo>
                <a:lnTo>
                  <a:pt x="622" y="211"/>
                </a:lnTo>
                <a:lnTo>
                  <a:pt x="621" y="211"/>
                </a:lnTo>
                <a:lnTo>
                  <a:pt x="621" y="212"/>
                </a:lnTo>
                <a:lnTo>
                  <a:pt x="622" y="212"/>
                </a:lnTo>
                <a:lnTo>
                  <a:pt x="622" y="213"/>
                </a:lnTo>
                <a:lnTo>
                  <a:pt x="624" y="213"/>
                </a:lnTo>
                <a:lnTo>
                  <a:pt x="623" y="21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2" name="Freeform 54"/>
          <p:cNvSpPr>
            <a:spLocks/>
          </p:cNvSpPr>
          <p:nvPr/>
        </p:nvSpPr>
        <p:spPr bwMode="auto">
          <a:xfrm>
            <a:off x="7083425" y="3441700"/>
            <a:ext cx="738188" cy="801688"/>
          </a:xfrm>
          <a:custGeom>
            <a:avLst/>
            <a:gdLst>
              <a:gd name="T0" fmla="*/ 2147483647 w 465"/>
              <a:gd name="T1" fmla="*/ 2147483647 h 505"/>
              <a:gd name="T2" fmla="*/ 2147483647 w 465"/>
              <a:gd name="T3" fmla="*/ 2147483647 h 505"/>
              <a:gd name="T4" fmla="*/ 2147483647 w 465"/>
              <a:gd name="T5" fmla="*/ 2147483647 h 505"/>
              <a:gd name="T6" fmla="*/ 2147483647 w 465"/>
              <a:gd name="T7" fmla="*/ 2147483647 h 505"/>
              <a:gd name="T8" fmla="*/ 2147483647 w 465"/>
              <a:gd name="T9" fmla="*/ 2147483647 h 505"/>
              <a:gd name="T10" fmla="*/ 2147483647 w 465"/>
              <a:gd name="T11" fmla="*/ 2147483647 h 505"/>
              <a:gd name="T12" fmla="*/ 2147483647 w 465"/>
              <a:gd name="T13" fmla="*/ 2147483647 h 505"/>
              <a:gd name="T14" fmla="*/ 2147483647 w 465"/>
              <a:gd name="T15" fmla="*/ 2147483647 h 505"/>
              <a:gd name="T16" fmla="*/ 2147483647 w 465"/>
              <a:gd name="T17" fmla="*/ 2147483647 h 505"/>
              <a:gd name="T18" fmla="*/ 2147483647 w 465"/>
              <a:gd name="T19" fmla="*/ 2147483647 h 505"/>
              <a:gd name="T20" fmla="*/ 2147483647 w 465"/>
              <a:gd name="T21" fmla="*/ 2147483647 h 505"/>
              <a:gd name="T22" fmla="*/ 2147483647 w 465"/>
              <a:gd name="T23" fmla="*/ 2147483647 h 505"/>
              <a:gd name="T24" fmla="*/ 2147483647 w 465"/>
              <a:gd name="T25" fmla="*/ 2147483647 h 505"/>
              <a:gd name="T26" fmla="*/ 2147483647 w 465"/>
              <a:gd name="T27" fmla="*/ 2147483647 h 505"/>
              <a:gd name="T28" fmla="*/ 2147483647 w 465"/>
              <a:gd name="T29" fmla="*/ 2147483647 h 505"/>
              <a:gd name="T30" fmla="*/ 2147483647 w 465"/>
              <a:gd name="T31" fmla="*/ 2147483647 h 505"/>
              <a:gd name="T32" fmla="*/ 2147483647 w 465"/>
              <a:gd name="T33" fmla="*/ 2147483647 h 505"/>
              <a:gd name="T34" fmla="*/ 2147483647 w 465"/>
              <a:gd name="T35" fmla="*/ 2147483647 h 505"/>
              <a:gd name="T36" fmla="*/ 2147483647 w 465"/>
              <a:gd name="T37" fmla="*/ 2147483647 h 505"/>
              <a:gd name="T38" fmla="*/ 2147483647 w 465"/>
              <a:gd name="T39" fmla="*/ 2147483647 h 505"/>
              <a:gd name="T40" fmla="*/ 2147483647 w 465"/>
              <a:gd name="T41" fmla="*/ 2147483647 h 505"/>
              <a:gd name="T42" fmla="*/ 2147483647 w 465"/>
              <a:gd name="T43" fmla="*/ 2147483647 h 505"/>
              <a:gd name="T44" fmla="*/ 2147483647 w 465"/>
              <a:gd name="T45" fmla="*/ 2147483647 h 505"/>
              <a:gd name="T46" fmla="*/ 2147483647 w 465"/>
              <a:gd name="T47" fmla="*/ 2147483647 h 505"/>
              <a:gd name="T48" fmla="*/ 2147483647 w 465"/>
              <a:gd name="T49" fmla="*/ 2147483647 h 505"/>
              <a:gd name="T50" fmla="*/ 2147483647 w 465"/>
              <a:gd name="T51" fmla="*/ 2147483647 h 505"/>
              <a:gd name="T52" fmla="*/ 2147483647 w 465"/>
              <a:gd name="T53" fmla="*/ 2147483647 h 505"/>
              <a:gd name="T54" fmla="*/ 2147483647 w 465"/>
              <a:gd name="T55" fmla="*/ 2147483647 h 505"/>
              <a:gd name="T56" fmla="*/ 2147483647 w 465"/>
              <a:gd name="T57" fmla="*/ 2147483647 h 505"/>
              <a:gd name="T58" fmla="*/ 2147483647 w 465"/>
              <a:gd name="T59" fmla="*/ 2147483647 h 505"/>
              <a:gd name="T60" fmla="*/ 2147483647 w 465"/>
              <a:gd name="T61" fmla="*/ 2147483647 h 505"/>
              <a:gd name="T62" fmla="*/ 2147483647 w 465"/>
              <a:gd name="T63" fmla="*/ 2147483647 h 505"/>
              <a:gd name="T64" fmla="*/ 2147483647 w 465"/>
              <a:gd name="T65" fmla="*/ 2147483647 h 505"/>
              <a:gd name="T66" fmla="*/ 2147483647 w 465"/>
              <a:gd name="T67" fmla="*/ 2147483647 h 505"/>
              <a:gd name="T68" fmla="*/ 2147483647 w 465"/>
              <a:gd name="T69" fmla="*/ 2147483647 h 505"/>
              <a:gd name="T70" fmla="*/ 2147483647 w 465"/>
              <a:gd name="T71" fmla="*/ 2147483647 h 505"/>
              <a:gd name="T72" fmla="*/ 2147483647 w 465"/>
              <a:gd name="T73" fmla="*/ 2147483647 h 505"/>
              <a:gd name="T74" fmla="*/ 2147483647 w 465"/>
              <a:gd name="T75" fmla="*/ 2147483647 h 505"/>
              <a:gd name="T76" fmla="*/ 2147483647 w 465"/>
              <a:gd name="T77" fmla="*/ 2147483647 h 505"/>
              <a:gd name="T78" fmla="*/ 2147483647 w 465"/>
              <a:gd name="T79" fmla="*/ 2147483647 h 505"/>
              <a:gd name="T80" fmla="*/ 2147483647 w 465"/>
              <a:gd name="T81" fmla="*/ 2147483647 h 505"/>
              <a:gd name="T82" fmla="*/ 2147483647 w 465"/>
              <a:gd name="T83" fmla="*/ 2147483647 h 505"/>
              <a:gd name="T84" fmla="*/ 2147483647 w 465"/>
              <a:gd name="T85" fmla="*/ 2147483647 h 505"/>
              <a:gd name="T86" fmla="*/ 2147483647 w 465"/>
              <a:gd name="T87" fmla="*/ 2147483647 h 505"/>
              <a:gd name="T88" fmla="*/ 2147483647 w 465"/>
              <a:gd name="T89" fmla="*/ 2147483647 h 505"/>
              <a:gd name="T90" fmla="*/ 2147483647 w 465"/>
              <a:gd name="T91" fmla="*/ 2147483647 h 505"/>
              <a:gd name="T92" fmla="*/ 2147483647 w 465"/>
              <a:gd name="T93" fmla="*/ 2147483647 h 505"/>
              <a:gd name="T94" fmla="*/ 2147483647 w 465"/>
              <a:gd name="T95" fmla="*/ 2147483647 h 505"/>
              <a:gd name="T96" fmla="*/ 2147483647 w 465"/>
              <a:gd name="T97" fmla="*/ 2147483647 h 505"/>
              <a:gd name="T98" fmla="*/ 2147483647 w 465"/>
              <a:gd name="T99" fmla="*/ 2147483647 h 505"/>
              <a:gd name="T100" fmla="*/ 2147483647 w 465"/>
              <a:gd name="T101" fmla="*/ 2147483647 h 505"/>
              <a:gd name="T102" fmla="*/ 2147483647 w 465"/>
              <a:gd name="T103" fmla="*/ 2147483647 h 505"/>
              <a:gd name="T104" fmla="*/ 2147483647 w 465"/>
              <a:gd name="T105" fmla="*/ 2147483647 h 505"/>
              <a:gd name="T106" fmla="*/ 2147483647 w 465"/>
              <a:gd name="T107" fmla="*/ 2147483647 h 505"/>
              <a:gd name="T108" fmla="*/ 2147483647 w 465"/>
              <a:gd name="T109" fmla="*/ 2147483647 h 505"/>
              <a:gd name="T110" fmla="*/ 2147483647 w 465"/>
              <a:gd name="T111" fmla="*/ 2147483647 h 505"/>
              <a:gd name="T112" fmla="*/ 2147483647 w 465"/>
              <a:gd name="T113" fmla="*/ 2147483647 h 505"/>
              <a:gd name="T114" fmla="*/ 2147483647 w 465"/>
              <a:gd name="T115" fmla="*/ 2147483647 h 505"/>
              <a:gd name="T116" fmla="*/ 0 w 465"/>
              <a:gd name="T117" fmla="*/ 2147483647 h 505"/>
              <a:gd name="T118" fmla="*/ 2147483647 w 465"/>
              <a:gd name="T119" fmla="*/ 2147483647 h 5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5"/>
              <a:gd name="T181" fmla="*/ 0 h 505"/>
              <a:gd name="T182" fmla="*/ 465 w 465"/>
              <a:gd name="T183" fmla="*/ 505 h 50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5" h="505">
                <a:moveTo>
                  <a:pt x="429" y="1"/>
                </a:moveTo>
                <a:lnTo>
                  <a:pt x="428" y="1"/>
                </a:lnTo>
                <a:lnTo>
                  <a:pt x="429" y="1"/>
                </a:lnTo>
                <a:lnTo>
                  <a:pt x="430" y="1"/>
                </a:lnTo>
                <a:lnTo>
                  <a:pt x="430" y="2"/>
                </a:lnTo>
                <a:lnTo>
                  <a:pt x="430" y="3"/>
                </a:lnTo>
                <a:lnTo>
                  <a:pt x="431" y="3"/>
                </a:lnTo>
                <a:lnTo>
                  <a:pt x="432" y="3"/>
                </a:lnTo>
                <a:lnTo>
                  <a:pt x="432" y="4"/>
                </a:lnTo>
                <a:lnTo>
                  <a:pt x="432" y="5"/>
                </a:lnTo>
                <a:lnTo>
                  <a:pt x="433" y="5"/>
                </a:lnTo>
                <a:lnTo>
                  <a:pt x="435" y="6"/>
                </a:lnTo>
                <a:lnTo>
                  <a:pt x="436" y="7"/>
                </a:lnTo>
                <a:lnTo>
                  <a:pt x="438" y="7"/>
                </a:lnTo>
                <a:lnTo>
                  <a:pt x="438" y="8"/>
                </a:lnTo>
                <a:lnTo>
                  <a:pt x="439" y="8"/>
                </a:lnTo>
                <a:lnTo>
                  <a:pt x="440" y="7"/>
                </a:lnTo>
                <a:lnTo>
                  <a:pt x="440" y="8"/>
                </a:lnTo>
                <a:lnTo>
                  <a:pt x="441" y="9"/>
                </a:lnTo>
                <a:lnTo>
                  <a:pt x="441" y="8"/>
                </a:lnTo>
                <a:lnTo>
                  <a:pt x="441" y="9"/>
                </a:lnTo>
                <a:lnTo>
                  <a:pt x="442" y="8"/>
                </a:lnTo>
                <a:lnTo>
                  <a:pt x="443" y="7"/>
                </a:lnTo>
                <a:lnTo>
                  <a:pt x="442" y="6"/>
                </a:lnTo>
                <a:lnTo>
                  <a:pt x="443" y="6"/>
                </a:lnTo>
                <a:lnTo>
                  <a:pt x="444" y="6"/>
                </a:lnTo>
                <a:lnTo>
                  <a:pt x="444" y="5"/>
                </a:lnTo>
                <a:lnTo>
                  <a:pt x="444" y="6"/>
                </a:lnTo>
                <a:lnTo>
                  <a:pt x="444" y="5"/>
                </a:lnTo>
                <a:lnTo>
                  <a:pt x="445" y="5"/>
                </a:lnTo>
                <a:lnTo>
                  <a:pt x="445" y="6"/>
                </a:lnTo>
                <a:lnTo>
                  <a:pt x="446" y="7"/>
                </a:lnTo>
                <a:lnTo>
                  <a:pt x="447" y="7"/>
                </a:lnTo>
                <a:lnTo>
                  <a:pt x="448" y="6"/>
                </a:lnTo>
                <a:lnTo>
                  <a:pt x="449" y="6"/>
                </a:lnTo>
                <a:lnTo>
                  <a:pt x="448" y="7"/>
                </a:lnTo>
                <a:lnTo>
                  <a:pt x="449" y="8"/>
                </a:lnTo>
                <a:lnTo>
                  <a:pt x="449" y="7"/>
                </a:lnTo>
                <a:lnTo>
                  <a:pt x="450" y="7"/>
                </a:lnTo>
                <a:lnTo>
                  <a:pt x="450" y="8"/>
                </a:lnTo>
                <a:lnTo>
                  <a:pt x="453" y="8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7" y="5"/>
                </a:lnTo>
                <a:lnTo>
                  <a:pt x="458" y="5"/>
                </a:lnTo>
                <a:lnTo>
                  <a:pt x="461" y="4"/>
                </a:lnTo>
                <a:lnTo>
                  <a:pt x="461" y="2"/>
                </a:lnTo>
                <a:lnTo>
                  <a:pt x="463" y="1"/>
                </a:lnTo>
                <a:lnTo>
                  <a:pt x="464" y="1"/>
                </a:lnTo>
                <a:lnTo>
                  <a:pt x="464" y="0"/>
                </a:lnTo>
                <a:lnTo>
                  <a:pt x="465" y="0"/>
                </a:lnTo>
                <a:lnTo>
                  <a:pt x="465" y="1"/>
                </a:lnTo>
                <a:lnTo>
                  <a:pt x="462" y="4"/>
                </a:lnTo>
                <a:lnTo>
                  <a:pt x="461" y="7"/>
                </a:lnTo>
                <a:lnTo>
                  <a:pt x="455" y="18"/>
                </a:lnTo>
                <a:lnTo>
                  <a:pt x="453" y="21"/>
                </a:lnTo>
                <a:lnTo>
                  <a:pt x="450" y="30"/>
                </a:lnTo>
                <a:lnTo>
                  <a:pt x="446" y="38"/>
                </a:lnTo>
                <a:lnTo>
                  <a:pt x="445" y="40"/>
                </a:lnTo>
                <a:lnTo>
                  <a:pt x="444" y="43"/>
                </a:lnTo>
                <a:lnTo>
                  <a:pt x="442" y="46"/>
                </a:lnTo>
                <a:lnTo>
                  <a:pt x="441" y="47"/>
                </a:lnTo>
                <a:lnTo>
                  <a:pt x="441" y="48"/>
                </a:lnTo>
                <a:lnTo>
                  <a:pt x="440" y="50"/>
                </a:lnTo>
                <a:lnTo>
                  <a:pt x="435" y="56"/>
                </a:lnTo>
                <a:lnTo>
                  <a:pt x="434" y="59"/>
                </a:lnTo>
                <a:lnTo>
                  <a:pt x="430" y="64"/>
                </a:lnTo>
                <a:lnTo>
                  <a:pt x="427" y="69"/>
                </a:lnTo>
                <a:lnTo>
                  <a:pt x="427" y="70"/>
                </a:lnTo>
                <a:lnTo>
                  <a:pt x="426" y="70"/>
                </a:lnTo>
                <a:lnTo>
                  <a:pt x="424" y="72"/>
                </a:lnTo>
                <a:lnTo>
                  <a:pt x="423" y="75"/>
                </a:lnTo>
                <a:lnTo>
                  <a:pt x="422" y="76"/>
                </a:lnTo>
                <a:lnTo>
                  <a:pt x="421" y="76"/>
                </a:lnTo>
                <a:lnTo>
                  <a:pt x="421" y="79"/>
                </a:lnTo>
                <a:lnTo>
                  <a:pt x="420" y="80"/>
                </a:lnTo>
                <a:lnTo>
                  <a:pt x="418" y="82"/>
                </a:lnTo>
                <a:lnTo>
                  <a:pt x="418" y="83"/>
                </a:lnTo>
                <a:lnTo>
                  <a:pt x="416" y="84"/>
                </a:lnTo>
                <a:lnTo>
                  <a:pt x="415" y="85"/>
                </a:lnTo>
                <a:lnTo>
                  <a:pt x="415" y="86"/>
                </a:lnTo>
                <a:lnTo>
                  <a:pt x="415" y="87"/>
                </a:lnTo>
                <a:lnTo>
                  <a:pt x="414" y="88"/>
                </a:lnTo>
                <a:lnTo>
                  <a:pt x="413" y="88"/>
                </a:lnTo>
                <a:lnTo>
                  <a:pt x="412" y="90"/>
                </a:lnTo>
                <a:lnTo>
                  <a:pt x="409" y="92"/>
                </a:lnTo>
                <a:lnTo>
                  <a:pt x="406" y="97"/>
                </a:lnTo>
                <a:lnTo>
                  <a:pt x="404" y="98"/>
                </a:lnTo>
                <a:lnTo>
                  <a:pt x="404" y="100"/>
                </a:lnTo>
                <a:lnTo>
                  <a:pt x="402" y="101"/>
                </a:lnTo>
                <a:lnTo>
                  <a:pt x="401" y="103"/>
                </a:lnTo>
                <a:lnTo>
                  <a:pt x="400" y="105"/>
                </a:lnTo>
                <a:lnTo>
                  <a:pt x="399" y="105"/>
                </a:lnTo>
                <a:lnTo>
                  <a:pt x="398" y="106"/>
                </a:lnTo>
                <a:lnTo>
                  <a:pt x="396" y="108"/>
                </a:lnTo>
                <a:lnTo>
                  <a:pt x="394" y="110"/>
                </a:lnTo>
                <a:lnTo>
                  <a:pt x="393" y="111"/>
                </a:lnTo>
                <a:lnTo>
                  <a:pt x="392" y="110"/>
                </a:lnTo>
                <a:lnTo>
                  <a:pt x="390" y="111"/>
                </a:lnTo>
                <a:lnTo>
                  <a:pt x="389" y="112"/>
                </a:lnTo>
                <a:lnTo>
                  <a:pt x="386" y="114"/>
                </a:lnTo>
                <a:lnTo>
                  <a:pt x="385" y="114"/>
                </a:lnTo>
                <a:lnTo>
                  <a:pt x="383" y="114"/>
                </a:lnTo>
                <a:lnTo>
                  <a:pt x="380" y="114"/>
                </a:lnTo>
                <a:lnTo>
                  <a:pt x="377" y="114"/>
                </a:lnTo>
                <a:lnTo>
                  <a:pt x="379" y="110"/>
                </a:lnTo>
                <a:lnTo>
                  <a:pt x="379" y="108"/>
                </a:lnTo>
                <a:lnTo>
                  <a:pt x="378" y="108"/>
                </a:lnTo>
                <a:lnTo>
                  <a:pt x="375" y="108"/>
                </a:lnTo>
                <a:lnTo>
                  <a:pt x="375" y="111"/>
                </a:lnTo>
                <a:lnTo>
                  <a:pt x="375" y="112"/>
                </a:lnTo>
                <a:lnTo>
                  <a:pt x="373" y="114"/>
                </a:lnTo>
                <a:lnTo>
                  <a:pt x="372" y="116"/>
                </a:lnTo>
                <a:lnTo>
                  <a:pt x="371" y="116"/>
                </a:lnTo>
                <a:lnTo>
                  <a:pt x="369" y="118"/>
                </a:lnTo>
                <a:lnTo>
                  <a:pt x="368" y="118"/>
                </a:lnTo>
                <a:lnTo>
                  <a:pt x="367" y="119"/>
                </a:lnTo>
                <a:lnTo>
                  <a:pt x="366" y="120"/>
                </a:lnTo>
                <a:lnTo>
                  <a:pt x="365" y="121"/>
                </a:lnTo>
                <a:lnTo>
                  <a:pt x="364" y="122"/>
                </a:lnTo>
                <a:lnTo>
                  <a:pt x="363" y="123"/>
                </a:lnTo>
                <a:lnTo>
                  <a:pt x="362" y="124"/>
                </a:lnTo>
                <a:lnTo>
                  <a:pt x="361" y="124"/>
                </a:lnTo>
                <a:lnTo>
                  <a:pt x="360" y="124"/>
                </a:lnTo>
                <a:lnTo>
                  <a:pt x="358" y="125"/>
                </a:lnTo>
                <a:lnTo>
                  <a:pt x="357" y="126"/>
                </a:lnTo>
                <a:lnTo>
                  <a:pt x="357" y="127"/>
                </a:lnTo>
                <a:lnTo>
                  <a:pt x="355" y="127"/>
                </a:lnTo>
                <a:lnTo>
                  <a:pt x="354" y="129"/>
                </a:lnTo>
                <a:lnTo>
                  <a:pt x="353" y="129"/>
                </a:lnTo>
                <a:lnTo>
                  <a:pt x="352" y="130"/>
                </a:lnTo>
                <a:lnTo>
                  <a:pt x="352" y="131"/>
                </a:lnTo>
                <a:lnTo>
                  <a:pt x="350" y="134"/>
                </a:lnTo>
                <a:lnTo>
                  <a:pt x="350" y="135"/>
                </a:lnTo>
                <a:lnTo>
                  <a:pt x="350" y="139"/>
                </a:lnTo>
                <a:lnTo>
                  <a:pt x="350" y="140"/>
                </a:lnTo>
                <a:lnTo>
                  <a:pt x="351" y="142"/>
                </a:lnTo>
                <a:lnTo>
                  <a:pt x="352" y="143"/>
                </a:lnTo>
                <a:lnTo>
                  <a:pt x="353" y="141"/>
                </a:lnTo>
                <a:lnTo>
                  <a:pt x="354" y="141"/>
                </a:lnTo>
                <a:lnTo>
                  <a:pt x="354" y="143"/>
                </a:lnTo>
                <a:lnTo>
                  <a:pt x="354" y="145"/>
                </a:lnTo>
                <a:lnTo>
                  <a:pt x="355" y="145"/>
                </a:lnTo>
                <a:lnTo>
                  <a:pt x="355" y="147"/>
                </a:lnTo>
                <a:lnTo>
                  <a:pt x="354" y="149"/>
                </a:lnTo>
                <a:lnTo>
                  <a:pt x="354" y="148"/>
                </a:lnTo>
                <a:lnTo>
                  <a:pt x="353" y="149"/>
                </a:lnTo>
                <a:lnTo>
                  <a:pt x="354" y="149"/>
                </a:lnTo>
                <a:lnTo>
                  <a:pt x="354" y="150"/>
                </a:lnTo>
                <a:lnTo>
                  <a:pt x="352" y="151"/>
                </a:lnTo>
                <a:lnTo>
                  <a:pt x="352" y="152"/>
                </a:lnTo>
                <a:lnTo>
                  <a:pt x="352" y="154"/>
                </a:lnTo>
                <a:lnTo>
                  <a:pt x="352" y="155"/>
                </a:lnTo>
                <a:lnTo>
                  <a:pt x="353" y="156"/>
                </a:lnTo>
                <a:lnTo>
                  <a:pt x="354" y="156"/>
                </a:lnTo>
                <a:lnTo>
                  <a:pt x="354" y="157"/>
                </a:lnTo>
                <a:lnTo>
                  <a:pt x="354" y="158"/>
                </a:lnTo>
                <a:lnTo>
                  <a:pt x="354" y="159"/>
                </a:lnTo>
                <a:lnTo>
                  <a:pt x="354" y="160"/>
                </a:lnTo>
                <a:lnTo>
                  <a:pt x="355" y="159"/>
                </a:lnTo>
                <a:lnTo>
                  <a:pt x="355" y="160"/>
                </a:lnTo>
                <a:lnTo>
                  <a:pt x="355" y="162"/>
                </a:lnTo>
                <a:lnTo>
                  <a:pt x="354" y="163"/>
                </a:lnTo>
                <a:lnTo>
                  <a:pt x="353" y="163"/>
                </a:lnTo>
                <a:lnTo>
                  <a:pt x="353" y="162"/>
                </a:lnTo>
                <a:lnTo>
                  <a:pt x="352" y="162"/>
                </a:lnTo>
                <a:lnTo>
                  <a:pt x="351" y="163"/>
                </a:lnTo>
                <a:lnTo>
                  <a:pt x="350" y="163"/>
                </a:lnTo>
                <a:lnTo>
                  <a:pt x="350" y="164"/>
                </a:lnTo>
                <a:lnTo>
                  <a:pt x="349" y="164"/>
                </a:lnTo>
                <a:lnTo>
                  <a:pt x="349" y="166"/>
                </a:lnTo>
                <a:lnTo>
                  <a:pt x="348" y="168"/>
                </a:lnTo>
                <a:lnTo>
                  <a:pt x="348" y="171"/>
                </a:lnTo>
                <a:lnTo>
                  <a:pt x="349" y="174"/>
                </a:lnTo>
                <a:lnTo>
                  <a:pt x="349" y="176"/>
                </a:lnTo>
                <a:lnTo>
                  <a:pt x="351" y="177"/>
                </a:lnTo>
                <a:lnTo>
                  <a:pt x="352" y="178"/>
                </a:lnTo>
                <a:lnTo>
                  <a:pt x="352" y="179"/>
                </a:lnTo>
                <a:lnTo>
                  <a:pt x="352" y="180"/>
                </a:lnTo>
                <a:lnTo>
                  <a:pt x="352" y="182"/>
                </a:lnTo>
                <a:lnTo>
                  <a:pt x="352" y="187"/>
                </a:lnTo>
                <a:lnTo>
                  <a:pt x="352" y="188"/>
                </a:lnTo>
                <a:lnTo>
                  <a:pt x="351" y="190"/>
                </a:lnTo>
                <a:lnTo>
                  <a:pt x="351" y="192"/>
                </a:lnTo>
                <a:lnTo>
                  <a:pt x="349" y="197"/>
                </a:lnTo>
                <a:lnTo>
                  <a:pt x="349" y="199"/>
                </a:lnTo>
                <a:lnTo>
                  <a:pt x="349" y="201"/>
                </a:lnTo>
                <a:lnTo>
                  <a:pt x="348" y="202"/>
                </a:lnTo>
                <a:lnTo>
                  <a:pt x="348" y="203"/>
                </a:lnTo>
                <a:lnTo>
                  <a:pt x="348" y="205"/>
                </a:lnTo>
                <a:lnTo>
                  <a:pt x="348" y="207"/>
                </a:lnTo>
                <a:lnTo>
                  <a:pt x="349" y="207"/>
                </a:lnTo>
                <a:lnTo>
                  <a:pt x="349" y="208"/>
                </a:lnTo>
                <a:lnTo>
                  <a:pt x="349" y="209"/>
                </a:lnTo>
                <a:lnTo>
                  <a:pt x="348" y="209"/>
                </a:lnTo>
                <a:lnTo>
                  <a:pt x="349" y="210"/>
                </a:lnTo>
                <a:lnTo>
                  <a:pt x="348" y="210"/>
                </a:lnTo>
                <a:lnTo>
                  <a:pt x="347" y="211"/>
                </a:lnTo>
                <a:lnTo>
                  <a:pt x="347" y="214"/>
                </a:lnTo>
                <a:lnTo>
                  <a:pt x="346" y="218"/>
                </a:lnTo>
                <a:lnTo>
                  <a:pt x="346" y="221"/>
                </a:lnTo>
                <a:lnTo>
                  <a:pt x="345" y="224"/>
                </a:lnTo>
                <a:lnTo>
                  <a:pt x="345" y="226"/>
                </a:lnTo>
                <a:lnTo>
                  <a:pt x="344" y="228"/>
                </a:lnTo>
                <a:lnTo>
                  <a:pt x="344" y="229"/>
                </a:lnTo>
                <a:lnTo>
                  <a:pt x="343" y="234"/>
                </a:lnTo>
                <a:lnTo>
                  <a:pt x="343" y="237"/>
                </a:lnTo>
                <a:lnTo>
                  <a:pt x="343" y="238"/>
                </a:lnTo>
                <a:lnTo>
                  <a:pt x="343" y="242"/>
                </a:lnTo>
                <a:lnTo>
                  <a:pt x="343" y="244"/>
                </a:lnTo>
                <a:lnTo>
                  <a:pt x="345" y="244"/>
                </a:lnTo>
                <a:lnTo>
                  <a:pt x="346" y="244"/>
                </a:lnTo>
                <a:lnTo>
                  <a:pt x="346" y="243"/>
                </a:lnTo>
                <a:lnTo>
                  <a:pt x="346" y="244"/>
                </a:lnTo>
                <a:lnTo>
                  <a:pt x="345" y="244"/>
                </a:lnTo>
                <a:lnTo>
                  <a:pt x="345" y="246"/>
                </a:lnTo>
                <a:lnTo>
                  <a:pt x="346" y="246"/>
                </a:lnTo>
                <a:lnTo>
                  <a:pt x="346" y="248"/>
                </a:lnTo>
                <a:lnTo>
                  <a:pt x="346" y="251"/>
                </a:lnTo>
                <a:lnTo>
                  <a:pt x="346" y="254"/>
                </a:lnTo>
                <a:lnTo>
                  <a:pt x="346" y="256"/>
                </a:lnTo>
                <a:lnTo>
                  <a:pt x="347" y="257"/>
                </a:lnTo>
                <a:lnTo>
                  <a:pt x="348" y="260"/>
                </a:lnTo>
                <a:lnTo>
                  <a:pt x="348" y="266"/>
                </a:lnTo>
                <a:lnTo>
                  <a:pt x="348" y="275"/>
                </a:lnTo>
                <a:lnTo>
                  <a:pt x="348" y="276"/>
                </a:lnTo>
                <a:lnTo>
                  <a:pt x="348" y="279"/>
                </a:lnTo>
                <a:lnTo>
                  <a:pt x="348" y="281"/>
                </a:lnTo>
                <a:lnTo>
                  <a:pt x="348" y="282"/>
                </a:lnTo>
                <a:lnTo>
                  <a:pt x="349" y="282"/>
                </a:lnTo>
                <a:lnTo>
                  <a:pt x="349" y="288"/>
                </a:lnTo>
                <a:lnTo>
                  <a:pt x="351" y="293"/>
                </a:lnTo>
                <a:lnTo>
                  <a:pt x="351" y="295"/>
                </a:lnTo>
                <a:lnTo>
                  <a:pt x="352" y="299"/>
                </a:lnTo>
                <a:lnTo>
                  <a:pt x="352" y="303"/>
                </a:lnTo>
                <a:lnTo>
                  <a:pt x="352" y="308"/>
                </a:lnTo>
                <a:lnTo>
                  <a:pt x="353" y="312"/>
                </a:lnTo>
                <a:lnTo>
                  <a:pt x="354" y="312"/>
                </a:lnTo>
                <a:lnTo>
                  <a:pt x="354" y="315"/>
                </a:lnTo>
                <a:lnTo>
                  <a:pt x="354" y="316"/>
                </a:lnTo>
                <a:lnTo>
                  <a:pt x="355" y="316"/>
                </a:lnTo>
                <a:lnTo>
                  <a:pt x="357" y="320"/>
                </a:lnTo>
                <a:lnTo>
                  <a:pt x="357" y="321"/>
                </a:lnTo>
                <a:lnTo>
                  <a:pt x="357" y="322"/>
                </a:lnTo>
                <a:lnTo>
                  <a:pt x="357" y="323"/>
                </a:lnTo>
                <a:lnTo>
                  <a:pt x="357" y="324"/>
                </a:lnTo>
                <a:lnTo>
                  <a:pt x="357" y="325"/>
                </a:lnTo>
                <a:lnTo>
                  <a:pt x="355" y="327"/>
                </a:lnTo>
                <a:lnTo>
                  <a:pt x="354" y="334"/>
                </a:lnTo>
                <a:lnTo>
                  <a:pt x="352" y="337"/>
                </a:lnTo>
                <a:lnTo>
                  <a:pt x="351" y="340"/>
                </a:lnTo>
                <a:lnTo>
                  <a:pt x="351" y="341"/>
                </a:lnTo>
                <a:lnTo>
                  <a:pt x="351" y="342"/>
                </a:lnTo>
                <a:lnTo>
                  <a:pt x="351" y="344"/>
                </a:lnTo>
                <a:lnTo>
                  <a:pt x="351" y="345"/>
                </a:lnTo>
                <a:lnTo>
                  <a:pt x="350" y="347"/>
                </a:lnTo>
                <a:lnTo>
                  <a:pt x="349" y="347"/>
                </a:lnTo>
                <a:lnTo>
                  <a:pt x="349" y="349"/>
                </a:lnTo>
                <a:lnTo>
                  <a:pt x="348" y="349"/>
                </a:lnTo>
                <a:lnTo>
                  <a:pt x="347" y="351"/>
                </a:lnTo>
                <a:lnTo>
                  <a:pt x="346" y="351"/>
                </a:lnTo>
                <a:lnTo>
                  <a:pt x="346" y="354"/>
                </a:lnTo>
                <a:lnTo>
                  <a:pt x="346" y="352"/>
                </a:lnTo>
                <a:lnTo>
                  <a:pt x="346" y="354"/>
                </a:lnTo>
                <a:lnTo>
                  <a:pt x="346" y="357"/>
                </a:lnTo>
                <a:lnTo>
                  <a:pt x="347" y="357"/>
                </a:lnTo>
                <a:lnTo>
                  <a:pt x="347" y="358"/>
                </a:lnTo>
                <a:lnTo>
                  <a:pt x="346" y="359"/>
                </a:lnTo>
                <a:lnTo>
                  <a:pt x="347" y="360"/>
                </a:lnTo>
                <a:lnTo>
                  <a:pt x="346" y="361"/>
                </a:lnTo>
                <a:lnTo>
                  <a:pt x="345" y="362"/>
                </a:lnTo>
                <a:lnTo>
                  <a:pt x="343" y="364"/>
                </a:lnTo>
                <a:lnTo>
                  <a:pt x="343" y="366"/>
                </a:lnTo>
                <a:lnTo>
                  <a:pt x="343" y="367"/>
                </a:lnTo>
                <a:lnTo>
                  <a:pt x="343" y="368"/>
                </a:lnTo>
                <a:lnTo>
                  <a:pt x="343" y="369"/>
                </a:lnTo>
                <a:lnTo>
                  <a:pt x="342" y="372"/>
                </a:lnTo>
                <a:lnTo>
                  <a:pt x="341" y="374"/>
                </a:lnTo>
                <a:lnTo>
                  <a:pt x="341" y="376"/>
                </a:lnTo>
                <a:lnTo>
                  <a:pt x="341" y="377"/>
                </a:lnTo>
                <a:lnTo>
                  <a:pt x="341" y="379"/>
                </a:lnTo>
                <a:lnTo>
                  <a:pt x="340" y="380"/>
                </a:lnTo>
                <a:lnTo>
                  <a:pt x="341" y="381"/>
                </a:lnTo>
                <a:lnTo>
                  <a:pt x="340" y="382"/>
                </a:lnTo>
                <a:lnTo>
                  <a:pt x="340" y="383"/>
                </a:lnTo>
                <a:lnTo>
                  <a:pt x="340" y="385"/>
                </a:lnTo>
                <a:lnTo>
                  <a:pt x="339" y="386"/>
                </a:lnTo>
                <a:lnTo>
                  <a:pt x="338" y="386"/>
                </a:lnTo>
                <a:lnTo>
                  <a:pt x="338" y="388"/>
                </a:lnTo>
                <a:lnTo>
                  <a:pt x="337" y="388"/>
                </a:lnTo>
                <a:lnTo>
                  <a:pt x="337" y="389"/>
                </a:lnTo>
                <a:lnTo>
                  <a:pt x="337" y="392"/>
                </a:lnTo>
                <a:lnTo>
                  <a:pt x="337" y="396"/>
                </a:lnTo>
                <a:lnTo>
                  <a:pt x="338" y="398"/>
                </a:lnTo>
                <a:lnTo>
                  <a:pt x="340" y="399"/>
                </a:lnTo>
                <a:lnTo>
                  <a:pt x="339" y="399"/>
                </a:lnTo>
                <a:lnTo>
                  <a:pt x="337" y="402"/>
                </a:lnTo>
                <a:lnTo>
                  <a:pt x="337" y="405"/>
                </a:lnTo>
                <a:lnTo>
                  <a:pt x="335" y="407"/>
                </a:lnTo>
                <a:lnTo>
                  <a:pt x="335" y="410"/>
                </a:lnTo>
                <a:lnTo>
                  <a:pt x="336" y="411"/>
                </a:lnTo>
                <a:lnTo>
                  <a:pt x="335" y="411"/>
                </a:lnTo>
                <a:lnTo>
                  <a:pt x="334" y="412"/>
                </a:lnTo>
                <a:lnTo>
                  <a:pt x="334" y="414"/>
                </a:lnTo>
                <a:lnTo>
                  <a:pt x="334" y="415"/>
                </a:lnTo>
                <a:lnTo>
                  <a:pt x="333" y="416"/>
                </a:lnTo>
                <a:lnTo>
                  <a:pt x="332" y="418"/>
                </a:lnTo>
                <a:lnTo>
                  <a:pt x="332" y="424"/>
                </a:lnTo>
                <a:lnTo>
                  <a:pt x="332" y="425"/>
                </a:lnTo>
                <a:lnTo>
                  <a:pt x="331" y="427"/>
                </a:lnTo>
                <a:lnTo>
                  <a:pt x="332" y="431"/>
                </a:lnTo>
                <a:lnTo>
                  <a:pt x="332" y="432"/>
                </a:lnTo>
                <a:lnTo>
                  <a:pt x="333" y="436"/>
                </a:lnTo>
                <a:lnTo>
                  <a:pt x="334" y="439"/>
                </a:lnTo>
                <a:lnTo>
                  <a:pt x="334" y="444"/>
                </a:lnTo>
                <a:lnTo>
                  <a:pt x="334" y="448"/>
                </a:lnTo>
                <a:lnTo>
                  <a:pt x="334" y="451"/>
                </a:lnTo>
                <a:lnTo>
                  <a:pt x="337" y="457"/>
                </a:lnTo>
                <a:lnTo>
                  <a:pt x="338" y="457"/>
                </a:lnTo>
                <a:lnTo>
                  <a:pt x="337" y="457"/>
                </a:lnTo>
                <a:lnTo>
                  <a:pt x="334" y="460"/>
                </a:lnTo>
                <a:lnTo>
                  <a:pt x="334" y="461"/>
                </a:lnTo>
                <a:lnTo>
                  <a:pt x="333" y="462"/>
                </a:lnTo>
                <a:lnTo>
                  <a:pt x="333" y="463"/>
                </a:lnTo>
                <a:lnTo>
                  <a:pt x="329" y="467"/>
                </a:lnTo>
                <a:lnTo>
                  <a:pt x="328" y="468"/>
                </a:lnTo>
                <a:lnTo>
                  <a:pt x="328" y="469"/>
                </a:lnTo>
                <a:lnTo>
                  <a:pt x="328" y="470"/>
                </a:lnTo>
                <a:lnTo>
                  <a:pt x="324" y="472"/>
                </a:lnTo>
                <a:lnTo>
                  <a:pt x="323" y="472"/>
                </a:lnTo>
                <a:lnTo>
                  <a:pt x="322" y="472"/>
                </a:lnTo>
                <a:lnTo>
                  <a:pt x="321" y="473"/>
                </a:lnTo>
                <a:lnTo>
                  <a:pt x="320" y="473"/>
                </a:lnTo>
                <a:lnTo>
                  <a:pt x="319" y="473"/>
                </a:lnTo>
                <a:lnTo>
                  <a:pt x="316" y="475"/>
                </a:lnTo>
                <a:lnTo>
                  <a:pt x="314" y="477"/>
                </a:lnTo>
                <a:lnTo>
                  <a:pt x="312" y="480"/>
                </a:lnTo>
                <a:lnTo>
                  <a:pt x="311" y="483"/>
                </a:lnTo>
                <a:lnTo>
                  <a:pt x="308" y="486"/>
                </a:lnTo>
                <a:lnTo>
                  <a:pt x="307" y="486"/>
                </a:lnTo>
                <a:lnTo>
                  <a:pt x="307" y="485"/>
                </a:lnTo>
                <a:lnTo>
                  <a:pt x="306" y="486"/>
                </a:lnTo>
                <a:lnTo>
                  <a:pt x="307" y="486"/>
                </a:lnTo>
                <a:lnTo>
                  <a:pt x="308" y="486"/>
                </a:lnTo>
                <a:lnTo>
                  <a:pt x="307" y="486"/>
                </a:lnTo>
                <a:lnTo>
                  <a:pt x="308" y="487"/>
                </a:lnTo>
                <a:lnTo>
                  <a:pt x="308" y="486"/>
                </a:lnTo>
                <a:lnTo>
                  <a:pt x="305" y="490"/>
                </a:lnTo>
                <a:lnTo>
                  <a:pt x="302" y="496"/>
                </a:lnTo>
                <a:lnTo>
                  <a:pt x="302" y="498"/>
                </a:lnTo>
                <a:lnTo>
                  <a:pt x="301" y="500"/>
                </a:lnTo>
                <a:lnTo>
                  <a:pt x="301" y="501"/>
                </a:lnTo>
                <a:lnTo>
                  <a:pt x="300" y="503"/>
                </a:lnTo>
                <a:lnTo>
                  <a:pt x="301" y="503"/>
                </a:lnTo>
                <a:lnTo>
                  <a:pt x="300" y="505"/>
                </a:lnTo>
                <a:lnTo>
                  <a:pt x="300" y="504"/>
                </a:lnTo>
                <a:lnTo>
                  <a:pt x="300" y="503"/>
                </a:lnTo>
                <a:lnTo>
                  <a:pt x="299" y="503"/>
                </a:lnTo>
                <a:lnTo>
                  <a:pt x="282" y="493"/>
                </a:lnTo>
                <a:lnTo>
                  <a:pt x="282" y="492"/>
                </a:lnTo>
                <a:lnTo>
                  <a:pt x="280" y="491"/>
                </a:lnTo>
                <a:lnTo>
                  <a:pt x="272" y="486"/>
                </a:lnTo>
                <a:lnTo>
                  <a:pt x="260" y="478"/>
                </a:lnTo>
                <a:lnTo>
                  <a:pt x="260" y="477"/>
                </a:lnTo>
                <a:lnTo>
                  <a:pt x="259" y="476"/>
                </a:lnTo>
                <a:lnTo>
                  <a:pt x="258" y="475"/>
                </a:lnTo>
                <a:lnTo>
                  <a:pt x="257" y="474"/>
                </a:lnTo>
                <a:lnTo>
                  <a:pt x="258" y="473"/>
                </a:lnTo>
                <a:lnTo>
                  <a:pt x="261" y="472"/>
                </a:lnTo>
                <a:lnTo>
                  <a:pt x="264" y="469"/>
                </a:lnTo>
                <a:lnTo>
                  <a:pt x="264" y="468"/>
                </a:lnTo>
                <a:lnTo>
                  <a:pt x="263" y="467"/>
                </a:lnTo>
                <a:lnTo>
                  <a:pt x="262" y="467"/>
                </a:lnTo>
                <a:lnTo>
                  <a:pt x="262" y="466"/>
                </a:lnTo>
                <a:lnTo>
                  <a:pt x="262" y="465"/>
                </a:lnTo>
                <a:lnTo>
                  <a:pt x="261" y="464"/>
                </a:lnTo>
                <a:lnTo>
                  <a:pt x="261" y="463"/>
                </a:lnTo>
                <a:lnTo>
                  <a:pt x="261" y="462"/>
                </a:lnTo>
                <a:lnTo>
                  <a:pt x="261" y="461"/>
                </a:lnTo>
                <a:lnTo>
                  <a:pt x="260" y="460"/>
                </a:lnTo>
                <a:lnTo>
                  <a:pt x="259" y="460"/>
                </a:lnTo>
                <a:lnTo>
                  <a:pt x="258" y="459"/>
                </a:lnTo>
                <a:lnTo>
                  <a:pt x="257" y="460"/>
                </a:lnTo>
                <a:lnTo>
                  <a:pt x="256" y="459"/>
                </a:lnTo>
                <a:lnTo>
                  <a:pt x="256" y="457"/>
                </a:lnTo>
                <a:lnTo>
                  <a:pt x="255" y="457"/>
                </a:lnTo>
                <a:lnTo>
                  <a:pt x="255" y="456"/>
                </a:lnTo>
                <a:lnTo>
                  <a:pt x="254" y="455"/>
                </a:lnTo>
                <a:lnTo>
                  <a:pt x="253" y="454"/>
                </a:lnTo>
                <a:lnTo>
                  <a:pt x="253" y="452"/>
                </a:lnTo>
                <a:lnTo>
                  <a:pt x="252" y="451"/>
                </a:lnTo>
                <a:lnTo>
                  <a:pt x="251" y="451"/>
                </a:lnTo>
                <a:lnTo>
                  <a:pt x="251" y="452"/>
                </a:lnTo>
                <a:lnTo>
                  <a:pt x="251" y="454"/>
                </a:lnTo>
                <a:lnTo>
                  <a:pt x="250" y="453"/>
                </a:lnTo>
                <a:lnTo>
                  <a:pt x="250" y="451"/>
                </a:lnTo>
                <a:lnTo>
                  <a:pt x="249" y="451"/>
                </a:lnTo>
                <a:lnTo>
                  <a:pt x="248" y="452"/>
                </a:lnTo>
                <a:lnTo>
                  <a:pt x="248" y="451"/>
                </a:lnTo>
                <a:lnTo>
                  <a:pt x="247" y="451"/>
                </a:lnTo>
                <a:lnTo>
                  <a:pt x="247" y="450"/>
                </a:lnTo>
                <a:lnTo>
                  <a:pt x="247" y="449"/>
                </a:lnTo>
                <a:lnTo>
                  <a:pt x="248" y="449"/>
                </a:lnTo>
                <a:lnTo>
                  <a:pt x="247" y="448"/>
                </a:lnTo>
                <a:lnTo>
                  <a:pt x="245" y="448"/>
                </a:lnTo>
                <a:lnTo>
                  <a:pt x="244" y="448"/>
                </a:lnTo>
                <a:lnTo>
                  <a:pt x="242" y="445"/>
                </a:lnTo>
                <a:lnTo>
                  <a:pt x="242" y="444"/>
                </a:lnTo>
                <a:lnTo>
                  <a:pt x="242" y="443"/>
                </a:lnTo>
                <a:lnTo>
                  <a:pt x="242" y="442"/>
                </a:lnTo>
                <a:lnTo>
                  <a:pt x="241" y="442"/>
                </a:lnTo>
                <a:lnTo>
                  <a:pt x="241" y="441"/>
                </a:lnTo>
                <a:lnTo>
                  <a:pt x="240" y="441"/>
                </a:lnTo>
                <a:lnTo>
                  <a:pt x="239" y="440"/>
                </a:lnTo>
                <a:lnTo>
                  <a:pt x="239" y="439"/>
                </a:lnTo>
                <a:lnTo>
                  <a:pt x="237" y="438"/>
                </a:lnTo>
                <a:lnTo>
                  <a:pt x="236" y="437"/>
                </a:lnTo>
                <a:lnTo>
                  <a:pt x="235" y="437"/>
                </a:lnTo>
                <a:lnTo>
                  <a:pt x="234" y="437"/>
                </a:lnTo>
                <a:lnTo>
                  <a:pt x="233" y="437"/>
                </a:lnTo>
                <a:lnTo>
                  <a:pt x="232" y="436"/>
                </a:lnTo>
                <a:lnTo>
                  <a:pt x="233" y="435"/>
                </a:lnTo>
                <a:lnTo>
                  <a:pt x="234" y="434"/>
                </a:lnTo>
                <a:lnTo>
                  <a:pt x="233" y="433"/>
                </a:lnTo>
                <a:lnTo>
                  <a:pt x="233" y="432"/>
                </a:lnTo>
                <a:lnTo>
                  <a:pt x="234" y="431"/>
                </a:lnTo>
                <a:lnTo>
                  <a:pt x="233" y="431"/>
                </a:lnTo>
                <a:lnTo>
                  <a:pt x="233" y="430"/>
                </a:lnTo>
                <a:lnTo>
                  <a:pt x="234" y="430"/>
                </a:lnTo>
                <a:lnTo>
                  <a:pt x="234" y="429"/>
                </a:lnTo>
                <a:lnTo>
                  <a:pt x="235" y="429"/>
                </a:lnTo>
                <a:lnTo>
                  <a:pt x="236" y="428"/>
                </a:lnTo>
                <a:lnTo>
                  <a:pt x="237" y="427"/>
                </a:lnTo>
                <a:lnTo>
                  <a:pt x="236" y="426"/>
                </a:lnTo>
                <a:lnTo>
                  <a:pt x="236" y="425"/>
                </a:lnTo>
                <a:lnTo>
                  <a:pt x="236" y="424"/>
                </a:lnTo>
                <a:lnTo>
                  <a:pt x="236" y="423"/>
                </a:lnTo>
                <a:lnTo>
                  <a:pt x="236" y="422"/>
                </a:lnTo>
                <a:lnTo>
                  <a:pt x="237" y="421"/>
                </a:lnTo>
                <a:lnTo>
                  <a:pt x="237" y="420"/>
                </a:lnTo>
                <a:lnTo>
                  <a:pt x="236" y="419"/>
                </a:lnTo>
                <a:lnTo>
                  <a:pt x="235" y="417"/>
                </a:lnTo>
                <a:lnTo>
                  <a:pt x="236" y="415"/>
                </a:lnTo>
                <a:lnTo>
                  <a:pt x="236" y="413"/>
                </a:lnTo>
                <a:lnTo>
                  <a:pt x="236" y="412"/>
                </a:lnTo>
                <a:lnTo>
                  <a:pt x="236" y="411"/>
                </a:lnTo>
                <a:lnTo>
                  <a:pt x="237" y="408"/>
                </a:lnTo>
                <a:lnTo>
                  <a:pt x="237" y="407"/>
                </a:lnTo>
                <a:lnTo>
                  <a:pt x="238" y="405"/>
                </a:lnTo>
                <a:lnTo>
                  <a:pt x="239" y="405"/>
                </a:lnTo>
                <a:lnTo>
                  <a:pt x="239" y="403"/>
                </a:lnTo>
                <a:lnTo>
                  <a:pt x="240" y="401"/>
                </a:lnTo>
                <a:lnTo>
                  <a:pt x="242" y="399"/>
                </a:lnTo>
                <a:lnTo>
                  <a:pt x="242" y="398"/>
                </a:lnTo>
                <a:lnTo>
                  <a:pt x="242" y="397"/>
                </a:lnTo>
                <a:lnTo>
                  <a:pt x="244" y="397"/>
                </a:lnTo>
                <a:lnTo>
                  <a:pt x="244" y="398"/>
                </a:lnTo>
                <a:lnTo>
                  <a:pt x="245" y="399"/>
                </a:lnTo>
                <a:lnTo>
                  <a:pt x="245" y="398"/>
                </a:lnTo>
                <a:lnTo>
                  <a:pt x="246" y="398"/>
                </a:lnTo>
                <a:lnTo>
                  <a:pt x="247" y="399"/>
                </a:lnTo>
                <a:lnTo>
                  <a:pt x="248" y="399"/>
                </a:lnTo>
                <a:lnTo>
                  <a:pt x="248" y="398"/>
                </a:lnTo>
                <a:lnTo>
                  <a:pt x="250" y="398"/>
                </a:lnTo>
                <a:lnTo>
                  <a:pt x="250" y="397"/>
                </a:lnTo>
                <a:lnTo>
                  <a:pt x="251" y="398"/>
                </a:lnTo>
                <a:lnTo>
                  <a:pt x="251" y="399"/>
                </a:lnTo>
                <a:lnTo>
                  <a:pt x="252" y="399"/>
                </a:lnTo>
                <a:lnTo>
                  <a:pt x="253" y="399"/>
                </a:lnTo>
                <a:lnTo>
                  <a:pt x="255" y="399"/>
                </a:lnTo>
                <a:lnTo>
                  <a:pt x="256" y="399"/>
                </a:lnTo>
                <a:lnTo>
                  <a:pt x="256" y="398"/>
                </a:lnTo>
                <a:lnTo>
                  <a:pt x="257" y="397"/>
                </a:lnTo>
                <a:lnTo>
                  <a:pt x="257" y="396"/>
                </a:lnTo>
                <a:lnTo>
                  <a:pt x="259" y="396"/>
                </a:lnTo>
                <a:lnTo>
                  <a:pt x="259" y="395"/>
                </a:lnTo>
                <a:lnTo>
                  <a:pt x="258" y="393"/>
                </a:lnTo>
                <a:lnTo>
                  <a:pt x="258" y="392"/>
                </a:lnTo>
                <a:lnTo>
                  <a:pt x="257" y="391"/>
                </a:lnTo>
                <a:lnTo>
                  <a:pt x="256" y="392"/>
                </a:lnTo>
                <a:lnTo>
                  <a:pt x="256" y="391"/>
                </a:lnTo>
                <a:lnTo>
                  <a:pt x="253" y="392"/>
                </a:lnTo>
                <a:lnTo>
                  <a:pt x="253" y="391"/>
                </a:lnTo>
                <a:lnTo>
                  <a:pt x="252" y="391"/>
                </a:lnTo>
                <a:lnTo>
                  <a:pt x="253" y="390"/>
                </a:lnTo>
                <a:lnTo>
                  <a:pt x="253" y="388"/>
                </a:lnTo>
                <a:lnTo>
                  <a:pt x="254" y="387"/>
                </a:lnTo>
                <a:lnTo>
                  <a:pt x="254" y="386"/>
                </a:lnTo>
                <a:lnTo>
                  <a:pt x="255" y="385"/>
                </a:lnTo>
                <a:lnTo>
                  <a:pt x="254" y="384"/>
                </a:lnTo>
                <a:lnTo>
                  <a:pt x="254" y="383"/>
                </a:lnTo>
                <a:lnTo>
                  <a:pt x="255" y="381"/>
                </a:lnTo>
                <a:lnTo>
                  <a:pt x="256" y="379"/>
                </a:lnTo>
                <a:lnTo>
                  <a:pt x="256" y="377"/>
                </a:lnTo>
                <a:lnTo>
                  <a:pt x="256" y="376"/>
                </a:lnTo>
                <a:lnTo>
                  <a:pt x="256" y="375"/>
                </a:lnTo>
                <a:lnTo>
                  <a:pt x="258" y="375"/>
                </a:lnTo>
                <a:lnTo>
                  <a:pt x="259" y="375"/>
                </a:lnTo>
                <a:lnTo>
                  <a:pt x="259" y="374"/>
                </a:lnTo>
                <a:lnTo>
                  <a:pt x="260" y="374"/>
                </a:lnTo>
                <a:lnTo>
                  <a:pt x="261" y="375"/>
                </a:lnTo>
                <a:lnTo>
                  <a:pt x="262" y="375"/>
                </a:lnTo>
                <a:lnTo>
                  <a:pt x="263" y="375"/>
                </a:lnTo>
                <a:lnTo>
                  <a:pt x="264" y="376"/>
                </a:lnTo>
                <a:lnTo>
                  <a:pt x="264" y="375"/>
                </a:lnTo>
                <a:lnTo>
                  <a:pt x="265" y="376"/>
                </a:lnTo>
                <a:lnTo>
                  <a:pt x="265" y="375"/>
                </a:lnTo>
                <a:lnTo>
                  <a:pt x="265" y="374"/>
                </a:lnTo>
                <a:lnTo>
                  <a:pt x="265" y="373"/>
                </a:lnTo>
                <a:lnTo>
                  <a:pt x="264" y="373"/>
                </a:lnTo>
                <a:lnTo>
                  <a:pt x="264" y="372"/>
                </a:lnTo>
                <a:lnTo>
                  <a:pt x="264" y="371"/>
                </a:lnTo>
                <a:lnTo>
                  <a:pt x="265" y="371"/>
                </a:lnTo>
                <a:lnTo>
                  <a:pt x="265" y="370"/>
                </a:lnTo>
                <a:lnTo>
                  <a:pt x="266" y="370"/>
                </a:lnTo>
                <a:lnTo>
                  <a:pt x="268" y="367"/>
                </a:lnTo>
                <a:lnTo>
                  <a:pt x="269" y="365"/>
                </a:lnTo>
                <a:lnTo>
                  <a:pt x="269" y="364"/>
                </a:lnTo>
                <a:lnTo>
                  <a:pt x="270" y="365"/>
                </a:lnTo>
                <a:lnTo>
                  <a:pt x="270" y="366"/>
                </a:lnTo>
                <a:lnTo>
                  <a:pt x="271" y="367"/>
                </a:lnTo>
                <a:lnTo>
                  <a:pt x="272" y="365"/>
                </a:lnTo>
                <a:lnTo>
                  <a:pt x="273" y="365"/>
                </a:lnTo>
                <a:lnTo>
                  <a:pt x="273" y="364"/>
                </a:lnTo>
                <a:lnTo>
                  <a:pt x="274" y="363"/>
                </a:lnTo>
                <a:lnTo>
                  <a:pt x="274" y="362"/>
                </a:lnTo>
                <a:lnTo>
                  <a:pt x="274" y="359"/>
                </a:lnTo>
                <a:lnTo>
                  <a:pt x="275" y="359"/>
                </a:lnTo>
                <a:lnTo>
                  <a:pt x="276" y="358"/>
                </a:lnTo>
                <a:lnTo>
                  <a:pt x="276" y="357"/>
                </a:lnTo>
                <a:lnTo>
                  <a:pt x="277" y="356"/>
                </a:lnTo>
                <a:lnTo>
                  <a:pt x="278" y="356"/>
                </a:lnTo>
                <a:lnTo>
                  <a:pt x="278" y="357"/>
                </a:lnTo>
                <a:lnTo>
                  <a:pt x="279" y="357"/>
                </a:lnTo>
                <a:lnTo>
                  <a:pt x="279" y="355"/>
                </a:lnTo>
                <a:lnTo>
                  <a:pt x="280" y="354"/>
                </a:lnTo>
                <a:lnTo>
                  <a:pt x="281" y="354"/>
                </a:lnTo>
                <a:lnTo>
                  <a:pt x="282" y="354"/>
                </a:lnTo>
                <a:lnTo>
                  <a:pt x="282" y="352"/>
                </a:lnTo>
                <a:lnTo>
                  <a:pt x="281" y="351"/>
                </a:lnTo>
                <a:lnTo>
                  <a:pt x="282" y="349"/>
                </a:lnTo>
                <a:lnTo>
                  <a:pt x="282" y="348"/>
                </a:lnTo>
                <a:lnTo>
                  <a:pt x="283" y="348"/>
                </a:lnTo>
                <a:lnTo>
                  <a:pt x="283" y="347"/>
                </a:lnTo>
                <a:lnTo>
                  <a:pt x="285" y="347"/>
                </a:lnTo>
                <a:lnTo>
                  <a:pt x="285" y="345"/>
                </a:lnTo>
                <a:lnTo>
                  <a:pt x="285" y="344"/>
                </a:lnTo>
                <a:lnTo>
                  <a:pt x="284" y="344"/>
                </a:lnTo>
                <a:lnTo>
                  <a:pt x="284" y="343"/>
                </a:lnTo>
                <a:lnTo>
                  <a:pt x="285" y="344"/>
                </a:lnTo>
                <a:lnTo>
                  <a:pt x="286" y="342"/>
                </a:lnTo>
                <a:lnTo>
                  <a:pt x="286" y="341"/>
                </a:lnTo>
                <a:lnTo>
                  <a:pt x="286" y="340"/>
                </a:lnTo>
                <a:lnTo>
                  <a:pt x="285" y="340"/>
                </a:lnTo>
                <a:lnTo>
                  <a:pt x="285" y="339"/>
                </a:lnTo>
                <a:lnTo>
                  <a:pt x="285" y="338"/>
                </a:lnTo>
                <a:lnTo>
                  <a:pt x="283" y="338"/>
                </a:lnTo>
                <a:lnTo>
                  <a:pt x="283" y="337"/>
                </a:lnTo>
                <a:lnTo>
                  <a:pt x="282" y="335"/>
                </a:lnTo>
                <a:lnTo>
                  <a:pt x="281" y="335"/>
                </a:lnTo>
                <a:lnTo>
                  <a:pt x="281" y="334"/>
                </a:lnTo>
                <a:lnTo>
                  <a:pt x="282" y="334"/>
                </a:lnTo>
                <a:lnTo>
                  <a:pt x="282" y="333"/>
                </a:lnTo>
                <a:lnTo>
                  <a:pt x="279" y="332"/>
                </a:lnTo>
                <a:lnTo>
                  <a:pt x="279" y="333"/>
                </a:lnTo>
                <a:lnTo>
                  <a:pt x="279" y="334"/>
                </a:lnTo>
                <a:lnTo>
                  <a:pt x="278" y="334"/>
                </a:lnTo>
                <a:lnTo>
                  <a:pt x="278" y="333"/>
                </a:lnTo>
                <a:lnTo>
                  <a:pt x="277" y="333"/>
                </a:lnTo>
                <a:lnTo>
                  <a:pt x="276" y="333"/>
                </a:lnTo>
                <a:lnTo>
                  <a:pt x="275" y="332"/>
                </a:lnTo>
                <a:lnTo>
                  <a:pt x="274" y="332"/>
                </a:lnTo>
                <a:lnTo>
                  <a:pt x="274" y="331"/>
                </a:lnTo>
                <a:lnTo>
                  <a:pt x="273" y="331"/>
                </a:lnTo>
                <a:lnTo>
                  <a:pt x="274" y="331"/>
                </a:lnTo>
                <a:lnTo>
                  <a:pt x="273" y="331"/>
                </a:lnTo>
                <a:lnTo>
                  <a:pt x="272" y="331"/>
                </a:lnTo>
                <a:lnTo>
                  <a:pt x="271" y="330"/>
                </a:lnTo>
                <a:lnTo>
                  <a:pt x="272" y="330"/>
                </a:lnTo>
                <a:lnTo>
                  <a:pt x="271" y="329"/>
                </a:lnTo>
                <a:lnTo>
                  <a:pt x="271" y="328"/>
                </a:lnTo>
                <a:lnTo>
                  <a:pt x="271" y="329"/>
                </a:lnTo>
                <a:lnTo>
                  <a:pt x="271" y="328"/>
                </a:lnTo>
                <a:lnTo>
                  <a:pt x="271" y="327"/>
                </a:lnTo>
                <a:lnTo>
                  <a:pt x="271" y="328"/>
                </a:lnTo>
                <a:lnTo>
                  <a:pt x="270" y="327"/>
                </a:lnTo>
                <a:lnTo>
                  <a:pt x="271" y="326"/>
                </a:lnTo>
                <a:lnTo>
                  <a:pt x="271" y="325"/>
                </a:lnTo>
                <a:lnTo>
                  <a:pt x="270" y="326"/>
                </a:lnTo>
                <a:lnTo>
                  <a:pt x="269" y="327"/>
                </a:lnTo>
                <a:lnTo>
                  <a:pt x="268" y="327"/>
                </a:lnTo>
                <a:lnTo>
                  <a:pt x="268" y="326"/>
                </a:lnTo>
                <a:lnTo>
                  <a:pt x="267" y="326"/>
                </a:lnTo>
                <a:lnTo>
                  <a:pt x="266" y="325"/>
                </a:lnTo>
                <a:lnTo>
                  <a:pt x="266" y="326"/>
                </a:lnTo>
                <a:lnTo>
                  <a:pt x="265" y="326"/>
                </a:lnTo>
                <a:lnTo>
                  <a:pt x="265" y="327"/>
                </a:lnTo>
                <a:lnTo>
                  <a:pt x="265" y="326"/>
                </a:lnTo>
                <a:lnTo>
                  <a:pt x="264" y="326"/>
                </a:lnTo>
                <a:lnTo>
                  <a:pt x="265" y="325"/>
                </a:lnTo>
                <a:lnTo>
                  <a:pt x="265" y="324"/>
                </a:lnTo>
                <a:lnTo>
                  <a:pt x="264" y="324"/>
                </a:lnTo>
                <a:lnTo>
                  <a:pt x="262" y="323"/>
                </a:lnTo>
                <a:lnTo>
                  <a:pt x="262" y="322"/>
                </a:lnTo>
                <a:lnTo>
                  <a:pt x="262" y="321"/>
                </a:lnTo>
                <a:lnTo>
                  <a:pt x="261" y="321"/>
                </a:lnTo>
                <a:lnTo>
                  <a:pt x="260" y="321"/>
                </a:lnTo>
                <a:lnTo>
                  <a:pt x="260" y="320"/>
                </a:lnTo>
                <a:lnTo>
                  <a:pt x="260" y="318"/>
                </a:lnTo>
                <a:lnTo>
                  <a:pt x="259" y="318"/>
                </a:lnTo>
                <a:lnTo>
                  <a:pt x="258" y="319"/>
                </a:lnTo>
                <a:lnTo>
                  <a:pt x="257" y="319"/>
                </a:lnTo>
                <a:lnTo>
                  <a:pt x="257" y="320"/>
                </a:lnTo>
                <a:lnTo>
                  <a:pt x="256" y="320"/>
                </a:lnTo>
                <a:lnTo>
                  <a:pt x="256" y="319"/>
                </a:lnTo>
                <a:lnTo>
                  <a:pt x="256" y="320"/>
                </a:lnTo>
                <a:lnTo>
                  <a:pt x="254" y="320"/>
                </a:lnTo>
                <a:lnTo>
                  <a:pt x="253" y="320"/>
                </a:lnTo>
                <a:lnTo>
                  <a:pt x="252" y="320"/>
                </a:lnTo>
                <a:lnTo>
                  <a:pt x="251" y="319"/>
                </a:lnTo>
                <a:lnTo>
                  <a:pt x="250" y="320"/>
                </a:lnTo>
                <a:lnTo>
                  <a:pt x="250" y="319"/>
                </a:lnTo>
                <a:lnTo>
                  <a:pt x="250" y="320"/>
                </a:lnTo>
                <a:lnTo>
                  <a:pt x="249" y="319"/>
                </a:lnTo>
                <a:lnTo>
                  <a:pt x="248" y="320"/>
                </a:lnTo>
                <a:lnTo>
                  <a:pt x="248" y="319"/>
                </a:lnTo>
                <a:lnTo>
                  <a:pt x="248" y="320"/>
                </a:lnTo>
                <a:lnTo>
                  <a:pt x="247" y="319"/>
                </a:lnTo>
                <a:lnTo>
                  <a:pt x="246" y="319"/>
                </a:lnTo>
                <a:lnTo>
                  <a:pt x="245" y="317"/>
                </a:lnTo>
                <a:lnTo>
                  <a:pt x="244" y="315"/>
                </a:lnTo>
                <a:lnTo>
                  <a:pt x="242" y="316"/>
                </a:lnTo>
                <a:lnTo>
                  <a:pt x="242" y="317"/>
                </a:lnTo>
                <a:lnTo>
                  <a:pt x="241" y="316"/>
                </a:lnTo>
                <a:lnTo>
                  <a:pt x="240" y="316"/>
                </a:lnTo>
                <a:lnTo>
                  <a:pt x="239" y="317"/>
                </a:lnTo>
                <a:lnTo>
                  <a:pt x="239" y="318"/>
                </a:lnTo>
                <a:lnTo>
                  <a:pt x="238" y="318"/>
                </a:lnTo>
                <a:lnTo>
                  <a:pt x="237" y="318"/>
                </a:lnTo>
                <a:lnTo>
                  <a:pt x="236" y="318"/>
                </a:lnTo>
                <a:lnTo>
                  <a:pt x="236" y="317"/>
                </a:lnTo>
                <a:lnTo>
                  <a:pt x="234" y="316"/>
                </a:lnTo>
                <a:lnTo>
                  <a:pt x="234" y="315"/>
                </a:lnTo>
                <a:lnTo>
                  <a:pt x="233" y="315"/>
                </a:lnTo>
                <a:lnTo>
                  <a:pt x="233" y="314"/>
                </a:lnTo>
                <a:lnTo>
                  <a:pt x="231" y="312"/>
                </a:lnTo>
                <a:lnTo>
                  <a:pt x="231" y="313"/>
                </a:lnTo>
                <a:lnTo>
                  <a:pt x="230" y="313"/>
                </a:lnTo>
                <a:lnTo>
                  <a:pt x="229" y="312"/>
                </a:lnTo>
                <a:lnTo>
                  <a:pt x="227" y="311"/>
                </a:lnTo>
                <a:lnTo>
                  <a:pt x="227" y="309"/>
                </a:lnTo>
                <a:lnTo>
                  <a:pt x="227" y="308"/>
                </a:lnTo>
                <a:lnTo>
                  <a:pt x="226" y="308"/>
                </a:lnTo>
                <a:lnTo>
                  <a:pt x="225" y="309"/>
                </a:lnTo>
                <a:lnTo>
                  <a:pt x="224" y="309"/>
                </a:lnTo>
                <a:lnTo>
                  <a:pt x="224" y="310"/>
                </a:lnTo>
                <a:lnTo>
                  <a:pt x="224" y="311"/>
                </a:lnTo>
                <a:lnTo>
                  <a:pt x="224" y="312"/>
                </a:lnTo>
                <a:lnTo>
                  <a:pt x="223" y="312"/>
                </a:lnTo>
                <a:lnTo>
                  <a:pt x="222" y="312"/>
                </a:lnTo>
                <a:lnTo>
                  <a:pt x="221" y="312"/>
                </a:lnTo>
                <a:lnTo>
                  <a:pt x="220" y="311"/>
                </a:lnTo>
                <a:lnTo>
                  <a:pt x="221" y="310"/>
                </a:lnTo>
                <a:lnTo>
                  <a:pt x="220" y="308"/>
                </a:lnTo>
                <a:lnTo>
                  <a:pt x="219" y="308"/>
                </a:lnTo>
                <a:lnTo>
                  <a:pt x="219" y="307"/>
                </a:lnTo>
                <a:lnTo>
                  <a:pt x="218" y="307"/>
                </a:lnTo>
                <a:lnTo>
                  <a:pt x="217" y="307"/>
                </a:lnTo>
                <a:lnTo>
                  <a:pt x="217" y="308"/>
                </a:lnTo>
                <a:lnTo>
                  <a:pt x="217" y="309"/>
                </a:lnTo>
                <a:lnTo>
                  <a:pt x="216" y="309"/>
                </a:lnTo>
                <a:lnTo>
                  <a:pt x="216" y="310"/>
                </a:lnTo>
                <a:lnTo>
                  <a:pt x="213" y="311"/>
                </a:lnTo>
                <a:lnTo>
                  <a:pt x="212" y="311"/>
                </a:lnTo>
                <a:lnTo>
                  <a:pt x="211" y="308"/>
                </a:lnTo>
                <a:lnTo>
                  <a:pt x="210" y="308"/>
                </a:lnTo>
                <a:lnTo>
                  <a:pt x="209" y="308"/>
                </a:lnTo>
                <a:lnTo>
                  <a:pt x="208" y="308"/>
                </a:lnTo>
                <a:lnTo>
                  <a:pt x="207" y="308"/>
                </a:lnTo>
                <a:lnTo>
                  <a:pt x="207" y="309"/>
                </a:lnTo>
                <a:lnTo>
                  <a:pt x="207" y="311"/>
                </a:lnTo>
                <a:lnTo>
                  <a:pt x="206" y="311"/>
                </a:lnTo>
                <a:lnTo>
                  <a:pt x="205" y="312"/>
                </a:lnTo>
                <a:lnTo>
                  <a:pt x="204" y="312"/>
                </a:lnTo>
                <a:lnTo>
                  <a:pt x="203" y="312"/>
                </a:lnTo>
                <a:lnTo>
                  <a:pt x="201" y="313"/>
                </a:lnTo>
                <a:lnTo>
                  <a:pt x="200" y="312"/>
                </a:lnTo>
                <a:lnTo>
                  <a:pt x="198" y="314"/>
                </a:lnTo>
                <a:lnTo>
                  <a:pt x="196" y="315"/>
                </a:lnTo>
                <a:lnTo>
                  <a:pt x="196" y="316"/>
                </a:lnTo>
                <a:lnTo>
                  <a:pt x="195" y="316"/>
                </a:lnTo>
                <a:lnTo>
                  <a:pt x="194" y="315"/>
                </a:lnTo>
                <a:lnTo>
                  <a:pt x="193" y="315"/>
                </a:lnTo>
                <a:lnTo>
                  <a:pt x="192" y="315"/>
                </a:lnTo>
                <a:lnTo>
                  <a:pt x="191" y="315"/>
                </a:lnTo>
                <a:lnTo>
                  <a:pt x="190" y="314"/>
                </a:lnTo>
                <a:lnTo>
                  <a:pt x="188" y="314"/>
                </a:lnTo>
                <a:lnTo>
                  <a:pt x="187" y="315"/>
                </a:lnTo>
                <a:lnTo>
                  <a:pt x="186" y="315"/>
                </a:lnTo>
                <a:lnTo>
                  <a:pt x="185" y="314"/>
                </a:lnTo>
                <a:lnTo>
                  <a:pt x="184" y="314"/>
                </a:lnTo>
                <a:lnTo>
                  <a:pt x="184" y="315"/>
                </a:lnTo>
                <a:lnTo>
                  <a:pt x="182" y="314"/>
                </a:lnTo>
                <a:lnTo>
                  <a:pt x="181" y="315"/>
                </a:lnTo>
                <a:lnTo>
                  <a:pt x="181" y="306"/>
                </a:lnTo>
                <a:lnTo>
                  <a:pt x="180" y="296"/>
                </a:lnTo>
                <a:lnTo>
                  <a:pt x="179" y="296"/>
                </a:lnTo>
                <a:lnTo>
                  <a:pt x="178" y="295"/>
                </a:lnTo>
                <a:lnTo>
                  <a:pt x="172" y="289"/>
                </a:lnTo>
                <a:lnTo>
                  <a:pt x="165" y="283"/>
                </a:lnTo>
                <a:lnTo>
                  <a:pt x="148" y="267"/>
                </a:lnTo>
                <a:lnTo>
                  <a:pt x="147" y="267"/>
                </a:lnTo>
                <a:lnTo>
                  <a:pt x="147" y="268"/>
                </a:lnTo>
                <a:lnTo>
                  <a:pt x="145" y="268"/>
                </a:lnTo>
                <a:lnTo>
                  <a:pt x="144" y="269"/>
                </a:lnTo>
                <a:lnTo>
                  <a:pt x="143" y="270"/>
                </a:lnTo>
                <a:lnTo>
                  <a:pt x="142" y="270"/>
                </a:lnTo>
                <a:lnTo>
                  <a:pt x="141" y="271"/>
                </a:lnTo>
                <a:lnTo>
                  <a:pt x="140" y="272"/>
                </a:lnTo>
                <a:lnTo>
                  <a:pt x="139" y="272"/>
                </a:lnTo>
                <a:lnTo>
                  <a:pt x="139" y="273"/>
                </a:lnTo>
                <a:lnTo>
                  <a:pt x="138" y="273"/>
                </a:lnTo>
                <a:lnTo>
                  <a:pt x="135" y="272"/>
                </a:lnTo>
                <a:lnTo>
                  <a:pt x="135" y="273"/>
                </a:lnTo>
                <a:lnTo>
                  <a:pt x="134" y="272"/>
                </a:lnTo>
                <a:lnTo>
                  <a:pt x="132" y="272"/>
                </a:lnTo>
                <a:lnTo>
                  <a:pt x="129" y="273"/>
                </a:lnTo>
                <a:lnTo>
                  <a:pt x="128" y="273"/>
                </a:lnTo>
                <a:lnTo>
                  <a:pt x="127" y="273"/>
                </a:lnTo>
                <a:lnTo>
                  <a:pt x="126" y="272"/>
                </a:lnTo>
                <a:lnTo>
                  <a:pt x="126" y="270"/>
                </a:lnTo>
                <a:lnTo>
                  <a:pt x="125" y="270"/>
                </a:lnTo>
                <a:lnTo>
                  <a:pt x="124" y="270"/>
                </a:lnTo>
                <a:lnTo>
                  <a:pt x="123" y="269"/>
                </a:lnTo>
                <a:lnTo>
                  <a:pt x="123" y="268"/>
                </a:lnTo>
                <a:lnTo>
                  <a:pt x="123" y="267"/>
                </a:lnTo>
                <a:lnTo>
                  <a:pt x="122" y="267"/>
                </a:lnTo>
                <a:lnTo>
                  <a:pt x="122" y="266"/>
                </a:lnTo>
                <a:lnTo>
                  <a:pt x="121" y="266"/>
                </a:lnTo>
                <a:lnTo>
                  <a:pt x="121" y="267"/>
                </a:lnTo>
                <a:lnTo>
                  <a:pt x="120" y="267"/>
                </a:lnTo>
                <a:lnTo>
                  <a:pt x="118" y="268"/>
                </a:lnTo>
                <a:lnTo>
                  <a:pt x="118" y="267"/>
                </a:lnTo>
                <a:lnTo>
                  <a:pt x="117" y="268"/>
                </a:lnTo>
                <a:lnTo>
                  <a:pt x="115" y="269"/>
                </a:lnTo>
                <a:lnTo>
                  <a:pt x="115" y="268"/>
                </a:lnTo>
                <a:lnTo>
                  <a:pt x="114" y="269"/>
                </a:lnTo>
                <a:lnTo>
                  <a:pt x="113" y="268"/>
                </a:lnTo>
                <a:lnTo>
                  <a:pt x="112" y="267"/>
                </a:lnTo>
                <a:lnTo>
                  <a:pt x="111" y="266"/>
                </a:lnTo>
                <a:lnTo>
                  <a:pt x="110" y="266"/>
                </a:lnTo>
                <a:lnTo>
                  <a:pt x="109" y="267"/>
                </a:lnTo>
                <a:lnTo>
                  <a:pt x="108" y="266"/>
                </a:lnTo>
                <a:lnTo>
                  <a:pt x="107" y="265"/>
                </a:lnTo>
                <a:lnTo>
                  <a:pt x="106" y="266"/>
                </a:lnTo>
                <a:lnTo>
                  <a:pt x="104" y="265"/>
                </a:lnTo>
                <a:lnTo>
                  <a:pt x="103" y="264"/>
                </a:lnTo>
                <a:lnTo>
                  <a:pt x="103" y="263"/>
                </a:lnTo>
                <a:lnTo>
                  <a:pt x="103" y="262"/>
                </a:lnTo>
                <a:lnTo>
                  <a:pt x="100" y="261"/>
                </a:lnTo>
                <a:lnTo>
                  <a:pt x="99" y="260"/>
                </a:lnTo>
                <a:lnTo>
                  <a:pt x="97" y="259"/>
                </a:lnTo>
                <a:lnTo>
                  <a:pt x="96" y="258"/>
                </a:lnTo>
                <a:lnTo>
                  <a:pt x="96" y="257"/>
                </a:lnTo>
                <a:lnTo>
                  <a:pt x="94" y="257"/>
                </a:lnTo>
                <a:lnTo>
                  <a:pt x="93" y="256"/>
                </a:lnTo>
                <a:lnTo>
                  <a:pt x="92" y="255"/>
                </a:lnTo>
                <a:lnTo>
                  <a:pt x="92" y="254"/>
                </a:lnTo>
                <a:lnTo>
                  <a:pt x="90" y="255"/>
                </a:lnTo>
                <a:lnTo>
                  <a:pt x="89" y="256"/>
                </a:lnTo>
                <a:lnTo>
                  <a:pt x="89" y="255"/>
                </a:lnTo>
                <a:lnTo>
                  <a:pt x="87" y="254"/>
                </a:lnTo>
                <a:lnTo>
                  <a:pt x="88" y="254"/>
                </a:lnTo>
                <a:lnTo>
                  <a:pt x="87" y="254"/>
                </a:lnTo>
                <a:lnTo>
                  <a:pt x="87" y="253"/>
                </a:lnTo>
                <a:lnTo>
                  <a:pt x="86" y="253"/>
                </a:lnTo>
                <a:lnTo>
                  <a:pt x="85" y="253"/>
                </a:lnTo>
                <a:lnTo>
                  <a:pt x="84" y="252"/>
                </a:lnTo>
                <a:lnTo>
                  <a:pt x="84" y="251"/>
                </a:lnTo>
                <a:lnTo>
                  <a:pt x="83" y="251"/>
                </a:lnTo>
                <a:lnTo>
                  <a:pt x="82" y="251"/>
                </a:lnTo>
                <a:lnTo>
                  <a:pt x="81" y="250"/>
                </a:lnTo>
                <a:lnTo>
                  <a:pt x="80" y="249"/>
                </a:lnTo>
                <a:lnTo>
                  <a:pt x="77" y="248"/>
                </a:lnTo>
                <a:lnTo>
                  <a:pt x="77" y="247"/>
                </a:lnTo>
                <a:lnTo>
                  <a:pt x="74" y="246"/>
                </a:lnTo>
                <a:lnTo>
                  <a:pt x="74" y="245"/>
                </a:lnTo>
                <a:lnTo>
                  <a:pt x="73" y="244"/>
                </a:lnTo>
                <a:lnTo>
                  <a:pt x="72" y="244"/>
                </a:lnTo>
                <a:lnTo>
                  <a:pt x="72" y="243"/>
                </a:lnTo>
                <a:lnTo>
                  <a:pt x="71" y="243"/>
                </a:lnTo>
                <a:lnTo>
                  <a:pt x="70" y="243"/>
                </a:lnTo>
                <a:lnTo>
                  <a:pt x="70" y="242"/>
                </a:lnTo>
                <a:lnTo>
                  <a:pt x="70" y="243"/>
                </a:lnTo>
                <a:lnTo>
                  <a:pt x="69" y="243"/>
                </a:lnTo>
                <a:lnTo>
                  <a:pt x="69" y="241"/>
                </a:lnTo>
                <a:lnTo>
                  <a:pt x="68" y="241"/>
                </a:lnTo>
                <a:lnTo>
                  <a:pt x="67" y="240"/>
                </a:lnTo>
                <a:lnTo>
                  <a:pt x="67" y="238"/>
                </a:lnTo>
                <a:lnTo>
                  <a:pt x="66" y="238"/>
                </a:lnTo>
                <a:lnTo>
                  <a:pt x="65" y="238"/>
                </a:lnTo>
                <a:lnTo>
                  <a:pt x="64" y="238"/>
                </a:lnTo>
                <a:lnTo>
                  <a:pt x="63" y="237"/>
                </a:lnTo>
                <a:lnTo>
                  <a:pt x="62" y="238"/>
                </a:lnTo>
                <a:lnTo>
                  <a:pt x="61" y="237"/>
                </a:lnTo>
                <a:lnTo>
                  <a:pt x="60" y="237"/>
                </a:lnTo>
                <a:lnTo>
                  <a:pt x="59" y="237"/>
                </a:lnTo>
                <a:lnTo>
                  <a:pt x="58" y="237"/>
                </a:lnTo>
                <a:lnTo>
                  <a:pt x="57" y="237"/>
                </a:lnTo>
                <a:lnTo>
                  <a:pt x="56" y="236"/>
                </a:lnTo>
                <a:lnTo>
                  <a:pt x="55" y="236"/>
                </a:lnTo>
                <a:lnTo>
                  <a:pt x="55" y="237"/>
                </a:lnTo>
                <a:lnTo>
                  <a:pt x="54" y="237"/>
                </a:lnTo>
                <a:lnTo>
                  <a:pt x="54" y="235"/>
                </a:lnTo>
                <a:lnTo>
                  <a:pt x="52" y="235"/>
                </a:lnTo>
                <a:lnTo>
                  <a:pt x="51" y="234"/>
                </a:lnTo>
                <a:lnTo>
                  <a:pt x="50" y="235"/>
                </a:lnTo>
                <a:lnTo>
                  <a:pt x="49" y="234"/>
                </a:lnTo>
                <a:lnTo>
                  <a:pt x="48" y="235"/>
                </a:lnTo>
                <a:lnTo>
                  <a:pt x="47" y="235"/>
                </a:lnTo>
                <a:lnTo>
                  <a:pt x="46" y="235"/>
                </a:lnTo>
                <a:lnTo>
                  <a:pt x="43" y="235"/>
                </a:lnTo>
                <a:lnTo>
                  <a:pt x="42" y="236"/>
                </a:lnTo>
                <a:lnTo>
                  <a:pt x="41" y="236"/>
                </a:lnTo>
                <a:lnTo>
                  <a:pt x="40" y="237"/>
                </a:lnTo>
                <a:lnTo>
                  <a:pt x="39" y="237"/>
                </a:lnTo>
                <a:lnTo>
                  <a:pt x="38" y="237"/>
                </a:lnTo>
                <a:lnTo>
                  <a:pt x="37" y="238"/>
                </a:lnTo>
                <a:lnTo>
                  <a:pt x="34" y="239"/>
                </a:lnTo>
                <a:lnTo>
                  <a:pt x="34" y="240"/>
                </a:lnTo>
                <a:lnTo>
                  <a:pt x="33" y="240"/>
                </a:lnTo>
                <a:lnTo>
                  <a:pt x="32" y="240"/>
                </a:lnTo>
                <a:lnTo>
                  <a:pt x="31" y="240"/>
                </a:lnTo>
                <a:lnTo>
                  <a:pt x="31" y="241"/>
                </a:lnTo>
                <a:lnTo>
                  <a:pt x="30" y="241"/>
                </a:lnTo>
                <a:lnTo>
                  <a:pt x="31" y="242"/>
                </a:lnTo>
                <a:lnTo>
                  <a:pt x="30" y="243"/>
                </a:lnTo>
                <a:lnTo>
                  <a:pt x="29" y="243"/>
                </a:lnTo>
                <a:lnTo>
                  <a:pt x="28" y="243"/>
                </a:lnTo>
                <a:lnTo>
                  <a:pt x="30" y="244"/>
                </a:lnTo>
                <a:lnTo>
                  <a:pt x="29" y="244"/>
                </a:lnTo>
                <a:lnTo>
                  <a:pt x="28" y="244"/>
                </a:lnTo>
                <a:lnTo>
                  <a:pt x="28" y="245"/>
                </a:lnTo>
                <a:lnTo>
                  <a:pt x="26" y="245"/>
                </a:lnTo>
                <a:lnTo>
                  <a:pt x="27" y="246"/>
                </a:lnTo>
                <a:lnTo>
                  <a:pt x="26" y="246"/>
                </a:lnTo>
                <a:lnTo>
                  <a:pt x="25" y="247"/>
                </a:lnTo>
                <a:lnTo>
                  <a:pt x="25" y="246"/>
                </a:lnTo>
                <a:lnTo>
                  <a:pt x="25" y="244"/>
                </a:lnTo>
                <a:lnTo>
                  <a:pt x="22" y="243"/>
                </a:lnTo>
                <a:lnTo>
                  <a:pt x="22" y="242"/>
                </a:lnTo>
                <a:lnTo>
                  <a:pt x="21" y="242"/>
                </a:lnTo>
                <a:lnTo>
                  <a:pt x="19" y="242"/>
                </a:lnTo>
                <a:lnTo>
                  <a:pt x="18" y="241"/>
                </a:lnTo>
                <a:lnTo>
                  <a:pt x="16" y="241"/>
                </a:lnTo>
                <a:lnTo>
                  <a:pt x="15" y="241"/>
                </a:lnTo>
                <a:lnTo>
                  <a:pt x="14" y="241"/>
                </a:lnTo>
                <a:lnTo>
                  <a:pt x="14" y="240"/>
                </a:lnTo>
                <a:lnTo>
                  <a:pt x="13" y="240"/>
                </a:lnTo>
                <a:lnTo>
                  <a:pt x="12" y="241"/>
                </a:lnTo>
                <a:lnTo>
                  <a:pt x="11" y="240"/>
                </a:lnTo>
                <a:lnTo>
                  <a:pt x="12" y="240"/>
                </a:lnTo>
                <a:lnTo>
                  <a:pt x="12" y="239"/>
                </a:lnTo>
                <a:lnTo>
                  <a:pt x="11" y="238"/>
                </a:lnTo>
                <a:lnTo>
                  <a:pt x="11" y="237"/>
                </a:lnTo>
                <a:lnTo>
                  <a:pt x="9" y="238"/>
                </a:lnTo>
                <a:lnTo>
                  <a:pt x="8" y="237"/>
                </a:lnTo>
                <a:lnTo>
                  <a:pt x="7" y="237"/>
                </a:lnTo>
                <a:lnTo>
                  <a:pt x="6" y="237"/>
                </a:lnTo>
                <a:lnTo>
                  <a:pt x="2" y="236"/>
                </a:lnTo>
                <a:lnTo>
                  <a:pt x="2" y="235"/>
                </a:lnTo>
                <a:lnTo>
                  <a:pt x="1" y="235"/>
                </a:lnTo>
                <a:lnTo>
                  <a:pt x="1" y="234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4"/>
                </a:lnTo>
                <a:lnTo>
                  <a:pt x="0" y="233"/>
                </a:lnTo>
                <a:lnTo>
                  <a:pt x="1" y="232"/>
                </a:lnTo>
                <a:lnTo>
                  <a:pt x="1" y="231"/>
                </a:lnTo>
                <a:lnTo>
                  <a:pt x="0" y="231"/>
                </a:lnTo>
                <a:lnTo>
                  <a:pt x="1" y="230"/>
                </a:lnTo>
                <a:lnTo>
                  <a:pt x="0" y="230"/>
                </a:lnTo>
                <a:lnTo>
                  <a:pt x="0" y="231"/>
                </a:lnTo>
                <a:lnTo>
                  <a:pt x="0" y="230"/>
                </a:lnTo>
                <a:lnTo>
                  <a:pt x="0" y="228"/>
                </a:lnTo>
                <a:lnTo>
                  <a:pt x="1" y="224"/>
                </a:lnTo>
                <a:lnTo>
                  <a:pt x="3" y="221"/>
                </a:lnTo>
                <a:lnTo>
                  <a:pt x="3" y="220"/>
                </a:lnTo>
                <a:lnTo>
                  <a:pt x="4" y="218"/>
                </a:lnTo>
                <a:lnTo>
                  <a:pt x="5" y="215"/>
                </a:lnTo>
                <a:lnTo>
                  <a:pt x="5" y="214"/>
                </a:lnTo>
                <a:lnTo>
                  <a:pt x="6" y="214"/>
                </a:lnTo>
                <a:lnTo>
                  <a:pt x="7" y="211"/>
                </a:lnTo>
                <a:lnTo>
                  <a:pt x="6" y="211"/>
                </a:lnTo>
                <a:lnTo>
                  <a:pt x="5" y="211"/>
                </a:lnTo>
                <a:lnTo>
                  <a:pt x="5" y="210"/>
                </a:lnTo>
                <a:lnTo>
                  <a:pt x="5" y="211"/>
                </a:lnTo>
                <a:lnTo>
                  <a:pt x="5" y="210"/>
                </a:lnTo>
                <a:lnTo>
                  <a:pt x="4" y="210"/>
                </a:lnTo>
                <a:lnTo>
                  <a:pt x="3" y="209"/>
                </a:lnTo>
                <a:lnTo>
                  <a:pt x="2" y="210"/>
                </a:lnTo>
                <a:lnTo>
                  <a:pt x="2" y="209"/>
                </a:lnTo>
                <a:lnTo>
                  <a:pt x="2" y="210"/>
                </a:lnTo>
                <a:lnTo>
                  <a:pt x="1" y="209"/>
                </a:lnTo>
                <a:lnTo>
                  <a:pt x="1" y="21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3" name="Freeform 55"/>
          <p:cNvSpPr>
            <a:spLocks/>
          </p:cNvSpPr>
          <p:nvPr/>
        </p:nvSpPr>
        <p:spPr bwMode="auto">
          <a:xfrm>
            <a:off x="6775450" y="3425825"/>
            <a:ext cx="309563" cy="458788"/>
          </a:xfrm>
          <a:custGeom>
            <a:avLst/>
            <a:gdLst>
              <a:gd name="T0" fmla="*/ 2147483647 w 195"/>
              <a:gd name="T1" fmla="*/ 2147483647 h 289"/>
              <a:gd name="T2" fmla="*/ 2147483647 w 195"/>
              <a:gd name="T3" fmla="*/ 2147483647 h 289"/>
              <a:gd name="T4" fmla="*/ 2147483647 w 195"/>
              <a:gd name="T5" fmla="*/ 2147483647 h 289"/>
              <a:gd name="T6" fmla="*/ 2147483647 w 195"/>
              <a:gd name="T7" fmla="*/ 2147483647 h 289"/>
              <a:gd name="T8" fmla="*/ 2147483647 w 195"/>
              <a:gd name="T9" fmla="*/ 2147483647 h 289"/>
              <a:gd name="T10" fmla="*/ 2147483647 w 195"/>
              <a:gd name="T11" fmla="*/ 2147483647 h 289"/>
              <a:gd name="T12" fmla="*/ 2147483647 w 195"/>
              <a:gd name="T13" fmla="*/ 2147483647 h 289"/>
              <a:gd name="T14" fmla="*/ 2147483647 w 195"/>
              <a:gd name="T15" fmla="*/ 2147483647 h 289"/>
              <a:gd name="T16" fmla="*/ 2147483647 w 195"/>
              <a:gd name="T17" fmla="*/ 2147483647 h 289"/>
              <a:gd name="T18" fmla="*/ 2147483647 w 195"/>
              <a:gd name="T19" fmla="*/ 2147483647 h 289"/>
              <a:gd name="T20" fmla="*/ 2147483647 w 195"/>
              <a:gd name="T21" fmla="*/ 2147483647 h 289"/>
              <a:gd name="T22" fmla="*/ 2147483647 w 195"/>
              <a:gd name="T23" fmla="*/ 2147483647 h 289"/>
              <a:gd name="T24" fmla="*/ 2147483647 w 195"/>
              <a:gd name="T25" fmla="*/ 2147483647 h 289"/>
              <a:gd name="T26" fmla="*/ 2147483647 w 195"/>
              <a:gd name="T27" fmla="*/ 2147483647 h 289"/>
              <a:gd name="T28" fmla="*/ 2147483647 w 195"/>
              <a:gd name="T29" fmla="*/ 2147483647 h 289"/>
              <a:gd name="T30" fmla="*/ 2147483647 w 195"/>
              <a:gd name="T31" fmla="*/ 2147483647 h 289"/>
              <a:gd name="T32" fmla="*/ 2147483647 w 195"/>
              <a:gd name="T33" fmla="*/ 2147483647 h 289"/>
              <a:gd name="T34" fmla="*/ 2147483647 w 195"/>
              <a:gd name="T35" fmla="*/ 2147483647 h 289"/>
              <a:gd name="T36" fmla="*/ 2147483647 w 195"/>
              <a:gd name="T37" fmla="*/ 2147483647 h 289"/>
              <a:gd name="T38" fmla="*/ 2147483647 w 195"/>
              <a:gd name="T39" fmla="*/ 2147483647 h 289"/>
              <a:gd name="T40" fmla="*/ 2147483647 w 195"/>
              <a:gd name="T41" fmla="*/ 2147483647 h 289"/>
              <a:gd name="T42" fmla="*/ 2147483647 w 195"/>
              <a:gd name="T43" fmla="*/ 2147483647 h 289"/>
              <a:gd name="T44" fmla="*/ 2147483647 w 195"/>
              <a:gd name="T45" fmla="*/ 2147483647 h 289"/>
              <a:gd name="T46" fmla="*/ 2147483647 w 195"/>
              <a:gd name="T47" fmla="*/ 2147483647 h 289"/>
              <a:gd name="T48" fmla="*/ 2147483647 w 195"/>
              <a:gd name="T49" fmla="*/ 2147483647 h 289"/>
              <a:gd name="T50" fmla="*/ 2147483647 w 195"/>
              <a:gd name="T51" fmla="*/ 2147483647 h 289"/>
              <a:gd name="T52" fmla="*/ 2147483647 w 195"/>
              <a:gd name="T53" fmla="*/ 2147483647 h 289"/>
              <a:gd name="T54" fmla="*/ 2147483647 w 195"/>
              <a:gd name="T55" fmla="*/ 2147483647 h 289"/>
              <a:gd name="T56" fmla="*/ 2147483647 w 195"/>
              <a:gd name="T57" fmla="*/ 2147483647 h 289"/>
              <a:gd name="T58" fmla="*/ 2147483647 w 195"/>
              <a:gd name="T59" fmla="*/ 2147483647 h 289"/>
              <a:gd name="T60" fmla="*/ 2147483647 w 195"/>
              <a:gd name="T61" fmla="*/ 2147483647 h 289"/>
              <a:gd name="T62" fmla="*/ 2147483647 w 195"/>
              <a:gd name="T63" fmla="*/ 2147483647 h 289"/>
              <a:gd name="T64" fmla="*/ 2147483647 w 195"/>
              <a:gd name="T65" fmla="*/ 2147483647 h 289"/>
              <a:gd name="T66" fmla="*/ 2147483647 w 195"/>
              <a:gd name="T67" fmla="*/ 2147483647 h 289"/>
              <a:gd name="T68" fmla="*/ 2147483647 w 195"/>
              <a:gd name="T69" fmla="*/ 2147483647 h 289"/>
              <a:gd name="T70" fmla="*/ 2147483647 w 195"/>
              <a:gd name="T71" fmla="*/ 2147483647 h 289"/>
              <a:gd name="T72" fmla="*/ 2147483647 w 195"/>
              <a:gd name="T73" fmla="*/ 2147483647 h 289"/>
              <a:gd name="T74" fmla="*/ 2147483647 w 195"/>
              <a:gd name="T75" fmla="*/ 2147483647 h 289"/>
              <a:gd name="T76" fmla="*/ 2147483647 w 195"/>
              <a:gd name="T77" fmla="*/ 2147483647 h 289"/>
              <a:gd name="T78" fmla="*/ 2147483647 w 195"/>
              <a:gd name="T79" fmla="*/ 2147483647 h 289"/>
              <a:gd name="T80" fmla="*/ 2147483647 w 195"/>
              <a:gd name="T81" fmla="*/ 2147483647 h 289"/>
              <a:gd name="T82" fmla="*/ 2147483647 w 195"/>
              <a:gd name="T83" fmla="*/ 2147483647 h 289"/>
              <a:gd name="T84" fmla="*/ 2147483647 w 195"/>
              <a:gd name="T85" fmla="*/ 2147483647 h 289"/>
              <a:gd name="T86" fmla="*/ 2147483647 w 195"/>
              <a:gd name="T87" fmla="*/ 2147483647 h 289"/>
              <a:gd name="T88" fmla="*/ 2147483647 w 195"/>
              <a:gd name="T89" fmla="*/ 2147483647 h 289"/>
              <a:gd name="T90" fmla="*/ 2147483647 w 195"/>
              <a:gd name="T91" fmla="*/ 2147483647 h 289"/>
              <a:gd name="T92" fmla="*/ 2147483647 w 195"/>
              <a:gd name="T93" fmla="*/ 2147483647 h 289"/>
              <a:gd name="T94" fmla="*/ 2147483647 w 195"/>
              <a:gd name="T95" fmla="*/ 2147483647 h 289"/>
              <a:gd name="T96" fmla="*/ 2147483647 w 195"/>
              <a:gd name="T97" fmla="*/ 2147483647 h 289"/>
              <a:gd name="T98" fmla="*/ 2147483647 w 195"/>
              <a:gd name="T99" fmla="*/ 2147483647 h 289"/>
              <a:gd name="T100" fmla="*/ 2147483647 w 195"/>
              <a:gd name="T101" fmla="*/ 2147483647 h 289"/>
              <a:gd name="T102" fmla="*/ 2147483647 w 195"/>
              <a:gd name="T103" fmla="*/ 2147483647 h 289"/>
              <a:gd name="T104" fmla="*/ 2147483647 w 195"/>
              <a:gd name="T105" fmla="*/ 2147483647 h 289"/>
              <a:gd name="T106" fmla="*/ 2147483647 w 195"/>
              <a:gd name="T107" fmla="*/ 2147483647 h 289"/>
              <a:gd name="T108" fmla="*/ 2147483647 w 195"/>
              <a:gd name="T109" fmla="*/ 2147483647 h 289"/>
              <a:gd name="T110" fmla="*/ 2147483647 w 195"/>
              <a:gd name="T111" fmla="*/ 2147483647 h 289"/>
              <a:gd name="T112" fmla="*/ 2147483647 w 195"/>
              <a:gd name="T113" fmla="*/ 2147483647 h 289"/>
              <a:gd name="T114" fmla="*/ 2147483647 w 195"/>
              <a:gd name="T115" fmla="*/ 2147483647 h 289"/>
              <a:gd name="T116" fmla="*/ 2147483647 w 195"/>
              <a:gd name="T117" fmla="*/ 2147483647 h 2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5"/>
              <a:gd name="T178" fmla="*/ 0 h 289"/>
              <a:gd name="T179" fmla="*/ 195 w 195"/>
              <a:gd name="T180" fmla="*/ 289 h 2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5" h="289">
                <a:moveTo>
                  <a:pt x="195" y="220"/>
                </a:moveTo>
                <a:lnTo>
                  <a:pt x="194" y="219"/>
                </a:lnTo>
                <a:lnTo>
                  <a:pt x="193" y="219"/>
                </a:lnTo>
                <a:lnTo>
                  <a:pt x="193" y="218"/>
                </a:lnTo>
                <a:lnTo>
                  <a:pt x="192" y="218"/>
                </a:lnTo>
                <a:lnTo>
                  <a:pt x="192" y="219"/>
                </a:lnTo>
                <a:lnTo>
                  <a:pt x="192" y="218"/>
                </a:lnTo>
                <a:lnTo>
                  <a:pt x="191" y="218"/>
                </a:lnTo>
                <a:lnTo>
                  <a:pt x="191" y="219"/>
                </a:lnTo>
                <a:lnTo>
                  <a:pt x="190" y="218"/>
                </a:lnTo>
                <a:lnTo>
                  <a:pt x="190" y="219"/>
                </a:lnTo>
                <a:lnTo>
                  <a:pt x="190" y="218"/>
                </a:lnTo>
                <a:lnTo>
                  <a:pt x="189" y="218"/>
                </a:lnTo>
                <a:lnTo>
                  <a:pt x="188" y="218"/>
                </a:lnTo>
                <a:lnTo>
                  <a:pt x="188" y="217"/>
                </a:lnTo>
                <a:lnTo>
                  <a:pt x="187" y="217"/>
                </a:lnTo>
                <a:lnTo>
                  <a:pt x="187" y="218"/>
                </a:lnTo>
                <a:lnTo>
                  <a:pt x="187" y="217"/>
                </a:lnTo>
                <a:lnTo>
                  <a:pt x="187" y="216"/>
                </a:lnTo>
                <a:lnTo>
                  <a:pt x="185" y="216"/>
                </a:lnTo>
                <a:lnTo>
                  <a:pt x="185" y="217"/>
                </a:lnTo>
                <a:lnTo>
                  <a:pt x="184" y="217"/>
                </a:lnTo>
                <a:lnTo>
                  <a:pt x="183" y="218"/>
                </a:lnTo>
                <a:lnTo>
                  <a:pt x="182" y="218"/>
                </a:lnTo>
                <a:lnTo>
                  <a:pt x="182" y="217"/>
                </a:lnTo>
                <a:lnTo>
                  <a:pt x="182" y="218"/>
                </a:lnTo>
                <a:lnTo>
                  <a:pt x="181" y="217"/>
                </a:lnTo>
                <a:lnTo>
                  <a:pt x="181" y="218"/>
                </a:lnTo>
                <a:lnTo>
                  <a:pt x="181" y="217"/>
                </a:lnTo>
                <a:lnTo>
                  <a:pt x="180" y="217"/>
                </a:lnTo>
                <a:lnTo>
                  <a:pt x="181" y="217"/>
                </a:lnTo>
                <a:lnTo>
                  <a:pt x="180" y="216"/>
                </a:lnTo>
                <a:lnTo>
                  <a:pt x="180" y="217"/>
                </a:lnTo>
                <a:lnTo>
                  <a:pt x="179" y="217"/>
                </a:lnTo>
                <a:lnTo>
                  <a:pt x="179" y="216"/>
                </a:lnTo>
                <a:lnTo>
                  <a:pt x="179" y="217"/>
                </a:lnTo>
                <a:lnTo>
                  <a:pt x="179" y="216"/>
                </a:lnTo>
                <a:lnTo>
                  <a:pt x="178" y="215"/>
                </a:lnTo>
                <a:lnTo>
                  <a:pt x="177" y="217"/>
                </a:lnTo>
                <a:lnTo>
                  <a:pt x="176" y="218"/>
                </a:lnTo>
                <a:lnTo>
                  <a:pt x="176" y="217"/>
                </a:lnTo>
                <a:lnTo>
                  <a:pt x="176" y="216"/>
                </a:lnTo>
                <a:lnTo>
                  <a:pt x="174" y="215"/>
                </a:lnTo>
                <a:lnTo>
                  <a:pt x="174" y="216"/>
                </a:lnTo>
                <a:lnTo>
                  <a:pt x="173" y="216"/>
                </a:lnTo>
                <a:lnTo>
                  <a:pt x="173" y="215"/>
                </a:lnTo>
                <a:lnTo>
                  <a:pt x="171" y="215"/>
                </a:lnTo>
                <a:lnTo>
                  <a:pt x="171" y="214"/>
                </a:lnTo>
                <a:lnTo>
                  <a:pt x="170" y="214"/>
                </a:lnTo>
                <a:lnTo>
                  <a:pt x="170" y="215"/>
                </a:lnTo>
                <a:lnTo>
                  <a:pt x="169" y="215"/>
                </a:lnTo>
                <a:lnTo>
                  <a:pt x="168" y="215"/>
                </a:lnTo>
                <a:lnTo>
                  <a:pt x="168" y="216"/>
                </a:lnTo>
                <a:lnTo>
                  <a:pt x="167" y="215"/>
                </a:lnTo>
                <a:lnTo>
                  <a:pt x="166" y="215"/>
                </a:lnTo>
                <a:lnTo>
                  <a:pt x="165" y="215"/>
                </a:lnTo>
                <a:lnTo>
                  <a:pt x="164" y="215"/>
                </a:lnTo>
                <a:lnTo>
                  <a:pt x="163" y="215"/>
                </a:lnTo>
                <a:lnTo>
                  <a:pt x="161" y="215"/>
                </a:lnTo>
                <a:lnTo>
                  <a:pt x="161" y="216"/>
                </a:lnTo>
                <a:lnTo>
                  <a:pt x="160" y="217"/>
                </a:lnTo>
                <a:lnTo>
                  <a:pt x="159" y="217"/>
                </a:lnTo>
                <a:lnTo>
                  <a:pt x="159" y="216"/>
                </a:lnTo>
                <a:lnTo>
                  <a:pt x="158" y="217"/>
                </a:lnTo>
                <a:lnTo>
                  <a:pt x="157" y="217"/>
                </a:lnTo>
                <a:lnTo>
                  <a:pt x="156" y="218"/>
                </a:lnTo>
                <a:lnTo>
                  <a:pt x="155" y="218"/>
                </a:lnTo>
                <a:lnTo>
                  <a:pt x="155" y="219"/>
                </a:lnTo>
                <a:lnTo>
                  <a:pt x="153" y="219"/>
                </a:lnTo>
                <a:lnTo>
                  <a:pt x="153" y="220"/>
                </a:lnTo>
                <a:lnTo>
                  <a:pt x="153" y="219"/>
                </a:lnTo>
                <a:lnTo>
                  <a:pt x="153" y="220"/>
                </a:lnTo>
                <a:lnTo>
                  <a:pt x="152" y="220"/>
                </a:lnTo>
                <a:lnTo>
                  <a:pt x="151" y="220"/>
                </a:lnTo>
                <a:lnTo>
                  <a:pt x="151" y="221"/>
                </a:lnTo>
                <a:lnTo>
                  <a:pt x="150" y="221"/>
                </a:lnTo>
                <a:lnTo>
                  <a:pt x="150" y="220"/>
                </a:lnTo>
                <a:lnTo>
                  <a:pt x="150" y="221"/>
                </a:lnTo>
                <a:lnTo>
                  <a:pt x="149" y="221"/>
                </a:lnTo>
                <a:lnTo>
                  <a:pt x="148" y="221"/>
                </a:lnTo>
                <a:lnTo>
                  <a:pt x="147" y="221"/>
                </a:lnTo>
                <a:lnTo>
                  <a:pt x="146" y="221"/>
                </a:lnTo>
                <a:lnTo>
                  <a:pt x="145" y="221"/>
                </a:lnTo>
                <a:lnTo>
                  <a:pt x="146" y="222"/>
                </a:lnTo>
                <a:lnTo>
                  <a:pt x="145" y="222"/>
                </a:lnTo>
                <a:lnTo>
                  <a:pt x="144" y="222"/>
                </a:lnTo>
                <a:lnTo>
                  <a:pt x="144" y="223"/>
                </a:lnTo>
                <a:lnTo>
                  <a:pt x="143" y="224"/>
                </a:lnTo>
                <a:lnTo>
                  <a:pt x="142" y="224"/>
                </a:lnTo>
                <a:lnTo>
                  <a:pt x="142" y="225"/>
                </a:lnTo>
                <a:lnTo>
                  <a:pt x="141" y="225"/>
                </a:lnTo>
                <a:lnTo>
                  <a:pt x="140" y="225"/>
                </a:lnTo>
                <a:lnTo>
                  <a:pt x="140" y="226"/>
                </a:lnTo>
                <a:lnTo>
                  <a:pt x="139" y="226"/>
                </a:lnTo>
                <a:lnTo>
                  <a:pt x="139" y="225"/>
                </a:lnTo>
                <a:lnTo>
                  <a:pt x="139" y="226"/>
                </a:lnTo>
                <a:lnTo>
                  <a:pt x="138" y="227"/>
                </a:lnTo>
                <a:lnTo>
                  <a:pt x="139" y="228"/>
                </a:lnTo>
                <a:lnTo>
                  <a:pt x="138" y="228"/>
                </a:lnTo>
                <a:lnTo>
                  <a:pt x="138" y="227"/>
                </a:lnTo>
                <a:lnTo>
                  <a:pt x="138" y="228"/>
                </a:lnTo>
                <a:lnTo>
                  <a:pt x="137" y="228"/>
                </a:lnTo>
                <a:lnTo>
                  <a:pt x="136" y="228"/>
                </a:lnTo>
                <a:lnTo>
                  <a:pt x="135" y="230"/>
                </a:lnTo>
                <a:lnTo>
                  <a:pt x="135" y="229"/>
                </a:lnTo>
                <a:lnTo>
                  <a:pt x="135" y="230"/>
                </a:lnTo>
                <a:lnTo>
                  <a:pt x="135" y="229"/>
                </a:lnTo>
                <a:lnTo>
                  <a:pt x="135" y="230"/>
                </a:lnTo>
                <a:lnTo>
                  <a:pt x="134" y="230"/>
                </a:lnTo>
                <a:lnTo>
                  <a:pt x="133" y="231"/>
                </a:lnTo>
                <a:lnTo>
                  <a:pt x="132" y="231"/>
                </a:lnTo>
                <a:lnTo>
                  <a:pt x="131" y="231"/>
                </a:lnTo>
                <a:lnTo>
                  <a:pt x="130" y="232"/>
                </a:lnTo>
                <a:lnTo>
                  <a:pt x="130" y="233"/>
                </a:lnTo>
                <a:lnTo>
                  <a:pt x="129" y="233"/>
                </a:lnTo>
                <a:lnTo>
                  <a:pt x="127" y="233"/>
                </a:lnTo>
                <a:lnTo>
                  <a:pt x="128" y="233"/>
                </a:lnTo>
                <a:lnTo>
                  <a:pt x="128" y="234"/>
                </a:lnTo>
                <a:lnTo>
                  <a:pt x="127" y="233"/>
                </a:lnTo>
                <a:lnTo>
                  <a:pt x="127" y="234"/>
                </a:lnTo>
                <a:lnTo>
                  <a:pt x="127" y="235"/>
                </a:lnTo>
                <a:lnTo>
                  <a:pt x="127" y="236"/>
                </a:lnTo>
                <a:lnTo>
                  <a:pt x="127" y="237"/>
                </a:lnTo>
                <a:lnTo>
                  <a:pt x="126" y="236"/>
                </a:lnTo>
                <a:lnTo>
                  <a:pt x="126" y="237"/>
                </a:lnTo>
                <a:lnTo>
                  <a:pt x="126" y="238"/>
                </a:lnTo>
                <a:lnTo>
                  <a:pt x="125" y="238"/>
                </a:lnTo>
                <a:lnTo>
                  <a:pt x="124" y="238"/>
                </a:lnTo>
                <a:lnTo>
                  <a:pt x="125" y="238"/>
                </a:lnTo>
                <a:lnTo>
                  <a:pt x="125" y="239"/>
                </a:lnTo>
                <a:lnTo>
                  <a:pt x="126" y="238"/>
                </a:lnTo>
                <a:lnTo>
                  <a:pt x="126" y="239"/>
                </a:lnTo>
                <a:lnTo>
                  <a:pt x="125" y="239"/>
                </a:lnTo>
                <a:lnTo>
                  <a:pt x="124" y="239"/>
                </a:lnTo>
                <a:lnTo>
                  <a:pt x="124" y="241"/>
                </a:lnTo>
                <a:lnTo>
                  <a:pt x="124" y="240"/>
                </a:lnTo>
                <a:lnTo>
                  <a:pt x="123" y="241"/>
                </a:lnTo>
                <a:lnTo>
                  <a:pt x="122" y="241"/>
                </a:lnTo>
                <a:lnTo>
                  <a:pt x="121" y="241"/>
                </a:lnTo>
                <a:lnTo>
                  <a:pt x="121" y="242"/>
                </a:lnTo>
                <a:lnTo>
                  <a:pt x="119" y="243"/>
                </a:lnTo>
                <a:lnTo>
                  <a:pt x="118" y="242"/>
                </a:lnTo>
                <a:lnTo>
                  <a:pt x="118" y="243"/>
                </a:lnTo>
                <a:lnTo>
                  <a:pt x="118" y="244"/>
                </a:lnTo>
                <a:lnTo>
                  <a:pt x="117" y="243"/>
                </a:lnTo>
                <a:lnTo>
                  <a:pt x="116" y="244"/>
                </a:lnTo>
                <a:lnTo>
                  <a:pt x="115" y="244"/>
                </a:lnTo>
                <a:lnTo>
                  <a:pt x="116" y="245"/>
                </a:lnTo>
                <a:lnTo>
                  <a:pt x="115" y="245"/>
                </a:lnTo>
                <a:lnTo>
                  <a:pt x="115" y="246"/>
                </a:lnTo>
                <a:lnTo>
                  <a:pt x="112" y="247"/>
                </a:lnTo>
                <a:lnTo>
                  <a:pt x="111" y="247"/>
                </a:lnTo>
                <a:lnTo>
                  <a:pt x="111" y="248"/>
                </a:lnTo>
                <a:lnTo>
                  <a:pt x="110" y="250"/>
                </a:lnTo>
                <a:lnTo>
                  <a:pt x="109" y="251"/>
                </a:lnTo>
                <a:lnTo>
                  <a:pt x="108" y="252"/>
                </a:lnTo>
                <a:lnTo>
                  <a:pt x="104" y="251"/>
                </a:lnTo>
                <a:lnTo>
                  <a:pt x="103" y="251"/>
                </a:lnTo>
                <a:lnTo>
                  <a:pt x="102" y="251"/>
                </a:lnTo>
                <a:lnTo>
                  <a:pt x="101" y="251"/>
                </a:lnTo>
                <a:lnTo>
                  <a:pt x="100" y="251"/>
                </a:lnTo>
                <a:lnTo>
                  <a:pt x="99" y="252"/>
                </a:lnTo>
                <a:lnTo>
                  <a:pt x="98" y="253"/>
                </a:lnTo>
                <a:lnTo>
                  <a:pt x="98" y="254"/>
                </a:lnTo>
                <a:lnTo>
                  <a:pt x="97" y="254"/>
                </a:lnTo>
                <a:lnTo>
                  <a:pt x="96" y="254"/>
                </a:lnTo>
                <a:lnTo>
                  <a:pt x="96" y="255"/>
                </a:lnTo>
                <a:lnTo>
                  <a:pt x="95" y="255"/>
                </a:lnTo>
                <a:lnTo>
                  <a:pt x="95" y="256"/>
                </a:lnTo>
                <a:lnTo>
                  <a:pt x="94" y="257"/>
                </a:lnTo>
                <a:lnTo>
                  <a:pt x="95" y="257"/>
                </a:lnTo>
                <a:lnTo>
                  <a:pt x="94" y="257"/>
                </a:lnTo>
                <a:lnTo>
                  <a:pt x="93" y="257"/>
                </a:lnTo>
                <a:lnTo>
                  <a:pt x="93" y="258"/>
                </a:lnTo>
                <a:lnTo>
                  <a:pt x="92" y="258"/>
                </a:lnTo>
                <a:lnTo>
                  <a:pt x="92" y="257"/>
                </a:lnTo>
                <a:lnTo>
                  <a:pt x="92" y="258"/>
                </a:lnTo>
                <a:lnTo>
                  <a:pt x="92" y="259"/>
                </a:lnTo>
                <a:lnTo>
                  <a:pt x="91" y="260"/>
                </a:lnTo>
                <a:lnTo>
                  <a:pt x="89" y="260"/>
                </a:lnTo>
                <a:lnTo>
                  <a:pt x="89" y="261"/>
                </a:lnTo>
                <a:lnTo>
                  <a:pt x="89" y="260"/>
                </a:lnTo>
                <a:lnTo>
                  <a:pt x="89" y="261"/>
                </a:lnTo>
                <a:lnTo>
                  <a:pt x="88" y="261"/>
                </a:lnTo>
                <a:lnTo>
                  <a:pt x="89" y="262"/>
                </a:lnTo>
                <a:lnTo>
                  <a:pt x="88" y="262"/>
                </a:lnTo>
                <a:lnTo>
                  <a:pt x="87" y="263"/>
                </a:lnTo>
                <a:lnTo>
                  <a:pt x="86" y="263"/>
                </a:lnTo>
                <a:lnTo>
                  <a:pt x="85" y="264"/>
                </a:lnTo>
                <a:lnTo>
                  <a:pt x="84" y="264"/>
                </a:lnTo>
                <a:lnTo>
                  <a:pt x="83" y="264"/>
                </a:lnTo>
                <a:lnTo>
                  <a:pt x="83" y="265"/>
                </a:lnTo>
                <a:lnTo>
                  <a:pt x="83" y="266"/>
                </a:lnTo>
                <a:lnTo>
                  <a:pt x="82" y="267"/>
                </a:lnTo>
                <a:lnTo>
                  <a:pt x="81" y="267"/>
                </a:lnTo>
                <a:lnTo>
                  <a:pt x="80" y="267"/>
                </a:lnTo>
                <a:lnTo>
                  <a:pt x="79" y="266"/>
                </a:lnTo>
                <a:lnTo>
                  <a:pt x="78" y="267"/>
                </a:lnTo>
                <a:lnTo>
                  <a:pt x="77" y="266"/>
                </a:lnTo>
                <a:lnTo>
                  <a:pt x="76" y="266"/>
                </a:lnTo>
                <a:lnTo>
                  <a:pt x="75" y="266"/>
                </a:lnTo>
                <a:lnTo>
                  <a:pt x="75" y="267"/>
                </a:lnTo>
                <a:lnTo>
                  <a:pt x="73" y="268"/>
                </a:lnTo>
                <a:lnTo>
                  <a:pt x="72" y="268"/>
                </a:lnTo>
                <a:lnTo>
                  <a:pt x="72" y="269"/>
                </a:lnTo>
                <a:lnTo>
                  <a:pt x="72" y="270"/>
                </a:lnTo>
                <a:lnTo>
                  <a:pt x="71" y="271"/>
                </a:lnTo>
                <a:lnTo>
                  <a:pt x="70" y="271"/>
                </a:lnTo>
                <a:lnTo>
                  <a:pt x="69" y="272"/>
                </a:lnTo>
                <a:lnTo>
                  <a:pt x="69" y="271"/>
                </a:lnTo>
                <a:lnTo>
                  <a:pt x="69" y="272"/>
                </a:lnTo>
                <a:lnTo>
                  <a:pt x="68" y="272"/>
                </a:lnTo>
                <a:lnTo>
                  <a:pt x="68" y="273"/>
                </a:lnTo>
                <a:lnTo>
                  <a:pt x="67" y="274"/>
                </a:lnTo>
                <a:lnTo>
                  <a:pt x="66" y="276"/>
                </a:lnTo>
                <a:lnTo>
                  <a:pt x="65" y="276"/>
                </a:lnTo>
                <a:lnTo>
                  <a:pt x="64" y="276"/>
                </a:lnTo>
                <a:lnTo>
                  <a:pt x="64" y="277"/>
                </a:lnTo>
                <a:lnTo>
                  <a:pt x="63" y="276"/>
                </a:lnTo>
                <a:lnTo>
                  <a:pt x="63" y="277"/>
                </a:lnTo>
                <a:lnTo>
                  <a:pt x="63" y="278"/>
                </a:lnTo>
                <a:lnTo>
                  <a:pt x="63" y="279"/>
                </a:lnTo>
                <a:lnTo>
                  <a:pt x="63" y="278"/>
                </a:lnTo>
                <a:lnTo>
                  <a:pt x="62" y="279"/>
                </a:lnTo>
                <a:lnTo>
                  <a:pt x="61" y="279"/>
                </a:lnTo>
                <a:lnTo>
                  <a:pt x="60" y="279"/>
                </a:lnTo>
                <a:lnTo>
                  <a:pt x="58" y="278"/>
                </a:lnTo>
                <a:lnTo>
                  <a:pt x="57" y="279"/>
                </a:lnTo>
                <a:lnTo>
                  <a:pt x="57" y="278"/>
                </a:lnTo>
                <a:lnTo>
                  <a:pt x="56" y="279"/>
                </a:lnTo>
                <a:lnTo>
                  <a:pt x="55" y="279"/>
                </a:lnTo>
                <a:lnTo>
                  <a:pt x="56" y="279"/>
                </a:lnTo>
                <a:lnTo>
                  <a:pt x="55" y="279"/>
                </a:lnTo>
                <a:lnTo>
                  <a:pt x="55" y="280"/>
                </a:lnTo>
                <a:lnTo>
                  <a:pt x="54" y="280"/>
                </a:lnTo>
                <a:lnTo>
                  <a:pt x="54" y="281"/>
                </a:lnTo>
                <a:lnTo>
                  <a:pt x="53" y="281"/>
                </a:lnTo>
                <a:lnTo>
                  <a:pt x="52" y="282"/>
                </a:lnTo>
                <a:lnTo>
                  <a:pt x="49" y="280"/>
                </a:lnTo>
                <a:lnTo>
                  <a:pt x="47" y="280"/>
                </a:lnTo>
                <a:lnTo>
                  <a:pt x="46" y="281"/>
                </a:lnTo>
                <a:lnTo>
                  <a:pt x="46" y="283"/>
                </a:lnTo>
                <a:lnTo>
                  <a:pt x="45" y="283"/>
                </a:lnTo>
                <a:lnTo>
                  <a:pt x="45" y="284"/>
                </a:lnTo>
                <a:lnTo>
                  <a:pt x="44" y="284"/>
                </a:lnTo>
                <a:lnTo>
                  <a:pt x="44" y="285"/>
                </a:lnTo>
                <a:lnTo>
                  <a:pt x="43" y="284"/>
                </a:lnTo>
                <a:lnTo>
                  <a:pt x="41" y="285"/>
                </a:lnTo>
                <a:lnTo>
                  <a:pt x="41" y="286"/>
                </a:lnTo>
                <a:lnTo>
                  <a:pt x="40" y="286"/>
                </a:lnTo>
                <a:lnTo>
                  <a:pt x="40" y="287"/>
                </a:lnTo>
                <a:lnTo>
                  <a:pt x="40" y="288"/>
                </a:lnTo>
                <a:lnTo>
                  <a:pt x="40" y="289"/>
                </a:lnTo>
                <a:lnTo>
                  <a:pt x="38" y="289"/>
                </a:lnTo>
                <a:lnTo>
                  <a:pt x="37" y="288"/>
                </a:lnTo>
                <a:lnTo>
                  <a:pt x="37" y="287"/>
                </a:lnTo>
                <a:lnTo>
                  <a:pt x="37" y="286"/>
                </a:lnTo>
                <a:lnTo>
                  <a:pt x="35" y="285"/>
                </a:lnTo>
                <a:lnTo>
                  <a:pt x="35" y="284"/>
                </a:lnTo>
                <a:lnTo>
                  <a:pt x="37" y="284"/>
                </a:lnTo>
                <a:lnTo>
                  <a:pt x="37" y="283"/>
                </a:lnTo>
                <a:lnTo>
                  <a:pt x="38" y="283"/>
                </a:lnTo>
                <a:lnTo>
                  <a:pt x="39" y="283"/>
                </a:lnTo>
                <a:lnTo>
                  <a:pt x="40" y="283"/>
                </a:lnTo>
                <a:lnTo>
                  <a:pt x="40" y="282"/>
                </a:lnTo>
                <a:lnTo>
                  <a:pt x="40" y="280"/>
                </a:lnTo>
                <a:lnTo>
                  <a:pt x="40" y="279"/>
                </a:lnTo>
                <a:lnTo>
                  <a:pt x="41" y="278"/>
                </a:lnTo>
                <a:lnTo>
                  <a:pt x="41" y="277"/>
                </a:lnTo>
                <a:lnTo>
                  <a:pt x="42" y="276"/>
                </a:lnTo>
                <a:lnTo>
                  <a:pt x="43" y="275"/>
                </a:lnTo>
                <a:lnTo>
                  <a:pt x="45" y="273"/>
                </a:lnTo>
                <a:lnTo>
                  <a:pt x="46" y="270"/>
                </a:lnTo>
                <a:lnTo>
                  <a:pt x="45" y="270"/>
                </a:lnTo>
                <a:lnTo>
                  <a:pt x="46" y="270"/>
                </a:lnTo>
                <a:lnTo>
                  <a:pt x="46" y="267"/>
                </a:lnTo>
                <a:lnTo>
                  <a:pt x="44" y="266"/>
                </a:lnTo>
                <a:lnTo>
                  <a:pt x="44" y="264"/>
                </a:lnTo>
                <a:lnTo>
                  <a:pt x="43" y="264"/>
                </a:lnTo>
                <a:lnTo>
                  <a:pt x="43" y="263"/>
                </a:lnTo>
                <a:lnTo>
                  <a:pt x="42" y="261"/>
                </a:lnTo>
                <a:lnTo>
                  <a:pt x="41" y="261"/>
                </a:lnTo>
                <a:lnTo>
                  <a:pt x="41" y="260"/>
                </a:lnTo>
                <a:lnTo>
                  <a:pt x="40" y="258"/>
                </a:lnTo>
                <a:lnTo>
                  <a:pt x="40" y="257"/>
                </a:lnTo>
                <a:lnTo>
                  <a:pt x="42" y="257"/>
                </a:lnTo>
                <a:lnTo>
                  <a:pt x="42" y="256"/>
                </a:lnTo>
                <a:lnTo>
                  <a:pt x="43" y="255"/>
                </a:lnTo>
                <a:lnTo>
                  <a:pt x="43" y="254"/>
                </a:lnTo>
                <a:lnTo>
                  <a:pt x="43" y="253"/>
                </a:lnTo>
                <a:lnTo>
                  <a:pt x="43" y="251"/>
                </a:lnTo>
                <a:lnTo>
                  <a:pt x="43" y="250"/>
                </a:lnTo>
                <a:lnTo>
                  <a:pt x="43" y="249"/>
                </a:lnTo>
                <a:lnTo>
                  <a:pt x="43" y="248"/>
                </a:lnTo>
                <a:lnTo>
                  <a:pt x="42" y="247"/>
                </a:lnTo>
                <a:lnTo>
                  <a:pt x="41" y="247"/>
                </a:lnTo>
                <a:lnTo>
                  <a:pt x="42" y="247"/>
                </a:lnTo>
                <a:lnTo>
                  <a:pt x="42" y="246"/>
                </a:lnTo>
                <a:lnTo>
                  <a:pt x="42" y="245"/>
                </a:lnTo>
                <a:lnTo>
                  <a:pt x="43" y="245"/>
                </a:lnTo>
                <a:lnTo>
                  <a:pt x="44" y="245"/>
                </a:lnTo>
                <a:lnTo>
                  <a:pt x="44" y="244"/>
                </a:lnTo>
                <a:lnTo>
                  <a:pt x="45" y="243"/>
                </a:lnTo>
                <a:lnTo>
                  <a:pt x="45" y="242"/>
                </a:lnTo>
                <a:lnTo>
                  <a:pt x="43" y="241"/>
                </a:lnTo>
                <a:lnTo>
                  <a:pt x="44" y="240"/>
                </a:lnTo>
                <a:lnTo>
                  <a:pt x="45" y="239"/>
                </a:lnTo>
                <a:lnTo>
                  <a:pt x="44" y="238"/>
                </a:lnTo>
                <a:lnTo>
                  <a:pt x="44" y="237"/>
                </a:lnTo>
                <a:lnTo>
                  <a:pt x="45" y="237"/>
                </a:lnTo>
                <a:lnTo>
                  <a:pt x="45" y="236"/>
                </a:lnTo>
                <a:lnTo>
                  <a:pt x="45" y="235"/>
                </a:lnTo>
                <a:lnTo>
                  <a:pt x="43" y="235"/>
                </a:lnTo>
                <a:lnTo>
                  <a:pt x="43" y="234"/>
                </a:lnTo>
                <a:lnTo>
                  <a:pt x="44" y="234"/>
                </a:lnTo>
                <a:lnTo>
                  <a:pt x="44" y="233"/>
                </a:lnTo>
                <a:lnTo>
                  <a:pt x="43" y="232"/>
                </a:lnTo>
                <a:lnTo>
                  <a:pt x="43" y="231"/>
                </a:lnTo>
                <a:lnTo>
                  <a:pt x="43" y="230"/>
                </a:lnTo>
                <a:lnTo>
                  <a:pt x="43" y="228"/>
                </a:lnTo>
                <a:lnTo>
                  <a:pt x="43" y="227"/>
                </a:lnTo>
                <a:lnTo>
                  <a:pt x="43" y="228"/>
                </a:lnTo>
                <a:lnTo>
                  <a:pt x="46" y="228"/>
                </a:lnTo>
                <a:lnTo>
                  <a:pt x="47" y="228"/>
                </a:lnTo>
                <a:lnTo>
                  <a:pt x="48" y="227"/>
                </a:lnTo>
                <a:lnTo>
                  <a:pt x="49" y="227"/>
                </a:lnTo>
                <a:lnTo>
                  <a:pt x="49" y="225"/>
                </a:lnTo>
                <a:lnTo>
                  <a:pt x="50" y="225"/>
                </a:lnTo>
                <a:lnTo>
                  <a:pt x="49" y="224"/>
                </a:lnTo>
                <a:lnTo>
                  <a:pt x="50" y="223"/>
                </a:lnTo>
                <a:lnTo>
                  <a:pt x="50" y="222"/>
                </a:lnTo>
                <a:lnTo>
                  <a:pt x="49" y="222"/>
                </a:lnTo>
                <a:lnTo>
                  <a:pt x="48" y="222"/>
                </a:lnTo>
                <a:lnTo>
                  <a:pt x="48" y="221"/>
                </a:lnTo>
                <a:lnTo>
                  <a:pt x="47" y="221"/>
                </a:lnTo>
                <a:lnTo>
                  <a:pt x="46" y="218"/>
                </a:lnTo>
                <a:lnTo>
                  <a:pt x="45" y="217"/>
                </a:lnTo>
                <a:lnTo>
                  <a:pt x="44" y="217"/>
                </a:lnTo>
                <a:lnTo>
                  <a:pt x="44" y="216"/>
                </a:lnTo>
                <a:lnTo>
                  <a:pt x="43" y="215"/>
                </a:lnTo>
                <a:lnTo>
                  <a:pt x="42" y="216"/>
                </a:lnTo>
                <a:lnTo>
                  <a:pt x="42" y="215"/>
                </a:lnTo>
                <a:lnTo>
                  <a:pt x="41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2"/>
                </a:lnTo>
                <a:lnTo>
                  <a:pt x="39" y="211"/>
                </a:lnTo>
                <a:lnTo>
                  <a:pt x="38" y="211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5" y="209"/>
                </a:lnTo>
                <a:lnTo>
                  <a:pt x="35" y="208"/>
                </a:lnTo>
                <a:lnTo>
                  <a:pt x="34" y="208"/>
                </a:lnTo>
                <a:lnTo>
                  <a:pt x="33" y="208"/>
                </a:lnTo>
                <a:lnTo>
                  <a:pt x="30" y="208"/>
                </a:lnTo>
                <a:lnTo>
                  <a:pt x="29" y="207"/>
                </a:lnTo>
                <a:lnTo>
                  <a:pt x="29" y="206"/>
                </a:lnTo>
                <a:lnTo>
                  <a:pt x="29" y="205"/>
                </a:lnTo>
                <a:lnTo>
                  <a:pt x="28" y="205"/>
                </a:lnTo>
                <a:lnTo>
                  <a:pt x="26" y="205"/>
                </a:lnTo>
                <a:lnTo>
                  <a:pt x="25" y="204"/>
                </a:lnTo>
                <a:lnTo>
                  <a:pt x="26" y="203"/>
                </a:lnTo>
                <a:lnTo>
                  <a:pt x="26" y="204"/>
                </a:lnTo>
                <a:lnTo>
                  <a:pt x="28" y="202"/>
                </a:lnTo>
                <a:lnTo>
                  <a:pt x="27" y="201"/>
                </a:lnTo>
                <a:lnTo>
                  <a:pt x="26" y="201"/>
                </a:lnTo>
                <a:lnTo>
                  <a:pt x="27" y="200"/>
                </a:lnTo>
                <a:lnTo>
                  <a:pt x="28" y="199"/>
                </a:lnTo>
                <a:lnTo>
                  <a:pt x="28" y="198"/>
                </a:lnTo>
                <a:lnTo>
                  <a:pt x="28" y="197"/>
                </a:lnTo>
                <a:lnTo>
                  <a:pt x="28" y="196"/>
                </a:lnTo>
                <a:lnTo>
                  <a:pt x="28" y="195"/>
                </a:lnTo>
                <a:lnTo>
                  <a:pt x="27" y="194"/>
                </a:lnTo>
                <a:lnTo>
                  <a:pt x="24" y="192"/>
                </a:lnTo>
                <a:lnTo>
                  <a:pt x="25" y="192"/>
                </a:lnTo>
                <a:lnTo>
                  <a:pt x="25" y="189"/>
                </a:lnTo>
                <a:lnTo>
                  <a:pt x="27" y="186"/>
                </a:lnTo>
                <a:lnTo>
                  <a:pt x="26" y="184"/>
                </a:lnTo>
                <a:lnTo>
                  <a:pt x="24" y="184"/>
                </a:lnTo>
                <a:lnTo>
                  <a:pt x="25" y="183"/>
                </a:lnTo>
                <a:lnTo>
                  <a:pt x="23" y="182"/>
                </a:lnTo>
                <a:lnTo>
                  <a:pt x="24" y="181"/>
                </a:lnTo>
                <a:lnTo>
                  <a:pt x="27" y="180"/>
                </a:lnTo>
                <a:lnTo>
                  <a:pt x="28" y="180"/>
                </a:lnTo>
                <a:lnTo>
                  <a:pt x="26" y="178"/>
                </a:lnTo>
                <a:lnTo>
                  <a:pt x="26" y="179"/>
                </a:lnTo>
                <a:lnTo>
                  <a:pt x="25" y="178"/>
                </a:lnTo>
                <a:lnTo>
                  <a:pt x="25" y="177"/>
                </a:lnTo>
                <a:lnTo>
                  <a:pt x="26" y="176"/>
                </a:lnTo>
                <a:lnTo>
                  <a:pt x="27" y="176"/>
                </a:lnTo>
                <a:lnTo>
                  <a:pt x="26" y="176"/>
                </a:lnTo>
                <a:lnTo>
                  <a:pt x="26" y="175"/>
                </a:lnTo>
                <a:lnTo>
                  <a:pt x="26" y="174"/>
                </a:lnTo>
                <a:lnTo>
                  <a:pt x="25" y="174"/>
                </a:lnTo>
                <a:lnTo>
                  <a:pt x="26" y="173"/>
                </a:lnTo>
                <a:lnTo>
                  <a:pt x="26" y="172"/>
                </a:lnTo>
                <a:lnTo>
                  <a:pt x="28" y="171"/>
                </a:lnTo>
                <a:lnTo>
                  <a:pt x="28" y="170"/>
                </a:lnTo>
                <a:lnTo>
                  <a:pt x="30" y="169"/>
                </a:lnTo>
                <a:lnTo>
                  <a:pt x="32" y="166"/>
                </a:lnTo>
                <a:lnTo>
                  <a:pt x="31" y="166"/>
                </a:lnTo>
                <a:lnTo>
                  <a:pt x="30" y="165"/>
                </a:lnTo>
                <a:lnTo>
                  <a:pt x="28" y="166"/>
                </a:lnTo>
                <a:lnTo>
                  <a:pt x="28" y="165"/>
                </a:lnTo>
                <a:lnTo>
                  <a:pt x="27" y="165"/>
                </a:lnTo>
                <a:lnTo>
                  <a:pt x="26" y="164"/>
                </a:lnTo>
                <a:lnTo>
                  <a:pt x="27" y="163"/>
                </a:lnTo>
                <a:lnTo>
                  <a:pt x="26" y="162"/>
                </a:lnTo>
                <a:lnTo>
                  <a:pt x="27" y="161"/>
                </a:lnTo>
                <a:lnTo>
                  <a:pt x="28" y="160"/>
                </a:lnTo>
                <a:lnTo>
                  <a:pt x="27" y="159"/>
                </a:lnTo>
                <a:lnTo>
                  <a:pt x="28" y="158"/>
                </a:lnTo>
                <a:lnTo>
                  <a:pt x="28" y="157"/>
                </a:lnTo>
                <a:lnTo>
                  <a:pt x="27" y="155"/>
                </a:lnTo>
                <a:lnTo>
                  <a:pt x="26" y="156"/>
                </a:lnTo>
                <a:lnTo>
                  <a:pt x="26" y="155"/>
                </a:lnTo>
                <a:lnTo>
                  <a:pt x="28" y="153"/>
                </a:lnTo>
                <a:lnTo>
                  <a:pt x="30" y="152"/>
                </a:lnTo>
                <a:lnTo>
                  <a:pt x="31" y="152"/>
                </a:lnTo>
                <a:lnTo>
                  <a:pt x="32" y="152"/>
                </a:lnTo>
                <a:lnTo>
                  <a:pt x="34" y="151"/>
                </a:lnTo>
                <a:lnTo>
                  <a:pt x="34" y="150"/>
                </a:lnTo>
                <a:lnTo>
                  <a:pt x="35" y="150"/>
                </a:lnTo>
                <a:lnTo>
                  <a:pt x="37" y="148"/>
                </a:lnTo>
                <a:lnTo>
                  <a:pt x="37" y="147"/>
                </a:lnTo>
                <a:lnTo>
                  <a:pt x="40" y="146"/>
                </a:lnTo>
                <a:lnTo>
                  <a:pt x="40" y="144"/>
                </a:lnTo>
                <a:lnTo>
                  <a:pt x="40" y="143"/>
                </a:lnTo>
                <a:lnTo>
                  <a:pt x="39" y="143"/>
                </a:lnTo>
                <a:lnTo>
                  <a:pt x="37" y="144"/>
                </a:lnTo>
                <a:lnTo>
                  <a:pt x="35" y="144"/>
                </a:lnTo>
                <a:lnTo>
                  <a:pt x="34" y="144"/>
                </a:lnTo>
                <a:lnTo>
                  <a:pt x="34" y="145"/>
                </a:lnTo>
                <a:lnTo>
                  <a:pt x="31" y="147"/>
                </a:lnTo>
                <a:lnTo>
                  <a:pt x="28" y="147"/>
                </a:lnTo>
                <a:lnTo>
                  <a:pt x="26" y="148"/>
                </a:lnTo>
                <a:lnTo>
                  <a:pt x="25" y="149"/>
                </a:lnTo>
                <a:lnTo>
                  <a:pt x="24" y="149"/>
                </a:lnTo>
                <a:lnTo>
                  <a:pt x="23" y="149"/>
                </a:lnTo>
                <a:lnTo>
                  <a:pt x="23" y="147"/>
                </a:lnTo>
                <a:lnTo>
                  <a:pt x="21" y="146"/>
                </a:lnTo>
                <a:lnTo>
                  <a:pt x="22" y="144"/>
                </a:lnTo>
                <a:lnTo>
                  <a:pt x="22" y="143"/>
                </a:lnTo>
                <a:lnTo>
                  <a:pt x="23" y="142"/>
                </a:lnTo>
                <a:lnTo>
                  <a:pt x="20" y="142"/>
                </a:lnTo>
                <a:lnTo>
                  <a:pt x="20" y="141"/>
                </a:lnTo>
                <a:lnTo>
                  <a:pt x="21" y="140"/>
                </a:lnTo>
                <a:lnTo>
                  <a:pt x="21" y="139"/>
                </a:lnTo>
                <a:lnTo>
                  <a:pt x="22" y="139"/>
                </a:lnTo>
                <a:lnTo>
                  <a:pt x="22" y="137"/>
                </a:lnTo>
                <a:lnTo>
                  <a:pt x="21" y="137"/>
                </a:lnTo>
                <a:lnTo>
                  <a:pt x="22" y="136"/>
                </a:lnTo>
                <a:lnTo>
                  <a:pt x="21" y="135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3" y="126"/>
                </a:lnTo>
                <a:lnTo>
                  <a:pt x="24" y="126"/>
                </a:lnTo>
                <a:lnTo>
                  <a:pt x="24" y="124"/>
                </a:lnTo>
                <a:lnTo>
                  <a:pt x="26" y="124"/>
                </a:lnTo>
                <a:lnTo>
                  <a:pt x="27" y="123"/>
                </a:lnTo>
                <a:lnTo>
                  <a:pt x="28" y="124"/>
                </a:lnTo>
                <a:lnTo>
                  <a:pt x="29" y="124"/>
                </a:lnTo>
                <a:lnTo>
                  <a:pt x="30" y="123"/>
                </a:lnTo>
                <a:lnTo>
                  <a:pt x="31" y="122"/>
                </a:lnTo>
                <a:lnTo>
                  <a:pt x="32" y="122"/>
                </a:lnTo>
                <a:lnTo>
                  <a:pt x="34" y="121"/>
                </a:lnTo>
                <a:lnTo>
                  <a:pt x="35" y="118"/>
                </a:lnTo>
                <a:lnTo>
                  <a:pt x="34" y="117"/>
                </a:lnTo>
                <a:lnTo>
                  <a:pt x="30" y="118"/>
                </a:lnTo>
                <a:lnTo>
                  <a:pt x="29" y="118"/>
                </a:lnTo>
                <a:lnTo>
                  <a:pt x="28" y="119"/>
                </a:lnTo>
                <a:lnTo>
                  <a:pt x="25" y="118"/>
                </a:lnTo>
                <a:lnTo>
                  <a:pt x="24" y="119"/>
                </a:lnTo>
                <a:lnTo>
                  <a:pt x="23" y="119"/>
                </a:lnTo>
                <a:lnTo>
                  <a:pt x="22" y="120"/>
                </a:lnTo>
                <a:lnTo>
                  <a:pt x="23" y="118"/>
                </a:lnTo>
                <a:lnTo>
                  <a:pt x="23" y="117"/>
                </a:lnTo>
                <a:lnTo>
                  <a:pt x="23" y="116"/>
                </a:lnTo>
                <a:lnTo>
                  <a:pt x="23" y="115"/>
                </a:lnTo>
                <a:lnTo>
                  <a:pt x="23" y="113"/>
                </a:lnTo>
                <a:lnTo>
                  <a:pt x="24" y="112"/>
                </a:lnTo>
                <a:lnTo>
                  <a:pt x="25" y="111"/>
                </a:lnTo>
                <a:lnTo>
                  <a:pt x="24" y="111"/>
                </a:lnTo>
                <a:lnTo>
                  <a:pt x="24" y="110"/>
                </a:lnTo>
                <a:lnTo>
                  <a:pt x="23" y="109"/>
                </a:lnTo>
                <a:lnTo>
                  <a:pt x="23" y="108"/>
                </a:lnTo>
                <a:lnTo>
                  <a:pt x="24" y="107"/>
                </a:lnTo>
                <a:lnTo>
                  <a:pt x="24" y="106"/>
                </a:lnTo>
                <a:lnTo>
                  <a:pt x="23" y="105"/>
                </a:lnTo>
                <a:lnTo>
                  <a:pt x="24" y="105"/>
                </a:lnTo>
                <a:lnTo>
                  <a:pt x="25" y="103"/>
                </a:lnTo>
                <a:lnTo>
                  <a:pt x="24" y="102"/>
                </a:lnTo>
                <a:lnTo>
                  <a:pt x="23" y="102"/>
                </a:lnTo>
                <a:lnTo>
                  <a:pt x="23" y="101"/>
                </a:lnTo>
                <a:lnTo>
                  <a:pt x="23" y="100"/>
                </a:lnTo>
                <a:lnTo>
                  <a:pt x="25" y="99"/>
                </a:lnTo>
                <a:lnTo>
                  <a:pt x="26" y="98"/>
                </a:lnTo>
                <a:lnTo>
                  <a:pt x="25" y="98"/>
                </a:lnTo>
                <a:lnTo>
                  <a:pt x="24" y="98"/>
                </a:lnTo>
                <a:lnTo>
                  <a:pt x="24" y="97"/>
                </a:lnTo>
                <a:lnTo>
                  <a:pt x="23" y="97"/>
                </a:lnTo>
                <a:lnTo>
                  <a:pt x="24" y="94"/>
                </a:lnTo>
                <a:lnTo>
                  <a:pt x="23" y="93"/>
                </a:lnTo>
                <a:lnTo>
                  <a:pt x="24" y="92"/>
                </a:lnTo>
                <a:lnTo>
                  <a:pt x="25" y="92"/>
                </a:lnTo>
                <a:lnTo>
                  <a:pt x="25" y="91"/>
                </a:lnTo>
                <a:lnTo>
                  <a:pt x="26" y="91"/>
                </a:lnTo>
                <a:lnTo>
                  <a:pt x="26" y="90"/>
                </a:lnTo>
                <a:lnTo>
                  <a:pt x="27" y="89"/>
                </a:lnTo>
                <a:lnTo>
                  <a:pt x="29" y="89"/>
                </a:lnTo>
                <a:lnTo>
                  <a:pt x="32" y="89"/>
                </a:lnTo>
                <a:lnTo>
                  <a:pt x="33" y="88"/>
                </a:lnTo>
                <a:lnTo>
                  <a:pt x="32" y="87"/>
                </a:lnTo>
                <a:lnTo>
                  <a:pt x="32" y="86"/>
                </a:lnTo>
                <a:lnTo>
                  <a:pt x="31" y="86"/>
                </a:lnTo>
                <a:lnTo>
                  <a:pt x="27" y="87"/>
                </a:lnTo>
                <a:lnTo>
                  <a:pt x="26" y="86"/>
                </a:lnTo>
                <a:lnTo>
                  <a:pt x="26" y="84"/>
                </a:lnTo>
                <a:lnTo>
                  <a:pt x="26" y="83"/>
                </a:lnTo>
                <a:lnTo>
                  <a:pt x="26" y="82"/>
                </a:lnTo>
                <a:lnTo>
                  <a:pt x="25" y="81"/>
                </a:lnTo>
                <a:lnTo>
                  <a:pt x="24" y="81"/>
                </a:lnTo>
                <a:lnTo>
                  <a:pt x="23" y="80"/>
                </a:lnTo>
                <a:lnTo>
                  <a:pt x="23" y="81"/>
                </a:lnTo>
                <a:lnTo>
                  <a:pt x="22" y="81"/>
                </a:lnTo>
                <a:lnTo>
                  <a:pt x="22" y="80"/>
                </a:lnTo>
                <a:lnTo>
                  <a:pt x="23" y="79"/>
                </a:lnTo>
                <a:lnTo>
                  <a:pt x="23" y="78"/>
                </a:lnTo>
                <a:lnTo>
                  <a:pt x="23" y="77"/>
                </a:lnTo>
                <a:lnTo>
                  <a:pt x="21" y="76"/>
                </a:lnTo>
                <a:lnTo>
                  <a:pt x="20" y="76"/>
                </a:lnTo>
                <a:lnTo>
                  <a:pt x="19" y="75"/>
                </a:lnTo>
                <a:lnTo>
                  <a:pt x="18" y="75"/>
                </a:lnTo>
                <a:lnTo>
                  <a:pt x="19" y="74"/>
                </a:lnTo>
                <a:lnTo>
                  <a:pt x="18" y="74"/>
                </a:lnTo>
                <a:lnTo>
                  <a:pt x="19" y="73"/>
                </a:lnTo>
                <a:lnTo>
                  <a:pt x="20" y="73"/>
                </a:lnTo>
                <a:lnTo>
                  <a:pt x="19" y="73"/>
                </a:lnTo>
                <a:lnTo>
                  <a:pt x="18" y="72"/>
                </a:lnTo>
                <a:lnTo>
                  <a:pt x="17" y="72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7"/>
                </a:lnTo>
                <a:lnTo>
                  <a:pt x="17" y="66"/>
                </a:lnTo>
                <a:lnTo>
                  <a:pt x="17" y="65"/>
                </a:lnTo>
                <a:lnTo>
                  <a:pt x="16" y="65"/>
                </a:lnTo>
                <a:lnTo>
                  <a:pt x="16" y="64"/>
                </a:lnTo>
                <a:lnTo>
                  <a:pt x="17" y="63"/>
                </a:lnTo>
                <a:lnTo>
                  <a:pt x="16" y="63"/>
                </a:lnTo>
                <a:lnTo>
                  <a:pt x="17" y="62"/>
                </a:lnTo>
                <a:lnTo>
                  <a:pt x="17" y="60"/>
                </a:lnTo>
                <a:lnTo>
                  <a:pt x="17" y="59"/>
                </a:lnTo>
                <a:lnTo>
                  <a:pt x="17" y="58"/>
                </a:lnTo>
                <a:lnTo>
                  <a:pt x="16" y="57"/>
                </a:lnTo>
                <a:lnTo>
                  <a:pt x="17" y="56"/>
                </a:lnTo>
                <a:lnTo>
                  <a:pt x="16" y="56"/>
                </a:lnTo>
                <a:lnTo>
                  <a:pt x="17" y="55"/>
                </a:lnTo>
                <a:lnTo>
                  <a:pt x="17" y="54"/>
                </a:lnTo>
                <a:lnTo>
                  <a:pt x="16" y="54"/>
                </a:lnTo>
                <a:lnTo>
                  <a:pt x="15" y="53"/>
                </a:lnTo>
                <a:lnTo>
                  <a:pt x="17" y="52"/>
                </a:lnTo>
                <a:lnTo>
                  <a:pt x="17" y="50"/>
                </a:lnTo>
                <a:lnTo>
                  <a:pt x="18" y="49"/>
                </a:lnTo>
                <a:lnTo>
                  <a:pt x="19" y="49"/>
                </a:lnTo>
                <a:lnTo>
                  <a:pt x="20" y="48"/>
                </a:lnTo>
                <a:lnTo>
                  <a:pt x="20" y="47"/>
                </a:lnTo>
                <a:lnTo>
                  <a:pt x="22" y="47"/>
                </a:lnTo>
                <a:lnTo>
                  <a:pt x="23" y="47"/>
                </a:lnTo>
                <a:lnTo>
                  <a:pt x="26" y="47"/>
                </a:lnTo>
                <a:lnTo>
                  <a:pt x="28" y="45"/>
                </a:lnTo>
                <a:lnTo>
                  <a:pt x="30" y="45"/>
                </a:lnTo>
                <a:lnTo>
                  <a:pt x="31" y="43"/>
                </a:lnTo>
                <a:lnTo>
                  <a:pt x="31" y="42"/>
                </a:lnTo>
                <a:lnTo>
                  <a:pt x="30" y="42"/>
                </a:lnTo>
                <a:lnTo>
                  <a:pt x="29" y="42"/>
                </a:lnTo>
                <a:lnTo>
                  <a:pt x="28" y="43"/>
                </a:lnTo>
                <a:lnTo>
                  <a:pt x="26" y="43"/>
                </a:lnTo>
                <a:lnTo>
                  <a:pt x="25" y="43"/>
                </a:lnTo>
                <a:lnTo>
                  <a:pt x="23" y="42"/>
                </a:lnTo>
                <a:lnTo>
                  <a:pt x="21" y="43"/>
                </a:lnTo>
                <a:lnTo>
                  <a:pt x="20" y="43"/>
                </a:lnTo>
                <a:lnTo>
                  <a:pt x="20" y="42"/>
                </a:lnTo>
                <a:lnTo>
                  <a:pt x="18" y="42"/>
                </a:lnTo>
                <a:lnTo>
                  <a:pt x="17" y="42"/>
                </a:lnTo>
                <a:lnTo>
                  <a:pt x="17" y="40"/>
                </a:lnTo>
                <a:lnTo>
                  <a:pt x="17" y="38"/>
                </a:lnTo>
                <a:lnTo>
                  <a:pt x="18" y="39"/>
                </a:lnTo>
                <a:lnTo>
                  <a:pt x="19" y="38"/>
                </a:lnTo>
                <a:lnTo>
                  <a:pt x="19" y="37"/>
                </a:lnTo>
                <a:lnTo>
                  <a:pt x="20" y="37"/>
                </a:lnTo>
                <a:lnTo>
                  <a:pt x="20" y="36"/>
                </a:lnTo>
                <a:lnTo>
                  <a:pt x="20" y="35"/>
                </a:lnTo>
                <a:lnTo>
                  <a:pt x="20" y="34"/>
                </a:lnTo>
                <a:lnTo>
                  <a:pt x="19" y="33"/>
                </a:lnTo>
                <a:lnTo>
                  <a:pt x="17" y="33"/>
                </a:lnTo>
                <a:lnTo>
                  <a:pt x="17" y="32"/>
                </a:lnTo>
                <a:lnTo>
                  <a:pt x="20" y="31"/>
                </a:lnTo>
                <a:lnTo>
                  <a:pt x="22" y="29"/>
                </a:lnTo>
                <a:lnTo>
                  <a:pt x="23" y="28"/>
                </a:lnTo>
                <a:lnTo>
                  <a:pt x="23" y="27"/>
                </a:lnTo>
                <a:lnTo>
                  <a:pt x="22" y="26"/>
                </a:lnTo>
                <a:lnTo>
                  <a:pt x="22" y="25"/>
                </a:lnTo>
                <a:lnTo>
                  <a:pt x="21" y="24"/>
                </a:lnTo>
                <a:lnTo>
                  <a:pt x="22" y="23"/>
                </a:lnTo>
                <a:lnTo>
                  <a:pt x="23" y="24"/>
                </a:lnTo>
                <a:lnTo>
                  <a:pt x="24" y="23"/>
                </a:lnTo>
                <a:lnTo>
                  <a:pt x="25" y="23"/>
                </a:lnTo>
                <a:lnTo>
                  <a:pt x="26" y="23"/>
                </a:lnTo>
                <a:lnTo>
                  <a:pt x="28" y="24"/>
                </a:lnTo>
                <a:lnTo>
                  <a:pt x="30" y="25"/>
                </a:lnTo>
                <a:lnTo>
                  <a:pt x="31" y="25"/>
                </a:lnTo>
                <a:lnTo>
                  <a:pt x="32" y="25"/>
                </a:lnTo>
                <a:lnTo>
                  <a:pt x="34" y="24"/>
                </a:lnTo>
                <a:lnTo>
                  <a:pt x="37" y="24"/>
                </a:lnTo>
                <a:lnTo>
                  <a:pt x="37" y="23"/>
                </a:lnTo>
                <a:lnTo>
                  <a:pt x="37" y="22"/>
                </a:lnTo>
                <a:lnTo>
                  <a:pt x="35" y="21"/>
                </a:lnTo>
                <a:lnTo>
                  <a:pt x="34" y="21"/>
                </a:lnTo>
                <a:lnTo>
                  <a:pt x="34" y="22"/>
                </a:lnTo>
                <a:lnTo>
                  <a:pt x="32" y="21"/>
                </a:lnTo>
                <a:lnTo>
                  <a:pt x="31" y="21"/>
                </a:lnTo>
                <a:lnTo>
                  <a:pt x="30" y="21"/>
                </a:lnTo>
                <a:lnTo>
                  <a:pt x="29" y="21"/>
                </a:lnTo>
                <a:lnTo>
                  <a:pt x="28" y="21"/>
                </a:lnTo>
                <a:lnTo>
                  <a:pt x="28" y="20"/>
                </a:lnTo>
                <a:lnTo>
                  <a:pt x="26" y="18"/>
                </a:lnTo>
                <a:lnTo>
                  <a:pt x="25" y="18"/>
                </a:lnTo>
                <a:lnTo>
                  <a:pt x="24" y="18"/>
                </a:lnTo>
                <a:lnTo>
                  <a:pt x="23" y="18"/>
                </a:lnTo>
                <a:lnTo>
                  <a:pt x="21" y="17"/>
                </a:lnTo>
                <a:lnTo>
                  <a:pt x="19" y="17"/>
                </a:lnTo>
                <a:lnTo>
                  <a:pt x="18" y="17"/>
                </a:lnTo>
                <a:lnTo>
                  <a:pt x="17" y="16"/>
                </a:lnTo>
                <a:lnTo>
                  <a:pt x="16" y="17"/>
                </a:lnTo>
                <a:lnTo>
                  <a:pt x="15" y="17"/>
                </a:lnTo>
                <a:lnTo>
                  <a:pt x="14" y="17"/>
                </a:lnTo>
                <a:lnTo>
                  <a:pt x="13" y="16"/>
                </a:lnTo>
                <a:lnTo>
                  <a:pt x="11" y="15"/>
                </a:lnTo>
                <a:lnTo>
                  <a:pt x="10" y="15"/>
                </a:lnTo>
                <a:lnTo>
                  <a:pt x="9" y="15"/>
                </a:lnTo>
                <a:lnTo>
                  <a:pt x="9" y="14"/>
                </a:lnTo>
                <a:lnTo>
                  <a:pt x="8" y="14"/>
                </a:lnTo>
                <a:lnTo>
                  <a:pt x="7" y="13"/>
                </a:lnTo>
                <a:lnTo>
                  <a:pt x="6" y="13"/>
                </a:lnTo>
                <a:lnTo>
                  <a:pt x="6" y="11"/>
                </a:lnTo>
                <a:lnTo>
                  <a:pt x="6" y="9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4" y="5"/>
                </a:lnTo>
                <a:lnTo>
                  <a:pt x="3" y="5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4" name="Freeform 56"/>
          <p:cNvSpPr>
            <a:spLocks/>
          </p:cNvSpPr>
          <p:nvPr/>
        </p:nvSpPr>
        <p:spPr bwMode="auto">
          <a:xfrm>
            <a:off x="6275388" y="3765550"/>
            <a:ext cx="1262062" cy="1008063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2147483647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2147483647 w 795"/>
              <a:gd name="T89" fmla="*/ 2147483647 h 635"/>
              <a:gd name="T90" fmla="*/ 2147483647 w 795"/>
              <a:gd name="T91" fmla="*/ 2147483647 h 635"/>
              <a:gd name="T92" fmla="*/ 2147483647 w 795"/>
              <a:gd name="T93" fmla="*/ 2147483647 h 635"/>
              <a:gd name="T94" fmla="*/ 2147483647 w 795"/>
              <a:gd name="T95" fmla="*/ 2147483647 h 635"/>
              <a:gd name="T96" fmla="*/ 2147483647 w 795"/>
              <a:gd name="T97" fmla="*/ 2147483647 h 635"/>
              <a:gd name="T98" fmla="*/ 2147483647 w 795"/>
              <a:gd name="T99" fmla="*/ 2147483647 h 635"/>
              <a:gd name="T100" fmla="*/ 2147483647 w 795"/>
              <a:gd name="T101" fmla="*/ 2147483647 h 635"/>
              <a:gd name="T102" fmla="*/ 2147483647 w 795"/>
              <a:gd name="T103" fmla="*/ 2147483647 h 635"/>
              <a:gd name="T104" fmla="*/ 2147483647 w 795"/>
              <a:gd name="T105" fmla="*/ 2147483647 h 635"/>
              <a:gd name="T106" fmla="*/ 2147483647 w 795"/>
              <a:gd name="T107" fmla="*/ 2147483647 h 635"/>
              <a:gd name="T108" fmla="*/ 2147483647 w 795"/>
              <a:gd name="T109" fmla="*/ 2147483647 h 635"/>
              <a:gd name="T110" fmla="*/ 2147483647 w 795"/>
              <a:gd name="T111" fmla="*/ 2147483647 h 635"/>
              <a:gd name="T112" fmla="*/ 2147483647 w 795"/>
              <a:gd name="T113" fmla="*/ 2147483647 h 635"/>
              <a:gd name="T114" fmla="*/ 2147483647 w 795"/>
              <a:gd name="T115" fmla="*/ 2147483647 h 635"/>
              <a:gd name="T116" fmla="*/ 2147483647 w 795"/>
              <a:gd name="T117" fmla="*/ 2147483647 h 635"/>
              <a:gd name="T118" fmla="*/ 2147483647 w 795"/>
              <a:gd name="T119" fmla="*/ 2147483647 h 635"/>
              <a:gd name="T120" fmla="*/ 2147483647 w 795"/>
              <a:gd name="T121" fmla="*/ 2147483647 h 635"/>
              <a:gd name="T122" fmla="*/ 2147483647 w 795"/>
              <a:gd name="T123" fmla="*/ 2147483647 h 6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95"/>
              <a:gd name="T187" fmla="*/ 0 h 635"/>
              <a:gd name="T188" fmla="*/ 795 w 795"/>
              <a:gd name="T189" fmla="*/ 635 h 6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95" h="635">
                <a:moveTo>
                  <a:pt x="0" y="406"/>
                </a:moveTo>
                <a:lnTo>
                  <a:pt x="0" y="405"/>
                </a:lnTo>
                <a:lnTo>
                  <a:pt x="1" y="404"/>
                </a:lnTo>
                <a:lnTo>
                  <a:pt x="0" y="402"/>
                </a:lnTo>
                <a:lnTo>
                  <a:pt x="0" y="401"/>
                </a:lnTo>
                <a:lnTo>
                  <a:pt x="0" y="399"/>
                </a:lnTo>
                <a:lnTo>
                  <a:pt x="1" y="397"/>
                </a:lnTo>
                <a:lnTo>
                  <a:pt x="2" y="396"/>
                </a:lnTo>
                <a:lnTo>
                  <a:pt x="3" y="392"/>
                </a:lnTo>
                <a:lnTo>
                  <a:pt x="5" y="391"/>
                </a:lnTo>
                <a:lnTo>
                  <a:pt x="6" y="392"/>
                </a:lnTo>
                <a:lnTo>
                  <a:pt x="7" y="392"/>
                </a:lnTo>
                <a:lnTo>
                  <a:pt x="8" y="392"/>
                </a:lnTo>
                <a:lnTo>
                  <a:pt x="8" y="391"/>
                </a:lnTo>
                <a:lnTo>
                  <a:pt x="8" y="389"/>
                </a:lnTo>
                <a:lnTo>
                  <a:pt x="8" y="388"/>
                </a:lnTo>
                <a:lnTo>
                  <a:pt x="5" y="385"/>
                </a:lnTo>
                <a:lnTo>
                  <a:pt x="5" y="384"/>
                </a:lnTo>
                <a:lnTo>
                  <a:pt x="6" y="383"/>
                </a:lnTo>
                <a:lnTo>
                  <a:pt x="7" y="383"/>
                </a:lnTo>
                <a:lnTo>
                  <a:pt x="9" y="383"/>
                </a:lnTo>
                <a:lnTo>
                  <a:pt x="14" y="385"/>
                </a:lnTo>
                <a:lnTo>
                  <a:pt x="15" y="384"/>
                </a:lnTo>
                <a:lnTo>
                  <a:pt x="15" y="383"/>
                </a:lnTo>
                <a:lnTo>
                  <a:pt x="14" y="382"/>
                </a:lnTo>
                <a:lnTo>
                  <a:pt x="12" y="380"/>
                </a:lnTo>
                <a:lnTo>
                  <a:pt x="11" y="380"/>
                </a:lnTo>
                <a:lnTo>
                  <a:pt x="11" y="379"/>
                </a:lnTo>
                <a:lnTo>
                  <a:pt x="11" y="378"/>
                </a:lnTo>
                <a:lnTo>
                  <a:pt x="13" y="377"/>
                </a:lnTo>
                <a:lnTo>
                  <a:pt x="14" y="375"/>
                </a:lnTo>
                <a:lnTo>
                  <a:pt x="14" y="374"/>
                </a:lnTo>
                <a:lnTo>
                  <a:pt x="14" y="373"/>
                </a:lnTo>
                <a:lnTo>
                  <a:pt x="15" y="371"/>
                </a:lnTo>
                <a:lnTo>
                  <a:pt x="16" y="370"/>
                </a:lnTo>
                <a:lnTo>
                  <a:pt x="17" y="368"/>
                </a:lnTo>
                <a:lnTo>
                  <a:pt x="19" y="367"/>
                </a:lnTo>
                <a:lnTo>
                  <a:pt x="20" y="366"/>
                </a:lnTo>
                <a:lnTo>
                  <a:pt x="21" y="365"/>
                </a:lnTo>
                <a:lnTo>
                  <a:pt x="21" y="364"/>
                </a:lnTo>
                <a:lnTo>
                  <a:pt x="21" y="363"/>
                </a:lnTo>
                <a:lnTo>
                  <a:pt x="22" y="362"/>
                </a:lnTo>
                <a:lnTo>
                  <a:pt x="26" y="361"/>
                </a:lnTo>
                <a:lnTo>
                  <a:pt x="26" y="360"/>
                </a:lnTo>
                <a:lnTo>
                  <a:pt x="26" y="359"/>
                </a:lnTo>
                <a:lnTo>
                  <a:pt x="27" y="358"/>
                </a:lnTo>
                <a:lnTo>
                  <a:pt x="28" y="358"/>
                </a:lnTo>
                <a:lnTo>
                  <a:pt x="32" y="359"/>
                </a:lnTo>
                <a:lnTo>
                  <a:pt x="33" y="357"/>
                </a:lnTo>
                <a:lnTo>
                  <a:pt x="35" y="357"/>
                </a:lnTo>
                <a:lnTo>
                  <a:pt x="35" y="356"/>
                </a:lnTo>
                <a:lnTo>
                  <a:pt x="36" y="356"/>
                </a:lnTo>
                <a:lnTo>
                  <a:pt x="37" y="354"/>
                </a:lnTo>
                <a:lnTo>
                  <a:pt x="38" y="351"/>
                </a:lnTo>
                <a:lnTo>
                  <a:pt x="39" y="350"/>
                </a:lnTo>
                <a:lnTo>
                  <a:pt x="38" y="349"/>
                </a:lnTo>
                <a:lnTo>
                  <a:pt x="38" y="347"/>
                </a:lnTo>
                <a:lnTo>
                  <a:pt x="37" y="345"/>
                </a:lnTo>
                <a:lnTo>
                  <a:pt x="37" y="344"/>
                </a:lnTo>
                <a:lnTo>
                  <a:pt x="38" y="344"/>
                </a:lnTo>
                <a:lnTo>
                  <a:pt x="40" y="343"/>
                </a:lnTo>
                <a:lnTo>
                  <a:pt x="43" y="341"/>
                </a:lnTo>
                <a:lnTo>
                  <a:pt x="43" y="337"/>
                </a:lnTo>
                <a:lnTo>
                  <a:pt x="44" y="336"/>
                </a:lnTo>
                <a:lnTo>
                  <a:pt x="46" y="336"/>
                </a:lnTo>
                <a:lnTo>
                  <a:pt x="46" y="335"/>
                </a:lnTo>
                <a:lnTo>
                  <a:pt x="47" y="335"/>
                </a:lnTo>
                <a:lnTo>
                  <a:pt x="47" y="334"/>
                </a:lnTo>
                <a:lnTo>
                  <a:pt x="49" y="331"/>
                </a:lnTo>
                <a:lnTo>
                  <a:pt x="51" y="328"/>
                </a:lnTo>
                <a:lnTo>
                  <a:pt x="52" y="327"/>
                </a:lnTo>
                <a:lnTo>
                  <a:pt x="53" y="326"/>
                </a:lnTo>
                <a:lnTo>
                  <a:pt x="55" y="325"/>
                </a:lnTo>
                <a:lnTo>
                  <a:pt x="56" y="325"/>
                </a:lnTo>
                <a:lnTo>
                  <a:pt x="58" y="325"/>
                </a:lnTo>
                <a:lnTo>
                  <a:pt x="60" y="325"/>
                </a:lnTo>
                <a:lnTo>
                  <a:pt x="62" y="324"/>
                </a:lnTo>
                <a:lnTo>
                  <a:pt x="68" y="324"/>
                </a:lnTo>
                <a:lnTo>
                  <a:pt x="69" y="323"/>
                </a:lnTo>
                <a:lnTo>
                  <a:pt x="70" y="322"/>
                </a:lnTo>
                <a:lnTo>
                  <a:pt x="71" y="320"/>
                </a:lnTo>
                <a:lnTo>
                  <a:pt x="72" y="319"/>
                </a:lnTo>
                <a:lnTo>
                  <a:pt x="75" y="320"/>
                </a:lnTo>
                <a:lnTo>
                  <a:pt x="76" y="321"/>
                </a:lnTo>
                <a:lnTo>
                  <a:pt x="79" y="321"/>
                </a:lnTo>
                <a:lnTo>
                  <a:pt x="81" y="321"/>
                </a:lnTo>
                <a:lnTo>
                  <a:pt x="82" y="320"/>
                </a:lnTo>
                <a:lnTo>
                  <a:pt x="83" y="320"/>
                </a:lnTo>
                <a:lnTo>
                  <a:pt x="83" y="321"/>
                </a:lnTo>
                <a:lnTo>
                  <a:pt x="84" y="321"/>
                </a:lnTo>
                <a:lnTo>
                  <a:pt x="86" y="322"/>
                </a:lnTo>
                <a:lnTo>
                  <a:pt x="86" y="321"/>
                </a:lnTo>
                <a:lnTo>
                  <a:pt x="89" y="322"/>
                </a:lnTo>
                <a:lnTo>
                  <a:pt x="89" y="321"/>
                </a:lnTo>
                <a:lnTo>
                  <a:pt x="90" y="321"/>
                </a:lnTo>
                <a:lnTo>
                  <a:pt x="90" y="320"/>
                </a:lnTo>
                <a:lnTo>
                  <a:pt x="91" y="320"/>
                </a:lnTo>
                <a:lnTo>
                  <a:pt x="92" y="321"/>
                </a:lnTo>
                <a:lnTo>
                  <a:pt x="93" y="320"/>
                </a:lnTo>
                <a:lnTo>
                  <a:pt x="95" y="319"/>
                </a:lnTo>
                <a:lnTo>
                  <a:pt x="96" y="318"/>
                </a:lnTo>
                <a:lnTo>
                  <a:pt x="97" y="318"/>
                </a:lnTo>
                <a:lnTo>
                  <a:pt x="98" y="318"/>
                </a:lnTo>
                <a:lnTo>
                  <a:pt x="99" y="319"/>
                </a:lnTo>
                <a:lnTo>
                  <a:pt x="100" y="318"/>
                </a:lnTo>
                <a:lnTo>
                  <a:pt x="98" y="317"/>
                </a:lnTo>
                <a:lnTo>
                  <a:pt x="99" y="316"/>
                </a:lnTo>
                <a:lnTo>
                  <a:pt x="101" y="316"/>
                </a:lnTo>
                <a:lnTo>
                  <a:pt x="104" y="315"/>
                </a:lnTo>
                <a:lnTo>
                  <a:pt x="105" y="315"/>
                </a:lnTo>
                <a:lnTo>
                  <a:pt x="106" y="315"/>
                </a:lnTo>
                <a:lnTo>
                  <a:pt x="107" y="314"/>
                </a:lnTo>
                <a:lnTo>
                  <a:pt x="106" y="312"/>
                </a:lnTo>
                <a:lnTo>
                  <a:pt x="107" y="312"/>
                </a:lnTo>
                <a:lnTo>
                  <a:pt x="108" y="312"/>
                </a:lnTo>
                <a:lnTo>
                  <a:pt x="109" y="312"/>
                </a:lnTo>
                <a:lnTo>
                  <a:pt x="110" y="312"/>
                </a:lnTo>
                <a:lnTo>
                  <a:pt x="110" y="315"/>
                </a:lnTo>
                <a:lnTo>
                  <a:pt x="111" y="316"/>
                </a:lnTo>
                <a:lnTo>
                  <a:pt x="114" y="320"/>
                </a:lnTo>
                <a:lnTo>
                  <a:pt x="115" y="322"/>
                </a:lnTo>
                <a:lnTo>
                  <a:pt x="116" y="322"/>
                </a:lnTo>
                <a:lnTo>
                  <a:pt x="117" y="323"/>
                </a:lnTo>
                <a:lnTo>
                  <a:pt x="118" y="322"/>
                </a:lnTo>
                <a:lnTo>
                  <a:pt x="118" y="321"/>
                </a:lnTo>
                <a:lnTo>
                  <a:pt x="119" y="321"/>
                </a:lnTo>
                <a:lnTo>
                  <a:pt x="121" y="319"/>
                </a:lnTo>
                <a:lnTo>
                  <a:pt x="121" y="317"/>
                </a:lnTo>
                <a:lnTo>
                  <a:pt x="122" y="316"/>
                </a:lnTo>
                <a:lnTo>
                  <a:pt x="124" y="317"/>
                </a:lnTo>
                <a:lnTo>
                  <a:pt x="124" y="315"/>
                </a:lnTo>
                <a:lnTo>
                  <a:pt x="125" y="315"/>
                </a:lnTo>
                <a:lnTo>
                  <a:pt x="126" y="314"/>
                </a:lnTo>
                <a:lnTo>
                  <a:pt x="127" y="314"/>
                </a:lnTo>
                <a:lnTo>
                  <a:pt x="127" y="312"/>
                </a:lnTo>
                <a:lnTo>
                  <a:pt x="129" y="311"/>
                </a:lnTo>
                <a:lnTo>
                  <a:pt x="130" y="309"/>
                </a:lnTo>
                <a:lnTo>
                  <a:pt x="131" y="308"/>
                </a:lnTo>
                <a:lnTo>
                  <a:pt x="130" y="306"/>
                </a:lnTo>
                <a:lnTo>
                  <a:pt x="130" y="305"/>
                </a:lnTo>
                <a:lnTo>
                  <a:pt x="132" y="306"/>
                </a:lnTo>
                <a:lnTo>
                  <a:pt x="134" y="305"/>
                </a:lnTo>
                <a:lnTo>
                  <a:pt x="136" y="303"/>
                </a:lnTo>
                <a:lnTo>
                  <a:pt x="137" y="303"/>
                </a:lnTo>
                <a:lnTo>
                  <a:pt x="138" y="304"/>
                </a:lnTo>
                <a:lnTo>
                  <a:pt x="137" y="305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1" y="305"/>
                </a:lnTo>
                <a:lnTo>
                  <a:pt x="141" y="304"/>
                </a:lnTo>
                <a:lnTo>
                  <a:pt x="142" y="303"/>
                </a:lnTo>
                <a:lnTo>
                  <a:pt x="144" y="302"/>
                </a:lnTo>
                <a:lnTo>
                  <a:pt x="144" y="303"/>
                </a:lnTo>
                <a:lnTo>
                  <a:pt x="145" y="302"/>
                </a:lnTo>
                <a:lnTo>
                  <a:pt x="146" y="302"/>
                </a:lnTo>
                <a:lnTo>
                  <a:pt x="147" y="302"/>
                </a:lnTo>
                <a:lnTo>
                  <a:pt x="146" y="300"/>
                </a:lnTo>
                <a:lnTo>
                  <a:pt x="147" y="300"/>
                </a:lnTo>
                <a:lnTo>
                  <a:pt x="147" y="299"/>
                </a:lnTo>
                <a:lnTo>
                  <a:pt x="148" y="299"/>
                </a:lnTo>
                <a:lnTo>
                  <a:pt x="150" y="298"/>
                </a:lnTo>
                <a:lnTo>
                  <a:pt x="151" y="298"/>
                </a:lnTo>
                <a:lnTo>
                  <a:pt x="152" y="299"/>
                </a:lnTo>
                <a:lnTo>
                  <a:pt x="153" y="299"/>
                </a:lnTo>
                <a:lnTo>
                  <a:pt x="154" y="300"/>
                </a:lnTo>
                <a:lnTo>
                  <a:pt x="156" y="300"/>
                </a:lnTo>
                <a:lnTo>
                  <a:pt x="157" y="301"/>
                </a:lnTo>
                <a:lnTo>
                  <a:pt x="157" y="303"/>
                </a:lnTo>
                <a:lnTo>
                  <a:pt x="158" y="303"/>
                </a:lnTo>
                <a:lnTo>
                  <a:pt x="159" y="302"/>
                </a:lnTo>
                <a:lnTo>
                  <a:pt x="160" y="301"/>
                </a:lnTo>
                <a:lnTo>
                  <a:pt x="161" y="302"/>
                </a:lnTo>
                <a:lnTo>
                  <a:pt x="162" y="301"/>
                </a:lnTo>
                <a:lnTo>
                  <a:pt x="164" y="302"/>
                </a:lnTo>
                <a:lnTo>
                  <a:pt x="166" y="301"/>
                </a:lnTo>
                <a:lnTo>
                  <a:pt x="167" y="301"/>
                </a:lnTo>
                <a:lnTo>
                  <a:pt x="169" y="301"/>
                </a:lnTo>
                <a:lnTo>
                  <a:pt x="170" y="301"/>
                </a:lnTo>
                <a:lnTo>
                  <a:pt x="170" y="300"/>
                </a:lnTo>
                <a:lnTo>
                  <a:pt x="171" y="299"/>
                </a:lnTo>
                <a:lnTo>
                  <a:pt x="173" y="300"/>
                </a:lnTo>
                <a:lnTo>
                  <a:pt x="174" y="300"/>
                </a:lnTo>
                <a:lnTo>
                  <a:pt x="175" y="299"/>
                </a:lnTo>
                <a:lnTo>
                  <a:pt x="176" y="299"/>
                </a:lnTo>
                <a:lnTo>
                  <a:pt x="177" y="299"/>
                </a:lnTo>
                <a:lnTo>
                  <a:pt x="176" y="301"/>
                </a:lnTo>
                <a:lnTo>
                  <a:pt x="177" y="301"/>
                </a:lnTo>
                <a:lnTo>
                  <a:pt x="179" y="301"/>
                </a:lnTo>
                <a:lnTo>
                  <a:pt x="179" y="302"/>
                </a:lnTo>
                <a:lnTo>
                  <a:pt x="181" y="302"/>
                </a:lnTo>
                <a:lnTo>
                  <a:pt x="182" y="302"/>
                </a:lnTo>
                <a:lnTo>
                  <a:pt x="182" y="303"/>
                </a:lnTo>
                <a:lnTo>
                  <a:pt x="185" y="302"/>
                </a:lnTo>
                <a:lnTo>
                  <a:pt x="186" y="302"/>
                </a:lnTo>
                <a:lnTo>
                  <a:pt x="187" y="302"/>
                </a:lnTo>
                <a:lnTo>
                  <a:pt x="190" y="302"/>
                </a:lnTo>
                <a:lnTo>
                  <a:pt x="191" y="302"/>
                </a:lnTo>
                <a:lnTo>
                  <a:pt x="192" y="302"/>
                </a:lnTo>
                <a:lnTo>
                  <a:pt x="192" y="303"/>
                </a:lnTo>
                <a:lnTo>
                  <a:pt x="193" y="303"/>
                </a:lnTo>
                <a:lnTo>
                  <a:pt x="194" y="304"/>
                </a:lnTo>
                <a:lnTo>
                  <a:pt x="194" y="303"/>
                </a:lnTo>
                <a:lnTo>
                  <a:pt x="193" y="302"/>
                </a:lnTo>
                <a:lnTo>
                  <a:pt x="196" y="301"/>
                </a:lnTo>
                <a:lnTo>
                  <a:pt x="196" y="299"/>
                </a:lnTo>
                <a:lnTo>
                  <a:pt x="197" y="300"/>
                </a:lnTo>
                <a:lnTo>
                  <a:pt x="198" y="301"/>
                </a:lnTo>
                <a:lnTo>
                  <a:pt x="200" y="301"/>
                </a:lnTo>
                <a:lnTo>
                  <a:pt x="200" y="302"/>
                </a:lnTo>
                <a:lnTo>
                  <a:pt x="202" y="302"/>
                </a:lnTo>
                <a:lnTo>
                  <a:pt x="204" y="303"/>
                </a:lnTo>
                <a:lnTo>
                  <a:pt x="205" y="302"/>
                </a:lnTo>
                <a:lnTo>
                  <a:pt x="205" y="304"/>
                </a:lnTo>
                <a:lnTo>
                  <a:pt x="205" y="305"/>
                </a:lnTo>
                <a:lnTo>
                  <a:pt x="207" y="306"/>
                </a:lnTo>
                <a:lnTo>
                  <a:pt x="208" y="306"/>
                </a:lnTo>
                <a:lnTo>
                  <a:pt x="208" y="307"/>
                </a:lnTo>
                <a:lnTo>
                  <a:pt x="209" y="307"/>
                </a:lnTo>
                <a:lnTo>
                  <a:pt x="210" y="307"/>
                </a:lnTo>
                <a:lnTo>
                  <a:pt x="211" y="307"/>
                </a:lnTo>
                <a:lnTo>
                  <a:pt x="211" y="306"/>
                </a:lnTo>
                <a:lnTo>
                  <a:pt x="212" y="305"/>
                </a:lnTo>
                <a:lnTo>
                  <a:pt x="213" y="306"/>
                </a:lnTo>
                <a:lnTo>
                  <a:pt x="213" y="307"/>
                </a:lnTo>
                <a:lnTo>
                  <a:pt x="214" y="308"/>
                </a:lnTo>
                <a:lnTo>
                  <a:pt x="215" y="308"/>
                </a:lnTo>
                <a:lnTo>
                  <a:pt x="216" y="308"/>
                </a:lnTo>
                <a:lnTo>
                  <a:pt x="217" y="308"/>
                </a:lnTo>
                <a:lnTo>
                  <a:pt x="218" y="308"/>
                </a:lnTo>
                <a:lnTo>
                  <a:pt x="217" y="309"/>
                </a:lnTo>
                <a:lnTo>
                  <a:pt x="218" y="310"/>
                </a:lnTo>
                <a:lnTo>
                  <a:pt x="219" y="310"/>
                </a:lnTo>
                <a:lnTo>
                  <a:pt x="219" y="312"/>
                </a:lnTo>
                <a:lnTo>
                  <a:pt x="220" y="311"/>
                </a:lnTo>
                <a:lnTo>
                  <a:pt x="221" y="311"/>
                </a:lnTo>
                <a:lnTo>
                  <a:pt x="222" y="310"/>
                </a:lnTo>
                <a:lnTo>
                  <a:pt x="222" y="309"/>
                </a:lnTo>
                <a:lnTo>
                  <a:pt x="224" y="310"/>
                </a:lnTo>
                <a:lnTo>
                  <a:pt x="225" y="310"/>
                </a:lnTo>
                <a:lnTo>
                  <a:pt x="226" y="310"/>
                </a:lnTo>
                <a:lnTo>
                  <a:pt x="226" y="309"/>
                </a:lnTo>
                <a:lnTo>
                  <a:pt x="225" y="309"/>
                </a:lnTo>
                <a:lnTo>
                  <a:pt x="225" y="308"/>
                </a:lnTo>
                <a:lnTo>
                  <a:pt x="226" y="308"/>
                </a:lnTo>
                <a:lnTo>
                  <a:pt x="227" y="308"/>
                </a:lnTo>
                <a:lnTo>
                  <a:pt x="228" y="308"/>
                </a:lnTo>
                <a:lnTo>
                  <a:pt x="228" y="307"/>
                </a:lnTo>
                <a:lnTo>
                  <a:pt x="228" y="306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5"/>
                </a:lnTo>
                <a:lnTo>
                  <a:pt x="231" y="306"/>
                </a:lnTo>
                <a:lnTo>
                  <a:pt x="232" y="306"/>
                </a:lnTo>
                <a:lnTo>
                  <a:pt x="233" y="306"/>
                </a:lnTo>
                <a:lnTo>
                  <a:pt x="234" y="305"/>
                </a:lnTo>
                <a:lnTo>
                  <a:pt x="234" y="304"/>
                </a:lnTo>
                <a:lnTo>
                  <a:pt x="234" y="303"/>
                </a:lnTo>
                <a:lnTo>
                  <a:pt x="235" y="303"/>
                </a:lnTo>
                <a:lnTo>
                  <a:pt x="234" y="302"/>
                </a:lnTo>
                <a:lnTo>
                  <a:pt x="237" y="302"/>
                </a:lnTo>
                <a:lnTo>
                  <a:pt x="237" y="303"/>
                </a:lnTo>
                <a:lnTo>
                  <a:pt x="239" y="302"/>
                </a:lnTo>
                <a:lnTo>
                  <a:pt x="240" y="299"/>
                </a:lnTo>
                <a:lnTo>
                  <a:pt x="241" y="299"/>
                </a:lnTo>
                <a:lnTo>
                  <a:pt x="241" y="300"/>
                </a:lnTo>
                <a:lnTo>
                  <a:pt x="242" y="300"/>
                </a:lnTo>
                <a:lnTo>
                  <a:pt x="243" y="299"/>
                </a:lnTo>
                <a:lnTo>
                  <a:pt x="244" y="299"/>
                </a:lnTo>
                <a:lnTo>
                  <a:pt x="242" y="298"/>
                </a:lnTo>
                <a:lnTo>
                  <a:pt x="242" y="297"/>
                </a:lnTo>
                <a:lnTo>
                  <a:pt x="242" y="296"/>
                </a:lnTo>
                <a:lnTo>
                  <a:pt x="242" y="295"/>
                </a:lnTo>
                <a:lnTo>
                  <a:pt x="243" y="295"/>
                </a:lnTo>
                <a:lnTo>
                  <a:pt x="242" y="295"/>
                </a:lnTo>
                <a:lnTo>
                  <a:pt x="243" y="294"/>
                </a:lnTo>
                <a:lnTo>
                  <a:pt x="243" y="295"/>
                </a:lnTo>
                <a:lnTo>
                  <a:pt x="244" y="295"/>
                </a:lnTo>
                <a:lnTo>
                  <a:pt x="245" y="294"/>
                </a:lnTo>
                <a:lnTo>
                  <a:pt x="244" y="293"/>
                </a:lnTo>
                <a:lnTo>
                  <a:pt x="245" y="292"/>
                </a:lnTo>
                <a:lnTo>
                  <a:pt x="246" y="292"/>
                </a:lnTo>
                <a:lnTo>
                  <a:pt x="245" y="292"/>
                </a:lnTo>
                <a:lnTo>
                  <a:pt x="246" y="292"/>
                </a:lnTo>
                <a:lnTo>
                  <a:pt x="247" y="292"/>
                </a:lnTo>
                <a:lnTo>
                  <a:pt x="247" y="290"/>
                </a:lnTo>
                <a:lnTo>
                  <a:pt x="248" y="291"/>
                </a:lnTo>
                <a:lnTo>
                  <a:pt x="248" y="289"/>
                </a:lnTo>
                <a:lnTo>
                  <a:pt x="249" y="289"/>
                </a:lnTo>
                <a:lnTo>
                  <a:pt x="249" y="290"/>
                </a:lnTo>
                <a:lnTo>
                  <a:pt x="249" y="292"/>
                </a:lnTo>
                <a:lnTo>
                  <a:pt x="250" y="292"/>
                </a:lnTo>
                <a:lnTo>
                  <a:pt x="251" y="291"/>
                </a:lnTo>
                <a:lnTo>
                  <a:pt x="251" y="290"/>
                </a:lnTo>
                <a:lnTo>
                  <a:pt x="251" y="289"/>
                </a:lnTo>
                <a:lnTo>
                  <a:pt x="252" y="290"/>
                </a:lnTo>
                <a:lnTo>
                  <a:pt x="252" y="289"/>
                </a:lnTo>
                <a:lnTo>
                  <a:pt x="253" y="289"/>
                </a:lnTo>
                <a:lnTo>
                  <a:pt x="254" y="289"/>
                </a:lnTo>
                <a:lnTo>
                  <a:pt x="255" y="287"/>
                </a:lnTo>
                <a:lnTo>
                  <a:pt x="256" y="287"/>
                </a:lnTo>
                <a:lnTo>
                  <a:pt x="257" y="288"/>
                </a:lnTo>
                <a:lnTo>
                  <a:pt x="257" y="287"/>
                </a:lnTo>
                <a:lnTo>
                  <a:pt x="257" y="286"/>
                </a:lnTo>
                <a:lnTo>
                  <a:pt x="258" y="286"/>
                </a:lnTo>
                <a:lnTo>
                  <a:pt x="259" y="286"/>
                </a:lnTo>
                <a:lnTo>
                  <a:pt x="258" y="285"/>
                </a:lnTo>
                <a:lnTo>
                  <a:pt x="259" y="285"/>
                </a:lnTo>
                <a:lnTo>
                  <a:pt x="260" y="284"/>
                </a:lnTo>
                <a:lnTo>
                  <a:pt x="261" y="284"/>
                </a:lnTo>
                <a:lnTo>
                  <a:pt x="261" y="283"/>
                </a:lnTo>
                <a:lnTo>
                  <a:pt x="262" y="283"/>
                </a:lnTo>
                <a:lnTo>
                  <a:pt x="262" y="282"/>
                </a:lnTo>
                <a:lnTo>
                  <a:pt x="263" y="282"/>
                </a:lnTo>
                <a:lnTo>
                  <a:pt x="263" y="281"/>
                </a:lnTo>
                <a:lnTo>
                  <a:pt x="264" y="280"/>
                </a:lnTo>
                <a:lnTo>
                  <a:pt x="265" y="280"/>
                </a:lnTo>
                <a:lnTo>
                  <a:pt x="265" y="281"/>
                </a:lnTo>
                <a:lnTo>
                  <a:pt x="265" y="280"/>
                </a:lnTo>
                <a:lnTo>
                  <a:pt x="266" y="280"/>
                </a:lnTo>
                <a:lnTo>
                  <a:pt x="267" y="279"/>
                </a:lnTo>
                <a:lnTo>
                  <a:pt x="266" y="278"/>
                </a:lnTo>
                <a:lnTo>
                  <a:pt x="266" y="277"/>
                </a:lnTo>
                <a:lnTo>
                  <a:pt x="266" y="276"/>
                </a:lnTo>
                <a:lnTo>
                  <a:pt x="265" y="276"/>
                </a:lnTo>
                <a:lnTo>
                  <a:pt x="265" y="275"/>
                </a:lnTo>
                <a:lnTo>
                  <a:pt x="265" y="274"/>
                </a:lnTo>
                <a:lnTo>
                  <a:pt x="264" y="274"/>
                </a:lnTo>
                <a:lnTo>
                  <a:pt x="265" y="274"/>
                </a:lnTo>
                <a:lnTo>
                  <a:pt x="265" y="273"/>
                </a:lnTo>
                <a:lnTo>
                  <a:pt x="263" y="272"/>
                </a:lnTo>
                <a:lnTo>
                  <a:pt x="263" y="271"/>
                </a:lnTo>
                <a:lnTo>
                  <a:pt x="263" y="270"/>
                </a:lnTo>
                <a:lnTo>
                  <a:pt x="263" y="269"/>
                </a:lnTo>
                <a:lnTo>
                  <a:pt x="263" y="268"/>
                </a:lnTo>
                <a:lnTo>
                  <a:pt x="262" y="268"/>
                </a:lnTo>
                <a:lnTo>
                  <a:pt x="262" y="267"/>
                </a:lnTo>
                <a:lnTo>
                  <a:pt x="262" y="266"/>
                </a:lnTo>
                <a:lnTo>
                  <a:pt x="262" y="265"/>
                </a:lnTo>
                <a:lnTo>
                  <a:pt x="261" y="263"/>
                </a:lnTo>
                <a:lnTo>
                  <a:pt x="262" y="262"/>
                </a:lnTo>
                <a:lnTo>
                  <a:pt x="263" y="262"/>
                </a:lnTo>
                <a:lnTo>
                  <a:pt x="262" y="261"/>
                </a:lnTo>
                <a:lnTo>
                  <a:pt x="263" y="261"/>
                </a:lnTo>
                <a:lnTo>
                  <a:pt x="263" y="260"/>
                </a:lnTo>
                <a:lnTo>
                  <a:pt x="262" y="260"/>
                </a:lnTo>
                <a:lnTo>
                  <a:pt x="263" y="260"/>
                </a:lnTo>
                <a:lnTo>
                  <a:pt x="263" y="259"/>
                </a:lnTo>
                <a:lnTo>
                  <a:pt x="263" y="258"/>
                </a:lnTo>
                <a:lnTo>
                  <a:pt x="263" y="257"/>
                </a:lnTo>
                <a:lnTo>
                  <a:pt x="265" y="256"/>
                </a:lnTo>
                <a:lnTo>
                  <a:pt x="265" y="254"/>
                </a:lnTo>
                <a:lnTo>
                  <a:pt x="265" y="253"/>
                </a:lnTo>
                <a:lnTo>
                  <a:pt x="266" y="253"/>
                </a:lnTo>
                <a:lnTo>
                  <a:pt x="265" y="253"/>
                </a:lnTo>
                <a:lnTo>
                  <a:pt x="266" y="252"/>
                </a:lnTo>
                <a:lnTo>
                  <a:pt x="267" y="252"/>
                </a:lnTo>
                <a:lnTo>
                  <a:pt x="268" y="252"/>
                </a:lnTo>
                <a:lnTo>
                  <a:pt x="268" y="251"/>
                </a:lnTo>
                <a:lnTo>
                  <a:pt x="268" y="250"/>
                </a:lnTo>
                <a:lnTo>
                  <a:pt x="267" y="250"/>
                </a:lnTo>
                <a:lnTo>
                  <a:pt x="268" y="250"/>
                </a:lnTo>
                <a:lnTo>
                  <a:pt x="268" y="249"/>
                </a:lnTo>
                <a:lnTo>
                  <a:pt x="268" y="247"/>
                </a:lnTo>
                <a:lnTo>
                  <a:pt x="268" y="246"/>
                </a:lnTo>
                <a:lnTo>
                  <a:pt x="267" y="244"/>
                </a:lnTo>
                <a:lnTo>
                  <a:pt x="265" y="243"/>
                </a:lnTo>
                <a:lnTo>
                  <a:pt x="265" y="242"/>
                </a:lnTo>
                <a:lnTo>
                  <a:pt x="265" y="241"/>
                </a:lnTo>
                <a:lnTo>
                  <a:pt x="264" y="240"/>
                </a:lnTo>
                <a:lnTo>
                  <a:pt x="263" y="240"/>
                </a:lnTo>
                <a:lnTo>
                  <a:pt x="260" y="240"/>
                </a:lnTo>
                <a:lnTo>
                  <a:pt x="259" y="240"/>
                </a:lnTo>
                <a:lnTo>
                  <a:pt x="258" y="240"/>
                </a:lnTo>
                <a:lnTo>
                  <a:pt x="256" y="241"/>
                </a:lnTo>
                <a:lnTo>
                  <a:pt x="255" y="241"/>
                </a:lnTo>
                <a:lnTo>
                  <a:pt x="254" y="241"/>
                </a:lnTo>
                <a:lnTo>
                  <a:pt x="254" y="240"/>
                </a:lnTo>
                <a:lnTo>
                  <a:pt x="252" y="240"/>
                </a:lnTo>
                <a:lnTo>
                  <a:pt x="251" y="240"/>
                </a:lnTo>
                <a:lnTo>
                  <a:pt x="251" y="238"/>
                </a:lnTo>
                <a:lnTo>
                  <a:pt x="251" y="237"/>
                </a:lnTo>
                <a:lnTo>
                  <a:pt x="251" y="236"/>
                </a:lnTo>
                <a:lnTo>
                  <a:pt x="249" y="236"/>
                </a:lnTo>
                <a:lnTo>
                  <a:pt x="249" y="235"/>
                </a:lnTo>
                <a:lnTo>
                  <a:pt x="250" y="234"/>
                </a:lnTo>
                <a:lnTo>
                  <a:pt x="250" y="233"/>
                </a:lnTo>
                <a:lnTo>
                  <a:pt x="250" y="234"/>
                </a:lnTo>
                <a:lnTo>
                  <a:pt x="250" y="233"/>
                </a:lnTo>
                <a:lnTo>
                  <a:pt x="249" y="232"/>
                </a:lnTo>
                <a:lnTo>
                  <a:pt x="250" y="232"/>
                </a:lnTo>
                <a:lnTo>
                  <a:pt x="249" y="231"/>
                </a:lnTo>
                <a:lnTo>
                  <a:pt x="250" y="231"/>
                </a:lnTo>
                <a:lnTo>
                  <a:pt x="249" y="230"/>
                </a:lnTo>
                <a:lnTo>
                  <a:pt x="250" y="230"/>
                </a:lnTo>
                <a:lnTo>
                  <a:pt x="250" y="231"/>
                </a:lnTo>
                <a:lnTo>
                  <a:pt x="251" y="230"/>
                </a:lnTo>
                <a:lnTo>
                  <a:pt x="251" y="228"/>
                </a:lnTo>
                <a:lnTo>
                  <a:pt x="250" y="228"/>
                </a:lnTo>
                <a:lnTo>
                  <a:pt x="251" y="227"/>
                </a:lnTo>
                <a:lnTo>
                  <a:pt x="251" y="226"/>
                </a:lnTo>
                <a:lnTo>
                  <a:pt x="251" y="227"/>
                </a:lnTo>
                <a:lnTo>
                  <a:pt x="252" y="227"/>
                </a:lnTo>
                <a:lnTo>
                  <a:pt x="253" y="227"/>
                </a:lnTo>
                <a:lnTo>
                  <a:pt x="254" y="227"/>
                </a:lnTo>
                <a:lnTo>
                  <a:pt x="254" y="228"/>
                </a:lnTo>
                <a:lnTo>
                  <a:pt x="254" y="227"/>
                </a:lnTo>
                <a:lnTo>
                  <a:pt x="255" y="227"/>
                </a:lnTo>
                <a:lnTo>
                  <a:pt x="256" y="227"/>
                </a:lnTo>
                <a:lnTo>
                  <a:pt x="255" y="227"/>
                </a:lnTo>
                <a:lnTo>
                  <a:pt x="255" y="226"/>
                </a:lnTo>
                <a:lnTo>
                  <a:pt x="256" y="226"/>
                </a:lnTo>
                <a:lnTo>
                  <a:pt x="257" y="225"/>
                </a:lnTo>
                <a:lnTo>
                  <a:pt x="257" y="226"/>
                </a:lnTo>
                <a:lnTo>
                  <a:pt x="257" y="225"/>
                </a:lnTo>
                <a:lnTo>
                  <a:pt x="257" y="224"/>
                </a:lnTo>
                <a:lnTo>
                  <a:pt x="257" y="223"/>
                </a:lnTo>
                <a:lnTo>
                  <a:pt x="257" y="222"/>
                </a:lnTo>
                <a:lnTo>
                  <a:pt x="257" y="221"/>
                </a:lnTo>
                <a:lnTo>
                  <a:pt x="258" y="221"/>
                </a:lnTo>
                <a:lnTo>
                  <a:pt x="258" y="220"/>
                </a:lnTo>
                <a:lnTo>
                  <a:pt x="259" y="220"/>
                </a:lnTo>
                <a:lnTo>
                  <a:pt x="260" y="221"/>
                </a:lnTo>
                <a:lnTo>
                  <a:pt x="260" y="220"/>
                </a:lnTo>
                <a:lnTo>
                  <a:pt x="260" y="219"/>
                </a:lnTo>
                <a:lnTo>
                  <a:pt x="260" y="218"/>
                </a:lnTo>
                <a:lnTo>
                  <a:pt x="261" y="218"/>
                </a:lnTo>
                <a:lnTo>
                  <a:pt x="260" y="218"/>
                </a:lnTo>
                <a:lnTo>
                  <a:pt x="261" y="218"/>
                </a:lnTo>
                <a:lnTo>
                  <a:pt x="262" y="218"/>
                </a:lnTo>
                <a:lnTo>
                  <a:pt x="261" y="218"/>
                </a:lnTo>
                <a:lnTo>
                  <a:pt x="262" y="218"/>
                </a:lnTo>
                <a:lnTo>
                  <a:pt x="262" y="217"/>
                </a:lnTo>
                <a:lnTo>
                  <a:pt x="263" y="218"/>
                </a:lnTo>
                <a:lnTo>
                  <a:pt x="263" y="217"/>
                </a:lnTo>
                <a:lnTo>
                  <a:pt x="262" y="217"/>
                </a:lnTo>
                <a:lnTo>
                  <a:pt x="262" y="216"/>
                </a:lnTo>
                <a:lnTo>
                  <a:pt x="263" y="216"/>
                </a:lnTo>
                <a:lnTo>
                  <a:pt x="263" y="215"/>
                </a:lnTo>
                <a:lnTo>
                  <a:pt x="263" y="214"/>
                </a:lnTo>
                <a:lnTo>
                  <a:pt x="264" y="214"/>
                </a:lnTo>
                <a:lnTo>
                  <a:pt x="264" y="213"/>
                </a:lnTo>
                <a:lnTo>
                  <a:pt x="264" y="214"/>
                </a:lnTo>
                <a:lnTo>
                  <a:pt x="265" y="213"/>
                </a:lnTo>
                <a:lnTo>
                  <a:pt x="265" y="214"/>
                </a:lnTo>
                <a:lnTo>
                  <a:pt x="265" y="213"/>
                </a:lnTo>
                <a:lnTo>
                  <a:pt x="266" y="212"/>
                </a:lnTo>
                <a:lnTo>
                  <a:pt x="267" y="213"/>
                </a:lnTo>
                <a:lnTo>
                  <a:pt x="267" y="211"/>
                </a:lnTo>
                <a:lnTo>
                  <a:pt x="268" y="211"/>
                </a:lnTo>
                <a:lnTo>
                  <a:pt x="267" y="211"/>
                </a:lnTo>
                <a:lnTo>
                  <a:pt x="268" y="211"/>
                </a:lnTo>
                <a:lnTo>
                  <a:pt x="267" y="211"/>
                </a:lnTo>
                <a:lnTo>
                  <a:pt x="268" y="210"/>
                </a:lnTo>
                <a:lnTo>
                  <a:pt x="268" y="211"/>
                </a:lnTo>
                <a:lnTo>
                  <a:pt x="268" y="209"/>
                </a:lnTo>
                <a:lnTo>
                  <a:pt x="268" y="210"/>
                </a:lnTo>
                <a:lnTo>
                  <a:pt x="269" y="209"/>
                </a:lnTo>
                <a:lnTo>
                  <a:pt x="270" y="209"/>
                </a:lnTo>
                <a:lnTo>
                  <a:pt x="270" y="208"/>
                </a:lnTo>
                <a:lnTo>
                  <a:pt x="271" y="209"/>
                </a:lnTo>
                <a:lnTo>
                  <a:pt x="271" y="208"/>
                </a:lnTo>
                <a:lnTo>
                  <a:pt x="272" y="208"/>
                </a:lnTo>
                <a:lnTo>
                  <a:pt x="272" y="207"/>
                </a:lnTo>
                <a:lnTo>
                  <a:pt x="273" y="208"/>
                </a:lnTo>
                <a:lnTo>
                  <a:pt x="274" y="208"/>
                </a:lnTo>
                <a:lnTo>
                  <a:pt x="274" y="207"/>
                </a:lnTo>
                <a:lnTo>
                  <a:pt x="274" y="206"/>
                </a:lnTo>
                <a:lnTo>
                  <a:pt x="274" y="207"/>
                </a:lnTo>
                <a:lnTo>
                  <a:pt x="274" y="206"/>
                </a:lnTo>
                <a:lnTo>
                  <a:pt x="274" y="205"/>
                </a:lnTo>
                <a:lnTo>
                  <a:pt x="275" y="205"/>
                </a:lnTo>
                <a:lnTo>
                  <a:pt x="276" y="205"/>
                </a:lnTo>
                <a:lnTo>
                  <a:pt x="275" y="205"/>
                </a:lnTo>
                <a:lnTo>
                  <a:pt x="276" y="205"/>
                </a:lnTo>
                <a:lnTo>
                  <a:pt x="276" y="204"/>
                </a:lnTo>
                <a:lnTo>
                  <a:pt x="277" y="205"/>
                </a:lnTo>
                <a:lnTo>
                  <a:pt x="277" y="204"/>
                </a:lnTo>
                <a:lnTo>
                  <a:pt x="278" y="203"/>
                </a:lnTo>
                <a:lnTo>
                  <a:pt x="278" y="202"/>
                </a:lnTo>
                <a:lnTo>
                  <a:pt x="277" y="203"/>
                </a:lnTo>
                <a:lnTo>
                  <a:pt x="277" y="202"/>
                </a:lnTo>
                <a:lnTo>
                  <a:pt x="278" y="202"/>
                </a:lnTo>
                <a:lnTo>
                  <a:pt x="278" y="201"/>
                </a:lnTo>
                <a:lnTo>
                  <a:pt x="277" y="200"/>
                </a:lnTo>
                <a:lnTo>
                  <a:pt x="276" y="200"/>
                </a:lnTo>
                <a:lnTo>
                  <a:pt x="277" y="199"/>
                </a:lnTo>
                <a:lnTo>
                  <a:pt x="275" y="198"/>
                </a:lnTo>
                <a:lnTo>
                  <a:pt x="276" y="198"/>
                </a:lnTo>
                <a:lnTo>
                  <a:pt x="275" y="198"/>
                </a:lnTo>
                <a:lnTo>
                  <a:pt x="276" y="196"/>
                </a:lnTo>
                <a:lnTo>
                  <a:pt x="275" y="196"/>
                </a:lnTo>
                <a:lnTo>
                  <a:pt x="274" y="195"/>
                </a:lnTo>
                <a:lnTo>
                  <a:pt x="273" y="195"/>
                </a:lnTo>
                <a:lnTo>
                  <a:pt x="274" y="195"/>
                </a:lnTo>
                <a:lnTo>
                  <a:pt x="273" y="195"/>
                </a:lnTo>
                <a:lnTo>
                  <a:pt x="273" y="194"/>
                </a:lnTo>
                <a:lnTo>
                  <a:pt x="274" y="194"/>
                </a:lnTo>
                <a:lnTo>
                  <a:pt x="273" y="194"/>
                </a:lnTo>
                <a:lnTo>
                  <a:pt x="273" y="193"/>
                </a:lnTo>
                <a:lnTo>
                  <a:pt x="272" y="193"/>
                </a:lnTo>
                <a:lnTo>
                  <a:pt x="272" y="192"/>
                </a:lnTo>
                <a:lnTo>
                  <a:pt x="273" y="192"/>
                </a:lnTo>
                <a:lnTo>
                  <a:pt x="273" y="191"/>
                </a:lnTo>
                <a:lnTo>
                  <a:pt x="274" y="189"/>
                </a:lnTo>
                <a:lnTo>
                  <a:pt x="272" y="189"/>
                </a:lnTo>
                <a:lnTo>
                  <a:pt x="271" y="189"/>
                </a:lnTo>
                <a:lnTo>
                  <a:pt x="271" y="188"/>
                </a:lnTo>
                <a:lnTo>
                  <a:pt x="272" y="188"/>
                </a:lnTo>
                <a:lnTo>
                  <a:pt x="271" y="188"/>
                </a:lnTo>
                <a:lnTo>
                  <a:pt x="272" y="187"/>
                </a:lnTo>
                <a:lnTo>
                  <a:pt x="271" y="187"/>
                </a:lnTo>
                <a:lnTo>
                  <a:pt x="272" y="186"/>
                </a:lnTo>
                <a:lnTo>
                  <a:pt x="271" y="185"/>
                </a:lnTo>
                <a:lnTo>
                  <a:pt x="271" y="183"/>
                </a:lnTo>
                <a:lnTo>
                  <a:pt x="271" y="182"/>
                </a:lnTo>
                <a:lnTo>
                  <a:pt x="271" y="181"/>
                </a:lnTo>
                <a:lnTo>
                  <a:pt x="270" y="181"/>
                </a:lnTo>
                <a:lnTo>
                  <a:pt x="269" y="181"/>
                </a:lnTo>
                <a:lnTo>
                  <a:pt x="270" y="180"/>
                </a:lnTo>
                <a:lnTo>
                  <a:pt x="270" y="179"/>
                </a:lnTo>
                <a:lnTo>
                  <a:pt x="269" y="179"/>
                </a:lnTo>
                <a:lnTo>
                  <a:pt x="270" y="179"/>
                </a:lnTo>
                <a:lnTo>
                  <a:pt x="269" y="178"/>
                </a:lnTo>
                <a:lnTo>
                  <a:pt x="268" y="178"/>
                </a:lnTo>
                <a:lnTo>
                  <a:pt x="269" y="178"/>
                </a:lnTo>
                <a:lnTo>
                  <a:pt x="268" y="177"/>
                </a:lnTo>
                <a:lnTo>
                  <a:pt x="268" y="178"/>
                </a:lnTo>
                <a:lnTo>
                  <a:pt x="268" y="177"/>
                </a:lnTo>
                <a:lnTo>
                  <a:pt x="268" y="178"/>
                </a:lnTo>
                <a:lnTo>
                  <a:pt x="268" y="177"/>
                </a:lnTo>
                <a:lnTo>
                  <a:pt x="268" y="176"/>
                </a:lnTo>
                <a:lnTo>
                  <a:pt x="267" y="176"/>
                </a:lnTo>
                <a:lnTo>
                  <a:pt x="266" y="176"/>
                </a:lnTo>
                <a:lnTo>
                  <a:pt x="266" y="175"/>
                </a:lnTo>
                <a:lnTo>
                  <a:pt x="265" y="175"/>
                </a:lnTo>
                <a:lnTo>
                  <a:pt x="265" y="176"/>
                </a:lnTo>
                <a:lnTo>
                  <a:pt x="265" y="175"/>
                </a:lnTo>
                <a:lnTo>
                  <a:pt x="265" y="174"/>
                </a:lnTo>
                <a:lnTo>
                  <a:pt x="265" y="173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2" y="172"/>
                </a:lnTo>
                <a:lnTo>
                  <a:pt x="261" y="172"/>
                </a:lnTo>
                <a:lnTo>
                  <a:pt x="261" y="173"/>
                </a:lnTo>
                <a:lnTo>
                  <a:pt x="260" y="173"/>
                </a:lnTo>
                <a:lnTo>
                  <a:pt x="260" y="172"/>
                </a:lnTo>
                <a:lnTo>
                  <a:pt x="259" y="172"/>
                </a:lnTo>
                <a:lnTo>
                  <a:pt x="260" y="171"/>
                </a:lnTo>
                <a:lnTo>
                  <a:pt x="259" y="171"/>
                </a:lnTo>
                <a:lnTo>
                  <a:pt x="258" y="171"/>
                </a:lnTo>
                <a:lnTo>
                  <a:pt x="258" y="170"/>
                </a:lnTo>
                <a:lnTo>
                  <a:pt x="258" y="169"/>
                </a:lnTo>
                <a:lnTo>
                  <a:pt x="257" y="169"/>
                </a:lnTo>
                <a:lnTo>
                  <a:pt x="256" y="169"/>
                </a:lnTo>
                <a:lnTo>
                  <a:pt x="256" y="168"/>
                </a:lnTo>
                <a:lnTo>
                  <a:pt x="255" y="167"/>
                </a:lnTo>
                <a:lnTo>
                  <a:pt x="255" y="166"/>
                </a:lnTo>
                <a:lnTo>
                  <a:pt x="254" y="166"/>
                </a:lnTo>
                <a:lnTo>
                  <a:pt x="255" y="165"/>
                </a:lnTo>
                <a:lnTo>
                  <a:pt x="255" y="163"/>
                </a:lnTo>
                <a:lnTo>
                  <a:pt x="256" y="162"/>
                </a:lnTo>
                <a:lnTo>
                  <a:pt x="257" y="162"/>
                </a:lnTo>
                <a:lnTo>
                  <a:pt x="257" y="161"/>
                </a:lnTo>
                <a:lnTo>
                  <a:pt x="257" y="159"/>
                </a:lnTo>
                <a:lnTo>
                  <a:pt x="257" y="158"/>
                </a:lnTo>
                <a:lnTo>
                  <a:pt x="257" y="157"/>
                </a:lnTo>
                <a:lnTo>
                  <a:pt x="259" y="156"/>
                </a:lnTo>
                <a:lnTo>
                  <a:pt x="260" y="154"/>
                </a:lnTo>
                <a:lnTo>
                  <a:pt x="261" y="153"/>
                </a:lnTo>
                <a:lnTo>
                  <a:pt x="262" y="152"/>
                </a:lnTo>
                <a:lnTo>
                  <a:pt x="263" y="152"/>
                </a:lnTo>
                <a:lnTo>
                  <a:pt x="262" y="150"/>
                </a:lnTo>
                <a:lnTo>
                  <a:pt x="263" y="150"/>
                </a:lnTo>
                <a:lnTo>
                  <a:pt x="263" y="149"/>
                </a:lnTo>
                <a:lnTo>
                  <a:pt x="263" y="148"/>
                </a:lnTo>
                <a:lnTo>
                  <a:pt x="263" y="147"/>
                </a:lnTo>
                <a:lnTo>
                  <a:pt x="264" y="147"/>
                </a:lnTo>
                <a:lnTo>
                  <a:pt x="264" y="146"/>
                </a:lnTo>
                <a:lnTo>
                  <a:pt x="264" y="145"/>
                </a:lnTo>
                <a:lnTo>
                  <a:pt x="264" y="144"/>
                </a:lnTo>
                <a:lnTo>
                  <a:pt x="263" y="143"/>
                </a:lnTo>
                <a:lnTo>
                  <a:pt x="264" y="143"/>
                </a:lnTo>
                <a:lnTo>
                  <a:pt x="263" y="143"/>
                </a:lnTo>
                <a:lnTo>
                  <a:pt x="264" y="142"/>
                </a:lnTo>
                <a:lnTo>
                  <a:pt x="263" y="141"/>
                </a:lnTo>
                <a:lnTo>
                  <a:pt x="263" y="140"/>
                </a:lnTo>
                <a:lnTo>
                  <a:pt x="263" y="139"/>
                </a:lnTo>
                <a:lnTo>
                  <a:pt x="263" y="138"/>
                </a:lnTo>
                <a:lnTo>
                  <a:pt x="263" y="137"/>
                </a:lnTo>
                <a:lnTo>
                  <a:pt x="264" y="137"/>
                </a:lnTo>
                <a:lnTo>
                  <a:pt x="263" y="137"/>
                </a:lnTo>
                <a:lnTo>
                  <a:pt x="264" y="136"/>
                </a:lnTo>
                <a:lnTo>
                  <a:pt x="263" y="136"/>
                </a:lnTo>
                <a:lnTo>
                  <a:pt x="263" y="135"/>
                </a:lnTo>
                <a:lnTo>
                  <a:pt x="264" y="136"/>
                </a:lnTo>
                <a:lnTo>
                  <a:pt x="264" y="135"/>
                </a:lnTo>
                <a:lnTo>
                  <a:pt x="264" y="136"/>
                </a:lnTo>
                <a:lnTo>
                  <a:pt x="265" y="136"/>
                </a:lnTo>
                <a:lnTo>
                  <a:pt x="265" y="135"/>
                </a:lnTo>
                <a:lnTo>
                  <a:pt x="265" y="134"/>
                </a:lnTo>
                <a:lnTo>
                  <a:pt x="265" y="133"/>
                </a:lnTo>
                <a:lnTo>
                  <a:pt x="265" y="132"/>
                </a:lnTo>
                <a:lnTo>
                  <a:pt x="265" y="131"/>
                </a:lnTo>
                <a:lnTo>
                  <a:pt x="266" y="131"/>
                </a:lnTo>
                <a:lnTo>
                  <a:pt x="266" y="130"/>
                </a:lnTo>
                <a:lnTo>
                  <a:pt x="267" y="130"/>
                </a:lnTo>
                <a:lnTo>
                  <a:pt x="268" y="130"/>
                </a:lnTo>
                <a:lnTo>
                  <a:pt x="269" y="130"/>
                </a:lnTo>
                <a:lnTo>
                  <a:pt x="270" y="130"/>
                </a:lnTo>
                <a:lnTo>
                  <a:pt x="271" y="130"/>
                </a:lnTo>
                <a:lnTo>
                  <a:pt x="272" y="130"/>
                </a:lnTo>
                <a:lnTo>
                  <a:pt x="272" y="129"/>
                </a:lnTo>
                <a:lnTo>
                  <a:pt x="272" y="128"/>
                </a:lnTo>
                <a:lnTo>
                  <a:pt x="273" y="128"/>
                </a:lnTo>
                <a:lnTo>
                  <a:pt x="274" y="127"/>
                </a:lnTo>
                <a:lnTo>
                  <a:pt x="274" y="128"/>
                </a:lnTo>
                <a:lnTo>
                  <a:pt x="274" y="127"/>
                </a:lnTo>
                <a:lnTo>
                  <a:pt x="275" y="127"/>
                </a:lnTo>
                <a:lnTo>
                  <a:pt x="275" y="126"/>
                </a:lnTo>
                <a:lnTo>
                  <a:pt x="276" y="125"/>
                </a:lnTo>
                <a:lnTo>
                  <a:pt x="277" y="125"/>
                </a:lnTo>
                <a:lnTo>
                  <a:pt x="277" y="124"/>
                </a:lnTo>
                <a:lnTo>
                  <a:pt x="278" y="124"/>
                </a:lnTo>
                <a:lnTo>
                  <a:pt x="277" y="125"/>
                </a:lnTo>
                <a:lnTo>
                  <a:pt x="278" y="125"/>
                </a:lnTo>
                <a:lnTo>
                  <a:pt x="280" y="126"/>
                </a:lnTo>
                <a:lnTo>
                  <a:pt x="281" y="126"/>
                </a:lnTo>
                <a:lnTo>
                  <a:pt x="282" y="126"/>
                </a:lnTo>
                <a:lnTo>
                  <a:pt x="283" y="124"/>
                </a:lnTo>
                <a:lnTo>
                  <a:pt x="290" y="123"/>
                </a:lnTo>
                <a:lnTo>
                  <a:pt x="300" y="121"/>
                </a:lnTo>
                <a:lnTo>
                  <a:pt x="301" y="120"/>
                </a:lnTo>
                <a:lnTo>
                  <a:pt x="301" y="119"/>
                </a:lnTo>
                <a:lnTo>
                  <a:pt x="300" y="116"/>
                </a:lnTo>
                <a:lnTo>
                  <a:pt x="300" y="115"/>
                </a:lnTo>
                <a:lnTo>
                  <a:pt x="300" y="114"/>
                </a:lnTo>
                <a:lnTo>
                  <a:pt x="300" y="111"/>
                </a:lnTo>
                <a:lnTo>
                  <a:pt x="300" y="109"/>
                </a:lnTo>
                <a:lnTo>
                  <a:pt x="298" y="108"/>
                </a:lnTo>
                <a:lnTo>
                  <a:pt x="297" y="106"/>
                </a:lnTo>
                <a:lnTo>
                  <a:pt x="297" y="104"/>
                </a:lnTo>
                <a:lnTo>
                  <a:pt x="297" y="103"/>
                </a:lnTo>
                <a:lnTo>
                  <a:pt x="297" y="101"/>
                </a:lnTo>
                <a:lnTo>
                  <a:pt x="296" y="101"/>
                </a:lnTo>
                <a:lnTo>
                  <a:pt x="295" y="101"/>
                </a:lnTo>
                <a:lnTo>
                  <a:pt x="294" y="99"/>
                </a:lnTo>
                <a:lnTo>
                  <a:pt x="293" y="99"/>
                </a:lnTo>
                <a:lnTo>
                  <a:pt x="291" y="98"/>
                </a:lnTo>
                <a:lnTo>
                  <a:pt x="291" y="97"/>
                </a:lnTo>
                <a:lnTo>
                  <a:pt x="291" y="94"/>
                </a:lnTo>
                <a:lnTo>
                  <a:pt x="292" y="92"/>
                </a:lnTo>
                <a:lnTo>
                  <a:pt x="292" y="88"/>
                </a:lnTo>
                <a:lnTo>
                  <a:pt x="294" y="86"/>
                </a:lnTo>
                <a:lnTo>
                  <a:pt x="294" y="85"/>
                </a:lnTo>
                <a:lnTo>
                  <a:pt x="295" y="85"/>
                </a:lnTo>
                <a:lnTo>
                  <a:pt x="297" y="84"/>
                </a:lnTo>
                <a:lnTo>
                  <a:pt x="298" y="83"/>
                </a:lnTo>
                <a:lnTo>
                  <a:pt x="297" y="82"/>
                </a:lnTo>
                <a:lnTo>
                  <a:pt x="298" y="82"/>
                </a:lnTo>
                <a:lnTo>
                  <a:pt x="299" y="79"/>
                </a:lnTo>
                <a:lnTo>
                  <a:pt x="296" y="77"/>
                </a:lnTo>
                <a:lnTo>
                  <a:pt x="295" y="76"/>
                </a:lnTo>
                <a:lnTo>
                  <a:pt x="295" y="73"/>
                </a:lnTo>
                <a:lnTo>
                  <a:pt x="294" y="73"/>
                </a:lnTo>
                <a:lnTo>
                  <a:pt x="294" y="74"/>
                </a:lnTo>
                <a:lnTo>
                  <a:pt x="292" y="75"/>
                </a:lnTo>
                <a:lnTo>
                  <a:pt x="291" y="72"/>
                </a:lnTo>
                <a:lnTo>
                  <a:pt x="292" y="72"/>
                </a:lnTo>
                <a:lnTo>
                  <a:pt x="291" y="71"/>
                </a:lnTo>
                <a:lnTo>
                  <a:pt x="293" y="69"/>
                </a:lnTo>
                <a:lnTo>
                  <a:pt x="294" y="67"/>
                </a:lnTo>
                <a:lnTo>
                  <a:pt x="294" y="66"/>
                </a:lnTo>
                <a:lnTo>
                  <a:pt x="295" y="65"/>
                </a:lnTo>
                <a:lnTo>
                  <a:pt x="295" y="64"/>
                </a:lnTo>
                <a:lnTo>
                  <a:pt x="294" y="63"/>
                </a:lnTo>
                <a:lnTo>
                  <a:pt x="294" y="62"/>
                </a:lnTo>
                <a:lnTo>
                  <a:pt x="292" y="61"/>
                </a:lnTo>
                <a:lnTo>
                  <a:pt x="293" y="60"/>
                </a:lnTo>
                <a:lnTo>
                  <a:pt x="293" y="59"/>
                </a:lnTo>
                <a:lnTo>
                  <a:pt x="297" y="57"/>
                </a:lnTo>
                <a:lnTo>
                  <a:pt x="297" y="56"/>
                </a:lnTo>
                <a:lnTo>
                  <a:pt x="300" y="56"/>
                </a:lnTo>
                <a:lnTo>
                  <a:pt x="303" y="57"/>
                </a:lnTo>
                <a:lnTo>
                  <a:pt x="305" y="59"/>
                </a:lnTo>
                <a:lnTo>
                  <a:pt x="307" y="59"/>
                </a:lnTo>
                <a:lnTo>
                  <a:pt x="309" y="60"/>
                </a:lnTo>
                <a:lnTo>
                  <a:pt x="310" y="60"/>
                </a:lnTo>
                <a:lnTo>
                  <a:pt x="312" y="62"/>
                </a:lnTo>
                <a:lnTo>
                  <a:pt x="313" y="62"/>
                </a:lnTo>
                <a:lnTo>
                  <a:pt x="314" y="62"/>
                </a:lnTo>
                <a:lnTo>
                  <a:pt x="315" y="62"/>
                </a:lnTo>
                <a:lnTo>
                  <a:pt x="316" y="62"/>
                </a:lnTo>
                <a:lnTo>
                  <a:pt x="317" y="62"/>
                </a:lnTo>
                <a:lnTo>
                  <a:pt x="318" y="61"/>
                </a:lnTo>
                <a:lnTo>
                  <a:pt x="319" y="61"/>
                </a:lnTo>
                <a:lnTo>
                  <a:pt x="320" y="61"/>
                </a:lnTo>
                <a:lnTo>
                  <a:pt x="320" y="60"/>
                </a:lnTo>
                <a:lnTo>
                  <a:pt x="321" y="60"/>
                </a:lnTo>
                <a:lnTo>
                  <a:pt x="322" y="60"/>
                </a:lnTo>
                <a:lnTo>
                  <a:pt x="323" y="59"/>
                </a:lnTo>
                <a:lnTo>
                  <a:pt x="322" y="58"/>
                </a:lnTo>
                <a:lnTo>
                  <a:pt x="321" y="57"/>
                </a:lnTo>
                <a:lnTo>
                  <a:pt x="320" y="56"/>
                </a:lnTo>
                <a:lnTo>
                  <a:pt x="321" y="55"/>
                </a:lnTo>
                <a:lnTo>
                  <a:pt x="322" y="55"/>
                </a:lnTo>
                <a:lnTo>
                  <a:pt x="322" y="54"/>
                </a:lnTo>
                <a:lnTo>
                  <a:pt x="321" y="53"/>
                </a:lnTo>
                <a:lnTo>
                  <a:pt x="320" y="53"/>
                </a:lnTo>
                <a:lnTo>
                  <a:pt x="320" y="52"/>
                </a:lnTo>
                <a:lnTo>
                  <a:pt x="320" y="50"/>
                </a:lnTo>
                <a:lnTo>
                  <a:pt x="320" y="48"/>
                </a:lnTo>
                <a:lnTo>
                  <a:pt x="320" y="47"/>
                </a:lnTo>
                <a:lnTo>
                  <a:pt x="321" y="45"/>
                </a:lnTo>
                <a:lnTo>
                  <a:pt x="320" y="43"/>
                </a:lnTo>
                <a:lnTo>
                  <a:pt x="319" y="43"/>
                </a:lnTo>
                <a:lnTo>
                  <a:pt x="319" y="42"/>
                </a:lnTo>
                <a:lnTo>
                  <a:pt x="318" y="41"/>
                </a:lnTo>
                <a:lnTo>
                  <a:pt x="318" y="40"/>
                </a:lnTo>
                <a:lnTo>
                  <a:pt x="320" y="39"/>
                </a:lnTo>
                <a:lnTo>
                  <a:pt x="320" y="38"/>
                </a:lnTo>
                <a:lnTo>
                  <a:pt x="320" y="37"/>
                </a:lnTo>
                <a:lnTo>
                  <a:pt x="321" y="37"/>
                </a:lnTo>
                <a:lnTo>
                  <a:pt x="322" y="37"/>
                </a:lnTo>
                <a:lnTo>
                  <a:pt x="323" y="37"/>
                </a:lnTo>
                <a:lnTo>
                  <a:pt x="322" y="35"/>
                </a:lnTo>
                <a:lnTo>
                  <a:pt x="323" y="34"/>
                </a:lnTo>
                <a:lnTo>
                  <a:pt x="323" y="35"/>
                </a:lnTo>
                <a:lnTo>
                  <a:pt x="325" y="34"/>
                </a:lnTo>
                <a:lnTo>
                  <a:pt x="325" y="35"/>
                </a:lnTo>
                <a:lnTo>
                  <a:pt x="326" y="37"/>
                </a:lnTo>
                <a:lnTo>
                  <a:pt x="328" y="38"/>
                </a:lnTo>
                <a:lnTo>
                  <a:pt x="329" y="38"/>
                </a:lnTo>
                <a:lnTo>
                  <a:pt x="332" y="40"/>
                </a:lnTo>
                <a:lnTo>
                  <a:pt x="332" y="41"/>
                </a:lnTo>
                <a:lnTo>
                  <a:pt x="333" y="41"/>
                </a:lnTo>
                <a:lnTo>
                  <a:pt x="335" y="42"/>
                </a:lnTo>
                <a:lnTo>
                  <a:pt x="335" y="43"/>
                </a:lnTo>
                <a:lnTo>
                  <a:pt x="335" y="44"/>
                </a:lnTo>
                <a:lnTo>
                  <a:pt x="335" y="45"/>
                </a:lnTo>
                <a:lnTo>
                  <a:pt x="336" y="45"/>
                </a:lnTo>
                <a:lnTo>
                  <a:pt x="337" y="46"/>
                </a:lnTo>
                <a:lnTo>
                  <a:pt x="337" y="47"/>
                </a:lnTo>
                <a:lnTo>
                  <a:pt x="336" y="47"/>
                </a:lnTo>
                <a:lnTo>
                  <a:pt x="336" y="49"/>
                </a:lnTo>
                <a:lnTo>
                  <a:pt x="337" y="49"/>
                </a:lnTo>
                <a:lnTo>
                  <a:pt x="338" y="49"/>
                </a:lnTo>
                <a:lnTo>
                  <a:pt x="338" y="50"/>
                </a:lnTo>
                <a:lnTo>
                  <a:pt x="338" y="51"/>
                </a:lnTo>
                <a:lnTo>
                  <a:pt x="340" y="51"/>
                </a:lnTo>
                <a:lnTo>
                  <a:pt x="341" y="50"/>
                </a:lnTo>
                <a:lnTo>
                  <a:pt x="342" y="50"/>
                </a:lnTo>
                <a:lnTo>
                  <a:pt x="343" y="52"/>
                </a:lnTo>
                <a:lnTo>
                  <a:pt x="343" y="51"/>
                </a:lnTo>
                <a:lnTo>
                  <a:pt x="346" y="53"/>
                </a:lnTo>
                <a:lnTo>
                  <a:pt x="347" y="51"/>
                </a:lnTo>
                <a:lnTo>
                  <a:pt x="346" y="49"/>
                </a:lnTo>
                <a:lnTo>
                  <a:pt x="347" y="49"/>
                </a:lnTo>
                <a:lnTo>
                  <a:pt x="348" y="50"/>
                </a:lnTo>
                <a:lnTo>
                  <a:pt x="349" y="51"/>
                </a:lnTo>
                <a:lnTo>
                  <a:pt x="349" y="50"/>
                </a:lnTo>
                <a:lnTo>
                  <a:pt x="350" y="50"/>
                </a:lnTo>
                <a:lnTo>
                  <a:pt x="351" y="51"/>
                </a:lnTo>
                <a:lnTo>
                  <a:pt x="352" y="51"/>
                </a:lnTo>
                <a:lnTo>
                  <a:pt x="352" y="49"/>
                </a:lnTo>
                <a:lnTo>
                  <a:pt x="354" y="49"/>
                </a:lnTo>
                <a:lnTo>
                  <a:pt x="355" y="47"/>
                </a:lnTo>
                <a:lnTo>
                  <a:pt x="356" y="46"/>
                </a:lnTo>
                <a:lnTo>
                  <a:pt x="356" y="47"/>
                </a:lnTo>
                <a:lnTo>
                  <a:pt x="357" y="47"/>
                </a:lnTo>
                <a:lnTo>
                  <a:pt x="358" y="49"/>
                </a:lnTo>
                <a:lnTo>
                  <a:pt x="358" y="50"/>
                </a:lnTo>
                <a:lnTo>
                  <a:pt x="359" y="50"/>
                </a:lnTo>
                <a:lnTo>
                  <a:pt x="359" y="52"/>
                </a:lnTo>
                <a:lnTo>
                  <a:pt x="361" y="53"/>
                </a:lnTo>
                <a:lnTo>
                  <a:pt x="361" y="56"/>
                </a:lnTo>
                <a:lnTo>
                  <a:pt x="360" y="56"/>
                </a:lnTo>
                <a:lnTo>
                  <a:pt x="361" y="56"/>
                </a:lnTo>
                <a:lnTo>
                  <a:pt x="360" y="59"/>
                </a:lnTo>
                <a:lnTo>
                  <a:pt x="358" y="61"/>
                </a:lnTo>
                <a:lnTo>
                  <a:pt x="357" y="62"/>
                </a:lnTo>
                <a:lnTo>
                  <a:pt x="356" y="63"/>
                </a:lnTo>
                <a:lnTo>
                  <a:pt x="356" y="64"/>
                </a:lnTo>
                <a:lnTo>
                  <a:pt x="355" y="65"/>
                </a:lnTo>
                <a:lnTo>
                  <a:pt x="355" y="66"/>
                </a:lnTo>
                <a:lnTo>
                  <a:pt x="355" y="68"/>
                </a:lnTo>
                <a:lnTo>
                  <a:pt x="355" y="69"/>
                </a:lnTo>
                <a:lnTo>
                  <a:pt x="354" y="69"/>
                </a:lnTo>
                <a:lnTo>
                  <a:pt x="353" y="69"/>
                </a:lnTo>
                <a:lnTo>
                  <a:pt x="352" y="69"/>
                </a:lnTo>
                <a:lnTo>
                  <a:pt x="352" y="70"/>
                </a:lnTo>
                <a:lnTo>
                  <a:pt x="350" y="70"/>
                </a:lnTo>
                <a:lnTo>
                  <a:pt x="350" y="71"/>
                </a:lnTo>
                <a:lnTo>
                  <a:pt x="352" y="72"/>
                </a:lnTo>
                <a:lnTo>
                  <a:pt x="352" y="73"/>
                </a:lnTo>
                <a:lnTo>
                  <a:pt x="352" y="74"/>
                </a:lnTo>
                <a:lnTo>
                  <a:pt x="353" y="75"/>
                </a:lnTo>
                <a:lnTo>
                  <a:pt x="355" y="75"/>
                </a:lnTo>
                <a:lnTo>
                  <a:pt x="355" y="74"/>
                </a:lnTo>
                <a:lnTo>
                  <a:pt x="355" y="73"/>
                </a:lnTo>
                <a:lnTo>
                  <a:pt x="355" y="72"/>
                </a:lnTo>
                <a:lnTo>
                  <a:pt x="356" y="72"/>
                </a:lnTo>
                <a:lnTo>
                  <a:pt x="356" y="71"/>
                </a:lnTo>
                <a:lnTo>
                  <a:pt x="358" y="70"/>
                </a:lnTo>
                <a:lnTo>
                  <a:pt x="359" y="71"/>
                </a:lnTo>
                <a:lnTo>
                  <a:pt x="359" y="70"/>
                </a:lnTo>
                <a:lnTo>
                  <a:pt x="360" y="70"/>
                </a:lnTo>
                <a:lnTo>
                  <a:pt x="360" y="69"/>
                </a:lnTo>
                <a:lnTo>
                  <a:pt x="361" y="69"/>
                </a:lnTo>
                <a:lnTo>
                  <a:pt x="361" y="67"/>
                </a:lnTo>
                <a:lnTo>
                  <a:pt x="362" y="66"/>
                </a:lnTo>
                <a:lnTo>
                  <a:pt x="364" y="66"/>
                </a:lnTo>
                <a:lnTo>
                  <a:pt x="367" y="68"/>
                </a:lnTo>
                <a:lnTo>
                  <a:pt x="368" y="67"/>
                </a:lnTo>
                <a:lnTo>
                  <a:pt x="369" y="67"/>
                </a:lnTo>
                <a:lnTo>
                  <a:pt x="369" y="66"/>
                </a:lnTo>
                <a:lnTo>
                  <a:pt x="370" y="66"/>
                </a:lnTo>
                <a:lnTo>
                  <a:pt x="370" y="65"/>
                </a:lnTo>
                <a:lnTo>
                  <a:pt x="371" y="65"/>
                </a:lnTo>
                <a:lnTo>
                  <a:pt x="370" y="65"/>
                </a:lnTo>
                <a:lnTo>
                  <a:pt x="371" y="65"/>
                </a:lnTo>
                <a:lnTo>
                  <a:pt x="372" y="64"/>
                </a:lnTo>
                <a:lnTo>
                  <a:pt x="372" y="65"/>
                </a:lnTo>
                <a:lnTo>
                  <a:pt x="373" y="64"/>
                </a:lnTo>
                <a:lnTo>
                  <a:pt x="375" y="65"/>
                </a:lnTo>
                <a:lnTo>
                  <a:pt x="376" y="65"/>
                </a:lnTo>
                <a:lnTo>
                  <a:pt x="377" y="65"/>
                </a:lnTo>
                <a:lnTo>
                  <a:pt x="378" y="64"/>
                </a:lnTo>
                <a:lnTo>
                  <a:pt x="378" y="65"/>
                </a:lnTo>
                <a:lnTo>
                  <a:pt x="378" y="64"/>
                </a:lnTo>
                <a:lnTo>
                  <a:pt x="378" y="63"/>
                </a:lnTo>
                <a:lnTo>
                  <a:pt x="378" y="62"/>
                </a:lnTo>
                <a:lnTo>
                  <a:pt x="379" y="63"/>
                </a:lnTo>
                <a:lnTo>
                  <a:pt x="379" y="62"/>
                </a:lnTo>
                <a:lnTo>
                  <a:pt x="380" y="62"/>
                </a:lnTo>
                <a:lnTo>
                  <a:pt x="381" y="62"/>
                </a:lnTo>
                <a:lnTo>
                  <a:pt x="382" y="60"/>
                </a:lnTo>
                <a:lnTo>
                  <a:pt x="383" y="59"/>
                </a:lnTo>
                <a:lnTo>
                  <a:pt x="383" y="58"/>
                </a:lnTo>
                <a:lnTo>
                  <a:pt x="384" y="58"/>
                </a:lnTo>
                <a:lnTo>
                  <a:pt x="384" y="57"/>
                </a:lnTo>
                <a:lnTo>
                  <a:pt x="384" y="58"/>
                </a:lnTo>
                <a:lnTo>
                  <a:pt x="385" y="57"/>
                </a:lnTo>
                <a:lnTo>
                  <a:pt x="386" y="57"/>
                </a:lnTo>
                <a:lnTo>
                  <a:pt x="387" y="56"/>
                </a:lnTo>
                <a:lnTo>
                  <a:pt x="387" y="55"/>
                </a:lnTo>
                <a:lnTo>
                  <a:pt x="387" y="54"/>
                </a:lnTo>
                <a:lnTo>
                  <a:pt x="388" y="54"/>
                </a:lnTo>
                <a:lnTo>
                  <a:pt x="390" y="53"/>
                </a:lnTo>
                <a:lnTo>
                  <a:pt x="390" y="52"/>
                </a:lnTo>
                <a:lnTo>
                  <a:pt x="391" y="52"/>
                </a:lnTo>
                <a:lnTo>
                  <a:pt x="392" y="52"/>
                </a:lnTo>
                <a:lnTo>
                  <a:pt x="393" y="53"/>
                </a:lnTo>
                <a:lnTo>
                  <a:pt x="394" y="52"/>
                </a:lnTo>
                <a:lnTo>
                  <a:pt x="395" y="53"/>
                </a:lnTo>
                <a:lnTo>
                  <a:pt x="396" y="53"/>
                </a:lnTo>
                <a:lnTo>
                  <a:pt x="397" y="53"/>
                </a:lnTo>
                <a:lnTo>
                  <a:pt x="398" y="52"/>
                </a:lnTo>
                <a:lnTo>
                  <a:pt x="398" y="51"/>
                </a:lnTo>
                <a:lnTo>
                  <a:pt x="398" y="50"/>
                </a:lnTo>
                <a:lnTo>
                  <a:pt x="399" y="50"/>
                </a:lnTo>
                <a:lnTo>
                  <a:pt x="400" y="50"/>
                </a:lnTo>
                <a:lnTo>
                  <a:pt x="401" y="49"/>
                </a:lnTo>
                <a:lnTo>
                  <a:pt x="402" y="49"/>
                </a:lnTo>
                <a:lnTo>
                  <a:pt x="403" y="48"/>
                </a:lnTo>
                <a:lnTo>
                  <a:pt x="404" y="48"/>
                </a:lnTo>
                <a:lnTo>
                  <a:pt x="403" y="47"/>
                </a:lnTo>
                <a:lnTo>
                  <a:pt x="404" y="47"/>
                </a:lnTo>
                <a:lnTo>
                  <a:pt x="404" y="46"/>
                </a:lnTo>
                <a:lnTo>
                  <a:pt x="404" y="47"/>
                </a:lnTo>
                <a:lnTo>
                  <a:pt x="404" y="46"/>
                </a:lnTo>
                <a:lnTo>
                  <a:pt x="406" y="46"/>
                </a:lnTo>
                <a:lnTo>
                  <a:pt x="407" y="45"/>
                </a:lnTo>
                <a:lnTo>
                  <a:pt x="407" y="44"/>
                </a:lnTo>
                <a:lnTo>
                  <a:pt x="407" y="43"/>
                </a:lnTo>
                <a:lnTo>
                  <a:pt x="407" y="44"/>
                </a:lnTo>
                <a:lnTo>
                  <a:pt x="408" y="44"/>
                </a:lnTo>
                <a:lnTo>
                  <a:pt x="408" y="43"/>
                </a:lnTo>
                <a:lnTo>
                  <a:pt x="409" y="43"/>
                </a:lnTo>
                <a:lnTo>
                  <a:pt x="410" y="43"/>
                </a:lnTo>
                <a:lnTo>
                  <a:pt x="409" y="43"/>
                </a:lnTo>
                <a:lnTo>
                  <a:pt x="410" y="42"/>
                </a:lnTo>
                <a:lnTo>
                  <a:pt x="410" y="41"/>
                </a:lnTo>
                <a:lnTo>
                  <a:pt x="411" y="41"/>
                </a:lnTo>
                <a:lnTo>
                  <a:pt x="411" y="40"/>
                </a:lnTo>
                <a:lnTo>
                  <a:pt x="412" y="40"/>
                </a:lnTo>
                <a:lnTo>
                  <a:pt x="413" y="40"/>
                </a:lnTo>
                <a:lnTo>
                  <a:pt x="413" y="39"/>
                </a:lnTo>
                <a:lnTo>
                  <a:pt x="414" y="38"/>
                </a:lnTo>
                <a:lnTo>
                  <a:pt x="415" y="37"/>
                </a:lnTo>
                <a:lnTo>
                  <a:pt x="416" y="37"/>
                </a:lnTo>
                <a:lnTo>
                  <a:pt x="417" y="37"/>
                </a:lnTo>
                <a:lnTo>
                  <a:pt x="418" y="37"/>
                </a:lnTo>
                <a:lnTo>
                  <a:pt x="419" y="37"/>
                </a:lnTo>
                <a:lnTo>
                  <a:pt x="423" y="38"/>
                </a:lnTo>
                <a:lnTo>
                  <a:pt x="424" y="37"/>
                </a:lnTo>
                <a:lnTo>
                  <a:pt x="425" y="36"/>
                </a:lnTo>
                <a:lnTo>
                  <a:pt x="426" y="34"/>
                </a:lnTo>
                <a:lnTo>
                  <a:pt x="426" y="33"/>
                </a:lnTo>
                <a:lnTo>
                  <a:pt x="427" y="33"/>
                </a:lnTo>
                <a:lnTo>
                  <a:pt x="430" y="32"/>
                </a:lnTo>
                <a:lnTo>
                  <a:pt x="430" y="31"/>
                </a:lnTo>
                <a:lnTo>
                  <a:pt x="431" y="31"/>
                </a:lnTo>
                <a:lnTo>
                  <a:pt x="430" y="30"/>
                </a:lnTo>
                <a:lnTo>
                  <a:pt x="431" y="30"/>
                </a:lnTo>
                <a:lnTo>
                  <a:pt x="432" y="29"/>
                </a:lnTo>
                <a:lnTo>
                  <a:pt x="433" y="30"/>
                </a:lnTo>
                <a:lnTo>
                  <a:pt x="433" y="29"/>
                </a:lnTo>
                <a:lnTo>
                  <a:pt x="433" y="28"/>
                </a:lnTo>
                <a:lnTo>
                  <a:pt x="434" y="29"/>
                </a:lnTo>
                <a:lnTo>
                  <a:pt x="436" y="28"/>
                </a:lnTo>
                <a:lnTo>
                  <a:pt x="436" y="27"/>
                </a:lnTo>
                <a:lnTo>
                  <a:pt x="437" y="27"/>
                </a:lnTo>
                <a:lnTo>
                  <a:pt x="438" y="27"/>
                </a:lnTo>
                <a:lnTo>
                  <a:pt x="439" y="26"/>
                </a:lnTo>
                <a:lnTo>
                  <a:pt x="439" y="27"/>
                </a:lnTo>
                <a:lnTo>
                  <a:pt x="439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4"/>
                </a:lnTo>
                <a:lnTo>
                  <a:pt x="440" y="25"/>
                </a:lnTo>
                <a:lnTo>
                  <a:pt x="440" y="24"/>
                </a:lnTo>
                <a:lnTo>
                  <a:pt x="439" y="24"/>
                </a:lnTo>
                <a:lnTo>
                  <a:pt x="440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2"/>
                </a:lnTo>
                <a:lnTo>
                  <a:pt x="442" y="23"/>
                </a:lnTo>
                <a:lnTo>
                  <a:pt x="442" y="22"/>
                </a:lnTo>
                <a:lnTo>
                  <a:pt x="442" y="21"/>
                </a:lnTo>
                <a:lnTo>
                  <a:pt x="442" y="20"/>
                </a:lnTo>
                <a:lnTo>
                  <a:pt x="442" y="19"/>
                </a:lnTo>
                <a:lnTo>
                  <a:pt x="443" y="20"/>
                </a:lnTo>
                <a:lnTo>
                  <a:pt x="443" y="19"/>
                </a:lnTo>
                <a:lnTo>
                  <a:pt x="442" y="19"/>
                </a:lnTo>
                <a:lnTo>
                  <a:pt x="444" y="19"/>
                </a:lnTo>
                <a:lnTo>
                  <a:pt x="445" y="19"/>
                </a:lnTo>
                <a:lnTo>
                  <a:pt x="445" y="18"/>
                </a:lnTo>
                <a:lnTo>
                  <a:pt x="446" y="17"/>
                </a:lnTo>
                <a:lnTo>
                  <a:pt x="447" y="17"/>
                </a:lnTo>
                <a:lnTo>
                  <a:pt x="448" y="17"/>
                </a:lnTo>
                <a:lnTo>
                  <a:pt x="449" y="16"/>
                </a:lnTo>
                <a:lnTo>
                  <a:pt x="450" y="16"/>
                </a:lnTo>
                <a:lnTo>
                  <a:pt x="450" y="15"/>
                </a:lnTo>
                <a:lnTo>
                  <a:pt x="450" y="16"/>
                </a:lnTo>
                <a:lnTo>
                  <a:pt x="450" y="15"/>
                </a:lnTo>
                <a:lnTo>
                  <a:pt x="450" y="16"/>
                </a:lnTo>
                <a:lnTo>
                  <a:pt x="451" y="14"/>
                </a:lnTo>
                <a:lnTo>
                  <a:pt x="452" y="14"/>
                </a:lnTo>
                <a:lnTo>
                  <a:pt x="453" y="14"/>
                </a:lnTo>
                <a:lnTo>
                  <a:pt x="453" y="13"/>
                </a:lnTo>
                <a:lnTo>
                  <a:pt x="453" y="14"/>
                </a:lnTo>
                <a:lnTo>
                  <a:pt x="454" y="14"/>
                </a:lnTo>
                <a:lnTo>
                  <a:pt x="453" y="13"/>
                </a:lnTo>
                <a:lnTo>
                  <a:pt x="454" y="12"/>
                </a:lnTo>
                <a:lnTo>
                  <a:pt x="454" y="11"/>
                </a:lnTo>
                <a:lnTo>
                  <a:pt x="454" y="12"/>
                </a:lnTo>
                <a:lnTo>
                  <a:pt x="455" y="12"/>
                </a:lnTo>
                <a:lnTo>
                  <a:pt x="455" y="11"/>
                </a:lnTo>
                <a:lnTo>
                  <a:pt x="456" y="11"/>
                </a:lnTo>
                <a:lnTo>
                  <a:pt x="457" y="11"/>
                </a:lnTo>
                <a:lnTo>
                  <a:pt x="457" y="10"/>
                </a:lnTo>
                <a:lnTo>
                  <a:pt x="458" y="10"/>
                </a:lnTo>
                <a:lnTo>
                  <a:pt x="459" y="9"/>
                </a:lnTo>
                <a:lnTo>
                  <a:pt x="459" y="8"/>
                </a:lnTo>
                <a:lnTo>
                  <a:pt x="460" y="8"/>
                </a:lnTo>
                <a:lnTo>
                  <a:pt x="461" y="8"/>
                </a:lnTo>
                <a:lnTo>
                  <a:pt x="460" y="7"/>
                </a:lnTo>
                <a:lnTo>
                  <a:pt x="461" y="7"/>
                </a:lnTo>
                <a:lnTo>
                  <a:pt x="462" y="7"/>
                </a:lnTo>
                <a:lnTo>
                  <a:pt x="463" y="7"/>
                </a:lnTo>
                <a:lnTo>
                  <a:pt x="464" y="7"/>
                </a:lnTo>
                <a:lnTo>
                  <a:pt x="465" y="7"/>
                </a:lnTo>
                <a:lnTo>
                  <a:pt x="465" y="6"/>
                </a:lnTo>
                <a:lnTo>
                  <a:pt x="465" y="7"/>
                </a:lnTo>
                <a:lnTo>
                  <a:pt x="466" y="7"/>
                </a:lnTo>
                <a:lnTo>
                  <a:pt x="466" y="6"/>
                </a:lnTo>
                <a:lnTo>
                  <a:pt x="467" y="6"/>
                </a:lnTo>
                <a:lnTo>
                  <a:pt x="468" y="6"/>
                </a:lnTo>
                <a:lnTo>
                  <a:pt x="468" y="5"/>
                </a:lnTo>
                <a:lnTo>
                  <a:pt x="468" y="6"/>
                </a:lnTo>
                <a:lnTo>
                  <a:pt x="468" y="5"/>
                </a:lnTo>
                <a:lnTo>
                  <a:pt x="470" y="5"/>
                </a:lnTo>
                <a:lnTo>
                  <a:pt x="470" y="4"/>
                </a:lnTo>
                <a:lnTo>
                  <a:pt x="471" y="4"/>
                </a:lnTo>
                <a:lnTo>
                  <a:pt x="472" y="3"/>
                </a:lnTo>
                <a:lnTo>
                  <a:pt x="473" y="3"/>
                </a:lnTo>
                <a:lnTo>
                  <a:pt x="474" y="2"/>
                </a:lnTo>
                <a:lnTo>
                  <a:pt x="474" y="3"/>
                </a:lnTo>
                <a:lnTo>
                  <a:pt x="475" y="3"/>
                </a:lnTo>
                <a:lnTo>
                  <a:pt x="476" y="2"/>
                </a:lnTo>
                <a:lnTo>
                  <a:pt x="476" y="1"/>
                </a:lnTo>
                <a:lnTo>
                  <a:pt x="478" y="1"/>
                </a:lnTo>
                <a:lnTo>
                  <a:pt x="479" y="1"/>
                </a:lnTo>
                <a:lnTo>
                  <a:pt x="480" y="1"/>
                </a:lnTo>
                <a:lnTo>
                  <a:pt x="481" y="1"/>
                </a:lnTo>
                <a:lnTo>
                  <a:pt x="482" y="1"/>
                </a:lnTo>
                <a:lnTo>
                  <a:pt x="483" y="2"/>
                </a:lnTo>
                <a:lnTo>
                  <a:pt x="483" y="1"/>
                </a:lnTo>
                <a:lnTo>
                  <a:pt x="484" y="1"/>
                </a:lnTo>
                <a:lnTo>
                  <a:pt x="485" y="1"/>
                </a:lnTo>
                <a:lnTo>
                  <a:pt x="485" y="0"/>
                </a:lnTo>
                <a:lnTo>
                  <a:pt x="486" y="0"/>
                </a:lnTo>
                <a:lnTo>
                  <a:pt x="486" y="1"/>
                </a:lnTo>
                <a:lnTo>
                  <a:pt x="488" y="1"/>
                </a:lnTo>
                <a:lnTo>
                  <a:pt x="488" y="2"/>
                </a:lnTo>
                <a:lnTo>
                  <a:pt x="489" y="2"/>
                </a:lnTo>
                <a:lnTo>
                  <a:pt x="489" y="1"/>
                </a:lnTo>
                <a:lnTo>
                  <a:pt x="491" y="2"/>
                </a:lnTo>
                <a:lnTo>
                  <a:pt x="491" y="3"/>
                </a:lnTo>
                <a:lnTo>
                  <a:pt x="491" y="4"/>
                </a:lnTo>
                <a:lnTo>
                  <a:pt x="492" y="3"/>
                </a:lnTo>
                <a:lnTo>
                  <a:pt x="493" y="1"/>
                </a:lnTo>
                <a:lnTo>
                  <a:pt x="494" y="2"/>
                </a:lnTo>
                <a:lnTo>
                  <a:pt x="494" y="3"/>
                </a:lnTo>
                <a:lnTo>
                  <a:pt x="494" y="2"/>
                </a:lnTo>
                <a:lnTo>
                  <a:pt x="494" y="3"/>
                </a:lnTo>
                <a:lnTo>
                  <a:pt x="495" y="3"/>
                </a:lnTo>
                <a:lnTo>
                  <a:pt x="495" y="2"/>
                </a:lnTo>
                <a:lnTo>
                  <a:pt x="496" y="3"/>
                </a:lnTo>
                <a:lnTo>
                  <a:pt x="495" y="3"/>
                </a:lnTo>
                <a:lnTo>
                  <a:pt x="496" y="3"/>
                </a:lnTo>
                <a:lnTo>
                  <a:pt x="496" y="4"/>
                </a:lnTo>
                <a:lnTo>
                  <a:pt x="496" y="3"/>
                </a:lnTo>
                <a:lnTo>
                  <a:pt x="497" y="4"/>
                </a:lnTo>
                <a:lnTo>
                  <a:pt x="497" y="3"/>
                </a:lnTo>
                <a:lnTo>
                  <a:pt x="497" y="4"/>
                </a:lnTo>
                <a:lnTo>
                  <a:pt x="498" y="4"/>
                </a:lnTo>
                <a:lnTo>
                  <a:pt x="499" y="3"/>
                </a:lnTo>
                <a:lnTo>
                  <a:pt x="500" y="3"/>
                </a:lnTo>
                <a:lnTo>
                  <a:pt x="500" y="2"/>
                </a:lnTo>
                <a:lnTo>
                  <a:pt x="502" y="2"/>
                </a:lnTo>
                <a:lnTo>
                  <a:pt x="502" y="3"/>
                </a:lnTo>
                <a:lnTo>
                  <a:pt x="502" y="4"/>
                </a:lnTo>
                <a:lnTo>
                  <a:pt x="502" y="3"/>
                </a:lnTo>
                <a:lnTo>
                  <a:pt x="503" y="3"/>
                </a:lnTo>
                <a:lnTo>
                  <a:pt x="503" y="4"/>
                </a:lnTo>
                <a:lnTo>
                  <a:pt x="504" y="4"/>
                </a:lnTo>
                <a:lnTo>
                  <a:pt x="505" y="4"/>
                </a:lnTo>
                <a:lnTo>
                  <a:pt x="505" y="5"/>
                </a:lnTo>
                <a:lnTo>
                  <a:pt x="505" y="4"/>
                </a:lnTo>
                <a:lnTo>
                  <a:pt x="506" y="5"/>
                </a:lnTo>
                <a:lnTo>
                  <a:pt x="506" y="4"/>
                </a:lnTo>
                <a:lnTo>
                  <a:pt x="507" y="4"/>
                </a:lnTo>
                <a:lnTo>
                  <a:pt x="507" y="5"/>
                </a:lnTo>
                <a:lnTo>
                  <a:pt x="507" y="4"/>
                </a:lnTo>
                <a:lnTo>
                  <a:pt x="508" y="4"/>
                </a:lnTo>
                <a:lnTo>
                  <a:pt x="508" y="5"/>
                </a:lnTo>
                <a:lnTo>
                  <a:pt x="509" y="5"/>
                </a:lnTo>
                <a:lnTo>
                  <a:pt x="510" y="6"/>
                </a:lnTo>
                <a:lnTo>
                  <a:pt x="510" y="5"/>
                </a:lnTo>
                <a:lnTo>
                  <a:pt x="511" y="6"/>
                </a:lnTo>
                <a:lnTo>
                  <a:pt x="511" y="5"/>
                </a:lnTo>
                <a:lnTo>
                  <a:pt x="511" y="6"/>
                </a:lnTo>
                <a:lnTo>
                  <a:pt x="512" y="5"/>
                </a:lnTo>
                <a:lnTo>
                  <a:pt x="513" y="6"/>
                </a:lnTo>
                <a:lnTo>
                  <a:pt x="514" y="6"/>
                </a:lnTo>
                <a:lnTo>
                  <a:pt x="514" y="7"/>
                </a:lnTo>
                <a:lnTo>
                  <a:pt x="514" y="6"/>
                </a:lnTo>
                <a:lnTo>
                  <a:pt x="514" y="7"/>
                </a:lnTo>
                <a:lnTo>
                  <a:pt x="515" y="7"/>
                </a:lnTo>
                <a:lnTo>
                  <a:pt x="516" y="7"/>
                </a:lnTo>
                <a:lnTo>
                  <a:pt x="515" y="10"/>
                </a:lnTo>
                <a:lnTo>
                  <a:pt x="514" y="10"/>
                </a:lnTo>
                <a:lnTo>
                  <a:pt x="514" y="11"/>
                </a:lnTo>
                <a:lnTo>
                  <a:pt x="513" y="14"/>
                </a:lnTo>
                <a:lnTo>
                  <a:pt x="512" y="16"/>
                </a:lnTo>
                <a:lnTo>
                  <a:pt x="512" y="17"/>
                </a:lnTo>
                <a:lnTo>
                  <a:pt x="510" y="20"/>
                </a:lnTo>
                <a:lnTo>
                  <a:pt x="509" y="24"/>
                </a:lnTo>
                <a:lnTo>
                  <a:pt x="509" y="26"/>
                </a:lnTo>
                <a:lnTo>
                  <a:pt x="509" y="27"/>
                </a:lnTo>
                <a:lnTo>
                  <a:pt x="509" y="26"/>
                </a:lnTo>
                <a:lnTo>
                  <a:pt x="510" y="26"/>
                </a:lnTo>
                <a:lnTo>
                  <a:pt x="509" y="27"/>
                </a:lnTo>
                <a:lnTo>
                  <a:pt x="510" y="27"/>
                </a:lnTo>
                <a:lnTo>
                  <a:pt x="510" y="28"/>
                </a:lnTo>
                <a:lnTo>
                  <a:pt x="509" y="29"/>
                </a:lnTo>
                <a:lnTo>
                  <a:pt x="510" y="30"/>
                </a:lnTo>
                <a:lnTo>
                  <a:pt x="509" y="29"/>
                </a:lnTo>
                <a:lnTo>
                  <a:pt x="509" y="30"/>
                </a:lnTo>
                <a:lnTo>
                  <a:pt x="509" y="31"/>
                </a:lnTo>
                <a:lnTo>
                  <a:pt x="510" y="30"/>
                </a:lnTo>
                <a:lnTo>
                  <a:pt x="510" y="31"/>
                </a:lnTo>
                <a:lnTo>
                  <a:pt x="511" y="31"/>
                </a:lnTo>
                <a:lnTo>
                  <a:pt x="511" y="32"/>
                </a:lnTo>
                <a:lnTo>
                  <a:pt x="515" y="33"/>
                </a:lnTo>
                <a:lnTo>
                  <a:pt x="516" y="33"/>
                </a:lnTo>
                <a:lnTo>
                  <a:pt x="517" y="33"/>
                </a:lnTo>
                <a:lnTo>
                  <a:pt x="518" y="34"/>
                </a:lnTo>
                <a:lnTo>
                  <a:pt x="520" y="33"/>
                </a:lnTo>
                <a:lnTo>
                  <a:pt x="520" y="34"/>
                </a:lnTo>
                <a:lnTo>
                  <a:pt x="521" y="35"/>
                </a:lnTo>
                <a:lnTo>
                  <a:pt x="521" y="36"/>
                </a:lnTo>
                <a:lnTo>
                  <a:pt x="520" y="36"/>
                </a:lnTo>
                <a:lnTo>
                  <a:pt x="521" y="37"/>
                </a:lnTo>
                <a:lnTo>
                  <a:pt x="522" y="36"/>
                </a:lnTo>
                <a:lnTo>
                  <a:pt x="523" y="36"/>
                </a:lnTo>
                <a:lnTo>
                  <a:pt x="523" y="37"/>
                </a:lnTo>
                <a:lnTo>
                  <a:pt x="524" y="37"/>
                </a:lnTo>
                <a:lnTo>
                  <a:pt x="525" y="37"/>
                </a:lnTo>
                <a:lnTo>
                  <a:pt x="527" y="37"/>
                </a:lnTo>
                <a:lnTo>
                  <a:pt x="528" y="38"/>
                </a:lnTo>
                <a:lnTo>
                  <a:pt x="530" y="38"/>
                </a:lnTo>
                <a:lnTo>
                  <a:pt x="531" y="38"/>
                </a:lnTo>
                <a:lnTo>
                  <a:pt x="531" y="39"/>
                </a:lnTo>
                <a:lnTo>
                  <a:pt x="534" y="40"/>
                </a:lnTo>
                <a:lnTo>
                  <a:pt x="534" y="42"/>
                </a:lnTo>
                <a:lnTo>
                  <a:pt x="534" y="43"/>
                </a:lnTo>
                <a:lnTo>
                  <a:pt x="535" y="42"/>
                </a:lnTo>
                <a:lnTo>
                  <a:pt x="536" y="42"/>
                </a:lnTo>
                <a:lnTo>
                  <a:pt x="535" y="41"/>
                </a:lnTo>
                <a:lnTo>
                  <a:pt x="537" y="41"/>
                </a:lnTo>
                <a:lnTo>
                  <a:pt x="537" y="40"/>
                </a:lnTo>
                <a:lnTo>
                  <a:pt x="538" y="40"/>
                </a:lnTo>
                <a:lnTo>
                  <a:pt x="539" y="40"/>
                </a:lnTo>
                <a:lnTo>
                  <a:pt x="537" y="39"/>
                </a:lnTo>
                <a:lnTo>
                  <a:pt x="538" y="39"/>
                </a:lnTo>
                <a:lnTo>
                  <a:pt x="539" y="39"/>
                </a:lnTo>
                <a:lnTo>
                  <a:pt x="540" y="38"/>
                </a:lnTo>
                <a:lnTo>
                  <a:pt x="539" y="37"/>
                </a:lnTo>
                <a:lnTo>
                  <a:pt x="540" y="37"/>
                </a:lnTo>
                <a:lnTo>
                  <a:pt x="540" y="36"/>
                </a:lnTo>
                <a:lnTo>
                  <a:pt x="541" y="36"/>
                </a:lnTo>
                <a:lnTo>
                  <a:pt x="542" y="36"/>
                </a:lnTo>
                <a:lnTo>
                  <a:pt x="543" y="36"/>
                </a:lnTo>
                <a:lnTo>
                  <a:pt x="543" y="35"/>
                </a:lnTo>
                <a:lnTo>
                  <a:pt x="546" y="34"/>
                </a:lnTo>
                <a:lnTo>
                  <a:pt x="547" y="33"/>
                </a:lnTo>
                <a:lnTo>
                  <a:pt x="548" y="33"/>
                </a:lnTo>
                <a:lnTo>
                  <a:pt x="549" y="33"/>
                </a:lnTo>
                <a:lnTo>
                  <a:pt x="550" y="32"/>
                </a:lnTo>
                <a:lnTo>
                  <a:pt x="551" y="32"/>
                </a:lnTo>
                <a:lnTo>
                  <a:pt x="552" y="31"/>
                </a:lnTo>
                <a:lnTo>
                  <a:pt x="555" y="31"/>
                </a:lnTo>
                <a:lnTo>
                  <a:pt x="556" y="31"/>
                </a:lnTo>
                <a:lnTo>
                  <a:pt x="557" y="31"/>
                </a:lnTo>
                <a:lnTo>
                  <a:pt x="558" y="30"/>
                </a:lnTo>
                <a:lnTo>
                  <a:pt x="559" y="31"/>
                </a:lnTo>
                <a:lnTo>
                  <a:pt x="560" y="30"/>
                </a:lnTo>
                <a:lnTo>
                  <a:pt x="561" y="31"/>
                </a:lnTo>
                <a:lnTo>
                  <a:pt x="563" y="31"/>
                </a:lnTo>
                <a:lnTo>
                  <a:pt x="563" y="33"/>
                </a:lnTo>
                <a:lnTo>
                  <a:pt x="564" y="33"/>
                </a:lnTo>
                <a:lnTo>
                  <a:pt x="564" y="32"/>
                </a:lnTo>
                <a:lnTo>
                  <a:pt x="565" y="32"/>
                </a:lnTo>
                <a:lnTo>
                  <a:pt x="566" y="33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70" y="33"/>
                </a:lnTo>
                <a:lnTo>
                  <a:pt x="571" y="34"/>
                </a:lnTo>
                <a:lnTo>
                  <a:pt x="572" y="33"/>
                </a:lnTo>
                <a:lnTo>
                  <a:pt x="573" y="34"/>
                </a:lnTo>
                <a:lnTo>
                  <a:pt x="574" y="34"/>
                </a:lnTo>
                <a:lnTo>
                  <a:pt x="575" y="34"/>
                </a:lnTo>
                <a:lnTo>
                  <a:pt x="576" y="34"/>
                </a:lnTo>
                <a:lnTo>
                  <a:pt x="576" y="36"/>
                </a:lnTo>
                <a:lnTo>
                  <a:pt x="577" y="37"/>
                </a:lnTo>
                <a:lnTo>
                  <a:pt x="578" y="37"/>
                </a:lnTo>
                <a:lnTo>
                  <a:pt x="578" y="39"/>
                </a:lnTo>
                <a:lnTo>
                  <a:pt x="579" y="39"/>
                </a:lnTo>
                <a:lnTo>
                  <a:pt x="579" y="38"/>
                </a:lnTo>
                <a:lnTo>
                  <a:pt x="579" y="39"/>
                </a:lnTo>
                <a:lnTo>
                  <a:pt x="580" y="39"/>
                </a:lnTo>
                <a:lnTo>
                  <a:pt x="581" y="39"/>
                </a:lnTo>
                <a:lnTo>
                  <a:pt x="581" y="40"/>
                </a:lnTo>
                <a:lnTo>
                  <a:pt x="582" y="40"/>
                </a:lnTo>
                <a:lnTo>
                  <a:pt x="583" y="41"/>
                </a:lnTo>
                <a:lnTo>
                  <a:pt x="583" y="42"/>
                </a:lnTo>
                <a:lnTo>
                  <a:pt x="586" y="43"/>
                </a:lnTo>
                <a:lnTo>
                  <a:pt x="586" y="44"/>
                </a:lnTo>
                <a:lnTo>
                  <a:pt x="589" y="45"/>
                </a:lnTo>
                <a:lnTo>
                  <a:pt x="590" y="46"/>
                </a:lnTo>
                <a:lnTo>
                  <a:pt x="591" y="47"/>
                </a:lnTo>
                <a:lnTo>
                  <a:pt x="592" y="47"/>
                </a:lnTo>
                <a:lnTo>
                  <a:pt x="593" y="47"/>
                </a:lnTo>
                <a:lnTo>
                  <a:pt x="593" y="48"/>
                </a:lnTo>
                <a:lnTo>
                  <a:pt x="594" y="49"/>
                </a:lnTo>
                <a:lnTo>
                  <a:pt x="595" y="49"/>
                </a:lnTo>
                <a:lnTo>
                  <a:pt x="596" y="49"/>
                </a:lnTo>
                <a:lnTo>
                  <a:pt x="596" y="50"/>
                </a:lnTo>
                <a:lnTo>
                  <a:pt x="597" y="50"/>
                </a:lnTo>
                <a:lnTo>
                  <a:pt x="596" y="50"/>
                </a:lnTo>
                <a:lnTo>
                  <a:pt x="598" y="51"/>
                </a:lnTo>
                <a:lnTo>
                  <a:pt x="598" y="52"/>
                </a:lnTo>
                <a:lnTo>
                  <a:pt x="599" y="51"/>
                </a:lnTo>
                <a:lnTo>
                  <a:pt x="601" y="50"/>
                </a:lnTo>
                <a:lnTo>
                  <a:pt x="601" y="51"/>
                </a:lnTo>
                <a:lnTo>
                  <a:pt x="602" y="52"/>
                </a:lnTo>
                <a:lnTo>
                  <a:pt x="603" y="53"/>
                </a:lnTo>
                <a:lnTo>
                  <a:pt x="605" y="53"/>
                </a:lnTo>
                <a:lnTo>
                  <a:pt x="605" y="54"/>
                </a:lnTo>
                <a:lnTo>
                  <a:pt x="606" y="55"/>
                </a:lnTo>
                <a:lnTo>
                  <a:pt x="608" y="56"/>
                </a:lnTo>
                <a:lnTo>
                  <a:pt x="609" y="57"/>
                </a:lnTo>
                <a:lnTo>
                  <a:pt x="612" y="58"/>
                </a:lnTo>
                <a:lnTo>
                  <a:pt x="612" y="59"/>
                </a:lnTo>
                <a:lnTo>
                  <a:pt x="612" y="60"/>
                </a:lnTo>
                <a:lnTo>
                  <a:pt x="613" y="61"/>
                </a:lnTo>
                <a:lnTo>
                  <a:pt x="615" y="62"/>
                </a:lnTo>
                <a:lnTo>
                  <a:pt x="616" y="61"/>
                </a:lnTo>
                <a:lnTo>
                  <a:pt x="617" y="62"/>
                </a:lnTo>
                <a:lnTo>
                  <a:pt x="618" y="63"/>
                </a:lnTo>
                <a:lnTo>
                  <a:pt x="619" y="62"/>
                </a:lnTo>
                <a:lnTo>
                  <a:pt x="620" y="62"/>
                </a:lnTo>
                <a:lnTo>
                  <a:pt x="621" y="63"/>
                </a:lnTo>
                <a:lnTo>
                  <a:pt x="622" y="64"/>
                </a:lnTo>
                <a:lnTo>
                  <a:pt x="623" y="65"/>
                </a:lnTo>
                <a:lnTo>
                  <a:pt x="624" y="64"/>
                </a:lnTo>
                <a:lnTo>
                  <a:pt x="624" y="65"/>
                </a:lnTo>
                <a:lnTo>
                  <a:pt x="626" y="64"/>
                </a:lnTo>
                <a:lnTo>
                  <a:pt x="627" y="63"/>
                </a:lnTo>
                <a:lnTo>
                  <a:pt x="627" y="64"/>
                </a:lnTo>
                <a:lnTo>
                  <a:pt x="629" y="63"/>
                </a:lnTo>
                <a:lnTo>
                  <a:pt x="630" y="63"/>
                </a:lnTo>
                <a:lnTo>
                  <a:pt x="630" y="62"/>
                </a:lnTo>
                <a:lnTo>
                  <a:pt x="631" y="62"/>
                </a:lnTo>
                <a:lnTo>
                  <a:pt x="631" y="63"/>
                </a:lnTo>
                <a:lnTo>
                  <a:pt x="632" y="63"/>
                </a:lnTo>
                <a:lnTo>
                  <a:pt x="632" y="64"/>
                </a:lnTo>
                <a:lnTo>
                  <a:pt x="632" y="65"/>
                </a:lnTo>
                <a:lnTo>
                  <a:pt x="633" y="66"/>
                </a:lnTo>
                <a:lnTo>
                  <a:pt x="634" y="66"/>
                </a:lnTo>
                <a:lnTo>
                  <a:pt x="635" y="66"/>
                </a:lnTo>
                <a:lnTo>
                  <a:pt x="635" y="68"/>
                </a:lnTo>
                <a:lnTo>
                  <a:pt x="636" y="69"/>
                </a:lnTo>
                <a:lnTo>
                  <a:pt x="637" y="69"/>
                </a:lnTo>
                <a:lnTo>
                  <a:pt x="638" y="69"/>
                </a:lnTo>
                <a:lnTo>
                  <a:pt x="641" y="68"/>
                </a:lnTo>
                <a:lnTo>
                  <a:pt x="643" y="68"/>
                </a:lnTo>
                <a:lnTo>
                  <a:pt x="644" y="69"/>
                </a:lnTo>
                <a:lnTo>
                  <a:pt x="644" y="68"/>
                </a:lnTo>
                <a:lnTo>
                  <a:pt x="647" y="69"/>
                </a:lnTo>
                <a:lnTo>
                  <a:pt x="648" y="69"/>
                </a:lnTo>
                <a:lnTo>
                  <a:pt x="648" y="68"/>
                </a:lnTo>
                <a:lnTo>
                  <a:pt x="649" y="68"/>
                </a:lnTo>
                <a:lnTo>
                  <a:pt x="650" y="67"/>
                </a:lnTo>
                <a:lnTo>
                  <a:pt x="651" y="66"/>
                </a:lnTo>
                <a:lnTo>
                  <a:pt x="652" y="66"/>
                </a:lnTo>
                <a:lnTo>
                  <a:pt x="653" y="65"/>
                </a:lnTo>
                <a:lnTo>
                  <a:pt x="654" y="64"/>
                </a:lnTo>
                <a:lnTo>
                  <a:pt x="656" y="64"/>
                </a:lnTo>
                <a:lnTo>
                  <a:pt x="656" y="63"/>
                </a:lnTo>
                <a:lnTo>
                  <a:pt x="657" y="63"/>
                </a:lnTo>
                <a:lnTo>
                  <a:pt x="674" y="79"/>
                </a:lnTo>
                <a:lnTo>
                  <a:pt x="681" y="85"/>
                </a:lnTo>
                <a:lnTo>
                  <a:pt x="687" y="91"/>
                </a:lnTo>
                <a:lnTo>
                  <a:pt x="688" y="92"/>
                </a:lnTo>
                <a:lnTo>
                  <a:pt x="689" y="92"/>
                </a:lnTo>
                <a:lnTo>
                  <a:pt x="690" y="102"/>
                </a:lnTo>
                <a:lnTo>
                  <a:pt x="690" y="111"/>
                </a:lnTo>
                <a:lnTo>
                  <a:pt x="691" y="110"/>
                </a:lnTo>
                <a:lnTo>
                  <a:pt x="693" y="111"/>
                </a:lnTo>
                <a:lnTo>
                  <a:pt x="693" y="110"/>
                </a:lnTo>
                <a:lnTo>
                  <a:pt x="694" y="110"/>
                </a:lnTo>
                <a:lnTo>
                  <a:pt x="695" y="111"/>
                </a:lnTo>
                <a:lnTo>
                  <a:pt x="696" y="111"/>
                </a:lnTo>
                <a:lnTo>
                  <a:pt x="697" y="110"/>
                </a:lnTo>
                <a:lnTo>
                  <a:pt x="699" y="110"/>
                </a:lnTo>
                <a:lnTo>
                  <a:pt x="700" y="111"/>
                </a:lnTo>
                <a:lnTo>
                  <a:pt x="701" y="111"/>
                </a:lnTo>
                <a:lnTo>
                  <a:pt x="702" y="111"/>
                </a:lnTo>
                <a:lnTo>
                  <a:pt x="703" y="111"/>
                </a:lnTo>
                <a:lnTo>
                  <a:pt x="704" y="112"/>
                </a:lnTo>
                <a:lnTo>
                  <a:pt x="705" y="112"/>
                </a:lnTo>
                <a:lnTo>
                  <a:pt x="705" y="111"/>
                </a:lnTo>
                <a:lnTo>
                  <a:pt x="707" y="110"/>
                </a:lnTo>
                <a:lnTo>
                  <a:pt x="709" y="108"/>
                </a:lnTo>
                <a:lnTo>
                  <a:pt x="710" y="109"/>
                </a:lnTo>
                <a:lnTo>
                  <a:pt x="712" y="108"/>
                </a:lnTo>
                <a:lnTo>
                  <a:pt x="713" y="108"/>
                </a:lnTo>
                <a:lnTo>
                  <a:pt x="714" y="108"/>
                </a:lnTo>
                <a:lnTo>
                  <a:pt x="715" y="107"/>
                </a:lnTo>
                <a:lnTo>
                  <a:pt x="716" y="107"/>
                </a:lnTo>
                <a:lnTo>
                  <a:pt x="716" y="105"/>
                </a:lnTo>
                <a:lnTo>
                  <a:pt x="716" y="104"/>
                </a:lnTo>
                <a:lnTo>
                  <a:pt x="717" y="104"/>
                </a:lnTo>
                <a:lnTo>
                  <a:pt x="718" y="104"/>
                </a:lnTo>
                <a:lnTo>
                  <a:pt x="719" y="104"/>
                </a:lnTo>
                <a:lnTo>
                  <a:pt x="720" y="104"/>
                </a:lnTo>
                <a:lnTo>
                  <a:pt x="721" y="107"/>
                </a:lnTo>
                <a:lnTo>
                  <a:pt x="722" y="107"/>
                </a:lnTo>
                <a:lnTo>
                  <a:pt x="725" y="106"/>
                </a:lnTo>
                <a:lnTo>
                  <a:pt x="725" y="105"/>
                </a:lnTo>
                <a:lnTo>
                  <a:pt x="726" y="105"/>
                </a:lnTo>
                <a:lnTo>
                  <a:pt x="726" y="104"/>
                </a:lnTo>
                <a:lnTo>
                  <a:pt x="726" y="103"/>
                </a:lnTo>
                <a:lnTo>
                  <a:pt x="727" y="103"/>
                </a:lnTo>
                <a:lnTo>
                  <a:pt x="728" y="103"/>
                </a:lnTo>
                <a:lnTo>
                  <a:pt x="728" y="104"/>
                </a:lnTo>
                <a:lnTo>
                  <a:pt x="729" y="104"/>
                </a:lnTo>
                <a:lnTo>
                  <a:pt x="730" y="106"/>
                </a:lnTo>
                <a:lnTo>
                  <a:pt x="729" y="107"/>
                </a:lnTo>
                <a:lnTo>
                  <a:pt x="730" y="108"/>
                </a:lnTo>
                <a:lnTo>
                  <a:pt x="731" y="108"/>
                </a:lnTo>
                <a:lnTo>
                  <a:pt x="732" y="108"/>
                </a:lnTo>
                <a:lnTo>
                  <a:pt x="733" y="108"/>
                </a:lnTo>
                <a:lnTo>
                  <a:pt x="733" y="107"/>
                </a:lnTo>
                <a:lnTo>
                  <a:pt x="733" y="106"/>
                </a:lnTo>
                <a:lnTo>
                  <a:pt x="733" y="105"/>
                </a:lnTo>
                <a:lnTo>
                  <a:pt x="734" y="105"/>
                </a:lnTo>
                <a:lnTo>
                  <a:pt x="735" y="104"/>
                </a:lnTo>
                <a:lnTo>
                  <a:pt x="736" y="104"/>
                </a:lnTo>
                <a:lnTo>
                  <a:pt x="736" y="105"/>
                </a:lnTo>
                <a:lnTo>
                  <a:pt x="736" y="107"/>
                </a:lnTo>
                <a:lnTo>
                  <a:pt x="738" y="108"/>
                </a:lnTo>
                <a:lnTo>
                  <a:pt x="739" y="109"/>
                </a:lnTo>
                <a:lnTo>
                  <a:pt x="740" y="109"/>
                </a:lnTo>
                <a:lnTo>
                  <a:pt x="740" y="108"/>
                </a:lnTo>
                <a:lnTo>
                  <a:pt x="742" y="110"/>
                </a:lnTo>
                <a:lnTo>
                  <a:pt x="742" y="111"/>
                </a:lnTo>
                <a:lnTo>
                  <a:pt x="743" y="111"/>
                </a:lnTo>
                <a:lnTo>
                  <a:pt x="743" y="112"/>
                </a:lnTo>
                <a:lnTo>
                  <a:pt x="745" y="113"/>
                </a:lnTo>
                <a:lnTo>
                  <a:pt x="745" y="114"/>
                </a:lnTo>
                <a:lnTo>
                  <a:pt x="746" y="114"/>
                </a:lnTo>
                <a:lnTo>
                  <a:pt x="747" y="114"/>
                </a:lnTo>
                <a:lnTo>
                  <a:pt x="748" y="114"/>
                </a:lnTo>
                <a:lnTo>
                  <a:pt x="748" y="113"/>
                </a:lnTo>
                <a:lnTo>
                  <a:pt x="749" y="112"/>
                </a:lnTo>
                <a:lnTo>
                  <a:pt x="750" y="112"/>
                </a:lnTo>
                <a:lnTo>
                  <a:pt x="751" y="113"/>
                </a:lnTo>
                <a:lnTo>
                  <a:pt x="751" y="112"/>
                </a:lnTo>
                <a:lnTo>
                  <a:pt x="753" y="111"/>
                </a:lnTo>
                <a:lnTo>
                  <a:pt x="754" y="113"/>
                </a:lnTo>
                <a:lnTo>
                  <a:pt x="755" y="115"/>
                </a:lnTo>
                <a:lnTo>
                  <a:pt x="756" y="115"/>
                </a:lnTo>
                <a:lnTo>
                  <a:pt x="757" y="116"/>
                </a:lnTo>
                <a:lnTo>
                  <a:pt x="757" y="115"/>
                </a:lnTo>
                <a:lnTo>
                  <a:pt x="757" y="116"/>
                </a:lnTo>
                <a:lnTo>
                  <a:pt x="758" y="115"/>
                </a:lnTo>
                <a:lnTo>
                  <a:pt x="759" y="116"/>
                </a:lnTo>
                <a:lnTo>
                  <a:pt x="759" y="115"/>
                </a:lnTo>
                <a:lnTo>
                  <a:pt x="759" y="116"/>
                </a:lnTo>
                <a:lnTo>
                  <a:pt x="760" y="115"/>
                </a:lnTo>
                <a:lnTo>
                  <a:pt x="761" y="116"/>
                </a:lnTo>
                <a:lnTo>
                  <a:pt x="762" y="116"/>
                </a:lnTo>
                <a:lnTo>
                  <a:pt x="763" y="116"/>
                </a:lnTo>
                <a:lnTo>
                  <a:pt x="765" y="116"/>
                </a:lnTo>
                <a:lnTo>
                  <a:pt x="765" y="115"/>
                </a:lnTo>
                <a:lnTo>
                  <a:pt x="765" y="116"/>
                </a:lnTo>
                <a:lnTo>
                  <a:pt x="766" y="116"/>
                </a:lnTo>
                <a:lnTo>
                  <a:pt x="766" y="115"/>
                </a:lnTo>
                <a:lnTo>
                  <a:pt x="767" y="115"/>
                </a:lnTo>
                <a:lnTo>
                  <a:pt x="768" y="114"/>
                </a:lnTo>
                <a:lnTo>
                  <a:pt x="769" y="114"/>
                </a:lnTo>
                <a:lnTo>
                  <a:pt x="769" y="116"/>
                </a:lnTo>
                <a:lnTo>
                  <a:pt x="769" y="117"/>
                </a:lnTo>
                <a:lnTo>
                  <a:pt x="770" y="117"/>
                </a:lnTo>
                <a:lnTo>
                  <a:pt x="771" y="117"/>
                </a:lnTo>
                <a:lnTo>
                  <a:pt x="771" y="118"/>
                </a:lnTo>
                <a:lnTo>
                  <a:pt x="771" y="119"/>
                </a:lnTo>
                <a:lnTo>
                  <a:pt x="773" y="120"/>
                </a:lnTo>
                <a:lnTo>
                  <a:pt x="774" y="120"/>
                </a:lnTo>
                <a:lnTo>
                  <a:pt x="774" y="121"/>
                </a:lnTo>
                <a:lnTo>
                  <a:pt x="773" y="122"/>
                </a:lnTo>
                <a:lnTo>
                  <a:pt x="774" y="122"/>
                </a:lnTo>
                <a:lnTo>
                  <a:pt x="774" y="123"/>
                </a:lnTo>
                <a:lnTo>
                  <a:pt x="774" y="122"/>
                </a:lnTo>
                <a:lnTo>
                  <a:pt x="775" y="122"/>
                </a:lnTo>
                <a:lnTo>
                  <a:pt x="775" y="121"/>
                </a:lnTo>
                <a:lnTo>
                  <a:pt x="776" y="122"/>
                </a:lnTo>
                <a:lnTo>
                  <a:pt x="777" y="122"/>
                </a:lnTo>
                <a:lnTo>
                  <a:pt x="777" y="123"/>
                </a:lnTo>
                <a:lnTo>
                  <a:pt x="778" y="123"/>
                </a:lnTo>
                <a:lnTo>
                  <a:pt x="779" y="122"/>
                </a:lnTo>
                <a:lnTo>
                  <a:pt x="780" y="121"/>
                </a:lnTo>
                <a:lnTo>
                  <a:pt x="780" y="122"/>
                </a:lnTo>
                <a:lnTo>
                  <a:pt x="779" y="123"/>
                </a:lnTo>
                <a:lnTo>
                  <a:pt x="780" y="124"/>
                </a:lnTo>
                <a:lnTo>
                  <a:pt x="780" y="123"/>
                </a:lnTo>
                <a:lnTo>
                  <a:pt x="780" y="124"/>
                </a:lnTo>
                <a:lnTo>
                  <a:pt x="780" y="125"/>
                </a:lnTo>
                <a:lnTo>
                  <a:pt x="780" y="124"/>
                </a:lnTo>
                <a:lnTo>
                  <a:pt x="780" y="125"/>
                </a:lnTo>
                <a:lnTo>
                  <a:pt x="781" y="126"/>
                </a:lnTo>
                <a:lnTo>
                  <a:pt x="780" y="126"/>
                </a:lnTo>
                <a:lnTo>
                  <a:pt x="781" y="127"/>
                </a:lnTo>
                <a:lnTo>
                  <a:pt x="782" y="127"/>
                </a:lnTo>
                <a:lnTo>
                  <a:pt x="783" y="127"/>
                </a:lnTo>
                <a:lnTo>
                  <a:pt x="782" y="127"/>
                </a:lnTo>
                <a:lnTo>
                  <a:pt x="783" y="127"/>
                </a:lnTo>
                <a:lnTo>
                  <a:pt x="783" y="128"/>
                </a:lnTo>
                <a:lnTo>
                  <a:pt x="784" y="128"/>
                </a:lnTo>
                <a:lnTo>
                  <a:pt x="785" y="129"/>
                </a:lnTo>
                <a:lnTo>
                  <a:pt x="786" y="129"/>
                </a:lnTo>
                <a:lnTo>
                  <a:pt x="787" y="129"/>
                </a:lnTo>
                <a:lnTo>
                  <a:pt x="787" y="130"/>
                </a:lnTo>
                <a:lnTo>
                  <a:pt x="788" y="130"/>
                </a:lnTo>
                <a:lnTo>
                  <a:pt x="788" y="129"/>
                </a:lnTo>
                <a:lnTo>
                  <a:pt x="788" y="128"/>
                </a:lnTo>
                <a:lnTo>
                  <a:pt x="791" y="129"/>
                </a:lnTo>
                <a:lnTo>
                  <a:pt x="791" y="130"/>
                </a:lnTo>
                <a:lnTo>
                  <a:pt x="790" y="130"/>
                </a:lnTo>
                <a:lnTo>
                  <a:pt x="790" y="131"/>
                </a:lnTo>
                <a:lnTo>
                  <a:pt x="791" y="131"/>
                </a:lnTo>
                <a:lnTo>
                  <a:pt x="792" y="133"/>
                </a:lnTo>
                <a:lnTo>
                  <a:pt x="792" y="134"/>
                </a:lnTo>
                <a:lnTo>
                  <a:pt x="794" y="134"/>
                </a:lnTo>
                <a:lnTo>
                  <a:pt x="794" y="135"/>
                </a:lnTo>
                <a:lnTo>
                  <a:pt x="794" y="136"/>
                </a:lnTo>
                <a:lnTo>
                  <a:pt x="795" y="136"/>
                </a:lnTo>
                <a:lnTo>
                  <a:pt x="795" y="137"/>
                </a:lnTo>
                <a:lnTo>
                  <a:pt x="795" y="138"/>
                </a:lnTo>
                <a:lnTo>
                  <a:pt x="794" y="140"/>
                </a:lnTo>
                <a:lnTo>
                  <a:pt x="793" y="139"/>
                </a:lnTo>
                <a:lnTo>
                  <a:pt x="793" y="140"/>
                </a:lnTo>
                <a:lnTo>
                  <a:pt x="794" y="140"/>
                </a:lnTo>
                <a:lnTo>
                  <a:pt x="794" y="141"/>
                </a:lnTo>
                <a:lnTo>
                  <a:pt x="794" y="143"/>
                </a:lnTo>
                <a:lnTo>
                  <a:pt x="792" y="143"/>
                </a:lnTo>
                <a:lnTo>
                  <a:pt x="792" y="144"/>
                </a:lnTo>
                <a:lnTo>
                  <a:pt x="791" y="144"/>
                </a:lnTo>
                <a:lnTo>
                  <a:pt x="791" y="145"/>
                </a:lnTo>
                <a:lnTo>
                  <a:pt x="790" y="147"/>
                </a:lnTo>
                <a:lnTo>
                  <a:pt x="791" y="148"/>
                </a:lnTo>
                <a:lnTo>
                  <a:pt x="791" y="150"/>
                </a:lnTo>
                <a:lnTo>
                  <a:pt x="790" y="150"/>
                </a:lnTo>
                <a:lnTo>
                  <a:pt x="789" y="150"/>
                </a:lnTo>
                <a:lnTo>
                  <a:pt x="788" y="151"/>
                </a:lnTo>
                <a:lnTo>
                  <a:pt x="788" y="153"/>
                </a:lnTo>
                <a:lnTo>
                  <a:pt x="787" y="153"/>
                </a:lnTo>
                <a:lnTo>
                  <a:pt x="787" y="152"/>
                </a:lnTo>
                <a:lnTo>
                  <a:pt x="786" y="152"/>
                </a:lnTo>
                <a:lnTo>
                  <a:pt x="785" y="153"/>
                </a:lnTo>
                <a:lnTo>
                  <a:pt x="785" y="154"/>
                </a:lnTo>
                <a:lnTo>
                  <a:pt x="784" y="155"/>
                </a:lnTo>
                <a:lnTo>
                  <a:pt x="783" y="155"/>
                </a:lnTo>
                <a:lnTo>
                  <a:pt x="783" y="158"/>
                </a:lnTo>
                <a:lnTo>
                  <a:pt x="783" y="159"/>
                </a:lnTo>
                <a:lnTo>
                  <a:pt x="782" y="160"/>
                </a:lnTo>
                <a:lnTo>
                  <a:pt x="782" y="161"/>
                </a:lnTo>
                <a:lnTo>
                  <a:pt x="781" y="161"/>
                </a:lnTo>
                <a:lnTo>
                  <a:pt x="780" y="163"/>
                </a:lnTo>
                <a:lnTo>
                  <a:pt x="779" y="162"/>
                </a:lnTo>
                <a:lnTo>
                  <a:pt x="779" y="161"/>
                </a:lnTo>
                <a:lnTo>
                  <a:pt x="778" y="160"/>
                </a:lnTo>
                <a:lnTo>
                  <a:pt x="778" y="161"/>
                </a:lnTo>
                <a:lnTo>
                  <a:pt x="777" y="163"/>
                </a:lnTo>
                <a:lnTo>
                  <a:pt x="775" y="166"/>
                </a:lnTo>
                <a:lnTo>
                  <a:pt x="774" y="166"/>
                </a:lnTo>
                <a:lnTo>
                  <a:pt x="774" y="167"/>
                </a:lnTo>
                <a:lnTo>
                  <a:pt x="773" y="167"/>
                </a:lnTo>
                <a:lnTo>
                  <a:pt x="773" y="168"/>
                </a:lnTo>
                <a:lnTo>
                  <a:pt x="773" y="169"/>
                </a:lnTo>
                <a:lnTo>
                  <a:pt x="774" y="169"/>
                </a:lnTo>
                <a:lnTo>
                  <a:pt x="774" y="170"/>
                </a:lnTo>
                <a:lnTo>
                  <a:pt x="774" y="171"/>
                </a:lnTo>
                <a:lnTo>
                  <a:pt x="774" y="172"/>
                </a:lnTo>
                <a:lnTo>
                  <a:pt x="773" y="171"/>
                </a:lnTo>
                <a:lnTo>
                  <a:pt x="773" y="172"/>
                </a:lnTo>
                <a:lnTo>
                  <a:pt x="772" y="171"/>
                </a:lnTo>
                <a:lnTo>
                  <a:pt x="771" y="171"/>
                </a:lnTo>
                <a:lnTo>
                  <a:pt x="770" y="171"/>
                </a:lnTo>
                <a:lnTo>
                  <a:pt x="769" y="170"/>
                </a:lnTo>
                <a:lnTo>
                  <a:pt x="768" y="170"/>
                </a:lnTo>
                <a:lnTo>
                  <a:pt x="768" y="171"/>
                </a:lnTo>
                <a:lnTo>
                  <a:pt x="767" y="171"/>
                </a:lnTo>
                <a:lnTo>
                  <a:pt x="765" y="171"/>
                </a:lnTo>
                <a:lnTo>
                  <a:pt x="765" y="172"/>
                </a:lnTo>
                <a:lnTo>
                  <a:pt x="765" y="173"/>
                </a:lnTo>
                <a:lnTo>
                  <a:pt x="765" y="175"/>
                </a:lnTo>
                <a:lnTo>
                  <a:pt x="764" y="177"/>
                </a:lnTo>
                <a:lnTo>
                  <a:pt x="763" y="179"/>
                </a:lnTo>
                <a:lnTo>
                  <a:pt x="763" y="180"/>
                </a:lnTo>
                <a:lnTo>
                  <a:pt x="764" y="181"/>
                </a:lnTo>
                <a:lnTo>
                  <a:pt x="763" y="182"/>
                </a:lnTo>
                <a:lnTo>
                  <a:pt x="763" y="183"/>
                </a:lnTo>
                <a:lnTo>
                  <a:pt x="762" y="184"/>
                </a:lnTo>
                <a:lnTo>
                  <a:pt x="762" y="186"/>
                </a:lnTo>
                <a:lnTo>
                  <a:pt x="761" y="187"/>
                </a:lnTo>
                <a:lnTo>
                  <a:pt x="762" y="187"/>
                </a:lnTo>
                <a:lnTo>
                  <a:pt x="762" y="188"/>
                </a:lnTo>
                <a:lnTo>
                  <a:pt x="765" y="187"/>
                </a:lnTo>
                <a:lnTo>
                  <a:pt x="765" y="188"/>
                </a:lnTo>
                <a:lnTo>
                  <a:pt x="766" y="187"/>
                </a:lnTo>
                <a:lnTo>
                  <a:pt x="767" y="188"/>
                </a:lnTo>
                <a:lnTo>
                  <a:pt x="767" y="189"/>
                </a:lnTo>
                <a:lnTo>
                  <a:pt x="768" y="191"/>
                </a:lnTo>
                <a:lnTo>
                  <a:pt x="768" y="192"/>
                </a:lnTo>
                <a:lnTo>
                  <a:pt x="766" y="192"/>
                </a:lnTo>
                <a:lnTo>
                  <a:pt x="766" y="193"/>
                </a:lnTo>
                <a:lnTo>
                  <a:pt x="765" y="194"/>
                </a:lnTo>
                <a:lnTo>
                  <a:pt x="765" y="195"/>
                </a:lnTo>
                <a:lnTo>
                  <a:pt x="764" y="195"/>
                </a:lnTo>
                <a:lnTo>
                  <a:pt x="762" y="195"/>
                </a:lnTo>
                <a:lnTo>
                  <a:pt x="761" y="195"/>
                </a:lnTo>
                <a:lnTo>
                  <a:pt x="760" y="195"/>
                </a:lnTo>
                <a:lnTo>
                  <a:pt x="760" y="194"/>
                </a:lnTo>
                <a:lnTo>
                  <a:pt x="759" y="193"/>
                </a:lnTo>
                <a:lnTo>
                  <a:pt x="759" y="194"/>
                </a:lnTo>
                <a:lnTo>
                  <a:pt x="757" y="194"/>
                </a:lnTo>
                <a:lnTo>
                  <a:pt x="757" y="195"/>
                </a:lnTo>
                <a:lnTo>
                  <a:pt x="756" y="195"/>
                </a:lnTo>
                <a:lnTo>
                  <a:pt x="755" y="194"/>
                </a:lnTo>
                <a:lnTo>
                  <a:pt x="754" y="194"/>
                </a:lnTo>
                <a:lnTo>
                  <a:pt x="754" y="195"/>
                </a:lnTo>
                <a:lnTo>
                  <a:pt x="753" y="194"/>
                </a:lnTo>
                <a:lnTo>
                  <a:pt x="753" y="193"/>
                </a:lnTo>
                <a:lnTo>
                  <a:pt x="751" y="193"/>
                </a:lnTo>
                <a:lnTo>
                  <a:pt x="751" y="194"/>
                </a:lnTo>
                <a:lnTo>
                  <a:pt x="751" y="195"/>
                </a:lnTo>
                <a:lnTo>
                  <a:pt x="749" y="197"/>
                </a:lnTo>
                <a:lnTo>
                  <a:pt x="748" y="199"/>
                </a:lnTo>
                <a:lnTo>
                  <a:pt x="748" y="201"/>
                </a:lnTo>
                <a:lnTo>
                  <a:pt x="747" y="201"/>
                </a:lnTo>
                <a:lnTo>
                  <a:pt x="746" y="203"/>
                </a:lnTo>
                <a:lnTo>
                  <a:pt x="746" y="204"/>
                </a:lnTo>
                <a:lnTo>
                  <a:pt x="745" y="207"/>
                </a:lnTo>
                <a:lnTo>
                  <a:pt x="745" y="208"/>
                </a:lnTo>
                <a:lnTo>
                  <a:pt x="745" y="209"/>
                </a:lnTo>
                <a:lnTo>
                  <a:pt x="745" y="211"/>
                </a:lnTo>
                <a:lnTo>
                  <a:pt x="744" y="213"/>
                </a:lnTo>
                <a:lnTo>
                  <a:pt x="745" y="215"/>
                </a:lnTo>
                <a:lnTo>
                  <a:pt x="746" y="216"/>
                </a:lnTo>
                <a:lnTo>
                  <a:pt x="746" y="217"/>
                </a:lnTo>
                <a:lnTo>
                  <a:pt x="745" y="218"/>
                </a:lnTo>
                <a:lnTo>
                  <a:pt x="745" y="219"/>
                </a:lnTo>
                <a:lnTo>
                  <a:pt x="745" y="220"/>
                </a:lnTo>
                <a:lnTo>
                  <a:pt x="745" y="221"/>
                </a:lnTo>
                <a:lnTo>
                  <a:pt x="745" y="222"/>
                </a:lnTo>
                <a:lnTo>
                  <a:pt x="746" y="223"/>
                </a:lnTo>
                <a:lnTo>
                  <a:pt x="745" y="224"/>
                </a:lnTo>
                <a:lnTo>
                  <a:pt x="744" y="225"/>
                </a:lnTo>
                <a:lnTo>
                  <a:pt x="743" y="225"/>
                </a:lnTo>
                <a:lnTo>
                  <a:pt x="743" y="226"/>
                </a:lnTo>
                <a:lnTo>
                  <a:pt x="742" y="226"/>
                </a:lnTo>
                <a:lnTo>
                  <a:pt x="742" y="227"/>
                </a:lnTo>
                <a:lnTo>
                  <a:pt x="743" y="227"/>
                </a:lnTo>
                <a:lnTo>
                  <a:pt x="742" y="228"/>
                </a:lnTo>
                <a:lnTo>
                  <a:pt x="742" y="229"/>
                </a:lnTo>
                <a:lnTo>
                  <a:pt x="743" y="230"/>
                </a:lnTo>
                <a:lnTo>
                  <a:pt x="742" y="231"/>
                </a:lnTo>
                <a:lnTo>
                  <a:pt x="741" y="232"/>
                </a:lnTo>
                <a:lnTo>
                  <a:pt x="742" y="233"/>
                </a:lnTo>
                <a:lnTo>
                  <a:pt x="743" y="233"/>
                </a:lnTo>
                <a:lnTo>
                  <a:pt x="744" y="233"/>
                </a:lnTo>
                <a:lnTo>
                  <a:pt x="745" y="233"/>
                </a:lnTo>
                <a:lnTo>
                  <a:pt x="746" y="234"/>
                </a:lnTo>
                <a:lnTo>
                  <a:pt x="748" y="235"/>
                </a:lnTo>
                <a:lnTo>
                  <a:pt x="748" y="236"/>
                </a:lnTo>
                <a:lnTo>
                  <a:pt x="749" y="237"/>
                </a:lnTo>
                <a:lnTo>
                  <a:pt x="750" y="237"/>
                </a:lnTo>
                <a:lnTo>
                  <a:pt x="750" y="238"/>
                </a:lnTo>
                <a:lnTo>
                  <a:pt x="751" y="238"/>
                </a:lnTo>
                <a:lnTo>
                  <a:pt x="751" y="239"/>
                </a:lnTo>
                <a:lnTo>
                  <a:pt x="751" y="240"/>
                </a:lnTo>
                <a:lnTo>
                  <a:pt x="751" y="241"/>
                </a:lnTo>
                <a:lnTo>
                  <a:pt x="753" y="244"/>
                </a:lnTo>
                <a:lnTo>
                  <a:pt x="754" y="244"/>
                </a:lnTo>
                <a:lnTo>
                  <a:pt x="756" y="244"/>
                </a:lnTo>
                <a:lnTo>
                  <a:pt x="757" y="245"/>
                </a:lnTo>
                <a:lnTo>
                  <a:pt x="756" y="245"/>
                </a:lnTo>
                <a:lnTo>
                  <a:pt x="756" y="246"/>
                </a:lnTo>
                <a:lnTo>
                  <a:pt x="756" y="247"/>
                </a:lnTo>
                <a:lnTo>
                  <a:pt x="757" y="247"/>
                </a:lnTo>
                <a:lnTo>
                  <a:pt x="757" y="248"/>
                </a:lnTo>
                <a:lnTo>
                  <a:pt x="758" y="247"/>
                </a:lnTo>
                <a:lnTo>
                  <a:pt x="759" y="247"/>
                </a:lnTo>
                <a:lnTo>
                  <a:pt x="759" y="249"/>
                </a:lnTo>
                <a:lnTo>
                  <a:pt x="760" y="250"/>
                </a:lnTo>
                <a:lnTo>
                  <a:pt x="760" y="248"/>
                </a:lnTo>
                <a:lnTo>
                  <a:pt x="760" y="247"/>
                </a:lnTo>
                <a:lnTo>
                  <a:pt x="761" y="247"/>
                </a:lnTo>
                <a:lnTo>
                  <a:pt x="762" y="248"/>
                </a:lnTo>
                <a:lnTo>
                  <a:pt x="762" y="250"/>
                </a:lnTo>
                <a:lnTo>
                  <a:pt x="763" y="251"/>
                </a:lnTo>
                <a:lnTo>
                  <a:pt x="764" y="252"/>
                </a:lnTo>
                <a:lnTo>
                  <a:pt x="764" y="253"/>
                </a:lnTo>
                <a:lnTo>
                  <a:pt x="765" y="253"/>
                </a:lnTo>
                <a:lnTo>
                  <a:pt x="765" y="255"/>
                </a:lnTo>
                <a:lnTo>
                  <a:pt x="766" y="256"/>
                </a:lnTo>
                <a:lnTo>
                  <a:pt x="767" y="255"/>
                </a:lnTo>
                <a:lnTo>
                  <a:pt x="768" y="256"/>
                </a:lnTo>
                <a:lnTo>
                  <a:pt x="769" y="256"/>
                </a:lnTo>
                <a:lnTo>
                  <a:pt x="770" y="257"/>
                </a:lnTo>
                <a:lnTo>
                  <a:pt x="770" y="258"/>
                </a:lnTo>
                <a:lnTo>
                  <a:pt x="770" y="259"/>
                </a:lnTo>
                <a:lnTo>
                  <a:pt x="770" y="260"/>
                </a:lnTo>
                <a:lnTo>
                  <a:pt x="771" y="261"/>
                </a:lnTo>
                <a:lnTo>
                  <a:pt x="771" y="262"/>
                </a:lnTo>
                <a:lnTo>
                  <a:pt x="771" y="263"/>
                </a:lnTo>
                <a:lnTo>
                  <a:pt x="772" y="263"/>
                </a:lnTo>
                <a:lnTo>
                  <a:pt x="773" y="264"/>
                </a:lnTo>
                <a:lnTo>
                  <a:pt x="773" y="265"/>
                </a:lnTo>
                <a:lnTo>
                  <a:pt x="770" y="268"/>
                </a:lnTo>
                <a:lnTo>
                  <a:pt x="767" y="269"/>
                </a:lnTo>
                <a:lnTo>
                  <a:pt x="766" y="270"/>
                </a:lnTo>
                <a:lnTo>
                  <a:pt x="767" y="271"/>
                </a:lnTo>
                <a:lnTo>
                  <a:pt x="768" y="272"/>
                </a:lnTo>
                <a:lnTo>
                  <a:pt x="769" y="273"/>
                </a:lnTo>
                <a:lnTo>
                  <a:pt x="769" y="274"/>
                </a:lnTo>
                <a:lnTo>
                  <a:pt x="767" y="273"/>
                </a:lnTo>
                <a:lnTo>
                  <a:pt x="766" y="273"/>
                </a:lnTo>
                <a:lnTo>
                  <a:pt x="765" y="273"/>
                </a:lnTo>
                <a:lnTo>
                  <a:pt x="765" y="272"/>
                </a:lnTo>
                <a:lnTo>
                  <a:pt x="763" y="272"/>
                </a:lnTo>
                <a:lnTo>
                  <a:pt x="763" y="271"/>
                </a:lnTo>
                <a:lnTo>
                  <a:pt x="762" y="271"/>
                </a:lnTo>
                <a:lnTo>
                  <a:pt x="762" y="270"/>
                </a:lnTo>
                <a:lnTo>
                  <a:pt x="761" y="269"/>
                </a:lnTo>
                <a:lnTo>
                  <a:pt x="760" y="270"/>
                </a:lnTo>
                <a:lnTo>
                  <a:pt x="759" y="269"/>
                </a:lnTo>
                <a:lnTo>
                  <a:pt x="759" y="270"/>
                </a:lnTo>
                <a:lnTo>
                  <a:pt x="758" y="270"/>
                </a:lnTo>
                <a:lnTo>
                  <a:pt x="757" y="269"/>
                </a:lnTo>
                <a:lnTo>
                  <a:pt x="756" y="270"/>
                </a:lnTo>
                <a:lnTo>
                  <a:pt x="754" y="269"/>
                </a:lnTo>
                <a:lnTo>
                  <a:pt x="753" y="269"/>
                </a:lnTo>
                <a:lnTo>
                  <a:pt x="752" y="270"/>
                </a:lnTo>
                <a:lnTo>
                  <a:pt x="751" y="269"/>
                </a:lnTo>
                <a:lnTo>
                  <a:pt x="750" y="269"/>
                </a:lnTo>
                <a:lnTo>
                  <a:pt x="748" y="268"/>
                </a:lnTo>
                <a:lnTo>
                  <a:pt x="748" y="267"/>
                </a:lnTo>
                <a:lnTo>
                  <a:pt x="746" y="269"/>
                </a:lnTo>
                <a:lnTo>
                  <a:pt x="745" y="269"/>
                </a:lnTo>
                <a:lnTo>
                  <a:pt x="744" y="269"/>
                </a:lnTo>
                <a:lnTo>
                  <a:pt x="744" y="271"/>
                </a:lnTo>
                <a:lnTo>
                  <a:pt x="743" y="271"/>
                </a:lnTo>
                <a:lnTo>
                  <a:pt x="742" y="271"/>
                </a:lnTo>
                <a:lnTo>
                  <a:pt x="742" y="272"/>
                </a:lnTo>
                <a:lnTo>
                  <a:pt x="741" y="273"/>
                </a:lnTo>
                <a:lnTo>
                  <a:pt x="742" y="273"/>
                </a:lnTo>
                <a:lnTo>
                  <a:pt x="741" y="273"/>
                </a:lnTo>
                <a:lnTo>
                  <a:pt x="741" y="275"/>
                </a:lnTo>
                <a:lnTo>
                  <a:pt x="739" y="275"/>
                </a:lnTo>
                <a:lnTo>
                  <a:pt x="739" y="276"/>
                </a:lnTo>
                <a:lnTo>
                  <a:pt x="738" y="276"/>
                </a:lnTo>
                <a:lnTo>
                  <a:pt x="737" y="276"/>
                </a:lnTo>
                <a:lnTo>
                  <a:pt x="736" y="276"/>
                </a:lnTo>
                <a:lnTo>
                  <a:pt x="735" y="277"/>
                </a:lnTo>
                <a:lnTo>
                  <a:pt x="735" y="276"/>
                </a:lnTo>
                <a:lnTo>
                  <a:pt x="734" y="276"/>
                </a:lnTo>
                <a:lnTo>
                  <a:pt x="733" y="276"/>
                </a:lnTo>
                <a:lnTo>
                  <a:pt x="732" y="276"/>
                </a:lnTo>
                <a:lnTo>
                  <a:pt x="731" y="276"/>
                </a:lnTo>
                <a:lnTo>
                  <a:pt x="731" y="274"/>
                </a:lnTo>
                <a:lnTo>
                  <a:pt x="730" y="274"/>
                </a:lnTo>
                <a:lnTo>
                  <a:pt x="730" y="273"/>
                </a:lnTo>
                <a:lnTo>
                  <a:pt x="729" y="274"/>
                </a:lnTo>
                <a:lnTo>
                  <a:pt x="729" y="273"/>
                </a:lnTo>
                <a:lnTo>
                  <a:pt x="728" y="273"/>
                </a:lnTo>
                <a:lnTo>
                  <a:pt x="728" y="272"/>
                </a:lnTo>
                <a:lnTo>
                  <a:pt x="728" y="273"/>
                </a:lnTo>
                <a:lnTo>
                  <a:pt x="727" y="273"/>
                </a:lnTo>
                <a:lnTo>
                  <a:pt x="726" y="272"/>
                </a:lnTo>
                <a:lnTo>
                  <a:pt x="726" y="273"/>
                </a:lnTo>
                <a:lnTo>
                  <a:pt x="724" y="274"/>
                </a:lnTo>
                <a:lnTo>
                  <a:pt x="724" y="275"/>
                </a:lnTo>
                <a:lnTo>
                  <a:pt x="723" y="274"/>
                </a:lnTo>
                <a:lnTo>
                  <a:pt x="722" y="273"/>
                </a:lnTo>
                <a:lnTo>
                  <a:pt x="722" y="274"/>
                </a:lnTo>
                <a:lnTo>
                  <a:pt x="721" y="275"/>
                </a:lnTo>
                <a:lnTo>
                  <a:pt x="731" y="283"/>
                </a:lnTo>
                <a:lnTo>
                  <a:pt x="731" y="287"/>
                </a:lnTo>
                <a:lnTo>
                  <a:pt x="729" y="287"/>
                </a:lnTo>
                <a:lnTo>
                  <a:pt x="728" y="286"/>
                </a:lnTo>
                <a:lnTo>
                  <a:pt x="727" y="286"/>
                </a:lnTo>
                <a:lnTo>
                  <a:pt x="726" y="286"/>
                </a:lnTo>
                <a:lnTo>
                  <a:pt x="725" y="286"/>
                </a:lnTo>
                <a:lnTo>
                  <a:pt x="724" y="286"/>
                </a:lnTo>
                <a:lnTo>
                  <a:pt x="724" y="285"/>
                </a:lnTo>
                <a:lnTo>
                  <a:pt x="723" y="284"/>
                </a:lnTo>
                <a:lnTo>
                  <a:pt x="722" y="285"/>
                </a:lnTo>
                <a:lnTo>
                  <a:pt x="722" y="284"/>
                </a:lnTo>
                <a:lnTo>
                  <a:pt x="722" y="283"/>
                </a:lnTo>
                <a:lnTo>
                  <a:pt x="721" y="283"/>
                </a:lnTo>
                <a:lnTo>
                  <a:pt x="721" y="284"/>
                </a:lnTo>
                <a:lnTo>
                  <a:pt x="720" y="284"/>
                </a:lnTo>
                <a:lnTo>
                  <a:pt x="719" y="286"/>
                </a:lnTo>
                <a:lnTo>
                  <a:pt x="718" y="285"/>
                </a:lnTo>
                <a:lnTo>
                  <a:pt x="718" y="286"/>
                </a:lnTo>
                <a:lnTo>
                  <a:pt x="717" y="287"/>
                </a:lnTo>
                <a:lnTo>
                  <a:pt x="717" y="286"/>
                </a:lnTo>
                <a:lnTo>
                  <a:pt x="716" y="286"/>
                </a:lnTo>
                <a:lnTo>
                  <a:pt x="715" y="286"/>
                </a:lnTo>
                <a:lnTo>
                  <a:pt x="715" y="288"/>
                </a:lnTo>
                <a:lnTo>
                  <a:pt x="713" y="288"/>
                </a:lnTo>
                <a:lnTo>
                  <a:pt x="713" y="287"/>
                </a:lnTo>
                <a:lnTo>
                  <a:pt x="712" y="287"/>
                </a:lnTo>
                <a:lnTo>
                  <a:pt x="712" y="288"/>
                </a:lnTo>
                <a:lnTo>
                  <a:pt x="711" y="288"/>
                </a:lnTo>
                <a:lnTo>
                  <a:pt x="712" y="287"/>
                </a:lnTo>
                <a:lnTo>
                  <a:pt x="710" y="288"/>
                </a:lnTo>
                <a:lnTo>
                  <a:pt x="710" y="289"/>
                </a:lnTo>
                <a:lnTo>
                  <a:pt x="707" y="289"/>
                </a:lnTo>
                <a:lnTo>
                  <a:pt x="707" y="291"/>
                </a:lnTo>
                <a:lnTo>
                  <a:pt x="707" y="292"/>
                </a:lnTo>
                <a:lnTo>
                  <a:pt x="707" y="293"/>
                </a:lnTo>
                <a:lnTo>
                  <a:pt x="707" y="294"/>
                </a:lnTo>
                <a:lnTo>
                  <a:pt x="705" y="295"/>
                </a:lnTo>
                <a:lnTo>
                  <a:pt x="704" y="297"/>
                </a:lnTo>
                <a:lnTo>
                  <a:pt x="703" y="298"/>
                </a:lnTo>
                <a:lnTo>
                  <a:pt x="703" y="300"/>
                </a:lnTo>
                <a:lnTo>
                  <a:pt x="704" y="300"/>
                </a:lnTo>
                <a:lnTo>
                  <a:pt x="704" y="302"/>
                </a:lnTo>
                <a:lnTo>
                  <a:pt x="704" y="303"/>
                </a:lnTo>
                <a:lnTo>
                  <a:pt x="703" y="303"/>
                </a:lnTo>
                <a:lnTo>
                  <a:pt x="702" y="304"/>
                </a:lnTo>
                <a:lnTo>
                  <a:pt x="703" y="305"/>
                </a:lnTo>
                <a:lnTo>
                  <a:pt x="704" y="305"/>
                </a:lnTo>
                <a:lnTo>
                  <a:pt x="703" y="305"/>
                </a:lnTo>
                <a:lnTo>
                  <a:pt x="702" y="305"/>
                </a:lnTo>
                <a:lnTo>
                  <a:pt x="702" y="307"/>
                </a:lnTo>
                <a:lnTo>
                  <a:pt x="702" y="308"/>
                </a:lnTo>
                <a:lnTo>
                  <a:pt x="707" y="308"/>
                </a:lnTo>
                <a:lnTo>
                  <a:pt x="710" y="308"/>
                </a:lnTo>
                <a:lnTo>
                  <a:pt x="713" y="309"/>
                </a:lnTo>
                <a:lnTo>
                  <a:pt x="713" y="310"/>
                </a:lnTo>
                <a:lnTo>
                  <a:pt x="712" y="314"/>
                </a:lnTo>
                <a:lnTo>
                  <a:pt x="712" y="315"/>
                </a:lnTo>
                <a:lnTo>
                  <a:pt x="711" y="320"/>
                </a:lnTo>
                <a:lnTo>
                  <a:pt x="712" y="320"/>
                </a:lnTo>
                <a:lnTo>
                  <a:pt x="712" y="321"/>
                </a:lnTo>
                <a:lnTo>
                  <a:pt x="711" y="321"/>
                </a:lnTo>
                <a:lnTo>
                  <a:pt x="710" y="321"/>
                </a:lnTo>
                <a:lnTo>
                  <a:pt x="711" y="322"/>
                </a:lnTo>
                <a:lnTo>
                  <a:pt x="711" y="323"/>
                </a:lnTo>
                <a:lnTo>
                  <a:pt x="712" y="322"/>
                </a:lnTo>
                <a:lnTo>
                  <a:pt x="712" y="323"/>
                </a:lnTo>
                <a:lnTo>
                  <a:pt x="713" y="323"/>
                </a:lnTo>
                <a:lnTo>
                  <a:pt x="713" y="324"/>
                </a:lnTo>
                <a:lnTo>
                  <a:pt x="715" y="324"/>
                </a:lnTo>
                <a:lnTo>
                  <a:pt x="715" y="325"/>
                </a:lnTo>
                <a:lnTo>
                  <a:pt x="718" y="325"/>
                </a:lnTo>
                <a:lnTo>
                  <a:pt x="718" y="326"/>
                </a:lnTo>
                <a:lnTo>
                  <a:pt x="719" y="328"/>
                </a:lnTo>
                <a:lnTo>
                  <a:pt x="719" y="329"/>
                </a:lnTo>
                <a:lnTo>
                  <a:pt x="719" y="332"/>
                </a:lnTo>
                <a:lnTo>
                  <a:pt x="719" y="333"/>
                </a:lnTo>
                <a:lnTo>
                  <a:pt x="719" y="334"/>
                </a:lnTo>
                <a:lnTo>
                  <a:pt x="720" y="334"/>
                </a:lnTo>
                <a:lnTo>
                  <a:pt x="720" y="335"/>
                </a:lnTo>
                <a:lnTo>
                  <a:pt x="719" y="335"/>
                </a:lnTo>
                <a:lnTo>
                  <a:pt x="719" y="336"/>
                </a:lnTo>
                <a:lnTo>
                  <a:pt x="718" y="336"/>
                </a:lnTo>
                <a:lnTo>
                  <a:pt x="718" y="337"/>
                </a:lnTo>
                <a:lnTo>
                  <a:pt x="717" y="337"/>
                </a:lnTo>
                <a:lnTo>
                  <a:pt x="716" y="337"/>
                </a:lnTo>
                <a:lnTo>
                  <a:pt x="713" y="337"/>
                </a:lnTo>
                <a:lnTo>
                  <a:pt x="710" y="337"/>
                </a:lnTo>
                <a:lnTo>
                  <a:pt x="708" y="337"/>
                </a:lnTo>
                <a:lnTo>
                  <a:pt x="707" y="337"/>
                </a:lnTo>
                <a:lnTo>
                  <a:pt x="706" y="337"/>
                </a:lnTo>
                <a:lnTo>
                  <a:pt x="705" y="335"/>
                </a:lnTo>
                <a:lnTo>
                  <a:pt x="706" y="334"/>
                </a:lnTo>
                <a:lnTo>
                  <a:pt x="705" y="334"/>
                </a:lnTo>
                <a:lnTo>
                  <a:pt x="704" y="334"/>
                </a:lnTo>
                <a:lnTo>
                  <a:pt x="703" y="334"/>
                </a:lnTo>
                <a:lnTo>
                  <a:pt x="702" y="334"/>
                </a:lnTo>
                <a:lnTo>
                  <a:pt x="698" y="334"/>
                </a:lnTo>
                <a:lnTo>
                  <a:pt x="696" y="335"/>
                </a:lnTo>
                <a:lnTo>
                  <a:pt x="697" y="337"/>
                </a:lnTo>
                <a:lnTo>
                  <a:pt x="697" y="338"/>
                </a:lnTo>
                <a:lnTo>
                  <a:pt x="698" y="338"/>
                </a:lnTo>
                <a:lnTo>
                  <a:pt x="699" y="340"/>
                </a:lnTo>
                <a:lnTo>
                  <a:pt x="699" y="339"/>
                </a:lnTo>
                <a:lnTo>
                  <a:pt x="699" y="338"/>
                </a:lnTo>
                <a:lnTo>
                  <a:pt x="700" y="338"/>
                </a:lnTo>
                <a:lnTo>
                  <a:pt x="701" y="338"/>
                </a:lnTo>
                <a:lnTo>
                  <a:pt x="702" y="338"/>
                </a:lnTo>
                <a:lnTo>
                  <a:pt x="703" y="339"/>
                </a:lnTo>
                <a:lnTo>
                  <a:pt x="703" y="340"/>
                </a:lnTo>
                <a:lnTo>
                  <a:pt x="703" y="341"/>
                </a:lnTo>
                <a:lnTo>
                  <a:pt x="704" y="341"/>
                </a:lnTo>
                <a:lnTo>
                  <a:pt x="704" y="340"/>
                </a:lnTo>
                <a:lnTo>
                  <a:pt x="705" y="341"/>
                </a:lnTo>
                <a:lnTo>
                  <a:pt x="706" y="341"/>
                </a:lnTo>
                <a:lnTo>
                  <a:pt x="705" y="342"/>
                </a:lnTo>
                <a:lnTo>
                  <a:pt x="706" y="342"/>
                </a:lnTo>
                <a:lnTo>
                  <a:pt x="706" y="343"/>
                </a:lnTo>
                <a:lnTo>
                  <a:pt x="706" y="344"/>
                </a:lnTo>
                <a:lnTo>
                  <a:pt x="707" y="344"/>
                </a:lnTo>
                <a:lnTo>
                  <a:pt x="708" y="344"/>
                </a:lnTo>
                <a:lnTo>
                  <a:pt x="709" y="344"/>
                </a:lnTo>
                <a:lnTo>
                  <a:pt x="710" y="344"/>
                </a:lnTo>
                <a:lnTo>
                  <a:pt x="710" y="345"/>
                </a:lnTo>
                <a:lnTo>
                  <a:pt x="710" y="346"/>
                </a:lnTo>
                <a:lnTo>
                  <a:pt x="710" y="347"/>
                </a:lnTo>
                <a:lnTo>
                  <a:pt x="711" y="347"/>
                </a:lnTo>
                <a:lnTo>
                  <a:pt x="712" y="347"/>
                </a:lnTo>
                <a:lnTo>
                  <a:pt x="713" y="347"/>
                </a:lnTo>
                <a:lnTo>
                  <a:pt x="712" y="347"/>
                </a:lnTo>
                <a:lnTo>
                  <a:pt x="710" y="349"/>
                </a:lnTo>
                <a:lnTo>
                  <a:pt x="710" y="350"/>
                </a:lnTo>
                <a:lnTo>
                  <a:pt x="709" y="350"/>
                </a:lnTo>
                <a:lnTo>
                  <a:pt x="710" y="351"/>
                </a:lnTo>
                <a:lnTo>
                  <a:pt x="710" y="352"/>
                </a:lnTo>
                <a:lnTo>
                  <a:pt x="710" y="353"/>
                </a:lnTo>
                <a:lnTo>
                  <a:pt x="710" y="354"/>
                </a:lnTo>
                <a:lnTo>
                  <a:pt x="712" y="354"/>
                </a:lnTo>
                <a:lnTo>
                  <a:pt x="713" y="354"/>
                </a:lnTo>
                <a:lnTo>
                  <a:pt x="713" y="355"/>
                </a:lnTo>
                <a:lnTo>
                  <a:pt x="714" y="355"/>
                </a:lnTo>
                <a:lnTo>
                  <a:pt x="713" y="356"/>
                </a:lnTo>
                <a:lnTo>
                  <a:pt x="714" y="356"/>
                </a:lnTo>
                <a:lnTo>
                  <a:pt x="715" y="356"/>
                </a:lnTo>
                <a:lnTo>
                  <a:pt x="716" y="357"/>
                </a:lnTo>
                <a:lnTo>
                  <a:pt x="717" y="357"/>
                </a:lnTo>
                <a:lnTo>
                  <a:pt x="717" y="358"/>
                </a:lnTo>
                <a:lnTo>
                  <a:pt x="717" y="359"/>
                </a:lnTo>
                <a:lnTo>
                  <a:pt x="718" y="359"/>
                </a:lnTo>
                <a:lnTo>
                  <a:pt x="718" y="360"/>
                </a:lnTo>
                <a:lnTo>
                  <a:pt x="719" y="360"/>
                </a:lnTo>
                <a:lnTo>
                  <a:pt x="719" y="361"/>
                </a:lnTo>
                <a:lnTo>
                  <a:pt x="719" y="362"/>
                </a:lnTo>
                <a:lnTo>
                  <a:pt x="719" y="363"/>
                </a:lnTo>
                <a:lnTo>
                  <a:pt x="719" y="364"/>
                </a:lnTo>
                <a:lnTo>
                  <a:pt x="719" y="365"/>
                </a:lnTo>
                <a:lnTo>
                  <a:pt x="719" y="366"/>
                </a:lnTo>
                <a:lnTo>
                  <a:pt x="719" y="367"/>
                </a:lnTo>
                <a:lnTo>
                  <a:pt x="720" y="367"/>
                </a:lnTo>
                <a:lnTo>
                  <a:pt x="720" y="368"/>
                </a:lnTo>
                <a:lnTo>
                  <a:pt x="719" y="369"/>
                </a:lnTo>
                <a:lnTo>
                  <a:pt x="718" y="369"/>
                </a:lnTo>
                <a:lnTo>
                  <a:pt x="719" y="370"/>
                </a:lnTo>
                <a:lnTo>
                  <a:pt x="720" y="370"/>
                </a:lnTo>
                <a:lnTo>
                  <a:pt x="721" y="371"/>
                </a:lnTo>
                <a:lnTo>
                  <a:pt x="720" y="372"/>
                </a:lnTo>
                <a:lnTo>
                  <a:pt x="719" y="373"/>
                </a:lnTo>
                <a:lnTo>
                  <a:pt x="719" y="374"/>
                </a:lnTo>
                <a:lnTo>
                  <a:pt x="719" y="375"/>
                </a:lnTo>
                <a:lnTo>
                  <a:pt x="719" y="376"/>
                </a:lnTo>
                <a:lnTo>
                  <a:pt x="717" y="378"/>
                </a:lnTo>
                <a:lnTo>
                  <a:pt x="717" y="379"/>
                </a:lnTo>
                <a:lnTo>
                  <a:pt x="717" y="380"/>
                </a:lnTo>
                <a:lnTo>
                  <a:pt x="716" y="380"/>
                </a:lnTo>
                <a:lnTo>
                  <a:pt x="717" y="381"/>
                </a:lnTo>
                <a:lnTo>
                  <a:pt x="717" y="382"/>
                </a:lnTo>
                <a:lnTo>
                  <a:pt x="718" y="383"/>
                </a:lnTo>
                <a:lnTo>
                  <a:pt x="717" y="383"/>
                </a:lnTo>
                <a:lnTo>
                  <a:pt x="716" y="385"/>
                </a:lnTo>
                <a:lnTo>
                  <a:pt x="716" y="386"/>
                </a:lnTo>
                <a:lnTo>
                  <a:pt x="713" y="386"/>
                </a:lnTo>
                <a:lnTo>
                  <a:pt x="712" y="385"/>
                </a:lnTo>
                <a:lnTo>
                  <a:pt x="711" y="384"/>
                </a:lnTo>
                <a:lnTo>
                  <a:pt x="710" y="386"/>
                </a:lnTo>
                <a:lnTo>
                  <a:pt x="711" y="386"/>
                </a:lnTo>
                <a:lnTo>
                  <a:pt x="711" y="388"/>
                </a:lnTo>
                <a:lnTo>
                  <a:pt x="711" y="389"/>
                </a:lnTo>
                <a:lnTo>
                  <a:pt x="711" y="390"/>
                </a:lnTo>
                <a:lnTo>
                  <a:pt x="710" y="391"/>
                </a:lnTo>
                <a:lnTo>
                  <a:pt x="710" y="392"/>
                </a:lnTo>
                <a:lnTo>
                  <a:pt x="709" y="391"/>
                </a:lnTo>
                <a:lnTo>
                  <a:pt x="709" y="392"/>
                </a:lnTo>
                <a:lnTo>
                  <a:pt x="708" y="392"/>
                </a:lnTo>
                <a:lnTo>
                  <a:pt x="707" y="392"/>
                </a:lnTo>
                <a:lnTo>
                  <a:pt x="707" y="396"/>
                </a:lnTo>
                <a:lnTo>
                  <a:pt x="706" y="396"/>
                </a:lnTo>
                <a:lnTo>
                  <a:pt x="705" y="396"/>
                </a:lnTo>
                <a:lnTo>
                  <a:pt x="705" y="397"/>
                </a:lnTo>
                <a:lnTo>
                  <a:pt x="704" y="397"/>
                </a:lnTo>
                <a:lnTo>
                  <a:pt x="703" y="397"/>
                </a:lnTo>
                <a:lnTo>
                  <a:pt x="702" y="398"/>
                </a:lnTo>
                <a:lnTo>
                  <a:pt x="702" y="399"/>
                </a:lnTo>
                <a:lnTo>
                  <a:pt x="702" y="400"/>
                </a:lnTo>
                <a:lnTo>
                  <a:pt x="702" y="401"/>
                </a:lnTo>
                <a:lnTo>
                  <a:pt x="702" y="402"/>
                </a:lnTo>
                <a:lnTo>
                  <a:pt x="701" y="403"/>
                </a:lnTo>
                <a:lnTo>
                  <a:pt x="701" y="404"/>
                </a:lnTo>
                <a:lnTo>
                  <a:pt x="702" y="405"/>
                </a:lnTo>
                <a:lnTo>
                  <a:pt x="702" y="406"/>
                </a:lnTo>
                <a:lnTo>
                  <a:pt x="702" y="408"/>
                </a:lnTo>
                <a:lnTo>
                  <a:pt x="702" y="409"/>
                </a:lnTo>
                <a:lnTo>
                  <a:pt x="701" y="409"/>
                </a:lnTo>
                <a:lnTo>
                  <a:pt x="702" y="410"/>
                </a:lnTo>
                <a:lnTo>
                  <a:pt x="702" y="411"/>
                </a:lnTo>
                <a:lnTo>
                  <a:pt x="701" y="411"/>
                </a:lnTo>
                <a:lnTo>
                  <a:pt x="701" y="414"/>
                </a:lnTo>
                <a:lnTo>
                  <a:pt x="699" y="415"/>
                </a:lnTo>
                <a:lnTo>
                  <a:pt x="698" y="415"/>
                </a:lnTo>
                <a:lnTo>
                  <a:pt x="698" y="416"/>
                </a:lnTo>
                <a:lnTo>
                  <a:pt x="697" y="417"/>
                </a:lnTo>
                <a:lnTo>
                  <a:pt x="696" y="417"/>
                </a:lnTo>
                <a:lnTo>
                  <a:pt x="695" y="418"/>
                </a:lnTo>
                <a:lnTo>
                  <a:pt x="693" y="417"/>
                </a:lnTo>
                <a:lnTo>
                  <a:pt x="692" y="418"/>
                </a:lnTo>
                <a:lnTo>
                  <a:pt x="692" y="420"/>
                </a:lnTo>
                <a:lnTo>
                  <a:pt x="691" y="420"/>
                </a:lnTo>
                <a:lnTo>
                  <a:pt x="692" y="421"/>
                </a:lnTo>
                <a:lnTo>
                  <a:pt x="692" y="422"/>
                </a:lnTo>
                <a:lnTo>
                  <a:pt x="692" y="423"/>
                </a:lnTo>
                <a:lnTo>
                  <a:pt x="692" y="424"/>
                </a:lnTo>
                <a:lnTo>
                  <a:pt x="691" y="425"/>
                </a:lnTo>
                <a:lnTo>
                  <a:pt x="690" y="426"/>
                </a:lnTo>
                <a:lnTo>
                  <a:pt x="690" y="427"/>
                </a:lnTo>
                <a:lnTo>
                  <a:pt x="690" y="428"/>
                </a:lnTo>
                <a:lnTo>
                  <a:pt x="690" y="429"/>
                </a:lnTo>
                <a:lnTo>
                  <a:pt x="689" y="431"/>
                </a:lnTo>
                <a:lnTo>
                  <a:pt x="690" y="431"/>
                </a:lnTo>
                <a:lnTo>
                  <a:pt x="689" y="431"/>
                </a:lnTo>
                <a:lnTo>
                  <a:pt x="689" y="432"/>
                </a:lnTo>
                <a:lnTo>
                  <a:pt x="688" y="432"/>
                </a:lnTo>
                <a:lnTo>
                  <a:pt x="688" y="433"/>
                </a:lnTo>
                <a:lnTo>
                  <a:pt x="687" y="434"/>
                </a:lnTo>
                <a:lnTo>
                  <a:pt x="687" y="435"/>
                </a:lnTo>
                <a:lnTo>
                  <a:pt x="686" y="436"/>
                </a:lnTo>
                <a:lnTo>
                  <a:pt x="685" y="436"/>
                </a:lnTo>
                <a:lnTo>
                  <a:pt x="684" y="437"/>
                </a:lnTo>
                <a:lnTo>
                  <a:pt x="685" y="437"/>
                </a:lnTo>
                <a:lnTo>
                  <a:pt x="682" y="437"/>
                </a:lnTo>
                <a:lnTo>
                  <a:pt x="667" y="437"/>
                </a:lnTo>
                <a:lnTo>
                  <a:pt x="661" y="437"/>
                </a:lnTo>
                <a:lnTo>
                  <a:pt x="660" y="438"/>
                </a:lnTo>
                <a:lnTo>
                  <a:pt x="659" y="441"/>
                </a:lnTo>
                <a:lnTo>
                  <a:pt x="658" y="442"/>
                </a:lnTo>
                <a:lnTo>
                  <a:pt x="659" y="443"/>
                </a:lnTo>
                <a:lnTo>
                  <a:pt x="658" y="443"/>
                </a:lnTo>
                <a:lnTo>
                  <a:pt x="658" y="444"/>
                </a:lnTo>
                <a:lnTo>
                  <a:pt x="657" y="444"/>
                </a:lnTo>
                <a:lnTo>
                  <a:pt x="655" y="444"/>
                </a:lnTo>
                <a:lnTo>
                  <a:pt x="655" y="445"/>
                </a:lnTo>
                <a:lnTo>
                  <a:pt x="655" y="446"/>
                </a:lnTo>
                <a:lnTo>
                  <a:pt x="654" y="446"/>
                </a:lnTo>
                <a:lnTo>
                  <a:pt x="654" y="447"/>
                </a:lnTo>
                <a:lnTo>
                  <a:pt x="653" y="447"/>
                </a:lnTo>
                <a:lnTo>
                  <a:pt x="653" y="449"/>
                </a:lnTo>
                <a:lnTo>
                  <a:pt x="654" y="449"/>
                </a:lnTo>
                <a:lnTo>
                  <a:pt x="654" y="450"/>
                </a:lnTo>
                <a:lnTo>
                  <a:pt x="655" y="452"/>
                </a:lnTo>
                <a:lnTo>
                  <a:pt x="657" y="453"/>
                </a:lnTo>
                <a:lnTo>
                  <a:pt x="658" y="454"/>
                </a:lnTo>
                <a:lnTo>
                  <a:pt x="657" y="454"/>
                </a:lnTo>
                <a:lnTo>
                  <a:pt x="657" y="457"/>
                </a:lnTo>
                <a:lnTo>
                  <a:pt x="657" y="458"/>
                </a:lnTo>
                <a:lnTo>
                  <a:pt x="656" y="459"/>
                </a:lnTo>
                <a:lnTo>
                  <a:pt x="656" y="460"/>
                </a:lnTo>
                <a:lnTo>
                  <a:pt x="657" y="461"/>
                </a:lnTo>
                <a:lnTo>
                  <a:pt x="657" y="462"/>
                </a:lnTo>
                <a:lnTo>
                  <a:pt x="656" y="462"/>
                </a:lnTo>
                <a:lnTo>
                  <a:pt x="655" y="463"/>
                </a:lnTo>
                <a:lnTo>
                  <a:pt x="654" y="464"/>
                </a:lnTo>
                <a:lnTo>
                  <a:pt x="654" y="466"/>
                </a:lnTo>
                <a:lnTo>
                  <a:pt x="653" y="466"/>
                </a:lnTo>
                <a:lnTo>
                  <a:pt x="653" y="467"/>
                </a:lnTo>
                <a:lnTo>
                  <a:pt x="654" y="467"/>
                </a:lnTo>
                <a:lnTo>
                  <a:pt x="655" y="467"/>
                </a:lnTo>
                <a:lnTo>
                  <a:pt x="656" y="467"/>
                </a:lnTo>
                <a:lnTo>
                  <a:pt x="655" y="468"/>
                </a:lnTo>
                <a:lnTo>
                  <a:pt x="656" y="469"/>
                </a:lnTo>
                <a:lnTo>
                  <a:pt x="656" y="468"/>
                </a:lnTo>
                <a:lnTo>
                  <a:pt x="657" y="469"/>
                </a:lnTo>
                <a:lnTo>
                  <a:pt x="656" y="469"/>
                </a:lnTo>
                <a:lnTo>
                  <a:pt x="656" y="470"/>
                </a:lnTo>
                <a:lnTo>
                  <a:pt x="655" y="470"/>
                </a:lnTo>
                <a:lnTo>
                  <a:pt x="655" y="471"/>
                </a:lnTo>
                <a:lnTo>
                  <a:pt x="655" y="472"/>
                </a:lnTo>
                <a:lnTo>
                  <a:pt x="654" y="472"/>
                </a:lnTo>
                <a:lnTo>
                  <a:pt x="653" y="473"/>
                </a:lnTo>
                <a:lnTo>
                  <a:pt x="653" y="474"/>
                </a:lnTo>
                <a:lnTo>
                  <a:pt x="653" y="475"/>
                </a:lnTo>
                <a:lnTo>
                  <a:pt x="653" y="477"/>
                </a:lnTo>
                <a:lnTo>
                  <a:pt x="653" y="476"/>
                </a:lnTo>
                <a:lnTo>
                  <a:pt x="652" y="477"/>
                </a:lnTo>
                <a:lnTo>
                  <a:pt x="652" y="478"/>
                </a:lnTo>
                <a:lnTo>
                  <a:pt x="652" y="479"/>
                </a:lnTo>
                <a:lnTo>
                  <a:pt x="651" y="479"/>
                </a:lnTo>
                <a:lnTo>
                  <a:pt x="650" y="480"/>
                </a:lnTo>
                <a:lnTo>
                  <a:pt x="649" y="480"/>
                </a:lnTo>
                <a:lnTo>
                  <a:pt x="648" y="480"/>
                </a:lnTo>
                <a:lnTo>
                  <a:pt x="647" y="483"/>
                </a:lnTo>
                <a:lnTo>
                  <a:pt x="648" y="483"/>
                </a:lnTo>
                <a:lnTo>
                  <a:pt x="648" y="484"/>
                </a:lnTo>
                <a:lnTo>
                  <a:pt x="647" y="484"/>
                </a:lnTo>
                <a:lnTo>
                  <a:pt x="647" y="485"/>
                </a:lnTo>
                <a:lnTo>
                  <a:pt x="647" y="486"/>
                </a:lnTo>
                <a:lnTo>
                  <a:pt x="646" y="486"/>
                </a:lnTo>
                <a:lnTo>
                  <a:pt x="646" y="487"/>
                </a:lnTo>
                <a:lnTo>
                  <a:pt x="645" y="487"/>
                </a:lnTo>
                <a:lnTo>
                  <a:pt x="646" y="488"/>
                </a:lnTo>
                <a:lnTo>
                  <a:pt x="645" y="489"/>
                </a:lnTo>
                <a:lnTo>
                  <a:pt x="644" y="490"/>
                </a:lnTo>
                <a:lnTo>
                  <a:pt x="643" y="490"/>
                </a:lnTo>
                <a:lnTo>
                  <a:pt x="641" y="490"/>
                </a:lnTo>
                <a:lnTo>
                  <a:pt x="640" y="490"/>
                </a:lnTo>
                <a:lnTo>
                  <a:pt x="638" y="490"/>
                </a:lnTo>
                <a:lnTo>
                  <a:pt x="637" y="490"/>
                </a:lnTo>
                <a:lnTo>
                  <a:pt x="636" y="490"/>
                </a:lnTo>
                <a:lnTo>
                  <a:pt x="635" y="491"/>
                </a:lnTo>
                <a:lnTo>
                  <a:pt x="635" y="492"/>
                </a:lnTo>
                <a:lnTo>
                  <a:pt x="634" y="492"/>
                </a:lnTo>
                <a:lnTo>
                  <a:pt x="633" y="492"/>
                </a:lnTo>
                <a:lnTo>
                  <a:pt x="632" y="493"/>
                </a:lnTo>
                <a:lnTo>
                  <a:pt x="633" y="494"/>
                </a:lnTo>
                <a:lnTo>
                  <a:pt x="634" y="495"/>
                </a:lnTo>
                <a:lnTo>
                  <a:pt x="635" y="495"/>
                </a:lnTo>
                <a:lnTo>
                  <a:pt x="635" y="496"/>
                </a:lnTo>
                <a:lnTo>
                  <a:pt x="637" y="496"/>
                </a:lnTo>
                <a:lnTo>
                  <a:pt x="637" y="497"/>
                </a:lnTo>
                <a:lnTo>
                  <a:pt x="638" y="497"/>
                </a:lnTo>
                <a:lnTo>
                  <a:pt x="636" y="498"/>
                </a:lnTo>
                <a:lnTo>
                  <a:pt x="636" y="497"/>
                </a:lnTo>
                <a:lnTo>
                  <a:pt x="636" y="498"/>
                </a:lnTo>
                <a:lnTo>
                  <a:pt x="635" y="498"/>
                </a:lnTo>
                <a:lnTo>
                  <a:pt x="636" y="499"/>
                </a:lnTo>
                <a:lnTo>
                  <a:pt x="635" y="500"/>
                </a:lnTo>
                <a:lnTo>
                  <a:pt x="633" y="501"/>
                </a:lnTo>
                <a:lnTo>
                  <a:pt x="633" y="502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5"/>
                </a:lnTo>
                <a:lnTo>
                  <a:pt x="630" y="506"/>
                </a:lnTo>
                <a:lnTo>
                  <a:pt x="629" y="506"/>
                </a:lnTo>
                <a:lnTo>
                  <a:pt x="629" y="507"/>
                </a:lnTo>
                <a:lnTo>
                  <a:pt x="629" y="508"/>
                </a:lnTo>
                <a:lnTo>
                  <a:pt x="628" y="508"/>
                </a:lnTo>
                <a:lnTo>
                  <a:pt x="629" y="509"/>
                </a:lnTo>
                <a:lnTo>
                  <a:pt x="629" y="510"/>
                </a:lnTo>
                <a:lnTo>
                  <a:pt x="629" y="511"/>
                </a:lnTo>
                <a:lnTo>
                  <a:pt x="629" y="512"/>
                </a:lnTo>
                <a:lnTo>
                  <a:pt x="629" y="513"/>
                </a:lnTo>
                <a:lnTo>
                  <a:pt x="629" y="514"/>
                </a:lnTo>
                <a:lnTo>
                  <a:pt x="628" y="515"/>
                </a:lnTo>
                <a:lnTo>
                  <a:pt x="627" y="515"/>
                </a:lnTo>
                <a:lnTo>
                  <a:pt x="627" y="518"/>
                </a:lnTo>
                <a:lnTo>
                  <a:pt x="626" y="519"/>
                </a:lnTo>
                <a:lnTo>
                  <a:pt x="627" y="519"/>
                </a:lnTo>
                <a:lnTo>
                  <a:pt x="627" y="520"/>
                </a:lnTo>
                <a:lnTo>
                  <a:pt x="627" y="521"/>
                </a:lnTo>
                <a:lnTo>
                  <a:pt x="627" y="522"/>
                </a:lnTo>
                <a:lnTo>
                  <a:pt x="626" y="522"/>
                </a:lnTo>
                <a:lnTo>
                  <a:pt x="625" y="523"/>
                </a:lnTo>
                <a:lnTo>
                  <a:pt x="626" y="524"/>
                </a:lnTo>
                <a:lnTo>
                  <a:pt x="626" y="525"/>
                </a:lnTo>
                <a:lnTo>
                  <a:pt x="624" y="525"/>
                </a:lnTo>
                <a:lnTo>
                  <a:pt x="624" y="524"/>
                </a:lnTo>
                <a:lnTo>
                  <a:pt x="623" y="525"/>
                </a:lnTo>
                <a:lnTo>
                  <a:pt x="624" y="526"/>
                </a:lnTo>
                <a:lnTo>
                  <a:pt x="623" y="526"/>
                </a:lnTo>
                <a:lnTo>
                  <a:pt x="623" y="527"/>
                </a:lnTo>
                <a:lnTo>
                  <a:pt x="623" y="528"/>
                </a:lnTo>
                <a:lnTo>
                  <a:pt x="622" y="528"/>
                </a:lnTo>
                <a:lnTo>
                  <a:pt x="624" y="529"/>
                </a:lnTo>
                <a:lnTo>
                  <a:pt x="624" y="530"/>
                </a:lnTo>
                <a:lnTo>
                  <a:pt x="625" y="531"/>
                </a:lnTo>
                <a:lnTo>
                  <a:pt x="624" y="532"/>
                </a:lnTo>
                <a:lnTo>
                  <a:pt x="623" y="533"/>
                </a:lnTo>
                <a:lnTo>
                  <a:pt x="623" y="534"/>
                </a:lnTo>
                <a:lnTo>
                  <a:pt x="622" y="533"/>
                </a:lnTo>
                <a:lnTo>
                  <a:pt x="621" y="534"/>
                </a:lnTo>
                <a:lnTo>
                  <a:pt x="621" y="535"/>
                </a:lnTo>
                <a:lnTo>
                  <a:pt x="619" y="536"/>
                </a:lnTo>
                <a:lnTo>
                  <a:pt x="620" y="536"/>
                </a:lnTo>
                <a:lnTo>
                  <a:pt x="620" y="537"/>
                </a:lnTo>
                <a:lnTo>
                  <a:pt x="618" y="538"/>
                </a:lnTo>
                <a:lnTo>
                  <a:pt x="617" y="540"/>
                </a:lnTo>
                <a:lnTo>
                  <a:pt x="617" y="541"/>
                </a:lnTo>
                <a:lnTo>
                  <a:pt x="618" y="541"/>
                </a:lnTo>
                <a:lnTo>
                  <a:pt x="617" y="541"/>
                </a:lnTo>
                <a:lnTo>
                  <a:pt x="617" y="542"/>
                </a:lnTo>
                <a:lnTo>
                  <a:pt x="618" y="542"/>
                </a:lnTo>
                <a:lnTo>
                  <a:pt x="618" y="543"/>
                </a:lnTo>
                <a:lnTo>
                  <a:pt x="619" y="543"/>
                </a:lnTo>
                <a:lnTo>
                  <a:pt x="620" y="543"/>
                </a:lnTo>
                <a:lnTo>
                  <a:pt x="621" y="543"/>
                </a:lnTo>
                <a:lnTo>
                  <a:pt x="622" y="544"/>
                </a:lnTo>
                <a:lnTo>
                  <a:pt x="623" y="544"/>
                </a:lnTo>
                <a:lnTo>
                  <a:pt x="623" y="545"/>
                </a:lnTo>
                <a:lnTo>
                  <a:pt x="624" y="545"/>
                </a:lnTo>
                <a:lnTo>
                  <a:pt x="624" y="546"/>
                </a:lnTo>
                <a:lnTo>
                  <a:pt x="624" y="547"/>
                </a:lnTo>
                <a:lnTo>
                  <a:pt x="621" y="548"/>
                </a:lnTo>
                <a:lnTo>
                  <a:pt x="621" y="549"/>
                </a:lnTo>
                <a:lnTo>
                  <a:pt x="619" y="550"/>
                </a:lnTo>
                <a:lnTo>
                  <a:pt x="618" y="549"/>
                </a:lnTo>
                <a:lnTo>
                  <a:pt x="616" y="550"/>
                </a:lnTo>
                <a:lnTo>
                  <a:pt x="615" y="551"/>
                </a:lnTo>
                <a:lnTo>
                  <a:pt x="610" y="552"/>
                </a:lnTo>
                <a:lnTo>
                  <a:pt x="605" y="554"/>
                </a:lnTo>
                <a:lnTo>
                  <a:pt x="601" y="556"/>
                </a:lnTo>
                <a:lnTo>
                  <a:pt x="602" y="557"/>
                </a:lnTo>
                <a:lnTo>
                  <a:pt x="601" y="557"/>
                </a:lnTo>
                <a:lnTo>
                  <a:pt x="600" y="557"/>
                </a:lnTo>
                <a:lnTo>
                  <a:pt x="599" y="557"/>
                </a:lnTo>
                <a:lnTo>
                  <a:pt x="597" y="558"/>
                </a:lnTo>
                <a:lnTo>
                  <a:pt x="595" y="559"/>
                </a:lnTo>
                <a:lnTo>
                  <a:pt x="592" y="561"/>
                </a:lnTo>
                <a:lnTo>
                  <a:pt x="589" y="562"/>
                </a:lnTo>
                <a:lnTo>
                  <a:pt x="586" y="563"/>
                </a:lnTo>
                <a:lnTo>
                  <a:pt x="583" y="564"/>
                </a:lnTo>
                <a:lnTo>
                  <a:pt x="580" y="565"/>
                </a:lnTo>
                <a:lnTo>
                  <a:pt x="580" y="566"/>
                </a:lnTo>
                <a:lnTo>
                  <a:pt x="578" y="567"/>
                </a:lnTo>
                <a:lnTo>
                  <a:pt x="576" y="568"/>
                </a:lnTo>
                <a:lnTo>
                  <a:pt x="575" y="569"/>
                </a:lnTo>
                <a:lnTo>
                  <a:pt x="572" y="570"/>
                </a:lnTo>
                <a:lnTo>
                  <a:pt x="570" y="571"/>
                </a:lnTo>
                <a:lnTo>
                  <a:pt x="569" y="571"/>
                </a:lnTo>
                <a:lnTo>
                  <a:pt x="569" y="572"/>
                </a:lnTo>
                <a:lnTo>
                  <a:pt x="569" y="573"/>
                </a:lnTo>
                <a:lnTo>
                  <a:pt x="568" y="574"/>
                </a:lnTo>
                <a:lnTo>
                  <a:pt x="566" y="575"/>
                </a:lnTo>
                <a:lnTo>
                  <a:pt x="566" y="574"/>
                </a:lnTo>
                <a:lnTo>
                  <a:pt x="564" y="574"/>
                </a:lnTo>
                <a:lnTo>
                  <a:pt x="563" y="575"/>
                </a:lnTo>
                <a:lnTo>
                  <a:pt x="563" y="576"/>
                </a:lnTo>
                <a:lnTo>
                  <a:pt x="562" y="576"/>
                </a:lnTo>
                <a:lnTo>
                  <a:pt x="562" y="575"/>
                </a:lnTo>
                <a:lnTo>
                  <a:pt x="561" y="574"/>
                </a:lnTo>
                <a:lnTo>
                  <a:pt x="563" y="572"/>
                </a:lnTo>
                <a:lnTo>
                  <a:pt x="563" y="571"/>
                </a:lnTo>
                <a:lnTo>
                  <a:pt x="563" y="570"/>
                </a:lnTo>
                <a:lnTo>
                  <a:pt x="562" y="570"/>
                </a:lnTo>
                <a:lnTo>
                  <a:pt x="561" y="570"/>
                </a:lnTo>
                <a:lnTo>
                  <a:pt x="560" y="570"/>
                </a:lnTo>
                <a:lnTo>
                  <a:pt x="557" y="570"/>
                </a:lnTo>
                <a:lnTo>
                  <a:pt x="556" y="570"/>
                </a:lnTo>
                <a:lnTo>
                  <a:pt x="555" y="570"/>
                </a:lnTo>
                <a:lnTo>
                  <a:pt x="555" y="569"/>
                </a:lnTo>
                <a:lnTo>
                  <a:pt x="554" y="568"/>
                </a:lnTo>
                <a:lnTo>
                  <a:pt x="554" y="569"/>
                </a:lnTo>
                <a:lnTo>
                  <a:pt x="553" y="569"/>
                </a:lnTo>
                <a:lnTo>
                  <a:pt x="552" y="569"/>
                </a:lnTo>
                <a:lnTo>
                  <a:pt x="551" y="570"/>
                </a:lnTo>
                <a:lnTo>
                  <a:pt x="549" y="569"/>
                </a:lnTo>
                <a:lnTo>
                  <a:pt x="549" y="568"/>
                </a:lnTo>
                <a:lnTo>
                  <a:pt x="549" y="569"/>
                </a:lnTo>
                <a:lnTo>
                  <a:pt x="548" y="569"/>
                </a:lnTo>
                <a:lnTo>
                  <a:pt x="547" y="568"/>
                </a:lnTo>
                <a:lnTo>
                  <a:pt x="547" y="569"/>
                </a:lnTo>
                <a:lnTo>
                  <a:pt x="546" y="569"/>
                </a:lnTo>
                <a:lnTo>
                  <a:pt x="546" y="570"/>
                </a:lnTo>
                <a:lnTo>
                  <a:pt x="544" y="570"/>
                </a:lnTo>
                <a:lnTo>
                  <a:pt x="542" y="572"/>
                </a:lnTo>
                <a:lnTo>
                  <a:pt x="541" y="572"/>
                </a:lnTo>
                <a:lnTo>
                  <a:pt x="541" y="573"/>
                </a:lnTo>
                <a:lnTo>
                  <a:pt x="539" y="574"/>
                </a:lnTo>
                <a:lnTo>
                  <a:pt x="538" y="574"/>
                </a:lnTo>
                <a:lnTo>
                  <a:pt x="537" y="574"/>
                </a:lnTo>
                <a:lnTo>
                  <a:pt x="536" y="574"/>
                </a:lnTo>
                <a:lnTo>
                  <a:pt x="536" y="573"/>
                </a:lnTo>
                <a:lnTo>
                  <a:pt x="535" y="573"/>
                </a:lnTo>
                <a:lnTo>
                  <a:pt x="534" y="574"/>
                </a:lnTo>
                <a:lnTo>
                  <a:pt x="532" y="574"/>
                </a:lnTo>
                <a:lnTo>
                  <a:pt x="531" y="574"/>
                </a:lnTo>
                <a:lnTo>
                  <a:pt x="530" y="574"/>
                </a:lnTo>
                <a:lnTo>
                  <a:pt x="530" y="572"/>
                </a:lnTo>
                <a:lnTo>
                  <a:pt x="529" y="573"/>
                </a:lnTo>
                <a:lnTo>
                  <a:pt x="529" y="572"/>
                </a:lnTo>
                <a:lnTo>
                  <a:pt x="529" y="574"/>
                </a:lnTo>
                <a:lnTo>
                  <a:pt x="528" y="574"/>
                </a:lnTo>
                <a:lnTo>
                  <a:pt x="527" y="574"/>
                </a:lnTo>
                <a:lnTo>
                  <a:pt x="526" y="573"/>
                </a:lnTo>
                <a:lnTo>
                  <a:pt x="525" y="573"/>
                </a:lnTo>
                <a:lnTo>
                  <a:pt x="525" y="574"/>
                </a:lnTo>
                <a:lnTo>
                  <a:pt x="524" y="574"/>
                </a:lnTo>
                <a:lnTo>
                  <a:pt x="523" y="574"/>
                </a:lnTo>
                <a:lnTo>
                  <a:pt x="522" y="574"/>
                </a:lnTo>
                <a:lnTo>
                  <a:pt x="521" y="574"/>
                </a:lnTo>
                <a:lnTo>
                  <a:pt x="520" y="574"/>
                </a:lnTo>
                <a:lnTo>
                  <a:pt x="520" y="575"/>
                </a:lnTo>
                <a:lnTo>
                  <a:pt x="519" y="575"/>
                </a:lnTo>
                <a:lnTo>
                  <a:pt x="519" y="574"/>
                </a:lnTo>
                <a:lnTo>
                  <a:pt x="518" y="574"/>
                </a:lnTo>
                <a:lnTo>
                  <a:pt x="517" y="574"/>
                </a:lnTo>
                <a:lnTo>
                  <a:pt x="517" y="573"/>
                </a:lnTo>
                <a:lnTo>
                  <a:pt x="515" y="574"/>
                </a:lnTo>
                <a:lnTo>
                  <a:pt x="514" y="574"/>
                </a:lnTo>
                <a:lnTo>
                  <a:pt x="513" y="575"/>
                </a:lnTo>
                <a:lnTo>
                  <a:pt x="512" y="575"/>
                </a:lnTo>
                <a:lnTo>
                  <a:pt x="511" y="575"/>
                </a:lnTo>
                <a:lnTo>
                  <a:pt x="510" y="575"/>
                </a:lnTo>
                <a:lnTo>
                  <a:pt x="510" y="576"/>
                </a:lnTo>
                <a:lnTo>
                  <a:pt x="509" y="575"/>
                </a:lnTo>
                <a:lnTo>
                  <a:pt x="509" y="577"/>
                </a:lnTo>
                <a:lnTo>
                  <a:pt x="508" y="577"/>
                </a:lnTo>
                <a:lnTo>
                  <a:pt x="505" y="577"/>
                </a:lnTo>
                <a:lnTo>
                  <a:pt x="504" y="578"/>
                </a:lnTo>
                <a:lnTo>
                  <a:pt x="503" y="578"/>
                </a:lnTo>
                <a:lnTo>
                  <a:pt x="502" y="579"/>
                </a:lnTo>
                <a:lnTo>
                  <a:pt x="501" y="580"/>
                </a:lnTo>
                <a:lnTo>
                  <a:pt x="500" y="580"/>
                </a:lnTo>
                <a:lnTo>
                  <a:pt x="499" y="579"/>
                </a:lnTo>
                <a:lnTo>
                  <a:pt x="498" y="580"/>
                </a:lnTo>
                <a:lnTo>
                  <a:pt x="496" y="580"/>
                </a:lnTo>
                <a:lnTo>
                  <a:pt x="495" y="581"/>
                </a:lnTo>
                <a:lnTo>
                  <a:pt x="494" y="581"/>
                </a:lnTo>
                <a:lnTo>
                  <a:pt x="494" y="580"/>
                </a:lnTo>
                <a:lnTo>
                  <a:pt x="494" y="581"/>
                </a:lnTo>
                <a:lnTo>
                  <a:pt x="494" y="582"/>
                </a:lnTo>
                <a:lnTo>
                  <a:pt x="492" y="582"/>
                </a:lnTo>
                <a:lnTo>
                  <a:pt x="492" y="583"/>
                </a:lnTo>
                <a:lnTo>
                  <a:pt x="491" y="583"/>
                </a:lnTo>
                <a:lnTo>
                  <a:pt x="491" y="584"/>
                </a:lnTo>
                <a:lnTo>
                  <a:pt x="490" y="583"/>
                </a:lnTo>
                <a:lnTo>
                  <a:pt x="490" y="585"/>
                </a:lnTo>
                <a:lnTo>
                  <a:pt x="489" y="584"/>
                </a:lnTo>
                <a:lnTo>
                  <a:pt x="489" y="585"/>
                </a:lnTo>
                <a:lnTo>
                  <a:pt x="488" y="585"/>
                </a:lnTo>
                <a:lnTo>
                  <a:pt x="488" y="586"/>
                </a:lnTo>
                <a:lnTo>
                  <a:pt x="486" y="587"/>
                </a:lnTo>
                <a:lnTo>
                  <a:pt x="485" y="586"/>
                </a:lnTo>
                <a:lnTo>
                  <a:pt x="485" y="587"/>
                </a:lnTo>
                <a:lnTo>
                  <a:pt x="484" y="587"/>
                </a:lnTo>
                <a:lnTo>
                  <a:pt x="483" y="587"/>
                </a:lnTo>
                <a:lnTo>
                  <a:pt x="482" y="588"/>
                </a:lnTo>
                <a:lnTo>
                  <a:pt x="482" y="586"/>
                </a:lnTo>
                <a:lnTo>
                  <a:pt x="482" y="587"/>
                </a:lnTo>
                <a:lnTo>
                  <a:pt x="482" y="586"/>
                </a:lnTo>
                <a:lnTo>
                  <a:pt x="481" y="586"/>
                </a:lnTo>
                <a:lnTo>
                  <a:pt x="480" y="586"/>
                </a:lnTo>
                <a:lnTo>
                  <a:pt x="480" y="587"/>
                </a:lnTo>
                <a:lnTo>
                  <a:pt x="480" y="586"/>
                </a:lnTo>
                <a:lnTo>
                  <a:pt x="479" y="587"/>
                </a:lnTo>
                <a:lnTo>
                  <a:pt x="478" y="587"/>
                </a:lnTo>
                <a:lnTo>
                  <a:pt x="476" y="587"/>
                </a:lnTo>
                <a:lnTo>
                  <a:pt x="475" y="587"/>
                </a:lnTo>
                <a:lnTo>
                  <a:pt x="474" y="587"/>
                </a:lnTo>
                <a:lnTo>
                  <a:pt x="473" y="587"/>
                </a:lnTo>
                <a:lnTo>
                  <a:pt x="473" y="588"/>
                </a:lnTo>
                <a:lnTo>
                  <a:pt x="473" y="587"/>
                </a:lnTo>
                <a:lnTo>
                  <a:pt x="471" y="587"/>
                </a:lnTo>
                <a:lnTo>
                  <a:pt x="470" y="587"/>
                </a:lnTo>
                <a:lnTo>
                  <a:pt x="469" y="587"/>
                </a:lnTo>
                <a:lnTo>
                  <a:pt x="468" y="587"/>
                </a:lnTo>
                <a:lnTo>
                  <a:pt x="468" y="588"/>
                </a:lnTo>
                <a:lnTo>
                  <a:pt x="468" y="589"/>
                </a:lnTo>
                <a:lnTo>
                  <a:pt x="465" y="590"/>
                </a:lnTo>
                <a:lnTo>
                  <a:pt x="464" y="590"/>
                </a:lnTo>
                <a:lnTo>
                  <a:pt x="464" y="591"/>
                </a:lnTo>
                <a:lnTo>
                  <a:pt x="463" y="592"/>
                </a:lnTo>
                <a:lnTo>
                  <a:pt x="462" y="593"/>
                </a:lnTo>
                <a:lnTo>
                  <a:pt x="462" y="592"/>
                </a:lnTo>
                <a:lnTo>
                  <a:pt x="461" y="593"/>
                </a:lnTo>
                <a:lnTo>
                  <a:pt x="460" y="592"/>
                </a:lnTo>
                <a:lnTo>
                  <a:pt x="459" y="592"/>
                </a:lnTo>
                <a:lnTo>
                  <a:pt x="458" y="592"/>
                </a:lnTo>
                <a:lnTo>
                  <a:pt x="457" y="593"/>
                </a:lnTo>
                <a:lnTo>
                  <a:pt x="456" y="593"/>
                </a:lnTo>
                <a:lnTo>
                  <a:pt x="455" y="594"/>
                </a:lnTo>
                <a:lnTo>
                  <a:pt x="455" y="595"/>
                </a:lnTo>
                <a:lnTo>
                  <a:pt x="454" y="596"/>
                </a:lnTo>
                <a:lnTo>
                  <a:pt x="453" y="596"/>
                </a:lnTo>
                <a:lnTo>
                  <a:pt x="451" y="595"/>
                </a:lnTo>
                <a:lnTo>
                  <a:pt x="450" y="596"/>
                </a:lnTo>
                <a:lnTo>
                  <a:pt x="449" y="594"/>
                </a:lnTo>
                <a:lnTo>
                  <a:pt x="447" y="596"/>
                </a:lnTo>
                <a:lnTo>
                  <a:pt x="445" y="596"/>
                </a:lnTo>
                <a:lnTo>
                  <a:pt x="444" y="597"/>
                </a:lnTo>
                <a:lnTo>
                  <a:pt x="443" y="598"/>
                </a:lnTo>
                <a:lnTo>
                  <a:pt x="442" y="599"/>
                </a:lnTo>
                <a:lnTo>
                  <a:pt x="442" y="600"/>
                </a:lnTo>
                <a:lnTo>
                  <a:pt x="441" y="600"/>
                </a:lnTo>
                <a:lnTo>
                  <a:pt x="440" y="600"/>
                </a:lnTo>
                <a:lnTo>
                  <a:pt x="439" y="599"/>
                </a:lnTo>
                <a:lnTo>
                  <a:pt x="439" y="600"/>
                </a:lnTo>
                <a:lnTo>
                  <a:pt x="437" y="600"/>
                </a:lnTo>
                <a:lnTo>
                  <a:pt x="437" y="601"/>
                </a:lnTo>
                <a:lnTo>
                  <a:pt x="436" y="601"/>
                </a:lnTo>
                <a:lnTo>
                  <a:pt x="434" y="601"/>
                </a:lnTo>
                <a:lnTo>
                  <a:pt x="433" y="602"/>
                </a:lnTo>
                <a:lnTo>
                  <a:pt x="432" y="603"/>
                </a:lnTo>
                <a:lnTo>
                  <a:pt x="430" y="602"/>
                </a:lnTo>
                <a:lnTo>
                  <a:pt x="430" y="603"/>
                </a:lnTo>
                <a:lnTo>
                  <a:pt x="429" y="602"/>
                </a:lnTo>
                <a:lnTo>
                  <a:pt x="427" y="603"/>
                </a:lnTo>
                <a:lnTo>
                  <a:pt x="427" y="602"/>
                </a:lnTo>
                <a:lnTo>
                  <a:pt x="427" y="603"/>
                </a:lnTo>
                <a:lnTo>
                  <a:pt x="425" y="603"/>
                </a:lnTo>
                <a:lnTo>
                  <a:pt x="424" y="603"/>
                </a:lnTo>
                <a:lnTo>
                  <a:pt x="423" y="603"/>
                </a:lnTo>
                <a:lnTo>
                  <a:pt x="422" y="604"/>
                </a:lnTo>
                <a:lnTo>
                  <a:pt x="421" y="604"/>
                </a:lnTo>
                <a:lnTo>
                  <a:pt x="419" y="605"/>
                </a:lnTo>
                <a:lnTo>
                  <a:pt x="419" y="606"/>
                </a:lnTo>
                <a:lnTo>
                  <a:pt x="418" y="607"/>
                </a:lnTo>
                <a:lnTo>
                  <a:pt x="417" y="608"/>
                </a:lnTo>
                <a:lnTo>
                  <a:pt x="415" y="609"/>
                </a:lnTo>
                <a:lnTo>
                  <a:pt x="414" y="609"/>
                </a:lnTo>
                <a:lnTo>
                  <a:pt x="413" y="609"/>
                </a:lnTo>
                <a:lnTo>
                  <a:pt x="411" y="611"/>
                </a:lnTo>
                <a:lnTo>
                  <a:pt x="411" y="612"/>
                </a:lnTo>
                <a:lnTo>
                  <a:pt x="410" y="612"/>
                </a:lnTo>
                <a:lnTo>
                  <a:pt x="410" y="613"/>
                </a:lnTo>
                <a:lnTo>
                  <a:pt x="409" y="613"/>
                </a:lnTo>
                <a:lnTo>
                  <a:pt x="406" y="613"/>
                </a:lnTo>
                <a:lnTo>
                  <a:pt x="404" y="614"/>
                </a:lnTo>
                <a:lnTo>
                  <a:pt x="404" y="615"/>
                </a:lnTo>
                <a:lnTo>
                  <a:pt x="403" y="615"/>
                </a:lnTo>
                <a:lnTo>
                  <a:pt x="401" y="616"/>
                </a:lnTo>
                <a:lnTo>
                  <a:pt x="401" y="614"/>
                </a:lnTo>
                <a:lnTo>
                  <a:pt x="400" y="614"/>
                </a:lnTo>
                <a:lnTo>
                  <a:pt x="400" y="613"/>
                </a:lnTo>
                <a:lnTo>
                  <a:pt x="398" y="613"/>
                </a:lnTo>
                <a:lnTo>
                  <a:pt x="398" y="612"/>
                </a:lnTo>
                <a:lnTo>
                  <a:pt x="396" y="611"/>
                </a:lnTo>
                <a:lnTo>
                  <a:pt x="395" y="611"/>
                </a:lnTo>
                <a:lnTo>
                  <a:pt x="395" y="612"/>
                </a:lnTo>
                <a:lnTo>
                  <a:pt x="395" y="614"/>
                </a:lnTo>
                <a:lnTo>
                  <a:pt x="394" y="614"/>
                </a:lnTo>
                <a:lnTo>
                  <a:pt x="393" y="616"/>
                </a:lnTo>
                <a:lnTo>
                  <a:pt x="392" y="616"/>
                </a:lnTo>
                <a:lnTo>
                  <a:pt x="391" y="616"/>
                </a:lnTo>
                <a:lnTo>
                  <a:pt x="390" y="616"/>
                </a:lnTo>
                <a:lnTo>
                  <a:pt x="389" y="616"/>
                </a:lnTo>
                <a:lnTo>
                  <a:pt x="388" y="616"/>
                </a:lnTo>
                <a:lnTo>
                  <a:pt x="389" y="615"/>
                </a:lnTo>
                <a:lnTo>
                  <a:pt x="390" y="614"/>
                </a:lnTo>
                <a:lnTo>
                  <a:pt x="390" y="613"/>
                </a:lnTo>
                <a:lnTo>
                  <a:pt x="389" y="612"/>
                </a:lnTo>
                <a:lnTo>
                  <a:pt x="388" y="612"/>
                </a:lnTo>
                <a:lnTo>
                  <a:pt x="388" y="613"/>
                </a:lnTo>
                <a:lnTo>
                  <a:pt x="387" y="613"/>
                </a:lnTo>
                <a:lnTo>
                  <a:pt x="386" y="615"/>
                </a:lnTo>
                <a:lnTo>
                  <a:pt x="384" y="616"/>
                </a:lnTo>
                <a:lnTo>
                  <a:pt x="382" y="616"/>
                </a:lnTo>
                <a:lnTo>
                  <a:pt x="381" y="615"/>
                </a:lnTo>
                <a:lnTo>
                  <a:pt x="381" y="614"/>
                </a:lnTo>
                <a:lnTo>
                  <a:pt x="382" y="613"/>
                </a:lnTo>
                <a:lnTo>
                  <a:pt x="382" y="612"/>
                </a:lnTo>
                <a:lnTo>
                  <a:pt x="383" y="612"/>
                </a:lnTo>
                <a:lnTo>
                  <a:pt x="382" y="611"/>
                </a:lnTo>
                <a:lnTo>
                  <a:pt x="383" y="610"/>
                </a:lnTo>
                <a:lnTo>
                  <a:pt x="382" y="610"/>
                </a:lnTo>
                <a:lnTo>
                  <a:pt x="381" y="610"/>
                </a:lnTo>
                <a:lnTo>
                  <a:pt x="380" y="611"/>
                </a:lnTo>
                <a:lnTo>
                  <a:pt x="378" y="610"/>
                </a:lnTo>
                <a:lnTo>
                  <a:pt x="378" y="611"/>
                </a:lnTo>
                <a:lnTo>
                  <a:pt x="378" y="612"/>
                </a:lnTo>
                <a:lnTo>
                  <a:pt x="377" y="612"/>
                </a:lnTo>
                <a:lnTo>
                  <a:pt x="378" y="613"/>
                </a:lnTo>
                <a:lnTo>
                  <a:pt x="379" y="615"/>
                </a:lnTo>
                <a:lnTo>
                  <a:pt x="380" y="615"/>
                </a:lnTo>
                <a:lnTo>
                  <a:pt x="380" y="616"/>
                </a:lnTo>
                <a:lnTo>
                  <a:pt x="379" y="616"/>
                </a:lnTo>
                <a:lnTo>
                  <a:pt x="378" y="616"/>
                </a:lnTo>
                <a:lnTo>
                  <a:pt x="377" y="616"/>
                </a:lnTo>
                <a:lnTo>
                  <a:pt x="376" y="616"/>
                </a:lnTo>
                <a:lnTo>
                  <a:pt x="376" y="617"/>
                </a:lnTo>
                <a:lnTo>
                  <a:pt x="375" y="618"/>
                </a:lnTo>
                <a:lnTo>
                  <a:pt x="374" y="618"/>
                </a:lnTo>
                <a:lnTo>
                  <a:pt x="373" y="619"/>
                </a:lnTo>
                <a:lnTo>
                  <a:pt x="372" y="619"/>
                </a:lnTo>
                <a:lnTo>
                  <a:pt x="371" y="621"/>
                </a:lnTo>
                <a:lnTo>
                  <a:pt x="372" y="622"/>
                </a:lnTo>
                <a:lnTo>
                  <a:pt x="373" y="622"/>
                </a:lnTo>
                <a:lnTo>
                  <a:pt x="374" y="622"/>
                </a:lnTo>
                <a:lnTo>
                  <a:pt x="375" y="621"/>
                </a:lnTo>
                <a:lnTo>
                  <a:pt x="376" y="621"/>
                </a:lnTo>
                <a:lnTo>
                  <a:pt x="378" y="621"/>
                </a:lnTo>
                <a:lnTo>
                  <a:pt x="378" y="622"/>
                </a:lnTo>
                <a:lnTo>
                  <a:pt x="378" y="623"/>
                </a:lnTo>
                <a:lnTo>
                  <a:pt x="379" y="623"/>
                </a:lnTo>
                <a:lnTo>
                  <a:pt x="379" y="624"/>
                </a:lnTo>
                <a:lnTo>
                  <a:pt x="378" y="625"/>
                </a:lnTo>
                <a:lnTo>
                  <a:pt x="378" y="626"/>
                </a:lnTo>
                <a:lnTo>
                  <a:pt x="378" y="627"/>
                </a:lnTo>
                <a:lnTo>
                  <a:pt x="379" y="628"/>
                </a:lnTo>
                <a:lnTo>
                  <a:pt x="378" y="628"/>
                </a:lnTo>
                <a:lnTo>
                  <a:pt x="378" y="627"/>
                </a:lnTo>
                <a:lnTo>
                  <a:pt x="377" y="627"/>
                </a:lnTo>
                <a:lnTo>
                  <a:pt x="377" y="626"/>
                </a:lnTo>
                <a:lnTo>
                  <a:pt x="376" y="626"/>
                </a:lnTo>
                <a:lnTo>
                  <a:pt x="375" y="627"/>
                </a:lnTo>
                <a:lnTo>
                  <a:pt x="375" y="629"/>
                </a:lnTo>
                <a:lnTo>
                  <a:pt x="375" y="630"/>
                </a:lnTo>
                <a:lnTo>
                  <a:pt x="373" y="631"/>
                </a:lnTo>
                <a:lnTo>
                  <a:pt x="372" y="630"/>
                </a:lnTo>
                <a:lnTo>
                  <a:pt x="372" y="629"/>
                </a:lnTo>
                <a:lnTo>
                  <a:pt x="371" y="629"/>
                </a:lnTo>
                <a:lnTo>
                  <a:pt x="370" y="629"/>
                </a:lnTo>
                <a:lnTo>
                  <a:pt x="369" y="629"/>
                </a:lnTo>
                <a:lnTo>
                  <a:pt x="369" y="630"/>
                </a:lnTo>
                <a:lnTo>
                  <a:pt x="369" y="631"/>
                </a:lnTo>
                <a:lnTo>
                  <a:pt x="368" y="632"/>
                </a:lnTo>
                <a:lnTo>
                  <a:pt x="367" y="632"/>
                </a:lnTo>
                <a:lnTo>
                  <a:pt x="367" y="631"/>
                </a:lnTo>
                <a:lnTo>
                  <a:pt x="366" y="631"/>
                </a:lnTo>
                <a:lnTo>
                  <a:pt x="367" y="630"/>
                </a:lnTo>
                <a:lnTo>
                  <a:pt x="366" y="629"/>
                </a:lnTo>
                <a:lnTo>
                  <a:pt x="365" y="629"/>
                </a:lnTo>
                <a:lnTo>
                  <a:pt x="365" y="628"/>
                </a:lnTo>
                <a:lnTo>
                  <a:pt x="364" y="629"/>
                </a:lnTo>
                <a:lnTo>
                  <a:pt x="363" y="630"/>
                </a:lnTo>
                <a:lnTo>
                  <a:pt x="362" y="630"/>
                </a:lnTo>
                <a:lnTo>
                  <a:pt x="361" y="630"/>
                </a:lnTo>
                <a:lnTo>
                  <a:pt x="361" y="631"/>
                </a:lnTo>
                <a:lnTo>
                  <a:pt x="360" y="632"/>
                </a:lnTo>
                <a:lnTo>
                  <a:pt x="359" y="632"/>
                </a:lnTo>
                <a:lnTo>
                  <a:pt x="358" y="632"/>
                </a:lnTo>
                <a:lnTo>
                  <a:pt x="358" y="633"/>
                </a:lnTo>
                <a:lnTo>
                  <a:pt x="356" y="633"/>
                </a:lnTo>
                <a:lnTo>
                  <a:pt x="355" y="634"/>
                </a:lnTo>
                <a:lnTo>
                  <a:pt x="353" y="633"/>
                </a:lnTo>
                <a:lnTo>
                  <a:pt x="352" y="633"/>
                </a:lnTo>
                <a:lnTo>
                  <a:pt x="351" y="635"/>
                </a:lnTo>
                <a:lnTo>
                  <a:pt x="349" y="635"/>
                </a:lnTo>
                <a:lnTo>
                  <a:pt x="347" y="635"/>
                </a:lnTo>
                <a:lnTo>
                  <a:pt x="348" y="635"/>
                </a:lnTo>
                <a:lnTo>
                  <a:pt x="349" y="633"/>
                </a:lnTo>
                <a:lnTo>
                  <a:pt x="348" y="632"/>
                </a:lnTo>
                <a:lnTo>
                  <a:pt x="348" y="631"/>
                </a:lnTo>
                <a:lnTo>
                  <a:pt x="347" y="632"/>
                </a:lnTo>
                <a:lnTo>
                  <a:pt x="345" y="632"/>
                </a:lnTo>
                <a:lnTo>
                  <a:pt x="344" y="632"/>
                </a:lnTo>
                <a:lnTo>
                  <a:pt x="342" y="632"/>
                </a:lnTo>
                <a:lnTo>
                  <a:pt x="341" y="633"/>
                </a:lnTo>
                <a:lnTo>
                  <a:pt x="340" y="633"/>
                </a:lnTo>
                <a:lnTo>
                  <a:pt x="340" y="632"/>
                </a:lnTo>
                <a:lnTo>
                  <a:pt x="338" y="632"/>
                </a:lnTo>
                <a:lnTo>
                  <a:pt x="338" y="634"/>
                </a:lnTo>
                <a:lnTo>
                  <a:pt x="336" y="633"/>
                </a:lnTo>
                <a:lnTo>
                  <a:pt x="335" y="634"/>
                </a:lnTo>
                <a:lnTo>
                  <a:pt x="334" y="634"/>
                </a:lnTo>
                <a:lnTo>
                  <a:pt x="333" y="634"/>
                </a:lnTo>
                <a:lnTo>
                  <a:pt x="332" y="632"/>
                </a:lnTo>
                <a:lnTo>
                  <a:pt x="331" y="632"/>
                </a:lnTo>
                <a:lnTo>
                  <a:pt x="332" y="632"/>
                </a:lnTo>
                <a:lnTo>
                  <a:pt x="332" y="631"/>
                </a:lnTo>
                <a:lnTo>
                  <a:pt x="332" y="630"/>
                </a:lnTo>
                <a:lnTo>
                  <a:pt x="332" y="629"/>
                </a:lnTo>
                <a:lnTo>
                  <a:pt x="332" y="628"/>
                </a:lnTo>
                <a:lnTo>
                  <a:pt x="332" y="625"/>
                </a:lnTo>
                <a:lnTo>
                  <a:pt x="333" y="625"/>
                </a:lnTo>
                <a:lnTo>
                  <a:pt x="334" y="625"/>
                </a:lnTo>
                <a:lnTo>
                  <a:pt x="335" y="624"/>
                </a:lnTo>
                <a:lnTo>
                  <a:pt x="333" y="623"/>
                </a:lnTo>
                <a:lnTo>
                  <a:pt x="333" y="624"/>
                </a:lnTo>
                <a:lnTo>
                  <a:pt x="332" y="622"/>
                </a:lnTo>
                <a:lnTo>
                  <a:pt x="331" y="622"/>
                </a:lnTo>
                <a:lnTo>
                  <a:pt x="330" y="622"/>
                </a:lnTo>
                <a:lnTo>
                  <a:pt x="329" y="622"/>
                </a:lnTo>
                <a:lnTo>
                  <a:pt x="328" y="622"/>
                </a:lnTo>
                <a:lnTo>
                  <a:pt x="327" y="622"/>
                </a:lnTo>
                <a:lnTo>
                  <a:pt x="327" y="621"/>
                </a:lnTo>
                <a:lnTo>
                  <a:pt x="326" y="622"/>
                </a:lnTo>
                <a:lnTo>
                  <a:pt x="326" y="620"/>
                </a:lnTo>
                <a:lnTo>
                  <a:pt x="325" y="619"/>
                </a:lnTo>
                <a:lnTo>
                  <a:pt x="324" y="619"/>
                </a:lnTo>
                <a:lnTo>
                  <a:pt x="325" y="619"/>
                </a:lnTo>
                <a:lnTo>
                  <a:pt x="324" y="619"/>
                </a:lnTo>
                <a:lnTo>
                  <a:pt x="324" y="618"/>
                </a:lnTo>
                <a:lnTo>
                  <a:pt x="325" y="617"/>
                </a:lnTo>
                <a:lnTo>
                  <a:pt x="326" y="618"/>
                </a:lnTo>
                <a:lnTo>
                  <a:pt x="326" y="617"/>
                </a:lnTo>
                <a:lnTo>
                  <a:pt x="327" y="617"/>
                </a:lnTo>
                <a:lnTo>
                  <a:pt x="328" y="616"/>
                </a:lnTo>
                <a:lnTo>
                  <a:pt x="329" y="616"/>
                </a:lnTo>
                <a:lnTo>
                  <a:pt x="329" y="617"/>
                </a:lnTo>
                <a:lnTo>
                  <a:pt x="330" y="616"/>
                </a:lnTo>
                <a:lnTo>
                  <a:pt x="331" y="616"/>
                </a:lnTo>
                <a:lnTo>
                  <a:pt x="330" y="616"/>
                </a:lnTo>
                <a:lnTo>
                  <a:pt x="329" y="615"/>
                </a:lnTo>
                <a:lnTo>
                  <a:pt x="328" y="615"/>
                </a:lnTo>
                <a:lnTo>
                  <a:pt x="329" y="614"/>
                </a:lnTo>
                <a:lnTo>
                  <a:pt x="329" y="613"/>
                </a:lnTo>
                <a:lnTo>
                  <a:pt x="329" y="612"/>
                </a:lnTo>
                <a:lnTo>
                  <a:pt x="329" y="611"/>
                </a:lnTo>
                <a:lnTo>
                  <a:pt x="328" y="611"/>
                </a:lnTo>
                <a:lnTo>
                  <a:pt x="328" y="610"/>
                </a:lnTo>
                <a:lnTo>
                  <a:pt x="329" y="609"/>
                </a:lnTo>
                <a:lnTo>
                  <a:pt x="329" y="608"/>
                </a:lnTo>
                <a:lnTo>
                  <a:pt x="329" y="607"/>
                </a:lnTo>
                <a:lnTo>
                  <a:pt x="329" y="608"/>
                </a:lnTo>
                <a:lnTo>
                  <a:pt x="328" y="608"/>
                </a:lnTo>
                <a:lnTo>
                  <a:pt x="327" y="608"/>
                </a:lnTo>
                <a:lnTo>
                  <a:pt x="327" y="607"/>
                </a:lnTo>
                <a:lnTo>
                  <a:pt x="326" y="607"/>
                </a:lnTo>
                <a:lnTo>
                  <a:pt x="326" y="606"/>
                </a:lnTo>
                <a:lnTo>
                  <a:pt x="325" y="606"/>
                </a:lnTo>
                <a:lnTo>
                  <a:pt x="324" y="606"/>
                </a:lnTo>
                <a:lnTo>
                  <a:pt x="323" y="606"/>
                </a:lnTo>
                <a:lnTo>
                  <a:pt x="323" y="605"/>
                </a:lnTo>
                <a:lnTo>
                  <a:pt x="320" y="604"/>
                </a:lnTo>
                <a:lnTo>
                  <a:pt x="320" y="603"/>
                </a:lnTo>
                <a:lnTo>
                  <a:pt x="319" y="603"/>
                </a:lnTo>
                <a:lnTo>
                  <a:pt x="319" y="602"/>
                </a:lnTo>
                <a:lnTo>
                  <a:pt x="320" y="601"/>
                </a:lnTo>
                <a:lnTo>
                  <a:pt x="319" y="601"/>
                </a:lnTo>
                <a:lnTo>
                  <a:pt x="318" y="601"/>
                </a:lnTo>
                <a:lnTo>
                  <a:pt x="317" y="601"/>
                </a:lnTo>
                <a:lnTo>
                  <a:pt x="317" y="600"/>
                </a:lnTo>
                <a:lnTo>
                  <a:pt x="316" y="600"/>
                </a:lnTo>
                <a:lnTo>
                  <a:pt x="315" y="600"/>
                </a:lnTo>
                <a:lnTo>
                  <a:pt x="314" y="600"/>
                </a:lnTo>
                <a:lnTo>
                  <a:pt x="313" y="600"/>
                </a:lnTo>
                <a:lnTo>
                  <a:pt x="312" y="600"/>
                </a:lnTo>
                <a:lnTo>
                  <a:pt x="312" y="599"/>
                </a:lnTo>
                <a:lnTo>
                  <a:pt x="311" y="599"/>
                </a:lnTo>
                <a:lnTo>
                  <a:pt x="311" y="598"/>
                </a:lnTo>
                <a:lnTo>
                  <a:pt x="312" y="596"/>
                </a:lnTo>
                <a:lnTo>
                  <a:pt x="311" y="596"/>
                </a:lnTo>
                <a:lnTo>
                  <a:pt x="312" y="595"/>
                </a:lnTo>
                <a:lnTo>
                  <a:pt x="310" y="595"/>
                </a:lnTo>
                <a:lnTo>
                  <a:pt x="310" y="594"/>
                </a:lnTo>
                <a:lnTo>
                  <a:pt x="309" y="594"/>
                </a:lnTo>
                <a:lnTo>
                  <a:pt x="309" y="593"/>
                </a:lnTo>
                <a:lnTo>
                  <a:pt x="309" y="592"/>
                </a:lnTo>
                <a:lnTo>
                  <a:pt x="308" y="591"/>
                </a:lnTo>
                <a:lnTo>
                  <a:pt x="307" y="591"/>
                </a:lnTo>
                <a:lnTo>
                  <a:pt x="307" y="590"/>
                </a:lnTo>
                <a:lnTo>
                  <a:pt x="308" y="590"/>
                </a:lnTo>
                <a:lnTo>
                  <a:pt x="309" y="590"/>
                </a:lnTo>
                <a:lnTo>
                  <a:pt x="308" y="589"/>
                </a:lnTo>
                <a:lnTo>
                  <a:pt x="309" y="588"/>
                </a:lnTo>
                <a:lnTo>
                  <a:pt x="308" y="588"/>
                </a:lnTo>
                <a:lnTo>
                  <a:pt x="308" y="587"/>
                </a:lnTo>
                <a:lnTo>
                  <a:pt x="309" y="587"/>
                </a:lnTo>
                <a:lnTo>
                  <a:pt x="309" y="586"/>
                </a:lnTo>
                <a:lnTo>
                  <a:pt x="309" y="587"/>
                </a:lnTo>
                <a:lnTo>
                  <a:pt x="309" y="586"/>
                </a:lnTo>
                <a:lnTo>
                  <a:pt x="310" y="584"/>
                </a:lnTo>
                <a:lnTo>
                  <a:pt x="311" y="581"/>
                </a:lnTo>
                <a:lnTo>
                  <a:pt x="312" y="581"/>
                </a:lnTo>
                <a:lnTo>
                  <a:pt x="313" y="580"/>
                </a:lnTo>
                <a:lnTo>
                  <a:pt x="315" y="579"/>
                </a:lnTo>
                <a:lnTo>
                  <a:pt x="316" y="578"/>
                </a:lnTo>
                <a:lnTo>
                  <a:pt x="315" y="578"/>
                </a:lnTo>
                <a:lnTo>
                  <a:pt x="315" y="577"/>
                </a:lnTo>
                <a:lnTo>
                  <a:pt x="314" y="576"/>
                </a:lnTo>
                <a:lnTo>
                  <a:pt x="313" y="576"/>
                </a:lnTo>
                <a:lnTo>
                  <a:pt x="312" y="575"/>
                </a:lnTo>
                <a:lnTo>
                  <a:pt x="311" y="575"/>
                </a:lnTo>
                <a:lnTo>
                  <a:pt x="310" y="575"/>
                </a:lnTo>
                <a:lnTo>
                  <a:pt x="309" y="575"/>
                </a:lnTo>
                <a:lnTo>
                  <a:pt x="308" y="575"/>
                </a:lnTo>
                <a:lnTo>
                  <a:pt x="308" y="574"/>
                </a:lnTo>
                <a:lnTo>
                  <a:pt x="307" y="574"/>
                </a:lnTo>
                <a:lnTo>
                  <a:pt x="308" y="574"/>
                </a:lnTo>
                <a:lnTo>
                  <a:pt x="309" y="574"/>
                </a:lnTo>
                <a:lnTo>
                  <a:pt x="310" y="574"/>
                </a:lnTo>
                <a:lnTo>
                  <a:pt x="311" y="573"/>
                </a:lnTo>
                <a:lnTo>
                  <a:pt x="312" y="573"/>
                </a:lnTo>
                <a:lnTo>
                  <a:pt x="310" y="572"/>
                </a:lnTo>
                <a:lnTo>
                  <a:pt x="309" y="570"/>
                </a:lnTo>
                <a:lnTo>
                  <a:pt x="310" y="570"/>
                </a:lnTo>
                <a:lnTo>
                  <a:pt x="311" y="570"/>
                </a:lnTo>
                <a:lnTo>
                  <a:pt x="312" y="570"/>
                </a:lnTo>
                <a:lnTo>
                  <a:pt x="312" y="569"/>
                </a:lnTo>
                <a:lnTo>
                  <a:pt x="313" y="569"/>
                </a:lnTo>
                <a:lnTo>
                  <a:pt x="315" y="569"/>
                </a:lnTo>
                <a:lnTo>
                  <a:pt x="315" y="568"/>
                </a:lnTo>
                <a:lnTo>
                  <a:pt x="315" y="567"/>
                </a:lnTo>
                <a:lnTo>
                  <a:pt x="314" y="567"/>
                </a:lnTo>
                <a:lnTo>
                  <a:pt x="313" y="567"/>
                </a:lnTo>
                <a:lnTo>
                  <a:pt x="312" y="566"/>
                </a:lnTo>
                <a:lnTo>
                  <a:pt x="312" y="564"/>
                </a:lnTo>
                <a:lnTo>
                  <a:pt x="311" y="563"/>
                </a:lnTo>
                <a:lnTo>
                  <a:pt x="311" y="562"/>
                </a:lnTo>
                <a:lnTo>
                  <a:pt x="311" y="561"/>
                </a:lnTo>
                <a:lnTo>
                  <a:pt x="312" y="561"/>
                </a:lnTo>
                <a:lnTo>
                  <a:pt x="312" y="559"/>
                </a:lnTo>
                <a:lnTo>
                  <a:pt x="312" y="558"/>
                </a:lnTo>
                <a:lnTo>
                  <a:pt x="311" y="557"/>
                </a:lnTo>
                <a:lnTo>
                  <a:pt x="310" y="557"/>
                </a:lnTo>
                <a:lnTo>
                  <a:pt x="309" y="556"/>
                </a:lnTo>
                <a:lnTo>
                  <a:pt x="310" y="555"/>
                </a:lnTo>
                <a:lnTo>
                  <a:pt x="311" y="554"/>
                </a:lnTo>
                <a:lnTo>
                  <a:pt x="312" y="553"/>
                </a:lnTo>
                <a:lnTo>
                  <a:pt x="312" y="552"/>
                </a:lnTo>
                <a:lnTo>
                  <a:pt x="312" y="551"/>
                </a:lnTo>
                <a:lnTo>
                  <a:pt x="313" y="551"/>
                </a:lnTo>
                <a:lnTo>
                  <a:pt x="314" y="551"/>
                </a:lnTo>
                <a:lnTo>
                  <a:pt x="314" y="549"/>
                </a:lnTo>
                <a:lnTo>
                  <a:pt x="314" y="548"/>
                </a:lnTo>
                <a:lnTo>
                  <a:pt x="314" y="546"/>
                </a:lnTo>
                <a:lnTo>
                  <a:pt x="314" y="545"/>
                </a:lnTo>
                <a:lnTo>
                  <a:pt x="315" y="545"/>
                </a:lnTo>
                <a:lnTo>
                  <a:pt x="317" y="545"/>
                </a:lnTo>
                <a:lnTo>
                  <a:pt x="318" y="545"/>
                </a:lnTo>
                <a:lnTo>
                  <a:pt x="318" y="543"/>
                </a:lnTo>
                <a:lnTo>
                  <a:pt x="319" y="543"/>
                </a:lnTo>
                <a:lnTo>
                  <a:pt x="320" y="542"/>
                </a:lnTo>
                <a:lnTo>
                  <a:pt x="319" y="541"/>
                </a:lnTo>
                <a:lnTo>
                  <a:pt x="320" y="541"/>
                </a:lnTo>
                <a:lnTo>
                  <a:pt x="321" y="540"/>
                </a:lnTo>
                <a:lnTo>
                  <a:pt x="322" y="539"/>
                </a:lnTo>
                <a:lnTo>
                  <a:pt x="321" y="539"/>
                </a:lnTo>
                <a:lnTo>
                  <a:pt x="321" y="538"/>
                </a:lnTo>
                <a:lnTo>
                  <a:pt x="322" y="537"/>
                </a:lnTo>
                <a:lnTo>
                  <a:pt x="322" y="536"/>
                </a:lnTo>
                <a:lnTo>
                  <a:pt x="323" y="536"/>
                </a:lnTo>
                <a:lnTo>
                  <a:pt x="323" y="535"/>
                </a:lnTo>
                <a:lnTo>
                  <a:pt x="322" y="534"/>
                </a:lnTo>
                <a:lnTo>
                  <a:pt x="321" y="534"/>
                </a:lnTo>
                <a:lnTo>
                  <a:pt x="321" y="533"/>
                </a:lnTo>
                <a:lnTo>
                  <a:pt x="322" y="532"/>
                </a:lnTo>
                <a:lnTo>
                  <a:pt x="321" y="532"/>
                </a:lnTo>
                <a:lnTo>
                  <a:pt x="322" y="531"/>
                </a:lnTo>
                <a:lnTo>
                  <a:pt x="322" y="530"/>
                </a:lnTo>
                <a:lnTo>
                  <a:pt x="322" y="529"/>
                </a:lnTo>
                <a:lnTo>
                  <a:pt x="321" y="528"/>
                </a:lnTo>
                <a:lnTo>
                  <a:pt x="320" y="528"/>
                </a:lnTo>
                <a:lnTo>
                  <a:pt x="320" y="527"/>
                </a:lnTo>
                <a:lnTo>
                  <a:pt x="318" y="527"/>
                </a:lnTo>
                <a:lnTo>
                  <a:pt x="317" y="527"/>
                </a:lnTo>
                <a:lnTo>
                  <a:pt x="317" y="526"/>
                </a:lnTo>
                <a:lnTo>
                  <a:pt x="316" y="528"/>
                </a:lnTo>
                <a:lnTo>
                  <a:pt x="315" y="528"/>
                </a:lnTo>
                <a:lnTo>
                  <a:pt x="315" y="527"/>
                </a:lnTo>
                <a:lnTo>
                  <a:pt x="315" y="526"/>
                </a:lnTo>
                <a:lnTo>
                  <a:pt x="315" y="525"/>
                </a:lnTo>
                <a:lnTo>
                  <a:pt x="314" y="525"/>
                </a:lnTo>
                <a:lnTo>
                  <a:pt x="313" y="525"/>
                </a:lnTo>
                <a:lnTo>
                  <a:pt x="312" y="524"/>
                </a:lnTo>
                <a:lnTo>
                  <a:pt x="312" y="523"/>
                </a:lnTo>
                <a:lnTo>
                  <a:pt x="312" y="522"/>
                </a:lnTo>
                <a:lnTo>
                  <a:pt x="311" y="522"/>
                </a:lnTo>
                <a:lnTo>
                  <a:pt x="310" y="522"/>
                </a:lnTo>
                <a:lnTo>
                  <a:pt x="309" y="523"/>
                </a:lnTo>
                <a:lnTo>
                  <a:pt x="308" y="525"/>
                </a:lnTo>
                <a:lnTo>
                  <a:pt x="308" y="524"/>
                </a:lnTo>
                <a:lnTo>
                  <a:pt x="307" y="523"/>
                </a:lnTo>
                <a:lnTo>
                  <a:pt x="307" y="524"/>
                </a:lnTo>
                <a:lnTo>
                  <a:pt x="306" y="524"/>
                </a:lnTo>
                <a:lnTo>
                  <a:pt x="305" y="522"/>
                </a:lnTo>
                <a:lnTo>
                  <a:pt x="304" y="522"/>
                </a:lnTo>
                <a:lnTo>
                  <a:pt x="303" y="522"/>
                </a:lnTo>
                <a:lnTo>
                  <a:pt x="302" y="522"/>
                </a:lnTo>
                <a:lnTo>
                  <a:pt x="300" y="522"/>
                </a:lnTo>
                <a:lnTo>
                  <a:pt x="299" y="522"/>
                </a:lnTo>
                <a:lnTo>
                  <a:pt x="299" y="523"/>
                </a:lnTo>
                <a:lnTo>
                  <a:pt x="298" y="523"/>
                </a:lnTo>
                <a:lnTo>
                  <a:pt x="297" y="523"/>
                </a:lnTo>
                <a:lnTo>
                  <a:pt x="297" y="524"/>
                </a:lnTo>
                <a:lnTo>
                  <a:pt x="297" y="525"/>
                </a:lnTo>
                <a:lnTo>
                  <a:pt x="295" y="525"/>
                </a:lnTo>
                <a:lnTo>
                  <a:pt x="294" y="525"/>
                </a:lnTo>
                <a:lnTo>
                  <a:pt x="293" y="525"/>
                </a:lnTo>
                <a:lnTo>
                  <a:pt x="293" y="526"/>
                </a:lnTo>
                <a:lnTo>
                  <a:pt x="292" y="526"/>
                </a:lnTo>
                <a:lnTo>
                  <a:pt x="291" y="525"/>
                </a:lnTo>
                <a:lnTo>
                  <a:pt x="290" y="526"/>
                </a:lnTo>
                <a:lnTo>
                  <a:pt x="290" y="525"/>
                </a:lnTo>
                <a:lnTo>
                  <a:pt x="289" y="525"/>
                </a:lnTo>
                <a:lnTo>
                  <a:pt x="289" y="526"/>
                </a:lnTo>
                <a:lnTo>
                  <a:pt x="289" y="525"/>
                </a:lnTo>
                <a:lnTo>
                  <a:pt x="288" y="526"/>
                </a:lnTo>
                <a:lnTo>
                  <a:pt x="287" y="525"/>
                </a:lnTo>
                <a:lnTo>
                  <a:pt x="286" y="525"/>
                </a:lnTo>
                <a:lnTo>
                  <a:pt x="287" y="525"/>
                </a:lnTo>
                <a:lnTo>
                  <a:pt x="286" y="525"/>
                </a:lnTo>
                <a:lnTo>
                  <a:pt x="286" y="524"/>
                </a:lnTo>
                <a:lnTo>
                  <a:pt x="287" y="523"/>
                </a:lnTo>
                <a:lnTo>
                  <a:pt x="286" y="522"/>
                </a:lnTo>
                <a:lnTo>
                  <a:pt x="287" y="522"/>
                </a:lnTo>
                <a:lnTo>
                  <a:pt x="288" y="521"/>
                </a:lnTo>
                <a:lnTo>
                  <a:pt x="286" y="520"/>
                </a:lnTo>
                <a:lnTo>
                  <a:pt x="286" y="519"/>
                </a:lnTo>
                <a:lnTo>
                  <a:pt x="285" y="518"/>
                </a:lnTo>
                <a:lnTo>
                  <a:pt x="285" y="517"/>
                </a:lnTo>
                <a:lnTo>
                  <a:pt x="284" y="516"/>
                </a:lnTo>
                <a:lnTo>
                  <a:pt x="285" y="515"/>
                </a:lnTo>
                <a:lnTo>
                  <a:pt x="284" y="515"/>
                </a:lnTo>
                <a:lnTo>
                  <a:pt x="283" y="514"/>
                </a:lnTo>
                <a:lnTo>
                  <a:pt x="283" y="513"/>
                </a:lnTo>
                <a:lnTo>
                  <a:pt x="283" y="512"/>
                </a:lnTo>
                <a:lnTo>
                  <a:pt x="282" y="512"/>
                </a:lnTo>
                <a:lnTo>
                  <a:pt x="283" y="511"/>
                </a:lnTo>
                <a:lnTo>
                  <a:pt x="283" y="510"/>
                </a:lnTo>
                <a:lnTo>
                  <a:pt x="281" y="510"/>
                </a:lnTo>
                <a:lnTo>
                  <a:pt x="280" y="510"/>
                </a:lnTo>
                <a:lnTo>
                  <a:pt x="280" y="509"/>
                </a:lnTo>
                <a:lnTo>
                  <a:pt x="279" y="509"/>
                </a:lnTo>
                <a:lnTo>
                  <a:pt x="279" y="508"/>
                </a:lnTo>
                <a:lnTo>
                  <a:pt x="278" y="507"/>
                </a:lnTo>
                <a:lnTo>
                  <a:pt x="279" y="506"/>
                </a:lnTo>
                <a:lnTo>
                  <a:pt x="278" y="505"/>
                </a:lnTo>
                <a:lnTo>
                  <a:pt x="278" y="504"/>
                </a:lnTo>
                <a:lnTo>
                  <a:pt x="279" y="503"/>
                </a:lnTo>
                <a:lnTo>
                  <a:pt x="280" y="502"/>
                </a:lnTo>
                <a:lnTo>
                  <a:pt x="279" y="502"/>
                </a:lnTo>
                <a:lnTo>
                  <a:pt x="278" y="502"/>
                </a:lnTo>
                <a:lnTo>
                  <a:pt x="277" y="501"/>
                </a:lnTo>
                <a:lnTo>
                  <a:pt x="277" y="500"/>
                </a:lnTo>
                <a:lnTo>
                  <a:pt x="277" y="499"/>
                </a:lnTo>
                <a:lnTo>
                  <a:pt x="277" y="498"/>
                </a:lnTo>
                <a:lnTo>
                  <a:pt x="277" y="497"/>
                </a:lnTo>
                <a:lnTo>
                  <a:pt x="276" y="496"/>
                </a:lnTo>
                <a:lnTo>
                  <a:pt x="277" y="496"/>
                </a:lnTo>
                <a:lnTo>
                  <a:pt x="277" y="495"/>
                </a:lnTo>
                <a:lnTo>
                  <a:pt x="277" y="493"/>
                </a:lnTo>
                <a:lnTo>
                  <a:pt x="276" y="493"/>
                </a:lnTo>
                <a:lnTo>
                  <a:pt x="275" y="492"/>
                </a:lnTo>
                <a:lnTo>
                  <a:pt x="274" y="492"/>
                </a:lnTo>
                <a:lnTo>
                  <a:pt x="274" y="490"/>
                </a:lnTo>
                <a:lnTo>
                  <a:pt x="272" y="490"/>
                </a:lnTo>
                <a:lnTo>
                  <a:pt x="271" y="489"/>
                </a:lnTo>
                <a:lnTo>
                  <a:pt x="270" y="486"/>
                </a:lnTo>
                <a:lnTo>
                  <a:pt x="271" y="484"/>
                </a:lnTo>
                <a:lnTo>
                  <a:pt x="272" y="482"/>
                </a:lnTo>
                <a:lnTo>
                  <a:pt x="271" y="480"/>
                </a:lnTo>
                <a:lnTo>
                  <a:pt x="272" y="480"/>
                </a:lnTo>
                <a:lnTo>
                  <a:pt x="273" y="479"/>
                </a:lnTo>
                <a:lnTo>
                  <a:pt x="274" y="478"/>
                </a:lnTo>
                <a:lnTo>
                  <a:pt x="274" y="476"/>
                </a:lnTo>
                <a:lnTo>
                  <a:pt x="275" y="476"/>
                </a:lnTo>
                <a:lnTo>
                  <a:pt x="274" y="475"/>
                </a:lnTo>
                <a:lnTo>
                  <a:pt x="275" y="474"/>
                </a:lnTo>
                <a:lnTo>
                  <a:pt x="275" y="473"/>
                </a:lnTo>
                <a:lnTo>
                  <a:pt x="276" y="473"/>
                </a:lnTo>
                <a:lnTo>
                  <a:pt x="277" y="473"/>
                </a:lnTo>
                <a:lnTo>
                  <a:pt x="279" y="473"/>
                </a:lnTo>
                <a:lnTo>
                  <a:pt x="280" y="473"/>
                </a:lnTo>
                <a:lnTo>
                  <a:pt x="280" y="472"/>
                </a:lnTo>
                <a:lnTo>
                  <a:pt x="280" y="470"/>
                </a:lnTo>
                <a:lnTo>
                  <a:pt x="280" y="469"/>
                </a:lnTo>
                <a:lnTo>
                  <a:pt x="280" y="468"/>
                </a:lnTo>
                <a:lnTo>
                  <a:pt x="280" y="467"/>
                </a:lnTo>
                <a:lnTo>
                  <a:pt x="278" y="467"/>
                </a:lnTo>
                <a:lnTo>
                  <a:pt x="278" y="466"/>
                </a:lnTo>
                <a:lnTo>
                  <a:pt x="279" y="465"/>
                </a:lnTo>
                <a:lnTo>
                  <a:pt x="278" y="465"/>
                </a:lnTo>
                <a:lnTo>
                  <a:pt x="277" y="463"/>
                </a:lnTo>
                <a:lnTo>
                  <a:pt x="277" y="462"/>
                </a:lnTo>
                <a:lnTo>
                  <a:pt x="277" y="460"/>
                </a:lnTo>
                <a:lnTo>
                  <a:pt x="274" y="459"/>
                </a:lnTo>
                <a:lnTo>
                  <a:pt x="273" y="459"/>
                </a:lnTo>
                <a:lnTo>
                  <a:pt x="272" y="458"/>
                </a:lnTo>
                <a:lnTo>
                  <a:pt x="271" y="457"/>
                </a:lnTo>
                <a:lnTo>
                  <a:pt x="269" y="457"/>
                </a:lnTo>
                <a:lnTo>
                  <a:pt x="268" y="456"/>
                </a:lnTo>
                <a:lnTo>
                  <a:pt x="266" y="454"/>
                </a:lnTo>
                <a:lnTo>
                  <a:pt x="267" y="454"/>
                </a:lnTo>
                <a:lnTo>
                  <a:pt x="266" y="454"/>
                </a:lnTo>
                <a:lnTo>
                  <a:pt x="266" y="453"/>
                </a:lnTo>
                <a:lnTo>
                  <a:pt x="267" y="453"/>
                </a:lnTo>
                <a:lnTo>
                  <a:pt x="266" y="452"/>
                </a:lnTo>
                <a:lnTo>
                  <a:pt x="267" y="452"/>
                </a:lnTo>
                <a:lnTo>
                  <a:pt x="267" y="451"/>
                </a:lnTo>
                <a:lnTo>
                  <a:pt x="267" y="450"/>
                </a:lnTo>
                <a:lnTo>
                  <a:pt x="266" y="450"/>
                </a:lnTo>
                <a:lnTo>
                  <a:pt x="267" y="450"/>
                </a:lnTo>
                <a:lnTo>
                  <a:pt x="266" y="450"/>
                </a:lnTo>
                <a:lnTo>
                  <a:pt x="266" y="449"/>
                </a:lnTo>
                <a:lnTo>
                  <a:pt x="266" y="448"/>
                </a:lnTo>
                <a:lnTo>
                  <a:pt x="266" y="447"/>
                </a:lnTo>
                <a:lnTo>
                  <a:pt x="267" y="447"/>
                </a:lnTo>
                <a:lnTo>
                  <a:pt x="267" y="446"/>
                </a:lnTo>
                <a:lnTo>
                  <a:pt x="267" y="445"/>
                </a:lnTo>
                <a:lnTo>
                  <a:pt x="267" y="444"/>
                </a:lnTo>
                <a:lnTo>
                  <a:pt x="268" y="443"/>
                </a:lnTo>
                <a:lnTo>
                  <a:pt x="268" y="442"/>
                </a:lnTo>
                <a:lnTo>
                  <a:pt x="269" y="441"/>
                </a:lnTo>
                <a:lnTo>
                  <a:pt x="270" y="441"/>
                </a:lnTo>
                <a:lnTo>
                  <a:pt x="271" y="438"/>
                </a:lnTo>
                <a:lnTo>
                  <a:pt x="270" y="437"/>
                </a:lnTo>
                <a:lnTo>
                  <a:pt x="269" y="436"/>
                </a:lnTo>
                <a:lnTo>
                  <a:pt x="269" y="435"/>
                </a:lnTo>
                <a:lnTo>
                  <a:pt x="269" y="434"/>
                </a:lnTo>
                <a:lnTo>
                  <a:pt x="268" y="433"/>
                </a:lnTo>
                <a:lnTo>
                  <a:pt x="266" y="433"/>
                </a:lnTo>
                <a:lnTo>
                  <a:pt x="265" y="431"/>
                </a:lnTo>
                <a:lnTo>
                  <a:pt x="264" y="430"/>
                </a:lnTo>
                <a:lnTo>
                  <a:pt x="263" y="429"/>
                </a:lnTo>
                <a:lnTo>
                  <a:pt x="262" y="429"/>
                </a:lnTo>
                <a:lnTo>
                  <a:pt x="260" y="428"/>
                </a:lnTo>
                <a:lnTo>
                  <a:pt x="259" y="428"/>
                </a:lnTo>
                <a:lnTo>
                  <a:pt x="258" y="428"/>
                </a:lnTo>
                <a:lnTo>
                  <a:pt x="257" y="427"/>
                </a:lnTo>
                <a:lnTo>
                  <a:pt x="257" y="426"/>
                </a:lnTo>
                <a:lnTo>
                  <a:pt x="256" y="425"/>
                </a:lnTo>
                <a:lnTo>
                  <a:pt x="256" y="424"/>
                </a:lnTo>
                <a:lnTo>
                  <a:pt x="257" y="423"/>
                </a:lnTo>
                <a:lnTo>
                  <a:pt x="256" y="422"/>
                </a:lnTo>
                <a:lnTo>
                  <a:pt x="255" y="421"/>
                </a:lnTo>
                <a:lnTo>
                  <a:pt x="254" y="419"/>
                </a:lnTo>
                <a:lnTo>
                  <a:pt x="253" y="419"/>
                </a:lnTo>
                <a:lnTo>
                  <a:pt x="252" y="420"/>
                </a:lnTo>
                <a:lnTo>
                  <a:pt x="251" y="421"/>
                </a:lnTo>
                <a:lnTo>
                  <a:pt x="249" y="421"/>
                </a:lnTo>
                <a:lnTo>
                  <a:pt x="248" y="422"/>
                </a:lnTo>
                <a:lnTo>
                  <a:pt x="246" y="422"/>
                </a:lnTo>
                <a:lnTo>
                  <a:pt x="245" y="422"/>
                </a:lnTo>
                <a:lnTo>
                  <a:pt x="245" y="424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4"/>
                </a:lnTo>
                <a:lnTo>
                  <a:pt x="239" y="423"/>
                </a:lnTo>
                <a:lnTo>
                  <a:pt x="239" y="422"/>
                </a:lnTo>
                <a:lnTo>
                  <a:pt x="237" y="420"/>
                </a:lnTo>
                <a:lnTo>
                  <a:pt x="235" y="421"/>
                </a:lnTo>
                <a:lnTo>
                  <a:pt x="234" y="421"/>
                </a:lnTo>
                <a:lnTo>
                  <a:pt x="233" y="421"/>
                </a:lnTo>
                <a:lnTo>
                  <a:pt x="231" y="421"/>
                </a:lnTo>
                <a:lnTo>
                  <a:pt x="228" y="422"/>
                </a:lnTo>
                <a:lnTo>
                  <a:pt x="227" y="421"/>
                </a:lnTo>
                <a:lnTo>
                  <a:pt x="226" y="422"/>
                </a:lnTo>
                <a:lnTo>
                  <a:pt x="225" y="423"/>
                </a:lnTo>
                <a:lnTo>
                  <a:pt x="225" y="424"/>
                </a:lnTo>
                <a:lnTo>
                  <a:pt x="225" y="425"/>
                </a:lnTo>
                <a:lnTo>
                  <a:pt x="226" y="425"/>
                </a:lnTo>
                <a:lnTo>
                  <a:pt x="225" y="426"/>
                </a:lnTo>
                <a:lnTo>
                  <a:pt x="225" y="428"/>
                </a:lnTo>
                <a:lnTo>
                  <a:pt x="225" y="429"/>
                </a:lnTo>
                <a:lnTo>
                  <a:pt x="224" y="431"/>
                </a:lnTo>
                <a:lnTo>
                  <a:pt x="223" y="431"/>
                </a:lnTo>
                <a:lnTo>
                  <a:pt x="221" y="430"/>
                </a:lnTo>
                <a:lnTo>
                  <a:pt x="220" y="428"/>
                </a:lnTo>
                <a:lnTo>
                  <a:pt x="219" y="426"/>
                </a:lnTo>
                <a:lnTo>
                  <a:pt x="218" y="425"/>
                </a:lnTo>
                <a:lnTo>
                  <a:pt x="217" y="425"/>
                </a:lnTo>
                <a:lnTo>
                  <a:pt x="216" y="425"/>
                </a:lnTo>
                <a:lnTo>
                  <a:pt x="216" y="427"/>
                </a:lnTo>
                <a:lnTo>
                  <a:pt x="216" y="428"/>
                </a:lnTo>
                <a:lnTo>
                  <a:pt x="216" y="429"/>
                </a:lnTo>
                <a:lnTo>
                  <a:pt x="215" y="431"/>
                </a:lnTo>
                <a:lnTo>
                  <a:pt x="213" y="430"/>
                </a:lnTo>
                <a:lnTo>
                  <a:pt x="213" y="431"/>
                </a:lnTo>
                <a:lnTo>
                  <a:pt x="211" y="432"/>
                </a:lnTo>
                <a:lnTo>
                  <a:pt x="210" y="432"/>
                </a:lnTo>
                <a:lnTo>
                  <a:pt x="208" y="432"/>
                </a:lnTo>
                <a:lnTo>
                  <a:pt x="207" y="431"/>
                </a:lnTo>
                <a:lnTo>
                  <a:pt x="205" y="431"/>
                </a:lnTo>
                <a:lnTo>
                  <a:pt x="205" y="429"/>
                </a:lnTo>
                <a:lnTo>
                  <a:pt x="204" y="429"/>
                </a:lnTo>
                <a:lnTo>
                  <a:pt x="203" y="428"/>
                </a:lnTo>
                <a:lnTo>
                  <a:pt x="203" y="427"/>
                </a:lnTo>
                <a:lnTo>
                  <a:pt x="202" y="425"/>
                </a:lnTo>
                <a:lnTo>
                  <a:pt x="201" y="425"/>
                </a:lnTo>
                <a:lnTo>
                  <a:pt x="200" y="424"/>
                </a:lnTo>
                <a:lnTo>
                  <a:pt x="199" y="424"/>
                </a:lnTo>
                <a:lnTo>
                  <a:pt x="199" y="425"/>
                </a:lnTo>
                <a:lnTo>
                  <a:pt x="198" y="428"/>
                </a:lnTo>
                <a:lnTo>
                  <a:pt x="199" y="428"/>
                </a:lnTo>
                <a:lnTo>
                  <a:pt x="201" y="430"/>
                </a:lnTo>
                <a:lnTo>
                  <a:pt x="201" y="431"/>
                </a:lnTo>
                <a:lnTo>
                  <a:pt x="200" y="431"/>
                </a:lnTo>
                <a:lnTo>
                  <a:pt x="199" y="432"/>
                </a:lnTo>
                <a:lnTo>
                  <a:pt x="197" y="432"/>
                </a:lnTo>
                <a:lnTo>
                  <a:pt x="196" y="432"/>
                </a:lnTo>
                <a:lnTo>
                  <a:pt x="195" y="431"/>
                </a:lnTo>
                <a:lnTo>
                  <a:pt x="193" y="430"/>
                </a:lnTo>
                <a:lnTo>
                  <a:pt x="192" y="430"/>
                </a:lnTo>
                <a:lnTo>
                  <a:pt x="191" y="431"/>
                </a:lnTo>
                <a:lnTo>
                  <a:pt x="190" y="431"/>
                </a:lnTo>
                <a:lnTo>
                  <a:pt x="189" y="431"/>
                </a:lnTo>
                <a:lnTo>
                  <a:pt x="187" y="430"/>
                </a:lnTo>
                <a:lnTo>
                  <a:pt x="185" y="431"/>
                </a:lnTo>
                <a:lnTo>
                  <a:pt x="184" y="431"/>
                </a:lnTo>
                <a:lnTo>
                  <a:pt x="182" y="432"/>
                </a:lnTo>
                <a:lnTo>
                  <a:pt x="179" y="431"/>
                </a:lnTo>
                <a:lnTo>
                  <a:pt x="178" y="431"/>
                </a:lnTo>
                <a:lnTo>
                  <a:pt x="176" y="431"/>
                </a:lnTo>
                <a:lnTo>
                  <a:pt x="175" y="431"/>
                </a:lnTo>
                <a:lnTo>
                  <a:pt x="173" y="431"/>
                </a:lnTo>
                <a:lnTo>
                  <a:pt x="172" y="434"/>
                </a:lnTo>
                <a:lnTo>
                  <a:pt x="170" y="434"/>
                </a:lnTo>
                <a:lnTo>
                  <a:pt x="169" y="434"/>
                </a:lnTo>
                <a:lnTo>
                  <a:pt x="168" y="434"/>
                </a:lnTo>
                <a:lnTo>
                  <a:pt x="167" y="434"/>
                </a:lnTo>
                <a:lnTo>
                  <a:pt x="164" y="433"/>
                </a:lnTo>
                <a:lnTo>
                  <a:pt x="162" y="433"/>
                </a:lnTo>
                <a:lnTo>
                  <a:pt x="161" y="434"/>
                </a:lnTo>
                <a:lnTo>
                  <a:pt x="158" y="434"/>
                </a:lnTo>
                <a:lnTo>
                  <a:pt x="157" y="434"/>
                </a:lnTo>
                <a:lnTo>
                  <a:pt x="156" y="435"/>
                </a:lnTo>
                <a:lnTo>
                  <a:pt x="155" y="436"/>
                </a:lnTo>
                <a:lnTo>
                  <a:pt x="156" y="438"/>
                </a:lnTo>
                <a:lnTo>
                  <a:pt x="155" y="438"/>
                </a:lnTo>
                <a:lnTo>
                  <a:pt x="154" y="439"/>
                </a:lnTo>
                <a:lnTo>
                  <a:pt x="153" y="441"/>
                </a:lnTo>
                <a:lnTo>
                  <a:pt x="153" y="443"/>
                </a:lnTo>
                <a:lnTo>
                  <a:pt x="153" y="444"/>
                </a:lnTo>
                <a:lnTo>
                  <a:pt x="154" y="444"/>
                </a:lnTo>
                <a:lnTo>
                  <a:pt x="153" y="447"/>
                </a:lnTo>
                <a:lnTo>
                  <a:pt x="154" y="449"/>
                </a:lnTo>
                <a:lnTo>
                  <a:pt x="154" y="450"/>
                </a:lnTo>
                <a:lnTo>
                  <a:pt x="154" y="451"/>
                </a:lnTo>
                <a:lnTo>
                  <a:pt x="153" y="453"/>
                </a:lnTo>
                <a:lnTo>
                  <a:pt x="153" y="454"/>
                </a:lnTo>
                <a:lnTo>
                  <a:pt x="152" y="454"/>
                </a:lnTo>
                <a:lnTo>
                  <a:pt x="147" y="451"/>
                </a:lnTo>
                <a:lnTo>
                  <a:pt x="147" y="442"/>
                </a:lnTo>
                <a:lnTo>
                  <a:pt x="147" y="441"/>
                </a:lnTo>
                <a:lnTo>
                  <a:pt x="147" y="437"/>
                </a:lnTo>
                <a:lnTo>
                  <a:pt x="146" y="435"/>
                </a:lnTo>
                <a:lnTo>
                  <a:pt x="146" y="434"/>
                </a:lnTo>
                <a:lnTo>
                  <a:pt x="144" y="433"/>
                </a:lnTo>
                <a:lnTo>
                  <a:pt x="143" y="433"/>
                </a:lnTo>
                <a:lnTo>
                  <a:pt x="141" y="433"/>
                </a:lnTo>
                <a:lnTo>
                  <a:pt x="140" y="433"/>
                </a:lnTo>
                <a:lnTo>
                  <a:pt x="138" y="438"/>
                </a:lnTo>
                <a:lnTo>
                  <a:pt x="136" y="441"/>
                </a:lnTo>
                <a:lnTo>
                  <a:pt x="135" y="443"/>
                </a:lnTo>
                <a:lnTo>
                  <a:pt x="133" y="444"/>
                </a:lnTo>
                <a:lnTo>
                  <a:pt x="132" y="444"/>
                </a:lnTo>
                <a:lnTo>
                  <a:pt x="131" y="444"/>
                </a:lnTo>
                <a:lnTo>
                  <a:pt x="129" y="444"/>
                </a:lnTo>
                <a:lnTo>
                  <a:pt x="127" y="441"/>
                </a:lnTo>
                <a:lnTo>
                  <a:pt x="127" y="440"/>
                </a:lnTo>
                <a:lnTo>
                  <a:pt x="126" y="438"/>
                </a:lnTo>
                <a:lnTo>
                  <a:pt x="124" y="434"/>
                </a:lnTo>
                <a:lnTo>
                  <a:pt x="123" y="430"/>
                </a:lnTo>
                <a:lnTo>
                  <a:pt x="123" y="429"/>
                </a:lnTo>
                <a:lnTo>
                  <a:pt x="123" y="427"/>
                </a:lnTo>
                <a:lnTo>
                  <a:pt x="124" y="423"/>
                </a:lnTo>
                <a:lnTo>
                  <a:pt x="125" y="422"/>
                </a:lnTo>
                <a:lnTo>
                  <a:pt x="127" y="422"/>
                </a:lnTo>
                <a:lnTo>
                  <a:pt x="127" y="421"/>
                </a:lnTo>
                <a:lnTo>
                  <a:pt x="127" y="420"/>
                </a:lnTo>
                <a:lnTo>
                  <a:pt x="127" y="419"/>
                </a:lnTo>
                <a:lnTo>
                  <a:pt x="126" y="419"/>
                </a:lnTo>
                <a:lnTo>
                  <a:pt x="124" y="418"/>
                </a:lnTo>
                <a:lnTo>
                  <a:pt x="123" y="419"/>
                </a:lnTo>
                <a:lnTo>
                  <a:pt x="121" y="420"/>
                </a:lnTo>
                <a:lnTo>
                  <a:pt x="120" y="421"/>
                </a:lnTo>
                <a:lnTo>
                  <a:pt x="114" y="420"/>
                </a:lnTo>
                <a:lnTo>
                  <a:pt x="112" y="420"/>
                </a:lnTo>
                <a:lnTo>
                  <a:pt x="110" y="418"/>
                </a:lnTo>
                <a:lnTo>
                  <a:pt x="109" y="416"/>
                </a:lnTo>
                <a:lnTo>
                  <a:pt x="108" y="415"/>
                </a:lnTo>
                <a:lnTo>
                  <a:pt x="106" y="415"/>
                </a:lnTo>
                <a:lnTo>
                  <a:pt x="105" y="415"/>
                </a:lnTo>
                <a:lnTo>
                  <a:pt x="104" y="415"/>
                </a:lnTo>
                <a:lnTo>
                  <a:pt x="102" y="415"/>
                </a:lnTo>
                <a:lnTo>
                  <a:pt x="101" y="416"/>
                </a:lnTo>
                <a:lnTo>
                  <a:pt x="100" y="417"/>
                </a:lnTo>
                <a:lnTo>
                  <a:pt x="99" y="417"/>
                </a:lnTo>
                <a:lnTo>
                  <a:pt x="95" y="417"/>
                </a:lnTo>
                <a:lnTo>
                  <a:pt x="92" y="416"/>
                </a:lnTo>
                <a:lnTo>
                  <a:pt x="89" y="416"/>
                </a:lnTo>
                <a:lnTo>
                  <a:pt x="86" y="417"/>
                </a:lnTo>
                <a:lnTo>
                  <a:pt x="84" y="418"/>
                </a:lnTo>
                <a:lnTo>
                  <a:pt x="83" y="418"/>
                </a:lnTo>
                <a:lnTo>
                  <a:pt x="81" y="418"/>
                </a:lnTo>
                <a:lnTo>
                  <a:pt x="81" y="417"/>
                </a:lnTo>
                <a:lnTo>
                  <a:pt x="77" y="416"/>
                </a:lnTo>
                <a:lnTo>
                  <a:pt x="73" y="416"/>
                </a:lnTo>
                <a:lnTo>
                  <a:pt x="72" y="416"/>
                </a:lnTo>
                <a:lnTo>
                  <a:pt x="71" y="415"/>
                </a:lnTo>
                <a:lnTo>
                  <a:pt x="70" y="415"/>
                </a:lnTo>
                <a:lnTo>
                  <a:pt x="69" y="414"/>
                </a:lnTo>
                <a:lnTo>
                  <a:pt x="67" y="413"/>
                </a:lnTo>
                <a:lnTo>
                  <a:pt x="66" y="412"/>
                </a:lnTo>
                <a:lnTo>
                  <a:pt x="64" y="412"/>
                </a:lnTo>
                <a:lnTo>
                  <a:pt x="63" y="413"/>
                </a:lnTo>
                <a:lnTo>
                  <a:pt x="62" y="412"/>
                </a:lnTo>
                <a:lnTo>
                  <a:pt x="61" y="412"/>
                </a:lnTo>
                <a:lnTo>
                  <a:pt x="60" y="412"/>
                </a:lnTo>
                <a:lnTo>
                  <a:pt x="58" y="412"/>
                </a:lnTo>
                <a:lnTo>
                  <a:pt x="57" y="412"/>
                </a:lnTo>
                <a:lnTo>
                  <a:pt x="54" y="412"/>
                </a:lnTo>
                <a:lnTo>
                  <a:pt x="52" y="412"/>
                </a:lnTo>
                <a:lnTo>
                  <a:pt x="51" y="412"/>
                </a:lnTo>
                <a:lnTo>
                  <a:pt x="50" y="412"/>
                </a:lnTo>
                <a:lnTo>
                  <a:pt x="49" y="412"/>
                </a:lnTo>
                <a:lnTo>
                  <a:pt x="49" y="411"/>
                </a:lnTo>
                <a:lnTo>
                  <a:pt x="47" y="410"/>
                </a:lnTo>
                <a:lnTo>
                  <a:pt x="44" y="407"/>
                </a:lnTo>
                <a:lnTo>
                  <a:pt x="43" y="407"/>
                </a:lnTo>
                <a:lnTo>
                  <a:pt x="41" y="406"/>
                </a:lnTo>
                <a:lnTo>
                  <a:pt x="40" y="405"/>
                </a:lnTo>
                <a:lnTo>
                  <a:pt x="39" y="406"/>
                </a:lnTo>
                <a:lnTo>
                  <a:pt x="38" y="407"/>
                </a:lnTo>
                <a:lnTo>
                  <a:pt x="37" y="407"/>
                </a:lnTo>
                <a:lnTo>
                  <a:pt x="36" y="407"/>
                </a:lnTo>
                <a:lnTo>
                  <a:pt x="35" y="408"/>
                </a:lnTo>
                <a:lnTo>
                  <a:pt x="34" y="408"/>
                </a:lnTo>
                <a:lnTo>
                  <a:pt x="33" y="409"/>
                </a:lnTo>
                <a:lnTo>
                  <a:pt x="32" y="409"/>
                </a:lnTo>
                <a:lnTo>
                  <a:pt x="31" y="412"/>
                </a:lnTo>
                <a:lnTo>
                  <a:pt x="30" y="412"/>
                </a:lnTo>
                <a:lnTo>
                  <a:pt x="29" y="412"/>
                </a:lnTo>
                <a:lnTo>
                  <a:pt x="27" y="415"/>
                </a:lnTo>
                <a:lnTo>
                  <a:pt x="26" y="415"/>
                </a:lnTo>
                <a:lnTo>
                  <a:pt x="23" y="416"/>
                </a:lnTo>
                <a:lnTo>
                  <a:pt x="18" y="417"/>
                </a:lnTo>
                <a:lnTo>
                  <a:pt x="17" y="418"/>
                </a:lnTo>
                <a:lnTo>
                  <a:pt x="16" y="418"/>
                </a:lnTo>
                <a:lnTo>
                  <a:pt x="14" y="419"/>
                </a:lnTo>
                <a:lnTo>
                  <a:pt x="13" y="420"/>
                </a:lnTo>
                <a:lnTo>
                  <a:pt x="12" y="421"/>
                </a:lnTo>
                <a:lnTo>
                  <a:pt x="11" y="421"/>
                </a:lnTo>
                <a:lnTo>
                  <a:pt x="10" y="421"/>
                </a:lnTo>
                <a:lnTo>
                  <a:pt x="9" y="422"/>
                </a:lnTo>
                <a:lnTo>
                  <a:pt x="8" y="423"/>
                </a:lnTo>
                <a:lnTo>
                  <a:pt x="6" y="424"/>
                </a:lnTo>
                <a:lnTo>
                  <a:pt x="5" y="424"/>
                </a:lnTo>
                <a:lnTo>
                  <a:pt x="5" y="425"/>
                </a:lnTo>
                <a:lnTo>
                  <a:pt x="3" y="428"/>
                </a:lnTo>
                <a:lnTo>
                  <a:pt x="2" y="427"/>
                </a:lnTo>
                <a:lnTo>
                  <a:pt x="2" y="425"/>
                </a:lnTo>
                <a:lnTo>
                  <a:pt x="3" y="424"/>
                </a:lnTo>
                <a:lnTo>
                  <a:pt x="3" y="422"/>
                </a:lnTo>
                <a:lnTo>
                  <a:pt x="1" y="419"/>
                </a:lnTo>
                <a:lnTo>
                  <a:pt x="3" y="416"/>
                </a:lnTo>
                <a:lnTo>
                  <a:pt x="3" y="415"/>
                </a:lnTo>
                <a:lnTo>
                  <a:pt x="2" y="413"/>
                </a:lnTo>
                <a:lnTo>
                  <a:pt x="1" y="412"/>
                </a:lnTo>
                <a:lnTo>
                  <a:pt x="1" y="410"/>
                </a:lnTo>
                <a:lnTo>
                  <a:pt x="1" y="408"/>
                </a:lnTo>
                <a:lnTo>
                  <a:pt x="0" y="406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5" name="Freeform 57"/>
          <p:cNvSpPr>
            <a:spLocks/>
          </p:cNvSpPr>
          <p:nvPr/>
        </p:nvSpPr>
        <p:spPr bwMode="auto">
          <a:xfrm>
            <a:off x="6275388" y="3819525"/>
            <a:ext cx="646112" cy="590550"/>
          </a:xfrm>
          <a:custGeom>
            <a:avLst/>
            <a:gdLst>
              <a:gd name="T0" fmla="*/ 2147483647 w 407"/>
              <a:gd name="T1" fmla="*/ 2147483647 h 372"/>
              <a:gd name="T2" fmla="*/ 2147483647 w 407"/>
              <a:gd name="T3" fmla="*/ 2147483647 h 372"/>
              <a:gd name="T4" fmla="*/ 2147483647 w 407"/>
              <a:gd name="T5" fmla="*/ 2147483647 h 372"/>
              <a:gd name="T6" fmla="*/ 2147483647 w 407"/>
              <a:gd name="T7" fmla="*/ 2147483647 h 372"/>
              <a:gd name="T8" fmla="*/ 2147483647 w 407"/>
              <a:gd name="T9" fmla="*/ 2147483647 h 372"/>
              <a:gd name="T10" fmla="*/ 2147483647 w 407"/>
              <a:gd name="T11" fmla="*/ 2147483647 h 372"/>
              <a:gd name="T12" fmla="*/ 2147483647 w 407"/>
              <a:gd name="T13" fmla="*/ 2147483647 h 372"/>
              <a:gd name="T14" fmla="*/ 2147483647 w 407"/>
              <a:gd name="T15" fmla="*/ 2147483647 h 372"/>
              <a:gd name="T16" fmla="*/ 2147483647 w 407"/>
              <a:gd name="T17" fmla="*/ 2147483647 h 372"/>
              <a:gd name="T18" fmla="*/ 2147483647 w 407"/>
              <a:gd name="T19" fmla="*/ 2147483647 h 372"/>
              <a:gd name="T20" fmla="*/ 2147483647 w 407"/>
              <a:gd name="T21" fmla="*/ 2147483647 h 372"/>
              <a:gd name="T22" fmla="*/ 2147483647 w 407"/>
              <a:gd name="T23" fmla="*/ 2147483647 h 372"/>
              <a:gd name="T24" fmla="*/ 2147483647 w 407"/>
              <a:gd name="T25" fmla="*/ 2147483647 h 372"/>
              <a:gd name="T26" fmla="*/ 2147483647 w 407"/>
              <a:gd name="T27" fmla="*/ 2147483647 h 372"/>
              <a:gd name="T28" fmla="*/ 2147483647 w 407"/>
              <a:gd name="T29" fmla="*/ 2147483647 h 372"/>
              <a:gd name="T30" fmla="*/ 2147483647 w 407"/>
              <a:gd name="T31" fmla="*/ 2147483647 h 372"/>
              <a:gd name="T32" fmla="*/ 2147483647 w 407"/>
              <a:gd name="T33" fmla="*/ 2147483647 h 372"/>
              <a:gd name="T34" fmla="*/ 2147483647 w 407"/>
              <a:gd name="T35" fmla="*/ 2147483647 h 372"/>
              <a:gd name="T36" fmla="*/ 2147483647 w 407"/>
              <a:gd name="T37" fmla="*/ 2147483647 h 372"/>
              <a:gd name="T38" fmla="*/ 2147483647 w 407"/>
              <a:gd name="T39" fmla="*/ 2147483647 h 372"/>
              <a:gd name="T40" fmla="*/ 2147483647 w 407"/>
              <a:gd name="T41" fmla="*/ 2147483647 h 372"/>
              <a:gd name="T42" fmla="*/ 2147483647 w 407"/>
              <a:gd name="T43" fmla="*/ 2147483647 h 372"/>
              <a:gd name="T44" fmla="*/ 2147483647 w 407"/>
              <a:gd name="T45" fmla="*/ 2147483647 h 372"/>
              <a:gd name="T46" fmla="*/ 2147483647 w 407"/>
              <a:gd name="T47" fmla="*/ 2147483647 h 372"/>
              <a:gd name="T48" fmla="*/ 2147483647 w 407"/>
              <a:gd name="T49" fmla="*/ 2147483647 h 372"/>
              <a:gd name="T50" fmla="*/ 2147483647 w 407"/>
              <a:gd name="T51" fmla="*/ 2147483647 h 372"/>
              <a:gd name="T52" fmla="*/ 2147483647 w 407"/>
              <a:gd name="T53" fmla="*/ 2147483647 h 372"/>
              <a:gd name="T54" fmla="*/ 2147483647 w 407"/>
              <a:gd name="T55" fmla="*/ 2147483647 h 372"/>
              <a:gd name="T56" fmla="*/ 2147483647 w 407"/>
              <a:gd name="T57" fmla="*/ 2147483647 h 372"/>
              <a:gd name="T58" fmla="*/ 2147483647 w 407"/>
              <a:gd name="T59" fmla="*/ 2147483647 h 372"/>
              <a:gd name="T60" fmla="*/ 2147483647 w 407"/>
              <a:gd name="T61" fmla="*/ 2147483647 h 372"/>
              <a:gd name="T62" fmla="*/ 2147483647 w 407"/>
              <a:gd name="T63" fmla="*/ 2147483647 h 372"/>
              <a:gd name="T64" fmla="*/ 2147483647 w 407"/>
              <a:gd name="T65" fmla="*/ 2147483647 h 372"/>
              <a:gd name="T66" fmla="*/ 2147483647 w 407"/>
              <a:gd name="T67" fmla="*/ 2147483647 h 372"/>
              <a:gd name="T68" fmla="*/ 2147483647 w 407"/>
              <a:gd name="T69" fmla="*/ 2147483647 h 372"/>
              <a:gd name="T70" fmla="*/ 2147483647 w 407"/>
              <a:gd name="T71" fmla="*/ 2147483647 h 372"/>
              <a:gd name="T72" fmla="*/ 2147483647 w 407"/>
              <a:gd name="T73" fmla="*/ 2147483647 h 372"/>
              <a:gd name="T74" fmla="*/ 2147483647 w 407"/>
              <a:gd name="T75" fmla="*/ 2147483647 h 372"/>
              <a:gd name="T76" fmla="*/ 2147483647 w 407"/>
              <a:gd name="T77" fmla="*/ 2147483647 h 372"/>
              <a:gd name="T78" fmla="*/ 2147483647 w 407"/>
              <a:gd name="T79" fmla="*/ 2147483647 h 372"/>
              <a:gd name="T80" fmla="*/ 2147483647 w 407"/>
              <a:gd name="T81" fmla="*/ 2147483647 h 372"/>
              <a:gd name="T82" fmla="*/ 2147483647 w 407"/>
              <a:gd name="T83" fmla="*/ 2147483647 h 372"/>
              <a:gd name="T84" fmla="*/ 2147483647 w 407"/>
              <a:gd name="T85" fmla="*/ 2147483647 h 372"/>
              <a:gd name="T86" fmla="*/ 2147483647 w 407"/>
              <a:gd name="T87" fmla="*/ 2147483647 h 372"/>
              <a:gd name="T88" fmla="*/ 2147483647 w 407"/>
              <a:gd name="T89" fmla="*/ 2147483647 h 372"/>
              <a:gd name="T90" fmla="*/ 2147483647 w 407"/>
              <a:gd name="T91" fmla="*/ 2147483647 h 372"/>
              <a:gd name="T92" fmla="*/ 2147483647 w 407"/>
              <a:gd name="T93" fmla="*/ 2147483647 h 372"/>
              <a:gd name="T94" fmla="*/ 2147483647 w 407"/>
              <a:gd name="T95" fmla="*/ 2147483647 h 372"/>
              <a:gd name="T96" fmla="*/ 2147483647 w 407"/>
              <a:gd name="T97" fmla="*/ 2147483647 h 372"/>
              <a:gd name="T98" fmla="*/ 2147483647 w 407"/>
              <a:gd name="T99" fmla="*/ 2147483647 h 372"/>
              <a:gd name="T100" fmla="*/ 2147483647 w 407"/>
              <a:gd name="T101" fmla="*/ 2147483647 h 372"/>
              <a:gd name="T102" fmla="*/ 2147483647 w 407"/>
              <a:gd name="T103" fmla="*/ 2147483647 h 372"/>
              <a:gd name="T104" fmla="*/ 2147483647 w 407"/>
              <a:gd name="T105" fmla="*/ 2147483647 h 372"/>
              <a:gd name="T106" fmla="*/ 2147483647 w 407"/>
              <a:gd name="T107" fmla="*/ 2147483647 h 372"/>
              <a:gd name="T108" fmla="*/ 2147483647 w 407"/>
              <a:gd name="T109" fmla="*/ 2147483647 h 372"/>
              <a:gd name="T110" fmla="*/ 2147483647 w 407"/>
              <a:gd name="T111" fmla="*/ 2147483647 h 372"/>
              <a:gd name="T112" fmla="*/ 2147483647 w 407"/>
              <a:gd name="T113" fmla="*/ 2147483647 h 372"/>
              <a:gd name="T114" fmla="*/ 2147483647 w 407"/>
              <a:gd name="T115" fmla="*/ 2147483647 h 372"/>
              <a:gd name="T116" fmla="*/ 2147483647 w 407"/>
              <a:gd name="T117" fmla="*/ 2147483647 h 372"/>
              <a:gd name="T118" fmla="*/ 2147483647 w 407"/>
              <a:gd name="T119" fmla="*/ 2147483647 h 3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372"/>
              <a:gd name="T182" fmla="*/ 407 w 407"/>
              <a:gd name="T183" fmla="*/ 372 h 3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372">
                <a:moveTo>
                  <a:pt x="0" y="372"/>
                </a:moveTo>
                <a:lnTo>
                  <a:pt x="0" y="371"/>
                </a:lnTo>
                <a:lnTo>
                  <a:pt x="1" y="370"/>
                </a:lnTo>
                <a:lnTo>
                  <a:pt x="0" y="368"/>
                </a:lnTo>
                <a:lnTo>
                  <a:pt x="0" y="367"/>
                </a:lnTo>
                <a:lnTo>
                  <a:pt x="0" y="365"/>
                </a:lnTo>
                <a:lnTo>
                  <a:pt x="1" y="363"/>
                </a:lnTo>
                <a:lnTo>
                  <a:pt x="2" y="362"/>
                </a:lnTo>
                <a:lnTo>
                  <a:pt x="3" y="358"/>
                </a:lnTo>
                <a:lnTo>
                  <a:pt x="5" y="357"/>
                </a:lnTo>
                <a:lnTo>
                  <a:pt x="6" y="358"/>
                </a:lnTo>
                <a:lnTo>
                  <a:pt x="7" y="358"/>
                </a:lnTo>
                <a:lnTo>
                  <a:pt x="8" y="358"/>
                </a:lnTo>
                <a:lnTo>
                  <a:pt x="8" y="357"/>
                </a:lnTo>
                <a:lnTo>
                  <a:pt x="8" y="355"/>
                </a:lnTo>
                <a:lnTo>
                  <a:pt x="8" y="354"/>
                </a:lnTo>
                <a:lnTo>
                  <a:pt x="5" y="351"/>
                </a:lnTo>
                <a:lnTo>
                  <a:pt x="5" y="350"/>
                </a:lnTo>
                <a:lnTo>
                  <a:pt x="6" y="349"/>
                </a:lnTo>
                <a:lnTo>
                  <a:pt x="7" y="349"/>
                </a:lnTo>
                <a:lnTo>
                  <a:pt x="9" y="349"/>
                </a:lnTo>
                <a:lnTo>
                  <a:pt x="14" y="351"/>
                </a:lnTo>
                <a:lnTo>
                  <a:pt x="15" y="350"/>
                </a:lnTo>
                <a:lnTo>
                  <a:pt x="15" y="349"/>
                </a:lnTo>
                <a:lnTo>
                  <a:pt x="14" y="348"/>
                </a:lnTo>
                <a:lnTo>
                  <a:pt x="12" y="346"/>
                </a:lnTo>
                <a:lnTo>
                  <a:pt x="11" y="346"/>
                </a:lnTo>
                <a:lnTo>
                  <a:pt x="11" y="345"/>
                </a:lnTo>
                <a:lnTo>
                  <a:pt x="11" y="344"/>
                </a:lnTo>
                <a:lnTo>
                  <a:pt x="13" y="343"/>
                </a:lnTo>
                <a:lnTo>
                  <a:pt x="14" y="341"/>
                </a:lnTo>
                <a:lnTo>
                  <a:pt x="14" y="340"/>
                </a:lnTo>
                <a:lnTo>
                  <a:pt x="14" y="339"/>
                </a:lnTo>
                <a:lnTo>
                  <a:pt x="15" y="337"/>
                </a:lnTo>
                <a:lnTo>
                  <a:pt x="16" y="336"/>
                </a:lnTo>
                <a:lnTo>
                  <a:pt x="17" y="334"/>
                </a:lnTo>
                <a:lnTo>
                  <a:pt x="19" y="333"/>
                </a:lnTo>
                <a:lnTo>
                  <a:pt x="20" y="332"/>
                </a:lnTo>
                <a:lnTo>
                  <a:pt x="21" y="331"/>
                </a:lnTo>
                <a:lnTo>
                  <a:pt x="21" y="330"/>
                </a:lnTo>
                <a:lnTo>
                  <a:pt x="21" y="329"/>
                </a:lnTo>
                <a:lnTo>
                  <a:pt x="22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8" y="324"/>
                </a:lnTo>
                <a:lnTo>
                  <a:pt x="32" y="325"/>
                </a:lnTo>
                <a:lnTo>
                  <a:pt x="33" y="323"/>
                </a:lnTo>
                <a:lnTo>
                  <a:pt x="35" y="323"/>
                </a:lnTo>
                <a:lnTo>
                  <a:pt x="35" y="322"/>
                </a:lnTo>
                <a:lnTo>
                  <a:pt x="36" y="322"/>
                </a:lnTo>
                <a:lnTo>
                  <a:pt x="37" y="320"/>
                </a:lnTo>
                <a:lnTo>
                  <a:pt x="38" y="317"/>
                </a:lnTo>
                <a:lnTo>
                  <a:pt x="39" y="316"/>
                </a:lnTo>
                <a:lnTo>
                  <a:pt x="38" y="315"/>
                </a:lnTo>
                <a:lnTo>
                  <a:pt x="38" y="313"/>
                </a:lnTo>
                <a:lnTo>
                  <a:pt x="37" y="311"/>
                </a:lnTo>
                <a:lnTo>
                  <a:pt x="37" y="310"/>
                </a:lnTo>
                <a:lnTo>
                  <a:pt x="38" y="310"/>
                </a:lnTo>
                <a:lnTo>
                  <a:pt x="40" y="309"/>
                </a:lnTo>
                <a:lnTo>
                  <a:pt x="43" y="307"/>
                </a:lnTo>
                <a:lnTo>
                  <a:pt x="43" y="303"/>
                </a:lnTo>
                <a:lnTo>
                  <a:pt x="44" y="302"/>
                </a:lnTo>
                <a:lnTo>
                  <a:pt x="46" y="302"/>
                </a:lnTo>
                <a:lnTo>
                  <a:pt x="46" y="301"/>
                </a:lnTo>
                <a:lnTo>
                  <a:pt x="47" y="301"/>
                </a:lnTo>
                <a:lnTo>
                  <a:pt x="47" y="300"/>
                </a:lnTo>
                <a:lnTo>
                  <a:pt x="49" y="297"/>
                </a:lnTo>
                <a:lnTo>
                  <a:pt x="51" y="294"/>
                </a:lnTo>
                <a:lnTo>
                  <a:pt x="52" y="293"/>
                </a:lnTo>
                <a:lnTo>
                  <a:pt x="53" y="292"/>
                </a:lnTo>
                <a:lnTo>
                  <a:pt x="55" y="291"/>
                </a:lnTo>
                <a:lnTo>
                  <a:pt x="56" y="291"/>
                </a:lnTo>
                <a:lnTo>
                  <a:pt x="58" y="291"/>
                </a:lnTo>
                <a:lnTo>
                  <a:pt x="60" y="291"/>
                </a:lnTo>
                <a:lnTo>
                  <a:pt x="62" y="290"/>
                </a:lnTo>
                <a:lnTo>
                  <a:pt x="68" y="290"/>
                </a:lnTo>
                <a:lnTo>
                  <a:pt x="69" y="289"/>
                </a:lnTo>
                <a:lnTo>
                  <a:pt x="70" y="288"/>
                </a:lnTo>
                <a:lnTo>
                  <a:pt x="71" y="286"/>
                </a:lnTo>
                <a:lnTo>
                  <a:pt x="72" y="285"/>
                </a:lnTo>
                <a:lnTo>
                  <a:pt x="75" y="286"/>
                </a:lnTo>
                <a:lnTo>
                  <a:pt x="76" y="287"/>
                </a:lnTo>
                <a:lnTo>
                  <a:pt x="79" y="287"/>
                </a:lnTo>
                <a:lnTo>
                  <a:pt x="81" y="287"/>
                </a:lnTo>
                <a:lnTo>
                  <a:pt x="82" y="286"/>
                </a:lnTo>
                <a:lnTo>
                  <a:pt x="83" y="286"/>
                </a:lnTo>
                <a:lnTo>
                  <a:pt x="83" y="287"/>
                </a:lnTo>
                <a:lnTo>
                  <a:pt x="84" y="287"/>
                </a:lnTo>
                <a:lnTo>
                  <a:pt x="86" y="288"/>
                </a:lnTo>
                <a:lnTo>
                  <a:pt x="86" y="287"/>
                </a:lnTo>
                <a:lnTo>
                  <a:pt x="89" y="288"/>
                </a:lnTo>
                <a:lnTo>
                  <a:pt x="89" y="287"/>
                </a:lnTo>
                <a:lnTo>
                  <a:pt x="90" y="287"/>
                </a:lnTo>
                <a:lnTo>
                  <a:pt x="90" y="286"/>
                </a:lnTo>
                <a:lnTo>
                  <a:pt x="91" y="286"/>
                </a:lnTo>
                <a:lnTo>
                  <a:pt x="92" y="287"/>
                </a:lnTo>
                <a:lnTo>
                  <a:pt x="93" y="286"/>
                </a:lnTo>
                <a:lnTo>
                  <a:pt x="95" y="285"/>
                </a:lnTo>
                <a:lnTo>
                  <a:pt x="96" y="284"/>
                </a:lnTo>
                <a:lnTo>
                  <a:pt x="97" y="284"/>
                </a:lnTo>
                <a:lnTo>
                  <a:pt x="98" y="284"/>
                </a:lnTo>
                <a:lnTo>
                  <a:pt x="99" y="285"/>
                </a:lnTo>
                <a:lnTo>
                  <a:pt x="100" y="284"/>
                </a:lnTo>
                <a:lnTo>
                  <a:pt x="98" y="283"/>
                </a:lnTo>
                <a:lnTo>
                  <a:pt x="99" y="282"/>
                </a:lnTo>
                <a:lnTo>
                  <a:pt x="101" y="282"/>
                </a:lnTo>
                <a:lnTo>
                  <a:pt x="104" y="281"/>
                </a:lnTo>
                <a:lnTo>
                  <a:pt x="105" y="281"/>
                </a:lnTo>
                <a:lnTo>
                  <a:pt x="106" y="281"/>
                </a:lnTo>
                <a:lnTo>
                  <a:pt x="107" y="280"/>
                </a:lnTo>
                <a:lnTo>
                  <a:pt x="106" y="278"/>
                </a:lnTo>
                <a:lnTo>
                  <a:pt x="107" y="278"/>
                </a:lnTo>
                <a:lnTo>
                  <a:pt x="108" y="278"/>
                </a:lnTo>
                <a:lnTo>
                  <a:pt x="109" y="278"/>
                </a:lnTo>
                <a:lnTo>
                  <a:pt x="110" y="278"/>
                </a:lnTo>
                <a:lnTo>
                  <a:pt x="110" y="281"/>
                </a:lnTo>
                <a:lnTo>
                  <a:pt x="111" y="282"/>
                </a:lnTo>
                <a:lnTo>
                  <a:pt x="114" y="286"/>
                </a:lnTo>
                <a:lnTo>
                  <a:pt x="115" y="288"/>
                </a:lnTo>
                <a:lnTo>
                  <a:pt x="116" y="288"/>
                </a:lnTo>
                <a:lnTo>
                  <a:pt x="117" y="289"/>
                </a:lnTo>
                <a:lnTo>
                  <a:pt x="118" y="288"/>
                </a:lnTo>
                <a:lnTo>
                  <a:pt x="118" y="287"/>
                </a:lnTo>
                <a:lnTo>
                  <a:pt x="119" y="287"/>
                </a:lnTo>
                <a:lnTo>
                  <a:pt x="121" y="285"/>
                </a:lnTo>
                <a:lnTo>
                  <a:pt x="121" y="283"/>
                </a:lnTo>
                <a:lnTo>
                  <a:pt x="122" y="282"/>
                </a:lnTo>
                <a:lnTo>
                  <a:pt x="124" y="283"/>
                </a:lnTo>
                <a:lnTo>
                  <a:pt x="124" y="281"/>
                </a:lnTo>
                <a:lnTo>
                  <a:pt x="125" y="281"/>
                </a:lnTo>
                <a:lnTo>
                  <a:pt x="126" y="280"/>
                </a:lnTo>
                <a:lnTo>
                  <a:pt x="127" y="280"/>
                </a:lnTo>
                <a:lnTo>
                  <a:pt x="127" y="278"/>
                </a:lnTo>
                <a:lnTo>
                  <a:pt x="129" y="277"/>
                </a:lnTo>
                <a:lnTo>
                  <a:pt x="130" y="275"/>
                </a:lnTo>
                <a:lnTo>
                  <a:pt x="131" y="274"/>
                </a:lnTo>
                <a:lnTo>
                  <a:pt x="130" y="272"/>
                </a:lnTo>
                <a:lnTo>
                  <a:pt x="130" y="271"/>
                </a:lnTo>
                <a:lnTo>
                  <a:pt x="132" y="272"/>
                </a:lnTo>
                <a:lnTo>
                  <a:pt x="134" y="271"/>
                </a:lnTo>
                <a:lnTo>
                  <a:pt x="136" y="269"/>
                </a:lnTo>
                <a:lnTo>
                  <a:pt x="137" y="269"/>
                </a:lnTo>
                <a:lnTo>
                  <a:pt x="138" y="270"/>
                </a:lnTo>
                <a:lnTo>
                  <a:pt x="137" y="271"/>
                </a:lnTo>
                <a:lnTo>
                  <a:pt x="138" y="271"/>
                </a:lnTo>
                <a:lnTo>
                  <a:pt x="139" y="271"/>
                </a:lnTo>
                <a:lnTo>
                  <a:pt x="139" y="272"/>
                </a:lnTo>
                <a:lnTo>
                  <a:pt x="141" y="271"/>
                </a:lnTo>
                <a:lnTo>
                  <a:pt x="141" y="270"/>
                </a:lnTo>
                <a:lnTo>
                  <a:pt x="142" y="269"/>
                </a:lnTo>
                <a:lnTo>
                  <a:pt x="144" y="268"/>
                </a:lnTo>
                <a:lnTo>
                  <a:pt x="144" y="269"/>
                </a:lnTo>
                <a:lnTo>
                  <a:pt x="145" y="268"/>
                </a:lnTo>
                <a:lnTo>
                  <a:pt x="146" y="268"/>
                </a:lnTo>
                <a:lnTo>
                  <a:pt x="147" y="268"/>
                </a:lnTo>
                <a:lnTo>
                  <a:pt x="146" y="266"/>
                </a:lnTo>
                <a:lnTo>
                  <a:pt x="147" y="266"/>
                </a:lnTo>
                <a:lnTo>
                  <a:pt x="147" y="265"/>
                </a:lnTo>
                <a:lnTo>
                  <a:pt x="148" y="265"/>
                </a:lnTo>
                <a:lnTo>
                  <a:pt x="150" y="264"/>
                </a:lnTo>
                <a:lnTo>
                  <a:pt x="151" y="264"/>
                </a:lnTo>
                <a:lnTo>
                  <a:pt x="152" y="265"/>
                </a:lnTo>
                <a:lnTo>
                  <a:pt x="153" y="265"/>
                </a:lnTo>
                <a:lnTo>
                  <a:pt x="154" y="266"/>
                </a:lnTo>
                <a:lnTo>
                  <a:pt x="156" y="266"/>
                </a:lnTo>
                <a:lnTo>
                  <a:pt x="157" y="267"/>
                </a:lnTo>
                <a:lnTo>
                  <a:pt x="157" y="269"/>
                </a:lnTo>
                <a:lnTo>
                  <a:pt x="158" y="269"/>
                </a:lnTo>
                <a:lnTo>
                  <a:pt x="159" y="268"/>
                </a:lnTo>
                <a:lnTo>
                  <a:pt x="160" y="267"/>
                </a:lnTo>
                <a:lnTo>
                  <a:pt x="161" y="268"/>
                </a:lnTo>
                <a:lnTo>
                  <a:pt x="162" y="267"/>
                </a:lnTo>
                <a:lnTo>
                  <a:pt x="164" y="268"/>
                </a:lnTo>
                <a:lnTo>
                  <a:pt x="166" y="267"/>
                </a:lnTo>
                <a:lnTo>
                  <a:pt x="167" y="267"/>
                </a:lnTo>
                <a:lnTo>
                  <a:pt x="169" y="267"/>
                </a:lnTo>
                <a:lnTo>
                  <a:pt x="170" y="267"/>
                </a:lnTo>
                <a:lnTo>
                  <a:pt x="170" y="266"/>
                </a:lnTo>
                <a:lnTo>
                  <a:pt x="171" y="265"/>
                </a:lnTo>
                <a:lnTo>
                  <a:pt x="173" y="266"/>
                </a:lnTo>
                <a:lnTo>
                  <a:pt x="174" y="266"/>
                </a:lnTo>
                <a:lnTo>
                  <a:pt x="175" y="265"/>
                </a:lnTo>
                <a:lnTo>
                  <a:pt x="176" y="265"/>
                </a:lnTo>
                <a:lnTo>
                  <a:pt x="177" y="265"/>
                </a:lnTo>
                <a:lnTo>
                  <a:pt x="176" y="267"/>
                </a:lnTo>
                <a:lnTo>
                  <a:pt x="177" y="267"/>
                </a:lnTo>
                <a:lnTo>
                  <a:pt x="179" y="267"/>
                </a:lnTo>
                <a:lnTo>
                  <a:pt x="179" y="268"/>
                </a:lnTo>
                <a:lnTo>
                  <a:pt x="181" y="268"/>
                </a:lnTo>
                <a:lnTo>
                  <a:pt x="182" y="268"/>
                </a:lnTo>
                <a:lnTo>
                  <a:pt x="182" y="269"/>
                </a:lnTo>
                <a:lnTo>
                  <a:pt x="185" y="268"/>
                </a:lnTo>
                <a:lnTo>
                  <a:pt x="186" y="268"/>
                </a:lnTo>
                <a:lnTo>
                  <a:pt x="187" y="268"/>
                </a:lnTo>
                <a:lnTo>
                  <a:pt x="190" y="268"/>
                </a:lnTo>
                <a:lnTo>
                  <a:pt x="191" y="268"/>
                </a:lnTo>
                <a:lnTo>
                  <a:pt x="192" y="268"/>
                </a:lnTo>
                <a:lnTo>
                  <a:pt x="192" y="269"/>
                </a:lnTo>
                <a:lnTo>
                  <a:pt x="193" y="269"/>
                </a:lnTo>
                <a:lnTo>
                  <a:pt x="194" y="270"/>
                </a:lnTo>
                <a:lnTo>
                  <a:pt x="194" y="269"/>
                </a:lnTo>
                <a:lnTo>
                  <a:pt x="193" y="268"/>
                </a:lnTo>
                <a:lnTo>
                  <a:pt x="196" y="267"/>
                </a:lnTo>
                <a:lnTo>
                  <a:pt x="196" y="265"/>
                </a:lnTo>
                <a:lnTo>
                  <a:pt x="197" y="266"/>
                </a:lnTo>
                <a:lnTo>
                  <a:pt x="198" y="267"/>
                </a:lnTo>
                <a:lnTo>
                  <a:pt x="200" y="267"/>
                </a:lnTo>
                <a:lnTo>
                  <a:pt x="200" y="268"/>
                </a:lnTo>
                <a:lnTo>
                  <a:pt x="202" y="268"/>
                </a:lnTo>
                <a:lnTo>
                  <a:pt x="204" y="269"/>
                </a:lnTo>
                <a:lnTo>
                  <a:pt x="205" y="268"/>
                </a:lnTo>
                <a:lnTo>
                  <a:pt x="205" y="270"/>
                </a:lnTo>
                <a:lnTo>
                  <a:pt x="205" y="271"/>
                </a:lnTo>
                <a:lnTo>
                  <a:pt x="207" y="272"/>
                </a:lnTo>
                <a:lnTo>
                  <a:pt x="208" y="272"/>
                </a:lnTo>
                <a:lnTo>
                  <a:pt x="208" y="273"/>
                </a:lnTo>
                <a:lnTo>
                  <a:pt x="209" y="273"/>
                </a:lnTo>
                <a:lnTo>
                  <a:pt x="210" y="273"/>
                </a:lnTo>
                <a:lnTo>
                  <a:pt x="211" y="273"/>
                </a:lnTo>
                <a:lnTo>
                  <a:pt x="211" y="272"/>
                </a:lnTo>
                <a:lnTo>
                  <a:pt x="212" y="271"/>
                </a:lnTo>
                <a:lnTo>
                  <a:pt x="213" y="272"/>
                </a:lnTo>
                <a:lnTo>
                  <a:pt x="213" y="273"/>
                </a:lnTo>
                <a:lnTo>
                  <a:pt x="214" y="274"/>
                </a:lnTo>
                <a:lnTo>
                  <a:pt x="215" y="274"/>
                </a:lnTo>
                <a:lnTo>
                  <a:pt x="216" y="274"/>
                </a:lnTo>
                <a:lnTo>
                  <a:pt x="217" y="274"/>
                </a:lnTo>
                <a:lnTo>
                  <a:pt x="218" y="274"/>
                </a:lnTo>
                <a:lnTo>
                  <a:pt x="217" y="275"/>
                </a:lnTo>
                <a:lnTo>
                  <a:pt x="218" y="276"/>
                </a:lnTo>
                <a:lnTo>
                  <a:pt x="219" y="276"/>
                </a:lnTo>
                <a:lnTo>
                  <a:pt x="219" y="278"/>
                </a:lnTo>
                <a:lnTo>
                  <a:pt x="220" y="277"/>
                </a:lnTo>
                <a:lnTo>
                  <a:pt x="221" y="277"/>
                </a:lnTo>
                <a:lnTo>
                  <a:pt x="222" y="276"/>
                </a:lnTo>
                <a:lnTo>
                  <a:pt x="222" y="275"/>
                </a:lnTo>
                <a:lnTo>
                  <a:pt x="224" y="276"/>
                </a:lnTo>
                <a:lnTo>
                  <a:pt x="225" y="276"/>
                </a:lnTo>
                <a:lnTo>
                  <a:pt x="226" y="276"/>
                </a:lnTo>
                <a:lnTo>
                  <a:pt x="226" y="275"/>
                </a:lnTo>
                <a:lnTo>
                  <a:pt x="225" y="275"/>
                </a:lnTo>
                <a:lnTo>
                  <a:pt x="225" y="274"/>
                </a:lnTo>
                <a:lnTo>
                  <a:pt x="226" y="274"/>
                </a:lnTo>
                <a:lnTo>
                  <a:pt x="227" y="274"/>
                </a:lnTo>
                <a:lnTo>
                  <a:pt x="228" y="274"/>
                </a:lnTo>
                <a:lnTo>
                  <a:pt x="228" y="273"/>
                </a:lnTo>
                <a:lnTo>
                  <a:pt x="228" y="272"/>
                </a:lnTo>
                <a:lnTo>
                  <a:pt x="228" y="271"/>
                </a:lnTo>
                <a:lnTo>
                  <a:pt x="229" y="271"/>
                </a:lnTo>
                <a:lnTo>
                  <a:pt x="230" y="271"/>
                </a:lnTo>
                <a:lnTo>
                  <a:pt x="231" y="271"/>
                </a:lnTo>
                <a:lnTo>
                  <a:pt x="231" y="272"/>
                </a:lnTo>
                <a:lnTo>
                  <a:pt x="232" y="272"/>
                </a:lnTo>
                <a:lnTo>
                  <a:pt x="233" y="272"/>
                </a:lnTo>
                <a:lnTo>
                  <a:pt x="234" y="271"/>
                </a:lnTo>
                <a:lnTo>
                  <a:pt x="234" y="270"/>
                </a:lnTo>
                <a:lnTo>
                  <a:pt x="234" y="269"/>
                </a:lnTo>
                <a:lnTo>
                  <a:pt x="235" y="269"/>
                </a:lnTo>
                <a:lnTo>
                  <a:pt x="234" y="268"/>
                </a:lnTo>
                <a:lnTo>
                  <a:pt x="237" y="268"/>
                </a:lnTo>
                <a:lnTo>
                  <a:pt x="237" y="269"/>
                </a:lnTo>
                <a:lnTo>
                  <a:pt x="239" y="268"/>
                </a:lnTo>
                <a:lnTo>
                  <a:pt x="240" y="265"/>
                </a:lnTo>
                <a:lnTo>
                  <a:pt x="241" y="265"/>
                </a:lnTo>
                <a:lnTo>
                  <a:pt x="241" y="266"/>
                </a:lnTo>
                <a:lnTo>
                  <a:pt x="242" y="266"/>
                </a:lnTo>
                <a:lnTo>
                  <a:pt x="243" y="265"/>
                </a:lnTo>
                <a:lnTo>
                  <a:pt x="244" y="265"/>
                </a:lnTo>
                <a:lnTo>
                  <a:pt x="242" y="264"/>
                </a:lnTo>
                <a:lnTo>
                  <a:pt x="242" y="263"/>
                </a:lnTo>
                <a:lnTo>
                  <a:pt x="242" y="262"/>
                </a:lnTo>
                <a:lnTo>
                  <a:pt x="242" y="261"/>
                </a:lnTo>
                <a:lnTo>
                  <a:pt x="243" y="261"/>
                </a:lnTo>
                <a:lnTo>
                  <a:pt x="242" y="261"/>
                </a:lnTo>
                <a:lnTo>
                  <a:pt x="243" y="260"/>
                </a:lnTo>
                <a:lnTo>
                  <a:pt x="243" y="261"/>
                </a:lnTo>
                <a:lnTo>
                  <a:pt x="244" y="261"/>
                </a:lnTo>
                <a:lnTo>
                  <a:pt x="245" y="260"/>
                </a:lnTo>
                <a:lnTo>
                  <a:pt x="244" y="259"/>
                </a:lnTo>
                <a:lnTo>
                  <a:pt x="245" y="258"/>
                </a:lnTo>
                <a:lnTo>
                  <a:pt x="246" y="258"/>
                </a:lnTo>
                <a:lnTo>
                  <a:pt x="245" y="258"/>
                </a:lnTo>
                <a:lnTo>
                  <a:pt x="246" y="258"/>
                </a:lnTo>
                <a:lnTo>
                  <a:pt x="247" y="258"/>
                </a:lnTo>
                <a:lnTo>
                  <a:pt x="247" y="256"/>
                </a:lnTo>
                <a:lnTo>
                  <a:pt x="248" y="257"/>
                </a:lnTo>
                <a:lnTo>
                  <a:pt x="248" y="255"/>
                </a:lnTo>
                <a:lnTo>
                  <a:pt x="249" y="255"/>
                </a:lnTo>
                <a:lnTo>
                  <a:pt x="249" y="256"/>
                </a:lnTo>
                <a:lnTo>
                  <a:pt x="249" y="258"/>
                </a:lnTo>
                <a:lnTo>
                  <a:pt x="250" y="258"/>
                </a:lnTo>
                <a:lnTo>
                  <a:pt x="251" y="257"/>
                </a:lnTo>
                <a:lnTo>
                  <a:pt x="251" y="256"/>
                </a:lnTo>
                <a:lnTo>
                  <a:pt x="251" y="255"/>
                </a:lnTo>
                <a:lnTo>
                  <a:pt x="252" y="256"/>
                </a:lnTo>
                <a:lnTo>
                  <a:pt x="252" y="255"/>
                </a:lnTo>
                <a:lnTo>
                  <a:pt x="253" y="255"/>
                </a:lnTo>
                <a:lnTo>
                  <a:pt x="254" y="255"/>
                </a:lnTo>
                <a:lnTo>
                  <a:pt x="255" y="253"/>
                </a:lnTo>
                <a:lnTo>
                  <a:pt x="256" y="253"/>
                </a:lnTo>
                <a:lnTo>
                  <a:pt x="257" y="254"/>
                </a:lnTo>
                <a:lnTo>
                  <a:pt x="257" y="253"/>
                </a:lnTo>
                <a:lnTo>
                  <a:pt x="257" y="252"/>
                </a:lnTo>
                <a:lnTo>
                  <a:pt x="258" y="252"/>
                </a:lnTo>
                <a:lnTo>
                  <a:pt x="259" y="252"/>
                </a:lnTo>
                <a:lnTo>
                  <a:pt x="258" y="251"/>
                </a:lnTo>
                <a:lnTo>
                  <a:pt x="259" y="251"/>
                </a:lnTo>
                <a:lnTo>
                  <a:pt x="260" y="250"/>
                </a:lnTo>
                <a:lnTo>
                  <a:pt x="261" y="250"/>
                </a:lnTo>
                <a:lnTo>
                  <a:pt x="261" y="249"/>
                </a:lnTo>
                <a:lnTo>
                  <a:pt x="262" y="249"/>
                </a:lnTo>
                <a:lnTo>
                  <a:pt x="262" y="248"/>
                </a:lnTo>
                <a:lnTo>
                  <a:pt x="263" y="248"/>
                </a:lnTo>
                <a:lnTo>
                  <a:pt x="263" y="247"/>
                </a:lnTo>
                <a:lnTo>
                  <a:pt x="264" y="246"/>
                </a:lnTo>
                <a:lnTo>
                  <a:pt x="265" y="246"/>
                </a:lnTo>
                <a:lnTo>
                  <a:pt x="265" y="247"/>
                </a:lnTo>
                <a:lnTo>
                  <a:pt x="265" y="246"/>
                </a:lnTo>
                <a:lnTo>
                  <a:pt x="266" y="246"/>
                </a:lnTo>
                <a:lnTo>
                  <a:pt x="267" y="245"/>
                </a:lnTo>
                <a:lnTo>
                  <a:pt x="266" y="244"/>
                </a:lnTo>
                <a:lnTo>
                  <a:pt x="266" y="243"/>
                </a:lnTo>
                <a:lnTo>
                  <a:pt x="266" y="242"/>
                </a:lnTo>
                <a:lnTo>
                  <a:pt x="265" y="242"/>
                </a:lnTo>
                <a:lnTo>
                  <a:pt x="265" y="241"/>
                </a:lnTo>
                <a:lnTo>
                  <a:pt x="265" y="240"/>
                </a:lnTo>
                <a:lnTo>
                  <a:pt x="264" y="240"/>
                </a:lnTo>
                <a:lnTo>
                  <a:pt x="265" y="240"/>
                </a:lnTo>
                <a:lnTo>
                  <a:pt x="265" y="239"/>
                </a:lnTo>
                <a:lnTo>
                  <a:pt x="263" y="238"/>
                </a:lnTo>
                <a:lnTo>
                  <a:pt x="263" y="237"/>
                </a:lnTo>
                <a:lnTo>
                  <a:pt x="263" y="236"/>
                </a:lnTo>
                <a:lnTo>
                  <a:pt x="263" y="235"/>
                </a:lnTo>
                <a:lnTo>
                  <a:pt x="263" y="234"/>
                </a:lnTo>
                <a:lnTo>
                  <a:pt x="262" y="234"/>
                </a:lnTo>
                <a:lnTo>
                  <a:pt x="262" y="233"/>
                </a:lnTo>
                <a:lnTo>
                  <a:pt x="262" y="232"/>
                </a:lnTo>
                <a:lnTo>
                  <a:pt x="262" y="231"/>
                </a:lnTo>
                <a:lnTo>
                  <a:pt x="261" y="229"/>
                </a:lnTo>
                <a:lnTo>
                  <a:pt x="262" y="228"/>
                </a:lnTo>
                <a:lnTo>
                  <a:pt x="263" y="228"/>
                </a:lnTo>
                <a:lnTo>
                  <a:pt x="262" y="227"/>
                </a:lnTo>
                <a:lnTo>
                  <a:pt x="263" y="227"/>
                </a:lnTo>
                <a:lnTo>
                  <a:pt x="263" y="226"/>
                </a:lnTo>
                <a:lnTo>
                  <a:pt x="262" y="226"/>
                </a:lnTo>
                <a:lnTo>
                  <a:pt x="263" y="226"/>
                </a:lnTo>
                <a:lnTo>
                  <a:pt x="263" y="225"/>
                </a:lnTo>
                <a:lnTo>
                  <a:pt x="263" y="224"/>
                </a:lnTo>
                <a:lnTo>
                  <a:pt x="263" y="223"/>
                </a:lnTo>
                <a:lnTo>
                  <a:pt x="265" y="222"/>
                </a:lnTo>
                <a:lnTo>
                  <a:pt x="265" y="220"/>
                </a:lnTo>
                <a:lnTo>
                  <a:pt x="265" y="219"/>
                </a:lnTo>
                <a:lnTo>
                  <a:pt x="266" y="219"/>
                </a:lnTo>
                <a:lnTo>
                  <a:pt x="265" y="219"/>
                </a:lnTo>
                <a:lnTo>
                  <a:pt x="266" y="218"/>
                </a:lnTo>
                <a:lnTo>
                  <a:pt x="267" y="218"/>
                </a:lnTo>
                <a:lnTo>
                  <a:pt x="268" y="218"/>
                </a:lnTo>
                <a:lnTo>
                  <a:pt x="268" y="217"/>
                </a:lnTo>
                <a:lnTo>
                  <a:pt x="268" y="216"/>
                </a:lnTo>
                <a:lnTo>
                  <a:pt x="267" y="216"/>
                </a:lnTo>
                <a:lnTo>
                  <a:pt x="268" y="216"/>
                </a:lnTo>
                <a:lnTo>
                  <a:pt x="268" y="215"/>
                </a:lnTo>
                <a:lnTo>
                  <a:pt x="268" y="213"/>
                </a:lnTo>
                <a:lnTo>
                  <a:pt x="268" y="212"/>
                </a:lnTo>
                <a:lnTo>
                  <a:pt x="267" y="210"/>
                </a:lnTo>
                <a:lnTo>
                  <a:pt x="265" y="209"/>
                </a:lnTo>
                <a:lnTo>
                  <a:pt x="265" y="208"/>
                </a:lnTo>
                <a:lnTo>
                  <a:pt x="265" y="207"/>
                </a:lnTo>
                <a:lnTo>
                  <a:pt x="264" y="206"/>
                </a:lnTo>
                <a:lnTo>
                  <a:pt x="263" y="206"/>
                </a:lnTo>
                <a:lnTo>
                  <a:pt x="260" y="206"/>
                </a:lnTo>
                <a:lnTo>
                  <a:pt x="259" y="206"/>
                </a:lnTo>
                <a:lnTo>
                  <a:pt x="258" y="206"/>
                </a:lnTo>
                <a:lnTo>
                  <a:pt x="256" y="207"/>
                </a:lnTo>
                <a:lnTo>
                  <a:pt x="255" y="207"/>
                </a:lnTo>
                <a:lnTo>
                  <a:pt x="254" y="207"/>
                </a:lnTo>
                <a:lnTo>
                  <a:pt x="254" y="206"/>
                </a:lnTo>
                <a:lnTo>
                  <a:pt x="252" y="206"/>
                </a:lnTo>
                <a:lnTo>
                  <a:pt x="251" y="206"/>
                </a:lnTo>
                <a:lnTo>
                  <a:pt x="251" y="204"/>
                </a:lnTo>
                <a:lnTo>
                  <a:pt x="251" y="203"/>
                </a:lnTo>
                <a:lnTo>
                  <a:pt x="251" y="202"/>
                </a:lnTo>
                <a:lnTo>
                  <a:pt x="249" y="202"/>
                </a:lnTo>
                <a:lnTo>
                  <a:pt x="249" y="201"/>
                </a:lnTo>
                <a:lnTo>
                  <a:pt x="250" y="200"/>
                </a:lnTo>
                <a:lnTo>
                  <a:pt x="250" y="199"/>
                </a:lnTo>
                <a:lnTo>
                  <a:pt x="250" y="200"/>
                </a:lnTo>
                <a:lnTo>
                  <a:pt x="250" y="199"/>
                </a:lnTo>
                <a:lnTo>
                  <a:pt x="249" y="198"/>
                </a:lnTo>
                <a:lnTo>
                  <a:pt x="250" y="198"/>
                </a:lnTo>
                <a:lnTo>
                  <a:pt x="249" y="197"/>
                </a:lnTo>
                <a:lnTo>
                  <a:pt x="250" y="197"/>
                </a:lnTo>
                <a:lnTo>
                  <a:pt x="249" y="196"/>
                </a:lnTo>
                <a:lnTo>
                  <a:pt x="250" y="196"/>
                </a:lnTo>
                <a:lnTo>
                  <a:pt x="250" y="197"/>
                </a:lnTo>
                <a:lnTo>
                  <a:pt x="251" y="196"/>
                </a:lnTo>
                <a:lnTo>
                  <a:pt x="251" y="194"/>
                </a:lnTo>
                <a:lnTo>
                  <a:pt x="250" y="194"/>
                </a:lnTo>
                <a:lnTo>
                  <a:pt x="251" y="193"/>
                </a:lnTo>
                <a:lnTo>
                  <a:pt x="251" y="192"/>
                </a:lnTo>
                <a:lnTo>
                  <a:pt x="251" y="193"/>
                </a:lnTo>
                <a:lnTo>
                  <a:pt x="252" y="193"/>
                </a:lnTo>
                <a:lnTo>
                  <a:pt x="253" y="193"/>
                </a:lnTo>
                <a:lnTo>
                  <a:pt x="254" y="193"/>
                </a:lnTo>
                <a:lnTo>
                  <a:pt x="254" y="194"/>
                </a:lnTo>
                <a:lnTo>
                  <a:pt x="254" y="193"/>
                </a:lnTo>
                <a:lnTo>
                  <a:pt x="255" y="193"/>
                </a:lnTo>
                <a:lnTo>
                  <a:pt x="256" y="193"/>
                </a:lnTo>
                <a:lnTo>
                  <a:pt x="255" y="193"/>
                </a:lnTo>
                <a:lnTo>
                  <a:pt x="255" y="192"/>
                </a:lnTo>
                <a:lnTo>
                  <a:pt x="256" y="192"/>
                </a:lnTo>
                <a:lnTo>
                  <a:pt x="257" y="191"/>
                </a:lnTo>
                <a:lnTo>
                  <a:pt x="257" y="192"/>
                </a:lnTo>
                <a:lnTo>
                  <a:pt x="257" y="191"/>
                </a:lnTo>
                <a:lnTo>
                  <a:pt x="257" y="190"/>
                </a:lnTo>
                <a:lnTo>
                  <a:pt x="257" y="189"/>
                </a:lnTo>
                <a:lnTo>
                  <a:pt x="257" y="188"/>
                </a:lnTo>
                <a:lnTo>
                  <a:pt x="257" y="187"/>
                </a:lnTo>
                <a:lnTo>
                  <a:pt x="258" y="187"/>
                </a:lnTo>
                <a:lnTo>
                  <a:pt x="258" y="186"/>
                </a:lnTo>
                <a:lnTo>
                  <a:pt x="259" y="186"/>
                </a:lnTo>
                <a:lnTo>
                  <a:pt x="260" y="187"/>
                </a:lnTo>
                <a:lnTo>
                  <a:pt x="260" y="186"/>
                </a:lnTo>
                <a:lnTo>
                  <a:pt x="260" y="185"/>
                </a:lnTo>
                <a:lnTo>
                  <a:pt x="260" y="184"/>
                </a:lnTo>
                <a:lnTo>
                  <a:pt x="261" y="184"/>
                </a:lnTo>
                <a:lnTo>
                  <a:pt x="260" y="184"/>
                </a:lnTo>
                <a:lnTo>
                  <a:pt x="261" y="184"/>
                </a:lnTo>
                <a:lnTo>
                  <a:pt x="262" y="184"/>
                </a:lnTo>
                <a:lnTo>
                  <a:pt x="261" y="184"/>
                </a:lnTo>
                <a:lnTo>
                  <a:pt x="262" y="184"/>
                </a:lnTo>
                <a:lnTo>
                  <a:pt x="262" y="183"/>
                </a:lnTo>
                <a:lnTo>
                  <a:pt x="263" y="184"/>
                </a:lnTo>
                <a:lnTo>
                  <a:pt x="263" y="183"/>
                </a:lnTo>
                <a:lnTo>
                  <a:pt x="262" y="183"/>
                </a:lnTo>
                <a:lnTo>
                  <a:pt x="262" y="182"/>
                </a:lnTo>
                <a:lnTo>
                  <a:pt x="263" y="182"/>
                </a:lnTo>
                <a:lnTo>
                  <a:pt x="263" y="181"/>
                </a:lnTo>
                <a:lnTo>
                  <a:pt x="263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80"/>
                </a:lnTo>
                <a:lnTo>
                  <a:pt x="265" y="179"/>
                </a:lnTo>
                <a:lnTo>
                  <a:pt x="265" y="180"/>
                </a:lnTo>
                <a:lnTo>
                  <a:pt x="265" y="179"/>
                </a:lnTo>
                <a:lnTo>
                  <a:pt x="266" y="178"/>
                </a:lnTo>
                <a:lnTo>
                  <a:pt x="267" y="179"/>
                </a:lnTo>
                <a:lnTo>
                  <a:pt x="267" y="177"/>
                </a:lnTo>
                <a:lnTo>
                  <a:pt x="268" y="177"/>
                </a:lnTo>
                <a:lnTo>
                  <a:pt x="267" y="177"/>
                </a:lnTo>
                <a:lnTo>
                  <a:pt x="268" y="177"/>
                </a:lnTo>
                <a:lnTo>
                  <a:pt x="267" y="177"/>
                </a:lnTo>
                <a:lnTo>
                  <a:pt x="268" y="176"/>
                </a:lnTo>
                <a:lnTo>
                  <a:pt x="268" y="177"/>
                </a:lnTo>
                <a:lnTo>
                  <a:pt x="268" y="175"/>
                </a:lnTo>
                <a:lnTo>
                  <a:pt x="268" y="176"/>
                </a:lnTo>
                <a:lnTo>
                  <a:pt x="269" y="175"/>
                </a:lnTo>
                <a:lnTo>
                  <a:pt x="270" y="175"/>
                </a:lnTo>
                <a:lnTo>
                  <a:pt x="270" y="174"/>
                </a:lnTo>
                <a:lnTo>
                  <a:pt x="271" y="175"/>
                </a:lnTo>
                <a:lnTo>
                  <a:pt x="271" y="174"/>
                </a:lnTo>
                <a:lnTo>
                  <a:pt x="272" y="174"/>
                </a:lnTo>
                <a:lnTo>
                  <a:pt x="272" y="173"/>
                </a:lnTo>
                <a:lnTo>
                  <a:pt x="273" y="174"/>
                </a:lnTo>
                <a:lnTo>
                  <a:pt x="274" y="174"/>
                </a:lnTo>
                <a:lnTo>
                  <a:pt x="274" y="173"/>
                </a:lnTo>
                <a:lnTo>
                  <a:pt x="274" y="172"/>
                </a:lnTo>
                <a:lnTo>
                  <a:pt x="274" y="173"/>
                </a:lnTo>
                <a:lnTo>
                  <a:pt x="274" y="172"/>
                </a:lnTo>
                <a:lnTo>
                  <a:pt x="274" y="171"/>
                </a:lnTo>
                <a:lnTo>
                  <a:pt x="275" y="171"/>
                </a:lnTo>
                <a:lnTo>
                  <a:pt x="276" y="171"/>
                </a:lnTo>
                <a:lnTo>
                  <a:pt x="275" y="171"/>
                </a:lnTo>
                <a:lnTo>
                  <a:pt x="276" y="171"/>
                </a:lnTo>
                <a:lnTo>
                  <a:pt x="276" y="170"/>
                </a:lnTo>
                <a:lnTo>
                  <a:pt x="277" y="171"/>
                </a:lnTo>
                <a:lnTo>
                  <a:pt x="277" y="170"/>
                </a:lnTo>
                <a:lnTo>
                  <a:pt x="278" y="169"/>
                </a:lnTo>
                <a:lnTo>
                  <a:pt x="278" y="168"/>
                </a:lnTo>
                <a:lnTo>
                  <a:pt x="277" y="169"/>
                </a:lnTo>
                <a:lnTo>
                  <a:pt x="277" y="168"/>
                </a:lnTo>
                <a:lnTo>
                  <a:pt x="278" y="168"/>
                </a:lnTo>
                <a:lnTo>
                  <a:pt x="278" y="167"/>
                </a:lnTo>
                <a:lnTo>
                  <a:pt x="277" y="166"/>
                </a:lnTo>
                <a:lnTo>
                  <a:pt x="276" y="166"/>
                </a:lnTo>
                <a:lnTo>
                  <a:pt x="277" y="165"/>
                </a:lnTo>
                <a:lnTo>
                  <a:pt x="275" y="164"/>
                </a:lnTo>
                <a:lnTo>
                  <a:pt x="276" y="164"/>
                </a:lnTo>
                <a:lnTo>
                  <a:pt x="275" y="164"/>
                </a:lnTo>
                <a:lnTo>
                  <a:pt x="276" y="162"/>
                </a:lnTo>
                <a:lnTo>
                  <a:pt x="275" y="162"/>
                </a:lnTo>
                <a:lnTo>
                  <a:pt x="274" y="161"/>
                </a:lnTo>
                <a:lnTo>
                  <a:pt x="273" y="161"/>
                </a:lnTo>
                <a:lnTo>
                  <a:pt x="274" y="161"/>
                </a:lnTo>
                <a:lnTo>
                  <a:pt x="273" y="161"/>
                </a:lnTo>
                <a:lnTo>
                  <a:pt x="273" y="160"/>
                </a:lnTo>
                <a:lnTo>
                  <a:pt x="274" y="160"/>
                </a:lnTo>
                <a:lnTo>
                  <a:pt x="273" y="160"/>
                </a:lnTo>
                <a:lnTo>
                  <a:pt x="273" y="159"/>
                </a:lnTo>
                <a:lnTo>
                  <a:pt x="272" y="159"/>
                </a:lnTo>
                <a:lnTo>
                  <a:pt x="272" y="158"/>
                </a:lnTo>
                <a:lnTo>
                  <a:pt x="273" y="158"/>
                </a:lnTo>
                <a:lnTo>
                  <a:pt x="273" y="157"/>
                </a:lnTo>
                <a:lnTo>
                  <a:pt x="274" y="155"/>
                </a:lnTo>
                <a:lnTo>
                  <a:pt x="272" y="155"/>
                </a:lnTo>
                <a:lnTo>
                  <a:pt x="271" y="155"/>
                </a:lnTo>
                <a:lnTo>
                  <a:pt x="271" y="154"/>
                </a:lnTo>
                <a:lnTo>
                  <a:pt x="272" y="154"/>
                </a:lnTo>
                <a:lnTo>
                  <a:pt x="271" y="154"/>
                </a:lnTo>
                <a:lnTo>
                  <a:pt x="272" y="153"/>
                </a:lnTo>
                <a:lnTo>
                  <a:pt x="271" y="153"/>
                </a:lnTo>
                <a:lnTo>
                  <a:pt x="272" y="152"/>
                </a:lnTo>
                <a:lnTo>
                  <a:pt x="271" y="151"/>
                </a:lnTo>
                <a:lnTo>
                  <a:pt x="271" y="149"/>
                </a:lnTo>
                <a:lnTo>
                  <a:pt x="271" y="148"/>
                </a:lnTo>
                <a:lnTo>
                  <a:pt x="271" y="147"/>
                </a:lnTo>
                <a:lnTo>
                  <a:pt x="270" y="147"/>
                </a:lnTo>
                <a:lnTo>
                  <a:pt x="269" y="147"/>
                </a:lnTo>
                <a:lnTo>
                  <a:pt x="270" y="146"/>
                </a:lnTo>
                <a:lnTo>
                  <a:pt x="270" y="145"/>
                </a:lnTo>
                <a:lnTo>
                  <a:pt x="269" y="145"/>
                </a:lnTo>
                <a:lnTo>
                  <a:pt x="270" y="145"/>
                </a:lnTo>
                <a:lnTo>
                  <a:pt x="269" y="144"/>
                </a:lnTo>
                <a:lnTo>
                  <a:pt x="268" y="144"/>
                </a:lnTo>
                <a:lnTo>
                  <a:pt x="269" y="144"/>
                </a:lnTo>
                <a:lnTo>
                  <a:pt x="268" y="143"/>
                </a:lnTo>
                <a:lnTo>
                  <a:pt x="268" y="144"/>
                </a:lnTo>
                <a:lnTo>
                  <a:pt x="268" y="143"/>
                </a:lnTo>
                <a:lnTo>
                  <a:pt x="268" y="144"/>
                </a:lnTo>
                <a:lnTo>
                  <a:pt x="268" y="143"/>
                </a:lnTo>
                <a:lnTo>
                  <a:pt x="268" y="142"/>
                </a:lnTo>
                <a:lnTo>
                  <a:pt x="267" y="142"/>
                </a:lnTo>
                <a:lnTo>
                  <a:pt x="266" y="142"/>
                </a:lnTo>
                <a:lnTo>
                  <a:pt x="266" y="141"/>
                </a:lnTo>
                <a:lnTo>
                  <a:pt x="265" y="141"/>
                </a:lnTo>
                <a:lnTo>
                  <a:pt x="265" y="142"/>
                </a:lnTo>
                <a:lnTo>
                  <a:pt x="265" y="141"/>
                </a:lnTo>
                <a:lnTo>
                  <a:pt x="265" y="140"/>
                </a:lnTo>
                <a:lnTo>
                  <a:pt x="265" y="139"/>
                </a:lnTo>
                <a:lnTo>
                  <a:pt x="263" y="140"/>
                </a:lnTo>
                <a:lnTo>
                  <a:pt x="263" y="139"/>
                </a:lnTo>
                <a:lnTo>
                  <a:pt x="263" y="138"/>
                </a:lnTo>
                <a:lnTo>
                  <a:pt x="262" y="138"/>
                </a:lnTo>
                <a:lnTo>
                  <a:pt x="261" y="138"/>
                </a:lnTo>
                <a:lnTo>
                  <a:pt x="261" y="139"/>
                </a:lnTo>
                <a:lnTo>
                  <a:pt x="260" y="139"/>
                </a:lnTo>
                <a:lnTo>
                  <a:pt x="260" y="138"/>
                </a:lnTo>
                <a:lnTo>
                  <a:pt x="259" y="138"/>
                </a:lnTo>
                <a:lnTo>
                  <a:pt x="260" y="137"/>
                </a:lnTo>
                <a:lnTo>
                  <a:pt x="259" y="137"/>
                </a:lnTo>
                <a:lnTo>
                  <a:pt x="258" y="137"/>
                </a:lnTo>
                <a:lnTo>
                  <a:pt x="258" y="136"/>
                </a:lnTo>
                <a:lnTo>
                  <a:pt x="258" y="135"/>
                </a:lnTo>
                <a:lnTo>
                  <a:pt x="257" y="135"/>
                </a:lnTo>
                <a:lnTo>
                  <a:pt x="256" y="135"/>
                </a:lnTo>
                <a:lnTo>
                  <a:pt x="256" y="134"/>
                </a:lnTo>
                <a:lnTo>
                  <a:pt x="255" y="133"/>
                </a:lnTo>
                <a:lnTo>
                  <a:pt x="255" y="132"/>
                </a:lnTo>
                <a:lnTo>
                  <a:pt x="254" y="132"/>
                </a:lnTo>
                <a:lnTo>
                  <a:pt x="255" y="131"/>
                </a:lnTo>
                <a:lnTo>
                  <a:pt x="255" y="129"/>
                </a:lnTo>
                <a:lnTo>
                  <a:pt x="256" y="128"/>
                </a:lnTo>
                <a:lnTo>
                  <a:pt x="257" y="128"/>
                </a:lnTo>
                <a:lnTo>
                  <a:pt x="257" y="127"/>
                </a:lnTo>
                <a:lnTo>
                  <a:pt x="257" y="125"/>
                </a:lnTo>
                <a:lnTo>
                  <a:pt x="257" y="124"/>
                </a:lnTo>
                <a:lnTo>
                  <a:pt x="257" y="123"/>
                </a:lnTo>
                <a:lnTo>
                  <a:pt x="259" y="122"/>
                </a:lnTo>
                <a:lnTo>
                  <a:pt x="260" y="120"/>
                </a:lnTo>
                <a:lnTo>
                  <a:pt x="261" y="119"/>
                </a:lnTo>
                <a:lnTo>
                  <a:pt x="262" y="118"/>
                </a:lnTo>
                <a:lnTo>
                  <a:pt x="263" y="118"/>
                </a:lnTo>
                <a:lnTo>
                  <a:pt x="262" y="116"/>
                </a:lnTo>
                <a:lnTo>
                  <a:pt x="263" y="116"/>
                </a:lnTo>
                <a:lnTo>
                  <a:pt x="263" y="115"/>
                </a:lnTo>
                <a:lnTo>
                  <a:pt x="263" y="114"/>
                </a:lnTo>
                <a:lnTo>
                  <a:pt x="263" y="113"/>
                </a:lnTo>
                <a:lnTo>
                  <a:pt x="264" y="113"/>
                </a:lnTo>
                <a:lnTo>
                  <a:pt x="264" y="112"/>
                </a:lnTo>
                <a:lnTo>
                  <a:pt x="264" y="111"/>
                </a:lnTo>
                <a:lnTo>
                  <a:pt x="264" y="110"/>
                </a:lnTo>
                <a:lnTo>
                  <a:pt x="263" y="109"/>
                </a:lnTo>
                <a:lnTo>
                  <a:pt x="264" y="109"/>
                </a:lnTo>
                <a:lnTo>
                  <a:pt x="263" y="109"/>
                </a:lnTo>
                <a:lnTo>
                  <a:pt x="264" y="108"/>
                </a:lnTo>
                <a:lnTo>
                  <a:pt x="263" y="107"/>
                </a:lnTo>
                <a:lnTo>
                  <a:pt x="263" y="106"/>
                </a:lnTo>
                <a:lnTo>
                  <a:pt x="263" y="105"/>
                </a:lnTo>
                <a:lnTo>
                  <a:pt x="263" y="104"/>
                </a:lnTo>
                <a:lnTo>
                  <a:pt x="263" y="103"/>
                </a:lnTo>
                <a:lnTo>
                  <a:pt x="264" y="103"/>
                </a:lnTo>
                <a:lnTo>
                  <a:pt x="263" y="103"/>
                </a:lnTo>
                <a:lnTo>
                  <a:pt x="264" y="102"/>
                </a:lnTo>
                <a:lnTo>
                  <a:pt x="263" y="102"/>
                </a:lnTo>
                <a:lnTo>
                  <a:pt x="263" y="101"/>
                </a:lnTo>
                <a:lnTo>
                  <a:pt x="264" y="102"/>
                </a:lnTo>
                <a:lnTo>
                  <a:pt x="264" y="101"/>
                </a:lnTo>
                <a:lnTo>
                  <a:pt x="264" y="102"/>
                </a:lnTo>
                <a:lnTo>
                  <a:pt x="265" y="102"/>
                </a:lnTo>
                <a:lnTo>
                  <a:pt x="265" y="101"/>
                </a:lnTo>
                <a:lnTo>
                  <a:pt x="265" y="100"/>
                </a:lnTo>
                <a:lnTo>
                  <a:pt x="265" y="99"/>
                </a:lnTo>
                <a:lnTo>
                  <a:pt x="265" y="98"/>
                </a:lnTo>
                <a:lnTo>
                  <a:pt x="265" y="97"/>
                </a:lnTo>
                <a:lnTo>
                  <a:pt x="266" y="97"/>
                </a:lnTo>
                <a:lnTo>
                  <a:pt x="266" y="96"/>
                </a:lnTo>
                <a:lnTo>
                  <a:pt x="267" y="96"/>
                </a:lnTo>
                <a:lnTo>
                  <a:pt x="268" y="96"/>
                </a:lnTo>
                <a:lnTo>
                  <a:pt x="269" y="96"/>
                </a:lnTo>
                <a:lnTo>
                  <a:pt x="270" y="96"/>
                </a:lnTo>
                <a:lnTo>
                  <a:pt x="271" y="96"/>
                </a:lnTo>
                <a:lnTo>
                  <a:pt x="272" y="96"/>
                </a:lnTo>
                <a:lnTo>
                  <a:pt x="272" y="95"/>
                </a:lnTo>
                <a:lnTo>
                  <a:pt x="272" y="94"/>
                </a:lnTo>
                <a:lnTo>
                  <a:pt x="273" y="94"/>
                </a:lnTo>
                <a:lnTo>
                  <a:pt x="274" y="93"/>
                </a:lnTo>
                <a:lnTo>
                  <a:pt x="274" y="94"/>
                </a:lnTo>
                <a:lnTo>
                  <a:pt x="274" y="93"/>
                </a:lnTo>
                <a:lnTo>
                  <a:pt x="275" y="93"/>
                </a:lnTo>
                <a:lnTo>
                  <a:pt x="275" y="92"/>
                </a:lnTo>
                <a:lnTo>
                  <a:pt x="276" y="91"/>
                </a:lnTo>
                <a:lnTo>
                  <a:pt x="277" y="91"/>
                </a:lnTo>
                <a:lnTo>
                  <a:pt x="277" y="90"/>
                </a:lnTo>
                <a:lnTo>
                  <a:pt x="278" y="90"/>
                </a:lnTo>
                <a:lnTo>
                  <a:pt x="277" y="91"/>
                </a:lnTo>
                <a:lnTo>
                  <a:pt x="278" y="91"/>
                </a:lnTo>
                <a:lnTo>
                  <a:pt x="280" y="92"/>
                </a:lnTo>
                <a:lnTo>
                  <a:pt x="281" y="92"/>
                </a:lnTo>
                <a:lnTo>
                  <a:pt x="282" y="92"/>
                </a:lnTo>
                <a:lnTo>
                  <a:pt x="283" y="90"/>
                </a:lnTo>
                <a:lnTo>
                  <a:pt x="290" y="89"/>
                </a:lnTo>
                <a:lnTo>
                  <a:pt x="300" y="87"/>
                </a:lnTo>
                <a:lnTo>
                  <a:pt x="301" y="86"/>
                </a:lnTo>
                <a:lnTo>
                  <a:pt x="301" y="85"/>
                </a:lnTo>
                <a:lnTo>
                  <a:pt x="300" y="82"/>
                </a:lnTo>
                <a:lnTo>
                  <a:pt x="300" y="81"/>
                </a:lnTo>
                <a:lnTo>
                  <a:pt x="300" y="80"/>
                </a:lnTo>
                <a:lnTo>
                  <a:pt x="300" y="77"/>
                </a:lnTo>
                <a:lnTo>
                  <a:pt x="300" y="75"/>
                </a:lnTo>
                <a:lnTo>
                  <a:pt x="298" y="74"/>
                </a:lnTo>
                <a:lnTo>
                  <a:pt x="297" y="72"/>
                </a:lnTo>
                <a:lnTo>
                  <a:pt x="297" y="70"/>
                </a:lnTo>
                <a:lnTo>
                  <a:pt x="297" y="69"/>
                </a:lnTo>
                <a:lnTo>
                  <a:pt x="297" y="67"/>
                </a:lnTo>
                <a:lnTo>
                  <a:pt x="296" y="67"/>
                </a:lnTo>
                <a:lnTo>
                  <a:pt x="295" y="67"/>
                </a:lnTo>
                <a:lnTo>
                  <a:pt x="294" y="65"/>
                </a:lnTo>
                <a:lnTo>
                  <a:pt x="293" y="65"/>
                </a:lnTo>
                <a:lnTo>
                  <a:pt x="291" y="64"/>
                </a:lnTo>
                <a:lnTo>
                  <a:pt x="291" y="63"/>
                </a:lnTo>
                <a:lnTo>
                  <a:pt x="291" y="60"/>
                </a:lnTo>
                <a:lnTo>
                  <a:pt x="292" y="58"/>
                </a:lnTo>
                <a:lnTo>
                  <a:pt x="292" y="54"/>
                </a:lnTo>
                <a:lnTo>
                  <a:pt x="294" y="52"/>
                </a:lnTo>
                <a:lnTo>
                  <a:pt x="294" y="51"/>
                </a:lnTo>
                <a:lnTo>
                  <a:pt x="295" y="51"/>
                </a:lnTo>
                <a:lnTo>
                  <a:pt x="297" y="50"/>
                </a:lnTo>
                <a:lnTo>
                  <a:pt x="298" y="49"/>
                </a:lnTo>
                <a:lnTo>
                  <a:pt x="297" y="48"/>
                </a:lnTo>
                <a:lnTo>
                  <a:pt x="298" y="48"/>
                </a:lnTo>
                <a:lnTo>
                  <a:pt x="299" y="45"/>
                </a:lnTo>
                <a:lnTo>
                  <a:pt x="296" y="43"/>
                </a:lnTo>
                <a:lnTo>
                  <a:pt x="295" y="42"/>
                </a:lnTo>
                <a:lnTo>
                  <a:pt x="295" y="39"/>
                </a:lnTo>
                <a:lnTo>
                  <a:pt x="294" y="39"/>
                </a:lnTo>
                <a:lnTo>
                  <a:pt x="294" y="40"/>
                </a:lnTo>
                <a:lnTo>
                  <a:pt x="292" y="41"/>
                </a:lnTo>
                <a:lnTo>
                  <a:pt x="291" y="38"/>
                </a:lnTo>
                <a:lnTo>
                  <a:pt x="292" y="38"/>
                </a:lnTo>
                <a:lnTo>
                  <a:pt x="291" y="37"/>
                </a:lnTo>
                <a:lnTo>
                  <a:pt x="293" y="35"/>
                </a:lnTo>
                <a:lnTo>
                  <a:pt x="294" y="33"/>
                </a:lnTo>
                <a:lnTo>
                  <a:pt x="294" y="32"/>
                </a:lnTo>
                <a:lnTo>
                  <a:pt x="295" y="31"/>
                </a:lnTo>
                <a:lnTo>
                  <a:pt x="295" y="30"/>
                </a:lnTo>
                <a:lnTo>
                  <a:pt x="294" y="29"/>
                </a:lnTo>
                <a:lnTo>
                  <a:pt x="294" y="28"/>
                </a:lnTo>
                <a:lnTo>
                  <a:pt x="292" y="27"/>
                </a:lnTo>
                <a:lnTo>
                  <a:pt x="293" y="26"/>
                </a:lnTo>
                <a:lnTo>
                  <a:pt x="293" y="25"/>
                </a:lnTo>
                <a:lnTo>
                  <a:pt x="297" y="23"/>
                </a:lnTo>
                <a:lnTo>
                  <a:pt x="297" y="22"/>
                </a:lnTo>
                <a:lnTo>
                  <a:pt x="300" y="22"/>
                </a:lnTo>
                <a:lnTo>
                  <a:pt x="303" y="23"/>
                </a:lnTo>
                <a:lnTo>
                  <a:pt x="305" y="25"/>
                </a:lnTo>
                <a:lnTo>
                  <a:pt x="307" y="25"/>
                </a:lnTo>
                <a:lnTo>
                  <a:pt x="309" y="26"/>
                </a:lnTo>
                <a:lnTo>
                  <a:pt x="310" y="26"/>
                </a:lnTo>
                <a:lnTo>
                  <a:pt x="312" y="28"/>
                </a:lnTo>
                <a:lnTo>
                  <a:pt x="313" y="28"/>
                </a:lnTo>
                <a:lnTo>
                  <a:pt x="314" y="28"/>
                </a:lnTo>
                <a:lnTo>
                  <a:pt x="315" y="28"/>
                </a:lnTo>
                <a:lnTo>
                  <a:pt x="316" y="28"/>
                </a:lnTo>
                <a:lnTo>
                  <a:pt x="317" y="28"/>
                </a:lnTo>
                <a:lnTo>
                  <a:pt x="318" y="27"/>
                </a:lnTo>
                <a:lnTo>
                  <a:pt x="319" y="27"/>
                </a:lnTo>
                <a:lnTo>
                  <a:pt x="320" y="27"/>
                </a:lnTo>
                <a:lnTo>
                  <a:pt x="320" y="26"/>
                </a:lnTo>
                <a:lnTo>
                  <a:pt x="321" y="26"/>
                </a:lnTo>
                <a:lnTo>
                  <a:pt x="322" y="26"/>
                </a:lnTo>
                <a:lnTo>
                  <a:pt x="323" y="25"/>
                </a:lnTo>
                <a:lnTo>
                  <a:pt x="322" y="24"/>
                </a:lnTo>
                <a:lnTo>
                  <a:pt x="321" y="23"/>
                </a:lnTo>
                <a:lnTo>
                  <a:pt x="320" y="22"/>
                </a:lnTo>
                <a:lnTo>
                  <a:pt x="321" y="21"/>
                </a:lnTo>
                <a:lnTo>
                  <a:pt x="322" y="21"/>
                </a:lnTo>
                <a:lnTo>
                  <a:pt x="322" y="20"/>
                </a:lnTo>
                <a:lnTo>
                  <a:pt x="321" y="19"/>
                </a:lnTo>
                <a:lnTo>
                  <a:pt x="320" y="19"/>
                </a:lnTo>
                <a:lnTo>
                  <a:pt x="320" y="18"/>
                </a:lnTo>
                <a:lnTo>
                  <a:pt x="320" y="16"/>
                </a:lnTo>
                <a:lnTo>
                  <a:pt x="320" y="14"/>
                </a:lnTo>
                <a:lnTo>
                  <a:pt x="320" y="13"/>
                </a:lnTo>
                <a:lnTo>
                  <a:pt x="321" y="11"/>
                </a:lnTo>
                <a:lnTo>
                  <a:pt x="320" y="9"/>
                </a:lnTo>
                <a:lnTo>
                  <a:pt x="319" y="9"/>
                </a:lnTo>
                <a:lnTo>
                  <a:pt x="319" y="8"/>
                </a:lnTo>
                <a:lnTo>
                  <a:pt x="318" y="7"/>
                </a:lnTo>
                <a:lnTo>
                  <a:pt x="318" y="6"/>
                </a:lnTo>
                <a:lnTo>
                  <a:pt x="320" y="5"/>
                </a:lnTo>
                <a:lnTo>
                  <a:pt x="320" y="4"/>
                </a:lnTo>
                <a:lnTo>
                  <a:pt x="320" y="3"/>
                </a:lnTo>
                <a:lnTo>
                  <a:pt x="321" y="3"/>
                </a:lnTo>
                <a:lnTo>
                  <a:pt x="322" y="3"/>
                </a:lnTo>
                <a:lnTo>
                  <a:pt x="323" y="3"/>
                </a:lnTo>
                <a:lnTo>
                  <a:pt x="322" y="1"/>
                </a:lnTo>
                <a:lnTo>
                  <a:pt x="323" y="0"/>
                </a:lnTo>
                <a:lnTo>
                  <a:pt x="323" y="1"/>
                </a:lnTo>
                <a:lnTo>
                  <a:pt x="325" y="0"/>
                </a:lnTo>
                <a:lnTo>
                  <a:pt x="325" y="1"/>
                </a:lnTo>
                <a:lnTo>
                  <a:pt x="326" y="3"/>
                </a:lnTo>
                <a:lnTo>
                  <a:pt x="328" y="4"/>
                </a:lnTo>
                <a:lnTo>
                  <a:pt x="329" y="4"/>
                </a:lnTo>
                <a:lnTo>
                  <a:pt x="332" y="6"/>
                </a:lnTo>
                <a:lnTo>
                  <a:pt x="332" y="7"/>
                </a:lnTo>
                <a:lnTo>
                  <a:pt x="333" y="7"/>
                </a:lnTo>
                <a:lnTo>
                  <a:pt x="335" y="8"/>
                </a:lnTo>
                <a:lnTo>
                  <a:pt x="335" y="9"/>
                </a:lnTo>
                <a:lnTo>
                  <a:pt x="335" y="10"/>
                </a:lnTo>
                <a:lnTo>
                  <a:pt x="335" y="11"/>
                </a:lnTo>
                <a:lnTo>
                  <a:pt x="336" y="11"/>
                </a:lnTo>
                <a:lnTo>
                  <a:pt x="337" y="12"/>
                </a:lnTo>
                <a:lnTo>
                  <a:pt x="337" y="13"/>
                </a:lnTo>
                <a:lnTo>
                  <a:pt x="336" y="13"/>
                </a:lnTo>
                <a:lnTo>
                  <a:pt x="336" y="15"/>
                </a:lnTo>
                <a:lnTo>
                  <a:pt x="337" y="15"/>
                </a:lnTo>
                <a:lnTo>
                  <a:pt x="338" y="15"/>
                </a:lnTo>
                <a:lnTo>
                  <a:pt x="338" y="16"/>
                </a:lnTo>
                <a:lnTo>
                  <a:pt x="338" y="17"/>
                </a:lnTo>
                <a:lnTo>
                  <a:pt x="340" y="17"/>
                </a:lnTo>
                <a:lnTo>
                  <a:pt x="341" y="16"/>
                </a:lnTo>
                <a:lnTo>
                  <a:pt x="342" y="16"/>
                </a:lnTo>
                <a:lnTo>
                  <a:pt x="343" y="18"/>
                </a:lnTo>
                <a:lnTo>
                  <a:pt x="343" y="17"/>
                </a:lnTo>
                <a:lnTo>
                  <a:pt x="346" y="19"/>
                </a:lnTo>
                <a:lnTo>
                  <a:pt x="347" y="17"/>
                </a:lnTo>
                <a:lnTo>
                  <a:pt x="346" y="15"/>
                </a:lnTo>
                <a:lnTo>
                  <a:pt x="347" y="15"/>
                </a:lnTo>
                <a:lnTo>
                  <a:pt x="348" y="16"/>
                </a:lnTo>
                <a:lnTo>
                  <a:pt x="349" y="17"/>
                </a:lnTo>
                <a:lnTo>
                  <a:pt x="349" y="16"/>
                </a:lnTo>
                <a:lnTo>
                  <a:pt x="350" y="16"/>
                </a:lnTo>
                <a:lnTo>
                  <a:pt x="351" y="17"/>
                </a:lnTo>
                <a:lnTo>
                  <a:pt x="352" y="17"/>
                </a:lnTo>
                <a:lnTo>
                  <a:pt x="352" y="15"/>
                </a:lnTo>
                <a:lnTo>
                  <a:pt x="354" y="15"/>
                </a:lnTo>
                <a:lnTo>
                  <a:pt x="355" y="13"/>
                </a:lnTo>
                <a:lnTo>
                  <a:pt x="356" y="12"/>
                </a:lnTo>
                <a:lnTo>
                  <a:pt x="356" y="13"/>
                </a:lnTo>
                <a:lnTo>
                  <a:pt x="357" y="13"/>
                </a:lnTo>
                <a:lnTo>
                  <a:pt x="358" y="15"/>
                </a:lnTo>
                <a:lnTo>
                  <a:pt x="358" y="16"/>
                </a:lnTo>
                <a:lnTo>
                  <a:pt x="359" y="16"/>
                </a:lnTo>
                <a:lnTo>
                  <a:pt x="359" y="18"/>
                </a:lnTo>
                <a:lnTo>
                  <a:pt x="361" y="19"/>
                </a:lnTo>
                <a:lnTo>
                  <a:pt x="361" y="22"/>
                </a:lnTo>
                <a:lnTo>
                  <a:pt x="360" y="22"/>
                </a:lnTo>
                <a:lnTo>
                  <a:pt x="361" y="22"/>
                </a:lnTo>
                <a:lnTo>
                  <a:pt x="360" y="25"/>
                </a:lnTo>
                <a:lnTo>
                  <a:pt x="358" y="27"/>
                </a:lnTo>
                <a:lnTo>
                  <a:pt x="357" y="28"/>
                </a:lnTo>
                <a:lnTo>
                  <a:pt x="356" y="29"/>
                </a:lnTo>
                <a:lnTo>
                  <a:pt x="356" y="30"/>
                </a:lnTo>
                <a:lnTo>
                  <a:pt x="355" y="31"/>
                </a:lnTo>
                <a:lnTo>
                  <a:pt x="355" y="32"/>
                </a:lnTo>
                <a:lnTo>
                  <a:pt x="355" y="34"/>
                </a:lnTo>
                <a:lnTo>
                  <a:pt x="355" y="35"/>
                </a:lnTo>
                <a:lnTo>
                  <a:pt x="354" y="35"/>
                </a:lnTo>
                <a:lnTo>
                  <a:pt x="353" y="35"/>
                </a:lnTo>
                <a:lnTo>
                  <a:pt x="352" y="35"/>
                </a:lnTo>
                <a:lnTo>
                  <a:pt x="352" y="36"/>
                </a:lnTo>
                <a:lnTo>
                  <a:pt x="350" y="36"/>
                </a:lnTo>
                <a:lnTo>
                  <a:pt x="350" y="37"/>
                </a:lnTo>
                <a:lnTo>
                  <a:pt x="352" y="38"/>
                </a:lnTo>
                <a:lnTo>
                  <a:pt x="352" y="39"/>
                </a:lnTo>
                <a:lnTo>
                  <a:pt x="352" y="40"/>
                </a:lnTo>
                <a:lnTo>
                  <a:pt x="353" y="41"/>
                </a:lnTo>
                <a:lnTo>
                  <a:pt x="355" y="41"/>
                </a:lnTo>
                <a:lnTo>
                  <a:pt x="355" y="40"/>
                </a:lnTo>
                <a:lnTo>
                  <a:pt x="355" y="39"/>
                </a:lnTo>
                <a:lnTo>
                  <a:pt x="355" y="38"/>
                </a:lnTo>
                <a:lnTo>
                  <a:pt x="356" y="38"/>
                </a:lnTo>
                <a:lnTo>
                  <a:pt x="356" y="37"/>
                </a:lnTo>
                <a:lnTo>
                  <a:pt x="358" y="36"/>
                </a:lnTo>
                <a:lnTo>
                  <a:pt x="359" y="37"/>
                </a:lnTo>
                <a:lnTo>
                  <a:pt x="359" y="36"/>
                </a:lnTo>
                <a:lnTo>
                  <a:pt x="360" y="36"/>
                </a:lnTo>
                <a:lnTo>
                  <a:pt x="360" y="35"/>
                </a:lnTo>
                <a:lnTo>
                  <a:pt x="361" y="35"/>
                </a:lnTo>
                <a:lnTo>
                  <a:pt x="361" y="33"/>
                </a:lnTo>
                <a:lnTo>
                  <a:pt x="362" y="32"/>
                </a:lnTo>
                <a:lnTo>
                  <a:pt x="364" y="32"/>
                </a:lnTo>
                <a:lnTo>
                  <a:pt x="367" y="34"/>
                </a:lnTo>
                <a:lnTo>
                  <a:pt x="368" y="33"/>
                </a:lnTo>
                <a:lnTo>
                  <a:pt x="369" y="33"/>
                </a:lnTo>
                <a:lnTo>
                  <a:pt x="369" y="32"/>
                </a:lnTo>
                <a:lnTo>
                  <a:pt x="370" y="32"/>
                </a:lnTo>
                <a:lnTo>
                  <a:pt x="370" y="31"/>
                </a:lnTo>
                <a:lnTo>
                  <a:pt x="371" y="31"/>
                </a:lnTo>
                <a:lnTo>
                  <a:pt x="370" y="31"/>
                </a:lnTo>
                <a:lnTo>
                  <a:pt x="371" y="31"/>
                </a:lnTo>
                <a:lnTo>
                  <a:pt x="372" y="30"/>
                </a:lnTo>
                <a:lnTo>
                  <a:pt x="372" y="31"/>
                </a:lnTo>
                <a:lnTo>
                  <a:pt x="373" y="30"/>
                </a:lnTo>
                <a:lnTo>
                  <a:pt x="375" y="31"/>
                </a:lnTo>
                <a:lnTo>
                  <a:pt x="376" y="31"/>
                </a:lnTo>
                <a:lnTo>
                  <a:pt x="377" y="31"/>
                </a:lnTo>
                <a:lnTo>
                  <a:pt x="378" y="30"/>
                </a:lnTo>
                <a:lnTo>
                  <a:pt x="378" y="31"/>
                </a:lnTo>
                <a:lnTo>
                  <a:pt x="378" y="30"/>
                </a:lnTo>
                <a:lnTo>
                  <a:pt x="378" y="29"/>
                </a:lnTo>
                <a:lnTo>
                  <a:pt x="378" y="28"/>
                </a:lnTo>
                <a:lnTo>
                  <a:pt x="379" y="29"/>
                </a:lnTo>
                <a:lnTo>
                  <a:pt x="379" y="28"/>
                </a:lnTo>
                <a:lnTo>
                  <a:pt x="380" y="28"/>
                </a:lnTo>
                <a:lnTo>
                  <a:pt x="381" y="28"/>
                </a:lnTo>
                <a:lnTo>
                  <a:pt x="382" y="26"/>
                </a:lnTo>
                <a:lnTo>
                  <a:pt x="383" y="25"/>
                </a:lnTo>
                <a:lnTo>
                  <a:pt x="383" y="24"/>
                </a:lnTo>
                <a:lnTo>
                  <a:pt x="384" y="24"/>
                </a:lnTo>
                <a:lnTo>
                  <a:pt x="384" y="23"/>
                </a:lnTo>
                <a:lnTo>
                  <a:pt x="384" y="24"/>
                </a:lnTo>
                <a:lnTo>
                  <a:pt x="385" y="23"/>
                </a:lnTo>
                <a:lnTo>
                  <a:pt x="386" y="23"/>
                </a:lnTo>
                <a:lnTo>
                  <a:pt x="387" y="22"/>
                </a:lnTo>
                <a:lnTo>
                  <a:pt x="387" y="21"/>
                </a:lnTo>
                <a:lnTo>
                  <a:pt x="387" y="20"/>
                </a:lnTo>
                <a:lnTo>
                  <a:pt x="388" y="20"/>
                </a:lnTo>
                <a:lnTo>
                  <a:pt x="390" y="19"/>
                </a:lnTo>
                <a:lnTo>
                  <a:pt x="390" y="18"/>
                </a:lnTo>
                <a:lnTo>
                  <a:pt x="391" y="18"/>
                </a:lnTo>
                <a:lnTo>
                  <a:pt x="392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9"/>
                </a:lnTo>
                <a:lnTo>
                  <a:pt x="396" y="19"/>
                </a:lnTo>
                <a:lnTo>
                  <a:pt x="397" y="19"/>
                </a:lnTo>
                <a:lnTo>
                  <a:pt x="398" y="18"/>
                </a:lnTo>
                <a:lnTo>
                  <a:pt x="398" y="17"/>
                </a:lnTo>
                <a:lnTo>
                  <a:pt x="398" y="16"/>
                </a:lnTo>
                <a:lnTo>
                  <a:pt x="399" y="16"/>
                </a:lnTo>
                <a:lnTo>
                  <a:pt x="400" y="16"/>
                </a:lnTo>
                <a:lnTo>
                  <a:pt x="401" y="15"/>
                </a:lnTo>
                <a:lnTo>
                  <a:pt x="402" y="15"/>
                </a:lnTo>
                <a:lnTo>
                  <a:pt x="403" y="14"/>
                </a:lnTo>
                <a:lnTo>
                  <a:pt x="404" y="14"/>
                </a:lnTo>
                <a:lnTo>
                  <a:pt x="403" y="13"/>
                </a:lnTo>
                <a:lnTo>
                  <a:pt x="404" y="13"/>
                </a:lnTo>
                <a:lnTo>
                  <a:pt x="404" y="12"/>
                </a:lnTo>
                <a:lnTo>
                  <a:pt x="404" y="13"/>
                </a:lnTo>
                <a:lnTo>
                  <a:pt x="404" y="12"/>
                </a:lnTo>
                <a:lnTo>
                  <a:pt x="406" y="12"/>
                </a:lnTo>
                <a:lnTo>
                  <a:pt x="407" y="11"/>
                </a:lnTo>
                <a:lnTo>
                  <a:pt x="407" y="10"/>
                </a:lnTo>
                <a:lnTo>
                  <a:pt x="407" y="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6" name="Freeform 58"/>
          <p:cNvSpPr>
            <a:spLocks/>
          </p:cNvSpPr>
          <p:nvPr/>
        </p:nvSpPr>
        <p:spPr bwMode="auto">
          <a:xfrm>
            <a:off x="6921500" y="3765550"/>
            <a:ext cx="615950" cy="546100"/>
          </a:xfrm>
          <a:custGeom>
            <a:avLst/>
            <a:gdLst>
              <a:gd name="T0" fmla="*/ 2147483647 w 388"/>
              <a:gd name="T1" fmla="*/ 2147483647 h 344"/>
              <a:gd name="T2" fmla="*/ 2147483647 w 388"/>
              <a:gd name="T3" fmla="*/ 2147483647 h 344"/>
              <a:gd name="T4" fmla="*/ 2147483647 w 388"/>
              <a:gd name="T5" fmla="*/ 2147483647 h 344"/>
              <a:gd name="T6" fmla="*/ 2147483647 w 388"/>
              <a:gd name="T7" fmla="*/ 2147483647 h 344"/>
              <a:gd name="T8" fmla="*/ 2147483647 w 388"/>
              <a:gd name="T9" fmla="*/ 2147483647 h 344"/>
              <a:gd name="T10" fmla="*/ 2147483647 w 388"/>
              <a:gd name="T11" fmla="*/ 2147483647 h 344"/>
              <a:gd name="T12" fmla="*/ 2147483647 w 388"/>
              <a:gd name="T13" fmla="*/ 2147483647 h 344"/>
              <a:gd name="T14" fmla="*/ 2147483647 w 388"/>
              <a:gd name="T15" fmla="*/ 2147483647 h 344"/>
              <a:gd name="T16" fmla="*/ 2147483647 w 388"/>
              <a:gd name="T17" fmla="*/ 0 h 344"/>
              <a:gd name="T18" fmla="*/ 2147483647 w 388"/>
              <a:gd name="T19" fmla="*/ 2147483647 h 344"/>
              <a:gd name="T20" fmla="*/ 2147483647 w 388"/>
              <a:gd name="T21" fmla="*/ 2147483647 h 344"/>
              <a:gd name="T22" fmla="*/ 2147483647 w 388"/>
              <a:gd name="T23" fmla="*/ 2147483647 h 344"/>
              <a:gd name="T24" fmla="*/ 2147483647 w 388"/>
              <a:gd name="T25" fmla="*/ 2147483647 h 344"/>
              <a:gd name="T26" fmla="*/ 2147483647 w 388"/>
              <a:gd name="T27" fmla="*/ 2147483647 h 344"/>
              <a:gd name="T28" fmla="*/ 2147483647 w 388"/>
              <a:gd name="T29" fmla="*/ 2147483647 h 344"/>
              <a:gd name="T30" fmla="*/ 2147483647 w 388"/>
              <a:gd name="T31" fmla="*/ 2147483647 h 344"/>
              <a:gd name="T32" fmla="*/ 2147483647 w 388"/>
              <a:gd name="T33" fmla="*/ 2147483647 h 344"/>
              <a:gd name="T34" fmla="*/ 2147483647 w 388"/>
              <a:gd name="T35" fmla="*/ 2147483647 h 344"/>
              <a:gd name="T36" fmla="*/ 2147483647 w 388"/>
              <a:gd name="T37" fmla="*/ 2147483647 h 344"/>
              <a:gd name="T38" fmla="*/ 2147483647 w 388"/>
              <a:gd name="T39" fmla="*/ 2147483647 h 344"/>
              <a:gd name="T40" fmla="*/ 2147483647 w 388"/>
              <a:gd name="T41" fmla="*/ 2147483647 h 344"/>
              <a:gd name="T42" fmla="*/ 2147483647 w 388"/>
              <a:gd name="T43" fmla="*/ 2147483647 h 344"/>
              <a:gd name="T44" fmla="*/ 2147483647 w 388"/>
              <a:gd name="T45" fmla="*/ 2147483647 h 344"/>
              <a:gd name="T46" fmla="*/ 2147483647 w 388"/>
              <a:gd name="T47" fmla="*/ 2147483647 h 344"/>
              <a:gd name="T48" fmla="*/ 2147483647 w 388"/>
              <a:gd name="T49" fmla="*/ 2147483647 h 344"/>
              <a:gd name="T50" fmla="*/ 2147483647 w 388"/>
              <a:gd name="T51" fmla="*/ 2147483647 h 344"/>
              <a:gd name="T52" fmla="*/ 2147483647 w 388"/>
              <a:gd name="T53" fmla="*/ 2147483647 h 344"/>
              <a:gd name="T54" fmla="*/ 2147483647 w 388"/>
              <a:gd name="T55" fmla="*/ 2147483647 h 344"/>
              <a:gd name="T56" fmla="*/ 2147483647 w 388"/>
              <a:gd name="T57" fmla="*/ 2147483647 h 344"/>
              <a:gd name="T58" fmla="*/ 2147483647 w 388"/>
              <a:gd name="T59" fmla="*/ 2147483647 h 344"/>
              <a:gd name="T60" fmla="*/ 2147483647 w 388"/>
              <a:gd name="T61" fmla="*/ 2147483647 h 344"/>
              <a:gd name="T62" fmla="*/ 2147483647 w 388"/>
              <a:gd name="T63" fmla="*/ 2147483647 h 344"/>
              <a:gd name="T64" fmla="*/ 2147483647 w 388"/>
              <a:gd name="T65" fmla="*/ 2147483647 h 344"/>
              <a:gd name="T66" fmla="*/ 2147483647 w 388"/>
              <a:gd name="T67" fmla="*/ 2147483647 h 344"/>
              <a:gd name="T68" fmla="*/ 2147483647 w 388"/>
              <a:gd name="T69" fmla="*/ 2147483647 h 344"/>
              <a:gd name="T70" fmla="*/ 2147483647 w 388"/>
              <a:gd name="T71" fmla="*/ 2147483647 h 344"/>
              <a:gd name="T72" fmla="*/ 2147483647 w 388"/>
              <a:gd name="T73" fmla="*/ 2147483647 h 344"/>
              <a:gd name="T74" fmla="*/ 2147483647 w 388"/>
              <a:gd name="T75" fmla="*/ 2147483647 h 344"/>
              <a:gd name="T76" fmla="*/ 2147483647 w 388"/>
              <a:gd name="T77" fmla="*/ 2147483647 h 344"/>
              <a:gd name="T78" fmla="*/ 2147483647 w 388"/>
              <a:gd name="T79" fmla="*/ 2147483647 h 344"/>
              <a:gd name="T80" fmla="*/ 2147483647 w 388"/>
              <a:gd name="T81" fmla="*/ 2147483647 h 344"/>
              <a:gd name="T82" fmla="*/ 2147483647 w 388"/>
              <a:gd name="T83" fmla="*/ 2147483647 h 344"/>
              <a:gd name="T84" fmla="*/ 2147483647 w 388"/>
              <a:gd name="T85" fmla="*/ 2147483647 h 344"/>
              <a:gd name="T86" fmla="*/ 2147483647 w 388"/>
              <a:gd name="T87" fmla="*/ 2147483647 h 344"/>
              <a:gd name="T88" fmla="*/ 2147483647 w 388"/>
              <a:gd name="T89" fmla="*/ 2147483647 h 344"/>
              <a:gd name="T90" fmla="*/ 2147483647 w 388"/>
              <a:gd name="T91" fmla="*/ 2147483647 h 344"/>
              <a:gd name="T92" fmla="*/ 2147483647 w 388"/>
              <a:gd name="T93" fmla="*/ 2147483647 h 344"/>
              <a:gd name="T94" fmla="*/ 2147483647 w 388"/>
              <a:gd name="T95" fmla="*/ 2147483647 h 344"/>
              <a:gd name="T96" fmla="*/ 2147483647 w 388"/>
              <a:gd name="T97" fmla="*/ 2147483647 h 344"/>
              <a:gd name="T98" fmla="*/ 2147483647 w 388"/>
              <a:gd name="T99" fmla="*/ 2147483647 h 344"/>
              <a:gd name="T100" fmla="*/ 2147483647 w 388"/>
              <a:gd name="T101" fmla="*/ 2147483647 h 344"/>
              <a:gd name="T102" fmla="*/ 2147483647 w 388"/>
              <a:gd name="T103" fmla="*/ 2147483647 h 344"/>
              <a:gd name="T104" fmla="*/ 2147483647 w 388"/>
              <a:gd name="T105" fmla="*/ 2147483647 h 344"/>
              <a:gd name="T106" fmla="*/ 2147483647 w 388"/>
              <a:gd name="T107" fmla="*/ 2147483647 h 344"/>
              <a:gd name="T108" fmla="*/ 2147483647 w 388"/>
              <a:gd name="T109" fmla="*/ 2147483647 h 344"/>
              <a:gd name="T110" fmla="*/ 2147483647 w 388"/>
              <a:gd name="T111" fmla="*/ 2147483647 h 344"/>
              <a:gd name="T112" fmla="*/ 2147483647 w 388"/>
              <a:gd name="T113" fmla="*/ 2147483647 h 344"/>
              <a:gd name="T114" fmla="*/ 2147483647 w 388"/>
              <a:gd name="T115" fmla="*/ 2147483647 h 344"/>
              <a:gd name="T116" fmla="*/ 2147483647 w 388"/>
              <a:gd name="T117" fmla="*/ 2147483647 h 344"/>
              <a:gd name="T118" fmla="*/ 2147483647 w 388"/>
              <a:gd name="T119" fmla="*/ 2147483647 h 3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8"/>
              <a:gd name="T181" fmla="*/ 0 h 344"/>
              <a:gd name="T182" fmla="*/ 388 w 388"/>
              <a:gd name="T183" fmla="*/ 344 h 3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8" h="344">
                <a:moveTo>
                  <a:pt x="0" y="43"/>
                </a:moveTo>
                <a:lnTo>
                  <a:pt x="0" y="44"/>
                </a:lnTo>
                <a:lnTo>
                  <a:pt x="1" y="44"/>
                </a:lnTo>
                <a:lnTo>
                  <a:pt x="1" y="43"/>
                </a:lnTo>
                <a:lnTo>
                  <a:pt x="2" y="43"/>
                </a:lnTo>
                <a:lnTo>
                  <a:pt x="3" y="43"/>
                </a:lnTo>
                <a:lnTo>
                  <a:pt x="2" y="43"/>
                </a:lnTo>
                <a:lnTo>
                  <a:pt x="3" y="42"/>
                </a:lnTo>
                <a:lnTo>
                  <a:pt x="3" y="41"/>
                </a:lnTo>
                <a:lnTo>
                  <a:pt x="4" y="41"/>
                </a:lnTo>
                <a:lnTo>
                  <a:pt x="4" y="40"/>
                </a:lnTo>
                <a:lnTo>
                  <a:pt x="5" y="40"/>
                </a:lnTo>
                <a:lnTo>
                  <a:pt x="6" y="40"/>
                </a:lnTo>
                <a:lnTo>
                  <a:pt x="6" y="39"/>
                </a:lnTo>
                <a:lnTo>
                  <a:pt x="7" y="38"/>
                </a:lnTo>
                <a:lnTo>
                  <a:pt x="8" y="37"/>
                </a:lnTo>
                <a:lnTo>
                  <a:pt x="9" y="37"/>
                </a:lnTo>
                <a:lnTo>
                  <a:pt x="10" y="37"/>
                </a:lnTo>
                <a:lnTo>
                  <a:pt x="11" y="37"/>
                </a:lnTo>
                <a:lnTo>
                  <a:pt x="12" y="37"/>
                </a:lnTo>
                <a:lnTo>
                  <a:pt x="16" y="38"/>
                </a:lnTo>
                <a:lnTo>
                  <a:pt x="17" y="37"/>
                </a:lnTo>
                <a:lnTo>
                  <a:pt x="18" y="36"/>
                </a:lnTo>
                <a:lnTo>
                  <a:pt x="19" y="34"/>
                </a:lnTo>
                <a:lnTo>
                  <a:pt x="19" y="33"/>
                </a:lnTo>
                <a:lnTo>
                  <a:pt x="20" y="33"/>
                </a:lnTo>
                <a:lnTo>
                  <a:pt x="23" y="32"/>
                </a:lnTo>
                <a:lnTo>
                  <a:pt x="23" y="31"/>
                </a:lnTo>
                <a:lnTo>
                  <a:pt x="24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30"/>
                </a:lnTo>
                <a:lnTo>
                  <a:pt x="26" y="29"/>
                </a:lnTo>
                <a:lnTo>
                  <a:pt x="26" y="28"/>
                </a:lnTo>
                <a:lnTo>
                  <a:pt x="27" y="29"/>
                </a:lnTo>
                <a:lnTo>
                  <a:pt x="29" y="28"/>
                </a:lnTo>
                <a:lnTo>
                  <a:pt x="29" y="27"/>
                </a:lnTo>
                <a:lnTo>
                  <a:pt x="30" y="27"/>
                </a:lnTo>
                <a:lnTo>
                  <a:pt x="31" y="27"/>
                </a:lnTo>
                <a:lnTo>
                  <a:pt x="32" y="26"/>
                </a:lnTo>
                <a:lnTo>
                  <a:pt x="32" y="27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4" y="24"/>
                </a:lnTo>
                <a:lnTo>
                  <a:pt x="33" y="25"/>
                </a:lnTo>
                <a:lnTo>
                  <a:pt x="33" y="24"/>
                </a:lnTo>
                <a:lnTo>
                  <a:pt x="32" y="24"/>
                </a:lnTo>
                <a:lnTo>
                  <a:pt x="33" y="24"/>
                </a:lnTo>
                <a:lnTo>
                  <a:pt x="34" y="24"/>
                </a:lnTo>
                <a:lnTo>
                  <a:pt x="34" y="23"/>
                </a:lnTo>
                <a:lnTo>
                  <a:pt x="34" y="22"/>
                </a:lnTo>
                <a:lnTo>
                  <a:pt x="35" y="23"/>
                </a:lnTo>
                <a:lnTo>
                  <a:pt x="35" y="22"/>
                </a:lnTo>
                <a:lnTo>
                  <a:pt x="35" y="21"/>
                </a:lnTo>
                <a:lnTo>
                  <a:pt x="35" y="20"/>
                </a:lnTo>
                <a:lnTo>
                  <a:pt x="35" y="19"/>
                </a:lnTo>
                <a:lnTo>
                  <a:pt x="36" y="20"/>
                </a:lnTo>
                <a:lnTo>
                  <a:pt x="36" y="19"/>
                </a:lnTo>
                <a:lnTo>
                  <a:pt x="35" y="19"/>
                </a:lnTo>
                <a:lnTo>
                  <a:pt x="37" y="19"/>
                </a:lnTo>
                <a:lnTo>
                  <a:pt x="38" y="19"/>
                </a:lnTo>
                <a:lnTo>
                  <a:pt x="38" y="18"/>
                </a:lnTo>
                <a:lnTo>
                  <a:pt x="39" y="17"/>
                </a:lnTo>
                <a:lnTo>
                  <a:pt x="40" y="17"/>
                </a:lnTo>
                <a:lnTo>
                  <a:pt x="41" y="17"/>
                </a:lnTo>
                <a:lnTo>
                  <a:pt x="42" y="16"/>
                </a:lnTo>
                <a:lnTo>
                  <a:pt x="43" y="16"/>
                </a:lnTo>
                <a:lnTo>
                  <a:pt x="43" y="15"/>
                </a:lnTo>
                <a:lnTo>
                  <a:pt x="43" y="16"/>
                </a:lnTo>
                <a:lnTo>
                  <a:pt x="43" y="15"/>
                </a:lnTo>
                <a:lnTo>
                  <a:pt x="43" y="16"/>
                </a:lnTo>
                <a:lnTo>
                  <a:pt x="44" y="14"/>
                </a:lnTo>
                <a:lnTo>
                  <a:pt x="45" y="14"/>
                </a:lnTo>
                <a:lnTo>
                  <a:pt x="46" y="14"/>
                </a:lnTo>
                <a:lnTo>
                  <a:pt x="46" y="13"/>
                </a:lnTo>
                <a:lnTo>
                  <a:pt x="46" y="14"/>
                </a:lnTo>
                <a:lnTo>
                  <a:pt x="47" y="14"/>
                </a:lnTo>
                <a:lnTo>
                  <a:pt x="46" y="13"/>
                </a:lnTo>
                <a:lnTo>
                  <a:pt x="47" y="12"/>
                </a:lnTo>
                <a:lnTo>
                  <a:pt x="47" y="11"/>
                </a:lnTo>
                <a:lnTo>
                  <a:pt x="47" y="12"/>
                </a:lnTo>
                <a:lnTo>
                  <a:pt x="48" y="12"/>
                </a:lnTo>
                <a:lnTo>
                  <a:pt x="48" y="11"/>
                </a:lnTo>
                <a:lnTo>
                  <a:pt x="49" y="11"/>
                </a:lnTo>
                <a:lnTo>
                  <a:pt x="50" y="11"/>
                </a:lnTo>
                <a:lnTo>
                  <a:pt x="50" y="10"/>
                </a:lnTo>
                <a:lnTo>
                  <a:pt x="51" y="10"/>
                </a:lnTo>
                <a:lnTo>
                  <a:pt x="52" y="9"/>
                </a:lnTo>
                <a:lnTo>
                  <a:pt x="52" y="8"/>
                </a:lnTo>
                <a:lnTo>
                  <a:pt x="53" y="8"/>
                </a:lnTo>
                <a:lnTo>
                  <a:pt x="54" y="8"/>
                </a:lnTo>
                <a:lnTo>
                  <a:pt x="53" y="7"/>
                </a:lnTo>
                <a:lnTo>
                  <a:pt x="54" y="7"/>
                </a:lnTo>
                <a:lnTo>
                  <a:pt x="55" y="7"/>
                </a:lnTo>
                <a:lnTo>
                  <a:pt x="56" y="7"/>
                </a:lnTo>
                <a:lnTo>
                  <a:pt x="57" y="7"/>
                </a:lnTo>
                <a:lnTo>
                  <a:pt x="58" y="7"/>
                </a:lnTo>
                <a:lnTo>
                  <a:pt x="58" y="6"/>
                </a:lnTo>
                <a:lnTo>
                  <a:pt x="58" y="7"/>
                </a:lnTo>
                <a:lnTo>
                  <a:pt x="59" y="7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5"/>
                </a:lnTo>
                <a:lnTo>
                  <a:pt x="61" y="6"/>
                </a:lnTo>
                <a:lnTo>
                  <a:pt x="61" y="5"/>
                </a:lnTo>
                <a:lnTo>
                  <a:pt x="63" y="5"/>
                </a:lnTo>
                <a:lnTo>
                  <a:pt x="63" y="4"/>
                </a:lnTo>
                <a:lnTo>
                  <a:pt x="64" y="4"/>
                </a:lnTo>
                <a:lnTo>
                  <a:pt x="65" y="3"/>
                </a:lnTo>
                <a:lnTo>
                  <a:pt x="66" y="3"/>
                </a:lnTo>
                <a:lnTo>
                  <a:pt x="67" y="2"/>
                </a:lnTo>
                <a:lnTo>
                  <a:pt x="67" y="3"/>
                </a:lnTo>
                <a:lnTo>
                  <a:pt x="68" y="3"/>
                </a:lnTo>
                <a:lnTo>
                  <a:pt x="69" y="2"/>
                </a:lnTo>
                <a:lnTo>
                  <a:pt x="69" y="1"/>
                </a:lnTo>
                <a:lnTo>
                  <a:pt x="71" y="1"/>
                </a:lnTo>
                <a:lnTo>
                  <a:pt x="72" y="1"/>
                </a:lnTo>
                <a:lnTo>
                  <a:pt x="73" y="1"/>
                </a:lnTo>
                <a:lnTo>
                  <a:pt x="74" y="1"/>
                </a:lnTo>
                <a:lnTo>
                  <a:pt x="75" y="1"/>
                </a:lnTo>
                <a:lnTo>
                  <a:pt x="76" y="2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2"/>
                </a:lnTo>
                <a:lnTo>
                  <a:pt x="82" y="2"/>
                </a:lnTo>
                <a:lnTo>
                  <a:pt x="82" y="1"/>
                </a:lnTo>
                <a:lnTo>
                  <a:pt x="84" y="2"/>
                </a:lnTo>
                <a:lnTo>
                  <a:pt x="84" y="3"/>
                </a:lnTo>
                <a:lnTo>
                  <a:pt x="84" y="4"/>
                </a:lnTo>
                <a:lnTo>
                  <a:pt x="85" y="3"/>
                </a:lnTo>
                <a:lnTo>
                  <a:pt x="86" y="1"/>
                </a:lnTo>
                <a:lnTo>
                  <a:pt x="87" y="2"/>
                </a:lnTo>
                <a:lnTo>
                  <a:pt x="87" y="3"/>
                </a:lnTo>
                <a:lnTo>
                  <a:pt x="87" y="2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89" y="3"/>
                </a:lnTo>
                <a:lnTo>
                  <a:pt x="88" y="3"/>
                </a:lnTo>
                <a:lnTo>
                  <a:pt x="89" y="3"/>
                </a:lnTo>
                <a:lnTo>
                  <a:pt x="89" y="4"/>
                </a:lnTo>
                <a:lnTo>
                  <a:pt x="89" y="3"/>
                </a:lnTo>
                <a:lnTo>
                  <a:pt x="90" y="4"/>
                </a:lnTo>
                <a:lnTo>
                  <a:pt x="90" y="3"/>
                </a:lnTo>
                <a:lnTo>
                  <a:pt x="90" y="4"/>
                </a:lnTo>
                <a:lnTo>
                  <a:pt x="91" y="4"/>
                </a:lnTo>
                <a:lnTo>
                  <a:pt x="92" y="3"/>
                </a:lnTo>
                <a:lnTo>
                  <a:pt x="93" y="3"/>
                </a:lnTo>
                <a:lnTo>
                  <a:pt x="93" y="2"/>
                </a:lnTo>
                <a:lnTo>
                  <a:pt x="95" y="2"/>
                </a:lnTo>
                <a:lnTo>
                  <a:pt x="95" y="3"/>
                </a:lnTo>
                <a:lnTo>
                  <a:pt x="95" y="4"/>
                </a:lnTo>
                <a:lnTo>
                  <a:pt x="95" y="3"/>
                </a:lnTo>
                <a:lnTo>
                  <a:pt x="96" y="3"/>
                </a:lnTo>
                <a:lnTo>
                  <a:pt x="96" y="4"/>
                </a:lnTo>
                <a:lnTo>
                  <a:pt x="97" y="4"/>
                </a:lnTo>
                <a:lnTo>
                  <a:pt x="98" y="4"/>
                </a:lnTo>
                <a:lnTo>
                  <a:pt x="98" y="5"/>
                </a:lnTo>
                <a:lnTo>
                  <a:pt x="98" y="4"/>
                </a:lnTo>
                <a:lnTo>
                  <a:pt x="99" y="5"/>
                </a:lnTo>
                <a:lnTo>
                  <a:pt x="99" y="4"/>
                </a:lnTo>
                <a:lnTo>
                  <a:pt x="100" y="4"/>
                </a:lnTo>
                <a:lnTo>
                  <a:pt x="100" y="5"/>
                </a:lnTo>
                <a:lnTo>
                  <a:pt x="100" y="4"/>
                </a:lnTo>
                <a:lnTo>
                  <a:pt x="101" y="4"/>
                </a:lnTo>
                <a:lnTo>
                  <a:pt x="101" y="5"/>
                </a:lnTo>
                <a:lnTo>
                  <a:pt x="102" y="5"/>
                </a:lnTo>
                <a:lnTo>
                  <a:pt x="103" y="6"/>
                </a:lnTo>
                <a:lnTo>
                  <a:pt x="103" y="5"/>
                </a:lnTo>
                <a:lnTo>
                  <a:pt x="104" y="6"/>
                </a:lnTo>
                <a:lnTo>
                  <a:pt x="104" y="5"/>
                </a:lnTo>
                <a:lnTo>
                  <a:pt x="104" y="6"/>
                </a:lnTo>
                <a:lnTo>
                  <a:pt x="105" y="5"/>
                </a:lnTo>
                <a:lnTo>
                  <a:pt x="106" y="6"/>
                </a:lnTo>
                <a:lnTo>
                  <a:pt x="107" y="6"/>
                </a:lnTo>
                <a:lnTo>
                  <a:pt x="107" y="7"/>
                </a:lnTo>
                <a:lnTo>
                  <a:pt x="107" y="6"/>
                </a:lnTo>
                <a:lnTo>
                  <a:pt x="107" y="7"/>
                </a:lnTo>
                <a:lnTo>
                  <a:pt x="108" y="7"/>
                </a:lnTo>
                <a:lnTo>
                  <a:pt x="109" y="7"/>
                </a:lnTo>
                <a:lnTo>
                  <a:pt x="108" y="10"/>
                </a:lnTo>
                <a:lnTo>
                  <a:pt x="107" y="10"/>
                </a:lnTo>
                <a:lnTo>
                  <a:pt x="107" y="11"/>
                </a:lnTo>
                <a:lnTo>
                  <a:pt x="106" y="14"/>
                </a:lnTo>
                <a:lnTo>
                  <a:pt x="105" y="16"/>
                </a:lnTo>
                <a:lnTo>
                  <a:pt x="105" y="17"/>
                </a:lnTo>
                <a:lnTo>
                  <a:pt x="103" y="20"/>
                </a:lnTo>
                <a:lnTo>
                  <a:pt x="102" y="24"/>
                </a:lnTo>
                <a:lnTo>
                  <a:pt x="102" y="26"/>
                </a:lnTo>
                <a:lnTo>
                  <a:pt x="102" y="27"/>
                </a:lnTo>
                <a:lnTo>
                  <a:pt x="102" y="26"/>
                </a:lnTo>
                <a:lnTo>
                  <a:pt x="103" y="26"/>
                </a:lnTo>
                <a:lnTo>
                  <a:pt x="102" y="27"/>
                </a:lnTo>
                <a:lnTo>
                  <a:pt x="103" y="27"/>
                </a:lnTo>
                <a:lnTo>
                  <a:pt x="103" y="28"/>
                </a:lnTo>
                <a:lnTo>
                  <a:pt x="102" y="29"/>
                </a:lnTo>
                <a:lnTo>
                  <a:pt x="103" y="30"/>
                </a:lnTo>
                <a:lnTo>
                  <a:pt x="102" y="29"/>
                </a:lnTo>
                <a:lnTo>
                  <a:pt x="102" y="30"/>
                </a:lnTo>
                <a:lnTo>
                  <a:pt x="102" y="31"/>
                </a:lnTo>
                <a:lnTo>
                  <a:pt x="103" y="30"/>
                </a:lnTo>
                <a:lnTo>
                  <a:pt x="103" y="31"/>
                </a:lnTo>
                <a:lnTo>
                  <a:pt x="104" y="31"/>
                </a:lnTo>
                <a:lnTo>
                  <a:pt x="104" y="32"/>
                </a:lnTo>
                <a:lnTo>
                  <a:pt x="108" y="33"/>
                </a:lnTo>
                <a:lnTo>
                  <a:pt x="109" y="33"/>
                </a:lnTo>
                <a:lnTo>
                  <a:pt x="110" y="33"/>
                </a:lnTo>
                <a:lnTo>
                  <a:pt x="111" y="34"/>
                </a:lnTo>
                <a:lnTo>
                  <a:pt x="113" y="33"/>
                </a:lnTo>
                <a:lnTo>
                  <a:pt x="113" y="34"/>
                </a:lnTo>
                <a:lnTo>
                  <a:pt x="114" y="35"/>
                </a:lnTo>
                <a:lnTo>
                  <a:pt x="114" y="36"/>
                </a:lnTo>
                <a:lnTo>
                  <a:pt x="113" y="36"/>
                </a:lnTo>
                <a:lnTo>
                  <a:pt x="114" y="37"/>
                </a:lnTo>
                <a:lnTo>
                  <a:pt x="115" y="36"/>
                </a:lnTo>
                <a:lnTo>
                  <a:pt x="116" y="36"/>
                </a:lnTo>
                <a:lnTo>
                  <a:pt x="116" y="37"/>
                </a:lnTo>
                <a:lnTo>
                  <a:pt x="117" y="37"/>
                </a:lnTo>
                <a:lnTo>
                  <a:pt x="118" y="37"/>
                </a:lnTo>
                <a:lnTo>
                  <a:pt x="120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7" y="40"/>
                </a:lnTo>
                <a:lnTo>
                  <a:pt x="127" y="42"/>
                </a:lnTo>
                <a:lnTo>
                  <a:pt x="127" y="43"/>
                </a:lnTo>
                <a:lnTo>
                  <a:pt x="128" y="42"/>
                </a:lnTo>
                <a:lnTo>
                  <a:pt x="129" y="42"/>
                </a:lnTo>
                <a:lnTo>
                  <a:pt x="128" y="41"/>
                </a:lnTo>
                <a:lnTo>
                  <a:pt x="130" y="41"/>
                </a:lnTo>
                <a:lnTo>
                  <a:pt x="130" y="40"/>
                </a:lnTo>
                <a:lnTo>
                  <a:pt x="131" y="40"/>
                </a:lnTo>
                <a:lnTo>
                  <a:pt x="132" y="40"/>
                </a:lnTo>
                <a:lnTo>
                  <a:pt x="130" y="39"/>
                </a:lnTo>
                <a:lnTo>
                  <a:pt x="131" y="39"/>
                </a:lnTo>
                <a:lnTo>
                  <a:pt x="132" y="39"/>
                </a:lnTo>
                <a:lnTo>
                  <a:pt x="133" y="38"/>
                </a:lnTo>
                <a:lnTo>
                  <a:pt x="132" y="37"/>
                </a:lnTo>
                <a:lnTo>
                  <a:pt x="133" y="37"/>
                </a:lnTo>
                <a:lnTo>
                  <a:pt x="133" y="36"/>
                </a:lnTo>
                <a:lnTo>
                  <a:pt x="134" y="36"/>
                </a:lnTo>
                <a:lnTo>
                  <a:pt x="135" y="36"/>
                </a:lnTo>
                <a:lnTo>
                  <a:pt x="136" y="36"/>
                </a:lnTo>
                <a:lnTo>
                  <a:pt x="136" y="35"/>
                </a:lnTo>
                <a:lnTo>
                  <a:pt x="139" y="34"/>
                </a:lnTo>
                <a:lnTo>
                  <a:pt x="140" y="33"/>
                </a:lnTo>
                <a:lnTo>
                  <a:pt x="141" y="33"/>
                </a:lnTo>
                <a:lnTo>
                  <a:pt x="142" y="33"/>
                </a:lnTo>
                <a:lnTo>
                  <a:pt x="143" y="32"/>
                </a:lnTo>
                <a:lnTo>
                  <a:pt x="144" y="32"/>
                </a:lnTo>
                <a:lnTo>
                  <a:pt x="145" y="31"/>
                </a:lnTo>
                <a:lnTo>
                  <a:pt x="148" y="31"/>
                </a:lnTo>
                <a:lnTo>
                  <a:pt x="149" y="31"/>
                </a:lnTo>
                <a:lnTo>
                  <a:pt x="150" y="31"/>
                </a:lnTo>
                <a:lnTo>
                  <a:pt x="151" y="30"/>
                </a:lnTo>
                <a:lnTo>
                  <a:pt x="152" y="31"/>
                </a:lnTo>
                <a:lnTo>
                  <a:pt x="153" y="30"/>
                </a:lnTo>
                <a:lnTo>
                  <a:pt x="154" y="31"/>
                </a:lnTo>
                <a:lnTo>
                  <a:pt x="156" y="31"/>
                </a:lnTo>
                <a:lnTo>
                  <a:pt x="156" y="33"/>
                </a:lnTo>
                <a:lnTo>
                  <a:pt x="157" y="33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60" y="33"/>
                </a:lnTo>
                <a:lnTo>
                  <a:pt x="161" y="33"/>
                </a:lnTo>
                <a:lnTo>
                  <a:pt x="162" y="33"/>
                </a:lnTo>
                <a:lnTo>
                  <a:pt x="163" y="33"/>
                </a:lnTo>
                <a:lnTo>
                  <a:pt x="164" y="34"/>
                </a:lnTo>
                <a:lnTo>
                  <a:pt x="165" y="33"/>
                </a:lnTo>
                <a:lnTo>
                  <a:pt x="166" y="34"/>
                </a:lnTo>
                <a:lnTo>
                  <a:pt x="167" y="34"/>
                </a:lnTo>
                <a:lnTo>
                  <a:pt x="168" y="34"/>
                </a:lnTo>
                <a:lnTo>
                  <a:pt x="169" y="34"/>
                </a:lnTo>
                <a:lnTo>
                  <a:pt x="169" y="36"/>
                </a:lnTo>
                <a:lnTo>
                  <a:pt x="170" y="37"/>
                </a:lnTo>
                <a:lnTo>
                  <a:pt x="171" y="37"/>
                </a:lnTo>
                <a:lnTo>
                  <a:pt x="171" y="39"/>
                </a:lnTo>
                <a:lnTo>
                  <a:pt x="172" y="39"/>
                </a:lnTo>
                <a:lnTo>
                  <a:pt x="172" y="38"/>
                </a:lnTo>
                <a:lnTo>
                  <a:pt x="172" y="39"/>
                </a:lnTo>
                <a:lnTo>
                  <a:pt x="173" y="39"/>
                </a:lnTo>
                <a:lnTo>
                  <a:pt x="174" y="39"/>
                </a:lnTo>
                <a:lnTo>
                  <a:pt x="174" y="40"/>
                </a:lnTo>
                <a:lnTo>
                  <a:pt x="175" y="40"/>
                </a:lnTo>
                <a:lnTo>
                  <a:pt x="176" y="41"/>
                </a:lnTo>
                <a:lnTo>
                  <a:pt x="176" y="42"/>
                </a:lnTo>
                <a:lnTo>
                  <a:pt x="179" y="43"/>
                </a:lnTo>
                <a:lnTo>
                  <a:pt x="179" y="44"/>
                </a:lnTo>
                <a:lnTo>
                  <a:pt x="182" y="45"/>
                </a:lnTo>
                <a:lnTo>
                  <a:pt x="183" y="46"/>
                </a:lnTo>
                <a:lnTo>
                  <a:pt x="184" y="47"/>
                </a:lnTo>
                <a:lnTo>
                  <a:pt x="185" y="47"/>
                </a:lnTo>
                <a:lnTo>
                  <a:pt x="186" y="47"/>
                </a:lnTo>
                <a:lnTo>
                  <a:pt x="186" y="48"/>
                </a:lnTo>
                <a:lnTo>
                  <a:pt x="187" y="49"/>
                </a:lnTo>
                <a:lnTo>
                  <a:pt x="188" y="49"/>
                </a:lnTo>
                <a:lnTo>
                  <a:pt x="189" y="49"/>
                </a:lnTo>
                <a:lnTo>
                  <a:pt x="189" y="50"/>
                </a:lnTo>
                <a:lnTo>
                  <a:pt x="190" y="50"/>
                </a:lnTo>
                <a:lnTo>
                  <a:pt x="189" y="50"/>
                </a:lnTo>
                <a:lnTo>
                  <a:pt x="191" y="51"/>
                </a:lnTo>
                <a:lnTo>
                  <a:pt x="191" y="52"/>
                </a:lnTo>
                <a:lnTo>
                  <a:pt x="192" y="51"/>
                </a:lnTo>
                <a:lnTo>
                  <a:pt x="194" y="50"/>
                </a:lnTo>
                <a:lnTo>
                  <a:pt x="194" y="51"/>
                </a:lnTo>
                <a:lnTo>
                  <a:pt x="195" y="52"/>
                </a:lnTo>
                <a:lnTo>
                  <a:pt x="196" y="53"/>
                </a:lnTo>
                <a:lnTo>
                  <a:pt x="198" y="53"/>
                </a:lnTo>
                <a:lnTo>
                  <a:pt x="198" y="54"/>
                </a:lnTo>
                <a:lnTo>
                  <a:pt x="199" y="55"/>
                </a:lnTo>
                <a:lnTo>
                  <a:pt x="201" y="56"/>
                </a:lnTo>
                <a:lnTo>
                  <a:pt x="202" y="57"/>
                </a:lnTo>
                <a:lnTo>
                  <a:pt x="205" y="58"/>
                </a:lnTo>
                <a:lnTo>
                  <a:pt x="205" y="59"/>
                </a:lnTo>
                <a:lnTo>
                  <a:pt x="205" y="60"/>
                </a:lnTo>
                <a:lnTo>
                  <a:pt x="206" y="61"/>
                </a:lnTo>
                <a:lnTo>
                  <a:pt x="208" y="62"/>
                </a:lnTo>
                <a:lnTo>
                  <a:pt x="209" y="61"/>
                </a:lnTo>
                <a:lnTo>
                  <a:pt x="210" y="62"/>
                </a:lnTo>
                <a:lnTo>
                  <a:pt x="211" y="63"/>
                </a:lnTo>
                <a:lnTo>
                  <a:pt x="212" y="62"/>
                </a:lnTo>
                <a:lnTo>
                  <a:pt x="213" y="62"/>
                </a:lnTo>
                <a:lnTo>
                  <a:pt x="214" y="63"/>
                </a:lnTo>
                <a:lnTo>
                  <a:pt x="215" y="64"/>
                </a:lnTo>
                <a:lnTo>
                  <a:pt x="216" y="65"/>
                </a:lnTo>
                <a:lnTo>
                  <a:pt x="217" y="64"/>
                </a:lnTo>
                <a:lnTo>
                  <a:pt x="217" y="65"/>
                </a:lnTo>
                <a:lnTo>
                  <a:pt x="219" y="64"/>
                </a:lnTo>
                <a:lnTo>
                  <a:pt x="220" y="63"/>
                </a:lnTo>
                <a:lnTo>
                  <a:pt x="220" y="64"/>
                </a:lnTo>
                <a:lnTo>
                  <a:pt x="222" y="63"/>
                </a:lnTo>
                <a:lnTo>
                  <a:pt x="223" y="63"/>
                </a:lnTo>
                <a:lnTo>
                  <a:pt x="223" y="62"/>
                </a:lnTo>
                <a:lnTo>
                  <a:pt x="224" y="62"/>
                </a:lnTo>
                <a:lnTo>
                  <a:pt x="224" y="63"/>
                </a:lnTo>
                <a:lnTo>
                  <a:pt x="225" y="63"/>
                </a:lnTo>
                <a:lnTo>
                  <a:pt x="225" y="64"/>
                </a:lnTo>
                <a:lnTo>
                  <a:pt x="225" y="65"/>
                </a:lnTo>
                <a:lnTo>
                  <a:pt x="226" y="66"/>
                </a:lnTo>
                <a:lnTo>
                  <a:pt x="227" y="66"/>
                </a:lnTo>
                <a:lnTo>
                  <a:pt x="228" y="66"/>
                </a:lnTo>
                <a:lnTo>
                  <a:pt x="228" y="68"/>
                </a:lnTo>
                <a:lnTo>
                  <a:pt x="229" y="69"/>
                </a:lnTo>
                <a:lnTo>
                  <a:pt x="230" y="69"/>
                </a:lnTo>
                <a:lnTo>
                  <a:pt x="231" y="69"/>
                </a:lnTo>
                <a:lnTo>
                  <a:pt x="234" y="68"/>
                </a:lnTo>
                <a:lnTo>
                  <a:pt x="236" y="68"/>
                </a:lnTo>
                <a:lnTo>
                  <a:pt x="237" y="69"/>
                </a:lnTo>
                <a:lnTo>
                  <a:pt x="237" y="68"/>
                </a:lnTo>
                <a:lnTo>
                  <a:pt x="240" y="69"/>
                </a:lnTo>
                <a:lnTo>
                  <a:pt x="241" y="69"/>
                </a:lnTo>
                <a:lnTo>
                  <a:pt x="241" y="68"/>
                </a:lnTo>
                <a:lnTo>
                  <a:pt x="242" y="68"/>
                </a:lnTo>
                <a:lnTo>
                  <a:pt x="243" y="67"/>
                </a:lnTo>
                <a:lnTo>
                  <a:pt x="244" y="66"/>
                </a:lnTo>
                <a:lnTo>
                  <a:pt x="245" y="66"/>
                </a:lnTo>
                <a:lnTo>
                  <a:pt x="246" y="65"/>
                </a:lnTo>
                <a:lnTo>
                  <a:pt x="247" y="64"/>
                </a:lnTo>
                <a:lnTo>
                  <a:pt x="249" y="64"/>
                </a:lnTo>
                <a:lnTo>
                  <a:pt x="249" y="63"/>
                </a:lnTo>
                <a:lnTo>
                  <a:pt x="250" y="63"/>
                </a:lnTo>
                <a:lnTo>
                  <a:pt x="267" y="79"/>
                </a:lnTo>
                <a:lnTo>
                  <a:pt x="274" y="85"/>
                </a:lnTo>
                <a:lnTo>
                  <a:pt x="280" y="91"/>
                </a:lnTo>
                <a:lnTo>
                  <a:pt x="281" y="92"/>
                </a:lnTo>
                <a:lnTo>
                  <a:pt x="282" y="92"/>
                </a:lnTo>
                <a:lnTo>
                  <a:pt x="283" y="102"/>
                </a:lnTo>
                <a:lnTo>
                  <a:pt x="283" y="111"/>
                </a:lnTo>
                <a:lnTo>
                  <a:pt x="284" y="110"/>
                </a:lnTo>
                <a:lnTo>
                  <a:pt x="286" y="111"/>
                </a:lnTo>
                <a:lnTo>
                  <a:pt x="286" y="110"/>
                </a:lnTo>
                <a:lnTo>
                  <a:pt x="287" y="110"/>
                </a:lnTo>
                <a:lnTo>
                  <a:pt x="288" y="111"/>
                </a:lnTo>
                <a:lnTo>
                  <a:pt x="289" y="111"/>
                </a:lnTo>
                <a:lnTo>
                  <a:pt x="290" y="110"/>
                </a:lnTo>
                <a:lnTo>
                  <a:pt x="292" y="110"/>
                </a:lnTo>
                <a:lnTo>
                  <a:pt x="293" y="111"/>
                </a:lnTo>
                <a:lnTo>
                  <a:pt x="294" y="111"/>
                </a:lnTo>
                <a:lnTo>
                  <a:pt x="295" y="111"/>
                </a:lnTo>
                <a:lnTo>
                  <a:pt x="296" y="111"/>
                </a:lnTo>
                <a:lnTo>
                  <a:pt x="297" y="112"/>
                </a:lnTo>
                <a:lnTo>
                  <a:pt x="298" y="112"/>
                </a:lnTo>
                <a:lnTo>
                  <a:pt x="298" y="111"/>
                </a:lnTo>
                <a:lnTo>
                  <a:pt x="300" y="110"/>
                </a:lnTo>
                <a:lnTo>
                  <a:pt x="302" y="108"/>
                </a:lnTo>
                <a:lnTo>
                  <a:pt x="303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09" y="105"/>
                </a:lnTo>
                <a:lnTo>
                  <a:pt x="309" y="104"/>
                </a:lnTo>
                <a:lnTo>
                  <a:pt x="310" y="104"/>
                </a:lnTo>
                <a:lnTo>
                  <a:pt x="311" y="104"/>
                </a:lnTo>
                <a:lnTo>
                  <a:pt x="312" y="104"/>
                </a:lnTo>
                <a:lnTo>
                  <a:pt x="313" y="104"/>
                </a:lnTo>
                <a:lnTo>
                  <a:pt x="314" y="107"/>
                </a:lnTo>
                <a:lnTo>
                  <a:pt x="315" y="107"/>
                </a:lnTo>
                <a:lnTo>
                  <a:pt x="318" y="106"/>
                </a:lnTo>
                <a:lnTo>
                  <a:pt x="318" y="105"/>
                </a:lnTo>
                <a:lnTo>
                  <a:pt x="319" y="105"/>
                </a:lnTo>
                <a:lnTo>
                  <a:pt x="319" y="104"/>
                </a:lnTo>
                <a:lnTo>
                  <a:pt x="319" y="103"/>
                </a:lnTo>
                <a:lnTo>
                  <a:pt x="320" y="103"/>
                </a:lnTo>
                <a:lnTo>
                  <a:pt x="321" y="103"/>
                </a:lnTo>
                <a:lnTo>
                  <a:pt x="321" y="104"/>
                </a:lnTo>
                <a:lnTo>
                  <a:pt x="322" y="104"/>
                </a:lnTo>
                <a:lnTo>
                  <a:pt x="323" y="106"/>
                </a:lnTo>
                <a:lnTo>
                  <a:pt x="322" y="107"/>
                </a:lnTo>
                <a:lnTo>
                  <a:pt x="323" y="108"/>
                </a:lnTo>
                <a:lnTo>
                  <a:pt x="324" y="108"/>
                </a:lnTo>
                <a:lnTo>
                  <a:pt x="325" y="108"/>
                </a:lnTo>
                <a:lnTo>
                  <a:pt x="326" y="108"/>
                </a:lnTo>
                <a:lnTo>
                  <a:pt x="326" y="107"/>
                </a:lnTo>
                <a:lnTo>
                  <a:pt x="326" y="106"/>
                </a:lnTo>
                <a:lnTo>
                  <a:pt x="326" y="105"/>
                </a:lnTo>
                <a:lnTo>
                  <a:pt x="327" y="105"/>
                </a:lnTo>
                <a:lnTo>
                  <a:pt x="328" y="104"/>
                </a:lnTo>
                <a:lnTo>
                  <a:pt x="329" y="104"/>
                </a:lnTo>
                <a:lnTo>
                  <a:pt x="329" y="105"/>
                </a:lnTo>
                <a:lnTo>
                  <a:pt x="329" y="107"/>
                </a:lnTo>
                <a:lnTo>
                  <a:pt x="331" y="108"/>
                </a:lnTo>
                <a:lnTo>
                  <a:pt x="332" y="109"/>
                </a:lnTo>
                <a:lnTo>
                  <a:pt x="333" y="109"/>
                </a:lnTo>
                <a:lnTo>
                  <a:pt x="333" y="108"/>
                </a:lnTo>
                <a:lnTo>
                  <a:pt x="335" y="110"/>
                </a:lnTo>
                <a:lnTo>
                  <a:pt x="335" y="111"/>
                </a:lnTo>
                <a:lnTo>
                  <a:pt x="336" y="111"/>
                </a:lnTo>
                <a:lnTo>
                  <a:pt x="336" y="112"/>
                </a:lnTo>
                <a:lnTo>
                  <a:pt x="338" y="113"/>
                </a:lnTo>
                <a:lnTo>
                  <a:pt x="338" y="114"/>
                </a:lnTo>
                <a:lnTo>
                  <a:pt x="339" y="114"/>
                </a:lnTo>
                <a:lnTo>
                  <a:pt x="340" y="114"/>
                </a:lnTo>
                <a:lnTo>
                  <a:pt x="341" y="114"/>
                </a:lnTo>
                <a:lnTo>
                  <a:pt x="341" y="113"/>
                </a:lnTo>
                <a:lnTo>
                  <a:pt x="342" y="112"/>
                </a:lnTo>
                <a:lnTo>
                  <a:pt x="343" y="112"/>
                </a:lnTo>
                <a:lnTo>
                  <a:pt x="344" y="113"/>
                </a:lnTo>
                <a:lnTo>
                  <a:pt x="344" y="112"/>
                </a:lnTo>
                <a:lnTo>
                  <a:pt x="346" y="111"/>
                </a:lnTo>
                <a:lnTo>
                  <a:pt x="347" y="113"/>
                </a:lnTo>
                <a:lnTo>
                  <a:pt x="348" y="115"/>
                </a:lnTo>
                <a:lnTo>
                  <a:pt x="349" y="115"/>
                </a:lnTo>
                <a:lnTo>
                  <a:pt x="350" y="116"/>
                </a:lnTo>
                <a:lnTo>
                  <a:pt x="350" y="115"/>
                </a:lnTo>
                <a:lnTo>
                  <a:pt x="350" y="116"/>
                </a:lnTo>
                <a:lnTo>
                  <a:pt x="351" y="115"/>
                </a:lnTo>
                <a:lnTo>
                  <a:pt x="352" y="116"/>
                </a:lnTo>
                <a:lnTo>
                  <a:pt x="352" y="115"/>
                </a:lnTo>
                <a:lnTo>
                  <a:pt x="352" y="116"/>
                </a:lnTo>
                <a:lnTo>
                  <a:pt x="353" y="115"/>
                </a:lnTo>
                <a:lnTo>
                  <a:pt x="354" y="116"/>
                </a:lnTo>
                <a:lnTo>
                  <a:pt x="355" y="116"/>
                </a:lnTo>
                <a:lnTo>
                  <a:pt x="356" y="116"/>
                </a:lnTo>
                <a:lnTo>
                  <a:pt x="358" y="116"/>
                </a:lnTo>
                <a:lnTo>
                  <a:pt x="358" y="115"/>
                </a:lnTo>
                <a:lnTo>
                  <a:pt x="358" y="116"/>
                </a:lnTo>
                <a:lnTo>
                  <a:pt x="359" y="116"/>
                </a:lnTo>
                <a:lnTo>
                  <a:pt x="359" y="115"/>
                </a:lnTo>
                <a:lnTo>
                  <a:pt x="360" y="115"/>
                </a:lnTo>
                <a:lnTo>
                  <a:pt x="361" y="114"/>
                </a:lnTo>
                <a:lnTo>
                  <a:pt x="362" y="114"/>
                </a:lnTo>
                <a:lnTo>
                  <a:pt x="362" y="116"/>
                </a:lnTo>
                <a:lnTo>
                  <a:pt x="362" y="117"/>
                </a:lnTo>
                <a:lnTo>
                  <a:pt x="363" y="117"/>
                </a:lnTo>
                <a:lnTo>
                  <a:pt x="364" y="117"/>
                </a:lnTo>
                <a:lnTo>
                  <a:pt x="364" y="118"/>
                </a:lnTo>
                <a:lnTo>
                  <a:pt x="364" y="119"/>
                </a:lnTo>
                <a:lnTo>
                  <a:pt x="366" y="120"/>
                </a:lnTo>
                <a:lnTo>
                  <a:pt x="367" y="120"/>
                </a:lnTo>
                <a:lnTo>
                  <a:pt x="367" y="121"/>
                </a:lnTo>
                <a:lnTo>
                  <a:pt x="366" y="122"/>
                </a:lnTo>
                <a:lnTo>
                  <a:pt x="367" y="122"/>
                </a:lnTo>
                <a:lnTo>
                  <a:pt x="367" y="123"/>
                </a:lnTo>
                <a:lnTo>
                  <a:pt x="367" y="122"/>
                </a:lnTo>
                <a:lnTo>
                  <a:pt x="368" y="122"/>
                </a:lnTo>
                <a:lnTo>
                  <a:pt x="368" y="121"/>
                </a:lnTo>
                <a:lnTo>
                  <a:pt x="369" y="122"/>
                </a:lnTo>
                <a:lnTo>
                  <a:pt x="370" y="122"/>
                </a:lnTo>
                <a:lnTo>
                  <a:pt x="370" y="123"/>
                </a:lnTo>
                <a:lnTo>
                  <a:pt x="371" y="123"/>
                </a:lnTo>
                <a:lnTo>
                  <a:pt x="372" y="122"/>
                </a:lnTo>
                <a:lnTo>
                  <a:pt x="373" y="121"/>
                </a:lnTo>
                <a:lnTo>
                  <a:pt x="373" y="122"/>
                </a:lnTo>
                <a:lnTo>
                  <a:pt x="372" y="123"/>
                </a:lnTo>
                <a:lnTo>
                  <a:pt x="373" y="124"/>
                </a:lnTo>
                <a:lnTo>
                  <a:pt x="373" y="123"/>
                </a:lnTo>
                <a:lnTo>
                  <a:pt x="373" y="124"/>
                </a:lnTo>
                <a:lnTo>
                  <a:pt x="373" y="125"/>
                </a:lnTo>
                <a:lnTo>
                  <a:pt x="373" y="124"/>
                </a:lnTo>
                <a:lnTo>
                  <a:pt x="373" y="125"/>
                </a:lnTo>
                <a:lnTo>
                  <a:pt x="374" y="126"/>
                </a:lnTo>
                <a:lnTo>
                  <a:pt x="373" y="126"/>
                </a:lnTo>
                <a:lnTo>
                  <a:pt x="374" y="127"/>
                </a:lnTo>
                <a:lnTo>
                  <a:pt x="375" y="127"/>
                </a:lnTo>
                <a:lnTo>
                  <a:pt x="376" y="127"/>
                </a:lnTo>
                <a:lnTo>
                  <a:pt x="375" y="127"/>
                </a:lnTo>
                <a:lnTo>
                  <a:pt x="376" y="127"/>
                </a:lnTo>
                <a:lnTo>
                  <a:pt x="376" y="128"/>
                </a:lnTo>
                <a:lnTo>
                  <a:pt x="377" y="128"/>
                </a:lnTo>
                <a:lnTo>
                  <a:pt x="378" y="129"/>
                </a:lnTo>
                <a:lnTo>
                  <a:pt x="379" y="129"/>
                </a:lnTo>
                <a:lnTo>
                  <a:pt x="380" y="129"/>
                </a:lnTo>
                <a:lnTo>
                  <a:pt x="380" y="130"/>
                </a:lnTo>
                <a:lnTo>
                  <a:pt x="381" y="130"/>
                </a:lnTo>
                <a:lnTo>
                  <a:pt x="381" y="129"/>
                </a:lnTo>
                <a:lnTo>
                  <a:pt x="381" y="128"/>
                </a:lnTo>
                <a:lnTo>
                  <a:pt x="384" y="129"/>
                </a:lnTo>
                <a:lnTo>
                  <a:pt x="384" y="130"/>
                </a:lnTo>
                <a:lnTo>
                  <a:pt x="383" y="130"/>
                </a:lnTo>
                <a:lnTo>
                  <a:pt x="383" y="131"/>
                </a:lnTo>
                <a:lnTo>
                  <a:pt x="384" y="131"/>
                </a:lnTo>
                <a:lnTo>
                  <a:pt x="385" y="133"/>
                </a:lnTo>
                <a:lnTo>
                  <a:pt x="385" y="134"/>
                </a:lnTo>
                <a:lnTo>
                  <a:pt x="387" y="134"/>
                </a:lnTo>
                <a:lnTo>
                  <a:pt x="387" y="135"/>
                </a:lnTo>
                <a:lnTo>
                  <a:pt x="387" y="136"/>
                </a:lnTo>
                <a:lnTo>
                  <a:pt x="388" y="136"/>
                </a:lnTo>
                <a:lnTo>
                  <a:pt x="388" y="137"/>
                </a:lnTo>
                <a:lnTo>
                  <a:pt x="388" y="138"/>
                </a:lnTo>
                <a:lnTo>
                  <a:pt x="387" y="140"/>
                </a:lnTo>
                <a:lnTo>
                  <a:pt x="386" y="139"/>
                </a:lnTo>
                <a:lnTo>
                  <a:pt x="386" y="140"/>
                </a:lnTo>
                <a:lnTo>
                  <a:pt x="387" y="140"/>
                </a:lnTo>
                <a:lnTo>
                  <a:pt x="387" y="141"/>
                </a:lnTo>
                <a:lnTo>
                  <a:pt x="387" y="143"/>
                </a:lnTo>
                <a:lnTo>
                  <a:pt x="385" y="143"/>
                </a:lnTo>
                <a:lnTo>
                  <a:pt x="385" y="144"/>
                </a:lnTo>
                <a:lnTo>
                  <a:pt x="384" y="144"/>
                </a:lnTo>
                <a:lnTo>
                  <a:pt x="384" y="145"/>
                </a:lnTo>
                <a:lnTo>
                  <a:pt x="383" y="147"/>
                </a:lnTo>
                <a:lnTo>
                  <a:pt x="384" y="148"/>
                </a:lnTo>
                <a:lnTo>
                  <a:pt x="384" y="150"/>
                </a:lnTo>
                <a:lnTo>
                  <a:pt x="383" y="150"/>
                </a:lnTo>
                <a:lnTo>
                  <a:pt x="382" y="150"/>
                </a:lnTo>
                <a:lnTo>
                  <a:pt x="381" y="151"/>
                </a:lnTo>
                <a:lnTo>
                  <a:pt x="381" y="153"/>
                </a:lnTo>
                <a:lnTo>
                  <a:pt x="380" y="153"/>
                </a:lnTo>
                <a:lnTo>
                  <a:pt x="380" y="152"/>
                </a:lnTo>
                <a:lnTo>
                  <a:pt x="379" y="152"/>
                </a:lnTo>
                <a:lnTo>
                  <a:pt x="378" y="153"/>
                </a:lnTo>
                <a:lnTo>
                  <a:pt x="378" y="154"/>
                </a:lnTo>
                <a:lnTo>
                  <a:pt x="377" y="155"/>
                </a:lnTo>
                <a:lnTo>
                  <a:pt x="376" y="155"/>
                </a:lnTo>
                <a:lnTo>
                  <a:pt x="376" y="158"/>
                </a:lnTo>
                <a:lnTo>
                  <a:pt x="376" y="159"/>
                </a:lnTo>
                <a:lnTo>
                  <a:pt x="375" y="160"/>
                </a:lnTo>
                <a:lnTo>
                  <a:pt x="375" y="161"/>
                </a:lnTo>
                <a:lnTo>
                  <a:pt x="374" y="161"/>
                </a:lnTo>
                <a:lnTo>
                  <a:pt x="373" y="163"/>
                </a:lnTo>
                <a:lnTo>
                  <a:pt x="372" y="162"/>
                </a:lnTo>
                <a:lnTo>
                  <a:pt x="372" y="161"/>
                </a:lnTo>
                <a:lnTo>
                  <a:pt x="371" y="160"/>
                </a:lnTo>
                <a:lnTo>
                  <a:pt x="371" y="161"/>
                </a:lnTo>
                <a:lnTo>
                  <a:pt x="370" y="163"/>
                </a:lnTo>
                <a:lnTo>
                  <a:pt x="368" y="166"/>
                </a:lnTo>
                <a:lnTo>
                  <a:pt x="367" y="166"/>
                </a:lnTo>
                <a:lnTo>
                  <a:pt x="367" y="167"/>
                </a:lnTo>
                <a:lnTo>
                  <a:pt x="366" y="167"/>
                </a:lnTo>
                <a:lnTo>
                  <a:pt x="366" y="168"/>
                </a:lnTo>
                <a:lnTo>
                  <a:pt x="366" y="169"/>
                </a:lnTo>
                <a:lnTo>
                  <a:pt x="367" y="169"/>
                </a:lnTo>
                <a:lnTo>
                  <a:pt x="367" y="170"/>
                </a:lnTo>
                <a:lnTo>
                  <a:pt x="367" y="171"/>
                </a:lnTo>
                <a:lnTo>
                  <a:pt x="367" y="172"/>
                </a:lnTo>
                <a:lnTo>
                  <a:pt x="366" y="171"/>
                </a:lnTo>
                <a:lnTo>
                  <a:pt x="366" y="172"/>
                </a:lnTo>
                <a:lnTo>
                  <a:pt x="365" y="171"/>
                </a:lnTo>
                <a:lnTo>
                  <a:pt x="364" y="171"/>
                </a:lnTo>
                <a:lnTo>
                  <a:pt x="363" y="171"/>
                </a:lnTo>
                <a:lnTo>
                  <a:pt x="362" y="170"/>
                </a:lnTo>
                <a:lnTo>
                  <a:pt x="361" y="170"/>
                </a:lnTo>
                <a:lnTo>
                  <a:pt x="361" y="171"/>
                </a:lnTo>
                <a:lnTo>
                  <a:pt x="360" y="171"/>
                </a:lnTo>
                <a:lnTo>
                  <a:pt x="358" y="171"/>
                </a:lnTo>
                <a:lnTo>
                  <a:pt x="358" y="172"/>
                </a:lnTo>
                <a:lnTo>
                  <a:pt x="358" y="173"/>
                </a:lnTo>
                <a:lnTo>
                  <a:pt x="358" y="175"/>
                </a:lnTo>
                <a:lnTo>
                  <a:pt x="357" y="177"/>
                </a:lnTo>
                <a:lnTo>
                  <a:pt x="356" y="179"/>
                </a:lnTo>
                <a:lnTo>
                  <a:pt x="356" y="180"/>
                </a:lnTo>
                <a:lnTo>
                  <a:pt x="357" y="181"/>
                </a:lnTo>
                <a:lnTo>
                  <a:pt x="356" y="182"/>
                </a:lnTo>
                <a:lnTo>
                  <a:pt x="356" y="183"/>
                </a:lnTo>
                <a:lnTo>
                  <a:pt x="355" y="184"/>
                </a:lnTo>
                <a:lnTo>
                  <a:pt x="355" y="186"/>
                </a:lnTo>
                <a:lnTo>
                  <a:pt x="354" y="187"/>
                </a:lnTo>
                <a:lnTo>
                  <a:pt x="355" y="187"/>
                </a:lnTo>
                <a:lnTo>
                  <a:pt x="355" y="188"/>
                </a:lnTo>
                <a:lnTo>
                  <a:pt x="358" y="187"/>
                </a:lnTo>
                <a:lnTo>
                  <a:pt x="358" y="188"/>
                </a:lnTo>
                <a:lnTo>
                  <a:pt x="359" y="187"/>
                </a:lnTo>
                <a:lnTo>
                  <a:pt x="360" y="188"/>
                </a:lnTo>
                <a:lnTo>
                  <a:pt x="360" y="189"/>
                </a:lnTo>
                <a:lnTo>
                  <a:pt x="361" y="191"/>
                </a:lnTo>
                <a:lnTo>
                  <a:pt x="361" y="192"/>
                </a:lnTo>
                <a:lnTo>
                  <a:pt x="359" y="192"/>
                </a:lnTo>
                <a:lnTo>
                  <a:pt x="359" y="193"/>
                </a:lnTo>
                <a:lnTo>
                  <a:pt x="358" y="194"/>
                </a:lnTo>
                <a:lnTo>
                  <a:pt x="358" y="195"/>
                </a:lnTo>
                <a:lnTo>
                  <a:pt x="357" y="195"/>
                </a:lnTo>
                <a:lnTo>
                  <a:pt x="355" y="195"/>
                </a:lnTo>
                <a:lnTo>
                  <a:pt x="354" y="195"/>
                </a:lnTo>
                <a:lnTo>
                  <a:pt x="353" y="195"/>
                </a:lnTo>
                <a:lnTo>
                  <a:pt x="353" y="194"/>
                </a:lnTo>
                <a:lnTo>
                  <a:pt x="352" y="193"/>
                </a:lnTo>
                <a:lnTo>
                  <a:pt x="352" y="194"/>
                </a:lnTo>
                <a:lnTo>
                  <a:pt x="350" y="194"/>
                </a:lnTo>
                <a:lnTo>
                  <a:pt x="350" y="195"/>
                </a:lnTo>
                <a:lnTo>
                  <a:pt x="349" y="195"/>
                </a:lnTo>
                <a:lnTo>
                  <a:pt x="348" y="194"/>
                </a:lnTo>
                <a:lnTo>
                  <a:pt x="347" y="194"/>
                </a:lnTo>
                <a:lnTo>
                  <a:pt x="347" y="195"/>
                </a:lnTo>
                <a:lnTo>
                  <a:pt x="346" y="194"/>
                </a:lnTo>
                <a:lnTo>
                  <a:pt x="346" y="193"/>
                </a:lnTo>
                <a:lnTo>
                  <a:pt x="344" y="193"/>
                </a:lnTo>
                <a:lnTo>
                  <a:pt x="344" y="194"/>
                </a:lnTo>
                <a:lnTo>
                  <a:pt x="344" y="195"/>
                </a:lnTo>
                <a:lnTo>
                  <a:pt x="342" y="197"/>
                </a:lnTo>
                <a:lnTo>
                  <a:pt x="341" y="199"/>
                </a:lnTo>
                <a:lnTo>
                  <a:pt x="341" y="201"/>
                </a:lnTo>
                <a:lnTo>
                  <a:pt x="340" y="201"/>
                </a:lnTo>
                <a:lnTo>
                  <a:pt x="339" y="203"/>
                </a:lnTo>
                <a:lnTo>
                  <a:pt x="339" y="204"/>
                </a:lnTo>
                <a:lnTo>
                  <a:pt x="338" y="207"/>
                </a:lnTo>
                <a:lnTo>
                  <a:pt x="338" y="208"/>
                </a:lnTo>
                <a:lnTo>
                  <a:pt x="338" y="209"/>
                </a:lnTo>
                <a:lnTo>
                  <a:pt x="338" y="211"/>
                </a:lnTo>
                <a:lnTo>
                  <a:pt x="337" y="213"/>
                </a:lnTo>
                <a:lnTo>
                  <a:pt x="338" y="215"/>
                </a:lnTo>
                <a:lnTo>
                  <a:pt x="339" y="216"/>
                </a:lnTo>
                <a:lnTo>
                  <a:pt x="339" y="217"/>
                </a:lnTo>
                <a:lnTo>
                  <a:pt x="338" y="218"/>
                </a:lnTo>
                <a:lnTo>
                  <a:pt x="338" y="219"/>
                </a:lnTo>
                <a:lnTo>
                  <a:pt x="338" y="220"/>
                </a:lnTo>
                <a:lnTo>
                  <a:pt x="338" y="221"/>
                </a:lnTo>
                <a:lnTo>
                  <a:pt x="338" y="222"/>
                </a:lnTo>
                <a:lnTo>
                  <a:pt x="339" y="223"/>
                </a:lnTo>
                <a:lnTo>
                  <a:pt x="338" y="224"/>
                </a:lnTo>
                <a:lnTo>
                  <a:pt x="337" y="225"/>
                </a:lnTo>
                <a:lnTo>
                  <a:pt x="336" y="225"/>
                </a:lnTo>
                <a:lnTo>
                  <a:pt x="336" y="226"/>
                </a:lnTo>
                <a:lnTo>
                  <a:pt x="335" y="226"/>
                </a:lnTo>
                <a:lnTo>
                  <a:pt x="335" y="227"/>
                </a:lnTo>
                <a:lnTo>
                  <a:pt x="336" y="227"/>
                </a:lnTo>
                <a:lnTo>
                  <a:pt x="335" y="228"/>
                </a:lnTo>
                <a:lnTo>
                  <a:pt x="335" y="229"/>
                </a:lnTo>
                <a:lnTo>
                  <a:pt x="336" y="230"/>
                </a:lnTo>
                <a:lnTo>
                  <a:pt x="335" y="231"/>
                </a:lnTo>
                <a:lnTo>
                  <a:pt x="334" y="232"/>
                </a:lnTo>
                <a:lnTo>
                  <a:pt x="335" y="233"/>
                </a:lnTo>
                <a:lnTo>
                  <a:pt x="336" y="233"/>
                </a:lnTo>
                <a:lnTo>
                  <a:pt x="337" y="233"/>
                </a:lnTo>
                <a:lnTo>
                  <a:pt x="338" y="233"/>
                </a:lnTo>
                <a:lnTo>
                  <a:pt x="339" y="234"/>
                </a:lnTo>
                <a:lnTo>
                  <a:pt x="341" y="235"/>
                </a:lnTo>
                <a:lnTo>
                  <a:pt x="341" y="236"/>
                </a:lnTo>
                <a:lnTo>
                  <a:pt x="342" y="237"/>
                </a:lnTo>
                <a:lnTo>
                  <a:pt x="343" y="237"/>
                </a:lnTo>
                <a:lnTo>
                  <a:pt x="343" y="238"/>
                </a:lnTo>
                <a:lnTo>
                  <a:pt x="344" y="238"/>
                </a:lnTo>
                <a:lnTo>
                  <a:pt x="344" y="239"/>
                </a:lnTo>
                <a:lnTo>
                  <a:pt x="344" y="240"/>
                </a:lnTo>
                <a:lnTo>
                  <a:pt x="344" y="241"/>
                </a:lnTo>
                <a:lnTo>
                  <a:pt x="346" y="244"/>
                </a:lnTo>
                <a:lnTo>
                  <a:pt x="347" y="244"/>
                </a:lnTo>
                <a:lnTo>
                  <a:pt x="349" y="244"/>
                </a:lnTo>
                <a:lnTo>
                  <a:pt x="350" y="245"/>
                </a:lnTo>
                <a:lnTo>
                  <a:pt x="349" y="245"/>
                </a:lnTo>
                <a:lnTo>
                  <a:pt x="349" y="246"/>
                </a:lnTo>
                <a:lnTo>
                  <a:pt x="349" y="247"/>
                </a:lnTo>
                <a:lnTo>
                  <a:pt x="350" y="247"/>
                </a:lnTo>
                <a:lnTo>
                  <a:pt x="350" y="248"/>
                </a:lnTo>
                <a:lnTo>
                  <a:pt x="351" y="247"/>
                </a:lnTo>
                <a:lnTo>
                  <a:pt x="352" y="247"/>
                </a:lnTo>
                <a:lnTo>
                  <a:pt x="352" y="249"/>
                </a:lnTo>
                <a:lnTo>
                  <a:pt x="353" y="250"/>
                </a:lnTo>
                <a:lnTo>
                  <a:pt x="353" y="248"/>
                </a:lnTo>
                <a:lnTo>
                  <a:pt x="353" y="247"/>
                </a:lnTo>
                <a:lnTo>
                  <a:pt x="354" y="247"/>
                </a:lnTo>
                <a:lnTo>
                  <a:pt x="355" y="248"/>
                </a:lnTo>
                <a:lnTo>
                  <a:pt x="355" y="250"/>
                </a:lnTo>
                <a:lnTo>
                  <a:pt x="356" y="251"/>
                </a:lnTo>
                <a:lnTo>
                  <a:pt x="357" y="252"/>
                </a:lnTo>
                <a:lnTo>
                  <a:pt x="357" y="253"/>
                </a:lnTo>
                <a:lnTo>
                  <a:pt x="358" y="253"/>
                </a:lnTo>
                <a:lnTo>
                  <a:pt x="358" y="255"/>
                </a:lnTo>
                <a:lnTo>
                  <a:pt x="359" y="256"/>
                </a:lnTo>
                <a:lnTo>
                  <a:pt x="360" y="255"/>
                </a:lnTo>
                <a:lnTo>
                  <a:pt x="361" y="256"/>
                </a:lnTo>
                <a:lnTo>
                  <a:pt x="362" y="256"/>
                </a:lnTo>
                <a:lnTo>
                  <a:pt x="363" y="257"/>
                </a:lnTo>
                <a:lnTo>
                  <a:pt x="363" y="258"/>
                </a:lnTo>
                <a:lnTo>
                  <a:pt x="363" y="259"/>
                </a:lnTo>
                <a:lnTo>
                  <a:pt x="363" y="260"/>
                </a:lnTo>
                <a:lnTo>
                  <a:pt x="364" y="261"/>
                </a:lnTo>
                <a:lnTo>
                  <a:pt x="364" y="262"/>
                </a:lnTo>
                <a:lnTo>
                  <a:pt x="364" y="263"/>
                </a:lnTo>
                <a:lnTo>
                  <a:pt x="365" y="263"/>
                </a:lnTo>
                <a:lnTo>
                  <a:pt x="366" y="264"/>
                </a:lnTo>
                <a:lnTo>
                  <a:pt x="366" y="265"/>
                </a:lnTo>
                <a:lnTo>
                  <a:pt x="363" y="268"/>
                </a:lnTo>
                <a:lnTo>
                  <a:pt x="360" y="269"/>
                </a:lnTo>
                <a:lnTo>
                  <a:pt x="359" y="270"/>
                </a:lnTo>
                <a:lnTo>
                  <a:pt x="360" y="271"/>
                </a:lnTo>
                <a:lnTo>
                  <a:pt x="361" y="272"/>
                </a:lnTo>
                <a:lnTo>
                  <a:pt x="362" y="273"/>
                </a:lnTo>
                <a:lnTo>
                  <a:pt x="362" y="274"/>
                </a:lnTo>
                <a:lnTo>
                  <a:pt x="360" y="273"/>
                </a:lnTo>
                <a:lnTo>
                  <a:pt x="359" y="273"/>
                </a:lnTo>
                <a:lnTo>
                  <a:pt x="358" y="273"/>
                </a:lnTo>
                <a:lnTo>
                  <a:pt x="358" y="272"/>
                </a:lnTo>
                <a:lnTo>
                  <a:pt x="356" y="272"/>
                </a:lnTo>
                <a:lnTo>
                  <a:pt x="356" y="271"/>
                </a:lnTo>
                <a:lnTo>
                  <a:pt x="355" y="271"/>
                </a:lnTo>
                <a:lnTo>
                  <a:pt x="355" y="270"/>
                </a:lnTo>
                <a:lnTo>
                  <a:pt x="354" y="269"/>
                </a:lnTo>
                <a:lnTo>
                  <a:pt x="353" y="270"/>
                </a:lnTo>
                <a:lnTo>
                  <a:pt x="352" y="269"/>
                </a:lnTo>
                <a:lnTo>
                  <a:pt x="352" y="270"/>
                </a:lnTo>
                <a:lnTo>
                  <a:pt x="351" y="270"/>
                </a:lnTo>
                <a:lnTo>
                  <a:pt x="350" y="269"/>
                </a:lnTo>
                <a:lnTo>
                  <a:pt x="349" y="270"/>
                </a:lnTo>
                <a:lnTo>
                  <a:pt x="347" y="269"/>
                </a:lnTo>
                <a:lnTo>
                  <a:pt x="346" y="269"/>
                </a:lnTo>
                <a:lnTo>
                  <a:pt x="345" y="270"/>
                </a:lnTo>
                <a:lnTo>
                  <a:pt x="344" y="269"/>
                </a:lnTo>
                <a:lnTo>
                  <a:pt x="343" y="269"/>
                </a:lnTo>
                <a:lnTo>
                  <a:pt x="341" y="268"/>
                </a:lnTo>
                <a:lnTo>
                  <a:pt x="341" y="267"/>
                </a:lnTo>
                <a:lnTo>
                  <a:pt x="339" y="269"/>
                </a:lnTo>
                <a:lnTo>
                  <a:pt x="338" y="269"/>
                </a:lnTo>
                <a:lnTo>
                  <a:pt x="337" y="269"/>
                </a:lnTo>
                <a:lnTo>
                  <a:pt x="337" y="271"/>
                </a:lnTo>
                <a:lnTo>
                  <a:pt x="336" y="271"/>
                </a:lnTo>
                <a:lnTo>
                  <a:pt x="335" y="271"/>
                </a:lnTo>
                <a:lnTo>
                  <a:pt x="335" y="272"/>
                </a:lnTo>
                <a:lnTo>
                  <a:pt x="334" y="273"/>
                </a:lnTo>
                <a:lnTo>
                  <a:pt x="335" y="273"/>
                </a:lnTo>
                <a:lnTo>
                  <a:pt x="334" y="273"/>
                </a:lnTo>
                <a:lnTo>
                  <a:pt x="334" y="275"/>
                </a:lnTo>
                <a:lnTo>
                  <a:pt x="332" y="275"/>
                </a:lnTo>
                <a:lnTo>
                  <a:pt x="332" y="276"/>
                </a:lnTo>
                <a:lnTo>
                  <a:pt x="331" y="276"/>
                </a:lnTo>
                <a:lnTo>
                  <a:pt x="330" y="276"/>
                </a:lnTo>
                <a:lnTo>
                  <a:pt x="329" y="276"/>
                </a:lnTo>
                <a:lnTo>
                  <a:pt x="328" y="277"/>
                </a:lnTo>
                <a:lnTo>
                  <a:pt x="328" y="276"/>
                </a:lnTo>
                <a:lnTo>
                  <a:pt x="327" y="276"/>
                </a:lnTo>
                <a:lnTo>
                  <a:pt x="326" y="276"/>
                </a:lnTo>
                <a:lnTo>
                  <a:pt x="325" y="276"/>
                </a:lnTo>
                <a:lnTo>
                  <a:pt x="324" y="276"/>
                </a:lnTo>
                <a:lnTo>
                  <a:pt x="324" y="274"/>
                </a:lnTo>
                <a:lnTo>
                  <a:pt x="323" y="274"/>
                </a:lnTo>
                <a:lnTo>
                  <a:pt x="323" y="273"/>
                </a:lnTo>
                <a:lnTo>
                  <a:pt x="322" y="274"/>
                </a:lnTo>
                <a:lnTo>
                  <a:pt x="322" y="273"/>
                </a:lnTo>
                <a:lnTo>
                  <a:pt x="321" y="273"/>
                </a:lnTo>
                <a:lnTo>
                  <a:pt x="321" y="272"/>
                </a:lnTo>
                <a:lnTo>
                  <a:pt x="321" y="273"/>
                </a:lnTo>
                <a:lnTo>
                  <a:pt x="320" y="273"/>
                </a:lnTo>
                <a:lnTo>
                  <a:pt x="319" y="272"/>
                </a:lnTo>
                <a:lnTo>
                  <a:pt x="319" y="273"/>
                </a:lnTo>
                <a:lnTo>
                  <a:pt x="317" y="274"/>
                </a:lnTo>
                <a:lnTo>
                  <a:pt x="317" y="275"/>
                </a:lnTo>
                <a:lnTo>
                  <a:pt x="316" y="274"/>
                </a:lnTo>
                <a:lnTo>
                  <a:pt x="315" y="273"/>
                </a:lnTo>
                <a:lnTo>
                  <a:pt x="315" y="274"/>
                </a:lnTo>
                <a:lnTo>
                  <a:pt x="314" y="275"/>
                </a:lnTo>
                <a:lnTo>
                  <a:pt x="324" y="283"/>
                </a:lnTo>
                <a:lnTo>
                  <a:pt x="324" y="287"/>
                </a:lnTo>
                <a:lnTo>
                  <a:pt x="322" y="287"/>
                </a:lnTo>
                <a:lnTo>
                  <a:pt x="321" y="286"/>
                </a:lnTo>
                <a:lnTo>
                  <a:pt x="320" y="286"/>
                </a:lnTo>
                <a:lnTo>
                  <a:pt x="319" y="286"/>
                </a:lnTo>
                <a:lnTo>
                  <a:pt x="318" y="286"/>
                </a:lnTo>
                <a:lnTo>
                  <a:pt x="317" y="286"/>
                </a:lnTo>
                <a:lnTo>
                  <a:pt x="317" y="285"/>
                </a:lnTo>
                <a:lnTo>
                  <a:pt x="316" y="284"/>
                </a:lnTo>
                <a:lnTo>
                  <a:pt x="315" y="285"/>
                </a:lnTo>
                <a:lnTo>
                  <a:pt x="315" y="284"/>
                </a:lnTo>
                <a:lnTo>
                  <a:pt x="315" y="283"/>
                </a:lnTo>
                <a:lnTo>
                  <a:pt x="314" y="283"/>
                </a:lnTo>
                <a:lnTo>
                  <a:pt x="314" y="284"/>
                </a:lnTo>
                <a:lnTo>
                  <a:pt x="313" y="284"/>
                </a:lnTo>
                <a:lnTo>
                  <a:pt x="312" y="286"/>
                </a:lnTo>
                <a:lnTo>
                  <a:pt x="311" y="285"/>
                </a:lnTo>
                <a:lnTo>
                  <a:pt x="311" y="286"/>
                </a:lnTo>
                <a:lnTo>
                  <a:pt x="310" y="287"/>
                </a:lnTo>
                <a:lnTo>
                  <a:pt x="310" y="286"/>
                </a:lnTo>
                <a:lnTo>
                  <a:pt x="309" y="286"/>
                </a:lnTo>
                <a:lnTo>
                  <a:pt x="308" y="286"/>
                </a:lnTo>
                <a:lnTo>
                  <a:pt x="308" y="288"/>
                </a:lnTo>
                <a:lnTo>
                  <a:pt x="306" y="288"/>
                </a:lnTo>
                <a:lnTo>
                  <a:pt x="306" y="287"/>
                </a:lnTo>
                <a:lnTo>
                  <a:pt x="305" y="287"/>
                </a:lnTo>
                <a:lnTo>
                  <a:pt x="305" y="288"/>
                </a:lnTo>
                <a:lnTo>
                  <a:pt x="304" y="288"/>
                </a:lnTo>
                <a:lnTo>
                  <a:pt x="305" y="287"/>
                </a:lnTo>
                <a:lnTo>
                  <a:pt x="303" y="288"/>
                </a:lnTo>
                <a:lnTo>
                  <a:pt x="303" y="289"/>
                </a:lnTo>
                <a:lnTo>
                  <a:pt x="300" y="289"/>
                </a:lnTo>
                <a:lnTo>
                  <a:pt x="300" y="291"/>
                </a:lnTo>
                <a:lnTo>
                  <a:pt x="300" y="292"/>
                </a:lnTo>
                <a:lnTo>
                  <a:pt x="300" y="293"/>
                </a:lnTo>
                <a:lnTo>
                  <a:pt x="300" y="294"/>
                </a:lnTo>
                <a:lnTo>
                  <a:pt x="298" y="295"/>
                </a:lnTo>
                <a:lnTo>
                  <a:pt x="297" y="297"/>
                </a:lnTo>
                <a:lnTo>
                  <a:pt x="296" y="298"/>
                </a:lnTo>
                <a:lnTo>
                  <a:pt x="296" y="300"/>
                </a:lnTo>
                <a:lnTo>
                  <a:pt x="297" y="300"/>
                </a:lnTo>
                <a:lnTo>
                  <a:pt x="297" y="302"/>
                </a:lnTo>
                <a:lnTo>
                  <a:pt x="297" y="303"/>
                </a:lnTo>
                <a:lnTo>
                  <a:pt x="296" y="303"/>
                </a:lnTo>
                <a:lnTo>
                  <a:pt x="295" y="304"/>
                </a:lnTo>
                <a:lnTo>
                  <a:pt x="296" y="305"/>
                </a:lnTo>
                <a:lnTo>
                  <a:pt x="297" y="305"/>
                </a:lnTo>
                <a:lnTo>
                  <a:pt x="296" y="305"/>
                </a:lnTo>
                <a:lnTo>
                  <a:pt x="295" y="305"/>
                </a:lnTo>
                <a:lnTo>
                  <a:pt x="295" y="307"/>
                </a:lnTo>
                <a:lnTo>
                  <a:pt x="295" y="308"/>
                </a:lnTo>
                <a:lnTo>
                  <a:pt x="300" y="308"/>
                </a:lnTo>
                <a:lnTo>
                  <a:pt x="303" y="308"/>
                </a:lnTo>
                <a:lnTo>
                  <a:pt x="306" y="309"/>
                </a:lnTo>
                <a:lnTo>
                  <a:pt x="306" y="310"/>
                </a:lnTo>
                <a:lnTo>
                  <a:pt x="305" y="314"/>
                </a:lnTo>
                <a:lnTo>
                  <a:pt x="305" y="315"/>
                </a:lnTo>
                <a:lnTo>
                  <a:pt x="304" y="320"/>
                </a:lnTo>
                <a:lnTo>
                  <a:pt x="305" y="320"/>
                </a:lnTo>
                <a:lnTo>
                  <a:pt x="305" y="321"/>
                </a:lnTo>
                <a:lnTo>
                  <a:pt x="304" y="321"/>
                </a:lnTo>
                <a:lnTo>
                  <a:pt x="303" y="321"/>
                </a:lnTo>
                <a:lnTo>
                  <a:pt x="304" y="322"/>
                </a:lnTo>
                <a:lnTo>
                  <a:pt x="304" y="323"/>
                </a:lnTo>
                <a:lnTo>
                  <a:pt x="305" y="322"/>
                </a:lnTo>
                <a:lnTo>
                  <a:pt x="305" y="323"/>
                </a:lnTo>
                <a:lnTo>
                  <a:pt x="306" y="323"/>
                </a:lnTo>
                <a:lnTo>
                  <a:pt x="306" y="324"/>
                </a:lnTo>
                <a:lnTo>
                  <a:pt x="308" y="324"/>
                </a:lnTo>
                <a:lnTo>
                  <a:pt x="308" y="325"/>
                </a:lnTo>
                <a:lnTo>
                  <a:pt x="311" y="325"/>
                </a:lnTo>
                <a:lnTo>
                  <a:pt x="311" y="326"/>
                </a:lnTo>
                <a:lnTo>
                  <a:pt x="312" y="328"/>
                </a:lnTo>
                <a:lnTo>
                  <a:pt x="312" y="329"/>
                </a:lnTo>
                <a:lnTo>
                  <a:pt x="312" y="332"/>
                </a:lnTo>
                <a:lnTo>
                  <a:pt x="312" y="333"/>
                </a:lnTo>
                <a:lnTo>
                  <a:pt x="312" y="334"/>
                </a:lnTo>
                <a:lnTo>
                  <a:pt x="313" y="334"/>
                </a:lnTo>
                <a:lnTo>
                  <a:pt x="313" y="335"/>
                </a:lnTo>
                <a:lnTo>
                  <a:pt x="312" y="335"/>
                </a:lnTo>
                <a:lnTo>
                  <a:pt x="312" y="336"/>
                </a:lnTo>
                <a:lnTo>
                  <a:pt x="311" y="336"/>
                </a:lnTo>
                <a:lnTo>
                  <a:pt x="311" y="337"/>
                </a:lnTo>
                <a:lnTo>
                  <a:pt x="310" y="337"/>
                </a:lnTo>
                <a:lnTo>
                  <a:pt x="309" y="337"/>
                </a:lnTo>
                <a:lnTo>
                  <a:pt x="306" y="337"/>
                </a:lnTo>
                <a:lnTo>
                  <a:pt x="303" y="337"/>
                </a:lnTo>
                <a:lnTo>
                  <a:pt x="301" y="337"/>
                </a:lnTo>
                <a:lnTo>
                  <a:pt x="300" y="337"/>
                </a:lnTo>
                <a:lnTo>
                  <a:pt x="299" y="337"/>
                </a:lnTo>
                <a:lnTo>
                  <a:pt x="298" y="335"/>
                </a:lnTo>
                <a:lnTo>
                  <a:pt x="299" y="334"/>
                </a:lnTo>
                <a:lnTo>
                  <a:pt x="298" y="334"/>
                </a:lnTo>
                <a:lnTo>
                  <a:pt x="297" y="334"/>
                </a:lnTo>
                <a:lnTo>
                  <a:pt x="296" y="334"/>
                </a:lnTo>
                <a:lnTo>
                  <a:pt x="295" y="334"/>
                </a:lnTo>
                <a:lnTo>
                  <a:pt x="291" y="334"/>
                </a:lnTo>
                <a:lnTo>
                  <a:pt x="289" y="335"/>
                </a:lnTo>
                <a:lnTo>
                  <a:pt x="290" y="337"/>
                </a:lnTo>
                <a:lnTo>
                  <a:pt x="290" y="338"/>
                </a:lnTo>
                <a:lnTo>
                  <a:pt x="291" y="338"/>
                </a:lnTo>
                <a:lnTo>
                  <a:pt x="292" y="340"/>
                </a:lnTo>
                <a:lnTo>
                  <a:pt x="292" y="339"/>
                </a:lnTo>
                <a:lnTo>
                  <a:pt x="292" y="338"/>
                </a:lnTo>
                <a:lnTo>
                  <a:pt x="293" y="338"/>
                </a:lnTo>
                <a:lnTo>
                  <a:pt x="294" y="338"/>
                </a:lnTo>
                <a:lnTo>
                  <a:pt x="295" y="338"/>
                </a:lnTo>
                <a:lnTo>
                  <a:pt x="296" y="339"/>
                </a:lnTo>
                <a:lnTo>
                  <a:pt x="296" y="340"/>
                </a:lnTo>
                <a:lnTo>
                  <a:pt x="296" y="341"/>
                </a:lnTo>
                <a:lnTo>
                  <a:pt x="297" y="341"/>
                </a:lnTo>
                <a:lnTo>
                  <a:pt x="297" y="340"/>
                </a:lnTo>
                <a:lnTo>
                  <a:pt x="298" y="341"/>
                </a:lnTo>
                <a:lnTo>
                  <a:pt x="299" y="341"/>
                </a:lnTo>
                <a:lnTo>
                  <a:pt x="298" y="342"/>
                </a:lnTo>
                <a:lnTo>
                  <a:pt x="299" y="342"/>
                </a:lnTo>
                <a:lnTo>
                  <a:pt x="299" y="343"/>
                </a:lnTo>
                <a:lnTo>
                  <a:pt x="299" y="3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7" name="Freeform 59"/>
          <p:cNvSpPr>
            <a:spLocks/>
          </p:cNvSpPr>
          <p:nvPr/>
        </p:nvSpPr>
        <p:spPr bwMode="auto">
          <a:xfrm>
            <a:off x="6734175" y="4311650"/>
            <a:ext cx="685800" cy="461963"/>
          </a:xfrm>
          <a:custGeom>
            <a:avLst/>
            <a:gdLst>
              <a:gd name="T0" fmla="*/ 2147483647 w 432"/>
              <a:gd name="T1" fmla="*/ 2147483647 h 291"/>
              <a:gd name="T2" fmla="*/ 2147483647 w 432"/>
              <a:gd name="T3" fmla="*/ 2147483647 h 291"/>
              <a:gd name="T4" fmla="*/ 2147483647 w 432"/>
              <a:gd name="T5" fmla="*/ 2147483647 h 291"/>
              <a:gd name="T6" fmla="*/ 2147483647 w 432"/>
              <a:gd name="T7" fmla="*/ 2147483647 h 291"/>
              <a:gd name="T8" fmla="*/ 2147483647 w 432"/>
              <a:gd name="T9" fmla="*/ 2147483647 h 291"/>
              <a:gd name="T10" fmla="*/ 2147483647 w 432"/>
              <a:gd name="T11" fmla="*/ 2147483647 h 291"/>
              <a:gd name="T12" fmla="*/ 2147483647 w 432"/>
              <a:gd name="T13" fmla="*/ 2147483647 h 291"/>
              <a:gd name="T14" fmla="*/ 2147483647 w 432"/>
              <a:gd name="T15" fmla="*/ 2147483647 h 291"/>
              <a:gd name="T16" fmla="*/ 2147483647 w 432"/>
              <a:gd name="T17" fmla="*/ 2147483647 h 291"/>
              <a:gd name="T18" fmla="*/ 2147483647 w 432"/>
              <a:gd name="T19" fmla="*/ 2147483647 h 291"/>
              <a:gd name="T20" fmla="*/ 2147483647 w 432"/>
              <a:gd name="T21" fmla="*/ 2147483647 h 291"/>
              <a:gd name="T22" fmla="*/ 2147483647 w 432"/>
              <a:gd name="T23" fmla="*/ 2147483647 h 291"/>
              <a:gd name="T24" fmla="*/ 2147483647 w 432"/>
              <a:gd name="T25" fmla="*/ 2147483647 h 291"/>
              <a:gd name="T26" fmla="*/ 2147483647 w 432"/>
              <a:gd name="T27" fmla="*/ 2147483647 h 291"/>
              <a:gd name="T28" fmla="*/ 2147483647 w 432"/>
              <a:gd name="T29" fmla="*/ 2147483647 h 291"/>
              <a:gd name="T30" fmla="*/ 2147483647 w 432"/>
              <a:gd name="T31" fmla="*/ 2147483647 h 291"/>
              <a:gd name="T32" fmla="*/ 2147483647 w 432"/>
              <a:gd name="T33" fmla="*/ 2147483647 h 291"/>
              <a:gd name="T34" fmla="*/ 2147483647 w 432"/>
              <a:gd name="T35" fmla="*/ 2147483647 h 291"/>
              <a:gd name="T36" fmla="*/ 2147483647 w 432"/>
              <a:gd name="T37" fmla="*/ 2147483647 h 291"/>
              <a:gd name="T38" fmla="*/ 2147483647 w 432"/>
              <a:gd name="T39" fmla="*/ 2147483647 h 291"/>
              <a:gd name="T40" fmla="*/ 2147483647 w 432"/>
              <a:gd name="T41" fmla="*/ 2147483647 h 291"/>
              <a:gd name="T42" fmla="*/ 2147483647 w 432"/>
              <a:gd name="T43" fmla="*/ 2147483647 h 291"/>
              <a:gd name="T44" fmla="*/ 2147483647 w 432"/>
              <a:gd name="T45" fmla="*/ 2147483647 h 291"/>
              <a:gd name="T46" fmla="*/ 2147483647 w 432"/>
              <a:gd name="T47" fmla="*/ 2147483647 h 291"/>
              <a:gd name="T48" fmla="*/ 2147483647 w 432"/>
              <a:gd name="T49" fmla="*/ 2147483647 h 291"/>
              <a:gd name="T50" fmla="*/ 2147483647 w 432"/>
              <a:gd name="T51" fmla="*/ 2147483647 h 291"/>
              <a:gd name="T52" fmla="*/ 2147483647 w 432"/>
              <a:gd name="T53" fmla="*/ 2147483647 h 291"/>
              <a:gd name="T54" fmla="*/ 2147483647 w 432"/>
              <a:gd name="T55" fmla="*/ 2147483647 h 291"/>
              <a:gd name="T56" fmla="*/ 2147483647 w 432"/>
              <a:gd name="T57" fmla="*/ 2147483647 h 291"/>
              <a:gd name="T58" fmla="*/ 2147483647 w 432"/>
              <a:gd name="T59" fmla="*/ 2147483647 h 291"/>
              <a:gd name="T60" fmla="*/ 2147483647 w 432"/>
              <a:gd name="T61" fmla="*/ 2147483647 h 291"/>
              <a:gd name="T62" fmla="*/ 2147483647 w 432"/>
              <a:gd name="T63" fmla="*/ 2147483647 h 291"/>
              <a:gd name="T64" fmla="*/ 2147483647 w 432"/>
              <a:gd name="T65" fmla="*/ 2147483647 h 291"/>
              <a:gd name="T66" fmla="*/ 2147483647 w 432"/>
              <a:gd name="T67" fmla="*/ 2147483647 h 291"/>
              <a:gd name="T68" fmla="*/ 2147483647 w 432"/>
              <a:gd name="T69" fmla="*/ 2147483647 h 291"/>
              <a:gd name="T70" fmla="*/ 2147483647 w 432"/>
              <a:gd name="T71" fmla="*/ 2147483647 h 291"/>
              <a:gd name="T72" fmla="*/ 2147483647 w 432"/>
              <a:gd name="T73" fmla="*/ 2147483647 h 291"/>
              <a:gd name="T74" fmla="*/ 2147483647 w 432"/>
              <a:gd name="T75" fmla="*/ 2147483647 h 291"/>
              <a:gd name="T76" fmla="*/ 2147483647 w 432"/>
              <a:gd name="T77" fmla="*/ 2147483647 h 291"/>
              <a:gd name="T78" fmla="*/ 2147483647 w 432"/>
              <a:gd name="T79" fmla="*/ 2147483647 h 291"/>
              <a:gd name="T80" fmla="*/ 2147483647 w 432"/>
              <a:gd name="T81" fmla="*/ 2147483647 h 291"/>
              <a:gd name="T82" fmla="*/ 2147483647 w 432"/>
              <a:gd name="T83" fmla="*/ 2147483647 h 291"/>
              <a:gd name="T84" fmla="*/ 2147483647 w 432"/>
              <a:gd name="T85" fmla="*/ 2147483647 h 291"/>
              <a:gd name="T86" fmla="*/ 2147483647 w 432"/>
              <a:gd name="T87" fmla="*/ 2147483647 h 291"/>
              <a:gd name="T88" fmla="*/ 2147483647 w 432"/>
              <a:gd name="T89" fmla="*/ 2147483647 h 291"/>
              <a:gd name="T90" fmla="*/ 2147483647 w 432"/>
              <a:gd name="T91" fmla="*/ 2147483647 h 291"/>
              <a:gd name="T92" fmla="*/ 2147483647 w 432"/>
              <a:gd name="T93" fmla="*/ 2147483647 h 291"/>
              <a:gd name="T94" fmla="*/ 2147483647 w 432"/>
              <a:gd name="T95" fmla="*/ 2147483647 h 291"/>
              <a:gd name="T96" fmla="*/ 2147483647 w 432"/>
              <a:gd name="T97" fmla="*/ 2147483647 h 291"/>
              <a:gd name="T98" fmla="*/ 2147483647 w 432"/>
              <a:gd name="T99" fmla="*/ 2147483647 h 291"/>
              <a:gd name="T100" fmla="*/ 2147483647 w 432"/>
              <a:gd name="T101" fmla="*/ 2147483647 h 291"/>
              <a:gd name="T102" fmla="*/ 2147483647 w 432"/>
              <a:gd name="T103" fmla="*/ 2147483647 h 291"/>
              <a:gd name="T104" fmla="*/ 2147483647 w 432"/>
              <a:gd name="T105" fmla="*/ 2147483647 h 291"/>
              <a:gd name="T106" fmla="*/ 2147483647 w 432"/>
              <a:gd name="T107" fmla="*/ 2147483647 h 291"/>
              <a:gd name="T108" fmla="*/ 2147483647 w 432"/>
              <a:gd name="T109" fmla="*/ 2147483647 h 291"/>
              <a:gd name="T110" fmla="*/ 2147483647 w 432"/>
              <a:gd name="T111" fmla="*/ 2147483647 h 291"/>
              <a:gd name="T112" fmla="*/ 2147483647 w 432"/>
              <a:gd name="T113" fmla="*/ 2147483647 h 291"/>
              <a:gd name="T114" fmla="*/ 2147483647 w 432"/>
              <a:gd name="T115" fmla="*/ 2147483647 h 291"/>
              <a:gd name="T116" fmla="*/ 2147483647 w 432"/>
              <a:gd name="T117" fmla="*/ 2147483647 h 291"/>
              <a:gd name="T118" fmla="*/ 2147483647 w 432"/>
              <a:gd name="T119" fmla="*/ 2147483647 h 2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2"/>
              <a:gd name="T181" fmla="*/ 0 h 291"/>
              <a:gd name="T182" fmla="*/ 432 w 432"/>
              <a:gd name="T183" fmla="*/ 291 h 2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2" h="291">
                <a:moveTo>
                  <a:pt x="417" y="0"/>
                </a:moveTo>
                <a:lnTo>
                  <a:pt x="418" y="0"/>
                </a:lnTo>
                <a:lnTo>
                  <a:pt x="419" y="0"/>
                </a:lnTo>
                <a:lnTo>
                  <a:pt x="420" y="0"/>
                </a:lnTo>
                <a:lnTo>
                  <a:pt x="421" y="0"/>
                </a:lnTo>
                <a:lnTo>
                  <a:pt x="421" y="1"/>
                </a:lnTo>
                <a:lnTo>
                  <a:pt x="421" y="2"/>
                </a:lnTo>
                <a:lnTo>
                  <a:pt x="421" y="3"/>
                </a:lnTo>
                <a:lnTo>
                  <a:pt x="422" y="3"/>
                </a:lnTo>
                <a:lnTo>
                  <a:pt x="423" y="3"/>
                </a:lnTo>
                <a:lnTo>
                  <a:pt x="424" y="3"/>
                </a:lnTo>
                <a:lnTo>
                  <a:pt x="423" y="3"/>
                </a:lnTo>
                <a:lnTo>
                  <a:pt x="421" y="5"/>
                </a:lnTo>
                <a:lnTo>
                  <a:pt x="421" y="6"/>
                </a:lnTo>
                <a:lnTo>
                  <a:pt x="420" y="6"/>
                </a:lnTo>
                <a:lnTo>
                  <a:pt x="421" y="7"/>
                </a:lnTo>
                <a:lnTo>
                  <a:pt x="421" y="8"/>
                </a:lnTo>
                <a:lnTo>
                  <a:pt x="421" y="9"/>
                </a:lnTo>
                <a:lnTo>
                  <a:pt x="421" y="10"/>
                </a:lnTo>
                <a:lnTo>
                  <a:pt x="423" y="10"/>
                </a:lnTo>
                <a:lnTo>
                  <a:pt x="424" y="10"/>
                </a:lnTo>
                <a:lnTo>
                  <a:pt x="424" y="11"/>
                </a:lnTo>
                <a:lnTo>
                  <a:pt x="425" y="11"/>
                </a:lnTo>
                <a:lnTo>
                  <a:pt x="424" y="12"/>
                </a:lnTo>
                <a:lnTo>
                  <a:pt x="425" y="12"/>
                </a:lnTo>
                <a:lnTo>
                  <a:pt x="426" y="12"/>
                </a:lnTo>
                <a:lnTo>
                  <a:pt x="427" y="13"/>
                </a:lnTo>
                <a:lnTo>
                  <a:pt x="428" y="13"/>
                </a:lnTo>
                <a:lnTo>
                  <a:pt x="428" y="14"/>
                </a:lnTo>
                <a:lnTo>
                  <a:pt x="428" y="15"/>
                </a:lnTo>
                <a:lnTo>
                  <a:pt x="429" y="15"/>
                </a:lnTo>
                <a:lnTo>
                  <a:pt x="429" y="16"/>
                </a:lnTo>
                <a:lnTo>
                  <a:pt x="430" y="16"/>
                </a:lnTo>
                <a:lnTo>
                  <a:pt x="430" y="17"/>
                </a:lnTo>
                <a:lnTo>
                  <a:pt x="430" y="18"/>
                </a:lnTo>
                <a:lnTo>
                  <a:pt x="430" y="19"/>
                </a:lnTo>
                <a:lnTo>
                  <a:pt x="430" y="20"/>
                </a:lnTo>
                <a:lnTo>
                  <a:pt x="430" y="21"/>
                </a:lnTo>
                <a:lnTo>
                  <a:pt x="430" y="22"/>
                </a:lnTo>
                <a:lnTo>
                  <a:pt x="430" y="23"/>
                </a:lnTo>
                <a:lnTo>
                  <a:pt x="431" y="23"/>
                </a:lnTo>
                <a:lnTo>
                  <a:pt x="431" y="24"/>
                </a:lnTo>
                <a:lnTo>
                  <a:pt x="430" y="25"/>
                </a:lnTo>
                <a:lnTo>
                  <a:pt x="429" y="25"/>
                </a:lnTo>
                <a:lnTo>
                  <a:pt x="430" y="26"/>
                </a:lnTo>
                <a:lnTo>
                  <a:pt x="431" y="26"/>
                </a:lnTo>
                <a:lnTo>
                  <a:pt x="432" y="27"/>
                </a:lnTo>
                <a:lnTo>
                  <a:pt x="431" y="28"/>
                </a:lnTo>
                <a:lnTo>
                  <a:pt x="430" y="29"/>
                </a:lnTo>
                <a:lnTo>
                  <a:pt x="430" y="30"/>
                </a:lnTo>
                <a:lnTo>
                  <a:pt x="430" y="31"/>
                </a:lnTo>
                <a:lnTo>
                  <a:pt x="430" y="32"/>
                </a:lnTo>
                <a:lnTo>
                  <a:pt x="428" y="34"/>
                </a:lnTo>
                <a:lnTo>
                  <a:pt x="428" y="35"/>
                </a:lnTo>
                <a:lnTo>
                  <a:pt x="428" y="36"/>
                </a:lnTo>
                <a:lnTo>
                  <a:pt x="427" y="36"/>
                </a:lnTo>
                <a:lnTo>
                  <a:pt x="428" y="37"/>
                </a:lnTo>
                <a:lnTo>
                  <a:pt x="428" y="38"/>
                </a:lnTo>
                <a:lnTo>
                  <a:pt x="429" y="39"/>
                </a:lnTo>
                <a:lnTo>
                  <a:pt x="428" y="39"/>
                </a:lnTo>
                <a:lnTo>
                  <a:pt x="427" y="41"/>
                </a:lnTo>
                <a:lnTo>
                  <a:pt x="427" y="42"/>
                </a:lnTo>
                <a:lnTo>
                  <a:pt x="424" y="42"/>
                </a:lnTo>
                <a:lnTo>
                  <a:pt x="423" y="41"/>
                </a:lnTo>
                <a:lnTo>
                  <a:pt x="422" y="40"/>
                </a:lnTo>
                <a:lnTo>
                  <a:pt x="421" y="42"/>
                </a:lnTo>
                <a:lnTo>
                  <a:pt x="422" y="42"/>
                </a:lnTo>
                <a:lnTo>
                  <a:pt x="422" y="44"/>
                </a:lnTo>
                <a:lnTo>
                  <a:pt x="422" y="45"/>
                </a:lnTo>
                <a:lnTo>
                  <a:pt x="422" y="46"/>
                </a:lnTo>
                <a:lnTo>
                  <a:pt x="421" y="47"/>
                </a:lnTo>
                <a:lnTo>
                  <a:pt x="421" y="48"/>
                </a:lnTo>
                <a:lnTo>
                  <a:pt x="420" y="47"/>
                </a:lnTo>
                <a:lnTo>
                  <a:pt x="420" y="48"/>
                </a:lnTo>
                <a:lnTo>
                  <a:pt x="419" y="48"/>
                </a:lnTo>
                <a:lnTo>
                  <a:pt x="418" y="48"/>
                </a:lnTo>
                <a:lnTo>
                  <a:pt x="418" y="52"/>
                </a:lnTo>
                <a:lnTo>
                  <a:pt x="417" y="52"/>
                </a:lnTo>
                <a:lnTo>
                  <a:pt x="416" y="52"/>
                </a:lnTo>
                <a:lnTo>
                  <a:pt x="416" y="53"/>
                </a:lnTo>
                <a:lnTo>
                  <a:pt x="415" y="53"/>
                </a:lnTo>
                <a:lnTo>
                  <a:pt x="414" y="53"/>
                </a:lnTo>
                <a:lnTo>
                  <a:pt x="413" y="54"/>
                </a:lnTo>
                <a:lnTo>
                  <a:pt x="413" y="55"/>
                </a:lnTo>
                <a:lnTo>
                  <a:pt x="413" y="56"/>
                </a:lnTo>
                <a:lnTo>
                  <a:pt x="413" y="57"/>
                </a:lnTo>
                <a:lnTo>
                  <a:pt x="413" y="58"/>
                </a:lnTo>
                <a:lnTo>
                  <a:pt x="412" y="59"/>
                </a:lnTo>
                <a:lnTo>
                  <a:pt x="412" y="60"/>
                </a:lnTo>
                <a:lnTo>
                  <a:pt x="413" y="61"/>
                </a:lnTo>
                <a:lnTo>
                  <a:pt x="413" y="62"/>
                </a:lnTo>
                <a:lnTo>
                  <a:pt x="413" y="64"/>
                </a:lnTo>
                <a:lnTo>
                  <a:pt x="413" y="65"/>
                </a:lnTo>
                <a:lnTo>
                  <a:pt x="412" y="65"/>
                </a:lnTo>
                <a:lnTo>
                  <a:pt x="413" y="66"/>
                </a:lnTo>
                <a:lnTo>
                  <a:pt x="413" y="67"/>
                </a:lnTo>
                <a:lnTo>
                  <a:pt x="412" y="67"/>
                </a:lnTo>
                <a:lnTo>
                  <a:pt x="412" y="70"/>
                </a:lnTo>
                <a:lnTo>
                  <a:pt x="410" y="71"/>
                </a:lnTo>
                <a:lnTo>
                  <a:pt x="409" y="71"/>
                </a:lnTo>
                <a:lnTo>
                  <a:pt x="409" y="72"/>
                </a:lnTo>
                <a:lnTo>
                  <a:pt x="408" y="73"/>
                </a:lnTo>
                <a:lnTo>
                  <a:pt x="407" y="73"/>
                </a:lnTo>
                <a:lnTo>
                  <a:pt x="406" y="74"/>
                </a:lnTo>
                <a:lnTo>
                  <a:pt x="404" y="73"/>
                </a:lnTo>
                <a:lnTo>
                  <a:pt x="403" y="74"/>
                </a:lnTo>
                <a:lnTo>
                  <a:pt x="403" y="76"/>
                </a:lnTo>
                <a:lnTo>
                  <a:pt x="402" y="76"/>
                </a:lnTo>
                <a:lnTo>
                  <a:pt x="403" y="77"/>
                </a:lnTo>
                <a:lnTo>
                  <a:pt x="403" y="78"/>
                </a:lnTo>
                <a:lnTo>
                  <a:pt x="403" y="79"/>
                </a:lnTo>
                <a:lnTo>
                  <a:pt x="403" y="80"/>
                </a:lnTo>
                <a:lnTo>
                  <a:pt x="402" y="81"/>
                </a:lnTo>
                <a:lnTo>
                  <a:pt x="401" y="82"/>
                </a:lnTo>
                <a:lnTo>
                  <a:pt x="401" y="83"/>
                </a:lnTo>
                <a:lnTo>
                  <a:pt x="401" y="84"/>
                </a:lnTo>
                <a:lnTo>
                  <a:pt x="401" y="85"/>
                </a:lnTo>
                <a:lnTo>
                  <a:pt x="400" y="87"/>
                </a:lnTo>
                <a:lnTo>
                  <a:pt x="401" y="87"/>
                </a:lnTo>
                <a:lnTo>
                  <a:pt x="400" y="87"/>
                </a:lnTo>
                <a:lnTo>
                  <a:pt x="400" y="88"/>
                </a:lnTo>
                <a:lnTo>
                  <a:pt x="399" y="88"/>
                </a:lnTo>
                <a:lnTo>
                  <a:pt x="399" y="89"/>
                </a:lnTo>
                <a:lnTo>
                  <a:pt x="398" y="90"/>
                </a:lnTo>
                <a:lnTo>
                  <a:pt x="398" y="91"/>
                </a:lnTo>
                <a:lnTo>
                  <a:pt x="397" y="92"/>
                </a:lnTo>
                <a:lnTo>
                  <a:pt x="396" y="92"/>
                </a:lnTo>
                <a:lnTo>
                  <a:pt x="395" y="93"/>
                </a:lnTo>
                <a:lnTo>
                  <a:pt x="396" y="93"/>
                </a:lnTo>
                <a:lnTo>
                  <a:pt x="393" y="93"/>
                </a:lnTo>
                <a:lnTo>
                  <a:pt x="378" y="93"/>
                </a:lnTo>
                <a:lnTo>
                  <a:pt x="372" y="93"/>
                </a:lnTo>
                <a:lnTo>
                  <a:pt x="371" y="94"/>
                </a:lnTo>
                <a:lnTo>
                  <a:pt x="370" y="97"/>
                </a:lnTo>
                <a:lnTo>
                  <a:pt x="369" y="98"/>
                </a:lnTo>
                <a:lnTo>
                  <a:pt x="370" y="99"/>
                </a:lnTo>
                <a:lnTo>
                  <a:pt x="369" y="99"/>
                </a:lnTo>
                <a:lnTo>
                  <a:pt x="369" y="100"/>
                </a:lnTo>
                <a:lnTo>
                  <a:pt x="368" y="100"/>
                </a:lnTo>
                <a:lnTo>
                  <a:pt x="366" y="100"/>
                </a:lnTo>
                <a:lnTo>
                  <a:pt x="366" y="101"/>
                </a:lnTo>
                <a:lnTo>
                  <a:pt x="366" y="102"/>
                </a:lnTo>
                <a:lnTo>
                  <a:pt x="365" y="102"/>
                </a:lnTo>
                <a:lnTo>
                  <a:pt x="365" y="103"/>
                </a:lnTo>
                <a:lnTo>
                  <a:pt x="364" y="103"/>
                </a:lnTo>
                <a:lnTo>
                  <a:pt x="364" y="105"/>
                </a:lnTo>
                <a:lnTo>
                  <a:pt x="365" y="105"/>
                </a:lnTo>
                <a:lnTo>
                  <a:pt x="365" y="106"/>
                </a:lnTo>
                <a:lnTo>
                  <a:pt x="366" y="108"/>
                </a:lnTo>
                <a:lnTo>
                  <a:pt x="368" y="109"/>
                </a:lnTo>
                <a:lnTo>
                  <a:pt x="369" y="110"/>
                </a:lnTo>
                <a:lnTo>
                  <a:pt x="368" y="110"/>
                </a:lnTo>
                <a:lnTo>
                  <a:pt x="368" y="113"/>
                </a:lnTo>
                <a:lnTo>
                  <a:pt x="368" y="114"/>
                </a:lnTo>
                <a:lnTo>
                  <a:pt x="367" y="115"/>
                </a:lnTo>
                <a:lnTo>
                  <a:pt x="367" y="116"/>
                </a:lnTo>
                <a:lnTo>
                  <a:pt x="368" y="117"/>
                </a:lnTo>
                <a:lnTo>
                  <a:pt x="368" y="118"/>
                </a:lnTo>
                <a:lnTo>
                  <a:pt x="367" y="118"/>
                </a:lnTo>
                <a:lnTo>
                  <a:pt x="366" y="119"/>
                </a:lnTo>
                <a:lnTo>
                  <a:pt x="365" y="120"/>
                </a:lnTo>
                <a:lnTo>
                  <a:pt x="365" y="122"/>
                </a:lnTo>
                <a:lnTo>
                  <a:pt x="364" y="122"/>
                </a:lnTo>
                <a:lnTo>
                  <a:pt x="364" y="123"/>
                </a:lnTo>
                <a:lnTo>
                  <a:pt x="365" y="123"/>
                </a:lnTo>
                <a:lnTo>
                  <a:pt x="366" y="123"/>
                </a:lnTo>
                <a:lnTo>
                  <a:pt x="367" y="123"/>
                </a:lnTo>
                <a:lnTo>
                  <a:pt x="366" y="124"/>
                </a:lnTo>
                <a:lnTo>
                  <a:pt x="367" y="125"/>
                </a:lnTo>
                <a:lnTo>
                  <a:pt x="367" y="124"/>
                </a:lnTo>
                <a:lnTo>
                  <a:pt x="368" y="125"/>
                </a:lnTo>
                <a:lnTo>
                  <a:pt x="367" y="125"/>
                </a:lnTo>
                <a:lnTo>
                  <a:pt x="367" y="126"/>
                </a:lnTo>
                <a:lnTo>
                  <a:pt x="366" y="126"/>
                </a:lnTo>
                <a:lnTo>
                  <a:pt x="366" y="127"/>
                </a:lnTo>
                <a:lnTo>
                  <a:pt x="366" y="128"/>
                </a:lnTo>
                <a:lnTo>
                  <a:pt x="365" y="128"/>
                </a:lnTo>
                <a:lnTo>
                  <a:pt x="364" y="129"/>
                </a:lnTo>
                <a:lnTo>
                  <a:pt x="364" y="130"/>
                </a:lnTo>
                <a:lnTo>
                  <a:pt x="364" y="131"/>
                </a:lnTo>
                <a:lnTo>
                  <a:pt x="364" y="133"/>
                </a:lnTo>
                <a:lnTo>
                  <a:pt x="364" y="132"/>
                </a:lnTo>
                <a:lnTo>
                  <a:pt x="363" y="133"/>
                </a:lnTo>
                <a:lnTo>
                  <a:pt x="363" y="134"/>
                </a:lnTo>
                <a:lnTo>
                  <a:pt x="363" y="135"/>
                </a:lnTo>
                <a:lnTo>
                  <a:pt x="362" y="135"/>
                </a:lnTo>
                <a:lnTo>
                  <a:pt x="361" y="136"/>
                </a:lnTo>
                <a:lnTo>
                  <a:pt x="360" y="136"/>
                </a:lnTo>
                <a:lnTo>
                  <a:pt x="359" y="136"/>
                </a:lnTo>
                <a:lnTo>
                  <a:pt x="358" y="139"/>
                </a:lnTo>
                <a:lnTo>
                  <a:pt x="359" y="139"/>
                </a:lnTo>
                <a:lnTo>
                  <a:pt x="359" y="140"/>
                </a:lnTo>
                <a:lnTo>
                  <a:pt x="358" y="140"/>
                </a:lnTo>
                <a:lnTo>
                  <a:pt x="358" y="141"/>
                </a:lnTo>
                <a:lnTo>
                  <a:pt x="358" y="142"/>
                </a:lnTo>
                <a:lnTo>
                  <a:pt x="357" y="142"/>
                </a:lnTo>
                <a:lnTo>
                  <a:pt x="357" y="143"/>
                </a:lnTo>
                <a:lnTo>
                  <a:pt x="356" y="143"/>
                </a:lnTo>
                <a:lnTo>
                  <a:pt x="357" y="144"/>
                </a:lnTo>
                <a:lnTo>
                  <a:pt x="356" y="145"/>
                </a:lnTo>
                <a:lnTo>
                  <a:pt x="355" y="146"/>
                </a:lnTo>
                <a:lnTo>
                  <a:pt x="354" y="146"/>
                </a:lnTo>
                <a:lnTo>
                  <a:pt x="352" y="146"/>
                </a:lnTo>
                <a:lnTo>
                  <a:pt x="351" y="146"/>
                </a:lnTo>
                <a:lnTo>
                  <a:pt x="349" y="146"/>
                </a:lnTo>
                <a:lnTo>
                  <a:pt x="348" y="146"/>
                </a:lnTo>
                <a:lnTo>
                  <a:pt x="347" y="146"/>
                </a:lnTo>
                <a:lnTo>
                  <a:pt x="346" y="147"/>
                </a:lnTo>
                <a:lnTo>
                  <a:pt x="346" y="148"/>
                </a:lnTo>
                <a:lnTo>
                  <a:pt x="345" y="148"/>
                </a:lnTo>
                <a:lnTo>
                  <a:pt x="344" y="148"/>
                </a:lnTo>
                <a:lnTo>
                  <a:pt x="343" y="149"/>
                </a:lnTo>
                <a:lnTo>
                  <a:pt x="344" y="150"/>
                </a:lnTo>
                <a:lnTo>
                  <a:pt x="345" y="151"/>
                </a:lnTo>
                <a:lnTo>
                  <a:pt x="346" y="151"/>
                </a:lnTo>
                <a:lnTo>
                  <a:pt x="346" y="152"/>
                </a:lnTo>
                <a:lnTo>
                  <a:pt x="348" y="152"/>
                </a:lnTo>
                <a:lnTo>
                  <a:pt x="348" y="153"/>
                </a:lnTo>
                <a:lnTo>
                  <a:pt x="349" y="153"/>
                </a:lnTo>
                <a:lnTo>
                  <a:pt x="347" y="154"/>
                </a:lnTo>
                <a:lnTo>
                  <a:pt x="347" y="153"/>
                </a:lnTo>
                <a:lnTo>
                  <a:pt x="347" y="154"/>
                </a:lnTo>
                <a:lnTo>
                  <a:pt x="346" y="154"/>
                </a:lnTo>
                <a:lnTo>
                  <a:pt x="347" y="155"/>
                </a:lnTo>
                <a:lnTo>
                  <a:pt x="346" y="156"/>
                </a:lnTo>
                <a:lnTo>
                  <a:pt x="344" y="157"/>
                </a:lnTo>
                <a:lnTo>
                  <a:pt x="344" y="158"/>
                </a:lnTo>
                <a:lnTo>
                  <a:pt x="342" y="158"/>
                </a:lnTo>
                <a:lnTo>
                  <a:pt x="342" y="159"/>
                </a:lnTo>
                <a:lnTo>
                  <a:pt x="342" y="160"/>
                </a:lnTo>
                <a:lnTo>
                  <a:pt x="341" y="161"/>
                </a:lnTo>
                <a:lnTo>
                  <a:pt x="341" y="162"/>
                </a:lnTo>
                <a:lnTo>
                  <a:pt x="340" y="162"/>
                </a:lnTo>
                <a:lnTo>
                  <a:pt x="340" y="163"/>
                </a:lnTo>
                <a:lnTo>
                  <a:pt x="340" y="164"/>
                </a:lnTo>
                <a:lnTo>
                  <a:pt x="339" y="164"/>
                </a:lnTo>
                <a:lnTo>
                  <a:pt x="340" y="165"/>
                </a:lnTo>
                <a:lnTo>
                  <a:pt x="340" y="166"/>
                </a:lnTo>
                <a:lnTo>
                  <a:pt x="340" y="167"/>
                </a:lnTo>
                <a:lnTo>
                  <a:pt x="340" y="168"/>
                </a:lnTo>
                <a:lnTo>
                  <a:pt x="340" y="169"/>
                </a:lnTo>
                <a:lnTo>
                  <a:pt x="340" y="170"/>
                </a:lnTo>
                <a:lnTo>
                  <a:pt x="339" y="171"/>
                </a:lnTo>
                <a:lnTo>
                  <a:pt x="338" y="171"/>
                </a:lnTo>
                <a:lnTo>
                  <a:pt x="338" y="174"/>
                </a:lnTo>
                <a:lnTo>
                  <a:pt x="337" y="175"/>
                </a:lnTo>
                <a:lnTo>
                  <a:pt x="338" y="175"/>
                </a:lnTo>
                <a:lnTo>
                  <a:pt x="338" y="176"/>
                </a:lnTo>
                <a:lnTo>
                  <a:pt x="338" y="177"/>
                </a:lnTo>
                <a:lnTo>
                  <a:pt x="338" y="178"/>
                </a:lnTo>
                <a:lnTo>
                  <a:pt x="337" y="178"/>
                </a:lnTo>
                <a:lnTo>
                  <a:pt x="336" y="179"/>
                </a:lnTo>
                <a:lnTo>
                  <a:pt x="337" y="180"/>
                </a:lnTo>
                <a:lnTo>
                  <a:pt x="337" y="181"/>
                </a:lnTo>
                <a:lnTo>
                  <a:pt x="335" y="181"/>
                </a:lnTo>
                <a:lnTo>
                  <a:pt x="335" y="180"/>
                </a:lnTo>
                <a:lnTo>
                  <a:pt x="334" y="181"/>
                </a:lnTo>
                <a:lnTo>
                  <a:pt x="335" y="182"/>
                </a:lnTo>
                <a:lnTo>
                  <a:pt x="334" y="182"/>
                </a:lnTo>
                <a:lnTo>
                  <a:pt x="334" y="183"/>
                </a:lnTo>
                <a:lnTo>
                  <a:pt x="334" y="184"/>
                </a:lnTo>
                <a:lnTo>
                  <a:pt x="333" y="184"/>
                </a:lnTo>
                <a:lnTo>
                  <a:pt x="335" y="185"/>
                </a:lnTo>
                <a:lnTo>
                  <a:pt x="335" y="186"/>
                </a:lnTo>
                <a:lnTo>
                  <a:pt x="336" y="187"/>
                </a:lnTo>
                <a:lnTo>
                  <a:pt x="335" y="188"/>
                </a:lnTo>
                <a:lnTo>
                  <a:pt x="334" y="189"/>
                </a:lnTo>
                <a:lnTo>
                  <a:pt x="334" y="190"/>
                </a:lnTo>
                <a:lnTo>
                  <a:pt x="333" y="189"/>
                </a:lnTo>
                <a:lnTo>
                  <a:pt x="332" y="190"/>
                </a:lnTo>
                <a:lnTo>
                  <a:pt x="332" y="191"/>
                </a:lnTo>
                <a:lnTo>
                  <a:pt x="330" y="192"/>
                </a:lnTo>
                <a:lnTo>
                  <a:pt x="331" y="192"/>
                </a:lnTo>
                <a:lnTo>
                  <a:pt x="331" y="193"/>
                </a:lnTo>
                <a:lnTo>
                  <a:pt x="329" y="194"/>
                </a:lnTo>
                <a:lnTo>
                  <a:pt x="328" y="196"/>
                </a:lnTo>
                <a:lnTo>
                  <a:pt x="328" y="197"/>
                </a:lnTo>
                <a:lnTo>
                  <a:pt x="329" y="197"/>
                </a:lnTo>
                <a:lnTo>
                  <a:pt x="328" y="197"/>
                </a:lnTo>
                <a:lnTo>
                  <a:pt x="328" y="198"/>
                </a:lnTo>
                <a:lnTo>
                  <a:pt x="329" y="198"/>
                </a:lnTo>
                <a:lnTo>
                  <a:pt x="329" y="199"/>
                </a:lnTo>
                <a:lnTo>
                  <a:pt x="330" y="199"/>
                </a:lnTo>
                <a:lnTo>
                  <a:pt x="331" y="199"/>
                </a:lnTo>
                <a:lnTo>
                  <a:pt x="332" y="199"/>
                </a:lnTo>
                <a:lnTo>
                  <a:pt x="333" y="200"/>
                </a:lnTo>
                <a:lnTo>
                  <a:pt x="334" y="200"/>
                </a:lnTo>
                <a:lnTo>
                  <a:pt x="334" y="201"/>
                </a:lnTo>
                <a:lnTo>
                  <a:pt x="335" y="201"/>
                </a:lnTo>
                <a:lnTo>
                  <a:pt x="335" y="202"/>
                </a:lnTo>
                <a:lnTo>
                  <a:pt x="335" y="203"/>
                </a:lnTo>
                <a:lnTo>
                  <a:pt x="332" y="204"/>
                </a:lnTo>
                <a:lnTo>
                  <a:pt x="332" y="205"/>
                </a:lnTo>
                <a:lnTo>
                  <a:pt x="330" y="206"/>
                </a:lnTo>
                <a:lnTo>
                  <a:pt x="329" y="205"/>
                </a:lnTo>
                <a:lnTo>
                  <a:pt x="327" y="206"/>
                </a:lnTo>
                <a:lnTo>
                  <a:pt x="326" y="207"/>
                </a:lnTo>
                <a:lnTo>
                  <a:pt x="321" y="208"/>
                </a:lnTo>
                <a:lnTo>
                  <a:pt x="316" y="210"/>
                </a:lnTo>
                <a:lnTo>
                  <a:pt x="312" y="212"/>
                </a:lnTo>
                <a:lnTo>
                  <a:pt x="313" y="213"/>
                </a:lnTo>
                <a:lnTo>
                  <a:pt x="312" y="213"/>
                </a:lnTo>
                <a:lnTo>
                  <a:pt x="311" y="213"/>
                </a:lnTo>
                <a:lnTo>
                  <a:pt x="310" y="213"/>
                </a:lnTo>
                <a:lnTo>
                  <a:pt x="308" y="214"/>
                </a:lnTo>
                <a:lnTo>
                  <a:pt x="306" y="215"/>
                </a:lnTo>
                <a:lnTo>
                  <a:pt x="303" y="217"/>
                </a:lnTo>
                <a:lnTo>
                  <a:pt x="300" y="218"/>
                </a:lnTo>
                <a:lnTo>
                  <a:pt x="297" y="219"/>
                </a:lnTo>
                <a:lnTo>
                  <a:pt x="294" y="220"/>
                </a:lnTo>
                <a:lnTo>
                  <a:pt x="291" y="221"/>
                </a:lnTo>
                <a:lnTo>
                  <a:pt x="291" y="222"/>
                </a:lnTo>
                <a:lnTo>
                  <a:pt x="289" y="223"/>
                </a:lnTo>
                <a:lnTo>
                  <a:pt x="287" y="224"/>
                </a:lnTo>
                <a:lnTo>
                  <a:pt x="286" y="225"/>
                </a:lnTo>
                <a:lnTo>
                  <a:pt x="283" y="226"/>
                </a:lnTo>
                <a:lnTo>
                  <a:pt x="281" y="227"/>
                </a:lnTo>
                <a:lnTo>
                  <a:pt x="280" y="227"/>
                </a:lnTo>
                <a:lnTo>
                  <a:pt x="280" y="228"/>
                </a:lnTo>
                <a:lnTo>
                  <a:pt x="280" y="229"/>
                </a:lnTo>
                <a:lnTo>
                  <a:pt x="279" y="230"/>
                </a:lnTo>
                <a:lnTo>
                  <a:pt x="277" y="231"/>
                </a:lnTo>
                <a:lnTo>
                  <a:pt x="277" y="230"/>
                </a:lnTo>
                <a:lnTo>
                  <a:pt x="275" y="230"/>
                </a:lnTo>
                <a:lnTo>
                  <a:pt x="274" y="231"/>
                </a:lnTo>
                <a:lnTo>
                  <a:pt x="274" y="232"/>
                </a:lnTo>
                <a:lnTo>
                  <a:pt x="273" y="232"/>
                </a:lnTo>
                <a:lnTo>
                  <a:pt x="273" y="231"/>
                </a:lnTo>
                <a:lnTo>
                  <a:pt x="272" y="230"/>
                </a:lnTo>
                <a:lnTo>
                  <a:pt x="274" y="228"/>
                </a:lnTo>
                <a:lnTo>
                  <a:pt x="274" y="227"/>
                </a:lnTo>
                <a:lnTo>
                  <a:pt x="274" y="226"/>
                </a:lnTo>
                <a:lnTo>
                  <a:pt x="273" y="226"/>
                </a:lnTo>
                <a:lnTo>
                  <a:pt x="272" y="226"/>
                </a:lnTo>
                <a:lnTo>
                  <a:pt x="271" y="226"/>
                </a:lnTo>
                <a:lnTo>
                  <a:pt x="268" y="226"/>
                </a:lnTo>
                <a:lnTo>
                  <a:pt x="267" y="226"/>
                </a:lnTo>
                <a:lnTo>
                  <a:pt x="266" y="226"/>
                </a:lnTo>
                <a:lnTo>
                  <a:pt x="266" y="225"/>
                </a:lnTo>
                <a:lnTo>
                  <a:pt x="265" y="224"/>
                </a:lnTo>
                <a:lnTo>
                  <a:pt x="265" y="225"/>
                </a:lnTo>
                <a:lnTo>
                  <a:pt x="264" y="225"/>
                </a:lnTo>
                <a:lnTo>
                  <a:pt x="263" y="225"/>
                </a:lnTo>
                <a:lnTo>
                  <a:pt x="262" y="226"/>
                </a:lnTo>
                <a:lnTo>
                  <a:pt x="260" y="225"/>
                </a:lnTo>
                <a:lnTo>
                  <a:pt x="260" y="224"/>
                </a:lnTo>
                <a:lnTo>
                  <a:pt x="260" y="225"/>
                </a:lnTo>
                <a:lnTo>
                  <a:pt x="259" y="225"/>
                </a:lnTo>
                <a:lnTo>
                  <a:pt x="258" y="224"/>
                </a:lnTo>
                <a:lnTo>
                  <a:pt x="258" y="225"/>
                </a:lnTo>
                <a:lnTo>
                  <a:pt x="257" y="225"/>
                </a:lnTo>
                <a:lnTo>
                  <a:pt x="257" y="226"/>
                </a:lnTo>
                <a:lnTo>
                  <a:pt x="255" y="226"/>
                </a:lnTo>
                <a:lnTo>
                  <a:pt x="253" y="228"/>
                </a:lnTo>
                <a:lnTo>
                  <a:pt x="252" y="228"/>
                </a:lnTo>
                <a:lnTo>
                  <a:pt x="252" y="229"/>
                </a:lnTo>
                <a:lnTo>
                  <a:pt x="250" y="230"/>
                </a:lnTo>
                <a:lnTo>
                  <a:pt x="249" y="230"/>
                </a:lnTo>
                <a:lnTo>
                  <a:pt x="248" y="230"/>
                </a:lnTo>
                <a:lnTo>
                  <a:pt x="247" y="230"/>
                </a:lnTo>
                <a:lnTo>
                  <a:pt x="247" y="229"/>
                </a:lnTo>
                <a:lnTo>
                  <a:pt x="246" y="229"/>
                </a:lnTo>
                <a:lnTo>
                  <a:pt x="245" y="230"/>
                </a:lnTo>
                <a:lnTo>
                  <a:pt x="243" y="230"/>
                </a:lnTo>
                <a:lnTo>
                  <a:pt x="242" y="230"/>
                </a:lnTo>
                <a:lnTo>
                  <a:pt x="241" y="230"/>
                </a:lnTo>
                <a:lnTo>
                  <a:pt x="241" y="228"/>
                </a:lnTo>
                <a:lnTo>
                  <a:pt x="240" y="229"/>
                </a:lnTo>
                <a:lnTo>
                  <a:pt x="240" y="228"/>
                </a:lnTo>
                <a:lnTo>
                  <a:pt x="240" y="230"/>
                </a:lnTo>
                <a:lnTo>
                  <a:pt x="239" y="230"/>
                </a:lnTo>
                <a:lnTo>
                  <a:pt x="238" y="230"/>
                </a:lnTo>
                <a:lnTo>
                  <a:pt x="237" y="229"/>
                </a:lnTo>
                <a:lnTo>
                  <a:pt x="236" y="229"/>
                </a:lnTo>
                <a:lnTo>
                  <a:pt x="236" y="230"/>
                </a:lnTo>
                <a:lnTo>
                  <a:pt x="235" y="230"/>
                </a:lnTo>
                <a:lnTo>
                  <a:pt x="234" y="230"/>
                </a:lnTo>
                <a:lnTo>
                  <a:pt x="233" y="230"/>
                </a:lnTo>
                <a:lnTo>
                  <a:pt x="232" y="230"/>
                </a:lnTo>
                <a:lnTo>
                  <a:pt x="231" y="230"/>
                </a:lnTo>
                <a:lnTo>
                  <a:pt x="231" y="231"/>
                </a:lnTo>
                <a:lnTo>
                  <a:pt x="230" y="231"/>
                </a:lnTo>
                <a:lnTo>
                  <a:pt x="230" y="230"/>
                </a:lnTo>
                <a:lnTo>
                  <a:pt x="229" y="230"/>
                </a:lnTo>
                <a:lnTo>
                  <a:pt x="228" y="230"/>
                </a:lnTo>
                <a:lnTo>
                  <a:pt x="228" y="229"/>
                </a:lnTo>
                <a:lnTo>
                  <a:pt x="226" y="230"/>
                </a:lnTo>
                <a:lnTo>
                  <a:pt x="225" y="230"/>
                </a:lnTo>
                <a:lnTo>
                  <a:pt x="224" y="231"/>
                </a:lnTo>
                <a:lnTo>
                  <a:pt x="223" y="231"/>
                </a:lnTo>
                <a:lnTo>
                  <a:pt x="222" y="231"/>
                </a:lnTo>
                <a:lnTo>
                  <a:pt x="221" y="231"/>
                </a:lnTo>
                <a:lnTo>
                  <a:pt x="221" y="232"/>
                </a:lnTo>
                <a:lnTo>
                  <a:pt x="220" y="231"/>
                </a:lnTo>
                <a:lnTo>
                  <a:pt x="220" y="233"/>
                </a:lnTo>
                <a:lnTo>
                  <a:pt x="219" y="233"/>
                </a:lnTo>
                <a:lnTo>
                  <a:pt x="216" y="233"/>
                </a:lnTo>
                <a:lnTo>
                  <a:pt x="215" y="234"/>
                </a:lnTo>
                <a:lnTo>
                  <a:pt x="214" y="234"/>
                </a:lnTo>
                <a:lnTo>
                  <a:pt x="213" y="235"/>
                </a:lnTo>
                <a:lnTo>
                  <a:pt x="212" y="236"/>
                </a:lnTo>
                <a:lnTo>
                  <a:pt x="211" y="236"/>
                </a:lnTo>
                <a:lnTo>
                  <a:pt x="210" y="235"/>
                </a:lnTo>
                <a:lnTo>
                  <a:pt x="209" y="236"/>
                </a:lnTo>
                <a:lnTo>
                  <a:pt x="207" y="236"/>
                </a:lnTo>
                <a:lnTo>
                  <a:pt x="206" y="237"/>
                </a:lnTo>
                <a:lnTo>
                  <a:pt x="205" y="237"/>
                </a:lnTo>
                <a:lnTo>
                  <a:pt x="205" y="236"/>
                </a:lnTo>
                <a:lnTo>
                  <a:pt x="205" y="237"/>
                </a:lnTo>
                <a:lnTo>
                  <a:pt x="205" y="238"/>
                </a:lnTo>
                <a:lnTo>
                  <a:pt x="203" y="238"/>
                </a:lnTo>
                <a:lnTo>
                  <a:pt x="203" y="239"/>
                </a:lnTo>
                <a:lnTo>
                  <a:pt x="202" y="239"/>
                </a:lnTo>
                <a:lnTo>
                  <a:pt x="202" y="240"/>
                </a:lnTo>
                <a:lnTo>
                  <a:pt x="201" y="239"/>
                </a:lnTo>
                <a:lnTo>
                  <a:pt x="201" y="241"/>
                </a:lnTo>
                <a:lnTo>
                  <a:pt x="200" y="240"/>
                </a:lnTo>
                <a:lnTo>
                  <a:pt x="200" y="241"/>
                </a:lnTo>
                <a:lnTo>
                  <a:pt x="199" y="241"/>
                </a:lnTo>
                <a:lnTo>
                  <a:pt x="199" y="242"/>
                </a:lnTo>
                <a:lnTo>
                  <a:pt x="197" y="243"/>
                </a:lnTo>
                <a:lnTo>
                  <a:pt x="196" y="242"/>
                </a:lnTo>
                <a:lnTo>
                  <a:pt x="196" y="243"/>
                </a:lnTo>
                <a:lnTo>
                  <a:pt x="195" y="243"/>
                </a:lnTo>
                <a:lnTo>
                  <a:pt x="194" y="243"/>
                </a:lnTo>
                <a:lnTo>
                  <a:pt x="193" y="244"/>
                </a:lnTo>
                <a:lnTo>
                  <a:pt x="193" y="242"/>
                </a:lnTo>
                <a:lnTo>
                  <a:pt x="193" y="243"/>
                </a:lnTo>
                <a:lnTo>
                  <a:pt x="193" y="242"/>
                </a:lnTo>
                <a:lnTo>
                  <a:pt x="192" y="242"/>
                </a:lnTo>
                <a:lnTo>
                  <a:pt x="191" y="242"/>
                </a:lnTo>
                <a:lnTo>
                  <a:pt x="191" y="243"/>
                </a:lnTo>
                <a:lnTo>
                  <a:pt x="191" y="242"/>
                </a:lnTo>
                <a:lnTo>
                  <a:pt x="190" y="243"/>
                </a:lnTo>
                <a:lnTo>
                  <a:pt x="189" y="243"/>
                </a:lnTo>
                <a:lnTo>
                  <a:pt x="187" y="243"/>
                </a:lnTo>
                <a:lnTo>
                  <a:pt x="186" y="243"/>
                </a:lnTo>
                <a:lnTo>
                  <a:pt x="185" y="243"/>
                </a:lnTo>
                <a:lnTo>
                  <a:pt x="184" y="243"/>
                </a:lnTo>
                <a:lnTo>
                  <a:pt x="184" y="244"/>
                </a:lnTo>
                <a:lnTo>
                  <a:pt x="184" y="243"/>
                </a:lnTo>
                <a:lnTo>
                  <a:pt x="182" y="243"/>
                </a:lnTo>
                <a:lnTo>
                  <a:pt x="181" y="243"/>
                </a:lnTo>
                <a:lnTo>
                  <a:pt x="180" y="243"/>
                </a:lnTo>
                <a:lnTo>
                  <a:pt x="179" y="243"/>
                </a:lnTo>
                <a:lnTo>
                  <a:pt x="179" y="244"/>
                </a:lnTo>
                <a:lnTo>
                  <a:pt x="179" y="245"/>
                </a:lnTo>
                <a:lnTo>
                  <a:pt x="176" y="246"/>
                </a:lnTo>
                <a:lnTo>
                  <a:pt x="175" y="246"/>
                </a:lnTo>
                <a:lnTo>
                  <a:pt x="175" y="247"/>
                </a:lnTo>
                <a:lnTo>
                  <a:pt x="174" y="248"/>
                </a:lnTo>
                <a:lnTo>
                  <a:pt x="173" y="249"/>
                </a:lnTo>
                <a:lnTo>
                  <a:pt x="173" y="248"/>
                </a:lnTo>
                <a:lnTo>
                  <a:pt x="172" y="249"/>
                </a:lnTo>
                <a:lnTo>
                  <a:pt x="171" y="248"/>
                </a:lnTo>
                <a:lnTo>
                  <a:pt x="170" y="248"/>
                </a:lnTo>
                <a:lnTo>
                  <a:pt x="169" y="248"/>
                </a:lnTo>
                <a:lnTo>
                  <a:pt x="168" y="249"/>
                </a:lnTo>
                <a:lnTo>
                  <a:pt x="167" y="249"/>
                </a:lnTo>
                <a:lnTo>
                  <a:pt x="166" y="250"/>
                </a:lnTo>
                <a:lnTo>
                  <a:pt x="166" y="251"/>
                </a:lnTo>
                <a:lnTo>
                  <a:pt x="165" y="252"/>
                </a:lnTo>
                <a:lnTo>
                  <a:pt x="164" y="252"/>
                </a:lnTo>
                <a:lnTo>
                  <a:pt x="162" y="251"/>
                </a:lnTo>
                <a:lnTo>
                  <a:pt x="161" y="252"/>
                </a:lnTo>
                <a:lnTo>
                  <a:pt x="160" y="250"/>
                </a:lnTo>
                <a:lnTo>
                  <a:pt x="158" y="252"/>
                </a:lnTo>
                <a:lnTo>
                  <a:pt x="156" y="252"/>
                </a:lnTo>
                <a:lnTo>
                  <a:pt x="155" y="253"/>
                </a:lnTo>
                <a:lnTo>
                  <a:pt x="154" y="254"/>
                </a:lnTo>
                <a:lnTo>
                  <a:pt x="153" y="255"/>
                </a:lnTo>
                <a:lnTo>
                  <a:pt x="153" y="256"/>
                </a:lnTo>
                <a:lnTo>
                  <a:pt x="152" y="256"/>
                </a:lnTo>
                <a:lnTo>
                  <a:pt x="151" y="256"/>
                </a:lnTo>
                <a:lnTo>
                  <a:pt x="150" y="255"/>
                </a:lnTo>
                <a:lnTo>
                  <a:pt x="150" y="256"/>
                </a:lnTo>
                <a:lnTo>
                  <a:pt x="148" y="256"/>
                </a:lnTo>
                <a:lnTo>
                  <a:pt x="148" y="257"/>
                </a:lnTo>
                <a:lnTo>
                  <a:pt x="147" y="257"/>
                </a:lnTo>
                <a:lnTo>
                  <a:pt x="145" y="257"/>
                </a:lnTo>
                <a:lnTo>
                  <a:pt x="144" y="258"/>
                </a:lnTo>
                <a:lnTo>
                  <a:pt x="143" y="259"/>
                </a:lnTo>
                <a:lnTo>
                  <a:pt x="141" y="258"/>
                </a:lnTo>
                <a:lnTo>
                  <a:pt x="141" y="259"/>
                </a:lnTo>
                <a:lnTo>
                  <a:pt x="140" y="258"/>
                </a:lnTo>
                <a:lnTo>
                  <a:pt x="138" y="259"/>
                </a:lnTo>
                <a:lnTo>
                  <a:pt x="138" y="258"/>
                </a:lnTo>
                <a:lnTo>
                  <a:pt x="138" y="259"/>
                </a:lnTo>
                <a:lnTo>
                  <a:pt x="136" y="259"/>
                </a:lnTo>
                <a:lnTo>
                  <a:pt x="135" y="259"/>
                </a:lnTo>
                <a:lnTo>
                  <a:pt x="134" y="259"/>
                </a:lnTo>
                <a:lnTo>
                  <a:pt x="133" y="260"/>
                </a:lnTo>
                <a:lnTo>
                  <a:pt x="132" y="260"/>
                </a:lnTo>
                <a:lnTo>
                  <a:pt x="130" y="261"/>
                </a:lnTo>
                <a:lnTo>
                  <a:pt x="130" y="262"/>
                </a:lnTo>
                <a:lnTo>
                  <a:pt x="129" y="263"/>
                </a:lnTo>
                <a:lnTo>
                  <a:pt x="128" y="264"/>
                </a:lnTo>
                <a:lnTo>
                  <a:pt x="126" y="265"/>
                </a:lnTo>
                <a:lnTo>
                  <a:pt x="125" y="265"/>
                </a:lnTo>
                <a:lnTo>
                  <a:pt x="124" y="265"/>
                </a:lnTo>
                <a:lnTo>
                  <a:pt x="122" y="267"/>
                </a:lnTo>
                <a:lnTo>
                  <a:pt x="122" y="268"/>
                </a:lnTo>
                <a:lnTo>
                  <a:pt x="121" y="268"/>
                </a:lnTo>
                <a:lnTo>
                  <a:pt x="121" y="269"/>
                </a:lnTo>
                <a:lnTo>
                  <a:pt x="120" y="269"/>
                </a:lnTo>
                <a:lnTo>
                  <a:pt x="117" y="269"/>
                </a:lnTo>
                <a:lnTo>
                  <a:pt x="115" y="270"/>
                </a:lnTo>
                <a:lnTo>
                  <a:pt x="115" y="271"/>
                </a:lnTo>
                <a:lnTo>
                  <a:pt x="114" y="271"/>
                </a:lnTo>
                <a:lnTo>
                  <a:pt x="112" y="272"/>
                </a:lnTo>
                <a:lnTo>
                  <a:pt x="112" y="270"/>
                </a:lnTo>
                <a:lnTo>
                  <a:pt x="111" y="270"/>
                </a:lnTo>
                <a:lnTo>
                  <a:pt x="111" y="269"/>
                </a:lnTo>
                <a:lnTo>
                  <a:pt x="109" y="269"/>
                </a:lnTo>
                <a:lnTo>
                  <a:pt x="109" y="268"/>
                </a:lnTo>
                <a:lnTo>
                  <a:pt x="107" y="267"/>
                </a:lnTo>
                <a:lnTo>
                  <a:pt x="106" y="267"/>
                </a:lnTo>
                <a:lnTo>
                  <a:pt x="106" y="268"/>
                </a:lnTo>
                <a:lnTo>
                  <a:pt x="106" y="270"/>
                </a:lnTo>
                <a:lnTo>
                  <a:pt x="105" y="270"/>
                </a:lnTo>
                <a:lnTo>
                  <a:pt x="104" y="272"/>
                </a:lnTo>
                <a:lnTo>
                  <a:pt x="103" y="272"/>
                </a:lnTo>
                <a:lnTo>
                  <a:pt x="102" y="272"/>
                </a:lnTo>
                <a:lnTo>
                  <a:pt x="101" y="272"/>
                </a:lnTo>
                <a:lnTo>
                  <a:pt x="100" y="272"/>
                </a:lnTo>
                <a:lnTo>
                  <a:pt x="99" y="272"/>
                </a:lnTo>
                <a:lnTo>
                  <a:pt x="100" y="271"/>
                </a:lnTo>
                <a:lnTo>
                  <a:pt x="101" y="270"/>
                </a:lnTo>
                <a:lnTo>
                  <a:pt x="101" y="269"/>
                </a:lnTo>
                <a:lnTo>
                  <a:pt x="100" y="268"/>
                </a:lnTo>
                <a:lnTo>
                  <a:pt x="99" y="268"/>
                </a:lnTo>
                <a:lnTo>
                  <a:pt x="99" y="269"/>
                </a:lnTo>
                <a:lnTo>
                  <a:pt x="98" y="269"/>
                </a:lnTo>
                <a:lnTo>
                  <a:pt x="97" y="271"/>
                </a:lnTo>
                <a:lnTo>
                  <a:pt x="95" y="272"/>
                </a:lnTo>
                <a:lnTo>
                  <a:pt x="93" y="272"/>
                </a:lnTo>
                <a:lnTo>
                  <a:pt x="92" y="271"/>
                </a:lnTo>
                <a:lnTo>
                  <a:pt x="92" y="270"/>
                </a:lnTo>
                <a:lnTo>
                  <a:pt x="93" y="269"/>
                </a:lnTo>
                <a:lnTo>
                  <a:pt x="93" y="268"/>
                </a:lnTo>
                <a:lnTo>
                  <a:pt x="94" y="268"/>
                </a:lnTo>
                <a:lnTo>
                  <a:pt x="93" y="267"/>
                </a:lnTo>
                <a:lnTo>
                  <a:pt x="94" y="266"/>
                </a:lnTo>
                <a:lnTo>
                  <a:pt x="93" y="266"/>
                </a:lnTo>
                <a:lnTo>
                  <a:pt x="92" y="266"/>
                </a:lnTo>
                <a:lnTo>
                  <a:pt x="91" y="267"/>
                </a:lnTo>
                <a:lnTo>
                  <a:pt x="89" y="266"/>
                </a:lnTo>
                <a:lnTo>
                  <a:pt x="89" y="267"/>
                </a:lnTo>
                <a:lnTo>
                  <a:pt x="89" y="268"/>
                </a:lnTo>
                <a:lnTo>
                  <a:pt x="88" y="268"/>
                </a:lnTo>
                <a:lnTo>
                  <a:pt x="89" y="269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0" y="272"/>
                </a:lnTo>
                <a:lnTo>
                  <a:pt x="89" y="272"/>
                </a:lnTo>
                <a:lnTo>
                  <a:pt x="88" y="272"/>
                </a:lnTo>
                <a:lnTo>
                  <a:pt x="87" y="272"/>
                </a:lnTo>
                <a:lnTo>
                  <a:pt x="87" y="273"/>
                </a:lnTo>
                <a:lnTo>
                  <a:pt x="86" y="274"/>
                </a:lnTo>
                <a:lnTo>
                  <a:pt x="85" y="274"/>
                </a:lnTo>
                <a:lnTo>
                  <a:pt x="84" y="275"/>
                </a:lnTo>
                <a:lnTo>
                  <a:pt x="83" y="275"/>
                </a:lnTo>
                <a:lnTo>
                  <a:pt x="82" y="277"/>
                </a:lnTo>
                <a:lnTo>
                  <a:pt x="83" y="278"/>
                </a:lnTo>
                <a:lnTo>
                  <a:pt x="84" y="278"/>
                </a:lnTo>
                <a:lnTo>
                  <a:pt x="85" y="278"/>
                </a:lnTo>
                <a:lnTo>
                  <a:pt x="86" y="277"/>
                </a:lnTo>
                <a:lnTo>
                  <a:pt x="87" y="277"/>
                </a:lnTo>
                <a:lnTo>
                  <a:pt x="89" y="277"/>
                </a:lnTo>
                <a:lnTo>
                  <a:pt x="89" y="278"/>
                </a:lnTo>
                <a:lnTo>
                  <a:pt x="89" y="279"/>
                </a:lnTo>
                <a:lnTo>
                  <a:pt x="90" y="279"/>
                </a:lnTo>
                <a:lnTo>
                  <a:pt x="90" y="280"/>
                </a:lnTo>
                <a:lnTo>
                  <a:pt x="89" y="281"/>
                </a:lnTo>
                <a:lnTo>
                  <a:pt x="89" y="282"/>
                </a:lnTo>
                <a:lnTo>
                  <a:pt x="89" y="283"/>
                </a:lnTo>
                <a:lnTo>
                  <a:pt x="90" y="284"/>
                </a:lnTo>
                <a:lnTo>
                  <a:pt x="89" y="284"/>
                </a:lnTo>
                <a:lnTo>
                  <a:pt x="89" y="283"/>
                </a:lnTo>
                <a:lnTo>
                  <a:pt x="88" y="283"/>
                </a:lnTo>
                <a:lnTo>
                  <a:pt x="88" y="282"/>
                </a:lnTo>
                <a:lnTo>
                  <a:pt x="87" y="282"/>
                </a:lnTo>
                <a:lnTo>
                  <a:pt x="86" y="283"/>
                </a:lnTo>
                <a:lnTo>
                  <a:pt x="86" y="285"/>
                </a:lnTo>
                <a:lnTo>
                  <a:pt x="86" y="286"/>
                </a:lnTo>
                <a:lnTo>
                  <a:pt x="84" y="287"/>
                </a:lnTo>
                <a:lnTo>
                  <a:pt x="83" y="286"/>
                </a:lnTo>
                <a:lnTo>
                  <a:pt x="83" y="285"/>
                </a:lnTo>
                <a:lnTo>
                  <a:pt x="82" y="285"/>
                </a:lnTo>
                <a:lnTo>
                  <a:pt x="81" y="285"/>
                </a:lnTo>
                <a:lnTo>
                  <a:pt x="80" y="285"/>
                </a:lnTo>
                <a:lnTo>
                  <a:pt x="80" y="286"/>
                </a:lnTo>
                <a:lnTo>
                  <a:pt x="80" y="287"/>
                </a:lnTo>
                <a:lnTo>
                  <a:pt x="79" y="288"/>
                </a:lnTo>
                <a:lnTo>
                  <a:pt x="78" y="288"/>
                </a:lnTo>
                <a:lnTo>
                  <a:pt x="78" y="287"/>
                </a:lnTo>
                <a:lnTo>
                  <a:pt x="77" y="287"/>
                </a:lnTo>
                <a:lnTo>
                  <a:pt x="78" y="286"/>
                </a:lnTo>
                <a:lnTo>
                  <a:pt x="77" y="285"/>
                </a:lnTo>
                <a:lnTo>
                  <a:pt x="76" y="285"/>
                </a:lnTo>
                <a:lnTo>
                  <a:pt x="76" y="284"/>
                </a:lnTo>
                <a:lnTo>
                  <a:pt x="75" y="285"/>
                </a:lnTo>
                <a:lnTo>
                  <a:pt x="74" y="286"/>
                </a:lnTo>
                <a:lnTo>
                  <a:pt x="73" y="286"/>
                </a:lnTo>
                <a:lnTo>
                  <a:pt x="72" y="286"/>
                </a:lnTo>
                <a:lnTo>
                  <a:pt x="72" y="287"/>
                </a:lnTo>
                <a:lnTo>
                  <a:pt x="71" y="288"/>
                </a:lnTo>
                <a:lnTo>
                  <a:pt x="70" y="288"/>
                </a:lnTo>
                <a:lnTo>
                  <a:pt x="69" y="288"/>
                </a:lnTo>
                <a:lnTo>
                  <a:pt x="69" y="289"/>
                </a:lnTo>
                <a:lnTo>
                  <a:pt x="67" y="289"/>
                </a:lnTo>
                <a:lnTo>
                  <a:pt x="66" y="290"/>
                </a:lnTo>
                <a:lnTo>
                  <a:pt x="64" y="289"/>
                </a:lnTo>
                <a:lnTo>
                  <a:pt x="63" y="289"/>
                </a:lnTo>
                <a:lnTo>
                  <a:pt x="62" y="291"/>
                </a:lnTo>
                <a:lnTo>
                  <a:pt x="60" y="291"/>
                </a:lnTo>
                <a:lnTo>
                  <a:pt x="58" y="291"/>
                </a:lnTo>
                <a:lnTo>
                  <a:pt x="59" y="291"/>
                </a:lnTo>
                <a:lnTo>
                  <a:pt x="60" y="289"/>
                </a:lnTo>
                <a:lnTo>
                  <a:pt x="59" y="288"/>
                </a:lnTo>
                <a:lnTo>
                  <a:pt x="59" y="287"/>
                </a:lnTo>
                <a:lnTo>
                  <a:pt x="58" y="288"/>
                </a:lnTo>
                <a:lnTo>
                  <a:pt x="56" y="288"/>
                </a:lnTo>
                <a:lnTo>
                  <a:pt x="55" y="288"/>
                </a:lnTo>
                <a:lnTo>
                  <a:pt x="53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88"/>
                </a:lnTo>
                <a:lnTo>
                  <a:pt x="49" y="288"/>
                </a:lnTo>
                <a:lnTo>
                  <a:pt x="49" y="290"/>
                </a:lnTo>
                <a:lnTo>
                  <a:pt x="47" y="289"/>
                </a:lnTo>
                <a:lnTo>
                  <a:pt x="46" y="290"/>
                </a:lnTo>
                <a:lnTo>
                  <a:pt x="45" y="290"/>
                </a:lnTo>
                <a:lnTo>
                  <a:pt x="44" y="290"/>
                </a:lnTo>
                <a:lnTo>
                  <a:pt x="43" y="288"/>
                </a:lnTo>
                <a:lnTo>
                  <a:pt x="42" y="288"/>
                </a:lnTo>
                <a:lnTo>
                  <a:pt x="43" y="288"/>
                </a:lnTo>
                <a:lnTo>
                  <a:pt x="43" y="287"/>
                </a:lnTo>
                <a:lnTo>
                  <a:pt x="43" y="286"/>
                </a:lnTo>
                <a:lnTo>
                  <a:pt x="43" y="285"/>
                </a:lnTo>
                <a:lnTo>
                  <a:pt x="43" y="284"/>
                </a:lnTo>
                <a:lnTo>
                  <a:pt x="43" y="281"/>
                </a:lnTo>
                <a:lnTo>
                  <a:pt x="44" y="281"/>
                </a:lnTo>
                <a:lnTo>
                  <a:pt x="45" y="281"/>
                </a:lnTo>
                <a:lnTo>
                  <a:pt x="46" y="280"/>
                </a:lnTo>
                <a:lnTo>
                  <a:pt x="44" y="279"/>
                </a:lnTo>
                <a:lnTo>
                  <a:pt x="44" y="280"/>
                </a:lnTo>
                <a:lnTo>
                  <a:pt x="43" y="278"/>
                </a:lnTo>
                <a:lnTo>
                  <a:pt x="42" y="278"/>
                </a:lnTo>
                <a:lnTo>
                  <a:pt x="41" y="278"/>
                </a:lnTo>
                <a:lnTo>
                  <a:pt x="40" y="278"/>
                </a:lnTo>
                <a:lnTo>
                  <a:pt x="39" y="278"/>
                </a:lnTo>
                <a:lnTo>
                  <a:pt x="38" y="278"/>
                </a:lnTo>
                <a:lnTo>
                  <a:pt x="38" y="277"/>
                </a:lnTo>
                <a:lnTo>
                  <a:pt x="37" y="278"/>
                </a:lnTo>
                <a:lnTo>
                  <a:pt x="37" y="276"/>
                </a:lnTo>
                <a:lnTo>
                  <a:pt x="36" y="275"/>
                </a:lnTo>
                <a:lnTo>
                  <a:pt x="35" y="275"/>
                </a:lnTo>
                <a:lnTo>
                  <a:pt x="36" y="275"/>
                </a:lnTo>
                <a:lnTo>
                  <a:pt x="35" y="275"/>
                </a:lnTo>
                <a:lnTo>
                  <a:pt x="35" y="274"/>
                </a:lnTo>
                <a:lnTo>
                  <a:pt x="36" y="273"/>
                </a:lnTo>
                <a:lnTo>
                  <a:pt x="37" y="274"/>
                </a:lnTo>
                <a:lnTo>
                  <a:pt x="37" y="273"/>
                </a:lnTo>
                <a:lnTo>
                  <a:pt x="38" y="273"/>
                </a:lnTo>
                <a:lnTo>
                  <a:pt x="39" y="272"/>
                </a:lnTo>
                <a:lnTo>
                  <a:pt x="40" y="272"/>
                </a:lnTo>
                <a:lnTo>
                  <a:pt x="40" y="273"/>
                </a:lnTo>
                <a:lnTo>
                  <a:pt x="41" y="272"/>
                </a:lnTo>
                <a:lnTo>
                  <a:pt x="42" y="272"/>
                </a:lnTo>
                <a:lnTo>
                  <a:pt x="41" y="272"/>
                </a:lnTo>
                <a:lnTo>
                  <a:pt x="40" y="271"/>
                </a:lnTo>
                <a:lnTo>
                  <a:pt x="39" y="271"/>
                </a:lnTo>
                <a:lnTo>
                  <a:pt x="40" y="270"/>
                </a:lnTo>
                <a:lnTo>
                  <a:pt x="40" y="269"/>
                </a:lnTo>
                <a:lnTo>
                  <a:pt x="40" y="268"/>
                </a:lnTo>
                <a:lnTo>
                  <a:pt x="40" y="267"/>
                </a:lnTo>
                <a:lnTo>
                  <a:pt x="39" y="267"/>
                </a:lnTo>
                <a:lnTo>
                  <a:pt x="39" y="266"/>
                </a:lnTo>
                <a:lnTo>
                  <a:pt x="40" y="265"/>
                </a:lnTo>
                <a:lnTo>
                  <a:pt x="40" y="264"/>
                </a:lnTo>
                <a:lnTo>
                  <a:pt x="40" y="263"/>
                </a:lnTo>
                <a:lnTo>
                  <a:pt x="40" y="264"/>
                </a:lnTo>
                <a:lnTo>
                  <a:pt x="39" y="264"/>
                </a:lnTo>
                <a:lnTo>
                  <a:pt x="38" y="264"/>
                </a:lnTo>
                <a:lnTo>
                  <a:pt x="38" y="263"/>
                </a:lnTo>
                <a:lnTo>
                  <a:pt x="37" y="263"/>
                </a:lnTo>
                <a:lnTo>
                  <a:pt x="37" y="262"/>
                </a:lnTo>
                <a:lnTo>
                  <a:pt x="36" y="262"/>
                </a:lnTo>
                <a:lnTo>
                  <a:pt x="35" y="262"/>
                </a:lnTo>
                <a:lnTo>
                  <a:pt x="34" y="262"/>
                </a:lnTo>
                <a:lnTo>
                  <a:pt x="34" y="261"/>
                </a:lnTo>
                <a:lnTo>
                  <a:pt x="31" y="260"/>
                </a:lnTo>
                <a:lnTo>
                  <a:pt x="31" y="259"/>
                </a:lnTo>
                <a:lnTo>
                  <a:pt x="30" y="259"/>
                </a:lnTo>
                <a:lnTo>
                  <a:pt x="30" y="258"/>
                </a:lnTo>
                <a:lnTo>
                  <a:pt x="31" y="257"/>
                </a:lnTo>
                <a:lnTo>
                  <a:pt x="30" y="257"/>
                </a:lnTo>
                <a:lnTo>
                  <a:pt x="29" y="257"/>
                </a:lnTo>
                <a:lnTo>
                  <a:pt x="28" y="257"/>
                </a:lnTo>
                <a:lnTo>
                  <a:pt x="28" y="256"/>
                </a:lnTo>
                <a:lnTo>
                  <a:pt x="27" y="256"/>
                </a:lnTo>
                <a:lnTo>
                  <a:pt x="26" y="256"/>
                </a:lnTo>
                <a:lnTo>
                  <a:pt x="25" y="256"/>
                </a:lnTo>
                <a:lnTo>
                  <a:pt x="24" y="256"/>
                </a:lnTo>
                <a:lnTo>
                  <a:pt x="23" y="256"/>
                </a:lnTo>
                <a:lnTo>
                  <a:pt x="23" y="255"/>
                </a:lnTo>
                <a:lnTo>
                  <a:pt x="22" y="255"/>
                </a:lnTo>
                <a:lnTo>
                  <a:pt x="22" y="254"/>
                </a:lnTo>
                <a:lnTo>
                  <a:pt x="23" y="252"/>
                </a:lnTo>
                <a:lnTo>
                  <a:pt x="22" y="252"/>
                </a:lnTo>
                <a:lnTo>
                  <a:pt x="23" y="251"/>
                </a:lnTo>
                <a:lnTo>
                  <a:pt x="21" y="251"/>
                </a:lnTo>
                <a:lnTo>
                  <a:pt x="21" y="250"/>
                </a:lnTo>
                <a:lnTo>
                  <a:pt x="20" y="250"/>
                </a:lnTo>
                <a:lnTo>
                  <a:pt x="20" y="249"/>
                </a:lnTo>
                <a:lnTo>
                  <a:pt x="20" y="248"/>
                </a:lnTo>
                <a:lnTo>
                  <a:pt x="19" y="247"/>
                </a:lnTo>
                <a:lnTo>
                  <a:pt x="18" y="247"/>
                </a:lnTo>
                <a:lnTo>
                  <a:pt x="18" y="246"/>
                </a:lnTo>
                <a:lnTo>
                  <a:pt x="19" y="246"/>
                </a:lnTo>
                <a:lnTo>
                  <a:pt x="20" y="246"/>
                </a:lnTo>
                <a:lnTo>
                  <a:pt x="19" y="245"/>
                </a:lnTo>
                <a:lnTo>
                  <a:pt x="20" y="244"/>
                </a:lnTo>
                <a:lnTo>
                  <a:pt x="19" y="244"/>
                </a:lnTo>
                <a:lnTo>
                  <a:pt x="19" y="243"/>
                </a:lnTo>
                <a:lnTo>
                  <a:pt x="20" y="243"/>
                </a:lnTo>
                <a:lnTo>
                  <a:pt x="20" y="242"/>
                </a:lnTo>
                <a:lnTo>
                  <a:pt x="20" y="243"/>
                </a:lnTo>
                <a:lnTo>
                  <a:pt x="20" y="242"/>
                </a:lnTo>
                <a:lnTo>
                  <a:pt x="21" y="240"/>
                </a:lnTo>
                <a:lnTo>
                  <a:pt x="22" y="237"/>
                </a:lnTo>
                <a:lnTo>
                  <a:pt x="23" y="237"/>
                </a:lnTo>
                <a:lnTo>
                  <a:pt x="24" y="236"/>
                </a:lnTo>
                <a:lnTo>
                  <a:pt x="26" y="235"/>
                </a:lnTo>
                <a:lnTo>
                  <a:pt x="27" y="234"/>
                </a:lnTo>
                <a:lnTo>
                  <a:pt x="26" y="234"/>
                </a:lnTo>
                <a:lnTo>
                  <a:pt x="26" y="233"/>
                </a:lnTo>
                <a:lnTo>
                  <a:pt x="25" y="232"/>
                </a:lnTo>
                <a:lnTo>
                  <a:pt x="24" y="232"/>
                </a:lnTo>
                <a:lnTo>
                  <a:pt x="23" y="231"/>
                </a:lnTo>
                <a:lnTo>
                  <a:pt x="22" y="231"/>
                </a:lnTo>
                <a:lnTo>
                  <a:pt x="21" y="231"/>
                </a:lnTo>
                <a:lnTo>
                  <a:pt x="20" y="231"/>
                </a:lnTo>
                <a:lnTo>
                  <a:pt x="19" y="231"/>
                </a:lnTo>
                <a:lnTo>
                  <a:pt x="19" y="230"/>
                </a:lnTo>
                <a:lnTo>
                  <a:pt x="18" y="230"/>
                </a:lnTo>
                <a:lnTo>
                  <a:pt x="19" y="230"/>
                </a:lnTo>
                <a:lnTo>
                  <a:pt x="20" y="230"/>
                </a:lnTo>
                <a:lnTo>
                  <a:pt x="21" y="230"/>
                </a:lnTo>
                <a:lnTo>
                  <a:pt x="22" y="229"/>
                </a:lnTo>
                <a:lnTo>
                  <a:pt x="23" y="229"/>
                </a:lnTo>
                <a:lnTo>
                  <a:pt x="21" y="228"/>
                </a:lnTo>
                <a:lnTo>
                  <a:pt x="20" y="226"/>
                </a:lnTo>
                <a:lnTo>
                  <a:pt x="21" y="226"/>
                </a:lnTo>
                <a:lnTo>
                  <a:pt x="22" y="226"/>
                </a:lnTo>
                <a:lnTo>
                  <a:pt x="23" y="226"/>
                </a:lnTo>
                <a:lnTo>
                  <a:pt x="23" y="225"/>
                </a:lnTo>
                <a:lnTo>
                  <a:pt x="24" y="225"/>
                </a:lnTo>
                <a:lnTo>
                  <a:pt x="26" y="225"/>
                </a:lnTo>
                <a:lnTo>
                  <a:pt x="26" y="224"/>
                </a:lnTo>
                <a:lnTo>
                  <a:pt x="26" y="223"/>
                </a:lnTo>
                <a:lnTo>
                  <a:pt x="25" y="223"/>
                </a:lnTo>
                <a:lnTo>
                  <a:pt x="24" y="223"/>
                </a:lnTo>
                <a:lnTo>
                  <a:pt x="23" y="222"/>
                </a:lnTo>
                <a:lnTo>
                  <a:pt x="23" y="220"/>
                </a:lnTo>
                <a:lnTo>
                  <a:pt x="22" y="219"/>
                </a:lnTo>
                <a:lnTo>
                  <a:pt x="22" y="218"/>
                </a:lnTo>
                <a:lnTo>
                  <a:pt x="22" y="217"/>
                </a:lnTo>
                <a:lnTo>
                  <a:pt x="23" y="217"/>
                </a:lnTo>
                <a:lnTo>
                  <a:pt x="23" y="215"/>
                </a:lnTo>
                <a:lnTo>
                  <a:pt x="23" y="214"/>
                </a:lnTo>
                <a:lnTo>
                  <a:pt x="22" y="213"/>
                </a:lnTo>
                <a:lnTo>
                  <a:pt x="21" y="213"/>
                </a:lnTo>
                <a:lnTo>
                  <a:pt x="20" y="212"/>
                </a:lnTo>
                <a:lnTo>
                  <a:pt x="21" y="211"/>
                </a:lnTo>
                <a:lnTo>
                  <a:pt x="22" y="210"/>
                </a:lnTo>
                <a:lnTo>
                  <a:pt x="23" y="209"/>
                </a:lnTo>
                <a:lnTo>
                  <a:pt x="23" y="208"/>
                </a:lnTo>
                <a:lnTo>
                  <a:pt x="23" y="207"/>
                </a:lnTo>
                <a:lnTo>
                  <a:pt x="24" y="207"/>
                </a:lnTo>
                <a:lnTo>
                  <a:pt x="25" y="207"/>
                </a:lnTo>
                <a:lnTo>
                  <a:pt x="25" y="205"/>
                </a:lnTo>
                <a:lnTo>
                  <a:pt x="25" y="204"/>
                </a:lnTo>
                <a:lnTo>
                  <a:pt x="25" y="202"/>
                </a:lnTo>
                <a:lnTo>
                  <a:pt x="25" y="201"/>
                </a:lnTo>
                <a:lnTo>
                  <a:pt x="26" y="201"/>
                </a:lnTo>
                <a:lnTo>
                  <a:pt x="28" y="201"/>
                </a:lnTo>
                <a:lnTo>
                  <a:pt x="29" y="201"/>
                </a:lnTo>
                <a:lnTo>
                  <a:pt x="29" y="199"/>
                </a:lnTo>
                <a:lnTo>
                  <a:pt x="30" y="199"/>
                </a:lnTo>
                <a:lnTo>
                  <a:pt x="31" y="198"/>
                </a:lnTo>
                <a:lnTo>
                  <a:pt x="30" y="197"/>
                </a:lnTo>
                <a:lnTo>
                  <a:pt x="31" y="197"/>
                </a:lnTo>
                <a:lnTo>
                  <a:pt x="32" y="196"/>
                </a:lnTo>
                <a:lnTo>
                  <a:pt x="33" y="195"/>
                </a:lnTo>
                <a:lnTo>
                  <a:pt x="32" y="195"/>
                </a:lnTo>
                <a:lnTo>
                  <a:pt x="32" y="194"/>
                </a:lnTo>
                <a:lnTo>
                  <a:pt x="33" y="193"/>
                </a:lnTo>
                <a:lnTo>
                  <a:pt x="33" y="192"/>
                </a:lnTo>
                <a:lnTo>
                  <a:pt x="34" y="192"/>
                </a:lnTo>
                <a:lnTo>
                  <a:pt x="34" y="191"/>
                </a:lnTo>
                <a:lnTo>
                  <a:pt x="33" y="190"/>
                </a:lnTo>
                <a:lnTo>
                  <a:pt x="32" y="190"/>
                </a:lnTo>
                <a:lnTo>
                  <a:pt x="32" y="189"/>
                </a:lnTo>
                <a:lnTo>
                  <a:pt x="33" y="188"/>
                </a:lnTo>
                <a:lnTo>
                  <a:pt x="32" y="188"/>
                </a:lnTo>
                <a:lnTo>
                  <a:pt x="33" y="187"/>
                </a:lnTo>
                <a:lnTo>
                  <a:pt x="33" y="186"/>
                </a:lnTo>
                <a:lnTo>
                  <a:pt x="33" y="185"/>
                </a:lnTo>
                <a:lnTo>
                  <a:pt x="32" y="184"/>
                </a:lnTo>
                <a:lnTo>
                  <a:pt x="31" y="184"/>
                </a:lnTo>
                <a:lnTo>
                  <a:pt x="31" y="183"/>
                </a:lnTo>
                <a:lnTo>
                  <a:pt x="29" y="183"/>
                </a:lnTo>
                <a:lnTo>
                  <a:pt x="28" y="183"/>
                </a:lnTo>
                <a:lnTo>
                  <a:pt x="28" y="182"/>
                </a:lnTo>
                <a:lnTo>
                  <a:pt x="27" y="184"/>
                </a:lnTo>
                <a:lnTo>
                  <a:pt x="26" y="184"/>
                </a:lnTo>
                <a:lnTo>
                  <a:pt x="26" y="183"/>
                </a:lnTo>
                <a:lnTo>
                  <a:pt x="26" y="182"/>
                </a:lnTo>
                <a:lnTo>
                  <a:pt x="26" y="181"/>
                </a:lnTo>
                <a:lnTo>
                  <a:pt x="25" y="181"/>
                </a:lnTo>
                <a:lnTo>
                  <a:pt x="24" y="181"/>
                </a:lnTo>
                <a:lnTo>
                  <a:pt x="23" y="180"/>
                </a:lnTo>
                <a:lnTo>
                  <a:pt x="23" y="179"/>
                </a:lnTo>
                <a:lnTo>
                  <a:pt x="23" y="178"/>
                </a:lnTo>
                <a:lnTo>
                  <a:pt x="22" y="178"/>
                </a:lnTo>
                <a:lnTo>
                  <a:pt x="21" y="178"/>
                </a:lnTo>
                <a:lnTo>
                  <a:pt x="20" y="179"/>
                </a:lnTo>
                <a:lnTo>
                  <a:pt x="19" y="181"/>
                </a:lnTo>
                <a:lnTo>
                  <a:pt x="19" y="180"/>
                </a:lnTo>
                <a:lnTo>
                  <a:pt x="18" y="179"/>
                </a:lnTo>
                <a:lnTo>
                  <a:pt x="18" y="180"/>
                </a:lnTo>
                <a:lnTo>
                  <a:pt x="17" y="180"/>
                </a:lnTo>
                <a:lnTo>
                  <a:pt x="16" y="178"/>
                </a:lnTo>
                <a:lnTo>
                  <a:pt x="15" y="178"/>
                </a:lnTo>
                <a:lnTo>
                  <a:pt x="14" y="178"/>
                </a:lnTo>
                <a:lnTo>
                  <a:pt x="13" y="178"/>
                </a:lnTo>
                <a:lnTo>
                  <a:pt x="11" y="178"/>
                </a:lnTo>
                <a:lnTo>
                  <a:pt x="10" y="178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8" y="180"/>
                </a:lnTo>
                <a:lnTo>
                  <a:pt x="8" y="181"/>
                </a:lnTo>
                <a:lnTo>
                  <a:pt x="6" y="181"/>
                </a:lnTo>
                <a:lnTo>
                  <a:pt x="5" y="181"/>
                </a:lnTo>
                <a:lnTo>
                  <a:pt x="4" y="181"/>
                </a:lnTo>
                <a:lnTo>
                  <a:pt x="4" y="182"/>
                </a:lnTo>
                <a:lnTo>
                  <a:pt x="3" y="182"/>
                </a:lnTo>
                <a:lnTo>
                  <a:pt x="2" y="181"/>
                </a:lnTo>
                <a:lnTo>
                  <a:pt x="1" y="182"/>
                </a:lnTo>
                <a:lnTo>
                  <a:pt x="1" y="181"/>
                </a:lnTo>
                <a:lnTo>
                  <a:pt x="0" y="181"/>
                </a:lnTo>
                <a:lnTo>
                  <a:pt x="0" y="18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8" name="Freeform 60"/>
          <p:cNvSpPr>
            <a:spLocks/>
          </p:cNvSpPr>
          <p:nvPr/>
        </p:nvSpPr>
        <p:spPr bwMode="auto">
          <a:xfrm>
            <a:off x="6275388" y="4408488"/>
            <a:ext cx="458787" cy="192087"/>
          </a:xfrm>
          <a:custGeom>
            <a:avLst/>
            <a:gdLst>
              <a:gd name="T0" fmla="*/ 2147483647 w 289"/>
              <a:gd name="T1" fmla="*/ 2147483647 h 121"/>
              <a:gd name="T2" fmla="*/ 2147483647 w 289"/>
              <a:gd name="T3" fmla="*/ 2147483647 h 121"/>
              <a:gd name="T4" fmla="*/ 2147483647 w 289"/>
              <a:gd name="T5" fmla="*/ 2147483647 h 121"/>
              <a:gd name="T6" fmla="*/ 2147483647 w 289"/>
              <a:gd name="T7" fmla="*/ 2147483647 h 121"/>
              <a:gd name="T8" fmla="*/ 2147483647 w 289"/>
              <a:gd name="T9" fmla="*/ 2147483647 h 121"/>
              <a:gd name="T10" fmla="*/ 2147483647 w 289"/>
              <a:gd name="T11" fmla="*/ 2147483647 h 121"/>
              <a:gd name="T12" fmla="*/ 2147483647 w 289"/>
              <a:gd name="T13" fmla="*/ 2147483647 h 121"/>
              <a:gd name="T14" fmla="*/ 2147483647 w 289"/>
              <a:gd name="T15" fmla="*/ 2147483647 h 121"/>
              <a:gd name="T16" fmla="*/ 2147483647 w 289"/>
              <a:gd name="T17" fmla="*/ 2147483647 h 121"/>
              <a:gd name="T18" fmla="*/ 2147483647 w 289"/>
              <a:gd name="T19" fmla="*/ 2147483647 h 121"/>
              <a:gd name="T20" fmla="*/ 2147483647 w 289"/>
              <a:gd name="T21" fmla="*/ 2147483647 h 121"/>
              <a:gd name="T22" fmla="*/ 2147483647 w 289"/>
              <a:gd name="T23" fmla="*/ 2147483647 h 121"/>
              <a:gd name="T24" fmla="*/ 2147483647 w 289"/>
              <a:gd name="T25" fmla="*/ 2147483647 h 121"/>
              <a:gd name="T26" fmla="*/ 2147483647 w 289"/>
              <a:gd name="T27" fmla="*/ 2147483647 h 121"/>
              <a:gd name="T28" fmla="*/ 2147483647 w 289"/>
              <a:gd name="T29" fmla="*/ 2147483647 h 121"/>
              <a:gd name="T30" fmla="*/ 2147483647 w 289"/>
              <a:gd name="T31" fmla="*/ 2147483647 h 121"/>
              <a:gd name="T32" fmla="*/ 2147483647 w 289"/>
              <a:gd name="T33" fmla="*/ 2147483647 h 121"/>
              <a:gd name="T34" fmla="*/ 2147483647 w 289"/>
              <a:gd name="T35" fmla="*/ 2147483647 h 121"/>
              <a:gd name="T36" fmla="*/ 2147483647 w 289"/>
              <a:gd name="T37" fmla="*/ 2147483647 h 121"/>
              <a:gd name="T38" fmla="*/ 2147483647 w 289"/>
              <a:gd name="T39" fmla="*/ 2147483647 h 121"/>
              <a:gd name="T40" fmla="*/ 2147483647 w 289"/>
              <a:gd name="T41" fmla="*/ 2147483647 h 121"/>
              <a:gd name="T42" fmla="*/ 2147483647 w 289"/>
              <a:gd name="T43" fmla="*/ 2147483647 h 121"/>
              <a:gd name="T44" fmla="*/ 2147483647 w 289"/>
              <a:gd name="T45" fmla="*/ 2147483647 h 121"/>
              <a:gd name="T46" fmla="*/ 2147483647 w 289"/>
              <a:gd name="T47" fmla="*/ 2147483647 h 121"/>
              <a:gd name="T48" fmla="*/ 2147483647 w 289"/>
              <a:gd name="T49" fmla="*/ 2147483647 h 121"/>
              <a:gd name="T50" fmla="*/ 2147483647 w 289"/>
              <a:gd name="T51" fmla="*/ 2147483647 h 121"/>
              <a:gd name="T52" fmla="*/ 2147483647 w 289"/>
              <a:gd name="T53" fmla="*/ 2147483647 h 121"/>
              <a:gd name="T54" fmla="*/ 2147483647 w 289"/>
              <a:gd name="T55" fmla="*/ 2147483647 h 121"/>
              <a:gd name="T56" fmla="*/ 2147483647 w 289"/>
              <a:gd name="T57" fmla="*/ 2147483647 h 121"/>
              <a:gd name="T58" fmla="*/ 2147483647 w 289"/>
              <a:gd name="T59" fmla="*/ 2147483647 h 121"/>
              <a:gd name="T60" fmla="*/ 2147483647 w 289"/>
              <a:gd name="T61" fmla="*/ 2147483647 h 121"/>
              <a:gd name="T62" fmla="*/ 2147483647 w 289"/>
              <a:gd name="T63" fmla="*/ 2147483647 h 121"/>
              <a:gd name="T64" fmla="*/ 2147483647 w 289"/>
              <a:gd name="T65" fmla="*/ 2147483647 h 121"/>
              <a:gd name="T66" fmla="*/ 2147483647 w 289"/>
              <a:gd name="T67" fmla="*/ 2147483647 h 121"/>
              <a:gd name="T68" fmla="*/ 2147483647 w 289"/>
              <a:gd name="T69" fmla="*/ 2147483647 h 121"/>
              <a:gd name="T70" fmla="*/ 2147483647 w 289"/>
              <a:gd name="T71" fmla="*/ 2147483647 h 121"/>
              <a:gd name="T72" fmla="*/ 2147483647 w 289"/>
              <a:gd name="T73" fmla="*/ 2147483647 h 121"/>
              <a:gd name="T74" fmla="*/ 2147483647 w 289"/>
              <a:gd name="T75" fmla="*/ 2147483647 h 121"/>
              <a:gd name="T76" fmla="*/ 2147483647 w 289"/>
              <a:gd name="T77" fmla="*/ 2147483647 h 121"/>
              <a:gd name="T78" fmla="*/ 2147483647 w 289"/>
              <a:gd name="T79" fmla="*/ 2147483647 h 121"/>
              <a:gd name="T80" fmla="*/ 2147483647 w 289"/>
              <a:gd name="T81" fmla="*/ 2147483647 h 121"/>
              <a:gd name="T82" fmla="*/ 2147483647 w 289"/>
              <a:gd name="T83" fmla="*/ 2147483647 h 121"/>
              <a:gd name="T84" fmla="*/ 2147483647 w 289"/>
              <a:gd name="T85" fmla="*/ 2147483647 h 121"/>
              <a:gd name="T86" fmla="*/ 2147483647 w 289"/>
              <a:gd name="T87" fmla="*/ 2147483647 h 121"/>
              <a:gd name="T88" fmla="*/ 2147483647 w 289"/>
              <a:gd name="T89" fmla="*/ 2147483647 h 121"/>
              <a:gd name="T90" fmla="*/ 2147483647 w 289"/>
              <a:gd name="T91" fmla="*/ 2147483647 h 121"/>
              <a:gd name="T92" fmla="*/ 2147483647 w 289"/>
              <a:gd name="T93" fmla="*/ 2147483647 h 121"/>
              <a:gd name="T94" fmla="*/ 2147483647 w 289"/>
              <a:gd name="T95" fmla="*/ 2147483647 h 121"/>
              <a:gd name="T96" fmla="*/ 2147483647 w 289"/>
              <a:gd name="T97" fmla="*/ 2147483647 h 121"/>
              <a:gd name="T98" fmla="*/ 2147483647 w 289"/>
              <a:gd name="T99" fmla="*/ 0 h 121"/>
              <a:gd name="T100" fmla="*/ 2147483647 w 289"/>
              <a:gd name="T101" fmla="*/ 2147483647 h 121"/>
              <a:gd name="T102" fmla="*/ 2147483647 w 289"/>
              <a:gd name="T103" fmla="*/ 2147483647 h 121"/>
              <a:gd name="T104" fmla="*/ 2147483647 w 289"/>
              <a:gd name="T105" fmla="*/ 2147483647 h 121"/>
              <a:gd name="T106" fmla="*/ 2147483647 w 289"/>
              <a:gd name="T107" fmla="*/ 2147483647 h 121"/>
              <a:gd name="T108" fmla="*/ 2147483647 w 289"/>
              <a:gd name="T109" fmla="*/ 2147483647 h 121"/>
              <a:gd name="T110" fmla="*/ 2147483647 w 289"/>
              <a:gd name="T111" fmla="*/ 2147483647 h 1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9"/>
              <a:gd name="T169" fmla="*/ 0 h 121"/>
              <a:gd name="T170" fmla="*/ 289 w 289"/>
              <a:gd name="T171" fmla="*/ 121 h 1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9" h="121">
                <a:moveTo>
                  <a:pt x="289" y="121"/>
                </a:moveTo>
                <a:lnTo>
                  <a:pt x="289" y="120"/>
                </a:lnTo>
                <a:lnTo>
                  <a:pt x="288" y="121"/>
                </a:lnTo>
                <a:lnTo>
                  <a:pt x="287" y="120"/>
                </a:lnTo>
                <a:lnTo>
                  <a:pt x="286" y="120"/>
                </a:lnTo>
                <a:lnTo>
                  <a:pt x="287" y="120"/>
                </a:lnTo>
                <a:lnTo>
                  <a:pt x="286" y="120"/>
                </a:lnTo>
                <a:lnTo>
                  <a:pt x="286" y="119"/>
                </a:lnTo>
                <a:lnTo>
                  <a:pt x="287" y="118"/>
                </a:lnTo>
                <a:lnTo>
                  <a:pt x="286" y="117"/>
                </a:lnTo>
                <a:lnTo>
                  <a:pt x="287" y="117"/>
                </a:lnTo>
                <a:lnTo>
                  <a:pt x="288" y="116"/>
                </a:lnTo>
                <a:lnTo>
                  <a:pt x="286" y="115"/>
                </a:lnTo>
                <a:lnTo>
                  <a:pt x="286" y="114"/>
                </a:lnTo>
                <a:lnTo>
                  <a:pt x="285" y="113"/>
                </a:lnTo>
                <a:lnTo>
                  <a:pt x="285" y="112"/>
                </a:lnTo>
                <a:lnTo>
                  <a:pt x="284" y="111"/>
                </a:lnTo>
                <a:lnTo>
                  <a:pt x="285" y="110"/>
                </a:lnTo>
                <a:lnTo>
                  <a:pt x="284" y="110"/>
                </a:lnTo>
                <a:lnTo>
                  <a:pt x="283" y="109"/>
                </a:lnTo>
                <a:lnTo>
                  <a:pt x="283" y="108"/>
                </a:lnTo>
                <a:lnTo>
                  <a:pt x="283" y="107"/>
                </a:lnTo>
                <a:lnTo>
                  <a:pt x="282" y="107"/>
                </a:lnTo>
                <a:lnTo>
                  <a:pt x="283" y="106"/>
                </a:lnTo>
                <a:lnTo>
                  <a:pt x="283" y="105"/>
                </a:lnTo>
                <a:lnTo>
                  <a:pt x="281" y="105"/>
                </a:lnTo>
                <a:lnTo>
                  <a:pt x="280" y="105"/>
                </a:lnTo>
                <a:lnTo>
                  <a:pt x="280" y="104"/>
                </a:lnTo>
                <a:lnTo>
                  <a:pt x="279" y="104"/>
                </a:lnTo>
                <a:lnTo>
                  <a:pt x="279" y="103"/>
                </a:lnTo>
                <a:lnTo>
                  <a:pt x="278" y="102"/>
                </a:lnTo>
                <a:lnTo>
                  <a:pt x="279" y="101"/>
                </a:lnTo>
                <a:lnTo>
                  <a:pt x="278" y="100"/>
                </a:lnTo>
                <a:lnTo>
                  <a:pt x="278" y="99"/>
                </a:lnTo>
                <a:lnTo>
                  <a:pt x="279" y="98"/>
                </a:lnTo>
                <a:lnTo>
                  <a:pt x="280" y="97"/>
                </a:lnTo>
                <a:lnTo>
                  <a:pt x="279" y="97"/>
                </a:lnTo>
                <a:lnTo>
                  <a:pt x="278" y="97"/>
                </a:lnTo>
                <a:lnTo>
                  <a:pt x="277" y="96"/>
                </a:lnTo>
                <a:lnTo>
                  <a:pt x="277" y="95"/>
                </a:lnTo>
                <a:lnTo>
                  <a:pt x="277" y="94"/>
                </a:lnTo>
                <a:lnTo>
                  <a:pt x="277" y="93"/>
                </a:lnTo>
                <a:lnTo>
                  <a:pt x="277" y="92"/>
                </a:lnTo>
                <a:lnTo>
                  <a:pt x="276" y="91"/>
                </a:lnTo>
                <a:lnTo>
                  <a:pt x="277" y="91"/>
                </a:lnTo>
                <a:lnTo>
                  <a:pt x="277" y="90"/>
                </a:lnTo>
                <a:lnTo>
                  <a:pt x="277" y="88"/>
                </a:lnTo>
                <a:lnTo>
                  <a:pt x="276" y="88"/>
                </a:lnTo>
                <a:lnTo>
                  <a:pt x="275" y="87"/>
                </a:lnTo>
                <a:lnTo>
                  <a:pt x="274" y="87"/>
                </a:lnTo>
                <a:lnTo>
                  <a:pt x="274" y="85"/>
                </a:lnTo>
                <a:lnTo>
                  <a:pt x="272" y="85"/>
                </a:lnTo>
                <a:lnTo>
                  <a:pt x="271" y="84"/>
                </a:lnTo>
                <a:lnTo>
                  <a:pt x="270" y="81"/>
                </a:lnTo>
                <a:lnTo>
                  <a:pt x="271" y="79"/>
                </a:lnTo>
                <a:lnTo>
                  <a:pt x="272" y="77"/>
                </a:lnTo>
                <a:lnTo>
                  <a:pt x="271" y="75"/>
                </a:lnTo>
                <a:lnTo>
                  <a:pt x="272" y="75"/>
                </a:lnTo>
                <a:lnTo>
                  <a:pt x="273" y="74"/>
                </a:lnTo>
                <a:lnTo>
                  <a:pt x="274" y="73"/>
                </a:lnTo>
                <a:lnTo>
                  <a:pt x="274" y="71"/>
                </a:lnTo>
                <a:lnTo>
                  <a:pt x="275" y="71"/>
                </a:lnTo>
                <a:lnTo>
                  <a:pt x="274" y="70"/>
                </a:lnTo>
                <a:lnTo>
                  <a:pt x="275" y="69"/>
                </a:lnTo>
                <a:lnTo>
                  <a:pt x="275" y="68"/>
                </a:lnTo>
                <a:lnTo>
                  <a:pt x="276" y="68"/>
                </a:lnTo>
                <a:lnTo>
                  <a:pt x="277" y="68"/>
                </a:lnTo>
                <a:lnTo>
                  <a:pt x="279" y="68"/>
                </a:lnTo>
                <a:lnTo>
                  <a:pt x="280" y="68"/>
                </a:lnTo>
                <a:lnTo>
                  <a:pt x="280" y="67"/>
                </a:lnTo>
                <a:lnTo>
                  <a:pt x="280" y="65"/>
                </a:lnTo>
                <a:lnTo>
                  <a:pt x="280" y="64"/>
                </a:lnTo>
                <a:lnTo>
                  <a:pt x="280" y="63"/>
                </a:lnTo>
                <a:lnTo>
                  <a:pt x="280" y="62"/>
                </a:lnTo>
                <a:lnTo>
                  <a:pt x="278" y="62"/>
                </a:lnTo>
                <a:lnTo>
                  <a:pt x="278" y="61"/>
                </a:lnTo>
                <a:lnTo>
                  <a:pt x="279" y="60"/>
                </a:lnTo>
                <a:lnTo>
                  <a:pt x="278" y="60"/>
                </a:lnTo>
                <a:lnTo>
                  <a:pt x="277" y="58"/>
                </a:lnTo>
                <a:lnTo>
                  <a:pt x="277" y="57"/>
                </a:lnTo>
                <a:lnTo>
                  <a:pt x="277" y="55"/>
                </a:lnTo>
                <a:lnTo>
                  <a:pt x="274" y="54"/>
                </a:lnTo>
                <a:lnTo>
                  <a:pt x="273" y="54"/>
                </a:lnTo>
                <a:lnTo>
                  <a:pt x="272" y="53"/>
                </a:lnTo>
                <a:lnTo>
                  <a:pt x="271" y="52"/>
                </a:lnTo>
                <a:lnTo>
                  <a:pt x="269" y="52"/>
                </a:lnTo>
                <a:lnTo>
                  <a:pt x="268" y="51"/>
                </a:lnTo>
                <a:lnTo>
                  <a:pt x="266" y="49"/>
                </a:lnTo>
                <a:lnTo>
                  <a:pt x="267" y="49"/>
                </a:lnTo>
                <a:lnTo>
                  <a:pt x="266" y="49"/>
                </a:lnTo>
                <a:lnTo>
                  <a:pt x="266" y="48"/>
                </a:lnTo>
                <a:lnTo>
                  <a:pt x="267" y="48"/>
                </a:lnTo>
                <a:lnTo>
                  <a:pt x="266" y="47"/>
                </a:lnTo>
                <a:lnTo>
                  <a:pt x="267" y="47"/>
                </a:lnTo>
                <a:lnTo>
                  <a:pt x="267" y="46"/>
                </a:lnTo>
                <a:lnTo>
                  <a:pt x="267" y="45"/>
                </a:lnTo>
                <a:lnTo>
                  <a:pt x="266" y="45"/>
                </a:lnTo>
                <a:lnTo>
                  <a:pt x="267" y="45"/>
                </a:lnTo>
                <a:lnTo>
                  <a:pt x="266" y="45"/>
                </a:lnTo>
                <a:lnTo>
                  <a:pt x="266" y="44"/>
                </a:lnTo>
                <a:lnTo>
                  <a:pt x="266" y="43"/>
                </a:lnTo>
                <a:lnTo>
                  <a:pt x="266" y="42"/>
                </a:lnTo>
                <a:lnTo>
                  <a:pt x="267" y="42"/>
                </a:lnTo>
                <a:lnTo>
                  <a:pt x="267" y="41"/>
                </a:lnTo>
                <a:lnTo>
                  <a:pt x="267" y="40"/>
                </a:lnTo>
                <a:lnTo>
                  <a:pt x="267" y="39"/>
                </a:lnTo>
                <a:lnTo>
                  <a:pt x="268" y="38"/>
                </a:lnTo>
                <a:lnTo>
                  <a:pt x="268" y="37"/>
                </a:lnTo>
                <a:lnTo>
                  <a:pt x="269" y="36"/>
                </a:lnTo>
                <a:lnTo>
                  <a:pt x="270" y="36"/>
                </a:lnTo>
                <a:lnTo>
                  <a:pt x="271" y="33"/>
                </a:lnTo>
                <a:lnTo>
                  <a:pt x="270" y="32"/>
                </a:lnTo>
                <a:lnTo>
                  <a:pt x="269" y="31"/>
                </a:lnTo>
                <a:lnTo>
                  <a:pt x="269" y="30"/>
                </a:lnTo>
                <a:lnTo>
                  <a:pt x="269" y="29"/>
                </a:lnTo>
                <a:lnTo>
                  <a:pt x="268" y="28"/>
                </a:lnTo>
                <a:lnTo>
                  <a:pt x="266" y="28"/>
                </a:lnTo>
                <a:lnTo>
                  <a:pt x="265" y="26"/>
                </a:lnTo>
                <a:lnTo>
                  <a:pt x="264" y="25"/>
                </a:lnTo>
                <a:lnTo>
                  <a:pt x="263" y="24"/>
                </a:lnTo>
                <a:lnTo>
                  <a:pt x="262" y="24"/>
                </a:lnTo>
                <a:lnTo>
                  <a:pt x="260" y="23"/>
                </a:lnTo>
                <a:lnTo>
                  <a:pt x="259" y="23"/>
                </a:lnTo>
                <a:lnTo>
                  <a:pt x="258" y="23"/>
                </a:lnTo>
                <a:lnTo>
                  <a:pt x="257" y="22"/>
                </a:lnTo>
                <a:lnTo>
                  <a:pt x="257" y="21"/>
                </a:lnTo>
                <a:lnTo>
                  <a:pt x="256" y="20"/>
                </a:lnTo>
                <a:lnTo>
                  <a:pt x="256" y="19"/>
                </a:lnTo>
                <a:lnTo>
                  <a:pt x="257" y="18"/>
                </a:lnTo>
                <a:lnTo>
                  <a:pt x="256" y="17"/>
                </a:lnTo>
                <a:lnTo>
                  <a:pt x="255" y="16"/>
                </a:lnTo>
                <a:lnTo>
                  <a:pt x="254" y="14"/>
                </a:lnTo>
                <a:lnTo>
                  <a:pt x="253" y="14"/>
                </a:lnTo>
                <a:lnTo>
                  <a:pt x="252" y="15"/>
                </a:lnTo>
                <a:lnTo>
                  <a:pt x="251" y="16"/>
                </a:lnTo>
                <a:lnTo>
                  <a:pt x="249" y="16"/>
                </a:lnTo>
                <a:lnTo>
                  <a:pt x="248" y="17"/>
                </a:lnTo>
                <a:lnTo>
                  <a:pt x="246" y="17"/>
                </a:lnTo>
                <a:lnTo>
                  <a:pt x="245" y="17"/>
                </a:lnTo>
                <a:lnTo>
                  <a:pt x="245" y="19"/>
                </a:lnTo>
                <a:lnTo>
                  <a:pt x="244" y="20"/>
                </a:lnTo>
                <a:lnTo>
                  <a:pt x="242" y="20"/>
                </a:lnTo>
                <a:lnTo>
                  <a:pt x="241" y="20"/>
                </a:lnTo>
                <a:lnTo>
                  <a:pt x="240" y="19"/>
                </a:lnTo>
                <a:lnTo>
                  <a:pt x="239" y="18"/>
                </a:lnTo>
                <a:lnTo>
                  <a:pt x="239" y="17"/>
                </a:lnTo>
                <a:lnTo>
                  <a:pt x="237" y="15"/>
                </a:lnTo>
                <a:lnTo>
                  <a:pt x="235" y="16"/>
                </a:lnTo>
                <a:lnTo>
                  <a:pt x="234" y="16"/>
                </a:lnTo>
                <a:lnTo>
                  <a:pt x="233" y="16"/>
                </a:lnTo>
                <a:lnTo>
                  <a:pt x="231" y="16"/>
                </a:lnTo>
                <a:lnTo>
                  <a:pt x="228" y="17"/>
                </a:lnTo>
                <a:lnTo>
                  <a:pt x="227" y="16"/>
                </a:lnTo>
                <a:lnTo>
                  <a:pt x="226" y="17"/>
                </a:lnTo>
                <a:lnTo>
                  <a:pt x="225" y="18"/>
                </a:lnTo>
                <a:lnTo>
                  <a:pt x="225" y="19"/>
                </a:lnTo>
                <a:lnTo>
                  <a:pt x="225" y="20"/>
                </a:lnTo>
                <a:lnTo>
                  <a:pt x="226" y="20"/>
                </a:lnTo>
                <a:lnTo>
                  <a:pt x="225" y="21"/>
                </a:lnTo>
                <a:lnTo>
                  <a:pt x="225" y="23"/>
                </a:lnTo>
                <a:lnTo>
                  <a:pt x="225" y="24"/>
                </a:lnTo>
                <a:lnTo>
                  <a:pt x="224" y="26"/>
                </a:lnTo>
                <a:lnTo>
                  <a:pt x="223" y="26"/>
                </a:lnTo>
                <a:lnTo>
                  <a:pt x="221" y="25"/>
                </a:lnTo>
                <a:lnTo>
                  <a:pt x="220" y="23"/>
                </a:lnTo>
                <a:lnTo>
                  <a:pt x="219" y="21"/>
                </a:lnTo>
                <a:lnTo>
                  <a:pt x="218" y="20"/>
                </a:lnTo>
                <a:lnTo>
                  <a:pt x="217" y="20"/>
                </a:lnTo>
                <a:lnTo>
                  <a:pt x="216" y="20"/>
                </a:lnTo>
                <a:lnTo>
                  <a:pt x="216" y="22"/>
                </a:lnTo>
                <a:lnTo>
                  <a:pt x="216" y="23"/>
                </a:lnTo>
                <a:lnTo>
                  <a:pt x="216" y="24"/>
                </a:lnTo>
                <a:lnTo>
                  <a:pt x="215" y="26"/>
                </a:lnTo>
                <a:lnTo>
                  <a:pt x="213" y="25"/>
                </a:lnTo>
                <a:lnTo>
                  <a:pt x="213" y="26"/>
                </a:lnTo>
                <a:lnTo>
                  <a:pt x="211" y="27"/>
                </a:lnTo>
                <a:lnTo>
                  <a:pt x="210" y="27"/>
                </a:lnTo>
                <a:lnTo>
                  <a:pt x="208" y="27"/>
                </a:lnTo>
                <a:lnTo>
                  <a:pt x="207" y="26"/>
                </a:lnTo>
                <a:lnTo>
                  <a:pt x="205" y="26"/>
                </a:lnTo>
                <a:lnTo>
                  <a:pt x="205" y="24"/>
                </a:lnTo>
                <a:lnTo>
                  <a:pt x="204" y="24"/>
                </a:lnTo>
                <a:lnTo>
                  <a:pt x="203" y="23"/>
                </a:lnTo>
                <a:lnTo>
                  <a:pt x="203" y="22"/>
                </a:lnTo>
                <a:lnTo>
                  <a:pt x="202" y="20"/>
                </a:lnTo>
                <a:lnTo>
                  <a:pt x="201" y="20"/>
                </a:lnTo>
                <a:lnTo>
                  <a:pt x="200" y="19"/>
                </a:lnTo>
                <a:lnTo>
                  <a:pt x="199" y="19"/>
                </a:lnTo>
                <a:lnTo>
                  <a:pt x="199" y="20"/>
                </a:lnTo>
                <a:lnTo>
                  <a:pt x="198" y="23"/>
                </a:lnTo>
                <a:lnTo>
                  <a:pt x="199" y="23"/>
                </a:lnTo>
                <a:lnTo>
                  <a:pt x="201" y="25"/>
                </a:lnTo>
                <a:lnTo>
                  <a:pt x="201" y="26"/>
                </a:lnTo>
                <a:lnTo>
                  <a:pt x="200" y="26"/>
                </a:lnTo>
                <a:lnTo>
                  <a:pt x="199" y="27"/>
                </a:lnTo>
                <a:lnTo>
                  <a:pt x="197" y="27"/>
                </a:lnTo>
                <a:lnTo>
                  <a:pt x="196" y="27"/>
                </a:lnTo>
                <a:lnTo>
                  <a:pt x="195" y="26"/>
                </a:lnTo>
                <a:lnTo>
                  <a:pt x="193" y="25"/>
                </a:lnTo>
                <a:lnTo>
                  <a:pt x="192" y="25"/>
                </a:lnTo>
                <a:lnTo>
                  <a:pt x="191" y="26"/>
                </a:lnTo>
                <a:lnTo>
                  <a:pt x="190" y="26"/>
                </a:lnTo>
                <a:lnTo>
                  <a:pt x="189" y="26"/>
                </a:lnTo>
                <a:lnTo>
                  <a:pt x="187" y="25"/>
                </a:lnTo>
                <a:lnTo>
                  <a:pt x="185" y="26"/>
                </a:lnTo>
                <a:lnTo>
                  <a:pt x="184" y="26"/>
                </a:lnTo>
                <a:lnTo>
                  <a:pt x="182" y="27"/>
                </a:lnTo>
                <a:lnTo>
                  <a:pt x="179" y="26"/>
                </a:lnTo>
                <a:lnTo>
                  <a:pt x="178" y="26"/>
                </a:lnTo>
                <a:lnTo>
                  <a:pt x="176" y="26"/>
                </a:lnTo>
                <a:lnTo>
                  <a:pt x="175" y="26"/>
                </a:lnTo>
                <a:lnTo>
                  <a:pt x="173" y="26"/>
                </a:lnTo>
                <a:lnTo>
                  <a:pt x="172" y="29"/>
                </a:lnTo>
                <a:lnTo>
                  <a:pt x="170" y="29"/>
                </a:lnTo>
                <a:lnTo>
                  <a:pt x="169" y="29"/>
                </a:lnTo>
                <a:lnTo>
                  <a:pt x="168" y="29"/>
                </a:lnTo>
                <a:lnTo>
                  <a:pt x="167" y="29"/>
                </a:lnTo>
                <a:lnTo>
                  <a:pt x="164" y="28"/>
                </a:lnTo>
                <a:lnTo>
                  <a:pt x="162" y="28"/>
                </a:lnTo>
                <a:lnTo>
                  <a:pt x="161" y="29"/>
                </a:lnTo>
                <a:lnTo>
                  <a:pt x="158" y="29"/>
                </a:lnTo>
                <a:lnTo>
                  <a:pt x="157" y="29"/>
                </a:lnTo>
                <a:lnTo>
                  <a:pt x="156" y="30"/>
                </a:lnTo>
                <a:lnTo>
                  <a:pt x="155" y="31"/>
                </a:lnTo>
                <a:lnTo>
                  <a:pt x="156" y="33"/>
                </a:lnTo>
                <a:lnTo>
                  <a:pt x="155" y="33"/>
                </a:lnTo>
                <a:lnTo>
                  <a:pt x="154" y="34"/>
                </a:lnTo>
                <a:lnTo>
                  <a:pt x="153" y="36"/>
                </a:lnTo>
                <a:lnTo>
                  <a:pt x="153" y="38"/>
                </a:lnTo>
                <a:lnTo>
                  <a:pt x="153" y="39"/>
                </a:lnTo>
                <a:lnTo>
                  <a:pt x="154" y="39"/>
                </a:lnTo>
                <a:lnTo>
                  <a:pt x="153" y="42"/>
                </a:lnTo>
                <a:lnTo>
                  <a:pt x="154" y="44"/>
                </a:lnTo>
                <a:lnTo>
                  <a:pt x="154" y="45"/>
                </a:lnTo>
                <a:lnTo>
                  <a:pt x="154" y="46"/>
                </a:lnTo>
                <a:lnTo>
                  <a:pt x="153" y="48"/>
                </a:lnTo>
                <a:lnTo>
                  <a:pt x="153" y="49"/>
                </a:lnTo>
                <a:lnTo>
                  <a:pt x="152" y="49"/>
                </a:lnTo>
                <a:lnTo>
                  <a:pt x="147" y="46"/>
                </a:lnTo>
                <a:lnTo>
                  <a:pt x="147" y="37"/>
                </a:lnTo>
                <a:lnTo>
                  <a:pt x="147" y="36"/>
                </a:lnTo>
                <a:lnTo>
                  <a:pt x="147" y="32"/>
                </a:lnTo>
                <a:lnTo>
                  <a:pt x="146" y="30"/>
                </a:lnTo>
                <a:lnTo>
                  <a:pt x="146" y="29"/>
                </a:lnTo>
                <a:lnTo>
                  <a:pt x="144" y="28"/>
                </a:lnTo>
                <a:lnTo>
                  <a:pt x="143" y="28"/>
                </a:lnTo>
                <a:lnTo>
                  <a:pt x="141" y="28"/>
                </a:lnTo>
                <a:lnTo>
                  <a:pt x="140" y="28"/>
                </a:lnTo>
                <a:lnTo>
                  <a:pt x="138" y="33"/>
                </a:lnTo>
                <a:lnTo>
                  <a:pt x="136" y="36"/>
                </a:lnTo>
                <a:lnTo>
                  <a:pt x="135" y="38"/>
                </a:lnTo>
                <a:lnTo>
                  <a:pt x="133" y="39"/>
                </a:lnTo>
                <a:lnTo>
                  <a:pt x="132" y="39"/>
                </a:lnTo>
                <a:lnTo>
                  <a:pt x="131" y="39"/>
                </a:lnTo>
                <a:lnTo>
                  <a:pt x="129" y="39"/>
                </a:lnTo>
                <a:lnTo>
                  <a:pt x="127" y="36"/>
                </a:lnTo>
                <a:lnTo>
                  <a:pt x="127" y="35"/>
                </a:lnTo>
                <a:lnTo>
                  <a:pt x="126" y="33"/>
                </a:lnTo>
                <a:lnTo>
                  <a:pt x="124" y="29"/>
                </a:lnTo>
                <a:lnTo>
                  <a:pt x="123" y="25"/>
                </a:lnTo>
                <a:lnTo>
                  <a:pt x="123" y="24"/>
                </a:lnTo>
                <a:lnTo>
                  <a:pt x="123" y="22"/>
                </a:lnTo>
                <a:lnTo>
                  <a:pt x="124" y="18"/>
                </a:lnTo>
                <a:lnTo>
                  <a:pt x="125" y="17"/>
                </a:lnTo>
                <a:lnTo>
                  <a:pt x="127" y="17"/>
                </a:lnTo>
                <a:lnTo>
                  <a:pt x="127" y="16"/>
                </a:lnTo>
                <a:lnTo>
                  <a:pt x="127" y="15"/>
                </a:lnTo>
                <a:lnTo>
                  <a:pt x="127" y="14"/>
                </a:lnTo>
                <a:lnTo>
                  <a:pt x="126" y="14"/>
                </a:lnTo>
                <a:lnTo>
                  <a:pt x="124" y="13"/>
                </a:lnTo>
                <a:lnTo>
                  <a:pt x="123" y="14"/>
                </a:lnTo>
                <a:lnTo>
                  <a:pt x="121" y="15"/>
                </a:lnTo>
                <a:lnTo>
                  <a:pt x="120" y="16"/>
                </a:lnTo>
                <a:lnTo>
                  <a:pt x="114" y="15"/>
                </a:lnTo>
                <a:lnTo>
                  <a:pt x="112" y="15"/>
                </a:lnTo>
                <a:lnTo>
                  <a:pt x="110" y="13"/>
                </a:lnTo>
                <a:lnTo>
                  <a:pt x="109" y="11"/>
                </a:lnTo>
                <a:lnTo>
                  <a:pt x="108" y="10"/>
                </a:lnTo>
                <a:lnTo>
                  <a:pt x="106" y="10"/>
                </a:lnTo>
                <a:lnTo>
                  <a:pt x="105" y="10"/>
                </a:lnTo>
                <a:lnTo>
                  <a:pt x="104" y="10"/>
                </a:lnTo>
                <a:lnTo>
                  <a:pt x="102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2"/>
                </a:lnTo>
                <a:lnTo>
                  <a:pt x="95" y="12"/>
                </a:lnTo>
                <a:lnTo>
                  <a:pt x="92" y="11"/>
                </a:lnTo>
                <a:lnTo>
                  <a:pt x="89" y="11"/>
                </a:lnTo>
                <a:lnTo>
                  <a:pt x="86" y="12"/>
                </a:lnTo>
                <a:lnTo>
                  <a:pt x="84" y="13"/>
                </a:lnTo>
                <a:lnTo>
                  <a:pt x="83" y="13"/>
                </a:lnTo>
                <a:lnTo>
                  <a:pt x="81" y="13"/>
                </a:lnTo>
                <a:lnTo>
                  <a:pt x="81" y="12"/>
                </a:lnTo>
                <a:lnTo>
                  <a:pt x="77" y="11"/>
                </a:lnTo>
                <a:lnTo>
                  <a:pt x="73" y="11"/>
                </a:lnTo>
                <a:lnTo>
                  <a:pt x="72" y="11"/>
                </a:lnTo>
                <a:lnTo>
                  <a:pt x="71" y="10"/>
                </a:lnTo>
                <a:lnTo>
                  <a:pt x="70" y="10"/>
                </a:lnTo>
                <a:lnTo>
                  <a:pt x="69" y="9"/>
                </a:lnTo>
                <a:lnTo>
                  <a:pt x="67" y="8"/>
                </a:lnTo>
                <a:lnTo>
                  <a:pt x="66" y="7"/>
                </a:lnTo>
                <a:lnTo>
                  <a:pt x="64" y="7"/>
                </a:lnTo>
                <a:lnTo>
                  <a:pt x="63" y="8"/>
                </a:lnTo>
                <a:lnTo>
                  <a:pt x="62" y="7"/>
                </a:lnTo>
                <a:lnTo>
                  <a:pt x="61" y="7"/>
                </a:lnTo>
                <a:lnTo>
                  <a:pt x="60" y="7"/>
                </a:lnTo>
                <a:lnTo>
                  <a:pt x="58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51" y="7"/>
                </a:lnTo>
                <a:lnTo>
                  <a:pt x="50" y="7"/>
                </a:lnTo>
                <a:lnTo>
                  <a:pt x="49" y="7"/>
                </a:lnTo>
                <a:lnTo>
                  <a:pt x="49" y="6"/>
                </a:lnTo>
                <a:lnTo>
                  <a:pt x="47" y="5"/>
                </a:lnTo>
                <a:lnTo>
                  <a:pt x="44" y="2"/>
                </a:lnTo>
                <a:lnTo>
                  <a:pt x="43" y="2"/>
                </a:lnTo>
                <a:lnTo>
                  <a:pt x="41" y="1"/>
                </a:lnTo>
                <a:lnTo>
                  <a:pt x="40" y="0"/>
                </a:lnTo>
                <a:lnTo>
                  <a:pt x="39" y="1"/>
                </a:lnTo>
                <a:lnTo>
                  <a:pt x="38" y="2"/>
                </a:lnTo>
                <a:lnTo>
                  <a:pt x="37" y="2"/>
                </a:lnTo>
                <a:lnTo>
                  <a:pt x="36" y="2"/>
                </a:lnTo>
                <a:lnTo>
                  <a:pt x="35" y="3"/>
                </a:lnTo>
                <a:lnTo>
                  <a:pt x="34" y="3"/>
                </a:lnTo>
                <a:lnTo>
                  <a:pt x="33" y="4"/>
                </a:lnTo>
                <a:lnTo>
                  <a:pt x="32" y="4"/>
                </a:lnTo>
                <a:lnTo>
                  <a:pt x="31" y="7"/>
                </a:lnTo>
                <a:lnTo>
                  <a:pt x="30" y="7"/>
                </a:lnTo>
                <a:lnTo>
                  <a:pt x="29" y="7"/>
                </a:lnTo>
                <a:lnTo>
                  <a:pt x="27" y="10"/>
                </a:lnTo>
                <a:lnTo>
                  <a:pt x="26" y="10"/>
                </a:lnTo>
                <a:lnTo>
                  <a:pt x="23" y="11"/>
                </a:lnTo>
                <a:lnTo>
                  <a:pt x="18" y="12"/>
                </a:lnTo>
                <a:lnTo>
                  <a:pt x="17" y="13"/>
                </a:lnTo>
                <a:lnTo>
                  <a:pt x="16" y="13"/>
                </a:lnTo>
                <a:lnTo>
                  <a:pt x="14" y="14"/>
                </a:lnTo>
                <a:lnTo>
                  <a:pt x="13" y="15"/>
                </a:lnTo>
                <a:lnTo>
                  <a:pt x="12" y="16"/>
                </a:lnTo>
                <a:lnTo>
                  <a:pt x="11" y="16"/>
                </a:lnTo>
                <a:lnTo>
                  <a:pt x="10" y="16"/>
                </a:lnTo>
                <a:lnTo>
                  <a:pt x="9" y="17"/>
                </a:lnTo>
                <a:lnTo>
                  <a:pt x="8" y="18"/>
                </a:lnTo>
                <a:lnTo>
                  <a:pt x="6" y="19"/>
                </a:lnTo>
                <a:lnTo>
                  <a:pt x="5" y="19"/>
                </a:lnTo>
                <a:lnTo>
                  <a:pt x="5" y="20"/>
                </a:lnTo>
                <a:lnTo>
                  <a:pt x="3" y="23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1" y="14"/>
                </a:lnTo>
                <a:lnTo>
                  <a:pt x="3" y="11"/>
                </a:lnTo>
                <a:lnTo>
                  <a:pt x="3" y="10"/>
                </a:lnTo>
                <a:lnTo>
                  <a:pt x="2" y="8"/>
                </a:lnTo>
                <a:lnTo>
                  <a:pt x="1" y="7"/>
                </a:lnTo>
                <a:lnTo>
                  <a:pt x="1" y="5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49" name="Freeform 61"/>
          <p:cNvSpPr>
            <a:spLocks/>
          </p:cNvSpPr>
          <p:nvPr/>
        </p:nvSpPr>
        <p:spPr bwMode="auto">
          <a:xfrm>
            <a:off x="5872163" y="4727575"/>
            <a:ext cx="742950" cy="487363"/>
          </a:xfrm>
          <a:custGeom>
            <a:avLst/>
            <a:gdLst>
              <a:gd name="T0" fmla="*/ 2147483647 w 468"/>
              <a:gd name="T1" fmla="*/ 2147483647 h 307"/>
              <a:gd name="T2" fmla="*/ 2147483647 w 468"/>
              <a:gd name="T3" fmla="*/ 2147483647 h 307"/>
              <a:gd name="T4" fmla="*/ 2147483647 w 468"/>
              <a:gd name="T5" fmla="*/ 2147483647 h 307"/>
              <a:gd name="T6" fmla="*/ 2147483647 w 468"/>
              <a:gd name="T7" fmla="*/ 2147483647 h 307"/>
              <a:gd name="T8" fmla="*/ 2147483647 w 468"/>
              <a:gd name="T9" fmla="*/ 2147483647 h 307"/>
              <a:gd name="T10" fmla="*/ 2147483647 w 468"/>
              <a:gd name="T11" fmla="*/ 2147483647 h 307"/>
              <a:gd name="T12" fmla="*/ 2147483647 w 468"/>
              <a:gd name="T13" fmla="*/ 2147483647 h 307"/>
              <a:gd name="T14" fmla="*/ 2147483647 w 468"/>
              <a:gd name="T15" fmla="*/ 2147483647 h 307"/>
              <a:gd name="T16" fmla="*/ 2147483647 w 468"/>
              <a:gd name="T17" fmla="*/ 2147483647 h 307"/>
              <a:gd name="T18" fmla="*/ 2147483647 w 468"/>
              <a:gd name="T19" fmla="*/ 2147483647 h 307"/>
              <a:gd name="T20" fmla="*/ 2147483647 w 468"/>
              <a:gd name="T21" fmla="*/ 2147483647 h 307"/>
              <a:gd name="T22" fmla="*/ 2147483647 w 468"/>
              <a:gd name="T23" fmla="*/ 2147483647 h 307"/>
              <a:gd name="T24" fmla="*/ 2147483647 w 468"/>
              <a:gd name="T25" fmla="*/ 2147483647 h 307"/>
              <a:gd name="T26" fmla="*/ 2147483647 w 468"/>
              <a:gd name="T27" fmla="*/ 2147483647 h 307"/>
              <a:gd name="T28" fmla="*/ 2147483647 w 468"/>
              <a:gd name="T29" fmla="*/ 2147483647 h 307"/>
              <a:gd name="T30" fmla="*/ 2147483647 w 468"/>
              <a:gd name="T31" fmla="*/ 2147483647 h 307"/>
              <a:gd name="T32" fmla="*/ 2147483647 w 468"/>
              <a:gd name="T33" fmla="*/ 2147483647 h 307"/>
              <a:gd name="T34" fmla="*/ 2147483647 w 468"/>
              <a:gd name="T35" fmla="*/ 2147483647 h 307"/>
              <a:gd name="T36" fmla="*/ 2147483647 w 468"/>
              <a:gd name="T37" fmla="*/ 2147483647 h 307"/>
              <a:gd name="T38" fmla="*/ 2147483647 w 468"/>
              <a:gd name="T39" fmla="*/ 2147483647 h 307"/>
              <a:gd name="T40" fmla="*/ 2147483647 w 468"/>
              <a:gd name="T41" fmla="*/ 2147483647 h 307"/>
              <a:gd name="T42" fmla="*/ 2147483647 w 468"/>
              <a:gd name="T43" fmla="*/ 2147483647 h 307"/>
              <a:gd name="T44" fmla="*/ 2147483647 w 468"/>
              <a:gd name="T45" fmla="*/ 2147483647 h 307"/>
              <a:gd name="T46" fmla="*/ 2147483647 w 468"/>
              <a:gd name="T47" fmla="*/ 2147483647 h 307"/>
              <a:gd name="T48" fmla="*/ 2147483647 w 468"/>
              <a:gd name="T49" fmla="*/ 2147483647 h 307"/>
              <a:gd name="T50" fmla="*/ 2147483647 w 468"/>
              <a:gd name="T51" fmla="*/ 2147483647 h 307"/>
              <a:gd name="T52" fmla="*/ 2147483647 w 468"/>
              <a:gd name="T53" fmla="*/ 2147483647 h 307"/>
              <a:gd name="T54" fmla="*/ 2147483647 w 468"/>
              <a:gd name="T55" fmla="*/ 2147483647 h 307"/>
              <a:gd name="T56" fmla="*/ 2147483647 w 468"/>
              <a:gd name="T57" fmla="*/ 2147483647 h 307"/>
              <a:gd name="T58" fmla="*/ 2147483647 w 468"/>
              <a:gd name="T59" fmla="*/ 2147483647 h 307"/>
              <a:gd name="T60" fmla="*/ 2147483647 w 468"/>
              <a:gd name="T61" fmla="*/ 2147483647 h 307"/>
              <a:gd name="T62" fmla="*/ 2147483647 w 468"/>
              <a:gd name="T63" fmla="*/ 2147483647 h 307"/>
              <a:gd name="T64" fmla="*/ 2147483647 w 468"/>
              <a:gd name="T65" fmla="*/ 2147483647 h 307"/>
              <a:gd name="T66" fmla="*/ 2147483647 w 468"/>
              <a:gd name="T67" fmla="*/ 2147483647 h 307"/>
              <a:gd name="T68" fmla="*/ 2147483647 w 468"/>
              <a:gd name="T69" fmla="*/ 2147483647 h 307"/>
              <a:gd name="T70" fmla="*/ 2147483647 w 468"/>
              <a:gd name="T71" fmla="*/ 2147483647 h 307"/>
              <a:gd name="T72" fmla="*/ 2147483647 w 468"/>
              <a:gd name="T73" fmla="*/ 2147483647 h 307"/>
              <a:gd name="T74" fmla="*/ 2147483647 w 468"/>
              <a:gd name="T75" fmla="*/ 2147483647 h 307"/>
              <a:gd name="T76" fmla="*/ 2147483647 w 468"/>
              <a:gd name="T77" fmla="*/ 2147483647 h 307"/>
              <a:gd name="T78" fmla="*/ 2147483647 w 468"/>
              <a:gd name="T79" fmla="*/ 2147483647 h 307"/>
              <a:gd name="T80" fmla="*/ 2147483647 w 468"/>
              <a:gd name="T81" fmla="*/ 2147483647 h 307"/>
              <a:gd name="T82" fmla="*/ 2147483647 w 468"/>
              <a:gd name="T83" fmla="*/ 2147483647 h 307"/>
              <a:gd name="T84" fmla="*/ 2147483647 w 468"/>
              <a:gd name="T85" fmla="*/ 2147483647 h 307"/>
              <a:gd name="T86" fmla="*/ 2147483647 w 468"/>
              <a:gd name="T87" fmla="*/ 2147483647 h 307"/>
              <a:gd name="T88" fmla="*/ 2147483647 w 468"/>
              <a:gd name="T89" fmla="*/ 2147483647 h 307"/>
              <a:gd name="T90" fmla="*/ 2147483647 w 468"/>
              <a:gd name="T91" fmla="*/ 2147483647 h 307"/>
              <a:gd name="T92" fmla="*/ 2147483647 w 468"/>
              <a:gd name="T93" fmla="*/ 2147483647 h 307"/>
              <a:gd name="T94" fmla="*/ 2147483647 w 468"/>
              <a:gd name="T95" fmla="*/ 2147483647 h 307"/>
              <a:gd name="T96" fmla="*/ 2147483647 w 468"/>
              <a:gd name="T97" fmla="*/ 2147483647 h 307"/>
              <a:gd name="T98" fmla="*/ 2147483647 w 468"/>
              <a:gd name="T99" fmla="*/ 2147483647 h 307"/>
              <a:gd name="T100" fmla="*/ 2147483647 w 468"/>
              <a:gd name="T101" fmla="*/ 2147483647 h 307"/>
              <a:gd name="T102" fmla="*/ 2147483647 w 468"/>
              <a:gd name="T103" fmla="*/ 2147483647 h 307"/>
              <a:gd name="T104" fmla="*/ 2147483647 w 468"/>
              <a:gd name="T105" fmla="*/ 2147483647 h 307"/>
              <a:gd name="T106" fmla="*/ 2147483647 w 468"/>
              <a:gd name="T107" fmla="*/ 2147483647 h 307"/>
              <a:gd name="T108" fmla="*/ 2147483647 w 468"/>
              <a:gd name="T109" fmla="*/ 2147483647 h 307"/>
              <a:gd name="T110" fmla="*/ 2147483647 w 468"/>
              <a:gd name="T111" fmla="*/ 2147483647 h 307"/>
              <a:gd name="T112" fmla="*/ 2147483647 w 468"/>
              <a:gd name="T113" fmla="*/ 2147483647 h 307"/>
              <a:gd name="T114" fmla="*/ 2147483647 w 468"/>
              <a:gd name="T115" fmla="*/ 2147483647 h 307"/>
              <a:gd name="T116" fmla="*/ 2147483647 w 468"/>
              <a:gd name="T117" fmla="*/ 2147483647 h 307"/>
              <a:gd name="T118" fmla="*/ 2147483647 w 468"/>
              <a:gd name="T119" fmla="*/ 2147483647 h 307"/>
              <a:gd name="T120" fmla="*/ 2147483647 w 468"/>
              <a:gd name="T121" fmla="*/ 2147483647 h 307"/>
              <a:gd name="T122" fmla="*/ 0 w 468"/>
              <a:gd name="T123" fmla="*/ 2147483647 h 3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8"/>
              <a:gd name="T187" fmla="*/ 0 h 307"/>
              <a:gd name="T188" fmla="*/ 468 w 468"/>
              <a:gd name="T189" fmla="*/ 307 h 3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8" h="307">
                <a:moveTo>
                  <a:pt x="0" y="214"/>
                </a:moveTo>
                <a:lnTo>
                  <a:pt x="0" y="214"/>
                </a:lnTo>
                <a:lnTo>
                  <a:pt x="1" y="213"/>
                </a:lnTo>
                <a:lnTo>
                  <a:pt x="2" y="210"/>
                </a:lnTo>
                <a:lnTo>
                  <a:pt x="3" y="208"/>
                </a:lnTo>
                <a:lnTo>
                  <a:pt x="5" y="207"/>
                </a:lnTo>
                <a:lnTo>
                  <a:pt x="6" y="204"/>
                </a:lnTo>
                <a:lnTo>
                  <a:pt x="8" y="204"/>
                </a:lnTo>
                <a:lnTo>
                  <a:pt x="8" y="202"/>
                </a:lnTo>
                <a:lnTo>
                  <a:pt x="9" y="198"/>
                </a:lnTo>
                <a:lnTo>
                  <a:pt x="10" y="197"/>
                </a:lnTo>
                <a:lnTo>
                  <a:pt x="10" y="196"/>
                </a:lnTo>
                <a:lnTo>
                  <a:pt x="11" y="194"/>
                </a:lnTo>
                <a:lnTo>
                  <a:pt x="12" y="194"/>
                </a:lnTo>
                <a:lnTo>
                  <a:pt x="13" y="193"/>
                </a:lnTo>
                <a:lnTo>
                  <a:pt x="13" y="191"/>
                </a:lnTo>
                <a:lnTo>
                  <a:pt x="12" y="191"/>
                </a:lnTo>
                <a:lnTo>
                  <a:pt x="11" y="190"/>
                </a:lnTo>
                <a:lnTo>
                  <a:pt x="11" y="188"/>
                </a:lnTo>
                <a:lnTo>
                  <a:pt x="11" y="186"/>
                </a:lnTo>
                <a:lnTo>
                  <a:pt x="11" y="184"/>
                </a:lnTo>
                <a:lnTo>
                  <a:pt x="12" y="181"/>
                </a:lnTo>
                <a:lnTo>
                  <a:pt x="12" y="178"/>
                </a:lnTo>
                <a:lnTo>
                  <a:pt x="13" y="176"/>
                </a:lnTo>
                <a:lnTo>
                  <a:pt x="14" y="174"/>
                </a:lnTo>
                <a:lnTo>
                  <a:pt x="14" y="170"/>
                </a:lnTo>
                <a:lnTo>
                  <a:pt x="16" y="166"/>
                </a:lnTo>
                <a:lnTo>
                  <a:pt x="16" y="165"/>
                </a:lnTo>
                <a:lnTo>
                  <a:pt x="17" y="164"/>
                </a:lnTo>
                <a:lnTo>
                  <a:pt x="18" y="163"/>
                </a:lnTo>
                <a:lnTo>
                  <a:pt x="18" y="161"/>
                </a:lnTo>
                <a:lnTo>
                  <a:pt x="20" y="159"/>
                </a:lnTo>
                <a:lnTo>
                  <a:pt x="20" y="157"/>
                </a:lnTo>
                <a:lnTo>
                  <a:pt x="21" y="152"/>
                </a:lnTo>
                <a:lnTo>
                  <a:pt x="20" y="150"/>
                </a:lnTo>
                <a:lnTo>
                  <a:pt x="20" y="147"/>
                </a:lnTo>
                <a:lnTo>
                  <a:pt x="20" y="145"/>
                </a:lnTo>
                <a:lnTo>
                  <a:pt x="20" y="142"/>
                </a:lnTo>
                <a:lnTo>
                  <a:pt x="23" y="139"/>
                </a:lnTo>
                <a:lnTo>
                  <a:pt x="23" y="138"/>
                </a:lnTo>
                <a:lnTo>
                  <a:pt x="25" y="136"/>
                </a:lnTo>
                <a:lnTo>
                  <a:pt x="25" y="135"/>
                </a:lnTo>
                <a:lnTo>
                  <a:pt x="24" y="131"/>
                </a:lnTo>
                <a:lnTo>
                  <a:pt x="23" y="129"/>
                </a:lnTo>
                <a:lnTo>
                  <a:pt x="20" y="126"/>
                </a:lnTo>
                <a:lnTo>
                  <a:pt x="20" y="124"/>
                </a:lnTo>
                <a:lnTo>
                  <a:pt x="20" y="123"/>
                </a:lnTo>
                <a:lnTo>
                  <a:pt x="19" y="120"/>
                </a:lnTo>
                <a:lnTo>
                  <a:pt x="19" y="119"/>
                </a:lnTo>
                <a:lnTo>
                  <a:pt x="20" y="117"/>
                </a:lnTo>
                <a:lnTo>
                  <a:pt x="22" y="116"/>
                </a:lnTo>
                <a:lnTo>
                  <a:pt x="23" y="113"/>
                </a:lnTo>
                <a:lnTo>
                  <a:pt x="24" y="113"/>
                </a:lnTo>
                <a:lnTo>
                  <a:pt x="26" y="113"/>
                </a:lnTo>
                <a:lnTo>
                  <a:pt x="26" y="112"/>
                </a:lnTo>
                <a:lnTo>
                  <a:pt x="31" y="108"/>
                </a:lnTo>
                <a:lnTo>
                  <a:pt x="34" y="107"/>
                </a:lnTo>
                <a:lnTo>
                  <a:pt x="35" y="106"/>
                </a:lnTo>
                <a:lnTo>
                  <a:pt x="36" y="104"/>
                </a:lnTo>
                <a:lnTo>
                  <a:pt x="37" y="100"/>
                </a:lnTo>
                <a:lnTo>
                  <a:pt x="37" y="98"/>
                </a:lnTo>
                <a:lnTo>
                  <a:pt x="37" y="97"/>
                </a:lnTo>
                <a:lnTo>
                  <a:pt x="37" y="96"/>
                </a:lnTo>
                <a:lnTo>
                  <a:pt x="37" y="94"/>
                </a:lnTo>
                <a:lnTo>
                  <a:pt x="38" y="91"/>
                </a:lnTo>
                <a:lnTo>
                  <a:pt x="39" y="89"/>
                </a:lnTo>
                <a:lnTo>
                  <a:pt x="40" y="88"/>
                </a:lnTo>
                <a:lnTo>
                  <a:pt x="40" y="85"/>
                </a:lnTo>
                <a:lnTo>
                  <a:pt x="40" y="84"/>
                </a:lnTo>
                <a:lnTo>
                  <a:pt x="41" y="83"/>
                </a:lnTo>
                <a:lnTo>
                  <a:pt x="41" y="81"/>
                </a:lnTo>
                <a:lnTo>
                  <a:pt x="42" y="78"/>
                </a:lnTo>
                <a:lnTo>
                  <a:pt x="43" y="75"/>
                </a:lnTo>
                <a:lnTo>
                  <a:pt x="43" y="73"/>
                </a:lnTo>
                <a:lnTo>
                  <a:pt x="45" y="69"/>
                </a:lnTo>
                <a:lnTo>
                  <a:pt x="45" y="68"/>
                </a:lnTo>
                <a:lnTo>
                  <a:pt x="46" y="68"/>
                </a:lnTo>
                <a:lnTo>
                  <a:pt x="48" y="68"/>
                </a:lnTo>
                <a:lnTo>
                  <a:pt x="52" y="66"/>
                </a:lnTo>
                <a:lnTo>
                  <a:pt x="57" y="64"/>
                </a:lnTo>
                <a:lnTo>
                  <a:pt x="60" y="62"/>
                </a:lnTo>
                <a:lnTo>
                  <a:pt x="60" y="61"/>
                </a:lnTo>
                <a:lnTo>
                  <a:pt x="63" y="58"/>
                </a:lnTo>
                <a:lnTo>
                  <a:pt x="63" y="56"/>
                </a:lnTo>
                <a:lnTo>
                  <a:pt x="64" y="54"/>
                </a:lnTo>
                <a:lnTo>
                  <a:pt x="66" y="50"/>
                </a:lnTo>
                <a:lnTo>
                  <a:pt x="67" y="47"/>
                </a:lnTo>
                <a:lnTo>
                  <a:pt x="67" y="46"/>
                </a:lnTo>
                <a:lnTo>
                  <a:pt x="69" y="45"/>
                </a:lnTo>
                <a:lnTo>
                  <a:pt x="69" y="36"/>
                </a:lnTo>
                <a:lnTo>
                  <a:pt x="69" y="35"/>
                </a:lnTo>
                <a:lnTo>
                  <a:pt x="71" y="33"/>
                </a:lnTo>
                <a:lnTo>
                  <a:pt x="72" y="32"/>
                </a:lnTo>
                <a:lnTo>
                  <a:pt x="72" y="30"/>
                </a:lnTo>
                <a:lnTo>
                  <a:pt x="74" y="30"/>
                </a:lnTo>
                <a:lnTo>
                  <a:pt x="75" y="29"/>
                </a:lnTo>
                <a:lnTo>
                  <a:pt x="75" y="27"/>
                </a:lnTo>
                <a:lnTo>
                  <a:pt x="76" y="26"/>
                </a:lnTo>
                <a:lnTo>
                  <a:pt x="78" y="26"/>
                </a:lnTo>
                <a:lnTo>
                  <a:pt x="80" y="26"/>
                </a:lnTo>
                <a:lnTo>
                  <a:pt x="83" y="23"/>
                </a:lnTo>
                <a:lnTo>
                  <a:pt x="84" y="23"/>
                </a:lnTo>
                <a:lnTo>
                  <a:pt x="85" y="22"/>
                </a:lnTo>
                <a:lnTo>
                  <a:pt x="86" y="22"/>
                </a:lnTo>
                <a:lnTo>
                  <a:pt x="86" y="21"/>
                </a:lnTo>
                <a:lnTo>
                  <a:pt x="88" y="21"/>
                </a:lnTo>
                <a:lnTo>
                  <a:pt x="89" y="19"/>
                </a:lnTo>
                <a:lnTo>
                  <a:pt x="90" y="19"/>
                </a:lnTo>
                <a:lnTo>
                  <a:pt x="91" y="18"/>
                </a:lnTo>
                <a:lnTo>
                  <a:pt x="92" y="17"/>
                </a:lnTo>
                <a:lnTo>
                  <a:pt x="97" y="16"/>
                </a:lnTo>
                <a:lnTo>
                  <a:pt x="98" y="16"/>
                </a:lnTo>
                <a:lnTo>
                  <a:pt x="99" y="16"/>
                </a:lnTo>
                <a:lnTo>
                  <a:pt x="100" y="16"/>
                </a:lnTo>
                <a:lnTo>
                  <a:pt x="101" y="15"/>
                </a:lnTo>
                <a:lnTo>
                  <a:pt x="101" y="14"/>
                </a:lnTo>
                <a:lnTo>
                  <a:pt x="105" y="10"/>
                </a:lnTo>
                <a:lnTo>
                  <a:pt x="107" y="7"/>
                </a:lnTo>
                <a:lnTo>
                  <a:pt x="108" y="9"/>
                </a:lnTo>
                <a:lnTo>
                  <a:pt x="108" y="10"/>
                </a:lnTo>
                <a:lnTo>
                  <a:pt x="109" y="9"/>
                </a:lnTo>
                <a:lnTo>
                  <a:pt x="111" y="8"/>
                </a:lnTo>
                <a:lnTo>
                  <a:pt x="112" y="7"/>
                </a:lnTo>
                <a:lnTo>
                  <a:pt x="112" y="6"/>
                </a:lnTo>
                <a:lnTo>
                  <a:pt x="113" y="6"/>
                </a:lnTo>
                <a:lnTo>
                  <a:pt x="114" y="6"/>
                </a:lnTo>
                <a:lnTo>
                  <a:pt x="115" y="5"/>
                </a:lnTo>
                <a:lnTo>
                  <a:pt x="115" y="4"/>
                </a:lnTo>
                <a:lnTo>
                  <a:pt x="116" y="3"/>
                </a:lnTo>
                <a:lnTo>
                  <a:pt x="120" y="3"/>
                </a:lnTo>
                <a:lnTo>
                  <a:pt x="121" y="4"/>
                </a:lnTo>
                <a:lnTo>
                  <a:pt x="124" y="6"/>
                </a:lnTo>
                <a:lnTo>
                  <a:pt x="126" y="6"/>
                </a:lnTo>
                <a:lnTo>
                  <a:pt x="127" y="6"/>
                </a:lnTo>
                <a:lnTo>
                  <a:pt x="129" y="6"/>
                </a:lnTo>
                <a:lnTo>
                  <a:pt x="130" y="6"/>
                </a:lnTo>
                <a:lnTo>
                  <a:pt x="132" y="6"/>
                </a:lnTo>
                <a:lnTo>
                  <a:pt x="134" y="8"/>
                </a:lnTo>
                <a:lnTo>
                  <a:pt x="135" y="8"/>
                </a:lnTo>
                <a:lnTo>
                  <a:pt x="138" y="6"/>
                </a:lnTo>
                <a:lnTo>
                  <a:pt x="143" y="4"/>
                </a:lnTo>
                <a:lnTo>
                  <a:pt x="144" y="3"/>
                </a:lnTo>
                <a:lnTo>
                  <a:pt x="145" y="5"/>
                </a:lnTo>
                <a:lnTo>
                  <a:pt x="147" y="7"/>
                </a:lnTo>
                <a:lnTo>
                  <a:pt x="148" y="7"/>
                </a:lnTo>
                <a:lnTo>
                  <a:pt x="150" y="9"/>
                </a:lnTo>
                <a:lnTo>
                  <a:pt x="151" y="8"/>
                </a:lnTo>
                <a:lnTo>
                  <a:pt x="153" y="7"/>
                </a:lnTo>
                <a:lnTo>
                  <a:pt x="153" y="6"/>
                </a:lnTo>
                <a:lnTo>
                  <a:pt x="154" y="6"/>
                </a:lnTo>
                <a:lnTo>
                  <a:pt x="155" y="6"/>
                </a:lnTo>
                <a:lnTo>
                  <a:pt x="156" y="6"/>
                </a:lnTo>
                <a:lnTo>
                  <a:pt x="157" y="7"/>
                </a:lnTo>
                <a:lnTo>
                  <a:pt x="159" y="8"/>
                </a:lnTo>
                <a:lnTo>
                  <a:pt x="162" y="8"/>
                </a:lnTo>
                <a:lnTo>
                  <a:pt x="164" y="9"/>
                </a:lnTo>
                <a:lnTo>
                  <a:pt x="165" y="8"/>
                </a:lnTo>
                <a:lnTo>
                  <a:pt x="166" y="7"/>
                </a:lnTo>
                <a:lnTo>
                  <a:pt x="167" y="7"/>
                </a:lnTo>
                <a:lnTo>
                  <a:pt x="168" y="7"/>
                </a:lnTo>
                <a:lnTo>
                  <a:pt x="169" y="9"/>
                </a:lnTo>
                <a:lnTo>
                  <a:pt x="170" y="11"/>
                </a:lnTo>
                <a:lnTo>
                  <a:pt x="172" y="10"/>
                </a:lnTo>
                <a:lnTo>
                  <a:pt x="173" y="10"/>
                </a:lnTo>
                <a:lnTo>
                  <a:pt x="174" y="10"/>
                </a:lnTo>
                <a:lnTo>
                  <a:pt x="174" y="6"/>
                </a:lnTo>
                <a:lnTo>
                  <a:pt x="175" y="3"/>
                </a:lnTo>
                <a:lnTo>
                  <a:pt x="175" y="2"/>
                </a:lnTo>
                <a:lnTo>
                  <a:pt x="176" y="1"/>
                </a:lnTo>
                <a:lnTo>
                  <a:pt x="176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81" y="1"/>
                </a:lnTo>
                <a:lnTo>
                  <a:pt x="183" y="1"/>
                </a:lnTo>
                <a:lnTo>
                  <a:pt x="184" y="2"/>
                </a:lnTo>
                <a:lnTo>
                  <a:pt x="186" y="2"/>
                </a:lnTo>
                <a:lnTo>
                  <a:pt x="188" y="3"/>
                </a:lnTo>
                <a:lnTo>
                  <a:pt x="190" y="3"/>
                </a:lnTo>
                <a:lnTo>
                  <a:pt x="193" y="6"/>
                </a:lnTo>
                <a:lnTo>
                  <a:pt x="193" y="7"/>
                </a:lnTo>
                <a:lnTo>
                  <a:pt x="195" y="8"/>
                </a:lnTo>
                <a:lnTo>
                  <a:pt x="196" y="8"/>
                </a:lnTo>
                <a:lnTo>
                  <a:pt x="202" y="7"/>
                </a:lnTo>
                <a:lnTo>
                  <a:pt x="203" y="7"/>
                </a:lnTo>
                <a:lnTo>
                  <a:pt x="204" y="8"/>
                </a:lnTo>
                <a:lnTo>
                  <a:pt x="205" y="8"/>
                </a:lnTo>
                <a:lnTo>
                  <a:pt x="205" y="10"/>
                </a:lnTo>
                <a:lnTo>
                  <a:pt x="205" y="11"/>
                </a:lnTo>
                <a:lnTo>
                  <a:pt x="207" y="11"/>
                </a:lnTo>
                <a:lnTo>
                  <a:pt x="208" y="10"/>
                </a:lnTo>
                <a:lnTo>
                  <a:pt x="210" y="10"/>
                </a:lnTo>
                <a:lnTo>
                  <a:pt x="212" y="10"/>
                </a:lnTo>
                <a:lnTo>
                  <a:pt x="213" y="10"/>
                </a:lnTo>
                <a:lnTo>
                  <a:pt x="215" y="12"/>
                </a:lnTo>
                <a:lnTo>
                  <a:pt x="216" y="13"/>
                </a:lnTo>
                <a:lnTo>
                  <a:pt x="217" y="13"/>
                </a:lnTo>
                <a:lnTo>
                  <a:pt x="218" y="13"/>
                </a:lnTo>
                <a:lnTo>
                  <a:pt x="219" y="13"/>
                </a:lnTo>
                <a:lnTo>
                  <a:pt x="220" y="13"/>
                </a:lnTo>
                <a:lnTo>
                  <a:pt x="221" y="13"/>
                </a:lnTo>
                <a:lnTo>
                  <a:pt x="223" y="12"/>
                </a:lnTo>
                <a:lnTo>
                  <a:pt x="225" y="10"/>
                </a:lnTo>
                <a:lnTo>
                  <a:pt x="227" y="10"/>
                </a:lnTo>
                <a:lnTo>
                  <a:pt x="228" y="11"/>
                </a:lnTo>
                <a:lnTo>
                  <a:pt x="229" y="11"/>
                </a:lnTo>
                <a:lnTo>
                  <a:pt x="230" y="10"/>
                </a:lnTo>
                <a:lnTo>
                  <a:pt x="232" y="10"/>
                </a:lnTo>
                <a:lnTo>
                  <a:pt x="233" y="11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1"/>
                </a:lnTo>
                <a:lnTo>
                  <a:pt x="239" y="12"/>
                </a:lnTo>
                <a:lnTo>
                  <a:pt x="240" y="14"/>
                </a:lnTo>
                <a:lnTo>
                  <a:pt x="242" y="15"/>
                </a:lnTo>
                <a:lnTo>
                  <a:pt x="243" y="16"/>
                </a:lnTo>
                <a:lnTo>
                  <a:pt x="244" y="16"/>
                </a:lnTo>
                <a:lnTo>
                  <a:pt x="245" y="17"/>
                </a:lnTo>
                <a:lnTo>
                  <a:pt x="248" y="18"/>
                </a:lnTo>
                <a:lnTo>
                  <a:pt x="253" y="18"/>
                </a:lnTo>
                <a:lnTo>
                  <a:pt x="257" y="20"/>
                </a:lnTo>
                <a:lnTo>
                  <a:pt x="258" y="19"/>
                </a:lnTo>
                <a:lnTo>
                  <a:pt x="259" y="19"/>
                </a:lnTo>
                <a:lnTo>
                  <a:pt x="260" y="21"/>
                </a:lnTo>
                <a:lnTo>
                  <a:pt x="261" y="21"/>
                </a:lnTo>
                <a:lnTo>
                  <a:pt x="262" y="20"/>
                </a:lnTo>
                <a:lnTo>
                  <a:pt x="264" y="20"/>
                </a:lnTo>
                <a:lnTo>
                  <a:pt x="265" y="20"/>
                </a:lnTo>
                <a:lnTo>
                  <a:pt x="265" y="21"/>
                </a:lnTo>
                <a:lnTo>
                  <a:pt x="268" y="23"/>
                </a:lnTo>
                <a:lnTo>
                  <a:pt x="268" y="25"/>
                </a:lnTo>
                <a:lnTo>
                  <a:pt x="269" y="26"/>
                </a:lnTo>
                <a:lnTo>
                  <a:pt x="270" y="26"/>
                </a:lnTo>
                <a:lnTo>
                  <a:pt x="271" y="27"/>
                </a:lnTo>
                <a:lnTo>
                  <a:pt x="271" y="29"/>
                </a:lnTo>
                <a:lnTo>
                  <a:pt x="271" y="31"/>
                </a:lnTo>
                <a:lnTo>
                  <a:pt x="271" y="32"/>
                </a:lnTo>
                <a:lnTo>
                  <a:pt x="273" y="31"/>
                </a:lnTo>
                <a:lnTo>
                  <a:pt x="274" y="32"/>
                </a:lnTo>
                <a:lnTo>
                  <a:pt x="275" y="32"/>
                </a:lnTo>
                <a:lnTo>
                  <a:pt x="276" y="32"/>
                </a:lnTo>
                <a:lnTo>
                  <a:pt x="277" y="32"/>
                </a:lnTo>
                <a:lnTo>
                  <a:pt x="279" y="29"/>
                </a:lnTo>
                <a:lnTo>
                  <a:pt x="280" y="28"/>
                </a:lnTo>
                <a:lnTo>
                  <a:pt x="281" y="28"/>
                </a:lnTo>
                <a:lnTo>
                  <a:pt x="282" y="28"/>
                </a:lnTo>
                <a:lnTo>
                  <a:pt x="283" y="29"/>
                </a:lnTo>
                <a:lnTo>
                  <a:pt x="284" y="29"/>
                </a:lnTo>
                <a:lnTo>
                  <a:pt x="285" y="29"/>
                </a:lnTo>
                <a:lnTo>
                  <a:pt x="287" y="28"/>
                </a:lnTo>
                <a:lnTo>
                  <a:pt x="288" y="29"/>
                </a:lnTo>
                <a:lnTo>
                  <a:pt x="289" y="29"/>
                </a:lnTo>
                <a:lnTo>
                  <a:pt x="290" y="29"/>
                </a:lnTo>
                <a:lnTo>
                  <a:pt x="291" y="30"/>
                </a:lnTo>
                <a:lnTo>
                  <a:pt x="291" y="31"/>
                </a:lnTo>
                <a:lnTo>
                  <a:pt x="292" y="31"/>
                </a:lnTo>
                <a:lnTo>
                  <a:pt x="293" y="31"/>
                </a:lnTo>
                <a:lnTo>
                  <a:pt x="295" y="31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8" y="30"/>
                </a:lnTo>
                <a:lnTo>
                  <a:pt x="298" y="29"/>
                </a:lnTo>
                <a:lnTo>
                  <a:pt x="299" y="29"/>
                </a:lnTo>
                <a:lnTo>
                  <a:pt x="300" y="29"/>
                </a:lnTo>
                <a:lnTo>
                  <a:pt x="301" y="28"/>
                </a:lnTo>
                <a:lnTo>
                  <a:pt x="303" y="29"/>
                </a:lnTo>
                <a:lnTo>
                  <a:pt x="303" y="30"/>
                </a:lnTo>
                <a:lnTo>
                  <a:pt x="303" y="32"/>
                </a:lnTo>
                <a:lnTo>
                  <a:pt x="306" y="32"/>
                </a:lnTo>
                <a:lnTo>
                  <a:pt x="306" y="31"/>
                </a:lnTo>
                <a:lnTo>
                  <a:pt x="307" y="31"/>
                </a:lnTo>
                <a:lnTo>
                  <a:pt x="309" y="30"/>
                </a:lnTo>
                <a:lnTo>
                  <a:pt x="310" y="31"/>
                </a:lnTo>
                <a:lnTo>
                  <a:pt x="311" y="32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6" y="32"/>
                </a:lnTo>
                <a:lnTo>
                  <a:pt x="317" y="30"/>
                </a:lnTo>
                <a:lnTo>
                  <a:pt x="318" y="31"/>
                </a:lnTo>
                <a:lnTo>
                  <a:pt x="320" y="31"/>
                </a:lnTo>
                <a:lnTo>
                  <a:pt x="321" y="29"/>
                </a:lnTo>
                <a:lnTo>
                  <a:pt x="322" y="29"/>
                </a:lnTo>
                <a:lnTo>
                  <a:pt x="323" y="30"/>
                </a:lnTo>
                <a:lnTo>
                  <a:pt x="324" y="29"/>
                </a:lnTo>
                <a:lnTo>
                  <a:pt x="324" y="28"/>
                </a:lnTo>
                <a:lnTo>
                  <a:pt x="325" y="28"/>
                </a:lnTo>
                <a:lnTo>
                  <a:pt x="326" y="29"/>
                </a:lnTo>
                <a:lnTo>
                  <a:pt x="327" y="30"/>
                </a:lnTo>
                <a:lnTo>
                  <a:pt x="328" y="30"/>
                </a:lnTo>
                <a:lnTo>
                  <a:pt x="329" y="29"/>
                </a:lnTo>
                <a:lnTo>
                  <a:pt x="328" y="29"/>
                </a:lnTo>
                <a:lnTo>
                  <a:pt x="328" y="28"/>
                </a:lnTo>
                <a:lnTo>
                  <a:pt x="329" y="28"/>
                </a:lnTo>
                <a:lnTo>
                  <a:pt x="330" y="29"/>
                </a:lnTo>
                <a:lnTo>
                  <a:pt x="331" y="30"/>
                </a:lnTo>
                <a:lnTo>
                  <a:pt x="330" y="31"/>
                </a:lnTo>
                <a:lnTo>
                  <a:pt x="329" y="32"/>
                </a:lnTo>
                <a:lnTo>
                  <a:pt x="330" y="32"/>
                </a:lnTo>
                <a:lnTo>
                  <a:pt x="331" y="34"/>
                </a:lnTo>
                <a:lnTo>
                  <a:pt x="333" y="34"/>
                </a:lnTo>
                <a:lnTo>
                  <a:pt x="334" y="35"/>
                </a:lnTo>
                <a:lnTo>
                  <a:pt x="335" y="36"/>
                </a:lnTo>
                <a:lnTo>
                  <a:pt x="334" y="37"/>
                </a:lnTo>
                <a:lnTo>
                  <a:pt x="334" y="38"/>
                </a:lnTo>
                <a:lnTo>
                  <a:pt x="334" y="39"/>
                </a:lnTo>
                <a:lnTo>
                  <a:pt x="335" y="39"/>
                </a:lnTo>
                <a:lnTo>
                  <a:pt x="336" y="40"/>
                </a:lnTo>
                <a:lnTo>
                  <a:pt x="337" y="39"/>
                </a:lnTo>
                <a:lnTo>
                  <a:pt x="337" y="40"/>
                </a:lnTo>
                <a:lnTo>
                  <a:pt x="338" y="41"/>
                </a:lnTo>
                <a:lnTo>
                  <a:pt x="340" y="40"/>
                </a:lnTo>
                <a:lnTo>
                  <a:pt x="340" y="41"/>
                </a:lnTo>
                <a:lnTo>
                  <a:pt x="341" y="41"/>
                </a:lnTo>
                <a:lnTo>
                  <a:pt x="341" y="42"/>
                </a:lnTo>
                <a:lnTo>
                  <a:pt x="342" y="42"/>
                </a:lnTo>
                <a:lnTo>
                  <a:pt x="343" y="42"/>
                </a:lnTo>
                <a:lnTo>
                  <a:pt x="345" y="43"/>
                </a:lnTo>
                <a:lnTo>
                  <a:pt x="346" y="42"/>
                </a:lnTo>
                <a:lnTo>
                  <a:pt x="347" y="43"/>
                </a:lnTo>
                <a:lnTo>
                  <a:pt x="346" y="45"/>
                </a:lnTo>
                <a:lnTo>
                  <a:pt x="347" y="45"/>
                </a:lnTo>
                <a:lnTo>
                  <a:pt x="348" y="46"/>
                </a:lnTo>
                <a:lnTo>
                  <a:pt x="349" y="47"/>
                </a:lnTo>
                <a:lnTo>
                  <a:pt x="349" y="46"/>
                </a:lnTo>
                <a:lnTo>
                  <a:pt x="349" y="47"/>
                </a:lnTo>
                <a:lnTo>
                  <a:pt x="351" y="47"/>
                </a:lnTo>
                <a:lnTo>
                  <a:pt x="350" y="48"/>
                </a:lnTo>
                <a:lnTo>
                  <a:pt x="351" y="48"/>
                </a:lnTo>
                <a:lnTo>
                  <a:pt x="351" y="49"/>
                </a:lnTo>
                <a:lnTo>
                  <a:pt x="352" y="51"/>
                </a:lnTo>
                <a:lnTo>
                  <a:pt x="352" y="52"/>
                </a:lnTo>
                <a:lnTo>
                  <a:pt x="353" y="52"/>
                </a:lnTo>
                <a:lnTo>
                  <a:pt x="353" y="53"/>
                </a:lnTo>
                <a:lnTo>
                  <a:pt x="353" y="54"/>
                </a:lnTo>
                <a:lnTo>
                  <a:pt x="355" y="56"/>
                </a:lnTo>
                <a:lnTo>
                  <a:pt x="354" y="58"/>
                </a:lnTo>
                <a:lnTo>
                  <a:pt x="355" y="58"/>
                </a:lnTo>
                <a:lnTo>
                  <a:pt x="355" y="59"/>
                </a:lnTo>
                <a:lnTo>
                  <a:pt x="355" y="61"/>
                </a:lnTo>
                <a:lnTo>
                  <a:pt x="354" y="60"/>
                </a:lnTo>
                <a:lnTo>
                  <a:pt x="354" y="61"/>
                </a:lnTo>
                <a:lnTo>
                  <a:pt x="355" y="61"/>
                </a:lnTo>
                <a:lnTo>
                  <a:pt x="357" y="62"/>
                </a:lnTo>
                <a:lnTo>
                  <a:pt x="357" y="63"/>
                </a:lnTo>
                <a:lnTo>
                  <a:pt x="357" y="64"/>
                </a:lnTo>
                <a:lnTo>
                  <a:pt x="356" y="63"/>
                </a:lnTo>
                <a:lnTo>
                  <a:pt x="355" y="64"/>
                </a:lnTo>
                <a:lnTo>
                  <a:pt x="355" y="65"/>
                </a:lnTo>
                <a:lnTo>
                  <a:pt x="356" y="64"/>
                </a:lnTo>
                <a:lnTo>
                  <a:pt x="356" y="65"/>
                </a:lnTo>
                <a:lnTo>
                  <a:pt x="357" y="65"/>
                </a:lnTo>
                <a:lnTo>
                  <a:pt x="358" y="65"/>
                </a:lnTo>
                <a:lnTo>
                  <a:pt x="358" y="67"/>
                </a:lnTo>
                <a:lnTo>
                  <a:pt x="358" y="66"/>
                </a:lnTo>
                <a:lnTo>
                  <a:pt x="358" y="67"/>
                </a:lnTo>
                <a:lnTo>
                  <a:pt x="358" y="68"/>
                </a:lnTo>
                <a:lnTo>
                  <a:pt x="358" y="67"/>
                </a:lnTo>
                <a:lnTo>
                  <a:pt x="357" y="67"/>
                </a:lnTo>
                <a:lnTo>
                  <a:pt x="357" y="68"/>
                </a:lnTo>
                <a:lnTo>
                  <a:pt x="356" y="68"/>
                </a:lnTo>
                <a:lnTo>
                  <a:pt x="356" y="70"/>
                </a:lnTo>
                <a:lnTo>
                  <a:pt x="355" y="70"/>
                </a:lnTo>
                <a:lnTo>
                  <a:pt x="355" y="71"/>
                </a:lnTo>
                <a:lnTo>
                  <a:pt x="355" y="72"/>
                </a:lnTo>
                <a:lnTo>
                  <a:pt x="355" y="73"/>
                </a:lnTo>
                <a:lnTo>
                  <a:pt x="355" y="74"/>
                </a:lnTo>
                <a:lnTo>
                  <a:pt x="356" y="74"/>
                </a:lnTo>
                <a:lnTo>
                  <a:pt x="356" y="75"/>
                </a:lnTo>
                <a:lnTo>
                  <a:pt x="356" y="76"/>
                </a:lnTo>
                <a:lnTo>
                  <a:pt x="356" y="77"/>
                </a:lnTo>
                <a:lnTo>
                  <a:pt x="356" y="78"/>
                </a:lnTo>
                <a:lnTo>
                  <a:pt x="355" y="78"/>
                </a:lnTo>
                <a:lnTo>
                  <a:pt x="355" y="79"/>
                </a:lnTo>
                <a:lnTo>
                  <a:pt x="355" y="80"/>
                </a:lnTo>
                <a:lnTo>
                  <a:pt x="355" y="81"/>
                </a:lnTo>
                <a:lnTo>
                  <a:pt x="356" y="81"/>
                </a:lnTo>
                <a:lnTo>
                  <a:pt x="355" y="82"/>
                </a:lnTo>
                <a:lnTo>
                  <a:pt x="356" y="82"/>
                </a:lnTo>
                <a:lnTo>
                  <a:pt x="356" y="83"/>
                </a:lnTo>
                <a:lnTo>
                  <a:pt x="358" y="84"/>
                </a:lnTo>
                <a:lnTo>
                  <a:pt x="358" y="85"/>
                </a:lnTo>
                <a:lnTo>
                  <a:pt x="358" y="84"/>
                </a:lnTo>
                <a:lnTo>
                  <a:pt x="358" y="85"/>
                </a:lnTo>
                <a:lnTo>
                  <a:pt x="359" y="85"/>
                </a:lnTo>
                <a:lnTo>
                  <a:pt x="359" y="86"/>
                </a:lnTo>
                <a:lnTo>
                  <a:pt x="360" y="86"/>
                </a:lnTo>
                <a:lnTo>
                  <a:pt x="360" y="87"/>
                </a:lnTo>
                <a:lnTo>
                  <a:pt x="360" y="88"/>
                </a:lnTo>
                <a:lnTo>
                  <a:pt x="360" y="89"/>
                </a:lnTo>
                <a:lnTo>
                  <a:pt x="359" y="89"/>
                </a:lnTo>
                <a:lnTo>
                  <a:pt x="358" y="90"/>
                </a:lnTo>
                <a:lnTo>
                  <a:pt x="359" y="90"/>
                </a:lnTo>
                <a:lnTo>
                  <a:pt x="358" y="91"/>
                </a:lnTo>
                <a:lnTo>
                  <a:pt x="359" y="91"/>
                </a:lnTo>
                <a:lnTo>
                  <a:pt x="359" y="92"/>
                </a:lnTo>
                <a:lnTo>
                  <a:pt x="358" y="92"/>
                </a:lnTo>
                <a:lnTo>
                  <a:pt x="359" y="92"/>
                </a:lnTo>
                <a:lnTo>
                  <a:pt x="359" y="93"/>
                </a:lnTo>
                <a:lnTo>
                  <a:pt x="359" y="94"/>
                </a:lnTo>
                <a:lnTo>
                  <a:pt x="359" y="95"/>
                </a:lnTo>
                <a:lnTo>
                  <a:pt x="358" y="96"/>
                </a:lnTo>
                <a:lnTo>
                  <a:pt x="357" y="96"/>
                </a:lnTo>
                <a:lnTo>
                  <a:pt x="357" y="97"/>
                </a:lnTo>
                <a:lnTo>
                  <a:pt x="358" y="97"/>
                </a:lnTo>
                <a:lnTo>
                  <a:pt x="356" y="97"/>
                </a:lnTo>
                <a:lnTo>
                  <a:pt x="357" y="97"/>
                </a:lnTo>
                <a:lnTo>
                  <a:pt x="356" y="97"/>
                </a:lnTo>
                <a:lnTo>
                  <a:pt x="355" y="97"/>
                </a:lnTo>
                <a:lnTo>
                  <a:pt x="356" y="98"/>
                </a:lnTo>
                <a:lnTo>
                  <a:pt x="356" y="99"/>
                </a:lnTo>
                <a:lnTo>
                  <a:pt x="357" y="99"/>
                </a:lnTo>
                <a:lnTo>
                  <a:pt x="358" y="100"/>
                </a:lnTo>
                <a:lnTo>
                  <a:pt x="358" y="101"/>
                </a:lnTo>
                <a:lnTo>
                  <a:pt x="359" y="102"/>
                </a:lnTo>
                <a:lnTo>
                  <a:pt x="360" y="102"/>
                </a:lnTo>
                <a:lnTo>
                  <a:pt x="359" y="103"/>
                </a:lnTo>
                <a:lnTo>
                  <a:pt x="360" y="103"/>
                </a:lnTo>
                <a:lnTo>
                  <a:pt x="361" y="104"/>
                </a:lnTo>
                <a:lnTo>
                  <a:pt x="361" y="103"/>
                </a:lnTo>
                <a:lnTo>
                  <a:pt x="362" y="102"/>
                </a:lnTo>
                <a:lnTo>
                  <a:pt x="362" y="103"/>
                </a:lnTo>
                <a:lnTo>
                  <a:pt x="363" y="103"/>
                </a:lnTo>
                <a:lnTo>
                  <a:pt x="363" y="104"/>
                </a:lnTo>
                <a:lnTo>
                  <a:pt x="362" y="104"/>
                </a:lnTo>
                <a:lnTo>
                  <a:pt x="363" y="104"/>
                </a:lnTo>
                <a:lnTo>
                  <a:pt x="363" y="105"/>
                </a:lnTo>
                <a:lnTo>
                  <a:pt x="363" y="106"/>
                </a:lnTo>
                <a:lnTo>
                  <a:pt x="362" y="106"/>
                </a:lnTo>
                <a:lnTo>
                  <a:pt x="363" y="107"/>
                </a:lnTo>
                <a:lnTo>
                  <a:pt x="363" y="106"/>
                </a:lnTo>
                <a:lnTo>
                  <a:pt x="364" y="107"/>
                </a:lnTo>
                <a:lnTo>
                  <a:pt x="363" y="107"/>
                </a:lnTo>
                <a:lnTo>
                  <a:pt x="363" y="108"/>
                </a:lnTo>
                <a:lnTo>
                  <a:pt x="364" y="108"/>
                </a:lnTo>
                <a:lnTo>
                  <a:pt x="364" y="109"/>
                </a:lnTo>
                <a:lnTo>
                  <a:pt x="365" y="109"/>
                </a:lnTo>
                <a:lnTo>
                  <a:pt x="364" y="110"/>
                </a:lnTo>
                <a:lnTo>
                  <a:pt x="365" y="110"/>
                </a:lnTo>
                <a:lnTo>
                  <a:pt x="366" y="110"/>
                </a:lnTo>
                <a:lnTo>
                  <a:pt x="366" y="111"/>
                </a:lnTo>
                <a:lnTo>
                  <a:pt x="366" y="112"/>
                </a:lnTo>
                <a:lnTo>
                  <a:pt x="367" y="113"/>
                </a:lnTo>
                <a:lnTo>
                  <a:pt x="368" y="113"/>
                </a:lnTo>
                <a:lnTo>
                  <a:pt x="369" y="113"/>
                </a:lnTo>
                <a:lnTo>
                  <a:pt x="368" y="114"/>
                </a:lnTo>
                <a:lnTo>
                  <a:pt x="369" y="114"/>
                </a:lnTo>
                <a:lnTo>
                  <a:pt x="369" y="115"/>
                </a:lnTo>
                <a:lnTo>
                  <a:pt x="370" y="116"/>
                </a:lnTo>
                <a:lnTo>
                  <a:pt x="371" y="116"/>
                </a:lnTo>
                <a:lnTo>
                  <a:pt x="371" y="117"/>
                </a:lnTo>
                <a:lnTo>
                  <a:pt x="372" y="116"/>
                </a:lnTo>
                <a:lnTo>
                  <a:pt x="372" y="117"/>
                </a:lnTo>
                <a:lnTo>
                  <a:pt x="372" y="116"/>
                </a:lnTo>
                <a:lnTo>
                  <a:pt x="373" y="117"/>
                </a:lnTo>
                <a:lnTo>
                  <a:pt x="373" y="118"/>
                </a:lnTo>
                <a:lnTo>
                  <a:pt x="375" y="119"/>
                </a:lnTo>
                <a:lnTo>
                  <a:pt x="375" y="120"/>
                </a:lnTo>
                <a:lnTo>
                  <a:pt x="375" y="121"/>
                </a:lnTo>
                <a:lnTo>
                  <a:pt x="375" y="123"/>
                </a:lnTo>
                <a:lnTo>
                  <a:pt x="374" y="124"/>
                </a:lnTo>
                <a:lnTo>
                  <a:pt x="374" y="125"/>
                </a:lnTo>
                <a:lnTo>
                  <a:pt x="376" y="126"/>
                </a:lnTo>
                <a:lnTo>
                  <a:pt x="377" y="126"/>
                </a:lnTo>
                <a:lnTo>
                  <a:pt x="378" y="126"/>
                </a:lnTo>
                <a:lnTo>
                  <a:pt x="377" y="127"/>
                </a:lnTo>
                <a:lnTo>
                  <a:pt x="378" y="127"/>
                </a:lnTo>
                <a:lnTo>
                  <a:pt x="378" y="128"/>
                </a:lnTo>
                <a:lnTo>
                  <a:pt x="378" y="129"/>
                </a:lnTo>
                <a:lnTo>
                  <a:pt x="378" y="130"/>
                </a:lnTo>
                <a:lnTo>
                  <a:pt x="379" y="131"/>
                </a:lnTo>
                <a:lnTo>
                  <a:pt x="380" y="131"/>
                </a:lnTo>
                <a:lnTo>
                  <a:pt x="381" y="132"/>
                </a:lnTo>
                <a:lnTo>
                  <a:pt x="381" y="133"/>
                </a:lnTo>
                <a:lnTo>
                  <a:pt x="383" y="133"/>
                </a:lnTo>
                <a:lnTo>
                  <a:pt x="384" y="133"/>
                </a:lnTo>
                <a:lnTo>
                  <a:pt x="385" y="133"/>
                </a:lnTo>
                <a:lnTo>
                  <a:pt x="383" y="135"/>
                </a:lnTo>
                <a:lnTo>
                  <a:pt x="382" y="136"/>
                </a:lnTo>
                <a:lnTo>
                  <a:pt x="381" y="138"/>
                </a:lnTo>
                <a:lnTo>
                  <a:pt x="381" y="139"/>
                </a:lnTo>
                <a:lnTo>
                  <a:pt x="382" y="138"/>
                </a:lnTo>
                <a:lnTo>
                  <a:pt x="382" y="139"/>
                </a:lnTo>
                <a:lnTo>
                  <a:pt x="381" y="140"/>
                </a:lnTo>
                <a:lnTo>
                  <a:pt x="381" y="141"/>
                </a:lnTo>
                <a:lnTo>
                  <a:pt x="381" y="142"/>
                </a:lnTo>
                <a:lnTo>
                  <a:pt x="381" y="143"/>
                </a:lnTo>
                <a:lnTo>
                  <a:pt x="380" y="144"/>
                </a:lnTo>
                <a:lnTo>
                  <a:pt x="380" y="145"/>
                </a:lnTo>
                <a:lnTo>
                  <a:pt x="378" y="145"/>
                </a:lnTo>
                <a:lnTo>
                  <a:pt x="378" y="146"/>
                </a:lnTo>
                <a:lnTo>
                  <a:pt x="378" y="147"/>
                </a:lnTo>
                <a:lnTo>
                  <a:pt x="379" y="148"/>
                </a:lnTo>
                <a:lnTo>
                  <a:pt x="378" y="149"/>
                </a:lnTo>
                <a:lnTo>
                  <a:pt x="377" y="149"/>
                </a:lnTo>
                <a:lnTo>
                  <a:pt x="376" y="150"/>
                </a:lnTo>
                <a:lnTo>
                  <a:pt x="377" y="151"/>
                </a:lnTo>
                <a:lnTo>
                  <a:pt x="377" y="152"/>
                </a:lnTo>
                <a:lnTo>
                  <a:pt x="376" y="152"/>
                </a:lnTo>
                <a:lnTo>
                  <a:pt x="378" y="152"/>
                </a:lnTo>
                <a:lnTo>
                  <a:pt x="377" y="152"/>
                </a:lnTo>
                <a:lnTo>
                  <a:pt x="377" y="153"/>
                </a:lnTo>
                <a:lnTo>
                  <a:pt x="377" y="154"/>
                </a:lnTo>
                <a:lnTo>
                  <a:pt x="376" y="155"/>
                </a:lnTo>
                <a:lnTo>
                  <a:pt x="377" y="155"/>
                </a:lnTo>
                <a:lnTo>
                  <a:pt x="378" y="156"/>
                </a:lnTo>
                <a:lnTo>
                  <a:pt x="377" y="157"/>
                </a:lnTo>
                <a:lnTo>
                  <a:pt x="378" y="157"/>
                </a:lnTo>
                <a:lnTo>
                  <a:pt x="378" y="158"/>
                </a:lnTo>
                <a:lnTo>
                  <a:pt x="379" y="159"/>
                </a:lnTo>
                <a:lnTo>
                  <a:pt x="381" y="159"/>
                </a:lnTo>
                <a:lnTo>
                  <a:pt x="382" y="159"/>
                </a:lnTo>
                <a:lnTo>
                  <a:pt x="384" y="159"/>
                </a:lnTo>
                <a:lnTo>
                  <a:pt x="385" y="159"/>
                </a:lnTo>
                <a:lnTo>
                  <a:pt x="385" y="158"/>
                </a:lnTo>
                <a:lnTo>
                  <a:pt x="386" y="158"/>
                </a:lnTo>
                <a:lnTo>
                  <a:pt x="387" y="158"/>
                </a:lnTo>
                <a:lnTo>
                  <a:pt x="388" y="158"/>
                </a:lnTo>
                <a:lnTo>
                  <a:pt x="389" y="158"/>
                </a:lnTo>
                <a:lnTo>
                  <a:pt x="389" y="159"/>
                </a:lnTo>
                <a:lnTo>
                  <a:pt x="390" y="159"/>
                </a:lnTo>
                <a:lnTo>
                  <a:pt x="391" y="159"/>
                </a:lnTo>
                <a:lnTo>
                  <a:pt x="391" y="158"/>
                </a:lnTo>
                <a:lnTo>
                  <a:pt x="392" y="158"/>
                </a:lnTo>
                <a:lnTo>
                  <a:pt x="392" y="159"/>
                </a:lnTo>
                <a:lnTo>
                  <a:pt x="393" y="158"/>
                </a:lnTo>
                <a:lnTo>
                  <a:pt x="394" y="158"/>
                </a:lnTo>
                <a:lnTo>
                  <a:pt x="394" y="159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6" y="157"/>
                </a:lnTo>
                <a:lnTo>
                  <a:pt x="396" y="156"/>
                </a:lnTo>
                <a:lnTo>
                  <a:pt x="397" y="155"/>
                </a:lnTo>
                <a:lnTo>
                  <a:pt x="396" y="155"/>
                </a:lnTo>
                <a:lnTo>
                  <a:pt x="397" y="155"/>
                </a:lnTo>
                <a:lnTo>
                  <a:pt x="398" y="155"/>
                </a:lnTo>
                <a:lnTo>
                  <a:pt x="399" y="155"/>
                </a:lnTo>
                <a:lnTo>
                  <a:pt x="398" y="155"/>
                </a:lnTo>
                <a:lnTo>
                  <a:pt x="398" y="156"/>
                </a:lnTo>
                <a:lnTo>
                  <a:pt x="398" y="157"/>
                </a:lnTo>
                <a:lnTo>
                  <a:pt x="399" y="156"/>
                </a:lnTo>
                <a:lnTo>
                  <a:pt x="400" y="156"/>
                </a:lnTo>
                <a:lnTo>
                  <a:pt x="400" y="157"/>
                </a:lnTo>
                <a:lnTo>
                  <a:pt x="401" y="157"/>
                </a:lnTo>
                <a:lnTo>
                  <a:pt x="401" y="158"/>
                </a:lnTo>
                <a:lnTo>
                  <a:pt x="402" y="159"/>
                </a:lnTo>
                <a:lnTo>
                  <a:pt x="403" y="158"/>
                </a:lnTo>
                <a:lnTo>
                  <a:pt x="404" y="158"/>
                </a:lnTo>
                <a:lnTo>
                  <a:pt x="405" y="159"/>
                </a:lnTo>
                <a:lnTo>
                  <a:pt x="405" y="158"/>
                </a:lnTo>
                <a:lnTo>
                  <a:pt x="406" y="158"/>
                </a:lnTo>
                <a:lnTo>
                  <a:pt x="409" y="157"/>
                </a:lnTo>
                <a:lnTo>
                  <a:pt x="410" y="158"/>
                </a:lnTo>
                <a:lnTo>
                  <a:pt x="409" y="156"/>
                </a:lnTo>
                <a:lnTo>
                  <a:pt x="410" y="156"/>
                </a:lnTo>
                <a:lnTo>
                  <a:pt x="410" y="157"/>
                </a:lnTo>
                <a:lnTo>
                  <a:pt x="411" y="156"/>
                </a:lnTo>
                <a:lnTo>
                  <a:pt x="412" y="156"/>
                </a:lnTo>
                <a:lnTo>
                  <a:pt x="413" y="158"/>
                </a:lnTo>
                <a:lnTo>
                  <a:pt x="414" y="159"/>
                </a:lnTo>
                <a:lnTo>
                  <a:pt x="415" y="159"/>
                </a:lnTo>
                <a:lnTo>
                  <a:pt x="416" y="158"/>
                </a:lnTo>
                <a:lnTo>
                  <a:pt x="416" y="159"/>
                </a:lnTo>
                <a:lnTo>
                  <a:pt x="417" y="159"/>
                </a:lnTo>
                <a:lnTo>
                  <a:pt x="418" y="159"/>
                </a:lnTo>
                <a:lnTo>
                  <a:pt x="420" y="159"/>
                </a:lnTo>
                <a:lnTo>
                  <a:pt x="421" y="159"/>
                </a:lnTo>
                <a:lnTo>
                  <a:pt x="421" y="158"/>
                </a:lnTo>
                <a:lnTo>
                  <a:pt x="421" y="157"/>
                </a:lnTo>
                <a:lnTo>
                  <a:pt x="422" y="158"/>
                </a:lnTo>
                <a:lnTo>
                  <a:pt x="422" y="159"/>
                </a:lnTo>
                <a:lnTo>
                  <a:pt x="422" y="160"/>
                </a:lnTo>
                <a:lnTo>
                  <a:pt x="423" y="160"/>
                </a:lnTo>
                <a:lnTo>
                  <a:pt x="424" y="159"/>
                </a:lnTo>
                <a:lnTo>
                  <a:pt x="425" y="158"/>
                </a:lnTo>
                <a:lnTo>
                  <a:pt x="425" y="159"/>
                </a:lnTo>
                <a:lnTo>
                  <a:pt x="427" y="157"/>
                </a:lnTo>
                <a:lnTo>
                  <a:pt x="427" y="158"/>
                </a:lnTo>
                <a:lnTo>
                  <a:pt x="427" y="157"/>
                </a:lnTo>
                <a:lnTo>
                  <a:pt x="427" y="158"/>
                </a:lnTo>
                <a:lnTo>
                  <a:pt x="428" y="159"/>
                </a:lnTo>
                <a:lnTo>
                  <a:pt x="429" y="158"/>
                </a:lnTo>
                <a:lnTo>
                  <a:pt x="429" y="159"/>
                </a:lnTo>
                <a:lnTo>
                  <a:pt x="430" y="159"/>
                </a:lnTo>
                <a:lnTo>
                  <a:pt x="430" y="160"/>
                </a:lnTo>
                <a:lnTo>
                  <a:pt x="431" y="160"/>
                </a:lnTo>
                <a:lnTo>
                  <a:pt x="431" y="161"/>
                </a:lnTo>
                <a:lnTo>
                  <a:pt x="432" y="162"/>
                </a:lnTo>
                <a:lnTo>
                  <a:pt x="433" y="162"/>
                </a:lnTo>
                <a:lnTo>
                  <a:pt x="434" y="162"/>
                </a:lnTo>
                <a:lnTo>
                  <a:pt x="435" y="162"/>
                </a:lnTo>
                <a:lnTo>
                  <a:pt x="434" y="162"/>
                </a:lnTo>
                <a:lnTo>
                  <a:pt x="434" y="163"/>
                </a:lnTo>
                <a:lnTo>
                  <a:pt x="434" y="165"/>
                </a:lnTo>
                <a:lnTo>
                  <a:pt x="433" y="165"/>
                </a:lnTo>
                <a:lnTo>
                  <a:pt x="433" y="166"/>
                </a:lnTo>
                <a:lnTo>
                  <a:pt x="432" y="166"/>
                </a:lnTo>
                <a:lnTo>
                  <a:pt x="430" y="168"/>
                </a:lnTo>
                <a:lnTo>
                  <a:pt x="430" y="169"/>
                </a:lnTo>
                <a:lnTo>
                  <a:pt x="430" y="171"/>
                </a:lnTo>
                <a:lnTo>
                  <a:pt x="431" y="171"/>
                </a:lnTo>
                <a:lnTo>
                  <a:pt x="431" y="172"/>
                </a:lnTo>
                <a:lnTo>
                  <a:pt x="431" y="173"/>
                </a:lnTo>
                <a:lnTo>
                  <a:pt x="430" y="173"/>
                </a:lnTo>
                <a:lnTo>
                  <a:pt x="430" y="174"/>
                </a:lnTo>
                <a:lnTo>
                  <a:pt x="430" y="175"/>
                </a:lnTo>
                <a:lnTo>
                  <a:pt x="430" y="174"/>
                </a:lnTo>
                <a:lnTo>
                  <a:pt x="430" y="175"/>
                </a:lnTo>
                <a:lnTo>
                  <a:pt x="430" y="176"/>
                </a:lnTo>
                <a:lnTo>
                  <a:pt x="430" y="177"/>
                </a:lnTo>
                <a:lnTo>
                  <a:pt x="430" y="178"/>
                </a:lnTo>
                <a:lnTo>
                  <a:pt x="430" y="179"/>
                </a:lnTo>
                <a:lnTo>
                  <a:pt x="429" y="181"/>
                </a:lnTo>
                <a:lnTo>
                  <a:pt x="428" y="181"/>
                </a:lnTo>
                <a:lnTo>
                  <a:pt x="427" y="181"/>
                </a:lnTo>
                <a:lnTo>
                  <a:pt x="427" y="182"/>
                </a:lnTo>
                <a:lnTo>
                  <a:pt x="427" y="183"/>
                </a:lnTo>
                <a:lnTo>
                  <a:pt x="428" y="183"/>
                </a:lnTo>
                <a:lnTo>
                  <a:pt x="428" y="184"/>
                </a:lnTo>
                <a:lnTo>
                  <a:pt x="429" y="184"/>
                </a:lnTo>
                <a:lnTo>
                  <a:pt x="429" y="185"/>
                </a:lnTo>
                <a:lnTo>
                  <a:pt x="430" y="185"/>
                </a:lnTo>
                <a:lnTo>
                  <a:pt x="430" y="186"/>
                </a:lnTo>
                <a:lnTo>
                  <a:pt x="430" y="188"/>
                </a:lnTo>
                <a:lnTo>
                  <a:pt x="431" y="188"/>
                </a:lnTo>
                <a:lnTo>
                  <a:pt x="432" y="189"/>
                </a:lnTo>
                <a:lnTo>
                  <a:pt x="433" y="189"/>
                </a:lnTo>
                <a:lnTo>
                  <a:pt x="433" y="188"/>
                </a:lnTo>
                <a:lnTo>
                  <a:pt x="435" y="186"/>
                </a:lnTo>
                <a:lnTo>
                  <a:pt x="435" y="185"/>
                </a:lnTo>
                <a:lnTo>
                  <a:pt x="436" y="185"/>
                </a:lnTo>
                <a:lnTo>
                  <a:pt x="436" y="184"/>
                </a:lnTo>
                <a:lnTo>
                  <a:pt x="436" y="182"/>
                </a:lnTo>
                <a:lnTo>
                  <a:pt x="439" y="181"/>
                </a:lnTo>
                <a:lnTo>
                  <a:pt x="441" y="181"/>
                </a:lnTo>
                <a:lnTo>
                  <a:pt x="441" y="180"/>
                </a:lnTo>
                <a:lnTo>
                  <a:pt x="442" y="181"/>
                </a:lnTo>
                <a:lnTo>
                  <a:pt x="443" y="181"/>
                </a:lnTo>
                <a:lnTo>
                  <a:pt x="444" y="182"/>
                </a:lnTo>
                <a:lnTo>
                  <a:pt x="445" y="183"/>
                </a:lnTo>
                <a:lnTo>
                  <a:pt x="445" y="184"/>
                </a:lnTo>
                <a:lnTo>
                  <a:pt x="446" y="184"/>
                </a:lnTo>
                <a:lnTo>
                  <a:pt x="447" y="184"/>
                </a:lnTo>
                <a:lnTo>
                  <a:pt x="447" y="185"/>
                </a:lnTo>
                <a:lnTo>
                  <a:pt x="447" y="186"/>
                </a:lnTo>
                <a:lnTo>
                  <a:pt x="447" y="187"/>
                </a:lnTo>
                <a:lnTo>
                  <a:pt x="447" y="186"/>
                </a:lnTo>
                <a:lnTo>
                  <a:pt x="447" y="184"/>
                </a:lnTo>
                <a:lnTo>
                  <a:pt x="449" y="184"/>
                </a:lnTo>
                <a:lnTo>
                  <a:pt x="449" y="183"/>
                </a:lnTo>
                <a:lnTo>
                  <a:pt x="450" y="183"/>
                </a:lnTo>
                <a:lnTo>
                  <a:pt x="450" y="184"/>
                </a:lnTo>
                <a:lnTo>
                  <a:pt x="450" y="183"/>
                </a:lnTo>
                <a:lnTo>
                  <a:pt x="450" y="182"/>
                </a:lnTo>
                <a:lnTo>
                  <a:pt x="451" y="181"/>
                </a:lnTo>
                <a:lnTo>
                  <a:pt x="452" y="181"/>
                </a:lnTo>
                <a:lnTo>
                  <a:pt x="452" y="180"/>
                </a:lnTo>
                <a:lnTo>
                  <a:pt x="453" y="181"/>
                </a:lnTo>
                <a:lnTo>
                  <a:pt x="454" y="181"/>
                </a:lnTo>
                <a:lnTo>
                  <a:pt x="453" y="182"/>
                </a:lnTo>
                <a:lnTo>
                  <a:pt x="454" y="182"/>
                </a:lnTo>
                <a:lnTo>
                  <a:pt x="453" y="183"/>
                </a:lnTo>
                <a:lnTo>
                  <a:pt x="455" y="184"/>
                </a:lnTo>
                <a:lnTo>
                  <a:pt x="455" y="186"/>
                </a:lnTo>
                <a:lnTo>
                  <a:pt x="455" y="187"/>
                </a:lnTo>
                <a:lnTo>
                  <a:pt x="455" y="188"/>
                </a:lnTo>
                <a:lnTo>
                  <a:pt x="456" y="189"/>
                </a:lnTo>
                <a:lnTo>
                  <a:pt x="456" y="190"/>
                </a:lnTo>
                <a:lnTo>
                  <a:pt x="457" y="191"/>
                </a:lnTo>
                <a:lnTo>
                  <a:pt x="459" y="192"/>
                </a:lnTo>
                <a:lnTo>
                  <a:pt x="459" y="193"/>
                </a:lnTo>
                <a:lnTo>
                  <a:pt x="458" y="193"/>
                </a:lnTo>
                <a:lnTo>
                  <a:pt x="458" y="194"/>
                </a:lnTo>
                <a:lnTo>
                  <a:pt x="457" y="195"/>
                </a:lnTo>
                <a:lnTo>
                  <a:pt x="456" y="195"/>
                </a:lnTo>
                <a:lnTo>
                  <a:pt x="457" y="196"/>
                </a:lnTo>
                <a:lnTo>
                  <a:pt x="457" y="197"/>
                </a:lnTo>
                <a:lnTo>
                  <a:pt x="458" y="197"/>
                </a:lnTo>
                <a:lnTo>
                  <a:pt x="459" y="197"/>
                </a:lnTo>
                <a:lnTo>
                  <a:pt x="459" y="198"/>
                </a:lnTo>
                <a:lnTo>
                  <a:pt x="462" y="200"/>
                </a:lnTo>
                <a:lnTo>
                  <a:pt x="463" y="199"/>
                </a:lnTo>
                <a:lnTo>
                  <a:pt x="464" y="199"/>
                </a:lnTo>
                <a:lnTo>
                  <a:pt x="465" y="200"/>
                </a:lnTo>
                <a:lnTo>
                  <a:pt x="465" y="199"/>
                </a:lnTo>
                <a:lnTo>
                  <a:pt x="466" y="199"/>
                </a:lnTo>
                <a:lnTo>
                  <a:pt x="466" y="198"/>
                </a:lnTo>
                <a:lnTo>
                  <a:pt x="466" y="197"/>
                </a:lnTo>
                <a:lnTo>
                  <a:pt x="467" y="198"/>
                </a:lnTo>
                <a:lnTo>
                  <a:pt x="467" y="197"/>
                </a:lnTo>
                <a:lnTo>
                  <a:pt x="468" y="197"/>
                </a:lnTo>
                <a:lnTo>
                  <a:pt x="468" y="198"/>
                </a:lnTo>
                <a:lnTo>
                  <a:pt x="464" y="202"/>
                </a:lnTo>
                <a:lnTo>
                  <a:pt x="463" y="204"/>
                </a:lnTo>
                <a:lnTo>
                  <a:pt x="461" y="207"/>
                </a:lnTo>
                <a:lnTo>
                  <a:pt x="459" y="208"/>
                </a:lnTo>
                <a:lnTo>
                  <a:pt x="457" y="211"/>
                </a:lnTo>
                <a:lnTo>
                  <a:pt x="456" y="213"/>
                </a:lnTo>
                <a:lnTo>
                  <a:pt x="456" y="215"/>
                </a:lnTo>
                <a:lnTo>
                  <a:pt x="455" y="216"/>
                </a:lnTo>
                <a:lnTo>
                  <a:pt x="453" y="216"/>
                </a:lnTo>
                <a:lnTo>
                  <a:pt x="452" y="217"/>
                </a:lnTo>
                <a:lnTo>
                  <a:pt x="450" y="217"/>
                </a:lnTo>
                <a:lnTo>
                  <a:pt x="448" y="217"/>
                </a:lnTo>
                <a:lnTo>
                  <a:pt x="450" y="219"/>
                </a:lnTo>
                <a:lnTo>
                  <a:pt x="450" y="221"/>
                </a:lnTo>
                <a:lnTo>
                  <a:pt x="449" y="222"/>
                </a:lnTo>
                <a:lnTo>
                  <a:pt x="449" y="223"/>
                </a:lnTo>
                <a:lnTo>
                  <a:pt x="448" y="223"/>
                </a:lnTo>
                <a:lnTo>
                  <a:pt x="447" y="224"/>
                </a:lnTo>
                <a:lnTo>
                  <a:pt x="444" y="224"/>
                </a:lnTo>
                <a:lnTo>
                  <a:pt x="443" y="225"/>
                </a:lnTo>
                <a:lnTo>
                  <a:pt x="441" y="227"/>
                </a:lnTo>
                <a:lnTo>
                  <a:pt x="439" y="230"/>
                </a:lnTo>
                <a:lnTo>
                  <a:pt x="436" y="234"/>
                </a:lnTo>
                <a:lnTo>
                  <a:pt x="433" y="240"/>
                </a:lnTo>
                <a:lnTo>
                  <a:pt x="432" y="243"/>
                </a:lnTo>
                <a:lnTo>
                  <a:pt x="432" y="244"/>
                </a:lnTo>
                <a:lnTo>
                  <a:pt x="432" y="243"/>
                </a:lnTo>
                <a:lnTo>
                  <a:pt x="431" y="244"/>
                </a:lnTo>
                <a:lnTo>
                  <a:pt x="430" y="244"/>
                </a:lnTo>
                <a:lnTo>
                  <a:pt x="430" y="245"/>
                </a:lnTo>
                <a:lnTo>
                  <a:pt x="430" y="246"/>
                </a:lnTo>
                <a:lnTo>
                  <a:pt x="429" y="249"/>
                </a:lnTo>
                <a:lnTo>
                  <a:pt x="428" y="252"/>
                </a:lnTo>
                <a:lnTo>
                  <a:pt x="428" y="253"/>
                </a:lnTo>
                <a:lnTo>
                  <a:pt x="427" y="253"/>
                </a:lnTo>
                <a:lnTo>
                  <a:pt x="426" y="253"/>
                </a:lnTo>
                <a:lnTo>
                  <a:pt x="426" y="252"/>
                </a:lnTo>
                <a:lnTo>
                  <a:pt x="426" y="253"/>
                </a:lnTo>
                <a:lnTo>
                  <a:pt x="425" y="253"/>
                </a:lnTo>
                <a:lnTo>
                  <a:pt x="425" y="252"/>
                </a:lnTo>
                <a:lnTo>
                  <a:pt x="424" y="252"/>
                </a:lnTo>
                <a:lnTo>
                  <a:pt x="423" y="252"/>
                </a:lnTo>
                <a:lnTo>
                  <a:pt x="422" y="253"/>
                </a:lnTo>
                <a:lnTo>
                  <a:pt x="421" y="253"/>
                </a:lnTo>
                <a:lnTo>
                  <a:pt x="419" y="253"/>
                </a:lnTo>
                <a:lnTo>
                  <a:pt x="412" y="253"/>
                </a:lnTo>
                <a:lnTo>
                  <a:pt x="402" y="253"/>
                </a:lnTo>
                <a:lnTo>
                  <a:pt x="403" y="254"/>
                </a:lnTo>
                <a:lnTo>
                  <a:pt x="402" y="254"/>
                </a:lnTo>
                <a:lnTo>
                  <a:pt x="401" y="254"/>
                </a:lnTo>
                <a:lnTo>
                  <a:pt x="401" y="253"/>
                </a:lnTo>
                <a:lnTo>
                  <a:pt x="401" y="254"/>
                </a:lnTo>
                <a:lnTo>
                  <a:pt x="401" y="255"/>
                </a:lnTo>
                <a:lnTo>
                  <a:pt x="400" y="255"/>
                </a:lnTo>
                <a:lnTo>
                  <a:pt x="399" y="256"/>
                </a:lnTo>
                <a:lnTo>
                  <a:pt x="398" y="256"/>
                </a:lnTo>
                <a:lnTo>
                  <a:pt x="397" y="255"/>
                </a:lnTo>
                <a:lnTo>
                  <a:pt x="396" y="255"/>
                </a:lnTo>
                <a:lnTo>
                  <a:pt x="395" y="256"/>
                </a:lnTo>
                <a:lnTo>
                  <a:pt x="394" y="256"/>
                </a:lnTo>
                <a:lnTo>
                  <a:pt x="394" y="255"/>
                </a:lnTo>
                <a:lnTo>
                  <a:pt x="393" y="256"/>
                </a:lnTo>
                <a:lnTo>
                  <a:pt x="392" y="255"/>
                </a:lnTo>
                <a:lnTo>
                  <a:pt x="392" y="256"/>
                </a:lnTo>
                <a:lnTo>
                  <a:pt x="392" y="255"/>
                </a:lnTo>
                <a:lnTo>
                  <a:pt x="391" y="255"/>
                </a:lnTo>
                <a:lnTo>
                  <a:pt x="390" y="255"/>
                </a:lnTo>
                <a:lnTo>
                  <a:pt x="389" y="255"/>
                </a:lnTo>
                <a:lnTo>
                  <a:pt x="389" y="256"/>
                </a:lnTo>
                <a:lnTo>
                  <a:pt x="388" y="256"/>
                </a:lnTo>
                <a:lnTo>
                  <a:pt x="387" y="256"/>
                </a:lnTo>
                <a:lnTo>
                  <a:pt x="387" y="255"/>
                </a:lnTo>
                <a:lnTo>
                  <a:pt x="386" y="256"/>
                </a:lnTo>
                <a:lnTo>
                  <a:pt x="385" y="256"/>
                </a:lnTo>
                <a:lnTo>
                  <a:pt x="384" y="256"/>
                </a:lnTo>
                <a:lnTo>
                  <a:pt x="383" y="257"/>
                </a:lnTo>
                <a:lnTo>
                  <a:pt x="382" y="257"/>
                </a:lnTo>
                <a:lnTo>
                  <a:pt x="382" y="258"/>
                </a:lnTo>
                <a:lnTo>
                  <a:pt x="381" y="259"/>
                </a:lnTo>
                <a:lnTo>
                  <a:pt x="380" y="259"/>
                </a:lnTo>
                <a:lnTo>
                  <a:pt x="380" y="260"/>
                </a:lnTo>
                <a:lnTo>
                  <a:pt x="380" y="261"/>
                </a:lnTo>
                <a:lnTo>
                  <a:pt x="379" y="260"/>
                </a:lnTo>
                <a:lnTo>
                  <a:pt x="380" y="261"/>
                </a:lnTo>
                <a:lnTo>
                  <a:pt x="379" y="261"/>
                </a:lnTo>
                <a:lnTo>
                  <a:pt x="379" y="260"/>
                </a:lnTo>
                <a:lnTo>
                  <a:pt x="378" y="260"/>
                </a:lnTo>
                <a:lnTo>
                  <a:pt x="378" y="261"/>
                </a:lnTo>
                <a:lnTo>
                  <a:pt x="378" y="262"/>
                </a:lnTo>
                <a:lnTo>
                  <a:pt x="378" y="263"/>
                </a:lnTo>
                <a:lnTo>
                  <a:pt x="378" y="262"/>
                </a:lnTo>
                <a:lnTo>
                  <a:pt x="377" y="262"/>
                </a:lnTo>
                <a:lnTo>
                  <a:pt x="376" y="262"/>
                </a:lnTo>
                <a:lnTo>
                  <a:pt x="375" y="263"/>
                </a:lnTo>
                <a:lnTo>
                  <a:pt x="375" y="264"/>
                </a:lnTo>
                <a:lnTo>
                  <a:pt x="374" y="265"/>
                </a:lnTo>
                <a:lnTo>
                  <a:pt x="373" y="265"/>
                </a:lnTo>
                <a:lnTo>
                  <a:pt x="374" y="265"/>
                </a:lnTo>
                <a:lnTo>
                  <a:pt x="373" y="265"/>
                </a:lnTo>
                <a:lnTo>
                  <a:pt x="372" y="265"/>
                </a:lnTo>
                <a:lnTo>
                  <a:pt x="372" y="266"/>
                </a:lnTo>
                <a:lnTo>
                  <a:pt x="371" y="266"/>
                </a:lnTo>
                <a:lnTo>
                  <a:pt x="371" y="265"/>
                </a:lnTo>
                <a:lnTo>
                  <a:pt x="370" y="265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68" y="267"/>
                </a:lnTo>
                <a:lnTo>
                  <a:pt x="367" y="267"/>
                </a:lnTo>
                <a:lnTo>
                  <a:pt x="366" y="267"/>
                </a:lnTo>
                <a:lnTo>
                  <a:pt x="366" y="268"/>
                </a:lnTo>
                <a:lnTo>
                  <a:pt x="365" y="269"/>
                </a:lnTo>
                <a:lnTo>
                  <a:pt x="364" y="268"/>
                </a:lnTo>
                <a:lnTo>
                  <a:pt x="364" y="269"/>
                </a:lnTo>
                <a:lnTo>
                  <a:pt x="363" y="269"/>
                </a:lnTo>
                <a:lnTo>
                  <a:pt x="363" y="270"/>
                </a:lnTo>
                <a:lnTo>
                  <a:pt x="364" y="270"/>
                </a:lnTo>
                <a:lnTo>
                  <a:pt x="363" y="271"/>
                </a:lnTo>
                <a:lnTo>
                  <a:pt x="363" y="272"/>
                </a:lnTo>
                <a:lnTo>
                  <a:pt x="363" y="271"/>
                </a:lnTo>
                <a:lnTo>
                  <a:pt x="362" y="272"/>
                </a:lnTo>
                <a:lnTo>
                  <a:pt x="361" y="271"/>
                </a:lnTo>
                <a:lnTo>
                  <a:pt x="361" y="270"/>
                </a:lnTo>
                <a:lnTo>
                  <a:pt x="361" y="271"/>
                </a:lnTo>
                <a:lnTo>
                  <a:pt x="361" y="272"/>
                </a:lnTo>
                <a:lnTo>
                  <a:pt x="361" y="271"/>
                </a:lnTo>
                <a:lnTo>
                  <a:pt x="360" y="271"/>
                </a:lnTo>
                <a:lnTo>
                  <a:pt x="360" y="272"/>
                </a:lnTo>
                <a:lnTo>
                  <a:pt x="358" y="272"/>
                </a:lnTo>
                <a:lnTo>
                  <a:pt x="358" y="270"/>
                </a:lnTo>
                <a:lnTo>
                  <a:pt x="358" y="272"/>
                </a:lnTo>
                <a:lnTo>
                  <a:pt x="357" y="272"/>
                </a:lnTo>
                <a:lnTo>
                  <a:pt x="358" y="271"/>
                </a:lnTo>
                <a:lnTo>
                  <a:pt x="357" y="271"/>
                </a:lnTo>
                <a:lnTo>
                  <a:pt x="356" y="271"/>
                </a:lnTo>
                <a:lnTo>
                  <a:pt x="356" y="272"/>
                </a:lnTo>
                <a:lnTo>
                  <a:pt x="356" y="270"/>
                </a:lnTo>
                <a:lnTo>
                  <a:pt x="355" y="270"/>
                </a:lnTo>
                <a:lnTo>
                  <a:pt x="355" y="271"/>
                </a:lnTo>
                <a:lnTo>
                  <a:pt x="354" y="270"/>
                </a:lnTo>
                <a:lnTo>
                  <a:pt x="355" y="269"/>
                </a:lnTo>
                <a:lnTo>
                  <a:pt x="354" y="269"/>
                </a:lnTo>
                <a:lnTo>
                  <a:pt x="353" y="270"/>
                </a:lnTo>
                <a:lnTo>
                  <a:pt x="353" y="269"/>
                </a:lnTo>
                <a:lnTo>
                  <a:pt x="352" y="269"/>
                </a:lnTo>
                <a:lnTo>
                  <a:pt x="351" y="269"/>
                </a:lnTo>
                <a:lnTo>
                  <a:pt x="350" y="269"/>
                </a:lnTo>
                <a:lnTo>
                  <a:pt x="351" y="268"/>
                </a:lnTo>
                <a:lnTo>
                  <a:pt x="350" y="268"/>
                </a:lnTo>
                <a:lnTo>
                  <a:pt x="349" y="266"/>
                </a:lnTo>
                <a:lnTo>
                  <a:pt x="347" y="267"/>
                </a:lnTo>
                <a:lnTo>
                  <a:pt x="346" y="266"/>
                </a:lnTo>
                <a:lnTo>
                  <a:pt x="347" y="265"/>
                </a:lnTo>
                <a:lnTo>
                  <a:pt x="346" y="265"/>
                </a:lnTo>
                <a:lnTo>
                  <a:pt x="346" y="263"/>
                </a:lnTo>
                <a:lnTo>
                  <a:pt x="345" y="263"/>
                </a:lnTo>
                <a:lnTo>
                  <a:pt x="344" y="262"/>
                </a:lnTo>
                <a:lnTo>
                  <a:pt x="343" y="262"/>
                </a:lnTo>
                <a:lnTo>
                  <a:pt x="344" y="262"/>
                </a:lnTo>
                <a:lnTo>
                  <a:pt x="344" y="263"/>
                </a:lnTo>
                <a:lnTo>
                  <a:pt x="343" y="263"/>
                </a:lnTo>
                <a:lnTo>
                  <a:pt x="343" y="262"/>
                </a:lnTo>
                <a:lnTo>
                  <a:pt x="343" y="263"/>
                </a:lnTo>
                <a:lnTo>
                  <a:pt x="342" y="262"/>
                </a:lnTo>
                <a:lnTo>
                  <a:pt x="341" y="261"/>
                </a:lnTo>
                <a:lnTo>
                  <a:pt x="341" y="262"/>
                </a:lnTo>
                <a:lnTo>
                  <a:pt x="340" y="262"/>
                </a:lnTo>
                <a:lnTo>
                  <a:pt x="340" y="261"/>
                </a:lnTo>
                <a:lnTo>
                  <a:pt x="340" y="260"/>
                </a:lnTo>
                <a:lnTo>
                  <a:pt x="339" y="260"/>
                </a:lnTo>
                <a:lnTo>
                  <a:pt x="340" y="259"/>
                </a:lnTo>
                <a:lnTo>
                  <a:pt x="339" y="259"/>
                </a:lnTo>
                <a:lnTo>
                  <a:pt x="338" y="259"/>
                </a:lnTo>
                <a:lnTo>
                  <a:pt x="337" y="259"/>
                </a:lnTo>
                <a:lnTo>
                  <a:pt x="337" y="258"/>
                </a:lnTo>
                <a:lnTo>
                  <a:pt x="337" y="257"/>
                </a:lnTo>
                <a:lnTo>
                  <a:pt x="335" y="257"/>
                </a:lnTo>
                <a:lnTo>
                  <a:pt x="335" y="256"/>
                </a:lnTo>
                <a:lnTo>
                  <a:pt x="334" y="256"/>
                </a:lnTo>
                <a:lnTo>
                  <a:pt x="332" y="257"/>
                </a:lnTo>
                <a:lnTo>
                  <a:pt x="332" y="256"/>
                </a:lnTo>
                <a:lnTo>
                  <a:pt x="331" y="256"/>
                </a:lnTo>
                <a:lnTo>
                  <a:pt x="332" y="257"/>
                </a:lnTo>
                <a:lnTo>
                  <a:pt x="330" y="259"/>
                </a:lnTo>
                <a:lnTo>
                  <a:pt x="329" y="259"/>
                </a:lnTo>
                <a:lnTo>
                  <a:pt x="330" y="258"/>
                </a:lnTo>
                <a:lnTo>
                  <a:pt x="330" y="256"/>
                </a:lnTo>
                <a:lnTo>
                  <a:pt x="329" y="256"/>
                </a:lnTo>
                <a:lnTo>
                  <a:pt x="328" y="256"/>
                </a:lnTo>
                <a:lnTo>
                  <a:pt x="327" y="256"/>
                </a:lnTo>
                <a:lnTo>
                  <a:pt x="328" y="258"/>
                </a:lnTo>
                <a:lnTo>
                  <a:pt x="327" y="258"/>
                </a:lnTo>
                <a:lnTo>
                  <a:pt x="326" y="257"/>
                </a:lnTo>
                <a:lnTo>
                  <a:pt x="325" y="257"/>
                </a:lnTo>
                <a:lnTo>
                  <a:pt x="324" y="257"/>
                </a:lnTo>
                <a:lnTo>
                  <a:pt x="323" y="257"/>
                </a:lnTo>
                <a:lnTo>
                  <a:pt x="323" y="258"/>
                </a:lnTo>
                <a:lnTo>
                  <a:pt x="322" y="258"/>
                </a:lnTo>
                <a:lnTo>
                  <a:pt x="322" y="256"/>
                </a:lnTo>
                <a:lnTo>
                  <a:pt x="321" y="258"/>
                </a:lnTo>
                <a:lnTo>
                  <a:pt x="320" y="259"/>
                </a:lnTo>
                <a:lnTo>
                  <a:pt x="319" y="259"/>
                </a:lnTo>
                <a:lnTo>
                  <a:pt x="318" y="258"/>
                </a:lnTo>
                <a:lnTo>
                  <a:pt x="317" y="259"/>
                </a:lnTo>
                <a:lnTo>
                  <a:pt x="317" y="257"/>
                </a:lnTo>
                <a:lnTo>
                  <a:pt x="317" y="256"/>
                </a:lnTo>
                <a:lnTo>
                  <a:pt x="316" y="257"/>
                </a:lnTo>
                <a:lnTo>
                  <a:pt x="316" y="256"/>
                </a:lnTo>
                <a:lnTo>
                  <a:pt x="315" y="257"/>
                </a:lnTo>
                <a:lnTo>
                  <a:pt x="316" y="258"/>
                </a:lnTo>
                <a:lnTo>
                  <a:pt x="316" y="257"/>
                </a:lnTo>
                <a:lnTo>
                  <a:pt x="317" y="258"/>
                </a:lnTo>
                <a:lnTo>
                  <a:pt x="316" y="259"/>
                </a:lnTo>
                <a:lnTo>
                  <a:pt x="315" y="259"/>
                </a:lnTo>
                <a:lnTo>
                  <a:pt x="315" y="260"/>
                </a:lnTo>
                <a:lnTo>
                  <a:pt x="314" y="260"/>
                </a:lnTo>
                <a:lnTo>
                  <a:pt x="314" y="259"/>
                </a:lnTo>
                <a:lnTo>
                  <a:pt x="313" y="259"/>
                </a:lnTo>
                <a:lnTo>
                  <a:pt x="312" y="259"/>
                </a:lnTo>
                <a:lnTo>
                  <a:pt x="311" y="258"/>
                </a:lnTo>
                <a:lnTo>
                  <a:pt x="311" y="257"/>
                </a:lnTo>
                <a:lnTo>
                  <a:pt x="310" y="257"/>
                </a:lnTo>
                <a:lnTo>
                  <a:pt x="310" y="258"/>
                </a:lnTo>
                <a:lnTo>
                  <a:pt x="310" y="259"/>
                </a:lnTo>
                <a:lnTo>
                  <a:pt x="309" y="258"/>
                </a:lnTo>
                <a:lnTo>
                  <a:pt x="308" y="259"/>
                </a:lnTo>
                <a:lnTo>
                  <a:pt x="306" y="259"/>
                </a:lnTo>
                <a:lnTo>
                  <a:pt x="305" y="261"/>
                </a:lnTo>
                <a:lnTo>
                  <a:pt x="304" y="261"/>
                </a:lnTo>
                <a:lnTo>
                  <a:pt x="305" y="262"/>
                </a:lnTo>
                <a:lnTo>
                  <a:pt x="304" y="262"/>
                </a:lnTo>
                <a:lnTo>
                  <a:pt x="305" y="263"/>
                </a:lnTo>
                <a:lnTo>
                  <a:pt x="305" y="264"/>
                </a:lnTo>
                <a:lnTo>
                  <a:pt x="304" y="264"/>
                </a:lnTo>
                <a:lnTo>
                  <a:pt x="305" y="264"/>
                </a:lnTo>
                <a:lnTo>
                  <a:pt x="305" y="265"/>
                </a:lnTo>
                <a:lnTo>
                  <a:pt x="305" y="264"/>
                </a:lnTo>
                <a:lnTo>
                  <a:pt x="304" y="265"/>
                </a:lnTo>
                <a:lnTo>
                  <a:pt x="303" y="264"/>
                </a:lnTo>
                <a:lnTo>
                  <a:pt x="303" y="263"/>
                </a:lnTo>
                <a:lnTo>
                  <a:pt x="302" y="263"/>
                </a:lnTo>
                <a:lnTo>
                  <a:pt x="302" y="262"/>
                </a:lnTo>
                <a:lnTo>
                  <a:pt x="301" y="261"/>
                </a:lnTo>
                <a:lnTo>
                  <a:pt x="300" y="259"/>
                </a:lnTo>
                <a:lnTo>
                  <a:pt x="299" y="259"/>
                </a:lnTo>
                <a:lnTo>
                  <a:pt x="298" y="259"/>
                </a:lnTo>
                <a:lnTo>
                  <a:pt x="297" y="259"/>
                </a:lnTo>
                <a:lnTo>
                  <a:pt x="296" y="258"/>
                </a:lnTo>
                <a:lnTo>
                  <a:pt x="297" y="257"/>
                </a:lnTo>
                <a:lnTo>
                  <a:pt x="296" y="257"/>
                </a:lnTo>
                <a:lnTo>
                  <a:pt x="295" y="257"/>
                </a:lnTo>
                <a:lnTo>
                  <a:pt x="294" y="257"/>
                </a:lnTo>
                <a:lnTo>
                  <a:pt x="294" y="256"/>
                </a:lnTo>
                <a:lnTo>
                  <a:pt x="294" y="257"/>
                </a:lnTo>
                <a:lnTo>
                  <a:pt x="294" y="256"/>
                </a:lnTo>
                <a:lnTo>
                  <a:pt x="293" y="257"/>
                </a:lnTo>
                <a:lnTo>
                  <a:pt x="292" y="256"/>
                </a:lnTo>
                <a:lnTo>
                  <a:pt x="292" y="257"/>
                </a:lnTo>
                <a:lnTo>
                  <a:pt x="291" y="256"/>
                </a:lnTo>
                <a:lnTo>
                  <a:pt x="291" y="257"/>
                </a:lnTo>
                <a:lnTo>
                  <a:pt x="288" y="258"/>
                </a:lnTo>
                <a:lnTo>
                  <a:pt x="288" y="256"/>
                </a:lnTo>
                <a:lnTo>
                  <a:pt x="287" y="255"/>
                </a:lnTo>
                <a:lnTo>
                  <a:pt x="285" y="256"/>
                </a:lnTo>
                <a:lnTo>
                  <a:pt x="285" y="258"/>
                </a:lnTo>
                <a:lnTo>
                  <a:pt x="286" y="259"/>
                </a:lnTo>
                <a:lnTo>
                  <a:pt x="288" y="258"/>
                </a:lnTo>
                <a:lnTo>
                  <a:pt x="288" y="259"/>
                </a:lnTo>
                <a:lnTo>
                  <a:pt x="286" y="260"/>
                </a:lnTo>
                <a:lnTo>
                  <a:pt x="285" y="260"/>
                </a:lnTo>
                <a:lnTo>
                  <a:pt x="283" y="259"/>
                </a:lnTo>
                <a:lnTo>
                  <a:pt x="283" y="260"/>
                </a:lnTo>
                <a:lnTo>
                  <a:pt x="282" y="262"/>
                </a:lnTo>
                <a:lnTo>
                  <a:pt x="281" y="262"/>
                </a:lnTo>
                <a:lnTo>
                  <a:pt x="282" y="264"/>
                </a:lnTo>
                <a:lnTo>
                  <a:pt x="281" y="265"/>
                </a:lnTo>
                <a:lnTo>
                  <a:pt x="280" y="265"/>
                </a:lnTo>
                <a:lnTo>
                  <a:pt x="279" y="267"/>
                </a:lnTo>
                <a:lnTo>
                  <a:pt x="278" y="268"/>
                </a:lnTo>
                <a:lnTo>
                  <a:pt x="278" y="269"/>
                </a:lnTo>
                <a:lnTo>
                  <a:pt x="277" y="269"/>
                </a:lnTo>
                <a:lnTo>
                  <a:pt x="276" y="269"/>
                </a:lnTo>
                <a:lnTo>
                  <a:pt x="277" y="272"/>
                </a:lnTo>
                <a:lnTo>
                  <a:pt x="276" y="273"/>
                </a:lnTo>
                <a:lnTo>
                  <a:pt x="275" y="273"/>
                </a:lnTo>
                <a:lnTo>
                  <a:pt x="275" y="272"/>
                </a:lnTo>
                <a:lnTo>
                  <a:pt x="274" y="271"/>
                </a:lnTo>
                <a:lnTo>
                  <a:pt x="271" y="272"/>
                </a:lnTo>
                <a:lnTo>
                  <a:pt x="270" y="272"/>
                </a:lnTo>
                <a:lnTo>
                  <a:pt x="269" y="273"/>
                </a:lnTo>
                <a:lnTo>
                  <a:pt x="268" y="274"/>
                </a:lnTo>
                <a:lnTo>
                  <a:pt x="268" y="275"/>
                </a:lnTo>
                <a:lnTo>
                  <a:pt x="266" y="272"/>
                </a:lnTo>
                <a:lnTo>
                  <a:pt x="265" y="274"/>
                </a:lnTo>
                <a:lnTo>
                  <a:pt x="265" y="275"/>
                </a:lnTo>
                <a:lnTo>
                  <a:pt x="264" y="276"/>
                </a:lnTo>
                <a:lnTo>
                  <a:pt x="263" y="275"/>
                </a:lnTo>
                <a:lnTo>
                  <a:pt x="263" y="273"/>
                </a:lnTo>
                <a:lnTo>
                  <a:pt x="261" y="272"/>
                </a:lnTo>
                <a:lnTo>
                  <a:pt x="262" y="275"/>
                </a:lnTo>
                <a:lnTo>
                  <a:pt x="261" y="275"/>
                </a:lnTo>
                <a:lnTo>
                  <a:pt x="260" y="275"/>
                </a:lnTo>
                <a:lnTo>
                  <a:pt x="259" y="274"/>
                </a:lnTo>
                <a:lnTo>
                  <a:pt x="259" y="273"/>
                </a:lnTo>
                <a:lnTo>
                  <a:pt x="259" y="272"/>
                </a:lnTo>
                <a:lnTo>
                  <a:pt x="257" y="272"/>
                </a:lnTo>
                <a:lnTo>
                  <a:pt x="253" y="272"/>
                </a:lnTo>
                <a:lnTo>
                  <a:pt x="252" y="272"/>
                </a:lnTo>
                <a:lnTo>
                  <a:pt x="251" y="272"/>
                </a:lnTo>
                <a:lnTo>
                  <a:pt x="251" y="273"/>
                </a:lnTo>
                <a:lnTo>
                  <a:pt x="250" y="273"/>
                </a:lnTo>
                <a:lnTo>
                  <a:pt x="250" y="274"/>
                </a:lnTo>
                <a:lnTo>
                  <a:pt x="249" y="274"/>
                </a:lnTo>
                <a:lnTo>
                  <a:pt x="249" y="275"/>
                </a:lnTo>
                <a:lnTo>
                  <a:pt x="248" y="275"/>
                </a:lnTo>
                <a:lnTo>
                  <a:pt x="247" y="275"/>
                </a:lnTo>
                <a:lnTo>
                  <a:pt x="246" y="275"/>
                </a:lnTo>
                <a:lnTo>
                  <a:pt x="245" y="275"/>
                </a:lnTo>
                <a:lnTo>
                  <a:pt x="245" y="276"/>
                </a:lnTo>
                <a:lnTo>
                  <a:pt x="244" y="277"/>
                </a:lnTo>
                <a:lnTo>
                  <a:pt x="243" y="277"/>
                </a:lnTo>
                <a:lnTo>
                  <a:pt x="242" y="277"/>
                </a:lnTo>
                <a:lnTo>
                  <a:pt x="242" y="276"/>
                </a:lnTo>
                <a:lnTo>
                  <a:pt x="242" y="278"/>
                </a:lnTo>
                <a:lnTo>
                  <a:pt x="241" y="278"/>
                </a:lnTo>
                <a:lnTo>
                  <a:pt x="239" y="278"/>
                </a:lnTo>
                <a:lnTo>
                  <a:pt x="239" y="279"/>
                </a:lnTo>
                <a:lnTo>
                  <a:pt x="239" y="280"/>
                </a:lnTo>
                <a:lnTo>
                  <a:pt x="239" y="281"/>
                </a:lnTo>
                <a:lnTo>
                  <a:pt x="238" y="281"/>
                </a:lnTo>
                <a:lnTo>
                  <a:pt x="239" y="282"/>
                </a:lnTo>
                <a:lnTo>
                  <a:pt x="237" y="283"/>
                </a:lnTo>
                <a:lnTo>
                  <a:pt x="237" y="284"/>
                </a:lnTo>
                <a:lnTo>
                  <a:pt x="236" y="284"/>
                </a:lnTo>
                <a:lnTo>
                  <a:pt x="236" y="285"/>
                </a:lnTo>
                <a:lnTo>
                  <a:pt x="236" y="287"/>
                </a:lnTo>
                <a:lnTo>
                  <a:pt x="237" y="288"/>
                </a:lnTo>
                <a:lnTo>
                  <a:pt x="236" y="288"/>
                </a:lnTo>
                <a:lnTo>
                  <a:pt x="237" y="288"/>
                </a:lnTo>
                <a:lnTo>
                  <a:pt x="238" y="288"/>
                </a:lnTo>
                <a:lnTo>
                  <a:pt x="239" y="288"/>
                </a:lnTo>
                <a:lnTo>
                  <a:pt x="238" y="289"/>
                </a:lnTo>
                <a:lnTo>
                  <a:pt x="239" y="289"/>
                </a:lnTo>
                <a:lnTo>
                  <a:pt x="238" y="290"/>
                </a:lnTo>
                <a:lnTo>
                  <a:pt x="238" y="291"/>
                </a:lnTo>
                <a:lnTo>
                  <a:pt x="237" y="291"/>
                </a:lnTo>
                <a:lnTo>
                  <a:pt x="238" y="292"/>
                </a:lnTo>
                <a:lnTo>
                  <a:pt x="239" y="293"/>
                </a:lnTo>
                <a:lnTo>
                  <a:pt x="239" y="294"/>
                </a:lnTo>
                <a:lnTo>
                  <a:pt x="241" y="295"/>
                </a:lnTo>
                <a:lnTo>
                  <a:pt x="240" y="295"/>
                </a:lnTo>
                <a:lnTo>
                  <a:pt x="240" y="296"/>
                </a:lnTo>
                <a:lnTo>
                  <a:pt x="241" y="296"/>
                </a:lnTo>
                <a:lnTo>
                  <a:pt x="241" y="297"/>
                </a:lnTo>
                <a:lnTo>
                  <a:pt x="240" y="298"/>
                </a:lnTo>
                <a:lnTo>
                  <a:pt x="241" y="298"/>
                </a:lnTo>
                <a:lnTo>
                  <a:pt x="239" y="299"/>
                </a:lnTo>
                <a:lnTo>
                  <a:pt x="240" y="300"/>
                </a:lnTo>
                <a:lnTo>
                  <a:pt x="239" y="300"/>
                </a:lnTo>
                <a:lnTo>
                  <a:pt x="239" y="301"/>
                </a:lnTo>
                <a:lnTo>
                  <a:pt x="238" y="301"/>
                </a:lnTo>
                <a:lnTo>
                  <a:pt x="237" y="301"/>
                </a:lnTo>
                <a:lnTo>
                  <a:pt x="236" y="301"/>
                </a:lnTo>
                <a:lnTo>
                  <a:pt x="236" y="303"/>
                </a:lnTo>
                <a:lnTo>
                  <a:pt x="235" y="303"/>
                </a:lnTo>
                <a:lnTo>
                  <a:pt x="234" y="302"/>
                </a:lnTo>
                <a:lnTo>
                  <a:pt x="233" y="303"/>
                </a:lnTo>
                <a:lnTo>
                  <a:pt x="233" y="302"/>
                </a:lnTo>
                <a:lnTo>
                  <a:pt x="231" y="302"/>
                </a:lnTo>
                <a:lnTo>
                  <a:pt x="231" y="303"/>
                </a:lnTo>
                <a:lnTo>
                  <a:pt x="230" y="303"/>
                </a:lnTo>
                <a:lnTo>
                  <a:pt x="229" y="304"/>
                </a:lnTo>
                <a:lnTo>
                  <a:pt x="228" y="304"/>
                </a:lnTo>
                <a:lnTo>
                  <a:pt x="229" y="305"/>
                </a:lnTo>
                <a:lnTo>
                  <a:pt x="229" y="306"/>
                </a:lnTo>
                <a:lnTo>
                  <a:pt x="228" y="307"/>
                </a:lnTo>
                <a:lnTo>
                  <a:pt x="228" y="306"/>
                </a:lnTo>
                <a:lnTo>
                  <a:pt x="226" y="305"/>
                </a:lnTo>
                <a:lnTo>
                  <a:pt x="225" y="304"/>
                </a:lnTo>
                <a:lnTo>
                  <a:pt x="225" y="303"/>
                </a:lnTo>
                <a:lnTo>
                  <a:pt x="225" y="301"/>
                </a:lnTo>
                <a:lnTo>
                  <a:pt x="224" y="301"/>
                </a:lnTo>
                <a:lnTo>
                  <a:pt x="223" y="300"/>
                </a:lnTo>
                <a:lnTo>
                  <a:pt x="222" y="301"/>
                </a:lnTo>
                <a:lnTo>
                  <a:pt x="222" y="300"/>
                </a:lnTo>
                <a:lnTo>
                  <a:pt x="222" y="299"/>
                </a:lnTo>
                <a:lnTo>
                  <a:pt x="222" y="298"/>
                </a:lnTo>
                <a:lnTo>
                  <a:pt x="220" y="298"/>
                </a:lnTo>
                <a:lnTo>
                  <a:pt x="219" y="298"/>
                </a:lnTo>
                <a:lnTo>
                  <a:pt x="215" y="298"/>
                </a:lnTo>
                <a:lnTo>
                  <a:pt x="214" y="298"/>
                </a:lnTo>
                <a:lnTo>
                  <a:pt x="213" y="298"/>
                </a:lnTo>
                <a:lnTo>
                  <a:pt x="212" y="298"/>
                </a:lnTo>
                <a:lnTo>
                  <a:pt x="210" y="297"/>
                </a:lnTo>
                <a:lnTo>
                  <a:pt x="210" y="296"/>
                </a:lnTo>
                <a:lnTo>
                  <a:pt x="207" y="298"/>
                </a:lnTo>
                <a:lnTo>
                  <a:pt x="205" y="297"/>
                </a:lnTo>
                <a:lnTo>
                  <a:pt x="201" y="298"/>
                </a:lnTo>
                <a:lnTo>
                  <a:pt x="200" y="298"/>
                </a:lnTo>
                <a:lnTo>
                  <a:pt x="199" y="298"/>
                </a:lnTo>
                <a:lnTo>
                  <a:pt x="199" y="297"/>
                </a:lnTo>
                <a:lnTo>
                  <a:pt x="198" y="298"/>
                </a:lnTo>
                <a:lnTo>
                  <a:pt x="196" y="298"/>
                </a:lnTo>
                <a:lnTo>
                  <a:pt x="195" y="298"/>
                </a:lnTo>
                <a:lnTo>
                  <a:pt x="194" y="298"/>
                </a:lnTo>
                <a:lnTo>
                  <a:pt x="193" y="298"/>
                </a:lnTo>
                <a:lnTo>
                  <a:pt x="190" y="298"/>
                </a:lnTo>
                <a:lnTo>
                  <a:pt x="190" y="297"/>
                </a:lnTo>
                <a:lnTo>
                  <a:pt x="188" y="297"/>
                </a:lnTo>
                <a:lnTo>
                  <a:pt x="187" y="296"/>
                </a:lnTo>
                <a:lnTo>
                  <a:pt x="184" y="296"/>
                </a:lnTo>
                <a:lnTo>
                  <a:pt x="184" y="295"/>
                </a:lnTo>
                <a:lnTo>
                  <a:pt x="184" y="294"/>
                </a:lnTo>
                <a:lnTo>
                  <a:pt x="183" y="294"/>
                </a:lnTo>
                <a:lnTo>
                  <a:pt x="182" y="294"/>
                </a:lnTo>
                <a:lnTo>
                  <a:pt x="181" y="294"/>
                </a:lnTo>
                <a:lnTo>
                  <a:pt x="181" y="293"/>
                </a:lnTo>
                <a:lnTo>
                  <a:pt x="180" y="293"/>
                </a:lnTo>
                <a:lnTo>
                  <a:pt x="179" y="292"/>
                </a:lnTo>
                <a:lnTo>
                  <a:pt x="179" y="291"/>
                </a:lnTo>
                <a:lnTo>
                  <a:pt x="179" y="290"/>
                </a:lnTo>
                <a:lnTo>
                  <a:pt x="178" y="290"/>
                </a:lnTo>
                <a:lnTo>
                  <a:pt x="176" y="290"/>
                </a:lnTo>
                <a:lnTo>
                  <a:pt x="176" y="289"/>
                </a:lnTo>
                <a:lnTo>
                  <a:pt x="174" y="289"/>
                </a:lnTo>
                <a:lnTo>
                  <a:pt x="173" y="288"/>
                </a:lnTo>
                <a:lnTo>
                  <a:pt x="172" y="288"/>
                </a:lnTo>
                <a:lnTo>
                  <a:pt x="171" y="288"/>
                </a:lnTo>
                <a:lnTo>
                  <a:pt x="170" y="289"/>
                </a:lnTo>
                <a:lnTo>
                  <a:pt x="168" y="288"/>
                </a:lnTo>
                <a:lnTo>
                  <a:pt x="167" y="288"/>
                </a:lnTo>
                <a:lnTo>
                  <a:pt x="166" y="288"/>
                </a:lnTo>
                <a:lnTo>
                  <a:pt x="165" y="288"/>
                </a:lnTo>
                <a:lnTo>
                  <a:pt x="164" y="287"/>
                </a:lnTo>
                <a:lnTo>
                  <a:pt x="162" y="287"/>
                </a:lnTo>
                <a:lnTo>
                  <a:pt x="161" y="287"/>
                </a:lnTo>
                <a:lnTo>
                  <a:pt x="159" y="286"/>
                </a:lnTo>
                <a:lnTo>
                  <a:pt x="158" y="287"/>
                </a:lnTo>
                <a:lnTo>
                  <a:pt x="158" y="286"/>
                </a:lnTo>
                <a:lnTo>
                  <a:pt x="157" y="285"/>
                </a:lnTo>
                <a:lnTo>
                  <a:pt x="157" y="286"/>
                </a:lnTo>
                <a:lnTo>
                  <a:pt x="156" y="287"/>
                </a:lnTo>
                <a:lnTo>
                  <a:pt x="154" y="287"/>
                </a:lnTo>
                <a:lnTo>
                  <a:pt x="153" y="287"/>
                </a:lnTo>
                <a:lnTo>
                  <a:pt x="152" y="285"/>
                </a:lnTo>
                <a:lnTo>
                  <a:pt x="150" y="285"/>
                </a:lnTo>
                <a:lnTo>
                  <a:pt x="148" y="284"/>
                </a:lnTo>
                <a:lnTo>
                  <a:pt x="147" y="285"/>
                </a:lnTo>
                <a:lnTo>
                  <a:pt x="146" y="285"/>
                </a:lnTo>
                <a:lnTo>
                  <a:pt x="145" y="285"/>
                </a:lnTo>
                <a:lnTo>
                  <a:pt x="144" y="285"/>
                </a:lnTo>
                <a:lnTo>
                  <a:pt x="143" y="285"/>
                </a:lnTo>
                <a:lnTo>
                  <a:pt x="142" y="285"/>
                </a:lnTo>
                <a:lnTo>
                  <a:pt x="141" y="285"/>
                </a:lnTo>
                <a:lnTo>
                  <a:pt x="141" y="284"/>
                </a:lnTo>
                <a:lnTo>
                  <a:pt x="141" y="283"/>
                </a:lnTo>
                <a:lnTo>
                  <a:pt x="140" y="282"/>
                </a:lnTo>
                <a:lnTo>
                  <a:pt x="138" y="282"/>
                </a:lnTo>
                <a:lnTo>
                  <a:pt x="137" y="281"/>
                </a:lnTo>
                <a:lnTo>
                  <a:pt x="135" y="281"/>
                </a:lnTo>
                <a:lnTo>
                  <a:pt x="134" y="280"/>
                </a:lnTo>
                <a:lnTo>
                  <a:pt x="133" y="280"/>
                </a:lnTo>
                <a:lnTo>
                  <a:pt x="132" y="280"/>
                </a:lnTo>
                <a:lnTo>
                  <a:pt x="132" y="281"/>
                </a:lnTo>
                <a:lnTo>
                  <a:pt x="131" y="281"/>
                </a:lnTo>
                <a:lnTo>
                  <a:pt x="130" y="280"/>
                </a:lnTo>
                <a:lnTo>
                  <a:pt x="130" y="281"/>
                </a:lnTo>
                <a:lnTo>
                  <a:pt x="129" y="280"/>
                </a:lnTo>
                <a:lnTo>
                  <a:pt x="128" y="280"/>
                </a:lnTo>
                <a:lnTo>
                  <a:pt x="127" y="280"/>
                </a:lnTo>
                <a:lnTo>
                  <a:pt x="126" y="280"/>
                </a:lnTo>
                <a:lnTo>
                  <a:pt x="125" y="280"/>
                </a:lnTo>
                <a:lnTo>
                  <a:pt x="124" y="281"/>
                </a:lnTo>
                <a:lnTo>
                  <a:pt x="123" y="281"/>
                </a:lnTo>
                <a:lnTo>
                  <a:pt x="122" y="281"/>
                </a:lnTo>
                <a:lnTo>
                  <a:pt x="121" y="281"/>
                </a:lnTo>
                <a:lnTo>
                  <a:pt x="120" y="281"/>
                </a:lnTo>
                <a:lnTo>
                  <a:pt x="119" y="281"/>
                </a:lnTo>
                <a:lnTo>
                  <a:pt x="118" y="281"/>
                </a:lnTo>
                <a:lnTo>
                  <a:pt x="115" y="280"/>
                </a:lnTo>
                <a:lnTo>
                  <a:pt x="112" y="281"/>
                </a:lnTo>
                <a:lnTo>
                  <a:pt x="111" y="282"/>
                </a:lnTo>
                <a:lnTo>
                  <a:pt x="109" y="283"/>
                </a:lnTo>
                <a:lnTo>
                  <a:pt x="108" y="283"/>
                </a:lnTo>
                <a:lnTo>
                  <a:pt x="107" y="283"/>
                </a:lnTo>
                <a:lnTo>
                  <a:pt x="106" y="282"/>
                </a:lnTo>
                <a:lnTo>
                  <a:pt x="105" y="281"/>
                </a:lnTo>
                <a:lnTo>
                  <a:pt x="104" y="281"/>
                </a:lnTo>
                <a:lnTo>
                  <a:pt x="104" y="280"/>
                </a:lnTo>
                <a:lnTo>
                  <a:pt x="103" y="281"/>
                </a:lnTo>
                <a:lnTo>
                  <a:pt x="102" y="280"/>
                </a:lnTo>
                <a:lnTo>
                  <a:pt x="101" y="280"/>
                </a:lnTo>
                <a:lnTo>
                  <a:pt x="101" y="279"/>
                </a:lnTo>
                <a:lnTo>
                  <a:pt x="100" y="278"/>
                </a:lnTo>
                <a:lnTo>
                  <a:pt x="98" y="278"/>
                </a:lnTo>
                <a:lnTo>
                  <a:pt x="97" y="276"/>
                </a:lnTo>
                <a:lnTo>
                  <a:pt x="97" y="277"/>
                </a:lnTo>
                <a:lnTo>
                  <a:pt x="96" y="276"/>
                </a:lnTo>
                <a:lnTo>
                  <a:pt x="96" y="275"/>
                </a:lnTo>
                <a:lnTo>
                  <a:pt x="95" y="274"/>
                </a:lnTo>
                <a:lnTo>
                  <a:pt x="95" y="273"/>
                </a:lnTo>
                <a:lnTo>
                  <a:pt x="92" y="274"/>
                </a:lnTo>
                <a:lnTo>
                  <a:pt x="92" y="273"/>
                </a:lnTo>
                <a:lnTo>
                  <a:pt x="91" y="273"/>
                </a:lnTo>
                <a:lnTo>
                  <a:pt x="90" y="273"/>
                </a:lnTo>
                <a:lnTo>
                  <a:pt x="89" y="273"/>
                </a:lnTo>
                <a:lnTo>
                  <a:pt x="88" y="272"/>
                </a:lnTo>
                <a:lnTo>
                  <a:pt x="87" y="273"/>
                </a:lnTo>
                <a:lnTo>
                  <a:pt x="84" y="275"/>
                </a:lnTo>
                <a:lnTo>
                  <a:pt x="83" y="275"/>
                </a:lnTo>
                <a:lnTo>
                  <a:pt x="82" y="276"/>
                </a:lnTo>
                <a:lnTo>
                  <a:pt x="80" y="276"/>
                </a:lnTo>
                <a:lnTo>
                  <a:pt x="79" y="277"/>
                </a:lnTo>
                <a:lnTo>
                  <a:pt x="78" y="276"/>
                </a:lnTo>
                <a:lnTo>
                  <a:pt x="75" y="276"/>
                </a:lnTo>
                <a:lnTo>
                  <a:pt x="75" y="275"/>
                </a:lnTo>
                <a:lnTo>
                  <a:pt x="74" y="275"/>
                </a:lnTo>
                <a:lnTo>
                  <a:pt x="73" y="275"/>
                </a:lnTo>
                <a:lnTo>
                  <a:pt x="72" y="273"/>
                </a:lnTo>
                <a:lnTo>
                  <a:pt x="71" y="274"/>
                </a:lnTo>
                <a:lnTo>
                  <a:pt x="70" y="274"/>
                </a:lnTo>
                <a:lnTo>
                  <a:pt x="69" y="273"/>
                </a:lnTo>
                <a:lnTo>
                  <a:pt x="69" y="272"/>
                </a:lnTo>
                <a:lnTo>
                  <a:pt x="68" y="272"/>
                </a:lnTo>
                <a:lnTo>
                  <a:pt x="69" y="271"/>
                </a:lnTo>
                <a:lnTo>
                  <a:pt x="68" y="270"/>
                </a:lnTo>
                <a:lnTo>
                  <a:pt x="68" y="269"/>
                </a:lnTo>
                <a:lnTo>
                  <a:pt x="66" y="268"/>
                </a:lnTo>
                <a:lnTo>
                  <a:pt x="66" y="267"/>
                </a:lnTo>
                <a:lnTo>
                  <a:pt x="65" y="266"/>
                </a:lnTo>
                <a:lnTo>
                  <a:pt x="64" y="265"/>
                </a:lnTo>
                <a:lnTo>
                  <a:pt x="63" y="264"/>
                </a:lnTo>
                <a:lnTo>
                  <a:pt x="62" y="263"/>
                </a:lnTo>
                <a:lnTo>
                  <a:pt x="62" y="262"/>
                </a:lnTo>
                <a:lnTo>
                  <a:pt x="62" y="261"/>
                </a:lnTo>
                <a:lnTo>
                  <a:pt x="62" y="260"/>
                </a:lnTo>
                <a:lnTo>
                  <a:pt x="63" y="259"/>
                </a:lnTo>
                <a:lnTo>
                  <a:pt x="62" y="258"/>
                </a:lnTo>
                <a:lnTo>
                  <a:pt x="61" y="258"/>
                </a:lnTo>
                <a:lnTo>
                  <a:pt x="60" y="258"/>
                </a:lnTo>
                <a:lnTo>
                  <a:pt x="60" y="257"/>
                </a:lnTo>
                <a:lnTo>
                  <a:pt x="60" y="256"/>
                </a:lnTo>
                <a:lnTo>
                  <a:pt x="59" y="256"/>
                </a:lnTo>
                <a:lnTo>
                  <a:pt x="58" y="256"/>
                </a:lnTo>
                <a:lnTo>
                  <a:pt x="58" y="255"/>
                </a:lnTo>
                <a:lnTo>
                  <a:pt x="57" y="255"/>
                </a:lnTo>
                <a:lnTo>
                  <a:pt x="57" y="254"/>
                </a:lnTo>
                <a:lnTo>
                  <a:pt x="57" y="253"/>
                </a:lnTo>
                <a:lnTo>
                  <a:pt x="57" y="254"/>
                </a:lnTo>
                <a:lnTo>
                  <a:pt x="56" y="254"/>
                </a:lnTo>
                <a:lnTo>
                  <a:pt x="56" y="253"/>
                </a:lnTo>
                <a:lnTo>
                  <a:pt x="57" y="253"/>
                </a:lnTo>
                <a:lnTo>
                  <a:pt x="55" y="252"/>
                </a:lnTo>
                <a:lnTo>
                  <a:pt x="54" y="252"/>
                </a:lnTo>
                <a:lnTo>
                  <a:pt x="54" y="250"/>
                </a:lnTo>
                <a:lnTo>
                  <a:pt x="54" y="249"/>
                </a:lnTo>
                <a:lnTo>
                  <a:pt x="55" y="249"/>
                </a:lnTo>
                <a:lnTo>
                  <a:pt x="56" y="249"/>
                </a:lnTo>
                <a:lnTo>
                  <a:pt x="55" y="248"/>
                </a:lnTo>
                <a:lnTo>
                  <a:pt x="55" y="249"/>
                </a:lnTo>
                <a:lnTo>
                  <a:pt x="55" y="248"/>
                </a:lnTo>
                <a:lnTo>
                  <a:pt x="56" y="248"/>
                </a:lnTo>
                <a:lnTo>
                  <a:pt x="56" y="247"/>
                </a:lnTo>
                <a:lnTo>
                  <a:pt x="55" y="247"/>
                </a:lnTo>
                <a:lnTo>
                  <a:pt x="54" y="246"/>
                </a:lnTo>
                <a:lnTo>
                  <a:pt x="55" y="246"/>
                </a:lnTo>
                <a:lnTo>
                  <a:pt x="56" y="246"/>
                </a:lnTo>
                <a:lnTo>
                  <a:pt x="55" y="245"/>
                </a:lnTo>
                <a:lnTo>
                  <a:pt x="55" y="244"/>
                </a:lnTo>
                <a:lnTo>
                  <a:pt x="54" y="245"/>
                </a:lnTo>
                <a:lnTo>
                  <a:pt x="54" y="244"/>
                </a:lnTo>
                <a:lnTo>
                  <a:pt x="55" y="244"/>
                </a:lnTo>
                <a:lnTo>
                  <a:pt x="54" y="243"/>
                </a:lnTo>
                <a:lnTo>
                  <a:pt x="54" y="242"/>
                </a:lnTo>
                <a:lnTo>
                  <a:pt x="55" y="242"/>
                </a:lnTo>
                <a:lnTo>
                  <a:pt x="54" y="241"/>
                </a:lnTo>
                <a:lnTo>
                  <a:pt x="55" y="241"/>
                </a:lnTo>
                <a:lnTo>
                  <a:pt x="56" y="241"/>
                </a:lnTo>
                <a:lnTo>
                  <a:pt x="55" y="241"/>
                </a:lnTo>
                <a:lnTo>
                  <a:pt x="56" y="240"/>
                </a:lnTo>
                <a:lnTo>
                  <a:pt x="56" y="239"/>
                </a:lnTo>
                <a:lnTo>
                  <a:pt x="54" y="239"/>
                </a:lnTo>
                <a:lnTo>
                  <a:pt x="55" y="239"/>
                </a:lnTo>
                <a:lnTo>
                  <a:pt x="54" y="238"/>
                </a:lnTo>
                <a:lnTo>
                  <a:pt x="54" y="237"/>
                </a:lnTo>
                <a:lnTo>
                  <a:pt x="54" y="236"/>
                </a:lnTo>
                <a:lnTo>
                  <a:pt x="55" y="236"/>
                </a:lnTo>
                <a:lnTo>
                  <a:pt x="54" y="236"/>
                </a:lnTo>
                <a:lnTo>
                  <a:pt x="53" y="236"/>
                </a:lnTo>
                <a:lnTo>
                  <a:pt x="53" y="235"/>
                </a:lnTo>
                <a:lnTo>
                  <a:pt x="53" y="234"/>
                </a:lnTo>
                <a:lnTo>
                  <a:pt x="52" y="234"/>
                </a:lnTo>
                <a:lnTo>
                  <a:pt x="53" y="234"/>
                </a:lnTo>
                <a:lnTo>
                  <a:pt x="52" y="233"/>
                </a:lnTo>
                <a:lnTo>
                  <a:pt x="53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2"/>
                </a:lnTo>
                <a:lnTo>
                  <a:pt x="53" y="231"/>
                </a:lnTo>
                <a:lnTo>
                  <a:pt x="54" y="231"/>
                </a:lnTo>
                <a:lnTo>
                  <a:pt x="53" y="230"/>
                </a:lnTo>
                <a:lnTo>
                  <a:pt x="52" y="230"/>
                </a:lnTo>
                <a:lnTo>
                  <a:pt x="51" y="230"/>
                </a:lnTo>
                <a:lnTo>
                  <a:pt x="52" y="229"/>
                </a:lnTo>
                <a:lnTo>
                  <a:pt x="51" y="229"/>
                </a:lnTo>
                <a:lnTo>
                  <a:pt x="52" y="227"/>
                </a:lnTo>
                <a:lnTo>
                  <a:pt x="51" y="227"/>
                </a:lnTo>
                <a:lnTo>
                  <a:pt x="49" y="228"/>
                </a:lnTo>
                <a:lnTo>
                  <a:pt x="49" y="227"/>
                </a:lnTo>
                <a:lnTo>
                  <a:pt x="49" y="228"/>
                </a:lnTo>
                <a:lnTo>
                  <a:pt x="49" y="227"/>
                </a:lnTo>
                <a:lnTo>
                  <a:pt x="49" y="226"/>
                </a:lnTo>
                <a:lnTo>
                  <a:pt x="48" y="227"/>
                </a:lnTo>
                <a:lnTo>
                  <a:pt x="48" y="226"/>
                </a:lnTo>
                <a:lnTo>
                  <a:pt x="47" y="226"/>
                </a:lnTo>
                <a:lnTo>
                  <a:pt x="46" y="227"/>
                </a:lnTo>
                <a:lnTo>
                  <a:pt x="47" y="228"/>
                </a:lnTo>
                <a:lnTo>
                  <a:pt x="47" y="229"/>
                </a:lnTo>
                <a:lnTo>
                  <a:pt x="46" y="229"/>
                </a:lnTo>
                <a:lnTo>
                  <a:pt x="46" y="228"/>
                </a:lnTo>
                <a:lnTo>
                  <a:pt x="46" y="226"/>
                </a:lnTo>
                <a:lnTo>
                  <a:pt x="45" y="226"/>
                </a:lnTo>
                <a:lnTo>
                  <a:pt x="46" y="226"/>
                </a:lnTo>
                <a:lnTo>
                  <a:pt x="44" y="224"/>
                </a:lnTo>
                <a:lnTo>
                  <a:pt x="43" y="224"/>
                </a:lnTo>
                <a:lnTo>
                  <a:pt x="43" y="223"/>
                </a:lnTo>
                <a:lnTo>
                  <a:pt x="42" y="223"/>
                </a:lnTo>
                <a:lnTo>
                  <a:pt x="41" y="223"/>
                </a:lnTo>
                <a:lnTo>
                  <a:pt x="40" y="224"/>
                </a:lnTo>
                <a:lnTo>
                  <a:pt x="39" y="224"/>
                </a:lnTo>
                <a:lnTo>
                  <a:pt x="38" y="223"/>
                </a:lnTo>
                <a:lnTo>
                  <a:pt x="37" y="223"/>
                </a:lnTo>
                <a:lnTo>
                  <a:pt x="37" y="224"/>
                </a:lnTo>
                <a:lnTo>
                  <a:pt x="37" y="226"/>
                </a:lnTo>
                <a:lnTo>
                  <a:pt x="36" y="226"/>
                </a:lnTo>
                <a:lnTo>
                  <a:pt x="35" y="226"/>
                </a:lnTo>
                <a:lnTo>
                  <a:pt x="34" y="223"/>
                </a:lnTo>
                <a:lnTo>
                  <a:pt x="34" y="222"/>
                </a:lnTo>
                <a:lnTo>
                  <a:pt x="37" y="220"/>
                </a:lnTo>
                <a:lnTo>
                  <a:pt x="37" y="218"/>
                </a:lnTo>
                <a:lnTo>
                  <a:pt x="36" y="218"/>
                </a:lnTo>
                <a:lnTo>
                  <a:pt x="35" y="218"/>
                </a:lnTo>
                <a:lnTo>
                  <a:pt x="33" y="220"/>
                </a:lnTo>
                <a:lnTo>
                  <a:pt x="31" y="221"/>
                </a:lnTo>
                <a:lnTo>
                  <a:pt x="30" y="220"/>
                </a:lnTo>
                <a:lnTo>
                  <a:pt x="28" y="221"/>
                </a:lnTo>
                <a:lnTo>
                  <a:pt x="28" y="222"/>
                </a:lnTo>
                <a:lnTo>
                  <a:pt x="28" y="223"/>
                </a:lnTo>
                <a:lnTo>
                  <a:pt x="31" y="223"/>
                </a:lnTo>
                <a:lnTo>
                  <a:pt x="31" y="224"/>
                </a:lnTo>
                <a:lnTo>
                  <a:pt x="29" y="224"/>
                </a:lnTo>
                <a:lnTo>
                  <a:pt x="27" y="223"/>
                </a:lnTo>
                <a:lnTo>
                  <a:pt x="26" y="223"/>
                </a:lnTo>
                <a:lnTo>
                  <a:pt x="26" y="225"/>
                </a:lnTo>
                <a:lnTo>
                  <a:pt x="25" y="224"/>
                </a:lnTo>
                <a:lnTo>
                  <a:pt x="23" y="222"/>
                </a:lnTo>
                <a:lnTo>
                  <a:pt x="23" y="223"/>
                </a:lnTo>
                <a:lnTo>
                  <a:pt x="20" y="223"/>
                </a:lnTo>
                <a:lnTo>
                  <a:pt x="19" y="226"/>
                </a:lnTo>
                <a:lnTo>
                  <a:pt x="18" y="226"/>
                </a:lnTo>
                <a:lnTo>
                  <a:pt x="17" y="225"/>
                </a:lnTo>
                <a:lnTo>
                  <a:pt x="16" y="225"/>
                </a:lnTo>
                <a:lnTo>
                  <a:pt x="16" y="226"/>
                </a:lnTo>
                <a:lnTo>
                  <a:pt x="16" y="227"/>
                </a:lnTo>
                <a:lnTo>
                  <a:pt x="15" y="228"/>
                </a:lnTo>
                <a:lnTo>
                  <a:pt x="13" y="230"/>
                </a:lnTo>
                <a:lnTo>
                  <a:pt x="13" y="232"/>
                </a:lnTo>
                <a:lnTo>
                  <a:pt x="13" y="233"/>
                </a:lnTo>
                <a:lnTo>
                  <a:pt x="12" y="232"/>
                </a:lnTo>
                <a:lnTo>
                  <a:pt x="11" y="230"/>
                </a:lnTo>
                <a:lnTo>
                  <a:pt x="10" y="228"/>
                </a:lnTo>
                <a:lnTo>
                  <a:pt x="9" y="227"/>
                </a:lnTo>
                <a:lnTo>
                  <a:pt x="8" y="226"/>
                </a:lnTo>
                <a:lnTo>
                  <a:pt x="6" y="227"/>
                </a:lnTo>
                <a:lnTo>
                  <a:pt x="5" y="227"/>
                </a:lnTo>
                <a:lnTo>
                  <a:pt x="5" y="226"/>
                </a:lnTo>
                <a:lnTo>
                  <a:pt x="5" y="225"/>
                </a:lnTo>
                <a:lnTo>
                  <a:pt x="4" y="224"/>
                </a:lnTo>
                <a:lnTo>
                  <a:pt x="3" y="225"/>
                </a:lnTo>
                <a:lnTo>
                  <a:pt x="1" y="225"/>
                </a:lnTo>
                <a:lnTo>
                  <a:pt x="1" y="221"/>
                </a:lnTo>
                <a:lnTo>
                  <a:pt x="0" y="220"/>
                </a:lnTo>
                <a:lnTo>
                  <a:pt x="0" y="217"/>
                </a:lnTo>
                <a:lnTo>
                  <a:pt x="0" y="216"/>
                </a:lnTo>
                <a:lnTo>
                  <a:pt x="0" y="215"/>
                </a:lnTo>
                <a:lnTo>
                  <a:pt x="0" y="214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0" name="Freeform 62"/>
          <p:cNvSpPr>
            <a:spLocks/>
          </p:cNvSpPr>
          <p:nvPr/>
        </p:nvSpPr>
        <p:spPr bwMode="auto">
          <a:xfrm>
            <a:off x="5872163" y="4727575"/>
            <a:ext cx="742950" cy="431800"/>
          </a:xfrm>
          <a:custGeom>
            <a:avLst/>
            <a:gdLst>
              <a:gd name="T0" fmla="*/ 2147483647 w 468"/>
              <a:gd name="T1" fmla="*/ 2147483647 h 272"/>
              <a:gd name="T2" fmla="*/ 2147483647 w 468"/>
              <a:gd name="T3" fmla="*/ 2147483647 h 272"/>
              <a:gd name="T4" fmla="*/ 2147483647 w 468"/>
              <a:gd name="T5" fmla="*/ 2147483647 h 272"/>
              <a:gd name="T6" fmla="*/ 2147483647 w 468"/>
              <a:gd name="T7" fmla="*/ 2147483647 h 272"/>
              <a:gd name="T8" fmla="*/ 2147483647 w 468"/>
              <a:gd name="T9" fmla="*/ 2147483647 h 272"/>
              <a:gd name="T10" fmla="*/ 2147483647 w 468"/>
              <a:gd name="T11" fmla="*/ 2147483647 h 272"/>
              <a:gd name="T12" fmla="*/ 2147483647 w 468"/>
              <a:gd name="T13" fmla="*/ 2147483647 h 272"/>
              <a:gd name="T14" fmla="*/ 2147483647 w 468"/>
              <a:gd name="T15" fmla="*/ 2147483647 h 272"/>
              <a:gd name="T16" fmla="*/ 2147483647 w 468"/>
              <a:gd name="T17" fmla="*/ 2147483647 h 272"/>
              <a:gd name="T18" fmla="*/ 2147483647 w 468"/>
              <a:gd name="T19" fmla="*/ 2147483647 h 272"/>
              <a:gd name="T20" fmla="*/ 2147483647 w 468"/>
              <a:gd name="T21" fmla="*/ 0 h 272"/>
              <a:gd name="T22" fmla="*/ 2147483647 w 468"/>
              <a:gd name="T23" fmla="*/ 2147483647 h 272"/>
              <a:gd name="T24" fmla="*/ 2147483647 w 468"/>
              <a:gd name="T25" fmla="*/ 2147483647 h 272"/>
              <a:gd name="T26" fmla="*/ 2147483647 w 468"/>
              <a:gd name="T27" fmla="*/ 2147483647 h 272"/>
              <a:gd name="T28" fmla="*/ 2147483647 w 468"/>
              <a:gd name="T29" fmla="*/ 2147483647 h 272"/>
              <a:gd name="T30" fmla="*/ 2147483647 w 468"/>
              <a:gd name="T31" fmla="*/ 2147483647 h 272"/>
              <a:gd name="T32" fmla="*/ 2147483647 w 468"/>
              <a:gd name="T33" fmla="*/ 2147483647 h 272"/>
              <a:gd name="T34" fmla="*/ 2147483647 w 468"/>
              <a:gd name="T35" fmla="*/ 2147483647 h 272"/>
              <a:gd name="T36" fmla="*/ 2147483647 w 468"/>
              <a:gd name="T37" fmla="*/ 2147483647 h 272"/>
              <a:gd name="T38" fmla="*/ 2147483647 w 468"/>
              <a:gd name="T39" fmla="*/ 2147483647 h 272"/>
              <a:gd name="T40" fmla="*/ 2147483647 w 468"/>
              <a:gd name="T41" fmla="*/ 2147483647 h 272"/>
              <a:gd name="T42" fmla="*/ 2147483647 w 468"/>
              <a:gd name="T43" fmla="*/ 2147483647 h 272"/>
              <a:gd name="T44" fmla="*/ 2147483647 w 468"/>
              <a:gd name="T45" fmla="*/ 2147483647 h 272"/>
              <a:gd name="T46" fmla="*/ 2147483647 w 468"/>
              <a:gd name="T47" fmla="*/ 2147483647 h 272"/>
              <a:gd name="T48" fmla="*/ 2147483647 w 468"/>
              <a:gd name="T49" fmla="*/ 2147483647 h 272"/>
              <a:gd name="T50" fmla="*/ 2147483647 w 468"/>
              <a:gd name="T51" fmla="*/ 2147483647 h 272"/>
              <a:gd name="T52" fmla="*/ 2147483647 w 468"/>
              <a:gd name="T53" fmla="*/ 2147483647 h 272"/>
              <a:gd name="T54" fmla="*/ 2147483647 w 468"/>
              <a:gd name="T55" fmla="*/ 2147483647 h 272"/>
              <a:gd name="T56" fmla="*/ 2147483647 w 468"/>
              <a:gd name="T57" fmla="*/ 2147483647 h 272"/>
              <a:gd name="T58" fmla="*/ 2147483647 w 468"/>
              <a:gd name="T59" fmla="*/ 2147483647 h 272"/>
              <a:gd name="T60" fmla="*/ 2147483647 w 468"/>
              <a:gd name="T61" fmla="*/ 2147483647 h 272"/>
              <a:gd name="T62" fmla="*/ 2147483647 w 468"/>
              <a:gd name="T63" fmla="*/ 2147483647 h 272"/>
              <a:gd name="T64" fmla="*/ 2147483647 w 468"/>
              <a:gd name="T65" fmla="*/ 2147483647 h 272"/>
              <a:gd name="T66" fmla="*/ 2147483647 w 468"/>
              <a:gd name="T67" fmla="*/ 2147483647 h 272"/>
              <a:gd name="T68" fmla="*/ 2147483647 w 468"/>
              <a:gd name="T69" fmla="*/ 2147483647 h 272"/>
              <a:gd name="T70" fmla="*/ 2147483647 w 468"/>
              <a:gd name="T71" fmla="*/ 2147483647 h 272"/>
              <a:gd name="T72" fmla="*/ 2147483647 w 468"/>
              <a:gd name="T73" fmla="*/ 2147483647 h 272"/>
              <a:gd name="T74" fmla="*/ 2147483647 w 468"/>
              <a:gd name="T75" fmla="*/ 2147483647 h 272"/>
              <a:gd name="T76" fmla="*/ 2147483647 w 468"/>
              <a:gd name="T77" fmla="*/ 2147483647 h 272"/>
              <a:gd name="T78" fmla="*/ 2147483647 w 468"/>
              <a:gd name="T79" fmla="*/ 2147483647 h 272"/>
              <a:gd name="T80" fmla="*/ 2147483647 w 468"/>
              <a:gd name="T81" fmla="*/ 2147483647 h 272"/>
              <a:gd name="T82" fmla="*/ 2147483647 w 468"/>
              <a:gd name="T83" fmla="*/ 2147483647 h 272"/>
              <a:gd name="T84" fmla="*/ 2147483647 w 468"/>
              <a:gd name="T85" fmla="*/ 2147483647 h 272"/>
              <a:gd name="T86" fmla="*/ 2147483647 w 468"/>
              <a:gd name="T87" fmla="*/ 2147483647 h 272"/>
              <a:gd name="T88" fmla="*/ 2147483647 w 468"/>
              <a:gd name="T89" fmla="*/ 2147483647 h 272"/>
              <a:gd name="T90" fmla="*/ 2147483647 w 468"/>
              <a:gd name="T91" fmla="*/ 2147483647 h 272"/>
              <a:gd name="T92" fmla="*/ 2147483647 w 468"/>
              <a:gd name="T93" fmla="*/ 2147483647 h 272"/>
              <a:gd name="T94" fmla="*/ 2147483647 w 468"/>
              <a:gd name="T95" fmla="*/ 2147483647 h 272"/>
              <a:gd name="T96" fmla="*/ 2147483647 w 468"/>
              <a:gd name="T97" fmla="*/ 2147483647 h 272"/>
              <a:gd name="T98" fmla="*/ 2147483647 w 468"/>
              <a:gd name="T99" fmla="*/ 2147483647 h 272"/>
              <a:gd name="T100" fmla="*/ 2147483647 w 468"/>
              <a:gd name="T101" fmla="*/ 2147483647 h 272"/>
              <a:gd name="T102" fmla="*/ 2147483647 w 468"/>
              <a:gd name="T103" fmla="*/ 2147483647 h 272"/>
              <a:gd name="T104" fmla="*/ 2147483647 w 468"/>
              <a:gd name="T105" fmla="*/ 2147483647 h 272"/>
              <a:gd name="T106" fmla="*/ 2147483647 w 468"/>
              <a:gd name="T107" fmla="*/ 2147483647 h 272"/>
              <a:gd name="T108" fmla="*/ 2147483647 w 468"/>
              <a:gd name="T109" fmla="*/ 2147483647 h 272"/>
              <a:gd name="T110" fmla="*/ 2147483647 w 468"/>
              <a:gd name="T111" fmla="*/ 2147483647 h 272"/>
              <a:gd name="T112" fmla="*/ 2147483647 w 468"/>
              <a:gd name="T113" fmla="*/ 2147483647 h 272"/>
              <a:gd name="T114" fmla="*/ 2147483647 w 468"/>
              <a:gd name="T115" fmla="*/ 2147483647 h 272"/>
              <a:gd name="T116" fmla="*/ 2147483647 w 468"/>
              <a:gd name="T117" fmla="*/ 2147483647 h 272"/>
              <a:gd name="T118" fmla="*/ 2147483647 w 468"/>
              <a:gd name="T119" fmla="*/ 2147483647 h 2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8"/>
              <a:gd name="T181" fmla="*/ 0 h 272"/>
              <a:gd name="T182" fmla="*/ 468 w 468"/>
              <a:gd name="T183" fmla="*/ 272 h 2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8" h="272">
                <a:moveTo>
                  <a:pt x="0" y="214"/>
                </a:moveTo>
                <a:lnTo>
                  <a:pt x="0" y="214"/>
                </a:lnTo>
                <a:lnTo>
                  <a:pt x="1" y="213"/>
                </a:lnTo>
                <a:lnTo>
                  <a:pt x="2" y="210"/>
                </a:lnTo>
                <a:lnTo>
                  <a:pt x="3" y="208"/>
                </a:lnTo>
                <a:lnTo>
                  <a:pt x="5" y="207"/>
                </a:lnTo>
                <a:lnTo>
                  <a:pt x="6" y="204"/>
                </a:lnTo>
                <a:lnTo>
                  <a:pt x="8" y="204"/>
                </a:lnTo>
                <a:lnTo>
                  <a:pt x="8" y="202"/>
                </a:lnTo>
                <a:lnTo>
                  <a:pt x="9" y="198"/>
                </a:lnTo>
                <a:lnTo>
                  <a:pt x="10" y="197"/>
                </a:lnTo>
                <a:lnTo>
                  <a:pt x="10" y="196"/>
                </a:lnTo>
                <a:lnTo>
                  <a:pt x="11" y="194"/>
                </a:lnTo>
                <a:lnTo>
                  <a:pt x="12" y="194"/>
                </a:lnTo>
                <a:lnTo>
                  <a:pt x="13" y="193"/>
                </a:lnTo>
                <a:lnTo>
                  <a:pt x="13" y="191"/>
                </a:lnTo>
                <a:lnTo>
                  <a:pt x="12" y="191"/>
                </a:lnTo>
                <a:lnTo>
                  <a:pt x="11" y="190"/>
                </a:lnTo>
                <a:lnTo>
                  <a:pt x="11" y="188"/>
                </a:lnTo>
                <a:lnTo>
                  <a:pt x="11" y="186"/>
                </a:lnTo>
                <a:lnTo>
                  <a:pt x="11" y="184"/>
                </a:lnTo>
                <a:lnTo>
                  <a:pt x="12" y="181"/>
                </a:lnTo>
                <a:lnTo>
                  <a:pt x="12" y="178"/>
                </a:lnTo>
                <a:lnTo>
                  <a:pt x="13" y="176"/>
                </a:lnTo>
                <a:lnTo>
                  <a:pt x="14" y="174"/>
                </a:lnTo>
                <a:lnTo>
                  <a:pt x="14" y="170"/>
                </a:lnTo>
                <a:lnTo>
                  <a:pt x="16" y="166"/>
                </a:lnTo>
                <a:lnTo>
                  <a:pt x="16" y="165"/>
                </a:lnTo>
                <a:lnTo>
                  <a:pt x="17" y="164"/>
                </a:lnTo>
                <a:lnTo>
                  <a:pt x="18" y="163"/>
                </a:lnTo>
                <a:lnTo>
                  <a:pt x="18" y="161"/>
                </a:lnTo>
                <a:lnTo>
                  <a:pt x="20" y="159"/>
                </a:lnTo>
                <a:lnTo>
                  <a:pt x="20" y="157"/>
                </a:lnTo>
                <a:lnTo>
                  <a:pt x="21" y="152"/>
                </a:lnTo>
                <a:lnTo>
                  <a:pt x="20" y="150"/>
                </a:lnTo>
                <a:lnTo>
                  <a:pt x="20" y="147"/>
                </a:lnTo>
                <a:lnTo>
                  <a:pt x="20" y="145"/>
                </a:lnTo>
                <a:lnTo>
                  <a:pt x="20" y="142"/>
                </a:lnTo>
                <a:lnTo>
                  <a:pt x="23" y="139"/>
                </a:lnTo>
                <a:lnTo>
                  <a:pt x="23" y="138"/>
                </a:lnTo>
                <a:lnTo>
                  <a:pt x="25" y="136"/>
                </a:lnTo>
                <a:lnTo>
                  <a:pt x="25" y="135"/>
                </a:lnTo>
                <a:lnTo>
                  <a:pt x="24" y="131"/>
                </a:lnTo>
                <a:lnTo>
                  <a:pt x="23" y="129"/>
                </a:lnTo>
                <a:lnTo>
                  <a:pt x="20" y="126"/>
                </a:lnTo>
                <a:lnTo>
                  <a:pt x="20" y="124"/>
                </a:lnTo>
                <a:lnTo>
                  <a:pt x="20" y="123"/>
                </a:lnTo>
                <a:lnTo>
                  <a:pt x="19" y="120"/>
                </a:lnTo>
                <a:lnTo>
                  <a:pt x="19" y="119"/>
                </a:lnTo>
                <a:lnTo>
                  <a:pt x="20" y="117"/>
                </a:lnTo>
                <a:lnTo>
                  <a:pt x="22" y="116"/>
                </a:lnTo>
                <a:lnTo>
                  <a:pt x="23" y="113"/>
                </a:lnTo>
                <a:lnTo>
                  <a:pt x="24" y="113"/>
                </a:lnTo>
                <a:lnTo>
                  <a:pt x="26" y="113"/>
                </a:lnTo>
                <a:lnTo>
                  <a:pt x="26" y="112"/>
                </a:lnTo>
                <a:lnTo>
                  <a:pt x="31" y="108"/>
                </a:lnTo>
                <a:lnTo>
                  <a:pt x="34" y="107"/>
                </a:lnTo>
                <a:lnTo>
                  <a:pt x="35" y="106"/>
                </a:lnTo>
                <a:lnTo>
                  <a:pt x="36" y="104"/>
                </a:lnTo>
                <a:lnTo>
                  <a:pt x="37" y="100"/>
                </a:lnTo>
                <a:lnTo>
                  <a:pt x="37" y="98"/>
                </a:lnTo>
                <a:lnTo>
                  <a:pt x="37" y="97"/>
                </a:lnTo>
                <a:lnTo>
                  <a:pt x="37" y="96"/>
                </a:lnTo>
                <a:lnTo>
                  <a:pt x="37" y="94"/>
                </a:lnTo>
                <a:lnTo>
                  <a:pt x="38" y="91"/>
                </a:lnTo>
                <a:lnTo>
                  <a:pt x="39" y="89"/>
                </a:lnTo>
                <a:lnTo>
                  <a:pt x="40" y="88"/>
                </a:lnTo>
                <a:lnTo>
                  <a:pt x="40" y="85"/>
                </a:lnTo>
                <a:lnTo>
                  <a:pt x="40" y="84"/>
                </a:lnTo>
                <a:lnTo>
                  <a:pt x="41" y="83"/>
                </a:lnTo>
                <a:lnTo>
                  <a:pt x="41" y="81"/>
                </a:lnTo>
                <a:lnTo>
                  <a:pt x="42" y="78"/>
                </a:lnTo>
                <a:lnTo>
                  <a:pt x="43" y="75"/>
                </a:lnTo>
                <a:lnTo>
                  <a:pt x="43" y="73"/>
                </a:lnTo>
                <a:lnTo>
                  <a:pt x="45" y="69"/>
                </a:lnTo>
                <a:lnTo>
                  <a:pt x="45" y="68"/>
                </a:lnTo>
                <a:lnTo>
                  <a:pt x="46" y="68"/>
                </a:lnTo>
                <a:lnTo>
                  <a:pt x="48" y="68"/>
                </a:lnTo>
                <a:lnTo>
                  <a:pt x="52" y="66"/>
                </a:lnTo>
                <a:lnTo>
                  <a:pt x="57" y="64"/>
                </a:lnTo>
                <a:lnTo>
                  <a:pt x="60" y="62"/>
                </a:lnTo>
                <a:lnTo>
                  <a:pt x="60" y="61"/>
                </a:lnTo>
                <a:lnTo>
                  <a:pt x="63" y="58"/>
                </a:lnTo>
                <a:lnTo>
                  <a:pt x="63" y="56"/>
                </a:lnTo>
                <a:lnTo>
                  <a:pt x="64" y="54"/>
                </a:lnTo>
                <a:lnTo>
                  <a:pt x="66" y="50"/>
                </a:lnTo>
                <a:lnTo>
                  <a:pt x="67" y="47"/>
                </a:lnTo>
                <a:lnTo>
                  <a:pt x="67" y="46"/>
                </a:lnTo>
                <a:lnTo>
                  <a:pt x="69" y="45"/>
                </a:lnTo>
                <a:lnTo>
                  <a:pt x="69" y="36"/>
                </a:lnTo>
                <a:lnTo>
                  <a:pt x="69" y="35"/>
                </a:lnTo>
                <a:lnTo>
                  <a:pt x="71" y="33"/>
                </a:lnTo>
                <a:lnTo>
                  <a:pt x="72" y="32"/>
                </a:lnTo>
                <a:lnTo>
                  <a:pt x="72" y="30"/>
                </a:lnTo>
                <a:lnTo>
                  <a:pt x="74" y="30"/>
                </a:lnTo>
                <a:lnTo>
                  <a:pt x="75" y="29"/>
                </a:lnTo>
                <a:lnTo>
                  <a:pt x="75" y="27"/>
                </a:lnTo>
                <a:lnTo>
                  <a:pt x="76" y="26"/>
                </a:lnTo>
                <a:lnTo>
                  <a:pt x="78" y="26"/>
                </a:lnTo>
                <a:lnTo>
                  <a:pt x="80" y="26"/>
                </a:lnTo>
                <a:lnTo>
                  <a:pt x="83" y="23"/>
                </a:lnTo>
                <a:lnTo>
                  <a:pt x="84" y="23"/>
                </a:lnTo>
                <a:lnTo>
                  <a:pt x="85" y="22"/>
                </a:lnTo>
                <a:lnTo>
                  <a:pt x="86" y="22"/>
                </a:lnTo>
                <a:lnTo>
                  <a:pt x="86" y="21"/>
                </a:lnTo>
                <a:lnTo>
                  <a:pt x="88" y="21"/>
                </a:lnTo>
                <a:lnTo>
                  <a:pt x="89" y="19"/>
                </a:lnTo>
                <a:lnTo>
                  <a:pt x="90" y="19"/>
                </a:lnTo>
                <a:lnTo>
                  <a:pt x="91" y="18"/>
                </a:lnTo>
                <a:lnTo>
                  <a:pt x="92" y="17"/>
                </a:lnTo>
                <a:lnTo>
                  <a:pt x="97" y="16"/>
                </a:lnTo>
                <a:lnTo>
                  <a:pt x="98" y="16"/>
                </a:lnTo>
                <a:lnTo>
                  <a:pt x="99" y="16"/>
                </a:lnTo>
                <a:lnTo>
                  <a:pt x="100" y="16"/>
                </a:lnTo>
                <a:lnTo>
                  <a:pt x="101" y="15"/>
                </a:lnTo>
                <a:lnTo>
                  <a:pt x="101" y="14"/>
                </a:lnTo>
                <a:lnTo>
                  <a:pt x="105" y="10"/>
                </a:lnTo>
                <a:lnTo>
                  <a:pt x="107" y="7"/>
                </a:lnTo>
                <a:lnTo>
                  <a:pt x="108" y="9"/>
                </a:lnTo>
                <a:lnTo>
                  <a:pt x="108" y="10"/>
                </a:lnTo>
                <a:lnTo>
                  <a:pt x="109" y="9"/>
                </a:lnTo>
                <a:lnTo>
                  <a:pt x="111" y="8"/>
                </a:lnTo>
                <a:lnTo>
                  <a:pt x="112" y="7"/>
                </a:lnTo>
                <a:lnTo>
                  <a:pt x="112" y="6"/>
                </a:lnTo>
                <a:lnTo>
                  <a:pt x="113" y="6"/>
                </a:lnTo>
                <a:lnTo>
                  <a:pt x="114" y="6"/>
                </a:lnTo>
                <a:lnTo>
                  <a:pt x="115" y="5"/>
                </a:lnTo>
                <a:lnTo>
                  <a:pt x="115" y="4"/>
                </a:lnTo>
                <a:lnTo>
                  <a:pt x="116" y="3"/>
                </a:lnTo>
                <a:lnTo>
                  <a:pt x="120" y="3"/>
                </a:lnTo>
                <a:lnTo>
                  <a:pt x="121" y="4"/>
                </a:lnTo>
                <a:lnTo>
                  <a:pt x="124" y="6"/>
                </a:lnTo>
                <a:lnTo>
                  <a:pt x="126" y="6"/>
                </a:lnTo>
                <a:lnTo>
                  <a:pt x="127" y="6"/>
                </a:lnTo>
                <a:lnTo>
                  <a:pt x="129" y="6"/>
                </a:lnTo>
                <a:lnTo>
                  <a:pt x="130" y="6"/>
                </a:lnTo>
                <a:lnTo>
                  <a:pt x="132" y="6"/>
                </a:lnTo>
                <a:lnTo>
                  <a:pt x="134" y="8"/>
                </a:lnTo>
                <a:lnTo>
                  <a:pt x="135" y="8"/>
                </a:lnTo>
                <a:lnTo>
                  <a:pt x="138" y="6"/>
                </a:lnTo>
                <a:lnTo>
                  <a:pt x="143" y="4"/>
                </a:lnTo>
                <a:lnTo>
                  <a:pt x="144" y="3"/>
                </a:lnTo>
                <a:lnTo>
                  <a:pt x="145" y="5"/>
                </a:lnTo>
                <a:lnTo>
                  <a:pt x="147" y="7"/>
                </a:lnTo>
                <a:lnTo>
                  <a:pt x="148" y="7"/>
                </a:lnTo>
                <a:lnTo>
                  <a:pt x="150" y="9"/>
                </a:lnTo>
                <a:lnTo>
                  <a:pt x="151" y="8"/>
                </a:lnTo>
                <a:lnTo>
                  <a:pt x="153" y="7"/>
                </a:lnTo>
                <a:lnTo>
                  <a:pt x="153" y="6"/>
                </a:lnTo>
                <a:lnTo>
                  <a:pt x="154" y="6"/>
                </a:lnTo>
                <a:lnTo>
                  <a:pt x="155" y="6"/>
                </a:lnTo>
                <a:lnTo>
                  <a:pt x="156" y="6"/>
                </a:lnTo>
                <a:lnTo>
                  <a:pt x="157" y="7"/>
                </a:lnTo>
                <a:lnTo>
                  <a:pt x="159" y="8"/>
                </a:lnTo>
                <a:lnTo>
                  <a:pt x="162" y="8"/>
                </a:lnTo>
                <a:lnTo>
                  <a:pt x="164" y="9"/>
                </a:lnTo>
                <a:lnTo>
                  <a:pt x="165" y="8"/>
                </a:lnTo>
                <a:lnTo>
                  <a:pt x="166" y="7"/>
                </a:lnTo>
                <a:lnTo>
                  <a:pt x="167" y="7"/>
                </a:lnTo>
                <a:lnTo>
                  <a:pt x="168" y="7"/>
                </a:lnTo>
                <a:lnTo>
                  <a:pt x="169" y="9"/>
                </a:lnTo>
                <a:lnTo>
                  <a:pt x="170" y="11"/>
                </a:lnTo>
                <a:lnTo>
                  <a:pt x="172" y="10"/>
                </a:lnTo>
                <a:lnTo>
                  <a:pt x="173" y="10"/>
                </a:lnTo>
                <a:lnTo>
                  <a:pt x="174" y="10"/>
                </a:lnTo>
                <a:lnTo>
                  <a:pt x="174" y="6"/>
                </a:lnTo>
                <a:lnTo>
                  <a:pt x="175" y="3"/>
                </a:lnTo>
                <a:lnTo>
                  <a:pt x="175" y="2"/>
                </a:lnTo>
                <a:lnTo>
                  <a:pt x="176" y="1"/>
                </a:lnTo>
                <a:lnTo>
                  <a:pt x="176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81" y="1"/>
                </a:lnTo>
                <a:lnTo>
                  <a:pt x="183" y="1"/>
                </a:lnTo>
                <a:lnTo>
                  <a:pt x="184" y="2"/>
                </a:lnTo>
                <a:lnTo>
                  <a:pt x="186" y="2"/>
                </a:lnTo>
                <a:lnTo>
                  <a:pt x="188" y="3"/>
                </a:lnTo>
                <a:lnTo>
                  <a:pt x="190" y="3"/>
                </a:lnTo>
                <a:lnTo>
                  <a:pt x="193" y="6"/>
                </a:lnTo>
                <a:lnTo>
                  <a:pt x="193" y="7"/>
                </a:lnTo>
                <a:lnTo>
                  <a:pt x="195" y="8"/>
                </a:lnTo>
                <a:lnTo>
                  <a:pt x="196" y="8"/>
                </a:lnTo>
                <a:lnTo>
                  <a:pt x="202" y="7"/>
                </a:lnTo>
                <a:lnTo>
                  <a:pt x="203" y="7"/>
                </a:lnTo>
                <a:lnTo>
                  <a:pt x="204" y="8"/>
                </a:lnTo>
                <a:lnTo>
                  <a:pt x="205" y="8"/>
                </a:lnTo>
                <a:lnTo>
                  <a:pt x="205" y="10"/>
                </a:lnTo>
                <a:lnTo>
                  <a:pt x="205" y="11"/>
                </a:lnTo>
                <a:lnTo>
                  <a:pt x="207" y="11"/>
                </a:lnTo>
                <a:lnTo>
                  <a:pt x="208" y="10"/>
                </a:lnTo>
                <a:lnTo>
                  <a:pt x="210" y="10"/>
                </a:lnTo>
                <a:lnTo>
                  <a:pt x="212" y="10"/>
                </a:lnTo>
                <a:lnTo>
                  <a:pt x="213" y="10"/>
                </a:lnTo>
                <a:lnTo>
                  <a:pt x="215" y="12"/>
                </a:lnTo>
                <a:lnTo>
                  <a:pt x="216" y="13"/>
                </a:lnTo>
                <a:lnTo>
                  <a:pt x="217" y="13"/>
                </a:lnTo>
                <a:lnTo>
                  <a:pt x="218" y="13"/>
                </a:lnTo>
                <a:lnTo>
                  <a:pt x="219" y="13"/>
                </a:lnTo>
                <a:lnTo>
                  <a:pt x="220" y="13"/>
                </a:lnTo>
                <a:lnTo>
                  <a:pt x="221" y="13"/>
                </a:lnTo>
                <a:lnTo>
                  <a:pt x="223" y="12"/>
                </a:lnTo>
                <a:lnTo>
                  <a:pt x="225" y="10"/>
                </a:lnTo>
                <a:lnTo>
                  <a:pt x="227" y="10"/>
                </a:lnTo>
                <a:lnTo>
                  <a:pt x="228" y="11"/>
                </a:lnTo>
                <a:lnTo>
                  <a:pt x="229" y="11"/>
                </a:lnTo>
                <a:lnTo>
                  <a:pt x="230" y="10"/>
                </a:lnTo>
                <a:lnTo>
                  <a:pt x="232" y="10"/>
                </a:lnTo>
                <a:lnTo>
                  <a:pt x="233" y="11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1"/>
                </a:lnTo>
                <a:lnTo>
                  <a:pt x="239" y="12"/>
                </a:lnTo>
                <a:lnTo>
                  <a:pt x="240" y="14"/>
                </a:lnTo>
                <a:lnTo>
                  <a:pt x="242" y="15"/>
                </a:lnTo>
                <a:lnTo>
                  <a:pt x="243" y="16"/>
                </a:lnTo>
                <a:lnTo>
                  <a:pt x="244" y="16"/>
                </a:lnTo>
                <a:lnTo>
                  <a:pt x="245" y="17"/>
                </a:lnTo>
                <a:lnTo>
                  <a:pt x="248" y="18"/>
                </a:lnTo>
                <a:lnTo>
                  <a:pt x="253" y="18"/>
                </a:lnTo>
                <a:lnTo>
                  <a:pt x="257" y="20"/>
                </a:lnTo>
                <a:lnTo>
                  <a:pt x="258" y="19"/>
                </a:lnTo>
                <a:lnTo>
                  <a:pt x="259" y="19"/>
                </a:lnTo>
                <a:lnTo>
                  <a:pt x="260" y="21"/>
                </a:lnTo>
                <a:lnTo>
                  <a:pt x="261" y="21"/>
                </a:lnTo>
                <a:lnTo>
                  <a:pt x="262" y="20"/>
                </a:lnTo>
                <a:lnTo>
                  <a:pt x="264" y="20"/>
                </a:lnTo>
                <a:lnTo>
                  <a:pt x="265" y="20"/>
                </a:lnTo>
                <a:lnTo>
                  <a:pt x="265" y="21"/>
                </a:lnTo>
                <a:lnTo>
                  <a:pt x="268" y="23"/>
                </a:lnTo>
                <a:lnTo>
                  <a:pt x="268" y="25"/>
                </a:lnTo>
                <a:lnTo>
                  <a:pt x="269" y="26"/>
                </a:lnTo>
                <a:lnTo>
                  <a:pt x="270" y="26"/>
                </a:lnTo>
                <a:lnTo>
                  <a:pt x="271" y="27"/>
                </a:lnTo>
                <a:lnTo>
                  <a:pt x="271" y="29"/>
                </a:lnTo>
                <a:lnTo>
                  <a:pt x="271" y="31"/>
                </a:lnTo>
                <a:lnTo>
                  <a:pt x="271" y="32"/>
                </a:lnTo>
                <a:lnTo>
                  <a:pt x="273" y="31"/>
                </a:lnTo>
                <a:lnTo>
                  <a:pt x="274" y="32"/>
                </a:lnTo>
                <a:lnTo>
                  <a:pt x="275" y="32"/>
                </a:lnTo>
                <a:lnTo>
                  <a:pt x="276" y="32"/>
                </a:lnTo>
                <a:lnTo>
                  <a:pt x="277" y="32"/>
                </a:lnTo>
                <a:lnTo>
                  <a:pt x="279" y="29"/>
                </a:lnTo>
                <a:lnTo>
                  <a:pt x="280" y="28"/>
                </a:lnTo>
                <a:lnTo>
                  <a:pt x="281" y="28"/>
                </a:lnTo>
                <a:lnTo>
                  <a:pt x="282" y="28"/>
                </a:lnTo>
                <a:lnTo>
                  <a:pt x="283" y="29"/>
                </a:lnTo>
                <a:lnTo>
                  <a:pt x="284" y="29"/>
                </a:lnTo>
                <a:lnTo>
                  <a:pt x="285" y="29"/>
                </a:lnTo>
                <a:lnTo>
                  <a:pt x="287" y="28"/>
                </a:lnTo>
                <a:lnTo>
                  <a:pt x="288" y="29"/>
                </a:lnTo>
                <a:lnTo>
                  <a:pt x="289" y="29"/>
                </a:lnTo>
                <a:lnTo>
                  <a:pt x="290" y="29"/>
                </a:lnTo>
                <a:lnTo>
                  <a:pt x="291" y="30"/>
                </a:lnTo>
                <a:lnTo>
                  <a:pt x="291" y="31"/>
                </a:lnTo>
                <a:lnTo>
                  <a:pt x="292" y="31"/>
                </a:lnTo>
                <a:lnTo>
                  <a:pt x="293" y="31"/>
                </a:lnTo>
                <a:lnTo>
                  <a:pt x="295" y="31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8" y="30"/>
                </a:lnTo>
                <a:lnTo>
                  <a:pt x="298" y="29"/>
                </a:lnTo>
                <a:lnTo>
                  <a:pt x="299" y="29"/>
                </a:lnTo>
                <a:lnTo>
                  <a:pt x="300" y="29"/>
                </a:lnTo>
                <a:lnTo>
                  <a:pt x="301" y="28"/>
                </a:lnTo>
                <a:lnTo>
                  <a:pt x="303" y="29"/>
                </a:lnTo>
                <a:lnTo>
                  <a:pt x="303" y="30"/>
                </a:lnTo>
                <a:lnTo>
                  <a:pt x="303" y="32"/>
                </a:lnTo>
                <a:lnTo>
                  <a:pt x="306" y="32"/>
                </a:lnTo>
                <a:lnTo>
                  <a:pt x="306" y="31"/>
                </a:lnTo>
                <a:lnTo>
                  <a:pt x="307" y="31"/>
                </a:lnTo>
                <a:lnTo>
                  <a:pt x="309" y="30"/>
                </a:lnTo>
                <a:lnTo>
                  <a:pt x="310" y="31"/>
                </a:lnTo>
                <a:lnTo>
                  <a:pt x="311" y="32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6" y="32"/>
                </a:lnTo>
                <a:lnTo>
                  <a:pt x="317" y="30"/>
                </a:lnTo>
                <a:lnTo>
                  <a:pt x="318" y="31"/>
                </a:lnTo>
                <a:lnTo>
                  <a:pt x="320" y="31"/>
                </a:lnTo>
                <a:lnTo>
                  <a:pt x="321" y="29"/>
                </a:lnTo>
                <a:lnTo>
                  <a:pt x="322" y="29"/>
                </a:lnTo>
                <a:lnTo>
                  <a:pt x="323" y="30"/>
                </a:lnTo>
                <a:lnTo>
                  <a:pt x="324" y="29"/>
                </a:lnTo>
                <a:lnTo>
                  <a:pt x="324" y="28"/>
                </a:lnTo>
                <a:lnTo>
                  <a:pt x="325" y="28"/>
                </a:lnTo>
                <a:lnTo>
                  <a:pt x="326" y="29"/>
                </a:lnTo>
                <a:lnTo>
                  <a:pt x="327" y="30"/>
                </a:lnTo>
                <a:lnTo>
                  <a:pt x="328" y="30"/>
                </a:lnTo>
                <a:lnTo>
                  <a:pt x="329" y="29"/>
                </a:lnTo>
                <a:lnTo>
                  <a:pt x="328" y="29"/>
                </a:lnTo>
                <a:lnTo>
                  <a:pt x="328" y="28"/>
                </a:lnTo>
                <a:lnTo>
                  <a:pt x="329" y="28"/>
                </a:lnTo>
                <a:lnTo>
                  <a:pt x="330" y="29"/>
                </a:lnTo>
                <a:lnTo>
                  <a:pt x="331" y="30"/>
                </a:lnTo>
                <a:lnTo>
                  <a:pt x="330" y="31"/>
                </a:lnTo>
                <a:lnTo>
                  <a:pt x="329" y="32"/>
                </a:lnTo>
                <a:lnTo>
                  <a:pt x="330" y="32"/>
                </a:lnTo>
                <a:lnTo>
                  <a:pt x="331" y="34"/>
                </a:lnTo>
                <a:lnTo>
                  <a:pt x="333" y="34"/>
                </a:lnTo>
                <a:lnTo>
                  <a:pt x="334" y="35"/>
                </a:lnTo>
                <a:lnTo>
                  <a:pt x="335" y="36"/>
                </a:lnTo>
                <a:lnTo>
                  <a:pt x="334" y="37"/>
                </a:lnTo>
                <a:lnTo>
                  <a:pt x="334" y="38"/>
                </a:lnTo>
                <a:lnTo>
                  <a:pt x="334" y="39"/>
                </a:lnTo>
                <a:lnTo>
                  <a:pt x="335" y="39"/>
                </a:lnTo>
                <a:lnTo>
                  <a:pt x="336" y="40"/>
                </a:lnTo>
                <a:lnTo>
                  <a:pt x="337" y="39"/>
                </a:lnTo>
                <a:lnTo>
                  <a:pt x="337" y="40"/>
                </a:lnTo>
                <a:lnTo>
                  <a:pt x="338" y="41"/>
                </a:lnTo>
                <a:lnTo>
                  <a:pt x="340" y="40"/>
                </a:lnTo>
                <a:lnTo>
                  <a:pt x="340" y="41"/>
                </a:lnTo>
                <a:lnTo>
                  <a:pt x="341" y="41"/>
                </a:lnTo>
                <a:lnTo>
                  <a:pt x="341" y="42"/>
                </a:lnTo>
                <a:lnTo>
                  <a:pt x="342" y="42"/>
                </a:lnTo>
                <a:lnTo>
                  <a:pt x="343" y="42"/>
                </a:lnTo>
                <a:lnTo>
                  <a:pt x="345" y="43"/>
                </a:lnTo>
                <a:lnTo>
                  <a:pt x="346" y="42"/>
                </a:lnTo>
                <a:lnTo>
                  <a:pt x="347" y="43"/>
                </a:lnTo>
                <a:lnTo>
                  <a:pt x="346" y="45"/>
                </a:lnTo>
                <a:lnTo>
                  <a:pt x="347" y="45"/>
                </a:lnTo>
                <a:lnTo>
                  <a:pt x="348" y="46"/>
                </a:lnTo>
                <a:lnTo>
                  <a:pt x="349" y="47"/>
                </a:lnTo>
                <a:lnTo>
                  <a:pt x="349" y="46"/>
                </a:lnTo>
                <a:lnTo>
                  <a:pt x="349" y="47"/>
                </a:lnTo>
                <a:lnTo>
                  <a:pt x="351" y="47"/>
                </a:lnTo>
                <a:lnTo>
                  <a:pt x="350" y="48"/>
                </a:lnTo>
                <a:lnTo>
                  <a:pt x="351" y="48"/>
                </a:lnTo>
                <a:lnTo>
                  <a:pt x="351" y="49"/>
                </a:lnTo>
                <a:lnTo>
                  <a:pt x="352" y="51"/>
                </a:lnTo>
                <a:lnTo>
                  <a:pt x="352" y="52"/>
                </a:lnTo>
                <a:lnTo>
                  <a:pt x="353" y="52"/>
                </a:lnTo>
                <a:lnTo>
                  <a:pt x="353" y="53"/>
                </a:lnTo>
                <a:lnTo>
                  <a:pt x="353" y="54"/>
                </a:lnTo>
                <a:lnTo>
                  <a:pt x="355" y="56"/>
                </a:lnTo>
                <a:lnTo>
                  <a:pt x="354" y="58"/>
                </a:lnTo>
                <a:lnTo>
                  <a:pt x="355" y="58"/>
                </a:lnTo>
                <a:lnTo>
                  <a:pt x="355" y="59"/>
                </a:lnTo>
                <a:lnTo>
                  <a:pt x="355" y="61"/>
                </a:lnTo>
                <a:lnTo>
                  <a:pt x="354" y="60"/>
                </a:lnTo>
                <a:lnTo>
                  <a:pt x="354" y="61"/>
                </a:lnTo>
                <a:lnTo>
                  <a:pt x="355" y="61"/>
                </a:lnTo>
                <a:lnTo>
                  <a:pt x="357" y="62"/>
                </a:lnTo>
                <a:lnTo>
                  <a:pt x="357" y="63"/>
                </a:lnTo>
                <a:lnTo>
                  <a:pt x="357" y="64"/>
                </a:lnTo>
                <a:lnTo>
                  <a:pt x="356" y="63"/>
                </a:lnTo>
                <a:lnTo>
                  <a:pt x="355" y="64"/>
                </a:lnTo>
                <a:lnTo>
                  <a:pt x="355" y="65"/>
                </a:lnTo>
                <a:lnTo>
                  <a:pt x="356" y="64"/>
                </a:lnTo>
                <a:lnTo>
                  <a:pt x="356" y="65"/>
                </a:lnTo>
                <a:lnTo>
                  <a:pt x="357" y="65"/>
                </a:lnTo>
                <a:lnTo>
                  <a:pt x="358" y="65"/>
                </a:lnTo>
                <a:lnTo>
                  <a:pt x="358" y="67"/>
                </a:lnTo>
                <a:lnTo>
                  <a:pt x="358" y="66"/>
                </a:lnTo>
                <a:lnTo>
                  <a:pt x="358" y="67"/>
                </a:lnTo>
                <a:lnTo>
                  <a:pt x="358" y="68"/>
                </a:lnTo>
                <a:lnTo>
                  <a:pt x="358" y="67"/>
                </a:lnTo>
                <a:lnTo>
                  <a:pt x="357" y="67"/>
                </a:lnTo>
                <a:lnTo>
                  <a:pt x="357" y="68"/>
                </a:lnTo>
                <a:lnTo>
                  <a:pt x="356" y="68"/>
                </a:lnTo>
                <a:lnTo>
                  <a:pt x="356" y="70"/>
                </a:lnTo>
                <a:lnTo>
                  <a:pt x="355" y="70"/>
                </a:lnTo>
                <a:lnTo>
                  <a:pt x="355" y="71"/>
                </a:lnTo>
                <a:lnTo>
                  <a:pt x="355" y="72"/>
                </a:lnTo>
                <a:lnTo>
                  <a:pt x="355" y="73"/>
                </a:lnTo>
                <a:lnTo>
                  <a:pt x="355" y="74"/>
                </a:lnTo>
                <a:lnTo>
                  <a:pt x="356" y="74"/>
                </a:lnTo>
                <a:lnTo>
                  <a:pt x="356" y="75"/>
                </a:lnTo>
                <a:lnTo>
                  <a:pt x="356" y="76"/>
                </a:lnTo>
                <a:lnTo>
                  <a:pt x="356" y="77"/>
                </a:lnTo>
                <a:lnTo>
                  <a:pt x="356" y="78"/>
                </a:lnTo>
                <a:lnTo>
                  <a:pt x="355" y="78"/>
                </a:lnTo>
                <a:lnTo>
                  <a:pt x="355" y="79"/>
                </a:lnTo>
                <a:lnTo>
                  <a:pt x="355" y="80"/>
                </a:lnTo>
                <a:lnTo>
                  <a:pt x="355" y="81"/>
                </a:lnTo>
                <a:lnTo>
                  <a:pt x="356" y="81"/>
                </a:lnTo>
                <a:lnTo>
                  <a:pt x="355" y="82"/>
                </a:lnTo>
                <a:lnTo>
                  <a:pt x="356" y="82"/>
                </a:lnTo>
                <a:lnTo>
                  <a:pt x="356" y="83"/>
                </a:lnTo>
                <a:lnTo>
                  <a:pt x="358" y="84"/>
                </a:lnTo>
                <a:lnTo>
                  <a:pt x="358" y="85"/>
                </a:lnTo>
                <a:lnTo>
                  <a:pt x="358" y="84"/>
                </a:lnTo>
                <a:lnTo>
                  <a:pt x="358" y="85"/>
                </a:lnTo>
                <a:lnTo>
                  <a:pt x="359" y="85"/>
                </a:lnTo>
                <a:lnTo>
                  <a:pt x="359" y="86"/>
                </a:lnTo>
                <a:lnTo>
                  <a:pt x="360" y="86"/>
                </a:lnTo>
                <a:lnTo>
                  <a:pt x="360" y="87"/>
                </a:lnTo>
                <a:lnTo>
                  <a:pt x="360" y="88"/>
                </a:lnTo>
                <a:lnTo>
                  <a:pt x="360" y="89"/>
                </a:lnTo>
                <a:lnTo>
                  <a:pt x="359" y="89"/>
                </a:lnTo>
                <a:lnTo>
                  <a:pt x="358" y="90"/>
                </a:lnTo>
                <a:lnTo>
                  <a:pt x="359" y="90"/>
                </a:lnTo>
                <a:lnTo>
                  <a:pt x="358" y="91"/>
                </a:lnTo>
                <a:lnTo>
                  <a:pt x="359" y="91"/>
                </a:lnTo>
                <a:lnTo>
                  <a:pt x="359" y="92"/>
                </a:lnTo>
                <a:lnTo>
                  <a:pt x="358" y="92"/>
                </a:lnTo>
                <a:lnTo>
                  <a:pt x="359" y="92"/>
                </a:lnTo>
                <a:lnTo>
                  <a:pt x="359" y="93"/>
                </a:lnTo>
                <a:lnTo>
                  <a:pt x="359" y="94"/>
                </a:lnTo>
                <a:lnTo>
                  <a:pt x="359" y="95"/>
                </a:lnTo>
                <a:lnTo>
                  <a:pt x="358" y="96"/>
                </a:lnTo>
                <a:lnTo>
                  <a:pt x="357" y="96"/>
                </a:lnTo>
                <a:lnTo>
                  <a:pt x="357" y="97"/>
                </a:lnTo>
                <a:lnTo>
                  <a:pt x="358" y="97"/>
                </a:lnTo>
                <a:lnTo>
                  <a:pt x="356" y="97"/>
                </a:lnTo>
                <a:lnTo>
                  <a:pt x="357" y="97"/>
                </a:lnTo>
                <a:lnTo>
                  <a:pt x="356" y="97"/>
                </a:lnTo>
                <a:lnTo>
                  <a:pt x="355" y="97"/>
                </a:lnTo>
                <a:lnTo>
                  <a:pt x="356" y="98"/>
                </a:lnTo>
                <a:lnTo>
                  <a:pt x="356" y="99"/>
                </a:lnTo>
                <a:lnTo>
                  <a:pt x="357" y="99"/>
                </a:lnTo>
                <a:lnTo>
                  <a:pt x="358" y="100"/>
                </a:lnTo>
                <a:lnTo>
                  <a:pt x="358" y="101"/>
                </a:lnTo>
                <a:lnTo>
                  <a:pt x="359" y="102"/>
                </a:lnTo>
                <a:lnTo>
                  <a:pt x="360" y="102"/>
                </a:lnTo>
                <a:lnTo>
                  <a:pt x="359" y="103"/>
                </a:lnTo>
                <a:lnTo>
                  <a:pt x="360" y="103"/>
                </a:lnTo>
                <a:lnTo>
                  <a:pt x="361" y="104"/>
                </a:lnTo>
                <a:lnTo>
                  <a:pt x="361" y="103"/>
                </a:lnTo>
                <a:lnTo>
                  <a:pt x="362" y="102"/>
                </a:lnTo>
                <a:lnTo>
                  <a:pt x="362" y="103"/>
                </a:lnTo>
                <a:lnTo>
                  <a:pt x="363" y="103"/>
                </a:lnTo>
                <a:lnTo>
                  <a:pt x="363" y="104"/>
                </a:lnTo>
                <a:lnTo>
                  <a:pt x="362" y="104"/>
                </a:lnTo>
                <a:lnTo>
                  <a:pt x="363" y="104"/>
                </a:lnTo>
                <a:lnTo>
                  <a:pt x="363" y="105"/>
                </a:lnTo>
                <a:lnTo>
                  <a:pt x="363" y="106"/>
                </a:lnTo>
                <a:lnTo>
                  <a:pt x="362" y="106"/>
                </a:lnTo>
                <a:lnTo>
                  <a:pt x="363" y="107"/>
                </a:lnTo>
                <a:lnTo>
                  <a:pt x="363" y="106"/>
                </a:lnTo>
                <a:lnTo>
                  <a:pt x="364" y="107"/>
                </a:lnTo>
                <a:lnTo>
                  <a:pt x="363" y="107"/>
                </a:lnTo>
                <a:lnTo>
                  <a:pt x="363" y="108"/>
                </a:lnTo>
                <a:lnTo>
                  <a:pt x="364" y="108"/>
                </a:lnTo>
                <a:lnTo>
                  <a:pt x="364" y="109"/>
                </a:lnTo>
                <a:lnTo>
                  <a:pt x="365" y="109"/>
                </a:lnTo>
                <a:lnTo>
                  <a:pt x="364" y="110"/>
                </a:lnTo>
                <a:lnTo>
                  <a:pt x="365" y="110"/>
                </a:lnTo>
                <a:lnTo>
                  <a:pt x="366" y="110"/>
                </a:lnTo>
                <a:lnTo>
                  <a:pt x="366" y="111"/>
                </a:lnTo>
                <a:lnTo>
                  <a:pt x="366" y="112"/>
                </a:lnTo>
                <a:lnTo>
                  <a:pt x="367" y="113"/>
                </a:lnTo>
                <a:lnTo>
                  <a:pt x="368" y="113"/>
                </a:lnTo>
                <a:lnTo>
                  <a:pt x="369" y="113"/>
                </a:lnTo>
                <a:lnTo>
                  <a:pt x="368" y="114"/>
                </a:lnTo>
                <a:lnTo>
                  <a:pt x="369" y="114"/>
                </a:lnTo>
                <a:lnTo>
                  <a:pt x="369" y="115"/>
                </a:lnTo>
                <a:lnTo>
                  <a:pt x="370" y="116"/>
                </a:lnTo>
                <a:lnTo>
                  <a:pt x="371" y="116"/>
                </a:lnTo>
                <a:lnTo>
                  <a:pt x="371" y="117"/>
                </a:lnTo>
                <a:lnTo>
                  <a:pt x="372" y="116"/>
                </a:lnTo>
                <a:lnTo>
                  <a:pt x="372" y="117"/>
                </a:lnTo>
                <a:lnTo>
                  <a:pt x="372" y="116"/>
                </a:lnTo>
                <a:lnTo>
                  <a:pt x="373" y="117"/>
                </a:lnTo>
                <a:lnTo>
                  <a:pt x="373" y="118"/>
                </a:lnTo>
                <a:lnTo>
                  <a:pt x="375" y="119"/>
                </a:lnTo>
                <a:lnTo>
                  <a:pt x="375" y="120"/>
                </a:lnTo>
                <a:lnTo>
                  <a:pt x="375" y="121"/>
                </a:lnTo>
                <a:lnTo>
                  <a:pt x="375" y="123"/>
                </a:lnTo>
                <a:lnTo>
                  <a:pt x="374" y="124"/>
                </a:lnTo>
                <a:lnTo>
                  <a:pt x="374" y="125"/>
                </a:lnTo>
                <a:lnTo>
                  <a:pt x="376" y="126"/>
                </a:lnTo>
                <a:lnTo>
                  <a:pt x="377" y="126"/>
                </a:lnTo>
                <a:lnTo>
                  <a:pt x="378" y="126"/>
                </a:lnTo>
                <a:lnTo>
                  <a:pt x="377" y="127"/>
                </a:lnTo>
                <a:lnTo>
                  <a:pt x="378" y="127"/>
                </a:lnTo>
                <a:lnTo>
                  <a:pt x="378" y="128"/>
                </a:lnTo>
                <a:lnTo>
                  <a:pt x="378" y="129"/>
                </a:lnTo>
                <a:lnTo>
                  <a:pt x="378" y="130"/>
                </a:lnTo>
                <a:lnTo>
                  <a:pt x="379" y="131"/>
                </a:lnTo>
                <a:lnTo>
                  <a:pt x="380" y="131"/>
                </a:lnTo>
                <a:lnTo>
                  <a:pt x="381" y="132"/>
                </a:lnTo>
                <a:lnTo>
                  <a:pt x="381" y="133"/>
                </a:lnTo>
                <a:lnTo>
                  <a:pt x="383" y="133"/>
                </a:lnTo>
                <a:lnTo>
                  <a:pt x="384" y="133"/>
                </a:lnTo>
                <a:lnTo>
                  <a:pt x="385" y="133"/>
                </a:lnTo>
                <a:lnTo>
                  <a:pt x="383" y="135"/>
                </a:lnTo>
                <a:lnTo>
                  <a:pt x="382" y="136"/>
                </a:lnTo>
                <a:lnTo>
                  <a:pt x="381" y="138"/>
                </a:lnTo>
                <a:lnTo>
                  <a:pt x="381" y="139"/>
                </a:lnTo>
                <a:lnTo>
                  <a:pt x="382" y="138"/>
                </a:lnTo>
                <a:lnTo>
                  <a:pt x="382" y="139"/>
                </a:lnTo>
                <a:lnTo>
                  <a:pt x="381" y="140"/>
                </a:lnTo>
                <a:lnTo>
                  <a:pt x="381" y="141"/>
                </a:lnTo>
                <a:lnTo>
                  <a:pt x="381" y="142"/>
                </a:lnTo>
                <a:lnTo>
                  <a:pt x="381" y="143"/>
                </a:lnTo>
                <a:lnTo>
                  <a:pt x="380" y="144"/>
                </a:lnTo>
                <a:lnTo>
                  <a:pt x="380" y="145"/>
                </a:lnTo>
                <a:lnTo>
                  <a:pt x="378" y="145"/>
                </a:lnTo>
                <a:lnTo>
                  <a:pt x="378" y="146"/>
                </a:lnTo>
                <a:lnTo>
                  <a:pt x="378" y="147"/>
                </a:lnTo>
                <a:lnTo>
                  <a:pt x="379" y="148"/>
                </a:lnTo>
                <a:lnTo>
                  <a:pt x="378" y="149"/>
                </a:lnTo>
                <a:lnTo>
                  <a:pt x="377" y="149"/>
                </a:lnTo>
                <a:lnTo>
                  <a:pt x="376" y="150"/>
                </a:lnTo>
                <a:lnTo>
                  <a:pt x="377" y="151"/>
                </a:lnTo>
                <a:lnTo>
                  <a:pt x="377" y="152"/>
                </a:lnTo>
                <a:lnTo>
                  <a:pt x="376" y="152"/>
                </a:lnTo>
                <a:lnTo>
                  <a:pt x="378" y="152"/>
                </a:lnTo>
                <a:lnTo>
                  <a:pt x="377" y="152"/>
                </a:lnTo>
                <a:lnTo>
                  <a:pt x="377" y="153"/>
                </a:lnTo>
                <a:lnTo>
                  <a:pt x="377" y="154"/>
                </a:lnTo>
                <a:lnTo>
                  <a:pt x="376" y="155"/>
                </a:lnTo>
                <a:lnTo>
                  <a:pt x="377" y="155"/>
                </a:lnTo>
                <a:lnTo>
                  <a:pt x="378" y="156"/>
                </a:lnTo>
                <a:lnTo>
                  <a:pt x="377" y="157"/>
                </a:lnTo>
                <a:lnTo>
                  <a:pt x="378" y="157"/>
                </a:lnTo>
                <a:lnTo>
                  <a:pt x="378" y="158"/>
                </a:lnTo>
                <a:lnTo>
                  <a:pt x="379" y="159"/>
                </a:lnTo>
                <a:lnTo>
                  <a:pt x="381" y="159"/>
                </a:lnTo>
                <a:lnTo>
                  <a:pt x="382" y="159"/>
                </a:lnTo>
                <a:lnTo>
                  <a:pt x="384" y="159"/>
                </a:lnTo>
                <a:lnTo>
                  <a:pt x="385" y="159"/>
                </a:lnTo>
                <a:lnTo>
                  <a:pt x="385" y="158"/>
                </a:lnTo>
                <a:lnTo>
                  <a:pt x="386" y="158"/>
                </a:lnTo>
                <a:lnTo>
                  <a:pt x="387" y="158"/>
                </a:lnTo>
                <a:lnTo>
                  <a:pt x="388" y="158"/>
                </a:lnTo>
                <a:lnTo>
                  <a:pt x="389" y="158"/>
                </a:lnTo>
                <a:lnTo>
                  <a:pt x="389" y="159"/>
                </a:lnTo>
                <a:lnTo>
                  <a:pt x="390" y="159"/>
                </a:lnTo>
                <a:lnTo>
                  <a:pt x="391" y="159"/>
                </a:lnTo>
                <a:lnTo>
                  <a:pt x="391" y="158"/>
                </a:lnTo>
                <a:lnTo>
                  <a:pt x="392" y="158"/>
                </a:lnTo>
                <a:lnTo>
                  <a:pt x="392" y="159"/>
                </a:lnTo>
                <a:lnTo>
                  <a:pt x="393" y="158"/>
                </a:lnTo>
                <a:lnTo>
                  <a:pt x="394" y="158"/>
                </a:lnTo>
                <a:lnTo>
                  <a:pt x="394" y="159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6" y="157"/>
                </a:lnTo>
                <a:lnTo>
                  <a:pt x="396" y="156"/>
                </a:lnTo>
                <a:lnTo>
                  <a:pt x="397" y="155"/>
                </a:lnTo>
                <a:lnTo>
                  <a:pt x="396" y="155"/>
                </a:lnTo>
                <a:lnTo>
                  <a:pt x="397" y="155"/>
                </a:lnTo>
                <a:lnTo>
                  <a:pt x="398" y="155"/>
                </a:lnTo>
                <a:lnTo>
                  <a:pt x="399" y="155"/>
                </a:lnTo>
                <a:lnTo>
                  <a:pt x="398" y="155"/>
                </a:lnTo>
                <a:lnTo>
                  <a:pt x="398" y="156"/>
                </a:lnTo>
                <a:lnTo>
                  <a:pt x="398" y="157"/>
                </a:lnTo>
                <a:lnTo>
                  <a:pt x="399" y="156"/>
                </a:lnTo>
                <a:lnTo>
                  <a:pt x="400" y="156"/>
                </a:lnTo>
                <a:lnTo>
                  <a:pt x="400" y="157"/>
                </a:lnTo>
                <a:lnTo>
                  <a:pt x="401" y="157"/>
                </a:lnTo>
                <a:lnTo>
                  <a:pt x="401" y="158"/>
                </a:lnTo>
                <a:lnTo>
                  <a:pt x="402" y="159"/>
                </a:lnTo>
                <a:lnTo>
                  <a:pt x="403" y="158"/>
                </a:lnTo>
                <a:lnTo>
                  <a:pt x="404" y="158"/>
                </a:lnTo>
                <a:lnTo>
                  <a:pt x="405" y="159"/>
                </a:lnTo>
                <a:lnTo>
                  <a:pt x="405" y="158"/>
                </a:lnTo>
                <a:lnTo>
                  <a:pt x="406" y="158"/>
                </a:lnTo>
                <a:lnTo>
                  <a:pt x="409" y="157"/>
                </a:lnTo>
                <a:lnTo>
                  <a:pt x="410" y="158"/>
                </a:lnTo>
                <a:lnTo>
                  <a:pt x="409" y="156"/>
                </a:lnTo>
                <a:lnTo>
                  <a:pt x="410" y="156"/>
                </a:lnTo>
                <a:lnTo>
                  <a:pt x="410" y="157"/>
                </a:lnTo>
                <a:lnTo>
                  <a:pt x="411" y="156"/>
                </a:lnTo>
                <a:lnTo>
                  <a:pt x="412" y="156"/>
                </a:lnTo>
                <a:lnTo>
                  <a:pt x="413" y="158"/>
                </a:lnTo>
                <a:lnTo>
                  <a:pt x="414" y="159"/>
                </a:lnTo>
                <a:lnTo>
                  <a:pt x="415" y="159"/>
                </a:lnTo>
                <a:lnTo>
                  <a:pt x="416" y="158"/>
                </a:lnTo>
                <a:lnTo>
                  <a:pt x="416" y="159"/>
                </a:lnTo>
                <a:lnTo>
                  <a:pt x="417" y="159"/>
                </a:lnTo>
                <a:lnTo>
                  <a:pt x="418" y="159"/>
                </a:lnTo>
                <a:lnTo>
                  <a:pt x="420" y="159"/>
                </a:lnTo>
                <a:lnTo>
                  <a:pt x="421" y="159"/>
                </a:lnTo>
                <a:lnTo>
                  <a:pt x="421" y="158"/>
                </a:lnTo>
                <a:lnTo>
                  <a:pt x="421" y="157"/>
                </a:lnTo>
                <a:lnTo>
                  <a:pt x="422" y="158"/>
                </a:lnTo>
                <a:lnTo>
                  <a:pt x="422" y="159"/>
                </a:lnTo>
                <a:lnTo>
                  <a:pt x="422" y="160"/>
                </a:lnTo>
                <a:lnTo>
                  <a:pt x="423" y="160"/>
                </a:lnTo>
                <a:lnTo>
                  <a:pt x="424" y="159"/>
                </a:lnTo>
                <a:lnTo>
                  <a:pt x="425" y="158"/>
                </a:lnTo>
                <a:lnTo>
                  <a:pt x="425" y="159"/>
                </a:lnTo>
                <a:lnTo>
                  <a:pt x="427" y="157"/>
                </a:lnTo>
                <a:lnTo>
                  <a:pt x="427" y="158"/>
                </a:lnTo>
                <a:lnTo>
                  <a:pt x="427" y="157"/>
                </a:lnTo>
                <a:lnTo>
                  <a:pt x="427" y="158"/>
                </a:lnTo>
                <a:lnTo>
                  <a:pt x="428" y="159"/>
                </a:lnTo>
                <a:lnTo>
                  <a:pt x="429" y="158"/>
                </a:lnTo>
                <a:lnTo>
                  <a:pt x="429" y="159"/>
                </a:lnTo>
                <a:lnTo>
                  <a:pt x="430" y="159"/>
                </a:lnTo>
                <a:lnTo>
                  <a:pt x="430" y="160"/>
                </a:lnTo>
                <a:lnTo>
                  <a:pt x="431" y="160"/>
                </a:lnTo>
                <a:lnTo>
                  <a:pt x="431" y="161"/>
                </a:lnTo>
                <a:lnTo>
                  <a:pt x="432" y="162"/>
                </a:lnTo>
                <a:lnTo>
                  <a:pt x="433" y="162"/>
                </a:lnTo>
                <a:lnTo>
                  <a:pt x="434" y="162"/>
                </a:lnTo>
                <a:lnTo>
                  <a:pt x="435" y="162"/>
                </a:lnTo>
                <a:lnTo>
                  <a:pt x="434" y="162"/>
                </a:lnTo>
                <a:lnTo>
                  <a:pt x="434" y="163"/>
                </a:lnTo>
                <a:lnTo>
                  <a:pt x="434" y="165"/>
                </a:lnTo>
                <a:lnTo>
                  <a:pt x="433" y="165"/>
                </a:lnTo>
                <a:lnTo>
                  <a:pt x="433" y="166"/>
                </a:lnTo>
                <a:lnTo>
                  <a:pt x="432" y="166"/>
                </a:lnTo>
                <a:lnTo>
                  <a:pt x="430" y="168"/>
                </a:lnTo>
                <a:lnTo>
                  <a:pt x="430" y="169"/>
                </a:lnTo>
                <a:lnTo>
                  <a:pt x="430" y="171"/>
                </a:lnTo>
                <a:lnTo>
                  <a:pt x="431" y="171"/>
                </a:lnTo>
                <a:lnTo>
                  <a:pt x="431" y="172"/>
                </a:lnTo>
                <a:lnTo>
                  <a:pt x="431" y="173"/>
                </a:lnTo>
                <a:lnTo>
                  <a:pt x="430" y="173"/>
                </a:lnTo>
                <a:lnTo>
                  <a:pt x="430" y="174"/>
                </a:lnTo>
                <a:lnTo>
                  <a:pt x="430" y="175"/>
                </a:lnTo>
                <a:lnTo>
                  <a:pt x="430" y="174"/>
                </a:lnTo>
                <a:lnTo>
                  <a:pt x="430" y="175"/>
                </a:lnTo>
                <a:lnTo>
                  <a:pt x="430" y="176"/>
                </a:lnTo>
                <a:lnTo>
                  <a:pt x="430" y="177"/>
                </a:lnTo>
                <a:lnTo>
                  <a:pt x="430" y="178"/>
                </a:lnTo>
                <a:lnTo>
                  <a:pt x="430" y="179"/>
                </a:lnTo>
                <a:lnTo>
                  <a:pt x="429" y="181"/>
                </a:lnTo>
                <a:lnTo>
                  <a:pt x="428" y="181"/>
                </a:lnTo>
                <a:lnTo>
                  <a:pt x="427" y="181"/>
                </a:lnTo>
                <a:lnTo>
                  <a:pt x="427" y="182"/>
                </a:lnTo>
                <a:lnTo>
                  <a:pt x="427" y="183"/>
                </a:lnTo>
                <a:lnTo>
                  <a:pt x="428" y="183"/>
                </a:lnTo>
                <a:lnTo>
                  <a:pt x="428" y="184"/>
                </a:lnTo>
                <a:lnTo>
                  <a:pt x="429" y="184"/>
                </a:lnTo>
                <a:lnTo>
                  <a:pt x="429" y="185"/>
                </a:lnTo>
                <a:lnTo>
                  <a:pt x="430" y="185"/>
                </a:lnTo>
                <a:lnTo>
                  <a:pt x="430" y="186"/>
                </a:lnTo>
                <a:lnTo>
                  <a:pt x="430" y="188"/>
                </a:lnTo>
                <a:lnTo>
                  <a:pt x="431" y="188"/>
                </a:lnTo>
                <a:lnTo>
                  <a:pt x="432" y="189"/>
                </a:lnTo>
                <a:lnTo>
                  <a:pt x="433" y="189"/>
                </a:lnTo>
                <a:lnTo>
                  <a:pt x="433" y="188"/>
                </a:lnTo>
                <a:lnTo>
                  <a:pt x="435" y="186"/>
                </a:lnTo>
                <a:lnTo>
                  <a:pt x="435" y="185"/>
                </a:lnTo>
                <a:lnTo>
                  <a:pt x="436" y="185"/>
                </a:lnTo>
                <a:lnTo>
                  <a:pt x="436" y="184"/>
                </a:lnTo>
                <a:lnTo>
                  <a:pt x="436" y="182"/>
                </a:lnTo>
                <a:lnTo>
                  <a:pt x="439" y="181"/>
                </a:lnTo>
                <a:lnTo>
                  <a:pt x="441" y="181"/>
                </a:lnTo>
                <a:lnTo>
                  <a:pt x="441" y="180"/>
                </a:lnTo>
                <a:lnTo>
                  <a:pt x="442" y="181"/>
                </a:lnTo>
                <a:lnTo>
                  <a:pt x="443" y="181"/>
                </a:lnTo>
                <a:lnTo>
                  <a:pt x="444" y="182"/>
                </a:lnTo>
                <a:lnTo>
                  <a:pt x="445" y="183"/>
                </a:lnTo>
                <a:lnTo>
                  <a:pt x="445" y="184"/>
                </a:lnTo>
                <a:lnTo>
                  <a:pt x="446" y="184"/>
                </a:lnTo>
                <a:lnTo>
                  <a:pt x="447" y="184"/>
                </a:lnTo>
                <a:lnTo>
                  <a:pt x="447" y="185"/>
                </a:lnTo>
                <a:lnTo>
                  <a:pt x="447" y="186"/>
                </a:lnTo>
                <a:lnTo>
                  <a:pt x="447" y="187"/>
                </a:lnTo>
                <a:lnTo>
                  <a:pt x="447" y="186"/>
                </a:lnTo>
                <a:lnTo>
                  <a:pt x="447" y="184"/>
                </a:lnTo>
                <a:lnTo>
                  <a:pt x="449" y="184"/>
                </a:lnTo>
                <a:lnTo>
                  <a:pt x="449" y="183"/>
                </a:lnTo>
                <a:lnTo>
                  <a:pt x="450" y="183"/>
                </a:lnTo>
                <a:lnTo>
                  <a:pt x="450" y="184"/>
                </a:lnTo>
                <a:lnTo>
                  <a:pt x="450" y="183"/>
                </a:lnTo>
                <a:lnTo>
                  <a:pt x="450" y="182"/>
                </a:lnTo>
                <a:lnTo>
                  <a:pt x="451" y="181"/>
                </a:lnTo>
                <a:lnTo>
                  <a:pt x="452" y="181"/>
                </a:lnTo>
                <a:lnTo>
                  <a:pt x="452" y="180"/>
                </a:lnTo>
                <a:lnTo>
                  <a:pt x="453" y="181"/>
                </a:lnTo>
                <a:lnTo>
                  <a:pt x="454" y="181"/>
                </a:lnTo>
                <a:lnTo>
                  <a:pt x="453" y="182"/>
                </a:lnTo>
                <a:lnTo>
                  <a:pt x="454" y="182"/>
                </a:lnTo>
                <a:lnTo>
                  <a:pt x="453" y="183"/>
                </a:lnTo>
                <a:lnTo>
                  <a:pt x="455" y="184"/>
                </a:lnTo>
                <a:lnTo>
                  <a:pt x="455" y="186"/>
                </a:lnTo>
                <a:lnTo>
                  <a:pt x="455" y="187"/>
                </a:lnTo>
                <a:lnTo>
                  <a:pt x="455" y="188"/>
                </a:lnTo>
                <a:lnTo>
                  <a:pt x="456" y="189"/>
                </a:lnTo>
                <a:lnTo>
                  <a:pt x="456" y="190"/>
                </a:lnTo>
                <a:lnTo>
                  <a:pt x="457" y="191"/>
                </a:lnTo>
                <a:lnTo>
                  <a:pt x="459" y="192"/>
                </a:lnTo>
                <a:lnTo>
                  <a:pt x="459" y="193"/>
                </a:lnTo>
                <a:lnTo>
                  <a:pt x="458" y="193"/>
                </a:lnTo>
                <a:lnTo>
                  <a:pt x="458" y="194"/>
                </a:lnTo>
                <a:lnTo>
                  <a:pt x="457" y="195"/>
                </a:lnTo>
                <a:lnTo>
                  <a:pt x="456" y="195"/>
                </a:lnTo>
                <a:lnTo>
                  <a:pt x="457" y="196"/>
                </a:lnTo>
                <a:lnTo>
                  <a:pt x="457" y="197"/>
                </a:lnTo>
                <a:lnTo>
                  <a:pt x="458" y="197"/>
                </a:lnTo>
                <a:lnTo>
                  <a:pt x="459" y="197"/>
                </a:lnTo>
                <a:lnTo>
                  <a:pt x="459" y="198"/>
                </a:lnTo>
                <a:lnTo>
                  <a:pt x="462" y="200"/>
                </a:lnTo>
                <a:lnTo>
                  <a:pt x="463" y="199"/>
                </a:lnTo>
                <a:lnTo>
                  <a:pt x="464" y="199"/>
                </a:lnTo>
                <a:lnTo>
                  <a:pt x="465" y="200"/>
                </a:lnTo>
                <a:lnTo>
                  <a:pt x="465" y="199"/>
                </a:lnTo>
                <a:lnTo>
                  <a:pt x="466" y="199"/>
                </a:lnTo>
                <a:lnTo>
                  <a:pt x="466" y="198"/>
                </a:lnTo>
                <a:lnTo>
                  <a:pt x="466" y="197"/>
                </a:lnTo>
                <a:lnTo>
                  <a:pt x="467" y="198"/>
                </a:lnTo>
                <a:lnTo>
                  <a:pt x="467" y="197"/>
                </a:lnTo>
                <a:lnTo>
                  <a:pt x="468" y="197"/>
                </a:lnTo>
                <a:lnTo>
                  <a:pt x="468" y="198"/>
                </a:lnTo>
                <a:lnTo>
                  <a:pt x="464" y="202"/>
                </a:lnTo>
                <a:lnTo>
                  <a:pt x="463" y="204"/>
                </a:lnTo>
                <a:lnTo>
                  <a:pt x="461" y="207"/>
                </a:lnTo>
                <a:lnTo>
                  <a:pt x="459" y="208"/>
                </a:lnTo>
                <a:lnTo>
                  <a:pt x="457" y="211"/>
                </a:lnTo>
                <a:lnTo>
                  <a:pt x="456" y="213"/>
                </a:lnTo>
                <a:lnTo>
                  <a:pt x="456" y="215"/>
                </a:lnTo>
                <a:lnTo>
                  <a:pt x="455" y="216"/>
                </a:lnTo>
                <a:lnTo>
                  <a:pt x="453" y="216"/>
                </a:lnTo>
                <a:lnTo>
                  <a:pt x="452" y="217"/>
                </a:lnTo>
                <a:lnTo>
                  <a:pt x="450" y="217"/>
                </a:lnTo>
                <a:lnTo>
                  <a:pt x="448" y="217"/>
                </a:lnTo>
                <a:lnTo>
                  <a:pt x="450" y="219"/>
                </a:lnTo>
                <a:lnTo>
                  <a:pt x="450" y="221"/>
                </a:lnTo>
                <a:lnTo>
                  <a:pt x="449" y="222"/>
                </a:lnTo>
                <a:lnTo>
                  <a:pt x="449" y="223"/>
                </a:lnTo>
                <a:lnTo>
                  <a:pt x="448" y="223"/>
                </a:lnTo>
                <a:lnTo>
                  <a:pt x="447" y="224"/>
                </a:lnTo>
                <a:lnTo>
                  <a:pt x="444" y="224"/>
                </a:lnTo>
                <a:lnTo>
                  <a:pt x="443" y="225"/>
                </a:lnTo>
                <a:lnTo>
                  <a:pt x="441" y="227"/>
                </a:lnTo>
                <a:lnTo>
                  <a:pt x="439" y="230"/>
                </a:lnTo>
                <a:lnTo>
                  <a:pt x="436" y="234"/>
                </a:lnTo>
                <a:lnTo>
                  <a:pt x="433" y="240"/>
                </a:lnTo>
                <a:lnTo>
                  <a:pt x="432" y="243"/>
                </a:lnTo>
                <a:lnTo>
                  <a:pt x="432" y="244"/>
                </a:lnTo>
                <a:lnTo>
                  <a:pt x="432" y="243"/>
                </a:lnTo>
                <a:lnTo>
                  <a:pt x="431" y="244"/>
                </a:lnTo>
                <a:lnTo>
                  <a:pt x="430" y="244"/>
                </a:lnTo>
                <a:lnTo>
                  <a:pt x="430" y="245"/>
                </a:lnTo>
                <a:lnTo>
                  <a:pt x="430" y="246"/>
                </a:lnTo>
                <a:lnTo>
                  <a:pt x="429" y="249"/>
                </a:lnTo>
                <a:lnTo>
                  <a:pt x="428" y="252"/>
                </a:lnTo>
                <a:lnTo>
                  <a:pt x="428" y="253"/>
                </a:lnTo>
                <a:lnTo>
                  <a:pt x="427" y="253"/>
                </a:lnTo>
                <a:lnTo>
                  <a:pt x="426" y="253"/>
                </a:lnTo>
                <a:lnTo>
                  <a:pt x="426" y="252"/>
                </a:lnTo>
                <a:lnTo>
                  <a:pt x="426" y="253"/>
                </a:lnTo>
                <a:lnTo>
                  <a:pt x="425" y="253"/>
                </a:lnTo>
                <a:lnTo>
                  <a:pt x="425" y="252"/>
                </a:lnTo>
                <a:lnTo>
                  <a:pt x="424" y="252"/>
                </a:lnTo>
                <a:lnTo>
                  <a:pt x="423" y="252"/>
                </a:lnTo>
                <a:lnTo>
                  <a:pt x="422" y="253"/>
                </a:lnTo>
                <a:lnTo>
                  <a:pt x="421" y="253"/>
                </a:lnTo>
                <a:lnTo>
                  <a:pt x="419" y="253"/>
                </a:lnTo>
                <a:lnTo>
                  <a:pt x="412" y="253"/>
                </a:lnTo>
                <a:lnTo>
                  <a:pt x="402" y="253"/>
                </a:lnTo>
                <a:lnTo>
                  <a:pt x="403" y="254"/>
                </a:lnTo>
                <a:lnTo>
                  <a:pt x="402" y="254"/>
                </a:lnTo>
                <a:lnTo>
                  <a:pt x="401" y="254"/>
                </a:lnTo>
                <a:lnTo>
                  <a:pt x="401" y="253"/>
                </a:lnTo>
                <a:lnTo>
                  <a:pt x="401" y="254"/>
                </a:lnTo>
                <a:lnTo>
                  <a:pt x="401" y="255"/>
                </a:lnTo>
                <a:lnTo>
                  <a:pt x="400" y="255"/>
                </a:lnTo>
                <a:lnTo>
                  <a:pt x="399" y="256"/>
                </a:lnTo>
                <a:lnTo>
                  <a:pt x="398" y="256"/>
                </a:lnTo>
                <a:lnTo>
                  <a:pt x="397" y="255"/>
                </a:lnTo>
                <a:lnTo>
                  <a:pt x="396" y="255"/>
                </a:lnTo>
                <a:lnTo>
                  <a:pt x="395" y="256"/>
                </a:lnTo>
                <a:lnTo>
                  <a:pt x="394" y="256"/>
                </a:lnTo>
                <a:lnTo>
                  <a:pt x="394" y="255"/>
                </a:lnTo>
                <a:lnTo>
                  <a:pt x="393" y="256"/>
                </a:lnTo>
                <a:lnTo>
                  <a:pt x="392" y="255"/>
                </a:lnTo>
                <a:lnTo>
                  <a:pt x="392" y="256"/>
                </a:lnTo>
                <a:lnTo>
                  <a:pt x="392" y="255"/>
                </a:lnTo>
                <a:lnTo>
                  <a:pt x="391" y="255"/>
                </a:lnTo>
                <a:lnTo>
                  <a:pt x="390" y="255"/>
                </a:lnTo>
                <a:lnTo>
                  <a:pt x="389" y="255"/>
                </a:lnTo>
                <a:lnTo>
                  <a:pt x="389" y="256"/>
                </a:lnTo>
                <a:lnTo>
                  <a:pt x="388" y="256"/>
                </a:lnTo>
                <a:lnTo>
                  <a:pt x="387" y="256"/>
                </a:lnTo>
                <a:lnTo>
                  <a:pt x="387" y="255"/>
                </a:lnTo>
                <a:lnTo>
                  <a:pt x="386" y="256"/>
                </a:lnTo>
                <a:lnTo>
                  <a:pt x="385" y="256"/>
                </a:lnTo>
                <a:lnTo>
                  <a:pt x="384" y="256"/>
                </a:lnTo>
                <a:lnTo>
                  <a:pt x="383" y="257"/>
                </a:lnTo>
                <a:lnTo>
                  <a:pt x="382" y="257"/>
                </a:lnTo>
                <a:lnTo>
                  <a:pt x="382" y="258"/>
                </a:lnTo>
                <a:lnTo>
                  <a:pt x="381" y="259"/>
                </a:lnTo>
                <a:lnTo>
                  <a:pt x="380" y="259"/>
                </a:lnTo>
                <a:lnTo>
                  <a:pt x="380" y="260"/>
                </a:lnTo>
                <a:lnTo>
                  <a:pt x="380" y="261"/>
                </a:lnTo>
                <a:lnTo>
                  <a:pt x="379" y="260"/>
                </a:lnTo>
                <a:lnTo>
                  <a:pt x="380" y="261"/>
                </a:lnTo>
                <a:lnTo>
                  <a:pt x="379" y="261"/>
                </a:lnTo>
                <a:lnTo>
                  <a:pt x="379" y="260"/>
                </a:lnTo>
                <a:lnTo>
                  <a:pt x="378" y="260"/>
                </a:lnTo>
                <a:lnTo>
                  <a:pt x="378" y="261"/>
                </a:lnTo>
                <a:lnTo>
                  <a:pt x="378" y="262"/>
                </a:lnTo>
                <a:lnTo>
                  <a:pt x="378" y="263"/>
                </a:lnTo>
                <a:lnTo>
                  <a:pt x="378" y="262"/>
                </a:lnTo>
                <a:lnTo>
                  <a:pt x="377" y="262"/>
                </a:lnTo>
                <a:lnTo>
                  <a:pt x="376" y="262"/>
                </a:lnTo>
                <a:lnTo>
                  <a:pt x="375" y="263"/>
                </a:lnTo>
                <a:lnTo>
                  <a:pt x="375" y="264"/>
                </a:lnTo>
                <a:lnTo>
                  <a:pt x="374" y="265"/>
                </a:lnTo>
                <a:lnTo>
                  <a:pt x="373" y="265"/>
                </a:lnTo>
                <a:lnTo>
                  <a:pt x="374" y="265"/>
                </a:lnTo>
                <a:lnTo>
                  <a:pt x="373" y="265"/>
                </a:lnTo>
                <a:lnTo>
                  <a:pt x="372" y="265"/>
                </a:lnTo>
                <a:lnTo>
                  <a:pt x="372" y="266"/>
                </a:lnTo>
                <a:lnTo>
                  <a:pt x="371" y="266"/>
                </a:lnTo>
                <a:lnTo>
                  <a:pt x="371" y="265"/>
                </a:lnTo>
                <a:lnTo>
                  <a:pt x="370" y="265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68" y="267"/>
                </a:lnTo>
                <a:lnTo>
                  <a:pt x="367" y="267"/>
                </a:lnTo>
                <a:lnTo>
                  <a:pt x="366" y="267"/>
                </a:lnTo>
                <a:lnTo>
                  <a:pt x="366" y="268"/>
                </a:lnTo>
                <a:lnTo>
                  <a:pt x="365" y="269"/>
                </a:lnTo>
                <a:lnTo>
                  <a:pt x="364" y="268"/>
                </a:lnTo>
                <a:lnTo>
                  <a:pt x="364" y="269"/>
                </a:lnTo>
                <a:lnTo>
                  <a:pt x="363" y="269"/>
                </a:lnTo>
                <a:lnTo>
                  <a:pt x="363" y="270"/>
                </a:lnTo>
                <a:lnTo>
                  <a:pt x="364" y="270"/>
                </a:lnTo>
                <a:lnTo>
                  <a:pt x="363" y="271"/>
                </a:lnTo>
                <a:lnTo>
                  <a:pt x="363" y="272"/>
                </a:lnTo>
                <a:lnTo>
                  <a:pt x="363" y="271"/>
                </a:lnTo>
                <a:lnTo>
                  <a:pt x="362" y="272"/>
                </a:lnTo>
                <a:lnTo>
                  <a:pt x="361" y="271"/>
                </a:lnTo>
                <a:lnTo>
                  <a:pt x="361" y="270"/>
                </a:lnTo>
                <a:lnTo>
                  <a:pt x="361" y="271"/>
                </a:lnTo>
                <a:lnTo>
                  <a:pt x="361" y="272"/>
                </a:lnTo>
                <a:lnTo>
                  <a:pt x="361" y="271"/>
                </a:lnTo>
                <a:lnTo>
                  <a:pt x="360" y="271"/>
                </a:lnTo>
                <a:lnTo>
                  <a:pt x="360" y="272"/>
                </a:lnTo>
                <a:lnTo>
                  <a:pt x="358" y="272"/>
                </a:lnTo>
                <a:lnTo>
                  <a:pt x="358" y="270"/>
                </a:lnTo>
                <a:lnTo>
                  <a:pt x="358" y="272"/>
                </a:lnTo>
                <a:lnTo>
                  <a:pt x="357" y="272"/>
                </a:lnTo>
                <a:lnTo>
                  <a:pt x="358" y="271"/>
                </a:lnTo>
                <a:lnTo>
                  <a:pt x="357" y="271"/>
                </a:lnTo>
                <a:lnTo>
                  <a:pt x="356" y="271"/>
                </a:lnTo>
                <a:lnTo>
                  <a:pt x="356" y="272"/>
                </a:lnTo>
                <a:lnTo>
                  <a:pt x="356" y="270"/>
                </a:lnTo>
                <a:lnTo>
                  <a:pt x="355" y="270"/>
                </a:lnTo>
                <a:lnTo>
                  <a:pt x="355" y="271"/>
                </a:lnTo>
                <a:lnTo>
                  <a:pt x="354" y="270"/>
                </a:lnTo>
                <a:lnTo>
                  <a:pt x="355" y="269"/>
                </a:lnTo>
                <a:lnTo>
                  <a:pt x="354" y="269"/>
                </a:lnTo>
                <a:lnTo>
                  <a:pt x="353" y="270"/>
                </a:lnTo>
                <a:lnTo>
                  <a:pt x="353" y="269"/>
                </a:lnTo>
                <a:lnTo>
                  <a:pt x="352" y="269"/>
                </a:lnTo>
                <a:lnTo>
                  <a:pt x="351" y="269"/>
                </a:lnTo>
                <a:lnTo>
                  <a:pt x="350" y="269"/>
                </a:lnTo>
                <a:lnTo>
                  <a:pt x="351" y="268"/>
                </a:lnTo>
                <a:lnTo>
                  <a:pt x="350" y="268"/>
                </a:lnTo>
                <a:lnTo>
                  <a:pt x="349" y="266"/>
                </a:lnTo>
                <a:lnTo>
                  <a:pt x="347" y="267"/>
                </a:lnTo>
                <a:lnTo>
                  <a:pt x="346" y="266"/>
                </a:lnTo>
                <a:lnTo>
                  <a:pt x="347" y="265"/>
                </a:lnTo>
                <a:lnTo>
                  <a:pt x="346" y="265"/>
                </a:lnTo>
                <a:lnTo>
                  <a:pt x="346" y="263"/>
                </a:lnTo>
                <a:lnTo>
                  <a:pt x="345" y="263"/>
                </a:lnTo>
                <a:lnTo>
                  <a:pt x="344" y="262"/>
                </a:lnTo>
                <a:lnTo>
                  <a:pt x="343" y="262"/>
                </a:lnTo>
                <a:lnTo>
                  <a:pt x="344" y="262"/>
                </a:lnTo>
                <a:lnTo>
                  <a:pt x="344" y="263"/>
                </a:lnTo>
                <a:lnTo>
                  <a:pt x="343" y="263"/>
                </a:lnTo>
                <a:lnTo>
                  <a:pt x="343" y="262"/>
                </a:lnTo>
                <a:lnTo>
                  <a:pt x="343" y="263"/>
                </a:lnTo>
                <a:lnTo>
                  <a:pt x="342" y="262"/>
                </a:lnTo>
                <a:lnTo>
                  <a:pt x="341" y="261"/>
                </a:lnTo>
                <a:lnTo>
                  <a:pt x="341" y="262"/>
                </a:lnTo>
                <a:lnTo>
                  <a:pt x="340" y="262"/>
                </a:lnTo>
                <a:lnTo>
                  <a:pt x="340" y="261"/>
                </a:lnTo>
                <a:lnTo>
                  <a:pt x="340" y="260"/>
                </a:lnTo>
                <a:lnTo>
                  <a:pt x="339" y="260"/>
                </a:lnTo>
                <a:lnTo>
                  <a:pt x="340" y="259"/>
                </a:lnTo>
                <a:lnTo>
                  <a:pt x="339" y="259"/>
                </a:lnTo>
                <a:lnTo>
                  <a:pt x="338" y="259"/>
                </a:lnTo>
                <a:lnTo>
                  <a:pt x="337" y="259"/>
                </a:lnTo>
                <a:lnTo>
                  <a:pt x="337" y="258"/>
                </a:lnTo>
                <a:lnTo>
                  <a:pt x="337" y="257"/>
                </a:lnTo>
                <a:lnTo>
                  <a:pt x="335" y="257"/>
                </a:lnTo>
                <a:lnTo>
                  <a:pt x="335" y="256"/>
                </a:lnTo>
                <a:lnTo>
                  <a:pt x="334" y="2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1" name="Freeform 63"/>
          <p:cNvSpPr>
            <a:spLocks/>
          </p:cNvSpPr>
          <p:nvPr/>
        </p:nvSpPr>
        <p:spPr bwMode="auto">
          <a:xfrm>
            <a:off x="5872163" y="5067300"/>
            <a:ext cx="530225" cy="147638"/>
          </a:xfrm>
          <a:custGeom>
            <a:avLst/>
            <a:gdLst>
              <a:gd name="T0" fmla="*/ 2147483647 w 334"/>
              <a:gd name="T1" fmla="*/ 2147483647 h 93"/>
              <a:gd name="T2" fmla="*/ 2147483647 w 334"/>
              <a:gd name="T3" fmla="*/ 2147483647 h 93"/>
              <a:gd name="T4" fmla="*/ 2147483647 w 334"/>
              <a:gd name="T5" fmla="*/ 2147483647 h 93"/>
              <a:gd name="T6" fmla="*/ 2147483647 w 334"/>
              <a:gd name="T7" fmla="*/ 2147483647 h 93"/>
              <a:gd name="T8" fmla="*/ 2147483647 w 334"/>
              <a:gd name="T9" fmla="*/ 2147483647 h 93"/>
              <a:gd name="T10" fmla="*/ 2147483647 w 334"/>
              <a:gd name="T11" fmla="*/ 2147483647 h 93"/>
              <a:gd name="T12" fmla="*/ 2147483647 w 334"/>
              <a:gd name="T13" fmla="*/ 2147483647 h 93"/>
              <a:gd name="T14" fmla="*/ 2147483647 w 334"/>
              <a:gd name="T15" fmla="*/ 2147483647 h 93"/>
              <a:gd name="T16" fmla="*/ 2147483647 w 334"/>
              <a:gd name="T17" fmla="*/ 2147483647 h 93"/>
              <a:gd name="T18" fmla="*/ 2147483647 w 334"/>
              <a:gd name="T19" fmla="*/ 2147483647 h 93"/>
              <a:gd name="T20" fmla="*/ 2147483647 w 334"/>
              <a:gd name="T21" fmla="*/ 2147483647 h 93"/>
              <a:gd name="T22" fmla="*/ 2147483647 w 334"/>
              <a:gd name="T23" fmla="*/ 2147483647 h 93"/>
              <a:gd name="T24" fmla="*/ 2147483647 w 334"/>
              <a:gd name="T25" fmla="*/ 2147483647 h 93"/>
              <a:gd name="T26" fmla="*/ 2147483647 w 334"/>
              <a:gd name="T27" fmla="*/ 2147483647 h 93"/>
              <a:gd name="T28" fmla="*/ 2147483647 w 334"/>
              <a:gd name="T29" fmla="*/ 2147483647 h 93"/>
              <a:gd name="T30" fmla="*/ 2147483647 w 334"/>
              <a:gd name="T31" fmla="*/ 2147483647 h 93"/>
              <a:gd name="T32" fmla="*/ 2147483647 w 334"/>
              <a:gd name="T33" fmla="*/ 2147483647 h 93"/>
              <a:gd name="T34" fmla="*/ 2147483647 w 334"/>
              <a:gd name="T35" fmla="*/ 2147483647 h 93"/>
              <a:gd name="T36" fmla="*/ 2147483647 w 334"/>
              <a:gd name="T37" fmla="*/ 2147483647 h 93"/>
              <a:gd name="T38" fmla="*/ 2147483647 w 334"/>
              <a:gd name="T39" fmla="*/ 2147483647 h 93"/>
              <a:gd name="T40" fmla="*/ 2147483647 w 334"/>
              <a:gd name="T41" fmla="*/ 2147483647 h 93"/>
              <a:gd name="T42" fmla="*/ 2147483647 w 334"/>
              <a:gd name="T43" fmla="*/ 2147483647 h 93"/>
              <a:gd name="T44" fmla="*/ 2147483647 w 334"/>
              <a:gd name="T45" fmla="*/ 2147483647 h 93"/>
              <a:gd name="T46" fmla="*/ 2147483647 w 334"/>
              <a:gd name="T47" fmla="*/ 2147483647 h 93"/>
              <a:gd name="T48" fmla="*/ 2147483647 w 334"/>
              <a:gd name="T49" fmla="*/ 2147483647 h 93"/>
              <a:gd name="T50" fmla="*/ 2147483647 w 334"/>
              <a:gd name="T51" fmla="*/ 2147483647 h 93"/>
              <a:gd name="T52" fmla="*/ 2147483647 w 334"/>
              <a:gd name="T53" fmla="*/ 2147483647 h 93"/>
              <a:gd name="T54" fmla="*/ 2147483647 w 334"/>
              <a:gd name="T55" fmla="*/ 2147483647 h 93"/>
              <a:gd name="T56" fmla="*/ 2147483647 w 334"/>
              <a:gd name="T57" fmla="*/ 2147483647 h 93"/>
              <a:gd name="T58" fmla="*/ 2147483647 w 334"/>
              <a:gd name="T59" fmla="*/ 2147483647 h 93"/>
              <a:gd name="T60" fmla="*/ 2147483647 w 334"/>
              <a:gd name="T61" fmla="*/ 2147483647 h 93"/>
              <a:gd name="T62" fmla="*/ 2147483647 w 334"/>
              <a:gd name="T63" fmla="*/ 2147483647 h 93"/>
              <a:gd name="T64" fmla="*/ 2147483647 w 334"/>
              <a:gd name="T65" fmla="*/ 2147483647 h 93"/>
              <a:gd name="T66" fmla="*/ 2147483647 w 334"/>
              <a:gd name="T67" fmla="*/ 2147483647 h 93"/>
              <a:gd name="T68" fmla="*/ 2147483647 w 334"/>
              <a:gd name="T69" fmla="*/ 2147483647 h 93"/>
              <a:gd name="T70" fmla="*/ 2147483647 w 334"/>
              <a:gd name="T71" fmla="*/ 2147483647 h 93"/>
              <a:gd name="T72" fmla="*/ 2147483647 w 334"/>
              <a:gd name="T73" fmla="*/ 2147483647 h 93"/>
              <a:gd name="T74" fmla="*/ 2147483647 w 334"/>
              <a:gd name="T75" fmla="*/ 2147483647 h 93"/>
              <a:gd name="T76" fmla="*/ 2147483647 w 334"/>
              <a:gd name="T77" fmla="*/ 2147483647 h 93"/>
              <a:gd name="T78" fmla="*/ 2147483647 w 334"/>
              <a:gd name="T79" fmla="*/ 2147483647 h 93"/>
              <a:gd name="T80" fmla="*/ 2147483647 w 334"/>
              <a:gd name="T81" fmla="*/ 2147483647 h 93"/>
              <a:gd name="T82" fmla="*/ 2147483647 w 334"/>
              <a:gd name="T83" fmla="*/ 2147483647 h 93"/>
              <a:gd name="T84" fmla="*/ 2147483647 w 334"/>
              <a:gd name="T85" fmla="*/ 2147483647 h 93"/>
              <a:gd name="T86" fmla="*/ 2147483647 w 334"/>
              <a:gd name="T87" fmla="*/ 2147483647 h 93"/>
              <a:gd name="T88" fmla="*/ 2147483647 w 334"/>
              <a:gd name="T89" fmla="*/ 2147483647 h 93"/>
              <a:gd name="T90" fmla="*/ 2147483647 w 334"/>
              <a:gd name="T91" fmla="*/ 2147483647 h 93"/>
              <a:gd name="T92" fmla="*/ 2147483647 w 334"/>
              <a:gd name="T93" fmla="*/ 2147483647 h 93"/>
              <a:gd name="T94" fmla="*/ 2147483647 w 334"/>
              <a:gd name="T95" fmla="*/ 2147483647 h 93"/>
              <a:gd name="T96" fmla="*/ 2147483647 w 334"/>
              <a:gd name="T97" fmla="*/ 2147483647 h 93"/>
              <a:gd name="T98" fmla="*/ 2147483647 w 334"/>
              <a:gd name="T99" fmla="*/ 2147483647 h 93"/>
              <a:gd name="T100" fmla="*/ 2147483647 w 334"/>
              <a:gd name="T101" fmla="*/ 2147483647 h 93"/>
              <a:gd name="T102" fmla="*/ 2147483647 w 334"/>
              <a:gd name="T103" fmla="*/ 2147483647 h 93"/>
              <a:gd name="T104" fmla="*/ 2147483647 w 334"/>
              <a:gd name="T105" fmla="*/ 2147483647 h 93"/>
              <a:gd name="T106" fmla="*/ 2147483647 w 334"/>
              <a:gd name="T107" fmla="*/ 2147483647 h 93"/>
              <a:gd name="T108" fmla="*/ 2147483647 w 334"/>
              <a:gd name="T109" fmla="*/ 2147483647 h 93"/>
              <a:gd name="T110" fmla="*/ 2147483647 w 334"/>
              <a:gd name="T111" fmla="*/ 2147483647 h 93"/>
              <a:gd name="T112" fmla="*/ 2147483647 w 334"/>
              <a:gd name="T113" fmla="*/ 2147483647 h 93"/>
              <a:gd name="T114" fmla="*/ 2147483647 w 334"/>
              <a:gd name="T115" fmla="*/ 2147483647 h 93"/>
              <a:gd name="T116" fmla="*/ 0 w 334"/>
              <a:gd name="T117" fmla="*/ 2147483647 h 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4"/>
              <a:gd name="T178" fmla="*/ 0 h 93"/>
              <a:gd name="T179" fmla="*/ 334 w 334"/>
              <a:gd name="T180" fmla="*/ 93 h 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4" h="93">
                <a:moveTo>
                  <a:pt x="334" y="42"/>
                </a:moveTo>
                <a:lnTo>
                  <a:pt x="332" y="43"/>
                </a:lnTo>
                <a:lnTo>
                  <a:pt x="332" y="42"/>
                </a:lnTo>
                <a:lnTo>
                  <a:pt x="331" y="42"/>
                </a:lnTo>
                <a:lnTo>
                  <a:pt x="332" y="43"/>
                </a:lnTo>
                <a:lnTo>
                  <a:pt x="330" y="45"/>
                </a:lnTo>
                <a:lnTo>
                  <a:pt x="329" y="45"/>
                </a:lnTo>
                <a:lnTo>
                  <a:pt x="330" y="44"/>
                </a:lnTo>
                <a:lnTo>
                  <a:pt x="330" y="42"/>
                </a:lnTo>
                <a:lnTo>
                  <a:pt x="329" y="42"/>
                </a:lnTo>
                <a:lnTo>
                  <a:pt x="328" y="42"/>
                </a:lnTo>
                <a:lnTo>
                  <a:pt x="327" y="42"/>
                </a:lnTo>
                <a:lnTo>
                  <a:pt x="328" y="44"/>
                </a:lnTo>
                <a:lnTo>
                  <a:pt x="327" y="44"/>
                </a:lnTo>
                <a:lnTo>
                  <a:pt x="326" y="43"/>
                </a:lnTo>
                <a:lnTo>
                  <a:pt x="325" y="43"/>
                </a:lnTo>
                <a:lnTo>
                  <a:pt x="324" y="43"/>
                </a:lnTo>
                <a:lnTo>
                  <a:pt x="323" y="43"/>
                </a:lnTo>
                <a:lnTo>
                  <a:pt x="323" y="44"/>
                </a:lnTo>
                <a:lnTo>
                  <a:pt x="322" y="44"/>
                </a:lnTo>
                <a:lnTo>
                  <a:pt x="322" y="42"/>
                </a:lnTo>
                <a:lnTo>
                  <a:pt x="321" y="44"/>
                </a:lnTo>
                <a:lnTo>
                  <a:pt x="320" y="45"/>
                </a:lnTo>
                <a:lnTo>
                  <a:pt x="319" y="45"/>
                </a:lnTo>
                <a:lnTo>
                  <a:pt x="318" y="44"/>
                </a:lnTo>
                <a:lnTo>
                  <a:pt x="317" y="45"/>
                </a:lnTo>
                <a:lnTo>
                  <a:pt x="317" y="43"/>
                </a:lnTo>
                <a:lnTo>
                  <a:pt x="317" y="42"/>
                </a:lnTo>
                <a:lnTo>
                  <a:pt x="316" y="43"/>
                </a:lnTo>
                <a:lnTo>
                  <a:pt x="316" y="42"/>
                </a:lnTo>
                <a:lnTo>
                  <a:pt x="315" y="43"/>
                </a:lnTo>
                <a:lnTo>
                  <a:pt x="316" y="44"/>
                </a:lnTo>
                <a:lnTo>
                  <a:pt x="316" y="43"/>
                </a:lnTo>
                <a:lnTo>
                  <a:pt x="317" y="44"/>
                </a:lnTo>
                <a:lnTo>
                  <a:pt x="316" y="45"/>
                </a:lnTo>
                <a:lnTo>
                  <a:pt x="315" y="45"/>
                </a:lnTo>
                <a:lnTo>
                  <a:pt x="315" y="46"/>
                </a:lnTo>
                <a:lnTo>
                  <a:pt x="314" y="46"/>
                </a:lnTo>
                <a:lnTo>
                  <a:pt x="314" y="45"/>
                </a:lnTo>
                <a:lnTo>
                  <a:pt x="313" y="45"/>
                </a:lnTo>
                <a:lnTo>
                  <a:pt x="312" y="45"/>
                </a:lnTo>
                <a:lnTo>
                  <a:pt x="311" y="44"/>
                </a:lnTo>
                <a:lnTo>
                  <a:pt x="311" y="43"/>
                </a:lnTo>
                <a:lnTo>
                  <a:pt x="310" y="43"/>
                </a:lnTo>
                <a:lnTo>
                  <a:pt x="310" y="44"/>
                </a:lnTo>
                <a:lnTo>
                  <a:pt x="310" y="45"/>
                </a:lnTo>
                <a:lnTo>
                  <a:pt x="309" y="44"/>
                </a:lnTo>
                <a:lnTo>
                  <a:pt x="308" y="45"/>
                </a:lnTo>
                <a:lnTo>
                  <a:pt x="306" y="45"/>
                </a:lnTo>
                <a:lnTo>
                  <a:pt x="305" y="47"/>
                </a:lnTo>
                <a:lnTo>
                  <a:pt x="304" y="47"/>
                </a:lnTo>
                <a:lnTo>
                  <a:pt x="305" y="48"/>
                </a:lnTo>
                <a:lnTo>
                  <a:pt x="304" y="48"/>
                </a:lnTo>
                <a:lnTo>
                  <a:pt x="305" y="49"/>
                </a:lnTo>
                <a:lnTo>
                  <a:pt x="305" y="50"/>
                </a:lnTo>
                <a:lnTo>
                  <a:pt x="304" y="50"/>
                </a:lnTo>
                <a:lnTo>
                  <a:pt x="305" y="50"/>
                </a:lnTo>
                <a:lnTo>
                  <a:pt x="305" y="51"/>
                </a:lnTo>
                <a:lnTo>
                  <a:pt x="305" y="50"/>
                </a:lnTo>
                <a:lnTo>
                  <a:pt x="304" y="51"/>
                </a:lnTo>
                <a:lnTo>
                  <a:pt x="303" y="50"/>
                </a:lnTo>
                <a:lnTo>
                  <a:pt x="303" y="49"/>
                </a:lnTo>
                <a:lnTo>
                  <a:pt x="302" y="49"/>
                </a:lnTo>
                <a:lnTo>
                  <a:pt x="302" y="48"/>
                </a:lnTo>
                <a:lnTo>
                  <a:pt x="301" y="47"/>
                </a:lnTo>
                <a:lnTo>
                  <a:pt x="300" y="45"/>
                </a:lnTo>
                <a:lnTo>
                  <a:pt x="299" y="45"/>
                </a:lnTo>
                <a:lnTo>
                  <a:pt x="298" y="45"/>
                </a:lnTo>
                <a:lnTo>
                  <a:pt x="297" y="45"/>
                </a:lnTo>
                <a:lnTo>
                  <a:pt x="296" y="44"/>
                </a:lnTo>
                <a:lnTo>
                  <a:pt x="297" y="43"/>
                </a:lnTo>
                <a:lnTo>
                  <a:pt x="296" y="43"/>
                </a:lnTo>
                <a:lnTo>
                  <a:pt x="295" y="43"/>
                </a:lnTo>
                <a:lnTo>
                  <a:pt x="294" y="43"/>
                </a:lnTo>
                <a:lnTo>
                  <a:pt x="294" y="42"/>
                </a:lnTo>
                <a:lnTo>
                  <a:pt x="294" y="43"/>
                </a:lnTo>
                <a:lnTo>
                  <a:pt x="294" y="42"/>
                </a:lnTo>
                <a:lnTo>
                  <a:pt x="293" y="43"/>
                </a:lnTo>
                <a:lnTo>
                  <a:pt x="292" y="42"/>
                </a:lnTo>
                <a:lnTo>
                  <a:pt x="292" y="43"/>
                </a:lnTo>
                <a:lnTo>
                  <a:pt x="291" y="42"/>
                </a:lnTo>
                <a:lnTo>
                  <a:pt x="291" y="43"/>
                </a:lnTo>
                <a:lnTo>
                  <a:pt x="288" y="44"/>
                </a:lnTo>
                <a:lnTo>
                  <a:pt x="288" y="42"/>
                </a:lnTo>
                <a:lnTo>
                  <a:pt x="287" y="41"/>
                </a:lnTo>
                <a:lnTo>
                  <a:pt x="285" y="42"/>
                </a:lnTo>
                <a:lnTo>
                  <a:pt x="285" y="44"/>
                </a:lnTo>
                <a:lnTo>
                  <a:pt x="286" y="45"/>
                </a:lnTo>
                <a:lnTo>
                  <a:pt x="288" y="44"/>
                </a:lnTo>
                <a:lnTo>
                  <a:pt x="288" y="45"/>
                </a:lnTo>
                <a:lnTo>
                  <a:pt x="286" y="46"/>
                </a:lnTo>
                <a:lnTo>
                  <a:pt x="285" y="46"/>
                </a:lnTo>
                <a:lnTo>
                  <a:pt x="283" y="45"/>
                </a:lnTo>
                <a:lnTo>
                  <a:pt x="283" y="46"/>
                </a:lnTo>
                <a:lnTo>
                  <a:pt x="282" y="48"/>
                </a:lnTo>
                <a:lnTo>
                  <a:pt x="281" y="48"/>
                </a:lnTo>
                <a:lnTo>
                  <a:pt x="282" y="50"/>
                </a:lnTo>
                <a:lnTo>
                  <a:pt x="281" y="51"/>
                </a:lnTo>
                <a:lnTo>
                  <a:pt x="280" y="51"/>
                </a:lnTo>
                <a:lnTo>
                  <a:pt x="279" y="53"/>
                </a:lnTo>
                <a:lnTo>
                  <a:pt x="278" y="54"/>
                </a:lnTo>
                <a:lnTo>
                  <a:pt x="278" y="55"/>
                </a:lnTo>
                <a:lnTo>
                  <a:pt x="277" y="55"/>
                </a:lnTo>
                <a:lnTo>
                  <a:pt x="276" y="55"/>
                </a:lnTo>
                <a:lnTo>
                  <a:pt x="277" y="58"/>
                </a:lnTo>
                <a:lnTo>
                  <a:pt x="276" y="59"/>
                </a:lnTo>
                <a:lnTo>
                  <a:pt x="275" y="59"/>
                </a:lnTo>
                <a:lnTo>
                  <a:pt x="275" y="58"/>
                </a:lnTo>
                <a:lnTo>
                  <a:pt x="274" y="57"/>
                </a:lnTo>
                <a:lnTo>
                  <a:pt x="271" y="58"/>
                </a:lnTo>
                <a:lnTo>
                  <a:pt x="270" y="58"/>
                </a:lnTo>
                <a:lnTo>
                  <a:pt x="269" y="59"/>
                </a:lnTo>
                <a:lnTo>
                  <a:pt x="268" y="60"/>
                </a:lnTo>
                <a:lnTo>
                  <a:pt x="268" y="61"/>
                </a:lnTo>
                <a:lnTo>
                  <a:pt x="266" y="58"/>
                </a:lnTo>
                <a:lnTo>
                  <a:pt x="265" y="60"/>
                </a:lnTo>
                <a:lnTo>
                  <a:pt x="265" y="61"/>
                </a:lnTo>
                <a:lnTo>
                  <a:pt x="264" y="62"/>
                </a:lnTo>
                <a:lnTo>
                  <a:pt x="263" y="61"/>
                </a:lnTo>
                <a:lnTo>
                  <a:pt x="263" y="59"/>
                </a:lnTo>
                <a:lnTo>
                  <a:pt x="261" y="58"/>
                </a:lnTo>
                <a:lnTo>
                  <a:pt x="262" y="61"/>
                </a:lnTo>
                <a:lnTo>
                  <a:pt x="261" y="61"/>
                </a:lnTo>
                <a:lnTo>
                  <a:pt x="260" y="61"/>
                </a:lnTo>
                <a:lnTo>
                  <a:pt x="259" y="60"/>
                </a:lnTo>
                <a:lnTo>
                  <a:pt x="259" y="59"/>
                </a:lnTo>
                <a:lnTo>
                  <a:pt x="259" y="58"/>
                </a:lnTo>
                <a:lnTo>
                  <a:pt x="257" y="58"/>
                </a:lnTo>
                <a:lnTo>
                  <a:pt x="253" y="58"/>
                </a:lnTo>
                <a:lnTo>
                  <a:pt x="252" y="58"/>
                </a:lnTo>
                <a:lnTo>
                  <a:pt x="251" y="58"/>
                </a:lnTo>
                <a:lnTo>
                  <a:pt x="251" y="59"/>
                </a:lnTo>
                <a:lnTo>
                  <a:pt x="250" y="59"/>
                </a:lnTo>
                <a:lnTo>
                  <a:pt x="250" y="60"/>
                </a:lnTo>
                <a:lnTo>
                  <a:pt x="249" y="60"/>
                </a:lnTo>
                <a:lnTo>
                  <a:pt x="249" y="61"/>
                </a:lnTo>
                <a:lnTo>
                  <a:pt x="248" y="61"/>
                </a:lnTo>
                <a:lnTo>
                  <a:pt x="247" y="61"/>
                </a:lnTo>
                <a:lnTo>
                  <a:pt x="246" y="61"/>
                </a:lnTo>
                <a:lnTo>
                  <a:pt x="245" y="61"/>
                </a:lnTo>
                <a:lnTo>
                  <a:pt x="245" y="62"/>
                </a:lnTo>
                <a:lnTo>
                  <a:pt x="244" y="63"/>
                </a:lnTo>
                <a:lnTo>
                  <a:pt x="243" y="63"/>
                </a:lnTo>
                <a:lnTo>
                  <a:pt x="242" y="63"/>
                </a:lnTo>
                <a:lnTo>
                  <a:pt x="242" y="62"/>
                </a:lnTo>
                <a:lnTo>
                  <a:pt x="242" y="64"/>
                </a:lnTo>
                <a:lnTo>
                  <a:pt x="241" y="64"/>
                </a:lnTo>
                <a:lnTo>
                  <a:pt x="239" y="64"/>
                </a:lnTo>
                <a:lnTo>
                  <a:pt x="239" y="65"/>
                </a:lnTo>
                <a:lnTo>
                  <a:pt x="239" y="66"/>
                </a:lnTo>
                <a:lnTo>
                  <a:pt x="239" y="67"/>
                </a:lnTo>
                <a:lnTo>
                  <a:pt x="238" y="67"/>
                </a:lnTo>
                <a:lnTo>
                  <a:pt x="239" y="68"/>
                </a:lnTo>
                <a:lnTo>
                  <a:pt x="237" y="69"/>
                </a:lnTo>
                <a:lnTo>
                  <a:pt x="237" y="70"/>
                </a:lnTo>
                <a:lnTo>
                  <a:pt x="236" y="70"/>
                </a:lnTo>
                <a:lnTo>
                  <a:pt x="236" y="71"/>
                </a:lnTo>
                <a:lnTo>
                  <a:pt x="236" y="73"/>
                </a:lnTo>
                <a:lnTo>
                  <a:pt x="237" y="74"/>
                </a:lnTo>
                <a:lnTo>
                  <a:pt x="236" y="74"/>
                </a:lnTo>
                <a:lnTo>
                  <a:pt x="237" y="74"/>
                </a:lnTo>
                <a:lnTo>
                  <a:pt x="238" y="74"/>
                </a:lnTo>
                <a:lnTo>
                  <a:pt x="239" y="74"/>
                </a:lnTo>
                <a:lnTo>
                  <a:pt x="238" y="75"/>
                </a:lnTo>
                <a:lnTo>
                  <a:pt x="239" y="75"/>
                </a:lnTo>
                <a:lnTo>
                  <a:pt x="238" y="76"/>
                </a:lnTo>
                <a:lnTo>
                  <a:pt x="238" y="77"/>
                </a:lnTo>
                <a:lnTo>
                  <a:pt x="237" y="77"/>
                </a:lnTo>
                <a:lnTo>
                  <a:pt x="238" y="78"/>
                </a:lnTo>
                <a:lnTo>
                  <a:pt x="239" y="79"/>
                </a:lnTo>
                <a:lnTo>
                  <a:pt x="239" y="80"/>
                </a:lnTo>
                <a:lnTo>
                  <a:pt x="241" y="81"/>
                </a:lnTo>
                <a:lnTo>
                  <a:pt x="240" y="81"/>
                </a:lnTo>
                <a:lnTo>
                  <a:pt x="240" y="82"/>
                </a:lnTo>
                <a:lnTo>
                  <a:pt x="241" y="82"/>
                </a:lnTo>
                <a:lnTo>
                  <a:pt x="241" y="83"/>
                </a:lnTo>
                <a:lnTo>
                  <a:pt x="240" y="84"/>
                </a:lnTo>
                <a:lnTo>
                  <a:pt x="241" y="84"/>
                </a:lnTo>
                <a:lnTo>
                  <a:pt x="239" y="85"/>
                </a:lnTo>
                <a:lnTo>
                  <a:pt x="240" y="86"/>
                </a:lnTo>
                <a:lnTo>
                  <a:pt x="239" y="86"/>
                </a:lnTo>
                <a:lnTo>
                  <a:pt x="239" y="87"/>
                </a:lnTo>
                <a:lnTo>
                  <a:pt x="238" y="87"/>
                </a:lnTo>
                <a:lnTo>
                  <a:pt x="237" y="87"/>
                </a:lnTo>
                <a:lnTo>
                  <a:pt x="236" y="87"/>
                </a:lnTo>
                <a:lnTo>
                  <a:pt x="236" y="89"/>
                </a:lnTo>
                <a:lnTo>
                  <a:pt x="235" y="89"/>
                </a:lnTo>
                <a:lnTo>
                  <a:pt x="234" y="88"/>
                </a:lnTo>
                <a:lnTo>
                  <a:pt x="233" y="89"/>
                </a:lnTo>
                <a:lnTo>
                  <a:pt x="233" y="88"/>
                </a:lnTo>
                <a:lnTo>
                  <a:pt x="231" y="88"/>
                </a:lnTo>
                <a:lnTo>
                  <a:pt x="231" y="89"/>
                </a:lnTo>
                <a:lnTo>
                  <a:pt x="230" y="89"/>
                </a:lnTo>
                <a:lnTo>
                  <a:pt x="229" y="90"/>
                </a:lnTo>
                <a:lnTo>
                  <a:pt x="228" y="90"/>
                </a:lnTo>
                <a:lnTo>
                  <a:pt x="229" y="91"/>
                </a:lnTo>
                <a:lnTo>
                  <a:pt x="229" y="92"/>
                </a:lnTo>
                <a:lnTo>
                  <a:pt x="228" y="93"/>
                </a:lnTo>
                <a:lnTo>
                  <a:pt x="228" y="92"/>
                </a:lnTo>
                <a:lnTo>
                  <a:pt x="226" y="91"/>
                </a:lnTo>
                <a:lnTo>
                  <a:pt x="225" y="90"/>
                </a:lnTo>
                <a:lnTo>
                  <a:pt x="225" y="89"/>
                </a:lnTo>
                <a:lnTo>
                  <a:pt x="225" y="87"/>
                </a:lnTo>
                <a:lnTo>
                  <a:pt x="224" y="87"/>
                </a:lnTo>
                <a:lnTo>
                  <a:pt x="223" y="86"/>
                </a:lnTo>
                <a:lnTo>
                  <a:pt x="222" y="87"/>
                </a:lnTo>
                <a:lnTo>
                  <a:pt x="222" y="86"/>
                </a:lnTo>
                <a:lnTo>
                  <a:pt x="222" y="85"/>
                </a:lnTo>
                <a:lnTo>
                  <a:pt x="222" y="84"/>
                </a:lnTo>
                <a:lnTo>
                  <a:pt x="220" y="84"/>
                </a:lnTo>
                <a:lnTo>
                  <a:pt x="219" y="84"/>
                </a:lnTo>
                <a:lnTo>
                  <a:pt x="215" y="84"/>
                </a:lnTo>
                <a:lnTo>
                  <a:pt x="214" y="84"/>
                </a:lnTo>
                <a:lnTo>
                  <a:pt x="213" y="84"/>
                </a:lnTo>
                <a:lnTo>
                  <a:pt x="212" y="84"/>
                </a:lnTo>
                <a:lnTo>
                  <a:pt x="210" y="83"/>
                </a:lnTo>
                <a:lnTo>
                  <a:pt x="210" y="82"/>
                </a:lnTo>
                <a:lnTo>
                  <a:pt x="207" y="84"/>
                </a:lnTo>
                <a:lnTo>
                  <a:pt x="205" y="83"/>
                </a:lnTo>
                <a:lnTo>
                  <a:pt x="201" y="84"/>
                </a:lnTo>
                <a:lnTo>
                  <a:pt x="200" y="84"/>
                </a:lnTo>
                <a:lnTo>
                  <a:pt x="199" y="84"/>
                </a:lnTo>
                <a:lnTo>
                  <a:pt x="199" y="83"/>
                </a:lnTo>
                <a:lnTo>
                  <a:pt x="198" y="84"/>
                </a:lnTo>
                <a:lnTo>
                  <a:pt x="196" y="84"/>
                </a:lnTo>
                <a:lnTo>
                  <a:pt x="195" y="84"/>
                </a:lnTo>
                <a:lnTo>
                  <a:pt x="194" y="84"/>
                </a:lnTo>
                <a:lnTo>
                  <a:pt x="193" y="84"/>
                </a:lnTo>
                <a:lnTo>
                  <a:pt x="190" y="84"/>
                </a:lnTo>
                <a:lnTo>
                  <a:pt x="190" y="83"/>
                </a:lnTo>
                <a:lnTo>
                  <a:pt x="188" y="83"/>
                </a:lnTo>
                <a:lnTo>
                  <a:pt x="187" y="82"/>
                </a:lnTo>
                <a:lnTo>
                  <a:pt x="184" y="82"/>
                </a:lnTo>
                <a:lnTo>
                  <a:pt x="184" y="81"/>
                </a:lnTo>
                <a:lnTo>
                  <a:pt x="184" y="80"/>
                </a:lnTo>
                <a:lnTo>
                  <a:pt x="183" y="80"/>
                </a:lnTo>
                <a:lnTo>
                  <a:pt x="182" y="80"/>
                </a:lnTo>
                <a:lnTo>
                  <a:pt x="181" y="80"/>
                </a:lnTo>
                <a:lnTo>
                  <a:pt x="181" y="79"/>
                </a:lnTo>
                <a:lnTo>
                  <a:pt x="180" y="79"/>
                </a:lnTo>
                <a:lnTo>
                  <a:pt x="179" y="78"/>
                </a:lnTo>
                <a:lnTo>
                  <a:pt x="179" y="77"/>
                </a:lnTo>
                <a:lnTo>
                  <a:pt x="179" y="76"/>
                </a:lnTo>
                <a:lnTo>
                  <a:pt x="178" y="76"/>
                </a:lnTo>
                <a:lnTo>
                  <a:pt x="176" y="76"/>
                </a:lnTo>
                <a:lnTo>
                  <a:pt x="176" y="75"/>
                </a:lnTo>
                <a:lnTo>
                  <a:pt x="174" y="75"/>
                </a:lnTo>
                <a:lnTo>
                  <a:pt x="173" y="74"/>
                </a:lnTo>
                <a:lnTo>
                  <a:pt x="172" y="74"/>
                </a:lnTo>
                <a:lnTo>
                  <a:pt x="171" y="74"/>
                </a:lnTo>
                <a:lnTo>
                  <a:pt x="170" y="75"/>
                </a:lnTo>
                <a:lnTo>
                  <a:pt x="168" y="74"/>
                </a:lnTo>
                <a:lnTo>
                  <a:pt x="167" y="74"/>
                </a:lnTo>
                <a:lnTo>
                  <a:pt x="166" y="74"/>
                </a:lnTo>
                <a:lnTo>
                  <a:pt x="165" y="74"/>
                </a:lnTo>
                <a:lnTo>
                  <a:pt x="164" y="73"/>
                </a:lnTo>
                <a:lnTo>
                  <a:pt x="162" y="73"/>
                </a:lnTo>
                <a:lnTo>
                  <a:pt x="161" y="73"/>
                </a:lnTo>
                <a:lnTo>
                  <a:pt x="159" y="72"/>
                </a:lnTo>
                <a:lnTo>
                  <a:pt x="158" y="73"/>
                </a:lnTo>
                <a:lnTo>
                  <a:pt x="158" y="72"/>
                </a:lnTo>
                <a:lnTo>
                  <a:pt x="157" y="71"/>
                </a:lnTo>
                <a:lnTo>
                  <a:pt x="157" y="72"/>
                </a:lnTo>
                <a:lnTo>
                  <a:pt x="156" y="73"/>
                </a:lnTo>
                <a:lnTo>
                  <a:pt x="154" y="73"/>
                </a:lnTo>
                <a:lnTo>
                  <a:pt x="153" y="73"/>
                </a:lnTo>
                <a:lnTo>
                  <a:pt x="152" y="71"/>
                </a:lnTo>
                <a:lnTo>
                  <a:pt x="150" y="71"/>
                </a:lnTo>
                <a:lnTo>
                  <a:pt x="148" y="70"/>
                </a:lnTo>
                <a:lnTo>
                  <a:pt x="147" y="71"/>
                </a:lnTo>
                <a:lnTo>
                  <a:pt x="146" y="71"/>
                </a:lnTo>
                <a:lnTo>
                  <a:pt x="145" y="71"/>
                </a:lnTo>
                <a:lnTo>
                  <a:pt x="144" y="71"/>
                </a:lnTo>
                <a:lnTo>
                  <a:pt x="143" y="71"/>
                </a:lnTo>
                <a:lnTo>
                  <a:pt x="142" y="71"/>
                </a:lnTo>
                <a:lnTo>
                  <a:pt x="141" y="71"/>
                </a:lnTo>
                <a:lnTo>
                  <a:pt x="141" y="70"/>
                </a:lnTo>
                <a:lnTo>
                  <a:pt x="141" y="69"/>
                </a:lnTo>
                <a:lnTo>
                  <a:pt x="140" y="68"/>
                </a:lnTo>
                <a:lnTo>
                  <a:pt x="138" y="68"/>
                </a:lnTo>
                <a:lnTo>
                  <a:pt x="137" y="67"/>
                </a:lnTo>
                <a:lnTo>
                  <a:pt x="135" y="67"/>
                </a:lnTo>
                <a:lnTo>
                  <a:pt x="134" y="66"/>
                </a:lnTo>
                <a:lnTo>
                  <a:pt x="133" y="66"/>
                </a:lnTo>
                <a:lnTo>
                  <a:pt x="132" y="66"/>
                </a:lnTo>
                <a:lnTo>
                  <a:pt x="132" y="67"/>
                </a:lnTo>
                <a:lnTo>
                  <a:pt x="131" y="67"/>
                </a:lnTo>
                <a:lnTo>
                  <a:pt x="130" y="66"/>
                </a:lnTo>
                <a:lnTo>
                  <a:pt x="130" y="67"/>
                </a:lnTo>
                <a:lnTo>
                  <a:pt x="129" y="66"/>
                </a:lnTo>
                <a:lnTo>
                  <a:pt x="128" y="66"/>
                </a:lnTo>
                <a:lnTo>
                  <a:pt x="127" y="66"/>
                </a:lnTo>
                <a:lnTo>
                  <a:pt x="126" y="66"/>
                </a:lnTo>
                <a:lnTo>
                  <a:pt x="125" y="66"/>
                </a:lnTo>
                <a:lnTo>
                  <a:pt x="124" y="67"/>
                </a:lnTo>
                <a:lnTo>
                  <a:pt x="123" y="67"/>
                </a:lnTo>
                <a:lnTo>
                  <a:pt x="122" y="67"/>
                </a:lnTo>
                <a:lnTo>
                  <a:pt x="121" y="67"/>
                </a:lnTo>
                <a:lnTo>
                  <a:pt x="120" y="67"/>
                </a:lnTo>
                <a:lnTo>
                  <a:pt x="119" y="67"/>
                </a:lnTo>
                <a:lnTo>
                  <a:pt x="118" y="67"/>
                </a:lnTo>
                <a:lnTo>
                  <a:pt x="115" y="66"/>
                </a:lnTo>
                <a:lnTo>
                  <a:pt x="112" y="67"/>
                </a:lnTo>
                <a:lnTo>
                  <a:pt x="111" y="68"/>
                </a:lnTo>
                <a:lnTo>
                  <a:pt x="109" y="69"/>
                </a:lnTo>
                <a:lnTo>
                  <a:pt x="108" y="69"/>
                </a:lnTo>
                <a:lnTo>
                  <a:pt x="107" y="69"/>
                </a:lnTo>
                <a:lnTo>
                  <a:pt x="106" y="68"/>
                </a:lnTo>
                <a:lnTo>
                  <a:pt x="105" y="67"/>
                </a:lnTo>
                <a:lnTo>
                  <a:pt x="104" y="67"/>
                </a:lnTo>
                <a:lnTo>
                  <a:pt x="104" y="66"/>
                </a:lnTo>
                <a:lnTo>
                  <a:pt x="103" y="67"/>
                </a:lnTo>
                <a:lnTo>
                  <a:pt x="102" y="66"/>
                </a:lnTo>
                <a:lnTo>
                  <a:pt x="101" y="66"/>
                </a:lnTo>
                <a:lnTo>
                  <a:pt x="101" y="65"/>
                </a:lnTo>
                <a:lnTo>
                  <a:pt x="100" y="64"/>
                </a:lnTo>
                <a:lnTo>
                  <a:pt x="98" y="64"/>
                </a:lnTo>
                <a:lnTo>
                  <a:pt x="97" y="62"/>
                </a:lnTo>
                <a:lnTo>
                  <a:pt x="97" y="63"/>
                </a:lnTo>
                <a:lnTo>
                  <a:pt x="96" y="62"/>
                </a:lnTo>
                <a:lnTo>
                  <a:pt x="96" y="61"/>
                </a:lnTo>
                <a:lnTo>
                  <a:pt x="95" y="60"/>
                </a:lnTo>
                <a:lnTo>
                  <a:pt x="95" y="59"/>
                </a:lnTo>
                <a:lnTo>
                  <a:pt x="92" y="60"/>
                </a:lnTo>
                <a:lnTo>
                  <a:pt x="92" y="59"/>
                </a:lnTo>
                <a:lnTo>
                  <a:pt x="91" y="59"/>
                </a:lnTo>
                <a:lnTo>
                  <a:pt x="90" y="59"/>
                </a:lnTo>
                <a:lnTo>
                  <a:pt x="89" y="59"/>
                </a:lnTo>
                <a:lnTo>
                  <a:pt x="88" y="58"/>
                </a:lnTo>
                <a:lnTo>
                  <a:pt x="87" y="59"/>
                </a:lnTo>
                <a:lnTo>
                  <a:pt x="84" y="61"/>
                </a:lnTo>
                <a:lnTo>
                  <a:pt x="83" y="61"/>
                </a:lnTo>
                <a:lnTo>
                  <a:pt x="82" y="62"/>
                </a:lnTo>
                <a:lnTo>
                  <a:pt x="80" y="62"/>
                </a:lnTo>
                <a:lnTo>
                  <a:pt x="79" y="63"/>
                </a:lnTo>
                <a:lnTo>
                  <a:pt x="78" y="62"/>
                </a:lnTo>
                <a:lnTo>
                  <a:pt x="75" y="62"/>
                </a:lnTo>
                <a:lnTo>
                  <a:pt x="75" y="61"/>
                </a:lnTo>
                <a:lnTo>
                  <a:pt x="74" y="61"/>
                </a:lnTo>
                <a:lnTo>
                  <a:pt x="73" y="61"/>
                </a:lnTo>
                <a:lnTo>
                  <a:pt x="72" y="59"/>
                </a:lnTo>
                <a:lnTo>
                  <a:pt x="71" y="60"/>
                </a:lnTo>
                <a:lnTo>
                  <a:pt x="70" y="60"/>
                </a:lnTo>
                <a:lnTo>
                  <a:pt x="69" y="59"/>
                </a:lnTo>
                <a:lnTo>
                  <a:pt x="69" y="58"/>
                </a:lnTo>
                <a:lnTo>
                  <a:pt x="68" y="58"/>
                </a:lnTo>
                <a:lnTo>
                  <a:pt x="69" y="57"/>
                </a:lnTo>
                <a:lnTo>
                  <a:pt x="68" y="56"/>
                </a:lnTo>
                <a:lnTo>
                  <a:pt x="68" y="55"/>
                </a:lnTo>
                <a:lnTo>
                  <a:pt x="66" y="54"/>
                </a:lnTo>
                <a:lnTo>
                  <a:pt x="66" y="53"/>
                </a:lnTo>
                <a:lnTo>
                  <a:pt x="65" y="52"/>
                </a:lnTo>
                <a:lnTo>
                  <a:pt x="64" y="51"/>
                </a:lnTo>
                <a:lnTo>
                  <a:pt x="63" y="50"/>
                </a:lnTo>
                <a:lnTo>
                  <a:pt x="62" y="49"/>
                </a:lnTo>
                <a:lnTo>
                  <a:pt x="62" y="48"/>
                </a:lnTo>
                <a:lnTo>
                  <a:pt x="62" y="47"/>
                </a:lnTo>
                <a:lnTo>
                  <a:pt x="62" y="46"/>
                </a:lnTo>
                <a:lnTo>
                  <a:pt x="63" y="45"/>
                </a:lnTo>
                <a:lnTo>
                  <a:pt x="62" y="44"/>
                </a:lnTo>
                <a:lnTo>
                  <a:pt x="61" y="44"/>
                </a:lnTo>
                <a:lnTo>
                  <a:pt x="60" y="44"/>
                </a:lnTo>
                <a:lnTo>
                  <a:pt x="60" y="43"/>
                </a:lnTo>
                <a:lnTo>
                  <a:pt x="60" y="42"/>
                </a:lnTo>
                <a:lnTo>
                  <a:pt x="59" y="42"/>
                </a:lnTo>
                <a:lnTo>
                  <a:pt x="58" y="42"/>
                </a:lnTo>
                <a:lnTo>
                  <a:pt x="58" y="41"/>
                </a:lnTo>
                <a:lnTo>
                  <a:pt x="57" y="41"/>
                </a:lnTo>
                <a:lnTo>
                  <a:pt x="57" y="40"/>
                </a:lnTo>
                <a:lnTo>
                  <a:pt x="57" y="39"/>
                </a:lnTo>
                <a:lnTo>
                  <a:pt x="57" y="40"/>
                </a:lnTo>
                <a:lnTo>
                  <a:pt x="56" y="40"/>
                </a:lnTo>
                <a:lnTo>
                  <a:pt x="56" y="39"/>
                </a:lnTo>
                <a:lnTo>
                  <a:pt x="57" y="39"/>
                </a:lnTo>
                <a:lnTo>
                  <a:pt x="55" y="38"/>
                </a:lnTo>
                <a:lnTo>
                  <a:pt x="54" y="38"/>
                </a:lnTo>
                <a:lnTo>
                  <a:pt x="54" y="36"/>
                </a:lnTo>
                <a:lnTo>
                  <a:pt x="54" y="35"/>
                </a:lnTo>
                <a:lnTo>
                  <a:pt x="55" y="35"/>
                </a:lnTo>
                <a:lnTo>
                  <a:pt x="56" y="35"/>
                </a:lnTo>
                <a:lnTo>
                  <a:pt x="55" y="34"/>
                </a:lnTo>
                <a:lnTo>
                  <a:pt x="55" y="35"/>
                </a:lnTo>
                <a:lnTo>
                  <a:pt x="55" y="34"/>
                </a:lnTo>
                <a:lnTo>
                  <a:pt x="56" y="34"/>
                </a:lnTo>
                <a:lnTo>
                  <a:pt x="56" y="33"/>
                </a:lnTo>
                <a:lnTo>
                  <a:pt x="55" y="33"/>
                </a:lnTo>
                <a:lnTo>
                  <a:pt x="54" y="32"/>
                </a:lnTo>
                <a:lnTo>
                  <a:pt x="55" y="32"/>
                </a:lnTo>
                <a:lnTo>
                  <a:pt x="56" y="32"/>
                </a:lnTo>
                <a:lnTo>
                  <a:pt x="55" y="31"/>
                </a:lnTo>
                <a:lnTo>
                  <a:pt x="55" y="30"/>
                </a:lnTo>
                <a:lnTo>
                  <a:pt x="54" y="31"/>
                </a:lnTo>
                <a:lnTo>
                  <a:pt x="54" y="30"/>
                </a:lnTo>
                <a:lnTo>
                  <a:pt x="55" y="30"/>
                </a:lnTo>
                <a:lnTo>
                  <a:pt x="54" y="29"/>
                </a:lnTo>
                <a:lnTo>
                  <a:pt x="54" y="28"/>
                </a:lnTo>
                <a:lnTo>
                  <a:pt x="55" y="28"/>
                </a:lnTo>
                <a:lnTo>
                  <a:pt x="54" y="27"/>
                </a:lnTo>
                <a:lnTo>
                  <a:pt x="55" y="27"/>
                </a:lnTo>
                <a:lnTo>
                  <a:pt x="56" y="27"/>
                </a:lnTo>
                <a:lnTo>
                  <a:pt x="55" y="27"/>
                </a:lnTo>
                <a:lnTo>
                  <a:pt x="56" y="26"/>
                </a:lnTo>
                <a:lnTo>
                  <a:pt x="56" y="25"/>
                </a:lnTo>
                <a:lnTo>
                  <a:pt x="54" y="25"/>
                </a:lnTo>
                <a:lnTo>
                  <a:pt x="55" y="25"/>
                </a:lnTo>
                <a:lnTo>
                  <a:pt x="54" y="24"/>
                </a:lnTo>
                <a:lnTo>
                  <a:pt x="54" y="23"/>
                </a:lnTo>
                <a:lnTo>
                  <a:pt x="54" y="22"/>
                </a:lnTo>
                <a:lnTo>
                  <a:pt x="55" y="22"/>
                </a:lnTo>
                <a:lnTo>
                  <a:pt x="54" y="22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20"/>
                </a:lnTo>
                <a:lnTo>
                  <a:pt x="53" y="20"/>
                </a:lnTo>
                <a:lnTo>
                  <a:pt x="52" y="19"/>
                </a:lnTo>
                <a:lnTo>
                  <a:pt x="53" y="19"/>
                </a:lnTo>
                <a:lnTo>
                  <a:pt x="52" y="19"/>
                </a:lnTo>
                <a:lnTo>
                  <a:pt x="53" y="19"/>
                </a:lnTo>
                <a:lnTo>
                  <a:pt x="54" y="19"/>
                </a:lnTo>
                <a:lnTo>
                  <a:pt x="54" y="18"/>
                </a:lnTo>
                <a:lnTo>
                  <a:pt x="53" y="17"/>
                </a:lnTo>
                <a:lnTo>
                  <a:pt x="54" y="17"/>
                </a:lnTo>
                <a:lnTo>
                  <a:pt x="53" y="16"/>
                </a:lnTo>
                <a:lnTo>
                  <a:pt x="52" y="16"/>
                </a:lnTo>
                <a:lnTo>
                  <a:pt x="51" y="16"/>
                </a:lnTo>
                <a:lnTo>
                  <a:pt x="52" y="15"/>
                </a:lnTo>
                <a:lnTo>
                  <a:pt x="51" y="15"/>
                </a:lnTo>
                <a:lnTo>
                  <a:pt x="52" y="13"/>
                </a:lnTo>
                <a:lnTo>
                  <a:pt x="51" y="13"/>
                </a:lnTo>
                <a:lnTo>
                  <a:pt x="49" y="14"/>
                </a:lnTo>
                <a:lnTo>
                  <a:pt x="49" y="13"/>
                </a:lnTo>
                <a:lnTo>
                  <a:pt x="49" y="14"/>
                </a:lnTo>
                <a:lnTo>
                  <a:pt x="49" y="13"/>
                </a:lnTo>
                <a:lnTo>
                  <a:pt x="49" y="12"/>
                </a:lnTo>
                <a:lnTo>
                  <a:pt x="48" y="13"/>
                </a:lnTo>
                <a:lnTo>
                  <a:pt x="48" y="12"/>
                </a:lnTo>
                <a:lnTo>
                  <a:pt x="47" y="12"/>
                </a:lnTo>
                <a:lnTo>
                  <a:pt x="46" y="13"/>
                </a:lnTo>
                <a:lnTo>
                  <a:pt x="47" y="14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6" y="12"/>
                </a:lnTo>
                <a:lnTo>
                  <a:pt x="45" y="12"/>
                </a:lnTo>
                <a:lnTo>
                  <a:pt x="46" y="12"/>
                </a:lnTo>
                <a:lnTo>
                  <a:pt x="44" y="10"/>
                </a:lnTo>
                <a:lnTo>
                  <a:pt x="43" y="10"/>
                </a:lnTo>
                <a:lnTo>
                  <a:pt x="43" y="9"/>
                </a:lnTo>
                <a:lnTo>
                  <a:pt x="42" y="9"/>
                </a:lnTo>
                <a:lnTo>
                  <a:pt x="41" y="9"/>
                </a:lnTo>
                <a:lnTo>
                  <a:pt x="40" y="10"/>
                </a:lnTo>
                <a:lnTo>
                  <a:pt x="39" y="10"/>
                </a:lnTo>
                <a:lnTo>
                  <a:pt x="38" y="9"/>
                </a:lnTo>
                <a:lnTo>
                  <a:pt x="37" y="9"/>
                </a:lnTo>
                <a:lnTo>
                  <a:pt x="37" y="10"/>
                </a:lnTo>
                <a:lnTo>
                  <a:pt x="37" y="12"/>
                </a:lnTo>
                <a:lnTo>
                  <a:pt x="36" y="12"/>
                </a:lnTo>
                <a:lnTo>
                  <a:pt x="35" y="12"/>
                </a:lnTo>
                <a:lnTo>
                  <a:pt x="34" y="9"/>
                </a:lnTo>
                <a:lnTo>
                  <a:pt x="34" y="8"/>
                </a:lnTo>
                <a:lnTo>
                  <a:pt x="37" y="6"/>
                </a:lnTo>
                <a:lnTo>
                  <a:pt x="37" y="4"/>
                </a:lnTo>
                <a:lnTo>
                  <a:pt x="36" y="4"/>
                </a:lnTo>
                <a:lnTo>
                  <a:pt x="35" y="4"/>
                </a:lnTo>
                <a:lnTo>
                  <a:pt x="33" y="6"/>
                </a:lnTo>
                <a:lnTo>
                  <a:pt x="31" y="7"/>
                </a:lnTo>
                <a:lnTo>
                  <a:pt x="30" y="6"/>
                </a:lnTo>
                <a:lnTo>
                  <a:pt x="28" y="7"/>
                </a:lnTo>
                <a:lnTo>
                  <a:pt x="28" y="8"/>
                </a:lnTo>
                <a:lnTo>
                  <a:pt x="28" y="9"/>
                </a:lnTo>
                <a:lnTo>
                  <a:pt x="31" y="9"/>
                </a:lnTo>
                <a:lnTo>
                  <a:pt x="31" y="10"/>
                </a:lnTo>
                <a:lnTo>
                  <a:pt x="29" y="10"/>
                </a:lnTo>
                <a:lnTo>
                  <a:pt x="27" y="9"/>
                </a:lnTo>
                <a:lnTo>
                  <a:pt x="26" y="9"/>
                </a:lnTo>
                <a:lnTo>
                  <a:pt x="26" y="11"/>
                </a:lnTo>
                <a:lnTo>
                  <a:pt x="25" y="10"/>
                </a:lnTo>
                <a:lnTo>
                  <a:pt x="23" y="8"/>
                </a:lnTo>
                <a:lnTo>
                  <a:pt x="23" y="9"/>
                </a:lnTo>
                <a:lnTo>
                  <a:pt x="20" y="9"/>
                </a:lnTo>
                <a:lnTo>
                  <a:pt x="19" y="12"/>
                </a:lnTo>
                <a:lnTo>
                  <a:pt x="18" y="12"/>
                </a:lnTo>
                <a:lnTo>
                  <a:pt x="17" y="11"/>
                </a:lnTo>
                <a:lnTo>
                  <a:pt x="16" y="11"/>
                </a:lnTo>
                <a:lnTo>
                  <a:pt x="16" y="12"/>
                </a:lnTo>
                <a:lnTo>
                  <a:pt x="16" y="13"/>
                </a:lnTo>
                <a:lnTo>
                  <a:pt x="15" y="14"/>
                </a:lnTo>
                <a:lnTo>
                  <a:pt x="13" y="16"/>
                </a:lnTo>
                <a:lnTo>
                  <a:pt x="13" y="18"/>
                </a:lnTo>
                <a:lnTo>
                  <a:pt x="13" y="19"/>
                </a:lnTo>
                <a:lnTo>
                  <a:pt x="12" y="18"/>
                </a:lnTo>
                <a:lnTo>
                  <a:pt x="11" y="16"/>
                </a:lnTo>
                <a:lnTo>
                  <a:pt x="10" y="14"/>
                </a:lnTo>
                <a:lnTo>
                  <a:pt x="9" y="13"/>
                </a:lnTo>
                <a:lnTo>
                  <a:pt x="8" y="12"/>
                </a:lnTo>
                <a:lnTo>
                  <a:pt x="6" y="13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4" y="10"/>
                </a:lnTo>
                <a:lnTo>
                  <a:pt x="3" y="11"/>
                </a:lnTo>
                <a:lnTo>
                  <a:pt x="1" y="11"/>
                </a:lnTo>
                <a:lnTo>
                  <a:pt x="1" y="7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2" name="Freeform 64"/>
          <p:cNvSpPr>
            <a:spLocks/>
          </p:cNvSpPr>
          <p:nvPr/>
        </p:nvSpPr>
        <p:spPr bwMode="auto">
          <a:xfrm>
            <a:off x="5529263" y="5256213"/>
            <a:ext cx="898525" cy="776287"/>
          </a:xfrm>
          <a:custGeom>
            <a:avLst/>
            <a:gdLst>
              <a:gd name="T0" fmla="*/ 2147483647 w 566"/>
              <a:gd name="T1" fmla="*/ 2147483647 h 489"/>
              <a:gd name="T2" fmla="*/ 2147483647 w 566"/>
              <a:gd name="T3" fmla="*/ 2147483647 h 489"/>
              <a:gd name="T4" fmla="*/ 2147483647 w 566"/>
              <a:gd name="T5" fmla="*/ 2147483647 h 489"/>
              <a:gd name="T6" fmla="*/ 2147483647 w 566"/>
              <a:gd name="T7" fmla="*/ 2147483647 h 489"/>
              <a:gd name="T8" fmla="*/ 2147483647 w 566"/>
              <a:gd name="T9" fmla="*/ 2147483647 h 489"/>
              <a:gd name="T10" fmla="*/ 2147483647 w 566"/>
              <a:gd name="T11" fmla="*/ 2147483647 h 489"/>
              <a:gd name="T12" fmla="*/ 2147483647 w 566"/>
              <a:gd name="T13" fmla="*/ 2147483647 h 489"/>
              <a:gd name="T14" fmla="*/ 2147483647 w 566"/>
              <a:gd name="T15" fmla="*/ 2147483647 h 489"/>
              <a:gd name="T16" fmla="*/ 2147483647 w 566"/>
              <a:gd name="T17" fmla="*/ 2147483647 h 489"/>
              <a:gd name="T18" fmla="*/ 2147483647 w 566"/>
              <a:gd name="T19" fmla="*/ 2147483647 h 489"/>
              <a:gd name="T20" fmla="*/ 2147483647 w 566"/>
              <a:gd name="T21" fmla="*/ 2147483647 h 489"/>
              <a:gd name="T22" fmla="*/ 2147483647 w 566"/>
              <a:gd name="T23" fmla="*/ 2147483647 h 489"/>
              <a:gd name="T24" fmla="*/ 2147483647 w 566"/>
              <a:gd name="T25" fmla="*/ 2147483647 h 489"/>
              <a:gd name="T26" fmla="*/ 2147483647 w 566"/>
              <a:gd name="T27" fmla="*/ 2147483647 h 489"/>
              <a:gd name="T28" fmla="*/ 2147483647 w 566"/>
              <a:gd name="T29" fmla="*/ 2147483647 h 489"/>
              <a:gd name="T30" fmla="*/ 2147483647 w 566"/>
              <a:gd name="T31" fmla="*/ 2147483647 h 489"/>
              <a:gd name="T32" fmla="*/ 2147483647 w 566"/>
              <a:gd name="T33" fmla="*/ 2147483647 h 489"/>
              <a:gd name="T34" fmla="*/ 2147483647 w 566"/>
              <a:gd name="T35" fmla="*/ 2147483647 h 489"/>
              <a:gd name="T36" fmla="*/ 2147483647 w 566"/>
              <a:gd name="T37" fmla="*/ 2147483647 h 489"/>
              <a:gd name="T38" fmla="*/ 2147483647 w 566"/>
              <a:gd name="T39" fmla="*/ 2147483647 h 489"/>
              <a:gd name="T40" fmla="*/ 2147483647 w 566"/>
              <a:gd name="T41" fmla="*/ 2147483647 h 489"/>
              <a:gd name="T42" fmla="*/ 2147483647 w 566"/>
              <a:gd name="T43" fmla="*/ 2147483647 h 489"/>
              <a:gd name="T44" fmla="*/ 2147483647 w 566"/>
              <a:gd name="T45" fmla="*/ 2147483647 h 489"/>
              <a:gd name="T46" fmla="*/ 2147483647 w 566"/>
              <a:gd name="T47" fmla="*/ 2147483647 h 489"/>
              <a:gd name="T48" fmla="*/ 2147483647 w 566"/>
              <a:gd name="T49" fmla="*/ 2147483647 h 489"/>
              <a:gd name="T50" fmla="*/ 2147483647 w 566"/>
              <a:gd name="T51" fmla="*/ 2147483647 h 489"/>
              <a:gd name="T52" fmla="*/ 2147483647 w 566"/>
              <a:gd name="T53" fmla="*/ 2147483647 h 489"/>
              <a:gd name="T54" fmla="*/ 2147483647 w 566"/>
              <a:gd name="T55" fmla="*/ 2147483647 h 489"/>
              <a:gd name="T56" fmla="*/ 2147483647 w 566"/>
              <a:gd name="T57" fmla="*/ 2147483647 h 489"/>
              <a:gd name="T58" fmla="*/ 2147483647 w 566"/>
              <a:gd name="T59" fmla="*/ 2147483647 h 489"/>
              <a:gd name="T60" fmla="*/ 2147483647 w 566"/>
              <a:gd name="T61" fmla="*/ 2147483647 h 489"/>
              <a:gd name="T62" fmla="*/ 2147483647 w 566"/>
              <a:gd name="T63" fmla="*/ 2147483647 h 489"/>
              <a:gd name="T64" fmla="*/ 2147483647 w 566"/>
              <a:gd name="T65" fmla="*/ 2147483647 h 489"/>
              <a:gd name="T66" fmla="*/ 2147483647 w 566"/>
              <a:gd name="T67" fmla="*/ 2147483647 h 489"/>
              <a:gd name="T68" fmla="*/ 2147483647 w 566"/>
              <a:gd name="T69" fmla="*/ 2147483647 h 489"/>
              <a:gd name="T70" fmla="*/ 2147483647 w 566"/>
              <a:gd name="T71" fmla="*/ 2147483647 h 489"/>
              <a:gd name="T72" fmla="*/ 2147483647 w 566"/>
              <a:gd name="T73" fmla="*/ 2147483647 h 489"/>
              <a:gd name="T74" fmla="*/ 2147483647 w 566"/>
              <a:gd name="T75" fmla="*/ 2147483647 h 489"/>
              <a:gd name="T76" fmla="*/ 2147483647 w 566"/>
              <a:gd name="T77" fmla="*/ 2147483647 h 489"/>
              <a:gd name="T78" fmla="*/ 2147483647 w 566"/>
              <a:gd name="T79" fmla="*/ 2147483647 h 489"/>
              <a:gd name="T80" fmla="*/ 2147483647 w 566"/>
              <a:gd name="T81" fmla="*/ 2147483647 h 489"/>
              <a:gd name="T82" fmla="*/ 2147483647 w 566"/>
              <a:gd name="T83" fmla="*/ 2147483647 h 489"/>
              <a:gd name="T84" fmla="*/ 2147483647 w 566"/>
              <a:gd name="T85" fmla="*/ 2147483647 h 489"/>
              <a:gd name="T86" fmla="*/ 2147483647 w 566"/>
              <a:gd name="T87" fmla="*/ 2147483647 h 489"/>
              <a:gd name="T88" fmla="*/ 2147483647 w 566"/>
              <a:gd name="T89" fmla="*/ 2147483647 h 489"/>
              <a:gd name="T90" fmla="*/ 2147483647 w 566"/>
              <a:gd name="T91" fmla="*/ 2147483647 h 489"/>
              <a:gd name="T92" fmla="*/ 2147483647 w 566"/>
              <a:gd name="T93" fmla="*/ 2147483647 h 489"/>
              <a:gd name="T94" fmla="*/ 2147483647 w 566"/>
              <a:gd name="T95" fmla="*/ 2147483647 h 489"/>
              <a:gd name="T96" fmla="*/ 2147483647 w 566"/>
              <a:gd name="T97" fmla="*/ 2147483647 h 489"/>
              <a:gd name="T98" fmla="*/ 2147483647 w 566"/>
              <a:gd name="T99" fmla="*/ 2147483647 h 489"/>
              <a:gd name="T100" fmla="*/ 2147483647 w 566"/>
              <a:gd name="T101" fmla="*/ 2147483647 h 489"/>
              <a:gd name="T102" fmla="*/ 2147483647 w 566"/>
              <a:gd name="T103" fmla="*/ 2147483647 h 489"/>
              <a:gd name="T104" fmla="*/ 2147483647 w 566"/>
              <a:gd name="T105" fmla="*/ 2147483647 h 489"/>
              <a:gd name="T106" fmla="*/ 2147483647 w 566"/>
              <a:gd name="T107" fmla="*/ 2147483647 h 489"/>
              <a:gd name="T108" fmla="*/ 2147483647 w 566"/>
              <a:gd name="T109" fmla="*/ 2147483647 h 489"/>
              <a:gd name="T110" fmla="*/ 2147483647 w 566"/>
              <a:gd name="T111" fmla="*/ 2147483647 h 489"/>
              <a:gd name="T112" fmla="*/ 2147483647 w 566"/>
              <a:gd name="T113" fmla="*/ 2147483647 h 489"/>
              <a:gd name="T114" fmla="*/ 2147483647 w 566"/>
              <a:gd name="T115" fmla="*/ 2147483647 h 489"/>
              <a:gd name="T116" fmla="*/ 2147483647 w 566"/>
              <a:gd name="T117" fmla="*/ 2147483647 h 489"/>
              <a:gd name="T118" fmla="*/ 2147483647 w 566"/>
              <a:gd name="T119" fmla="*/ 2147483647 h 489"/>
              <a:gd name="T120" fmla="*/ 2147483647 w 566"/>
              <a:gd name="T121" fmla="*/ 2147483647 h 489"/>
              <a:gd name="T122" fmla="*/ 2147483647 w 566"/>
              <a:gd name="T123" fmla="*/ 2147483647 h 4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6"/>
              <a:gd name="T187" fmla="*/ 0 h 489"/>
              <a:gd name="T188" fmla="*/ 566 w 566"/>
              <a:gd name="T189" fmla="*/ 489 h 4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6" h="489">
                <a:moveTo>
                  <a:pt x="22" y="212"/>
                </a:moveTo>
                <a:lnTo>
                  <a:pt x="23" y="210"/>
                </a:lnTo>
                <a:lnTo>
                  <a:pt x="22" y="207"/>
                </a:lnTo>
                <a:lnTo>
                  <a:pt x="22" y="206"/>
                </a:lnTo>
                <a:lnTo>
                  <a:pt x="25" y="202"/>
                </a:lnTo>
                <a:lnTo>
                  <a:pt x="28" y="199"/>
                </a:lnTo>
                <a:lnTo>
                  <a:pt x="30" y="198"/>
                </a:lnTo>
                <a:lnTo>
                  <a:pt x="34" y="198"/>
                </a:lnTo>
                <a:lnTo>
                  <a:pt x="36" y="198"/>
                </a:lnTo>
                <a:lnTo>
                  <a:pt x="37" y="198"/>
                </a:lnTo>
                <a:lnTo>
                  <a:pt x="39" y="195"/>
                </a:lnTo>
                <a:lnTo>
                  <a:pt x="42" y="192"/>
                </a:lnTo>
                <a:lnTo>
                  <a:pt x="47" y="187"/>
                </a:lnTo>
                <a:lnTo>
                  <a:pt x="48" y="185"/>
                </a:lnTo>
                <a:lnTo>
                  <a:pt x="51" y="183"/>
                </a:lnTo>
                <a:lnTo>
                  <a:pt x="53" y="180"/>
                </a:lnTo>
                <a:lnTo>
                  <a:pt x="56" y="178"/>
                </a:lnTo>
                <a:lnTo>
                  <a:pt x="57" y="177"/>
                </a:lnTo>
                <a:lnTo>
                  <a:pt x="59" y="176"/>
                </a:lnTo>
                <a:lnTo>
                  <a:pt x="60" y="175"/>
                </a:lnTo>
                <a:lnTo>
                  <a:pt x="62" y="173"/>
                </a:lnTo>
                <a:lnTo>
                  <a:pt x="62" y="172"/>
                </a:lnTo>
                <a:lnTo>
                  <a:pt x="62" y="168"/>
                </a:lnTo>
                <a:lnTo>
                  <a:pt x="63" y="168"/>
                </a:lnTo>
                <a:lnTo>
                  <a:pt x="66" y="168"/>
                </a:lnTo>
                <a:lnTo>
                  <a:pt x="67" y="168"/>
                </a:lnTo>
                <a:lnTo>
                  <a:pt x="71" y="162"/>
                </a:lnTo>
                <a:lnTo>
                  <a:pt x="71" y="160"/>
                </a:lnTo>
                <a:lnTo>
                  <a:pt x="71" y="158"/>
                </a:lnTo>
                <a:lnTo>
                  <a:pt x="71" y="156"/>
                </a:lnTo>
                <a:lnTo>
                  <a:pt x="74" y="152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80" y="148"/>
                </a:lnTo>
                <a:lnTo>
                  <a:pt x="81" y="148"/>
                </a:lnTo>
                <a:lnTo>
                  <a:pt x="86" y="147"/>
                </a:lnTo>
                <a:lnTo>
                  <a:pt x="87" y="146"/>
                </a:lnTo>
                <a:lnTo>
                  <a:pt x="88" y="144"/>
                </a:lnTo>
                <a:lnTo>
                  <a:pt x="88" y="143"/>
                </a:lnTo>
                <a:lnTo>
                  <a:pt x="88" y="141"/>
                </a:lnTo>
                <a:lnTo>
                  <a:pt x="88" y="139"/>
                </a:lnTo>
                <a:lnTo>
                  <a:pt x="89" y="138"/>
                </a:lnTo>
                <a:lnTo>
                  <a:pt x="90" y="137"/>
                </a:lnTo>
                <a:lnTo>
                  <a:pt x="93" y="136"/>
                </a:lnTo>
                <a:lnTo>
                  <a:pt x="94" y="136"/>
                </a:lnTo>
                <a:lnTo>
                  <a:pt x="95" y="134"/>
                </a:lnTo>
                <a:lnTo>
                  <a:pt x="96" y="133"/>
                </a:lnTo>
                <a:lnTo>
                  <a:pt x="96" y="131"/>
                </a:lnTo>
                <a:lnTo>
                  <a:pt x="96" y="127"/>
                </a:lnTo>
                <a:lnTo>
                  <a:pt x="96" y="126"/>
                </a:lnTo>
                <a:lnTo>
                  <a:pt x="97" y="126"/>
                </a:lnTo>
                <a:lnTo>
                  <a:pt x="98" y="125"/>
                </a:lnTo>
                <a:lnTo>
                  <a:pt x="103" y="124"/>
                </a:lnTo>
                <a:lnTo>
                  <a:pt x="106" y="123"/>
                </a:lnTo>
                <a:lnTo>
                  <a:pt x="106" y="120"/>
                </a:lnTo>
                <a:lnTo>
                  <a:pt x="108" y="118"/>
                </a:lnTo>
                <a:lnTo>
                  <a:pt x="114" y="113"/>
                </a:lnTo>
                <a:lnTo>
                  <a:pt x="115" y="113"/>
                </a:lnTo>
                <a:lnTo>
                  <a:pt x="117" y="112"/>
                </a:lnTo>
                <a:lnTo>
                  <a:pt x="117" y="111"/>
                </a:lnTo>
                <a:lnTo>
                  <a:pt x="117" y="110"/>
                </a:lnTo>
                <a:lnTo>
                  <a:pt x="115" y="108"/>
                </a:lnTo>
                <a:lnTo>
                  <a:pt x="115" y="107"/>
                </a:lnTo>
                <a:lnTo>
                  <a:pt x="116" y="105"/>
                </a:lnTo>
                <a:lnTo>
                  <a:pt x="118" y="104"/>
                </a:lnTo>
                <a:lnTo>
                  <a:pt x="120" y="104"/>
                </a:lnTo>
                <a:lnTo>
                  <a:pt x="123" y="104"/>
                </a:lnTo>
                <a:lnTo>
                  <a:pt x="125" y="103"/>
                </a:lnTo>
                <a:lnTo>
                  <a:pt x="126" y="103"/>
                </a:lnTo>
                <a:lnTo>
                  <a:pt x="126" y="102"/>
                </a:lnTo>
                <a:lnTo>
                  <a:pt x="124" y="98"/>
                </a:lnTo>
                <a:lnTo>
                  <a:pt x="124" y="97"/>
                </a:lnTo>
                <a:lnTo>
                  <a:pt x="126" y="94"/>
                </a:lnTo>
                <a:lnTo>
                  <a:pt x="128" y="94"/>
                </a:lnTo>
                <a:lnTo>
                  <a:pt x="130" y="94"/>
                </a:lnTo>
                <a:lnTo>
                  <a:pt x="134" y="95"/>
                </a:lnTo>
                <a:lnTo>
                  <a:pt x="135" y="95"/>
                </a:lnTo>
                <a:lnTo>
                  <a:pt x="136" y="96"/>
                </a:lnTo>
                <a:lnTo>
                  <a:pt x="137" y="97"/>
                </a:lnTo>
                <a:lnTo>
                  <a:pt x="137" y="98"/>
                </a:lnTo>
                <a:lnTo>
                  <a:pt x="138" y="99"/>
                </a:lnTo>
                <a:lnTo>
                  <a:pt x="139" y="98"/>
                </a:lnTo>
                <a:lnTo>
                  <a:pt x="139" y="97"/>
                </a:lnTo>
                <a:lnTo>
                  <a:pt x="140" y="93"/>
                </a:lnTo>
                <a:lnTo>
                  <a:pt x="140" y="92"/>
                </a:lnTo>
                <a:lnTo>
                  <a:pt x="138" y="91"/>
                </a:lnTo>
                <a:lnTo>
                  <a:pt x="136" y="89"/>
                </a:lnTo>
                <a:lnTo>
                  <a:pt x="133" y="88"/>
                </a:lnTo>
                <a:lnTo>
                  <a:pt x="132" y="87"/>
                </a:lnTo>
                <a:lnTo>
                  <a:pt x="133" y="86"/>
                </a:lnTo>
                <a:lnTo>
                  <a:pt x="136" y="84"/>
                </a:lnTo>
                <a:lnTo>
                  <a:pt x="138" y="84"/>
                </a:lnTo>
                <a:lnTo>
                  <a:pt x="141" y="81"/>
                </a:lnTo>
                <a:lnTo>
                  <a:pt x="142" y="81"/>
                </a:lnTo>
                <a:lnTo>
                  <a:pt x="143" y="81"/>
                </a:lnTo>
                <a:lnTo>
                  <a:pt x="143" y="80"/>
                </a:lnTo>
                <a:lnTo>
                  <a:pt x="144" y="79"/>
                </a:lnTo>
                <a:lnTo>
                  <a:pt x="144" y="78"/>
                </a:lnTo>
                <a:lnTo>
                  <a:pt x="145" y="77"/>
                </a:lnTo>
                <a:lnTo>
                  <a:pt x="146" y="77"/>
                </a:lnTo>
                <a:lnTo>
                  <a:pt x="146" y="78"/>
                </a:lnTo>
                <a:lnTo>
                  <a:pt x="146" y="79"/>
                </a:lnTo>
                <a:lnTo>
                  <a:pt x="148" y="80"/>
                </a:lnTo>
                <a:lnTo>
                  <a:pt x="149" y="80"/>
                </a:lnTo>
                <a:lnTo>
                  <a:pt x="149" y="78"/>
                </a:lnTo>
                <a:lnTo>
                  <a:pt x="150" y="77"/>
                </a:lnTo>
                <a:lnTo>
                  <a:pt x="152" y="76"/>
                </a:lnTo>
                <a:lnTo>
                  <a:pt x="152" y="75"/>
                </a:lnTo>
                <a:lnTo>
                  <a:pt x="153" y="74"/>
                </a:lnTo>
                <a:lnTo>
                  <a:pt x="154" y="74"/>
                </a:lnTo>
                <a:lnTo>
                  <a:pt x="155" y="75"/>
                </a:lnTo>
                <a:lnTo>
                  <a:pt x="156" y="75"/>
                </a:lnTo>
                <a:lnTo>
                  <a:pt x="157" y="75"/>
                </a:lnTo>
                <a:lnTo>
                  <a:pt x="158" y="72"/>
                </a:lnTo>
                <a:lnTo>
                  <a:pt x="161" y="71"/>
                </a:lnTo>
                <a:lnTo>
                  <a:pt x="162" y="70"/>
                </a:lnTo>
                <a:lnTo>
                  <a:pt x="162" y="69"/>
                </a:lnTo>
                <a:lnTo>
                  <a:pt x="161" y="68"/>
                </a:lnTo>
                <a:lnTo>
                  <a:pt x="161" y="67"/>
                </a:lnTo>
                <a:lnTo>
                  <a:pt x="161" y="66"/>
                </a:lnTo>
                <a:lnTo>
                  <a:pt x="164" y="66"/>
                </a:lnTo>
                <a:lnTo>
                  <a:pt x="164" y="65"/>
                </a:lnTo>
                <a:lnTo>
                  <a:pt x="164" y="64"/>
                </a:lnTo>
                <a:lnTo>
                  <a:pt x="165" y="63"/>
                </a:lnTo>
                <a:lnTo>
                  <a:pt x="166" y="62"/>
                </a:lnTo>
                <a:lnTo>
                  <a:pt x="169" y="63"/>
                </a:lnTo>
                <a:lnTo>
                  <a:pt x="170" y="62"/>
                </a:lnTo>
                <a:lnTo>
                  <a:pt x="172" y="60"/>
                </a:lnTo>
                <a:lnTo>
                  <a:pt x="174" y="58"/>
                </a:lnTo>
                <a:lnTo>
                  <a:pt x="175" y="58"/>
                </a:lnTo>
                <a:lnTo>
                  <a:pt x="176" y="58"/>
                </a:lnTo>
                <a:lnTo>
                  <a:pt x="177" y="59"/>
                </a:lnTo>
                <a:lnTo>
                  <a:pt x="178" y="60"/>
                </a:lnTo>
                <a:lnTo>
                  <a:pt x="178" y="61"/>
                </a:lnTo>
                <a:lnTo>
                  <a:pt x="179" y="60"/>
                </a:lnTo>
                <a:lnTo>
                  <a:pt x="179" y="59"/>
                </a:lnTo>
                <a:lnTo>
                  <a:pt x="179" y="58"/>
                </a:lnTo>
                <a:lnTo>
                  <a:pt x="179" y="57"/>
                </a:lnTo>
                <a:lnTo>
                  <a:pt x="181" y="57"/>
                </a:lnTo>
                <a:lnTo>
                  <a:pt x="182" y="56"/>
                </a:lnTo>
                <a:lnTo>
                  <a:pt x="184" y="57"/>
                </a:lnTo>
                <a:lnTo>
                  <a:pt x="186" y="58"/>
                </a:lnTo>
                <a:lnTo>
                  <a:pt x="187" y="57"/>
                </a:lnTo>
                <a:lnTo>
                  <a:pt x="187" y="56"/>
                </a:lnTo>
                <a:lnTo>
                  <a:pt x="186" y="55"/>
                </a:lnTo>
                <a:lnTo>
                  <a:pt x="182" y="53"/>
                </a:lnTo>
                <a:lnTo>
                  <a:pt x="182" y="52"/>
                </a:lnTo>
                <a:lnTo>
                  <a:pt x="183" y="52"/>
                </a:lnTo>
                <a:lnTo>
                  <a:pt x="184" y="51"/>
                </a:lnTo>
                <a:lnTo>
                  <a:pt x="187" y="53"/>
                </a:lnTo>
                <a:lnTo>
                  <a:pt x="188" y="52"/>
                </a:lnTo>
                <a:lnTo>
                  <a:pt x="189" y="52"/>
                </a:lnTo>
                <a:lnTo>
                  <a:pt x="190" y="52"/>
                </a:lnTo>
                <a:lnTo>
                  <a:pt x="191" y="52"/>
                </a:lnTo>
                <a:lnTo>
                  <a:pt x="192" y="52"/>
                </a:lnTo>
                <a:lnTo>
                  <a:pt x="193" y="50"/>
                </a:lnTo>
                <a:lnTo>
                  <a:pt x="195" y="48"/>
                </a:lnTo>
                <a:lnTo>
                  <a:pt x="195" y="46"/>
                </a:lnTo>
                <a:lnTo>
                  <a:pt x="195" y="43"/>
                </a:lnTo>
                <a:lnTo>
                  <a:pt x="195" y="42"/>
                </a:lnTo>
                <a:lnTo>
                  <a:pt x="195" y="41"/>
                </a:lnTo>
                <a:lnTo>
                  <a:pt x="196" y="41"/>
                </a:lnTo>
                <a:lnTo>
                  <a:pt x="198" y="41"/>
                </a:lnTo>
                <a:lnTo>
                  <a:pt x="198" y="40"/>
                </a:lnTo>
                <a:lnTo>
                  <a:pt x="199" y="39"/>
                </a:lnTo>
                <a:lnTo>
                  <a:pt x="200" y="37"/>
                </a:lnTo>
                <a:lnTo>
                  <a:pt x="201" y="34"/>
                </a:lnTo>
                <a:lnTo>
                  <a:pt x="202" y="33"/>
                </a:lnTo>
                <a:lnTo>
                  <a:pt x="203" y="34"/>
                </a:lnTo>
                <a:lnTo>
                  <a:pt x="204" y="37"/>
                </a:lnTo>
                <a:lnTo>
                  <a:pt x="204" y="38"/>
                </a:lnTo>
                <a:lnTo>
                  <a:pt x="205" y="38"/>
                </a:lnTo>
                <a:lnTo>
                  <a:pt x="206" y="37"/>
                </a:lnTo>
                <a:lnTo>
                  <a:pt x="207" y="36"/>
                </a:lnTo>
                <a:lnTo>
                  <a:pt x="208" y="36"/>
                </a:lnTo>
                <a:lnTo>
                  <a:pt x="211" y="37"/>
                </a:lnTo>
                <a:lnTo>
                  <a:pt x="211" y="36"/>
                </a:lnTo>
                <a:lnTo>
                  <a:pt x="212" y="36"/>
                </a:lnTo>
                <a:lnTo>
                  <a:pt x="211" y="33"/>
                </a:lnTo>
                <a:lnTo>
                  <a:pt x="212" y="32"/>
                </a:lnTo>
                <a:lnTo>
                  <a:pt x="213" y="33"/>
                </a:lnTo>
                <a:lnTo>
                  <a:pt x="213" y="35"/>
                </a:lnTo>
                <a:lnTo>
                  <a:pt x="214" y="35"/>
                </a:lnTo>
                <a:lnTo>
                  <a:pt x="215" y="35"/>
                </a:lnTo>
                <a:lnTo>
                  <a:pt x="216" y="34"/>
                </a:lnTo>
                <a:lnTo>
                  <a:pt x="216" y="33"/>
                </a:lnTo>
                <a:lnTo>
                  <a:pt x="217" y="30"/>
                </a:lnTo>
                <a:lnTo>
                  <a:pt x="217" y="29"/>
                </a:lnTo>
                <a:lnTo>
                  <a:pt x="218" y="28"/>
                </a:lnTo>
                <a:lnTo>
                  <a:pt x="219" y="29"/>
                </a:lnTo>
                <a:lnTo>
                  <a:pt x="220" y="29"/>
                </a:lnTo>
                <a:lnTo>
                  <a:pt x="221" y="32"/>
                </a:lnTo>
                <a:lnTo>
                  <a:pt x="222" y="31"/>
                </a:lnTo>
                <a:lnTo>
                  <a:pt x="223" y="30"/>
                </a:lnTo>
                <a:lnTo>
                  <a:pt x="224" y="30"/>
                </a:lnTo>
                <a:lnTo>
                  <a:pt x="225" y="30"/>
                </a:lnTo>
                <a:lnTo>
                  <a:pt x="227" y="30"/>
                </a:lnTo>
                <a:lnTo>
                  <a:pt x="227" y="29"/>
                </a:lnTo>
                <a:lnTo>
                  <a:pt x="228" y="29"/>
                </a:lnTo>
                <a:lnTo>
                  <a:pt x="227" y="28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8" y="26"/>
                </a:lnTo>
                <a:lnTo>
                  <a:pt x="229" y="26"/>
                </a:lnTo>
                <a:lnTo>
                  <a:pt x="230" y="25"/>
                </a:lnTo>
                <a:lnTo>
                  <a:pt x="231" y="26"/>
                </a:lnTo>
                <a:lnTo>
                  <a:pt x="232" y="26"/>
                </a:lnTo>
                <a:lnTo>
                  <a:pt x="233" y="28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6" y="28"/>
                </a:lnTo>
                <a:lnTo>
                  <a:pt x="235" y="26"/>
                </a:lnTo>
                <a:lnTo>
                  <a:pt x="236" y="25"/>
                </a:lnTo>
                <a:lnTo>
                  <a:pt x="235" y="24"/>
                </a:lnTo>
                <a:lnTo>
                  <a:pt x="236" y="24"/>
                </a:lnTo>
                <a:lnTo>
                  <a:pt x="236" y="25"/>
                </a:lnTo>
                <a:lnTo>
                  <a:pt x="238" y="26"/>
                </a:lnTo>
                <a:lnTo>
                  <a:pt x="239" y="27"/>
                </a:lnTo>
                <a:lnTo>
                  <a:pt x="239" y="28"/>
                </a:lnTo>
                <a:lnTo>
                  <a:pt x="240" y="27"/>
                </a:lnTo>
                <a:lnTo>
                  <a:pt x="240" y="25"/>
                </a:lnTo>
                <a:lnTo>
                  <a:pt x="241" y="24"/>
                </a:lnTo>
                <a:lnTo>
                  <a:pt x="242" y="23"/>
                </a:lnTo>
                <a:lnTo>
                  <a:pt x="243" y="23"/>
                </a:lnTo>
                <a:lnTo>
                  <a:pt x="244" y="23"/>
                </a:lnTo>
                <a:lnTo>
                  <a:pt x="244" y="22"/>
                </a:lnTo>
                <a:lnTo>
                  <a:pt x="244" y="21"/>
                </a:lnTo>
                <a:lnTo>
                  <a:pt x="244" y="20"/>
                </a:lnTo>
                <a:lnTo>
                  <a:pt x="245" y="19"/>
                </a:lnTo>
                <a:lnTo>
                  <a:pt x="246" y="17"/>
                </a:lnTo>
                <a:lnTo>
                  <a:pt x="246" y="16"/>
                </a:lnTo>
                <a:lnTo>
                  <a:pt x="246" y="14"/>
                </a:lnTo>
                <a:lnTo>
                  <a:pt x="247" y="13"/>
                </a:lnTo>
                <a:lnTo>
                  <a:pt x="248" y="14"/>
                </a:lnTo>
                <a:lnTo>
                  <a:pt x="248" y="15"/>
                </a:lnTo>
                <a:lnTo>
                  <a:pt x="248" y="16"/>
                </a:lnTo>
                <a:lnTo>
                  <a:pt x="249" y="16"/>
                </a:lnTo>
                <a:lnTo>
                  <a:pt x="250" y="17"/>
                </a:lnTo>
                <a:lnTo>
                  <a:pt x="251" y="17"/>
                </a:lnTo>
                <a:lnTo>
                  <a:pt x="252" y="17"/>
                </a:lnTo>
                <a:lnTo>
                  <a:pt x="253" y="16"/>
                </a:lnTo>
                <a:lnTo>
                  <a:pt x="254" y="16"/>
                </a:lnTo>
                <a:lnTo>
                  <a:pt x="256" y="14"/>
                </a:lnTo>
                <a:lnTo>
                  <a:pt x="257" y="13"/>
                </a:lnTo>
                <a:lnTo>
                  <a:pt x="259" y="12"/>
                </a:lnTo>
                <a:lnTo>
                  <a:pt x="258" y="10"/>
                </a:lnTo>
                <a:lnTo>
                  <a:pt x="259" y="10"/>
                </a:lnTo>
                <a:lnTo>
                  <a:pt x="260" y="9"/>
                </a:lnTo>
                <a:lnTo>
                  <a:pt x="262" y="10"/>
                </a:lnTo>
                <a:lnTo>
                  <a:pt x="262" y="9"/>
                </a:lnTo>
                <a:lnTo>
                  <a:pt x="262" y="8"/>
                </a:lnTo>
                <a:lnTo>
                  <a:pt x="262" y="7"/>
                </a:lnTo>
                <a:lnTo>
                  <a:pt x="262" y="6"/>
                </a:lnTo>
                <a:lnTo>
                  <a:pt x="264" y="6"/>
                </a:lnTo>
                <a:lnTo>
                  <a:pt x="265" y="7"/>
                </a:lnTo>
                <a:lnTo>
                  <a:pt x="266" y="8"/>
                </a:lnTo>
                <a:lnTo>
                  <a:pt x="266" y="7"/>
                </a:lnTo>
                <a:lnTo>
                  <a:pt x="268" y="7"/>
                </a:lnTo>
                <a:lnTo>
                  <a:pt x="268" y="5"/>
                </a:lnTo>
                <a:lnTo>
                  <a:pt x="268" y="4"/>
                </a:lnTo>
                <a:lnTo>
                  <a:pt x="269" y="4"/>
                </a:lnTo>
                <a:lnTo>
                  <a:pt x="270" y="7"/>
                </a:lnTo>
                <a:lnTo>
                  <a:pt x="271" y="7"/>
                </a:lnTo>
                <a:lnTo>
                  <a:pt x="272" y="7"/>
                </a:lnTo>
                <a:lnTo>
                  <a:pt x="273" y="7"/>
                </a:lnTo>
                <a:lnTo>
                  <a:pt x="275" y="6"/>
                </a:lnTo>
                <a:lnTo>
                  <a:pt x="276" y="6"/>
                </a:lnTo>
                <a:lnTo>
                  <a:pt x="277" y="9"/>
                </a:lnTo>
                <a:lnTo>
                  <a:pt x="278" y="9"/>
                </a:lnTo>
                <a:lnTo>
                  <a:pt x="279" y="8"/>
                </a:lnTo>
                <a:lnTo>
                  <a:pt x="280" y="7"/>
                </a:lnTo>
                <a:lnTo>
                  <a:pt x="281" y="7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4" y="8"/>
                </a:lnTo>
                <a:lnTo>
                  <a:pt x="285" y="9"/>
                </a:lnTo>
                <a:lnTo>
                  <a:pt x="284" y="10"/>
                </a:lnTo>
                <a:lnTo>
                  <a:pt x="285" y="11"/>
                </a:lnTo>
                <a:lnTo>
                  <a:pt x="286" y="9"/>
                </a:lnTo>
                <a:lnTo>
                  <a:pt x="287" y="9"/>
                </a:lnTo>
                <a:lnTo>
                  <a:pt x="288" y="9"/>
                </a:lnTo>
                <a:lnTo>
                  <a:pt x="291" y="7"/>
                </a:lnTo>
                <a:lnTo>
                  <a:pt x="291" y="8"/>
                </a:lnTo>
                <a:lnTo>
                  <a:pt x="293" y="9"/>
                </a:lnTo>
                <a:lnTo>
                  <a:pt x="294" y="10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4" y="7"/>
                </a:lnTo>
                <a:lnTo>
                  <a:pt x="294" y="6"/>
                </a:lnTo>
                <a:lnTo>
                  <a:pt x="294" y="5"/>
                </a:lnTo>
                <a:lnTo>
                  <a:pt x="295" y="5"/>
                </a:lnTo>
                <a:lnTo>
                  <a:pt x="295" y="4"/>
                </a:lnTo>
                <a:lnTo>
                  <a:pt x="296" y="5"/>
                </a:lnTo>
                <a:lnTo>
                  <a:pt x="297" y="6"/>
                </a:lnTo>
                <a:lnTo>
                  <a:pt x="298" y="7"/>
                </a:lnTo>
                <a:lnTo>
                  <a:pt x="301" y="5"/>
                </a:lnTo>
                <a:lnTo>
                  <a:pt x="302" y="4"/>
                </a:lnTo>
                <a:lnTo>
                  <a:pt x="302" y="3"/>
                </a:lnTo>
                <a:lnTo>
                  <a:pt x="303" y="2"/>
                </a:lnTo>
                <a:lnTo>
                  <a:pt x="304" y="1"/>
                </a:lnTo>
                <a:lnTo>
                  <a:pt x="305" y="2"/>
                </a:lnTo>
                <a:lnTo>
                  <a:pt x="305" y="3"/>
                </a:lnTo>
                <a:lnTo>
                  <a:pt x="306" y="3"/>
                </a:lnTo>
                <a:lnTo>
                  <a:pt x="307" y="3"/>
                </a:lnTo>
                <a:lnTo>
                  <a:pt x="308" y="3"/>
                </a:lnTo>
                <a:lnTo>
                  <a:pt x="309" y="4"/>
                </a:lnTo>
                <a:lnTo>
                  <a:pt x="309" y="5"/>
                </a:lnTo>
                <a:lnTo>
                  <a:pt x="310" y="5"/>
                </a:lnTo>
                <a:lnTo>
                  <a:pt x="309" y="6"/>
                </a:lnTo>
                <a:lnTo>
                  <a:pt x="309" y="7"/>
                </a:lnTo>
                <a:lnTo>
                  <a:pt x="308" y="9"/>
                </a:lnTo>
                <a:lnTo>
                  <a:pt x="308" y="10"/>
                </a:lnTo>
                <a:lnTo>
                  <a:pt x="308" y="11"/>
                </a:lnTo>
                <a:lnTo>
                  <a:pt x="310" y="10"/>
                </a:lnTo>
                <a:lnTo>
                  <a:pt x="312" y="8"/>
                </a:lnTo>
                <a:lnTo>
                  <a:pt x="313" y="7"/>
                </a:lnTo>
                <a:lnTo>
                  <a:pt x="314" y="7"/>
                </a:lnTo>
                <a:lnTo>
                  <a:pt x="317" y="9"/>
                </a:lnTo>
                <a:lnTo>
                  <a:pt x="318" y="8"/>
                </a:lnTo>
                <a:lnTo>
                  <a:pt x="318" y="6"/>
                </a:lnTo>
                <a:lnTo>
                  <a:pt x="319" y="5"/>
                </a:lnTo>
                <a:lnTo>
                  <a:pt x="320" y="5"/>
                </a:lnTo>
                <a:lnTo>
                  <a:pt x="320" y="7"/>
                </a:lnTo>
                <a:lnTo>
                  <a:pt x="321" y="8"/>
                </a:lnTo>
                <a:lnTo>
                  <a:pt x="322" y="7"/>
                </a:lnTo>
                <a:lnTo>
                  <a:pt x="325" y="7"/>
                </a:lnTo>
                <a:lnTo>
                  <a:pt x="325" y="6"/>
                </a:lnTo>
                <a:lnTo>
                  <a:pt x="325" y="5"/>
                </a:lnTo>
                <a:lnTo>
                  <a:pt x="325" y="3"/>
                </a:lnTo>
                <a:lnTo>
                  <a:pt x="325" y="2"/>
                </a:lnTo>
                <a:lnTo>
                  <a:pt x="326" y="1"/>
                </a:lnTo>
                <a:lnTo>
                  <a:pt x="327" y="1"/>
                </a:lnTo>
                <a:lnTo>
                  <a:pt x="328" y="0"/>
                </a:lnTo>
                <a:lnTo>
                  <a:pt x="329" y="1"/>
                </a:lnTo>
                <a:lnTo>
                  <a:pt x="328" y="3"/>
                </a:lnTo>
                <a:lnTo>
                  <a:pt x="328" y="4"/>
                </a:lnTo>
                <a:lnTo>
                  <a:pt x="328" y="6"/>
                </a:lnTo>
                <a:lnTo>
                  <a:pt x="328" y="7"/>
                </a:lnTo>
                <a:lnTo>
                  <a:pt x="330" y="4"/>
                </a:lnTo>
                <a:lnTo>
                  <a:pt x="331" y="5"/>
                </a:lnTo>
                <a:lnTo>
                  <a:pt x="331" y="6"/>
                </a:lnTo>
                <a:lnTo>
                  <a:pt x="331" y="7"/>
                </a:lnTo>
                <a:lnTo>
                  <a:pt x="331" y="8"/>
                </a:lnTo>
                <a:lnTo>
                  <a:pt x="330" y="9"/>
                </a:lnTo>
                <a:lnTo>
                  <a:pt x="331" y="10"/>
                </a:lnTo>
                <a:lnTo>
                  <a:pt x="331" y="11"/>
                </a:lnTo>
                <a:lnTo>
                  <a:pt x="332" y="11"/>
                </a:lnTo>
                <a:lnTo>
                  <a:pt x="333" y="10"/>
                </a:lnTo>
                <a:lnTo>
                  <a:pt x="333" y="8"/>
                </a:lnTo>
                <a:lnTo>
                  <a:pt x="333" y="7"/>
                </a:lnTo>
                <a:lnTo>
                  <a:pt x="334" y="7"/>
                </a:lnTo>
                <a:lnTo>
                  <a:pt x="335" y="7"/>
                </a:lnTo>
                <a:lnTo>
                  <a:pt x="335" y="10"/>
                </a:lnTo>
                <a:lnTo>
                  <a:pt x="336" y="10"/>
                </a:lnTo>
                <a:lnTo>
                  <a:pt x="337" y="10"/>
                </a:lnTo>
                <a:lnTo>
                  <a:pt x="338" y="9"/>
                </a:lnTo>
                <a:lnTo>
                  <a:pt x="339" y="8"/>
                </a:lnTo>
                <a:lnTo>
                  <a:pt x="340" y="7"/>
                </a:lnTo>
                <a:lnTo>
                  <a:pt x="341" y="7"/>
                </a:lnTo>
                <a:lnTo>
                  <a:pt x="342" y="8"/>
                </a:lnTo>
                <a:lnTo>
                  <a:pt x="341" y="10"/>
                </a:lnTo>
                <a:lnTo>
                  <a:pt x="342" y="10"/>
                </a:lnTo>
                <a:lnTo>
                  <a:pt x="343" y="10"/>
                </a:lnTo>
                <a:lnTo>
                  <a:pt x="344" y="10"/>
                </a:lnTo>
                <a:lnTo>
                  <a:pt x="345" y="10"/>
                </a:lnTo>
                <a:lnTo>
                  <a:pt x="346" y="10"/>
                </a:lnTo>
                <a:lnTo>
                  <a:pt x="347" y="10"/>
                </a:lnTo>
                <a:lnTo>
                  <a:pt x="348" y="10"/>
                </a:lnTo>
                <a:lnTo>
                  <a:pt x="348" y="11"/>
                </a:lnTo>
                <a:lnTo>
                  <a:pt x="347" y="13"/>
                </a:lnTo>
                <a:lnTo>
                  <a:pt x="348" y="13"/>
                </a:lnTo>
                <a:lnTo>
                  <a:pt x="349" y="13"/>
                </a:lnTo>
                <a:lnTo>
                  <a:pt x="350" y="12"/>
                </a:lnTo>
                <a:lnTo>
                  <a:pt x="351" y="12"/>
                </a:lnTo>
                <a:lnTo>
                  <a:pt x="351" y="13"/>
                </a:lnTo>
                <a:lnTo>
                  <a:pt x="351" y="15"/>
                </a:lnTo>
                <a:lnTo>
                  <a:pt x="351" y="16"/>
                </a:lnTo>
                <a:lnTo>
                  <a:pt x="352" y="16"/>
                </a:lnTo>
                <a:lnTo>
                  <a:pt x="353" y="14"/>
                </a:lnTo>
                <a:lnTo>
                  <a:pt x="354" y="13"/>
                </a:lnTo>
                <a:lnTo>
                  <a:pt x="354" y="12"/>
                </a:lnTo>
                <a:lnTo>
                  <a:pt x="354" y="13"/>
                </a:lnTo>
                <a:lnTo>
                  <a:pt x="356" y="14"/>
                </a:lnTo>
                <a:lnTo>
                  <a:pt x="357" y="14"/>
                </a:lnTo>
                <a:lnTo>
                  <a:pt x="358" y="14"/>
                </a:lnTo>
                <a:lnTo>
                  <a:pt x="359" y="13"/>
                </a:lnTo>
                <a:lnTo>
                  <a:pt x="360" y="13"/>
                </a:lnTo>
                <a:lnTo>
                  <a:pt x="361" y="13"/>
                </a:lnTo>
                <a:lnTo>
                  <a:pt x="362" y="13"/>
                </a:lnTo>
                <a:lnTo>
                  <a:pt x="363" y="13"/>
                </a:lnTo>
                <a:lnTo>
                  <a:pt x="363" y="14"/>
                </a:lnTo>
                <a:lnTo>
                  <a:pt x="366" y="14"/>
                </a:lnTo>
                <a:lnTo>
                  <a:pt x="367" y="14"/>
                </a:lnTo>
                <a:lnTo>
                  <a:pt x="368" y="14"/>
                </a:lnTo>
                <a:lnTo>
                  <a:pt x="367" y="13"/>
                </a:lnTo>
                <a:lnTo>
                  <a:pt x="368" y="12"/>
                </a:lnTo>
                <a:lnTo>
                  <a:pt x="370" y="11"/>
                </a:lnTo>
                <a:lnTo>
                  <a:pt x="371" y="11"/>
                </a:lnTo>
                <a:lnTo>
                  <a:pt x="370" y="13"/>
                </a:lnTo>
                <a:lnTo>
                  <a:pt x="370" y="14"/>
                </a:lnTo>
                <a:lnTo>
                  <a:pt x="372" y="16"/>
                </a:lnTo>
                <a:lnTo>
                  <a:pt x="373" y="16"/>
                </a:lnTo>
                <a:lnTo>
                  <a:pt x="374" y="16"/>
                </a:lnTo>
                <a:lnTo>
                  <a:pt x="373" y="13"/>
                </a:lnTo>
                <a:lnTo>
                  <a:pt x="374" y="13"/>
                </a:lnTo>
                <a:lnTo>
                  <a:pt x="374" y="14"/>
                </a:lnTo>
                <a:lnTo>
                  <a:pt x="374" y="16"/>
                </a:lnTo>
                <a:lnTo>
                  <a:pt x="375" y="17"/>
                </a:lnTo>
                <a:lnTo>
                  <a:pt x="377" y="16"/>
                </a:lnTo>
                <a:lnTo>
                  <a:pt x="378" y="17"/>
                </a:lnTo>
                <a:lnTo>
                  <a:pt x="379" y="17"/>
                </a:lnTo>
                <a:lnTo>
                  <a:pt x="380" y="18"/>
                </a:lnTo>
                <a:lnTo>
                  <a:pt x="380" y="17"/>
                </a:lnTo>
                <a:lnTo>
                  <a:pt x="380" y="16"/>
                </a:lnTo>
                <a:lnTo>
                  <a:pt x="380" y="15"/>
                </a:lnTo>
                <a:lnTo>
                  <a:pt x="380" y="14"/>
                </a:lnTo>
                <a:lnTo>
                  <a:pt x="380" y="13"/>
                </a:lnTo>
                <a:lnTo>
                  <a:pt x="382" y="14"/>
                </a:lnTo>
                <a:lnTo>
                  <a:pt x="383" y="13"/>
                </a:lnTo>
                <a:lnTo>
                  <a:pt x="385" y="14"/>
                </a:lnTo>
                <a:lnTo>
                  <a:pt x="385" y="15"/>
                </a:lnTo>
                <a:lnTo>
                  <a:pt x="384" y="15"/>
                </a:lnTo>
                <a:lnTo>
                  <a:pt x="383" y="16"/>
                </a:lnTo>
                <a:lnTo>
                  <a:pt x="382" y="16"/>
                </a:lnTo>
                <a:lnTo>
                  <a:pt x="382" y="17"/>
                </a:lnTo>
                <a:lnTo>
                  <a:pt x="384" y="17"/>
                </a:lnTo>
                <a:lnTo>
                  <a:pt x="386" y="19"/>
                </a:lnTo>
                <a:lnTo>
                  <a:pt x="387" y="19"/>
                </a:lnTo>
                <a:lnTo>
                  <a:pt x="387" y="18"/>
                </a:lnTo>
                <a:lnTo>
                  <a:pt x="388" y="16"/>
                </a:lnTo>
                <a:lnTo>
                  <a:pt x="389" y="16"/>
                </a:lnTo>
                <a:lnTo>
                  <a:pt x="389" y="15"/>
                </a:lnTo>
                <a:lnTo>
                  <a:pt x="390" y="15"/>
                </a:lnTo>
                <a:lnTo>
                  <a:pt x="390" y="16"/>
                </a:lnTo>
                <a:lnTo>
                  <a:pt x="389" y="18"/>
                </a:lnTo>
                <a:lnTo>
                  <a:pt x="390" y="18"/>
                </a:lnTo>
                <a:lnTo>
                  <a:pt x="391" y="17"/>
                </a:lnTo>
                <a:lnTo>
                  <a:pt x="392" y="17"/>
                </a:lnTo>
                <a:lnTo>
                  <a:pt x="393" y="17"/>
                </a:lnTo>
                <a:lnTo>
                  <a:pt x="394" y="17"/>
                </a:lnTo>
                <a:lnTo>
                  <a:pt x="394" y="18"/>
                </a:lnTo>
                <a:lnTo>
                  <a:pt x="394" y="19"/>
                </a:lnTo>
                <a:lnTo>
                  <a:pt x="394" y="20"/>
                </a:lnTo>
                <a:lnTo>
                  <a:pt x="395" y="20"/>
                </a:lnTo>
                <a:lnTo>
                  <a:pt x="396" y="20"/>
                </a:lnTo>
                <a:lnTo>
                  <a:pt x="398" y="20"/>
                </a:lnTo>
                <a:lnTo>
                  <a:pt x="399" y="20"/>
                </a:lnTo>
                <a:lnTo>
                  <a:pt x="400" y="19"/>
                </a:lnTo>
                <a:lnTo>
                  <a:pt x="401" y="20"/>
                </a:lnTo>
                <a:lnTo>
                  <a:pt x="400" y="21"/>
                </a:lnTo>
                <a:lnTo>
                  <a:pt x="400" y="22"/>
                </a:lnTo>
                <a:lnTo>
                  <a:pt x="401" y="23"/>
                </a:lnTo>
                <a:lnTo>
                  <a:pt x="402" y="23"/>
                </a:lnTo>
                <a:lnTo>
                  <a:pt x="403" y="23"/>
                </a:lnTo>
                <a:lnTo>
                  <a:pt x="404" y="23"/>
                </a:lnTo>
                <a:lnTo>
                  <a:pt x="405" y="23"/>
                </a:lnTo>
                <a:lnTo>
                  <a:pt x="405" y="24"/>
                </a:lnTo>
                <a:lnTo>
                  <a:pt x="402" y="23"/>
                </a:lnTo>
                <a:lnTo>
                  <a:pt x="401" y="23"/>
                </a:lnTo>
                <a:lnTo>
                  <a:pt x="401" y="24"/>
                </a:lnTo>
                <a:lnTo>
                  <a:pt x="401" y="25"/>
                </a:lnTo>
                <a:lnTo>
                  <a:pt x="402" y="25"/>
                </a:lnTo>
                <a:lnTo>
                  <a:pt x="403" y="25"/>
                </a:lnTo>
                <a:lnTo>
                  <a:pt x="405" y="25"/>
                </a:lnTo>
                <a:lnTo>
                  <a:pt x="406" y="26"/>
                </a:lnTo>
                <a:lnTo>
                  <a:pt x="406" y="27"/>
                </a:lnTo>
                <a:lnTo>
                  <a:pt x="404" y="29"/>
                </a:lnTo>
                <a:lnTo>
                  <a:pt x="405" y="29"/>
                </a:lnTo>
                <a:lnTo>
                  <a:pt x="406" y="29"/>
                </a:lnTo>
                <a:lnTo>
                  <a:pt x="407" y="29"/>
                </a:lnTo>
                <a:lnTo>
                  <a:pt x="408" y="29"/>
                </a:lnTo>
                <a:lnTo>
                  <a:pt x="409" y="29"/>
                </a:lnTo>
                <a:lnTo>
                  <a:pt x="409" y="31"/>
                </a:lnTo>
                <a:lnTo>
                  <a:pt x="409" y="33"/>
                </a:lnTo>
                <a:lnTo>
                  <a:pt x="410" y="33"/>
                </a:lnTo>
                <a:lnTo>
                  <a:pt x="411" y="33"/>
                </a:lnTo>
                <a:lnTo>
                  <a:pt x="410" y="30"/>
                </a:lnTo>
                <a:lnTo>
                  <a:pt x="411" y="30"/>
                </a:lnTo>
                <a:lnTo>
                  <a:pt x="412" y="29"/>
                </a:lnTo>
                <a:lnTo>
                  <a:pt x="412" y="30"/>
                </a:lnTo>
                <a:lnTo>
                  <a:pt x="413" y="30"/>
                </a:lnTo>
                <a:lnTo>
                  <a:pt x="412" y="33"/>
                </a:lnTo>
                <a:lnTo>
                  <a:pt x="413" y="33"/>
                </a:lnTo>
                <a:lnTo>
                  <a:pt x="414" y="33"/>
                </a:lnTo>
                <a:lnTo>
                  <a:pt x="415" y="33"/>
                </a:lnTo>
                <a:lnTo>
                  <a:pt x="416" y="33"/>
                </a:lnTo>
                <a:lnTo>
                  <a:pt x="417" y="33"/>
                </a:lnTo>
                <a:lnTo>
                  <a:pt x="416" y="33"/>
                </a:lnTo>
                <a:lnTo>
                  <a:pt x="416" y="32"/>
                </a:lnTo>
                <a:lnTo>
                  <a:pt x="415" y="32"/>
                </a:lnTo>
                <a:lnTo>
                  <a:pt x="416" y="31"/>
                </a:lnTo>
                <a:lnTo>
                  <a:pt x="417" y="31"/>
                </a:lnTo>
                <a:lnTo>
                  <a:pt x="419" y="30"/>
                </a:lnTo>
                <a:lnTo>
                  <a:pt x="420" y="31"/>
                </a:lnTo>
                <a:lnTo>
                  <a:pt x="421" y="33"/>
                </a:lnTo>
                <a:lnTo>
                  <a:pt x="422" y="33"/>
                </a:lnTo>
                <a:lnTo>
                  <a:pt x="422" y="32"/>
                </a:lnTo>
                <a:lnTo>
                  <a:pt x="423" y="30"/>
                </a:lnTo>
                <a:lnTo>
                  <a:pt x="425" y="30"/>
                </a:lnTo>
                <a:lnTo>
                  <a:pt x="425" y="31"/>
                </a:lnTo>
                <a:lnTo>
                  <a:pt x="425" y="32"/>
                </a:lnTo>
                <a:lnTo>
                  <a:pt x="424" y="32"/>
                </a:lnTo>
                <a:lnTo>
                  <a:pt x="425" y="33"/>
                </a:lnTo>
                <a:lnTo>
                  <a:pt x="426" y="33"/>
                </a:lnTo>
                <a:lnTo>
                  <a:pt x="427" y="31"/>
                </a:lnTo>
                <a:lnTo>
                  <a:pt x="428" y="31"/>
                </a:lnTo>
                <a:lnTo>
                  <a:pt x="429" y="31"/>
                </a:lnTo>
                <a:lnTo>
                  <a:pt x="429" y="32"/>
                </a:lnTo>
                <a:lnTo>
                  <a:pt x="428" y="34"/>
                </a:lnTo>
                <a:lnTo>
                  <a:pt x="429" y="35"/>
                </a:lnTo>
                <a:lnTo>
                  <a:pt x="430" y="33"/>
                </a:lnTo>
                <a:lnTo>
                  <a:pt x="431" y="33"/>
                </a:lnTo>
                <a:lnTo>
                  <a:pt x="432" y="33"/>
                </a:lnTo>
                <a:lnTo>
                  <a:pt x="432" y="34"/>
                </a:lnTo>
                <a:lnTo>
                  <a:pt x="431" y="36"/>
                </a:lnTo>
                <a:lnTo>
                  <a:pt x="432" y="37"/>
                </a:lnTo>
                <a:lnTo>
                  <a:pt x="432" y="38"/>
                </a:lnTo>
                <a:lnTo>
                  <a:pt x="433" y="38"/>
                </a:lnTo>
                <a:lnTo>
                  <a:pt x="433" y="36"/>
                </a:lnTo>
                <a:lnTo>
                  <a:pt x="434" y="36"/>
                </a:lnTo>
                <a:lnTo>
                  <a:pt x="435" y="36"/>
                </a:lnTo>
                <a:lnTo>
                  <a:pt x="437" y="36"/>
                </a:lnTo>
                <a:lnTo>
                  <a:pt x="438" y="36"/>
                </a:lnTo>
                <a:lnTo>
                  <a:pt x="439" y="39"/>
                </a:lnTo>
                <a:lnTo>
                  <a:pt x="440" y="39"/>
                </a:lnTo>
                <a:lnTo>
                  <a:pt x="441" y="39"/>
                </a:lnTo>
                <a:lnTo>
                  <a:pt x="442" y="41"/>
                </a:lnTo>
                <a:lnTo>
                  <a:pt x="441" y="42"/>
                </a:lnTo>
                <a:lnTo>
                  <a:pt x="442" y="42"/>
                </a:lnTo>
                <a:lnTo>
                  <a:pt x="443" y="42"/>
                </a:lnTo>
                <a:lnTo>
                  <a:pt x="444" y="42"/>
                </a:lnTo>
                <a:lnTo>
                  <a:pt x="444" y="41"/>
                </a:lnTo>
                <a:lnTo>
                  <a:pt x="445" y="41"/>
                </a:lnTo>
                <a:lnTo>
                  <a:pt x="445" y="40"/>
                </a:lnTo>
                <a:lnTo>
                  <a:pt x="446" y="41"/>
                </a:lnTo>
                <a:lnTo>
                  <a:pt x="447" y="42"/>
                </a:lnTo>
                <a:lnTo>
                  <a:pt x="446" y="43"/>
                </a:lnTo>
                <a:lnTo>
                  <a:pt x="447" y="44"/>
                </a:lnTo>
                <a:lnTo>
                  <a:pt x="447" y="45"/>
                </a:lnTo>
                <a:lnTo>
                  <a:pt x="449" y="44"/>
                </a:lnTo>
                <a:lnTo>
                  <a:pt x="450" y="44"/>
                </a:lnTo>
                <a:lnTo>
                  <a:pt x="450" y="45"/>
                </a:lnTo>
                <a:lnTo>
                  <a:pt x="450" y="46"/>
                </a:lnTo>
                <a:lnTo>
                  <a:pt x="451" y="46"/>
                </a:lnTo>
                <a:lnTo>
                  <a:pt x="451" y="47"/>
                </a:lnTo>
                <a:lnTo>
                  <a:pt x="451" y="48"/>
                </a:lnTo>
                <a:lnTo>
                  <a:pt x="452" y="48"/>
                </a:lnTo>
                <a:lnTo>
                  <a:pt x="453" y="48"/>
                </a:lnTo>
                <a:lnTo>
                  <a:pt x="453" y="49"/>
                </a:lnTo>
                <a:lnTo>
                  <a:pt x="455" y="50"/>
                </a:lnTo>
                <a:lnTo>
                  <a:pt x="455" y="52"/>
                </a:lnTo>
                <a:lnTo>
                  <a:pt x="456" y="52"/>
                </a:lnTo>
                <a:lnTo>
                  <a:pt x="457" y="51"/>
                </a:lnTo>
                <a:lnTo>
                  <a:pt x="458" y="52"/>
                </a:lnTo>
                <a:lnTo>
                  <a:pt x="459" y="52"/>
                </a:lnTo>
                <a:lnTo>
                  <a:pt x="460" y="52"/>
                </a:lnTo>
                <a:lnTo>
                  <a:pt x="461" y="54"/>
                </a:lnTo>
                <a:lnTo>
                  <a:pt x="463" y="54"/>
                </a:lnTo>
                <a:lnTo>
                  <a:pt x="464" y="54"/>
                </a:lnTo>
                <a:lnTo>
                  <a:pt x="464" y="55"/>
                </a:lnTo>
                <a:lnTo>
                  <a:pt x="466" y="55"/>
                </a:lnTo>
                <a:lnTo>
                  <a:pt x="467" y="56"/>
                </a:lnTo>
                <a:lnTo>
                  <a:pt x="467" y="58"/>
                </a:lnTo>
                <a:lnTo>
                  <a:pt x="469" y="58"/>
                </a:lnTo>
                <a:lnTo>
                  <a:pt x="469" y="60"/>
                </a:lnTo>
                <a:lnTo>
                  <a:pt x="469" y="61"/>
                </a:lnTo>
                <a:lnTo>
                  <a:pt x="470" y="62"/>
                </a:lnTo>
                <a:lnTo>
                  <a:pt x="471" y="62"/>
                </a:lnTo>
                <a:lnTo>
                  <a:pt x="472" y="62"/>
                </a:lnTo>
                <a:lnTo>
                  <a:pt x="471" y="64"/>
                </a:lnTo>
                <a:lnTo>
                  <a:pt x="471" y="65"/>
                </a:lnTo>
                <a:lnTo>
                  <a:pt x="472" y="65"/>
                </a:lnTo>
                <a:lnTo>
                  <a:pt x="473" y="65"/>
                </a:lnTo>
                <a:lnTo>
                  <a:pt x="473" y="64"/>
                </a:lnTo>
                <a:lnTo>
                  <a:pt x="474" y="64"/>
                </a:lnTo>
                <a:lnTo>
                  <a:pt x="475" y="65"/>
                </a:lnTo>
                <a:lnTo>
                  <a:pt x="476" y="66"/>
                </a:lnTo>
                <a:lnTo>
                  <a:pt x="478" y="66"/>
                </a:lnTo>
                <a:lnTo>
                  <a:pt x="478" y="67"/>
                </a:lnTo>
                <a:lnTo>
                  <a:pt x="478" y="68"/>
                </a:lnTo>
                <a:lnTo>
                  <a:pt x="478" y="69"/>
                </a:lnTo>
                <a:lnTo>
                  <a:pt x="480" y="69"/>
                </a:lnTo>
                <a:lnTo>
                  <a:pt x="481" y="71"/>
                </a:lnTo>
                <a:lnTo>
                  <a:pt x="481" y="72"/>
                </a:lnTo>
                <a:lnTo>
                  <a:pt x="481" y="73"/>
                </a:lnTo>
                <a:lnTo>
                  <a:pt x="480" y="74"/>
                </a:lnTo>
                <a:lnTo>
                  <a:pt x="479" y="75"/>
                </a:lnTo>
                <a:lnTo>
                  <a:pt x="480" y="75"/>
                </a:lnTo>
                <a:lnTo>
                  <a:pt x="481" y="75"/>
                </a:lnTo>
                <a:lnTo>
                  <a:pt x="482" y="76"/>
                </a:lnTo>
                <a:lnTo>
                  <a:pt x="481" y="78"/>
                </a:lnTo>
                <a:lnTo>
                  <a:pt x="482" y="78"/>
                </a:lnTo>
                <a:lnTo>
                  <a:pt x="483" y="78"/>
                </a:lnTo>
                <a:lnTo>
                  <a:pt x="484" y="77"/>
                </a:lnTo>
                <a:lnTo>
                  <a:pt x="485" y="77"/>
                </a:lnTo>
                <a:lnTo>
                  <a:pt x="486" y="78"/>
                </a:lnTo>
                <a:lnTo>
                  <a:pt x="487" y="78"/>
                </a:lnTo>
                <a:lnTo>
                  <a:pt x="488" y="78"/>
                </a:lnTo>
                <a:lnTo>
                  <a:pt x="487" y="80"/>
                </a:lnTo>
                <a:lnTo>
                  <a:pt x="488" y="81"/>
                </a:lnTo>
                <a:lnTo>
                  <a:pt x="487" y="82"/>
                </a:lnTo>
                <a:lnTo>
                  <a:pt x="489" y="83"/>
                </a:lnTo>
                <a:lnTo>
                  <a:pt x="490" y="82"/>
                </a:lnTo>
                <a:lnTo>
                  <a:pt x="490" y="83"/>
                </a:lnTo>
                <a:lnTo>
                  <a:pt x="490" y="84"/>
                </a:lnTo>
                <a:lnTo>
                  <a:pt x="490" y="85"/>
                </a:lnTo>
                <a:lnTo>
                  <a:pt x="490" y="86"/>
                </a:lnTo>
                <a:lnTo>
                  <a:pt x="493" y="88"/>
                </a:lnTo>
                <a:lnTo>
                  <a:pt x="494" y="88"/>
                </a:lnTo>
                <a:lnTo>
                  <a:pt x="494" y="89"/>
                </a:lnTo>
                <a:lnTo>
                  <a:pt x="496" y="90"/>
                </a:lnTo>
                <a:lnTo>
                  <a:pt x="496" y="91"/>
                </a:lnTo>
                <a:lnTo>
                  <a:pt x="497" y="91"/>
                </a:lnTo>
                <a:lnTo>
                  <a:pt x="496" y="93"/>
                </a:lnTo>
                <a:lnTo>
                  <a:pt x="498" y="94"/>
                </a:lnTo>
                <a:lnTo>
                  <a:pt x="499" y="94"/>
                </a:lnTo>
                <a:lnTo>
                  <a:pt x="499" y="96"/>
                </a:lnTo>
                <a:lnTo>
                  <a:pt x="499" y="97"/>
                </a:lnTo>
                <a:lnTo>
                  <a:pt x="500" y="97"/>
                </a:lnTo>
                <a:lnTo>
                  <a:pt x="501" y="96"/>
                </a:lnTo>
                <a:lnTo>
                  <a:pt x="503" y="97"/>
                </a:lnTo>
                <a:lnTo>
                  <a:pt x="504" y="98"/>
                </a:lnTo>
                <a:lnTo>
                  <a:pt x="504" y="99"/>
                </a:lnTo>
                <a:lnTo>
                  <a:pt x="505" y="99"/>
                </a:lnTo>
                <a:lnTo>
                  <a:pt x="506" y="100"/>
                </a:lnTo>
                <a:lnTo>
                  <a:pt x="506" y="99"/>
                </a:lnTo>
                <a:lnTo>
                  <a:pt x="506" y="98"/>
                </a:lnTo>
                <a:lnTo>
                  <a:pt x="506" y="97"/>
                </a:lnTo>
                <a:lnTo>
                  <a:pt x="507" y="97"/>
                </a:lnTo>
                <a:lnTo>
                  <a:pt x="508" y="98"/>
                </a:lnTo>
                <a:lnTo>
                  <a:pt x="510" y="98"/>
                </a:lnTo>
                <a:lnTo>
                  <a:pt x="511" y="98"/>
                </a:lnTo>
                <a:lnTo>
                  <a:pt x="512" y="99"/>
                </a:lnTo>
                <a:lnTo>
                  <a:pt x="513" y="100"/>
                </a:lnTo>
                <a:lnTo>
                  <a:pt x="516" y="100"/>
                </a:lnTo>
                <a:lnTo>
                  <a:pt x="516" y="101"/>
                </a:lnTo>
                <a:lnTo>
                  <a:pt x="517" y="101"/>
                </a:lnTo>
                <a:lnTo>
                  <a:pt x="518" y="99"/>
                </a:lnTo>
                <a:lnTo>
                  <a:pt x="519" y="99"/>
                </a:lnTo>
                <a:lnTo>
                  <a:pt x="519" y="100"/>
                </a:lnTo>
                <a:lnTo>
                  <a:pt x="519" y="101"/>
                </a:lnTo>
                <a:lnTo>
                  <a:pt x="519" y="102"/>
                </a:lnTo>
                <a:lnTo>
                  <a:pt x="520" y="101"/>
                </a:lnTo>
                <a:lnTo>
                  <a:pt x="521" y="100"/>
                </a:lnTo>
                <a:lnTo>
                  <a:pt x="522" y="100"/>
                </a:lnTo>
                <a:lnTo>
                  <a:pt x="522" y="101"/>
                </a:lnTo>
                <a:lnTo>
                  <a:pt x="523" y="101"/>
                </a:lnTo>
                <a:lnTo>
                  <a:pt x="525" y="101"/>
                </a:lnTo>
                <a:lnTo>
                  <a:pt x="526" y="101"/>
                </a:lnTo>
                <a:lnTo>
                  <a:pt x="525" y="101"/>
                </a:lnTo>
                <a:lnTo>
                  <a:pt x="526" y="100"/>
                </a:lnTo>
                <a:lnTo>
                  <a:pt x="527" y="100"/>
                </a:lnTo>
                <a:lnTo>
                  <a:pt x="527" y="101"/>
                </a:lnTo>
                <a:lnTo>
                  <a:pt x="528" y="102"/>
                </a:lnTo>
                <a:lnTo>
                  <a:pt x="530" y="101"/>
                </a:lnTo>
                <a:lnTo>
                  <a:pt x="531" y="101"/>
                </a:lnTo>
                <a:lnTo>
                  <a:pt x="532" y="103"/>
                </a:lnTo>
                <a:lnTo>
                  <a:pt x="533" y="104"/>
                </a:lnTo>
                <a:lnTo>
                  <a:pt x="534" y="104"/>
                </a:lnTo>
                <a:lnTo>
                  <a:pt x="533" y="103"/>
                </a:lnTo>
                <a:lnTo>
                  <a:pt x="533" y="102"/>
                </a:lnTo>
                <a:lnTo>
                  <a:pt x="533" y="101"/>
                </a:lnTo>
                <a:lnTo>
                  <a:pt x="535" y="100"/>
                </a:lnTo>
                <a:lnTo>
                  <a:pt x="536" y="101"/>
                </a:lnTo>
                <a:lnTo>
                  <a:pt x="535" y="102"/>
                </a:lnTo>
                <a:lnTo>
                  <a:pt x="535" y="103"/>
                </a:lnTo>
                <a:lnTo>
                  <a:pt x="536" y="103"/>
                </a:lnTo>
                <a:lnTo>
                  <a:pt x="536" y="104"/>
                </a:lnTo>
                <a:lnTo>
                  <a:pt x="538" y="103"/>
                </a:lnTo>
                <a:lnTo>
                  <a:pt x="539" y="103"/>
                </a:lnTo>
                <a:lnTo>
                  <a:pt x="541" y="103"/>
                </a:lnTo>
                <a:lnTo>
                  <a:pt x="542" y="103"/>
                </a:lnTo>
                <a:lnTo>
                  <a:pt x="542" y="101"/>
                </a:lnTo>
                <a:lnTo>
                  <a:pt x="543" y="101"/>
                </a:lnTo>
                <a:lnTo>
                  <a:pt x="544" y="101"/>
                </a:lnTo>
                <a:lnTo>
                  <a:pt x="545" y="101"/>
                </a:lnTo>
                <a:lnTo>
                  <a:pt x="546" y="101"/>
                </a:lnTo>
                <a:lnTo>
                  <a:pt x="547" y="101"/>
                </a:lnTo>
                <a:lnTo>
                  <a:pt x="548" y="101"/>
                </a:lnTo>
                <a:lnTo>
                  <a:pt x="548" y="102"/>
                </a:lnTo>
                <a:lnTo>
                  <a:pt x="548" y="104"/>
                </a:lnTo>
                <a:lnTo>
                  <a:pt x="549" y="103"/>
                </a:lnTo>
                <a:lnTo>
                  <a:pt x="549" y="102"/>
                </a:lnTo>
                <a:lnTo>
                  <a:pt x="548" y="101"/>
                </a:lnTo>
                <a:lnTo>
                  <a:pt x="549" y="101"/>
                </a:lnTo>
                <a:lnTo>
                  <a:pt x="551" y="102"/>
                </a:lnTo>
                <a:lnTo>
                  <a:pt x="552" y="101"/>
                </a:lnTo>
                <a:lnTo>
                  <a:pt x="551" y="101"/>
                </a:lnTo>
                <a:lnTo>
                  <a:pt x="552" y="101"/>
                </a:lnTo>
                <a:lnTo>
                  <a:pt x="553" y="101"/>
                </a:lnTo>
                <a:lnTo>
                  <a:pt x="554" y="101"/>
                </a:lnTo>
                <a:lnTo>
                  <a:pt x="553" y="101"/>
                </a:lnTo>
                <a:lnTo>
                  <a:pt x="553" y="102"/>
                </a:lnTo>
                <a:lnTo>
                  <a:pt x="553" y="103"/>
                </a:lnTo>
                <a:lnTo>
                  <a:pt x="553" y="104"/>
                </a:lnTo>
                <a:lnTo>
                  <a:pt x="555" y="104"/>
                </a:lnTo>
                <a:lnTo>
                  <a:pt x="556" y="103"/>
                </a:lnTo>
                <a:lnTo>
                  <a:pt x="557" y="104"/>
                </a:lnTo>
                <a:lnTo>
                  <a:pt x="557" y="103"/>
                </a:lnTo>
                <a:lnTo>
                  <a:pt x="557" y="102"/>
                </a:lnTo>
                <a:lnTo>
                  <a:pt x="558" y="104"/>
                </a:lnTo>
                <a:lnTo>
                  <a:pt x="559" y="104"/>
                </a:lnTo>
                <a:lnTo>
                  <a:pt x="559" y="103"/>
                </a:lnTo>
                <a:lnTo>
                  <a:pt x="560" y="102"/>
                </a:lnTo>
                <a:lnTo>
                  <a:pt x="560" y="104"/>
                </a:lnTo>
                <a:lnTo>
                  <a:pt x="561" y="105"/>
                </a:lnTo>
                <a:lnTo>
                  <a:pt x="562" y="104"/>
                </a:lnTo>
                <a:lnTo>
                  <a:pt x="562" y="105"/>
                </a:lnTo>
                <a:lnTo>
                  <a:pt x="563" y="106"/>
                </a:lnTo>
                <a:lnTo>
                  <a:pt x="562" y="107"/>
                </a:lnTo>
                <a:lnTo>
                  <a:pt x="562" y="108"/>
                </a:lnTo>
                <a:lnTo>
                  <a:pt x="563" y="108"/>
                </a:lnTo>
                <a:lnTo>
                  <a:pt x="563" y="110"/>
                </a:lnTo>
                <a:lnTo>
                  <a:pt x="564" y="110"/>
                </a:lnTo>
                <a:lnTo>
                  <a:pt x="565" y="110"/>
                </a:lnTo>
                <a:lnTo>
                  <a:pt x="565" y="111"/>
                </a:lnTo>
                <a:lnTo>
                  <a:pt x="565" y="112"/>
                </a:lnTo>
                <a:lnTo>
                  <a:pt x="565" y="113"/>
                </a:lnTo>
                <a:lnTo>
                  <a:pt x="566" y="113"/>
                </a:lnTo>
                <a:lnTo>
                  <a:pt x="565" y="113"/>
                </a:lnTo>
                <a:lnTo>
                  <a:pt x="565" y="114"/>
                </a:lnTo>
                <a:lnTo>
                  <a:pt x="564" y="113"/>
                </a:lnTo>
                <a:lnTo>
                  <a:pt x="563" y="113"/>
                </a:lnTo>
                <a:lnTo>
                  <a:pt x="562" y="114"/>
                </a:lnTo>
                <a:lnTo>
                  <a:pt x="561" y="113"/>
                </a:lnTo>
                <a:lnTo>
                  <a:pt x="560" y="114"/>
                </a:lnTo>
                <a:lnTo>
                  <a:pt x="559" y="114"/>
                </a:lnTo>
                <a:lnTo>
                  <a:pt x="559" y="113"/>
                </a:lnTo>
                <a:lnTo>
                  <a:pt x="558" y="114"/>
                </a:lnTo>
                <a:lnTo>
                  <a:pt x="557" y="114"/>
                </a:lnTo>
                <a:lnTo>
                  <a:pt x="557" y="115"/>
                </a:lnTo>
                <a:lnTo>
                  <a:pt x="557" y="116"/>
                </a:lnTo>
                <a:lnTo>
                  <a:pt x="556" y="116"/>
                </a:lnTo>
                <a:lnTo>
                  <a:pt x="557" y="116"/>
                </a:lnTo>
                <a:lnTo>
                  <a:pt x="557" y="117"/>
                </a:lnTo>
                <a:lnTo>
                  <a:pt x="556" y="117"/>
                </a:lnTo>
                <a:lnTo>
                  <a:pt x="555" y="117"/>
                </a:lnTo>
                <a:lnTo>
                  <a:pt x="556" y="118"/>
                </a:lnTo>
                <a:lnTo>
                  <a:pt x="556" y="119"/>
                </a:lnTo>
                <a:lnTo>
                  <a:pt x="555" y="120"/>
                </a:lnTo>
                <a:lnTo>
                  <a:pt x="556" y="120"/>
                </a:lnTo>
                <a:lnTo>
                  <a:pt x="555" y="120"/>
                </a:lnTo>
                <a:lnTo>
                  <a:pt x="553" y="120"/>
                </a:lnTo>
                <a:lnTo>
                  <a:pt x="553" y="121"/>
                </a:lnTo>
                <a:lnTo>
                  <a:pt x="552" y="122"/>
                </a:lnTo>
                <a:lnTo>
                  <a:pt x="553" y="123"/>
                </a:lnTo>
                <a:lnTo>
                  <a:pt x="552" y="123"/>
                </a:lnTo>
                <a:lnTo>
                  <a:pt x="552" y="122"/>
                </a:lnTo>
                <a:lnTo>
                  <a:pt x="551" y="122"/>
                </a:lnTo>
                <a:lnTo>
                  <a:pt x="552" y="120"/>
                </a:lnTo>
                <a:lnTo>
                  <a:pt x="551" y="121"/>
                </a:lnTo>
                <a:lnTo>
                  <a:pt x="551" y="120"/>
                </a:lnTo>
                <a:lnTo>
                  <a:pt x="550" y="120"/>
                </a:lnTo>
                <a:lnTo>
                  <a:pt x="549" y="120"/>
                </a:lnTo>
                <a:lnTo>
                  <a:pt x="548" y="121"/>
                </a:lnTo>
                <a:lnTo>
                  <a:pt x="549" y="122"/>
                </a:lnTo>
                <a:lnTo>
                  <a:pt x="549" y="123"/>
                </a:lnTo>
                <a:lnTo>
                  <a:pt x="548" y="123"/>
                </a:lnTo>
                <a:lnTo>
                  <a:pt x="547" y="123"/>
                </a:lnTo>
                <a:lnTo>
                  <a:pt x="548" y="124"/>
                </a:lnTo>
                <a:lnTo>
                  <a:pt x="547" y="124"/>
                </a:lnTo>
                <a:lnTo>
                  <a:pt x="547" y="125"/>
                </a:lnTo>
                <a:lnTo>
                  <a:pt x="548" y="126"/>
                </a:lnTo>
                <a:lnTo>
                  <a:pt x="547" y="126"/>
                </a:lnTo>
                <a:lnTo>
                  <a:pt x="548" y="126"/>
                </a:lnTo>
                <a:lnTo>
                  <a:pt x="548" y="127"/>
                </a:lnTo>
                <a:lnTo>
                  <a:pt x="547" y="126"/>
                </a:lnTo>
                <a:lnTo>
                  <a:pt x="546" y="128"/>
                </a:lnTo>
                <a:lnTo>
                  <a:pt x="547" y="129"/>
                </a:lnTo>
                <a:lnTo>
                  <a:pt x="547" y="130"/>
                </a:lnTo>
                <a:lnTo>
                  <a:pt x="548" y="130"/>
                </a:lnTo>
                <a:lnTo>
                  <a:pt x="548" y="131"/>
                </a:lnTo>
                <a:lnTo>
                  <a:pt x="547" y="131"/>
                </a:lnTo>
                <a:lnTo>
                  <a:pt x="546" y="132"/>
                </a:lnTo>
                <a:lnTo>
                  <a:pt x="548" y="132"/>
                </a:lnTo>
                <a:lnTo>
                  <a:pt x="548" y="133"/>
                </a:lnTo>
                <a:lnTo>
                  <a:pt x="548" y="132"/>
                </a:lnTo>
                <a:lnTo>
                  <a:pt x="549" y="132"/>
                </a:lnTo>
                <a:lnTo>
                  <a:pt x="548" y="132"/>
                </a:lnTo>
                <a:lnTo>
                  <a:pt x="548" y="133"/>
                </a:lnTo>
                <a:lnTo>
                  <a:pt x="548" y="134"/>
                </a:lnTo>
                <a:lnTo>
                  <a:pt x="547" y="135"/>
                </a:lnTo>
                <a:lnTo>
                  <a:pt x="546" y="136"/>
                </a:lnTo>
                <a:lnTo>
                  <a:pt x="547" y="136"/>
                </a:lnTo>
                <a:lnTo>
                  <a:pt x="548" y="136"/>
                </a:lnTo>
                <a:lnTo>
                  <a:pt x="548" y="137"/>
                </a:lnTo>
                <a:lnTo>
                  <a:pt x="547" y="137"/>
                </a:lnTo>
                <a:lnTo>
                  <a:pt x="547" y="139"/>
                </a:lnTo>
                <a:lnTo>
                  <a:pt x="548" y="139"/>
                </a:lnTo>
                <a:lnTo>
                  <a:pt x="550" y="139"/>
                </a:lnTo>
                <a:lnTo>
                  <a:pt x="548" y="140"/>
                </a:lnTo>
                <a:lnTo>
                  <a:pt x="548" y="139"/>
                </a:lnTo>
                <a:lnTo>
                  <a:pt x="548" y="140"/>
                </a:lnTo>
                <a:lnTo>
                  <a:pt x="548" y="141"/>
                </a:lnTo>
                <a:lnTo>
                  <a:pt x="547" y="142"/>
                </a:lnTo>
                <a:lnTo>
                  <a:pt x="546" y="143"/>
                </a:lnTo>
                <a:lnTo>
                  <a:pt x="548" y="143"/>
                </a:lnTo>
                <a:lnTo>
                  <a:pt x="547" y="144"/>
                </a:lnTo>
                <a:lnTo>
                  <a:pt x="547" y="145"/>
                </a:lnTo>
                <a:lnTo>
                  <a:pt x="543" y="146"/>
                </a:lnTo>
                <a:lnTo>
                  <a:pt x="545" y="146"/>
                </a:lnTo>
                <a:lnTo>
                  <a:pt x="546" y="146"/>
                </a:lnTo>
                <a:lnTo>
                  <a:pt x="547" y="146"/>
                </a:lnTo>
                <a:lnTo>
                  <a:pt x="548" y="146"/>
                </a:lnTo>
                <a:lnTo>
                  <a:pt x="547" y="146"/>
                </a:lnTo>
                <a:lnTo>
                  <a:pt x="547" y="147"/>
                </a:lnTo>
                <a:lnTo>
                  <a:pt x="546" y="147"/>
                </a:lnTo>
                <a:lnTo>
                  <a:pt x="546" y="148"/>
                </a:lnTo>
                <a:lnTo>
                  <a:pt x="547" y="149"/>
                </a:lnTo>
                <a:lnTo>
                  <a:pt x="546" y="149"/>
                </a:lnTo>
                <a:lnTo>
                  <a:pt x="547" y="150"/>
                </a:lnTo>
                <a:lnTo>
                  <a:pt x="546" y="150"/>
                </a:lnTo>
                <a:lnTo>
                  <a:pt x="546" y="149"/>
                </a:lnTo>
                <a:lnTo>
                  <a:pt x="545" y="150"/>
                </a:lnTo>
                <a:lnTo>
                  <a:pt x="545" y="151"/>
                </a:lnTo>
                <a:lnTo>
                  <a:pt x="544" y="151"/>
                </a:lnTo>
                <a:lnTo>
                  <a:pt x="543" y="151"/>
                </a:lnTo>
                <a:lnTo>
                  <a:pt x="544" y="152"/>
                </a:lnTo>
                <a:lnTo>
                  <a:pt x="543" y="152"/>
                </a:lnTo>
                <a:lnTo>
                  <a:pt x="542" y="152"/>
                </a:lnTo>
                <a:lnTo>
                  <a:pt x="542" y="153"/>
                </a:lnTo>
                <a:lnTo>
                  <a:pt x="542" y="154"/>
                </a:lnTo>
                <a:lnTo>
                  <a:pt x="542" y="155"/>
                </a:lnTo>
                <a:lnTo>
                  <a:pt x="542" y="154"/>
                </a:lnTo>
                <a:lnTo>
                  <a:pt x="541" y="155"/>
                </a:lnTo>
                <a:lnTo>
                  <a:pt x="540" y="155"/>
                </a:lnTo>
                <a:lnTo>
                  <a:pt x="539" y="156"/>
                </a:lnTo>
                <a:lnTo>
                  <a:pt x="539" y="154"/>
                </a:lnTo>
                <a:lnTo>
                  <a:pt x="539" y="155"/>
                </a:lnTo>
                <a:lnTo>
                  <a:pt x="538" y="155"/>
                </a:lnTo>
                <a:lnTo>
                  <a:pt x="539" y="155"/>
                </a:lnTo>
                <a:lnTo>
                  <a:pt x="538" y="154"/>
                </a:lnTo>
                <a:lnTo>
                  <a:pt x="537" y="154"/>
                </a:lnTo>
                <a:lnTo>
                  <a:pt x="537" y="153"/>
                </a:lnTo>
                <a:lnTo>
                  <a:pt x="539" y="153"/>
                </a:lnTo>
                <a:lnTo>
                  <a:pt x="539" y="152"/>
                </a:lnTo>
                <a:lnTo>
                  <a:pt x="538" y="152"/>
                </a:lnTo>
                <a:lnTo>
                  <a:pt x="538" y="153"/>
                </a:lnTo>
                <a:lnTo>
                  <a:pt x="536" y="153"/>
                </a:lnTo>
                <a:lnTo>
                  <a:pt x="537" y="153"/>
                </a:lnTo>
                <a:lnTo>
                  <a:pt x="537" y="154"/>
                </a:lnTo>
                <a:lnTo>
                  <a:pt x="537" y="155"/>
                </a:lnTo>
                <a:lnTo>
                  <a:pt x="538" y="155"/>
                </a:lnTo>
                <a:lnTo>
                  <a:pt x="537" y="156"/>
                </a:lnTo>
                <a:lnTo>
                  <a:pt x="538" y="156"/>
                </a:lnTo>
                <a:lnTo>
                  <a:pt x="537" y="156"/>
                </a:lnTo>
                <a:lnTo>
                  <a:pt x="538" y="156"/>
                </a:lnTo>
                <a:lnTo>
                  <a:pt x="537" y="157"/>
                </a:lnTo>
                <a:lnTo>
                  <a:pt x="538" y="157"/>
                </a:lnTo>
                <a:lnTo>
                  <a:pt x="538" y="158"/>
                </a:lnTo>
                <a:lnTo>
                  <a:pt x="537" y="159"/>
                </a:lnTo>
                <a:lnTo>
                  <a:pt x="537" y="158"/>
                </a:lnTo>
                <a:lnTo>
                  <a:pt x="536" y="159"/>
                </a:lnTo>
                <a:lnTo>
                  <a:pt x="536" y="158"/>
                </a:lnTo>
                <a:lnTo>
                  <a:pt x="537" y="157"/>
                </a:lnTo>
                <a:lnTo>
                  <a:pt x="536" y="156"/>
                </a:lnTo>
                <a:lnTo>
                  <a:pt x="535" y="156"/>
                </a:lnTo>
                <a:lnTo>
                  <a:pt x="534" y="156"/>
                </a:lnTo>
                <a:lnTo>
                  <a:pt x="533" y="156"/>
                </a:lnTo>
                <a:lnTo>
                  <a:pt x="534" y="156"/>
                </a:lnTo>
                <a:lnTo>
                  <a:pt x="534" y="157"/>
                </a:lnTo>
                <a:lnTo>
                  <a:pt x="533" y="157"/>
                </a:lnTo>
                <a:lnTo>
                  <a:pt x="533" y="158"/>
                </a:lnTo>
                <a:lnTo>
                  <a:pt x="534" y="159"/>
                </a:lnTo>
                <a:lnTo>
                  <a:pt x="533" y="159"/>
                </a:lnTo>
                <a:lnTo>
                  <a:pt x="532" y="159"/>
                </a:lnTo>
                <a:lnTo>
                  <a:pt x="533" y="159"/>
                </a:lnTo>
                <a:lnTo>
                  <a:pt x="533" y="160"/>
                </a:lnTo>
                <a:lnTo>
                  <a:pt x="534" y="160"/>
                </a:lnTo>
                <a:lnTo>
                  <a:pt x="533" y="160"/>
                </a:lnTo>
                <a:lnTo>
                  <a:pt x="533" y="162"/>
                </a:lnTo>
                <a:lnTo>
                  <a:pt x="534" y="162"/>
                </a:lnTo>
                <a:lnTo>
                  <a:pt x="534" y="163"/>
                </a:lnTo>
                <a:lnTo>
                  <a:pt x="535" y="163"/>
                </a:lnTo>
                <a:lnTo>
                  <a:pt x="534" y="162"/>
                </a:lnTo>
                <a:lnTo>
                  <a:pt x="535" y="162"/>
                </a:lnTo>
                <a:lnTo>
                  <a:pt x="536" y="162"/>
                </a:lnTo>
                <a:lnTo>
                  <a:pt x="536" y="163"/>
                </a:lnTo>
                <a:lnTo>
                  <a:pt x="536" y="164"/>
                </a:lnTo>
                <a:lnTo>
                  <a:pt x="537" y="164"/>
                </a:lnTo>
                <a:lnTo>
                  <a:pt x="538" y="165"/>
                </a:lnTo>
                <a:lnTo>
                  <a:pt x="539" y="165"/>
                </a:lnTo>
                <a:lnTo>
                  <a:pt x="539" y="166"/>
                </a:lnTo>
                <a:lnTo>
                  <a:pt x="540" y="166"/>
                </a:lnTo>
                <a:lnTo>
                  <a:pt x="541" y="167"/>
                </a:lnTo>
                <a:lnTo>
                  <a:pt x="542" y="167"/>
                </a:lnTo>
                <a:lnTo>
                  <a:pt x="539" y="164"/>
                </a:lnTo>
                <a:lnTo>
                  <a:pt x="537" y="163"/>
                </a:lnTo>
                <a:lnTo>
                  <a:pt x="536" y="162"/>
                </a:lnTo>
                <a:lnTo>
                  <a:pt x="536" y="160"/>
                </a:lnTo>
                <a:lnTo>
                  <a:pt x="537" y="160"/>
                </a:lnTo>
                <a:lnTo>
                  <a:pt x="539" y="159"/>
                </a:lnTo>
                <a:lnTo>
                  <a:pt x="541" y="159"/>
                </a:lnTo>
                <a:lnTo>
                  <a:pt x="542" y="159"/>
                </a:lnTo>
                <a:lnTo>
                  <a:pt x="543" y="158"/>
                </a:lnTo>
                <a:lnTo>
                  <a:pt x="544" y="158"/>
                </a:lnTo>
                <a:lnTo>
                  <a:pt x="545" y="158"/>
                </a:lnTo>
                <a:lnTo>
                  <a:pt x="546" y="157"/>
                </a:lnTo>
                <a:lnTo>
                  <a:pt x="546" y="156"/>
                </a:lnTo>
                <a:lnTo>
                  <a:pt x="547" y="156"/>
                </a:lnTo>
                <a:lnTo>
                  <a:pt x="548" y="156"/>
                </a:lnTo>
                <a:lnTo>
                  <a:pt x="549" y="156"/>
                </a:lnTo>
                <a:lnTo>
                  <a:pt x="550" y="156"/>
                </a:lnTo>
                <a:lnTo>
                  <a:pt x="551" y="157"/>
                </a:lnTo>
                <a:lnTo>
                  <a:pt x="552" y="157"/>
                </a:lnTo>
                <a:lnTo>
                  <a:pt x="553" y="158"/>
                </a:lnTo>
                <a:lnTo>
                  <a:pt x="554" y="159"/>
                </a:lnTo>
                <a:lnTo>
                  <a:pt x="554" y="160"/>
                </a:lnTo>
                <a:lnTo>
                  <a:pt x="555" y="160"/>
                </a:lnTo>
                <a:lnTo>
                  <a:pt x="555" y="161"/>
                </a:lnTo>
                <a:lnTo>
                  <a:pt x="555" y="162"/>
                </a:lnTo>
                <a:lnTo>
                  <a:pt x="556" y="162"/>
                </a:lnTo>
                <a:lnTo>
                  <a:pt x="557" y="162"/>
                </a:lnTo>
                <a:lnTo>
                  <a:pt x="559" y="162"/>
                </a:lnTo>
                <a:lnTo>
                  <a:pt x="560" y="163"/>
                </a:lnTo>
                <a:lnTo>
                  <a:pt x="562" y="163"/>
                </a:lnTo>
                <a:lnTo>
                  <a:pt x="562" y="164"/>
                </a:lnTo>
                <a:lnTo>
                  <a:pt x="563" y="164"/>
                </a:lnTo>
                <a:lnTo>
                  <a:pt x="563" y="165"/>
                </a:lnTo>
                <a:lnTo>
                  <a:pt x="562" y="165"/>
                </a:lnTo>
                <a:lnTo>
                  <a:pt x="563" y="165"/>
                </a:lnTo>
                <a:lnTo>
                  <a:pt x="565" y="165"/>
                </a:lnTo>
                <a:lnTo>
                  <a:pt x="563" y="167"/>
                </a:lnTo>
                <a:lnTo>
                  <a:pt x="563" y="168"/>
                </a:lnTo>
                <a:lnTo>
                  <a:pt x="562" y="169"/>
                </a:lnTo>
                <a:lnTo>
                  <a:pt x="558" y="174"/>
                </a:lnTo>
                <a:lnTo>
                  <a:pt x="549" y="185"/>
                </a:lnTo>
                <a:lnTo>
                  <a:pt x="548" y="187"/>
                </a:lnTo>
                <a:lnTo>
                  <a:pt x="548" y="188"/>
                </a:lnTo>
                <a:lnTo>
                  <a:pt x="548" y="189"/>
                </a:lnTo>
                <a:lnTo>
                  <a:pt x="547" y="190"/>
                </a:lnTo>
                <a:lnTo>
                  <a:pt x="545" y="194"/>
                </a:lnTo>
                <a:lnTo>
                  <a:pt x="542" y="198"/>
                </a:lnTo>
                <a:lnTo>
                  <a:pt x="541" y="201"/>
                </a:lnTo>
                <a:lnTo>
                  <a:pt x="539" y="204"/>
                </a:lnTo>
                <a:lnTo>
                  <a:pt x="539" y="206"/>
                </a:lnTo>
                <a:lnTo>
                  <a:pt x="536" y="213"/>
                </a:lnTo>
                <a:lnTo>
                  <a:pt x="533" y="217"/>
                </a:lnTo>
                <a:lnTo>
                  <a:pt x="533" y="219"/>
                </a:lnTo>
                <a:lnTo>
                  <a:pt x="532" y="221"/>
                </a:lnTo>
                <a:lnTo>
                  <a:pt x="529" y="230"/>
                </a:lnTo>
                <a:lnTo>
                  <a:pt x="528" y="232"/>
                </a:lnTo>
                <a:lnTo>
                  <a:pt x="527" y="234"/>
                </a:lnTo>
                <a:lnTo>
                  <a:pt x="527" y="235"/>
                </a:lnTo>
                <a:lnTo>
                  <a:pt x="526" y="236"/>
                </a:lnTo>
                <a:lnTo>
                  <a:pt x="525" y="239"/>
                </a:lnTo>
                <a:lnTo>
                  <a:pt x="523" y="244"/>
                </a:lnTo>
                <a:lnTo>
                  <a:pt x="522" y="248"/>
                </a:lnTo>
                <a:lnTo>
                  <a:pt x="520" y="251"/>
                </a:lnTo>
                <a:lnTo>
                  <a:pt x="518" y="255"/>
                </a:lnTo>
                <a:lnTo>
                  <a:pt x="513" y="262"/>
                </a:lnTo>
                <a:lnTo>
                  <a:pt x="510" y="266"/>
                </a:lnTo>
                <a:lnTo>
                  <a:pt x="504" y="275"/>
                </a:lnTo>
                <a:lnTo>
                  <a:pt x="496" y="285"/>
                </a:lnTo>
                <a:lnTo>
                  <a:pt x="496" y="286"/>
                </a:lnTo>
                <a:lnTo>
                  <a:pt x="491" y="293"/>
                </a:lnTo>
                <a:lnTo>
                  <a:pt x="489" y="295"/>
                </a:lnTo>
                <a:lnTo>
                  <a:pt x="487" y="298"/>
                </a:lnTo>
                <a:lnTo>
                  <a:pt x="484" y="302"/>
                </a:lnTo>
                <a:lnTo>
                  <a:pt x="481" y="304"/>
                </a:lnTo>
                <a:lnTo>
                  <a:pt x="478" y="308"/>
                </a:lnTo>
                <a:lnTo>
                  <a:pt x="476" y="309"/>
                </a:lnTo>
                <a:lnTo>
                  <a:pt x="470" y="314"/>
                </a:lnTo>
                <a:lnTo>
                  <a:pt x="464" y="319"/>
                </a:lnTo>
                <a:lnTo>
                  <a:pt x="461" y="322"/>
                </a:lnTo>
                <a:lnTo>
                  <a:pt x="459" y="324"/>
                </a:lnTo>
                <a:lnTo>
                  <a:pt x="457" y="327"/>
                </a:lnTo>
                <a:lnTo>
                  <a:pt x="455" y="329"/>
                </a:lnTo>
                <a:lnTo>
                  <a:pt x="449" y="333"/>
                </a:lnTo>
                <a:lnTo>
                  <a:pt x="444" y="337"/>
                </a:lnTo>
                <a:lnTo>
                  <a:pt x="439" y="340"/>
                </a:lnTo>
                <a:lnTo>
                  <a:pt x="435" y="343"/>
                </a:lnTo>
                <a:lnTo>
                  <a:pt x="428" y="347"/>
                </a:lnTo>
                <a:lnTo>
                  <a:pt x="421" y="350"/>
                </a:lnTo>
                <a:lnTo>
                  <a:pt x="415" y="354"/>
                </a:lnTo>
                <a:lnTo>
                  <a:pt x="409" y="358"/>
                </a:lnTo>
                <a:lnTo>
                  <a:pt x="407" y="359"/>
                </a:lnTo>
                <a:lnTo>
                  <a:pt x="403" y="364"/>
                </a:lnTo>
                <a:lnTo>
                  <a:pt x="396" y="371"/>
                </a:lnTo>
                <a:lnTo>
                  <a:pt x="396" y="372"/>
                </a:lnTo>
                <a:lnTo>
                  <a:pt x="396" y="375"/>
                </a:lnTo>
                <a:lnTo>
                  <a:pt x="395" y="372"/>
                </a:lnTo>
                <a:lnTo>
                  <a:pt x="393" y="372"/>
                </a:lnTo>
                <a:lnTo>
                  <a:pt x="390" y="375"/>
                </a:lnTo>
                <a:lnTo>
                  <a:pt x="389" y="376"/>
                </a:lnTo>
                <a:lnTo>
                  <a:pt x="385" y="379"/>
                </a:lnTo>
                <a:lnTo>
                  <a:pt x="383" y="382"/>
                </a:lnTo>
                <a:lnTo>
                  <a:pt x="380" y="387"/>
                </a:lnTo>
                <a:lnTo>
                  <a:pt x="377" y="392"/>
                </a:lnTo>
                <a:lnTo>
                  <a:pt x="375" y="396"/>
                </a:lnTo>
                <a:lnTo>
                  <a:pt x="372" y="405"/>
                </a:lnTo>
                <a:lnTo>
                  <a:pt x="372" y="408"/>
                </a:lnTo>
                <a:lnTo>
                  <a:pt x="370" y="414"/>
                </a:lnTo>
                <a:lnTo>
                  <a:pt x="369" y="419"/>
                </a:lnTo>
                <a:lnTo>
                  <a:pt x="365" y="427"/>
                </a:lnTo>
                <a:lnTo>
                  <a:pt x="362" y="432"/>
                </a:lnTo>
                <a:lnTo>
                  <a:pt x="359" y="439"/>
                </a:lnTo>
                <a:lnTo>
                  <a:pt x="357" y="442"/>
                </a:lnTo>
                <a:lnTo>
                  <a:pt x="354" y="446"/>
                </a:lnTo>
                <a:lnTo>
                  <a:pt x="349" y="452"/>
                </a:lnTo>
                <a:lnTo>
                  <a:pt x="345" y="456"/>
                </a:lnTo>
                <a:lnTo>
                  <a:pt x="328" y="470"/>
                </a:lnTo>
                <a:lnTo>
                  <a:pt x="320" y="477"/>
                </a:lnTo>
                <a:lnTo>
                  <a:pt x="313" y="482"/>
                </a:lnTo>
                <a:lnTo>
                  <a:pt x="311" y="483"/>
                </a:lnTo>
                <a:lnTo>
                  <a:pt x="304" y="489"/>
                </a:lnTo>
                <a:lnTo>
                  <a:pt x="303" y="489"/>
                </a:lnTo>
                <a:lnTo>
                  <a:pt x="302" y="489"/>
                </a:lnTo>
                <a:lnTo>
                  <a:pt x="301" y="489"/>
                </a:lnTo>
                <a:lnTo>
                  <a:pt x="300" y="489"/>
                </a:lnTo>
                <a:lnTo>
                  <a:pt x="299" y="488"/>
                </a:lnTo>
                <a:lnTo>
                  <a:pt x="299" y="487"/>
                </a:lnTo>
                <a:lnTo>
                  <a:pt x="299" y="486"/>
                </a:lnTo>
                <a:lnTo>
                  <a:pt x="299" y="485"/>
                </a:lnTo>
                <a:lnTo>
                  <a:pt x="294" y="484"/>
                </a:lnTo>
                <a:lnTo>
                  <a:pt x="293" y="484"/>
                </a:lnTo>
                <a:lnTo>
                  <a:pt x="293" y="483"/>
                </a:lnTo>
                <a:lnTo>
                  <a:pt x="293" y="482"/>
                </a:lnTo>
                <a:lnTo>
                  <a:pt x="292" y="482"/>
                </a:lnTo>
                <a:lnTo>
                  <a:pt x="293" y="481"/>
                </a:lnTo>
                <a:lnTo>
                  <a:pt x="293" y="479"/>
                </a:lnTo>
                <a:lnTo>
                  <a:pt x="292" y="479"/>
                </a:lnTo>
                <a:lnTo>
                  <a:pt x="293" y="478"/>
                </a:lnTo>
                <a:lnTo>
                  <a:pt x="294" y="477"/>
                </a:lnTo>
                <a:lnTo>
                  <a:pt x="294" y="473"/>
                </a:lnTo>
                <a:lnTo>
                  <a:pt x="294" y="467"/>
                </a:lnTo>
                <a:lnTo>
                  <a:pt x="294" y="460"/>
                </a:lnTo>
                <a:lnTo>
                  <a:pt x="294" y="452"/>
                </a:lnTo>
                <a:lnTo>
                  <a:pt x="294" y="445"/>
                </a:lnTo>
                <a:lnTo>
                  <a:pt x="299" y="438"/>
                </a:lnTo>
                <a:lnTo>
                  <a:pt x="305" y="434"/>
                </a:lnTo>
                <a:lnTo>
                  <a:pt x="308" y="434"/>
                </a:lnTo>
                <a:lnTo>
                  <a:pt x="313" y="429"/>
                </a:lnTo>
                <a:lnTo>
                  <a:pt x="308" y="427"/>
                </a:lnTo>
                <a:lnTo>
                  <a:pt x="310" y="426"/>
                </a:lnTo>
                <a:lnTo>
                  <a:pt x="310" y="427"/>
                </a:lnTo>
                <a:lnTo>
                  <a:pt x="311" y="427"/>
                </a:lnTo>
                <a:lnTo>
                  <a:pt x="310" y="427"/>
                </a:lnTo>
                <a:lnTo>
                  <a:pt x="310" y="426"/>
                </a:lnTo>
                <a:lnTo>
                  <a:pt x="317" y="423"/>
                </a:lnTo>
                <a:lnTo>
                  <a:pt x="320" y="420"/>
                </a:lnTo>
                <a:lnTo>
                  <a:pt x="319" y="420"/>
                </a:lnTo>
                <a:lnTo>
                  <a:pt x="320" y="418"/>
                </a:lnTo>
                <a:lnTo>
                  <a:pt x="325" y="418"/>
                </a:lnTo>
                <a:lnTo>
                  <a:pt x="325" y="415"/>
                </a:lnTo>
                <a:lnTo>
                  <a:pt x="318" y="408"/>
                </a:lnTo>
                <a:lnTo>
                  <a:pt x="318" y="409"/>
                </a:lnTo>
                <a:lnTo>
                  <a:pt x="317" y="408"/>
                </a:lnTo>
                <a:lnTo>
                  <a:pt x="315" y="408"/>
                </a:lnTo>
                <a:lnTo>
                  <a:pt x="313" y="407"/>
                </a:lnTo>
                <a:lnTo>
                  <a:pt x="313" y="405"/>
                </a:lnTo>
                <a:lnTo>
                  <a:pt x="311" y="405"/>
                </a:lnTo>
                <a:lnTo>
                  <a:pt x="311" y="406"/>
                </a:lnTo>
                <a:lnTo>
                  <a:pt x="310" y="406"/>
                </a:lnTo>
                <a:lnTo>
                  <a:pt x="309" y="406"/>
                </a:lnTo>
                <a:lnTo>
                  <a:pt x="309" y="405"/>
                </a:lnTo>
                <a:lnTo>
                  <a:pt x="308" y="405"/>
                </a:lnTo>
                <a:lnTo>
                  <a:pt x="307" y="404"/>
                </a:lnTo>
                <a:lnTo>
                  <a:pt x="306" y="404"/>
                </a:lnTo>
                <a:lnTo>
                  <a:pt x="305" y="404"/>
                </a:lnTo>
                <a:lnTo>
                  <a:pt x="304" y="402"/>
                </a:lnTo>
                <a:lnTo>
                  <a:pt x="303" y="402"/>
                </a:lnTo>
                <a:lnTo>
                  <a:pt x="302" y="404"/>
                </a:lnTo>
                <a:lnTo>
                  <a:pt x="301" y="403"/>
                </a:lnTo>
                <a:lnTo>
                  <a:pt x="301" y="402"/>
                </a:lnTo>
                <a:lnTo>
                  <a:pt x="301" y="401"/>
                </a:lnTo>
                <a:lnTo>
                  <a:pt x="300" y="401"/>
                </a:lnTo>
                <a:lnTo>
                  <a:pt x="300" y="402"/>
                </a:lnTo>
                <a:lnTo>
                  <a:pt x="299" y="402"/>
                </a:lnTo>
                <a:lnTo>
                  <a:pt x="299" y="400"/>
                </a:lnTo>
                <a:lnTo>
                  <a:pt x="298" y="399"/>
                </a:lnTo>
                <a:lnTo>
                  <a:pt x="298" y="398"/>
                </a:lnTo>
                <a:lnTo>
                  <a:pt x="297" y="398"/>
                </a:lnTo>
                <a:lnTo>
                  <a:pt x="297" y="397"/>
                </a:lnTo>
                <a:lnTo>
                  <a:pt x="297" y="396"/>
                </a:lnTo>
                <a:lnTo>
                  <a:pt x="296" y="396"/>
                </a:lnTo>
                <a:lnTo>
                  <a:pt x="295" y="396"/>
                </a:lnTo>
                <a:lnTo>
                  <a:pt x="294" y="396"/>
                </a:lnTo>
                <a:lnTo>
                  <a:pt x="293" y="396"/>
                </a:lnTo>
                <a:lnTo>
                  <a:pt x="292" y="395"/>
                </a:lnTo>
                <a:lnTo>
                  <a:pt x="291" y="395"/>
                </a:lnTo>
                <a:lnTo>
                  <a:pt x="290" y="395"/>
                </a:lnTo>
                <a:lnTo>
                  <a:pt x="289" y="394"/>
                </a:lnTo>
                <a:lnTo>
                  <a:pt x="288" y="392"/>
                </a:lnTo>
                <a:lnTo>
                  <a:pt x="287" y="392"/>
                </a:lnTo>
                <a:lnTo>
                  <a:pt x="287" y="390"/>
                </a:lnTo>
                <a:lnTo>
                  <a:pt x="285" y="389"/>
                </a:lnTo>
                <a:lnTo>
                  <a:pt x="285" y="388"/>
                </a:lnTo>
                <a:lnTo>
                  <a:pt x="285" y="386"/>
                </a:lnTo>
                <a:lnTo>
                  <a:pt x="285" y="385"/>
                </a:lnTo>
                <a:lnTo>
                  <a:pt x="284" y="384"/>
                </a:lnTo>
                <a:lnTo>
                  <a:pt x="284" y="383"/>
                </a:lnTo>
                <a:lnTo>
                  <a:pt x="285" y="384"/>
                </a:lnTo>
                <a:lnTo>
                  <a:pt x="285" y="382"/>
                </a:lnTo>
                <a:lnTo>
                  <a:pt x="284" y="382"/>
                </a:lnTo>
                <a:lnTo>
                  <a:pt x="284" y="381"/>
                </a:lnTo>
                <a:lnTo>
                  <a:pt x="283" y="381"/>
                </a:lnTo>
                <a:lnTo>
                  <a:pt x="282" y="379"/>
                </a:lnTo>
                <a:lnTo>
                  <a:pt x="282" y="378"/>
                </a:lnTo>
                <a:lnTo>
                  <a:pt x="282" y="377"/>
                </a:lnTo>
                <a:lnTo>
                  <a:pt x="281" y="376"/>
                </a:lnTo>
                <a:lnTo>
                  <a:pt x="280" y="376"/>
                </a:lnTo>
                <a:lnTo>
                  <a:pt x="280" y="375"/>
                </a:lnTo>
                <a:lnTo>
                  <a:pt x="279" y="375"/>
                </a:lnTo>
                <a:lnTo>
                  <a:pt x="279" y="374"/>
                </a:lnTo>
                <a:lnTo>
                  <a:pt x="279" y="373"/>
                </a:lnTo>
                <a:lnTo>
                  <a:pt x="279" y="372"/>
                </a:lnTo>
                <a:lnTo>
                  <a:pt x="278" y="372"/>
                </a:lnTo>
                <a:lnTo>
                  <a:pt x="279" y="372"/>
                </a:lnTo>
                <a:lnTo>
                  <a:pt x="279" y="371"/>
                </a:lnTo>
                <a:lnTo>
                  <a:pt x="277" y="369"/>
                </a:lnTo>
                <a:lnTo>
                  <a:pt x="278" y="369"/>
                </a:lnTo>
                <a:lnTo>
                  <a:pt x="278" y="368"/>
                </a:lnTo>
                <a:lnTo>
                  <a:pt x="279" y="369"/>
                </a:lnTo>
                <a:lnTo>
                  <a:pt x="279" y="368"/>
                </a:lnTo>
                <a:lnTo>
                  <a:pt x="277" y="367"/>
                </a:lnTo>
                <a:lnTo>
                  <a:pt x="277" y="366"/>
                </a:lnTo>
                <a:lnTo>
                  <a:pt x="276" y="366"/>
                </a:lnTo>
                <a:lnTo>
                  <a:pt x="275" y="366"/>
                </a:lnTo>
                <a:lnTo>
                  <a:pt x="274" y="366"/>
                </a:lnTo>
                <a:lnTo>
                  <a:pt x="273" y="366"/>
                </a:lnTo>
                <a:lnTo>
                  <a:pt x="273" y="365"/>
                </a:lnTo>
                <a:lnTo>
                  <a:pt x="272" y="365"/>
                </a:lnTo>
                <a:lnTo>
                  <a:pt x="271" y="365"/>
                </a:lnTo>
                <a:lnTo>
                  <a:pt x="271" y="364"/>
                </a:lnTo>
                <a:lnTo>
                  <a:pt x="270" y="363"/>
                </a:lnTo>
                <a:lnTo>
                  <a:pt x="270" y="362"/>
                </a:lnTo>
                <a:lnTo>
                  <a:pt x="270" y="361"/>
                </a:lnTo>
                <a:lnTo>
                  <a:pt x="270" y="360"/>
                </a:lnTo>
                <a:lnTo>
                  <a:pt x="269" y="360"/>
                </a:lnTo>
                <a:lnTo>
                  <a:pt x="268" y="360"/>
                </a:lnTo>
                <a:lnTo>
                  <a:pt x="267" y="360"/>
                </a:lnTo>
                <a:lnTo>
                  <a:pt x="267" y="359"/>
                </a:lnTo>
                <a:lnTo>
                  <a:pt x="266" y="359"/>
                </a:lnTo>
                <a:lnTo>
                  <a:pt x="265" y="358"/>
                </a:lnTo>
                <a:lnTo>
                  <a:pt x="264" y="358"/>
                </a:lnTo>
                <a:lnTo>
                  <a:pt x="263" y="357"/>
                </a:lnTo>
                <a:lnTo>
                  <a:pt x="263" y="358"/>
                </a:lnTo>
                <a:lnTo>
                  <a:pt x="262" y="357"/>
                </a:lnTo>
                <a:lnTo>
                  <a:pt x="262" y="356"/>
                </a:lnTo>
                <a:lnTo>
                  <a:pt x="262" y="355"/>
                </a:lnTo>
                <a:lnTo>
                  <a:pt x="259" y="354"/>
                </a:lnTo>
                <a:lnTo>
                  <a:pt x="258" y="354"/>
                </a:lnTo>
                <a:lnTo>
                  <a:pt x="259" y="354"/>
                </a:lnTo>
                <a:lnTo>
                  <a:pt x="258" y="354"/>
                </a:lnTo>
                <a:lnTo>
                  <a:pt x="258" y="353"/>
                </a:lnTo>
                <a:lnTo>
                  <a:pt x="257" y="353"/>
                </a:lnTo>
                <a:lnTo>
                  <a:pt x="256" y="353"/>
                </a:lnTo>
                <a:lnTo>
                  <a:pt x="256" y="354"/>
                </a:lnTo>
                <a:lnTo>
                  <a:pt x="255" y="355"/>
                </a:lnTo>
                <a:lnTo>
                  <a:pt x="254" y="355"/>
                </a:lnTo>
                <a:lnTo>
                  <a:pt x="253" y="356"/>
                </a:lnTo>
                <a:lnTo>
                  <a:pt x="252" y="356"/>
                </a:lnTo>
                <a:lnTo>
                  <a:pt x="252" y="355"/>
                </a:lnTo>
                <a:lnTo>
                  <a:pt x="252" y="354"/>
                </a:lnTo>
                <a:lnTo>
                  <a:pt x="251" y="354"/>
                </a:lnTo>
                <a:lnTo>
                  <a:pt x="249" y="353"/>
                </a:lnTo>
                <a:lnTo>
                  <a:pt x="249" y="352"/>
                </a:lnTo>
                <a:lnTo>
                  <a:pt x="248" y="351"/>
                </a:lnTo>
                <a:lnTo>
                  <a:pt x="227" y="335"/>
                </a:lnTo>
                <a:lnTo>
                  <a:pt x="227" y="334"/>
                </a:lnTo>
                <a:lnTo>
                  <a:pt x="226" y="333"/>
                </a:lnTo>
                <a:lnTo>
                  <a:pt x="227" y="332"/>
                </a:lnTo>
                <a:lnTo>
                  <a:pt x="227" y="331"/>
                </a:lnTo>
                <a:lnTo>
                  <a:pt x="226" y="330"/>
                </a:lnTo>
                <a:lnTo>
                  <a:pt x="226" y="331"/>
                </a:lnTo>
                <a:lnTo>
                  <a:pt x="225" y="329"/>
                </a:lnTo>
                <a:lnTo>
                  <a:pt x="224" y="328"/>
                </a:lnTo>
                <a:lnTo>
                  <a:pt x="223" y="325"/>
                </a:lnTo>
                <a:lnTo>
                  <a:pt x="222" y="325"/>
                </a:lnTo>
                <a:lnTo>
                  <a:pt x="222" y="324"/>
                </a:lnTo>
                <a:lnTo>
                  <a:pt x="221" y="324"/>
                </a:lnTo>
                <a:lnTo>
                  <a:pt x="220" y="324"/>
                </a:lnTo>
                <a:lnTo>
                  <a:pt x="219" y="324"/>
                </a:lnTo>
                <a:lnTo>
                  <a:pt x="218" y="323"/>
                </a:lnTo>
                <a:lnTo>
                  <a:pt x="218" y="322"/>
                </a:lnTo>
                <a:lnTo>
                  <a:pt x="218" y="321"/>
                </a:lnTo>
                <a:lnTo>
                  <a:pt x="212" y="321"/>
                </a:lnTo>
                <a:lnTo>
                  <a:pt x="210" y="320"/>
                </a:lnTo>
                <a:lnTo>
                  <a:pt x="208" y="320"/>
                </a:lnTo>
                <a:lnTo>
                  <a:pt x="208" y="319"/>
                </a:lnTo>
                <a:lnTo>
                  <a:pt x="205" y="319"/>
                </a:lnTo>
                <a:lnTo>
                  <a:pt x="203" y="319"/>
                </a:lnTo>
                <a:lnTo>
                  <a:pt x="202" y="319"/>
                </a:lnTo>
                <a:lnTo>
                  <a:pt x="201" y="320"/>
                </a:lnTo>
                <a:lnTo>
                  <a:pt x="200" y="320"/>
                </a:lnTo>
                <a:lnTo>
                  <a:pt x="198" y="318"/>
                </a:lnTo>
                <a:lnTo>
                  <a:pt x="198" y="317"/>
                </a:lnTo>
                <a:lnTo>
                  <a:pt x="197" y="317"/>
                </a:lnTo>
                <a:lnTo>
                  <a:pt x="196" y="316"/>
                </a:lnTo>
                <a:lnTo>
                  <a:pt x="196" y="315"/>
                </a:lnTo>
                <a:lnTo>
                  <a:pt x="195" y="315"/>
                </a:lnTo>
                <a:lnTo>
                  <a:pt x="195" y="316"/>
                </a:lnTo>
                <a:lnTo>
                  <a:pt x="194" y="315"/>
                </a:lnTo>
                <a:lnTo>
                  <a:pt x="193" y="316"/>
                </a:lnTo>
                <a:lnTo>
                  <a:pt x="192" y="315"/>
                </a:lnTo>
                <a:lnTo>
                  <a:pt x="192" y="314"/>
                </a:lnTo>
                <a:lnTo>
                  <a:pt x="191" y="314"/>
                </a:lnTo>
                <a:lnTo>
                  <a:pt x="191" y="313"/>
                </a:lnTo>
                <a:lnTo>
                  <a:pt x="192" y="312"/>
                </a:lnTo>
                <a:lnTo>
                  <a:pt x="191" y="311"/>
                </a:lnTo>
                <a:lnTo>
                  <a:pt x="190" y="311"/>
                </a:lnTo>
                <a:lnTo>
                  <a:pt x="190" y="310"/>
                </a:lnTo>
                <a:lnTo>
                  <a:pt x="190" y="309"/>
                </a:lnTo>
                <a:lnTo>
                  <a:pt x="189" y="308"/>
                </a:lnTo>
                <a:lnTo>
                  <a:pt x="188" y="308"/>
                </a:lnTo>
                <a:lnTo>
                  <a:pt x="188" y="307"/>
                </a:lnTo>
                <a:lnTo>
                  <a:pt x="187" y="308"/>
                </a:lnTo>
                <a:lnTo>
                  <a:pt x="187" y="307"/>
                </a:lnTo>
                <a:lnTo>
                  <a:pt x="186" y="308"/>
                </a:lnTo>
                <a:lnTo>
                  <a:pt x="186" y="309"/>
                </a:lnTo>
                <a:lnTo>
                  <a:pt x="185" y="310"/>
                </a:lnTo>
                <a:lnTo>
                  <a:pt x="184" y="311"/>
                </a:lnTo>
                <a:lnTo>
                  <a:pt x="184" y="312"/>
                </a:lnTo>
                <a:lnTo>
                  <a:pt x="183" y="312"/>
                </a:lnTo>
                <a:lnTo>
                  <a:pt x="182" y="311"/>
                </a:lnTo>
                <a:lnTo>
                  <a:pt x="181" y="311"/>
                </a:lnTo>
                <a:lnTo>
                  <a:pt x="181" y="310"/>
                </a:lnTo>
                <a:lnTo>
                  <a:pt x="179" y="311"/>
                </a:lnTo>
                <a:lnTo>
                  <a:pt x="179" y="310"/>
                </a:lnTo>
                <a:lnTo>
                  <a:pt x="178" y="310"/>
                </a:lnTo>
                <a:lnTo>
                  <a:pt x="178" y="309"/>
                </a:lnTo>
                <a:lnTo>
                  <a:pt x="177" y="308"/>
                </a:lnTo>
                <a:lnTo>
                  <a:pt x="176" y="308"/>
                </a:lnTo>
                <a:lnTo>
                  <a:pt x="177" y="308"/>
                </a:lnTo>
                <a:lnTo>
                  <a:pt x="176" y="308"/>
                </a:lnTo>
                <a:lnTo>
                  <a:pt x="175" y="308"/>
                </a:lnTo>
                <a:lnTo>
                  <a:pt x="175" y="307"/>
                </a:lnTo>
                <a:lnTo>
                  <a:pt x="172" y="307"/>
                </a:lnTo>
                <a:lnTo>
                  <a:pt x="171" y="307"/>
                </a:lnTo>
                <a:lnTo>
                  <a:pt x="171" y="306"/>
                </a:lnTo>
                <a:lnTo>
                  <a:pt x="170" y="306"/>
                </a:lnTo>
                <a:lnTo>
                  <a:pt x="170" y="304"/>
                </a:lnTo>
                <a:lnTo>
                  <a:pt x="170" y="303"/>
                </a:lnTo>
                <a:lnTo>
                  <a:pt x="169" y="301"/>
                </a:lnTo>
                <a:lnTo>
                  <a:pt x="168" y="301"/>
                </a:lnTo>
                <a:lnTo>
                  <a:pt x="169" y="301"/>
                </a:lnTo>
                <a:lnTo>
                  <a:pt x="169" y="300"/>
                </a:lnTo>
                <a:lnTo>
                  <a:pt x="167" y="300"/>
                </a:lnTo>
                <a:lnTo>
                  <a:pt x="167" y="299"/>
                </a:lnTo>
                <a:lnTo>
                  <a:pt x="168" y="299"/>
                </a:lnTo>
                <a:lnTo>
                  <a:pt x="167" y="298"/>
                </a:lnTo>
                <a:lnTo>
                  <a:pt x="166" y="298"/>
                </a:lnTo>
                <a:lnTo>
                  <a:pt x="165" y="298"/>
                </a:lnTo>
                <a:lnTo>
                  <a:pt x="164" y="298"/>
                </a:lnTo>
                <a:lnTo>
                  <a:pt x="164" y="296"/>
                </a:lnTo>
                <a:lnTo>
                  <a:pt x="165" y="296"/>
                </a:lnTo>
                <a:lnTo>
                  <a:pt x="165" y="295"/>
                </a:lnTo>
                <a:lnTo>
                  <a:pt x="164" y="295"/>
                </a:lnTo>
                <a:lnTo>
                  <a:pt x="165" y="294"/>
                </a:lnTo>
                <a:lnTo>
                  <a:pt x="164" y="294"/>
                </a:lnTo>
                <a:lnTo>
                  <a:pt x="164" y="292"/>
                </a:lnTo>
                <a:lnTo>
                  <a:pt x="163" y="293"/>
                </a:lnTo>
                <a:lnTo>
                  <a:pt x="163" y="292"/>
                </a:lnTo>
                <a:lnTo>
                  <a:pt x="163" y="291"/>
                </a:lnTo>
                <a:lnTo>
                  <a:pt x="164" y="291"/>
                </a:lnTo>
                <a:lnTo>
                  <a:pt x="163" y="290"/>
                </a:lnTo>
                <a:lnTo>
                  <a:pt x="163" y="291"/>
                </a:lnTo>
                <a:lnTo>
                  <a:pt x="162" y="290"/>
                </a:lnTo>
                <a:lnTo>
                  <a:pt x="161" y="289"/>
                </a:lnTo>
                <a:lnTo>
                  <a:pt x="160" y="290"/>
                </a:lnTo>
                <a:lnTo>
                  <a:pt x="159" y="289"/>
                </a:lnTo>
                <a:lnTo>
                  <a:pt x="158" y="288"/>
                </a:lnTo>
                <a:lnTo>
                  <a:pt x="157" y="288"/>
                </a:lnTo>
                <a:lnTo>
                  <a:pt x="157" y="287"/>
                </a:lnTo>
                <a:lnTo>
                  <a:pt x="158" y="287"/>
                </a:lnTo>
                <a:lnTo>
                  <a:pt x="158" y="286"/>
                </a:lnTo>
                <a:lnTo>
                  <a:pt x="158" y="285"/>
                </a:lnTo>
                <a:lnTo>
                  <a:pt x="157" y="285"/>
                </a:lnTo>
                <a:lnTo>
                  <a:pt x="156" y="285"/>
                </a:lnTo>
                <a:lnTo>
                  <a:pt x="155" y="284"/>
                </a:lnTo>
                <a:lnTo>
                  <a:pt x="154" y="284"/>
                </a:lnTo>
                <a:lnTo>
                  <a:pt x="153" y="283"/>
                </a:lnTo>
                <a:lnTo>
                  <a:pt x="154" y="282"/>
                </a:lnTo>
                <a:lnTo>
                  <a:pt x="153" y="282"/>
                </a:lnTo>
                <a:lnTo>
                  <a:pt x="152" y="282"/>
                </a:lnTo>
                <a:lnTo>
                  <a:pt x="152" y="280"/>
                </a:lnTo>
                <a:lnTo>
                  <a:pt x="151" y="280"/>
                </a:lnTo>
                <a:lnTo>
                  <a:pt x="150" y="280"/>
                </a:lnTo>
                <a:lnTo>
                  <a:pt x="149" y="279"/>
                </a:lnTo>
                <a:lnTo>
                  <a:pt x="148" y="278"/>
                </a:lnTo>
                <a:lnTo>
                  <a:pt x="148" y="277"/>
                </a:lnTo>
                <a:lnTo>
                  <a:pt x="148" y="276"/>
                </a:lnTo>
                <a:lnTo>
                  <a:pt x="147" y="276"/>
                </a:lnTo>
                <a:lnTo>
                  <a:pt x="147" y="275"/>
                </a:lnTo>
                <a:lnTo>
                  <a:pt x="146" y="275"/>
                </a:lnTo>
                <a:lnTo>
                  <a:pt x="146" y="276"/>
                </a:lnTo>
                <a:lnTo>
                  <a:pt x="145" y="277"/>
                </a:lnTo>
                <a:lnTo>
                  <a:pt x="145" y="276"/>
                </a:lnTo>
                <a:lnTo>
                  <a:pt x="144" y="276"/>
                </a:lnTo>
                <a:lnTo>
                  <a:pt x="143" y="276"/>
                </a:lnTo>
                <a:lnTo>
                  <a:pt x="142" y="277"/>
                </a:lnTo>
                <a:lnTo>
                  <a:pt x="142" y="278"/>
                </a:lnTo>
                <a:lnTo>
                  <a:pt x="141" y="278"/>
                </a:lnTo>
                <a:lnTo>
                  <a:pt x="141" y="279"/>
                </a:lnTo>
                <a:lnTo>
                  <a:pt x="142" y="279"/>
                </a:lnTo>
                <a:lnTo>
                  <a:pt x="141" y="279"/>
                </a:lnTo>
                <a:lnTo>
                  <a:pt x="142" y="280"/>
                </a:lnTo>
                <a:lnTo>
                  <a:pt x="143" y="281"/>
                </a:lnTo>
                <a:lnTo>
                  <a:pt x="142" y="282"/>
                </a:lnTo>
                <a:lnTo>
                  <a:pt x="141" y="282"/>
                </a:lnTo>
                <a:lnTo>
                  <a:pt x="141" y="283"/>
                </a:lnTo>
                <a:lnTo>
                  <a:pt x="141" y="284"/>
                </a:lnTo>
                <a:lnTo>
                  <a:pt x="140" y="284"/>
                </a:lnTo>
                <a:lnTo>
                  <a:pt x="140" y="285"/>
                </a:lnTo>
                <a:lnTo>
                  <a:pt x="139" y="284"/>
                </a:lnTo>
                <a:lnTo>
                  <a:pt x="139" y="283"/>
                </a:lnTo>
                <a:lnTo>
                  <a:pt x="138" y="285"/>
                </a:lnTo>
                <a:lnTo>
                  <a:pt x="138" y="284"/>
                </a:lnTo>
                <a:lnTo>
                  <a:pt x="138" y="283"/>
                </a:lnTo>
                <a:lnTo>
                  <a:pt x="137" y="283"/>
                </a:lnTo>
                <a:lnTo>
                  <a:pt x="137" y="284"/>
                </a:lnTo>
                <a:lnTo>
                  <a:pt x="137" y="285"/>
                </a:lnTo>
                <a:lnTo>
                  <a:pt x="136" y="285"/>
                </a:lnTo>
                <a:lnTo>
                  <a:pt x="136" y="286"/>
                </a:lnTo>
                <a:lnTo>
                  <a:pt x="135" y="286"/>
                </a:lnTo>
                <a:lnTo>
                  <a:pt x="135" y="288"/>
                </a:lnTo>
                <a:lnTo>
                  <a:pt x="133" y="288"/>
                </a:lnTo>
                <a:lnTo>
                  <a:pt x="134" y="288"/>
                </a:lnTo>
                <a:lnTo>
                  <a:pt x="132" y="288"/>
                </a:lnTo>
                <a:lnTo>
                  <a:pt x="131" y="288"/>
                </a:lnTo>
                <a:lnTo>
                  <a:pt x="130" y="288"/>
                </a:lnTo>
                <a:lnTo>
                  <a:pt x="130" y="289"/>
                </a:lnTo>
                <a:lnTo>
                  <a:pt x="129" y="291"/>
                </a:lnTo>
                <a:lnTo>
                  <a:pt x="128" y="291"/>
                </a:lnTo>
                <a:lnTo>
                  <a:pt x="127" y="291"/>
                </a:lnTo>
                <a:lnTo>
                  <a:pt x="126" y="293"/>
                </a:lnTo>
                <a:lnTo>
                  <a:pt x="125" y="293"/>
                </a:lnTo>
                <a:lnTo>
                  <a:pt x="124" y="292"/>
                </a:lnTo>
                <a:lnTo>
                  <a:pt x="123" y="293"/>
                </a:lnTo>
                <a:lnTo>
                  <a:pt x="122" y="294"/>
                </a:lnTo>
                <a:lnTo>
                  <a:pt x="120" y="293"/>
                </a:lnTo>
                <a:lnTo>
                  <a:pt x="118" y="293"/>
                </a:lnTo>
                <a:lnTo>
                  <a:pt x="117" y="294"/>
                </a:lnTo>
                <a:lnTo>
                  <a:pt x="116" y="294"/>
                </a:lnTo>
                <a:lnTo>
                  <a:pt x="116" y="293"/>
                </a:lnTo>
                <a:lnTo>
                  <a:pt x="116" y="291"/>
                </a:lnTo>
                <a:lnTo>
                  <a:pt x="116" y="288"/>
                </a:lnTo>
                <a:lnTo>
                  <a:pt x="117" y="286"/>
                </a:lnTo>
                <a:lnTo>
                  <a:pt x="116" y="286"/>
                </a:lnTo>
                <a:lnTo>
                  <a:pt x="117" y="285"/>
                </a:lnTo>
                <a:lnTo>
                  <a:pt x="116" y="285"/>
                </a:lnTo>
                <a:lnTo>
                  <a:pt x="116" y="284"/>
                </a:lnTo>
                <a:lnTo>
                  <a:pt x="117" y="282"/>
                </a:lnTo>
                <a:lnTo>
                  <a:pt x="116" y="282"/>
                </a:lnTo>
                <a:lnTo>
                  <a:pt x="117" y="280"/>
                </a:lnTo>
                <a:lnTo>
                  <a:pt x="117" y="278"/>
                </a:lnTo>
                <a:lnTo>
                  <a:pt x="117" y="277"/>
                </a:lnTo>
                <a:lnTo>
                  <a:pt x="117" y="276"/>
                </a:lnTo>
                <a:lnTo>
                  <a:pt x="116" y="275"/>
                </a:lnTo>
                <a:lnTo>
                  <a:pt x="116" y="274"/>
                </a:lnTo>
                <a:lnTo>
                  <a:pt x="115" y="273"/>
                </a:lnTo>
                <a:lnTo>
                  <a:pt x="115" y="272"/>
                </a:lnTo>
                <a:lnTo>
                  <a:pt x="114" y="272"/>
                </a:lnTo>
                <a:lnTo>
                  <a:pt x="114" y="271"/>
                </a:lnTo>
                <a:lnTo>
                  <a:pt x="114" y="272"/>
                </a:lnTo>
                <a:lnTo>
                  <a:pt x="112" y="271"/>
                </a:lnTo>
                <a:lnTo>
                  <a:pt x="112" y="270"/>
                </a:lnTo>
                <a:lnTo>
                  <a:pt x="112" y="269"/>
                </a:lnTo>
                <a:lnTo>
                  <a:pt x="111" y="270"/>
                </a:lnTo>
                <a:lnTo>
                  <a:pt x="110" y="269"/>
                </a:lnTo>
                <a:lnTo>
                  <a:pt x="109" y="268"/>
                </a:lnTo>
                <a:lnTo>
                  <a:pt x="108" y="269"/>
                </a:lnTo>
                <a:lnTo>
                  <a:pt x="108" y="268"/>
                </a:lnTo>
                <a:lnTo>
                  <a:pt x="108" y="267"/>
                </a:lnTo>
                <a:lnTo>
                  <a:pt x="107" y="266"/>
                </a:lnTo>
                <a:lnTo>
                  <a:pt x="106" y="266"/>
                </a:lnTo>
                <a:lnTo>
                  <a:pt x="106" y="265"/>
                </a:lnTo>
                <a:lnTo>
                  <a:pt x="107" y="265"/>
                </a:lnTo>
                <a:lnTo>
                  <a:pt x="107" y="264"/>
                </a:lnTo>
                <a:lnTo>
                  <a:pt x="106" y="264"/>
                </a:lnTo>
                <a:lnTo>
                  <a:pt x="105" y="263"/>
                </a:lnTo>
                <a:lnTo>
                  <a:pt x="105" y="262"/>
                </a:lnTo>
                <a:lnTo>
                  <a:pt x="105" y="261"/>
                </a:lnTo>
                <a:lnTo>
                  <a:pt x="104" y="261"/>
                </a:lnTo>
                <a:lnTo>
                  <a:pt x="104" y="260"/>
                </a:lnTo>
                <a:lnTo>
                  <a:pt x="105" y="259"/>
                </a:lnTo>
                <a:lnTo>
                  <a:pt x="103" y="259"/>
                </a:lnTo>
                <a:lnTo>
                  <a:pt x="101" y="259"/>
                </a:lnTo>
                <a:lnTo>
                  <a:pt x="101" y="258"/>
                </a:lnTo>
                <a:lnTo>
                  <a:pt x="100" y="258"/>
                </a:lnTo>
                <a:lnTo>
                  <a:pt x="100" y="257"/>
                </a:lnTo>
                <a:lnTo>
                  <a:pt x="101" y="257"/>
                </a:lnTo>
                <a:lnTo>
                  <a:pt x="101" y="256"/>
                </a:lnTo>
                <a:lnTo>
                  <a:pt x="100" y="256"/>
                </a:lnTo>
                <a:lnTo>
                  <a:pt x="99" y="257"/>
                </a:lnTo>
                <a:lnTo>
                  <a:pt x="98" y="257"/>
                </a:lnTo>
                <a:lnTo>
                  <a:pt x="98" y="256"/>
                </a:lnTo>
                <a:lnTo>
                  <a:pt x="99" y="256"/>
                </a:lnTo>
                <a:lnTo>
                  <a:pt x="98" y="255"/>
                </a:lnTo>
                <a:lnTo>
                  <a:pt x="97" y="256"/>
                </a:lnTo>
                <a:lnTo>
                  <a:pt x="97" y="255"/>
                </a:lnTo>
                <a:lnTo>
                  <a:pt x="97" y="254"/>
                </a:lnTo>
                <a:lnTo>
                  <a:pt x="97" y="253"/>
                </a:lnTo>
                <a:lnTo>
                  <a:pt x="96" y="253"/>
                </a:lnTo>
                <a:lnTo>
                  <a:pt x="95" y="253"/>
                </a:lnTo>
                <a:lnTo>
                  <a:pt x="94" y="253"/>
                </a:lnTo>
                <a:lnTo>
                  <a:pt x="93" y="253"/>
                </a:lnTo>
                <a:lnTo>
                  <a:pt x="93" y="252"/>
                </a:lnTo>
                <a:lnTo>
                  <a:pt x="92" y="251"/>
                </a:lnTo>
                <a:lnTo>
                  <a:pt x="91" y="250"/>
                </a:lnTo>
                <a:lnTo>
                  <a:pt x="91" y="251"/>
                </a:lnTo>
                <a:lnTo>
                  <a:pt x="90" y="251"/>
                </a:lnTo>
                <a:lnTo>
                  <a:pt x="89" y="250"/>
                </a:lnTo>
                <a:lnTo>
                  <a:pt x="90" y="250"/>
                </a:lnTo>
                <a:lnTo>
                  <a:pt x="89" y="250"/>
                </a:lnTo>
                <a:lnTo>
                  <a:pt x="88" y="249"/>
                </a:lnTo>
                <a:lnTo>
                  <a:pt x="88" y="248"/>
                </a:lnTo>
                <a:lnTo>
                  <a:pt x="88" y="247"/>
                </a:lnTo>
                <a:lnTo>
                  <a:pt x="88" y="246"/>
                </a:lnTo>
                <a:lnTo>
                  <a:pt x="87" y="246"/>
                </a:lnTo>
                <a:lnTo>
                  <a:pt x="86" y="246"/>
                </a:lnTo>
                <a:lnTo>
                  <a:pt x="85" y="246"/>
                </a:lnTo>
                <a:lnTo>
                  <a:pt x="86" y="245"/>
                </a:lnTo>
                <a:lnTo>
                  <a:pt x="85" y="244"/>
                </a:lnTo>
                <a:lnTo>
                  <a:pt x="84" y="243"/>
                </a:lnTo>
                <a:lnTo>
                  <a:pt x="83" y="243"/>
                </a:lnTo>
                <a:lnTo>
                  <a:pt x="82" y="243"/>
                </a:lnTo>
                <a:lnTo>
                  <a:pt x="81" y="243"/>
                </a:lnTo>
                <a:lnTo>
                  <a:pt x="81" y="242"/>
                </a:lnTo>
                <a:lnTo>
                  <a:pt x="81" y="241"/>
                </a:lnTo>
                <a:lnTo>
                  <a:pt x="80" y="240"/>
                </a:lnTo>
                <a:lnTo>
                  <a:pt x="78" y="241"/>
                </a:lnTo>
                <a:lnTo>
                  <a:pt x="78" y="240"/>
                </a:lnTo>
                <a:lnTo>
                  <a:pt x="79" y="239"/>
                </a:lnTo>
                <a:lnTo>
                  <a:pt x="79" y="237"/>
                </a:lnTo>
                <a:lnTo>
                  <a:pt x="78" y="237"/>
                </a:lnTo>
                <a:lnTo>
                  <a:pt x="77" y="238"/>
                </a:lnTo>
                <a:lnTo>
                  <a:pt x="76" y="236"/>
                </a:lnTo>
                <a:lnTo>
                  <a:pt x="74" y="236"/>
                </a:lnTo>
                <a:lnTo>
                  <a:pt x="73" y="236"/>
                </a:lnTo>
                <a:lnTo>
                  <a:pt x="74" y="235"/>
                </a:lnTo>
                <a:lnTo>
                  <a:pt x="74" y="233"/>
                </a:lnTo>
                <a:lnTo>
                  <a:pt x="72" y="234"/>
                </a:lnTo>
                <a:lnTo>
                  <a:pt x="71" y="233"/>
                </a:lnTo>
                <a:lnTo>
                  <a:pt x="72" y="233"/>
                </a:lnTo>
                <a:lnTo>
                  <a:pt x="73" y="233"/>
                </a:lnTo>
                <a:lnTo>
                  <a:pt x="71" y="232"/>
                </a:lnTo>
                <a:lnTo>
                  <a:pt x="71" y="230"/>
                </a:lnTo>
                <a:lnTo>
                  <a:pt x="69" y="230"/>
                </a:lnTo>
                <a:lnTo>
                  <a:pt x="71" y="230"/>
                </a:lnTo>
                <a:lnTo>
                  <a:pt x="70" y="229"/>
                </a:lnTo>
                <a:lnTo>
                  <a:pt x="68" y="229"/>
                </a:lnTo>
                <a:lnTo>
                  <a:pt x="68" y="230"/>
                </a:lnTo>
                <a:lnTo>
                  <a:pt x="67" y="228"/>
                </a:lnTo>
                <a:lnTo>
                  <a:pt x="67" y="227"/>
                </a:lnTo>
                <a:lnTo>
                  <a:pt x="65" y="227"/>
                </a:lnTo>
                <a:lnTo>
                  <a:pt x="63" y="227"/>
                </a:lnTo>
                <a:lnTo>
                  <a:pt x="62" y="227"/>
                </a:lnTo>
                <a:lnTo>
                  <a:pt x="61" y="226"/>
                </a:lnTo>
                <a:lnTo>
                  <a:pt x="62" y="224"/>
                </a:lnTo>
                <a:lnTo>
                  <a:pt x="60" y="224"/>
                </a:lnTo>
                <a:lnTo>
                  <a:pt x="60" y="222"/>
                </a:lnTo>
                <a:lnTo>
                  <a:pt x="59" y="222"/>
                </a:lnTo>
                <a:lnTo>
                  <a:pt x="59" y="221"/>
                </a:lnTo>
                <a:lnTo>
                  <a:pt x="57" y="221"/>
                </a:lnTo>
                <a:lnTo>
                  <a:pt x="55" y="221"/>
                </a:lnTo>
                <a:lnTo>
                  <a:pt x="55" y="220"/>
                </a:lnTo>
                <a:lnTo>
                  <a:pt x="54" y="220"/>
                </a:lnTo>
                <a:lnTo>
                  <a:pt x="53" y="223"/>
                </a:lnTo>
                <a:lnTo>
                  <a:pt x="53" y="222"/>
                </a:lnTo>
                <a:lnTo>
                  <a:pt x="52" y="223"/>
                </a:lnTo>
                <a:lnTo>
                  <a:pt x="52" y="222"/>
                </a:lnTo>
                <a:lnTo>
                  <a:pt x="51" y="221"/>
                </a:lnTo>
                <a:lnTo>
                  <a:pt x="49" y="222"/>
                </a:lnTo>
                <a:lnTo>
                  <a:pt x="48" y="221"/>
                </a:lnTo>
                <a:lnTo>
                  <a:pt x="47" y="221"/>
                </a:lnTo>
                <a:lnTo>
                  <a:pt x="46" y="220"/>
                </a:lnTo>
                <a:lnTo>
                  <a:pt x="44" y="221"/>
                </a:lnTo>
                <a:lnTo>
                  <a:pt x="44" y="222"/>
                </a:lnTo>
                <a:lnTo>
                  <a:pt x="42" y="222"/>
                </a:lnTo>
                <a:lnTo>
                  <a:pt x="41" y="222"/>
                </a:lnTo>
                <a:lnTo>
                  <a:pt x="41" y="221"/>
                </a:lnTo>
                <a:lnTo>
                  <a:pt x="42" y="221"/>
                </a:lnTo>
                <a:lnTo>
                  <a:pt x="41" y="220"/>
                </a:lnTo>
                <a:lnTo>
                  <a:pt x="39" y="222"/>
                </a:lnTo>
                <a:lnTo>
                  <a:pt x="39" y="223"/>
                </a:lnTo>
                <a:lnTo>
                  <a:pt x="39" y="224"/>
                </a:lnTo>
                <a:lnTo>
                  <a:pt x="39" y="223"/>
                </a:lnTo>
                <a:lnTo>
                  <a:pt x="38" y="223"/>
                </a:lnTo>
                <a:lnTo>
                  <a:pt x="38" y="224"/>
                </a:lnTo>
                <a:lnTo>
                  <a:pt x="39" y="224"/>
                </a:lnTo>
                <a:lnTo>
                  <a:pt x="38" y="224"/>
                </a:lnTo>
                <a:lnTo>
                  <a:pt x="38" y="225"/>
                </a:lnTo>
                <a:lnTo>
                  <a:pt x="36" y="225"/>
                </a:lnTo>
                <a:lnTo>
                  <a:pt x="36" y="227"/>
                </a:lnTo>
                <a:lnTo>
                  <a:pt x="34" y="228"/>
                </a:lnTo>
                <a:lnTo>
                  <a:pt x="34" y="229"/>
                </a:lnTo>
                <a:lnTo>
                  <a:pt x="34" y="230"/>
                </a:lnTo>
                <a:lnTo>
                  <a:pt x="34" y="231"/>
                </a:lnTo>
                <a:lnTo>
                  <a:pt x="35" y="231"/>
                </a:lnTo>
                <a:lnTo>
                  <a:pt x="34" y="232"/>
                </a:lnTo>
                <a:lnTo>
                  <a:pt x="34" y="233"/>
                </a:lnTo>
                <a:lnTo>
                  <a:pt x="32" y="233"/>
                </a:lnTo>
                <a:lnTo>
                  <a:pt x="31" y="235"/>
                </a:lnTo>
                <a:lnTo>
                  <a:pt x="31" y="236"/>
                </a:lnTo>
                <a:lnTo>
                  <a:pt x="28" y="236"/>
                </a:lnTo>
                <a:lnTo>
                  <a:pt x="28" y="235"/>
                </a:lnTo>
                <a:lnTo>
                  <a:pt x="28" y="234"/>
                </a:lnTo>
                <a:lnTo>
                  <a:pt x="27" y="234"/>
                </a:lnTo>
                <a:lnTo>
                  <a:pt x="27" y="235"/>
                </a:lnTo>
                <a:lnTo>
                  <a:pt x="26" y="236"/>
                </a:lnTo>
                <a:lnTo>
                  <a:pt x="25" y="236"/>
                </a:lnTo>
                <a:lnTo>
                  <a:pt x="25" y="235"/>
                </a:lnTo>
                <a:lnTo>
                  <a:pt x="24" y="233"/>
                </a:lnTo>
                <a:lnTo>
                  <a:pt x="23" y="233"/>
                </a:lnTo>
                <a:lnTo>
                  <a:pt x="23" y="234"/>
                </a:lnTo>
                <a:lnTo>
                  <a:pt x="21" y="235"/>
                </a:lnTo>
                <a:lnTo>
                  <a:pt x="20" y="234"/>
                </a:lnTo>
                <a:lnTo>
                  <a:pt x="19" y="234"/>
                </a:lnTo>
                <a:lnTo>
                  <a:pt x="19" y="236"/>
                </a:lnTo>
                <a:lnTo>
                  <a:pt x="18" y="236"/>
                </a:lnTo>
                <a:lnTo>
                  <a:pt x="16" y="236"/>
                </a:lnTo>
                <a:lnTo>
                  <a:pt x="16" y="235"/>
                </a:lnTo>
                <a:lnTo>
                  <a:pt x="15" y="234"/>
                </a:lnTo>
                <a:lnTo>
                  <a:pt x="13" y="235"/>
                </a:lnTo>
                <a:lnTo>
                  <a:pt x="13" y="234"/>
                </a:lnTo>
                <a:lnTo>
                  <a:pt x="11" y="234"/>
                </a:lnTo>
                <a:lnTo>
                  <a:pt x="10" y="236"/>
                </a:lnTo>
                <a:lnTo>
                  <a:pt x="9" y="235"/>
                </a:lnTo>
                <a:lnTo>
                  <a:pt x="7" y="234"/>
                </a:lnTo>
                <a:lnTo>
                  <a:pt x="6" y="233"/>
                </a:lnTo>
                <a:lnTo>
                  <a:pt x="5" y="233"/>
                </a:lnTo>
                <a:lnTo>
                  <a:pt x="6" y="230"/>
                </a:lnTo>
                <a:lnTo>
                  <a:pt x="2" y="228"/>
                </a:lnTo>
                <a:lnTo>
                  <a:pt x="1" y="228"/>
                </a:lnTo>
                <a:lnTo>
                  <a:pt x="0" y="229"/>
                </a:lnTo>
                <a:lnTo>
                  <a:pt x="0" y="228"/>
                </a:lnTo>
                <a:lnTo>
                  <a:pt x="1" y="227"/>
                </a:lnTo>
                <a:lnTo>
                  <a:pt x="5" y="227"/>
                </a:lnTo>
                <a:lnTo>
                  <a:pt x="7" y="227"/>
                </a:lnTo>
                <a:lnTo>
                  <a:pt x="11" y="224"/>
                </a:lnTo>
                <a:lnTo>
                  <a:pt x="13" y="222"/>
                </a:lnTo>
                <a:lnTo>
                  <a:pt x="14" y="220"/>
                </a:lnTo>
                <a:lnTo>
                  <a:pt x="15" y="218"/>
                </a:lnTo>
                <a:lnTo>
                  <a:pt x="17" y="217"/>
                </a:lnTo>
                <a:lnTo>
                  <a:pt x="21" y="214"/>
                </a:lnTo>
                <a:lnTo>
                  <a:pt x="22" y="212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3" name="Freeform 65"/>
          <p:cNvSpPr>
            <a:spLocks/>
          </p:cNvSpPr>
          <p:nvPr/>
        </p:nvSpPr>
        <p:spPr bwMode="auto">
          <a:xfrm>
            <a:off x="5564188" y="5256213"/>
            <a:ext cx="863600" cy="336550"/>
          </a:xfrm>
          <a:custGeom>
            <a:avLst/>
            <a:gdLst>
              <a:gd name="T0" fmla="*/ 2147483647 w 544"/>
              <a:gd name="T1" fmla="*/ 2147483647 h 212"/>
              <a:gd name="T2" fmla="*/ 2147483647 w 544"/>
              <a:gd name="T3" fmla="*/ 2147483647 h 212"/>
              <a:gd name="T4" fmla="*/ 2147483647 w 544"/>
              <a:gd name="T5" fmla="*/ 2147483647 h 212"/>
              <a:gd name="T6" fmla="*/ 2147483647 w 544"/>
              <a:gd name="T7" fmla="*/ 2147483647 h 212"/>
              <a:gd name="T8" fmla="*/ 2147483647 w 544"/>
              <a:gd name="T9" fmla="*/ 2147483647 h 212"/>
              <a:gd name="T10" fmla="*/ 2147483647 w 544"/>
              <a:gd name="T11" fmla="*/ 2147483647 h 212"/>
              <a:gd name="T12" fmla="*/ 2147483647 w 544"/>
              <a:gd name="T13" fmla="*/ 2147483647 h 212"/>
              <a:gd name="T14" fmla="*/ 2147483647 w 544"/>
              <a:gd name="T15" fmla="*/ 2147483647 h 212"/>
              <a:gd name="T16" fmla="*/ 2147483647 w 544"/>
              <a:gd name="T17" fmla="*/ 2147483647 h 212"/>
              <a:gd name="T18" fmla="*/ 2147483647 w 544"/>
              <a:gd name="T19" fmla="*/ 2147483647 h 212"/>
              <a:gd name="T20" fmla="*/ 2147483647 w 544"/>
              <a:gd name="T21" fmla="*/ 2147483647 h 212"/>
              <a:gd name="T22" fmla="*/ 2147483647 w 544"/>
              <a:gd name="T23" fmla="*/ 2147483647 h 212"/>
              <a:gd name="T24" fmla="*/ 2147483647 w 544"/>
              <a:gd name="T25" fmla="*/ 2147483647 h 212"/>
              <a:gd name="T26" fmla="*/ 2147483647 w 544"/>
              <a:gd name="T27" fmla="*/ 2147483647 h 212"/>
              <a:gd name="T28" fmla="*/ 2147483647 w 544"/>
              <a:gd name="T29" fmla="*/ 2147483647 h 212"/>
              <a:gd name="T30" fmla="*/ 2147483647 w 544"/>
              <a:gd name="T31" fmla="*/ 2147483647 h 212"/>
              <a:gd name="T32" fmla="*/ 2147483647 w 544"/>
              <a:gd name="T33" fmla="*/ 2147483647 h 212"/>
              <a:gd name="T34" fmla="*/ 2147483647 w 544"/>
              <a:gd name="T35" fmla="*/ 2147483647 h 212"/>
              <a:gd name="T36" fmla="*/ 2147483647 w 544"/>
              <a:gd name="T37" fmla="*/ 2147483647 h 212"/>
              <a:gd name="T38" fmla="*/ 2147483647 w 544"/>
              <a:gd name="T39" fmla="*/ 2147483647 h 212"/>
              <a:gd name="T40" fmla="*/ 2147483647 w 544"/>
              <a:gd name="T41" fmla="*/ 2147483647 h 212"/>
              <a:gd name="T42" fmla="*/ 2147483647 w 544"/>
              <a:gd name="T43" fmla="*/ 2147483647 h 212"/>
              <a:gd name="T44" fmla="*/ 2147483647 w 544"/>
              <a:gd name="T45" fmla="*/ 2147483647 h 212"/>
              <a:gd name="T46" fmla="*/ 2147483647 w 544"/>
              <a:gd name="T47" fmla="*/ 2147483647 h 212"/>
              <a:gd name="T48" fmla="*/ 2147483647 w 544"/>
              <a:gd name="T49" fmla="*/ 2147483647 h 212"/>
              <a:gd name="T50" fmla="*/ 2147483647 w 544"/>
              <a:gd name="T51" fmla="*/ 2147483647 h 212"/>
              <a:gd name="T52" fmla="*/ 2147483647 w 544"/>
              <a:gd name="T53" fmla="*/ 2147483647 h 212"/>
              <a:gd name="T54" fmla="*/ 2147483647 w 544"/>
              <a:gd name="T55" fmla="*/ 2147483647 h 212"/>
              <a:gd name="T56" fmla="*/ 2147483647 w 544"/>
              <a:gd name="T57" fmla="*/ 2147483647 h 212"/>
              <a:gd name="T58" fmla="*/ 2147483647 w 544"/>
              <a:gd name="T59" fmla="*/ 2147483647 h 212"/>
              <a:gd name="T60" fmla="*/ 2147483647 w 544"/>
              <a:gd name="T61" fmla="*/ 2147483647 h 212"/>
              <a:gd name="T62" fmla="*/ 2147483647 w 544"/>
              <a:gd name="T63" fmla="*/ 2147483647 h 212"/>
              <a:gd name="T64" fmla="*/ 2147483647 w 544"/>
              <a:gd name="T65" fmla="*/ 2147483647 h 212"/>
              <a:gd name="T66" fmla="*/ 2147483647 w 544"/>
              <a:gd name="T67" fmla="*/ 2147483647 h 212"/>
              <a:gd name="T68" fmla="*/ 2147483647 w 544"/>
              <a:gd name="T69" fmla="*/ 2147483647 h 212"/>
              <a:gd name="T70" fmla="*/ 2147483647 w 544"/>
              <a:gd name="T71" fmla="*/ 2147483647 h 212"/>
              <a:gd name="T72" fmla="*/ 2147483647 w 544"/>
              <a:gd name="T73" fmla="*/ 2147483647 h 212"/>
              <a:gd name="T74" fmla="*/ 2147483647 w 544"/>
              <a:gd name="T75" fmla="*/ 2147483647 h 212"/>
              <a:gd name="T76" fmla="*/ 2147483647 w 544"/>
              <a:gd name="T77" fmla="*/ 2147483647 h 212"/>
              <a:gd name="T78" fmla="*/ 2147483647 w 544"/>
              <a:gd name="T79" fmla="*/ 2147483647 h 212"/>
              <a:gd name="T80" fmla="*/ 2147483647 w 544"/>
              <a:gd name="T81" fmla="*/ 2147483647 h 212"/>
              <a:gd name="T82" fmla="*/ 2147483647 w 544"/>
              <a:gd name="T83" fmla="*/ 2147483647 h 212"/>
              <a:gd name="T84" fmla="*/ 2147483647 w 544"/>
              <a:gd name="T85" fmla="*/ 2147483647 h 212"/>
              <a:gd name="T86" fmla="*/ 2147483647 w 544"/>
              <a:gd name="T87" fmla="*/ 2147483647 h 212"/>
              <a:gd name="T88" fmla="*/ 2147483647 w 544"/>
              <a:gd name="T89" fmla="*/ 2147483647 h 212"/>
              <a:gd name="T90" fmla="*/ 2147483647 w 544"/>
              <a:gd name="T91" fmla="*/ 2147483647 h 212"/>
              <a:gd name="T92" fmla="*/ 2147483647 w 544"/>
              <a:gd name="T93" fmla="*/ 2147483647 h 212"/>
              <a:gd name="T94" fmla="*/ 2147483647 w 544"/>
              <a:gd name="T95" fmla="*/ 2147483647 h 212"/>
              <a:gd name="T96" fmla="*/ 2147483647 w 544"/>
              <a:gd name="T97" fmla="*/ 2147483647 h 212"/>
              <a:gd name="T98" fmla="*/ 2147483647 w 544"/>
              <a:gd name="T99" fmla="*/ 2147483647 h 212"/>
              <a:gd name="T100" fmla="*/ 2147483647 w 544"/>
              <a:gd name="T101" fmla="*/ 2147483647 h 212"/>
              <a:gd name="T102" fmla="*/ 2147483647 w 544"/>
              <a:gd name="T103" fmla="*/ 2147483647 h 212"/>
              <a:gd name="T104" fmla="*/ 2147483647 w 544"/>
              <a:gd name="T105" fmla="*/ 2147483647 h 212"/>
              <a:gd name="T106" fmla="*/ 2147483647 w 544"/>
              <a:gd name="T107" fmla="*/ 2147483647 h 212"/>
              <a:gd name="T108" fmla="*/ 2147483647 w 544"/>
              <a:gd name="T109" fmla="*/ 2147483647 h 212"/>
              <a:gd name="T110" fmla="*/ 2147483647 w 544"/>
              <a:gd name="T111" fmla="*/ 2147483647 h 212"/>
              <a:gd name="T112" fmla="*/ 2147483647 w 544"/>
              <a:gd name="T113" fmla="*/ 2147483647 h 212"/>
              <a:gd name="T114" fmla="*/ 2147483647 w 544"/>
              <a:gd name="T115" fmla="*/ 2147483647 h 212"/>
              <a:gd name="T116" fmla="*/ 2147483647 w 544"/>
              <a:gd name="T117" fmla="*/ 2147483647 h 212"/>
              <a:gd name="T118" fmla="*/ 2147483647 w 544"/>
              <a:gd name="T119" fmla="*/ 2147483647 h 21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4"/>
              <a:gd name="T181" fmla="*/ 0 h 212"/>
              <a:gd name="T182" fmla="*/ 544 w 544"/>
              <a:gd name="T183" fmla="*/ 212 h 21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4" h="212">
                <a:moveTo>
                  <a:pt x="0" y="212"/>
                </a:moveTo>
                <a:lnTo>
                  <a:pt x="1" y="210"/>
                </a:lnTo>
                <a:lnTo>
                  <a:pt x="0" y="207"/>
                </a:lnTo>
                <a:lnTo>
                  <a:pt x="0" y="206"/>
                </a:lnTo>
                <a:lnTo>
                  <a:pt x="3" y="202"/>
                </a:lnTo>
                <a:lnTo>
                  <a:pt x="6" y="199"/>
                </a:lnTo>
                <a:lnTo>
                  <a:pt x="8" y="198"/>
                </a:lnTo>
                <a:lnTo>
                  <a:pt x="12" y="198"/>
                </a:lnTo>
                <a:lnTo>
                  <a:pt x="14" y="198"/>
                </a:lnTo>
                <a:lnTo>
                  <a:pt x="15" y="198"/>
                </a:lnTo>
                <a:lnTo>
                  <a:pt x="17" y="195"/>
                </a:lnTo>
                <a:lnTo>
                  <a:pt x="20" y="192"/>
                </a:lnTo>
                <a:lnTo>
                  <a:pt x="25" y="187"/>
                </a:lnTo>
                <a:lnTo>
                  <a:pt x="26" y="185"/>
                </a:lnTo>
                <a:lnTo>
                  <a:pt x="29" y="183"/>
                </a:lnTo>
                <a:lnTo>
                  <a:pt x="31" y="180"/>
                </a:lnTo>
                <a:lnTo>
                  <a:pt x="34" y="178"/>
                </a:lnTo>
                <a:lnTo>
                  <a:pt x="35" y="177"/>
                </a:lnTo>
                <a:lnTo>
                  <a:pt x="37" y="176"/>
                </a:lnTo>
                <a:lnTo>
                  <a:pt x="38" y="175"/>
                </a:lnTo>
                <a:lnTo>
                  <a:pt x="40" y="173"/>
                </a:lnTo>
                <a:lnTo>
                  <a:pt x="40" y="172"/>
                </a:lnTo>
                <a:lnTo>
                  <a:pt x="40" y="168"/>
                </a:lnTo>
                <a:lnTo>
                  <a:pt x="41" y="168"/>
                </a:lnTo>
                <a:lnTo>
                  <a:pt x="44" y="168"/>
                </a:lnTo>
                <a:lnTo>
                  <a:pt x="45" y="168"/>
                </a:lnTo>
                <a:lnTo>
                  <a:pt x="49" y="162"/>
                </a:lnTo>
                <a:lnTo>
                  <a:pt x="49" y="160"/>
                </a:lnTo>
                <a:lnTo>
                  <a:pt x="49" y="158"/>
                </a:lnTo>
                <a:lnTo>
                  <a:pt x="49" y="156"/>
                </a:lnTo>
                <a:lnTo>
                  <a:pt x="52" y="152"/>
                </a:lnTo>
                <a:lnTo>
                  <a:pt x="53" y="150"/>
                </a:lnTo>
                <a:lnTo>
                  <a:pt x="54" y="149"/>
                </a:lnTo>
                <a:lnTo>
                  <a:pt x="56" y="149"/>
                </a:lnTo>
                <a:lnTo>
                  <a:pt x="58" y="148"/>
                </a:lnTo>
                <a:lnTo>
                  <a:pt x="59" y="148"/>
                </a:lnTo>
                <a:lnTo>
                  <a:pt x="64" y="147"/>
                </a:lnTo>
                <a:lnTo>
                  <a:pt x="65" y="146"/>
                </a:lnTo>
                <a:lnTo>
                  <a:pt x="66" y="144"/>
                </a:lnTo>
                <a:lnTo>
                  <a:pt x="66" y="143"/>
                </a:lnTo>
                <a:lnTo>
                  <a:pt x="66" y="141"/>
                </a:lnTo>
                <a:lnTo>
                  <a:pt x="66" y="139"/>
                </a:lnTo>
                <a:lnTo>
                  <a:pt x="67" y="138"/>
                </a:lnTo>
                <a:lnTo>
                  <a:pt x="68" y="137"/>
                </a:lnTo>
                <a:lnTo>
                  <a:pt x="71" y="136"/>
                </a:lnTo>
                <a:lnTo>
                  <a:pt x="72" y="136"/>
                </a:lnTo>
                <a:lnTo>
                  <a:pt x="73" y="134"/>
                </a:lnTo>
                <a:lnTo>
                  <a:pt x="74" y="133"/>
                </a:lnTo>
                <a:lnTo>
                  <a:pt x="74" y="131"/>
                </a:lnTo>
                <a:lnTo>
                  <a:pt x="74" y="127"/>
                </a:lnTo>
                <a:lnTo>
                  <a:pt x="74" y="126"/>
                </a:lnTo>
                <a:lnTo>
                  <a:pt x="75" y="126"/>
                </a:lnTo>
                <a:lnTo>
                  <a:pt x="76" y="125"/>
                </a:lnTo>
                <a:lnTo>
                  <a:pt x="81" y="124"/>
                </a:lnTo>
                <a:lnTo>
                  <a:pt x="84" y="123"/>
                </a:lnTo>
                <a:lnTo>
                  <a:pt x="84" y="120"/>
                </a:lnTo>
                <a:lnTo>
                  <a:pt x="86" y="118"/>
                </a:lnTo>
                <a:lnTo>
                  <a:pt x="92" y="113"/>
                </a:lnTo>
                <a:lnTo>
                  <a:pt x="93" y="113"/>
                </a:lnTo>
                <a:lnTo>
                  <a:pt x="95" y="112"/>
                </a:lnTo>
                <a:lnTo>
                  <a:pt x="95" y="111"/>
                </a:lnTo>
                <a:lnTo>
                  <a:pt x="95" y="110"/>
                </a:lnTo>
                <a:lnTo>
                  <a:pt x="93" y="108"/>
                </a:lnTo>
                <a:lnTo>
                  <a:pt x="93" y="107"/>
                </a:lnTo>
                <a:lnTo>
                  <a:pt x="94" y="105"/>
                </a:lnTo>
                <a:lnTo>
                  <a:pt x="96" y="104"/>
                </a:lnTo>
                <a:lnTo>
                  <a:pt x="98" y="104"/>
                </a:lnTo>
                <a:lnTo>
                  <a:pt x="101" y="104"/>
                </a:lnTo>
                <a:lnTo>
                  <a:pt x="103" y="103"/>
                </a:lnTo>
                <a:lnTo>
                  <a:pt x="104" y="103"/>
                </a:lnTo>
                <a:lnTo>
                  <a:pt x="104" y="102"/>
                </a:lnTo>
                <a:lnTo>
                  <a:pt x="102" y="98"/>
                </a:lnTo>
                <a:lnTo>
                  <a:pt x="102" y="97"/>
                </a:lnTo>
                <a:lnTo>
                  <a:pt x="104" y="94"/>
                </a:lnTo>
                <a:lnTo>
                  <a:pt x="106" y="94"/>
                </a:lnTo>
                <a:lnTo>
                  <a:pt x="108" y="94"/>
                </a:lnTo>
                <a:lnTo>
                  <a:pt x="112" y="95"/>
                </a:lnTo>
                <a:lnTo>
                  <a:pt x="113" y="95"/>
                </a:lnTo>
                <a:lnTo>
                  <a:pt x="114" y="96"/>
                </a:lnTo>
                <a:lnTo>
                  <a:pt x="115" y="97"/>
                </a:lnTo>
                <a:lnTo>
                  <a:pt x="115" y="98"/>
                </a:lnTo>
                <a:lnTo>
                  <a:pt x="116" y="99"/>
                </a:lnTo>
                <a:lnTo>
                  <a:pt x="117" y="98"/>
                </a:lnTo>
                <a:lnTo>
                  <a:pt x="117" y="97"/>
                </a:lnTo>
                <a:lnTo>
                  <a:pt x="118" y="93"/>
                </a:lnTo>
                <a:lnTo>
                  <a:pt x="118" y="92"/>
                </a:lnTo>
                <a:lnTo>
                  <a:pt x="116" y="91"/>
                </a:lnTo>
                <a:lnTo>
                  <a:pt x="114" y="89"/>
                </a:lnTo>
                <a:lnTo>
                  <a:pt x="111" y="88"/>
                </a:lnTo>
                <a:lnTo>
                  <a:pt x="110" y="87"/>
                </a:lnTo>
                <a:lnTo>
                  <a:pt x="111" y="86"/>
                </a:lnTo>
                <a:lnTo>
                  <a:pt x="114" y="84"/>
                </a:lnTo>
                <a:lnTo>
                  <a:pt x="116" y="84"/>
                </a:lnTo>
                <a:lnTo>
                  <a:pt x="119" y="81"/>
                </a:lnTo>
                <a:lnTo>
                  <a:pt x="120" y="81"/>
                </a:lnTo>
                <a:lnTo>
                  <a:pt x="121" y="81"/>
                </a:lnTo>
                <a:lnTo>
                  <a:pt x="121" y="80"/>
                </a:lnTo>
                <a:lnTo>
                  <a:pt x="122" y="79"/>
                </a:lnTo>
                <a:lnTo>
                  <a:pt x="122" y="78"/>
                </a:lnTo>
                <a:lnTo>
                  <a:pt x="123" y="77"/>
                </a:lnTo>
                <a:lnTo>
                  <a:pt x="124" y="77"/>
                </a:lnTo>
                <a:lnTo>
                  <a:pt x="124" y="78"/>
                </a:lnTo>
                <a:lnTo>
                  <a:pt x="124" y="79"/>
                </a:lnTo>
                <a:lnTo>
                  <a:pt x="126" y="80"/>
                </a:lnTo>
                <a:lnTo>
                  <a:pt x="127" y="80"/>
                </a:lnTo>
                <a:lnTo>
                  <a:pt x="127" y="78"/>
                </a:lnTo>
                <a:lnTo>
                  <a:pt x="128" y="77"/>
                </a:lnTo>
                <a:lnTo>
                  <a:pt x="130" y="76"/>
                </a:lnTo>
                <a:lnTo>
                  <a:pt x="130" y="75"/>
                </a:lnTo>
                <a:lnTo>
                  <a:pt x="131" y="74"/>
                </a:lnTo>
                <a:lnTo>
                  <a:pt x="132" y="74"/>
                </a:lnTo>
                <a:lnTo>
                  <a:pt x="133" y="75"/>
                </a:lnTo>
                <a:lnTo>
                  <a:pt x="134" y="75"/>
                </a:lnTo>
                <a:lnTo>
                  <a:pt x="135" y="75"/>
                </a:lnTo>
                <a:lnTo>
                  <a:pt x="136" y="72"/>
                </a:lnTo>
                <a:lnTo>
                  <a:pt x="139" y="71"/>
                </a:lnTo>
                <a:lnTo>
                  <a:pt x="140" y="70"/>
                </a:lnTo>
                <a:lnTo>
                  <a:pt x="140" y="69"/>
                </a:lnTo>
                <a:lnTo>
                  <a:pt x="139" y="68"/>
                </a:lnTo>
                <a:lnTo>
                  <a:pt x="139" y="67"/>
                </a:lnTo>
                <a:lnTo>
                  <a:pt x="139" y="66"/>
                </a:lnTo>
                <a:lnTo>
                  <a:pt x="142" y="66"/>
                </a:lnTo>
                <a:lnTo>
                  <a:pt x="142" y="65"/>
                </a:lnTo>
                <a:lnTo>
                  <a:pt x="142" y="64"/>
                </a:lnTo>
                <a:lnTo>
                  <a:pt x="143" y="63"/>
                </a:lnTo>
                <a:lnTo>
                  <a:pt x="144" y="62"/>
                </a:lnTo>
                <a:lnTo>
                  <a:pt x="147" y="63"/>
                </a:lnTo>
                <a:lnTo>
                  <a:pt x="148" y="62"/>
                </a:lnTo>
                <a:lnTo>
                  <a:pt x="150" y="60"/>
                </a:lnTo>
                <a:lnTo>
                  <a:pt x="152" y="58"/>
                </a:lnTo>
                <a:lnTo>
                  <a:pt x="153" y="58"/>
                </a:lnTo>
                <a:lnTo>
                  <a:pt x="154" y="58"/>
                </a:lnTo>
                <a:lnTo>
                  <a:pt x="155" y="59"/>
                </a:lnTo>
                <a:lnTo>
                  <a:pt x="156" y="60"/>
                </a:lnTo>
                <a:lnTo>
                  <a:pt x="156" y="61"/>
                </a:lnTo>
                <a:lnTo>
                  <a:pt x="157" y="60"/>
                </a:lnTo>
                <a:lnTo>
                  <a:pt x="157" y="59"/>
                </a:lnTo>
                <a:lnTo>
                  <a:pt x="157" y="58"/>
                </a:lnTo>
                <a:lnTo>
                  <a:pt x="157" y="57"/>
                </a:lnTo>
                <a:lnTo>
                  <a:pt x="159" y="57"/>
                </a:lnTo>
                <a:lnTo>
                  <a:pt x="160" y="56"/>
                </a:lnTo>
                <a:lnTo>
                  <a:pt x="162" y="57"/>
                </a:lnTo>
                <a:lnTo>
                  <a:pt x="164" y="58"/>
                </a:lnTo>
                <a:lnTo>
                  <a:pt x="165" y="57"/>
                </a:lnTo>
                <a:lnTo>
                  <a:pt x="165" y="56"/>
                </a:lnTo>
                <a:lnTo>
                  <a:pt x="164" y="55"/>
                </a:lnTo>
                <a:lnTo>
                  <a:pt x="160" y="53"/>
                </a:lnTo>
                <a:lnTo>
                  <a:pt x="160" y="52"/>
                </a:lnTo>
                <a:lnTo>
                  <a:pt x="161" y="52"/>
                </a:lnTo>
                <a:lnTo>
                  <a:pt x="162" y="51"/>
                </a:lnTo>
                <a:lnTo>
                  <a:pt x="165" y="53"/>
                </a:lnTo>
                <a:lnTo>
                  <a:pt x="166" y="52"/>
                </a:lnTo>
                <a:lnTo>
                  <a:pt x="167" y="52"/>
                </a:lnTo>
                <a:lnTo>
                  <a:pt x="168" y="52"/>
                </a:lnTo>
                <a:lnTo>
                  <a:pt x="169" y="52"/>
                </a:lnTo>
                <a:lnTo>
                  <a:pt x="170" y="52"/>
                </a:lnTo>
                <a:lnTo>
                  <a:pt x="171" y="50"/>
                </a:lnTo>
                <a:lnTo>
                  <a:pt x="173" y="48"/>
                </a:lnTo>
                <a:lnTo>
                  <a:pt x="173" y="46"/>
                </a:lnTo>
                <a:lnTo>
                  <a:pt x="173" y="43"/>
                </a:lnTo>
                <a:lnTo>
                  <a:pt x="173" y="42"/>
                </a:lnTo>
                <a:lnTo>
                  <a:pt x="173" y="41"/>
                </a:lnTo>
                <a:lnTo>
                  <a:pt x="174" y="41"/>
                </a:lnTo>
                <a:lnTo>
                  <a:pt x="176" y="41"/>
                </a:lnTo>
                <a:lnTo>
                  <a:pt x="176" y="40"/>
                </a:lnTo>
                <a:lnTo>
                  <a:pt x="177" y="39"/>
                </a:lnTo>
                <a:lnTo>
                  <a:pt x="178" y="37"/>
                </a:lnTo>
                <a:lnTo>
                  <a:pt x="179" y="34"/>
                </a:lnTo>
                <a:lnTo>
                  <a:pt x="180" y="33"/>
                </a:lnTo>
                <a:lnTo>
                  <a:pt x="181" y="34"/>
                </a:lnTo>
                <a:lnTo>
                  <a:pt x="182" y="37"/>
                </a:lnTo>
                <a:lnTo>
                  <a:pt x="182" y="38"/>
                </a:lnTo>
                <a:lnTo>
                  <a:pt x="183" y="38"/>
                </a:lnTo>
                <a:lnTo>
                  <a:pt x="184" y="37"/>
                </a:lnTo>
                <a:lnTo>
                  <a:pt x="185" y="36"/>
                </a:lnTo>
                <a:lnTo>
                  <a:pt x="186" y="36"/>
                </a:lnTo>
                <a:lnTo>
                  <a:pt x="189" y="37"/>
                </a:lnTo>
                <a:lnTo>
                  <a:pt x="189" y="36"/>
                </a:lnTo>
                <a:lnTo>
                  <a:pt x="190" y="36"/>
                </a:lnTo>
                <a:lnTo>
                  <a:pt x="189" y="33"/>
                </a:lnTo>
                <a:lnTo>
                  <a:pt x="190" y="32"/>
                </a:lnTo>
                <a:lnTo>
                  <a:pt x="191" y="33"/>
                </a:lnTo>
                <a:lnTo>
                  <a:pt x="191" y="35"/>
                </a:lnTo>
                <a:lnTo>
                  <a:pt x="192" y="35"/>
                </a:lnTo>
                <a:lnTo>
                  <a:pt x="193" y="35"/>
                </a:lnTo>
                <a:lnTo>
                  <a:pt x="194" y="34"/>
                </a:lnTo>
                <a:lnTo>
                  <a:pt x="194" y="33"/>
                </a:lnTo>
                <a:lnTo>
                  <a:pt x="195" y="30"/>
                </a:lnTo>
                <a:lnTo>
                  <a:pt x="195" y="29"/>
                </a:lnTo>
                <a:lnTo>
                  <a:pt x="196" y="28"/>
                </a:lnTo>
                <a:lnTo>
                  <a:pt x="197" y="29"/>
                </a:lnTo>
                <a:lnTo>
                  <a:pt x="198" y="29"/>
                </a:lnTo>
                <a:lnTo>
                  <a:pt x="199" y="32"/>
                </a:lnTo>
                <a:lnTo>
                  <a:pt x="200" y="31"/>
                </a:lnTo>
                <a:lnTo>
                  <a:pt x="201" y="30"/>
                </a:lnTo>
                <a:lnTo>
                  <a:pt x="202" y="30"/>
                </a:lnTo>
                <a:lnTo>
                  <a:pt x="203" y="30"/>
                </a:lnTo>
                <a:lnTo>
                  <a:pt x="205" y="30"/>
                </a:lnTo>
                <a:lnTo>
                  <a:pt x="205" y="29"/>
                </a:lnTo>
                <a:lnTo>
                  <a:pt x="206" y="29"/>
                </a:lnTo>
                <a:lnTo>
                  <a:pt x="205" y="28"/>
                </a:lnTo>
                <a:lnTo>
                  <a:pt x="204" y="27"/>
                </a:lnTo>
                <a:lnTo>
                  <a:pt x="204" y="26"/>
                </a:lnTo>
                <a:lnTo>
                  <a:pt x="205" y="26"/>
                </a:lnTo>
                <a:lnTo>
                  <a:pt x="206" y="26"/>
                </a:lnTo>
                <a:lnTo>
                  <a:pt x="207" y="26"/>
                </a:lnTo>
                <a:lnTo>
                  <a:pt x="208" y="25"/>
                </a:lnTo>
                <a:lnTo>
                  <a:pt x="209" y="26"/>
                </a:lnTo>
                <a:lnTo>
                  <a:pt x="210" y="26"/>
                </a:lnTo>
                <a:lnTo>
                  <a:pt x="211" y="28"/>
                </a:lnTo>
                <a:lnTo>
                  <a:pt x="211" y="29"/>
                </a:lnTo>
                <a:lnTo>
                  <a:pt x="213" y="29"/>
                </a:lnTo>
                <a:lnTo>
                  <a:pt x="214" y="29"/>
                </a:lnTo>
                <a:lnTo>
                  <a:pt x="214" y="28"/>
                </a:lnTo>
                <a:lnTo>
                  <a:pt x="213" y="26"/>
                </a:lnTo>
                <a:lnTo>
                  <a:pt x="214" y="25"/>
                </a:lnTo>
                <a:lnTo>
                  <a:pt x="213" y="24"/>
                </a:lnTo>
                <a:lnTo>
                  <a:pt x="214" y="24"/>
                </a:lnTo>
                <a:lnTo>
                  <a:pt x="214" y="25"/>
                </a:lnTo>
                <a:lnTo>
                  <a:pt x="216" y="26"/>
                </a:lnTo>
                <a:lnTo>
                  <a:pt x="217" y="27"/>
                </a:lnTo>
                <a:lnTo>
                  <a:pt x="217" y="28"/>
                </a:lnTo>
                <a:lnTo>
                  <a:pt x="218" y="27"/>
                </a:lnTo>
                <a:lnTo>
                  <a:pt x="218" y="25"/>
                </a:lnTo>
                <a:lnTo>
                  <a:pt x="219" y="24"/>
                </a:lnTo>
                <a:lnTo>
                  <a:pt x="220" y="23"/>
                </a:lnTo>
                <a:lnTo>
                  <a:pt x="221" y="23"/>
                </a:lnTo>
                <a:lnTo>
                  <a:pt x="222" y="23"/>
                </a:lnTo>
                <a:lnTo>
                  <a:pt x="222" y="22"/>
                </a:lnTo>
                <a:lnTo>
                  <a:pt x="222" y="21"/>
                </a:lnTo>
                <a:lnTo>
                  <a:pt x="222" y="20"/>
                </a:lnTo>
                <a:lnTo>
                  <a:pt x="223" y="19"/>
                </a:lnTo>
                <a:lnTo>
                  <a:pt x="224" y="17"/>
                </a:lnTo>
                <a:lnTo>
                  <a:pt x="224" y="16"/>
                </a:lnTo>
                <a:lnTo>
                  <a:pt x="224" y="14"/>
                </a:lnTo>
                <a:lnTo>
                  <a:pt x="225" y="13"/>
                </a:lnTo>
                <a:lnTo>
                  <a:pt x="226" y="14"/>
                </a:lnTo>
                <a:lnTo>
                  <a:pt x="226" y="15"/>
                </a:lnTo>
                <a:lnTo>
                  <a:pt x="226" y="16"/>
                </a:lnTo>
                <a:lnTo>
                  <a:pt x="227" y="16"/>
                </a:lnTo>
                <a:lnTo>
                  <a:pt x="228" y="17"/>
                </a:lnTo>
                <a:lnTo>
                  <a:pt x="229" y="17"/>
                </a:lnTo>
                <a:lnTo>
                  <a:pt x="230" y="17"/>
                </a:lnTo>
                <a:lnTo>
                  <a:pt x="231" y="16"/>
                </a:lnTo>
                <a:lnTo>
                  <a:pt x="232" y="16"/>
                </a:lnTo>
                <a:lnTo>
                  <a:pt x="234" y="14"/>
                </a:lnTo>
                <a:lnTo>
                  <a:pt x="235" y="13"/>
                </a:lnTo>
                <a:lnTo>
                  <a:pt x="237" y="12"/>
                </a:lnTo>
                <a:lnTo>
                  <a:pt x="236" y="10"/>
                </a:lnTo>
                <a:lnTo>
                  <a:pt x="237" y="10"/>
                </a:lnTo>
                <a:lnTo>
                  <a:pt x="238" y="9"/>
                </a:lnTo>
                <a:lnTo>
                  <a:pt x="240" y="10"/>
                </a:lnTo>
                <a:lnTo>
                  <a:pt x="240" y="9"/>
                </a:lnTo>
                <a:lnTo>
                  <a:pt x="240" y="8"/>
                </a:lnTo>
                <a:lnTo>
                  <a:pt x="240" y="7"/>
                </a:lnTo>
                <a:lnTo>
                  <a:pt x="240" y="6"/>
                </a:lnTo>
                <a:lnTo>
                  <a:pt x="242" y="6"/>
                </a:lnTo>
                <a:lnTo>
                  <a:pt x="243" y="7"/>
                </a:lnTo>
                <a:lnTo>
                  <a:pt x="244" y="8"/>
                </a:lnTo>
                <a:lnTo>
                  <a:pt x="244" y="7"/>
                </a:lnTo>
                <a:lnTo>
                  <a:pt x="246" y="7"/>
                </a:lnTo>
                <a:lnTo>
                  <a:pt x="246" y="5"/>
                </a:lnTo>
                <a:lnTo>
                  <a:pt x="246" y="4"/>
                </a:lnTo>
                <a:lnTo>
                  <a:pt x="247" y="4"/>
                </a:lnTo>
                <a:lnTo>
                  <a:pt x="248" y="7"/>
                </a:lnTo>
                <a:lnTo>
                  <a:pt x="249" y="7"/>
                </a:lnTo>
                <a:lnTo>
                  <a:pt x="250" y="7"/>
                </a:lnTo>
                <a:lnTo>
                  <a:pt x="251" y="7"/>
                </a:lnTo>
                <a:lnTo>
                  <a:pt x="253" y="6"/>
                </a:lnTo>
                <a:lnTo>
                  <a:pt x="254" y="6"/>
                </a:lnTo>
                <a:lnTo>
                  <a:pt x="255" y="9"/>
                </a:lnTo>
                <a:lnTo>
                  <a:pt x="256" y="9"/>
                </a:lnTo>
                <a:lnTo>
                  <a:pt x="257" y="8"/>
                </a:lnTo>
                <a:lnTo>
                  <a:pt x="258" y="7"/>
                </a:lnTo>
                <a:lnTo>
                  <a:pt x="259" y="7"/>
                </a:lnTo>
                <a:lnTo>
                  <a:pt x="260" y="7"/>
                </a:lnTo>
                <a:lnTo>
                  <a:pt x="261" y="7"/>
                </a:lnTo>
                <a:lnTo>
                  <a:pt x="262" y="7"/>
                </a:lnTo>
                <a:lnTo>
                  <a:pt x="262" y="8"/>
                </a:lnTo>
                <a:lnTo>
                  <a:pt x="263" y="9"/>
                </a:lnTo>
                <a:lnTo>
                  <a:pt x="262" y="10"/>
                </a:lnTo>
                <a:lnTo>
                  <a:pt x="263" y="11"/>
                </a:lnTo>
                <a:lnTo>
                  <a:pt x="264" y="9"/>
                </a:lnTo>
                <a:lnTo>
                  <a:pt x="265" y="9"/>
                </a:lnTo>
                <a:lnTo>
                  <a:pt x="266" y="9"/>
                </a:lnTo>
                <a:lnTo>
                  <a:pt x="269" y="7"/>
                </a:lnTo>
                <a:lnTo>
                  <a:pt x="269" y="8"/>
                </a:lnTo>
                <a:lnTo>
                  <a:pt x="271" y="9"/>
                </a:lnTo>
                <a:lnTo>
                  <a:pt x="272" y="10"/>
                </a:lnTo>
                <a:lnTo>
                  <a:pt x="274" y="10"/>
                </a:lnTo>
                <a:lnTo>
                  <a:pt x="274" y="9"/>
                </a:lnTo>
                <a:lnTo>
                  <a:pt x="274" y="8"/>
                </a:lnTo>
                <a:lnTo>
                  <a:pt x="273" y="7"/>
                </a:lnTo>
                <a:lnTo>
                  <a:pt x="272" y="7"/>
                </a:lnTo>
                <a:lnTo>
                  <a:pt x="272" y="6"/>
                </a:lnTo>
                <a:lnTo>
                  <a:pt x="272" y="5"/>
                </a:lnTo>
                <a:lnTo>
                  <a:pt x="273" y="5"/>
                </a:lnTo>
                <a:lnTo>
                  <a:pt x="273" y="4"/>
                </a:lnTo>
                <a:lnTo>
                  <a:pt x="274" y="5"/>
                </a:lnTo>
                <a:lnTo>
                  <a:pt x="275" y="6"/>
                </a:lnTo>
                <a:lnTo>
                  <a:pt x="276" y="7"/>
                </a:lnTo>
                <a:lnTo>
                  <a:pt x="279" y="5"/>
                </a:lnTo>
                <a:lnTo>
                  <a:pt x="280" y="4"/>
                </a:lnTo>
                <a:lnTo>
                  <a:pt x="280" y="3"/>
                </a:lnTo>
                <a:lnTo>
                  <a:pt x="281" y="2"/>
                </a:lnTo>
                <a:lnTo>
                  <a:pt x="282" y="1"/>
                </a:lnTo>
                <a:lnTo>
                  <a:pt x="283" y="2"/>
                </a:lnTo>
                <a:lnTo>
                  <a:pt x="283" y="3"/>
                </a:lnTo>
                <a:lnTo>
                  <a:pt x="284" y="3"/>
                </a:lnTo>
                <a:lnTo>
                  <a:pt x="285" y="3"/>
                </a:lnTo>
                <a:lnTo>
                  <a:pt x="286" y="3"/>
                </a:lnTo>
                <a:lnTo>
                  <a:pt x="287" y="4"/>
                </a:lnTo>
                <a:lnTo>
                  <a:pt x="287" y="5"/>
                </a:lnTo>
                <a:lnTo>
                  <a:pt x="288" y="5"/>
                </a:lnTo>
                <a:lnTo>
                  <a:pt x="287" y="6"/>
                </a:lnTo>
                <a:lnTo>
                  <a:pt x="287" y="7"/>
                </a:lnTo>
                <a:lnTo>
                  <a:pt x="286" y="9"/>
                </a:lnTo>
                <a:lnTo>
                  <a:pt x="286" y="10"/>
                </a:lnTo>
                <a:lnTo>
                  <a:pt x="286" y="11"/>
                </a:lnTo>
                <a:lnTo>
                  <a:pt x="288" y="10"/>
                </a:lnTo>
                <a:lnTo>
                  <a:pt x="290" y="8"/>
                </a:lnTo>
                <a:lnTo>
                  <a:pt x="291" y="7"/>
                </a:lnTo>
                <a:lnTo>
                  <a:pt x="292" y="7"/>
                </a:lnTo>
                <a:lnTo>
                  <a:pt x="295" y="9"/>
                </a:lnTo>
                <a:lnTo>
                  <a:pt x="296" y="8"/>
                </a:lnTo>
                <a:lnTo>
                  <a:pt x="296" y="6"/>
                </a:lnTo>
                <a:lnTo>
                  <a:pt x="297" y="5"/>
                </a:lnTo>
                <a:lnTo>
                  <a:pt x="298" y="5"/>
                </a:lnTo>
                <a:lnTo>
                  <a:pt x="298" y="7"/>
                </a:lnTo>
                <a:lnTo>
                  <a:pt x="299" y="8"/>
                </a:lnTo>
                <a:lnTo>
                  <a:pt x="300" y="7"/>
                </a:lnTo>
                <a:lnTo>
                  <a:pt x="303" y="7"/>
                </a:lnTo>
                <a:lnTo>
                  <a:pt x="303" y="6"/>
                </a:lnTo>
                <a:lnTo>
                  <a:pt x="303" y="5"/>
                </a:lnTo>
                <a:lnTo>
                  <a:pt x="303" y="3"/>
                </a:lnTo>
                <a:lnTo>
                  <a:pt x="303" y="2"/>
                </a:lnTo>
                <a:lnTo>
                  <a:pt x="304" y="1"/>
                </a:lnTo>
                <a:lnTo>
                  <a:pt x="305" y="1"/>
                </a:lnTo>
                <a:lnTo>
                  <a:pt x="306" y="0"/>
                </a:lnTo>
                <a:lnTo>
                  <a:pt x="307" y="1"/>
                </a:lnTo>
                <a:lnTo>
                  <a:pt x="306" y="3"/>
                </a:lnTo>
                <a:lnTo>
                  <a:pt x="306" y="4"/>
                </a:lnTo>
                <a:lnTo>
                  <a:pt x="306" y="6"/>
                </a:lnTo>
                <a:lnTo>
                  <a:pt x="306" y="7"/>
                </a:lnTo>
                <a:lnTo>
                  <a:pt x="308" y="4"/>
                </a:lnTo>
                <a:lnTo>
                  <a:pt x="309" y="5"/>
                </a:lnTo>
                <a:lnTo>
                  <a:pt x="309" y="6"/>
                </a:lnTo>
                <a:lnTo>
                  <a:pt x="309" y="7"/>
                </a:lnTo>
                <a:lnTo>
                  <a:pt x="309" y="8"/>
                </a:lnTo>
                <a:lnTo>
                  <a:pt x="308" y="9"/>
                </a:lnTo>
                <a:lnTo>
                  <a:pt x="309" y="10"/>
                </a:lnTo>
                <a:lnTo>
                  <a:pt x="309" y="11"/>
                </a:lnTo>
                <a:lnTo>
                  <a:pt x="310" y="11"/>
                </a:lnTo>
                <a:lnTo>
                  <a:pt x="311" y="10"/>
                </a:lnTo>
                <a:lnTo>
                  <a:pt x="311" y="8"/>
                </a:lnTo>
                <a:lnTo>
                  <a:pt x="311" y="7"/>
                </a:lnTo>
                <a:lnTo>
                  <a:pt x="312" y="7"/>
                </a:lnTo>
                <a:lnTo>
                  <a:pt x="313" y="7"/>
                </a:lnTo>
                <a:lnTo>
                  <a:pt x="313" y="10"/>
                </a:lnTo>
                <a:lnTo>
                  <a:pt x="314" y="10"/>
                </a:lnTo>
                <a:lnTo>
                  <a:pt x="315" y="10"/>
                </a:lnTo>
                <a:lnTo>
                  <a:pt x="316" y="9"/>
                </a:lnTo>
                <a:lnTo>
                  <a:pt x="317" y="8"/>
                </a:lnTo>
                <a:lnTo>
                  <a:pt x="318" y="7"/>
                </a:lnTo>
                <a:lnTo>
                  <a:pt x="319" y="7"/>
                </a:lnTo>
                <a:lnTo>
                  <a:pt x="320" y="8"/>
                </a:lnTo>
                <a:lnTo>
                  <a:pt x="319" y="10"/>
                </a:lnTo>
                <a:lnTo>
                  <a:pt x="320" y="10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4" y="10"/>
                </a:lnTo>
                <a:lnTo>
                  <a:pt x="325" y="10"/>
                </a:lnTo>
                <a:lnTo>
                  <a:pt x="326" y="10"/>
                </a:lnTo>
                <a:lnTo>
                  <a:pt x="326" y="11"/>
                </a:lnTo>
                <a:lnTo>
                  <a:pt x="325" y="13"/>
                </a:lnTo>
                <a:lnTo>
                  <a:pt x="326" y="13"/>
                </a:lnTo>
                <a:lnTo>
                  <a:pt x="327" y="13"/>
                </a:lnTo>
                <a:lnTo>
                  <a:pt x="328" y="12"/>
                </a:lnTo>
                <a:lnTo>
                  <a:pt x="329" y="12"/>
                </a:lnTo>
                <a:lnTo>
                  <a:pt x="329" y="13"/>
                </a:lnTo>
                <a:lnTo>
                  <a:pt x="329" y="15"/>
                </a:lnTo>
                <a:lnTo>
                  <a:pt x="329" y="16"/>
                </a:lnTo>
                <a:lnTo>
                  <a:pt x="330" y="16"/>
                </a:lnTo>
                <a:lnTo>
                  <a:pt x="331" y="14"/>
                </a:lnTo>
                <a:lnTo>
                  <a:pt x="332" y="13"/>
                </a:lnTo>
                <a:lnTo>
                  <a:pt x="332" y="12"/>
                </a:lnTo>
                <a:lnTo>
                  <a:pt x="332" y="13"/>
                </a:lnTo>
                <a:lnTo>
                  <a:pt x="334" y="14"/>
                </a:lnTo>
                <a:lnTo>
                  <a:pt x="335" y="14"/>
                </a:lnTo>
                <a:lnTo>
                  <a:pt x="336" y="14"/>
                </a:lnTo>
                <a:lnTo>
                  <a:pt x="337" y="13"/>
                </a:lnTo>
                <a:lnTo>
                  <a:pt x="338" y="13"/>
                </a:lnTo>
                <a:lnTo>
                  <a:pt x="339" y="13"/>
                </a:lnTo>
                <a:lnTo>
                  <a:pt x="340" y="13"/>
                </a:lnTo>
                <a:lnTo>
                  <a:pt x="341" y="13"/>
                </a:lnTo>
                <a:lnTo>
                  <a:pt x="341" y="14"/>
                </a:lnTo>
                <a:lnTo>
                  <a:pt x="344" y="14"/>
                </a:lnTo>
                <a:lnTo>
                  <a:pt x="345" y="14"/>
                </a:lnTo>
                <a:lnTo>
                  <a:pt x="346" y="14"/>
                </a:lnTo>
                <a:lnTo>
                  <a:pt x="345" y="13"/>
                </a:lnTo>
                <a:lnTo>
                  <a:pt x="346" y="12"/>
                </a:lnTo>
                <a:lnTo>
                  <a:pt x="348" y="11"/>
                </a:lnTo>
                <a:lnTo>
                  <a:pt x="349" y="11"/>
                </a:lnTo>
                <a:lnTo>
                  <a:pt x="348" y="13"/>
                </a:lnTo>
                <a:lnTo>
                  <a:pt x="348" y="14"/>
                </a:lnTo>
                <a:lnTo>
                  <a:pt x="350" y="16"/>
                </a:lnTo>
                <a:lnTo>
                  <a:pt x="351" y="16"/>
                </a:lnTo>
                <a:lnTo>
                  <a:pt x="352" y="16"/>
                </a:lnTo>
                <a:lnTo>
                  <a:pt x="351" y="13"/>
                </a:lnTo>
                <a:lnTo>
                  <a:pt x="352" y="13"/>
                </a:lnTo>
                <a:lnTo>
                  <a:pt x="352" y="14"/>
                </a:lnTo>
                <a:lnTo>
                  <a:pt x="352" y="16"/>
                </a:lnTo>
                <a:lnTo>
                  <a:pt x="353" y="17"/>
                </a:lnTo>
                <a:lnTo>
                  <a:pt x="355" y="16"/>
                </a:lnTo>
                <a:lnTo>
                  <a:pt x="356" y="17"/>
                </a:lnTo>
                <a:lnTo>
                  <a:pt x="357" y="17"/>
                </a:lnTo>
                <a:lnTo>
                  <a:pt x="358" y="18"/>
                </a:lnTo>
                <a:lnTo>
                  <a:pt x="358" y="17"/>
                </a:lnTo>
                <a:lnTo>
                  <a:pt x="358" y="16"/>
                </a:lnTo>
                <a:lnTo>
                  <a:pt x="358" y="15"/>
                </a:lnTo>
                <a:lnTo>
                  <a:pt x="358" y="14"/>
                </a:lnTo>
                <a:lnTo>
                  <a:pt x="358" y="13"/>
                </a:lnTo>
                <a:lnTo>
                  <a:pt x="360" y="14"/>
                </a:lnTo>
                <a:lnTo>
                  <a:pt x="361" y="13"/>
                </a:lnTo>
                <a:lnTo>
                  <a:pt x="363" y="14"/>
                </a:lnTo>
                <a:lnTo>
                  <a:pt x="363" y="15"/>
                </a:lnTo>
                <a:lnTo>
                  <a:pt x="362" y="15"/>
                </a:lnTo>
                <a:lnTo>
                  <a:pt x="361" y="16"/>
                </a:lnTo>
                <a:lnTo>
                  <a:pt x="360" y="16"/>
                </a:lnTo>
                <a:lnTo>
                  <a:pt x="360" y="17"/>
                </a:lnTo>
                <a:lnTo>
                  <a:pt x="362" y="17"/>
                </a:lnTo>
                <a:lnTo>
                  <a:pt x="364" y="19"/>
                </a:lnTo>
                <a:lnTo>
                  <a:pt x="365" y="19"/>
                </a:lnTo>
                <a:lnTo>
                  <a:pt x="365" y="18"/>
                </a:lnTo>
                <a:lnTo>
                  <a:pt x="366" y="16"/>
                </a:lnTo>
                <a:lnTo>
                  <a:pt x="367" y="16"/>
                </a:lnTo>
                <a:lnTo>
                  <a:pt x="367" y="15"/>
                </a:lnTo>
                <a:lnTo>
                  <a:pt x="368" y="15"/>
                </a:lnTo>
                <a:lnTo>
                  <a:pt x="368" y="16"/>
                </a:lnTo>
                <a:lnTo>
                  <a:pt x="367" y="18"/>
                </a:lnTo>
                <a:lnTo>
                  <a:pt x="368" y="18"/>
                </a:lnTo>
                <a:lnTo>
                  <a:pt x="369" y="17"/>
                </a:lnTo>
                <a:lnTo>
                  <a:pt x="370" y="17"/>
                </a:lnTo>
                <a:lnTo>
                  <a:pt x="371" y="17"/>
                </a:lnTo>
                <a:lnTo>
                  <a:pt x="372" y="17"/>
                </a:lnTo>
                <a:lnTo>
                  <a:pt x="372" y="18"/>
                </a:lnTo>
                <a:lnTo>
                  <a:pt x="372" y="19"/>
                </a:lnTo>
                <a:lnTo>
                  <a:pt x="372" y="20"/>
                </a:lnTo>
                <a:lnTo>
                  <a:pt x="373" y="20"/>
                </a:lnTo>
                <a:lnTo>
                  <a:pt x="374" y="20"/>
                </a:lnTo>
                <a:lnTo>
                  <a:pt x="376" y="20"/>
                </a:lnTo>
                <a:lnTo>
                  <a:pt x="377" y="20"/>
                </a:lnTo>
                <a:lnTo>
                  <a:pt x="378" y="19"/>
                </a:lnTo>
                <a:lnTo>
                  <a:pt x="379" y="20"/>
                </a:lnTo>
                <a:lnTo>
                  <a:pt x="378" y="21"/>
                </a:lnTo>
                <a:lnTo>
                  <a:pt x="378" y="22"/>
                </a:lnTo>
                <a:lnTo>
                  <a:pt x="379" y="23"/>
                </a:lnTo>
                <a:lnTo>
                  <a:pt x="380" y="23"/>
                </a:lnTo>
                <a:lnTo>
                  <a:pt x="381" y="23"/>
                </a:lnTo>
                <a:lnTo>
                  <a:pt x="382" y="23"/>
                </a:lnTo>
                <a:lnTo>
                  <a:pt x="383" y="23"/>
                </a:lnTo>
                <a:lnTo>
                  <a:pt x="383" y="24"/>
                </a:lnTo>
                <a:lnTo>
                  <a:pt x="380" y="23"/>
                </a:lnTo>
                <a:lnTo>
                  <a:pt x="379" y="23"/>
                </a:lnTo>
                <a:lnTo>
                  <a:pt x="379" y="24"/>
                </a:lnTo>
                <a:lnTo>
                  <a:pt x="379" y="25"/>
                </a:lnTo>
                <a:lnTo>
                  <a:pt x="380" y="25"/>
                </a:lnTo>
                <a:lnTo>
                  <a:pt x="381" y="25"/>
                </a:lnTo>
                <a:lnTo>
                  <a:pt x="383" y="25"/>
                </a:lnTo>
                <a:lnTo>
                  <a:pt x="384" y="26"/>
                </a:lnTo>
                <a:lnTo>
                  <a:pt x="384" y="27"/>
                </a:lnTo>
                <a:lnTo>
                  <a:pt x="382" y="29"/>
                </a:lnTo>
                <a:lnTo>
                  <a:pt x="383" y="29"/>
                </a:lnTo>
                <a:lnTo>
                  <a:pt x="384" y="29"/>
                </a:lnTo>
                <a:lnTo>
                  <a:pt x="385" y="29"/>
                </a:lnTo>
                <a:lnTo>
                  <a:pt x="386" y="29"/>
                </a:lnTo>
                <a:lnTo>
                  <a:pt x="387" y="29"/>
                </a:lnTo>
                <a:lnTo>
                  <a:pt x="387" y="31"/>
                </a:lnTo>
                <a:lnTo>
                  <a:pt x="387" y="33"/>
                </a:lnTo>
                <a:lnTo>
                  <a:pt x="388" y="33"/>
                </a:lnTo>
                <a:lnTo>
                  <a:pt x="389" y="33"/>
                </a:lnTo>
                <a:lnTo>
                  <a:pt x="388" y="30"/>
                </a:lnTo>
                <a:lnTo>
                  <a:pt x="389" y="30"/>
                </a:lnTo>
                <a:lnTo>
                  <a:pt x="390" y="29"/>
                </a:lnTo>
                <a:lnTo>
                  <a:pt x="390" y="30"/>
                </a:lnTo>
                <a:lnTo>
                  <a:pt x="391" y="30"/>
                </a:lnTo>
                <a:lnTo>
                  <a:pt x="390" y="33"/>
                </a:lnTo>
                <a:lnTo>
                  <a:pt x="391" y="33"/>
                </a:lnTo>
                <a:lnTo>
                  <a:pt x="392" y="33"/>
                </a:lnTo>
                <a:lnTo>
                  <a:pt x="393" y="33"/>
                </a:lnTo>
                <a:lnTo>
                  <a:pt x="394" y="33"/>
                </a:lnTo>
                <a:lnTo>
                  <a:pt x="395" y="33"/>
                </a:lnTo>
                <a:lnTo>
                  <a:pt x="394" y="33"/>
                </a:lnTo>
                <a:lnTo>
                  <a:pt x="394" y="32"/>
                </a:lnTo>
                <a:lnTo>
                  <a:pt x="393" y="32"/>
                </a:lnTo>
                <a:lnTo>
                  <a:pt x="394" y="31"/>
                </a:lnTo>
                <a:lnTo>
                  <a:pt x="395" y="31"/>
                </a:lnTo>
                <a:lnTo>
                  <a:pt x="397" y="30"/>
                </a:lnTo>
                <a:lnTo>
                  <a:pt x="398" y="31"/>
                </a:lnTo>
                <a:lnTo>
                  <a:pt x="399" y="33"/>
                </a:lnTo>
                <a:lnTo>
                  <a:pt x="400" y="33"/>
                </a:lnTo>
                <a:lnTo>
                  <a:pt x="400" y="32"/>
                </a:lnTo>
                <a:lnTo>
                  <a:pt x="401" y="30"/>
                </a:lnTo>
                <a:lnTo>
                  <a:pt x="403" y="30"/>
                </a:lnTo>
                <a:lnTo>
                  <a:pt x="403" y="31"/>
                </a:lnTo>
                <a:lnTo>
                  <a:pt x="403" y="32"/>
                </a:lnTo>
                <a:lnTo>
                  <a:pt x="402" y="32"/>
                </a:lnTo>
                <a:lnTo>
                  <a:pt x="403" y="33"/>
                </a:lnTo>
                <a:lnTo>
                  <a:pt x="404" y="33"/>
                </a:lnTo>
                <a:lnTo>
                  <a:pt x="405" y="31"/>
                </a:lnTo>
                <a:lnTo>
                  <a:pt x="406" y="31"/>
                </a:lnTo>
                <a:lnTo>
                  <a:pt x="407" y="31"/>
                </a:lnTo>
                <a:lnTo>
                  <a:pt x="407" y="32"/>
                </a:lnTo>
                <a:lnTo>
                  <a:pt x="406" y="34"/>
                </a:lnTo>
                <a:lnTo>
                  <a:pt x="407" y="35"/>
                </a:lnTo>
                <a:lnTo>
                  <a:pt x="408" y="33"/>
                </a:lnTo>
                <a:lnTo>
                  <a:pt x="409" y="33"/>
                </a:lnTo>
                <a:lnTo>
                  <a:pt x="410" y="33"/>
                </a:lnTo>
                <a:lnTo>
                  <a:pt x="410" y="34"/>
                </a:lnTo>
                <a:lnTo>
                  <a:pt x="409" y="36"/>
                </a:lnTo>
                <a:lnTo>
                  <a:pt x="410" y="37"/>
                </a:lnTo>
                <a:lnTo>
                  <a:pt x="410" y="38"/>
                </a:lnTo>
                <a:lnTo>
                  <a:pt x="411" y="38"/>
                </a:lnTo>
                <a:lnTo>
                  <a:pt x="411" y="36"/>
                </a:lnTo>
                <a:lnTo>
                  <a:pt x="412" y="36"/>
                </a:lnTo>
                <a:lnTo>
                  <a:pt x="413" y="36"/>
                </a:lnTo>
                <a:lnTo>
                  <a:pt x="415" y="36"/>
                </a:lnTo>
                <a:lnTo>
                  <a:pt x="416" y="36"/>
                </a:lnTo>
                <a:lnTo>
                  <a:pt x="417" y="39"/>
                </a:lnTo>
                <a:lnTo>
                  <a:pt x="418" y="39"/>
                </a:lnTo>
                <a:lnTo>
                  <a:pt x="419" y="39"/>
                </a:lnTo>
                <a:lnTo>
                  <a:pt x="420" y="41"/>
                </a:lnTo>
                <a:lnTo>
                  <a:pt x="419" y="42"/>
                </a:lnTo>
                <a:lnTo>
                  <a:pt x="420" y="42"/>
                </a:lnTo>
                <a:lnTo>
                  <a:pt x="421" y="42"/>
                </a:lnTo>
                <a:lnTo>
                  <a:pt x="422" y="42"/>
                </a:lnTo>
                <a:lnTo>
                  <a:pt x="422" y="41"/>
                </a:lnTo>
                <a:lnTo>
                  <a:pt x="423" y="41"/>
                </a:lnTo>
                <a:lnTo>
                  <a:pt x="423" y="40"/>
                </a:lnTo>
                <a:lnTo>
                  <a:pt x="424" y="41"/>
                </a:lnTo>
                <a:lnTo>
                  <a:pt x="425" y="42"/>
                </a:lnTo>
                <a:lnTo>
                  <a:pt x="424" y="43"/>
                </a:lnTo>
                <a:lnTo>
                  <a:pt x="425" y="44"/>
                </a:lnTo>
                <a:lnTo>
                  <a:pt x="425" y="45"/>
                </a:lnTo>
                <a:lnTo>
                  <a:pt x="427" y="44"/>
                </a:lnTo>
                <a:lnTo>
                  <a:pt x="428" y="44"/>
                </a:lnTo>
                <a:lnTo>
                  <a:pt x="428" y="45"/>
                </a:lnTo>
                <a:lnTo>
                  <a:pt x="428" y="46"/>
                </a:lnTo>
                <a:lnTo>
                  <a:pt x="429" y="46"/>
                </a:lnTo>
                <a:lnTo>
                  <a:pt x="429" y="47"/>
                </a:lnTo>
                <a:lnTo>
                  <a:pt x="429" y="48"/>
                </a:lnTo>
                <a:lnTo>
                  <a:pt x="430" y="48"/>
                </a:lnTo>
                <a:lnTo>
                  <a:pt x="431" y="48"/>
                </a:lnTo>
                <a:lnTo>
                  <a:pt x="431" y="49"/>
                </a:lnTo>
                <a:lnTo>
                  <a:pt x="433" y="50"/>
                </a:lnTo>
                <a:lnTo>
                  <a:pt x="433" y="52"/>
                </a:lnTo>
                <a:lnTo>
                  <a:pt x="434" y="52"/>
                </a:lnTo>
                <a:lnTo>
                  <a:pt x="435" y="51"/>
                </a:lnTo>
                <a:lnTo>
                  <a:pt x="436" y="52"/>
                </a:lnTo>
                <a:lnTo>
                  <a:pt x="437" y="52"/>
                </a:lnTo>
                <a:lnTo>
                  <a:pt x="438" y="52"/>
                </a:lnTo>
                <a:lnTo>
                  <a:pt x="439" y="54"/>
                </a:lnTo>
                <a:lnTo>
                  <a:pt x="441" y="54"/>
                </a:lnTo>
                <a:lnTo>
                  <a:pt x="442" y="54"/>
                </a:lnTo>
                <a:lnTo>
                  <a:pt x="442" y="55"/>
                </a:lnTo>
                <a:lnTo>
                  <a:pt x="444" y="55"/>
                </a:lnTo>
                <a:lnTo>
                  <a:pt x="445" y="56"/>
                </a:lnTo>
                <a:lnTo>
                  <a:pt x="445" y="58"/>
                </a:lnTo>
                <a:lnTo>
                  <a:pt x="447" y="58"/>
                </a:lnTo>
                <a:lnTo>
                  <a:pt x="447" y="60"/>
                </a:lnTo>
                <a:lnTo>
                  <a:pt x="447" y="61"/>
                </a:lnTo>
                <a:lnTo>
                  <a:pt x="448" y="62"/>
                </a:lnTo>
                <a:lnTo>
                  <a:pt x="449" y="62"/>
                </a:lnTo>
                <a:lnTo>
                  <a:pt x="450" y="62"/>
                </a:lnTo>
                <a:lnTo>
                  <a:pt x="449" y="64"/>
                </a:lnTo>
                <a:lnTo>
                  <a:pt x="449" y="65"/>
                </a:lnTo>
                <a:lnTo>
                  <a:pt x="450" y="65"/>
                </a:lnTo>
                <a:lnTo>
                  <a:pt x="451" y="65"/>
                </a:lnTo>
                <a:lnTo>
                  <a:pt x="451" y="64"/>
                </a:lnTo>
                <a:lnTo>
                  <a:pt x="452" y="64"/>
                </a:lnTo>
                <a:lnTo>
                  <a:pt x="453" y="65"/>
                </a:lnTo>
                <a:lnTo>
                  <a:pt x="454" y="66"/>
                </a:lnTo>
                <a:lnTo>
                  <a:pt x="456" y="66"/>
                </a:lnTo>
                <a:lnTo>
                  <a:pt x="456" y="67"/>
                </a:lnTo>
                <a:lnTo>
                  <a:pt x="456" y="68"/>
                </a:lnTo>
                <a:lnTo>
                  <a:pt x="456" y="69"/>
                </a:lnTo>
                <a:lnTo>
                  <a:pt x="458" y="69"/>
                </a:lnTo>
                <a:lnTo>
                  <a:pt x="459" y="71"/>
                </a:lnTo>
                <a:lnTo>
                  <a:pt x="459" y="72"/>
                </a:lnTo>
                <a:lnTo>
                  <a:pt x="459" y="73"/>
                </a:lnTo>
                <a:lnTo>
                  <a:pt x="458" y="74"/>
                </a:lnTo>
                <a:lnTo>
                  <a:pt x="457" y="75"/>
                </a:lnTo>
                <a:lnTo>
                  <a:pt x="458" y="75"/>
                </a:lnTo>
                <a:lnTo>
                  <a:pt x="459" y="75"/>
                </a:lnTo>
                <a:lnTo>
                  <a:pt x="460" y="76"/>
                </a:lnTo>
                <a:lnTo>
                  <a:pt x="459" y="78"/>
                </a:lnTo>
                <a:lnTo>
                  <a:pt x="460" y="78"/>
                </a:lnTo>
                <a:lnTo>
                  <a:pt x="461" y="78"/>
                </a:lnTo>
                <a:lnTo>
                  <a:pt x="462" y="77"/>
                </a:lnTo>
                <a:lnTo>
                  <a:pt x="463" y="77"/>
                </a:lnTo>
                <a:lnTo>
                  <a:pt x="464" y="78"/>
                </a:lnTo>
                <a:lnTo>
                  <a:pt x="465" y="78"/>
                </a:lnTo>
                <a:lnTo>
                  <a:pt x="466" y="78"/>
                </a:lnTo>
                <a:lnTo>
                  <a:pt x="465" y="80"/>
                </a:lnTo>
                <a:lnTo>
                  <a:pt x="466" y="81"/>
                </a:lnTo>
                <a:lnTo>
                  <a:pt x="465" y="82"/>
                </a:lnTo>
                <a:lnTo>
                  <a:pt x="467" y="83"/>
                </a:lnTo>
                <a:lnTo>
                  <a:pt x="468" y="82"/>
                </a:lnTo>
                <a:lnTo>
                  <a:pt x="468" y="83"/>
                </a:lnTo>
                <a:lnTo>
                  <a:pt x="468" y="84"/>
                </a:lnTo>
                <a:lnTo>
                  <a:pt x="468" y="85"/>
                </a:lnTo>
                <a:lnTo>
                  <a:pt x="468" y="86"/>
                </a:lnTo>
                <a:lnTo>
                  <a:pt x="471" y="88"/>
                </a:lnTo>
                <a:lnTo>
                  <a:pt x="472" y="88"/>
                </a:lnTo>
                <a:lnTo>
                  <a:pt x="472" y="89"/>
                </a:lnTo>
                <a:lnTo>
                  <a:pt x="474" y="90"/>
                </a:lnTo>
                <a:lnTo>
                  <a:pt x="474" y="91"/>
                </a:lnTo>
                <a:lnTo>
                  <a:pt x="475" y="91"/>
                </a:lnTo>
                <a:lnTo>
                  <a:pt x="474" y="93"/>
                </a:lnTo>
                <a:lnTo>
                  <a:pt x="476" y="94"/>
                </a:lnTo>
                <a:lnTo>
                  <a:pt x="477" y="94"/>
                </a:lnTo>
                <a:lnTo>
                  <a:pt x="477" y="96"/>
                </a:lnTo>
                <a:lnTo>
                  <a:pt x="477" y="97"/>
                </a:lnTo>
                <a:lnTo>
                  <a:pt x="478" y="97"/>
                </a:lnTo>
                <a:lnTo>
                  <a:pt x="479" y="96"/>
                </a:lnTo>
                <a:lnTo>
                  <a:pt x="481" y="97"/>
                </a:lnTo>
                <a:lnTo>
                  <a:pt x="482" y="98"/>
                </a:lnTo>
                <a:lnTo>
                  <a:pt x="482" y="99"/>
                </a:lnTo>
                <a:lnTo>
                  <a:pt x="483" y="99"/>
                </a:lnTo>
                <a:lnTo>
                  <a:pt x="484" y="100"/>
                </a:lnTo>
                <a:lnTo>
                  <a:pt x="484" y="99"/>
                </a:lnTo>
                <a:lnTo>
                  <a:pt x="484" y="98"/>
                </a:lnTo>
                <a:lnTo>
                  <a:pt x="484" y="97"/>
                </a:lnTo>
                <a:lnTo>
                  <a:pt x="485" y="97"/>
                </a:lnTo>
                <a:lnTo>
                  <a:pt x="486" y="98"/>
                </a:lnTo>
                <a:lnTo>
                  <a:pt x="488" y="98"/>
                </a:lnTo>
                <a:lnTo>
                  <a:pt x="489" y="98"/>
                </a:lnTo>
                <a:lnTo>
                  <a:pt x="490" y="99"/>
                </a:lnTo>
                <a:lnTo>
                  <a:pt x="491" y="100"/>
                </a:lnTo>
                <a:lnTo>
                  <a:pt x="494" y="100"/>
                </a:lnTo>
                <a:lnTo>
                  <a:pt x="494" y="101"/>
                </a:lnTo>
                <a:lnTo>
                  <a:pt x="495" y="101"/>
                </a:lnTo>
                <a:lnTo>
                  <a:pt x="496" y="99"/>
                </a:lnTo>
                <a:lnTo>
                  <a:pt x="497" y="99"/>
                </a:lnTo>
                <a:lnTo>
                  <a:pt x="497" y="100"/>
                </a:lnTo>
                <a:lnTo>
                  <a:pt x="497" y="101"/>
                </a:lnTo>
                <a:lnTo>
                  <a:pt x="497" y="102"/>
                </a:lnTo>
                <a:lnTo>
                  <a:pt x="498" y="101"/>
                </a:lnTo>
                <a:lnTo>
                  <a:pt x="499" y="100"/>
                </a:lnTo>
                <a:lnTo>
                  <a:pt x="500" y="100"/>
                </a:lnTo>
                <a:lnTo>
                  <a:pt x="500" y="101"/>
                </a:lnTo>
                <a:lnTo>
                  <a:pt x="501" y="101"/>
                </a:lnTo>
                <a:lnTo>
                  <a:pt x="503" y="101"/>
                </a:lnTo>
                <a:lnTo>
                  <a:pt x="504" y="101"/>
                </a:lnTo>
                <a:lnTo>
                  <a:pt x="503" y="101"/>
                </a:lnTo>
                <a:lnTo>
                  <a:pt x="504" y="100"/>
                </a:lnTo>
                <a:lnTo>
                  <a:pt x="505" y="100"/>
                </a:lnTo>
                <a:lnTo>
                  <a:pt x="505" y="101"/>
                </a:lnTo>
                <a:lnTo>
                  <a:pt x="506" y="102"/>
                </a:lnTo>
                <a:lnTo>
                  <a:pt x="508" y="101"/>
                </a:lnTo>
                <a:lnTo>
                  <a:pt x="509" y="101"/>
                </a:lnTo>
                <a:lnTo>
                  <a:pt x="510" y="103"/>
                </a:lnTo>
                <a:lnTo>
                  <a:pt x="511" y="104"/>
                </a:lnTo>
                <a:lnTo>
                  <a:pt x="512" y="104"/>
                </a:lnTo>
                <a:lnTo>
                  <a:pt x="511" y="103"/>
                </a:lnTo>
                <a:lnTo>
                  <a:pt x="511" y="102"/>
                </a:lnTo>
                <a:lnTo>
                  <a:pt x="511" y="101"/>
                </a:lnTo>
                <a:lnTo>
                  <a:pt x="513" y="100"/>
                </a:lnTo>
                <a:lnTo>
                  <a:pt x="514" y="101"/>
                </a:lnTo>
                <a:lnTo>
                  <a:pt x="513" y="102"/>
                </a:lnTo>
                <a:lnTo>
                  <a:pt x="513" y="103"/>
                </a:lnTo>
                <a:lnTo>
                  <a:pt x="514" y="103"/>
                </a:lnTo>
                <a:lnTo>
                  <a:pt x="514" y="104"/>
                </a:lnTo>
                <a:lnTo>
                  <a:pt x="516" y="103"/>
                </a:lnTo>
                <a:lnTo>
                  <a:pt x="517" y="103"/>
                </a:lnTo>
                <a:lnTo>
                  <a:pt x="519" y="103"/>
                </a:lnTo>
                <a:lnTo>
                  <a:pt x="520" y="103"/>
                </a:lnTo>
                <a:lnTo>
                  <a:pt x="520" y="101"/>
                </a:lnTo>
                <a:lnTo>
                  <a:pt x="521" y="101"/>
                </a:lnTo>
                <a:lnTo>
                  <a:pt x="522" y="101"/>
                </a:lnTo>
                <a:lnTo>
                  <a:pt x="523" y="101"/>
                </a:lnTo>
                <a:lnTo>
                  <a:pt x="524" y="101"/>
                </a:lnTo>
                <a:lnTo>
                  <a:pt x="525" y="101"/>
                </a:lnTo>
                <a:lnTo>
                  <a:pt x="526" y="101"/>
                </a:lnTo>
                <a:lnTo>
                  <a:pt x="526" y="102"/>
                </a:lnTo>
                <a:lnTo>
                  <a:pt x="526" y="104"/>
                </a:lnTo>
                <a:lnTo>
                  <a:pt x="527" y="103"/>
                </a:lnTo>
                <a:lnTo>
                  <a:pt x="527" y="102"/>
                </a:lnTo>
                <a:lnTo>
                  <a:pt x="526" y="101"/>
                </a:lnTo>
                <a:lnTo>
                  <a:pt x="527" y="101"/>
                </a:lnTo>
                <a:lnTo>
                  <a:pt x="529" y="102"/>
                </a:lnTo>
                <a:lnTo>
                  <a:pt x="530" y="101"/>
                </a:lnTo>
                <a:lnTo>
                  <a:pt x="529" y="101"/>
                </a:lnTo>
                <a:lnTo>
                  <a:pt x="530" y="101"/>
                </a:lnTo>
                <a:lnTo>
                  <a:pt x="531" y="101"/>
                </a:lnTo>
                <a:lnTo>
                  <a:pt x="532" y="101"/>
                </a:lnTo>
                <a:lnTo>
                  <a:pt x="531" y="101"/>
                </a:lnTo>
                <a:lnTo>
                  <a:pt x="531" y="102"/>
                </a:lnTo>
                <a:lnTo>
                  <a:pt x="531" y="103"/>
                </a:lnTo>
                <a:lnTo>
                  <a:pt x="531" y="104"/>
                </a:lnTo>
                <a:lnTo>
                  <a:pt x="533" y="104"/>
                </a:lnTo>
                <a:lnTo>
                  <a:pt x="534" y="103"/>
                </a:lnTo>
                <a:lnTo>
                  <a:pt x="535" y="104"/>
                </a:lnTo>
                <a:lnTo>
                  <a:pt x="535" y="103"/>
                </a:lnTo>
                <a:lnTo>
                  <a:pt x="535" y="102"/>
                </a:lnTo>
                <a:lnTo>
                  <a:pt x="536" y="104"/>
                </a:lnTo>
                <a:lnTo>
                  <a:pt x="537" y="104"/>
                </a:lnTo>
                <a:lnTo>
                  <a:pt x="537" y="103"/>
                </a:lnTo>
                <a:lnTo>
                  <a:pt x="538" y="102"/>
                </a:lnTo>
                <a:lnTo>
                  <a:pt x="538" y="104"/>
                </a:lnTo>
                <a:lnTo>
                  <a:pt x="539" y="105"/>
                </a:lnTo>
                <a:lnTo>
                  <a:pt x="540" y="104"/>
                </a:lnTo>
                <a:lnTo>
                  <a:pt x="540" y="105"/>
                </a:lnTo>
                <a:lnTo>
                  <a:pt x="541" y="106"/>
                </a:lnTo>
                <a:lnTo>
                  <a:pt x="540" y="107"/>
                </a:lnTo>
                <a:lnTo>
                  <a:pt x="540" y="108"/>
                </a:lnTo>
                <a:lnTo>
                  <a:pt x="541" y="108"/>
                </a:lnTo>
                <a:lnTo>
                  <a:pt x="541" y="110"/>
                </a:lnTo>
                <a:lnTo>
                  <a:pt x="542" y="110"/>
                </a:lnTo>
                <a:lnTo>
                  <a:pt x="543" y="110"/>
                </a:lnTo>
                <a:lnTo>
                  <a:pt x="543" y="111"/>
                </a:lnTo>
                <a:lnTo>
                  <a:pt x="543" y="112"/>
                </a:lnTo>
                <a:lnTo>
                  <a:pt x="543" y="113"/>
                </a:lnTo>
                <a:lnTo>
                  <a:pt x="544" y="113"/>
                </a:lnTo>
                <a:lnTo>
                  <a:pt x="543" y="113"/>
                </a:lnTo>
                <a:lnTo>
                  <a:pt x="543" y="114"/>
                </a:lnTo>
                <a:lnTo>
                  <a:pt x="542" y="113"/>
                </a:lnTo>
                <a:lnTo>
                  <a:pt x="541" y="113"/>
                </a:lnTo>
                <a:lnTo>
                  <a:pt x="540" y="114"/>
                </a:lnTo>
                <a:lnTo>
                  <a:pt x="539" y="113"/>
                </a:lnTo>
                <a:lnTo>
                  <a:pt x="538" y="114"/>
                </a:lnTo>
                <a:lnTo>
                  <a:pt x="537" y="114"/>
                </a:lnTo>
                <a:lnTo>
                  <a:pt x="537" y="113"/>
                </a:lnTo>
                <a:lnTo>
                  <a:pt x="536" y="114"/>
                </a:lnTo>
                <a:lnTo>
                  <a:pt x="535" y="114"/>
                </a:lnTo>
                <a:lnTo>
                  <a:pt x="535" y="115"/>
                </a:lnTo>
                <a:lnTo>
                  <a:pt x="535" y="116"/>
                </a:lnTo>
                <a:lnTo>
                  <a:pt x="534" y="116"/>
                </a:lnTo>
                <a:lnTo>
                  <a:pt x="535" y="116"/>
                </a:lnTo>
                <a:lnTo>
                  <a:pt x="535" y="117"/>
                </a:lnTo>
                <a:lnTo>
                  <a:pt x="534" y="117"/>
                </a:lnTo>
                <a:lnTo>
                  <a:pt x="533" y="117"/>
                </a:lnTo>
                <a:lnTo>
                  <a:pt x="534" y="118"/>
                </a:lnTo>
                <a:lnTo>
                  <a:pt x="534" y="119"/>
                </a:lnTo>
                <a:lnTo>
                  <a:pt x="533" y="120"/>
                </a:lnTo>
                <a:lnTo>
                  <a:pt x="534" y="120"/>
                </a:lnTo>
                <a:lnTo>
                  <a:pt x="533" y="120"/>
                </a:lnTo>
                <a:lnTo>
                  <a:pt x="531" y="120"/>
                </a:lnTo>
                <a:lnTo>
                  <a:pt x="531" y="121"/>
                </a:lnTo>
                <a:lnTo>
                  <a:pt x="530" y="122"/>
                </a:lnTo>
                <a:lnTo>
                  <a:pt x="531" y="123"/>
                </a:lnTo>
                <a:lnTo>
                  <a:pt x="530" y="123"/>
                </a:lnTo>
                <a:lnTo>
                  <a:pt x="530" y="122"/>
                </a:lnTo>
                <a:lnTo>
                  <a:pt x="529" y="122"/>
                </a:lnTo>
                <a:lnTo>
                  <a:pt x="530" y="120"/>
                </a:lnTo>
                <a:lnTo>
                  <a:pt x="529" y="121"/>
                </a:lnTo>
                <a:lnTo>
                  <a:pt x="529" y="120"/>
                </a:lnTo>
                <a:lnTo>
                  <a:pt x="528" y="120"/>
                </a:lnTo>
                <a:lnTo>
                  <a:pt x="527" y="120"/>
                </a:lnTo>
                <a:lnTo>
                  <a:pt x="526" y="121"/>
                </a:lnTo>
                <a:lnTo>
                  <a:pt x="527" y="122"/>
                </a:lnTo>
                <a:lnTo>
                  <a:pt x="527" y="123"/>
                </a:lnTo>
                <a:lnTo>
                  <a:pt x="526" y="123"/>
                </a:lnTo>
                <a:lnTo>
                  <a:pt x="525" y="123"/>
                </a:lnTo>
                <a:lnTo>
                  <a:pt x="526" y="124"/>
                </a:lnTo>
                <a:lnTo>
                  <a:pt x="525" y="124"/>
                </a:lnTo>
                <a:lnTo>
                  <a:pt x="525" y="125"/>
                </a:lnTo>
                <a:lnTo>
                  <a:pt x="526" y="126"/>
                </a:lnTo>
                <a:lnTo>
                  <a:pt x="525" y="126"/>
                </a:lnTo>
                <a:lnTo>
                  <a:pt x="526" y="126"/>
                </a:lnTo>
                <a:lnTo>
                  <a:pt x="526" y="127"/>
                </a:lnTo>
                <a:lnTo>
                  <a:pt x="525" y="126"/>
                </a:lnTo>
                <a:lnTo>
                  <a:pt x="524" y="128"/>
                </a:lnTo>
                <a:lnTo>
                  <a:pt x="525" y="129"/>
                </a:lnTo>
                <a:lnTo>
                  <a:pt x="525" y="130"/>
                </a:lnTo>
                <a:lnTo>
                  <a:pt x="526" y="130"/>
                </a:lnTo>
                <a:lnTo>
                  <a:pt x="526" y="131"/>
                </a:lnTo>
                <a:lnTo>
                  <a:pt x="525" y="131"/>
                </a:lnTo>
                <a:lnTo>
                  <a:pt x="524" y="132"/>
                </a:lnTo>
                <a:lnTo>
                  <a:pt x="526" y="132"/>
                </a:lnTo>
                <a:lnTo>
                  <a:pt x="526" y="133"/>
                </a:lnTo>
                <a:lnTo>
                  <a:pt x="526" y="132"/>
                </a:lnTo>
                <a:lnTo>
                  <a:pt x="527" y="132"/>
                </a:lnTo>
                <a:lnTo>
                  <a:pt x="526" y="132"/>
                </a:lnTo>
                <a:lnTo>
                  <a:pt x="526" y="133"/>
                </a:lnTo>
                <a:lnTo>
                  <a:pt x="526" y="134"/>
                </a:lnTo>
                <a:lnTo>
                  <a:pt x="525" y="135"/>
                </a:lnTo>
                <a:lnTo>
                  <a:pt x="524" y="136"/>
                </a:lnTo>
                <a:lnTo>
                  <a:pt x="525" y="136"/>
                </a:lnTo>
                <a:lnTo>
                  <a:pt x="526" y="136"/>
                </a:lnTo>
                <a:lnTo>
                  <a:pt x="526" y="137"/>
                </a:lnTo>
                <a:lnTo>
                  <a:pt x="525" y="137"/>
                </a:lnTo>
                <a:lnTo>
                  <a:pt x="525" y="139"/>
                </a:lnTo>
                <a:lnTo>
                  <a:pt x="526" y="139"/>
                </a:lnTo>
                <a:lnTo>
                  <a:pt x="528" y="139"/>
                </a:lnTo>
                <a:lnTo>
                  <a:pt x="526" y="140"/>
                </a:lnTo>
                <a:lnTo>
                  <a:pt x="526" y="139"/>
                </a:lnTo>
                <a:lnTo>
                  <a:pt x="526" y="140"/>
                </a:lnTo>
                <a:lnTo>
                  <a:pt x="526" y="141"/>
                </a:lnTo>
                <a:lnTo>
                  <a:pt x="525" y="142"/>
                </a:lnTo>
                <a:lnTo>
                  <a:pt x="524" y="143"/>
                </a:lnTo>
                <a:lnTo>
                  <a:pt x="526" y="143"/>
                </a:lnTo>
                <a:lnTo>
                  <a:pt x="525" y="144"/>
                </a:lnTo>
                <a:lnTo>
                  <a:pt x="525" y="145"/>
                </a:lnTo>
                <a:lnTo>
                  <a:pt x="521" y="146"/>
                </a:lnTo>
                <a:lnTo>
                  <a:pt x="523" y="146"/>
                </a:lnTo>
                <a:lnTo>
                  <a:pt x="524" y="146"/>
                </a:lnTo>
                <a:lnTo>
                  <a:pt x="525" y="146"/>
                </a:lnTo>
                <a:lnTo>
                  <a:pt x="526" y="146"/>
                </a:lnTo>
                <a:lnTo>
                  <a:pt x="525" y="146"/>
                </a:lnTo>
                <a:lnTo>
                  <a:pt x="525" y="147"/>
                </a:lnTo>
                <a:lnTo>
                  <a:pt x="524" y="147"/>
                </a:lnTo>
                <a:lnTo>
                  <a:pt x="524" y="148"/>
                </a:lnTo>
                <a:lnTo>
                  <a:pt x="525" y="149"/>
                </a:lnTo>
                <a:lnTo>
                  <a:pt x="524" y="149"/>
                </a:lnTo>
                <a:lnTo>
                  <a:pt x="525" y="150"/>
                </a:lnTo>
                <a:lnTo>
                  <a:pt x="524" y="150"/>
                </a:lnTo>
                <a:lnTo>
                  <a:pt x="524" y="149"/>
                </a:lnTo>
                <a:lnTo>
                  <a:pt x="523" y="150"/>
                </a:lnTo>
                <a:lnTo>
                  <a:pt x="523" y="151"/>
                </a:lnTo>
                <a:lnTo>
                  <a:pt x="522" y="151"/>
                </a:lnTo>
                <a:lnTo>
                  <a:pt x="521" y="151"/>
                </a:lnTo>
                <a:lnTo>
                  <a:pt x="522" y="152"/>
                </a:lnTo>
                <a:lnTo>
                  <a:pt x="521" y="152"/>
                </a:lnTo>
                <a:lnTo>
                  <a:pt x="520" y="152"/>
                </a:lnTo>
                <a:lnTo>
                  <a:pt x="520" y="153"/>
                </a:lnTo>
                <a:lnTo>
                  <a:pt x="520" y="154"/>
                </a:lnTo>
                <a:lnTo>
                  <a:pt x="520" y="155"/>
                </a:lnTo>
                <a:lnTo>
                  <a:pt x="520" y="154"/>
                </a:lnTo>
                <a:lnTo>
                  <a:pt x="519" y="155"/>
                </a:lnTo>
                <a:lnTo>
                  <a:pt x="518" y="155"/>
                </a:lnTo>
                <a:lnTo>
                  <a:pt x="517" y="156"/>
                </a:lnTo>
                <a:lnTo>
                  <a:pt x="517" y="154"/>
                </a:lnTo>
                <a:lnTo>
                  <a:pt x="517" y="155"/>
                </a:lnTo>
                <a:lnTo>
                  <a:pt x="516" y="155"/>
                </a:lnTo>
                <a:lnTo>
                  <a:pt x="517" y="155"/>
                </a:lnTo>
                <a:lnTo>
                  <a:pt x="516" y="154"/>
                </a:lnTo>
                <a:lnTo>
                  <a:pt x="515" y="154"/>
                </a:lnTo>
                <a:lnTo>
                  <a:pt x="515" y="153"/>
                </a:lnTo>
                <a:lnTo>
                  <a:pt x="517" y="153"/>
                </a:lnTo>
                <a:lnTo>
                  <a:pt x="517" y="152"/>
                </a:lnTo>
                <a:lnTo>
                  <a:pt x="516" y="152"/>
                </a:lnTo>
                <a:lnTo>
                  <a:pt x="516" y="153"/>
                </a:lnTo>
                <a:lnTo>
                  <a:pt x="514" y="153"/>
                </a:lnTo>
                <a:lnTo>
                  <a:pt x="515" y="153"/>
                </a:lnTo>
                <a:lnTo>
                  <a:pt x="515" y="154"/>
                </a:lnTo>
                <a:lnTo>
                  <a:pt x="515" y="155"/>
                </a:lnTo>
                <a:lnTo>
                  <a:pt x="516" y="155"/>
                </a:lnTo>
                <a:lnTo>
                  <a:pt x="515" y="156"/>
                </a:lnTo>
                <a:lnTo>
                  <a:pt x="516" y="156"/>
                </a:lnTo>
                <a:lnTo>
                  <a:pt x="515" y="156"/>
                </a:lnTo>
                <a:lnTo>
                  <a:pt x="516" y="156"/>
                </a:lnTo>
                <a:lnTo>
                  <a:pt x="515" y="157"/>
                </a:lnTo>
                <a:lnTo>
                  <a:pt x="516" y="157"/>
                </a:lnTo>
                <a:lnTo>
                  <a:pt x="516" y="158"/>
                </a:lnTo>
                <a:lnTo>
                  <a:pt x="515" y="159"/>
                </a:lnTo>
                <a:lnTo>
                  <a:pt x="515" y="158"/>
                </a:lnTo>
                <a:lnTo>
                  <a:pt x="514" y="159"/>
                </a:lnTo>
                <a:lnTo>
                  <a:pt x="514" y="158"/>
                </a:lnTo>
                <a:lnTo>
                  <a:pt x="515" y="157"/>
                </a:lnTo>
                <a:lnTo>
                  <a:pt x="514" y="156"/>
                </a:lnTo>
                <a:lnTo>
                  <a:pt x="513" y="156"/>
                </a:lnTo>
                <a:lnTo>
                  <a:pt x="512" y="156"/>
                </a:lnTo>
                <a:lnTo>
                  <a:pt x="511" y="156"/>
                </a:lnTo>
                <a:lnTo>
                  <a:pt x="512" y="156"/>
                </a:lnTo>
                <a:lnTo>
                  <a:pt x="512" y="157"/>
                </a:lnTo>
                <a:lnTo>
                  <a:pt x="511" y="157"/>
                </a:lnTo>
                <a:lnTo>
                  <a:pt x="511" y="158"/>
                </a:lnTo>
                <a:lnTo>
                  <a:pt x="512" y="159"/>
                </a:lnTo>
                <a:lnTo>
                  <a:pt x="511" y="159"/>
                </a:lnTo>
                <a:lnTo>
                  <a:pt x="510" y="159"/>
                </a:lnTo>
                <a:lnTo>
                  <a:pt x="511" y="159"/>
                </a:lnTo>
                <a:lnTo>
                  <a:pt x="511" y="160"/>
                </a:lnTo>
                <a:lnTo>
                  <a:pt x="512" y="160"/>
                </a:lnTo>
                <a:lnTo>
                  <a:pt x="511" y="160"/>
                </a:lnTo>
                <a:lnTo>
                  <a:pt x="511" y="162"/>
                </a:lnTo>
                <a:lnTo>
                  <a:pt x="512" y="162"/>
                </a:lnTo>
                <a:lnTo>
                  <a:pt x="512" y="163"/>
                </a:lnTo>
                <a:lnTo>
                  <a:pt x="513" y="163"/>
                </a:lnTo>
                <a:lnTo>
                  <a:pt x="512" y="162"/>
                </a:lnTo>
                <a:lnTo>
                  <a:pt x="513" y="162"/>
                </a:lnTo>
                <a:lnTo>
                  <a:pt x="514" y="162"/>
                </a:lnTo>
                <a:lnTo>
                  <a:pt x="514" y="163"/>
                </a:lnTo>
                <a:lnTo>
                  <a:pt x="514" y="164"/>
                </a:lnTo>
                <a:lnTo>
                  <a:pt x="515" y="164"/>
                </a:lnTo>
                <a:lnTo>
                  <a:pt x="516" y="165"/>
                </a:lnTo>
                <a:lnTo>
                  <a:pt x="517" y="165"/>
                </a:lnTo>
                <a:lnTo>
                  <a:pt x="517" y="166"/>
                </a:lnTo>
                <a:lnTo>
                  <a:pt x="518" y="166"/>
                </a:lnTo>
                <a:lnTo>
                  <a:pt x="519" y="16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4" name="Freeform 66"/>
          <p:cNvSpPr>
            <a:spLocks/>
          </p:cNvSpPr>
          <p:nvPr/>
        </p:nvSpPr>
        <p:spPr bwMode="auto">
          <a:xfrm>
            <a:off x="5529263" y="5503863"/>
            <a:ext cx="896937" cy="528637"/>
          </a:xfrm>
          <a:custGeom>
            <a:avLst/>
            <a:gdLst>
              <a:gd name="T0" fmla="*/ 2147483647 w 565"/>
              <a:gd name="T1" fmla="*/ 2147483647 h 333"/>
              <a:gd name="T2" fmla="*/ 2147483647 w 565"/>
              <a:gd name="T3" fmla="*/ 2147483647 h 333"/>
              <a:gd name="T4" fmla="*/ 2147483647 w 565"/>
              <a:gd name="T5" fmla="*/ 2147483647 h 333"/>
              <a:gd name="T6" fmla="*/ 2147483647 w 565"/>
              <a:gd name="T7" fmla="*/ 2147483647 h 333"/>
              <a:gd name="T8" fmla="*/ 2147483647 w 565"/>
              <a:gd name="T9" fmla="*/ 2147483647 h 333"/>
              <a:gd name="T10" fmla="*/ 2147483647 w 565"/>
              <a:gd name="T11" fmla="*/ 2147483647 h 333"/>
              <a:gd name="T12" fmla="*/ 2147483647 w 565"/>
              <a:gd name="T13" fmla="*/ 2147483647 h 333"/>
              <a:gd name="T14" fmla="*/ 2147483647 w 565"/>
              <a:gd name="T15" fmla="*/ 2147483647 h 333"/>
              <a:gd name="T16" fmla="*/ 2147483647 w 565"/>
              <a:gd name="T17" fmla="*/ 2147483647 h 333"/>
              <a:gd name="T18" fmla="*/ 2147483647 w 565"/>
              <a:gd name="T19" fmla="*/ 2147483647 h 333"/>
              <a:gd name="T20" fmla="*/ 2147483647 w 565"/>
              <a:gd name="T21" fmla="*/ 2147483647 h 333"/>
              <a:gd name="T22" fmla="*/ 2147483647 w 565"/>
              <a:gd name="T23" fmla="*/ 2147483647 h 333"/>
              <a:gd name="T24" fmla="*/ 2147483647 w 565"/>
              <a:gd name="T25" fmla="*/ 2147483647 h 333"/>
              <a:gd name="T26" fmla="*/ 2147483647 w 565"/>
              <a:gd name="T27" fmla="*/ 2147483647 h 333"/>
              <a:gd name="T28" fmla="*/ 2147483647 w 565"/>
              <a:gd name="T29" fmla="*/ 2147483647 h 333"/>
              <a:gd name="T30" fmla="*/ 2147483647 w 565"/>
              <a:gd name="T31" fmla="*/ 2147483647 h 333"/>
              <a:gd name="T32" fmla="*/ 2147483647 w 565"/>
              <a:gd name="T33" fmla="*/ 2147483647 h 333"/>
              <a:gd name="T34" fmla="*/ 2147483647 w 565"/>
              <a:gd name="T35" fmla="*/ 2147483647 h 333"/>
              <a:gd name="T36" fmla="*/ 2147483647 w 565"/>
              <a:gd name="T37" fmla="*/ 2147483647 h 333"/>
              <a:gd name="T38" fmla="*/ 2147483647 w 565"/>
              <a:gd name="T39" fmla="*/ 2147483647 h 333"/>
              <a:gd name="T40" fmla="*/ 2147483647 w 565"/>
              <a:gd name="T41" fmla="*/ 2147483647 h 333"/>
              <a:gd name="T42" fmla="*/ 2147483647 w 565"/>
              <a:gd name="T43" fmla="*/ 2147483647 h 333"/>
              <a:gd name="T44" fmla="*/ 2147483647 w 565"/>
              <a:gd name="T45" fmla="*/ 2147483647 h 333"/>
              <a:gd name="T46" fmla="*/ 2147483647 w 565"/>
              <a:gd name="T47" fmla="*/ 2147483647 h 333"/>
              <a:gd name="T48" fmla="*/ 2147483647 w 565"/>
              <a:gd name="T49" fmla="*/ 2147483647 h 333"/>
              <a:gd name="T50" fmla="*/ 2147483647 w 565"/>
              <a:gd name="T51" fmla="*/ 2147483647 h 333"/>
              <a:gd name="T52" fmla="*/ 2147483647 w 565"/>
              <a:gd name="T53" fmla="*/ 2147483647 h 333"/>
              <a:gd name="T54" fmla="*/ 2147483647 w 565"/>
              <a:gd name="T55" fmla="*/ 2147483647 h 333"/>
              <a:gd name="T56" fmla="*/ 2147483647 w 565"/>
              <a:gd name="T57" fmla="*/ 2147483647 h 333"/>
              <a:gd name="T58" fmla="*/ 2147483647 w 565"/>
              <a:gd name="T59" fmla="*/ 2147483647 h 333"/>
              <a:gd name="T60" fmla="*/ 2147483647 w 565"/>
              <a:gd name="T61" fmla="*/ 2147483647 h 333"/>
              <a:gd name="T62" fmla="*/ 2147483647 w 565"/>
              <a:gd name="T63" fmla="*/ 2147483647 h 333"/>
              <a:gd name="T64" fmla="*/ 2147483647 w 565"/>
              <a:gd name="T65" fmla="*/ 2147483647 h 333"/>
              <a:gd name="T66" fmla="*/ 2147483647 w 565"/>
              <a:gd name="T67" fmla="*/ 2147483647 h 333"/>
              <a:gd name="T68" fmla="*/ 2147483647 w 565"/>
              <a:gd name="T69" fmla="*/ 2147483647 h 333"/>
              <a:gd name="T70" fmla="*/ 2147483647 w 565"/>
              <a:gd name="T71" fmla="*/ 2147483647 h 333"/>
              <a:gd name="T72" fmla="*/ 2147483647 w 565"/>
              <a:gd name="T73" fmla="*/ 2147483647 h 333"/>
              <a:gd name="T74" fmla="*/ 2147483647 w 565"/>
              <a:gd name="T75" fmla="*/ 2147483647 h 333"/>
              <a:gd name="T76" fmla="*/ 2147483647 w 565"/>
              <a:gd name="T77" fmla="*/ 2147483647 h 333"/>
              <a:gd name="T78" fmla="*/ 2147483647 w 565"/>
              <a:gd name="T79" fmla="*/ 2147483647 h 333"/>
              <a:gd name="T80" fmla="*/ 2147483647 w 565"/>
              <a:gd name="T81" fmla="*/ 2147483647 h 333"/>
              <a:gd name="T82" fmla="*/ 2147483647 w 565"/>
              <a:gd name="T83" fmla="*/ 2147483647 h 333"/>
              <a:gd name="T84" fmla="*/ 2147483647 w 565"/>
              <a:gd name="T85" fmla="*/ 2147483647 h 333"/>
              <a:gd name="T86" fmla="*/ 2147483647 w 565"/>
              <a:gd name="T87" fmla="*/ 2147483647 h 333"/>
              <a:gd name="T88" fmla="*/ 2147483647 w 565"/>
              <a:gd name="T89" fmla="*/ 2147483647 h 333"/>
              <a:gd name="T90" fmla="*/ 2147483647 w 565"/>
              <a:gd name="T91" fmla="*/ 2147483647 h 333"/>
              <a:gd name="T92" fmla="*/ 2147483647 w 565"/>
              <a:gd name="T93" fmla="*/ 2147483647 h 333"/>
              <a:gd name="T94" fmla="*/ 2147483647 w 565"/>
              <a:gd name="T95" fmla="*/ 2147483647 h 333"/>
              <a:gd name="T96" fmla="*/ 2147483647 w 565"/>
              <a:gd name="T97" fmla="*/ 2147483647 h 333"/>
              <a:gd name="T98" fmla="*/ 2147483647 w 565"/>
              <a:gd name="T99" fmla="*/ 2147483647 h 333"/>
              <a:gd name="T100" fmla="*/ 2147483647 w 565"/>
              <a:gd name="T101" fmla="*/ 2147483647 h 333"/>
              <a:gd name="T102" fmla="*/ 2147483647 w 565"/>
              <a:gd name="T103" fmla="*/ 2147483647 h 333"/>
              <a:gd name="T104" fmla="*/ 2147483647 w 565"/>
              <a:gd name="T105" fmla="*/ 2147483647 h 333"/>
              <a:gd name="T106" fmla="*/ 2147483647 w 565"/>
              <a:gd name="T107" fmla="*/ 2147483647 h 333"/>
              <a:gd name="T108" fmla="*/ 2147483647 w 565"/>
              <a:gd name="T109" fmla="*/ 2147483647 h 333"/>
              <a:gd name="T110" fmla="*/ 2147483647 w 565"/>
              <a:gd name="T111" fmla="*/ 2147483647 h 333"/>
              <a:gd name="T112" fmla="*/ 2147483647 w 565"/>
              <a:gd name="T113" fmla="*/ 2147483647 h 333"/>
              <a:gd name="T114" fmla="*/ 2147483647 w 565"/>
              <a:gd name="T115" fmla="*/ 2147483647 h 333"/>
              <a:gd name="T116" fmla="*/ 2147483647 w 565"/>
              <a:gd name="T117" fmla="*/ 2147483647 h 333"/>
              <a:gd name="T118" fmla="*/ 2147483647 w 565"/>
              <a:gd name="T119" fmla="*/ 2147483647 h 333"/>
              <a:gd name="T120" fmla="*/ 2147483647 w 565"/>
              <a:gd name="T121" fmla="*/ 2147483647 h 3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5"/>
              <a:gd name="T184" fmla="*/ 0 h 333"/>
              <a:gd name="T185" fmla="*/ 565 w 565"/>
              <a:gd name="T186" fmla="*/ 333 h 3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5" h="333">
                <a:moveTo>
                  <a:pt x="541" y="11"/>
                </a:moveTo>
                <a:lnTo>
                  <a:pt x="542" y="11"/>
                </a:lnTo>
                <a:lnTo>
                  <a:pt x="539" y="8"/>
                </a:lnTo>
                <a:lnTo>
                  <a:pt x="537" y="7"/>
                </a:lnTo>
                <a:lnTo>
                  <a:pt x="536" y="6"/>
                </a:lnTo>
                <a:lnTo>
                  <a:pt x="536" y="4"/>
                </a:lnTo>
                <a:lnTo>
                  <a:pt x="537" y="4"/>
                </a:lnTo>
                <a:lnTo>
                  <a:pt x="539" y="3"/>
                </a:lnTo>
                <a:lnTo>
                  <a:pt x="541" y="3"/>
                </a:lnTo>
                <a:lnTo>
                  <a:pt x="542" y="3"/>
                </a:lnTo>
                <a:lnTo>
                  <a:pt x="543" y="2"/>
                </a:lnTo>
                <a:lnTo>
                  <a:pt x="544" y="2"/>
                </a:lnTo>
                <a:lnTo>
                  <a:pt x="545" y="2"/>
                </a:lnTo>
                <a:lnTo>
                  <a:pt x="546" y="1"/>
                </a:lnTo>
                <a:lnTo>
                  <a:pt x="546" y="0"/>
                </a:lnTo>
                <a:lnTo>
                  <a:pt x="547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1" y="1"/>
                </a:lnTo>
                <a:lnTo>
                  <a:pt x="552" y="1"/>
                </a:lnTo>
                <a:lnTo>
                  <a:pt x="553" y="2"/>
                </a:lnTo>
                <a:lnTo>
                  <a:pt x="554" y="3"/>
                </a:lnTo>
                <a:lnTo>
                  <a:pt x="554" y="4"/>
                </a:lnTo>
                <a:lnTo>
                  <a:pt x="555" y="4"/>
                </a:lnTo>
                <a:lnTo>
                  <a:pt x="555" y="5"/>
                </a:lnTo>
                <a:lnTo>
                  <a:pt x="555" y="6"/>
                </a:lnTo>
                <a:lnTo>
                  <a:pt x="556" y="6"/>
                </a:lnTo>
                <a:lnTo>
                  <a:pt x="557" y="6"/>
                </a:lnTo>
                <a:lnTo>
                  <a:pt x="559" y="6"/>
                </a:lnTo>
                <a:lnTo>
                  <a:pt x="560" y="7"/>
                </a:lnTo>
                <a:lnTo>
                  <a:pt x="562" y="7"/>
                </a:lnTo>
                <a:lnTo>
                  <a:pt x="562" y="8"/>
                </a:lnTo>
                <a:lnTo>
                  <a:pt x="563" y="8"/>
                </a:lnTo>
                <a:lnTo>
                  <a:pt x="563" y="9"/>
                </a:lnTo>
                <a:lnTo>
                  <a:pt x="562" y="9"/>
                </a:lnTo>
                <a:lnTo>
                  <a:pt x="563" y="9"/>
                </a:lnTo>
                <a:lnTo>
                  <a:pt x="565" y="9"/>
                </a:lnTo>
                <a:lnTo>
                  <a:pt x="563" y="11"/>
                </a:lnTo>
                <a:lnTo>
                  <a:pt x="563" y="12"/>
                </a:lnTo>
                <a:lnTo>
                  <a:pt x="562" y="13"/>
                </a:lnTo>
                <a:lnTo>
                  <a:pt x="558" y="18"/>
                </a:lnTo>
                <a:lnTo>
                  <a:pt x="549" y="29"/>
                </a:lnTo>
                <a:lnTo>
                  <a:pt x="548" y="31"/>
                </a:lnTo>
                <a:lnTo>
                  <a:pt x="548" y="32"/>
                </a:lnTo>
                <a:lnTo>
                  <a:pt x="548" y="33"/>
                </a:lnTo>
                <a:lnTo>
                  <a:pt x="547" y="34"/>
                </a:lnTo>
                <a:lnTo>
                  <a:pt x="545" y="38"/>
                </a:lnTo>
                <a:lnTo>
                  <a:pt x="542" y="42"/>
                </a:lnTo>
                <a:lnTo>
                  <a:pt x="541" y="45"/>
                </a:lnTo>
                <a:lnTo>
                  <a:pt x="539" y="48"/>
                </a:lnTo>
                <a:lnTo>
                  <a:pt x="539" y="50"/>
                </a:lnTo>
                <a:lnTo>
                  <a:pt x="536" y="57"/>
                </a:lnTo>
                <a:lnTo>
                  <a:pt x="533" y="61"/>
                </a:lnTo>
                <a:lnTo>
                  <a:pt x="533" y="63"/>
                </a:lnTo>
                <a:lnTo>
                  <a:pt x="532" y="65"/>
                </a:lnTo>
                <a:lnTo>
                  <a:pt x="529" y="74"/>
                </a:lnTo>
                <a:lnTo>
                  <a:pt x="528" y="76"/>
                </a:lnTo>
                <a:lnTo>
                  <a:pt x="527" y="78"/>
                </a:lnTo>
                <a:lnTo>
                  <a:pt x="527" y="79"/>
                </a:lnTo>
                <a:lnTo>
                  <a:pt x="526" y="80"/>
                </a:lnTo>
                <a:lnTo>
                  <a:pt x="525" y="83"/>
                </a:lnTo>
                <a:lnTo>
                  <a:pt x="523" y="88"/>
                </a:lnTo>
                <a:lnTo>
                  <a:pt x="522" y="92"/>
                </a:lnTo>
                <a:lnTo>
                  <a:pt x="520" y="95"/>
                </a:lnTo>
                <a:lnTo>
                  <a:pt x="518" y="99"/>
                </a:lnTo>
                <a:lnTo>
                  <a:pt x="513" y="106"/>
                </a:lnTo>
                <a:lnTo>
                  <a:pt x="510" y="110"/>
                </a:lnTo>
                <a:lnTo>
                  <a:pt x="504" y="119"/>
                </a:lnTo>
                <a:lnTo>
                  <a:pt x="496" y="129"/>
                </a:lnTo>
                <a:lnTo>
                  <a:pt x="496" y="130"/>
                </a:lnTo>
                <a:lnTo>
                  <a:pt x="491" y="137"/>
                </a:lnTo>
                <a:lnTo>
                  <a:pt x="489" y="139"/>
                </a:lnTo>
                <a:lnTo>
                  <a:pt x="487" y="142"/>
                </a:lnTo>
                <a:lnTo>
                  <a:pt x="484" y="146"/>
                </a:lnTo>
                <a:lnTo>
                  <a:pt x="481" y="148"/>
                </a:lnTo>
                <a:lnTo>
                  <a:pt x="478" y="152"/>
                </a:lnTo>
                <a:lnTo>
                  <a:pt x="476" y="153"/>
                </a:lnTo>
                <a:lnTo>
                  <a:pt x="470" y="158"/>
                </a:lnTo>
                <a:lnTo>
                  <a:pt x="464" y="163"/>
                </a:lnTo>
                <a:lnTo>
                  <a:pt x="461" y="166"/>
                </a:lnTo>
                <a:lnTo>
                  <a:pt x="459" y="168"/>
                </a:lnTo>
                <a:lnTo>
                  <a:pt x="457" y="171"/>
                </a:lnTo>
                <a:lnTo>
                  <a:pt x="455" y="173"/>
                </a:lnTo>
                <a:lnTo>
                  <a:pt x="449" y="177"/>
                </a:lnTo>
                <a:lnTo>
                  <a:pt x="444" y="181"/>
                </a:lnTo>
                <a:lnTo>
                  <a:pt x="439" y="184"/>
                </a:lnTo>
                <a:lnTo>
                  <a:pt x="435" y="187"/>
                </a:lnTo>
                <a:lnTo>
                  <a:pt x="428" y="191"/>
                </a:lnTo>
                <a:lnTo>
                  <a:pt x="421" y="194"/>
                </a:lnTo>
                <a:lnTo>
                  <a:pt x="415" y="198"/>
                </a:lnTo>
                <a:lnTo>
                  <a:pt x="409" y="202"/>
                </a:lnTo>
                <a:lnTo>
                  <a:pt x="407" y="203"/>
                </a:lnTo>
                <a:lnTo>
                  <a:pt x="403" y="208"/>
                </a:lnTo>
                <a:lnTo>
                  <a:pt x="396" y="215"/>
                </a:lnTo>
                <a:lnTo>
                  <a:pt x="396" y="216"/>
                </a:lnTo>
                <a:lnTo>
                  <a:pt x="396" y="219"/>
                </a:lnTo>
                <a:lnTo>
                  <a:pt x="395" y="216"/>
                </a:lnTo>
                <a:lnTo>
                  <a:pt x="393" y="216"/>
                </a:lnTo>
                <a:lnTo>
                  <a:pt x="390" y="219"/>
                </a:lnTo>
                <a:lnTo>
                  <a:pt x="389" y="220"/>
                </a:lnTo>
                <a:lnTo>
                  <a:pt x="385" y="223"/>
                </a:lnTo>
                <a:lnTo>
                  <a:pt x="383" y="226"/>
                </a:lnTo>
                <a:lnTo>
                  <a:pt x="380" y="231"/>
                </a:lnTo>
                <a:lnTo>
                  <a:pt x="377" y="236"/>
                </a:lnTo>
                <a:lnTo>
                  <a:pt x="375" y="240"/>
                </a:lnTo>
                <a:lnTo>
                  <a:pt x="372" y="249"/>
                </a:lnTo>
                <a:lnTo>
                  <a:pt x="372" y="252"/>
                </a:lnTo>
                <a:lnTo>
                  <a:pt x="370" y="258"/>
                </a:lnTo>
                <a:lnTo>
                  <a:pt x="369" y="263"/>
                </a:lnTo>
                <a:lnTo>
                  <a:pt x="365" y="271"/>
                </a:lnTo>
                <a:lnTo>
                  <a:pt x="362" y="276"/>
                </a:lnTo>
                <a:lnTo>
                  <a:pt x="359" y="283"/>
                </a:lnTo>
                <a:lnTo>
                  <a:pt x="357" y="286"/>
                </a:lnTo>
                <a:lnTo>
                  <a:pt x="354" y="290"/>
                </a:lnTo>
                <a:lnTo>
                  <a:pt x="349" y="296"/>
                </a:lnTo>
                <a:lnTo>
                  <a:pt x="345" y="300"/>
                </a:lnTo>
                <a:lnTo>
                  <a:pt x="328" y="314"/>
                </a:lnTo>
                <a:lnTo>
                  <a:pt x="320" y="321"/>
                </a:lnTo>
                <a:lnTo>
                  <a:pt x="313" y="326"/>
                </a:lnTo>
                <a:lnTo>
                  <a:pt x="311" y="327"/>
                </a:lnTo>
                <a:lnTo>
                  <a:pt x="304" y="333"/>
                </a:lnTo>
                <a:lnTo>
                  <a:pt x="303" y="333"/>
                </a:lnTo>
                <a:lnTo>
                  <a:pt x="302" y="333"/>
                </a:lnTo>
                <a:lnTo>
                  <a:pt x="301" y="333"/>
                </a:lnTo>
                <a:lnTo>
                  <a:pt x="300" y="333"/>
                </a:lnTo>
                <a:lnTo>
                  <a:pt x="299" y="332"/>
                </a:lnTo>
                <a:lnTo>
                  <a:pt x="299" y="331"/>
                </a:lnTo>
                <a:lnTo>
                  <a:pt x="299" y="330"/>
                </a:lnTo>
                <a:lnTo>
                  <a:pt x="299" y="329"/>
                </a:lnTo>
                <a:lnTo>
                  <a:pt x="294" y="328"/>
                </a:lnTo>
                <a:lnTo>
                  <a:pt x="293" y="328"/>
                </a:lnTo>
                <a:lnTo>
                  <a:pt x="293" y="327"/>
                </a:lnTo>
                <a:lnTo>
                  <a:pt x="293" y="326"/>
                </a:lnTo>
                <a:lnTo>
                  <a:pt x="292" y="326"/>
                </a:lnTo>
                <a:lnTo>
                  <a:pt x="293" y="325"/>
                </a:lnTo>
                <a:lnTo>
                  <a:pt x="293" y="323"/>
                </a:lnTo>
                <a:lnTo>
                  <a:pt x="292" y="323"/>
                </a:lnTo>
                <a:lnTo>
                  <a:pt x="293" y="322"/>
                </a:lnTo>
                <a:lnTo>
                  <a:pt x="294" y="321"/>
                </a:lnTo>
                <a:lnTo>
                  <a:pt x="294" y="317"/>
                </a:lnTo>
                <a:lnTo>
                  <a:pt x="294" y="311"/>
                </a:lnTo>
                <a:lnTo>
                  <a:pt x="294" y="304"/>
                </a:lnTo>
                <a:lnTo>
                  <a:pt x="294" y="296"/>
                </a:lnTo>
                <a:lnTo>
                  <a:pt x="294" y="289"/>
                </a:lnTo>
                <a:lnTo>
                  <a:pt x="299" y="282"/>
                </a:lnTo>
                <a:lnTo>
                  <a:pt x="305" y="278"/>
                </a:lnTo>
                <a:lnTo>
                  <a:pt x="308" y="278"/>
                </a:lnTo>
                <a:lnTo>
                  <a:pt x="313" y="273"/>
                </a:lnTo>
                <a:lnTo>
                  <a:pt x="308" y="271"/>
                </a:lnTo>
                <a:lnTo>
                  <a:pt x="310" y="270"/>
                </a:lnTo>
                <a:lnTo>
                  <a:pt x="310" y="271"/>
                </a:lnTo>
                <a:lnTo>
                  <a:pt x="311" y="271"/>
                </a:lnTo>
                <a:lnTo>
                  <a:pt x="310" y="271"/>
                </a:lnTo>
                <a:lnTo>
                  <a:pt x="310" y="270"/>
                </a:lnTo>
                <a:lnTo>
                  <a:pt x="317" y="267"/>
                </a:lnTo>
                <a:lnTo>
                  <a:pt x="320" y="264"/>
                </a:lnTo>
                <a:lnTo>
                  <a:pt x="319" y="264"/>
                </a:lnTo>
                <a:lnTo>
                  <a:pt x="320" y="262"/>
                </a:lnTo>
                <a:lnTo>
                  <a:pt x="325" y="262"/>
                </a:lnTo>
                <a:lnTo>
                  <a:pt x="325" y="259"/>
                </a:lnTo>
                <a:lnTo>
                  <a:pt x="318" y="252"/>
                </a:lnTo>
                <a:lnTo>
                  <a:pt x="318" y="253"/>
                </a:lnTo>
                <a:lnTo>
                  <a:pt x="317" y="252"/>
                </a:lnTo>
                <a:lnTo>
                  <a:pt x="315" y="252"/>
                </a:lnTo>
                <a:lnTo>
                  <a:pt x="313" y="251"/>
                </a:lnTo>
                <a:lnTo>
                  <a:pt x="313" y="249"/>
                </a:lnTo>
                <a:lnTo>
                  <a:pt x="311" y="249"/>
                </a:lnTo>
                <a:lnTo>
                  <a:pt x="311" y="250"/>
                </a:lnTo>
                <a:lnTo>
                  <a:pt x="310" y="250"/>
                </a:lnTo>
                <a:lnTo>
                  <a:pt x="309" y="250"/>
                </a:lnTo>
                <a:lnTo>
                  <a:pt x="309" y="249"/>
                </a:lnTo>
                <a:lnTo>
                  <a:pt x="308" y="249"/>
                </a:lnTo>
                <a:lnTo>
                  <a:pt x="307" y="248"/>
                </a:lnTo>
                <a:lnTo>
                  <a:pt x="306" y="248"/>
                </a:lnTo>
                <a:lnTo>
                  <a:pt x="305" y="248"/>
                </a:lnTo>
                <a:lnTo>
                  <a:pt x="304" y="246"/>
                </a:lnTo>
                <a:lnTo>
                  <a:pt x="303" y="246"/>
                </a:lnTo>
                <a:lnTo>
                  <a:pt x="302" y="248"/>
                </a:lnTo>
                <a:lnTo>
                  <a:pt x="301" y="247"/>
                </a:lnTo>
                <a:lnTo>
                  <a:pt x="301" y="246"/>
                </a:lnTo>
                <a:lnTo>
                  <a:pt x="301" y="245"/>
                </a:lnTo>
                <a:lnTo>
                  <a:pt x="300" y="245"/>
                </a:lnTo>
                <a:lnTo>
                  <a:pt x="300" y="246"/>
                </a:lnTo>
                <a:lnTo>
                  <a:pt x="299" y="246"/>
                </a:lnTo>
                <a:lnTo>
                  <a:pt x="299" y="244"/>
                </a:lnTo>
                <a:lnTo>
                  <a:pt x="298" y="243"/>
                </a:lnTo>
                <a:lnTo>
                  <a:pt x="298" y="242"/>
                </a:lnTo>
                <a:lnTo>
                  <a:pt x="297" y="242"/>
                </a:lnTo>
                <a:lnTo>
                  <a:pt x="297" y="241"/>
                </a:lnTo>
                <a:lnTo>
                  <a:pt x="297" y="240"/>
                </a:lnTo>
                <a:lnTo>
                  <a:pt x="296" y="240"/>
                </a:lnTo>
                <a:lnTo>
                  <a:pt x="295" y="240"/>
                </a:lnTo>
                <a:lnTo>
                  <a:pt x="294" y="240"/>
                </a:lnTo>
                <a:lnTo>
                  <a:pt x="293" y="240"/>
                </a:lnTo>
                <a:lnTo>
                  <a:pt x="292" y="239"/>
                </a:lnTo>
                <a:lnTo>
                  <a:pt x="291" y="239"/>
                </a:lnTo>
                <a:lnTo>
                  <a:pt x="290" y="239"/>
                </a:lnTo>
                <a:lnTo>
                  <a:pt x="289" y="238"/>
                </a:lnTo>
                <a:lnTo>
                  <a:pt x="288" y="236"/>
                </a:lnTo>
                <a:lnTo>
                  <a:pt x="287" y="236"/>
                </a:lnTo>
                <a:lnTo>
                  <a:pt x="287" y="234"/>
                </a:lnTo>
                <a:lnTo>
                  <a:pt x="285" y="233"/>
                </a:lnTo>
                <a:lnTo>
                  <a:pt x="285" y="232"/>
                </a:lnTo>
                <a:lnTo>
                  <a:pt x="285" y="230"/>
                </a:lnTo>
                <a:lnTo>
                  <a:pt x="285" y="229"/>
                </a:lnTo>
                <a:lnTo>
                  <a:pt x="284" y="228"/>
                </a:lnTo>
                <a:lnTo>
                  <a:pt x="284" y="227"/>
                </a:lnTo>
                <a:lnTo>
                  <a:pt x="285" y="228"/>
                </a:lnTo>
                <a:lnTo>
                  <a:pt x="285" y="226"/>
                </a:lnTo>
                <a:lnTo>
                  <a:pt x="284" y="226"/>
                </a:lnTo>
                <a:lnTo>
                  <a:pt x="284" y="225"/>
                </a:lnTo>
                <a:lnTo>
                  <a:pt x="283" y="225"/>
                </a:lnTo>
                <a:lnTo>
                  <a:pt x="282" y="223"/>
                </a:lnTo>
                <a:lnTo>
                  <a:pt x="282" y="222"/>
                </a:lnTo>
                <a:lnTo>
                  <a:pt x="282" y="221"/>
                </a:lnTo>
                <a:lnTo>
                  <a:pt x="281" y="220"/>
                </a:lnTo>
                <a:lnTo>
                  <a:pt x="280" y="220"/>
                </a:lnTo>
                <a:lnTo>
                  <a:pt x="280" y="219"/>
                </a:lnTo>
                <a:lnTo>
                  <a:pt x="279" y="219"/>
                </a:lnTo>
                <a:lnTo>
                  <a:pt x="279" y="218"/>
                </a:lnTo>
                <a:lnTo>
                  <a:pt x="279" y="217"/>
                </a:lnTo>
                <a:lnTo>
                  <a:pt x="279" y="216"/>
                </a:lnTo>
                <a:lnTo>
                  <a:pt x="278" y="216"/>
                </a:lnTo>
                <a:lnTo>
                  <a:pt x="279" y="216"/>
                </a:lnTo>
                <a:lnTo>
                  <a:pt x="279" y="215"/>
                </a:lnTo>
                <a:lnTo>
                  <a:pt x="277" y="213"/>
                </a:lnTo>
                <a:lnTo>
                  <a:pt x="278" y="213"/>
                </a:lnTo>
                <a:lnTo>
                  <a:pt x="278" y="212"/>
                </a:lnTo>
                <a:lnTo>
                  <a:pt x="279" y="213"/>
                </a:lnTo>
                <a:lnTo>
                  <a:pt x="279" y="212"/>
                </a:lnTo>
                <a:lnTo>
                  <a:pt x="277" y="211"/>
                </a:lnTo>
                <a:lnTo>
                  <a:pt x="277" y="210"/>
                </a:lnTo>
                <a:lnTo>
                  <a:pt x="276" y="210"/>
                </a:lnTo>
                <a:lnTo>
                  <a:pt x="275" y="210"/>
                </a:lnTo>
                <a:lnTo>
                  <a:pt x="274" y="210"/>
                </a:lnTo>
                <a:lnTo>
                  <a:pt x="273" y="210"/>
                </a:lnTo>
                <a:lnTo>
                  <a:pt x="273" y="209"/>
                </a:lnTo>
                <a:lnTo>
                  <a:pt x="272" y="209"/>
                </a:lnTo>
                <a:lnTo>
                  <a:pt x="271" y="209"/>
                </a:lnTo>
                <a:lnTo>
                  <a:pt x="271" y="208"/>
                </a:lnTo>
                <a:lnTo>
                  <a:pt x="270" y="207"/>
                </a:lnTo>
                <a:lnTo>
                  <a:pt x="270" y="206"/>
                </a:lnTo>
                <a:lnTo>
                  <a:pt x="270" y="205"/>
                </a:lnTo>
                <a:lnTo>
                  <a:pt x="270" y="204"/>
                </a:lnTo>
                <a:lnTo>
                  <a:pt x="269" y="204"/>
                </a:lnTo>
                <a:lnTo>
                  <a:pt x="268" y="204"/>
                </a:lnTo>
                <a:lnTo>
                  <a:pt x="267" y="204"/>
                </a:lnTo>
                <a:lnTo>
                  <a:pt x="267" y="203"/>
                </a:lnTo>
                <a:lnTo>
                  <a:pt x="266" y="203"/>
                </a:lnTo>
                <a:lnTo>
                  <a:pt x="265" y="202"/>
                </a:lnTo>
                <a:lnTo>
                  <a:pt x="264" y="202"/>
                </a:lnTo>
                <a:lnTo>
                  <a:pt x="263" y="201"/>
                </a:lnTo>
                <a:lnTo>
                  <a:pt x="263" y="202"/>
                </a:lnTo>
                <a:lnTo>
                  <a:pt x="262" y="201"/>
                </a:lnTo>
                <a:lnTo>
                  <a:pt x="262" y="200"/>
                </a:lnTo>
                <a:lnTo>
                  <a:pt x="262" y="199"/>
                </a:lnTo>
                <a:lnTo>
                  <a:pt x="259" y="198"/>
                </a:lnTo>
                <a:lnTo>
                  <a:pt x="258" y="198"/>
                </a:lnTo>
                <a:lnTo>
                  <a:pt x="259" y="198"/>
                </a:lnTo>
                <a:lnTo>
                  <a:pt x="258" y="198"/>
                </a:lnTo>
                <a:lnTo>
                  <a:pt x="258" y="197"/>
                </a:lnTo>
                <a:lnTo>
                  <a:pt x="257" y="197"/>
                </a:lnTo>
                <a:lnTo>
                  <a:pt x="256" y="197"/>
                </a:lnTo>
                <a:lnTo>
                  <a:pt x="256" y="198"/>
                </a:lnTo>
                <a:lnTo>
                  <a:pt x="255" y="199"/>
                </a:lnTo>
                <a:lnTo>
                  <a:pt x="254" y="199"/>
                </a:lnTo>
                <a:lnTo>
                  <a:pt x="253" y="200"/>
                </a:lnTo>
                <a:lnTo>
                  <a:pt x="252" y="200"/>
                </a:lnTo>
                <a:lnTo>
                  <a:pt x="252" y="199"/>
                </a:lnTo>
                <a:lnTo>
                  <a:pt x="252" y="198"/>
                </a:lnTo>
                <a:lnTo>
                  <a:pt x="251" y="198"/>
                </a:lnTo>
                <a:lnTo>
                  <a:pt x="249" y="197"/>
                </a:lnTo>
                <a:lnTo>
                  <a:pt x="249" y="196"/>
                </a:lnTo>
                <a:lnTo>
                  <a:pt x="248" y="195"/>
                </a:lnTo>
                <a:lnTo>
                  <a:pt x="227" y="179"/>
                </a:lnTo>
                <a:lnTo>
                  <a:pt x="227" y="178"/>
                </a:lnTo>
                <a:lnTo>
                  <a:pt x="226" y="177"/>
                </a:lnTo>
                <a:lnTo>
                  <a:pt x="227" y="176"/>
                </a:lnTo>
                <a:lnTo>
                  <a:pt x="227" y="175"/>
                </a:lnTo>
                <a:lnTo>
                  <a:pt x="226" y="174"/>
                </a:lnTo>
                <a:lnTo>
                  <a:pt x="226" y="175"/>
                </a:lnTo>
                <a:lnTo>
                  <a:pt x="225" y="173"/>
                </a:lnTo>
                <a:lnTo>
                  <a:pt x="224" y="172"/>
                </a:lnTo>
                <a:lnTo>
                  <a:pt x="223" y="169"/>
                </a:lnTo>
                <a:lnTo>
                  <a:pt x="222" y="169"/>
                </a:lnTo>
                <a:lnTo>
                  <a:pt x="222" y="168"/>
                </a:lnTo>
                <a:lnTo>
                  <a:pt x="221" y="168"/>
                </a:lnTo>
                <a:lnTo>
                  <a:pt x="220" y="168"/>
                </a:lnTo>
                <a:lnTo>
                  <a:pt x="219" y="168"/>
                </a:lnTo>
                <a:lnTo>
                  <a:pt x="218" y="167"/>
                </a:lnTo>
                <a:lnTo>
                  <a:pt x="218" y="166"/>
                </a:lnTo>
                <a:lnTo>
                  <a:pt x="218" y="165"/>
                </a:lnTo>
                <a:lnTo>
                  <a:pt x="212" y="165"/>
                </a:lnTo>
                <a:lnTo>
                  <a:pt x="210" y="164"/>
                </a:lnTo>
                <a:lnTo>
                  <a:pt x="208" y="164"/>
                </a:lnTo>
                <a:lnTo>
                  <a:pt x="208" y="163"/>
                </a:lnTo>
                <a:lnTo>
                  <a:pt x="205" y="163"/>
                </a:lnTo>
                <a:lnTo>
                  <a:pt x="203" y="163"/>
                </a:lnTo>
                <a:lnTo>
                  <a:pt x="202" y="163"/>
                </a:lnTo>
                <a:lnTo>
                  <a:pt x="201" y="164"/>
                </a:lnTo>
                <a:lnTo>
                  <a:pt x="200" y="164"/>
                </a:lnTo>
                <a:lnTo>
                  <a:pt x="198" y="162"/>
                </a:lnTo>
                <a:lnTo>
                  <a:pt x="198" y="161"/>
                </a:lnTo>
                <a:lnTo>
                  <a:pt x="197" y="161"/>
                </a:lnTo>
                <a:lnTo>
                  <a:pt x="196" y="160"/>
                </a:lnTo>
                <a:lnTo>
                  <a:pt x="196" y="159"/>
                </a:lnTo>
                <a:lnTo>
                  <a:pt x="195" y="159"/>
                </a:lnTo>
                <a:lnTo>
                  <a:pt x="195" y="160"/>
                </a:lnTo>
                <a:lnTo>
                  <a:pt x="194" y="159"/>
                </a:lnTo>
                <a:lnTo>
                  <a:pt x="193" y="160"/>
                </a:lnTo>
                <a:lnTo>
                  <a:pt x="192" y="159"/>
                </a:lnTo>
                <a:lnTo>
                  <a:pt x="192" y="158"/>
                </a:lnTo>
                <a:lnTo>
                  <a:pt x="191" y="158"/>
                </a:lnTo>
                <a:lnTo>
                  <a:pt x="191" y="157"/>
                </a:lnTo>
                <a:lnTo>
                  <a:pt x="192" y="156"/>
                </a:lnTo>
                <a:lnTo>
                  <a:pt x="191" y="155"/>
                </a:lnTo>
                <a:lnTo>
                  <a:pt x="190" y="155"/>
                </a:lnTo>
                <a:lnTo>
                  <a:pt x="190" y="154"/>
                </a:lnTo>
                <a:lnTo>
                  <a:pt x="190" y="153"/>
                </a:lnTo>
                <a:lnTo>
                  <a:pt x="189" y="152"/>
                </a:lnTo>
                <a:lnTo>
                  <a:pt x="188" y="152"/>
                </a:lnTo>
                <a:lnTo>
                  <a:pt x="188" y="151"/>
                </a:lnTo>
                <a:lnTo>
                  <a:pt x="187" y="152"/>
                </a:lnTo>
                <a:lnTo>
                  <a:pt x="187" y="151"/>
                </a:lnTo>
                <a:lnTo>
                  <a:pt x="186" y="152"/>
                </a:lnTo>
                <a:lnTo>
                  <a:pt x="186" y="153"/>
                </a:lnTo>
                <a:lnTo>
                  <a:pt x="185" y="154"/>
                </a:lnTo>
                <a:lnTo>
                  <a:pt x="184" y="155"/>
                </a:lnTo>
                <a:lnTo>
                  <a:pt x="184" y="156"/>
                </a:lnTo>
                <a:lnTo>
                  <a:pt x="183" y="156"/>
                </a:lnTo>
                <a:lnTo>
                  <a:pt x="182" y="155"/>
                </a:lnTo>
                <a:lnTo>
                  <a:pt x="181" y="155"/>
                </a:lnTo>
                <a:lnTo>
                  <a:pt x="181" y="154"/>
                </a:lnTo>
                <a:lnTo>
                  <a:pt x="179" y="155"/>
                </a:lnTo>
                <a:lnTo>
                  <a:pt x="179" y="154"/>
                </a:lnTo>
                <a:lnTo>
                  <a:pt x="178" y="154"/>
                </a:lnTo>
                <a:lnTo>
                  <a:pt x="178" y="153"/>
                </a:lnTo>
                <a:lnTo>
                  <a:pt x="177" y="152"/>
                </a:lnTo>
                <a:lnTo>
                  <a:pt x="176" y="152"/>
                </a:lnTo>
                <a:lnTo>
                  <a:pt x="177" y="152"/>
                </a:lnTo>
                <a:lnTo>
                  <a:pt x="176" y="152"/>
                </a:lnTo>
                <a:lnTo>
                  <a:pt x="175" y="152"/>
                </a:lnTo>
                <a:lnTo>
                  <a:pt x="175" y="151"/>
                </a:lnTo>
                <a:lnTo>
                  <a:pt x="172" y="151"/>
                </a:lnTo>
                <a:lnTo>
                  <a:pt x="171" y="151"/>
                </a:lnTo>
                <a:lnTo>
                  <a:pt x="171" y="150"/>
                </a:lnTo>
                <a:lnTo>
                  <a:pt x="170" y="150"/>
                </a:lnTo>
                <a:lnTo>
                  <a:pt x="170" y="148"/>
                </a:lnTo>
                <a:lnTo>
                  <a:pt x="170" y="147"/>
                </a:lnTo>
                <a:lnTo>
                  <a:pt x="169" y="145"/>
                </a:lnTo>
                <a:lnTo>
                  <a:pt x="168" y="145"/>
                </a:lnTo>
                <a:lnTo>
                  <a:pt x="169" y="145"/>
                </a:lnTo>
                <a:lnTo>
                  <a:pt x="169" y="144"/>
                </a:lnTo>
                <a:lnTo>
                  <a:pt x="167" y="144"/>
                </a:lnTo>
                <a:lnTo>
                  <a:pt x="167" y="143"/>
                </a:lnTo>
                <a:lnTo>
                  <a:pt x="168" y="143"/>
                </a:lnTo>
                <a:lnTo>
                  <a:pt x="167" y="142"/>
                </a:lnTo>
                <a:lnTo>
                  <a:pt x="166" y="142"/>
                </a:lnTo>
                <a:lnTo>
                  <a:pt x="165" y="142"/>
                </a:lnTo>
                <a:lnTo>
                  <a:pt x="164" y="142"/>
                </a:lnTo>
                <a:lnTo>
                  <a:pt x="164" y="140"/>
                </a:lnTo>
                <a:lnTo>
                  <a:pt x="165" y="140"/>
                </a:lnTo>
                <a:lnTo>
                  <a:pt x="165" y="139"/>
                </a:lnTo>
                <a:lnTo>
                  <a:pt x="164" y="139"/>
                </a:lnTo>
                <a:lnTo>
                  <a:pt x="165" y="138"/>
                </a:lnTo>
                <a:lnTo>
                  <a:pt x="164" y="138"/>
                </a:lnTo>
                <a:lnTo>
                  <a:pt x="164" y="136"/>
                </a:lnTo>
                <a:lnTo>
                  <a:pt x="163" y="137"/>
                </a:lnTo>
                <a:lnTo>
                  <a:pt x="163" y="136"/>
                </a:lnTo>
                <a:lnTo>
                  <a:pt x="163" y="135"/>
                </a:lnTo>
                <a:lnTo>
                  <a:pt x="164" y="135"/>
                </a:lnTo>
                <a:lnTo>
                  <a:pt x="163" y="134"/>
                </a:lnTo>
                <a:lnTo>
                  <a:pt x="163" y="135"/>
                </a:lnTo>
                <a:lnTo>
                  <a:pt x="162" y="134"/>
                </a:lnTo>
                <a:lnTo>
                  <a:pt x="161" y="133"/>
                </a:lnTo>
                <a:lnTo>
                  <a:pt x="160" y="134"/>
                </a:lnTo>
                <a:lnTo>
                  <a:pt x="159" y="133"/>
                </a:lnTo>
                <a:lnTo>
                  <a:pt x="158" y="132"/>
                </a:lnTo>
                <a:lnTo>
                  <a:pt x="157" y="132"/>
                </a:lnTo>
                <a:lnTo>
                  <a:pt x="157" y="131"/>
                </a:lnTo>
                <a:lnTo>
                  <a:pt x="158" y="131"/>
                </a:lnTo>
                <a:lnTo>
                  <a:pt x="158" y="130"/>
                </a:lnTo>
                <a:lnTo>
                  <a:pt x="158" y="129"/>
                </a:lnTo>
                <a:lnTo>
                  <a:pt x="157" y="129"/>
                </a:lnTo>
                <a:lnTo>
                  <a:pt x="156" y="129"/>
                </a:lnTo>
                <a:lnTo>
                  <a:pt x="155" y="128"/>
                </a:lnTo>
                <a:lnTo>
                  <a:pt x="154" y="128"/>
                </a:lnTo>
                <a:lnTo>
                  <a:pt x="153" y="127"/>
                </a:lnTo>
                <a:lnTo>
                  <a:pt x="154" y="126"/>
                </a:lnTo>
                <a:lnTo>
                  <a:pt x="153" y="126"/>
                </a:lnTo>
                <a:lnTo>
                  <a:pt x="152" y="126"/>
                </a:lnTo>
                <a:lnTo>
                  <a:pt x="152" y="124"/>
                </a:lnTo>
                <a:lnTo>
                  <a:pt x="151" y="124"/>
                </a:lnTo>
                <a:lnTo>
                  <a:pt x="150" y="124"/>
                </a:lnTo>
                <a:lnTo>
                  <a:pt x="149" y="123"/>
                </a:lnTo>
                <a:lnTo>
                  <a:pt x="148" y="122"/>
                </a:lnTo>
                <a:lnTo>
                  <a:pt x="148" y="121"/>
                </a:lnTo>
                <a:lnTo>
                  <a:pt x="148" y="120"/>
                </a:lnTo>
                <a:lnTo>
                  <a:pt x="147" y="120"/>
                </a:lnTo>
                <a:lnTo>
                  <a:pt x="147" y="119"/>
                </a:lnTo>
                <a:lnTo>
                  <a:pt x="146" y="119"/>
                </a:lnTo>
                <a:lnTo>
                  <a:pt x="146" y="120"/>
                </a:lnTo>
                <a:lnTo>
                  <a:pt x="145" y="121"/>
                </a:lnTo>
                <a:lnTo>
                  <a:pt x="145" y="120"/>
                </a:lnTo>
                <a:lnTo>
                  <a:pt x="144" y="120"/>
                </a:lnTo>
                <a:lnTo>
                  <a:pt x="143" y="120"/>
                </a:lnTo>
                <a:lnTo>
                  <a:pt x="142" y="121"/>
                </a:lnTo>
                <a:lnTo>
                  <a:pt x="142" y="122"/>
                </a:lnTo>
                <a:lnTo>
                  <a:pt x="141" y="122"/>
                </a:lnTo>
                <a:lnTo>
                  <a:pt x="141" y="123"/>
                </a:lnTo>
                <a:lnTo>
                  <a:pt x="142" y="123"/>
                </a:lnTo>
                <a:lnTo>
                  <a:pt x="141" y="123"/>
                </a:lnTo>
                <a:lnTo>
                  <a:pt x="142" y="124"/>
                </a:lnTo>
                <a:lnTo>
                  <a:pt x="143" y="125"/>
                </a:lnTo>
                <a:lnTo>
                  <a:pt x="142" y="126"/>
                </a:lnTo>
                <a:lnTo>
                  <a:pt x="141" y="126"/>
                </a:lnTo>
                <a:lnTo>
                  <a:pt x="141" y="127"/>
                </a:lnTo>
                <a:lnTo>
                  <a:pt x="141" y="128"/>
                </a:lnTo>
                <a:lnTo>
                  <a:pt x="140" y="128"/>
                </a:lnTo>
                <a:lnTo>
                  <a:pt x="140" y="129"/>
                </a:lnTo>
                <a:lnTo>
                  <a:pt x="139" y="128"/>
                </a:lnTo>
                <a:lnTo>
                  <a:pt x="139" y="127"/>
                </a:lnTo>
                <a:lnTo>
                  <a:pt x="138" y="129"/>
                </a:lnTo>
                <a:lnTo>
                  <a:pt x="138" y="128"/>
                </a:lnTo>
                <a:lnTo>
                  <a:pt x="138" y="127"/>
                </a:lnTo>
                <a:lnTo>
                  <a:pt x="137" y="127"/>
                </a:lnTo>
                <a:lnTo>
                  <a:pt x="137" y="128"/>
                </a:lnTo>
                <a:lnTo>
                  <a:pt x="137" y="129"/>
                </a:lnTo>
                <a:lnTo>
                  <a:pt x="136" y="129"/>
                </a:lnTo>
                <a:lnTo>
                  <a:pt x="136" y="130"/>
                </a:lnTo>
                <a:lnTo>
                  <a:pt x="135" y="130"/>
                </a:lnTo>
                <a:lnTo>
                  <a:pt x="135" y="132"/>
                </a:lnTo>
                <a:lnTo>
                  <a:pt x="133" y="132"/>
                </a:lnTo>
                <a:lnTo>
                  <a:pt x="134" y="132"/>
                </a:lnTo>
                <a:lnTo>
                  <a:pt x="132" y="132"/>
                </a:lnTo>
                <a:lnTo>
                  <a:pt x="131" y="132"/>
                </a:lnTo>
                <a:lnTo>
                  <a:pt x="130" y="132"/>
                </a:lnTo>
                <a:lnTo>
                  <a:pt x="130" y="133"/>
                </a:lnTo>
                <a:lnTo>
                  <a:pt x="129" y="135"/>
                </a:lnTo>
                <a:lnTo>
                  <a:pt x="128" y="135"/>
                </a:lnTo>
                <a:lnTo>
                  <a:pt x="127" y="135"/>
                </a:lnTo>
                <a:lnTo>
                  <a:pt x="126" y="137"/>
                </a:lnTo>
                <a:lnTo>
                  <a:pt x="125" y="137"/>
                </a:lnTo>
                <a:lnTo>
                  <a:pt x="124" y="136"/>
                </a:lnTo>
                <a:lnTo>
                  <a:pt x="123" y="137"/>
                </a:lnTo>
                <a:lnTo>
                  <a:pt x="122" y="138"/>
                </a:lnTo>
                <a:lnTo>
                  <a:pt x="120" y="137"/>
                </a:lnTo>
                <a:lnTo>
                  <a:pt x="118" y="137"/>
                </a:lnTo>
                <a:lnTo>
                  <a:pt x="117" y="138"/>
                </a:lnTo>
                <a:lnTo>
                  <a:pt x="116" y="138"/>
                </a:lnTo>
                <a:lnTo>
                  <a:pt x="116" y="137"/>
                </a:lnTo>
                <a:lnTo>
                  <a:pt x="116" y="135"/>
                </a:lnTo>
                <a:lnTo>
                  <a:pt x="116" y="132"/>
                </a:lnTo>
                <a:lnTo>
                  <a:pt x="117" y="130"/>
                </a:lnTo>
                <a:lnTo>
                  <a:pt x="116" y="130"/>
                </a:lnTo>
                <a:lnTo>
                  <a:pt x="117" y="129"/>
                </a:lnTo>
                <a:lnTo>
                  <a:pt x="116" y="129"/>
                </a:lnTo>
                <a:lnTo>
                  <a:pt x="116" y="128"/>
                </a:lnTo>
                <a:lnTo>
                  <a:pt x="117" y="126"/>
                </a:lnTo>
                <a:lnTo>
                  <a:pt x="116" y="126"/>
                </a:lnTo>
                <a:lnTo>
                  <a:pt x="117" y="124"/>
                </a:lnTo>
                <a:lnTo>
                  <a:pt x="117" y="122"/>
                </a:lnTo>
                <a:lnTo>
                  <a:pt x="117" y="121"/>
                </a:lnTo>
                <a:lnTo>
                  <a:pt x="117" y="120"/>
                </a:lnTo>
                <a:lnTo>
                  <a:pt x="116" y="119"/>
                </a:lnTo>
                <a:lnTo>
                  <a:pt x="116" y="118"/>
                </a:lnTo>
                <a:lnTo>
                  <a:pt x="115" y="117"/>
                </a:lnTo>
                <a:lnTo>
                  <a:pt x="115" y="116"/>
                </a:lnTo>
                <a:lnTo>
                  <a:pt x="114" y="116"/>
                </a:lnTo>
                <a:lnTo>
                  <a:pt x="114" y="115"/>
                </a:lnTo>
                <a:lnTo>
                  <a:pt x="114" y="116"/>
                </a:lnTo>
                <a:lnTo>
                  <a:pt x="112" y="115"/>
                </a:lnTo>
                <a:lnTo>
                  <a:pt x="112" y="114"/>
                </a:lnTo>
                <a:lnTo>
                  <a:pt x="112" y="113"/>
                </a:lnTo>
                <a:lnTo>
                  <a:pt x="111" y="114"/>
                </a:lnTo>
                <a:lnTo>
                  <a:pt x="110" y="113"/>
                </a:lnTo>
                <a:lnTo>
                  <a:pt x="109" y="112"/>
                </a:lnTo>
                <a:lnTo>
                  <a:pt x="108" y="113"/>
                </a:lnTo>
                <a:lnTo>
                  <a:pt x="108" y="112"/>
                </a:lnTo>
                <a:lnTo>
                  <a:pt x="108" y="111"/>
                </a:lnTo>
                <a:lnTo>
                  <a:pt x="107" y="110"/>
                </a:lnTo>
                <a:lnTo>
                  <a:pt x="106" y="110"/>
                </a:lnTo>
                <a:lnTo>
                  <a:pt x="106" y="109"/>
                </a:lnTo>
                <a:lnTo>
                  <a:pt x="107" y="109"/>
                </a:lnTo>
                <a:lnTo>
                  <a:pt x="107" y="108"/>
                </a:lnTo>
                <a:lnTo>
                  <a:pt x="106" y="108"/>
                </a:lnTo>
                <a:lnTo>
                  <a:pt x="105" y="107"/>
                </a:lnTo>
                <a:lnTo>
                  <a:pt x="105" y="106"/>
                </a:lnTo>
                <a:lnTo>
                  <a:pt x="105" y="105"/>
                </a:lnTo>
                <a:lnTo>
                  <a:pt x="104" y="105"/>
                </a:lnTo>
                <a:lnTo>
                  <a:pt x="104" y="104"/>
                </a:lnTo>
                <a:lnTo>
                  <a:pt x="105" y="103"/>
                </a:lnTo>
                <a:lnTo>
                  <a:pt x="103" y="103"/>
                </a:lnTo>
                <a:lnTo>
                  <a:pt x="101" y="103"/>
                </a:lnTo>
                <a:lnTo>
                  <a:pt x="101" y="102"/>
                </a:lnTo>
                <a:lnTo>
                  <a:pt x="100" y="102"/>
                </a:lnTo>
                <a:lnTo>
                  <a:pt x="100" y="101"/>
                </a:lnTo>
                <a:lnTo>
                  <a:pt x="101" y="101"/>
                </a:lnTo>
                <a:lnTo>
                  <a:pt x="101" y="100"/>
                </a:lnTo>
                <a:lnTo>
                  <a:pt x="100" y="100"/>
                </a:lnTo>
                <a:lnTo>
                  <a:pt x="99" y="101"/>
                </a:lnTo>
                <a:lnTo>
                  <a:pt x="98" y="101"/>
                </a:lnTo>
                <a:lnTo>
                  <a:pt x="98" y="100"/>
                </a:lnTo>
                <a:lnTo>
                  <a:pt x="99" y="100"/>
                </a:lnTo>
                <a:lnTo>
                  <a:pt x="98" y="99"/>
                </a:lnTo>
                <a:lnTo>
                  <a:pt x="97" y="100"/>
                </a:lnTo>
                <a:lnTo>
                  <a:pt x="97" y="99"/>
                </a:lnTo>
                <a:lnTo>
                  <a:pt x="97" y="98"/>
                </a:lnTo>
                <a:lnTo>
                  <a:pt x="97" y="97"/>
                </a:lnTo>
                <a:lnTo>
                  <a:pt x="96" y="97"/>
                </a:lnTo>
                <a:lnTo>
                  <a:pt x="95" y="97"/>
                </a:lnTo>
                <a:lnTo>
                  <a:pt x="94" y="97"/>
                </a:lnTo>
                <a:lnTo>
                  <a:pt x="93" y="97"/>
                </a:lnTo>
                <a:lnTo>
                  <a:pt x="93" y="96"/>
                </a:lnTo>
                <a:lnTo>
                  <a:pt x="92" y="95"/>
                </a:lnTo>
                <a:lnTo>
                  <a:pt x="91" y="94"/>
                </a:lnTo>
                <a:lnTo>
                  <a:pt x="91" y="95"/>
                </a:lnTo>
                <a:lnTo>
                  <a:pt x="90" y="95"/>
                </a:lnTo>
                <a:lnTo>
                  <a:pt x="89" y="94"/>
                </a:lnTo>
                <a:lnTo>
                  <a:pt x="90" y="94"/>
                </a:lnTo>
                <a:lnTo>
                  <a:pt x="89" y="94"/>
                </a:lnTo>
                <a:lnTo>
                  <a:pt x="88" y="93"/>
                </a:lnTo>
                <a:lnTo>
                  <a:pt x="88" y="92"/>
                </a:lnTo>
                <a:lnTo>
                  <a:pt x="88" y="91"/>
                </a:lnTo>
                <a:lnTo>
                  <a:pt x="88" y="90"/>
                </a:lnTo>
                <a:lnTo>
                  <a:pt x="87" y="90"/>
                </a:lnTo>
                <a:lnTo>
                  <a:pt x="86" y="90"/>
                </a:lnTo>
                <a:lnTo>
                  <a:pt x="85" y="90"/>
                </a:lnTo>
                <a:lnTo>
                  <a:pt x="86" y="89"/>
                </a:lnTo>
                <a:lnTo>
                  <a:pt x="85" y="88"/>
                </a:lnTo>
                <a:lnTo>
                  <a:pt x="84" y="87"/>
                </a:lnTo>
                <a:lnTo>
                  <a:pt x="83" y="87"/>
                </a:lnTo>
                <a:lnTo>
                  <a:pt x="82" y="87"/>
                </a:lnTo>
                <a:lnTo>
                  <a:pt x="81" y="87"/>
                </a:lnTo>
                <a:lnTo>
                  <a:pt x="81" y="86"/>
                </a:lnTo>
                <a:lnTo>
                  <a:pt x="81" y="85"/>
                </a:lnTo>
                <a:lnTo>
                  <a:pt x="80" y="84"/>
                </a:lnTo>
                <a:lnTo>
                  <a:pt x="78" y="85"/>
                </a:lnTo>
                <a:lnTo>
                  <a:pt x="78" y="84"/>
                </a:lnTo>
                <a:lnTo>
                  <a:pt x="79" y="83"/>
                </a:lnTo>
                <a:lnTo>
                  <a:pt x="79" y="81"/>
                </a:lnTo>
                <a:lnTo>
                  <a:pt x="78" y="81"/>
                </a:lnTo>
                <a:lnTo>
                  <a:pt x="77" y="82"/>
                </a:lnTo>
                <a:lnTo>
                  <a:pt x="76" y="80"/>
                </a:lnTo>
                <a:lnTo>
                  <a:pt x="74" y="80"/>
                </a:lnTo>
                <a:lnTo>
                  <a:pt x="73" y="80"/>
                </a:lnTo>
                <a:lnTo>
                  <a:pt x="74" y="79"/>
                </a:lnTo>
                <a:lnTo>
                  <a:pt x="74" y="77"/>
                </a:lnTo>
                <a:lnTo>
                  <a:pt x="72" y="78"/>
                </a:lnTo>
                <a:lnTo>
                  <a:pt x="71" y="77"/>
                </a:lnTo>
                <a:lnTo>
                  <a:pt x="72" y="77"/>
                </a:lnTo>
                <a:lnTo>
                  <a:pt x="73" y="77"/>
                </a:lnTo>
                <a:lnTo>
                  <a:pt x="71" y="76"/>
                </a:lnTo>
                <a:lnTo>
                  <a:pt x="71" y="74"/>
                </a:lnTo>
                <a:lnTo>
                  <a:pt x="69" y="74"/>
                </a:lnTo>
                <a:lnTo>
                  <a:pt x="71" y="74"/>
                </a:lnTo>
                <a:lnTo>
                  <a:pt x="70" y="73"/>
                </a:lnTo>
                <a:lnTo>
                  <a:pt x="68" y="73"/>
                </a:lnTo>
                <a:lnTo>
                  <a:pt x="68" y="74"/>
                </a:lnTo>
                <a:lnTo>
                  <a:pt x="67" y="72"/>
                </a:lnTo>
                <a:lnTo>
                  <a:pt x="67" y="71"/>
                </a:lnTo>
                <a:lnTo>
                  <a:pt x="65" y="71"/>
                </a:lnTo>
                <a:lnTo>
                  <a:pt x="63" y="71"/>
                </a:lnTo>
                <a:lnTo>
                  <a:pt x="62" y="71"/>
                </a:lnTo>
                <a:lnTo>
                  <a:pt x="61" y="70"/>
                </a:lnTo>
                <a:lnTo>
                  <a:pt x="62" y="68"/>
                </a:lnTo>
                <a:lnTo>
                  <a:pt x="60" y="68"/>
                </a:lnTo>
                <a:lnTo>
                  <a:pt x="60" y="66"/>
                </a:lnTo>
                <a:lnTo>
                  <a:pt x="59" y="66"/>
                </a:lnTo>
                <a:lnTo>
                  <a:pt x="59" y="65"/>
                </a:lnTo>
                <a:lnTo>
                  <a:pt x="57" y="65"/>
                </a:lnTo>
                <a:lnTo>
                  <a:pt x="55" y="65"/>
                </a:lnTo>
                <a:lnTo>
                  <a:pt x="55" y="64"/>
                </a:lnTo>
                <a:lnTo>
                  <a:pt x="54" y="64"/>
                </a:lnTo>
                <a:lnTo>
                  <a:pt x="53" y="67"/>
                </a:lnTo>
                <a:lnTo>
                  <a:pt x="53" y="66"/>
                </a:lnTo>
                <a:lnTo>
                  <a:pt x="52" y="67"/>
                </a:lnTo>
                <a:lnTo>
                  <a:pt x="52" y="66"/>
                </a:lnTo>
                <a:lnTo>
                  <a:pt x="51" y="65"/>
                </a:lnTo>
                <a:lnTo>
                  <a:pt x="49" y="66"/>
                </a:lnTo>
                <a:lnTo>
                  <a:pt x="48" y="65"/>
                </a:lnTo>
                <a:lnTo>
                  <a:pt x="47" y="65"/>
                </a:lnTo>
                <a:lnTo>
                  <a:pt x="46" y="64"/>
                </a:lnTo>
                <a:lnTo>
                  <a:pt x="44" y="65"/>
                </a:lnTo>
                <a:lnTo>
                  <a:pt x="44" y="66"/>
                </a:lnTo>
                <a:lnTo>
                  <a:pt x="42" y="66"/>
                </a:lnTo>
                <a:lnTo>
                  <a:pt x="41" y="66"/>
                </a:lnTo>
                <a:lnTo>
                  <a:pt x="41" y="65"/>
                </a:lnTo>
                <a:lnTo>
                  <a:pt x="42" y="65"/>
                </a:lnTo>
                <a:lnTo>
                  <a:pt x="41" y="64"/>
                </a:lnTo>
                <a:lnTo>
                  <a:pt x="39" y="66"/>
                </a:lnTo>
                <a:lnTo>
                  <a:pt x="39" y="67"/>
                </a:lnTo>
                <a:lnTo>
                  <a:pt x="39" y="68"/>
                </a:lnTo>
                <a:lnTo>
                  <a:pt x="39" y="67"/>
                </a:lnTo>
                <a:lnTo>
                  <a:pt x="38" y="67"/>
                </a:lnTo>
                <a:lnTo>
                  <a:pt x="38" y="68"/>
                </a:lnTo>
                <a:lnTo>
                  <a:pt x="39" y="68"/>
                </a:lnTo>
                <a:lnTo>
                  <a:pt x="38" y="68"/>
                </a:lnTo>
                <a:lnTo>
                  <a:pt x="38" y="69"/>
                </a:lnTo>
                <a:lnTo>
                  <a:pt x="36" y="69"/>
                </a:lnTo>
                <a:lnTo>
                  <a:pt x="36" y="71"/>
                </a:lnTo>
                <a:lnTo>
                  <a:pt x="34" y="72"/>
                </a:lnTo>
                <a:lnTo>
                  <a:pt x="34" y="73"/>
                </a:lnTo>
                <a:lnTo>
                  <a:pt x="34" y="74"/>
                </a:lnTo>
                <a:lnTo>
                  <a:pt x="34" y="75"/>
                </a:lnTo>
                <a:lnTo>
                  <a:pt x="35" y="75"/>
                </a:lnTo>
                <a:lnTo>
                  <a:pt x="34" y="76"/>
                </a:lnTo>
                <a:lnTo>
                  <a:pt x="34" y="77"/>
                </a:lnTo>
                <a:lnTo>
                  <a:pt x="32" y="77"/>
                </a:lnTo>
                <a:lnTo>
                  <a:pt x="31" y="79"/>
                </a:lnTo>
                <a:lnTo>
                  <a:pt x="31" y="80"/>
                </a:lnTo>
                <a:lnTo>
                  <a:pt x="28" y="80"/>
                </a:lnTo>
                <a:lnTo>
                  <a:pt x="28" y="79"/>
                </a:lnTo>
                <a:lnTo>
                  <a:pt x="28" y="78"/>
                </a:lnTo>
                <a:lnTo>
                  <a:pt x="27" y="78"/>
                </a:lnTo>
                <a:lnTo>
                  <a:pt x="27" y="79"/>
                </a:lnTo>
                <a:lnTo>
                  <a:pt x="26" y="80"/>
                </a:lnTo>
                <a:lnTo>
                  <a:pt x="25" y="80"/>
                </a:lnTo>
                <a:lnTo>
                  <a:pt x="25" y="79"/>
                </a:lnTo>
                <a:lnTo>
                  <a:pt x="24" y="77"/>
                </a:lnTo>
                <a:lnTo>
                  <a:pt x="23" y="77"/>
                </a:lnTo>
                <a:lnTo>
                  <a:pt x="23" y="78"/>
                </a:lnTo>
                <a:lnTo>
                  <a:pt x="21" y="79"/>
                </a:lnTo>
                <a:lnTo>
                  <a:pt x="20" y="78"/>
                </a:lnTo>
                <a:lnTo>
                  <a:pt x="19" y="78"/>
                </a:lnTo>
                <a:lnTo>
                  <a:pt x="19" y="80"/>
                </a:lnTo>
                <a:lnTo>
                  <a:pt x="18" y="80"/>
                </a:lnTo>
                <a:lnTo>
                  <a:pt x="16" y="80"/>
                </a:lnTo>
                <a:lnTo>
                  <a:pt x="16" y="79"/>
                </a:lnTo>
                <a:lnTo>
                  <a:pt x="15" y="78"/>
                </a:lnTo>
                <a:lnTo>
                  <a:pt x="13" y="79"/>
                </a:lnTo>
                <a:lnTo>
                  <a:pt x="13" y="78"/>
                </a:lnTo>
                <a:lnTo>
                  <a:pt x="11" y="78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5" y="77"/>
                </a:lnTo>
                <a:lnTo>
                  <a:pt x="6" y="74"/>
                </a:lnTo>
                <a:lnTo>
                  <a:pt x="2" y="72"/>
                </a:lnTo>
                <a:lnTo>
                  <a:pt x="1" y="72"/>
                </a:lnTo>
                <a:lnTo>
                  <a:pt x="0" y="73"/>
                </a:lnTo>
                <a:lnTo>
                  <a:pt x="0" y="72"/>
                </a:lnTo>
                <a:lnTo>
                  <a:pt x="1" y="71"/>
                </a:lnTo>
                <a:lnTo>
                  <a:pt x="5" y="71"/>
                </a:lnTo>
                <a:lnTo>
                  <a:pt x="7" y="71"/>
                </a:lnTo>
                <a:lnTo>
                  <a:pt x="11" y="68"/>
                </a:lnTo>
                <a:lnTo>
                  <a:pt x="13" y="66"/>
                </a:lnTo>
                <a:lnTo>
                  <a:pt x="14" y="64"/>
                </a:lnTo>
                <a:lnTo>
                  <a:pt x="15" y="62"/>
                </a:lnTo>
                <a:lnTo>
                  <a:pt x="17" y="61"/>
                </a:lnTo>
                <a:lnTo>
                  <a:pt x="21" y="58"/>
                </a:lnTo>
                <a:lnTo>
                  <a:pt x="22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5" name="Freeform 67"/>
          <p:cNvSpPr>
            <a:spLocks/>
          </p:cNvSpPr>
          <p:nvPr/>
        </p:nvSpPr>
        <p:spPr bwMode="auto">
          <a:xfrm>
            <a:off x="5470525" y="4105275"/>
            <a:ext cx="817563" cy="801688"/>
          </a:xfrm>
          <a:custGeom>
            <a:avLst/>
            <a:gdLst>
              <a:gd name="T0" fmla="*/ 2147483647 w 515"/>
              <a:gd name="T1" fmla="*/ 2147483647 h 505"/>
              <a:gd name="T2" fmla="*/ 2147483647 w 515"/>
              <a:gd name="T3" fmla="*/ 2147483647 h 505"/>
              <a:gd name="T4" fmla="*/ 2147483647 w 515"/>
              <a:gd name="T5" fmla="*/ 2147483647 h 505"/>
              <a:gd name="T6" fmla="*/ 2147483647 w 515"/>
              <a:gd name="T7" fmla="*/ 2147483647 h 505"/>
              <a:gd name="T8" fmla="*/ 2147483647 w 515"/>
              <a:gd name="T9" fmla="*/ 2147483647 h 505"/>
              <a:gd name="T10" fmla="*/ 2147483647 w 515"/>
              <a:gd name="T11" fmla="*/ 2147483647 h 505"/>
              <a:gd name="T12" fmla="*/ 2147483647 w 515"/>
              <a:gd name="T13" fmla="*/ 2147483647 h 505"/>
              <a:gd name="T14" fmla="*/ 2147483647 w 515"/>
              <a:gd name="T15" fmla="*/ 2147483647 h 505"/>
              <a:gd name="T16" fmla="*/ 2147483647 w 515"/>
              <a:gd name="T17" fmla="*/ 2147483647 h 505"/>
              <a:gd name="T18" fmla="*/ 2147483647 w 515"/>
              <a:gd name="T19" fmla="*/ 2147483647 h 505"/>
              <a:gd name="T20" fmla="*/ 2147483647 w 515"/>
              <a:gd name="T21" fmla="*/ 2147483647 h 505"/>
              <a:gd name="T22" fmla="*/ 2147483647 w 515"/>
              <a:gd name="T23" fmla="*/ 2147483647 h 505"/>
              <a:gd name="T24" fmla="*/ 2147483647 w 515"/>
              <a:gd name="T25" fmla="*/ 2147483647 h 505"/>
              <a:gd name="T26" fmla="*/ 2147483647 w 515"/>
              <a:gd name="T27" fmla="*/ 2147483647 h 505"/>
              <a:gd name="T28" fmla="*/ 2147483647 w 515"/>
              <a:gd name="T29" fmla="*/ 2147483647 h 505"/>
              <a:gd name="T30" fmla="*/ 2147483647 w 515"/>
              <a:gd name="T31" fmla="*/ 2147483647 h 505"/>
              <a:gd name="T32" fmla="*/ 2147483647 w 515"/>
              <a:gd name="T33" fmla="*/ 2147483647 h 505"/>
              <a:gd name="T34" fmla="*/ 2147483647 w 515"/>
              <a:gd name="T35" fmla="*/ 2147483647 h 505"/>
              <a:gd name="T36" fmla="*/ 2147483647 w 515"/>
              <a:gd name="T37" fmla="*/ 2147483647 h 505"/>
              <a:gd name="T38" fmla="*/ 2147483647 w 515"/>
              <a:gd name="T39" fmla="*/ 2147483647 h 505"/>
              <a:gd name="T40" fmla="*/ 2147483647 w 515"/>
              <a:gd name="T41" fmla="*/ 2147483647 h 505"/>
              <a:gd name="T42" fmla="*/ 2147483647 w 515"/>
              <a:gd name="T43" fmla="*/ 2147483647 h 505"/>
              <a:gd name="T44" fmla="*/ 2147483647 w 515"/>
              <a:gd name="T45" fmla="*/ 2147483647 h 505"/>
              <a:gd name="T46" fmla="*/ 2147483647 w 515"/>
              <a:gd name="T47" fmla="*/ 2147483647 h 505"/>
              <a:gd name="T48" fmla="*/ 2147483647 w 515"/>
              <a:gd name="T49" fmla="*/ 2147483647 h 505"/>
              <a:gd name="T50" fmla="*/ 2147483647 w 515"/>
              <a:gd name="T51" fmla="*/ 2147483647 h 505"/>
              <a:gd name="T52" fmla="*/ 2147483647 w 515"/>
              <a:gd name="T53" fmla="*/ 2147483647 h 505"/>
              <a:gd name="T54" fmla="*/ 2147483647 w 515"/>
              <a:gd name="T55" fmla="*/ 2147483647 h 505"/>
              <a:gd name="T56" fmla="*/ 2147483647 w 515"/>
              <a:gd name="T57" fmla="*/ 2147483647 h 505"/>
              <a:gd name="T58" fmla="*/ 2147483647 w 515"/>
              <a:gd name="T59" fmla="*/ 2147483647 h 505"/>
              <a:gd name="T60" fmla="*/ 2147483647 w 515"/>
              <a:gd name="T61" fmla="*/ 2147483647 h 505"/>
              <a:gd name="T62" fmla="*/ 2147483647 w 515"/>
              <a:gd name="T63" fmla="*/ 2147483647 h 505"/>
              <a:gd name="T64" fmla="*/ 2147483647 w 515"/>
              <a:gd name="T65" fmla="*/ 2147483647 h 505"/>
              <a:gd name="T66" fmla="*/ 2147483647 w 515"/>
              <a:gd name="T67" fmla="*/ 2147483647 h 505"/>
              <a:gd name="T68" fmla="*/ 2147483647 w 515"/>
              <a:gd name="T69" fmla="*/ 2147483647 h 505"/>
              <a:gd name="T70" fmla="*/ 2147483647 w 515"/>
              <a:gd name="T71" fmla="*/ 2147483647 h 505"/>
              <a:gd name="T72" fmla="*/ 2147483647 w 515"/>
              <a:gd name="T73" fmla="*/ 2147483647 h 505"/>
              <a:gd name="T74" fmla="*/ 2147483647 w 515"/>
              <a:gd name="T75" fmla="*/ 2147483647 h 505"/>
              <a:gd name="T76" fmla="*/ 2147483647 w 515"/>
              <a:gd name="T77" fmla="*/ 2147483647 h 505"/>
              <a:gd name="T78" fmla="*/ 2147483647 w 515"/>
              <a:gd name="T79" fmla="*/ 2147483647 h 505"/>
              <a:gd name="T80" fmla="*/ 2147483647 w 515"/>
              <a:gd name="T81" fmla="*/ 2147483647 h 505"/>
              <a:gd name="T82" fmla="*/ 2147483647 w 515"/>
              <a:gd name="T83" fmla="*/ 2147483647 h 505"/>
              <a:gd name="T84" fmla="*/ 2147483647 w 515"/>
              <a:gd name="T85" fmla="*/ 2147483647 h 505"/>
              <a:gd name="T86" fmla="*/ 2147483647 w 515"/>
              <a:gd name="T87" fmla="*/ 2147483647 h 505"/>
              <a:gd name="T88" fmla="*/ 2147483647 w 515"/>
              <a:gd name="T89" fmla="*/ 2147483647 h 505"/>
              <a:gd name="T90" fmla="*/ 2147483647 w 515"/>
              <a:gd name="T91" fmla="*/ 2147483647 h 505"/>
              <a:gd name="T92" fmla="*/ 2147483647 w 515"/>
              <a:gd name="T93" fmla="*/ 2147483647 h 505"/>
              <a:gd name="T94" fmla="*/ 2147483647 w 515"/>
              <a:gd name="T95" fmla="*/ 2147483647 h 505"/>
              <a:gd name="T96" fmla="*/ 2147483647 w 515"/>
              <a:gd name="T97" fmla="*/ 2147483647 h 505"/>
              <a:gd name="T98" fmla="*/ 2147483647 w 515"/>
              <a:gd name="T99" fmla="*/ 2147483647 h 505"/>
              <a:gd name="T100" fmla="*/ 2147483647 w 515"/>
              <a:gd name="T101" fmla="*/ 2147483647 h 505"/>
              <a:gd name="T102" fmla="*/ 2147483647 w 515"/>
              <a:gd name="T103" fmla="*/ 2147483647 h 505"/>
              <a:gd name="T104" fmla="*/ 2147483647 w 515"/>
              <a:gd name="T105" fmla="*/ 2147483647 h 505"/>
              <a:gd name="T106" fmla="*/ 2147483647 w 515"/>
              <a:gd name="T107" fmla="*/ 2147483647 h 505"/>
              <a:gd name="T108" fmla="*/ 2147483647 w 515"/>
              <a:gd name="T109" fmla="*/ 2147483647 h 505"/>
              <a:gd name="T110" fmla="*/ 2147483647 w 515"/>
              <a:gd name="T111" fmla="*/ 2147483647 h 505"/>
              <a:gd name="T112" fmla="*/ 2147483647 w 515"/>
              <a:gd name="T113" fmla="*/ 2147483647 h 505"/>
              <a:gd name="T114" fmla="*/ 2147483647 w 515"/>
              <a:gd name="T115" fmla="*/ 2147483647 h 505"/>
              <a:gd name="T116" fmla="*/ 2147483647 w 515"/>
              <a:gd name="T117" fmla="*/ 2147483647 h 505"/>
              <a:gd name="T118" fmla="*/ 2147483647 w 515"/>
              <a:gd name="T119" fmla="*/ 2147483647 h 505"/>
              <a:gd name="T120" fmla="*/ 2147483647 w 515"/>
              <a:gd name="T121" fmla="*/ 2147483647 h 505"/>
              <a:gd name="T122" fmla="*/ 2147483647 w 515"/>
              <a:gd name="T123" fmla="*/ 2147483647 h 505"/>
              <a:gd name="T124" fmla="*/ 2147483647 w 515"/>
              <a:gd name="T125" fmla="*/ 2147483647 h 5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5"/>
              <a:gd name="T190" fmla="*/ 0 h 505"/>
              <a:gd name="T191" fmla="*/ 515 w 515"/>
              <a:gd name="T192" fmla="*/ 505 h 5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5" h="505">
                <a:moveTo>
                  <a:pt x="10" y="175"/>
                </a:moveTo>
                <a:lnTo>
                  <a:pt x="20" y="153"/>
                </a:lnTo>
                <a:lnTo>
                  <a:pt x="27" y="137"/>
                </a:lnTo>
                <a:lnTo>
                  <a:pt x="33" y="137"/>
                </a:lnTo>
                <a:lnTo>
                  <a:pt x="33" y="136"/>
                </a:lnTo>
                <a:lnTo>
                  <a:pt x="33" y="135"/>
                </a:lnTo>
                <a:lnTo>
                  <a:pt x="33" y="134"/>
                </a:lnTo>
                <a:lnTo>
                  <a:pt x="33" y="133"/>
                </a:lnTo>
                <a:lnTo>
                  <a:pt x="32" y="133"/>
                </a:lnTo>
                <a:lnTo>
                  <a:pt x="32" y="127"/>
                </a:lnTo>
                <a:lnTo>
                  <a:pt x="28" y="127"/>
                </a:lnTo>
                <a:lnTo>
                  <a:pt x="43" y="79"/>
                </a:lnTo>
                <a:lnTo>
                  <a:pt x="50" y="78"/>
                </a:lnTo>
                <a:lnTo>
                  <a:pt x="49" y="78"/>
                </a:lnTo>
                <a:lnTo>
                  <a:pt x="49" y="77"/>
                </a:lnTo>
                <a:lnTo>
                  <a:pt x="49" y="76"/>
                </a:lnTo>
                <a:lnTo>
                  <a:pt x="48" y="76"/>
                </a:lnTo>
                <a:lnTo>
                  <a:pt x="47" y="76"/>
                </a:lnTo>
                <a:lnTo>
                  <a:pt x="42" y="71"/>
                </a:lnTo>
                <a:lnTo>
                  <a:pt x="42" y="69"/>
                </a:lnTo>
                <a:lnTo>
                  <a:pt x="40" y="65"/>
                </a:lnTo>
                <a:lnTo>
                  <a:pt x="32" y="49"/>
                </a:lnTo>
                <a:lnTo>
                  <a:pt x="34" y="49"/>
                </a:lnTo>
                <a:lnTo>
                  <a:pt x="34" y="47"/>
                </a:lnTo>
                <a:lnTo>
                  <a:pt x="32" y="45"/>
                </a:lnTo>
                <a:lnTo>
                  <a:pt x="33" y="42"/>
                </a:lnTo>
                <a:lnTo>
                  <a:pt x="32" y="41"/>
                </a:lnTo>
                <a:lnTo>
                  <a:pt x="31" y="41"/>
                </a:lnTo>
                <a:lnTo>
                  <a:pt x="30" y="39"/>
                </a:lnTo>
                <a:lnTo>
                  <a:pt x="29" y="37"/>
                </a:lnTo>
                <a:lnTo>
                  <a:pt x="28" y="36"/>
                </a:lnTo>
                <a:lnTo>
                  <a:pt x="27" y="36"/>
                </a:lnTo>
                <a:lnTo>
                  <a:pt x="27" y="35"/>
                </a:lnTo>
                <a:lnTo>
                  <a:pt x="27" y="34"/>
                </a:lnTo>
                <a:lnTo>
                  <a:pt x="28" y="33"/>
                </a:lnTo>
                <a:lnTo>
                  <a:pt x="27" y="33"/>
                </a:lnTo>
                <a:lnTo>
                  <a:pt x="27" y="32"/>
                </a:lnTo>
                <a:lnTo>
                  <a:pt x="27" y="31"/>
                </a:lnTo>
                <a:lnTo>
                  <a:pt x="27" y="30"/>
                </a:lnTo>
                <a:lnTo>
                  <a:pt x="26" y="30"/>
                </a:lnTo>
                <a:lnTo>
                  <a:pt x="27" y="29"/>
                </a:lnTo>
                <a:lnTo>
                  <a:pt x="30" y="30"/>
                </a:lnTo>
                <a:lnTo>
                  <a:pt x="30" y="27"/>
                </a:lnTo>
                <a:lnTo>
                  <a:pt x="31" y="27"/>
                </a:lnTo>
                <a:lnTo>
                  <a:pt x="32" y="28"/>
                </a:lnTo>
                <a:lnTo>
                  <a:pt x="33" y="30"/>
                </a:lnTo>
                <a:lnTo>
                  <a:pt x="33" y="31"/>
                </a:lnTo>
                <a:lnTo>
                  <a:pt x="33" y="33"/>
                </a:lnTo>
                <a:lnTo>
                  <a:pt x="33" y="34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5" y="36"/>
                </a:lnTo>
                <a:lnTo>
                  <a:pt x="35" y="37"/>
                </a:lnTo>
                <a:lnTo>
                  <a:pt x="36" y="37"/>
                </a:lnTo>
                <a:lnTo>
                  <a:pt x="35" y="38"/>
                </a:lnTo>
                <a:lnTo>
                  <a:pt x="34" y="39"/>
                </a:lnTo>
                <a:lnTo>
                  <a:pt x="34" y="40"/>
                </a:lnTo>
                <a:lnTo>
                  <a:pt x="35" y="41"/>
                </a:lnTo>
                <a:lnTo>
                  <a:pt x="35" y="42"/>
                </a:lnTo>
                <a:lnTo>
                  <a:pt x="36" y="41"/>
                </a:lnTo>
                <a:lnTo>
                  <a:pt x="36" y="42"/>
                </a:lnTo>
                <a:lnTo>
                  <a:pt x="37" y="41"/>
                </a:lnTo>
                <a:lnTo>
                  <a:pt x="39" y="42"/>
                </a:lnTo>
                <a:lnTo>
                  <a:pt x="39" y="43"/>
                </a:lnTo>
                <a:lnTo>
                  <a:pt x="39" y="44"/>
                </a:lnTo>
                <a:lnTo>
                  <a:pt x="40" y="45"/>
                </a:lnTo>
                <a:lnTo>
                  <a:pt x="40" y="46"/>
                </a:lnTo>
                <a:lnTo>
                  <a:pt x="39" y="46"/>
                </a:lnTo>
                <a:lnTo>
                  <a:pt x="40" y="47"/>
                </a:lnTo>
                <a:lnTo>
                  <a:pt x="42" y="47"/>
                </a:lnTo>
                <a:lnTo>
                  <a:pt x="42" y="48"/>
                </a:lnTo>
                <a:lnTo>
                  <a:pt x="43" y="48"/>
                </a:lnTo>
                <a:lnTo>
                  <a:pt x="44" y="49"/>
                </a:lnTo>
                <a:lnTo>
                  <a:pt x="45" y="49"/>
                </a:lnTo>
                <a:lnTo>
                  <a:pt x="45" y="51"/>
                </a:lnTo>
                <a:lnTo>
                  <a:pt x="47" y="52"/>
                </a:lnTo>
                <a:lnTo>
                  <a:pt x="49" y="51"/>
                </a:lnTo>
                <a:lnTo>
                  <a:pt x="49" y="52"/>
                </a:lnTo>
                <a:lnTo>
                  <a:pt x="50" y="54"/>
                </a:lnTo>
                <a:lnTo>
                  <a:pt x="51" y="53"/>
                </a:lnTo>
                <a:lnTo>
                  <a:pt x="51" y="52"/>
                </a:lnTo>
                <a:lnTo>
                  <a:pt x="52" y="52"/>
                </a:lnTo>
                <a:lnTo>
                  <a:pt x="53" y="51"/>
                </a:lnTo>
                <a:lnTo>
                  <a:pt x="54" y="50"/>
                </a:lnTo>
                <a:lnTo>
                  <a:pt x="54" y="49"/>
                </a:lnTo>
                <a:lnTo>
                  <a:pt x="55" y="50"/>
                </a:lnTo>
                <a:lnTo>
                  <a:pt x="56" y="50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59" y="49"/>
                </a:lnTo>
                <a:lnTo>
                  <a:pt x="61" y="48"/>
                </a:lnTo>
                <a:lnTo>
                  <a:pt x="62" y="48"/>
                </a:lnTo>
                <a:lnTo>
                  <a:pt x="62" y="49"/>
                </a:lnTo>
                <a:lnTo>
                  <a:pt x="62" y="48"/>
                </a:lnTo>
                <a:lnTo>
                  <a:pt x="64" y="49"/>
                </a:lnTo>
                <a:lnTo>
                  <a:pt x="65" y="48"/>
                </a:lnTo>
                <a:lnTo>
                  <a:pt x="66" y="48"/>
                </a:lnTo>
                <a:lnTo>
                  <a:pt x="66" y="47"/>
                </a:lnTo>
                <a:lnTo>
                  <a:pt x="65" y="47"/>
                </a:lnTo>
                <a:lnTo>
                  <a:pt x="65" y="46"/>
                </a:lnTo>
                <a:lnTo>
                  <a:pt x="66" y="46"/>
                </a:lnTo>
                <a:lnTo>
                  <a:pt x="67" y="46"/>
                </a:lnTo>
                <a:lnTo>
                  <a:pt x="68" y="46"/>
                </a:lnTo>
                <a:lnTo>
                  <a:pt x="71" y="45"/>
                </a:lnTo>
                <a:lnTo>
                  <a:pt x="72" y="46"/>
                </a:lnTo>
                <a:lnTo>
                  <a:pt x="73" y="44"/>
                </a:lnTo>
                <a:lnTo>
                  <a:pt x="75" y="46"/>
                </a:lnTo>
                <a:lnTo>
                  <a:pt x="75" y="45"/>
                </a:lnTo>
                <a:lnTo>
                  <a:pt x="76" y="45"/>
                </a:lnTo>
                <a:lnTo>
                  <a:pt x="76" y="43"/>
                </a:lnTo>
                <a:lnTo>
                  <a:pt x="77" y="43"/>
                </a:lnTo>
                <a:lnTo>
                  <a:pt x="78" y="42"/>
                </a:lnTo>
                <a:lnTo>
                  <a:pt x="79" y="42"/>
                </a:lnTo>
                <a:lnTo>
                  <a:pt x="80" y="39"/>
                </a:lnTo>
                <a:lnTo>
                  <a:pt x="82" y="39"/>
                </a:lnTo>
                <a:lnTo>
                  <a:pt x="82" y="38"/>
                </a:lnTo>
                <a:lnTo>
                  <a:pt x="82" y="37"/>
                </a:lnTo>
                <a:lnTo>
                  <a:pt x="83" y="37"/>
                </a:lnTo>
                <a:lnTo>
                  <a:pt x="84" y="36"/>
                </a:lnTo>
                <a:lnTo>
                  <a:pt x="84" y="35"/>
                </a:lnTo>
                <a:lnTo>
                  <a:pt x="85" y="33"/>
                </a:lnTo>
                <a:lnTo>
                  <a:pt x="84" y="33"/>
                </a:lnTo>
                <a:lnTo>
                  <a:pt x="85" y="32"/>
                </a:lnTo>
                <a:lnTo>
                  <a:pt x="84" y="31"/>
                </a:lnTo>
                <a:lnTo>
                  <a:pt x="85" y="31"/>
                </a:lnTo>
                <a:lnTo>
                  <a:pt x="85" y="30"/>
                </a:lnTo>
                <a:lnTo>
                  <a:pt x="86" y="30"/>
                </a:lnTo>
                <a:lnTo>
                  <a:pt x="87" y="29"/>
                </a:lnTo>
                <a:lnTo>
                  <a:pt x="88" y="28"/>
                </a:lnTo>
                <a:lnTo>
                  <a:pt x="89" y="27"/>
                </a:lnTo>
                <a:lnTo>
                  <a:pt x="91" y="28"/>
                </a:lnTo>
                <a:lnTo>
                  <a:pt x="91" y="27"/>
                </a:lnTo>
                <a:lnTo>
                  <a:pt x="92" y="26"/>
                </a:lnTo>
                <a:lnTo>
                  <a:pt x="93" y="25"/>
                </a:lnTo>
                <a:lnTo>
                  <a:pt x="92" y="24"/>
                </a:lnTo>
                <a:lnTo>
                  <a:pt x="93" y="23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5" y="22"/>
                </a:lnTo>
                <a:lnTo>
                  <a:pt x="95" y="21"/>
                </a:lnTo>
                <a:lnTo>
                  <a:pt x="94" y="20"/>
                </a:lnTo>
                <a:lnTo>
                  <a:pt x="95" y="20"/>
                </a:lnTo>
                <a:lnTo>
                  <a:pt x="96" y="20"/>
                </a:lnTo>
                <a:lnTo>
                  <a:pt x="95" y="19"/>
                </a:lnTo>
                <a:lnTo>
                  <a:pt x="94" y="20"/>
                </a:lnTo>
                <a:lnTo>
                  <a:pt x="94" y="19"/>
                </a:lnTo>
                <a:lnTo>
                  <a:pt x="95" y="18"/>
                </a:lnTo>
                <a:lnTo>
                  <a:pt x="95" y="17"/>
                </a:lnTo>
                <a:lnTo>
                  <a:pt x="97" y="17"/>
                </a:lnTo>
                <a:lnTo>
                  <a:pt x="98" y="17"/>
                </a:lnTo>
                <a:lnTo>
                  <a:pt x="98" y="16"/>
                </a:lnTo>
                <a:lnTo>
                  <a:pt x="98" y="15"/>
                </a:lnTo>
                <a:lnTo>
                  <a:pt x="99" y="14"/>
                </a:lnTo>
                <a:lnTo>
                  <a:pt x="99" y="13"/>
                </a:lnTo>
                <a:lnTo>
                  <a:pt x="100" y="13"/>
                </a:lnTo>
                <a:lnTo>
                  <a:pt x="100" y="12"/>
                </a:lnTo>
                <a:lnTo>
                  <a:pt x="101" y="12"/>
                </a:lnTo>
                <a:lnTo>
                  <a:pt x="102" y="12"/>
                </a:lnTo>
                <a:lnTo>
                  <a:pt x="102" y="11"/>
                </a:lnTo>
                <a:lnTo>
                  <a:pt x="102" y="10"/>
                </a:lnTo>
                <a:lnTo>
                  <a:pt x="103" y="11"/>
                </a:lnTo>
                <a:lnTo>
                  <a:pt x="105" y="11"/>
                </a:lnTo>
                <a:lnTo>
                  <a:pt x="105" y="12"/>
                </a:lnTo>
                <a:lnTo>
                  <a:pt x="105" y="11"/>
                </a:lnTo>
                <a:lnTo>
                  <a:pt x="106" y="12"/>
                </a:lnTo>
                <a:lnTo>
                  <a:pt x="106" y="13"/>
                </a:lnTo>
                <a:lnTo>
                  <a:pt x="107" y="13"/>
                </a:lnTo>
                <a:lnTo>
                  <a:pt x="108" y="13"/>
                </a:lnTo>
                <a:lnTo>
                  <a:pt x="107" y="12"/>
                </a:lnTo>
                <a:lnTo>
                  <a:pt x="108" y="12"/>
                </a:lnTo>
                <a:lnTo>
                  <a:pt x="108" y="13"/>
                </a:lnTo>
                <a:lnTo>
                  <a:pt x="108" y="12"/>
                </a:lnTo>
                <a:lnTo>
                  <a:pt x="108" y="11"/>
                </a:lnTo>
                <a:lnTo>
                  <a:pt x="108" y="12"/>
                </a:lnTo>
                <a:lnTo>
                  <a:pt x="109" y="13"/>
                </a:lnTo>
                <a:lnTo>
                  <a:pt x="109" y="12"/>
                </a:lnTo>
                <a:lnTo>
                  <a:pt x="110" y="12"/>
                </a:lnTo>
                <a:lnTo>
                  <a:pt x="111" y="13"/>
                </a:lnTo>
                <a:lnTo>
                  <a:pt x="111" y="12"/>
                </a:lnTo>
                <a:lnTo>
                  <a:pt x="111" y="13"/>
                </a:lnTo>
                <a:lnTo>
                  <a:pt x="112" y="12"/>
                </a:lnTo>
                <a:lnTo>
                  <a:pt x="113" y="13"/>
                </a:lnTo>
                <a:lnTo>
                  <a:pt x="113" y="12"/>
                </a:lnTo>
                <a:lnTo>
                  <a:pt x="114" y="11"/>
                </a:lnTo>
                <a:lnTo>
                  <a:pt x="115" y="12"/>
                </a:lnTo>
                <a:lnTo>
                  <a:pt x="116" y="11"/>
                </a:lnTo>
                <a:lnTo>
                  <a:pt x="117" y="12"/>
                </a:lnTo>
                <a:lnTo>
                  <a:pt x="117" y="11"/>
                </a:lnTo>
                <a:lnTo>
                  <a:pt x="117" y="10"/>
                </a:lnTo>
                <a:lnTo>
                  <a:pt x="118" y="10"/>
                </a:lnTo>
                <a:lnTo>
                  <a:pt x="117" y="10"/>
                </a:lnTo>
                <a:lnTo>
                  <a:pt x="118" y="10"/>
                </a:lnTo>
                <a:lnTo>
                  <a:pt x="118" y="9"/>
                </a:lnTo>
                <a:lnTo>
                  <a:pt x="119" y="10"/>
                </a:lnTo>
                <a:lnTo>
                  <a:pt x="120" y="11"/>
                </a:lnTo>
                <a:lnTo>
                  <a:pt x="120" y="10"/>
                </a:lnTo>
                <a:lnTo>
                  <a:pt x="121" y="10"/>
                </a:lnTo>
                <a:lnTo>
                  <a:pt x="121" y="11"/>
                </a:lnTo>
                <a:lnTo>
                  <a:pt x="122" y="11"/>
                </a:lnTo>
                <a:lnTo>
                  <a:pt x="122" y="12"/>
                </a:lnTo>
                <a:lnTo>
                  <a:pt x="123" y="13"/>
                </a:lnTo>
                <a:lnTo>
                  <a:pt x="123" y="11"/>
                </a:lnTo>
                <a:lnTo>
                  <a:pt x="124" y="11"/>
                </a:lnTo>
                <a:lnTo>
                  <a:pt x="125" y="11"/>
                </a:lnTo>
                <a:lnTo>
                  <a:pt x="125" y="10"/>
                </a:lnTo>
                <a:lnTo>
                  <a:pt x="126" y="10"/>
                </a:lnTo>
                <a:lnTo>
                  <a:pt x="127" y="10"/>
                </a:lnTo>
                <a:lnTo>
                  <a:pt x="127" y="9"/>
                </a:lnTo>
                <a:lnTo>
                  <a:pt x="128" y="9"/>
                </a:lnTo>
                <a:lnTo>
                  <a:pt x="128" y="8"/>
                </a:lnTo>
                <a:lnTo>
                  <a:pt x="130" y="8"/>
                </a:lnTo>
                <a:lnTo>
                  <a:pt x="129" y="8"/>
                </a:lnTo>
                <a:lnTo>
                  <a:pt x="129" y="9"/>
                </a:lnTo>
                <a:lnTo>
                  <a:pt x="130" y="10"/>
                </a:lnTo>
                <a:lnTo>
                  <a:pt x="130" y="9"/>
                </a:lnTo>
                <a:lnTo>
                  <a:pt x="131" y="9"/>
                </a:lnTo>
                <a:lnTo>
                  <a:pt x="131" y="8"/>
                </a:lnTo>
                <a:lnTo>
                  <a:pt x="132" y="8"/>
                </a:lnTo>
                <a:lnTo>
                  <a:pt x="133" y="8"/>
                </a:lnTo>
                <a:lnTo>
                  <a:pt x="134" y="8"/>
                </a:lnTo>
                <a:lnTo>
                  <a:pt x="134" y="7"/>
                </a:lnTo>
                <a:lnTo>
                  <a:pt x="135" y="7"/>
                </a:lnTo>
                <a:lnTo>
                  <a:pt x="134" y="6"/>
                </a:lnTo>
                <a:lnTo>
                  <a:pt x="135" y="6"/>
                </a:lnTo>
                <a:lnTo>
                  <a:pt x="136" y="6"/>
                </a:lnTo>
                <a:lnTo>
                  <a:pt x="135" y="5"/>
                </a:lnTo>
                <a:lnTo>
                  <a:pt x="136" y="5"/>
                </a:lnTo>
                <a:lnTo>
                  <a:pt x="136" y="4"/>
                </a:lnTo>
                <a:lnTo>
                  <a:pt x="137" y="4"/>
                </a:lnTo>
                <a:lnTo>
                  <a:pt x="137" y="5"/>
                </a:lnTo>
                <a:lnTo>
                  <a:pt x="138" y="5"/>
                </a:lnTo>
                <a:lnTo>
                  <a:pt x="138" y="4"/>
                </a:lnTo>
                <a:lnTo>
                  <a:pt x="139" y="5"/>
                </a:lnTo>
                <a:lnTo>
                  <a:pt x="139" y="4"/>
                </a:lnTo>
                <a:lnTo>
                  <a:pt x="140" y="4"/>
                </a:lnTo>
                <a:lnTo>
                  <a:pt x="141" y="2"/>
                </a:lnTo>
                <a:lnTo>
                  <a:pt x="141" y="3"/>
                </a:lnTo>
                <a:lnTo>
                  <a:pt x="142" y="2"/>
                </a:lnTo>
                <a:lnTo>
                  <a:pt x="143" y="3"/>
                </a:lnTo>
                <a:lnTo>
                  <a:pt x="143" y="2"/>
                </a:lnTo>
                <a:lnTo>
                  <a:pt x="144" y="2"/>
                </a:lnTo>
                <a:lnTo>
                  <a:pt x="144" y="1"/>
                </a:lnTo>
                <a:lnTo>
                  <a:pt x="145" y="1"/>
                </a:lnTo>
                <a:lnTo>
                  <a:pt x="146" y="1"/>
                </a:lnTo>
                <a:lnTo>
                  <a:pt x="146" y="0"/>
                </a:lnTo>
                <a:lnTo>
                  <a:pt x="146" y="1"/>
                </a:lnTo>
                <a:lnTo>
                  <a:pt x="148" y="1"/>
                </a:lnTo>
                <a:lnTo>
                  <a:pt x="149" y="0"/>
                </a:lnTo>
                <a:lnTo>
                  <a:pt x="149" y="1"/>
                </a:lnTo>
                <a:lnTo>
                  <a:pt x="150" y="0"/>
                </a:lnTo>
                <a:lnTo>
                  <a:pt x="150" y="2"/>
                </a:lnTo>
                <a:lnTo>
                  <a:pt x="151" y="2"/>
                </a:lnTo>
                <a:lnTo>
                  <a:pt x="151" y="0"/>
                </a:lnTo>
                <a:lnTo>
                  <a:pt x="151" y="2"/>
                </a:lnTo>
                <a:lnTo>
                  <a:pt x="153" y="2"/>
                </a:lnTo>
                <a:lnTo>
                  <a:pt x="154" y="4"/>
                </a:lnTo>
                <a:lnTo>
                  <a:pt x="153" y="4"/>
                </a:lnTo>
                <a:lnTo>
                  <a:pt x="152" y="4"/>
                </a:lnTo>
                <a:lnTo>
                  <a:pt x="154" y="4"/>
                </a:lnTo>
                <a:lnTo>
                  <a:pt x="153" y="4"/>
                </a:lnTo>
                <a:lnTo>
                  <a:pt x="153" y="6"/>
                </a:lnTo>
                <a:lnTo>
                  <a:pt x="154" y="5"/>
                </a:lnTo>
                <a:lnTo>
                  <a:pt x="154" y="6"/>
                </a:lnTo>
                <a:lnTo>
                  <a:pt x="154" y="7"/>
                </a:lnTo>
                <a:lnTo>
                  <a:pt x="154" y="6"/>
                </a:lnTo>
                <a:lnTo>
                  <a:pt x="154" y="7"/>
                </a:lnTo>
                <a:lnTo>
                  <a:pt x="155" y="7"/>
                </a:lnTo>
                <a:lnTo>
                  <a:pt x="156" y="7"/>
                </a:lnTo>
                <a:lnTo>
                  <a:pt x="157" y="7"/>
                </a:lnTo>
                <a:lnTo>
                  <a:pt x="158" y="8"/>
                </a:lnTo>
                <a:lnTo>
                  <a:pt x="159" y="8"/>
                </a:lnTo>
                <a:lnTo>
                  <a:pt x="159" y="7"/>
                </a:lnTo>
                <a:lnTo>
                  <a:pt x="160" y="7"/>
                </a:lnTo>
                <a:lnTo>
                  <a:pt x="162" y="7"/>
                </a:lnTo>
                <a:lnTo>
                  <a:pt x="161" y="8"/>
                </a:lnTo>
                <a:lnTo>
                  <a:pt x="162" y="8"/>
                </a:lnTo>
                <a:lnTo>
                  <a:pt x="162" y="9"/>
                </a:lnTo>
                <a:lnTo>
                  <a:pt x="163" y="9"/>
                </a:lnTo>
                <a:lnTo>
                  <a:pt x="163" y="8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6" y="10"/>
                </a:lnTo>
                <a:lnTo>
                  <a:pt x="167" y="10"/>
                </a:lnTo>
                <a:lnTo>
                  <a:pt x="168" y="10"/>
                </a:lnTo>
                <a:lnTo>
                  <a:pt x="168" y="11"/>
                </a:lnTo>
                <a:lnTo>
                  <a:pt x="169" y="13"/>
                </a:lnTo>
                <a:lnTo>
                  <a:pt x="169" y="12"/>
                </a:lnTo>
                <a:lnTo>
                  <a:pt x="170" y="13"/>
                </a:lnTo>
                <a:lnTo>
                  <a:pt x="171" y="12"/>
                </a:lnTo>
                <a:lnTo>
                  <a:pt x="172" y="13"/>
                </a:lnTo>
                <a:lnTo>
                  <a:pt x="173" y="13"/>
                </a:lnTo>
                <a:lnTo>
                  <a:pt x="174" y="13"/>
                </a:lnTo>
                <a:lnTo>
                  <a:pt x="175" y="13"/>
                </a:lnTo>
                <a:lnTo>
                  <a:pt x="175" y="14"/>
                </a:lnTo>
                <a:lnTo>
                  <a:pt x="176" y="13"/>
                </a:lnTo>
                <a:lnTo>
                  <a:pt x="177" y="14"/>
                </a:lnTo>
                <a:lnTo>
                  <a:pt x="177" y="13"/>
                </a:lnTo>
                <a:lnTo>
                  <a:pt x="177" y="14"/>
                </a:lnTo>
                <a:lnTo>
                  <a:pt x="178" y="13"/>
                </a:lnTo>
                <a:lnTo>
                  <a:pt x="179" y="14"/>
                </a:lnTo>
                <a:lnTo>
                  <a:pt x="180" y="14"/>
                </a:lnTo>
                <a:lnTo>
                  <a:pt x="179" y="13"/>
                </a:lnTo>
                <a:lnTo>
                  <a:pt x="180" y="13"/>
                </a:lnTo>
                <a:lnTo>
                  <a:pt x="180" y="14"/>
                </a:lnTo>
                <a:lnTo>
                  <a:pt x="180" y="15"/>
                </a:lnTo>
                <a:lnTo>
                  <a:pt x="181" y="15"/>
                </a:lnTo>
                <a:lnTo>
                  <a:pt x="181" y="14"/>
                </a:lnTo>
                <a:lnTo>
                  <a:pt x="182" y="15"/>
                </a:lnTo>
                <a:lnTo>
                  <a:pt x="183" y="16"/>
                </a:lnTo>
                <a:lnTo>
                  <a:pt x="183" y="17"/>
                </a:lnTo>
                <a:lnTo>
                  <a:pt x="184" y="17"/>
                </a:lnTo>
                <a:lnTo>
                  <a:pt x="183" y="18"/>
                </a:lnTo>
                <a:lnTo>
                  <a:pt x="183" y="19"/>
                </a:lnTo>
                <a:lnTo>
                  <a:pt x="184" y="19"/>
                </a:lnTo>
                <a:lnTo>
                  <a:pt x="184" y="20"/>
                </a:lnTo>
                <a:lnTo>
                  <a:pt x="185" y="20"/>
                </a:lnTo>
                <a:lnTo>
                  <a:pt x="186" y="20"/>
                </a:lnTo>
                <a:lnTo>
                  <a:pt x="186" y="21"/>
                </a:lnTo>
                <a:lnTo>
                  <a:pt x="186" y="22"/>
                </a:lnTo>
                <a:lnTo>
                  <a:pt x="187" y="22"/>
                </a:lnTo>
                <a:lnTo>
                  <a:pt x="187" y="23"/>
                </a:lnTo>
                <a:lnTo>
                  <a:pt x="188" y="23"/>
                </a:lnTo>
                <a:lnTo>
                  <a:pt x="189" y="23"/>
                </a:lnTo>
                <a:lnTo>
                  <a:pt x="189" y="24"/>
                </a:lnTo>
                <a:lnTo>
                  <a:pt x="189" y="23"/>
                </a:lnTo>
                <a:lnTo>
                  <a:pt x="189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2" y="24"/>
                </a:lnTo>
                <a:lnTo>
                  <a:pt x="192" y="25"/>
                </a:lnTo>
                <a:lnTo>
                  <a:pt x="193" y="25"/>
                </a:lnTo>
                <a:lnTo>
                  <a:pt x="193" y="26"/>
                </a:lnTo>
                <a:lnTo>
                  <a:pt x="194" y="26"/>
                </a:lnTo>
                <a:lnTo>
                  <a:pt x="194" y="25"/>
                </a:lnTo>
                <a:lnTo>
                  <a:pt x="195" y="26"/>
                </a:lnTo>
                <a:lnTo>
                  <a:pt x="196" y="26"/>
                </a:lnTo>
                <a:lnTo>
                  <a:pt x="197" y="26"/>
                </a:lnTo>
                <a:lnTo>
                  <a:pt x="198" y="26"/>
                </a:lnTo>
                <a:lnTo>
                  <a:pt x="199" y="26"/>
                </a:lnTo>
                <a:lnTo>
                  <a:pt x="200" y="26"/>
                </a:lnTo>
                <a:lnTo>
                  <a:pt x="200" y="27"/>
                </a:lnTo>
                <a:lnTo>
                  <a:pt x="201" y="28"/>
                </a:lnTo>
                <a:lnTo>
                  <a:pt x="202" y="29"/>
                </a:lnTo>
                <a:lnTo>
                  <a:pt x="202" y="28"/>
                </a:lnTo>
                <a:lnTo>
                  <a:pt x="203" y="28"/>
                </a:lnTo>
                <a:lnTo>
                  <a:pt x="204" y="28"/>
                </a:lnTo>
                <a:lnTo>
                  <a:pt x="204" y="29"/>
                </a:lnTo>
                <a:lnTo>
                  <a:pt x="205" y="29"/>
                </a:lnTo>
                <a:lnTo>
                  <a:pt x="204" y="30"/>
                </a:lnTo>
                <a:lnTo>
                  <a:pt x="205" y="29"/>
                </a:lnTo>
                <a:lnTo>
                  <a:pt x="205" y="30"/>
                </a:lnTo>
                <a:lnTo>
                  <a:pt x="206" y="30"/>
                </a:lnTo>
                <a:lnTo>
                  <a:pt x="206" y="29"/>
                </a:lnTo>
                <a:lnTo>
                  <a:pt x="206" y="30"/>
                </a:lnTo>
                <a:lnTo>
                  <a:pt x="206" y="29"/>
                </a:lnTo>
                <a:lnTo>
                  <a:pt x="206" y="30"/>
                </a:lnTo>
                <a:lnTo>
                  <a:pt x="207" y="30"/>
                </a:lnTo>
                <a:lnTo>
                  <a:pt x="207" y="31"/>
                </a:lnTo>
                <a:lnTo>
                  <a:pt x="207" y="32"/>
                </a:lnTo>
                <a:lnTo>
                  <a:pt x="208" y="32"/>
                </a:lnTo>
                <a:lnTo>
                  <a:pt x="207" y="32"/>
                </a:lnTo>
                <a:lnTo>
                  <a:pt x="208" y="33"/>
                </a:lnTo>
                <a:lnTo>
                  <a:pt x="208" y="32"/>
                </a:lnTo>
                <a:lnTo>
                  <a:pt x="209" y="32"/>
                </a:lnTo>
                <a:lnTo>
                  <a:pt x="209" y="33"/>
                </a:lnTo>
                <a:lnTo>
                  <a:pt x="209" y="32"/>
                </a:lnTo>
                <a:lnTo>
                  <a:pt x="209" y="33"/>
                </a:lnTo>
                <a:lnTo>
                  <a:pt x="211" y="33"/>
                </a:lnTo>
                <a:lnTo>
                  <a:pt x="212" y="34"/>
                </a:lnTo>
                <a:lnTo>
                  <a:pt x="212" y="33"/>
                </a:lnTo>
                <a:lnTo>
                  <a:pt x="212" y="34"/>
                </a:lnTo>
                <a:lnTo>
                  <a:pt x="212" y="35"/>
                </a:lnTo>
                <a:lnTo>
                  <a:pt x="213" y="35"/>
                </a:lnTo>
                <a:lnTo>
                  <a:pt x="214" y="35"/>
                </a:lnTo>
                <a:lnTo>
                  <a:pt x="214" y="36"/>
                </a:lnTo>
                <a:lnTo>
                  <a:pt x="215" y="35"/>
                </a:lnTo>
                <a:lnTo>
                  <a:pt x="215" y="36"/>
                </a:lnTo>
                <a:lnTo>
                  <a:pt x="216" y="36"/>
                </a:lnTo>
                <a:lnTo>
                  <a:pt x="217" y="36"/>
                </a:lnTo>
                <a:lnTo>
                  <a:pt x="218" y="34"/>
                </a:lnTo>
                <a:lnTo>
                  <a:pt x="218" y="35"/>
                </a:lnTo>
                <a:lnTo>
                  <a:pt x="219" y="34"/>
                </a:lnTo>
                <a:lnTo>
                  <a:pt x="219" y="35"/>
                </a:lnTo>
                <a:lnTo>
                  <a:pt x="220" y="34"/>
                </a:lnTo>
                <a:lnTo>
                  <a:pt x="221" y="35"/>
                </a:lnTo>
                <a:lnTo>
                  <a:pt x="222" y="35"/>
                </a:lnTo>
                <a:lnTo>
                  <a:pt x="223" y="35"/>
                </a:lnTo>
                <a:lnTo>
                  <a:pt x="224" y="35"/>
                </a:lnTo>
                <a:lnTo>
                  <a:pt x="224" y="34"/>
                </a:lnTo>
                <a:lnTo>
                  <a:pt x="224" y="35"/>
                </a:lnTo>
                <a:lnTo>
                  <a:pt x="224" y="34"/>
                </a:lnTo>
                <a:lnTo>
                  <a:pt x="225" y="35"/>
                </a:lnTo>
                <a:lnTo>
                  <a:pt x="226" y="35"/>
                </a:lnTo>
                <a:lnTo>
                  <a:pt x="227" y="34"/>
                </a:lnTo>
                <a:lnTo>
                  <a:pt x="227" y="33"/>
                </a:lnTo>
                <a:lnTo>
                  <a:pt x="229" y="33"/>
                </a:lnTo>
                <a:lnTo>
                  <a:pt x="232" y="33"/>
                </a:lnTo>
                <a:lnTo>
                  <a:pt x="234" y="33"/>
                </a:lnTo>
                <a:lnTo>
                  <a:pt x="235" y="34"/>
                </a:lnTo>
                <a:lnTo>
                  <a:pt x="235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2"/>
                </a:lnTo>
                <a:lnTo>
                  <a:pt x="239" y="31"/>
                </a:lnTo>
                <a:lnTo>
                  <a:pt x="240" y="31"/>
                </a:lnTo>
                <a:lnTo>
                  <a:pt x="241" y="30"/>
                </a:lnTo>
                <a:lnTo>
                  <a:pt x="242" y="30"/>
                </a:lnTo>
                <a:lnTo>
                  <a:pt x="242" y="29"/>
                </a:lnTo>
                <a:lnTo>
                  <a:pt x="243" y="28"/>
                </a:lnTo>
                <a:lnTo>
                  <a:pt x="242" y="27"/>
                </a:lnTo>
                <a:lnTo>
                  <a:pt x="243" y="26"/>
                </a:lnTo>
                <a:lnTo>
                  <a:pt x="244" y="26"/>
                </a:lnTo>
                <a:lnTo>
                  <a:pt x="245" y="26"/>
                </a:lnTo>
                <a:lnTo>
                  <a:pt x="247" y="25"/>
                </a:lnTo>
                <a:lnTo>
                  <a:pt x="248" y="25"/>
                </a:lnTo>
                <a:lnTo>
                  <a:pt x="249" y="25"/>
                </a:lnTo>
                <a:lnTo>
                  <a:pt x="250" y="25"/>
                </a:lnTo>
                <a:lnTo>
                  <a:pt x="250" y="24"/>
                </a:lnTo>
                <a:lnTo>
                  <a:pt x="251" y="24"/>
                </a:lnTo>
                <a:lnTo>
                  <a:pt x="252" y="24"/>
                </a:lnTo>
                <a:lnTo>
                  <a:pt x="253" y="24"/>
                </a:lnTo>
                <a:lnTo>
                  <a:pt x="255" y="23"/>
                </a:lnTo>
                <a:lnTo>
                  <a:pt x="256" y="23"/>
                </a:lnTo>
                <a:lnTo>
                  <a:pt x="255" y="23"/>
                </a:lnTo>
                <a:lnTo>
                  <a:pt x="256" y="23"/>
                </a:lnTo>
                <a:lnTo>
                  <a:pt x="257" y="24"/>
                </a:lnTo>
                <a:lnTo>
                  <a:pt x="258" y="23"/>
                </a:lnTo>
                <a:lnTo>
                  <a:pt x="259" y="23"/>
                </a:lnTo>
                <a:lnTo>
                  <a:pt x="261" y="23"/>
                </a:lnTo>
                <a:lnTo>
                  <a:pt x="261" y="24"/>
                </a:lnTo>
                <a:lnTo>
                  <a:pt x="262" y="24"/>
                </a:lnTo>
                <a:lnTo>
                  <a:pt x="262" y="25"/>
                </a:lnTo>
                <a:lnTo>
                  <a:pt x="262" y="26"/>
                </a:lnTo>
                <a:lnTo>
                  <a:pt x="263" y="26"/>
                </a:lnTo>
                <a:lnTo>
                  <a:pt x="262" y="26"/>
                </a:lnTo>
                <a:lnTo>
                  <a:pt x="263" y="27"/>
                </a:lnTo>
                <a:lnTo>
                  <a:pt x="265" y="27"/>
                </a:lnTo>
                <a:lnTo>
                  <a:pt x="266" y="28"/>
                </a:lnTo>
                <a:lnTo>
                  <a:pt x="267" y="27"/>
                </a:lnTo>
                <a:lnTo>
                  <a:pt x="267" y="28"/>
                </a:lnTo>
                <a:lnTo>
                  <a:pt x="267" y="29"/>
                </a:lnTo>
                <a:lnTo>
                  <a:pt x="267" y="30"/>
                </a:lnTo>
                <a:lnTo>
                  <a:pt x="269" y="30"/>
                </a:lnTo>
                <a:lnTo>
                  <a:pt x="269" y="31"/>
                </a:lnTo>
                <a:lnTo>
                  <a:pt x="269" y="32"/>
                </a:lnTo>
                <a:lnTo>
                  <a:pt x="269" y="33"/>
                </a:lnTo>
                <a:lnTo>
                  <a:pt x="270" y="33"/>
                </a:lnTo>
                <a:lnTo>
                  <a:pt x="269" y="34"/>
                </a:lnTo>
                <a:lnTo>
                  <a:pt x="269" y="35"/>
                </a:lnTo>
                <a:lnTo>
                  <a:pt x="270" y="35"/>
                </a:lnTo>
                <a:lnTo>
                  <a:pt x="270" y="36"/>
                </a:lnTo>
                <a:lnTo>
                  <a:pt x="271" y="36"/>
                </a:lnTo>
                <a:lnTo>
                  <a:pt x="272" y="36"/>
                </a:lnTo>
                <a:lnTo>
                  <a:pt x="273" y="36"/>
                </a:lnTo>
                <a:lnTo>
                  <a:pt x="274" y="36"/>
                </a:lnTo>
                <a:lnTo>
                  <a:pt x="275" y="36"/>
                </a:lnTo>
                <a:lnTo>
                  <a:pt x="276" y="36"/>
                </a:lnTo>
                <a:lnTo>
                  <a:pt x="277" y="36"/>
                </a:lnTo>
                <a:lnTo>
                  <a:pt x="279" y="35"/>
                </a:lnTo>
                <a:lnTo>
                  <a:pt x="279" y="34"/>
                </a:lnTo>
                <a:lnTo>
                  <a:pt x="280" y="34"/>
                </a:lnTo>
                <a:lnTo>
                  <a:pt x="281" y="33"/>
                </a:lnTo>
                <a:lnTo>
                  <a:pt x="282" y="33"/>
                </a:lnTo>
                <a:lnTo>
                  <a:pt x="283" y="33"/>
                </a:lnTo>
                <a:lnTo>
                  <a:pt x="284" y="33"/>
                </a:lnTo>
                <a:lnTo>
                  <a:pt x="285" y="33"/>
                </a:lnTo>
                <a:lnTo>
                  <a:pt x="286" y="33"/>
                </a:lnTo>
                <a:lnTo>
                  <a:pt x="287" y="33"/>
                </a:lnTo>
                <a:lnTo>
                  <a:pt x="288" y="33"/>
                </a:lnTo>
                <a:lnTo>
                  <a:pt x="289" y="33"/>
                </a:lnTo>
                <a:lnTo>
                  <a:pt x="290" y="33"/>
                </a:lnTo>
                <a:lnTo>
                  <a:pt x="291" y="33"/>
                </a:lnTo>
                <a:lnTo>
                  <a:pt x="290" y="33"/>
                </a:lnTo>
                <a:lnTo>
                  <a:pt x="291" y="32"/>
                </a:lnTo>
                <a:lnTo>
                  <a:pt x="291" y="31"/>
                </a:lnTo>
                <a:lnTo>
                  <a:pt x="292" y="30"/>
                </a:lnTo>
                <a:lnTo>
                  <a:pt x="293" y="30"/>
                </a:lnTo>
                <a:lnTo>
                  <a:pt x="293" y="28"/>
                </a:lnTo>
                <a:lnTo>
                  <a:pt x="293" y="27"/>
                </a:lnTo>
                <a:lnTo>
                  <a:pt x="293" y="26"/>
                </a:lnTo>
                <a:lnTo>
                  <a:pt x="292" y="26"/>
                </a:lnTo>
                <a:lnTo>
                  <a:pt x="293" y="25"/>
                </a:lnTo>
                <a:lnTo>
                  <a:pt x="293" y="26"/>
                </a:lnTo>
                <a:lnTo>
                  <a:pt x="293" y="25"/>
                </a:lnTo>
                <a:lnTo>
                  <a:pt x="293" y="24"/>
                </a:lnTo>
                <a:lnTo>
                  <a:pt x="295" y="23"/>
                </a:lnTo>
                <a:lnTo>
                  <a:pt x="296" y="23"/>
                </a:lnTo>
                <a:lnTo>
                  <a:pt x="297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2"/>
                </a:lnTo>
                <a:lnTo>
                  <a:pt x="300" y="21"/>
                </a:lnTo>
                <a:lnTo>
                  <a:pt x="302" y="20"/>
                </a:lnTo>
                <a:lnTo>
                  <a:pt x="302" y="19"/>
                </a:lnTo>
                <a:lnTo>
                  <a:pt x="305" y="17"/>
                </a:lnTo>
                <a:lnTo>
                  <a:pt x="305" y="16"/>
                </a:lnTo>
                <a:lnTo>
                  <a:pt x="306" y="15"/>
                </a:lnTo>
                <a:lnTo>
                  <a:pt x="308" y="14"/>
                </a:lnTo>
                <a:lnTo>
                  <a:pt x="308" y="13"/>
                </a:lnTo>
                <a:lnTo>
                  <a:pt x="308" y="11"/>
                </a:lnTo>
                <a:lnTo>
                  <a:pt x="309" y="11"/>
                </a:lnTo>
                <a:lnTo>
                  <a:pt x="309" y="10"/>
                </a:lnTo>
                <a:lnTo>
                  <a:pt x="310" y="10"/>
                </a:lnTo>
                <a:lnTo>
                  <a:pt x="311" y="9"/>
                </a:lnTo>
                <a:lnTo>
                  <a:pt x="313" y="7"/>
                </a:lnTo>
                <a:lnTo>
                  <a:pt x="313" y="6"/>
                </a:lnTo>
                <a:lnTo>
                  <a:pt x="314" y="6"/>
                </a:lnTo>
                <a:lnTo>
                  <a:pt x="315" y="5"/>
                </a:lnTo>
                <a:lnTo>
                  <a:pt x="317" y="5"/>
                </a:lnTo>
                <a:lnTo>
                  <a:pt x="318" y="5"/>
                </a:lnTo>
                <a:lnTo>
                  <a:pt x="318" y="7"/>
                </a:lnTo>
                <a:lnTo>
                  <a:pt x="319" y="7"/>
                </a:lnTo>
                <a:lnTo>
                  <a:pt x="317" y="36"/>
                </a:lnTo>
                <a:lnTo>
                  <a:pt x="316" y="37"/>
                </a:lnTo>
                <a:lnTo>
                  <a:pt x="315" y="36"/>
                </a:lnTo>
                <a:lnTo>
                  <a:pt x="314" y="37"/>
                </a:lnTo>
                <a:lnTo>
                  <a:pt x="313" y="37"/>
                </a:lnTo>
                <a:lnTo>
                  <a:pt x="312" y="37"/>
                </a:lnTo>
                <a:lnTo>
                  <a:pt x="311" y="38"/>
                </a:lnTo>
                <a:lnTo>
                  <a:pt x="310" y="37"/>
                </a:lnTo>
                <a:lnTo>
                  <a:pt x="310" y="38"/>
                </a:lnTo>
                <a:lnTo>
                  <a:pt x="307" y="39"/>
                </a:lnTo>
                <a:lnTo>
                  <a:pt x="306" y="41"/>
                </a:lnTo>
                <a:lnTo>
                  <a:pt x="306" y="42"/>
                </a:lnTo>
                <a:lnTo>
                  <a:pt x="305" y="42"/>
                </a:lnTo>
                <a:lnTo>
                  <a:pt x="305" y="43"/>
                </a:lnTo>
                <a:lnTo>
                  <a:pt x="304" y="45"/>
                </a:lnTo>
                <a:lnTo>
                  <a:pt x="303" y="46"/>
                </a:lnTo>
                <a:lnTo>
                  <a:pt x="302" y="47"/>
                </a:lnTo>
                <a:lnTo>
                  <a:pt x="301" y="49"/>
                </a:lnTo>
                <a:lnTo>
                  <a:pt x="301" y="50"/>
                </a:lnTo>
                <a:lnTo>
                  <a:pt x="300" y="51"/>
                </a:lnTo>
                <a:lnTo>
                  <a:pt x="299" y="52"/>
                </a:lnTo>
                <a:lnTo>
                  <a:pt x="299" y="53"/>
                </a:lnTo>
                <a:lnTo>
                  <a:pt x="300" y="54"/>
                </a:lnTo>
                <a:lnTo>
                  <a:pt x="300" y="55"/>
                </a:lnTo>
                <a:lnTo>
                  <a:pt x="301" y="55"/>
                </a:lnTo>
                <a:lnTo>
                  <a:pt x="302" y="55"/>
                </a:lnTo>
                <a:lnTo>
                  <a:pt x="303" y="55"/>
                </a:lnTo>
                <a:lnTo>
                  <a:pt x="304" y="55"/>
                </a:lnTo>
                <a:lnTo>
                  <a:pt x="305" y="55"/>
                </a:lnTo>
                <a:lnTo>
                  <a:pt x="305" y="56"/>
                </a:lnTo>
                <a:lnTo>
                  <a:pt x="306" y="55"/>
                </a:lnTo>
                <a:lnTo>
                  <a:pt x="306" y="56"/>
                </a:lnTo>
                <a:lnTo>
                  <a:pt x="307" y="56"/>
                </a:lnTo>
                <a:lnTo>
                  <a:pt x="307" y="57"/>
                </a:lnTo>
                <a:lnTo>
                  <a:pt x="307" y="56"/>
                </a:lnTo>
                <a:lnTo>
                  <a:pt x="308" y="58"/>
                </a:lnTo>
                <a:lnTo>
                  <a:pt x="308" y="57"/>
                </a:lnTo>
                <a:lnTo>
                  <a:pt x="309" y="58"/>
                </a:lnTo>
                <a:lnTo>
                  <a:pt x="309" y="59"/>
                </a:lnTo>
                <a:lnTo>
                  <a:pt x="310" y="59"/>
                </a:lnTo>
                <a:lnTo>
                  <a:pt x="310" y="60"/>
                </a:lnTo>
                <a:lnTo>
                  <a:pt x="311" y="59"/>
                </a:lnTo>
                <a:lnTo>
                  <a:pt x="311" y="60"/>
                </a:lnTo>
                <a:lnTo>
                  <a:pt x="311" y="61"/>
                </a:lnTo>
                <a:lnTo>
                  <a:pt x="312" y="61"/>
                </a:lnTo>
                <a:lnTo>
                  <a:pt x="313" y="62"/>
                </a:lnTo>
                <a:lnTo>
                  <a:pt x="315" y="61"/>
                </a:lnTo>
                <a:lnTo>
                  <a:pt x="316" y="62"/>
                </a:lnTo>
                <a:lnTo>
                  <a:pt x="318" y="62"/>
                </a:lnTo>
                <a:lnTo>
                  <a:pt x="319" y="62"/>
                </a:lnTo>
                <a:lnTo>
                  <a:pt x="319" y="61"/>
                </a:lnTo>
                <a:lnTo>
                  <a:pt x="320" y="60"/>
                </a:lnTo>
                <a:lnTo>
                  <a:pt x="322" y="60"/>
                </a:lnTo>
                <a:lnTo>
                  <a:pt x="323" y="60"/>
                </a:lnTo>
                <a:lnTo>
                  <a:pt x="324" y="60"/>
                </a:lnTo>
                <a:lnTo>
                  <a:pt x="324" y="59"/>
                </a:lnTo>
                <a:lnTo>
                  <a:pt x="324" y="60"/>
                </a:lnTo>
                <a:lnTo>
                  <a:pt x="325" y="61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8" y="62"/>
                </a:lnTo>
                <a:lnTo>
                  <a:pt x="330" y="63"/>
                </a:lnTo>
                <a:lnTo>
                  <a:pt x="331" y="63"/>
                </a:lnTo>
                <a:lnTo>
                  <a:pt x="332" y="63"/>
                </a:lnTo>
                <a:lnTo>
                  <a:pt x="332" y="64"/>
                </a:lnTo>
                <a:lnTo>
                  <a:pt x="333" y="65"/>
                </a:lnTo>
                <a:lnTo>
                  <a:pt x="333" y="64"/>
                </a:lnTo>
                <a:lnTo>
                  <a:pt x="334" y="64"/>
                </a:lnTo>
                <a:lnTo>
                  <a:pt x="334" y="63"/>
                </a:lnTo>
                <a:lnTo>
                  <a:pt x="335" y="63"/>
                </a:lnTo>
                <a:lnTo>
                  <a:pt x="335" y="62"/>
                </a:lnTo>
                <a:lnTo>
                  <a:pt x="336" y="62"/>
                </a:lnTo>
                <a:lnTo>
                  <a:pt x="336" y="61"/>
                </a:lnTo>
                <a:lnTo>
                  <a:pt x="336" y="60"/>
                </a:lnTo>
                <a:lnTo>
                  <a:pt x="336" y="61"/>
                </a:lnTo>
                <a:lnTo>
                  <a:pt x="337" y="61"/>
                </a:lnTo>
                <a:lnTo>
                  <a:pt x="337" y="60"/>
                </a:lnTo>
                <a:lnTo>
                  <a:pt x="338" y="61"/>
                </a:lnTo>
                <a:lnTo>
                  <a:pt x="339" y="61"/>
                </a:lnTo>
                <a:lnTo>
                  <a:pt x="340" y="62"/>
                </a:lnTo>
                <a:lnTo>
                  <a:pt x="342" y="62"/>
                </a:lnTo>
                <a:lnTo>
                  <a:pt x="343" y="62"/>
                </a:lnTo>
                <a:lnTo>
                  <a:pt x="344" y="62"/>
                </a:lnTo>
                <a:lnTo>
                  <a:pt x="346" y="61"/>
                </a:lnTo>
                <a:lnTo>
                  <a:pt x="349" y="62"/>
                </a:lnTo>
                <a:lnTo>
                  <a:pt x="351" y="62"/>
                </a:lnTo>
                <a:lnTo>
                  <a:pt x="352" y="62"/>
                </a:lnTo>
                <a:lnTo>
                  <a:pt x="353" y="63"/>
                </a:lnTo>
                <a:lnTo>
                  <a:pt x="354" y="63"/>
                </a:lnTo>
                <a:lnTo>
                  <a:pt x="354" y="64"/>
                </a:lnTo>
                <a:lnTo>
                  <a:pt x="355" y="65"/>
                </a:lnTo>
                <a:lnTo>
                  <a:pt x="362" y="65"/>
                </a:lnTo>
                <a:lnTo>
                  <a:pt x="361" y="65"/>
                </a:lnTo>
                <a:lnTo>
                  <a:pt x="359" y="65"/>
                </a:lnTo>
                <a:lnTo>
                  <a:pt x="359" y="66"/>
                </a:lnTo>
                <a:lnTo>
                  <a:pt x="357" y="67"/>
                </a:lnTo>
                <a:lnTo>
                  <a:pt x="357" y="68"/>
                </a:lnTo>
                <a:lnTo>
                  <a:pt x="358" y="72"/>
                </a:lnTo>
                <a:lnTo>
                  <a:pt x="358" y="73"/>
                </a:lnTo>
                <a:lnTo>
                  <a:pt x="359" y="78"/>
                </a:lnTo>
                <a:lnTo>
                  <a:pt x="359" y="79"/>
                </a:lnTo>
                <a:lnTo>
                  <a:pt x="360" y="81"/>
                </a:lnTo>
                <a:lnTo>
                  <a:pt x="360" y="84"/>
                </a:lnTo>
                <a:lnTo>
                  <a:pt x="362" y="87"/>
                </a:lnTo>
                <a:lnTo>
                  <a:pt x="364" y="87"/>
                </a:lnTo>
                <a:lnTo>
                  <a:pt x="365" y="87"/>
                </a:lnTo>
                <a:lnTo>
                  <a:pt x="366" y="85"/>
                </a:lnTo>
                <a:lnTo>
                  <a:pt x="369" y="84"/>
                </a:lnTo>
                <a:lnTo>
                  <a:pt x="371" y="83"/>
                </a:lnTo>
                <a:lnTo>
                  <a:pt x="373" y="83"/>
                </a:lnTo>
                <a:lnTo>
                  <a:pt x="377" y="85"/>
                </a:lnTo>
                <a:lnTo>
                  <a:pt x="380" y="85"/>
                </a:lnTo>
                <a:lnTo>
                  <a:pt x="382" y="85"/>
                </a:lnTo>
                <a:lnTo>
                  <a:pt x="383" y="85"/>
                </a:lnTo>
                <a:lnTo>
                  <a:pt x="384" y="86"/>
                </a:lnTo>
                <a:lnTo>
                  <a:pt x="385" y="87"/>
                </a:lnTo>
                <a:lnTo>
                  <a:pt x="384" y="88"/>
                </a:lnTo>
                <a:lnTo>
                  <a:pt x="383" y="90"/>
                </a:lnTo>
                <a:lnTo>
                  <a:pt x="382" y="91"/>
                </a:lnTo>
                <a:lnTo>
                  <a:pt x="379" y="92"/>
                </a:lnTo>
                <a:lnTo>
                  <a:pt x="377" y="92"/>
                </a:lnTo>
                <a:lnTo>
                  <a:pt x="377" y="93"/>
                </a:lnTo>
                <a:lnTo>
                  <a:pt x="376" y="95"/>
                </a:lnTo>
                <a:lnTo>
                  <a:pt x="374" y="96"/>
                </a:lnTo>
                <a:lnTo>
                  <a:pt x="374" y="98"/>
                </a:lnTo>
                <a:lnTo>
                  <a:pt x="371" y="99"/>
                </a:lnTo>
                <a:lnTo>
                  <a:pt x="370" y="101"/>
                </a:lnTo>
                <a:lnTo>
                  <a:pt x="371" y="103"/>
                </a:lnTo>
                <a:lnTo>
                  <a:pt x="371" y="104"/>
                </a:lnTo>
                <a:lnTo>
                  <a:pt x="372" y="105"/>
                </a:lnTo>
                <a:lnTo>
                  <a:pt x="371" y="106"/>
                </a:lnTo>
                <a:lnTo>
                  <a:pt x="373" y="106"/>
                </a:lnTo>
                <a:lnTo>
                  <a:pt x="374" y="107"/>
                </a:lnTo>
                <a:lnTo>
                  <a:pt x="374" y="108"/>
                </a:lnTo>
                <a:lnTo>
                  <a:pt x="377" y="109"/>
                </a:lnTo>
                <a:lnTo>
                  <a:pt x="378" y="110"/>
                </a:lnTo>
                <a:lnTo>
                  <a:pt x="379" y="110"/>
                </a:lnTo>
                <a:lnTo>
                  <a:pt x="380" y="110"/>
                </a:lnTo>
                <a:lnTo>
                  <a:pt x="381" y="110"/>
                </a:lnTo>
                <a:lnTo>
                  <a:pt x="383" y="111"/>
                </a:lnTo>
                <a:lnTo>
                  <a:pt x="384" y="111"/>
                </a:lnTo>
                <a:lnTo>
                  <a:pt x="385" y="112"/>
                </a:lnTo>
                <a:lnTo>
                  <a:pt x="386" y="112"/>
                </a:lnTo>
                <a:lnTo>
                  <a:pt x="387" y="112"/>
                </a:lnTo>
                <a:lnTo>
                  <a:pt x="388" y="112"/>
                </a:lnTo>
                <a:lnTo>
                  <a:pt x="390" y="111"/>
                </a:lnTo>
                <a:lnTo>
                  <a:pt x="391" y="111"/>
                </a:lnTo>
                <a:lnTo>
                  <a:pt x="393" y="112"/>
                </a:lnTo>
                <a:lnTo>
                  <a:pt x="394" y="112"/>
                </a:lnTo>
                <a:lnTo>
                  <a:pt x="397" y="112"/>
                </a:lnTo>
                <a:lnTo>
                  <a:pt x="397" y="111"/>
                </a:lnTo>
                <a:lnTo>
                  <a:pt x="398" y="110"/>
                </a:lnTo>
                <a:lnTo>
                  <a:pt x="399" y="110"/>
                </a:lnTo>
                <a:lnTo>
                  <a:pt x="401" y="110"/>
                </a:lnTo>
                <a:lnTo>
                  <a:pt x="403" y="110"/>
                </a:lnTo>
                <a:lnTo>
                  <a:pt x="405" y="111"/>
                </a:lnTo>
                <a:lnTo>
                  <a:pt x="406" y="112"/>
                </a:lnTo>
                <a:lnTo>
                  <a:pt x="408" y="114"/>
                </a:lnTo>
                <a:lnTo>
                  <a:pt x="409" y="115"/>
                </a:lnTo>
                <a:lnTo>
                  <a:pt x="409" y="116"/>
                </a:lnTo>
                <a:lnTo>
                  <a:pt x="409" y="117"/>
                </a:lnTo>
                <a:lnTo>
                  <a:pt x="410" y="117"/>
                </a:lnTo>
                <a:lnTo>
                  <a:pt x="411" y="119"/>
                </a:lnTo>
                <a:lnTo>
                  <a:pt x="412" y="120"/>
                </a:lnTo>
                <a:lnTo>
                  <a:pt x="414" y="120"/>
                </a:lnTo>
                <a:lnTo>
                  <a:pt x="414" y="121"/>
                </a:lnTo>
                <a:lnTo>
                  <a:pt x="414" y="122"/>
                </a:lnTo>
                <a:lnTo>
                  <a:pt x="416" y="122"/>
                </a:lnTo>
                <a:lnTo>
                  <a:pt x="417" y="123"/>
                </a:lnTo>
                <a:lnTo>
                  <a:pt x="417" y="122"/>
                </a:lnTo>
                <a:lnTo>
                  <a:pt x="419" y="122"/>
                </a:lnTo>
                <a:lnTo>
                  <a:pt x="420" y="122"/>
                </a:lnTo>
                <a:lnTo>
                  <a:pt x="420" y="123"/>
                </a:lnTo>
                <a:lnTo>
                  <a:pt x="423" y="123"/>
                </a:lnTo>
                <a:lnTo>
                  <a:pt x="424" y="123"/>
                </a:lnTo>
                <a:lnTo>
                  <a:pt x="426" y="123"/>
                </a:lnTo>
                <a:lnTo>
                  <a:pt x="426" y="124"/>
                </a:lnTo>
                <a:lnTo>
                  <a:pt x="427" y="125"/>
                </a:lnTo>
                <a:lnTo>
                  <a:pt x="427" y="126"/>
                </a:lnTo>
                <a:lnTo>
                  <a:pt x="428" y="126"/>
                </a:lnTo>
                <a:lnTo>
                  <a:pt x="427" y="127"/>
                </a:lnTo>
                <a:lnTo>
                  <a:pt x="428" y="127"/>
                </a:lnTo>
                <a:lnTo>
                  <a:pt x="429" y="127"/>
                </a:lnTo>
                <a:lnTo>
                  <a:pt x="430" y="127"/>
                </a:lnTo>
                <a:lnTo>
                  <a:pt x="431" y="127"/>
                </a:lnTo>
                <a:lnTo>
                  <a:pt x="431" y="129"/>
                </a:lnTo>
                <a:lnTo>
                  <a:pt x="432" y="129"/>
                </a:lnTo>
                <a:lnTo>
                  <a:pt x="431" y="129"/>
                </a:lnTo>
                <a:lnTo>
                  <a:pt x="431" y="130"/>
                </a:lnTo>
                <a:lnTo>
                  <a:pt x="432" y="130"/>
                </a:lnTo>
                <a:lnTo>
                  <a:pt x="433" y="131"/>
                </a:lnTo>
                <a:lnTo>
                  <a:pt x="434" y="131"/>
                </a:lnTo>
                <a:lnTo>
                  <a:pt x="434" y="130"/>
                </a:lnTo>
                <a:lnTo>
                  <a:pt x="435" y="131"/>
                </a:lnTo>
                <a:lnTo>
                  <a:pt x="435" y="132"/>
                </a:lnTo>
                <a:lnTo>
                  <a:pt x="436" y="132"/>
                </a:lnTo>
                <a:lnTo>
                  <a:pt x="436" y="131"/>
                </a:lnTo>
                <a:lnTo>
                  <a:pt x="437" y="132"/>
                </a:lnTo>
                <a:lnTo>
                  <a:pt x="437" y="133"/>
                </a:lnTo>
                <a:lnTo>
                  <a:pt x="438" y="133"/>
                </a:lnTo>
                <a:lnTo>
                  <a:pt x="439" y="132"/>
                </a:lnTo>
                <a:lnTo>
                  <a:pt x="439" y="133"/>
                </a:lnTo>
                <a:lnTo>
                  <a:pt x="440" y="133"/>
                </a:lnTo>
                <a:lnTo>
                  <a:pt x="441" y="133"/>
                </a:lnTo>
                <a:lnTo>
                  <a:pt x="440" y="132"/>
                </a:lnTo>
                <a:lnTo>
                  <a:pt x="441" y="133"/>
                </a:lnTo>
                <a:lnTo>
                  <a:pt x="441" y="132"/>
                </a:lnTo>
                <a:lnTo>
                  <a:pt x="441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2"/>
                </a:lnTo>
                <a:lnTo>
                  <a:pt x="443" y="133"/>
                </a:lnTo>
                <a:lnTo>
                  <a:pt x="444" y="133"/>
                </a:lnTo>
                <a:lnTo>
                  <a:pt x="445" y="133"/>
                </a:lnTo>
                <a:lnTo>
                  <a:pt x="445" y="134"/>
                </a:lnTo>
                <a:lnTo>
                  <a:pt x="446" y="134"/>
                </a:lnTo>
                <a:lnTo>
                  <a:pt x="446" y="135"/>
                </a:lnTo>
                <a:lnTo>
                  <a:pt x="446" y="136"/>
                </a:lnTo>
                <a:lnTo>
                  <a:pt x="447" y="136"/>
                </a:lnTo>
                <a:lnTo>
                  <a:pt x="448" y="136"/>
                </a:lnTo>
                <a:lnTo>
                  <a:pt x="448" y="137"/>
                </a:lnTo>
                <a:lnTo>
                  <a:pt x="449" y="138"/>
                </a:lnTo>
                <a:lnTo>
                  <a:pt x="450" y="138"/>
                </a:lnTo>
                <a:lnTo>
                  <a:pt x="449" y="139"/>
                </a:lnTo>
                <a:lnTo>
                  <a:pt x="450" y="139"/>
                </a:lnTo>
                <a:lnTo>
                  <a:pt x="452" y="139"/>
                </a:lnTo>
                <a:lnTo>
                  <a:pt x="453" y="140"/>
                </a:lnTo>
                <a:lnTo>
                  <a:pt x="454" y="140"/>
                </a:lnTo>
                <a:lnTo>
                  <a:pt x="453" y="140"/>
                </a:lnTo>
                <a:lnTo>
                  <a:pt x="454" y="140"/>
                </a:lnTo>
                <a:lnTo>
                  <a:pt x="455" y="140"/>
                </a:lnTo>
                <a:lnTo>
                  <a:pt x="455" y="141"/>
                </a:lnTo>
                <a:lnTo>
                  <a:pt x="457" y="141"/>
                </a:lnTo>
                <a:lnTo>
                  <a:pt x="457" y="142"/>
                </a:lnTo>
                <a:lnTo>
                  <a:pt x="458" y="142"/>
                </a:lnTo>
                <a:lnTo>
                  <a:pt x="458" y="143"/>
                </a:lnTo>
                <a:lnTo>
                  <a:pt x="459" y="143"/>
                </a:lnTo>
                <a:lnTo>
                  <a:pt x="459" y="142"/>
                </a:lnTo>
                <a:lnTo>
                  <a:pt x="460" y="143"/>
                </a:lnTo>
                <a:lnTo>
                  <a:pt x="459" y="143"/>
                </a:lnTo>
                <a:lnTo>
                  <a:pt x="460" y="143"/>
                </a:lnTo>
                <a:lnTo>
                  <a:pt x="463" y="145"/>
                </a:lnTo>
                <a:lnTo>
                  <a:pt x="464" y="144"/>
                </a:lnTo>
                <a:lnTo>
                  <a:pt x="465" y="145"/>
                </a:lnTo>
                <a:lnTo>
                  <a:pt x="466" y="145"/>
                </a:lnTo>
                <a:lnTo>
                  <a:pt x="467" y="145"/>
                </a:lnTo>
                <a:lnTo>
                  <a:pt x="467" y="144"/>
                </a:lnTo>
                <a:lnTo>
                  <a:pt x="469" y="144"/>
                </a:lnTo>
                <a:lnTo>
                  <a:pt x="470" y="144"/>
                </a:lnTo>
                <a:lnTo>
                  <a:pt x="470" y="145"/>
                </a:lnTo>
                <a:lnTo>
                  <a:pt x="472" y="145"/>
                </a:lnTo>
                <a:lnTo>
                  <a:pt x="473" y="146"/>
                </a:lnTo>
                <a:lnTo>
                  <a:pt x="474" y="146"/>
                </a:lnTo>
                <a:lnTo>
                  <a:pt x="475" y="146"/>
                </a:lnTo>
                <a:lnTo>
                  <a:pt x="476" y="146"/>
                </a:lnTo>
                <a:lnTo>
                  <a:pt x="477" y="147"/>
                </a:lnTo>
                <a:lnTo>
                  <a:pt x="477" y="146"/>
                </a:lnTo>
                <a:lnTo>
                  <a:pt x="478" y="146"/>
                </a:lnTo>
                <a:lnTo>
                  <a:pt x="478" y="147"/>
                </a:lnTo>
                <a:lnTo>
                  <a:pt x="479" y="147"/>
                </a:lnTo>
                <a:lnTo>
                  <a:pt x="479" y="146"/>
                </a:lnTo>
                <a:lnTo>
                  <a:pt x="480" y="146"/>
                </a:lnTo>
                <a:lnTo>
                  <a:pt x="480" y="147"/>
                </a:lnTo>
                <a:lnTo>
                  <a:pt x="481" y="147"/>
                </a:lnTo>
                <a:lnTo>
                  <a:pt x="481" y="148"/>
                </a:lnTo>
                <a:lnTo>
                  <a:pt x="481" y="149"/>
                </a:lnTo>
                <a:lnTo>
                  <a:pt x="483" y="149"/>
                </a:lnTo>
                <a:lnTo>
                  <a:pt x="484" y="149"/>
                </a:lnTo>
                <a:lnTo>
                  <a:pt x="484" y="150"/>
                </a:lnTo>
                <a:lnTo>
                  <a:pt x="484" y="151"/>
                </a:lnTo>
                <a:lnTo>
                  <a:pt x="485" y="150"/>
                </a:lnTo>
                <a:lnTo>
                  <a:pt x="486" y="151"/>
                </a:lnTo>
                <a:lnTo>
                  <a:pt x="488" y="150"/>
                </a:lnTo>
                <a:lnTo>
                  <a:pt x="488" y="151"/>
                </a:lnTo>
                <a:lnTo>
                  <a:pt x="488" y="152"/>
                </a:lnTo>
                <a:lnTo>
                  <a:pt x="489" y="152"/>
                </a:lnTo>
                <a:lnTo>
                  <a:pt x="489" y="153"/>
                </a:lnTo>
                <a:lnTo>
                  <a:pt x="490" y="153"/>
                </a:lnTo>
                <a:lnTo>
                  <a:pt x="490" y="154"/>
                </a:lnTo>
                <a:lnTo>
                  <a:pt x="492" y="154"/>
                </a:lnTo>
                <a:lnTo>
                  <a:pt x="492" y="155"/>
                </a:lnTo>
                <a:lnTo>
                  <a:pt x="492" y="154"/>
                </a:lnTo>
                <a:lnTo>
                  <a:pt x="493" y="154"/>
                </a:lnTo>
                <a:lnTo>
                  <a:pt x="494" y="153"/>
                </a:lnTo>
                <a:lnTo>
                  <a:pt x="495" y="153"/>
                </a:lnTo>
                <a:lnTo>
                  <a:pt x="495" y="154"/>
                </a:lnTo>
                <a:lnTo>
                  <a:pt x="496" y="154"/>
                </a:lnTo>
                <a:lnTo>
                  <a:pt x="497" y="156"/>
                </a:lnTo>
                <a:lnTo>
                  <a:pt x="498" y="156"/>
                </a:lnTo>
                <a:lnTo>
                  <a:pt x="499" y="156"/>
                </a:lnTo>
                <a:lnTo>
                  <a:pt x="501" y="157"/>
                </a:lnTo>
                <a:lnTo>
                  <a:pt x="502" y="157"/>
                </a:lnTo>
                <a:lnTo>
                  <a:pt x="503" y="157"/>
                </a:lnTo>
                <a:lnTo>
                  <a:pt x="504" y="157"/>
                </a:lnTo>
                <a:lnTo>
                  <a:pt x="504" y="158"/>
                </a:lnTo>
                <a:lnTo>
                  <a:pt x="505" y="159"/>
                </a:lnTo>
                <a:lnTo>
                  <a:pt x="506" y="159"/>
                </a:lnTo>
                <a:lnTo>
                  <a:pt x="507" y="160"/>
                </a:lnTo>
                <a:lnTo>
                  <a:pt x="507" y="161"/>
                </a:lnTo>
                <a:lnTo>
                  <a:pt x="508" y="162"/>
                </a:lnTo>
                <a:lnTo>
                  <a:pt x="509" y="162"/>
                </a:lnTo>
                <a:lnTo>
                  <a:pt x="508" y="163"/>
                </a:lnTo>
                <a:lnTo>
                  <a:pt x="507" y="164"/>
                </a:lnTo>
                <a:lnTo>
                  <a:pt x="509" y="164"/>
                </a:lnTo>
                <a:lnTo>
                  <a:pt x="510" y="164"/>
                </a:lnTo>
                <a:lnTo>
                  <a:pt x="510" y="165"/>
                </a:lnTo>
                <a:lnTo>
                  <a:pt x="511" y="165"/>
                </a:lnTo>
                <a:lnTo>
                  <a:pt x="511" y="166"/>
                </a:lnTo>
                <a:lnTo>
                  <a:pt x="512" y="166"/>
                </a:lnTo>
                <a:lnTo>
                  <a:pt x="513" y="167"/>
                </a:lnTo>
                <a:lnTo>
                  <a:pt x="513" y="168"/>
                </a:lnTo>
                <a:lnTo>
                  <a:pt x="514" y="168"/>
                </a:lnTo>
                <a:lnTo>
                  <a:pt x="514" y="169"/>
                </a:lnTo>
                <a:lnTo>
                  <a:pt x="513" y="169"/>
                </a:lnTo>
                <a:lnTo>
                  <a:pt x="512" y="170"/>
                </a:lnTo>
                <a:lnTo>
                  <a:pt x="512" y="171"/>
                </a:lnTo>
                <a:lnTo>
                  <a:pt x="515" y="174"/>
                </a:lnTo>
                <a:lnTo>
                  <a:pt x="515" y="175"/>
                </a:lnTo>
                <a:lnTo>
                  <a:pt x="515" y="177"/>
                </a:lnTo>
                <a:lnTo>
                  <a:pt x="515" y="178"/>
                </a:lnTo>
                <a:lnTo>
                  <a:pt x="514" y="178"/>
                </a:lnTo>
                <a:lnTo>
                  <a:pt x="513" y="178"/>
                </a:lnTo>
                <a:lnTo>
                  <a:pt x="512" y="177"/>
                </a:lnTo>
                <a:lnTo>
                  <a:pt x="510" y="178"/>
                </a:lnTo>
                <a:lnTo>
                  <a:pt x="509" y="182"/>
                </a:lnTo>
                <a:lnTo>
                  <a:pt x="508" y="183"/>
                </a:lnTo>
                <a:lnTo>
                  <a:pt x="507" y="185"/>
                </a:lnTo>
                <a:lnTo>
                  <a:pt x="507" y="187"/>
                </a:lnTo>
                <a:lnTo>
                  <a:pt x="507" y="188"/>
                </a:lnTo>
                <a:lnTo>
                  <a:pt x="508" y="190"/>
                </a:lnTo>
                <a:lnTo>
                  <a:pt x="507" y="191"/>
                </a:lnTo>
                <a:lnTo>
                  <a:pt x="507" y="192"/>
                </a:lnTo>
                <a:lnTo>
                  <a:pt x="508" y="194"/>
                </a:lnTo>
                <a:lnTo>
                  <a:pt x="508" y="196"/>
                </a:lnTo>
                <a:lnTo>
                  <a:pt x="508" y="198"/>
                </a:lnTo>
                <a:lnTo>
                  <a:pt x="509" y="199"/>
                </a:lnTo>
                <a:lnTo>
                  <a:pt x="510" y="201"/>
                </a:lnTo>
                <a:lnTo>
                  <a:pt x="510" y="202"/>
                </a:lnTo>
                <a:lnTo>
                  <a:pt x="508" y="205"/>
                </a:lnTo>
                <a:lnTo>
                  <a:pt x="510" y="208"/>
                </a:lnTo>
                <a:lnTo>
                  <a:pt x="510" y="210"/>
                </a:lnTo>
                <a:lnTo>
                  <a:pt x="509" y="211"/>
                </a:lnTo>
                <a:lnTo>
                  <a:pt x="509" y="213"/>
                </a:lnTo>
                <a:lnTo>
                  <a:pt x="510" y="214"/>
                </a:lnTo>
                <a:lnTo>
                  <a:pt x="507" y="219"/>
                </a:lnTo>
                <a:lnTo>
                  <a:pt x="507" y="222"/>
                </a:lnTo>
                <a:lnTo>
                  <a:pt x="506" y="225"/>
                </a:lnTo>
                <a:lnTo>
                  <a:pt x="505" y="226"/>
                </a:lnTo>
                <a:lnTo>
                  <a:pt x="503" y="228"/>
                </a:lnTo>
                <a:lnTo>
                  <a:pt x="501" y="228"/>
                </a:lnTo>
                <a:lnTo>
                  <a:pt x="501" y="229"/>
                </a:lnTo>
                <a:lnTo>
                  <a:pt x="500" y="230"/>
                </a:lnTo>
                <a:lnTo>
                  <a:pt x="499" y="230"/>
                </a:lnTo>
                <a:lnTo>
                  <a:pt x="498" y="230"/>
                </a:lnTo>
                <a:lnTo>
                  <a:pt x="495" y="230"/>
                </a:lnTo>
                <a:lnTo>
                  <a:pt x="492" y="231"/>
                </a:lnTo>
                <a:lnTo>
                  <a:pt x="489" y="232"/>
                </a:lnTo>
                <a:lnTo>
                  <a:pt x="486" y="233"/>
                </a:lnTo>
                <a:lnTo>
                  <a:pt x="485" y="233"/>
                </a:lnTo>
                <a:lnTo>
                  <a:pt x="485" y="234"/>
                </a:lnTo>
                <a:lnTo>
                  <a:pt x="484" y="236"/>
                </a:lnTo>
                <a:lnTo>
                  <a:pt x="483" y="237"/>
                </a:lnTo>
                <a:lnTo>
                  <a:pt x="481" y="241"/>
                </a:lnTo>
                <a:lnTo>
                  <a:pt x="480" y="242"/>
                </a:lnTo>
                <a:lnTo>
                  <a:pt x="478" y="243"/>
                </a:lnTo>
                <a:lnTo>
                  <a:pt x="477" y="244"/>
                </a:lnTo>
                <a:lnTo>
                  <a:pt x="475" y="248"/>
                </a:lnTo>
                <a:lnTo>
                  <a:pt x="474" y="250"/>
                </a:lnTo>
                <a:lnTo>
                  <a:pt x="472" y="251"/>
                </a:lnTo>
                <a:lnTo>
                  <a:pt x="469" y="253"/>
                </a:lnTo>
                <a:lnTo>
                  <a:pt x="468" y="254"/>
                </a:lnTo>
                <a:lnTo>
                  <a:pt x="468" y="255"/>
                </a:lnTo>
                <a:lnTo>
                  <a:pt x="467" y="255"/>
                </a:lnTo>
                <a:lnTo>
                  <a:pt x="465" y="261"/>
                </a:lnTo>
                <a:lnTo>
                  <a:pt x="464" y="263"/>
                </a:lnTo>
                <a:lnTo>
                  <a:pt x="466" y="265"/>
                </a:lnTo>
                <a:lnTo>
                  <a:pt x="465" y="265"/>
                </a:lnTo>
                <a:lnTo>
                  <a:pt x="465" y="266"/>
                </a:lnTo>
                <a:lnTo>
                  <a:pt x="465" y="268"/>
                </a:lnTo>
                <a:lnTo>
                  <a:pt x="465" y="270"/>
                </a:lnTo>
                <a:lnTo>
                  <a:pt x="465" y="272"/>
                </a:lnTo>
                <a:lnTo>
                  <a:pt x="466" y="273"/>
                </a:lnTo>
                <a:lnTo>
                  <a:pt x="466" y="276"/>
                </a:lnTo>
                <a:lnTo>
                  <a:pt x="465" y="277"/>
                </a:lnTo>
                <a:lnTo>
                  <a:pt x="463" y="279"/>
                </a:lnTo>
                <a:lnTo>
                  <a:pt x="462" y="279"/>
                </a:lnTo>
                <a:lnTo>
                  <a:pt x="459" y="279"/>
                </a:lnTo>
                <a:lnTo>
                  <a:pt x="458" y="279"/>
                </a:lnTo>
                <a:lnTo>
                  <a:pt x="456" y="282"/>
                </a:lnTo>
                <a:lnTo>
                  <a:pt x="455" y="283"/>
                </a:lnTo>
                <a:lnTo>
                  <a:pt x="455" y="285"/>
                </a:lnTo>
                <a:lnTo>
                  <a:pt x="455" y="286"/>
                </a:lnTo>
                <a:lnTo>
                  <a:pt x="454" y="288"/>
                </a:lnTo>
                <a:lnTo>
                  <a:pt x="452" y="289"/>
                </a:lnTo>
                <a:lnTo>
                  <a:pt x="452" y="290"/>
                </a:lnTo>
                <a:lnTo>
                  <a:pt x="451" y="290"/>
                </a:lnTo>
                <a:lnTo>
                  <a:pt x="449" y="291"/>
                </a:lnTo>
                <a:lnTo>
                  <a:pt x="448" y="291"/>
                </a:lnTo>
                <a:lnTo>
                  <a:pt x="447" y="291"/>
                </a:lnTo>
                <a:lnTo>
                  <a:pt x="447" y="292"/>
                </a:lnTo>
                <a:lnTo>
                  <a:pt x="447" y="294"/>
                </a:lnTo>
                <a:lnTo>
                  <a:pt x="447" y="295"/>
                </a:lnTo>
                <a:lnTo>
                  <a:pt x="448" y="298"/>
                </a:lnTo>
                <a:lnTo>
                  <a:pt x="449" y="300"/>
                </a:lnTo>
                <a:lnTo>
                  <a:pt x="449" y="301"/>
                </a:lnTo>
                <a:lnTo>
                  <a:pt x="449" y="303"/>
                </a:lnTo>
                <a:lnTo>
                  <a:pt x="449" y="305"/>
                </a:lnTo>
                <a:lnTo>
                  <a:pt x="448" y="306"/>
                </a:lnTo>
                <a:lnTo>
                  <a:pt x="448" y="307"/>
                </a:lnTo>
                <a:lnTo>
                  <a:pt x="445" y="309"/>
                </a:lnTo>
                <a:lnTo>
                  <a:pt x="444" y="311"/>
                </a:lnTo>
                <a:lnTo>
                  <a:pt x="444" y="312"/>
                </a:lnTo>
                <a:lnTo>
                  <a:pt x="443" y="314"/>
                </a:lnTo>
                <a:lnTo>
                  <a:pt x="442" y="315"/>
                </a:lnTo>
                <a:lnTo>
                  <a:pt x="441" y="318"/>
                </a:lnTo>
                <a:lnTo>
                  <a:pt x="439" y="318"/>
                </a:lnTo>
                <a:lnTo>
                  <a:pt x="437" y="318"/>
                </a:lnTo>
                <a:lnTo>
                  <a:pt x="434" y="318"/>
                </a:lnTo>
                <a:lnTo>
                  <a:pt x="433" y="318"/>
                </a:lnTo>
                <a:lnTo>
                  <a:pt x="432" y="321"/>
                </a:lnTo>
                <a:lnTo>
                  <a:pt x="432" y="322"/>
                </a:lnTo>
                <a:lnTo>
                  <a:pt x="432" y="323"/>
                </a:lnTo>
                <a:lnTo>
                  <a:pt x="434" y="324"/>
                </a:lnTo>
                <a:lnTo>
                  <a:pt x="434" y="326"/>
                </a:lnTo>
                <a:lnTo>
                  <a:pt x="435" y="328"/>
                </a:lnTo>
                <a:lnTo>
                  <a:pt x="435" y="329"/>
                </a:lnTo>
                <a:lnTo>
                  <a:pt x="435" y="330"/>
                </a:lnTo>
                <a:lnTo>
                  <a:pt x="434" y="330"/>
                </a:lnTo>
                <a:lnTo>
                  <a:pt x="433" y="334"/>
                </a:lnTo>
                <a:lnTo>
                  <a:pt x="432" y="334"/>
                </a:lnTo>
                <a:lnTo>
                  <a:pt x="432" y="335"/>
                </a:lnTo>
                <a:lnTo>
                  <a:pt x="429" y="336"/>
                </a:lnTo>
                <a:lnTo>
                  <a:pt x="427" y="337"/>
                </a:lnTo>
                <a:lnTo>
                  <a:pt x="426" y="340"/>
                </a:lnTo>
                <a:lnTo>
                  <a:pt x="426" y="341"/>
                </a:lnTo>
                <a:lnTo>
                  <a:pt x="425" y="343"/>
                </a:lnTo>
                <a:lnTo>
                  <a:pt x="422" y="346"/>
                </a:lnTo>
                <a:lnTo>
                  <a:pt x="421" y="347"/>
                </a:lnTo>
                <a:lnTo>
                  <a:pt x="420" y="347"/>
                </a:lnTo>
                <a:lnTo>
                  <a:pt x="419" y="348"/>
                </a:lnTo>
                <a:lnTo>
                  <a:pt x="417" y="350"/>
                </a:lnTo>
                <a:lnTo>
                  <a:pt x="416" y="352"/>
                </a:lnTo>
                <a:lnTo>
                  <a:pt x="414" y="359"/>
                </a:lnTo>
                <a:lnTo>
                  <a:pt x="411" y="362"/>
                </a:lnTo>
                <a:lnTo>
                  <a:pt x="411" y="363"/>
                </a:lnTo>
                <a:lnTo>
                  <a:pt x="410" y="363"/>
                </a:lnTo>
                <a:lnTo>
                  <a:pt x="409" y="364"/>
                </a:lnTo>
                <a:lnTo>
                  <a:pt x="406" y="367"/>
                </a:lnTo>
                <a:lnTo>
                  <a:pt x="406" y="368"/>
                </a:lnTo>
                <a:lnTo>
                  <a:pt x="404" y="369"/>
                </a:lnTo>
                <a:lnTo>
                  <a:pt x="403" y="370"/>
                </a:lnTo>
                <a:lnTo>
                  <a:pt x="401" y="371"/>
                </a:lnTo>
                <a:lnTo>
                  <a:pt x="400" y="372"/>
                </a:lnTo>
                <a:lnTo>
                  <a:pt x="397" y="373"/>
                </a:lnTo>
                <a:lnTo>
                  <a:pt x="396" y="374"/>
                </a:lnTo>
                <a:lnTo>
                  <a:pt x="394" y="375"/>
                </a:lnTo>
                <a:lnTo>
                  <a:pt x="393" y="376"/>
                </a:lnTo>
                <a:lnTo>
                  <a:pt x="392" y="376"/>
                </a:lnTo>
                <a:lnTo>
                  <a:pt x="389" y="377"/>
                </a:lnTo>
                <a:lnTo>
                  <a:pt x="387" y="379"/>
                </a:lnTo>
                <a:lnTo>
                  <a:pt x="385" y="379"/>
                </a:lnTo>
                <a:lnTo>
                  <a:pt x="382" y="382"/>
                </a:lnTo>
                <a:lnTo>
                  <a:pt x="381" y="382"/>
                </a:lnTo>
                <a:lnTo>
                  <a:pt x="379" y="385"/>
                </a:lnTo>
                <a:lnTo>
                  <a:pt x="378" y="386"/>
                </a:lnTo>
                <a:lnTo>
                  <a:pt x="377" y="386"/>
                </a:lnTo>
                <a:lnTo>
                  <a:pt x="376" y="387"/>
                </a:lnTo>
                <a:lnTo>
                  <a:pt x="372" y="389"/>
                </a:lnTo>
                <a:lnTo>
                  <a:pt x="371" y="389"/>
                </a:lnTo>
                <a:lnTo>
                  <a:pt x="368" y="390"/>
                </a:lnTo>
                <a:lnTo>
                  <a:pt x="367" y="392"/>
                </a:lnTo>
                <a:lnTo>
                  <a:pt x="366" y="392"/>
                </a:lnTo>
                <a:lnTo>
                  <a:pt x="363" y="393"/>
                </a:lnTo>
                <a:lnTo>
                  <a:pt x="363" y="394"/>
                </a:lnTo>
                <a:lnTo>
                  <a:pt x="362" y="395"/>
                </a:lnTo>
                <a:lnTo>
                  <a:pt x="360" y="397"/>
                </a:lnTo>
                <a:lnTo>
                  <a:pt x="359" y="398"/>
                </a:lnTo>
                <a:lnTo>
                  <a:pt x="359" y="399"/>
                </a:lnTo>
                <a:lnTo>
                  <a:pt x="360" y="399"/>
                </a:lnTo>
                <a:lnTo>
                  <a:pt x="358" y="402"/>
                </a:lnTo>
                <a:lnTo>
                  <a:pt x="354" y="406"/>
                </a:lnTo>
                <a:lnTo>
                  <a:pt x="354" y="407"/>
                </a:lnTo>
                <a:lnTo>
                  <a:pt x="353" y="408"/>
                </a:lnTo>
                <a:lnTo>
                  <a:pt x="352" y="408"/>
                </a:lnTo>
                <a:lnTo>
                  <a:pt x="351" y="408"/>
                </a:lnTo>
                <a:lnTo>
                  <a:pt x="350" y="408"/>
                </a:lnTo>
                <a:lnTo>
                  <a:pt x="345" y="409"/>
                </a:lnTo>
                <a:lnTo>
                  <a:pt x="344" y="410"/>
                </a:lnTo>
                <a:lnTo>
                  <a:pt x="343" y="411"/>
                </a:lnTo>
                <a:lnTo>
                  <a:pt x="342" y="411"/>
                </a:lnTo>
                <a:lnTo>
                  <a:pt x="341" y="413"/>
                </a:lnTo>
                <a:lnTo>
                  <a:pt x="339" y="413"/>
                </a:lnTo>
                <a:lnTo>
                  <a:pt x="339" y="414"/>
                </a:lnTo>
                <a:lnTo>
                  <a:pt x="338" y="414"/>
                </a:lnTo>
                <a:lnTo>
                  <a:pt x="337" y="415"/>
                </a:lnTo>
                <a:lnTo>
                  <a:pt x="336" y="415"/>
                </a:lnTo>
                <a:lnTo>
                  <a:pt x="333" y="418"/>
                </a:lnTo>
                <a:lnTo>
                  <a:pt x="331" y="418"/>
                </a:lnTo>
                <a:lnTo>
                  <a:pt x="329" y="418"/>
                </a:lnTo>
                <a:lnTo>
                  <a:pt x="328" y="419"/>
                </a:lnTo>
                <a:lnTo>
                  <a:pt x="328" y="421"/>
                </a:lnTo>
                <a:lnTo>
                  <a:pt x="327" y="422"/>
                </a:lnTo>
                <a:lnTo>
                  <a:pt x="325" y="422"/>
                </a:lnTo>
                <a:lnTo>
                  <a:pt x="325" y="424"/>
                </a:lnTo>
                <a:lnTo>
                  <a:pt x="324" y="425"/>
                </a:lnTo>
                <a:lnTo>
                  <a:pt x="322" y="427"/>
                </a:lnTo>
                <a:lnTo>
                  <a:pt x="322" y="428"/>
                </a:lnTo>
                <a:lnTo>
                  <a:pt x="322" y="437"/>
                </a:lnTo>
                <a:lnTo>
                  <a:pt x="320" y="438"/>
                </a:lnTo>
                <a:lnTo>
                  <a:pt x="320" y="439"/>
                </a:lnTo>
                <a:lnTo>
                  <a:pt x="319" y="442"/>
                </a:lnTo>
                <a:lnTo>
                  <a:pt x="317" y="446"/>
                </a:lnTo>
                <a:lnTo>
                  <a:pt x="316" y="448"/>
                </a:lnTo>
                <a:lnTo>
                  <a:pt x="316" y="450"/>
                </a:lnTo>
                <a:lnTo>
                  <a:pt x="313" y="453"/>
                </a:lnTo>
                <a:lnTo>
                  <a:pt x="313" y="454"/>
                </a:lnTo>
                <a:lnTo>
                  <a:pt x="310" y="456"/>
                </a:lnTo>
                <a:lnTo>
                  <a:pt x="305" y="458"/>
                </a:lnTo>
                <a:lnTo>
                  <a:pt x="301" y="460"/>
                </a:lnTo>
                <a:lnTo>
                  <a:pt x="299" y="460"/>
                </a:lnTo>
                <a:lnTo>
                  <a:pt x="298" y="460"/>
                </a:lnTo>
                <a:lnTo>
                  <a:pt x="298" y="461"/>
                </a:lnTo>
                <a:lnTo>
                  <a:pt x="296" y="465"/>
                </a:lnTo>
                <a:lnTo>
                  <a:pt x="296" y="467"/>
                </a:lnTo>
                <a:lnTo>
                  <a:pt x="295" y="470"/>
                </a:lnTo>
                <a:lnTo>
                  <a:pt x="294" y="473"/>
                </a:lnTo>
                <a:lnTo>
                  <a:pt x="294" y="475"/>
                </a:lnTo>
                <a:lnTo>
                  <a:pt x="293" y="476"/>
                </a:lnTo>
                <a:lnTo>
                  <a:pt x="293" y="477"/>
                </a:lnTo>
                <a:lnTo>
                  <a:pt x="293" y="480"/>
                </a:lnTo>
                <a:lnTo>
                  <a:pt x="292" y="481"/>
                </a:lnTo>
                <a:lnTo>
                  <a:pt x="291" y="483"/>
                </a:lnTo>
                <a:lnTo>
                  <a:pt x="290" y="486"/>
                </a:lnTo>
                <a:lnTo>
                  <a:pt x="290" y="488"/>
                </a:lnTo>
                <a:lnTo>
                  <a:pt x="290" y="489"/>
                </a:lnTo>
                <a:lnTo>
                  <a:pt x="290" y="490"/>
                </a:lnTo>
                <a:lnTo>
                  <a:pt x="290" y="492"/>
                </a:lnTo>
                <a:lnTo>
                  <a:pt x="289" y="496"/>
                </a:lnTo>
                <a:lnTo>
                  <a:pt x="288" y="498"/>
                </a:lnTo>
                <a:lnTo>
                  <a:pt x="287" y="499"/>
                </a:lnTo>
                <a:lnTo>
                  <a:pt x="284" y="500"/>
                </a:lnTo>
                <a:lnTo>
                  <a:pt x="279" y="504"/>
                </a:lnTo>
                <a:lnTo>
                  <a:pt x="279" y="505"/>
                </a:lnTo>
                <a:lnTo>
                  <a:pt x="277" y="505"/>
                </a:lnTo>
                <a:lnTo>
                  <a:pt x="276" y="505"/>
                </a:lnTo>
                <a:lnTo>
                  <a:pt x="274" y="504"/>
                </a:lnTo>
                <a:lnTo>
                  <a:pt x="274" y="503"/>
                </a:lnTo>
                <a:lnTo>
                  <a:pt x="273" y="502"/>
                </a:lnTo>
                <a:lnTo>
                  <a:pt x="273" y="501"/>
                </a:lnTo>
                <a:lnTo>
                  <a:pt x="271" y="501"/>
                </a:lnTo>
                <a:lnTo>
                  <a:pt x="270" y="500"/>
                </a:lnTo>
                <a:lnTo>
                  <a:pt x="270" y="499"/>
                </a:lnTo>
                <a:lnTo>
                  <a:pt x="268" y="498"/>
                </a:lnTo>
                <a:lnTo>
                  <a:pt x="267" y="498"/>
                </a:lnTo>
                <a:lnTo>
                  <a:pt x="266" y="495"/>
                </a:lnTo>
                <a:lnTo>
                  <a:pt x="266" y="494"/>
                </a:lnTo>
                <a:lnTo>
                  <a:pt x="265" y="493"/>
                </a:lnTo>
                <a:lnTo>
                  <a:pt x="264" y="493"/>
                </a:lnTo>
                <a:lnTo>
                  <a:pt x="262" y="492"/>
                </a:lnTo>
                <a:lnTo>
                  <a:pt x="261" y="492"/>
                </a:lnTo>
                <a:lnTo>
                  <a:pt x="260" y="492"/>
                </a:lnTo>
                <a:lnTo>
                  <a:pt x="259" y="492"/>
                </a:lnTo>
                <a:lnTo>
                  <a:pt x="258" y="491"/>
                </a:lnTo>
                <a:lnTo>
                  <a:pt x="257" y="491"/>
                </a:lnTo>
                <a:lnTo>
                  <a:pt x="255" y="491"/>
                </a:lnTo>
                <a:lnTo>
                  <a:pt x="256" y="490"/>
                </a:lnTo>
                <a:lnTo>
                  <a:pt x="255" y="489"/>
                </a:lnTo>
                <a:lnTo>
                  <a:pt x="254" y="489"/>
                </a:lnTo>
                <a:lnTo>
                  <a:pt x="253" y="489"/>
                </a:lnTo>
                <a:lnTo>
                  <a:pt x="253" y="488"/>
                </a:lnTo>
                <a:lnTo>
                  <a:pt x="252" y="488"/>
                </a:lnTo>
                <a:lnTo>
                  <a:pt x="251" y="488"/>
                </a:lnTo>
                <a:lnTo>
                  <a:pt x="250" y="488"/>
                </a:lnTo>
                <a:lnTo>
                  <a:pt x="250" y="487"/>
                </a:lnTo>
                <a:lnTo>
                  <a:pt x="249" y="487"/>
                </a:lnTo>
                <a:lnTo>
                  <a:pt x="249" y="486"/>
                </a:lnTo>
                <a:lnTo>
                  <a:pt x="247" y="488"/>
                </a:lnTo>
                <a:lnTo>
                  <a:pt x="247" y="489"/>
                </a:lnTo>
                <a:lnTo>
                  <a:pt x="247" y="490"/>
                </a:lnTo>
                <a:lnTo>
                  <a:pt x="246" y="490"/>
                </a:lnTo>
                <a:lnTo>
                  <a:pt x="244" y="491"/>
                </a:lnTo>
                <a:lnTo>
                  <a:pt x="243" y="490"/>
                </a:lnTo>
                <a:lnTo>
                  <a:pt x="242" y="490"/>
                </a:lnTo>
                <a:lnTo>
                  <a:pt x="241" y="490"/>
                </a:lnTo>
                <a:lnTo>
                  <a:pt x="241" y="491"/>
                </a:lnTo>
                <a:lnTo>
                  <a:pt x="240" y="491"/>
                </a:lnTo>
                <a:lnTo>
                  <a:pt x="239" y="491"/>
                </a:lnTo>
                <a:lnTo>
                  <a:pt x="238" y="492"/>
                </a:lnTo>
                <a:lnTo>
                  <a:pt x="237" y="492"/>
                </a:lnTo>
                <a:lnTo>
                  <a:pt x="236" y="492"/>
                </a:lnTo>
                <a:lnTo>
                  <a:pt x="236" y="493"/>
                </a:lnTo>
                <a:lnTo>
                  <a:pt x="235" y="493"/>
                </a:lnTo>
                <a:lnTo>
                  <a:pt x="234" y="494"/>
                </a:lnTo>
                <a:lnTo>
                  <a:pt x="233" y="492"/>
                </a:lnTo>
                <a:lnTo>
                  <a:pt x="233" y="493"/>
                </a:lnTo>
                <a:lnTo>
                  <a:pt x="232" y="494"/>
                </a:lnTo>
                <a:lnTo>
                  <a:pt x="231" y="495"/>
                </a:lnTo>
                <a:lnTo>
                  <a:pt x="230" y="495"/>
                </a:lnTo>
                <a:lnTo>
                  <a:pt x="230" y="496"/>
                </a:lnTo>
                <a:lnTo>
                  <a:pt x="231" y="496"/>
                </a:lnTo>
                <a:lnTo>
                  <a:pt x="230" y="496"/>
                </a:lnTo>
                <a:lnTo>
                  <a:pt x="230" y="497"/>
                </a:lnTo>
                <a:lnTo>
                  <a:pt x="229" y="498"/>
                </a:lnTo>
                <a:lnTo>
                  <a:pt x="227" y="498"/>
                </a:lnTo>
                <a:lnTo>
                  <a:pt x="227" y="497"/>
                </a:lnTo>
                <a:lnTo>
                  <a:pt x="226" y="498"/>
                </a:lnTo>
                <a:lnTo>
                  <a:pt x="225" y="497"/>
                </a:lnTo>
                <a:lnTo>
                  <a:pt x="225" y="498"/>
                </a:lnTo>
                <a:lnTo>
                  <a:pt x="224" y="499"/>
                </a:lnTo>
                <a:lnTo>
                  <a:pt x="223" y="499"/>
                </a:lnTo>
                <a:lnTo>
                  <a:pt x="222" y="499"/>
                </a:lnTo>
                <a:lnTo>
                  <a:pt x="221" y="499"/>
                </a:lnTo>
                <a:lnTo>
                  <a:pt x="221" y="500"/>
                </a:lnTo>
                <a:lnTo>
                  <a:pt x="220" y="499"/>
                </a:lnTo>
                <a:lnTo>
                  <a:pt x="218" y="499"/>
                </a:lnTo>
                <a:lnTo>
                  <a:pt x="218" y="498"/>
                </a:lnTo>
                <a:lnTo>
                  <a:pt x="218" y="499"/>
                </a:lnTo>
                <a:lnTo>
                  <a:pt x="218" y="498"/>
                </a:lnTo>
                <a:lnTo>
                  <a:pt x="217" y="499"/>
                </a:lnTo>
                <a:lnTo>
                  <a:pt x="216" y="499"/>
                </a:lnTo>
                <a:lnTo>
                  <a:pt x="215" y="499"/>
                </a:lnTo>
                <a:lnTo>
                  <a:pt x="214" y="499"/>
                </a:lnTo>
                <a:lnTo>
                  <a:pt x="212" y="500"/>
                </a:lnTo>
                <a:lnTo>
                  <a:pt x="212" y="499"/>
                </a:lnTo>
                <a:lnTo>
                  <a:pt x="211" y="499"/>
                </a:lnTo>
                <a:lnTo>
                  <a:pt x="211" y="500"/>
                </a:lnTo>
                <a:lnTo>
                  <a:pt x="210" y="501"/>
                </a:lnTo>
                <a:lnTo>
                  <a:pt x="208" y="501"/>
                </a:lnTo>
                <a:lnTo>
                  <a:pt x="206" y="500"/>
                </a:lnTo>
                <a:lnTo>
                  <a:pt x="206" y="499"/>
                </a:lnTo>
                <a:lnTo>
                  <a:pt x="205" y="499"/>
                </a:lnTo>
                <a:lnTo>
                  <a:pt x="203" y="498"/>
                </a:lnTo>
                <a:lnTo>
                  <a:pt x="201" y="500"/>
                </a:lnTo>
                <a:lnTo>
                  <a:pt x="200" y="499"/>
                </a:lnTo>
                <a:lnTo>
                  <a:pt x="199" y="499"/>
                </a:lnTo>
                <a:lnTo>
                  <a:pt x="198" y="499"/>
                </a:lnTo>
                <a:lnTo>
                  <a:pt x="198" y="498"/>
                </a:lnTo>
                <a:lnTo>
                  <a:pt x="198" y="499"/>
                </a:lnTo>
                <a:lnTo>
                  <a:pt x="197" y="499"/>
                </a:lnTo>
                <a:lnTo>
                  <a:pt x="196" y="498"/>
                </a:lnTo>
                <a:lnTo>
                  <a:pt x="195" y="497"/>
                </a:lnTo>
                <a:lnTo>
                  <a:pt x="195" y="496"/>
                </a:lnTo>
                <a:lnTo>
                  <a:pt x="195" y="495"/>
                </a:lnTo>
                <a:lnTo>
                  <a:pt x="194" y="495"/>
                </a:lnTo>
                <a:lnTo>
                  <a:pt x="194" y="493"/>
                </a:lnTo>
                <a:lnTo>
                  <a:pt x="194" y="491"/>
                </a:lnTo>
                <a:lnTo>
                  <a:pt x="194" y="490"/>
                </a:lnTo>
                <a:lnTo>
                  <a:pt x="194" y="488"/>
                </a:lnTo>
                <a:lnTo>
                  <a:pt x="194" y="487"/>
                </a:lnTo>
                <a:lnTo>
                  <a:pt x="193" y="487"/>
                </a:lnTo>
                <a:lnTo>
                  <a:pt x="195" y="485"/>
                </a:lnTo>
                <a:lnTo>
                  <a:pt x="195" y="483"/>
                </a:lnTo>
                <a:lnTo>
                  <a:pt x="194" y="483"/>
                </a:lnTo>
                <a:lnTo>
                  <a:pt x="193" y="482"/>
                </a:lnTo>
                <a:lnTo>
                  <a:pt x="194" y="480"/>
                </a:lnTo>
                <a:lnTo>
                  <a:pt x="194" y="479"/>
                </a:lnTo>
                <a:lnTo>
                  <a:pt x="193" y="479"/>
                </a:lnTo>
                <a:lnTo>
                  <a:pt x="192" y="479"/>
                </a:lnTo>
                <a:lnTo>
                  <a:pt x="192" y="477"/>
                </a:lnTo>
                <a:lnTo>
                  <a:pt x="192" y="476"/>
                </a:lnTo>
                <a:lnTo>
                  <a:pt x="192" y="475"/>
                </a:lnTo>
                <a:lnTo>
                  <a:pt x="191" y="474"/>
                </a:lnTo>
                <a:lnTo>
                  <a:pt x="190" y="474"/>
                </a:lnTo>
                <a:lnTo>
                  <a:pt x="189" y="473"/>
                </a:lnTo>
                <a:lnTo>
                  <a:pt x="187" y="473"/>
                </a:lnTo>
                <a:lnTo>
                  <a:pt x="187" y="470"/>
                </a:lnTo>
                <a:lnTo>
                  <a:pt x="188" y="470"/>
                </a:lnTo>
                <a:lnTo>
                  <a:pt x="187" y="469"/>
                </a:lnTo>
                <a:lnTo>
                  <a:pt x="188" y="469"/>
                </a:lnTo>
                <a:lnTo>
                  <a:pt x="187" y="468"/>
                </a:lnTo>
                <a:lnTo>
                  <a:pt x="187" y="466"/>
                </a:lnTo>
                <a:lnTo>
                  <a:pt x="186" y="466"/>
                </a:lnTo>
                <a:lnTo>
                  <a:pt x="187" y="466"/>
                </a:lnTo>
                <a:lnTo>
                  <a:pt x="186" y="466"/>
                </a:lnTo>
                <a:lnTo>
                  <a:pt x="186" y="464"/>
                </a:lnTo>
                <a:lnTo>
                  <a:pt x="186" y="463"/>
                </a:lnTo>
                <a:lnTo>
                  <a:pt x="185" y="463"/>
                </a:lnTo>
                <a:lnTo>
                  <a:pt x="185" y="462"/>
                </a:lnTo>
                <a:lnTo>
                  <a:pt x="186" y="462"/>
                </a:lnTo>
                <a:lnTo>
                  <a:pt x="186" y="460"/>
                </a:lnTo>
                <a:lnTo>
                  <a:pt x="189" y="457"/>
                </a:lnTo>
                <a:lnTo>
                  <a:pt x="189" y="455"/>
                </a:lnTo>
                <a:lnTo>
                  <a:pt x="189" y="454"/>
                </a:lnTo>
                <a:lnTo>
                  <a:pt x="188" y="453"/>
                </a:lnTo>
                <a:lnTo>
                  <a:pt x="187" y="451"/>
                </a:lnTo>
                <a:lnTo>
                  <a:pt x="186" y="450"/>
                </a:lnTo>
                <a:lnTo>
                  <a:pt x="186" y="448"/>
                </a:lnTo>
                <a:lnTo>
                  <a:pt x="186" y="447"/>
                </a:lnTo>
                <a:lnTo>
                  <a:pt x="187" y="447"/>
                </a:lnTo>
                <a:lnTo>
                  <a:pt x="188" y="446"/>
                </a:lnTo>
                <a:lnTo>
                  <a:pt x="187" y="446"/>
                </a:lnTo>
                <a:lnTo>
                  <a:pt x="186" y="445"/>
                </a:lnTo>
                <a:lnTo>
                  <a:pt x="187" y="444"/>
                </a:lnTo>
                <a:lnTo>
                  <a:pt x="186" y="444"/>
                </a:lnTo>
                <a:lnTo>
                  <a:pt x="187" y="443"/>
                </a:lnTo>
                <a:lnTo>
                  <a:pt x="188" y="442"/>
                </a:lnTo>
                <a:lnTo>
                  <a:pt x="188" y="441"/>
                </a:lnTo>
                <a:lnTo>
                  <a:pt x="186" y="441"/>
                </a:lnTo>
                <a:lnTo>
                  <a:pt x="186" y="439"/>
                </a:lnTo>
                <a:lnTo>
                  <a:pt x="186" y="438"/>
                </a:lnTo>
                <a:lnTo>
                  <a:pt x="185" y="437"/>
                </a:lnTo>
                <a:lnTo>
                  <a:pt x="184" y="437"/>
                </a:lnTo>
                <a:lnTo>
                  <a:pt x="183" y="438"/>
                </a:lnTo>
                <a:lnTo>
                  <a:pt x="183" y="437"/>
                </a:lnTo>
                <a:lnTo>
                  <a:pt x="183" y="436"/>
                </a:lnTo>
                <a:lnTo>
                  <a:pt x="183" y="435"/>
                </a:lnTo>
                <a:lnTo>
                  <a:pt x="181" y="433"/>
                </a:lnTo>
                <a:lnTo>
                  <a:pt x="182" y="433"/>
                </a:lnTo>
                <a:lnTo>
                  <a:pt x="182" y="431"/>
                </a:lnTo>
                <a:lnTo>
                  <a:pt x="181" y="431"/>
                </a:lnTo>
                <a:lnTo>
                  <a:pt x="182" y="431"/>
                </a:lnTo>
                <a:lnTo>
                  <a:pt x="181" y="431"/>
                </a:lnTo>
                <a:lnTo>
                  <a:pt x="180" y="430"/>
                </a:lnTo>
                <a:lnTo>
                  <a:pt x="180" y="429"/>
                </a:lnTo>
                <a:lnTo>
                  <a:pt x="180" y="428"/>
                </a:lnTo>
                <a:lnTo>
                  <a:pt x="180" y="427"/>
                </a:lnTo>
                <a:lnTo>
                  <a:pt x="181" y="426"/>
                </a:lnTo>
                <a:lnTo>
                  <a:pt x="180" y="424"/>
                </a:lnTo>
                <a:lnTo>
                  <a:pt x="179" y="424"/>
                </a:lnTo>
                <a:lnTo>
                  <a:pt x="179" y="423"/>
                </a:lnTo>
                <a:lnTo>
                  <a:pt x="179" y="422"/>
                </a:lnTo>
                <a:lnTo>
                  <a:pt x="179" y="421"/>
                </a:lnTo>
                <a:lnTo>
                  <a:pt x="179" y="420"/>
                </a:lnTo>
                <a:lnTo>
                  <a:pt x="179" y="419"/>
                </a:lnTo>
                <a:lnTo>
                  <a:pt x="178" y="418"/>
                </a:lnTo>
                <a:lnTo>
                  <a:pt x="177" y="416"/>
                </a:lnTo>
                <a:lnTo>
                  <a:pt x="178" y="416"/>
                </a:lnTo>
                <a:lnTo>
                  <a:pt x="178" y="415"/>
                </a:lnTo>
                <a:lnTo>
                  <a:pt x="178" y="414"/>
                </a:lnTo>
                <a:lnTo>
                  <a:pt x="178" y="413"/>
                </a:lnTo>
                <a:lnTo>
                  <a:pt x="179" y="413"/>
                </a:lnTo>
                <a:lnTo>
                  <a:pt x="179" y="412"/>
                </a:lnTo>
                <a:lnTo>
                  <a:pt x="180" y="411"/>
                </a:lnTo>
                <a:lnTo>
                  <a:pt x="180" y="410"/>
                </a:lnTo>
                <a:lnTo>
                  <a:pt x="181" y="410"/>
                </a:lnTo>
                <a:lnTo>
                  <a:pt x="180" y="410"/>
                </a:lnTo>
                <a:lnTo>
                  <a:pt x="181" y="409"/>
                </a:lnTo>
                <a:lnTo>
                  <a:pt x="181" y="408"/>
                </a:lnTo>
                <a:lnTo>
                  <a:pt x="181" y="406"/>
                </a:lnTo>
                <a:lnTo>
                  <a:pt x="181" y="405"/>
                </a:lnTo>
                <a:lnTo>
                  <a:pt x="182" y="405"/>
                </a:lnTo>
                <a:lnTo>
                  <a:pt x="181" y="404"/>
                </a:lnTo>
                <a:lnTo>
                  <a:pt x="181" y="402"/>
                </a:lnTo>
                <a:lnTo>
                  <a:pt x="180" y="400"/>
                </a:lnTo>
                <a:lnTo>
                  <a:pt x="179" y="399"/>
                </a:lnTo>
                <a:lnTo>
                  <a:pt x="178" y="398"/>
                </a:lnTo>
                <a:lnTo>
                  <a:pt x="177" y="398"/>
                </a:lnTo>
                <a:lnTo>
                  <a:pt x="177" y="397"/>
                </a:lnTo>
                <a:lnTo>
                  <a:pt x="176" y="396"/>
                </a:lnTo>
                <a:lnTo>
                  <a:pt x="176" y="395"/>
                </a:lnTo>
                <a:lnTo>
                  <a:pt x="174" y="395"/>
                </a:lnTo>
                <a:lnTo>
                  <a:pt x="172" y="391"/>
                </a:lnTo>
                <a:lnTo>
                  <a:pt x="172" y="389"/>
                </a:lnTo>
                <a:lnTo>
                  <a:pt x="172" y="388"/>
                </a:lnTo>
                <a:lnTo>
                  <a:pt x="173" y="388"/>
                </a:lnTo>
                <a:lnTo>
                  <a:pt x="172" y="387"/>
                </a:lnTo>
                <a:lnTo>
                  <a:pt x="173" y="386"/>
                </a:lnTo>
                <a:lnTo>
                  <a:pt x="173" y="384"/>
                </a:lnTo>
                <a:lnTo>
                  <a:pt x="172" y="384"/>
                </a:lnTo>
                <a:lnTo>
                  <a:pt x="172" y="383"/>
                </a:lnTo>
                <a:lnTo>
                  <a:pt x="172" y="382"/>
                </a:lnTo>
                <a:lnTo>
                  <a:pt x="171" y="382"/>
                </a:lnTo>
                <a:lnTo>
                  <a:pt x="170" y="382"/>
                </a:lnTo>
                <a:lnTo>
                  <a:pt x="169" y="382"/>
                </a:lnTo>
                <a:lnTo>
                  <a:pt x="168" y="382"/>
                </a:lnTo>
                <a:lnTo>
                  <a:pt x="169" y="381"/>
                </a:lnTo>
                <a:lnTo>
                  <a:pt x="168" y="380"/>
                </a:lnTo>
                <a:lnTo>
                  <a:pt x="166" y="379"/>
                </a:lnTo>
                <a:lnTo>
                  <a:pt x="166" y="378"/>
                </a:lnTo>
                <a:lnTo>
                  <a:pt x="166" y="376"/>
                </a:lnTo>
                <a:lnTo>
                  <a:pt x="164" y="375"/>
                </a:lnTo>
                <a:lnTo>
                  <a:pt x="161" y="375"/>
                </a:lnTo>
                <a:lnTo>
                  <a:pt x="160" y="374"/>
                </a:lnTo>
                <a:lnTo>
                  <a:pt x="160" y="375"/>
                </a:lnTo>
                <a:lnTo>
                  <a:pt x="159" y="375"/>
                </a:lnTo>
                <a:lnTo>
                  <a:pt x="158" y="375"/>
                </a:lnTo>
                <a:lnTo>
                  <a:pt x="157" y="376"/>
                </a:lnTo>
                <a:lnTo>
                  <a:pt x="156" y="376"/>
                </a:lnTo>
                <a:lnTo>
                  <a:pt x="155" y="375"/>
                </a:lnTo>
                <a:lnTo>
                  <a:pt x="154" y="375"/>
                </a:lnTo>
                <a:lnTo>
                  <a:pt x="154" y="376"/>
                </a:lnTo>
                <a:lnTo>
                  <a:pt x="153" y="376"/>
                </a:lnTo>
                <a:lnTo>
                  <a:pt x="153" y="375"/>
                </a:lnTo>
                <a:lnTo>
                  <a:pt x="151" y="375"/>
                </a:lnTo>
                <a:lnTo>
                  <a:pt x="150" y="374"/>
                </a:lnTo>
                <a:lnTo>
                  <a:pt x="149" y="374"/>
                </a:lnTo>
                <a:lnTo>
                  <a:pt x="149" y="375"/>
                </a:lnTo>
                <a:lnTo>
                  <a:pt x="148" y="375"/>
                </a:lnTo>
                <a:lnTo>
                  <a:pt x="147" y="375"/>
                </a:lnTo>
                <a:lnTo>
                  <a:pt x="146" y="374"/>
                </a:lnTo>
                <a:lnTo>
                  <a:pt x="145" y="374"/>
                </a:lnTo>
                <a:lnTo>
                  <a:pt x="146" y="374"/>
                </a:lnTo>
                <a:lnTo>
                  <a:pt x="145" y="374"/>
                </a:lnTo>
                <a:lnTo>
                  <a:pt x="145" y="375"/>
                </a:lnTo>
                <a:lnTo>
                  <a:pt x="144" y="375"/>
                </a:lnTo>
                <a:lnTo>
                  <a:pt x="143" y="375"/>
                </a:lnTo>
                <a:lnTo>
                  <a:pt x="142" y="375"/>
                </a:lnTo>
                <a:lnTo>
                  <a:pt x="141" y="374"/>
                </a:lnTo>
                <a:lnTo>
                  <a:pt x="140" y="375"/>
                </a:lnTo>
                <a:lnTo>
                  <a:pt x="140" y="374"/>
                </a:lnTo>
                <a:lnTo>
                  <a:pt x="139" y="374"/>
                </a:lnTo>
                <a:lnTo>
                  <a:pt x="137" y="373"/>
                </a:lnTo>
                <a:lnTo>
                  <a:pt x="137" y="372"/>
                </a:lnTo>
                <a:lnTo>
                  <a:pt x="137" y="371"/>
                </a:lnTo>
                <a:lnTo>
                  <a:pt x="135" y="372"/>
                </a:lnTo>
                <a:lnTo>
                  <a:pt x="134" y="371"/>
                </a:lnTo>
                <a:lnTo>
                  <a:pt x="134" y="370"/>
                </a:lnTo>
                <a:lnTo>
                  <a:pt x="132" y="369"/>
                </a:lnTo>
                <a:lnTo>
                  <a:pt x="131" y="370"/>
                </a:lnTo>
                <a:lnTo>
                  <a:pt x="131" y="369"/>
                </a:lnTo>
                <a:lnTo>
                  <a:pt x="130" y="369"/>
                </a:lnTo>
                <a:lnTo>
                  <a:pt x="129" y="368"/>
                </a:lnTo>
                <a:lnTo>
                  <a:pt x="129" y="367"/>
                </a:lnTo>
                <a:lnTo>
                  <a:pt x="129" y="366"/>
                </a:lnTo>
                <a:lnTo>
                  <a:pt x="128" y="367"/>
                </a:lnTo>
                <a:lnTo>
                  <a:pt x="128" y="366"/>
                </a:lnTo>
                <a:lnTo>
                  <a:pt x="128" y="365"/>
                </a:lnTo>
                <a:lnTo>
                  <a:pt x="128" y="364"/>
                </a:lnTo>
                <a:lnTo>
                  <a:pt x="128" y="363"/>
                </a:lnTo>
                <a:lnTo>
                  <a:pt x="127" y="363"/>
                </a:lnTo>
                <a:lnTo>
                  <a:pt x="127" y="362"/>
                </a:lnTo>
                <a:lnTo>
                  <a:pt x="126" y="362"/>
                </a:lnTo>
                <a:lnTo>
                  <a:pt x="126" y="361"/>
                </a:lnTo>
                <a:lnTo>
                  <a:pt x="126" y="360"/>
                </a:lnTo>
                <a:lnTo>
                  <a:pt x="125" y="360"/>
                </a:lnTo>
                <a:lnTo>
                  <a:pt x="124" y="360"/>
                </a:lnTo>
                <a:lnTo>
                  <a:pt x="123" y="360"/>
                </a:lnTo>
                <a:lnTo>
                  <a:pt x="122" y="360"/>
                </a:lnTo>
                <a:lnTo>
                  <a:pt x="121" y="360"/>
                </a:lnTo>
                <a:lnTo>
                  <a:pt x="120" y="360"/>
                </a:lnTo>
                <a:lnTo>
                  <a:pt x="120" y="361"/>
                </a:lnTo>
                <a:lnTo>
                  <a:pt x="119" y="361"/>
                </a:lnTo>
                <a:lnTo>
                  <a:pt x="118" y="361"/>
                </a:lnTo>
                <a:lnTo>
                  <a:pt x="118" y="362"/>
                </a:lnTo>
                <a:lnTo>
                  <a:pt x="117" y="362"/>
                </a:lnTo>
                <a:lnTo>
                  <a:pt x="117" y="363"/>
                </a:lnTo>
                <a:lnTo>
                  <a:pt x="117" y="364"/>
                </a:lnTo>
                <a:lnTo>
                  <a:pt x="117" y="365"/>
                </a:lnTo>
                <a:lnTo>
                  <a:pt x="116" y="365"/>
                </a:lnTo>
                <a:lnTo>
                  <a:pt x="116" y="366"/>
                </a:lnTo>
                <a:lnTo>
                  <a:pt x="114" y="366"/>
                </a:lnTo>
                <a:lnTo>
                  <a:pt x="114" y="368"/>
                </a:lnTo>
                <a:lnTo>
                  <a:pt x="114" y="369"/>
                </a:lnTo>
                <a:lnTo>
                  <a:pt x="113" y="369"/>
                </a:lnTo>
                <a:lnTo>
                  <a:pt x="112" y="369"/>
                </a:lnTo>
                <a:lnTo>
                  <a:pt x="112" y="370"/>
                </a:lnTo>
                <a:lnTo>
                  <a:pt x="111" y="369"/>
                </a:lnTo>
                <a:lnTo>
                  <a:pt x="111" y="370"/>
                </a:lnTo>
                <a:lnTo>
                  <a:pt x="111" y="371"/>
                </a:lnTo>
                <a:lnTo>
                  <a:pt x="109" y="372"/>
                </a:lnTo>
                <a:lnTo>
                  <a:pt x="108" y="372"/>
                </a:lnTo>
                <a:lnTo>
                  <a:pt x="108" y="373"/>
                </a:lnTo>
                <a:lnTo>
                  <a:pt x="107" y="373"/>
                </a:lnTo>
                <a:lnTo>
                  <a:pt x="105" y="372"/>
                </a:lnTo>
                <a:lnTo>
                  <a:pt x="105" y="371"/>
                </a:lnTo>
                <a:lnTo>
                  <a:pt x="105" y="370"/>
                </a:lnTo>
                <a:lnTo>
                  <a:pt x="104" y="370"/>
                </a:lnTo>
                <a:lnTo>
                  <a:pt x="104" y="371"/>
                </a:lnTo>
                <a:lnTo>
                  <a:pt x="105" y="371"/>
                </a:lnTo>
                <a:lnTo>
                  <a:pt x="104" y="371"/>
                </a:lnTo>
                <a:lnTo>
                  <a:pt x="104" y="372"/>
                </a:lnTo>
                <a:lnTo>
                  <a:pt x="103" y="373"/>
                </a:lnTo>
                <a:lnTo>
                  <a:pt x="102" y="373"/>
                </a:lnTo>
                <a:lnTo>
                  <a:pt x="102" y="372"/>
                </a:lnTo>
                <a:lnTo>
                  <a:pt x="101" y="371"/>
                </a:lnTo>
                <a:lnTo>
                  <a:pt x="100" y="372"/>
                </a:lnTo>
                <a:lnTo>
                  <a:pt x="99" y="372"/>
                </a:lnTo>
                <a:lnTo>
                  <a:pt x="99" y="373"/>
                </a:lnTo>
                <a:lnTo>
                  <a:pt x="98" y="373"/>
                </a:lnTo>
                <a:lnTo>
                  <a:pt x="98" y="372"/>
                </a:lnTo>
                <a:lnTo>
                  <a:pt x="97" y="372"/>
                </a:lnTo>
                <a:lnTo>
                  <a:pt x="97" y="373"/>
                </a:lnTo>
                <a:lnTo>
                  <a:pt x="97" y="374"/>
                </a:lnTo>
                <a:lnTo>
                  <a:pt x="97" y="375"/>
                </a:lnTo>
                <a:lnTo>
                  <a:pt x="96" y="375"/>
                </a:lnTo>
                <a:lnTo>
                  <a:pt x="95" y="376"/>
                </a:lnTo>
                <a:lnTo>
                  <a:pt x="94" y="376"/>
                </a:lnTo>
                <a:lnTo>
                  <a:pt x="93" y="376"/>
                </a:lnTo>
                <a:lnTo>
                  <a:pt x="92" y="375"/>
                </a:lnTo>
                <a:lnTo>
                  <a:pt x="91" y="374"/>
                </a:lnTo>
                <a:lnTo>
                  <a:pt x="92" y="373"/>
                </a:lnTo>
                <a:lnTo>
                  <a:pt x="91" y="373"/>
                </a:lnTo>
                <a:lnTo>
                  <a:pt x="91" y="372"/>
                </a:lnTo>
                <a:lnTo>
                  <a:pt x="90" y="373"/>
                </a:lnTo>
                <a:lnTo>
                  <a:pt x="89" y="373"/>
                </a:lnTo>
                <a:lnTo>
                  <a:pt x="88" y="373"/>
                </a:lnTo>
                <a:lnTo>
                  <a:pt x="87" y="373"/>
                </a:lnTo>
                <a:lnTo>
                  <a:pt x="86" y="373"/>
                </a:lnTo>
                <a:lnTo>
                  <a:pt x="86" y="372"/>
                </a:lnTo>
                <a:lnTo>
                  <a:pt x="85" y="372"/>
                </a:lnTo>
                <a:lnTo>
                  <a:pt x="84" y="372"/>
                </a:lnTo>
                <a:lnTo>
                  <a:pt x="83" y="372"/>
                </a:lnTo>
                <a:lnTo>
                  <a:pt x="84" y="371"/>
                </a:lnTo>
                <a:lnTo>
                  <a:pt x="83" y="370"/>
                </a:lnTo>
                <a:lnTo>
                  <a:pt x="82" y="371"/>
                </a:lnTo>
                <a:lnTo>
                  <a:pt x="80" y="371"/>
                </a:lnTo>
                <a:lnTo>
                  <a:pt x="79" y="372"/>
                </a:lnTo>
                <a:lnTo>
                  <a:pt x="79" y="371"/>
                </a:lnTo>
                <a:lnTo>
                  <a:pt x="79" y="372"/>
                </a:lnTo>
                <a:lnTo>
                  <a:pt x="77" y="372"/>
                </a:lnTo>
                <a:lnTo>
                  <a:pt x="77" y="373"/>
                </a:lnTo>
                <a:lnTo>
                  <a:pt x="76" y="373"/>
                </a:lnTo>
                <a:lnTo>
                  <a:pt x="76" y="372"/>
                </a:lnTo>
                <a:lnTo>
                  <a:pt x="76" y="373"/>
                </a:lnTo>
                <a:lnTo>
                  <a:pt x="75" y="372"/>
                </a:lnTo>
                <a:lnTo>
                  <a:pt x="76" y="371"/>
                </a:lnTo>
                <a:lnTo>
                  <a:pt x="74" y="371"/>
                </a:lnTo>
                <a:lnTo>
                  <a:pt x="73" y="370"/>
                </a:lnTo>
                <a:lnTo>
                  <a:pt x="72" y="371"/>
                </a:lnTo>
                <a:lnTo>
                  <a:pt x="71" y="371"/>
                </a:lnTo>
                <a:lnTo>
                  <a:pt x="70" y="371"/>
                </a:lnTo>
                <a:lnTo>
                  <a:pt x="69" y="370"/>
                </a:lnTo>
                <a:lnTo>
                  <a:pt x="68" y="369"/>
                </a:lnTo>
                <a:lnTo>
                  <a:pt x="68" y="370"/>
                </a:lnTo>
                <a:lnTo>
                  <a:pt x="68" y="369"/>
                </a:lnTo>
                <a:lnTo>
                  <a:pt x="68" y="370"/>
                </a:lnTo>
                <a:lnTo>
                  <a:pt x="68" y="371"/>
                </a:lnTo>
                <a:lnTo>
                  <a:pt x="68" y="372"/>
                </a:lnTo>
                <a:lnTo>
                  <a:pt x="65" y="373"/>
                </a:lnTo>
                <a:lnTo>
                  <a:pt x="65" y="372"/>
                </a:lnTo>
                <a:lnTo>
                  <a:pt x="64" y="372"/>
                </a:lnTo>
                <a:lnTo>
                  <a:pt x="64" y="371"/>
                </a:lnTo>
                <a:lnTo>
                  <a:pt x="63" y="371"/>
                </a:lnTo>
                <a:lnTo>
                  <a:pt x="62" y="370"/>
                </a:lnTo>
                <a:lnTo>
                  <a:pt x="61" y="370"/>
                </a:lnTo>
                <a:lnTo>
                  <a:pt x="61" y="371"/>
                </a:lnTo>
                <a:lnTo>
                  <a:pt x="60" y="371"/>
                </a:lnTo>
                <a:lnTo>
                  <a:pt x="60" y="372"/>
                </a:lnTo>
                <a:lnTo>
                  <a:pt x="59" y="371"/>
                </a:lnTo>
                <a:lnTo>
                  <a:pt x="58" y="371"/>
                </a:lnTo>
                <a:lnTo>
                  <a:pt x="57" y="370"/>
                </a:lnTo>
                <a:lnTo>
                  <a:pt x="57" y="371"/>
                </a:lnTo>
                <a:lnTo>
                  <a:pt x="56" y="371"/>
                </a:lnTo>
                <a:lnTo>
                  <a:pt x="56" y="370"/>
                </a:lnTo>
                <a:lnTo>
                  <a:pt x="56" y="369"/>
                </a:lnTo>
                <a:lnTo>
                  <a:pt x="55" y="369"/>
                </a:lnTo>
                <a:lnTo>
                  <a:pt x="54" y="369"/>
                </a:lnTo>
                <a:lnTo>
                  <a:pt x="53" y="369"/>
                </a:lnTo>
                <a:lnTo>
                  <a:pt x="52" y="369"/>
                </a:lnTo>
                <a:lnTo>
                  <a:pt x="51" y="368"/>
                </a:lnTo>
                <a:lnTo>
                  <a:pt x="50" y="368"/>
                </a:lnTo>
                <a:lnTo>
                  <a:pt x="49" y="368"/>
                </a:lnTo>
                <a:lnTo>
                  <a:pt x="48" y="368"/>
                </a:lnTo>
                <a:lnTo>
                  <a:pt x="48" y="367"/>
                </a:lnTo>
                <a:lnTo>
                  <a:pt x="47" y="368"/>
                </a:lnTo>
                <a:lnTo>
                  <a:pt x="46" y="366"/>
                </a:lnTo>
                <a:lnTo>
                  <a:pt x="45" y="366"/>
                </a:lnTo>
                <a:lnTo>
                  <a:pt x="45" y="367"/>
                </a:lnTo>
                <a:lnTo>
                  <a:pt x="44" y="367"/>
                </a:lnTo>
                <a:lnTo>
                  <a:pt x="42" y="367"/>
                </a:lnTo>
                <a:lnTo>
                  <a:pt x="41" y="366"/>
                </a:lnTo>
                <a:lnTo>
                  <a:pt x="42" y="364"/>
                </a:lnTo>
                <a:lnTo>
                  <a:pt x="41" y="364"/>
                </a:lnTo>
                <a:lnTo>
                  <a:pt x="41" y="365"/>
                </a:lnTo>
                <a:lnTo>
                  <a:pt x="41" y="364"/>
                </a:lnTo>
                <a:lnTo>
                  <a:pt x="40" y="364"/>
                </a:lnTo>
                <a:lnTo>
                  <a:pt x="40" y="363"/>
                </a:lnTo>
                <a:lnTo>
                  <a:pt x="39" y="363"/>
                </a:lnTo>
                <a:lnTo>
                  <a:pt x="39" y="362"/>
                </a:lnTo>
                <a:lnTo>
                  <a:pt x="39" y="361"/>
                </a:lnTo>
                <a:lnTo>
                  <a:pt x="37" y="362"/>
                </a:lnTo>
                <a:lnTo>
                  <a:pt x="36" y="362"/>
                </a:lnTo>
                <a:lnTo>
                  <a:pt x="35" y="362"/>
                </a:lnTo>
                <a:lnTo>
                  <a:pt x="34" y="360"/>
                </a:lnTo>
                <a:lnTo>
                  <a:pt x="33" y="361"/>
                </a:lnTo>
                <a:lnTo>
                  <a:pt x="33" y="360"/>
                </a:lnTo>
                <a:lnTo>
                  <a:pt x="33" y="361"/>
                </a:lnTo>
                <a:lnTo>
                  <a:pt x="32" y="362"/>
                </a:lnTo>
                <a:lnTo>
                  <a:pt x="32" y="363"/>
                </a:lnTo>
                <a:lnTo>
                  <a:pt x="31" y="361"/>
                </a:lnTo>
                <a:lnTo>
                  <a:pt x="30" y="362"/>
                </a:lnTo>
                <a:lnTo>
                  <a:pt x="30" y="363"/>
                </a:lnTo>
                <a:lnTo>
                  <a:pt x="30" y="364"/>
                </a:lnTo>
                <a:lnTo>
                  <a:pt x="29" y="364"/>
                </a:lnTo>
                <a:lnTo>
                  <a:pt x="27" y="363"/>
                </a:lnTo>
                <a:lnTo>
                  <a:pt x="26" y="365"/>
                </a:lnTo>
                <a:lnTo>
                  <a:pt x="25" y="364"/>
                </a:lnTo>
                <a:lnTo>
                  <a:pt x="24" y="364"/>
                </a:lnTo>
                <a:lnTo>
                  <a:pt x="24" y="363"/>
                </a:lnTo>
                <a:lnTo>
                  <a:pt x="21" y="363"/>
                </a:lnTo>
                <a:lnTo>
                  <a:pt x="21" y="364"/>
                </a:lnTo>
                <a:lnTo>
                  <a:pt x="21" y="363"/>
                </a:lnTo>
                <a:lnTo>
                  <a:pt x="20" y="363"/>
                </a:lnTo>
                <a:lnTo>
                  <a:pt x="19" y="363"/>
                </a:lnTo>
                <a:lnTo>
                  <a:pt x="17" y="363"/>
                </a:lnTo>
                <a:lnTo>
                  <a:pt x="17" y="362"/>
                </a:lnTo>
                <a:lnTo>
                  <a:pt x="16" y="362"/>
                </a:lnTo>
                <a:lnTo>
                  <a:pt x="16" y="360"/>
                </a:lnTo>
                <a:lnTo>
                  <a:pt x="15" y="360"/>
                </a:lnTo>
                <a:lnTo>
                  <a:pt x="14" y="360"/>
                </a:lnTo>
                <a:lnTo>
                  <a:pt x="13" y="361"/>
                </a:lnTo>
                <a:lnTo>
                  <a:pt x="13" y="360"/>
                </a:lnTo>
                <a:lnTo>
                  <a:pt x="13" y="361"/>
                </a:lnTo>
                <a:lnTo>
                  <a:pt x="13" y="359"/>
                </a:lnTo>
                <a:lnTo>
                  <a:pt x="13" y="358"/>
                </a:lnTo>
                <a:lnTo>
                  <a:pt x="11" y="358"/>
                </a:lnTo>
                <a:lnTo>
                  <a:pt x="11" y="357"/>
                </a:lnTo>
                <a:lnTo>
                  <a:pt x="12" y="356"/>
                </a:lnTo>
                <a:lnTo>
                  <a:pt x="14" y="355"/>
                </a:lnTo>
                <a:lnTo>
                  <a:pt x="14" y="354"/>
                </a:lnTo>
                <a:lnTo>
                  <a:pt x="14" y="353"/>
                </a:lnTo>
                <a:lnTo>
                  <a:pt x="15" y="352"/>
                </a:lnTo>
                <a:lnTo>
                  <a:pt x="16" y="348"/>
                </a:lnTo>
                <a:lnTo>
                  <a:pt x="16" y="347"/>
                </a:lnTo>
                <a:lnTo>
                  <a:pt x="16" y="346"/>
                </a:lnTo>
                <a:lnTo>
                  <a:pt x="18" y="346"/>
                </a:lnTo>
                <a:lnTo>
                  <a:pt x="18" y="345"/>
                </a:lnTo>
                <a:lnTo>
                  <a:pt x="14" y="343"/>
                </a:lnTo>
                <a:lnTo>
                  <a:pt x="16" y="342"/>
                </a:lnTo>
                <a:lnTo>
                  <a:pt x="16" y="341"/>
                </a:lnTo>
                <a:lnTo>
                  <a:pt x="18" y="339"/>
                </a:lnTo>
                <a:lnTo>
                  <a:pt x="19" y="337"/>
                </a:lnTo>
                <a:lnTo>
                  <a:pt x="17" y="337"/>
                </a:lnTo>
                <a:lnTo>
                  <a:pt x="16" y="337"/>
                </a:lnTo>
                <a:lnTo>
                  <a:pt x="16" y="336"/>
                </a:lnTo>
                <a:lnTo>
                  <a:pt x="16" y="335"/>
                </a:lnTo>
                <a:lnTo>
                  <a:pt x="16" y="334"/>
                </a:lnTo>
                <a:lnTo>
                  <a:pt x="19" y="333"/>
                </a:lnTo>
                <a:lnTo>
                  <a:pt x="20" y="331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6" y="325"/>
                </a:lnTo>
                <a:lnTo>
                  <a:pt x="18" y="324"/>
                </a:lnTo>
                <a:lnTo>
                  <a:pt x="17" y="324"/>
                </a:lnTo>
                <a:lnTo>
                  <a:pt x="15" y="322"/>
                </a:lnTo>
                <a:lnTo>
                  <a:pt x="14" y="321"/>
                </a:lnTo>
                <a:lnTo>
                  <a:pt x="14" y="319"/>
                </a:lnTo>
                <a:lnTo>
                  <a:pt x="15" y="318"/>
                </a:lnTo>
                <a:lnTo>
                  <a:pt x="16" y="318"/>
                </a:lnTo>
                <a:lnTo>
                  <a:pt x="17" y="316"/>
                </a:lnTo>
                <a:lnTo>
                  <a:pt x="17" y="315"/>
                </a:lnTo>
                <a:lnTo>
                  <a:pt x="17" y="314"/>
                </a:lnTo>
                <a:lnTo>
                  <a:pt x="19" y="311"/>
                </a:lnTo>
                <a:lnTo>
                  <a:pt x="19" y="310"/>
                </a:lnTo>
                <a:lnTo>
                  <a:pt x="21" y="307"/>
                </a:lnTo>
                <a:lnTo>
                  <a:pt x="22" y="305"/>
                </a:lnTo>
                <a:lnTo>
                  <a:pt x="22" y="304"/>
                </a:lnTo>
                <a:lnTo>
                  <a:pt x="19" y="303"/>
                </a:lnTo>
                <a:lnTo>
                  <a:pt x="18" y="302"/>
                </a:lnTo>
                <a:lnTo>
                  <a:pt x="17" y="301"/>
                </a:lnTo>
                <a:lnTo>
                  <a:pt x="21" y="298"/>
                </a:lnTo>
                <a:lnTo>
                  <a:pt x="22" y="297"/>
                </a:lnTo>
                <a:lnTo>
                  <a:pt x="22" y="295"/>
                </a:lnTo>
                <a:lnTo>
                  <a:pt x="21" y="291"/>
                </a:lnTo>
                <a:lnTo>
                  <a:pt x="21" y="290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22" y="282"/>
                </a:lnTo>
                <a:lnTo>
                  <a:pt x="24" y="280"/>
                </a:lnTo>
                <a:lnTo>
                  <a:pt x="24" y="279"/>
                </a:lnTo>
                <a:lnTo>
                  <a:pt x="24" y="277"/>
                </a:lnTo>
                <a:lnTo>
                  <a:pt x="24" y="276"/>
                </a:lnTo>
                <a:lnTo>
                  <a:pt x="22" y="277"/>
                </a:lnTo>
                <a:lnTo>
                  <a:pt x="21" y="277"/>
                </a:lnTo>
                <a:lnTo>
                  <a:pt x="21" y="276"/>
                </a:lnTo>
                <a:lnTo>
                  <a:pt x="20" y="275"/>
                </a:lnTo>
                <a:lnTo>
                  <a:pt x="19" y="274"/>
                </a:lnTo>
                <a:lnTo>
                  <a:pt x="17" y="274"/>
                </a:lnTo>
                <a:lnTo>
                  <a:pt x="17" y="273"/>
                </a:lnTo>
                <a:lnTo>
                  <a:pt x="17" y="272"/>
                </a:lnTo>
                <a:lnTo>
                  <a:pt x="19" y="272"/>
                </a:lnTo>
                <a:lnTo>
                  <a:pt x="21" y="270"/>
                </a:lnTo>
                <a:lnTo>
                  <a:pt x="21" y="268"/>
                </a:lnTo>
                <a:lnTo>
                  <a:pt x="19" y="266"/>
                </a:lnTo>
                <a:lnTo>
                  <a:pt x="16" y="266"/>
                </a:lnTo>
                <a:lnTo>
                  <a:pt x="15" y="266"/>
                </a:lnTo>
                <a:lnTo>
                  <a:pt x="16" y="263"/>
                </a:lnTo>
                <a:lnTo>
                  <a:pt x="18" y="263"/>
                </a:lnTo>
                <a:lnTo>
                  <a:pt x="21" y="263"/>
                </a:lnTo>
                <a:lnTo>
                  <a:pt x="21" y="262"/>
                </a:lnTo>
                <a:lnTo>
                  <a:pt x="21" y="261"/>
                </a:lnTo>
                <a:lnTo>
                  <a:pt x="20" y="260"/>
                </a:lnTo>
                <a:lnTo>
                  <a:pt x="19" y="258"/>
                </a:lnTo>
                <a:lnTo>
                  <a:pt x="18" y="257"/>
                </a:lnTo>
                <a:lnTo>
                  <a:pt x="18" y="256"/>
                </a:lnTo>
                <a:lnTo>
                  <a:pt x="17" y="256"/>
                </a:lnTo>
                <a:lnTo>
                  <a:pt x="16" y="256"/>
                </a:lnTo>
                <a:lnTo>
                  <a:pt x="15" y="259"/>
                </a:lnTo>
                <a:lnTo>
                  <a:pt x="13" y="259"/>
                </a:lnTo>
                <a:lnTo>
                  <a:pt x="13" y="258"/>
                </a:lnTo>
                <a:lnTo>
                  <a:pt x="13" y="257"/>
                </a:lnTo>
                <a:lnTo>
                  <a:pt x="13" y="256"/>
                </a:lnTo>
                <a:lnTo>
                  <a:pt x="14" y="255"/>
                </a:lnTo>
                <a:lnTo>
                  <a:pt x="13" y="254"/>
                </a:lnTo>
                <a:lnTo>
                  <a:pt x="11" y="253"/>
                </a:lnTo>
                <a:lnTo>
                  <a:pt x="11" y="251"/>
                </a:lnTo>
                <a:lnTo>
                  <a:pt x="12" y="250"/>
                </a:lnTo>
                <a:lnTo>
                  <a:pt x="10" y="245"/>
                </a:lnTo>
                <a:lnTo>
                  <a:pt x="10" y="243"/>
                </a:lnTo>
                <a:lnTo>
                  <a:pt x="12" y="241"/>
                </a:lnTo>
                <a:lnTo>
                  <a:pt x="12" y="240"/>
                </a:lnTo>
                <a:lnTo>
                  <a:pt x="10" y="237"/>
                </a:lnTo>
                <a:lnTo>
                  <a:pt x="7" y="237"/>
                </a:lnTo>
                <a:lnTo>
                  <a:pt x="6" y="235"/>
                </a:lnTo>
                <a:lnTo>
                  <a:pt x="4" y="231"/>
                </a:lnTo>
                <a:lnTo>
                  <a:pt x="5" y="230"/>
                </a:lnTo>
                <a:lnTo>
                  <a:pt x="5" y="227"/>
                </a:lnTo>
                <a:lnTo>
                  <a:pt x="4" y="226"/>
                </a:lnTo>
                <a:lnTo>
                  <a:pt x="3" y="226"/>
                </a:lnTo>
                <a:lnTo>
                  <a:pt x="3" y="227"/>
                </a:lnTo>
                <a:lnTo>
                  <a:pt x="2" y="227"/>
                </a:lnTo>
                <a:lnTo>
                  <a:pt x="1" y="227"/>
                </a:lnTo>
                <a:lnTo>
                  <a:pt x="0" y="227"/>
                </a:lnTo>
                <a:lnTo>
                  <a:pt x="0" y="225"/>
                </a:lnTo>
                <a:lnTo>
                  <a:pt x="0" y="224"/>
                </a:lnTo>
                <a:lnTo>
                  <a:pt x="1" y="224"/>
                </a:lnTo>
                <a:lnTo>
                  <a:pt x="2" y="223"/>
                </a:lnTo>
                <a:lnTo>
                  <a:pt x="3" y="222"/>
                </a:lnTo>
                <a:lnTo>
                  <a:pt x="3" y="221"/>
                </a:lnTo>
                <a:lnTo>
                  <a:pt x="2" y="221"/>
                </a:lnTo>
                <a:lnTo>
                  <a:pt x="0" y="221"/>
                </a:lnTo>
                <a:lnTo>
                  <a:pt x="0" y="220"/>
                </a:lnTo>
                <a:lnTo>
                  <a:pt x="1" y="219"/>
                </a:lnTo>
                <a:lnTo>
                  <a:pt x="2" y="219"/>
                </a:lnTo>
                <a:lnTo>
                  <a:pt x="4" y="218"/>
                </a:lnTo>
                <a:lnTo>
                  <a:pt x="4" y="217"/>
                </a:lnTo>
                <a:lnTo>
                  <a:pt x="5" y="216"/>
                </a:lnTo>
                <a:lnTo>
                  <a:pt x="8" y="215"/>
                </a:lnTo>
                <a:lnTo>
                  <a:pt x="9" y="215"/>
                </a:lnTo>
                <a:lnTo>
                  <a:pt x="10" y="213"/>
                </a:lnTo>
                <a:lnTo>
                  <a:pt x="10" y="212"/>
                </a:lnTo>
                <a:lnTo>
                  <a:pt x="12" y="212"/>
                </a:lnTo>
                <a:lnTo>
                  <a:pt x="13" y="212"/>
                </a:lnTo>
                <a:lnTo>
                  <a:pt x="13" y="211"/>
                </a:lnTo>
                <a:lnTo>
                  <a:pt x="15" y="209"/>
                </a:lnTo>
                <a:lnTo>
                  <a:pt x="16" y="209"/>
                </a:lnTo>
                <a:lnTo>
                  <a:pt x="17" y="209"/>
                </a:lnTo>
                <a:lnTo>
                  <a:pt x="19" y="211"/>
                </a:lnTo>
                <a:lnTo>
                  <a:pt x="20" y="209"/>
                </a:lnTo>
                <a:lnTo>
                  <a:pt x="21" y="207"/>
                </a:lnTo>
                <a:lnTo>
                  <a:pt x="21" y="205"/>
                </a:lnTo>
                <a:lnTo>
                  <a:pt x="2" y="190"/>
                </a:lnTo>
                <a:lnTo>
                  <a:pt x="10" y="175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6" name="Freeform 68"/>
          <p:cNvSpPr>
            <a:spLocks/>
          </p:cNvSpPr>
          <p:nvPr/>
        </p:nvSpPr>
        <p:spPr bwMode="auto">
          <a:xfrm>
            <a:off x="5486400" y="4105275"/>
            <a:ext cx="801688" cy="366713"/>
          </a:xfrm>
          <a:custGeom>
            <a:avLst/>
            <a:gdLst>
              <a:gd name="T0" fmla="*/ 2147483647 w 505"/>
              <a:gd name="T1" fmla="*/ 2147483647 h 231"/>
              <a:gd name="T2" fmla="*/ 2147483647 w 505"/>
              <a:gd name="T3" fmla="*/ 2147483647 h 231"/>
              <a:gd name="T4" fmla="*/ 2147483647 w 505"/>
              <a:gd name="T5" fmla="*/ 2147483647 h 231"/>
              <a:gd name="T6" fmla="*/ 2147483647 w 505"/>
              <a:gd name="T7" fmla="*/ 2147483647 h 231"/>
              <a:gd name="T8" fmla="*/ 2147483647 w 505"/>
              <a:gd name="T9" fmla="*/ 2147483647 h 231"/>
              <a:gd name="T10" fmla="*/ 2147483647 w 505"/>
              <a:gd name="T11" fmla="*/ 2147483647 h 231"/>
              <a:gd name="T12" fmla="*/ 2147483647 w 505"/>
              <a:gd name="T13" fmla="*/ 2147483647 h 231"/>
              <a:gd name="T14" fmla="*/ 2147483647 w 505"/>
              <a:gd name="T15" fmla="*/ 2147483647 h 231"/>
              <a:gd name="T16" fmla="*/ 2147483647 w 505"/>
              <a:gd name="T17" fmla="*/ 2147483647 h 231"/>
              <a:gd name="T18" fmla="*/ 2147483647 w 505"/>
              <a:gd name="T19" fmla="*/ 2147483647 h 231"/>
              <a:gd name="T20" fmla="*/ 2147483647 w 505"/>
              <a:gd name="T21" fmla="*/ 2147483647 h 231"/>
              <a:gd name="T22" fmla="*/ 2147483647 w 505"/>
              <a:gd name="T23" fmla="*/ 2147483647 h 231"/>
              <a:gd name="T24" fmla="*/ 2147483647 w 505"/>
              <a:gd name="T25" fmla="*/ 2147483647 h 231"/>
              <a:gd name="T26" fmla="*/ 2147483647 w 505"/>
              <a:gd name="T27" fmla="*/ 2147483647 h 231"/>
              <a:gd name="T28" fmla="*/ 2147483647 w 505"/>
              <a:gd name="T29" fmla="*/ 2147483647 h 231"/>
              <a:gd name="T30" fmla="*/ 2147483647 w 505"/>
              <a:gd name="T31" fmla="*/ 2147483647 h 231"/>
              <a:gd name="T32" fmla="*/ 2147483647 w 505"/>
              <a:gd name="T33" fmla="*/ 0 h 231"/>
              <a:gd name="T34" fmla="*/ 2147483647 w 505"/>
              <a:gd name="T35" fmla="*/ 2147483647 h 231"/>
              <a:gd name="T36" fmla="*/ 2147483647 w 505"/>
              <a:gd name="T37" fmla="*/ 2147483647 h 231"/>
              <a:gd name="T38" fmla="*/ 2147483647 w 505"/>
              <a:gd name="T39" fmla="*/ 2147483647 h 231"/>
              <a:gd name="T40" fmla="*/ 2147483647 w 505"/>
              <a:gd name="T41" fmla="*/ 2147483647 h 231"/>
              <a:gd name="T42" fmla="*/ 2147483647 w 505"/>
              <a:gd name="T43" fmla="*/ 2147483647 h 231"/>
              <a:gd name="T44" fmla="*/ 2147483647 w 505"/>
              <a:gd name="T45" fmla="*/ 2147483647 h 231"/>
              <a:gd name="T46" fmla="*/ 2147483647 w 505"/>
              <a:gd name="T47" fmla="*/ 2147483647 h 231"/>
              <a:gd name="T48" fmla="*/ 2147483647 w 505"/>
              <a:gd name="T49" fmla="*/ 2147483647 h 231"/>
              <a:gd name="T50" fmla="*/ 2147483647 w 505"/>
              <a:gd name="T51" fmla="*/ 2147483647 h 231"/>
              <a:gd name="T52" fmla="*/ 2147483647 w 505"/>
              <a:gd name="T53" fmla="*/ 2147483647 h 231"/>
              <a:gd name="T54" fmla="*/ 2147483647 w 505"/>
              <a:gd name="T55" fmla="*/ 2147483647 h 231"/>
              <a:gd name="T56" fmla="*/ 2147483647 w 505"/>
              <a:gd name="T57" fmla="*/ 2147483647 h 231"/>
              <a:gd name="T58" fmla="*/ 2147483647 w 505"/>
              <a:gd name="T59" fmla="*/ 2147483647 h 231"/>
              <a:gd name="T60" fmla="*/ 2147483647 w 505"/>
              <a:gd name="T61" fmla="*/ 2147483647 h 231"/>
              <a:gd name="T62" fmla="*/ 2147483647 w 505"/>
              <a:gd name="T63" fmla="*/ 2147483647 h 231"/>
              <a:gd name="T64" fmla="*/ 2147483647 w 505"/>
              <a:gd name="T65" fmla="*/ 2147483647 h 231"/>
              <a:gd name="T66" fmla="*/ 2147483647 w 505"/>
              <a:gd name="T67" fmla="*/ 2147483647 h 231"/>
              <a:gd name="T68" fmla="*/ 2147483647 w 505"/>
              <a:gd name="T69" fmla="*/ 2147483647 h 231"/>
              <a:gd name="T70" fmla="*/ 2147483647 w 505"/>
              <a:gd name="T71" fmla="*/ 2147483647 h 231"/>
              <a:gd name="T72" fmla="*/ 2147483647 w 505"/>
              <a:gd name="T73" fmla="*/ 2147483647 h 231"/>
              <a:gd name="T74" fmla="*/ 2147483647 w 505"/>
              <a:gd name="T75" fmla="*/ 2147483647 h 231"/>
              <a:gd name="T76" fmla="*/ 2147483647 w 505"/>
              <a:gd name="T77" fmla="*/ 2147483647 h 231"/>
              <a:gd name="T78" fmla="*/ 2147483647 w 505"/>
              <a:gd name="T79" fmla="*/ 2147483647 h 231"/>
              <a:gd name="T80" fmla="*/ 2147483647 w 505"/>
              <a:gd name="T81" fmla="*/ 2147483647 h 231"/>
              <a:gd name="T82" fmla="*/ 2147483647 w 505"/>
              <a:gd name="T83" fmla="*/ 2147483647 h 231"/>
              <a:gd name="T84" fmla="*/ 2147483647 w 505"/>
              <a:gd name="T85" fmla="*/ 2147483647 h 231"/>
              <a:gd name="T86" fmla="*/ 2147483647 w 505"/>
              <a:gd name="T87" fmla="*/ 2147483647 h 231"/>
              <a:gd name="T88" fmla="*/ 2147483647 w 505"/>
              <a:gd name="T89" fmla="*/ 2147483647 h 231"/>
              <a:gd name="T90" fmla="*/ 2147483647 w 505"/>
              <a:gd name="T91" fmla="*/ 2147483647 h 231"/>
              <a:gd name="T92" fmla="*/ 2147483647 w 505"/>
              <a:gd name="T93" fmla="*/ 2147483647 h 231"/>
              <a:gd name="T94" fmla="*/ 2147483647 w 505"/>
              <a:gd name="T95" fmla="*/ 2147483647 h 231"/>
              <a:gd name="T96" fmla="*/ 2147483647 w 505"/>
              <a:gd name="T97" fmla="*/ 2147483647 h 231"/>
              <a:gd name="T98" fmla="*/ 2147483647 w 505"/>
              <a:gd name="T99" fmla="*/ 2147483647 h 231"/>
              <a:gd name="T100" fmla="*/ 2147483647 w 505"/>
              <a:gd name="T101" fmla="*/ 2147483647 h 231"/>
              <a:gd name="T102" fmla="*/ 2147483647 w 505"/>
              <a:gd name="T103" fmla="*/ 2147483647 h 231"/>
              <a:gd name="T104" fmla="*/ 2147483647 w 505"/>
              <a:gd name="T105" fmla="*/ 2147483647 h 231"/>
              <a:gd name="T106" fmla="*/ 2147483647 w 505"/>
              <a:gd name="T107" fmla="*/ 2147483647 h 231"/>
              <a:gd name="T108" fmla="*/ 2147483647 w 505"/>
              <a:gd name="T109" fmla="*/ 2147483647 h 231"/>
              <a:gd name="T110" fmla="*/ 2147483647 w 505"/>
              <a:gd name="T111" fmla="*/ 2147483647 h 231"/>
              <a:gd name="T112" fmla="*/ 2147483647 w 505"/>
              <a:gd name="T113" fmla="*/ 2147483647 h 231"/>
              <a:gd name="T114" fmla="*/ 2147483647 w 505"/>
              <a:gd name="T115" fmla="*/ 2147483647 h 231"/>
              <a:gd name="T116" fmla="*/ 2147483647 w 505"/>
              <a:gd name="T117" fmla="*/ 2147483647 h 231"/>
              <a:gd name="T118" fmla="*/ 2147483647 w 505"/>
              <a:gd name="T119" fmla="*/ 2147483647 h 2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5"/>
              <a:gd name="T181" fmla="*/ 0 h 231"/>
              <a:gd name="T182" fmla="*/ 505 w 505"/>
              <a:gd name="T183" fmla="*/ 231 h 2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5" h="231">
                <a:moveTo>
                  <a:pt x="0" y="175"/>
                </a:moveTo>
                <a:lnTo>
                  <a:pt x="10" y="153"/>
                </a:lnTo>
                <a:lnTo>
                  <a:pt x="17" y="137"/>
                </a:lnTo>
                <a:lnTo>
                  <a:pt x="23" y="137"/>
                </a:lnTo>
                <a:lnTo>
                  <a:pt x="23" y="136"/>
                </a:lnTo>
                <a:lnTo>
                  <a:pt x="23" y="135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2" y="127"/>
                </a:lnTo>
                <a:lnTo>
                  <a:pt x="18" y="127"/>
                </a:lnTo>
                <a:lnTo>
                  <a:pt x="33" y="79"/>
                </a:lnTo>
                <a:lnTo>
                  <a:pt x="40" y="78"/>
                </a:lnTo>
                <a:lnTo>
                  <a:pt x="39" y="78"/>
                </a:lnTo>
                <a:lnTo>
                  <a:pt x="39" y="77"/>
                </a:lnTo>
                <a:lnTo>
                  <a:pt x="39" y="76"/>
                </a:lnTo>
                <a:lnTo>
                  <a:pt x="38" y="76"/>
                </a:lnTo>
                <a:lnTo>
                  <a:pt x="37" y="76"/>
                </a:lnTo>
                <a:lnTo>
                  <a:pt x="32" y="71"/>
                </a:lnTo>
                <a:lnTo>
                  <a:pt x="32" y="69"/>
                </a:lnTo>
                <a:lnTo>
                  <a:pt x="30" y="65"/>
                </a:lnTo>
                <a:lnTo>
                  <a:pt x="22" y="49"/>
                </a:lnTo>
                <a:lnTo>
                  <a:pt x="24" y="49"/>
                </a:lnTo>
                <a:lnTo>
                  <a:pt x="24" y="47"/>
                </a:lnTo>
                <a:lnTo>
                  <a:pt x="22" y="45"/>
                </a:lnTo>
                <a:lnTo>
                  <a:pt x="23" y="42"/>
                </a:lnTo>
                <a:lnTo>
                  <a:pt x="22" y="41"/>
                </a:lnTo>
                <a:lnTo>
                  <a:pt x="21" y="41"/>
                </a:lnTo>
                <a:lnTo>
                  <a:pt x="20" y="39"/>
                </a:lnTo>
                <a:lnTo>
                  <a:pt x="19" y="37"/>
                </a:lnTo>
                <a:lnTo>
                  <a:pt x="18" y="36"/>
                </a:lnTo>
                <a:lnTo>
                  <a:pt x="17" y="36"/>
                </a:lnTo>
                <a:lnTo>
                  <a:pt x="17" y="35"/>
                </a:lnTo>
                <a:lnTo>
                  <a:pt x="17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7" y="31"/>
                </a:lnTo>
                <a:lnTo>
                  <a:pt x="17" y="30"/>
                </a:lnTo>
                <a:lnTo>
                  <a:pt x="16" y="30"/>
                </a:lnTo>
                <a:lnTo>
                  <a:pt x="17" y="29"/>
                </a:lnTo>
                <a:lnTo>
                  <a:pt x="20" y="30"/>
                </a:lnTo>
                <a:lnTo>
                  <a:pt x="20" y="27"/>
                </a:lnTo>
                <a:lnTo>
                  <a:pt x="21" y="27"/>
                </a:lnTo>
                <a:lnTo>
                  <a:pt x="22" y="28"/>
                </a:lnTo>
                <a:lnTo>
                  <a:pt x="23" y="30"/>
                </a:lnTo>
                <a:lnTo>
                  <a:pt x="23" y="31"/>
                </a:lnTo>
                <a:lnTo>
                  <a:pt x="23" y="33"/>
                </a:lnTo>
                <a:lnTo>
                  <a:pt x="23" y="34"/>
                </a:lnTo>
                <a:lnTo>
                  <a:pt x="24" y="34"/>
                </a:lnTo>
                <a:lnTo>
                  <a:pt x="24" y="35"/>
                </a:lnTo>
                <a:lnTo>
                  <a:pt x="24" y="36"/>
                </a:lnTo>
                <a:lnTo>
                  <a:pt x="25" y="36"/>
                </a:lnTo>
                <a:lnTo>
                  <a:pt x="25" y="37"/>
                </a:lnTo>
                <a:lnTo>
                  <a:pt x="26" y="37"/>
                </a:lnTo>
                <a:lnTo>
                  <a:pt x="25" y="38"/>
                </a:lnTo>
                <a:lnTo>
                  <a:pt x="24" y="39"/>
                </a:lnTo>
                <a:lnTo>
                  <a:pt x="24" y="40"/>
                </a:lnTo>
                <a:lnTo>
                  <a:pt x="25" y="41"/>
                </a:lnTo>
                <a:lnTo>
                  <a:pt x="25" y="42"/>
                </a:lnTo>
                <a:lnTo>
                  <a:pt x="26" y="41"/>
                </a:lnTo>
                <a:lnTo>
                  <a:pt x="26" y="42"/>
                </a:lnTo>
                <a:lnTo>
                  <a:pt x="27" y="41"/>
                </a:lnTo>
                <a:lnTo>
                  <a:pt x="29" y="42"/>
                </a:lnTo>
                <a:lnTo>
                  <a:pt x="29" y="43"/>
                </a:lnTo>
                <a:lnTo>
                  <a:pt x="29" y="44"/>
                </a:lnTo>
                <a:lnTo>
                  <a:pt x="30" y="45"/>
                </a:lnTo>
                <a:lnTo>
                  <a:pt x="30" y="46"/>
                </a:lnTo>
                <a:lnTo>
                  <a:pt x="29" y="46"/>
                </a:lnTo>
                <a:lnTo>
                  <a:pt x="30" y="47"/>
                </a:lnTo>
                <a:lnTo>
                  <a:pt x="32" y="47"/>
                </a:lnTo>
                <a:lnTo>
                  <a:pt x="32" y="48"/>
                </a:lnTo>
                <a:lnTo>
                  <a:pt x="33" y="48"/>
                </a:lnTo>
                <a:lnTo>
                  <a:pt x="34" y="49"/>
                </a:lnTo>
                <a:lnTo>
                  <a:pt x="35" y="49"/>
                </a:lnTo>
                <a:lnTo>
                  <a:pt x="35" y="51"/>
                </a:lnTo>
                <a:lnTo>
                  <a:pt x="37" y="52"/>
                </a:lnTo>
                <a:lnTo>
                  <a:pt x="39" y="51"/>
                </a:lnTo>
                <a:lnTo>
                  <a:pt x="39" y="52"/>
                </a:lnTo>
                <a:lnTo>
                  <a:pt x="40" y="54"/>
                </a:lnTo>
                <a:lnTo>
                  <a:pt x="41" y="53"/>
                </a:lnTo>
                <a:lnTo>
                  <a:pt x="41" y="52"/>
                </a:lnTo>
                <a:lnTo>
                  <a:pt x="42" y="52"/>
                </a:lnTo>
                <a:lnTo>
                  <a:pt x="43" y="51"/>
                </a:lnTo>
                <a:lnTo>
                  <a:pt x="44" y="50"/>
                </a:lnTo>
                <a:lnTo>
                  <a:pt x="44" y="49"/>
                </a:lnTo>
                <a:lnTo>
                  <a:pt x="45" y="50"/>
                </a:lnTo>
                <a:lnTo>
                  <a:pt x="46" y="50"/>
                </a:lnTo>
                <a:lnTo>
                  <a:pt x="46" y="49"/>
                </a:lnTo>
                <a:lnTo>
                  <a:pt x="47" y="49"/>
                </a:lnTo>
                <a:lnTo>
                  <a:pt x="48" y="49"/>
                </a:lnTo>
                <a:lnTo>
                  <a:pt x="49" y="49"/>
                </a:lnTo>
                <a:lnTo>
                  <a:pt x="51" y="48"/>
                </a:lnTo>
                <a:lnTo>
                  <a:pt x="52" y="48"/>
                </a:lnTo>
                <a:lnTo>
                  <a:pt x="52" y="49"/>
                </a:lnTo>
                <a:lnTo>
                  <a:pt x="52" y="48"/>
                </a:lnTo>
                <a:lnTo>
                  <a:pt x="54" y="49"/>
                </a:lnTo>
                <a:lnTo>
                  <a:pt x="55" y="48"/>
                </a:lnTo>
                <a:lnTo>
                  <a:pt x="56" y="48"/>
                </a:lnTo>
                <a:lnTo>
                  <a:pt x="56" y="47"/>
                </a:lnTo>
                <a:lnTo>
                  <a:pt x="55" y="47"/>
                </a:lnTo>
                <a:lnTo>
                  <a:pt x="55" y="46"/>
                </a:lnTo>
                <a:lnTo>
                  <a:pt x="56" y="46"/>
                </a:lnTo>
                <a:lnTo>
                  <a:pt x="57" y="46"/>
                </a:lnTo>
                <a:lnTo>
                  <a:pt x="58" y="46"/>
                </a:lnTo>
                <a:lnTo>
                  <a:pt x="61" y="45"/>
                </a:lnTo>
                <a:lnTo>
                  <a:pt x="62" y="46"/>
                </a:lnTo>
                <a:lnTo>
                  <a:pt x="63" y="44"/>
                </a:lnTo>
                <a:lnTo>
                  <a:pt x="65" y="46"/>
                </a:lnTo>
                <a:lnTo>
                  <a:pt x="65" y="45"/>
                </a:lnTo>
                <a:lnTo>
                  <a:pt x="66" y="45"/>
                </a:lnTo>
                <a:lnTo>
                  <a:pt x="66" y="43"/>
                </a:lnTo>
                <a:lnTo>
                  <a:pt x="67" y="43"/>
                </a:lnTo>
                <a:lnTo>
                  <a:pt x="68" y="42"/>
                </a:lnTo>
                <a:lnTo>
                  <a:pt x="69" y="42"/>
                </a:lnTo>
                <a:lnTo>
                  <a:pt x="70" y="39"/>
                </a:lnTo>
                <a:lnTo>
                  <a:pt x="72" y="39"/>
                </a:lnTo>
                <a:lnTo>
                  <a:pt x="72" y="38"/>
                </a:lnTo>
                <a:lnTo>
                  <a:pt x="72" y="37"/>
                </a:lnTo>
                <a:lnTo>
                  <a:pt x="73" y="37"/>
                </a:lnTo>
                <a:lnTo>
                  <a:pt x="74" y="36"/>
                </a:lnTo>
                <a:lnTo>
                  <a:pt x="74" y="35"/>
                </a:lnTo>
                <a:lnTo>
                  <a:pt x="75" y="33"/>
                </a:lnTo>
                <a:lnTo>
                  <a:pt x="74" y="33"/>
                </a:lnTo>
                <a:lnTo>
                  <a:pt x="75" y="32"/>
                </a:lnTo>
                <a:lnTo>
                  <a:pt x="74" y="31"/>
                </a:lnTo>
                <a:lnTo>
                  <a:pt x="75" y="31"/>
                </a:lnTo>
                <a:lnTo>
                  <a:pt x="75" y="30"/>
                </a:lnTo>
                <a:lnTo>
                  <a:pt x="76" y="30"/>
                </a:lnTo>
                <a:lnTo>
                  <a:pt x="77" y="29"/>
                </a:lnTo>
                <a:lnTo>
                  <a:pt x="78" y="28"/>
                </a:lnTo>
                <a:lnTo>
                  <a:pt x="79" y="27"/>
                </a:lnTo>
                <a:lnTo>
                  <a:pt x="81" y="28"/>
                </a:lnTo>
                <a:lnTo>
                  <a:pt x="81" y="27"/>
                </a:lnTo>
                <a:lnTo>
                  <a:pt x="82" y="26"/>
                </a:lnTo>
                <a:lnTo>
                  <a:pt x="83" y="25"/>
                </a:lnTo>
                <a:lnTo>
                  <a:pt x="82" y="24"/>
                </a:lnTo>
                <a:lnTo>
                  <a:pt x="83" y="23"/>
                </a:lnTo>
                <a:lnTo>
                  <a:pt x="84" y="24"/>
                </a:lnTo>
                <a:lnTo>
                  <a:pt x="84" y="23"/>
                </a:lnTo>
                <a:lnTo>
                  <a:pt x="84" y="22"/>
                </a:lnTo>
                <a:lnTo>
                  <a:pt x="85" y="22"/>
                </a:lnTo>
                <a:lnTo>
                  <a:pt x="85" y="21"/>
                </a:lnTo>
                <a:lnTo>
                  <a:pt x="84" y="20"/>
                </a:lnTo>
                <a:lnTo>
                  <a:pt x="85" y="20"/>
                </a:lnTo>
                <a:lnTo>
                  <a:pt x="86" y="20"/>
                </a:lnTo>
                <a:lnTo>
                  <a:pt x="85" y="19"/>
                </a:lnTo>
                <a:lnTo>
                  <a:pt x="84" y="20"/>
                </a:lnTo>
                <a:lnTo>
                  <a:pt x="84" y="19"/>
                </a:lnTo>
                <a:lnTo>
                  <a:pt x="85" y="18"/>
                </a:lnTo>
                <a:lnTo>
                  <a:pt x="85" y="17"/>
                </a:lnTo>
                <a:lnTo>
                  <a:pt x="87" y="17"/>
                </a:lnTo>
                <a:lnTo>
                  <a:pt x="88" y="17"/>
                </a:lnTo>
                <a:lnTo>
                  <a:pt x="88" y="16"/>
                </a:lnTo>
                <a:lnTo>
                  <a:pt x="88" y="15"/>
                </a:lnTo>
                <a:lnTo>
                  <a:pt x="89" y="14"/>
                </a:lnTo>
                <a:lnTo>
                  <a:pt x="89" y="13"/>
                </a:lnTo>
                <a:lnTo>
                  <a:pt x="90" y="13"/>
                </a:lnTo>
                <a:lnTo>
                  <a:pt x="90" y="12"/>
                </a:lnTo>
                <a:lnTo>
                  <a:pt x="91" y="12"/>
                </a:lnTo>
                <a:lnTo>
                  <a:pt x="92" y="12"/>
                </a:lnTo>
                <a:lnTo>
                  <a:pt x="92" y="11"/>
                </a:lnTo>
                <a:lnTo>
                  <a:pt x="92" y="10"/>
                </a:lnTo>
                <a:lnTo>
                  <a:pt x="93" y="11"/>
                </a:lnTo>
                <a:lnTo>
                  <a:pt x="95" y="11"/>
                </a:lnTo>
                <a:lnTo>
                  <a:pt x="95" y="12"/>
                </a:lnTo>
                <a:lnTo>
                  <a:pt x="95" y="11"/>
                </a:lnTo>
                <a:lnTo>
                  <a:pt x="96" y="12"/>
                </a:lnTo>
                <a:lnTo>
                  <a:pt x="96" y="13"/>
                </a:lnTo>
                <a:lnTo>
                  <a:pt x="97" y="13"/>
                </a:lnTo>
                <a:lnTo>
                  <a:pt x="98" y="13"/>
                </a:lnTo>
                <a:lnTo>
                  <a:pt x="97" y="12"/>
                </a:lnTo>
                <a:lnTo>
                  <a:pt x="98" y="12"/>
                </a:lnTo>
                <a:lnTo>
                  <a:pt x="98" y="13"/>
                </a:lnTo>
                <a:lnTo>
                  <a:pt x="98" y="12"/>
                </a:lnTo>
                <a:lnTo>
                  <a:pt x="98" y="11"/>
                </a:lnTo>
                <a:lnTo>
                  <a:pt x="98" y="12"/>
                </a:lnTo>
                <a:lnTo>
                  <a:pt x="99" y="13"/>
                </a:lnTo>
                <a:lnTo>
                  <a:pt x="99" y="12"/>
                </a:lnTo>
                <a:lnTo>
                  <a:pt x="100" y="12"/>
                </a:lnTo>
                <a:lnTo>
                  <a:pt x="101" y="13"/>
                </a:lnTo>
                <a:lnTo>
                  <a:pt x="101" y="12"/>
                </a:lnTo>
                <a:lnTo>
                  <a:pt x="101" y="13"/>
                </a:lnTo>
                <a:lnTo>
                  <a:pt x="102" y="12"/>
                </a:lnTo>
                <a:lnTo>
                  <a:pt x="103" y="13"/>
                </a:lnTo>
                <a:lnTo>
                  <a:pt x="103" y="12"/>
                </a:lnTo>
                <a:lnTo>
                  <a:pt x="104" y="11"/>
                </a:lnTo>
                <a:lnTo>
                  <a:pt x="105" y="12"/>
                </a:lnTo>
                <a:lnTo>
                  <a:pt x="106" y="11"/>
                </a:lnTo>
                <a:lnTo>
                  <a:pt x="107" y="12"/>
                </a:lnTo>
                <a:lnTo>
                  <a:pt x="107" y="11"/>
                </a:lnTo>
                <a:lnTo>
                  <a:pt x="107" y="10"/>
                </a:lnTo>
                <a:lnTo>
                  <a:pt x="108" y="10"/>
                </a:lnTo>
                <a:lnTo>
                  <a:pt x="107" y="10"/>
                </a:lnTo>
                <a:lnTo>
                  <a:pt x="108" y="10"/>
                </a:lnTo>
                <a:lnTo>
                  <a:pt x="108" y="9"/>
                </a:lnTo>
                <a:lnTo>
                  <a:pt x="109" y="10"/>
                </a:lnTo>
                <a:lnTo>
                  <a:pt x="110" y="11"/>
                </a:lnTo>
                <a:lnTo>
                  <a:pt x="110" y="10"/>
                </a:lnTo>
                <a:lnTo>
                  <a:pt x="111" y="10"/>
                </a:lnTo>
                <a:lnTo>
                  <a:pt x="111" y="11"/>
                </a:lnTo>
                <a:lnTo>
                  <a:pt x="112" y="11"/>
                </a:lnTo>
                <a:lnTo>
                  <a:pt x="112" y="12"/>
                </a:lnTo>
                <a:lnTo>
                  <a:pt x="113" y="13"/>
                </a:lnTo>
                <a:lnTo>
                  <a:pt x="113" y="11"/>
                </a:lnTo>
                <a:lnTo>
                  <a:pt x="114" y="11"/>
                </a:lnTo>
                <a:lnTo>
                  <a:pt x="115" y="11"/>
                </a:lnTo>
                <a:lnTo>
                  <a:pt x="115" y="10"/>
                </a:lnTo>
                <a:lnTo>
                  <a:pt x="116" y="10"/>
                </a:lnTo>
                <a:lnTo>
                  <a:pt x="117" y="10"/>
                </a:lnTo>
                <a:lnTo>
                  <a:pt x="117" y="9"/>
                </a:lnTo>
                <a:lnTo>
                  <a:pt x="118" y="9"/>
                </a:lnTo>
                <a:lnTo>
                  <a:pt x="118" y="8"/>
                </a:lnTo>
                <a:lnTo>
                  <a:pt x="120" y="8"/>
                </a:lnTo>
                <a:lnTo>
                  <a:pt x="119" y="8"/>
                </a:lnTo>
                <a:lnTo>
                  <a:pt x="119" y="9"/>
                </a:lnTo>
                <a:lnTo>
                  <a:pt x="120" y="10"/>
                </a:lnTo>
                <a:lnTo>
                  <a:pt x="120" y="9"/>
                </a:lnTo>
                <a:lnTo>
                  <a:pt x="121" y="9"/>
                </a:lnTo>
                <a:lnTo>
                  <a:pt x="121" y="8"/>
                </a:lnTo>
                <a:lnTo>
                  <a:pt x="122" y="8"/>
                </a:lnTo>
                <a:lnTo>
                  <a:pt x="123" y="8"/>
                </a:lnTo>
                <a:lnTo>
                  <a:pt x="124" y="8"/>
                </a:lnTo>
                <a:lnTo>
                  <a:pt x="124" y="7"/>
                </a:lnTo>
                <a:lnTo>
                  <a:pt x="125" y="7"/>
                </a:lnTo>
                <a:lnTo>
                  <a:pt x="124" y="6"/>
                </a:lnTo>
                <a:lnTo>
                  <a:pt x="125" y="6"/>
                </a:lnTo>
                <a:lnTo>
                  <a:pt x="126" y="6"/>
                </a:lnTo>
                <a:lnTo>
                  <a:pt x="125" y="5"/>
                </a:lnTo>
                <a:lnTo>
                  <a:pt x="126" y="5"/>
                </a:lnTo>
                <a:lnTo>
                  <a:pt x="126" y="4"/>
                </a:lnTo>
                <a:lnTo>
                  <a:pt x="127" y="4"/>
                </a:lnTo>
                <a:lnTo>
                  <a:pt x="127" y="5"/>
                </a:lnTo>
                <a:lnTo>
                  <a:pt x="128" y="5"/>
                </a:lnTo>
                <a:lnTo>
                  <a:pt x="128" y="4"/>
                </a:lnTo>
                <a:lnTo>
                  <a:pt x="129" y="5"/>
                </a:lnTo>
                <a:lnTo>
                  <a:pt x="129" y="4"/>
                </a:lnTo>
                <a:lnTo>
                  <a:pt x="130" y="4"/>
                </a:lnTo>
                <a:lnTo>
                  <a:pt x="131" y="2"/>
                </a:lnTo>
                <a:lnTo>
                  <a:pt x="131" y="3"/>
                </a:lnTo>
                <a:lnTo>
                  <a:pt x="132" y="2"/>
                </a:lnTo>
                <a:lnTo>
                  <a:pt x="133" y="3"/>
                </a:lnTo>
                <a:lnTo>
                  <a:pt x="133" y="2"/>
                </a:lnTo>
                <a:lnTo>
                  <a:pt x="134" y="2"/>
                </a:lnTo>
                <a:lnTo>
                  <a:pt x="134" y="1"/>
                </a:lnTo>
                <a:lnTo>
                  <a:pt x="135" y="1"/>
                </a:lnTo>
                <a:lnTo>
                  <a:pt x="136" y="1"/>
                </a:lnTo>
                <a:lnTo>
                  <a:pt x="136" y="0"/>
                </a:lnTo>
                <a:lnTo>
                  <a:pt x="136" y="1"/>
                </a:lnTo>
                <a:lnTo>
                  <a:pt x="138" y="1"/>
                </a:lnTo>
                <a:lnTo>
                  <a:pt x="139" y="0"/>
                </a:lnTo>
                <a:lnTo>
                  <a:pt x="139" y="1"/>
                </a:lnTo>
                <a:lnTo>
                  <a:pt x="140" y="0"/>
                </a:lnTo>
                <a:lnTo>
                  <a:pt x="140" y="2"/>
                </a:lnTo>
                <a:lnTo>
                  <a:pt x="141" y="2"/>
                </a:lnTo>
                <a:lnTo>
                  <a:pt x="141" y="0"/>
                </a:lnTo>
                <a:lnTo>
                  <a:pt x="141" y="2"/>
                </a:lnTo>
                <a:lnTo>
                  <a:pt x="143" y="2"/>
                </a:lnTo>
                <a:lnTo>
                  <a:pt x="144" y="4"/>
                </a:lnTo>
                <a:lnTo>
                  <a:pt x="143" y="4"/>
                </a:lnTo>
                <a:lnTo>
                  <a:pt x="142" y="4"/>
                </a:lnTo>
                <a:lnTo>
                  <a:pt x="144" y="4"/>
                </a:lnTo>
                <a:lnTo>
                  <a:pt x="143" y="4"/>
                </a:lnTo>
                <a:lnTo>
                  <a:pt x="143" y="6"/>
                </a:lnTo>
                <a:lnTo>
                  <a:pt x="144" y="5"/>
                </a:lnTo>
                <a:lnTo>
                  <a:pt x="144" y="6"/>
                </a:lnTo>
                <a:lnTo>
                  <a:pt x="144" y="7"/>
                </a:lnTo>
                <a:lnTo>
                  <a:pt x="144" y="6"/>
                </a:lnTo>
                <a:lnTo>
                  <a:pt x="144" y="7"/>
                </a:lnTo>
                <a:lnTo>
                  <a:pt x="145" y="7"/>
                </a:lnTo>
                <a:lnTo>
                  <a:pt x="146" y="7"/>
                </a:lnTo>
                <a:lnTo>
                  <a:pt x="147" y="7"/>
                </a:lnTo>
                <a:lnTo>
                  <a:pt x="148" y="8"/>
                </a:lnTo>
                <a:lnTo>
                  <a:pt x="149" y="8"/>
                </a:lnTo>
                <a:lnTo>
                  <a:pt x="149" y="7"/>
                </a:lnTo>
                <a:lnTo>
                  <a:pt x="150" y="7"/>
                </a:lnTo>
                <a:lnTo>
                  <a:pt x="152" y="7"/>
                </a:lnTo>
                <a:lnTo>
                  <a:pt x="151" y="8"/>
                </a:lnTo>
                <a:lnTo>
                  <a:pt x="152" y="8"/>
                </a:lnTo>
                <a:lnTo>
                  <a:pt x="152" y="9"/>
                </a:lnTo>
                <a:lnTo>
                  <a:pt x="153" y="9"/>
                </a:lnTo>
                <a:lnTo>
                  <a:pt x="153" y="8"/>
                </a:lnTo>
                <a:lnTo>
                  <a:pt x="154" y="9"/>
                </a:lnTo>
                <a:lnTo>
                  <a:pt x="155" y="9"/>
                </a:lnTo>
                <a:lnTo>
                  <a:pt x="155" y="10"/>
                </a:lnTo>
                <a:lnTo>
                  <a:pt x="156" y="10"/>
                </a:lnTo>
                <a:lnTo>
                  <a:pt x="157" y="10"/>
                </a:lnTo>
                <a:lnTo>
                  <a:pt x="158" y="10"/>
                </a:lnTo>
                <a:lnTo>
                  <a:pt x="158" y="11"/>
                </a:lnTo>
                <a:lnTo>
                  <a:pt x="159" y="13"/>
                </a:lnTo>
                <a:lnTo>
                  <a:pt x="159" y="12"/>
                </a:lnTo>
                <a:lnTo>
                  <a:pt x="160" y="13"/>
                </a:lnTo>
                <a:lnTo>
                  <a:pt x="161" y="12"/>
                </a:lnTo>
                <a:lnTo>
                  <a:pt x="162" y="13"/>
                </a:lnTo>
                <a:lnTo>
                  <a:pt x="163" y="13"/>
                </a:lnTo>
                <a:lnTo>
                  <a:pt x="164" y="13"/>
                </a:lnTo>
                <a:lnTo>
                  <a:pt x="165" y="13"/>
                </a:lnTo>
                <a:lnTo>
                  <a:pt x="165" y="14"/>
                </a:lnTo>
                <a:lnTo>
                  <a:pt x="166" y="13"/>
                </a:lnTo>
                <a:lnTo>
                  <a:pt x="167" y="14"/>
                </a:lnTo>
                <a:lnTo>
                  <a:pt x="167" y="13"/>
                </a:lnTo>
                <a:lnTo>
                  <a:pt x="167" y="14"/>
                </a:lnTo>
                <a:lnTo>
                  <a:pt x="168" y="13"/>
                </a:lnTo>
                <a:lnTo>
                  <a:pt x="169" y="14"/>
                </a:lnTo>
                <a:lnTo>
                  <a:pt x="170" y="14"/>
                </a:lnTo>
                <a:lnTo>
                  <a:pt x="169" y="13"/>
                </a:lnTo>
                <a:lnTo>
                  <a:pt x="170" y="13"/>
                </a:lnTo>
                <a:lnTo>
                  <a:pt x="170" y="14"/>
                </a:lnTo>
                <a:lnTo>
                  <a:pt x="170" y="15"/>
                </a:lnTo>
                <a:lnTo>
                  <a:pt x="171" y="15"/>
                </a:lnTo>
                <a:lnTo>
                  <a:pt x="171" y="14"/>
                </a:lnTo>
                <a:lnTo>
                  <a:pt x="172" y="15"/>
                </a:lnTo>
                <a:lnTo>
                  <a:pt x="173" y="16"/>
                </a:lnTo>
                <a:lnTo>
                  <a:pt x="173" y="17"/>
                </a:lnTo>
                <a:lnTo>
                  <a:pt x="174" y="17"/>
                </a:lnTo>
                <a:lnTo>
                  <a:pt x="173" y="18"/>
                </a:lnTo>
                <a:lnTo>
                  <a:pt x="173" y="19"/>
                </a:lnTo>
                <a:lnTo>
                  <a:pt x="174" y="19"/>
                </a:lnTo>
                <a:lnTo>
                  <a:pt x="174" y="20"/>
                </a:lnTo>
                <a:lnTo>
                  <a:pt x="175" y="20"/>
                </a:lnTo>
                <a:lnTo>
                  <a:pt x="176" y="20"/>
                </a:lnTo>
                <a:lnTo>
                  <a:pt x="176" y="21"/>
                </a:lnTo>
                <a:lnTo>
                  <a:pt x="176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3"/>
                </a:lnTo>
                <a:lnTo>
                  <a:pt x="179" y="23"/>
                </a:lnTo>
                <a:lnTo>
                  <a:pt x="179" y="24"/>
                </a:lnTo>
                <a:lnTo>
                  <a:pt x="179" y="23"/>
                </a:lnTo>
                <a:lnTo>
                  <a:pt x="179" y="24"/>
                </a:lnTo>
                <a:lnTo>
                  <a:pt x="180" y="23"/>
                </a:lnTo>
                <a:lnTo>
                  <a:pt x="181" y="23"/>
                </a:lnTo>
                <a:lnTo>
                  <a:pt x="182" y="23"/>
                </a:lnTo>
                <a:lnTo>
                  <a:pt x="182" y="24"/>
                </a:lnTo>
                <a:lnTo>
                  <a:pt x="182" y="25"/>
                </a:lnTo>
                <a:lnTo>
                  <a:pt x="183" y="25"/>
                </a:lnTo>
                <a:lnTo>
                  <a:pt x="183" y="26"/>
                </a:lnTo>
                <a:lnTo>
                  <a:pt x="184" y="26"/>
                </a:lnTo>
                <a:lnTo>
                  <a:pt x="184" y="25"/>
                </a:lnTo>
                <a:lnTo>
                  <a:pt x="185" y="26"/>
                </a:lnTo>
                <a:lnTo>
                  <a:pt x="186" y="26"/>
                </a:lnTo>
                <a:lnTo>
                  <a:pt x="187" y="26"/>
                </a:lnTo>
                <a:lnTo>
                  <a:pt x="188" y="26"/>
                </a:lnTo>
                <a:lnTo>
                  <a:pt x="189" y="26"/>
                </a:lnTo>
                <a:lnTo>
                  <a:pt x="190" y="26"/>
                </a:lnTo>
                <a:lnTo>
                  <a:pt x="190" y="27"/>
                </a:lnTo>
                <a:lnTo>
                  <a:pt x="191" y="28"/>
                </a:lnTo>
                <a:lnTo>
                  <a:pt x="192" y="29"/>
                </a:lnTo>
                <a:lnTo>
                  <a:pt x="192" y="28"/>
                </a:lnTo>
                <a:lnTo>
                  <a:pt x="193" y="28"/>
                </a:lnTo>
                <a:lnTo>
                  <a:pt x="194" y="28"/>
                </a:lnTo>
                <a:lnTo>
                  <a:pt x="194" y="29"/>
                </a:lnTo>
                <a:lnTo>
                  <a:pt x="195" y="29"/>
                </a:lnTo>
                <a:lnTo>
                  <a:pt x="194" y="30"/>
                </a:lnTo>
                <a:lnTo>
                  <a:pt x="195" y="29"/>
                </a:lnTo>
                <a:lnTo>
                  <a:pt x="195" y="30"/>
                </a:lnTo>
                <a:lnTo>
                  <a:pt x="196" y="30"/>
                </a:lnTo>
                <a:lnTo>
                  <a:pt x="196" y="29"/>
                </a:lnTo>
                <a:lnTo>
                  <a:pt x="196" y="30"/>
                </a:lnTo>
                <a:lnTo>
                  <a:pt x="196" y="29"/>
                </a:lnTo>
                <a:lnTo>
                  <a:pt x="196" y="30"/>
                </a:lnTo>
                <a:lnTo>
                  <a:pt x="197" y="30"/>
                </a:lnTo>
                <a:lnTo>
                  <a:pt x="197" y="31"/>
                </a:lnTo>
                <a:lnTo>
                  <a:pt x="197" y="32"/>
                </a:lnTo>
                <a:lnTo>
                  <a:pt x="198" y="32"/>
                </a:lnTo>
                <a:lnTo>
                  <a:pt x="197" y="32"/>
                </a:lnTo>
                <a:lnTo>
                  <a:pt x="198" y="33"/>
                </a:lnTo>
                <a:lnTo>
                  <a:pt x="198" y="32"/>
                </a:lnTo>
                <a:lnTo>
                  <a:pt x="199" y="32"/>
                </a:lnTo>
                <a:lnTo>
                  <a:pt x="199" y="33"/>
                </a:lnTo>
                <a:lnTo>
                  <a:pt x="199" y="32"/>
                </a:lnTo>
                <a:lnTo>
                  <a:pt x="199" y="33"/>
                </a:lnTo>
                <a:lnTo>
                  <a:pt x="201" y="33"/>
                </a:lnTo>
                <a:lnTo>
                  <a:pt x="202" y="34"/>
                </a:lnTo>
                <a:lnTo>
                  <a:pt x="202" y="33"/>
                </a:lnTo>
                <a:lnTo>
                  <a:pt x="202" y="34"/>
                </a:lnTo>
                <a:lnTo>
                  <a:pt x="202" y="35"/>
                </a:lnTo>
                <a:lnTo>
                  <a:pt x="203" y="35"/>
                </a:lnTo>
                <a:lnTo>
                  <a:pt x="204" y="35"/>
                </a:lnTo>
                <a:lnTo>
                  <a:pt x="204" y="36"/>
                </a:lnTo>
                <a:lnTo>
                  <a:pt x="205" y="35"/>
                </a:lnTo>
                <a:lnTo>
                  <a:pt x="205" y="36"/>
                </a:lnTo>
                <a:lnTo>
                  <a:pt x="206" y="36"/>
                </a:lnTo>
                <a:lnTo>
                  <a:pt x="207" y="36"/>
                </a:lnTo>
                <a:lnTo>
                  <a:pt x="208" y="34"/>
                </a:lnTo>
                <a:lnTo>
                  <a:pt x="208" y="35"/>
                </a:lnTo>
                <a:lnTo>
                  <a:pt x="209" y="34"/>
                </a:lnTo>
                <a:lnTo>
                  <a:pt x="209" y="35"/>
                </a:lnTo>
                <a:lnTo>
                  <a:pt x="210" y="34"/>
                </a:lnTo>
                <a:lnTo>
                  <a:pt x="211" y="35"/>
                </a:lnTo>
                <a:lnTo>
                  <a:pt x="212" y="35"/>
                </a:lnTo>
                <a:lnTo>
                  <a:pt x="213" y="35"/>
                </a:lnTo>
                <a:lnTo>
                  <a:pt x="214" y="35"/>
                </a:lnTo>
                <a:lnTo>
                  <a:pt x="214" y="34"/>
                </a:lnTo>
                <a:lnTo>
                  <a:pt x="214" y="35"/>
                </a:lnTo>
                <a:lnTo>
                  <a:pt x="214" y="34"/>
                </a:lnTo>
                <a:lnTo>
                  <a:pt x="215" y="35"/>
                </a:lnTo>
                <a:lnTo>
                  <a:pt x="216" y="35"/>
                </a:lnTo>
                <a:lnTo>
                  <a:pt x="217" y="34"/>
                </a:lnTo>
                <a:lnTo>
                  <a:pt x="217" y="33"/>
                </a:lnTo>
                <a:lnTo>
                  <a:pt x="219" y="33"/>
                </a:lnTo>
                <a:lnTo>
                  <a:pt x="222" y="33"/>
                </a:lnTo>
                <a:lnTo>
                  <a:pt x="224" y="33"/>
                </a:lnTo>
                <a:lnTo>
                  <a:pt x="225" y="34"/>
                </a:lnTo>
                <a:lnTo>
                  <a:pt x="225" y="33"/>
                </a:lnTo>
                <a:lnTo>
                  <a:pt x="227" y="33"/>
                </a:lnTo>
                <a:lnTo>
                  <a:pt x="228" y="33"/>
                </a:lnTo>
                <a:lnTo>
                  <a:pt x="228" y="32"/>
                </a:lnTo>
                <a:lnTo>
                  <a:pt x="229" y="31"/>
                </a:lnTo>
                <a:lnTo>
                  <a:pt x="230" y="31"/>
                </a:lnTo>
                <a:lnTo>
                  <a:pt x="231" y="30"/>
                </a:lnTo>
                <a:lnTo>
                  <a:pt x="232" y="30"/>
                </a:lnTo>
                <a:lnTo>
                  <a:pt x="232" y="29"/>
                </a:lnTo>
                <a:lnTo>
                  <a:pt x="233" y="28"/>
                </a:lnTo>
                <a:lnTo>
                  <a:pt x="232" y="27"/>
                </a:lnTo>
                <a:lnTo>
                  <a:pt x="233" y="26"/>
                </a:lnTo>
                <a:lnTo>
                  <a:pt x="234" y="26"/>
                </a:lnTo>
                <a:lnTo>
                  <a:pt x="235" y="26"/>
                </a:lnTo>
                <a:lnTo>
                  <a:pt x="237" y="25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0" y="24"/>
                </a:lnTo>
                <a:lnTo>
                  <a:pt x="241" y="24"/>
                </a:lnTo>
                <a:lnTo>
                  <a:pt x="242" y="24"/>
                </a:lnTo>
                <a:lnTo>
                  <a:pt x="243" y="24"/>
                </a:lnTo>
                <a:lnTo>
                  <a:pt x="245" y="23"/>
                </a:lnTo>
                <a:lnTo>
                  <a:pt x="246" y="23"/>
                </a:lnTo>
                <a:lnTo>
                  <a:pt x="245" y="23"/>
                </a:lnTo>
                <a:lnTo>
                  <a:pt x="246" y="23"/>
                </a:lnTo>
                <a:lnTo>
                  <a:pt x="247" y="24"/>
                </a:lnTo>
                <a:lnTo>
                  <a:pt x="248" y="23"/>
                </a:lnTo>
                <a:lnTo>
                  <a:pt x="249" y="23"/>
                </a:lnTo>
                <a:lnTo>
                  <a:pt x="251" y="23"/>
                </a:lnTo>
                <a:lnTo>
                  <a:pt x="251" y="24"/>
                </a:lnTo>
                <a:lnTo>
                  <a:pt x="252" y="24"/>
                </a:lnTo>
                <a:lnTo>
                  <a:pt x="252" y="25"/>
                </a:lnTo>
                <a:lnTo>
                  <a:pt x="252" y="26"/>
                </a:lnTo>
                <a:lnTo>
                  <a:pt x="253" y="26"/>
                </a:lnTo>
                <a:lnTo>
                  <a:pt x="252" y="26"/>
                </a:lnTo>
                <a:lnTo>
                  <a:pt x="253" y="27"/>
                </a:lnTo>
                <a:lnTo>
                  <a:pt x="255" y="27"/>
                </a:lnTo>
                <a:lnTo>
                  <a:pt x="256" y="28"/>
                </a:lnTo>
                <a:lnTo>
                  <a:pt x="257" y="27"/>
                </a:lnTo>
                <a:lnTo>
                  <a:pt x="257" y="28"/>
                </a:lnTo>
                <a:lnTo>
                  <a:pt x="257" y="29"/>
                </a:lnTo>
                <a:lnTo>
                  <a:pt x="257" y="30"/>
                </a:lnTo>
                <a:lnTo>
                  <a:pt x="259" y="30"/>
                </a:lnTo>
                <a:lnTo>
                  <a:pt x="259" y="31"/>
                </a:lnTo>
                <a:lnTo>
                  <a:pt x="259" y="32"/>
                </a:lnTo>
                <a:lnTo>
                  <a:pt x="259" y="33"/>
                </a:lnTo>
                <a:lnTo>
                  <a:pt x="260" y="33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0" y="36"/>
                </a:lnTo>
                <a:lnTo>
                  <a:pt x="261" y="36"/>
                </a:lnTo>
                <a:lnTo>
                  <a:pt x="262" y="36"/>
                </a:lnTo>
                <a:lnTo>
                  <a:pt x="263" y="36"/>
                </a:lnTo>
                <a:lnTo>
                  <a:pt x="264" y="36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9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3"/>
                </a:lnTo>
                <a:lnTo>
                  <a:pt x="272" y="33"/>
                </a:lnTo>
                <a:lnTo>
                  <a:pt x="273" y="33"/>
                </a:lnTo>
                <a:lnTo>
                  <a:pt x="274" y="33"/>
                </a:lnTo>
                <a:lnTo>
                  <a:pt x="275" y="33"/>
                </a:lnTo>
                <a:lnTo>
                  <a:pt x="276" y="33"/>
                </a:lnTo>
                <a:lnTo>
                  <a:pt x="277" y="33"/>
                </a:lnTo>
                <a:lnTo>
                  <a:pt x="278" y="33"/>
                </a:lnTo>
                <a:lnTo>
                  <a:pt x="279" y="33"/>
                </a:lnTo>
                <a:lnTo>
                  <a:pt x="280" y="33"/>
                </a:lnTo>
                <a:lnTo>
                  <a:pt x="281" y="33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3" y="30"/>
                </a:lnTo>
                <a:lnTo>
                  <a:pt x="283" y="28"/>
                </a:lnTo>
                <a:lnTo>
                  <a:pt x="283" y="27"/>
                </a:lnTo>
                <a:lnTo>
                  <a:pt x="283" y="26"/>
                </a:lnTo>
                <a:lnTo>
                  <a:pt x="282" y="26"/>
                </a:lnTo>
                <a:lnTo>
                  <a:pt x="283" y="25"/>
                </a:lnTo>
                <a:lnTo>
                  <a:pt x="283" y="26"/>
                </a:lnTo>
                <a:lnTo>
                  <a:pt x="283" y="25"/>
                </a:lnTo>
                <a:lnTo>
                  <a:pt x="283" y="24"/>
                </a:lnTo>
                <a:lnTo>
                  <a:pt x="285" y="23"/>
                </a:lnTo>
                <a:lnTo>
                  <a:pt x="286" y="23"/>
                </a:lnTo>
                <a:lnTo>
                  <a:pt x="287" y="23"/>
                </a:lnTo>
                <a:lnTo>
                  <a:pt x="288" y="23"/>
                </a:lnTo>
                <a:lnTo>
                  <a:pt x="289" y="23"/>
                </a:lnTo>
                <a:lnTo>
                  <a:pt x="289" y="22"/>
                </a:lnTo>
                <a:lnTo>
                  <a:pt x="290" y="21"/>
                </a:lnTo>
                <a:lnTo>
                  <a:pt x="292" y="20"/>
                </a:lnTo>
                <a:lnTo>
                  <a:pt x="292" y="19"/>
                </a:lnTo>
                <a:lnTo>
                  <a:pt x="295" y="17"/>
                </a:lnTo>
                <a:lnTo>
                  <a:pt x="295" y="16"/>
                </a:lnTo>
                <a:lnTo>
                  <a:pt x="296" y="15"/>
                </a:lnTo>
                <a:lnTo>
                  <a:pt x="298" y="14"/>
                </a:lnTo>
                <a:lnTo>
                  <a:pt x="298" y="13"/>
                </a:lnTo>
                <a:lnTo>
                  <a:pt x="298" y="11"/>
                </a:lnTo>
                <a:lnTo>
                  <a:pt x="299" y="11"/>
                </a:lnTo>
                <a:lnTo>
                  <a:pt x="299" y="10"/>
                </a:lnTo>
                <a:lnTo>
                  <a:pt x="300" y="10"/>
                </a:lnTo>
                <a:lnTo>
                  <a:pt x="301" y="9"/>
                </a:lnTo>
                <a:lnTo>
                  <a:pt x="303" y="7"/>
                </a:lnTo>
                <a:lnTo>
                  <a:pt x="303" y="6"/>
                </a:lnTo>
                <a:lnTo>
                  <a:pt x="304" y="6"/>
                </a:lnTo>
                <a:lnTo>
                  <a:pt x="305" y="5"/>
                </a:lnTo>
                <a:lnTo>
                  <a:pt x="307" y="5"/>
                </a:lnTo>
                <a:lnTo>
                  <a:pt x="308" y="5"/>
                </a:lnTo>
                <a:lnTo>
                  <a:pt x="308" y="7"/>
                </a:lnTo>
                <a:lnTo>
                  <a:pt x="309" y="7"/>
                </a:lnTo>
                <a:lnTo>
                  <a:pt x="307" y="36"/>
                </a:lnTo>
                <a:lnTo>
                  <a:pt x="306" y="37"/>
                </a:lnTo>
                <a:lnTo>
                  <a:pt x="305" y="36"/>
                </a:lnTo>
                <a:lnTo>
                  <a:pt x="304" y="37"/>
                </a:lnTo>
                <a:lnTo>
                  <a:pt x="303" y="37"/>
                </a:lnTo>
                <a:lnTo>
                  <a:pt x="302" y="37"/>
                </a:lnTo>
                <a:lnTo>
                  <a:pt x="301" y="38"/>
                </a:lnTo>
                <a:lnTo>
                  <a:pt x="300" y="37"/>
                </a:lnTo>
                <a:lnTo>
                  <a:pt x="300" y="38"/>
                </a:lnTo>
                <a:lnTo>
                  <a:pt x="297" y="39"/>
                </a:lnTo>
                <a:lnTo>
                  <a:pt x="296" y="41"/>
                </a:lnTo>
                <a:lnTo>
                  <a:pt x="296" y="42"/>
                </a:lnTo>
                <a:lnTo>
                  <a:pt x="295" y="42"/>
                </a:lnTo>
                <a:lnTo>
                  <a:pt x="295" y="43"/>
                </a:lnTo>
                <a:lnTo>
                  <a:pt x="294" y="45"/>
                </a:lnTo>
                <a:lnTo>
                  <a:pt x="293" y="46"/>
                </a:lnTo>
                <a:lnTo>
                  <a:pt x="292" y="47"/>
                </a:lnTo>
                <a:lnTo>
                  <a:pt x="291" y="49"/>
                </a:lnTo>
                <a:lnTo>
                  <a:pt x="291" y="50"/>
                </a:lnTo>
                <a:lnTo>
                  <a:pt x="290" y="51"/>
                </a:lnTo>
                <a:lnTo>
                  <a:pt x="289" y="52"/>
                </a:lnTo>
                <a:lnTo>
                  <a:pt x="289" y="53"/>
                </a:lnTo>
                <a:lnTo>
                  <a:pt x="290" y="54"/>
                </a:lnTo>
                <a:lnTo>
                  <a:pt x="290" y="55"/>
                </a:lnTo>
                <a:lnTo>
                  <a:pt x="291" y="55"/>
                </a:lnTo>
                <a:lnTo>
                  <a:pt x="292" y="55"/>
                </a:lnTo>
                <a:lnTo>
                  <a:pt x="293" y="55"/>
                </a:lnTo>
                <a:lnTo>
                  <a:pt x="294" y="55"/>
                </a:lnTo>
                <a:lnTo>
                  <a:pt x="295" y="55"/>
                </a:lnTo>
                <a:lnTo>
                  <a:pt x="295" y="56"/>
                </a:lnTo>
                <a:lnTo>
                  <a:pt x="296" y="55"/>
                </a:lnTo>
                <a:lnTo>
                  <a:pt x="296" y="56"/>
                </a:lnTo>
                <a:lnTo>
                  <a:pt x="297" y="56"/>
                </a:lnTo>
                <a:lnTo>
                  <a:pt x="297" y="57"/>
                </a:lnTo>
                <a:lnTo>
                  <a:pt x="297" y="56"/>
                </a:lnTo>
                <a:lnTo>
                  <a:pt x="298" y="58"/>
                </a:lnTo>
                <a:lnTo>
                  <a:pt x="298" y="57"/>
                </a:lnTo>
                <a:lnTo>
                  <a:pt x="299" y="58"/>
                </a:lnTo>
                <a:lnTo>
                  <a:pt x="299" y="59"/>
                </a:lnTo>
                <a:lnTo>
                  <a:pt x="300" y="59"/>
                </a:lnTo>
                <a:lnTo>
                  <a:pt x="300" y="60"/>
                </a:lnTo>
                <a:lnTo>
                  <a:pt x="301" y="59"/>
                </a:lnTo>
                <a:lnTo>
                  <a:pt x="301" y="60"/>
                </a:lnTo>
                <a:lnTo>
                  <a:pt x="301" y="61"/>
                </a:lnTo>
                <a:lnTo>
                  <a:pt x="302" y="61"/>
                </a:lnTo>
                <a:lnTo>
                  <a:pt x="303" y="62"/>
                </a:lnTo>
                <a:lnTo>
                  <a:pt x="305" y="61"/>
                </a:lnTo>
                <a:lnTo>
                  <a:pt x="306" y="62"/>
                </a:lnTo>
                <a:lnTo>
                  <a:pt x="308" y="62"/>
                </a:lnTo>
                <a:lnTo>
                  <a:pt x="309" y="62"/>
                </a:lnTo>
                <a:lnTo>
                  <a:pt x="309" y="61"/>
                </a:lnTo>
                <a:lnTo>
                  <a:pt x="310" y="60"/>
                </a:lnTo>
                <a:lnTo>
                  <a:pt x="312" y="60"/>
                </a:lnTo>
                <a:lnTo>
                  <a:pt x="313" y="60"/>
                </a:lnTo>
                <a:lnTo>
                  <a:pt x="314" y="60"/>
                </a:lnTo>
                <a:lnTo>
                  <a:pt x="314" y="59"/>
                </a:lnTo>
                <a:lnTo>
                  <a:pt x="314" y="60"/>
                </a:lnTo>
                <a:lnTo>
                  <a:pt x="315" y="61"/>
                </a:lnTo>
                <a:lnTo>
                  <a:pt x="315" y="62"/>
                </a:lnTo>
                <a:lnTo>
                  <a:pt x="316" y="62"/>
                </a:lnTo>
                <a:lnTo>
                  <a:pt x="317" y="62"/>
                </a:lnTo>
                <a:lnTo>
                  <a:pt x="318" y="62"/>
                </a:lnTo>
                <a:lnTo>
                  <a:pt x="320" y="63"/>
                </a:lnTo>
                <a:lnTo>
                  <a:pt x="321" y="63"/>
                </a:lnTo>
                <a:lnTo>
                  <a:pt x="322" y="63"/>
                </a:lnTo>
                <a:lnTo>
                  <a:pt x="322" y="64"/>
                </a:lnTo>
                <a:lnTo>
                  <a:pt x="323" y="65"/>
                </a:lnTo>
                <a:lnTo>
                  <a:pt x="323" y="64"/>
                </a:lnTo>
                <a:lnTo>
                  <a:pt x="324" y="64"/>
                </a:lnTo>
                <a:lnTo>
                  <a:pt x="324" y="63"/>
                </a:lnTo>
                <a:lnTo>
                  <a:pt x="325" y="63"/>
                </a:lnTo>
                <a:lnTo>
                  <a:pt x="325" y="62"/>
                </a:lnTo>
                <a:lnTo>
                  <a:pt x="326" y="62"/>
                </a:lnTo>
                <a:lnTo>
                  <a:pt x="326" y="61"/>
                </a:lnTo>
                <a:lnTo>
                  <a:pt x="326" y="60"/>
                </a:lnTo>
                <a:lnTo>
                  <a:pt x="326" y="61"/>
                </a:lnTo>
                <a:lnTo>
                  <a:pt x="327" y="61"/>
                </a:lnTo>
                <a:lnTo>
                  <a:pt x="327" y="60"/>
                </a:lnTo>
                <a:lnTo>
                  <a:pt x="328" y="61"/>
                </a:lnTo>
                <a:lnTo>
                  <a:pt x="329" y="61"/>
                </a:lnTo>
                <a:lnTo>
                  <a:pt x="330" y="62"/>
                </a:lnTo>
                <a:lnTo>
                  <a:pt x="332" y="62"/>
                </a:lnTo>
                <a:lnTo>
                  <a:pt x="333" y="62"/>
                </a:lnTo>
                <a:lnTo>
                  <a:pt x="334" y="62"/>
                </a:lnTo>
                <a:lnTo>
                  <a:pt x="336" y="61"/>
                </a:lnTo>
                <a:lnTo>
                  <a:pt x="339" y="62"/>
                </a:lnTo>
                <a:lnTo>
                  <a:pt x="341" y="62"/>
                </a:lnTo>
                <a:lnTo>
                  <a:pt x="342" y="62"/>
                </a:lnTo>
                <a:lnTo>
                  <a:pt x="343" y="63"/>
                </a:lnTo>
                <a:lnTo>
                  <a:pt x="344" y="63"/>
                </a:lnTo>
                <a:lnTo>
                  <a:pt x="344" y="64"/>
                </a:lnTo>
                <a:lnTo>
                  <a:pt x="345" y="65"/>
                </a:lnTo>
                <a:lnTo>
                  <a:pt x="352" y="65"/>
                </a:lnTo>
                <a:lnTo>
                  <a:pt x="351" y="65"/>
                </a:lnTo>
                <a:lnTo>
                  <a:pt x="349" y="65"/>
                </a:lnTo>
                <a:lnTo>
                  <a:pt x="349" y="66"/>
                </a:lnTo>
                <a:lnTo>
                  <a:pt x="347" y="67"/>
                </a:lnTo>
                <a:lnTo>
                  <a:pt x="347" y="68"/>
                </a:lnTo>
                <a:lnTo>
                  <a:pt x="348" y="72"/>
                </a:lnTo>
                <a:lnTo>
                  <a:pt x="348" y="73"/>
                </a:lnTo>
                <a:lnTo>
                  <a:pt x="349" y="78"/>
                </a:lnTo>
                <a:lnTo>
                  <a:pt x="349" y="79"/>
                </a:lnTo>
                <a:lnTo>
                  <a:pt x="350" y="81"/>
                </a:lnTo>
                <a:lnTo>
                  <a:pt x="350" y="84"/>
                </a:lnTo>
                <a:lnTo>
                  <a:pt x="352" y="87"/>
                </a:lnTo>
                <a:lnTo>
                  <a:pt x="354" y="87"/>
                </a:lnTo>
                <a:lnTo>
                  <a:pt x="355" y="87"/>
                </a:lnTo>
                <a:lnTo>
                  <a:pt x="356" y="85"/>
                </a:lnTo>
                <a:lnTo>
                  <a:pt x="359" y="84"/>
                </a:lnTo>
                <a:lnTo>
                  <a:pt x="361" y="83"/>
                </a:lnTo>
                <a:lnTo>
                  <a:pt x="363" y="83"/>
                </a:lnTo>
                <a:lnTo>
                  <a:pt x="367" y="85"/>
                </a:lnTo>
                <a:lnTo>
                  <a:pt x="370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6"/>
                </a:lnTo>
                <a:lnTo>
                  <a:pt x="375" y="87"/>
                </a:lnTo>
                <a:lnTo>
                  <a:pt x="374" y="88"/>
                </a:lnTo>
                <a:lnTo>
                  <a:pt x="373" y="90"/>
                </a:lnTo>
                <a:lnTo>
                  <a:pt x="372" y="91"/>
                </a:lnTo>
                <a:lnTo>
                  <a:pt x="369" y="92"/>
                </a:lnTo>
                <a:lnTo>
                  <a:pt x="367" y="92"/>
                </a:lnTo>
                <a:lnTo>
                  <a:pt x="367" y="93"/>
                </a:lnTo>
                <a:lnTo>
                  <a:pt x="366" y="95"/>
                </a:lnTo>
                <a:lnTo>
                  <a:pt x="364" y="96"/>
                </a:lnTo>
                <a:lnTo>
                  <a:pt x="364" y="98"/>
                </a:lnTo>
                <a:lnTo>
                  <a:pt x="361" y="99"/>
                </a:lnTo>
                <a:lnTo>
                  <a:pt x="360" y="101"/>
                </a:lnTo>
                <a:lnTo>
                  <a:pt x="361" y="103"/>
                </a:lnTo>
                <a:lnTo>
                  <a:pt x="361" y="104"/>
                </a:lnTo>
                <a:lnTo>
                  <a:pt x="362" y="105"/>
                </a:lnTo>
                <a:lnTo>
                  <a:pt x="361" y="106"/>
                </a:lnTo>
                <a:lnTo>
                  <a:pt x="363" y="106"/>
                </a:lnTo>
                <a:lnTo>
                  <a:pt x="364" y="107"/>
                </a:lnTo>
                <a:lnTo>
                  <a:pt x="364" y="108"/>
                </a:lnTo>
                <a:lnTo>
                  <a:pt x="367" y="109"/>
                </a:lnTo>
                <a:lnTo>
                  <a:pt x="368" y="110"/>
                </a:lnTo>
                <a:lnTo>
                  <a:pt x="369" y="110"/>
                </a:lnTo>
                <a:lnTo>
                  <a:pt x="370" y="110"/>
                </a:lnTo>
                <a:lnTo>
                  <a:pt x="371" y="110"/>
                </a:lnTo>
                <a:lnTo>
                  <a:pt x="373" y="111"/>
                </a:lnTo>
                <a:lnTo>
                  <a:pt x="374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2"/>
                </a:lnTo>
                <a:lnTo>
                  <a:pt x="378" y="112"/>
                </a:lnTo>
                <a:lnTo>
                  <a:pt x="380" y="111"/>
                </a:lnTo>
                <a:lnTo>
                  <a:pt x="381" y="111"/>
                </a:lnTo>
                <a:lnTo>
                  <a:pt x="383" y="112"/>
                </a:lnTo>
                <a:lnTo>
                  <a:pt x="384" y="112"/>
                </a:lnTo>
                <a:lnTo>
                  <a:pt x="387" y="112"/>
                </a:lnTo>
                <a:lnTo>
                  <a:pt x="387" y="111"/>
                </a:lnTo>
                <a:lnTo>
                  <a:pt x="388" y="110"/>
                </a:lnTo>
                <a:lnTo>
                  <a:pt x="389" y="110"/>
                </a:lnTo>
                <a:lnTo>
                  <a:pt x="391" y="110"/>
                </a:lnTo>
                <a:lnTo>
                  <a:pt x="393" y="110"/>
                </a:lnTo>
                <a:lnTo>
                  <a:pt x="395" y="111"/>
                </a:lnTo>
                <a:lnTo>
                  <a:pt x="396" y="112"/>
                </a:lnTo>
                <a:lnTo>
                  <a:pt x="398" y="114"/>
                </a:lnTo>
                <a:lnTo>
                  <a:pt x="399" y="115"/>
                </a:lnTo>
                <a:lnTo>
                  <a:pt x="399" y="116"/>
                </a:lnTo>
                <a:lnTo>
                  <a:pt x="399" y="117"/>
                </a:lnTo>
                <a:lnTo>
                  <a:pt x="400" y="117"/>
                </a:lnTo>
                <a:lnTo>
                  <a:pt x="401" y="119"/>
                </a:lnTo>
                <a:lnTo>
                  <a:pt x="402" y="120"/>
                </a:lnTo>
                <a:lnTo>
                  <a:pt x="404" y="120"/>
                </a:lnTo>
                <a:lnTo>
                  <a:pt x="404" y="121"/>
                </a:lnTo>
                <a:lnTo>
                  <a:pt x="404" y="122"/>
                </a:lnTo>
                <a:lnTo>
                  <a:pt x="406" y="122"/>
                </a:lnTo>
                <a:lnTo>
                  <a:pt x="407" y="123"/>
                </a:lnTo>
                <a:lnTo>
                  <a:pt x="407" y="122"/>
                </a:lnTo>
                <a:lnTo>
                  <a:pt x="409" y="122"/>
                </a:lnTo>
                <a:lnTo>
                  <a:pt x="410" y="122"/>
                </a:lnTo>
                <a:lnTo>
                  <a:pt x="410" y="123"/>
                </a:lnTo>
                <a:lnTo>
                  <a:pt x="413" y="123"/>
                </a:lnTo>
                <a:lnTo>
                  <a:pt x="414" y="123"/>
                </a:lnTo>
                <a:lnTo>
                  <a:pt x="416" y="123"/>
                </a:lnTo>
                <a:lnTo>
                  <a:pt x="416" y="124"/>
                </a:lnTo>
                <a:lnTo>
                  <a:pt x="417" y="125"/>
                </a:lnTo>
                <a:lnTo>
                  <a:pt x="417" y="126"/>
                </a:lnTo>
                <a:lnTo>
                  <a:pt x="418" y="126"/>
                </a:lnTo>
                <a:lnTo>
                  <a:pt x="417" y="127"/>
                </a:lnTo>
                <a:lnTo>
                  <a:pt x="418" y="127"/>
                </a:lnTo>
                <a:lnTo>
                  <a:pt x="419" y="127"/>
                </a:lnTo>
                <a:lnTo>
                  <a:pt x="420" y="127"/>
                </a:lnTo>
                <a:lnTo>
                  <a:pt x="421" y="127"/>
                </a:lnTo>
                <a:lnTo>
                  <a:pt x="421" y="129"/>
                </a:lnTo>
                <a:lnTo>
                  <a:pt x="422" y="129"/>
                </a:lnTo>
                <a:lnTo>
                  <a:pt x="421" y="129"/>
                </a:lnTo>
                <a:lnTo>
                  <a:pt x="421" y="130"/>
                </a:lnTo>
                <a:lnTo>
                  <a:pt x="422" y="130"/>
                </a:lnTo>
                <a:lnTo>
                  <a:pt x="423" y="131"/>
                </a:lnTo>
                <a:lnTo>
                  <a:pt x="424" y="131"/>
                </a:lnTo>
                <a:lnTo>
                  <a:pt x="424" y="130"/>
                </a:lnTo>
                <a:lnTo>
                  <a:pt x="425" y="131"/>
                </a:lnTo>
                <a:lnTo>
                  <a:pt x="425" y="132"/>
                </a:lnTo>
                <a:lnTo>
                  <a:pt x="426" y="132"/>
                </a:lnTo>
                <a:lnTo>
                  <a:pt x="426" y="131"/>
                </a:lnTo>
                <a:lnTo>
                  <a:pt x="427" y="132"/>
                </a:lnTo>
                <a:lnTo>
                  <a:pt x="427" y="133"/>
                </a:lnTo>
                <a:lnTo>
                  <a:pt x="428" y="133"/>
                </a:lnTo>
                <a:lnTo>
                  <a:pt x="429" y="132"/>
                </a:lnTo>
                <a:lnTo>
                  <a:pt x="429" y="133"/>
                </a:lnTo>
                <a:lnTo>
                  <a:pt x="430" y="133"/>
                </a:lnTo>
                <a:lnTo>
                  <a:pt x="431" y="133"/>
                </a:lnTo>
                <a:lnTo>
                  <a:pt x="430" y="132"/>
                </a:lnTo>
                <a:lnTo>
                  <a:pt x="431" y="133"/>
                </a:lnTo>
                <a:lnTo>
                  <a:pt x="431" y="132"/>
                </a:lnTo>
                <a:lnTo>
                  <a:pt x="431" y="133"/>
                </a:lnTo>
                <a:lnTo>
                  <a:pt x="432" y="133"/>
                </a:lnTo>
                <a:lnTo>
                  <a:pt x="433" y="133"/>
                </a:lnTo>
                <a:lnTo>
                  <a:pt x="433" y="132"/>
                </a:lnTo>
                <a:lnTo>
                  <a:pt x="433" y="133"/>
                </a:lnTo>
                <a:lnTo>
                  <a:pt x="434" y="133"/>
                </a:lnTo>
                <a:lnTo>
                  <a:pt x="435" y="133"/>
                </a:lnTo>
                <a:lnTo>
                  <a:pt x="435" y="134"/>
                </a:lnTo>
                <a:lnTo>
                  <a:pt x="436" y="134"/>
                </a:lnTo>
                <a:lnTo>
                  <a:pt x="436" y="135"/>
                </a:lnTo>
                <a:lnTo>
                  <a:pt x="436" y="136"/>
                </a:lnTo>
                <a:lnTo>
                  <a:pt x="437" y="136"/>
                </a:lnTo>
                <a:lnTo>
                  <a:pt x="438" y="136"/>
                </a:lnTo>
                <a:lnTo>
                  <a:pt x="438" y="137"/>
                </a:lnTo>
                <a:lnTo>
                  <a:pt x="439" y="138"/>
                </a:lnTo>
                <a:lnTo>
                  <a:pt x="440" y="138"/>
                </a:lnTo>
                <a:lnTo>
                  <a:pt x="439" y="139"/>
                </a:lnTo>
                <a:lnTo>
                  <a:pt x="440" y="139"/>
                </a:lnTo>
                <a:lnTo>
                  <a:pt x="442" y="139"/>
                </a:lnTo>
                <a:lnTo>
                  <a:pt x="443" y="140"/>
                </a:lnTo>
                <a:lnTo>
                  <a:pt x="444" y="140"/>
                </a:lnTo>
                <a:lnTo>
                  <a:pt x="443" y="140"/>
                </a:lnTo>
                <a:lnTo>
                  <a:pt x="444" y="140"/>
                </a:lnTo>
                <a:lnTo>
                  <a:pt x="445" y="140"/>
                </a:lnTo>
                <a:lnTo>
                  <a:pt x="445" y="141"/>
                </a:lnTo>
                <a:lnTo>
                  <a:pt x="447" y="141"/>
                </a:lnTo>
                <a:lnTo>
                  <a:pt x="447" y="142"/>
                </a:lnTo>
                <a:lnTo>
                  <a:pt x="448" y="142"/>
                </a:lnTo>
                <a:lnTo>
                  <a:pt x="448" y="143"/>
                </a:lnTo>
                <a:lnTo>
                  <a:pt x="449" y="143"/>
                </a:lnTo>
                <a:lnTo>
                  <a:pt x="449" y="142"/>
                </a:lnTo>
                <a:lnTo>
                  <a:pt x="450" y="143"/>
                </a:lnTo>
                <a:lnTo>
                  <a:pt x="449" y="143"/>
                </a:lnTo>
                <a:lnTo>
                  <a:pt x="450" y="143"/>
                </a:lnTo>
                <a:lnTo>
                  <a:pt x="453" y="145"/>
                </a:lnTo>
                <a:lnTo>
                  <a:pt x="454" y="144"/>
                </a:lnTo>
                <a:lnTo>
                  <a:pt x="455" y="145"/>
                </a:lnTo>
                <a:lnTo>
                  <a:pt x="456" y="145"/>
                </a:lnTo>
                <a:lnTo>
                  <a:pt x="457" y="145"/>
                </a:lnTo>
                <a:lnTo>
                  <a:pt x="457" y="144"/>
                </a:lnTo>
                <a:lnTo>
                  <a:pt x="459" y="144"/>
                </a:lnTo>
                <a:lnTo>
                  <a:pt x="460" y="144"/>
                </a:lnTo>
                <a:lnTo>
                  <a:pt x="460" y="145"/>
                </a:lnTo>
                <a:lnTo>
                  <a:pt x="462" y="145"/>
                </a:lnTo>
                <a:lnTo>
                  <a:pt x="463" y="146"/>
                </a:lnTo>
                <a:lnTo>
                  <a:pt x="464" y="146"/>
                </a:lnTo>
                <a:lnTo>
                  <a:pt x="465" y="146"/>
                </a:lnTo>
                <a:lnTo>
                  <a:pt x="466" y="146"/>
                </a:lnTo>
                <a:lnTo>
                  <a:pt x="467" y="147"/>
                </a:lnTo>
                <a:lnTo>
                  <a:pt x="467" y="146"/>
                </a:lnTo>
                <a:lnTo>
                  <a:pt x="468" y="146"/>
                </a:lnTo>
                <a:lnTo>
                  <a:pt x="468" y="147"/>
                </a:lnTo>
                <a:lnTo>
                  <a:pt x="469" y="147"/>
                </a:lnTo>
                <a:lnTo>
                  <a:pt x="469" y="146"/>
                </a:lnTo>
                <a:lnTo>
                  <a:pt x="470" y="146"/>
                </a:lnTo>
                <a:lnTo>
                  <a:pt x="470" y="147"/>
                </a:lnTo>
                <a:lnTo>
                  <a:pt x="471" y="147"/>
                </a:lnTo>
                <a:lnTo>
                  <a:pt x="471" y="148"/>
                </a:lnTo>
                <a:lnTo>
                  <a:pt x="471" y="149"/>
                </a:lnTo>
                <a:lnTo>
                  <a:pt x="473" y="149"/>
                </a:lnTo>
                <a:lnTo>
                  <a:pt x="474" y="149"/>
                </a:lnTo>
                <a:lnTo>
                  <a:pt x="474" y="150"/>
                </a:lnTo>
                <a:lnTo>
                  <a:pt x="474" y="151"/>
                </a:lnTo>
                <a:lnTo>
                  <a:pt x="475" y="150"/>
                </a:lnTo>
                <a:lnTo>
                  <a:pt x="476" y="151"/>
                </a:lnTo>
                <a:lnTo>
                  <a:pt x="478" y="150"/>
                </a:lnTo>
                <a:lnTo>
                  <a:pt x="478" y="151"/>
                </a:lnTo>
                <a:lnTo>
                  <a:pt x="478" y="152"/>
                </a:lnTo>
                <a:lnTo>
                  <a:pt x="479" y="152"/>
                </a:lnTo>
                <a:lnTo>
                  <a:pt x="479" y="153"/>
                </a:lnTo>
                <a:lnTo>
                  <a:pt x="480" y="153"/>
                </a:lnTo>
                <a:lnTo>
                  <a:pt x="480" y="154"/>
                </a:lnTo>
                <a:lnTo>
                  <a:pt x="482" y="154"/>
                </a:lnTo>
                <a:lnTo>
                  <a:pt x="482" y="155"/>
                </a:lnTo>
                <a:lnTo>
                  <a:pt x="482" y="154"/>
                </a:lnTo>
                <a:lnTo>
                  <a:pt x="483" y="154"/>
                </a:lnTo>
                <a:lnTo>
                  <a:pt x="484" y="153"/>
                </a:lnTo>
                <a:lnTo>
                  <a:pt x="485" y="153"/>
                </a:lnTo>
                <a:lnTo>
                  <a:pt x="485" y="154"/>
                </a:lnTo>
                <a:lnTo>
                  <a:pt x="486" y="154"/>
                </a:lnTo>
                <a:lnTo>
                  <a:pt x="487" y="156"/>
                </a:lnTo>
                <a:lnTo>
                  <a:pt x="488" y="156"/>
                </a:lnTo>
                <a:lnTo>
                  <a:pt x="489" y="156"/>
                </a:lnTo>
                <a:lnTo>
                  <a:pt x="491" y="157"/>
                </a:lnTo>
                <a:lnTo>
                  <a:pt x="492" y="157"/>
                </a:lnTo>
                <a:lnTo>
                  <a:pt x="493" y="157"/>
                </a:lnTo>
                <a:lnTo>
                  <a:pt x="494" y="157"/>
                </a:lnTo>
                <a:lnTo>
                  <a:pt x="494" y="158"/>
                </a:lnTo>
                <a:lnTo>
                  <a:pt x="495" y="159"/>
                </a:lnTo>
                <a:lnTo>
                  <a:pt x="496" y="159"/>
                </a:lnTo>
                <a:lnTo>
                  <a:pt x="497" y="160"/>
                </a:lnTo>
                <a:lnTo>
                  <a:pt x="497" y="161"/>
                </a:lnTo>
                <a:lnTo>
                  <a:pt x="498" y="162"/>
                </a:lnTo>
                <a:lnTo>
                  <a:pt x="499" y="162"/>
                </a:lnTo>
                <a:lnTo>
                  <a:pt x="498" y="163"/>
                </a:lnTo>
                <a:lnTo>
                  <a:pt x="497" y="164"/>
                </a:lnTo>
                <a:lnTo>
                  <a:pt x="499" y="164"/>
                </a:lnTo>
                <a:lnTo>
                  <a:pt x="500" y="164"/>
                </a:lnTo>
                <a:lnTo>
                  <a:pt x="500" y="165"/>
                </a:lnTo>
                <a:lnTo>
                  <a:pt x="501" y="165"/>
                </a:lnTo>
                <a:lnTo>
                  <a:pt x="501" y="166"/>
                </a:lnTo>
                <a:lnTo>
                  <a:pt x="502" y="166"/>
                </a:lnTo>
                <a:lnTo>
                  <a:pt x="503" y="167"/>
                </a:lnTo>
                <a:lnTo>
                  <a:pt x="503" y="168"/>
                </a:lnTo>
                <a:lnTo>
                  <a:pt x="504" y="168"/>
                </a:lnTo>
                <a:lnTo>
                  <a:pt x="504" y="169"/>
                </a:lnTo>
                <a:lnTo>
                  <a:pt x="503" y="169"/>
                </a:lnTo>
                <a:lnTo>
                  <a:pt x="502" y="170"/>
                </a:lnTo>
                <a:lnTo>
                  <a:pt x="502" y="171"/>
                </a:lnTo>
                <a:lnTo>
                  <a:pt x="505" y="174"/>
                </a:lnTo>
                <a:lnTo>
                  <a:pt x="505" y="175"/>
                </a:lnTo>
                <a:lnTo>
                  <a:pt x="505" y="177"/>
                </a:lnTo>
                <a:lnTo>
                  <a:pt x="505" y="178"/>
                </a:lnTo>
                <a:lnTo>
                  <a:pt x="504" y="178"/>
                </a:lnTo>
                <a:lnTo>
                  <a:pt x="503" y="178"/>
                </a:lnTo>
                <a:lnTo>
                  <a:pt x="502" y="177"/>
                </a:lnTo>
                <a:lnTo>
                  <a:pt x="500" y="178"/>
                </a:lnTo>
                <a:lnTo>
                  <a:pt x="499" y="182"/>
                </a:lnTo>
                <a:lnTo>
                  <a:pt x="498" y="183"/>
                </a:lnTo>
                <a:lnTo>
                  <a:pt x="497" y="185"/>
                </a:lnTo>
                <a:lnTo>
                  <a:pt x="497" y="187"/>
                </a:lnTo>
                <a:lnTo>
                  <a:pt x="497" y="188"/>
                </a:lnTo>
                <a:lnTo>
                  <a:pt x="498" y="190"/>
                </a:lnTo>
                <a:lnTo>
                  <a:pt x="497" y="191"/>
                </a:lnTo>
                <a:lnTo>
                  <a:pt x="497" y="192"/>
                </a:lnTo>
                <a:lnTo>
                  <a:pt x="498" y="194"/>
                </a:lnTo>
                <a:lnTo>
                  <a:pt x="498" y="196"/>
                </a:lnTo>
                <a:lnTo>
                  <a:pt x="498" y="198"/>
                </a:lnTo>
                <a:lnTo>
                  <a:pt x="499" y="199"/>
                </a:lnTo>
                <a:lnTo>
                  <a:pt x="500" y="201"/>
                </a:lnTo>
                <a:lnTo>
                  <a:pt x="500" y="202"/>
                </a:lnTo>
                <a:lnTo>
                  <a:pt x="498" y="205"/>
                </a:lnTo>
                <a:lnTo>
                  <a:pt x="500" y="208"/>
                </a:lnTo>
                <a:lnTo>
                  <a:pt x="500" y="210"/>
                </a:lnTo>
                <a:lnTo>
                  <a:pt x="499" y="211"/>
                </a:lnTo>
                <a:lnTo>
                  <a:pt x="499" y="213"/>
                </a:lnTo>
                <a:lnTo>
                  <a:pt x="500" y="214"/>
                </a:lnTo>
                <a:lnTo>
                  <a:pt x="497" y="219"/>
                </a:lnTo>
                <a:lnTo>
                  <a:pt x="497" y="222"/>
                </a:lnTo>
                <a:lnTo>
                  <a:pt x="496" y="225"/>
                </a:lnTo>
                <a:lnTo>
                  <a:pt x="495" y="226"/>
                </a:lnTo>
                <a:lnTo>
                  <a:pt x="493" y="228"/>
                </a:lnTo>
                <a:lnTo>
                  <a:pt x="491" y="228"/>
                </a:lnTo>
                <a:lnTo>
                  <a:pt x="491" y="229"/>
                </a:lnTo>
                <a:lnTo>
                  <a:pt x="490" y="230"/>
                </a:lnTo>
                <a:lnTo>
                  <a:pt x="489" y="230"/>
                </a:lnTo>
                <a:lnTo>
                  <a:pt x="488" y="230"/>
                </a:lnTo>
                <a:lnTo>
                  <a:pt x="485" y="230"/>
                </a:lnTo>
                <a:lnTo>
                  <a:pt x="482" y="23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7" name="Freeform 69"/>
          <p:cNvSpPr>
            <a:spLocks/>
          </p:cNvSpPr>
          <p:nvPr/>
        </p:nvSpPr>
        <p:spPr bwMode="auto">
          <a:xfrm>
            <a:off x="5470525" y="4383088"/>
            <a:ext cx="781050" cy="523875"/>
          </a:xfrm>
          <a:custGeom>
            <a:avLst/>
            <a:gdLst>
              <a:gd name="T0" fmla="*/ 2147483647 w 492"/>
              <a:gd name="T1" fmla="*/ 2147483647 h 330"/>
              <a:gd name="T2" fmla="*/ 2147483647 w 492"/>
              <a:gd name="T3" fmla="*/ 2147483647 h 330"/>
              <a:gd name="T4" fmla="*/ 2147483647 w 492"/>
              <a:gd name="T5" fmla="*/ 2147483647 h 330"/>
              <a:gd name="T6" fmla="*/ 2147483647 w 492"/>
              <a:gd name="T7" fmla="*/ 2147483647 h 330"/>
              <a:gd name="T8" fmla="*/ 2147483647 w 492"/>
              <a:gd name="T9" fmla="*/ 2147483647 h 330"/>
              <a:gd name="T10" fmla="*/ 2147483647 w 492"/>
              <a:gd name="T11" fmla="*/ 2147483647 h 330"/>
              <a:gd name="T12" fmla="*/ 2147483647 w 492"/>
              <a:gd name="T13" fmla="*/ 2147483647 h 330"/>
              <a:gd name="T14" fmla="*/ 2147483647 w 492"/>
              <a:gd name="T15" fmla="*/ 2147483647 h 330"/>
              <a:gd name="T16" fmla="*/ 2147483647 w 492"/>
              <a:gd name="T17" fmla="*/ 2147483647 h 330"/>
              <a:gd name="T18" fmla="*/ 2147483647 w 492"/>
              <a:gd name="T19" fmla="*/ 2147483647 h 330"/>
              <a:gd name="T20" fmla="*/ 2147483647 w 492"/>
              <a:gd name="T21" fmla="*/ 2147483647 h 330"/>
              <a:gd name="T22" fmla="*/ 2147483647 w 492"/>
              <a:gd name="T23" fmla="*/ 2147483647 h 330"/>
              <a:gd name="T24" fmla="*/ 2147483647 w 492"/>
              <a:gd name="T25" fmla="*/ 2147483647 h 330"/>
              <a:gd name="T26" fmla="*/ 2147483647 w 492"/>
              <a:gd name="T27" fmla="*/ 2147483647 h 330"/>
              <a:gd name="T28" fmla="*/ 2147483647 w 492"/>
              <a:gd name="T29" fmla="*/ 2147483647 h 330"/>
              <a:gd name="T30" fmla="*/ 2147483647 w 492"/>
              <a:gd name="T31" fmla="*/ 2147483647 h 330"/>
              <a:gd name="T32" fmla="*/ 2147483647 w 492"/>
              <a:gd name="T33" fmla="*/ 2147483647 h 330"/>
              <a:gd name="T34" fmla="*/ 2147483647 w 492"/>
              <a:gd name="T35" fmla="*/ 2147483647 h 330"/>
              <a:gd name="T36" fmla="*/ 2147483647 w 492"/>
              <a:gd name="T37" fmla="*/ 2147483647 h 330"/>
              <a:gd name="T38" fmla="*/ 2147483647 w 492"/>
              <a:gd name="T39" fmla="*/ 2147483647 h 330"/>
              <a:gd name="T40" fmla="*/ 2147483647 w 492"/>
              <a:gd name="T41" fmla="*/ 2147483647 h 330"/>
              <a:gd name="T42" fmla="*/ 2147483647 w 492"/>
              <a:gd name="T43" fmla="*/ 2147483647 h 330"/>
              <a:gd name="T44" fmla="*/ 2147483647 w 492"/>
              <a:gd name="T45" fmla="*/ 2147483647 h 330"/>
              <a:gd name="T46" fmla="*/ 2147483647 w 492"/>
              <a:gd name="T47" fmla="*/ 2147483647 h 330"/>
              <a:gd name="T48" fmla="*/ 2147483647 w 492"/>
              <a:gd name="T49" fmla="*/ 2147483647 h 330"/>
              <a:gd name="T50" fmla="*/ 2147483647 w 492"/>
              <a:gd name="T51" fmla="*/ 2147483647 h 330"/>
              <a:gd name="T52" fmla="*/ 2147483647 w 492"/>
              <a:gd name="T53" fmla="*/ 2147483647 h 330"/>
              <a:gd name="T54" fmla="*/ 2147483647 w 492"/>
              <a:gd name="T55" fmla="*/ 2147483647 h 330"/>
              <a:gd name="T56" fmla="*/ 2147483647 w 492"/>
              <a:gd name="T57" fmla="*/ 2147483647 h 330"/>
              <a:gd name="T58" fmla="*/ 2147483647 w 492"/>
              <a:gd name="T59" fmla="*/ 2147483647 h 330"/>
              <a:gd name="T60" fmla="*/ 2147483647 w 492"/>
              <a:gd name="T61" fmla="*/ 2147483647 h 330"/>
              <a:gd name="T62" fmla="*/ 2147483647 w 492"/>
              <a:gd name="T63" fmla="*/ 2147483647 h 330"/>
              <a:gd name="T64" fmla="*/ 2147483647 w 492"/>
              <a:gd name="T65" fmla="*/ 2147483647 h 330"/>
              <a:gd name="T66" fmla="*/ 2147483647 w 492"/>
              <a:gd name="T67" fmla="*/ 2147483647 h 330"/>
              <a:gd name="T68" fmla="*/ 2147483647 w 492"/>
              <a:gd name="T69" fmla="*/ 2147483647 h 330"/>
              <a:gd name="T70" fmla="*/ 2147483647 w 492"/>
              <a:gd name="T71" fmla="*/ 2147483647 h 330"/>
              <a:gd name="T72" fmla="*/ 2147483647 w 492"/>
              <a:gd name="T73" fmla="*/ 2147483647 h 330"/>
              <a:gd name="T74" fmla="*/ 2147483647 w 492"/>
              <a:gd name="T75" fmla="*/ 2147483647 h 330"/>
              <a:gd name="T76" fmla="*/ 2147483647 w 492"/>
              <a:gd name="T77" fmla="*/ 2147483647 h 330"/>
              <a:gd name="T78" fmla="*/ 2147483647 w 492"/>
              <a:gd name="T79" fmla="*/ 2147483647 h 330"/>
              <a:gd name="T80" fmla="*/ 2147483647 w 492"/>
              <a:gd name="T81" fmla="*/ 2147483647 h 330"/>
              <a:gd name="T82" fmla="*/ 2147483647 w 492"/>
              <a:gd name="T83" fmla="*/ 2147483647 h 330"/>
              <a:gd name="T84" fmla="*/ 2147483647 w 492"/>
              <a:gd name="T85" fmla="*/ 2147483647 h 330"/>
              <a:gd name="T86" fmla="*/ 2147483647 w 492"/>
              <a:gd name="T87" fmla="*/ 2147483647 h 330"/>
              <a:gd name="T88" fmla="*/ 2147483647 w 492"/>
              <a:gd name="T89" fmla="*/ 2147483647 h 330"/>
              <a:gd name="T90" fmla="*/ 2147483647 w 492"/>
              <a:gd name="T91" fmla="*/ 2147483647 h 330"/>
              <a:gd name="T92" fmla="*/ 2147483647 w 492"/>
              <a:gd name="T93" fmla="*/ 2147483647 h 330"/>
              <a:gd name="T94" fmla="*/ 2147483647 w 492"/>
              <a:gd name="T95" fmla="*/ 2147483647 h 330"/>
              <a:gd name="T96" fmla="*/ 2147483647 w 492"/>
              <a:gd name="T97" fmla="*/ 2147483647 h 330"/>
              <a:gd name="T98" fmla="*/ 2147483647 w 492"/>
              <a:gd name="T99" fmla="*/ 2147483647 h 330"/>
              <a:gd name="T100" fmla="*/ 2147483647 w 492"/>
              <a:gd name="T101" fmla="*/ 2147483647 h 330"/>
              <a:gd name="T102" fmla="*/ 2147483647 w 492"/>
              <a:gd name="T103" fmla="*/ 2147483647 h 330"/>
              <a:gd name="T104" fmla="*/ 2147483647 w 492"/>
              <a:gd name="T105" fmla="*/ 2147483647 h 330"/>
              <a:gd name="T106" fmla="*/ 2147483647 w 492"/>
              <a:gd name="T107" fmla="*/ 2147483647 h 330"/>
              <a:gd name="T108" fmla="*/ 2147483647 w 492"/>
              <a:gd name="T109" fmla="*/ 2147483647 h 330"/>
              <a:gd name="T110" fmla="*/ 2147483647 w 492"/>
              <a:gd name="T111" fmla="*/ 2147483647 h 330"/>
              <a:gd name="T112" fmla="*/ 2147483647 w 492"/>
              <a:gd name="T113" fmla="*/ 2147483647 h 330"/>
              <a:gd name="T114" fmla="*/ 2147483647 w 492"/>
              <a:gd name="T115" fmla="*/ 2147483647 h 330"/>
              <a:gd name="T116" fmla="*/ 2147483647 w 492"/>
              <a:gd name="T117" fmla="*/ 2147483647 h 330"/>
              <a:gd name="T118" fmla="*/ 2147483647 w 492"/>
              <a:gd name="T119" fmla="*/ 2147483647 h 330"/>
              <a:gd name="T120" fmla="*/ 0 w 492"/>
              <a:gd name="T121" fmla="*/ 2147483647 h 330"/>
              <a:gd name="T122" fmla="*/ 2147483647 w 492"/>
              <a:gd name="T123" fmla="*/ 2147483647 h 330"/>
              <a:gd name="T124" fmla="*/ 2147483647 w 492"/>
              <a:gd name="T125" fmla="*/ 2147483647 h 3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2"/>
              <a:gd name="T190" fmla="*/ 0 h 330"/>
              <a:gd name="T191" fmla="*/ 492 w 492"/>
              <a:gd name="T192" fmla="*/ 330 h 3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2" h="330">
                <a:moveTo>
                  <a:pt x="492" y="56"/>
                </a:moveTo>
                <a:lnTo>
                  <a:pt x="489" y="57"/>
                </a:lnTo>
                <a:lnTo>
                  <a:pt x="486" y="58"/>
                </a:lnTo>
                <a:lnTo>
                  <a:pt x="485" y="58"/>
                </a:lnTo>
                <a:lnTo>
                  <a:pt x="485" y="59"/>
                </a:lnTo>
                <a:lnTo>
                  <a:pt x="484" y="61"/>
                </a:lnTo>
                <a:lnTo>
                  <a:pt x="483" y="62"/>
                </a:lnTo>
                <a:lnTo>
                  <a:pt x="481" y="66"/>
                </a:lnTo>
                <a:lnTo>
                  <a:pt x="480" y="67"/>
                </a:lnTo>
                <a:lnTo>
                  <a:pt x="478" y="68"/>
                </a:lnTo>
                <a:lnTo>
                  <a:pt x="477" y="69"/>
                </a:lnTo>
                <a:lnTo>
                  <a:pt x="475" y="73"/>
                </a:lnTo>
                <a:lnTo>
                  <a:pt x="474" y="75"/>
                </a:lnTo>
                <a:lnTo>
                  <a:pt x="472" y="76"/>
                </a:lnTo>
                <a:lnTo>
                  <a:pt x="469" y="78"/>
                </a:lnTo>
                <a:lnTo>
                  <a:pt x="468" y="79"/>
                </a:lnTo>
                <a:lnTo>
                  <a:pt x="468" y="80"/>
                </a:lnTo>
                <a:lnTo>
                  <a:pt x="467" y="80"/>
                </a:lnTo>
                <a:lnTo>
                  <a:pt x="465" y="86"/>
                </a:lnTo>
                <a:lnTo>
                  <a:pt x="464" y="88"/>
                </a:lnTo>
                <a:lnTo>
                  <a:pt x="466" y="90"/>
                </a:lnTo>
                <a:lnTo>
                  <a:pt x="465" y="90"/>
                </a:lnTo>
                <a:lnTo>
                  <a:pt x="465" y="91"/>
                </a:lnTo>
                <a:lnTo>
                  <a:pt x="465" y="93"/>
                </a:lnTo>
                <a:lnTo>
                  <a:pt x="465" y="95"/>
                </a:lnTo>
                <a:lnTo>
                  <a:pt x="465" y="97"/>
                </a:lnTo>
                <a:lnTo>
                  <a:pt x="466" y="98"/>
                </a:lnTo>
                <a:lnTo>
                  <a:pt x="466" y="101"/>
                </a:lnTo>
                <a:lnTo>
                  <a:pt x="465" y="102"/>
                </a:lnTo>
                <a:lnTo>
                  <a:pt x="463" y="104"/>
                </a:lnTo>
                <a:lnTo>
                  <a:pt x="462" y="104"/>
                </a:lnTo>
                <a:lnTo>
                  <a:pt x="459" y="104"/>
                </a:lnTo>
                <a:lnTo>
                  <a:pt x="458" y="104"/>
                </a:lnTo>
                <a:lnTo>
                  <a:pt x="456" y="107"/>
                </a:lnTo>
                <a:lnTo>
                  <a:pt x="455" y="108"/>
                </a:lnTo>
                <a:lnTo>
                  <a:pt x="455" y="110"/>
                </a:lnTo>
                <a:lnTo>
                  <a:pt x="455" y="111"/>
                </a:lnTo>
                <a:lnTo>
                  <a:pt x="454" y="113"/>
                </a:lnTo>
                <a:lnTo>
                  <a:pt x="452" y="114"/>
                </a:lnTo>
                <a:lnTo>
                  <a:pt x="452" y="115"/>
                </a:lnTo>
                <a:lnTo>
                  <a:pt x="451" y="115"/>
                </a:lnTo>
                <a:lnTo>
                  <a:pt x="449" y="116"/>
                </a:lnTo>
                <a:lnTo>
                  <a:pt x="448" y="116"/>
                </a:lnTo>
                <a:lnTo>
                  <a:pt x="447" y="116"/>
                </a:lnTo>
                <a:lnTo>
                  <a:pt x="447" y="117"/>
                </a:lnTo>
                <a:lnTo>
                  <a:pt x="447" y="119"/>
                </a:lnTo>
                <a:lnTo>
                  <a:pt x="447" y="120"/>
                </a:lnTo>
                <a:lnTo>
                  <a:pt x="448" y="123"/>
                </a:lnTo>
                <a:lnTo>
                  <a:pt x="449" y="125"/>
                </a:lnTo>
                <a:lnTo>
                  <a:pt x="449" y="126"/>
                </a:lnTo>
                <a:lnTo>
                  <a:pt x="449" y="128"/>
                </a:lnTo>
                <a:lnTo>
                  <a:pt x="449" y="130"/>
                </a:lnTo>
                <a:lnTo>
                  <a:pt x="448" y="131"/>
                </a:lnTo>
                <a:lnTo>
                  <a:pt x="448" y="132"/>
                </a:lnTo>
                <a:lnTo>
                  <a:pt x="445" y="134"/>
                </a:lnTo>
                <a:lnTo>
                  <a:pt x="444" y="136"/>
                </a:lnTo>
                <a:lnTo>
                  <a:pt x="444" y="137"/>
                </a:lnTo>
                <a:lnTo>
                  <a:pt x="443" y="139"/>
                </a:lnTo>
                <a:lnTo>
                  <a:pt x="442" y="140"/>
                </a:lnTo>
                <a:lnTo>
                  <a:pt x="441" y="143"/>
                </a:lnTo>
                <a:lnTo>
                  <a:pt x="439" y="143"/>
                </a:lnTo>
                <a:lnTo>
                  <a:pt x="437" y="143"/>
                </a:lnTo>
                <a:lnTo>
                  <a:pt x="434" y="143"/>
                </a:lnTo>
                <a:lnTo>
                  <a:pt x="433" y="143"/>
                </a:lnTo>
                <a:lnTo>
                  <a:pt x="432" y="146"/>
                </a:lnTo>
                <a:lnTo>
                  <a:pt x="432" y="147"/>
                </a:lnTo>
                <a:lnTo>
                  <a:pt x="432" y="148"/>
                </a:lnTo>
                <a:lnTo>
                  <a:pt x="434" y="149"/>
                </a:lnTo>
                <a:lnTo>
                  <a:pt x="434" y="151"/>
                </a:lnTo>
                <a:lnTo>
                  <a:pt x="435" y="153"/>
                </a:lnTo>
                <a:lnTo>
                  <a:pt x="435" y="154"/>
                </a:lnTo>
                <a:lnTo>
                  <a:pt x="435" y="155"/>
                </a:lnTo>
                <a:lnTo>
                  <a:pt x="434" y="155"/>
                </a:lnTo>
                <a:lnTo>
                  <a:pt x="433" y="159"/>
                </a:lnTo>
                <a:lnTo>
                  <a:pt x="432" y="159"/>
                </a:lnTo>
                <a:lnTo>
                  <a:pt x="432" y="160"/>
                </a:lnTo>
                <a:lnTo>
                  <a:pt x="429" y="161"/>
                </a:lnTo>
                <a:lnTo>
                  <a:pt x="427" y="162"/>
                </a:lnTo>
                <a:lnTo>
                  <a:pt x="426" y="165"/>
                </a:lnTo>
                <a:lnTo>
                  <a:pt x="426" y="166"/>
                </a:lnTo>
                <a:lnTo>
                  <a:pt x="425" y="168"/>
                </a:lnTo>
                <a:lnTo>
                  <a:pt x="422" y="171"/>
                </a:lnTo>
                <a:lnTo>
                  <a:pt x="421" y="172"/>
                </a:lnTo>
                <a:lnTo>
                  <a:pt x="420" y="172"/>
                </a:lnTo>
                <a:lnTo>
                  <a:pt x="419" y="173"/>
                </a:lnTo>
                <a:lnTo>
                  <a:pt x="417" y="175"/>
                </a:lnTo>
                <a:lnTo>
                  <a:pt x="416" y="177"/>
                </a:lnTo>
                <a:lnTo>
                  <a:pt x="414" y="184"/>
                </a:lnTo>
                <a:lnTo>
                  <a:pt x="411" y="187"/>
                </a:lnTo>
                <a:lnTo>
                  <a:pt x="411" y="188"/>
                </a:lnTo>
                <a:lnTo>
                  <a:pt x="410" y="188"/>
                </a:lnTo>
                <a:lnTo>
                  <a:pt x="409" y="189"/>
                </a:lnTo>
                <a:lnTo>
                  <a:pt x="406" y="192"/>
                </a:lnTo>
                <a:lnTo>
                  <a:pt x="406" y="193"/>
                </a:lnTo>
                <a:lnTo>
                  <a:pt x="404" y="194"/>
                </a:lnTo>
                <a:lnTo>
                  <a:pt x="403" y="195"/>
                </a:lnTo>
                <a:lnTo>
                  <a:pt x="401" y="196"/>
                </a:lnTo>
                <a:lnTo>
                  <a:pt x="400" y="197"/>
                </a:lnTo>
                <a:lnTo>
                  <a:pt x="397" y="198"/>
                </a:lnTo>
                <a:lnTo>
                  <a:pt x="396" y="199"/>
                </a:lnTo>
                <a:lnTo>
                  <a:pt x="394" y="200"/>
                </a:lnTo>
                <a:lnTo>
                  <a:pt x="393" y="201"/>
                </a:lnTo>
                <a:lnTo>
                  <a:pt x="392" y="201"/>
                </a:lnTo>
                <a:lnTo>
                  <a:pt x="389" y="202"/>
                </a:lnTo>
                <a:lnTo>
                  <a:pt x="387" y="204"/>
                </a:lnTo>
                <a:lnTo>
                  <a:pt x="385" y="204"/>
                </a:lnTo>
                <a:lnTo>
                  <a:pt x="382" y="207"/>
                </a:lnTo>
                <a:lnTo>
                  <a:pt x="381" y="207"/>
                </a:lnTo>
                <a:lnTo>
                  <a:pt x="379" y="210"/>
                </a:lnTo>
                <a:lnTo>
                  <a:pt x="378" y="211"/>
                </a:lnTo>
                <a:lnTo>
                  <a:pt x="377" y="211"/>
                </a:lnTo>
                <a:lnTo>
                  <a:pt x="376" y="212"/>
                </a:lnTo>
                <a:lnTo>
                  <a:pt x="372" y="214"/>
                </a:lnTo>
                <a:lnTo>
                  <a:pt x="371" y="214"/>
                </a:lnTo>
                <a:lnTo>
                  <a:pt x="368" y="215"/>
                </a:lnTo>
                <a:lnTo>
                  <a:pt x="367" y="217"/>
                </a:lnTo>
                <a:lnTo>
                  <a:pt x="366" y="217"/>
                </a:lnTo>
                <a:lnTo>
                  <a:pt x="363" y="218"/>
                </a:lnTo>
                <a:lnTo>
                  <a:pt x="363" y="219"/>
                </a:lnTo>
                <a:lnTo>
                  <a:pt x="362" y="220"/>
                </a:lnTo>
                <a:lnTo>
                  <a:pt x="360" y="222"/>
                </a:lnTo>
                <a:lnTo>
                  <a:pt x="359" y="223"/>
                </a:lnTo>
                <a:lnTo>
                  <a:pt x="359" y="224"/>
                </a:lnTo>
                <a:lnTo>
                  <a:pt x="360" y="224"/>
                </a:lnTo>
                <a:lnTo>
                  <a:pt x="358" y="227"/>
                </a:lnTo>
                <a:lnTo>
                  <a:pt x="354" y="231"/>
                </a:lnTo>
                <a:lnTo>
                  <a:pt x="354" y="232"/>
                </a:lnTo>
                <a:lnTo>
                  <a:pt x="353" y="233"/>
                </a:lnTo>
                <a:lnTo>
                  <a:pt x="352" y="233"/>
                </a:lnTo>
                <a:lnTo>
                  <a:pt x="351" y="233"/>
                </a:lnTo>
                <a:lnTo>
                  <a:pt x="350" y="233"/>
                </a:lnTo>
                <a:lnTo>
                  <a:pt x="345" y="234"/>
                </a:lnTo>
                <a:lnTo>
                  <a:pt x="344" y="235"/>
                </a:lnTo>
                <a:lnTo>
                  <a:pt x="343" y="236"/>
                </a:lnTo>
                <a:lnTo>
                  <a:pt x="342" y="236"/>
                </a:lnTo>
                <a:lnTo>
                  <a:pt x="341" y="238"/>
                </a:lnTo>
                <a:lnTo>
                  <a:pt x="339" y="238"/>
                </a:lnTo>
                <a:lnTo>
                  <a:pt x="339" y="239"/>
                </a:lnTo>
                <a:lnTo>
                  <a:pt x="338" y="239"/>
                </a:lnTo>
                <a:lnTo>
                  <a:pt x="337" y="240"/>
                </a:lnTo>
                <a:lnTo>
                  <a:pt x="336" y="240"/>
                </a:lnTo>
                <a:lnTo>
                  <a:pt x="333" y="243"/>
                </a:lnTo>
                <a:lnTo>
                  <a:pt x="331" y="243"/>
                </a:lnTo>
                <a:lnTo>
                  <a:pt x="329" y="243"/>
                </a:lnTo>
                <a:lnTo>
                  <a:pt x="328" y="244"/>
                </a:lnTo>
                <a:lnTo>
                  <a:pt x="328" y="246"/>
                </a:lnTo>
                <a:lnTo>
                  <a:pt x="327" y="247"/>
                </a:lnTo>
                <a:lnTo>
                  <a:pt x="325" y="247"/>
                </a:lnTo>
                <a:lnTo>
                  <a:pt x="325" y="249"/>
                </a:lnTo>
                <a:lnTo>
                  <a:pt x="324" y="250"/>
                </a:lnTo>
                <a:lnTo>
                  <a:pt x="322" y="252"/>
                </a:lnTo>
                <a:lnTo>
                  <a:pt x="322" y="253"/>
                </a:lnTo>
                <a:lnTo>
                  <a:pt x="322" y="262"/>
                </a:lnTo>
                <a:lnTo>
                  <a:pt x="320" y="263"/>
                </a:lnTo>
                <a:lnTo>
                  <a:pt x="320" y="264"/>
                </a:lnTo>
                <a:lnTo>
                  <a:pt x="319" y="267"/>
                </a:lnTo>
                <a:lnTo>
                  <a:pt x="317" y="271"/>
                </a:lnTo>
                <a:lnTo>
                  <a:pt x="316" y="273"/>
                </a:lnTo>
                <a:lnTo>
                  <a:pt x="316" y="275"/>
                </a:lnTo>
                <a:lnTo>
                  <a:pt x="313" y="278"/>
                </a:lnTo>
                <a:lnTo>
                  <a:pt x="313" y="279"/>
                </a:lnTo>
                <a:lnTo>
                  <a:pt x="310" y="281"/>
                </a:lnTo>
                <a:lnTo>
                  <a:pt x="305" y="283"/>
                </a:lnTo>
                <a:lnTo>
                  <a:pt x="301" y="285"/>
                </a:lnTo>
                <a:lnTo>
                  <a:pt x="299" y="285"/>
                </a:lnTo>
                <a:lnTo>
                  <a:pt x="298" y="285"/>
                </a:lnTo>
                <a:lnTo>
                  <a:pt x="298" y="286"/>
                </a:lnTo>
                <a:lnTo>
                  <a:pt x="296" y="290"/>
                </a:lnTo>
                <a:lnTo>
                  <a:pt x="296" y="292"/>
                </a:lnTo>
                <a:lnTo>
                  <a:pt x="295" y="295"/>
                </a:lnTo>
                <a:lnTo>
                  <a:pt x="294" y="298"/>
                </a:lnTo>
                <a:lnTo>
                  <a:pt x="294" y="300"/>
                </a:lnTo>
                <a:lnTo>
                  <a:pt x="293" y="301"/>
                </a:lnTo>
                <a:lnTo>
                  <a:pt x="293" y="302"/>
                </a:lnTo>
                <a:lnTo>
                  <a:pt x="293" y="305"/>
                </a:lnTo>
                <a:lnTo>
                  <a:pt x="292" y="306"/>
                </a:lnTo>
                <a:lnTo>
                  <a:pt x="291" y="308"/>
                </a:lnTo>
                <a:lnTo>
                  <a:pt x="290" y="311"/>
                </a:lnTo>
                <a:lnTo>
                  <a:pt x="290" y="313"/>
                </a:lnTo>
                <a:lnTo>
                  <a:pt x="290" y="314"/>
                </a:lnTo>
                <a:lnTo>
                  <a:pt x="290" y="315"/>
                </a:lnTo>
                <a:lnTo>
                  <a:pt x="290" y="317"/>
                </a:lnTo>
                <a:lnTo>
                  <a:pt x="289" y="321"/>
                </a:lnTo>
                <a:lnTo>
                  <a:pt x="288" y="323"/>
                </a:lnTo>
                <a:lnTo>
                  <a:pt x="287" y="324"/>
                </a:lnTo>
                <a:lnTo>
                  <a:pt x="284" y="325"/>
                </a:lnTo>
                <a:lnTo>
                  <a:pt x="279" y="329"/>
                </a:lnTo>
                <a:lnTo>
                  <a:pt x="279" y="330"/>
                </a:lnTo>
                <a:lnTo>
                  <a:pt x="277" y="330"/>
                </a:lnTo>
                <a:lnTo>
                  <a:pt x="276" y="330"/>
                </a:lnTo>
                <a:lnTo>
                  <a:pt x="274" y="329"/>
                </a:lnTo>
                <a:lnTo>
                  <a:pt x="274" y="328"/>
                </a:lnTo>
                <a:lnTo>
                  <a:pt x="273" y="327"/>
                </a:lnTo>
                <a:lnTo>
                  <a:pt x="273" y="326"/>
                </a:lnTo>
                <a:lnTo>
                  <a:pt x="271" y="326"/>
                </a:lnTo>
                <a:lnTo>
                  <a:pt x="270" y="325"/>
                </a:lnTo>
                <a:lnTo>
                  <a:pt x="270" y="324"/>
                </a:lnTo>
                <a:lnTo>
                  <a:pt x="268" y="323"/>
                </a:lnTo>
                <a:lnTo>
                  <a:pt x="267" y="323"/>
                </a:lnTo>
                <a:lnTo>
                  <a:pt x="266" y="320"/>
                </a:lnTo>
                <a:lnTo>
                  <a:pt x="266" y="319"/>
                </a:lnTo>
                <a:lnTo>
                  <a:pt x="265" y="318"/>
                </a:lnTo>
                <a:lnTo>
                  <a:pt x="264" y="318"/>
                </a:lnTo>
                <a:lnTo>
                  <a:pt x="262" y="317"/>
                </a:lnTo>
                <a:lnTo>
                  <a:pt x="261" y="317"/>
                </a:lnTo>
                <a:lnTo>
                  <a:pt x="260" y="317"/>
                </a:lnTo>
                <a:lnTo>
                  <a:pt x="259" y="317"/>
                </a:lnTo>
                <a:lnTo>
                  <a:pt x="258" y="316"/>
                </a:lnTo>
                <a:lnTo>
                  <a:pt x="257" y="316"/>
                </a:lnTo>
                <a:lnTo>
                  <a:pt x="255" y="316"/>
                </a:lnTo>
                <a:lnTo>
                  <a:pt x="256" y="315"/>
                </a:lnTo>
                <a:lnTo>
                  <a:pt x="255" y="314"/>
                </a:lnTo>
                <a:lnTo>
                  <a:pt x="254" y="314"/>
                </a:lnTo>
                <a:lnTo>
                  <a:pt x="253" y="314"/>
                </a:lnTo>
                <a:lnTo>
                  <a:pt x="253" y="313"/>
                </a:lnTo>
                <a:lnTo>
                  <a:pt x="252" y="313"/>
                </a:lnTo>
                <a:lnTo>
                  <a:pt x="251" y="313"/>
                </a:lnTo>
                <a:lnTo>
                  <a:pt x="250" y="313"/>
                </a:lnTo>
                <a:lnTo>
                  <a:pt x="250" y="312"/>
                </a:lnTo>
                <a:lnTo>
                  <a:pt x="249" y="312"/>
                </a:lnTo>
                <a:lnTo>
                  <a:pt x="249" y="311"/>
                </a:lnTo>
                <a:lnTo>
                  <a:pt x="247" y="313"/>
                </a:lnTo>
                <a:lnTo>
                  <a:pt x="247" y="314"/>
                </a:lnTo>
                <a:lnTo>
                  <a:pt x="247" y="315"/>
                </a:lnTo>
                <a:lnTo>
                  <a:pt x="246" y="315"/>
                </a:lnTo>
                <a:lnTo>
                  <a:pt x="244" y="316"/>
                </a:lnTo>
                <a:lnTo>
                  <a:pt x="243" y="315"/>
                </a:lnTo>
                <a:lnTo>
                  <a:pt x="242" y="315"/>
                </a:lnTo>
                <a:lnTo>
                  <a:pt x="241" y="315"/>
                </a:lnTo>
                <a:lnTo>
                  <a:pt x="241" y="316"/>
                </a:lnTo>
                <a:lnTo>
                  <a:pt x="240" y="316"/>
                </a:lnTo>
                <a:lnTo>
                  <a:pt x="239" y="316"/>
                </a:lnTo>
                <a:lnTo>
                  <a:pt x="238" y="317"/>
                </a:lnTo>
                <a:lnTo>
                  <a:pt x="237" y="317"/>
                </a:lnTo>
                <a:lnTo>
                  <a:pt x="236" y="317"/>
                </a:lnTo>
                <a:lnTo>
                  <a:pt x="236" y="318"/>
                </a:lnTo>
                <a:lnTo>
                  <a:pt x="235" y="318"/>
                </a:lnTo>
                <a:lnTo>
                  <a:pt x="234" y="319"/>
                </a:lnTo>
                <a:lnTo>
                  <a:pt x="233" y="317"/>
                </a:lnTo>
                <a:lnTo>
                  <a:pt x="233" y="318"/>
                </a:lnTo>
                <a:lnTo>
                  <a:pt x="232" y="319"/>
                </a:lnTo>
                <a:lnTo>
                  <a:pt x="231" y="320"/>
                </a:lnTo>
                <a:lnTo>
                  <a:pt x="230" y="320"/>
                </a:lnTo>
                <a:lnTo>
                  <a:pt x="230" y="321"/>
                </a:lnTo>
                <a:lnTo>
                  <a:pt x="231" y="321"/>
                </a:lnTo>
                <a:lnTo>
                  <a:pt x="230" y="321"/>
                </a:lnTo>
                <a:lnTo>
                  <a:pt x="230" y="322"/>
                </a:lnTo>
                <a:lnTo>
                  <a:pt x="229" y="323"/>
                </a:lnTo>
                <a:lnTo>
                  <a:pt x="227" y="323"/>
                </a:lnTo>
                <a:lnTo>
                  <a:pt x="227" y="322"/>
                </a:lnTo>
                <a:lnTo>
                  <a:pt x="226" y="323"/>
                </a:lnTo>
                <a:lnTo>
                  <a:pt x="225" y="322"/>
                </a:lnTo>
                <a:lnTo>
                  <a:pt x="225" y="323"/>
                </a:lnTo>
                <a:lnTo>
                  <a:pt x="224" y="324"/>
                </a:lnTo>
                <a:lnTo>
                  <a:pt x="223" y="324"/>
                </a:lnTo>
                <a:lnTo>
                  <a:pt x="222" y="324"/>
                </a:lnTo>
                <a:lnTo>
                  <a:pt x="221" y="324"/>
                </a:lnTo>
                <a:lnTo>
                  <a:pt x="221" y="325"/>
                </a:lnTo>
                <a:lnTo>
                  <a:pt x="220" y="324"/>
                </a:lnTo>
                <a:lnTo>
                  <a:pt x="218" y="324"/>
                </a:lnTo>
                <a:lnTo>
                  <a:pt x="218" y="323"/>
                </a:lnTo>
                <a:lnTo>
                  <a:pt x="218" y="324"/>
                </a:lnTo>
                <a:lnTo>
                  <a:pt x="218" y="323"/>
                </a:lnTo>
                <a:lnTo>
                  <a:pt x="217" y="324"/>
                </a:lnTo>
                <a:lnTo>
                  <a:pt x="216" y="324"/>
                </a:lnTo>
                <a:lnTo>
                  <a:pt x="215" y="324"/>
                </a:lnTo>
                <a:lnTo>
                  <a:pt x="214" y="324"/>
                </a:lnTo>
                <a:lnTo>
                  <a:pt x="212" y="325"/>
                </a:lnTo>
                <a:lnTo>
                  <a:pt x="212" y="324"/>
                </a:lnTo>
                <a:lnTo>
                  <a:pt x="211" y="324"/>
                </a:lnTo>
                <a:lnTo>
                  <a:pt x="211" y="325"/>
                </a:lnTo>
                <a:lnTo>
                  <a:pt x="210" y="326"/>
                </a:lnTo>
                <a:lnTo>
                  <a:pt x="208" y="326"/>
                </a:lnTo>
                <a:lnTo>
                  <a:pt x="206" y="325"/>
                </a:lnTo>
                <a:lnTo>
                  <a:pt x="206" y="324"/>
                </a:lnTo>
                <a:lnTo>
                  <a:pt x="205" y="324"/>
                </a:lnTo>
                <a:lnTo>
                  <a:pt x="203" y="323"/>
                </a:lnTo>
                <a:lnTo>
                  <a:pt x="201" y="325"/>
                </a:lnTo>
                <a:lnTo>
                  <a:pt x="200" y="324"/>
                </a:lnTo>
                <a:lnTo>
                  <a:pt x="199" y="324"/>
                </a:lnTo>
                <a:lnTo>
                  <a:pt x="198" y="324"/>
                </a:lnTo>
                <a:lnTo>
                  <a:pt x="198" y="323"/>
                </a:lnTo>
                <a:lnTo>
                  <a:pt x="198" y="324"/>
                </a:lnTo>
                <a:lnTo>
                  <a:pt x="197" y="324"/>
                </a:lnTo>
                <a:lnTo>
                  <a:pt x="196" y="323"/>
                </a:lnTo>
                <a:lnTo>
                  <a:pt x="195" y="322"/>
                </a:lnTo>
                <a:lnTo>
                  <a:pt x="195" y="321"/>
                </a:lnTo>
                <a:lnTo>
                  <a:pt x="195" y="320"/>
                </a:lnTo>
                <a:lnTo>
                  <a:pt x="194" y="320"/>
                </a:lnTo>
                <a:lnTo>
                  <a:pt x="194" y="318"/>
                </a:lnTo>
                <a:lnTo>
                  <a:pt x="194" y="316"/>
                </a:lnTo>
                <a:lnTo>
                  <a:pt x="194" y="315"/>
                </a:lnTo>
                <a:lnTo>
                  <a:pt x="194" y="313"/>
                </a:lnTo>
                <a:lnTo>
                  <a:pt x="194" y="312"/>
                </a:lnTo>
                <a:lnTo>
                  <a:pt x="193" y="312"/>
                </a:lnTo>
                <a:lnTo>
                  <a:pt x="195" y="310"/>
                </a:lnTo>
                <a:lnTo>
                  <a:pt x="195" y="308"/>
                </a:lnTo>
                <a:lnTo>
                  <a:pt x="194" y="308"/>
                </a:lnTo>
                <a:lnTo>
                  <a:pt x="193" y="307"/>
                </a:lnTo>
                <a:lnTo>
                  <a:pt x="194" y="305"/>
                </a:lnTo>
                <a:lnTo>
                  <a:pt x="194" y="304"/>
                </a:lnTo>
                <a:lnTo>
                  <a:pt x="193" y="304"/>
                </a:lnTo>
                <a:lnTo>
                  <a:pt x="192" y="304"/>
                </a:lnTo>
                <a:lnTo>
                  <a:pt x="192" y="302"/>
                </a:lnTo>
                <a:lnTo>
                  <a:pt x="192" y="301"/>
                </a:lnTo>
                <a:lnTo>
                  <a:pt x="192" y="300"/>
                </a:lnTo>
                <a:lnTo>
                  <a:pt x="191" y="299"/>
                </a:lnTo>
                <a:lnTo>
                  <a:pt x="190" y="299"/>
                </a:lnTo>
                <a:lnTo>
                  <a:pt x="189" y="298"/>
                </a:lnTo>
                <a:lnTo>
                  <a:pt x="187" y="298"/>
                </a:lnTo>
                <a:lnTo>
                  <a:pt x="187" y="295"/>
                </a:lnTo>
                <a:lnTo>
                  <a:pt x="188" y="295"/>
                </a:lnTo>
                <a:lnTo>
                  <a:pt x="187" y="294"/>
                </a:lnTo>
                <a:lnTo>
                  <a:pt x="188" y="294"/>
                </a:lnTo>
                <a:lnTo>
                  <a:pt x="187" y="293"/>
                </a:lnTo>
                <a:lnTo>
                  <a:pt x="187" y="291"/>
                </a:lnTo>
                <a:lnTo>
                  <a:pt x="186" y="291"/>
                </a:lnTo>
                <a:lnTo>
                  <a:pt x="187" y="291"/>
                </a:lnTo>
                <a:lnTo>
                  <a:pt x="186" y="291"/>
                </a:lnTo>
                <a:lnTo>
                  <a:pt x="186" y="289"/>
                </a:lnTo>
                <a:lnTo>
                  <a:pt x="186" y="288"/>
                </a:lnTo>
                <a:lnTo>
                  <a:pt x="185" y="288"/>
                </a:lnTo>
                <a:lnTo>
                  <a:pt x="185" y="287"/>
                </a:lnTo>
                <a:lnTo>
                  <a:pt x="186" y="287"/>
                </a:lnTo>
                <a:lnTo>
                  <a:pt x="186" y="285"/>
                </a:lnTo>
                <a:lnTo>
                  <a:pt x="189" y="282"/>
                </a:lnTo>
                <a:lnTo>
                  <a:pt x="189" y="280"/>
                </a:lnTo>
                <a:lnTo>
                  <a:pt x="189" y="279"/>
                </a:lnTo>
                <a:lnTo>
                  <a:pt x="188" y="278"/>
                </a:lnTo>
                <a:lnTo>
                  <a:pt x="187" y="276"/>
                </a:lnTo>
                <a:lnTo>
                  <a:pt x="186" y="275"/>
                </a:lnTo>
                <a:lnTo>
                  <a:pt x="186" y="273"/>
                </a:lnTo>
                <a:lnTo>
                  <a:pt x="186" y="272"/>
                </a:lnTo>
                <a:lnTo>
                  <a:pt x="187" y="272"/>
                </a:lnTo>
                <a:lnTo>
                  <a:pt x="188" y="271"/>
                </a:lnTo>
                <a:lnTo>
                  <a:pt x="187" y="271"/>
                </a:lnTo>
                <a:lnTo>
                  <a:pt x="186" y="270"/>
                </a:lnTo>
                <a:lnTo>
                  <a:pt x="187" y="269"/>
                </a:lnTo>
                <a:lnTo>
                  <a:pt x="186" y="269"/>
                </a:lnTo>
                <a:lnTo>
                  <a:pt x="187" y="268"/>
                </a:lnTo>
                <a:lnTo>
                  <a:pt x="188" y="267"/>
                </a:lnTo>
                <a:lnTo>
                  <a:pt x="188" y="266"/>
                </a:lnTo>
                <a:lnTo>
                  <a:pt x="186" y="266"/>
                </a:lnTo>
                <a:lnTo>
                  <a:pt x="186" y="264"/>
                </a:lnTo>
                <a:lnTo>
                  <a:pt x="186" y="263"/>
                </a:lnTo>
                <a:lnTo>
                  <a:pt x="185" y="262"/>
                </a:lnTo>
                <a:lnTo>
                  <a:pt x="184" y="262"/>
                </a:lnTo>
                <a:lnTo>
                  <a:pt x="183" y="263"/>
                </a:lnTo>
                <a:lnTo>
                  <a:pt x="183" y="262"/>
                </a:lnTo>
                <a:lnTo>
                  <a:pt x="183" y="261"/>
                </a:lnTo>
                <a:lnTo>
                  <a:pt x="183" y="260"/>
                </a:lnTo>
                <a:lnTo>
                  <a:pt x="181" y="258"/>
                </a:lnTo>
                <a:lnTo>
                  <a:pt x="182" y="258"/>
                </a:lnTo>
                <a:lnTo>
                  <a:pt x="182" y="256"/>
                </a:lnTo>
                <a:lnTo>
                  <a:pt x="181" y="256"/>
                </a:lnTo>
                <a:lnTo>
                  <a:pt x="182" y="256"/>
                </a:lnTo>
                <a:lnTo>
                  <a:pt x="181" y="256"/>
                </a:lnTo>
                <a:lnTo>
                  <a:pt x="180" y="255"/>
                </a:lnTo>
                <a:lnTo>
                  <a:pt x="180" y="254"/>
                </a:lnTo>
                <a:lnTo>
                  <a:pt x="180" y="253"/>
                </a:lnTo>
                <a:lnTo>
                  <a:pt x="180" y="252"/>
                </a:lnTo>
                <a:lnTo>
                  <a:pt x="181" y="251"/>
                </a:lnTo>
                <a:lnTo>
                  <a:pt x="180" y="249"/>
                </a:lnTo>
                <a:lnTo>
                  <a:pt x="179" y="249"/>
                </a:lnTo>
                <a:lnTo>
                  <a:pt x="179" y="248"/>
                </a:lnTo>
                <a:lnTo>
                  <a:pt x="179" y="247"/>
                </a:lnTo>
                <a:lnTo>
                  <a:pt x="179" y="246"/>
                </a:lnTo>
                <a:lnTo>
                  <a:pt x="179" y="245"/>
                </a:lnTo>
                <a:lnTo>
                  <a:pt x="179" y="244"/>
                </a:lnTo>
                <a:lnTo>
                  <a:pt x="178" y="243"/>
                </a:lnTo>
                <a:lnTo>
                  <a:pt x="177" y="241"/>
                </a:lnTo>
                <a:lnTo>
                  <a:pt x="178" y="241"/>
                </a:lnTo>
                <a:lnTo>
                  <a:pt x="178" y="240"/>
                </a:lnTo>
                <a:lnTo>
                  <a:pt x="178" y="239"/>
                </a:lnTo>
                <a:lnTo>
                  <a:pt x="178" y="238"/>
                </a:lnTo>
                <a:lnTo>
                  <a:pt x="179" y="238"/>
                </a:lnTo>
                <a:lnTo>
                  <a:pt x="179" y="237"/>
                </a:lnTo>
                <a:lnTo>
                  <a:pt x="180" y="236"/>
                </a:lnTo>
                <a:lnTo>
                  <a:pt x="180" y="235"/>
                </a:lnTo>
                <a:lnTo>
                  <a:pt x="181" y="235"/>
                </a:lnTo>
                <a:lnTo>
                  <a:pt x="180" y="235"/>
                </a:lnTo>
                <a:lnTo>
                  <a:pt x="181" y="234"/>
                </a:lnTo>
                <a:lnTo>
                  <a:pt x="181" y="233"/>
                </a:lnTo>
                <a:lnTo>
                  <a:pt x="181" y="231"/>
                </a:lnTo>
                <a:lnTo>
                  <a:pt x="181" y="230"/>
                </a:lnTo>
                <a:lnTo>
                  <a:pt x="182" y="230"/>
                </a:lnTo>
                <a:lnTo>
                  <a:pt x="181" y="229"/>
                </a:lnTo>
                <a:lnTo>
                  <a:pt x="181" y="227"/>
                </a:lnTo>
                <a:lnTo>
                  <a:pt x="180" y="225"/>
                </a:lnTo>
                <a:lnTo>
                  <a:pt x="179" y="224"/>
                </a:lnTo>
                <a:lnTo>
                  <a:pt x="178" y="223"/>
                </a:lnTo>
                <a:lnTo>
                  <a:pt x="177" y="223"/>
                </a:lnTo>
                <a:lnTo>
                  <a:pt x="177" y="222"/>
                </a:lnTo>
                <a:lnTo>
                  <a:pt x="176" y="221"/>
                </a:lnTo>
                <a:lnTo>
                  <a:pt x="176" y="220"/>
                </a:lnTo>
                <a:lnTo>
                  <a:pt x="174" y="220"/>
                </a:lnTo>
                <a:lnTo>
                  <a:pt x="172" y="216"/>
                </a:lnTo>
                <a:lnTo>
                  <a:pt x="172" y="214"/>
                </a:lnTo>
                <a:lnTo>
                  <a:pt x="172" y="213"/>
                </a:lnTo>
                <a:lnTo>
                  <a:pt x="173" y="213"/>
                </a:lnTo>
                <a:lnTo>
                  <a:pt x="172" y="212"/>
                </a:lnTo>
                <a:lnTo>
                  <a:pt x="173" y="211"/>
                </a:lnTo>
                <a:lnTo>
                  <a:pt x="173" y="209"/>
                </a:lnTo>
                <a:lnTo>
                  <a:pt x="172" y="209"/>
                </a:lnTo>
                <a:lnTo>
                  <a:pt x="172" y="208"/>
                </a:lnTo>
                <a:lnTo>
                  <a:pt x="172" y="207"/>
                </a:lnTo>
                <a:lnTo>
                  <a:pt x="171" y="207"/>
                </a:lnTo>
                <a:lnTo>
                  <a:pt x="170" y="207"/>
                </a:lnTo>
                <a:lnTo>
                  <a:pt x="169" y="207"/>
                </a:lnTo>
                <a:lnTo>
                  <a:pt x="168" y="207"/>
                </a:lnTo>
                <a:lnTo>
                  <a:pt x="169" y="206"/>
                </a:lnTo>
                <a:lnTo>
                  <a:pt x="168" y="205"/>
                </a:lnTo>
                <a:lnTo>
                  <a:pt x="166" y="204"/>
                </a:lnTo>
                <a:lnTo>
                  <a:pt x="166" y="203"/>
                </a:lnTo>
                <a:lnTo>
                  <a:pt x="166" y="201"/>
                </a:lnTo>
                <a:lnTo>
                  <a:pt x="164" y="200"/>
                </a:lnTo>
                <a:lnTo>
                  <a:pt x="161" y="200"/>
                </a:lnTo>
                <a:lnTo>
                  <a:pt x="160" y="199"/>
                </a:lnTo>
                <a:lnTo>
                  <a:pt x="160" y="200"/>
                </a:lnTo>
                <a:lnTo>
                  <a:pt x="159" y="200"/>
                </a:lnTo>
                <a:lnTo>
                  <a:pt x="158" y="200"/>
                </a:lnTo>
                <a:lnTo>
                  <a:pt x="157" y="201"/>
                </a:lnTo>
                <a:lnTo>
                  <a:pt x="156" y="201"/>
                </a:lnTo>
                <a:lnTo>
                  <a:pt x="155" y="200"/>
                </a:lnTo>
                <a:lnTo>
                  <a:pt x="154" y="200"/>
                </a:lnTo>
                <a:lnTo>
                  <a:pt x="154" y="201"/>
                </a:lnTo>
                <a:lnTo>
                  <a:pt x="153" y="201"/>
                </a:lnTo>
                <a:lnTo>
                  <a:pt x="153" y="200"/>
                </a:lnTo>
                <a:lnTo>
                  <a:pt x="151" y="200"/>
                </a:lnTo>
                <a:lnTo>
                  <a:pt x="150" y="199"/>
                </a:lnTo>
                <a:lnTo>
                  <a:pt x="149" y="199"/>
                </a:lnTo>
                <a:lnTo>
                  <a:pt x="149" y="200"/>
                </a:lnTo>
                <a:lnTo>
                  <a:pt x="148" y="200"/>
                </a:lnTo>
                <a:lnTo>
                  <a:pt x="147" y="200"/>
                </a:lnTo>
                <a:lnTo>
                  <a:pt x="146" y="199"/>
                </a:lnTo>
                <a:lnTo>
                  <a:pt x="145" y="199"/>
                </a:lnTo>
                <a:lnTo>
                  <a:pt x="146" y="199"/>
                </a:lnTo>
                <a:lnTo>
                  <a:pt x="145" y="199"/>
                </a:lnTo>
                <a:lnTo>
                  <a:pt x="145" y="200"/>
                </a:lnTo>
                <a:lnTo>
                  <a:pt x="144" y="200"/>
                </a:lnTo>
                <a:lnTo>
                  <a:pt x="143" y="200"/>
                </a:lnTo>
                <a:lnTo>
                  <a:pt x="142" y="200"/>
                </a:lnTo>
                <a:lnTo>
                  <a:pt x="141" y="199"/>
                </a:lnTo>
                <a:lnTo>
                  <a:pt x="140" y="200"/>
                </a:lnTo>
                <a:lnTo>
                  <a:pt x="140" y="199"/>
                </a:lnTo>
                <a:lnTo>
                  <a:pt x="139" y="199"/>
                </a:lnTo>
                <a:lnTo>
                  <a:pt x="137" y="198"/>
                </a:lnTo>
                <a:lnTo>
                  <a:pt x="137" y="197"/>
                </a:lnTo>
                <a:lnTo>
                  <a:pt x="137" y="196"/>
                </a:lnTo>
                <a:lnTo>
                  <a:pt x="135" y="197"/>
                </a:lnTo>
                <a:lnTo>
                  <a:pt x="134" y="196"/>
                </a:lnTo>
                <a:lnTo>
                  <a:pt x="134" y="195"/>
                </a:lnTo>
                <a:lnTo>
                  <a:pt x="132" y="194"/>
                </a:lnTo>
                <a:lnTo>
                  <a:pt x="131" y="195"/>
                </a:lnTo>
                <a:lnTo>
                  <a:pt x="131" y="194"/>
                </a:lnTo>
                <a:lnTo>
                  <a:pt x="130" y="194"/>
                </a:lnTo>
                <a:lnTo>
                  <a:pt x="129" y="193"/>
                </a:lnTo>
                <a:lnTo>
                  <a:pt x="129" y="192"/>
                </a:lnTo>
                <a:lnTo>
                  <a:pt x="129" y="191"/>
                </a:lnTo>
                <a:lnTo>
                  <a:pt x="128" y="192"/>
                </a:lnTo>
                <a:lnTo>
                  <a:pt x="128" y="191"/>
                </a:lnTo>
                <a:lnTo>
                  <a:pt x="128" y="190"/>
                </a:lnTo>
                <a:lnTo>
                  <a:pt x="128" y="189"/>
                </a:lnTo>
                <a:lnTo>
                  <a:pt x="128" y="188"/>
                </a:lnTo>
                <a:lnTo>
                  <a:pt x="127" y="188"/>
                </a:lnTo>
                <a:lnTo>
                  <a:pt x="127" y="187"/>
                </a:lnTo>
                <a:lnTo>
                  <a:pt x="126" y="187"/>
                </a:lnTo>
                <a:lnTo>
                  <a:pt x="126" y="186"/>
                </a:lnTo>
                <a:lnTo>
                  <a:pt x="126" y="185"/>
                </a:lnTo>
                <a:lnTo>
                  <a:pt x="125" y="185"/>
                </a:lnTo>
                <a:lnTo>
                  <a:pt x="124" y="185"/>
                </a:lnTo>
                <a:lnTo>
                  <a:pt x="123" y="185"/>
                </a:lnTo>
                <a:lnTo>
                  <a:pt x="122" y="185"/>
                </a:lnTo>
                <a:lnTo>
                  <a:pt x="121" y="185"/>
                </a:lnTo>
                <a:lnTo>
                  <a:pt x="120" y="185"/>
                </a:lnTo>
                <a:lnTo>
                  <a:pt x="120" y="186"/>
                </a:lnTo>
                <a:lnTo>
                  <a:pt x="119" y="186"/>
                </a:lnTo>
                <a:lnTo>
                  <a:pt x="118" y="186"/>
                </a:lnTo>
                <a:lnTo>
                  <a:pt x="118" y="187"/>
                </a:lnTo>
                <a:lnTo>
                  <a:pt x="117" y="187"/>
                </a:lnTo>
                <a:lnTo>
                  <a:pt x="117" y="188"/>
                </a:lnTo>
                <a:lnTo>
                  <a:pt x="117" y="189"/>
                </a:lnTo>
                <a:lnTo>
                  <a:pt x="117" y="190"/>
                </a:lnTo>
                <a:lnTo>
                  <a:pt x="116" y="190"/>
                </a:lnTo>
                <a:lnTo>
                  <a:pt x="116" y="191"/>
                </a:lnTo>
                <a:lnTo>
                  <a:pt x="114" y="191"/>
                </a:lnTo>
                <a:lnTo>
                  <a:pt x="114" y="193"/>
                </a:lnTo>
                <a:lnTo>
                  <a:pt x="114" y="194"/>
                </a:lnTo>
                <a:lnTo>
                  <a:pt x="113" y="194"/>
                </a:lnTo>
                <a:lnTo>
                  <a:pt x="112" y="194"/>
                </a:lnTo>
                <a:lnTo>
                  <a:pt x="112" y="195"/>
                </a:lnTo>
                <a:lnTo>
                  <a:pt x="111" y="194"/>
                </a:lnTo>
                <a:lnTo>
                  <a:pt x="111" y="195"/>
                </a:lnTo>
                <a:lnTo>
                  <a:pt x="111" y="196"/>
                </a:lnTo>
                <a:lnTo>
                  <a:pt x="109" y="197"/>
                </a:lnTo>
                <a:lnTo>
                  <a:pt x="108" y="197"/>
                </a:lnTo>
                <a:lnTo>
                  <a:pt x="108" y="198"/>
                </a:lnTo>
                <a:lnTo>
                  <a:pt x="107" y="198"/>
                </a:lnTo>
                <a:lnTo>
                  <a:pt x="105" y="197"/>
                </a:lnTo>
                <a:lnTo>
                  <a:pt x="105" y="196"/>
                </a:lnTo>
                <a:lnTo>
                  <a:pt x="105" y="195"/>
                </a:lnTo>
                <a:lnTo>
                  <a:pt x="104" y="195"/>
                </a:lnTo>
                <a:lnTo>
                  <a:pt x="104" y="196"/>
                </a:lnTo>
                <a:lnTo>
                  <a:pt x="105" y="196"/>
                </a:lnTo>
                <a:lnTo>
                  <a:pt x="104" y="196"/>
                </a:lnTo>
                <a:lnTo>
                  <a:pt x="104" y="197"/>
                </a:lnTo>
                <a:lnTo>
                  <a:pt x="103" y="198"/>
                </a:lnTo>
                <a:lnTo>
                  <a:pt x="102" y="198"/>
                </a:lnTo>
                <a:lnTo>
                  <a:pt x="102" y="197"/>
                </a:lnTo>
                <a:lnTo>
                  <a:pt x="101" y="196"/>
                </a:lnTo>
                <a:lnTo>
                  <a:pt x="100" y="197"/>
                </a:lnTo>
                <a:lnTo>
                  <a:pt x="99" y="197"/>
                </a:lnTo>
                <a:lnTo>
                  <a:pt x="99" y="198"/>
                </a:lnTo>
                <a:lnTo>
                  <a:pt x="98" y="198"/>
                </a:lnTo>
                <a:lnTo>
                  <a:pt x="98" y="197"/>
                </a:lnTo>
                <a:lnTo>
                  <a:pt x="97" y="197"/>
                </a:lnTo>
                <a:lnTo>
                  <a:pt x="97" y="198"/>
                </a:lnTo>
                <a:lnTo>
                  <a:pt x="97" y="199"/>
                </a:lnTo>
                <a:lnTo>
                  <a:pt x="97" y="200"/>
                </a:lnTo>
                <a:lnTo>
                  <a:pt x="96" y="200"/>
                </a:lnTo>
                <a:lnTo>
                  <a:pt x="95" y="201"/>
                </a:lnTo>
                <a:lnTo>
                  <a:pt x="94" y="201"/>
                </a:lnTo>
                <a:lnTo>
                  <a:pt x="93" y="201"/>
                </a:lnTo>
                <a:lnTo>
                  <a:pt x="92" y="200"/>
                </a:lnTo>
                <a:lnTo>
                  <a:pt x="91" y="199"/>
                </a:lnTo>
                <a:lnTo>
                  <a:pt x="92" y="198"/>
                </a:lnTo>
                <a:lnTo>
                  <a:pt x="91" y="198"/>
                </a:lnTo>
                <a:lnTo>
                  <a:pt x="91" y="197"/>
                </a:lnTo>
                <a:lnTo>
                  <a:pt x="90" y="198"/>
                </a:lnTo>
                <a:lnTo>
                  <a:pt x="89" y="198"/>
                </a:lnTo>
                <a:lnTo>
                  <a:pt x="88" y="198"/>
                </a:lnTo>
                <a:lnTo>
                  <a:pt x="87" y="198"/>
                </a:lnTo>
                <a:lnTo>
                  <a:pt x="86" y="198"/>
                </a:lnTo>
                <a:lnTo>
                  <a:pt x="86" y="197"/>
                </a:lnTo>
                <a:lnTo>
                  <a:pt x="85" y="197"/>
                </a:lnTo>
                <a:lnTo>
                  <a:pt x="84" y="197"/>
                </a:lnTo>
                <a:lnTo>
                  <a:pt x="83" y="197"/>
                </a:lnTo>
                <a:lnTo>
                  <a:pt x="84" y="196"/>
                </a:lnTo>
                <a:lnTo>
                  <a:pt x="83" y="195"/>
                </a:lnTo>
                <a:lnTo>
                  <a:pt x="82" y="196"/>
                </a:lnTo>
                <a:lnTo>
                  <a:pt x="80" y="196"/>
                </a:lnTo>
                <a:lnTo>
                  <a:pt x="79" y="197"/>
                </a:lnTo>
                <a:lnTo>
                  <a:pt x="79" y="196"/>
                </a:lnTo>
                <a:lnTo>
                  <a:pt x="79" y="197"/>
                </a:lnTo>
                <a:lnTo>
                  <a:pt x="77" y="197"/>
                </a:lnTo>
                <a:lnTo>
                  <a:pt x="77" y="198"/>
                </a:lnTo>
                <a:lnTo>
                  <a:pt x="76" y="198"/>
                </a:lnTo>
                <a:lnTo>
                  <a:pt x="76" y="197"/>
                </a:lnTo>
                <a:lnTo>
                  <a:pt x="76" y="198"/>
                </a:lnTo>
                <a:lnTo>
                  <a:pt x="75" y="197"/>
                </a:lnTo>
                <a:lnTo>
                  <a:pt x="76" y="196"/>
                </a:lnTo>
                <a:lnTo>
                  <a:pt x="74" y="196"/>
                </a:lnTo>
                <a:lnTo>
                  <a:pt x="73" y="195"/>
                </a:lnTo>
                <a:lnTo>
                  <a:pt x="72" y="196"/>
                </a:lnTo>
                <a:lnTo>
                  <a:pt x="71" y="196"/>
                </a:lnTo>
                <a:lnTo>
                  <a:pt x="70" y="196"/>
                </a:lnTo>
                <a:lnTo>
                  <a:pt x="69" y="195"/>
                </a:lnTo>
                <a:lnTo>
                  <a:pt x="68" y="194"/>
                </a:lnTo>
                <a:lnTo>
                  <a:pt x="68" y="195"/>
                </a:lnTo>
                <a:lnTo>
                  <a:pt x="68" y="194"/>
                </a:lnTo>
                <a:lnTo>
                  <a:pt x="68" y="195"/>
                </a:lnTo>
                <a:lnTo>
                  <a:pt x="68" y="196"/>
                </a:lnTo>
                <a:lnTo>
                  <a:pt x="68" y="197"/>
                </a:lnTo>
                <a:lnTo>
                  <a:pt x="65" y="198"/>
                </a:lnTo>
                <a:lnTo>
                  <a:pt x="65" y="197"/>
                </a:lnTo>
                <a:lnTo>
                  <a:pt x="64" y="197"/>
                </a:lnTo>
                <a:lnTo>
                  <a:pt x="64" y="196"/>
                </a:lnTo>
                <a:lnTo>
                  <a:pt x="63" y="196"/>
                </a:lnTo>
                <a:lnTo>
                  <a:pt x="62" y="195"/>
                </a:lnTo>
                <a:lnTo>
                  <a:pt x="61" y="195"/>
                </a:lnTo>
                <a:lnTo>
                  <a:pt x="61" y="196"/>
                </a:lnTo>
                <a:lnTo>
                  <a:pt x="60" y="196"/>
                </a:lnTo>
                <a:lnTo>
                  <a:pt x="60" y="197"/>
                </a:lnTo>
                <a:lnTo>
                  <a:pt x="59" y="196"/>
                </a:lnTo>
                <a:lnTo>
                  <a:pt x="58" y="196"/>
                </a:lnTo>
                <a:lnTo>
                  <a:pt x="57" y="195"/>
                </a:lnTo>
                <a:lnTo>
                  <a:pt x="57" y="196"/>
                </a:lnTo>
                <a:lnTo>
                  <a:pt x="56" y="196"/>
                </a:lnTo>
                <a:lnTo>
                  <a:pt x="56" y="195"/>
                </a:lnTo>
                <a:lnTo>
                  <a:pt x="56" y="194"/>
                </a:lnTo>
                <a:lnTo>
                  <a:pt x="55" y="194"/>
                </a:lnTo>
                <a:lnTo>
                  <a:pt x="54" y="194"/>
                </a:lnTo>
                <a:lnTo>
                  <a:pt x="53" y="194"/>
                </a:lnTo>
                <a:lnTo>
                  <a:pt x="52" y="194"/>
                </a:lnTo>
                <a:lnTo>
                  <a:pt x="51" y="193"/>
                </a:lnTo>
                <a:lnTo>
                  <a:pt x="50" y="193"/>
                </a:lnTo>
                <a:lnTo>
                  <a:pt x="49" y="193"/>
                </a:lnTo>
                <a:lnTo>
                  <a:pt x="48" y="193"/>
                </a:lnTo>
                <a:lnTo>
                  <a:pt x="48" y="192"/>
                </a:lnTo>
                <a:lnTo>
                  <a:pt x="47" y="193"/>
                </a:lnTo>
                <a:lnTo>
                  <a:pt x="46" y="191"/>
                </a:lnTo>
                <a:lnTo>
                  <a:pt x="45" y="191"/>
                </a:lnTo>
                <a:lnTo>
                  <a:pt x="45" y="192"/>
                </a:lnTo>
                <a:lnTo>
                  <a:pt x="44" y="192"/>
                </a:lnTo>
                <a:lnTo>
                  <a:pt x="42" y="192"/>
                </a:lnTo>
                <a:lnTo>
                  <a:pt x="41" y="191"/>
                </a:lnTo>
                <a:lnTo>
                  <a:pt x="42" y="189"/>
                </a:lnTo>
                <a:lnTo>
                  <a:pt x="41" y="189"/>
                </a:lnTo>
                <a:lnTo>
                  <a:pt x="41" y="190"/>
                </a:lnTo>
                <a:lnTo>
                  <a:pt x="41" y="189"/>
                </a:lnTo>
                <a:lnTo>
                  <a:pt x="40" y="189"/>
                </a:lnTo>
                <a:lnTo>
                  <a:pt x="40" y="188"/>
                </a:lnTo>
                <a:lnTo>
                  <a:pt x="39" y="188"/>
                </a:lnTo>
                <a:lnTo>
                  <a:pt x="39" y="187"/>
                </a:lnTo>
                <a:lnTo>
                  <a:pt x="39" y="186"/>
                </a:lnTo>
                <a:lnTo>
                  <a:pt x="37" y="187"/>
                </a:lnTo>
                <a:lnTo>
                  <a:pt x="36" y="187"/>
                </a:lnTo>
                <a:lnTo>
                  <a:pt x="35" y="187"/>
                </a:lnTo>
                <a:lnTo>
                  <a:pt x="34" y="185"/>
                </a:lnTo>
                <a:lnTo>
                  <a:pt x="33" y="186"/>
                </a:lnTo>
                <a:lnTo>
                  <a:pt x="33" y="185"/>
                </a:lnTo>
                <a:lnTo>
                  <a:pt x="33" y="186"/>
                </a:lnTo>
                <a:lnTo>
                  <a:pt x="32" y="187"/>
                </a:lnTo>
                <a:lnTo>
                  <a:pt x="32" y="188"/>
                </a:lnTo>
                <a:lnTo>
                  <a:pt x="31" y="186"/>
                </a:lnTo>
                <a:lnTo>
                  <a:pt x="30" y="187"/>
                </a:lnTo>
                <a:lnTo>
                  <a:pt x="30" y="188"/>
                </a:lnTo>
                <a:lnTo>
                  <a:pt x="30" y="189"/>
                </a:lnTo>
                <a:lnTo>
                  <a:pt x="29" y="189"/>
                </a:lnTo>
                <a:lnTo>
                  <a:pt x="27" y="188"/>
                </a:lnTo>
                <a:lnTo>
                  <a:pt x="26" y="190"/>
                </a:lnTo>
                <a:lnTo>
                  <a:pt x="25" y="189"/>
                </a:lnTo>
                <a:lnTo>
                  <a:pt x="24" y="189"/>
                </a:lnTo>
                <a:lnTo>
                  <a:pt x="24" y="188"/>
                </a:lnTo>
                <a:lnTo>
                  <a:pt x="21" y="188"/>
                </a:lnTo>
                <a:lnTo>
                  <a:pt x="21" y="189"/>
                </a:lnTo>
                <a:lnTo>
                  <a:pt x="21" y="188"/>
                </a:lnTo>
                <a:lnTo>
                  <a:pt x="20" y="188"/>
                </a:lnTo>
                <a:lnTo>
                  <a:pt x="19" y="188"/>
                </a:lnTo>
                <a:lnTo>
                  <a:pt x="17" y="188"/>
                </a:lnTo>
                <a:lnTo>
                  <a:pt x="17" y="187"/>
                </a:lnTo>
                <a:lnTo>
                  <a:pt x="16" y="187"/>
                </a:lnTo>
                <a:lnTo>
                  <a:pt x="16" y="185"/>
                </a:lnTo>
                <a:lnTo>
                  <a:pt x="15" y="185"/>
                </a:lnTo>
                <a:lnTo>
                  <a:pt x="14" y="185"/>
                </a:lnTo>
                <a:lnTo>
                  <a:pt x="13" y="186"/>
                </a:lnTo>
                <a:lnTo>
                  <a:pt x="13" y="185"/>
                </a:lnTo>
                <a:lnTo>
                  <a:pt x="13" y="186"/>
                </a:lnTo>
                <a:lnTo>
                  <a:pt x="13" y="184"/>
                </a:lnTo>
                <a:lnTo>
                  <a:pt x="13" y="183"/>
                </a:lnTo>
                <a:lnTo>
                  <a:pt x="11" y="183"/>
                </a:lnTo>
                <a:lnTo>
                  <a:pt x="11" y="182"/>
                </a:lnTo>
                <a:lnTo>
                  <a:pt x="12" y="181"/>
                </a:lnTo>
                <a:lnTo>
                  <a:pt x="14" y="180"/>
                </a:lnTo>
                <a:lnTo>
                  <a:pt x="14" y="179"/>
                </a:lnTo>
                <a:lnTo>
                  <a:pt x="14" y="178"/>
                </a:lnTo>
                <a:lnTo>
                  <a:pt x="15" y="177"/>
                </a:lnTo>
                <a:lnTo>
                  <a:pt x="16" y="173"/>
                </a:lnTo>
                <a:lnTo>
                  <a:pt x="16" y="172"/>
                </a:lnTo>
                <a:lnTo>
                  <a:pt x="16" y="171"/>
                </a:lnTo>
                <a:lnTo>
                  <a:pt x="18" y="171"/>
                </a:lnTo>
                <a:lnTo>
                  <a:pt x="18" y="170"/>
                </a:lnTo>
                <a:lnTo>
                  <a:pt x="14" y="168"/>
                </a:lnTo>
                <a:lnTo>
                  <a:pt x="16" y="167"/>
                </a:lnTo>
                <a:lnTo>
                  <a:pt x="16" y="166"/>
                </a:lnTo>
                <a:lnTo>
                  <a:pt x="18" y="164"/>
                </a:lnTo>
                <a:lnTo>
                  <a:pt x="19" y="162"/>
                </a:lnTo>
                <a:lnTo>
                  <a:pt x="17" y="162"/>
                </a:lnTo>
                <a:lnTo>
                  <a:pt x="16" y="162"/>
                </a:lnTo>
                <a:lnTo>
                  <a:pt x="16" y="161"/>
                </a:lnTo>
                <a:lnTo>
                  <a:pt x="16" y="160"/>
                </a:lnTo>
                <a:lnTo>
                  <a:pt x="16" y="159"/>
                </a:lnTo>
                <a:lnTo>
                  <a:pt x="19" y="158"/>
                </a:lnTo>
                <a:lnTo>
                  <a:pt x="20" y="156"/>
                </a:lnTo>
                <a:lnTo>
                  <a:pt x="17" y="154"/>
                </a:lnTo>
                <a:lnTo>
                  <a:pt x="16" y="153"/>
                </a:lnTo>
                <a:lnTo>
                  <a:pt x="16" y="152"/>
                </a:lnTo>
                <a:lnTo>
                  <a:pt x="16" y="150"/>
                </a:lnTo>
                <a:lnTo>
                  <a:pt x="18" y="149"/>
                </a:lnTo>
                <a:lnTo>
                  <a:pt x="17" y="149"/>
                </a:lnTo>
                <a:lnTo>
                  <a:pt x="15" y="147"/>
                </a:lnTo>
                <a:lnTo>
                  <a:pt x="14" y="146"/>
                </a:lnTo>
                <a:lnTo>
                  <a:pt x="14" y="144"/>
                </a:lnTo>
                <a:lnTo>
                  <a:pt x="15" y="143"/>
                </a:lnTo>
                <a:lnTo>
                  <a:pt x="16" y="143"/>
                </a:lnTo>
                <a:lnTo>
                  <a:pt x="17" y="141"/>
                </a:lnTo>
                <a:lnTo>
                  <a:pt x="17" y="140"/>
                </a:lnTo>
                <a:lnTo>
                  <a:pt x="17" y="139"/>
                </a:lnTo>
                <a:lnTo>
                  <a:pt x="19" y="136"/>
                </a:lnTo>
                <a:lnTo>
                  <a:pt x="19" y="135"/>
                </a:lnTo>
                <a:lnTo>
                  <a:pt x="21" y="132"/>
                </a:lnTo>
                <a:lnTo>
                  <a:pt x="22" y="130"/>
                </a:lnTo>
                <a:lnTo>
                  <a:pt x="22" y="129"/>
                </a:lnTo>
                <a:lnTo>
                  <a:pt x="19" y="128"/>
                </a:lnTo>
                <a:lnTo>
                  <a:pt x="18" y="127"/>
                </a:lnTo>
                <a:lnTo>
                  <a:pt x="17" y="126"/>
                </a:lnTo>
                <a:lnTo>
                  <a:pt x="21" y="123"/>
                </a:lnTo>
                <a:lnTo>
                  <a:pt x="22" y="122"/>
                </a:lnTo>
                <a:lnTo>
                  <a:pt x="22" y="120"/>
                </a:lnTo>
                <a:lnTo>
                  <a:pt x="21" y="116"/>
                </a:lnTo>
                <a:lnTo>
                  <a:pt x="21" y="115"/>
                </a:lnTo>
                <a:lnTo>
                  <a:pt x="23" y="113"/>
                </a:lnTo>
                <a:lnTo>
                  <a:pt x="21" y="110"/>
                </a:lnTo>
                <a:lnTo>
                  <a:pt x="21" y="109"/>
                </a:lnTo>
                <a:lnTo>
                  <a:pt x="22" y="107"/>
                </a:lnTo>
                <a:lnTo>
                  <a:pt x="24" y="105"/>
                </a:lnTo>
                <a:lnTo>
                  <a:pt x="24" y="104"/>
                </a:lnTo>
                <a:lnTo>
                  <a:pt x="24" y="102"/>
                </a:lnTo>
                <a:lnTo>
                  <a:pt x="24" y="101"/>
                </a:lnTo>
                <a:lnTo>
                  <a:pt x="22" y="102"/>
                </a:lnTo>
                <a:lnTo>
                  <a:pt x="21" y="102"/>
                </a:lnTo>
                <a:lnTo>
                  <a:pt x="21" y="101"/>
                </a:lnTo>
                <a:lnTo>
                  <a:pt x="20" y="100"/>
                </a:lnTo>
                <a:lnTo>
                  <a:pt x="19" y="99"/>
                </a:lnTo>
                <a:lnTo>
                  <a:pt x="17" y="99"/>
                </a:lnTo>
                <a:lnTo>
                  <a:pt x="17" y="98"/>
                </a:lnTo>
                <a:lnTo>
                  <a:pt x="17" y="97"/>
                </a:lnTo>
                <a:lnTo>
                  <a:pt x="19" y="97"/>
                </a:lnTo>
                <a:lnTo>
                  <a:pt x="21" y="95"/>
                </a:lnTo>
                <a:lnTo>
                  <a:pt x="21" y="93"/>
                </a:lnTo>
                <a:lnTo>
                  <a:pt x="19" y="91"/>
                </a:lnTo>
                <a:lnTo>
                  <a:pt x="16" y="91"/>
                </a:lnTo>
                <a:lnTo>
                  <a:pt x="15" y="91"/>
                </a:lnTo>
                <a:lnTo>
                  <a:pt x="16" y="88"/>
                </a:lnTo>
                <a:lnTo>
                  <a:pt x="18" y="88"/>
                </a:lnTo>
                <a:lnTo>
                  <a:pt x="21" y="88"/>
                </a:lnTo>
                <a:lnTo>
                  <a:pt x="21" y="87"/>
                </a:lnTo>
                <a:lnTo>
                  <a:pt x="21" y="86"/>
                </a:lnTo>
                <a:lnTo>
                  <a:pt x="20" y="85"/>
                </a:lnTo>
                <a:lnTo>
                  <a:pt x="19" y="83"/>
                </a:lnTo>
                <a:lnTo>
                  <a:pt x="18" y="82"/>
                </a:lnTo>
                <a:lnTo>
                  <a:pt x="18" y="81"/>
                </a:lnTo>
                <a:lnTo>
                  <a:pt x="17" y="81"/>
                </a:lnTo>
                <a:lnTo>
                  <a:pt x="16" y="81"/>
                </a:lnTo>
                <a:lnTo>
                  <a:pt x="15" y="84"/>
                </a:lnTo>
                <a:lnTo>
                  <a:pt x="13" y="84"/>
                </a:lnTo>
                <a:lnTo>
                  <a:pt x="13" y="83"/>
                </a:lnTo>
                <a:lnTo>
                  <a:pt x="13" y="82"/>
                </a:lnTo>
                <a:lnTo>
                  <a:pt x="13" y="81"/>
                </a:lnTo>
                <a:lnTo>
                  <a:pt x="14" y="80"/>
                </a:lnTo>
                <a:lnTo>
                  <a:pt x="13" y="79"/>
                </a:lnTo>
                <a:lnTo>
                  <a:pt x="11" y="78"/>
                </a:lnTo>
                <a:lnTo>
                  <a:pt x="11" y="76"/>
                </a:lnTo>
                <a:lnTo>
                  <a:pt x="12" y="75"/>
                </a:lnTo>
                <a:lnTo>
                  <a:pt x="10" y="70"/>
                </a:lnTo>
                <a:lnTo>
                  <a:pt x="10" y="68"/>
                </a:lnTo>
                <a:lnTo>
                  <a:pt x="12" y="66"/>
                </a:lnTo>
                <a:lnTo>
                  <a:pt x="12" y="65"/>
                </a:lnTo>
                <a:lnTo>
                  <a:pt x="10" y="62"/>
                </a:lnTo>
                <a:lnTo>
                  <a:pt x="7" y="62"/>
                </a:lnTo>
                <a:lnTo>
                  <a:pt x="6" y="60"/>
                </a:lnTo>
                <a:lnTo>
                  <a:pt x="4" y="56"/>
                </a:lnTo>
                <a:lnTo>
                  <a:pt x="5" y="55"/>
                </a:lnTo>
                <a:lnTo>
                  <a:pt x="5" y="52"/>
                </a:lnTo>
                <a:lnTo>
                  <a:pt x="4" y="51"/>
                </a:lnTo>
                <a:lnTo>
                  <a:pt x="3" y="51"/>
                </a:lnTo>
                <a:lnTo>
                  <a:pt x="3" y="52"/>
                </a:lnTo>
                <a:lnTo>
                  <a:pt x="2" y="52"/>
                </a:lnTo>
                <a:lnTo>
                  <a:pt x="1" y="52"/>
                </a:lnTo>
                <a:lnTo>
                  <a:pt x="0" y="52"/>
                </a:lnTo>
                <a:lnTo>
                  <a:pt x="0" y="50"/>
                </a:lnTo>
                <a:lnTo>
                  <a:pt x="0" y="49"/>
                </a:lnTo>
                <a:lnTo>
                  <a:pt x="1" y="49"/>
                </a:lnTo>
                <a:lnTo>
                  <a:pt x="2" y="48"/>
                </a:lnTo>
                <a:lnTo>
                  <a:pt x="3" y="47"/>
                </a:lnTo>
                <a:lnTo>
                  <a:pt x="3" y="46"/>
                </a:lnTo>
                <a:lnTo>
                  <a:pt x="2" y="46"/>
                </a:lnTo>
                <a:lnTo>
                  <a:pt x="0" y="46"/>
                </a:lnTo>
                <a:lnTo>
                  <a:pt x="0" y="45"/>
                </a:lnTo>
                <a:lnTo>
                  <a:pt x="1" y="44"/>
                </a:lnTo>
                <a:lnTo>
                  <a:pt x="2" y="44"/>
                </a:lnTo>
                <a:lnTo>
                  <a:pt x="4" y="43"/>
                </a:lnTo>
                <a:lnTo>
                  <a:pt x="4" y="42"/>
                </a:lnTo>
                <a:lnTo>
                  <a:pt x="5" y="41"/>
                </a:lnTo>
                <a:lnTo>
                  <a:pt x="8" y="40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2" y="37"/>
                </a:lnTo>
                <a:lnTo>
                  <a:pt x="13" y="37"/>
                </a:lnTo>
                <a:lnTo>
                  <a:pt x="13" y="36"/>
                </a:lnTo>
                <a:lnTo>
                  <a:pt x="15" y="34"/>
                </a:lnTo>
                <a:lnTo>
                  <a:pt x="16" y="34"/>
                </a:lnTo>
                <a:lnTo>
                  <a:pt x="17" y="34"/>
                </a:lnTo>
                <a:lnTo>
                  <a:pt x="19" y="36"/>
                </a:lnTo>
                <a:lnTo>
                  <a:pt x="20" y="34"/>
                </a:lnTo>
                <a:lnTo>
                  <a:pt x="21" y="32"/>
                </a:lnTo>
                <a:lnTo>
                  <a:pt x="21" y="30"/>
                </a:lnTo>
                <a:lnTo>
                  <a:pt x="2" y="15"/>
                </a:lnTo>
                <a:lnTo>
                  <a:pt x="1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8" name="Freeform 70"/>
          <p:cNvSpPr>
            <a:spLocks/>
          </p:cNvSpPr>
          <p:nvPr/>
        </p:nvSpPr>
        <p:spPr bwMode="auto">
          <a:xfrm>
            <a:off x="5078413" y="2965450"/>
            <a:ext cx="1287462" cy="1243013"/>
          </a:xfrm>
          <a:custGeom>
            <a:avLst/>
            <a:gdLst>
              <a:gd name="T0" fmla="*/ 2147483647 w 811"/>
              <a:gd name="T1" fmla="*/ 2147483647 h 783"/>
              <a:gd name="T2" fmla="*/ 2147483647 w 811"/>
              <a:gd name="T3" fmla="*/ 2147483647 h 783"/>
              <a:gd name="T4" fmla="*/ 2147483647 w 811"/>
              <a:gd name="T5" fmla="*/ 2147483647 h 783"/>
              <a:gd name="T6" fmla="*/ 2147483647 w 811"/>
              <a:gd name="T7" fmla="*/ 2147483647 h 783"/>
              <a:gd name="T8" fmla="*/ 2147483647 w 811"/>
              <a:gd name="T9" fmla="*/ 2147483647 h 783"/>
              <a:gd name="T10" fmla="*/ 2147483647 w 811"/>
              <a:gd name="T11" fmla="*/ 2147483647 h 783"/>
              <a:gd name="T12" fmla="*/ 2147483647 w 811"/>
              <a:gd name="T13" fmla="*/ 2147483647 h 783"/>
              <a:gd name="T14" fmla="*/ 2147483647 w 811"/>
              <a:gd name="T15" fmla="*/ 2147483647 h 783"/>
              <a:gd name="T16" fmla="*/ 2147483647 w 811"/>
              <a:gd name="T17" fmla="*/ 2147483647 h 783"/>
              <a:gd name="T18" fmla="*/ 2147483647 w 811"/>
              <a:gd name="T19" fmla="*/ 2147483647 h 783"/>
              <a:gd name="T20" fmla="*/ 2147483647 w 811"/>
              <a:gd name="T21" fmla="*/ 2147483647 h 783"/>
              <a:gd name="T22" fmla="*/ 2147483647 w 811"/>
              <a:gd name="T23" fmla="*/ 2147483647 h 783"/>
              <a:gd name="T24" fmla="*/ 2147483647 w 811"/>
              <a:gd name="T25" fmla="*/ 2147483647 h 783"/>
              <a:gd name="T26" fmla="*/ 2147483647 w 811"/>
              <a:gd name="T27" fmla="*/ 2147483647 h 783"/>
              <a:gd name="T28" fmla="*/ 2147483647 w 811"/>
              <a:gd name="T29" fmla="*/ 2147483647 h 783"/>
              <a:gd name="T30" fmla="*/ 2147483647 w 811"/>
              <a:gd name="T31" fmla="*/ 2147483647 h 783"/>
              <a:gd name="T32" fmla="*/ 2147483647 w 811"/>
              <a:gd name="T33" fmla="*/ 2147483647 h 783"/>
              <a:gd name="T34" fmla="*/ 2147483647 w 811"/>
              <a:gd name="T35" fmla="*/ 2147483647 h 783"/>
              <a:gd name="T36" fmla="*/ 2147483647 w 811"/>
              <a:gd name="T37" fmla="*/ 2147483647 h 783"/>
              <a:gd name="T38" fmla="*/ 2147483647 w 811"/>
              <a:gd name="T39" fmla="*/ 2147483647 h 783"/>
              <a:gd name="T40" fmla="*/ 2147483647 w 811"/>
              <a:gd name="T41" fmla="*/ 2147483647 h 783"/>
              <a:gd name="T42" fmla="*/ 2147483647 w 811"/>
              <a:gd name="T43" fmla="*/ 2147483647 h 783"/>
              <a:gd name="T44" fmla="*/ 2147483647 w 811"/>
              <a:gd name="T45" fmla="*/ 2147483647 h 783"/>
              <a:gd name="T46" fmla="*/ 2147483647 w 811"/>
              <a:gd name="T47" fmla="*/ 2147483647 h 783"/>
              <a:gd name="T48" fmla="*/ 2147483647 w 811"/>
              <a:gd name="T49" fmla="*/ 2147483647 h 783"/>
              <a:gd name="T50" fmla="*/ 2147483647 w 811"/>
              <a:gd name="T51" fmla="*/ 2147483647 h 783"/>
              <a:gd name="T52" fmla="*/ 2147483647 w 811"/>
              <a:gd name="T53" fmla="*/ 2147483647 h 783"/>
              <a:gd name="T54" fmla="*/ 2147483647 w 811"/>
              <a:gd name="T55" fmla="*/ 2147483647 h 783"/>
              <a:gd name="T56" fmla="*/ 2147483647 w 811"/>
              <a:gd name="T57" fmla="*/ 2147483647 h 783"/>
              <a:gd name="T58" fmla="*/ 2147483647 w 811"/>
              <a:gd name="T59" fmla="*/ 2147483647 h 783"/>
              <a:gd name="T60" fmla="*/ 2147483647 w 811"/>
              <a:gd name="T61" fmla="*/ 2147483647 h 783"/>
              <a:gd name="T62" fmla="*/ 2147483647 w 811"/>
              <a:gd name="T63" fmla="*/ 2147483647 h 783"/>
              <a:gd name="T64" fmla="*/ 2147483647 w 811"/>
              <a:gd name="T65" fmla="*/ 2147483647 h 783"/>
              <a:gd name="T66" fmla="*/ 2147483647 w 811"/>
              <a:gd name="T67" fmla="*/ 2147483647 h 783"/>
              <a:gd name="T68" fmla="*/ 2147483647 w 811"/>
              <a:gd name="T69" fmla="*/ 2147483647 h 783"/>
              <a:gd name="T70" fmla="*/ 2147483647 w 811"/>
              <a:gd name="T71" fmla="*/ 2147483647 h 783"/>
              <a:gd name="T72" fmla="*/ 2147483647 w 811"/>
              <a:gd name="T73" fmla="*/ 2147483647 h 783"/>
              <a:gd name="T74" fmla="*/ 2147483647 w 811"/>
              <a:gd name="T75" fmla="*/ 2147483647 h 783"/>
              <a:gd name="T76" fmla="*/ 2147483647 w 811"/>
              <a:gd name="T77" fmla="*/ 2147483647 h 783"/>
              <a:gd name="T78" fmla="*/ 2147483647 w 811"/>
              <a:gd name="T79" fmla="*/ 2147483647 h 783"/>
              <a:gd name="T80" fmla="*/ 2147483647 w 811"/>
              <a:gd name="T81" fmla="*/ 2147483647 h 783"/>
              <a:gd name="T82" fmla="*/ 2147483647 w 811"/>
              <a:gd name="T83" fmla="*/ 2147483647 h 783"/>
              <a:gd name="T84" fmla="*/ 2147483647 w 811"/>
              <a:gd name="T85" fmla="*/ 2147483647 h 783"/>
              <a:gd name="T86" fmla="*/ 2147483647 w 811"/>
              <a:gd name="T87" fmla="*/ 2147483647 h 783"/>
              <a:gd name="T88" fmla="*/ 2147483647 w 811"/>
              <a:gd name="T89" fmla="*/ 2147483647 h 783"/>
              <a:gd name="T90" fmla="*/ 2147483647 w 811"/>
              <a:gd name="T91" fmla="*/ 2147483647 h 783"/>
              <a:gd name="T92" fmla="*/ 2147483647 w 811"/>
              <a:gd name="T93" fmla="*/ 2147483647 h 783"/>
              <a:gd name="T94" fmla="*/ 2147483647 w 811"/>
              <a:gd name="T95" fmla="*/ 2147483647 h 783"/>
              <a:gd name="T96" fmla="*/ 2147483647 w 811"/>
              <a:gd name="T97" fmla="*/ 2147483647 h 783"/>
              <a:gd name="T98" fmla="*/ 2147483647 w 811"/>
              <a:gd name="T99" fmla="*/ 2147483647 h 783"/>
              <a:gd name="T100" fmla="*/ 2147483647 w 811"/>
              <a:gd name="T101" fmla="*/ 2147483647 h 783"/>
              <a:gd name="T102" fmla="*/ 2147483647 w 811"/>
              <a:gd name="T103" fmla="*/ 2147483647 h 783"/>
              <a:gd name="T104" fmla="*/ 2147483647 w 811"/>
              <a:gd name="T105" fmla="*/ 2147483647 h 783"/>
              <a:gd name="T106" fmla="*/ 2147483647 w 811"/>
              <a:gd name="T107" fmla="*/ 2147483647 h 783"/>
              <a:gd name="T108" fmla="*/ 2147483647 w 811"/>
              <a:gd name="T109" fmla="*/ 2147483647 h 783"/>
              <a:gd name="T110" fmla="*/ 2147483647 w 811"/>
              <a:gd name="T111" fmla="*/ 2147483647 h 783"/>
              <a:gd name="T112" fmla="*/ 2147483647 w 811"/>
              <a:gd name="T113" fmla="*/ 2147483647 h 783"/>
              <a:gd name="T114" fmla="*/ 2147483647 w 811"/>
              <a:gd name="T115" fmla="*/ 2147483647 h 783"/>
              <a:gd name="T116" fmla="*/ 2147483647 w 811"/>
              <a:gd name="T117" fmla="*/ 2147483647 h 783"/>
              <a:gd name="T118" fmla="*/ 2147483647 w 811"/>
              <a:gd name="T119" fmla="*/ 2147483647 h 783"/>
              <a:gd name="T120" fmla="*/ 2147483647 w 811"/>
              <a:gd name="T121" fmla="*/ 2147483647 h 783"/>
              <a:gd name="T122" fmla="*/ 2147483647 w 811"/>
              <a:gd name="T123" fmla="*/ 2147483647 h 783"/>
              <a:gd name="T124" fmla="*/ 2147483647 w 811"/>
              <a:gd name="T125" fmla="*/ 2147483647 h 7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1"/>
              <a:gd name="T190" fmla="*/ 0 h 783"/>
              <a:gd name="T191" fmla="*/ 811 w 811"/>
              <a:gd name="T192" fmla="*/ 783 h 7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1" h="783">
                <a:moveTo>
                  <a:pt x="0" y="141"/>
                </a:moveTo>
                <a:lnTo>
                  <a:pt x="0" y="140"/>
                </a:lnTo>
                <a:lnTo>
                  <a:pt x="0" y="139"/>
                </a:lnTo>
                <a:lnTo>
                  <a:pt x="3" y="139"/>
                </a:lnTo>
                <a:lnTo>
                  <a:pt x="4" y="138"/>
                </a:lnTo>
                <a:lnTo>
                  <a:pt x="6" y="139"/>
                </a:lnTo>
                <a:lnTo>
                  <a:pt x="7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6"/>
                </a:lnTo>
                <a:lnTo>
                  <a:pt x="8" y="135"/>
                </a:lnTo>
                <a:lnTo>
                  <a:pt x="8" y="134"/>
                </a:lnTo>
                <a:lnTo>
                  <a:pt x="8" y="133"/>
                </a:lnTo>
                <a:lnTo>
                  <a:pt x="7" y="132"/>
                </a:lnTo>
                <a:lnTo>
                  <a:pt x="6" y="132"/>
                </a:lnTo>
                <a:lnTo>
                  <a:pt x="6" y="130"/>
                </a:lnTo>
                <a:lnTo>
                  <a:pt x="6" y="129"/>
                </a:lnTo>
                <a:lnTo>
                  <a:pt x="6" y="127"/>
                </a:lnTo>
                <a:lnTo>
                  <a:pt x="6" y="126"/>
                </a:lnTo>
                <a:lnTo>
                  <a:pt x="7" y="125"/>
                </a:lnTo>
                <a:lnTo>
                  <a:pt x="8" y="124"/>
                </a:lnTo>
                <a:lnTo>
                  <a:pt x="8" y="123"/>
                </a:lnTo>
                <a:lnTo>
                  <a:pt x="8" y="121"/>
                </a:lnTo>
                <a:lnTo>
                  <a:pt x="10" y="117"/>
                </a:lnTo>
                <a:lnTo>
                  <a:pt x="12" y="115"/>
                </a:lnTo>
                <a:lnTo>
                  <a:pt x="11" y="114"/>
                </a:lnTo>
                <a:lnTo>
                  <a:pt x="10" y="113"/>
                </a:lnTo>
                <a:lnTo>
                  <a:pt x="8" y="111"/>
                </a:lnTo>
                <a:lnTo>
                  <a:pt x="8" y="109"/>
                </a:lnTo>
                <a:lnTo>
                  <a:pt x="8" y="108"/>
                </a:lnTo>
                <a:lnTo>
                  <a:pt x="8" y="107"/>
                </a:lnTo>
                <a:lnTo>
                  <a:pt x="7" y="108"/>
                </a:lnTo>
                <a:lnTo>
                  <a:pt x="6" y="107"/>
                </a:lnTo>
                <a:lnTo>
                  <a:pt x="5" y="107"/>
                </a:lnTo>
                <a:lnTo>
                  <a:pt x="4" y="107"/>
                </a:lnTo>
                <a:lnTo>
                  <a:pt x="4" y="106"/>
                </a:lnTo>
                <a:lnTo>
                  <a:pt x="56" y="106"/>
                </a:lnTo>
                <a:lnTo>
                  <a:pt x="57" y="106"/>
                </a:lnTo>
                <a:lnTo>
                  <a:pt x="63" y="106"/>
                </a:lnTo>
                <a:lnTo>
                  <a:pt x="86" y="106"/>
                </a:lnTo>
                <a:lnTo>
                  <a:pt x="127" y="107"/>
                </a:lnTo>
                <a:lnTo>
                  <a:pt x="179" y="107"/>
                </a:lnTo>
                <a:lnTo>
                  <a:pt x="181" y="107"/>
                </a:lnTo>
                <a:lnTo>
                  <a:pt x="223" y="107"/>
                </a:lnTo>
                <a:lnTo>
                  <a:pt x="227" y="107"/>
                </a:lnTo>
                <a:lnTo>
                  <a:pt x="228" y="106"/>
                </a:lnTo>
                <a:lnTo>
                  <a:pt x="229" y="106"/>
                </a:lnTo>
                <a:lnTo>
                  <a:pt x="230" y="106"/>
                </a:lnTo>
                <a:lnTo>
                  <a:pt x="231" y="105"/>
                </a:lnTo>
                <a:lnTo>
                  <a:pt x="234" y="102"/>
                </a:lnTo>
                <a:lnTo>
                  <a:pt x="235" y="101"/>
                </a:lnTo>
                <a:lnTo>
                  <a:pt x="236" y="101"/>
                </a:lnTo>
                <a:lnTo>
                  <a:pt x="235" y="100"/>
                </a:lnTo>
                <a:lnTo>
                  <a:pt x="234" y="99"/>
                </a:lnTo>
                <a:lnTo>
                  <a:pt x="231" y="100"/>
                </a:lnTo>
                <a:lnTo>
                  <a:pt x="229" y="101"/>
                </a:lnTo>
                <a:lnTo>
                  <a:pt x="228" y="100"/>
                </a:lnTo>
                <a:lnTo>
                  <a:pt x="228" y="99"/>
                </a:lnTo>
                <a:lnTo>
                  <a:pt x="229" y="95"/>
                </a:lnTo>
                <a:lnTo>
                  <a:pt x="230" y="94"/>
                </a:lnTo>
                <a:lnTo>
                  <a:pt x="230" y="93"/>
                </a:lnTo>
                <a:lnTo>
                  <a:pt x="231" y="92"/>
                </a:lnTo>
                <a:lnTo>
                  <a:pt x="231" y="91"/>
                </a:lnTo>
                <a:lnTo>
                  <a:pt x="229" y="90"/>
                </a:lnTo>
                <a:lnTo>
                  <a:pt x="230" y="88"/>
                </a:lnTo>
                <a:lnTo>
                  <a:pt x="230" y="87"/>
                </a:lnTo>
                <a:lnTo>
                  <a:pt x="229" y="85"/>
                </a:lnTo>
                <a:lnTo>
                  <a:pt x="229" y="84"/>
                </a:lnTo>
                <a:lnTo>
                  <a:pt x="230" y="82"/>
                </a:lnTo>
                <a:lnTo>
                  <a:pt x="231" y="81"/>
                </a:lnTo>
                <a:lnTo>
                  <a:pt x="231" y="80"/>
                </a:lnTo>
                <a:lnTo>
                  <a:pt x="232" y="79"/>
                </a:lnTo>
                <a:lnTo>
                  <a:pt x="234" y="77"/>
                </a:lnTo>
                <a:lnTo>
                  <a:pt x="234" y="76"/>
                </a:lnTo>
                <a:lnTo>
                  <a:pt x="234" y="75"/>
                </a:lnTo>
                <a:lnTo>
                  <a:pt x="234" y="74"/>
                </a:lnTo>
                <a:lnTo>
                  <a:pt x="234" y="73"/>
                </a:lnTo>
                <a:lnTo>
                  <a:pt x="236" y="72"/>
                </a:lnTo>
                <a:lnTo>
                  <a:pt x="237" y="71"/>
                </a:lnTo>
                <a:lnTo>
                  <a:pt x="237" y="70"/>
                </a:lnTo>
                <a:lnTo>
                  <a:pt x="236" y="69"/>
                </a:lnTo>
                <a:lnTo>
                  <a:pt x="235" y="68"/>
                </a:lnTo>
                <a:lnTo>
                  <a:pt x="236" y="68"/>
                </a:lnTo>
                <a:lnTo>
                  <a:pt x="236" y="65"/>
                </a:lnTo>
                <a:lnTo>
                  <a:pt x="237" y="63"/>
                </a:lnTo>
                <a:lnTo>
                  <a:pt x="236" y="60"/>
                </a:lnTo>
                <a:lnTo>
                  <a:pt x="236" y="59"/>
                </a:lnTo>
                <a:lnTo>
                  <a:pt x="238" y="58"/>
                </a:lnTo>
                <a:lnTo>
                  <a:pt x="238" y="57"/>
                </a:lnTo>
                <a:lnTo>
                  <a:pt x="238" y="55"/>
                </a:lnTo>
                <a:lnTo>
                  <a:pt x="238" y="54"/>
                </a:lnTo>
                <a:lnTo>
                  <a:pt x="238" y="53"/>
                </a:lnTo>
                <a:lnTo>
                  <a:pt x="236" y="49"/>
                </a:lnTo>
                <a:lnTo>
                  <a:pt x="236" y="47"/>
                </a:lnTo>
                <a:lnTo>
                  <a:pt x="235" y="45"/>
                </a:lnTo>
                <a:lnTo>
                  <a:pt x="234" y="44"/>
                </a:lnTo>
                <a:lnTo>
                  <a:pt x="232" y="41"/>
                </a:lnTo>
                <a:lnTo>
                  <a:pt x="232" y="38"/>
                </a:lnTo>
                <a:lnTo>
                  <a:pt x="231" y="37"/>
                </a:lnTo>
                <a:lnTo>
                  <a:pt x="231" y="36"/>
                </a:lnTo>
                <a:lnTo>
                  <a:pt x="232" y="35"/>
                </a:lnTo>
                <a:lnTo>
                  <a:pt x="235" y="33"/>
                </a:lnTo>
                <a:lnTo>
                  <a:pt x="238" y="31"/>
                </a:lnTo>
                <a:lnTo>
                  <a:pt x="239" y="29"/>
                </a:lnTo>
                <a:lnTo>
                  <a:pt x="239" y="26"/>
                </a:lnTo>
                <a:lnTo>
                  <a:pt x="241" y="24"/>
                </a:lnTo>
                <a:lnTo>
                  <a:pt x="242" y="23"/>
                </a:lnTo>
                <a:lnTo>
                  <a:pt x="244" y="20"/>
                </a:lnTo>
                <a:lnTo>
                  <a:pt x="244" y="18"/>
                </a:lnTo>
                <a:lnTo>
                  <a:pt x="244" y="17"/>
                </a:lnTo>
                <a:lnTo>
                  <a:pt x="243" y="15"/>
                </a:lnTo>
                <a:lnTo>
                  <a:pt x="242" y="13"/>
                </a:lnTo>
                <a:lnTo>
                  <a:pt x="243" y="10"/>
                </a:lnTo>
                <a:lnTo>
                  <a:pt x="243" y="8"/>
                </a:lnTo>
                <a:lnTo>
                  <a:pt x="246" y="3"/>
                </a:lnTo>
                <a:lnTo>
                  <a:pt x="248" y="1"/>
                </a:lnTo>
                <a:lnTo>
                  <a:pt x="249" y="0"/>
                </a:lnTo>
                <a:lnTo>
                  <a:pt x="250" y="0"/>
                </a:lnTo>
                <a:lnTo>
                  <a:pt x="254" y="3"/>
                </a:lnTo>
                <a:lnTo>
                  <a:pt x="254" y="4"/>
                </a:lnTo>
                <a:lnTo>
                  <a:pt x="256" y="8"/>
                </a:lnTo>
                <a:lnTo>
                  <a:pt x="259" y="10"/>
                </a:lnTo>
                <a:lnTo>
                  <a:pt x="260" y="13"/>
                </a:lnTo>
                <a:lnTo>
                  <a:pt x="263" y="18"/>
                </a:lnTo>
                <a:lnTo>
                  <a:pt x="263" y="19"/>
                </a:lnTo>
                <a:lnTo>
                  <a:pt x="263" y="23"/>
                </a:lnTo>
                <a:lnTo>
                  <a:pt x="265" y="23"/>
                </a:lnTo>
                <a:lnTo>
                  <a:pt x="266" y="23"/>
                </a:lnTo>
                <a:lnTo>
                  <a:pt x="266" y="24"/>
                </a:lnTo>
                <a:lnTo>
                  <a:pt x="267" y="30"/>
                </a:lnTo>
                <a:lnTo>
                  <a:pt x="268" y="33"/>
                </a:lnTo>
                <a:lnTo>
                  <a:pt x="270" y="38"/>
                </a:lnTo>
                <a:lnTo>
                  <a:pt x="271" y="39"/>
                </a:lnTo>
                <a:lnTo>
                  <a:pt x="271" y="45"/>
                </a:lnTo>
                <a:lnTo>
                  <a:pt x="273" y="48"/>
                </a:lnTo>
                <a:lnTo>
                  <a:pt x="274" y="52"/>
                </a:lnTo>
                <a:lnTo>
                  <a:pt x="278" y="55"/>
                </a:lnTo>
                <a:lnTo>
                  <a:pt x="279" y="58"/>
                </a:lnTo>
                <a:lnTo>
                  <a:pt x="279" y="59"/>
                </a:lnTo>
                <a:lnTo>
                  <a:pt x="280" y="60"/>
                </a:lnTo>
                <a:lnTo>
                  <a:pt x="282" y="60"/>
                </a:lnTo>
                <a:lnTo>
                  <a:pt x="283" y="61"/>
                </a:lnTo>
                <a:lnTo>
                  <a:pt x="284" y="63"/>
                </a:lnTo>
                <a:lnTo>
                  <a:pt x="284" y="65"/>
                </a:lnTo>
                <a:lnTo>
                  <a:pt x="283" y="68"/>
                </a:lnTo>
                <a:lnTo>
                  <a:pt x="283" y="69"/>
                </a:lnTo>
                <a:lnTo>
                  <a:pt x="282" y="71"/>
                </a:lnTo>
                <a:lnTo>
                  <a:pt x="281" y="71"/>
                </a:lnTo>
                <a:lnTo>
                  <a:pt x="282" y="72"/>
                </a:lnTo>
                <a:lnTo>
                  <a:pt x="282" y="75"/>
                </a:lnTo>
                <a:lnTo>
                  <a:pt x="283" y="75"/>
                </a:lnTo>
                <a:lnTo>
                  <a:pt x="282" y="75"/>
                </a:lnTo>
                <a:lnTo>
                  <a:pt x="281" y="78"/>
                </a:lnTo>
                <a:lnTo>
                  <a:pt x="281" y="79"/>
                </a:lnTo>
                <a:lnTo>
                  <a:pt x="283" y="82"/>
                </a:lnTo>
                <a:lnTo>
                  <a:pt x="283" y="83"/>
                </a:lnTo>
                <a:lnTo>
                  <a:pt x="283" y="84"/>
                </a:lnTo>
                <a:lnTo>
                  <a:pt x="285" y="85"/>
                </a:lnTo>
                <a:lnTo>
                  <a:pt x="285" y="86"/>
                </a:lnTo>
                <a:lnTo>
                  <a:pt x="284" y="88"/>
                </a:lnTo>
                <a:lnTo>
                  <a:pt x="283" y="88"/>
                </a:lnTo>
                <a:lnTo>
                  <a:pt x="283" y="90"/>
                </a:lnTo>
                <a:lnTo>
                  <a:pt x="284" y="91"/>
                </a:lnTo>
                <a:lnTo>
                  <a:pt x="285" y="91"/>
                </a:lnTo>
                <a:lnTo>
                  <a:pt x="286" y="91"/>
                </a:lnTo>
                <a:lnTo>
                  <a:pt x="286" y="94"/>
                </a:lnTo>
                <a:lnTo>
                  <a:pt x="286" y="95"/>
                </a:lnTo>
                <a:lnTo>
                  <a:pt x="287" y="96"/>
                </a:lnTo>
                <a:lnTo>
                  <a:pt x="288" y="100"/>
                </a:lnTo>
                <a:lnTo>
                  <a:pt x="287" y="102"/>
                </a:lnTo>
                <a:lnTo>
                  <a:pt x="288" y="103"/>
                </a:lnTo>
                <a:lnTo>
                  <a:pt x="290" y="104"/>
                </a:lnTo>
                <a:lnTo>
                  <a:pt x="292" y="103"/>
                </a:lnTo>
                <a:lnTo>
                  <a:pt x="295" y="104"/>
                </a:lnTo>
                <a:lnTo>
                  <a:pt x="297" y="105"/>
                </a:lnTo>
                <a:lnTo>
                  <a:pt x="300" y="105"/>
                </a:lnTo>
                <a:lnTo>
                  <a:pt x="300" y="106"/>
                </a:lnTo>
                <a:lnTo>
                  <a:pt x="300" y="108"/>
                </a:lnTo>
                <a:lnTo>
                  <a:pt x="300" y="110"/>
                </a:lnTo>
                <a:lnTo>
                  <a:pt x="301" y="111"/>
                </a:lnTo>
                <a:lnTo>
                  <a:pt x="303" y="112"/>
                </a:lnTo>
                <a:lnTo>
                  <a:pt x="305" y="112"/>
                </a:lnTo>
                <a:lnTo>
                  <a:pt x="307" y="113"/>
                </a:lnTo>
                <a:lnTo>
                  <a:pt x="308" y="113"/>
                </a:lnTo>
                <a:lnTo>
                  <a:pt x="308" y="114"/>
                </a:lnTo>
                <a:lnTo>
                  <a:pt x="309" y="115"/>
                </a:lnTo>
                <a:lnTo>
                  <a:pt x="312" y="114"/>
                </a:lnTo>
                <a:lnTo>
                  <a:pt x="313" y="114"/>
                </a:lnTo>
                <a:lnTo>
                  <a:pt x="315" y="115"/>
                </a:lnTo>
                <a:lnTo>
                  <a:pt x="316" y="116"/>
                </a:lnTo>
                <a:lnTo>
                  <a:pt x="320" y="120"/>
                </a:lnTo>
                <a:lnTo>
                  <a:pt x="323" y="122"/>
                </a:lnTo>
                <a:lnTo>
                  <a:pt x="323" y="123"/>
                </a:lnTo>
                <a:lnTo>
                  <a:pt x="324" y="125"/>
                </a:lnTo>
                <a:lnTo>
                  <a:pt x="326" y="126"/>
                </a:lnTo>
                <a:lnTo>
                  <a:pt x="326" y="127"/>
                </a:lnTo>
                <a:lnTo>
                  <a:pt x="327" y="128"/>
                </a:lnTo>
                <a:lnTo>
                  <a:pt x="327" y="130"/>
                </a:lnTo>
                <a:lnTo>
                  <a:pt x="326" y="131"/>
                </a:lnTo>
                <a:lnTo>
                  <a:pt x="326" y="133"/>
                </a:lnTo>
                <a:lnTo>
                  <a:pt x="326" y="134"/>
                </a:lnTo>
                <a:lnTo>
                  <a:pt x="326" y="135"/>
                </a:lnTo>
                <a:lnTo>
                  <a:pt x="327" y="136"/>
                </a:lnTo>
                <a:lnTo>
                  <a:pt x="328" y="137"/>
                </a:lnTo>
                <a:lnTo>
                  <a:pt x="329" y="137"/>
                </a:lnTo>
                <a:lnTo>
                  <a:pt x="330" y="138"/>
                </a:lnTo>
                <a:lnTo>
                  <a:pt x="333" y="137"/>
                </a:lnTo>
                <a:lnTo>
                  <a:pt x="335" y="138"/>
                </a:lnTo>
                <a:lnTo>
                  <a:pt x="338" y="139"/>
                </a:lnTo>
                <a:lnTo>
                  <a:pt x="339" y="139"/>
                </a:lnTo>
                <a:lnTo>
                  <a:pt x="340" y="138"/>
                </a:lnTo>
                <a:lnTo>
                  <a:pt x="341" y="139"/>
                </a:lnTo>
                <a:lnTo>
                  <a:pt x="343" y="139"/>
                </a:lnTo>
                <a:lnTo>
                  <a:pt x="344" y="140"/>
                </a:lnTo>
                <a:lnTo>
                  <a:pt x="345" y="144"/>
                </a:lnTo>
                <a:lnTo>
                  <a:pt x="346" y="144"/>
                </a:lnTo>
                <a:lnTo>
                  <a:pt x="346" y="145"/>
                </a:lnTo>
                <a:lnTo>
                  <a:pt x="346" y="148"/>
                </a:lnTo>
                <a:lnTo>
                  <a:pt x="346" y="149"/>
                </a:lnTo>
                <a:lnTo>
                  <a:pt x="346" y="151"/>
                </a:lnTo>
                <a:lnTo>
                  <a:pt x="347" y="151"/>
                </a:lnTo>
                <a:lnTo>
                  <a:pt x="349" y="150"/>
                </a:lnTo>
                <a:lnTo>
                  <a:pt x="350" y="149"/>
                </a:lnTo>
                <a:lnTo>
                  <a:pt x="352" y="149"/>
                </a:lnTo>
                <a:lnTo>
                  <a:pt x="353" y="148"/>
                </a:lnTo>
                <a:lnTo>
                  <a:pt x="381" y="150"/>
                </a:lnTo>
                <a:lnTo>
                  <a:pt x="390" y="151"/>
                </a:lnTo>
                <a:lnTo>
                  <a:pt x="416" y="153"/>
                </a:lnTo>
                <a:lnTo>
                  <a:pt x="473" y="158"/>
                </a:lnTo>
                <a:lnTo>
                  <a:pt x="491" y="159"/>
                </a:lnTo>
                <a:lnTo>
                  <a:pt x="500" y="160"/>
                </a:lnTo>
                <a:lnTo>
                  <a:pt x="536" y="163"/>
                </a:lnTo>
                <a:lnTo>
                  <a:pt x="572" y="165"/>
                </a:lnTo>
                <a:lnTo>
                  <a:pt x="605" y="168"/>
                </a:lnTo>
                <a:lnTo>
                  <a:pt x="637" y="171"/>
                </a:lnTo>
                <a:lnTo>
                  <a:pt x="641" y="171"/>
                </a:lnTo>
                <a:lnTo>
                  <a:pt x="667" y="173"/>
                </a:lnTo>
                <a:lnTo>
                  <a:pt x="724" y="177"/>
                </a:lnTo>
                <a:lnTo>
                  <a:pt x="735" y="178"/>
                </a:lnTo>
                <a:lnTo>
                  <a:pt x="753" y="178"/>
                </a:lnTo>
                <a:lnTo>
                  <a:pt x="768" y="179"/>
                </a:lnTo>
                <a:lnTo>
                  <a:pt x="811" y="182"/>
                </a:lnTo>
                <a:lnTo>
                  <a:pt x="811" y="183"/>
                </a:lnTo>
                <a:lnTo>
                  <a:pt x="811" y="184"/>
                </a:lnTo>
                <a:lnTo>
                  <a:pt x="811" y="185"/>
                </a:lnTo>
                <a:lnTo>
                  <a:pt x="809" y="188"/>
                </a:lnTo>
                <a:lnTo>
                  <a:pt x="809" y="189"/>
                </a:lnTo>
                <a:lnTo>
                  <a:pt x="808" y="191"/>
                </a:lnTo>
                <a:lnTo>
                  <a:pt x="808" y="192"/>
                </a:lnTo>
                <a:lnTo>
                  <a:pt x="807" y="194"/>
                </a:lnTo>
                <a:lnTo>
                  <a:pt x="807" y="195"/>
                </a:lnTo>
                <a:lnTo>
                  <a:pt x="806" y="197"/>
                </a:lnTo>
                <a:lnTo>
                  <a:pt x="806" y="198"/>
                </a:lnTo>
                <a:lnTo>
                  <a:pt x="803" y="198"/>
                </a:lnTo>
                <a:lnTo>
                  <a:pt x="803" y="200"/>
                </a:lnTo>
                <a:lnTo>
                  <a:pt x="803" y="201"/>
                </a:lnTo>
                <a:lnTo>
                  <a:pt x="801" y="202"/>
                </a:lnTo>
                <a:lnTo>
                  <a:pt x="800" y="204"/>
                </a:lnTo>
                <a:lnTo>
                  <a:pt x="800" y="206"/>
                </a:lnTo>
                <a:lnTo>
                  <a:pt x="800" y="207"/>
                </a:lnTo>
                <a:lnTo>
                  <a:pt x="800" y="211"/>
                </a:lnTo>
                <a:lnTo>
                  <a:pt x="800" y="213"/>
                </a:lnTo>
                <a:lnTo>
                  <a:pt x="799" y="215"/>
                </a:lnTo>
                <a:lnTo>
                  <a:pt x="797" y="218"/>
                </a:lnTo>
                <a:lnTo>
                  <a:pt x="797" y="219"/>
                </a:lnTo>
                <a:lnTo>
                  <a:pt x="798" y="220"/>
                </a:lnTo>
                <a:lnTo>
                  <a:pt x="797" y="220"/>
                </a:lnTo>
                <a:lnTo>
                  <a:pt x="797" y="221"/>
                </a:lnTo>
                <a:lnTo>
                  <a:pt x="796" y="223"/>
                </a:lnTo>
                <a:lnTo>
                  <a:pt x="794" y="223"/>
                </a:lnTo>
                <a:lnTo>
                  <a:pt x="793" y="228"/>
                </a:lnTo>
                <a:lnTo>
                  <a:pt x="794" y="230"/>
                </a:lnTo>
                <a:lnTo>
                  <a:pt x="793" y="230"/>
                </a:lnTo>
                <a:lnTo>
                  <a:pt x="792" y="230"/>
                </a:lnTo>
                <a:lnTo>
                  <a:pt x="791" y="231"/>
                </a:lnTo>
                <a:lnTo>
                  <a:pt x="791" y="233"/>
                </a:lnTo>
                <a:lnTo>
                  <a:pt x="791" y="235"/>
                </a:lnTo>
                <a:lnTo>
                  <a:pt x="790" y="236"/>
                </a:lnTo>
                <a:lnTo>
                  <a:pt x="790" y="238"/>
                </a:lnTo>
                <a:lnTo>
                  <a:pt x="789" y="239"/>
                </a:lnTo>
                <a:lnTo>
                  <a:pt x="788" y="239"/>
                </a:lnTo>
                <a:lnTo>
                  <a:pt x="787" y="240"/>
                </a:lnTo>
                <a:lnTo>
                  <a:pt x="786" y="241"/>
                </a:lnTo>
                <a:lnTo>
                  <a:pt x="785" y="243"/>
                </a:lnTo>
                <a:lnTo>
                  <a:pt x="786" y="244"/>
                </a:lnTo>
                <a:lnTo>
                  <a:pt x="786" y="246"/>
                </a:lnTo>
                <a:lnTo>
                  <a:pt x="787" y="246"/>
                </a:lnTo>
                <a:lnTo>
                  <a:pt x="787" y="248"/>
                </a:lnTo>
                <a:lnTo>
                  <a:pt x="787" y="249"/>
                </a:lnTo>
                <a:lnTo>
                  <a:pt x="785" y="252"/>
                </a:lnTo>
                <a:lnTo>
                  <a:pt x="785" y="253"/>
                </a:lnTo>
                <a:lnTo>
                  <a:pt x="784" y="253"/>
                </a:lnTo>
                <a:lnTo>
                  <a:pt x="784" y="254"/>
                </a:lnTo>
                <a:lnTo>
                  <a:pt x="784" y="255"/>
                </a:lnTo>
                <a:lnTo>
                  <a:pt x="783" y="256"/>
                </a:lnTo>
                <a:lnTo>
                  <a:pt x="784" y="257"/>
                </a:lnTo>
                <a:lnTo>
                  <a:pt x="785" y="258"/>
                </a:lnTo>
                <a:lnTo>
                  <a:pt x="785" y="259"/>
                </a:lnTo>
                <a:lnTo>
                  <a:pt x="785" y="260"/>
                </a:lnTo>
                <a:lnTo>
                  <a:pt x="783" y="261"/>
                </a:lnTo>
                <a:lnTo>
                  <a:pt x="783" y="262"/>
                </a:lnTo>
                <a:lnTo>
                  <a:pt x="784" y="265"/>
                </a:lnTo>
                <a:lnTo>
                  <a:pt x="783" y="266"/>
                </a:lnTo>
                <a:lnTo>
                  <a:pt x="784" y="268"/>
                </a:lnTo>
                <a:lnTo>
                  <a:pt x="784" y="269"/>
                </a:lnTo>
                <a:lnTo>
                  <a:pt x="784" y="270"/>
                </a:lnTo>
                <a:lnTo>
                  <a:pt x="785" y="272"/>
                </a:lnTo>
                <a:lnTo>
                  <a:pt x="784" y="273"/>
                </a:lnTo>
                <a:lnTo>
                  <a:pt x="784" y="274"/>
                </a:lnTo>
                <a:lnTo>
                  <a:pt x="783" y="275"/>
                </a:lnTo>
                <a:lnTo>
                  <a:pt x="782" y="276"/>
                </a:lnTo>
                <a:lnTo>
                  <a:pt x="781" y="277"/>
                </a:lnTo>
                <a:lnTo>
                  <a:pt x="781" y="278"/>
                </a:lnTo>
                <a:lnTo>
                  <a:pt x="780" y="279"/>
                </a:lnTo>
                <a:lnTo>
                  <a:pt x="781" y="281"/>
                </a:lnTo>
                <a:lnTo>
                  <a:pt x="781" y="282"/>
                </a:lnTo>
                <a:lnTo>
                  <a:pt x="781" y="283"/>
                </a:lnTo>
                <a:lnTo>
                  <a:pt x="781" y="285"/>
                </a:lnTo>
                <a:lnTo>
                  <a:pt x="780" y="288"/>
                </a:lnTo>
                <a:lnTo>
                  <a:pt x="780" y="289"/>
                </a:lnTo>
                <a:lnTo>
                  <a:pt x="778" y="289"/>
                </a:lnTo>
                <a:lnTo>
                  <a:pt x="778" y="290"/>
                </a:lnTo>
                <a:lnTo>
                  <a:pt x="777" y="291"/>
                </a:lnTo>
                <a:lnTo>
                  <a:pt x="777" y="292"/>
                </a:lnTo>
                <a:lnTo>
                  <a:pt x="777" y="294"/>
                </a:lnTo>
                <a:lnTo>
                  <a:pt x="776" y="295"/>
                </a:lnTo>
                <a:lnTo>
                  <a:pt x="776" y="298"/>
                </a:lnTo>
                <a:lnTo>
                  <a:pt x="775" y="299"/>
                </a:lnTo>
                <a:lnTo>
                  <a:pt x="775" y="301"/>
                </a:lnTo>
                <a:lnTo>
                  <a:pt x="775" y="302"/>
                </a:lnTo>
                <a:lnTo>
                  <a:pt x="775" y="304"/>
                </a:lnTo>
                <a:lnTo>
                  <a:pt x="776" y="304"/>
                </a:lnTo>
                <a:lnTo>
                  <a:pt x="775" y="307"/>
                </a:lnTo>
                <a:lnTo>
                  <a:pt x="777" y="309"/>
                </a:lnTo>
                <a:lnTo>
                  <a:pt x="777" y="310"/>
                </a:lnTo>
                <a:lnTo>
                  <a:pt x="779" y="310"/>
                </a:lnTo>
                <a:lnTo>
                  <a:pt x="780" y="310"/>
                </a:lnTo>
                <a:lnTo>
                  <a:pt x="781" y="311"/>
                </a:lnTo>
                <a:lnTo>
                  <a:pt x="781" y="312"/>
                </a:lnTo>
                <a:lnTo>
                  <a:pt x="780" y="313"/>
                </a:lnTo>
                <a:lnTo>
                  <a:pt x="781" y="315"/>
                </a:lnTo>
                <a:lnTo>
                  <a:pt x="780" y="317"/>
                </a:lnTo>
                <a:lnTo>
                  <a:pt x="780" y="318"/>
                </a:lnTo>
                <a:lnTo>
                  <a:pt x="779" y="318"/>
                </a:lnTo>
                <a:lnTo>
                  <a:pt x="778" y="319"/>
                </a:lnTo>
                <a:lnTo>
                  <a:pt x="777" y="321"/>
                </a:lnTo>
                <a:lnTo>
                  <a:pt x="777" y="323"/>
                </a:lnTo>
                <a:lnTo>
                  <a:pt x="777" y="324"/>
                </a:lnTo>
                <a:lnTo>
                  <a:pt x="778" y="326"/>
                </a:lnTo>
                <a:lnTo>
                  <a:pt x="779" y="327"/>
                </a:lnTo>
                <a:lnTo>
                  <a:pt x="779" y="330"/>
                </a:lnTo>
                <a:lnTo>
                  <a:pt x="780" y="330"/>
                </a:lnTo>
                <a:lnTo>
                  <a:pt x="781" y="330"/>
                </a:lnTo>
                <a:lnTo>
                  <a:pt x="783" y="332"/>
                </a:lnTo>
                <a:lnTo>
                  <a:pt x="783" y="333"/>
                </a:lnTo>
                <a:lnTo>
                  <a:pt x="781" y="334"/>
                </a:lnTo>
                <a:lnTo>
                  <a:pt x="780" y="335"/>
                </a:lnTo>
                <a:lnTo>
                  <a:pt x="781" y="337"/>
                </a:lnTo>
                <a:lnTo>
                  <a:pt x="781" y="338"/>
                </a:lnTo>
                <a:lnTo>
                  <a:pt x="780" y="340"/>
                </a:lnTo>
                <a:lnTo>
                  <a:pt x="779" y="340"/>
                </a:lnTo>
                <a:lnTo>
                  <a:pt x="779" y="341"/>
                </a:lnTo>
                <a:lnTo>
                  <a:pt x="780" y="342"/>
                </a:lnTo>
                <a:lnTo>
                  <a:pt x="779" y="343"/>
                </a:lnTo>
                <a:lnTo>
                  <a:pt x="780" y="345"/>
                </a:lnTo>
                <a:lnTo>
                  <a:pt x="780" y="346"/>
                </a:lnTo>
                <a:lnTo>
                  <a:pt x="780" y="350"/>
                </a:lnTo>
                <a:lnTo>
                  <a:pt x="780" y="351"/>
                </a:lnTo>
                <a:lnTo>
                  <a:pt x="780" y="352"/>
                </a:lnTo>
                <a:lnTo>
                  <a:pt x="780" y="354"/>
                </a:lnTo>
                <a:lnTo>
                  <a:pt x="779" y="355"/>
                </a:lnTo>
                <a:lnTo>
                  <a:pt x="780" y="356"/>
                </a:lnTo>
                <a:lnTo>
                  <a:pt x="781" y="356"/>
                </a:lnTo>
                <a:lnTo>
                  <a:pt x="782" y="356"/>
                </a:lnTo>
                <a:lnTo>
                  <a:pt x="782" y="359"/>
                </a:lnTo>
                <a:lnTo>
                  <a:pt x="783" y="360"/>
                </a:lnTo>
                <a:lnTo>
                  <a:pt x="783" y="361"/>
                </a:lnTo>
                <a:lnTo>
                  <a:pt x="782" y="362"/>
                </a:lnTo>
                <a:lnTo>
                  <a:pt x="782" y="363"/>
                </a:lnTo>
                <a:lnTo>
                  <a:pt x="782" y="364"/>
                </a:lnTo>
                <a:lnTo>
                  <a:pt x="783" y="364"/>
                </a:lnTo>
                <a:lnTo>
                  <a:pt x="782" y="366"/>
                </a:lnTo>
                <a:lnTo>
                  <a:pt x="783" y="367"/>
                </a:lnTo>
                <a:lnTo>
                  <a:pt x="783" y="369"/>
                </a:lnTo>
                <a:lnTo>
                  <a:pt x="783" y="371"/>
                </a:lnTo>
                <a:lnTo>
                  <a:pt x="784" y="372"/>
                </a:lnTo>
                <a:lnTo>
                  <a:pt x="783" y="374"/>
                </a:lnTo>
                <a:lnTo>
                  <a:pt x="782" y="373"/>
                </a:lnTo>
                <a:lnTo>
                  <a:pt x="781" y="374"/>
                </a:lnTo>
                <a:lnTo>
                  <a:pt x="782" y="376"/>
                </a:lnTo>
                <a:lnTo>
                  <a:pt x="781" y="378"/>
                </a:lnTo>
                <a:lnTo>
                  <a:pt x="780" y="380"/>
                </a:lnTo>
                <a:lnTo>
                  <a:pt x="780" y="381"/>
                </a:lnTo>
                <a:lnTo>
                  <a:pt x="779" y="382"/>
                </a:lnTo>
                <a:lnTo>
                  <a:pt x="780" y="383"/>
                </a:lnTo>
                <a:lnTo>
                  <a:pt x="780" y="384"/>
                </a:lnTo>
                <a:lnTo>
                  <a:pt x="780" y="385"/>
                </a:lnTo>
                <a:lnTo>
                  <a:pt x="779" y="384"/>
                </a:lnTo>
                <a:lnTo>
                  <a:pt x="778" y="384"/>
                </a:lnTo>
                <a:lnTo>
                  <a:pt x="777" y="385"/>
                </a:lnTo>
                <a:lnTo>
                  <a:pt x="778" y="386"/>
                </a:lnTo>
                <a:lnTo>
                  <a:pt x="778" y="388"/>
                </a:lnTo>
                <a:lnTo>
                  <a:pt x="781" y="388"/>
                </a:lnTo>
                <a:lnTo>
                  <a:pt x="782" y="388"/>
                </a:lnTo>
                <a:lnTo>
                  <a:pt x="782" y="389"/>
                </a:lnTo>
                <a:lnTo>
                  <a:pt x="781" y="390"/>
                </a:lnTo>
                <a:lnTo>
                  <a:pt x="782" y="392"/>
                </a:lnTo>
                <a:lnTo>
                  <a:pt x="783" y="392"/>
                </a:lnTo>
                <a:lnTo>
                  <a:pt x="783" y="393"/>
                </a:lnTo>
                <a:lnTo>
                  <a:pt x="783" y="394"/>
                </a:lnTo>
                <a:lnTo>
                  <a:pt x="783" y="396"/>
                </a:lnTo>
                <a:lnTo>
                  <a:pt x="783" y="397"/>
                </a:lnTo>
                <a:lnTo>
                  <a:pt x="784" y="397"/>
                </a:lnTo>
                <a:lnTo>
                  <a:pt x="783" y="399"/>
                </a:lnTo>
                <a:lnTo>
                  <a:pt x="783" y="400"/>
                </a:lnTo>
                <a:lnTo>
                  <a:pt x="783" y="401"/>
                </a:lnTo>
                <a:lnTo>
                  <a:pt x="784" y="401"/>
                </a:lnTo>
                <a:lnTo>
                  <a:pt x="784" y="400"/>
                </a:lnTo>
                <a:lnTo>
                  <a:pt x="785" y="399"/>
                </a:lnTo>
                <a:lnTo>
                  <a:pt x="786" y="399"/>
                </a:lnTo>
                <a:lnTo>
                  <a:pt x="787" y="399"/>
                </a:lnTo>
                <a:lnTo>
                  <a:pt x="786" y="399"/>
                </a:lnTo>
                <a:lnTo>
                  <a:pt x="785" y="401"/>
                </a:lnTo>
                <a:lnTo>
                  <a:pt x="788" y="402"/>
                </a:lnTo>
                <a:lnTo>
                  <a:pt x="790" y="402"/>
                </a:lnTo>
                <a:lnTo>
                  <a:pt x="791" y="401"/>
                </a:lnTo>
                <a:lnTo>
                  <a:pt x="791" y="402"/>
                </a:lnTo>
                <a:lnTo>
                  <a:pt x="791" y="404"/>
                </a:lnTo>
                <a:lnTo>
                  <a:pt x="792" y="405"/>
                </a:lnTo>
                <a:lnTo>
                  <a:pt x="791" y="406"/>
                </a:lnTo>
                <a:lnTo>
                  <a:pt x="791" y="408"/>
                </a:lnTo>
                <a:lnTo>
                  <a:pt x="791" y="409"/>
                </a:lnTo>
                <a:lnTo>
                  <a:pt x="791" y="412"/>
                </a:lnTo>
                <a:lnTo>
                  <a:pt x="789" y="412"/>
                </a:lnTo>
                <a:lnTo>
                  <a:pt x="788" y="414"/>
                </a:lnTo>
                <a:lnTo>
                  <a:pt x="787" y="414"/>
                </a:lnTo>
                <a:lnTo>
                  <a:pt x="785" y="414"/>
                </a:lnTo>
                <a:lnTo>
                  <a:pt x="786" y="415"/>
                </a:lnTo>
                <a:lnTo>
                  <a:pt x="787" y="416"/>
                </a:lnTo>
                <a:lnTo>
                  <a:pt x="787" y="417"/>
                </a:lnTo>
                <a:lnTo>
                  <a:pt x="787" y="418"/>
                </a:lnTo>
                <a:lnTo>
                  <a:pt x="785" y="418"/>
                </a:lnTo>
                <a:lnTo>
                  <a:pt x="785" y="420"/>
                </a:lnTo>
                <a:lnTo>
                  <a:pt x="785" y="421"/>
                </a:lnTo>
                <a:lnTo>
                  <a:pt x="785" y="424"/>
                </a:lnTo>
                <a:lnTo>
                  <a:pt x="785" y="426"/>
                </a:lnTo>
                <a:lnTo>
                  <a:pt x="785" y="427"/>
                </a:lnTo>
                <a:lnTo>
                  <a:pt x="785" y="428"/>
                </a:lnTo>
                <a:lnTo>
                  <a:pt x="786" y="429"/>
                </a:lnTo>
                <a:lnTo>
                  <a:pt x="786" y="430"/>
                </a:lnTo>
                <a:lnTo>
                  <a:pt x="786" y="432"/>
                </a:lnTo>
                <a:lnTo>
                  <a:pt x="785" y="434"/>
                </a:lnTo>
                <a:lnTo>
                  <a:pt x="785" y="437"/>
                </a:lnTo>
                <a:lnTo>
                  <a:pt x="784" y="437"/>
                </a:lnTo>
                <a:lnTo>
                  <a:pt x="783" y="438"/>
                </a:lnTo>
                <a:lnTo>
                  <a:pt x="783" y="439"/>
                </a:lnTo>
                <a:lnTo>
                  <a:pt x="782" y="440"/>
                </a:lnTo>
                <a:lnTo>
                  <a:pt x="780" y="441"/>
                </a:lnTo>
                <a:lnTo>
                  <a:pt x="780" y="443"/>
                </a:lnTo>
                <a:lnTo>
                  <a:pt x="780" y="444"/>
                </a:lnTo>
                <a:lnTo>
                  <a:pt x="780" y="446"/>
                </a:lnTo>
                <a:lnTo>
                  <a:pt x="778" y="448"/>
                </a:lnTo>
                <a:lnTo>
                  <a:pt x="777" y="450"/>
                </a:lnTo>
                <a:lnTo>
                  <a:pt x="775" y="450"/>
                </a:lnTo>
                <a:lnTo>
                  <a:pt x="774" y="453"/>
                </a:lnTo>
                <a:lnTo>
                  <a:pt x="773" y="457"/>
                </a:lnTo>
                <a:lnTo>
                  <a:pt x="772" y="459"/>
                </a:lnTo>
                <a:lnTo>
                  <a:pt x="772" y="461"/>
                </a:lnTo>
                <a:lnTo>
                  <a:pt x="771" y="464"/>
                </a:lnTo>
                <a:lnTo>
                  <a:pt x="769" y="466"/>
                </a:lnTo>
                <a:lnTo>
                  <a:pt x="768" y="466"/>
                </a:lnTo>
                <a:lnTo>
                  <a:pt x="767" y="466"/>
                </a:lnTo>
                <a:lnTo>
                  <a:pt x="766" y="466"/>
                </a:lnTo>
                <a:lnTo>
                  <a:pt x="766" y="467"/>
                </a:lnTo>
                <a:lnTo>
                  <a:pt x="766" y="468"/>
                </a:lnTo>
                <a:lnTo>
                  <a:pt x="767" y="469"/>
                </a:lnTo>
                <a:lnTo>
                  <a:pt x="767" y="472"/>
                </a:lnTo>
                <a:lnTo>
                  <a:pt x="767" y="473"/>
                </a:lnTo>
                <a:lnTo>
                  <a:pt x="767" y="474"/>
                </a:lnTo>
                <a:lnTo>
                  <a:pt x="768" y="476"/>
                </a:lnTo>
                <a:lnTo>
                  <a:pt x="768" y="478"/>
                </a:lnTo>
                <a:lnTo>
                  <a:pt x="768" y="479"/>
                </a:lnTo>
                <a:lnTo>
                  <a:pt x="768" y="482"/>
                </a:lnTo>
                <a:lnTo>
                  <a:pt x="766" y="483"/>
                </a:lnTo>
                <a:lnTo>
                  <a:pt x="766" y="486"/>
                </a:lnTo>
                <a:lnTo>
                  <a:pt x="768" y="487"/>
                </a:lnTo>
                <a:lnTo>
                  <a:pt x="767" y="489"/>
                </a:lnTo>
                <a:lnTo>
                  <a:pt x="768" y="492"/>
                </a:lnTo>
                <a:lnTo>
                  <a:pt x="768" y="493"/>
                </a:lnTo>
                <a:lnTo>
                  <a:pt x="768" y="495"/>
                </a:lnTo>
                <a:lnTo>
                  <a:pt x="766" y="496"/>
                </a:lnTo>
                <a:lnTo>
                  <a:pt x="765" y="496"/>
                </a:lnTo>
                <a:lnTo>
                  <a:pt x="764" y="496"/>
                </a:lnTo>
                <a:lnTo>
                  <a:pt x="763" y="495"/>
                </a:lnTo>
                <a:lnTo>
                  <a:pt x="762" y="495"/>
                </a:lnTo>
                <a:lnTo>
                  <a:pt x="762" y="496"/>
                </a:lnTo>
                <a:lnTo>
                  <a:pt x="763" y="498"/>
                </a:lnTo>
                <a:lnTo>
                  <a:pt x="763" y="499"/>
                </a:lnTo>
                <a:lnTo>
                  <a:pt x="762" y="500"/>
                </a:lnTo>
                <a:lnTo>
                  <a:pt x="761" y="502"/>
                </a:lnTo>
                <a:lnTo>
                  <a:pt x="759" y="505"/>
                </a:lnTo>
                <a:lnTo>
                  <a:pt x="759" y="508"/>
                </a:lnTo>
                <a:lnTo>
                  <a:pt x="759" y="509"/>
                </a:lnTo>
                <a:lnTo>
                  <a:pt x="759" y="511"/>
                </a:lnTo>
                <a:lnTo>
                  <a:pt x="758" y="513"/>
                </a:lnTo>
                <a:lnTo>
                  <a:pt x="757" y="513"/>
                </a:lnTo>
                <a:lnTo>
                  <a:pt x="757" y="515"/>
                </a:lnTo>
                <a:lnTo>
                  <a:pt x="757" y="516"/>
                </a:lnTo>
                <a:lnTo>
                  <a:pt x="757" y="518"/>
                </a:lnTo>
                <a:lnTo>
                  <a:pt x="758" y="519"/>
                </a:lnTo>
                <a:lnTo>
                  <a:pt x="757" y="520"/>
                </a:lnTo>
                <a:lnTo>
                  <a:pt x="759" y="521"/>
                </a:lnTo>
                <a:lnTo>
                  <a:pt x="759" y="522"/>
                </a:lnTo>
                <a:lnTo>
                  <a:pt x="759" y="524"/>
                </a:lnTo>
                <a:lnTo>
                  <a:pt x="759" y="525"/>
                </a:lnTo>
                <a:lnTo>
                  <a:pt x="757" y="529"/>
                </a:lnTo>
                <a:lnTo>
                  <a:pt x="757" y="531"/>
                </a:lnTo>
                <a:lnTo>
                  <a:pt x="755" y="535"/>
                </a:lnTo>
                <a:lnTo>
                  <a:pt x="754" y="537"/>
                </a:lnTo>
                <a:lnTo>
                  <a:pt x="755" y="537"/>
                </a:lnTo>
                <a:lnTo>
                  <a:pt x="755" y="538"/>
                </a:lnTo>
                <a:lnTo>
                  <a:pt x="754" y="539"/>
                </a:lnTo>
                <a:lnTo>
                  <a:pt x="754" y="540"/>
                </a:lnTo>
                <a:lnTo>
                  <a:pt x="754" y="541"/>
                </a:lnTo>
                <a:lnTo>
                  <a:pt x="753" y="541"/>
                </a:lnTo>
                <a:lnTo>
                  <a:pt x="753" y="542"/>
                </a:lnTo>
                <a:lnTo>
                  <a:pt x="754" y="544"/>
                </a:lnTo>
                <a:lnTo>
                  <a:pt x="754" y="545"/>
                </a:lnTo>
                <a:lnTo>
                  <a:pt x="752" y="546"/>
                </a:lnTo>
                <a:lnTo>
                  <a:pt x="751" y="548"/>
                </a:lnTo>
                <a:lnTo>
                  <a:pt x="751" y="550"/>
                </a:lnTo>
                <a:lnTo>
                  <a:pt x="750" y="552"/>
                </a:lnTo>
                <a:lnTo>
                  <a:pt x="751" y="553"/>
                </a:lnTo>
                <a:lnTo>
                  <a:pt x="748" y="556"/>
                </a:lnTo>
                <a:lnTo>
                  <a:pt x="747" y="556"/>
                </a:lnTo>
                <a:lnTo>
                  <a:pt x="746" y="557"/>
                </a:lnTo>
                <a:lnTo>
                  <a:pt x="746" y="558"/>
                </a:lnTo>
                <a:lnTo>
                  <a:pt x="746" y="559"/>
                </a:lnTo>
                <a:lnTo>
                  <a:pt x="742" y="560"/>
                </a:lnTo>
                <a:lnTo>
                  <a:pt x="739" y="563"/>
                </a:lnTo>
                <a:lnTo>
                  <a:pt x="737" y="563"/>
                </a:lnTo>
                <a:lnTo>
                  <a:pt x="736" y="563"/>
                </a:lnTo>
                <a:lnTo>
                  <a:pt x="736" y="562"/>
                </a:lnTo>
                <a:lnTo>
                  <a:pt x="735" y="559"/>
                </a:lnTo>
                <a:lnTo>
                  <a:pt x="733" y="558"/>
                </a:lnTo>
                <a:lnTo>
                  <a:pt x="732" y="559"/>
                </a:lnTo>
                <a:lnTo>
                  <a:pt x="731" y="560"/>
                </a:lnTo>
                <a:lnTo>
                  <a:pt x="730" y="561"/>
                </a:lnTo>
                <a:lnTo>
                  <a:pt x="728" y="560"/>
                </a:lnTo>
                <a:lnTo>
                  <a:pt x="726" y="560"/>
                </a:lnTo>
                <a:lnTo>
                  <a:pt x="725" y="562"/>
                </a:lnTo>
                <a:lnTo>
                  <a:pt x="725" y="563"/>
                </a:lnTo>
                <a:lnTo>
                  <a:pt x="724" y="563"/>
                </a:lnTo>
                <a:lnTo>
                  <a:pt x="722" y="564"/>
                </a:lnTo>
                <a:lnTo>
                  <a:pt x="720" y="564"/>
                </a:lnTo>
                <a:lnTo>
                  <a:pt x="719" y="564"/>
                </a:lnTo>
                <a:lnTo>
                  <a:pt x="719" y="565"/>
                </a:lnTo>
                <a:lnTo>
                  <a:pt x="717" y="568"/>
                </a:lnTo>
                <a:lnTo>
                  <a:pt x="716" y="568"/>
                </a:lnTo>
                <a:lnTo>
                  <a:pt x="714" y="571"/>
                </a:lnTo>
                <a:lnTo>
                  <a:pt x="713" y="572"/>
                </a:lnTo>
                <a:lnTo>
                  <a:pt x="712" y="572"/>
                </a:lnTo>
                <a:lnTo>
                  <a:pt x="710" y="573"/>
                </a:lnTo>
                <a:lnTo>
                  <a:pt x="710" y="575"/>
                </a:lnTo>
                <a:lnTo>
                  <a:pt x="710" y="576"/>
                </a:lnTo>
                <a:lnTo>
                  <a:pt x="709" y="578"/>
                </a:lnTo>
                <a:lnTo>
                  <a:pt x="710" y="579"/>
                </a:lnTo>
                <a:lnTo>
                  <a:pt x="710" y="580"/>
                </a:lnTo>
                <a:lnTo>
                  <a:pt x="708" y="581"/>
                </a:lnTo>
                <a:lnTo>
                  <a:pt x="707" y="583"/>
                </a:lnTo>
                <a:lnTo>
                  <a:pt x="708" y="586"/>
                </a:lnTo>
                <a:lnTo>
                  <a:pt x="709" y="586"/>
                </a:lnTo>
                <a:lnTo>
                  <a:pt x="709" y="587"/>
                </a:lnTo>
                <a:lnTo>
                  <a:pt x="707" y="590"/>
                </a:lnTo>
                <a:lnTo>
                  <a:pt x="707" y="591"/>
                </a:lnTo>
                <a:lnTo>
                  <a:pt x="707" y="592"/>
                </a:lnTo>
                <a:lnTo>
                  <a:pt x="706" y="593"/>
                </a:lnTo>
                <a:lnTo>
                  <a:pt x="707" y="595"/>
                </a:lnTo>
                <a:lnTo>
                  <a:pt x="707" y="596"/>
                </a:lnTo>
                <a:lnTo>
                  <a:pt x="705" y="597"/>
                </a:lnTo>
                <a:lnTo>
                  <a:pt x="705" y="599"/>
                </a:lnTo>
                <a:lnTo>
                  <a:pt x="705" y="600"/>
                </a:lnTo>
                <a:lnTo>
                  <a:pt x="704" y="601"/>
                </a:lnTo>
                <a:lnTo>
                  <a:pt x="703" y="600"/>
                </a:lnTo>
                <a:lnTo>
                  <a:pt x="702" y="599"/>
                </a:lnTo>
                <a:lnTo>
                  <a:pt x="702" y="601"/>
                </a:lnTo>
                <a:lnTo>
                  <a:pt x="703" y="605"/>
                </a:lnTo>
                <a:lnTo>
                  <a:pt x="702" y="607"/>
                </a:lnTo>
                <a:lnTo>
                  <a:pt x="702" y="608"/>
                </a:lnTo>
                <a:lnTo>
                  <a:pt x="699" y="612"/>
                </a:lnTo>
                <a:lnTo>
                  <a:pt x="699" y="613"/>
                </a:lnTo>
                <a:lnTo>
                  <a:pt x="698" y="614"/>
                </a:lnTo>
                <a:lnTo>
                  <a:pt x="696" y="616"/>
                </a:lnTo>
                <a:lnTo>
                  <a:pt x="696" y="618"/>
                </a:lnTo>
                <a:lnTo>
                  <a:pt x="695" y="618"/>
                </a:lnTo>
                <a:lnTo>
                  <a:pt x="694" y="620"/>
                </a:lnTo>
                <a:lnTo>
                  <a:pt x="693" y="621"/>
                </a:lnTo>
                <a:lnTo>
                  <a:pt x="692" y="619"/>
                </a:lnTo>
                <a:lnTo>
                  <a:pt x="690" y="619"/>
                </a:lnTo>
                <a:lnTo>
                  <a:pt x="689" y="619"/>
                </a:lnTo>
                <a:lnTo>
                  <a:pt x="689" y="620"/>
                </a:lnTo>
                <a:lnTo>
                  <a:pt x="689" y="621"/>
                </a:lnTo>
                <a:lnTo>
                  <a:pt x="688" y="621"/>
                </a:lnTo>
                <a:lnTo>
                  <a:pt x="687" y="621"/>
                </a:lnTo>
                <a:lnTo>
                  <a:pt x="686" y="624"/>
                </a:lnTo>
                <a:lnTo>
                  <a:pt x="685" y="625"/>
                </a:lnTo>
                <a:lnTo>
                  <a:pt x="681" y="625"/>
                </a:lnTo>
                <a:lnTo>
                  <a:pt x="680" y="625"/>
                </a:lnTo>
                <a:lnTo>
                  <a:pt x="679" y="625"/>
                </a:lnTo>
                <a:lnTo>
                  <a:pt x="678" y="625"/>
                </a:lnTo>
                <a:lnTo>
                  <a:pt x="676" y="625"/>
                </a:lnTo>
                <a:lnTo>
                  <a:pt x="672" y="625"/>
                </a:lnTo>
                <a:lnTo>
                  <a:pt x="671" y="625"/>
                </a:lnTo>
                <a:lnTo>
                  <a:pt x="670" y="625"/>
                </a:lnTo>
                <a:lnTo>
                  <a:pt x="669" y="625"/>
                </a:lnTo>
                <a:lnTo>
                  <a:pt x="667" y="625"/>
                </a:lnTo>
                <a:lnTo>
                  <a:pt x="667" y="626"/>
                </a:lnTo>
                <a:lnTo>
                  <a:pt x="667" y="628"/>
                </a:lnTo>
                <a:lnTo>
                  <a:pt x="667" y="629"/>
                </a:lnTo>
                <a:lnTo>
                  <a:pt x="665" y="631"/>
                </a:lnTo>
                <a:lnTo>
                  <a:pt x="665" y="632"/>
                </a:lnTo>
                <a:lnTo>
                  <a:pt x="664" y="633"/>
                </a:lnTo>
                <a:lnTo>
                  <a:pt x="664" y="634"/>
                </a:lnTo>
                <a:lnTo>
                  <a:pt x="663" y="635"/>
                </a:lnTo>
                <a:lnTo>
                  <a:pt x="662" y="636"/>
                </a:lnTo>
                <a:lnTo>
                  <a:pt x="663" y="636"/>
                </a:lnTo>
                <a:lnTo>
                  <a:pt x="662" y="637"/>
                </a:lnTo>
                <a:lnTo>
                  <a:pt x="662" y="638"/>
                </a:lnTo>
                <a:lnTo>
                  <a:pt x="661" y="639"/>
                </a:lnTo>
                <a:lnTo>
                  <a:pt x="660" y="639"/>
                </a:lnTo>
                <a:lnTo>
                  <a:pt x="659" y="639"/>
                </a:lnTo>
                <a:lnTo>
                  <a:pt x="659" y="640"/>
                </a:lnTo>
                <a:lnTo>
                  <a:pt x="659" y="641"/>
                </a:lnTo>
                <a:lnTo>
                  <a:pt x="657" y="640"/>
                </a:lnTo>
                <a:lnTo>
                  <a:pt x="655" y="641"/>
                </a:lnTo>
                <a:lnTo>
                  <a:pt x="653" y="642"/>
                </a:lnTo>
                <a:lnTo>
                  <a:pt x="652" y="642"/>
                </a:lnTo>
                <a:lnTo>
                  <a:pt x="651" y="643"/>
                </a:lnTo>
                <a:lnTo>
                  <a:pt x="650" y="644"/>
                </a:lnTo>
                <a:lnTo>
                  <a:pt x="649" y="643"/>
                </a:lnTo>
                <a:lnTo>
                  <a:pt x="648" y="644"/>
                </a:lnTo>
                <a:lnTo>
                  <a:pt x="647" y="645"/>
                </a:lnTo>
                <a:lnTo>
                  <a:pt x="647" y="646"/>
                </a:lnTo>
                <a:lnTo>
                  <a:pt x="647" y="647"/>
                </a:lnTo>
                <a:lnTo>
                  <a:pt x="647" y="650"/>
                </a:lnTo>
                <a:lnTo>
                  <a:pt x="645" y="650"/>
                </a:lnTo>
                <a:lnTo>
                  <a:pt x="645" y="651"/>
                </a:lnTo>
                <a:lnTo>
                  <a:pt x="647" y="652"/>
                </a:lnTo>
                <a:lnTo>
                  <a:pt x="646" y="653"/>
                </a:lnTo>
                <a:lnTo>
                  <a:pt x="644" y="651"/>
                </a:lnTo>
                <a:lnTo>
                  <a:pt x="644" y="653"/>
                </a:lnTo>
                <a:lnTo>
                  <a:pt x="642" y="653"/>
                </a:lnTo>
                <a:lnTo>
                  <a:pt x="641" y="654"/>
                </a:lnTo>
                <a:lnTo>
                  <a:pt x="640" y="654"/>
                </a:lnTo>
                <a:lnTo>
                  <a:pt x="639" y="654"/>
                </a:lnTo>
                <a:lnTo>
                  <a:pt x="638" y="654"/>
                </a:lnTo>
                <a:lnTo>
                  <a:pt x="638" y="655"/>
                </a:lnTo>
                <a:lnTo>
                  <a:pt x="637" y="655"/>
                </a:lnTo>
                <a:lnTo>
                  <a:pt x="637" y="656"/>
                </a:lnTo>
                <a:lnTo>
                  <a:pt x="637" y="657"/>
                </a:lnTo>
                <a:lnTo>
                  <a:pt x="637" y="658"/>
                </a:lnTo>
                <a:lnTo>
                  <a:pt x="636" y="659"/>
                </a:lnTo>
                <a:lnTo>
                  <a:pt x="636" y="660"/>
                </a:lnTo>
                <a:lnTo>
                  <a:pt x="638" y="661"/>
                </a:lnTo>
                <a:lnTo>
                  <a:pt x="637" y="661"/>
                </a:lnTo>
                <a:lnTo>
                  <a:pt x="637" y="662"/>
                </a:lnTo>
                <a:lnTo>
                  <a:pt x="638" y="663"/>
                </a:lnTo>
                <a:lnTo>
                  <a:pt x="639" y="663"/>
                </a:lnTo>
                <a:lnTo>
                  <a:pt x="640" y="663"/>
                </a:lnTo>
                <a:lnTo>
                  <a:pt x="640" y="664"/>
                </a:lnTo>
                <a:lnTo>
                  <a:pt x="640" y="665"/>
                </a:lnTo>
                <a:lnTo>
                  <a:pt x="641" y="666"/>
                </a:lnTo>
                <a:lnTo>
                  <a:pt x="641" y="667"/>
                </a:lnTo>
                <a:lnTo>
                  <a:pt x="642" y="667"/>
                </a:lnTo>
                <a:lnTo>
                  <a:pt x="643" y="667"/>
                </a:lnTo>
                <a:lnTo>
                  <a:pt x="642" y="667"/>
                </a:lnTo>
                <a:lnTo>
                  <a:pt x="642" y="668"/>
                </a:lnTo>
                <a:lnTo>
                  <a:pt x="642" y="669"/>
                </a:lnTo>
                <a:lnTo>
                  <a:pt x="642" y="670"/>
                </a:lnTo>
                <a:lnTo>
                  <a:pt x="641" y="670"/>
                </a:lnTo>
                <a:lnTo>
                  <a:pt x="640" y="670"/>
                </a:lnTo>
                <a:lnTo>
                  <a:pt x="641" y="670"/>
                </a:lnTo>
                <a:lnTo>
                  <a:pt x="641" y="671"/>
                </a:lnTo>
                <a:lnTo>
                  <a:pt x="641" y="672"/>
                </a:lnTo>
                <a:lnTo>
                  <a:pt x="641" y="673"/>
                </a:lnTo>
                <a:lnTo>
                  <a:pt x="639" y="673"/>
                </a:lnTo>
                <a:lnTo>
                  <a:pt x="639" y="674"/>
                </a:lnTo>
                <a:lnTo>
                  <a:pt x="638" y="673"/>
                </a:lnTo>
                <a:lnTo>
                  <a:pt x="638" y="674"/>
                </a:lnTo>
                <a:lnTo>
                  <a:pt x="638" y="675"/>
                </a:lnTo>
                <a:lnTo>
                  <a:pt x="638" y="676"/>
                </a:lnTo>
                <a:lnTo>
                  <a:pt x="636" y="676"/>
                </a:lnTo>
                <a:lnTo>
                  <a:pt x="635" y="675"/>
                </a:lnTo>
                <a:lnTo>
                  <a:pt x="635" y="676"/>
                </a:lnTo>
                <a:lnTo>
                  <a:pt x="634" y="676"/>
                </a:lnTo>
                <a:lnTo>
                  <a:pt x="633" y="676"/>
                </a:lnTo>
                <a:lnTo>
                  <a:pt x="633" y="677"/>
                </a:lnTo>
                <a:lnTo>
                  <a:pt x="632" y="678"/>
                </a:lnTo>
                <a:lnTo>
                  <a:pt x="633" y="678"/>
                </a:lnTo>
                <a:lnTo>
                  <a:pt x="634" y="678"/>
                </a:lnTo>
                <a:lnTo>
                  <a:pt x="635" y="680"/>
                </a:lnTo>
                <a:lnTo>
                  <a:pt x="634" y="680"/>
                </a:lnTo>
                <a:lnTo>
                  <a:pt x="633" y="680"/>
                </a:lnTo>
                <a:lnTo>
                  <a:pt x="632" y="680"/>
                </a:lnTo>
                <a:lnTo>
                  <a:pt x="633" y="681"/>
                </a:lnTo>
                <a:lnTo>
                  <a:pt x="632" y="681"/>
                </a:lnTo>
                <a:lnTo>
                  <a:pt x="632" y="682"/>
                </a:lnTo>
                <a:lnTo>
                  <a:pt x="631" y="682"/>
                </a:lnTo>
                <a:lnTo>
                  <a:pt x="631" y="683"/>
                </a:lnTo>
                <a:lnTo>
                  <a:pt x="632" y="683"/>
                </a:lnTo>
                <a:lnTo>
                  <a:pt x="631" y="683"/>
                </a:lnTo>
                <a:lnTo>
                  <a:pt x="632" y="685"/>
                </a:lnTo>
                <a:lnTo>
                  <a:pt x="630" y="685"/>
                </a:lnTo>
                <a:lnTo>
                  <a:pt x="630" y="686"/>
                </a:lnTo>
                <a:lnTo>
                  <a:pt x="630" y="687"/>
                </a:lnTo>
                <a:lnTo>
                  <a:pt x="629" y="688"/>
                </a:lnTo>
                <a:lnTo>
                  <a:pt x="628" y="687"/>
                </a:lnTo>
                <a:lnTo>
                  <a:pt x="627" y="689"/>
                </a:lnTo>
                <a:lnTo>
                  <a:pt x="626" y="689"/>
                </a:lnTo>
                <a:lnTo>
                  <a:pt x="625" y="689"/>
                </a:lnTo>
                <a:lnTo>
                  <a:pt x="624" y="689"/>
                </a:lnTo>
                <a:lnTo>
                  <a:pt x="624" y="690"/>
                </a:lnTo>
                <a:lnTo>
                  <a:pt x="623" y="690"/>
                </a:lnTo>
                <a:lnTo>
                  <a:pt x="622" y="690"/>
                </a:lnTo>
                <a:lnTo>
                  <a:pt x="622" y="691"/>
                </a:lnTo>
                <a:lnTo>
                  <a:pt x="621" y="692"/>
                </a:lnTo>
                <a:lnTo>
                  <a:pt x="621" y="693"/>
                </a:lnTo>
                <a:lnTo>
                  <a:pt x="620" y="693"/>
                </a:lnTo>
                <a:lnTo>
                  <a:pt x="620" y="692"/>
                </a:lnTo>
                <a:lnTo>
                  <a:pt x="619" y="692"/>
                </a:lnTo>
                <a:lnTo>
                  <a:pt x="619" y="693"/>
                </a:lnTo>
                <a:lnTo>
                  <a:pt x="618" y="693"/>
                </a:lnTo>
                <a:lnTo>
                  <a:pt x="619" y="693"/>
                </a:lnTo>
                <a:lnTo>
                  <a:pt x="619" y="694"/>
                </a:lnTo>
                <a:lnTo>
                  <a:pt x="619" y="695"/>
                </a:lnTo>
                <a:lnTo>
                  <a:pt x="620" y="695"/>
                </a:lnTo>
                <a:lnTo>
                  <a:pt x="618" y="695"/>
                </a:lnTo>
                <a:lnTo>
                  <a:pt x="618" y="696"/>
                </a:lnTo>
                <a:lnTo>
                  <a:pt x="617" y="696"/>
                </a:lnTo>
                <a:lnTo>
                  <a:pt x="616" y="696"/>
                </a:lnTo>
                <a:lnTo>
                  <a:pt x="615" y="696"/>
                </a:lnTo>
                <a:lnTo>
                  <a:pt x="614" y="696"/>
                </a:lnTo>
                <a:lnTo>
                  <a:pt x="613" y="696"/>
                </a:lnTo>
                <a:lnTo>
                  <a:pt x="613" y="697"/>
                </a:lnTo>
                <a:lnTo>
                  <a:pt x="614" y="698"/>
                </a:lnTo>
                <a:lnTo>
                  <a:pt x="613" y="698"/>
                </a:lnTo>
                <a:lnTo>
                  <a:pt x="613" y="699"/>
                </a:lnTo>
                <a:lnTo>
                  <a:pt x="612" y="699"/>
                </a:lnTo>
                <a:lnTo>
                  <a:pt x="612" y="700"/>
                </a:lnTo>
                <a:lnTo>
                  <a:pt x="612" y="701"/>
                </a:lnTo>
                <a:lnTo>
                  <a:pt x="612" y="702"/>
                </a:lnTo>
                <a:lnTo>
                  <a:pt x="611" y="702"/>
                </a:lnTo>
                <a:lnTo>
                  <a:pt x="611" y="703"/>
                </a:lnTo>
                <a:lnTo>
                  <a:pt x="611" y="704"/>
                </a:lnTo>
                <a:lnTo>
                  <a:pt x="611" y="703"/>
                </a:lnTo>
                <a:lnTo>
                  <a:pt x="610" y="703"/>
                </a:lnTo>
                <a:lnTo>
                  <a:pt x="611" y="706"/>
                </a:lnTo>
                <a:lnTo>
                  <a:pt x="610" y="706"/>
                </a:lnTo>
                <a:lnTo>
                  <a:pt x="611" y="706"/>
                </a:lnTo>
                <a:lnTo>
                  <a:pt x="610" y="707"/>
                </a:lnTo>
                <a:lnTo>
                  <a:pt x="610" y="708"/>
                </a:lnTo>
                <a:lnTo>
                  <a:pt x="610" y="709"/>
                </a:lnTo>
                <a:lnTo>
                  <a:pt x="609" y="709"/>
                </a:lnTo>
                <a:lnTo>
                  <a:pt x="609" y="710"/>
                </a:lnTo>
                <a:lnTo>
                  <a:pt x="610" y="709"/>
                </a:lnTo>
                <a:lnTo>
                  <a:pt x="610" y="710"/>
                </a:lnTo>
                <a:lnTo>
                  <a:pt x="609" y="710"/>
                </a:lnTo>
                <a:lnTo>
                  <a:pt x="609" y="711"/>
                </a:lnTo>
                <a:lnTo>
                  <a:pt x="610" y="710"/>
                </a:lnTo>
                <a:lnTo>
                  <a:pt x="610" y="711"/>
                </a:lnTo>
                <a:lnTo>
                  <a:pt x="610" y="712"/>
                </a:lnTo>
                <a:lnTo>
                  <a:pt x="609" y="712"/>
                </a:lnTo>
                <a:lnTo>
                  <a:pt x="608" y="712"/>
                </a:lnTo>
                <a:lnTo>
                  <a:pt x="608" y="713"/>
                </a:lnTo>
                <a:lnTo>
                  <a:pt x="608" y="714"/>
                </a:lnTo>
                <a:lnTo>
                  <a:pt x="607" y="714"/>
                </a:lnTo>
                <a:lnTo>
                  <a:pt x="606" y="714"/>
                </a:lnTo>
                <a:lnTo>
                  <a:pt x="606" y="715"/>
                </a:lnTo>
                <a:lnTo>
                  <a:pt x="606" y="717"/>
                </a:lnTo>
                <a:lnTo>
                  <a:pt x="605" y="717"/>
                </a:lnTo>
                <a:lnTo>
                  <a:pt x="605" y="718"/>
                </a:lnTo>
                <a:lnTo>
                  <a:pt x="604" y="718"/>
                </a:lnTo>
                <a:lnTo>
                  <a:pt x="604" y="720"/>
                </a:lnTo>
                <a:lnTo>
                  <a:pt x="603" y="722"/>
                </a:lnTo>
                <a:lnTo>
                  <a:pt x="602" y="722"/>
                </a:lnTo>
                <a:lnTo>
                  <a:pt x="602" y="724"/>
                </a:lnTo>
                <a:lnTo>
                  <a:pt x="601" y="724"/>
                </a:lnTo>
                <a:lnTo>
                  <a:pt x="601" y="725"/>
                </a:lnTo>
                <a:lnTo>
                  <a:pt x="601" y="726"/>
                </a:lnTo>
                <a:lnTo>
                  <a:pt x="600" y="727"/>
                </a:lnTo>
                <a:lnTo>
                  <a:pt x="600" y="728"/>
                </a:lnTo>
                <a:lnTo>
                  <a:pt x="599" y="728"/>
                </a:lnTo>
                <a:lnTo>
                  <a:pt x="599" y="729"/>
                </a:lnTo>
                <a:lnTo>
                  <a:pt x="599" y="728"/>
                </a:lnTo>
                <a:lnTo>
                  <a:pt x="600" y="729"/>
                </a:lnTo>
                <a:lnTo>
                  <a:pt x="599" y="729"/>
                </a:lnTo>
                <a:lnTo>
                  <a:pt x="600" y="729"/>
                </a:lnTo>
                <a:lnTo>
                  <a:pt x="599" y="730"/>
                </a:lnTo>
                <a:lnTo>
                  <a:pt x="600" y="731"/>
                </a:lnTo>
                <a:lnTo>
                  <a:pt x="600" y="732"/>
                </a:lnTo>
                <a:lnTo>
                  <a:pt x="600" y="733"/>
                </a:lnTo>
                <a:lnTo>
                  <a:pt x="601" y="733"/>
                </a:lnTo>
                <a:lnTo>
                  <a:pt x="600" y="733"/>
                </a:lnTo>
                <a:lnTo>
                  <a:pt x="600" y="734"/>
                </a:lnTo>
                <a:lnTo>
                  <a:pt x="601" y="734"/>
                </a:lnTo>
                <a:lnTo>
                  <a:pt x="600" y="735"/>
                </a:lnTo>
                <a:lnTo>
                  <a:pt x="599" y="735"/>
                </a:lnTo>
                <a:lnTo>
                  <a:pt x="600" y="735"/>
                </a:lnTo>
                <a:lnTo>
                  <a:pt x="599" y="736"/>
                </a:lnTo>
                <a:lnTo>
                  <a:pt x="599" y="737"/>
                </a:lnTo>
                <a:lnTo>
                  <a:pt x="598" y="738"/>
                </a:lnTo>
                <a:lnTo>
                  <a:pt x="598" y="739"/>
                </a:lnTo>
                <a:lnTo>
                  <a:pt x="598" y="740"/>
                </a:lnTo>
                <a:lnTo>
                  <a:pt x="598" y="741"/>
                </a:lnTo>
                <a:lnTo>
                  <a:pt x="598" y="742"/>
                </a:lnTo>
                <a:lnTo>
                  <a:pt x="598" y="743"/>
                </a:lnTo>
                <a:lnTo>
                  <a:pt x="597" y="743"/>
                </a:lnTo>
                <a:lnTo>
                  <a:pt x="598" y="744"/>
                </a:lnTo>
                <a:lnTo>
                  <a:pt x="597" y="744"/>
                </a:lnTo>
                <a:lnTo>
                  <a:pt x="597" y="745"/>
                </a:lnTo>
                <a:lnTo>
                  <a:pt x="597" y="746"/>
                </a:lnTo>
                <a:lnTo>
                  <a:pt x="598" y="747"/>
                </a:lnTo>
                <a:lnTo>
                  <a:pt x="597" y="747"/>
                </a:lnTo>
                <a:lnTo>
                  <a:pt x="597" y="748"/>
                </a:lnTo>
                <a:lnTo>
                  <a:pt x="598" y="748"/>
                </a:lnTo>
                <a:lnTo>
                  <a:pt x="597" y="748"/>
                </a:lnTo>
                <a:lnTo>
                  <a:pt x="598" y="749"/>
                </a:lnTo>
                <a:lnTo>
                  <a:pt x="597" y="749"/>
                </a:lnTo>
                <a:lnTo>
                  <a:pt x="598" y="749"/>
                </a:lnTo>
                <a:lnTo>
                  <a:pt x="597" y="750"/>
                </a:lnTo>
                <a:lnTo>
                  <a:pt x="597" y="751"/>
                </a:lnTo>
                <a:lnTo>
                  <a:pt x="597" y="752"/>
                </a:lnTo>
                <a:lnTo>
                  <a:pt x="597" y="754"/>
                </a:lnTo>
                <a:lnTo>
                  <a:pt x="597" y="755"/>
                </a:lnTo>
                <a:lnTo>
                  <a:pt x="598" y="755"/>
                </a:lnTo>
                <a:lnTo>
                  <a:pt x="597" y="755"/>
                </a:lnTo>
                <a:lnTo>
                  <a:pt x="598" y="756"/>
                </a:lnTo>
                <a:lnTo>
                  <a:pt x="598" y="757"/>
                </a:lnTo>
                <a:lnTo>
                  <a:pt x="597" y="757"/>
                </a:lnTo>
                <a:lnTo>
                  <a:pt x="598" y="757"/>
                </a:lnTo>
                <a:lnTo>
                  <a:pt x="598" y="758"/>
                </a:lnTo>
                <a:lnTo>
                  <a:pt x="598" y="759"/>
                </a:lnTo>
                <a:lnTo>
                  <a:pt x="599" y="759"/>
                </a:lnTo>
                <a:lnTo>
                  <a:pt x="599" y="760"/>
                </a:lnTo>
                <a:lnTo>
                  <a:pt x="600" y="760"/>
                </a:lnTo>
                <a:lnTo>
                  <a:pt x="601" y="761"/>
                </a:lnTo>
                <a:lnTo>
                  <a:pt x="602" y="761"/>
                </a:lnTo>
                <a:lnTo>
                  <a:pt x="602" y="762"/>
                </a:lnTo>
                <a:lnTo>
                  <a:pt x="603" y="762"/>
                </a:lnTo>
                <a:lnTo>
                  <a:pt x="602" y="763"/>
                </a:lnTo>
                <a:lnTo>
                  <a:pt x="603" y="764"/>
                </a:lnTo>
                <a:lnTo>
                  <a:pt x="604" y="765"/>
                </a:lnTo>
                <a:lnTo>
                  <a:pt x="604" y="766"/>
                </a:lnTo>
                <a:lnTo>
                  <a:pt x="604" y="767"/>
                </a:lnTo>
                <a:lnTo>
                  <a:pt x="605" y="767"/>
                </a:lnTo>
                <a:lnTo>
                  <a:pt x="604" y="770"/>
                </a:lnTo>
                <a:lnTo>
                  <a:pt x="605" y="770"/>
                </a:lnTo>
                <a:lnTo>
                  <a:pt x="605" y="771"/>
                </a:lnTo>
                <a:lnTo>
                  <a:pt x="605" y="772"/>
                </a:lnTo>
                <a:lnTo>
                  <a:pt x="605" y="773"/>
                </a:lnTo>
                <a:lnTo>
                  <a:pt x="607" y="775"/>
                </a:lnTo>
                <a:lnTo>
                  <a:pt x="608" y="777"/>
                </a:lnTo>
                <a:lnTo>
                  <a:pt x="609" y="777"/>
                </a:lnTo>
                <a:lnTo>
                  <a:pt x="609" y="778"/>
                </a:lnTo>
                <a:lnTo>
                  <a:pt x="609" y="783"/>
                </a:lnTo>
                <a:lnTo>
                  <a:pt x="602" y="783"/>
                </a:lnTo>
                <a:lnTo>
                  <a:pt x="601" y="782"/>
                </a:lnTo>
                <a:lnTo>
                  <a:pt x="601" y="781"/>
                </a:lnTo>
                <a:lnTo>
                  <a:pt x="600" y="781"/>
                </a:lnTo>
                <a:lnTo>
                  <a:pt x="599" y="780"/>
                </a:lnTo>
                <a:lnTo>
                  <a:pt x="598" y="780"/>
                </a:lnTo>
                <a:lnTo>
                  <a:pt x="596" y="780"/>
                </a:lnTo>
                <a:lnTo>
                  <a:pt x="593" y="779"/>
                </a:lnTo>
                <a:lnTo>
                  <a:pt x="591" y="780"/>
                </a:lnTo>
                <a:lnTo>
                  <a:pt x="590" y="780"/>
                </a:lnTo>
                <a:lnTo>
                  <a:pt x="589" y="780"/>
                </a:lnTo>
                <a:lnTo>
                  <a:pt x="587" y="780"/>
                </a:lnTo>
                <a:lnTo>
                  <a:pt x="586" y="779"/>
                </a:lnTo>
                <a:lnTo>
                  <a:pt x="585" y="779"/>
                </a:lnTo>
                <a:lnTo>
                  <a:pt x="584" y="778"/>
                </a:lnTo>
                <a:lnTo>
                  <a:pt x="584" y="779"/>
                </a:lnTo>
                <a:lnTo>
                  <a:pt x="583" y="779"/>
                </a:lnTo>
                <a:lnTo>
                  <a:pt x="583" y="778"/>
                </a:lnTo>
                <a:lnTo>
                  <a:pt x="583" y="779"/>
                </a:lnTo>
                <a:lnTo>
                  <a:pt x="583" y="780"/>
                </a:lnTo>
                <a:lnTo>
                  <a:pt x="582" y="780"/>
                </a:lnTo>
                <a:lnTo>
                  <a:pt x="582" y="781"/>
                </a:lnTo>
                <a:lnTo>
                  <a:pt x="581" y="781"/>
                </a:lnTo>
                <a:lnTo>
                  <a:pt x="581" y="782"/>
                </a:lnTo>
                <a:lnTo>
                  <a:pt x="580" y="782"/>
                </a:lnTo>
                <a:lnTo>
                  <a:pt x="580" y="783"/>
                </a:lnTo>
                <a:lnTo>
                  <a:pt x="579" y="782"/>
                </a:lnTo>
                <a:lnTo>
                  <a:pt x="579" y="781"/>
                </a:lnTo>
                <a:lnTo>
                  <a:pt x="578" y="781"/>
                </a:lnTo>
                <a:lnTo>
                  <a:pt x="577" y="781"/>
                </a:lnTo>
                <a:lnTo>
                  <a:pt x="575" y="780"/>
                </a:lnTo>
                <a:lnTo>
                  <a:pt x="574" y="780"/>
                </a:lnTo>
                <a:lnTo>
                  <a:pt x="573" y="780"/>
                </a:lnTo>
                <a:lnTo>
                  <a:pt x="572" y="780"/>
                </a:lnTo>
                <a:lnTo>
                  <a:pt x="572" y="779"/>
                </a:lnTo>
                <a:lnTo>
                  <a:pt x="571" y="778"/>
                </a:lnTo>
                <a:lnTo>
                  <a:pt x="571" y="777"/>
                </a:lnTo>
                <a:lnTo>
                  <a:pt x="571" y="778"/>
                </a:lnTo>
                <a:lnTo>
                  <a:pt x="570" y="778"/>
                </a:lnTo>
                <a:lnTo>
                  <a:pt x="569" y="778"/>
                </a:lnTo>
                <a:lnTo>
                  <a:pt x="567" y="778"/>
                </a:lnTo>
                <a:lnTo>
                  <a:pt x="566" y="779"/>
                </a:lnTo>
                <a:lnTo>
                  <a:pt x="566" y="780"/>
                </a:lnTo>
                <a:lnTo>
                  <a:pt x="565" y="780"/>
                </a:lnTo>
                <a:lnTo>
                  <a:pt x="563" y="780"/>
                </a:lnTo>
                <a:lnTo>
                  <a:pt x="562" y="779"/>
                </a:lnTo>
                <a:lnTo>
                  <a:pt x="560" y="780"/>
                </a:lnTo>
                <a:lnTo>
                  <a:pt x="559" y="779"/>
                </a:lnTo>
                <a:lnTo>
                  <a:pt x="558" y="779"/>
                </a:lnTo>
                <a:lnTo>
                  <a:pt x="558" y="778"/>
                </a:lnTo>
                <a:lnTo>
                  <a:pt x="558" y="777"/>
                </a:lnTo>
                <a:lnTo>
                  <a:pt x="557" y="778"/>
                </a:lnTo>
                <a:lnTo>
                  <a:pt x="557" y="777"/>
                </a:lnTo>
                <a:lnTo>
                  <a:pt x="556" y="777"/>
                </a:lnTo>
                <a:lnTo>
                  <a:pt x="556" y="776"/>
                </a:lnTo>
                <a:lnTo>
                  <a:pt x="555" y="775"/>
                </a:lnTo>
                <a:lnTo>
                  <a:pt x="555" y="776"/>
                </a:lnTo>
                <a:lnTo>
                  <a:pt x="554" y="774"/>
                </a:lnTo>
                <a:lnTo>
                  <a:pt x="554" y="775"/>
                </a:lnTo>
                <a:lnTo>
                  <a:pt x="554" y="774"/>
                </a:lnTo>
                <a:lnTo>
                  <a:pt x="553" y="774"/>
                </a:lnTo>
                <a:lnTo>
                  <a:pt x="553" y="773"/>
                </a:lnTo>
                <a:lnTo>
                  <a:pt x="552" y="774"/>
                </a:lnTo>
                <a:lnTo>
                  <a:pt x="552" y="773"/>
                </a:lnTo>
                <a:lnTo>
                  <a:pt x="551" y="773"/>
                </a:lnTo>
                <a:lnTo>
                  <a:pt x="550" y="773"/>
                </a:lnTo>
                <a:lnTo>
                  <a:pt x="549" y="773"/>
                </a:lnTo>
                <a:lnTo>
                  <a:pt x="548" y="773"/>
                </a:lnTo>
                <a:lnTo>
                  <a:pt x="547" y="773"/>
                </a:lnTo>
                <a:lnTo>
                  <a:pt x="547" y="772"/>
                </a:lnTo>
                <a:lnTo>
                  <a:pt x="546" y="771"/>
                </a:lnTo>
                <a:lnTo>
                  <a:pt x="546" y="770"/>
                </a:lnTo>
                <a:lnTo>
                  <a:pt x="547" y="769"/>
                </a:lnTo>
                <a:lnTo>
                  <a:pt x="548" y="768"/>
                </a:lnTo>
                <a:lnTo>
                  <a:pt x="548" y="767"/>
                </a:lnTo>
                <a:lnTo>
                  <a:pt x="549" y="765"/>
                </a:lnTo>
                <a:lnTo>
                  <a:pt x="550" y="764"/>
                </a:lnTo>
                <a:lnTo>
                  <a:pt x="551" y="763"/>
                </a:lnTo>
                <a:lnTo>
                  <a:pt x="552" y="761"/>
                </a:lnTo>
                <a:lnTo>
                  <a:pt x="552" y="760"/>
                </a:lnTo>
                <a:lnTo>
                  <a:pt x="553" y="760"/>
                </a:lnTo>
                <a:lnTo>
                  <a:pt x="553" y="759"/>
                </a:lnTo>
                <a:lnTo>
                  <a:pt x="554" y="757"/>
                </a:lnTo>
                <a:lnTo>
                  <a:pt x="557" y="756"/>
                </a:lnTo>
                <a:lnTo>
                  <a:pt x="557" y="755"/>
                </a:lnTo>
                <a:lnTo>
                  <a:pt x="558" y="756"/>
                </a:lnTo>
                <a:lnTo>
                  <a:pt x="559" y="755"/>
                </a:lnTo>
                <a:lnTo>
                  <a:pt x="560" y="755"/>
                </a:lnTo>
                <a:lnTo>
                  <a:pt x="561" y="755"/>
                </a:lnTo>
                <a:lnTo>
                  <a:pt x="562" y="754"/>
                </a:lnTo>
                <a:lnTo>
                  <a:pt x="563" y="755"/>
                </a:lnTo>
                <a:lnTo>
                  <a:pt x="564" y="754"/>
                </a:lnTo>
                <a:lnTo>
                  <a:pt x="566" y="725"/>
                </a:lnTo>
                <a:lnTo>
                  <a:pt x="565" y="725"/>
                </a:lnTo>
                <a:lnTo>
                  <a:pt x="565" y="723"/>
                </a:lnTo>
                <a:lnTo>
                  <a:pt x="564" y="723"/>
                </a:lnTo>
                <a:lnTo>
                  <a:pt x="562" y="723"/>
                </a:lnTo>
                <a:lnTo>
                  <a:pt x="561" y="724"/>
                </a:lnTo>
                <a:lnTo>
                  <a:pt x="560" y="724"/>
                </a:lnTo>
                <a:lnTo>
                  <a:pt x="560" y="725"/>
                </a:lnTo>
                <a:lnTo>
                  <a:pt x="558" y="727"/>
                </a:lnTo>
                <a:lnTo>
                  <a:pt x="557" y="728"/>
                </a:lnTo>
                <a:lnTo>
                  <a:pt x="556" y="728"/>
                </a:lnTo>
                <a:lnTo>
                  <a:pt x="556" y="729"/>
                </a:lnTo>
                <a:lnTo>
                  <a:pt x="555" y="729"/>
                </a:lnTo>
                <a:lnTo>
                  <a:pt x="555" y="731"/>
                </a:lnTo>
                <a:lnTo>
                  <a:pt x="555" y="732"/>
                </a:lnTo>
                <a:lnTo>
                  <a:pt x="553" y="733"/>
                </a:lnTo>
                <a:lnTo>
                  <a:pt x="552" y="734"/>
                </a:lnTo>
                <a:lnTo>
                  <a:pt x="552" y="735"/>
                </a:lnTo>
                <a:lnTo>
                  <a:pt x="549" y="737"/>
                </a:lnTo>
                <a:lnTo>
                  <a:pt x="549" y="738"/>
                </a:lnTo>
                <a:lnTo>
                  <a:pt x="547" y="739"/>
                </a:lnTo>
                <a:lnTo>
                  <a:pt x="546" y="740"/>
                </a:lnTo>
                <a:lnTo>
                  <a:pt x="546" y="741"/>
                </a:lnTo>
                <a:lnTo>
                  <a:pt x="545" y="741"/>
                </a:lnTo>
                <a:lnTo>
                  <a:pt x="544" y="741"/>
                </a:lnTo>
                <a:lnTo>
                  <a:pt x="543" y="741"/>
                </a:lnTo>
                <a:lnTo>
                  <a:pt x="542" y="741"/>
                </a:lnTo>
                <a:lnTo>
                  <a:pt x="540" y="742"/>
                </a:lnTo>
                <a:lnTo>
                  <a:pt x="540" y="743"/>
                </a:lnTo>
                <a:lnTo>
                  <a:pt x="540" y="744"/>
                </a:lnTo>
                <a:lnTo>
                  <a:pt x="540" y="743"/>
                </a:lnTo>
                <a:lnTo>
                  <a:pt x="539" y="744"/>
                </a:lnTo>
                <a:lnTo>
                  <a:pt x="540" y="744"/>
                </a:lnTo>
                <a:lnTo>
                  <a:pt x="540" y="745"/>
                </a:lnTo>
                <a:lnTo>
                  <a:pt x="540" y="746"/>
                </a:lnTo>
                <a:lnTo>
                  <a:pt x="540" y="748"/>
                </a:lnTo>
                <a:lnTo>
                  <a:pt x="539" y="748"/>
                </a:lnTo>
                <a:lnTo>
                  <a:pt x="538" y="749"/>
                </a:lnTo>
                <a:lnTo>
                  <a:pt x="538" y="750"/>
                </a:lnTo>
                <a:lnTo>
                  <a:pt x="537" y="751"/>
                </a:lnTo>
                <a:lnTo>
                  <a:pt x="538" y="751"/>
                </a:lnTo>
                <a:lnTo>
                  <a:pt x="537" y="751"/>
                </a:lnTo>
                <a:lnTo>
                  <a:pt x="536" y="751"/>
                </a:lnTo>
                <a:lnTo>
                  <a:pt x="535" y="751"/>
                </a:lnTo>
                <a:lnTo>
                  <a:pt x="534" y="751"/>
                </a:lnTo>
                <a:lnTo>
                  <a:pt x="533" y="751"/>
                </a:lnTo>
                <a:lnTo>
                  <a:pt x="532" y="751"/>
                </a:lnTo>
                <a:lnTo>
                  <a:pt x="531" y="751"/>
                </a:lnTo>
                <a:lnTo>
                  <a:pt x="530" y="751"/>
                </a:lnTo>
                <a:lnTo>
                  <a:pt x="529" y="751"/>
                </a:lnTo>
                <a:lnTo>
                  <a:pt x="528" y="751"/>
                </a:lnTo>
                <a:lnTo>
                  <a:pt x="527" y="752"/>
                </a:lnTo>
                <a:lnTo>
                  <a:pt x="526" y="752"/>
                </a:lnTo>
                <a:lnTo>
                  <a:pt x="526" y="753"/>
                </a:lnTo>
                <a:lnTo>
                  <a:pt x="524" y="754"/>
                </a:lnTo>
                <a:lnTo>
                  <a:pt x="523" y="754"/>
                </a:lnTo>
                <a:lnTo>
                  <a:pt x="522" y="754"/>
                </a:lnTo>
                <a:lnTo>
                  <a:pt x="521" y="754"/>
                </a:lnTo>
                <a:lnTo>
                  <a:pt x="520" y="754"/>
                </a:lnTo>
                <a:lnTo>
                  <a:pt x="519" y="754"/>
                </a:lnTo>
                <a:lnTo>
                  <a:pt x="518" y="754"/>
                </a:lnTo>
                <a:lnTo>
                  <a:pt x="517" y="754"/>
                </a:lnTo>
                <a:lnTo>
                  <a:pt x="517" y="753"/>
                </a:lnTo>
                <a:lnTo>
                  <a:pt x="516" y="753"/>
                </a:lnTo>
                <a:lnTo>
                  <a:pt x="516" y="752"/>
                </a:lnTo>
                <a:lnTo>
                  <a:pt x="517" y="751"/>
                </a:lnTo>
                <a:lnTo>
                  <a:pt x="516" y="751"/>
                </a:lnTo>
                <a:lnTo>
                  <a:pt x="516" y="750"/>
                </a:lnTo>
                <a:lnTo>
                  <a:pt x="516" y="749"/>
                </a:lnTo>
                <a:lnTo>
                  <a:pt x="516" y="748"/>
                </a:lnTo>
                <a:lnTo>
                  <a:pt x="514" y="748"/>
                </a:lnTo>
                <a:lnTo>
                  <a:pt x="514" y="747"/>
                </a:lnTo>
                <a:lnTo>
                  <a:pt x="514" y="746"/>
                </a:lnTo>
                <a:lnTo>
                  <a:pt x="514" y="745"/>
                </a:lnTo>
                <a:lnTo>
                  <a:pt x="513" y="746"/>
                </a:lnTo>
                <a:lnTo>
                  <a:pt x="512" y="745"/>
                </a:lnTo>
                <a:lnTo>
                  <a:pt x="510" y="745"/>
                </a:lnTo>
                <a:lnTo>
                  <a:pt x="509" y="744"/>
                </a:lnTo>
                <a:lnTo>
                  <a:pt x="510" y="744"/>
                </a:lnTo>
                <a:lnTo>
                  <a:pt x="509" y="744"/>
                </a:lnTo>
                <a:lnTo>
                  <a:pt x="509" y="743"/>
                </a:lnTo>
                <a:lnTo>
                  <a:pt x="509" y="742"/>
                </a:lnTo>
                <a:lnTo>
                  <a:pt x="508" y="742"/>
                </a:lnTo>
                <a:lnTo>
                  <a:pt x="508" y="741"/>
                </a:lnTo>
                <a:lnTo>
                  <a:pt x="506" y="741"/>
                </a:lnTo>
                <a:lnTo>
                  <a:pt x="505" y="741"/>
                </a:lnTo>
                <a:lnTo>
                  <a:pt x="504" y="742"/>
                </a:lnTo>
                <a:lnTo>
                  <a:pt x="503" y="741"/>
                </a:lnTo>
                <a:lnTo>
                  <a:pt x="502" y="741"/>
                </a:lnTo>
                <a:lnTo>
                  <a:pt x="503" y="741"/>
                </a:lnTo>
                <a:lnTo>
                  <a:pt x="502" y="741"/>
                </a:lnTo>
                <a:lnTo>
                  <a:pt x="500" y="742"/>
                </a:lnTo>
                <a:lnTo>
                  <a:pt x="499" y="742"/>
                </a:lnTo>
                <a:lnTo>
                  <a:pt x="498" y="742"/>
                </a:lnTo>
                <a:lnTo>
                  <a:pt x="497" y="742"/>
                </a:lnTo>
                <a:lnTo>
                  <a:pt x="497" y="743"/>
                </a:lnTo>
                <a:lnTo>
                  <a:pt x="496" y="743"/>
                </a:lnTo>
                <a:lnTo>
                  <a:pt x="495" y="743"/>
                </a:lnTo>
                <a:lnTo>
                  <a:pt x="494" y="743"/>
                </a:lnTo>
                <a:lnTo>
                  <a:pt x="492" y="744"/>
                </a:lnTo>
                <a:lnTo>
                  <a:pt x="491" y="744"/>
                </a:lnTo>
                <a:lnTo>
                  <a:pt x="490" y="744"/>
                </a:lnTo>
                <a:lnTo>
                  <a:pt x="489" y="745"/>
                </a:lnTo>
                <a:lnTo>
                  <a:pt x="490" y="746"/>
                </a:lnTo>
                <a:lnTo>
                  <a:pt x="489" y="747"/>
                </a:lnTo>
                <a:lnTo>
                  <a:pt x="489" y="748"/>
                </a:lnTo>
                <a:lnTo>
                  <a:pt x="488" y="748"/>
                </a:lnTo>
                <a:lnTo>
                  <a:pt x="487" y="749"/>
                </a:lnTo>
                <a:lnTo>
                  <a:pt x="486" y="749"/>
                </a:lnTo>
                <a:lnTo>
                  <a:pt x="485" y="750"/>
                </a:lnTo>
                <a:lnTo>
                  <a:pt x="485" y="751"/>
                </a:lnTo>
                <a:lnTo>
                  <a:pt x="484" y="751"/>
                </a:lnTo>
                <a:lnTo>
                  <a:pt x="482" y="751"/>
                </a:lnTo>
                <a:lnTo>
                  <a:pt x="482" y="752"/>
                </a:lnTo>
                <a:lnTo>
                  <a:pt x="481" y="751"/>
                </a:lnTo>
                <a:lnTo>
                  <a:pt x="479" y="751"/>
                </a:lnTo>
                <a:lnTo>
                  <a:pt x="476" y="751"/>
                </a:lnTo>
                <a:lnTo>
                  <a:pt x="474" y="751"/>
                </a:lnTo>
                <a:lnTo>
                  <a:pt x="474" y="752"/>
                </a:lnTo>
                <a:lnTo>
                  <a:pt x="473" y="753"/>
                </a:lnTo>
                <a:lnTo>
                  <a:pt x="472" y="753"/>
                </a:lnTo>
                <a:lnTo>
                  <a:pt x="471" y="752"/>
                </a:lnTo>
                <a:lnTo>
                  <a:pt x="471" y="753"/>
                </a:lnTo>
                <a:lnTo>
                  <a:pt x="471" y="752"/>
                </a:lnTo>
                <a:lnTo>
                  <a:pt x="471" y="753"/>
                </a:lnTo>
                <a:lnTo>
                  <a:pt x="470" y="753"/>
                </a:lnTo>
                <a:lnTo>
                  <a:pt x="469" y="753"/>
                </a:lnTo>
                <a:lnTo>
                  <a:pt x="468" y="753"/>
                </a:lnTo>
                <a:lnTo>
                  <a:pt x="467" y="752"/>
                </a:lnTo>
                <a:lnTo>
                  <a:pt x="466" y="753"/>
                </a:lnTo>
                <a:lnTo>
                  <a:pt x="466" y="752"/>
                </a:lnTo>
                <a:lnTo>
                  <a:pt x="465" y="753"/>
                </a:lnTo>
                <a:lnTo>
                  <a:pt x="465" y="752"/>
                </a:lnTo>
                <a:lnTo>
                  <a:pt x="464" y="754"/>
                </a:lnTo>
                <a:lnTo>
                  <a:pt x="463" y="754"/>
                </a:lnTo>
                <a:lnTo>
                  <a:pt x="462" y="754"/>
                </a:lnTo>
                <a:lnTo>
                  <a:pt x="462" y="753"/>
                </a:lnTo>
                <a:lnTo>
                  <a:pt x="461" y="754"/>
                </a:lnTo>
                <a:lnTo>
                  <a:pt x="461" y="753"/>
                </a:lnTo>
                <a:lnTo>
                  <a:pt x="460" y="753"/>
                </a:lnTo>
                <a:lnTo>
                  <a:pt x="459" y="753"/>
                </a:lnTo>
                <a:lnTo>
                  <a:pt x="459" y="752"/>
                </a:lnTo>
                <a:lnTo>
                  <a:pt x="459" y="751"/>
                </a:lnTo>
                <a:lnTo>
                  <a:pt x="459" y="752"/>
                </a:lnTo>
                <a:lnTo>
                  <a:pt x="458" y="751"/>
                </a:lnTo>
                <a:lnTo>
                  <a:pt x="456" y="751"/>
                </a:lnTo>
                <a:lnTo>
                  <a:pt x="456" y="750"/>
                </a:lnTo>
                <a:lnTo>
                  <a:pt x="456" y="751"/>
                </a:lnTo>
                <a:lnTo>
                  <a:pt x="456" y="750"/>
                </a:lnTo>
                <a:lnTo>
                  <a:pt x="455" y="750"/>
                </a:lnTo>
                <a:lnTo>
                  <a:pt x="455" y="751"/>
                </a:lnTo>
                <a:lnTo>
                  <a:pt x="454" y="750"/>
                </a:lnTo>
                <a:lnTo>
                  <a:pt x="455" y="750"/>
                </a:lnTo>
                <a:lnTo>
                  <a:pt x="454" y="750"/>
                </a:lnTo>
                <a:lnTo>
                  <a:pt x="454" y="749"/>
                </a:lnTo>
                <a:lnTo>
                  <a:pt x="454" y="748"/>
                </a:lnTo>
                <a:lnTo>
                  <a:pt x="453" y="748"/>
                </a:lnTo>
                <a:lnTo>
                  <a:pt x="453" y="747"/>
                </a:lnTo>
                <a:lnTo>
                  <a:pt x="453" y="748"/>
                </a:lnTo>
                <a:lnTo>
                  <a:pt x="453" y="747"/>
                </a:lnTo>
                <a:lnTo>
                  <a:pt x="453" y="748"/>
                </a:lnTo>
                <a:lnTo>
                  <a:pt x="452" y="748"/>
                </a:lnTo>
                <a:lnTo>
                  <a:pt x="452" y="747"/>
                </a:lnTo>
                <a:lnTo>
                  <a:pt x="451" y="748"/>
                </a:lnTo>
                <a:lnTo>
                  <a:pt x="452" y="747"/>
                </a:lnTo>
                <a:lnTo>
                  <a:pt x="451" y="747"/>
                </a:lnTo>
                <a:lnTo>
                  <a:pt x="451" y="746"/>
                </a:lnTo>
                <a:lnTo>
                  <a:pt x="450" y="746"/>
                </a:lnTo>
                <a:lnTo>
                  <a:pt x="449" y="746"/>
                </a:lnTo>
                <a:lnTo>
                  <a:pt x="449" y="747"/>
                </a:lnTo>
                <a:lnTo>
                  <a:pt x="448" y="746"/>
                </a:lnTo>
                <a:lnTo>
                  <a:pt x="447" y="745"/>
                </a:lnTo>
                <a:lnTo>
                  <a:pt x="447" y="744"/>
                </a:lnTo>
                <a:lnTo>
                  <a:pt x="446" y="744"/>
                </a:lnTo>
                <a:lnTo>
                  <a:pt x="445" y="744"/>
                </a:lnTo>
                <a:lnTo>
                  <a:pt x="444" y="744"/>
                </a:lnTo>
                <a:lnTo>
                  <a:pt x="443" y="744"/>
                </a:lnTo>
                <a:lnTo>
                  <a:pt x="442" y="744"/>
                </a:lnTo>
                <a:lnTo>
                  <a:pt x="441" y="743"/>
                </a:lnTo>
                <a:lnTo>
                  <a:pt x="441" y="744"/>
                </a:lnTo>
                <a:lnTo>
                  <a:pt x="440" y="744"/>
                </a:lnTo>
                <a:lnTo>
                  <a:pt x="440" y="743"/>
                </a:lnTo>
                <a:lnTo>
                  <a:pt x="439" y="743"/>
                </a:lnTo>
                <a:lnTo>
                  <a:pt x="439" y="742"/>
                </a:lnTo>
                <a:lnTo>
                  <a:pt x="439" y="741"/>
                </a:lnTo>
                <a:lnTo>
                  <a:pt x="438" y="741"/>
                </a:lnTo>
                <a:lnTo>
                  <a:pt x="437" y="741"/>
                </a:lnTo>
                <a:lnTo>
                  <a:pt x="436" y="742"/>
                </a:lnTo>
                <a:lnTo>
                  <a:pt x="436" y="741"/>
                </a:lnTo>
                <a:lnTo>
                  <a:pt x="436" y="742"/>
                </a:lnTo>
                <a:lnTo>
                  <a:pt x="436" y="741"/>
                </a:lnTo>
                <a:lnTo>
                  <a:pt x="435" y="741"/>
                </a:lnTo>
                <a:lnTo>
                  <a:pt x="434" y="741"/>
                </a:lnTo>
                <a:lnTo>
                  <a:pt x="434" y="740"/>
                </a:lnTo>
                <a:lnTo>
                  <a:pt x="433" y="740"/>
                </a:lnTo>
                <a:lnTo>
                  <a:pt x="433" y="739"/>
                </a:lnTo>
                <a:lnTo>
                  <a:pt x="433" y="738"/>
                </a:lnTo>
                <a:lnTo>
                  <a:pt x="432" y="738"/>
                </a:lnTo>
                <a:lnTo>
                  <a:pt x="431" y="738"/>
                </a:lnTo>
                <a:lnTo>
                  <a:pt x="431" y="737"/>
                </a:lnTo>
                <a:lnTo>
                  <a:pt x="430" y="737"/>
                </a:lnTo>
                <a:lnTo>
                  <a:pt x="430" y="736"/>
                </a:lnTo>
                <a:lnTo>
                  <a:pt x="431" y="735"/>
                </a:lnTo>
                <a:lnTo>
                  <a:pt x="430" y="735"/>
                </a:lnTo>
                <a:lnTo>
                  <a:pt x="430" y="734"/>
                </a:lnTo>
                <a:lnTo>
                  <a:pt x="429" y="733"/>
                </a:lnTo>
                <a:lnTo>
                  <a:pt x="428" y="732"/>
                </a:lnTo>
                <a:lnTo>
                  <a:pt x="428" y="733"/>
                </a:lnTo>
                <a:lnTo>
                  <a:pt x="427" y="733"/>
                </a:lnTo>
                <a:lnTo>
                  <a:pt x="427" y="732"/>
                </a:lnTo>
                <a:lnTo>
                  <a:pt x="427" y="731"/>
                </a:lnTo>
                <a:lnTo>
                  <a:pt x="426" y="731"/>
                </a:lnTo>
                <a:lnTo>
                  <a:pt x="427" y="732"/>
                </a:lnTo>
                <a:lnTo>
                  <a:pt x="426" y="732"/>
                </a:lnTo>
                <a:lnTo>
                  <a:pt x="425" y="731"/>
                </a:lnTo>
                <a:lnTo>
                  <a:pt x="424" y="732"/>
                </a:lnTo>
                <a:lnTo>
                  <a:pt x="424" y="731"/>
                </a:lnTo>
                <a:lnTo>
                  <a:pt x="424" y="732"/>
                </a:lnTo>
                <a:lnTo>
                  <a:pt x="423" y="731"/>
                </a:lnTo>
                <a:lnTo>
                  <a:pt x="422" y="732"/>
                </a:lnTo>
                <a:lnTo>
                  <a:pt x="422" y="731"/>
                </a:lnTo>
                <a:lnTo>
                  <a:pt x="421" y="731"/>
                </a:lnTo>
                <a:lnTo>
                  <a:pt x="420" y="731"/>
                </a:lnTo>
                <a:lnTo>
                  <a:pt x="419" y="731"/>
                </a:lnTo>
                <a:lnTo>
                  <a:pt x="418" y="730"/>
                </a:lnTo>
                <a:lnTo>
                  <a:pt x="417" y="731"/>
                </a:lnTo>
                <a:lnTo>
                  <a:pt x="416" y="730"/>
                </a:lnTo>
                <a:lnTo>
                  <a:pt x="416" y="731"/>
                </a:lnTo>
                <a:lnTo>
                  <a:pt x="415" y="729"/>
                </a:lnTo>
                <a:lnTo>
                  <a:pt x="415" y="728"/>
                </a:lnTo>
                <a:lnTo>
                  <a:pt x="414" y="728"/>
                </a:lnTo>
                <a:lnTo>
                  <a:pt x="413" y="728"/>
                </a:lnTo>
                <a:lnTo>
                  <a:pt x="412" y="728"/>
                </a:lnTo>
                <a:lnTo>
                  <a:pt x="412" y="727"/>
                </a:lnTo>
                <a:lnTo>
                  <a:pt x="411" y="727"/>
                </a:lnTo>
                <a:lnTo>
                  <a:pt x="410" y="726"/>
                </a:lnTo>
                <a:lnTo>
                  <a:pt x="410" y="727"/>
                </a:lnTo>
                <a:lnTo>
                  <a:pt x="409" y="727"/>
                </a:lnTo>
                <a:lnTo>
                  <a:pt x="409" y="726"/>
                </a:lnTo>
                <a:lnTo>
                  <a:pt x="408" y="726"/>
                </a:lnTo>
                <a:lnTo>
                  <a:pt x="409" y="725"/>
                </a:lnTo>
                <a:lnTo>
                  <a:pt x="407" y="725"/>
                </a:lnTo>
                <a:lnTo>
                  <a:pt x="406" y="725"/>
                </a:lnTo>
                <a:lnTo>
                  <a:pt x="406" y="726"/>
                </a:lnTo>
                <a:lnTo>
                  <a:pt x="405" y="726"/>
                </a:lnTo>
                <a:lnTo>
                  <a:pt x="404" y="725"/>
                </a:lnTo>
                <a:lnTo>
                  <a:pt x="403" y="725"/>
                </a:lnTo>
                <a:lnTo>
                  <a:pt x="402" y="725"/>
                </a:lnTo>
                <a:lnTo>
                  <a:pt x="401" y="725"/>
                </a:lnTo>
                <a:lnTo>
                  <a:pt x="401" y="724"/>
                </a:lnTo>
                <a:lnTo>
                  <a:pt x="401" y="725"/>
                </a:lnTo>
                <a:lnTo>
                  <a:pt x="401" y="724"/>
                </a:lnTo>
                <a:lnTo>
                  <a:pt x="401" y="723"/>
                </a:lnTo>
                <a:lnTo>
                  <a:pt x="400" y="724"/>
                </a:lnTo>
                <a:lnTo>
                  <a:pt x="400" y="722"/>
                </a:lnTo>
                <a:lnTo>
                  <a:pt x="401" y="722"/>
                </a:lnTo>
                <a:lnTo>
                  <a:pt x="399" y="722"/>
                </a:lnTo>
                <a:lnTo>
                  <a:pt x="400" y="722"/>
                </a:lnTo>
                <a:lnTo>
                  <a:pt x="401" y="722"/>
                </a:lnTo>
                <a:lnTo>
                  <a:pt x="400" y="720"/>
                </a:lnTo>
                <a:lnTo>
                  <a:pt x="398" y="720"/>
                </a:lnTo>
                <a:lnTo>
                  <a:pt x="398" y="718"/>
                </a:lnTo>
                <a:lnTo>
                  <a:pt x="398" y="720"/>
                </a:lnTo>
                <a:lnTo>
                  <a:pt x="397" y="720"/>
                </a:lnTo>
                <a:lnTo>
                  <a:pt x="397" y="718"/>
                </a:lnTo>
                <a:lnTo>
                  <a:pt x="396" y="719"/>
                </a:lnTo>
                <a:lnTo>
                  <a:pt x="396" y="718"/>
                </a:lnTo>
                <a:lnTo>
                  <a:pt x="395" y="719"/>
                </a:lnTo>
                <a:lnTo>
                  <a:pt x="393" y="719"/>
                </a:lnTo>
                <a:lnTo>
                  <a:pt x="393" y="718"/>
                </a:lnTo>
                <a:lnTo>
                  <a:pt x="393" y="719"/>
                </a:lnTo>
                <a:lnTo>
                  <a:pt x="392" y="719"/>
                </a:lnTo>
                <a:lnTo>
                  <a:pt x="391" y="719"/>
                </a:lnTo>
                <a:lnTo>
                  <a:pt x="391" y="720"/>
                </a:lnTo>
                <a:lnTo>
                  <a:pt x="390" y="720"/>
                </a:lnTo>
                <a:lnTo>
                  <a:pt x="390" y="721"/>
                </a:lnTo>
                <a:lnTo>
                  <a:pt x="389" y="720"/>
                </a:lnTo>
                <a:lnTo>
                  <a:pt x="388" y="721"/>
                </a:lnTo>
                <a:lnTo>
                  <a:pt x="388" y="720"/>
                </a:lnTo>
                <a:lnTo>
                  <a:pt x="387" y="722"/>
                </a:lnTo>
                <a:lnTo>
                  <a:pt x="386" y="722"/>
                </a:lnTo>
                <a:lnTo>
                  <a:pt x="386" y="723"/>
                </a:lnTo>
                <a:lnTo>
                  <a:pt x="385" y="722"/>
                </a:lnTo>
                <a:lnTo>
                  <a:pt x="385" y="723"/>
                </a:lnTo>
                <a:lnTo>
                  <a:pt x="384" y="723"/>
                </a:lnTo>
                <a:lnTo>
                  <a:pt x="384" y="722"/>
                </a:lnTo>
                <a:lnTo>
                  <a:pt x="383" y="722"/>
                </a:lnTo>
                <a:lnTo>
                  <a:pt x="383" y="723"/>
                </a:lnTo>
                <a:lnTo>
                  <a:pt x="382" y="723"/>
                </a:lnTo>
                <a:lnTo>
                  <a:pt x="383" y="724"/>
                </a:lnTo>
                <a:lnTo>
                  <a:pt x="382" y="724"/>
                </a:lnTo>
                <a:lnTo>
                  <a:pt x="381" y="724"/>
                </a:lnTo>
                <a:lnTo>
                  <a:pt x="382" y="725"/>
                </a:lnTo>
                <a:lnTo>
                  <a:pt x="381" y="725"/>
                </a:lnTo>
                <a:lnTo>
                  <a:pt x="381" y="726"/>
                </a:lnTo>
                <a:lnTo>
                  <a:pt x="380" y="726"/>
                </a:lnTo>
                <a:lnTo>
                  <a:pt x="379" y="726"/>
                </a:lnTo>
                <a:lnTo>
                  <a:pt x="378" y="726"/>
                </a:lnTo>
                <a:lnTo>
                  <a:pt x="378" y="727"/>
                </a:lnTo>
                <a:lnTo>
                  <a:pt x="377" y="727"/>
                </a:lnTo>
                <a:lnTo>
                  <a:pt x="377" y="728"/>
                </a:lnTo>
                <a:lnTo>
                  <a:pt x="376" y="727"/>
                </a:lnTo>
                <a:lnTo>
                  <a:pt x="376" y="726"/>
                </a:lnTo>
                <a:lnTo>
                  <a:pt x="377" y="726"/>
                </a:lnTo>
                <a:lnTo>
                  <a:pt x="375" y="726"/>
                </a:lnTo>
                <a:lnTo>
                  <a:pt x="375" y="727"/>
                </a:lnTo>
                <a:lnTo>
                  <a:pt x="374" y="727"/>
                </a:lnTo>
                <a:lnTo>
                  <a:pt x="374" y="728"/>
                </a:lnTo>
                <a:lnTo>
                  <a:pt x="373" y="728"/>
                </a:lnTo>
                <a:lnTo>
                  <a:pt x="372" y="728"/>
                </a:lnTo>
                <a:lnTo>
                  <a:pt x="372" y="729"/>
                </a:lnTo>
                <a:lnTo>
                  <a:pt x="371" y="729"/>
                </a:lnTo>
                <a:lnTo>
                  <a:pt x="370" y="729"/>
                </a:lnTo>
                <a:lnTo>
                  <a:pt x="370" y="731"/>
                </a:lnTo>
                <a:lnTo>
                  <a:pt x="369" y="730"/>
                </a:lnTo>
                <a:lnTo>
                  <a:pt x="369" y="729"/>
                </a:lnTo>
                <a:lnTo>
                  <a:pt x="368" y="729"/>
                </a:lnTo>
                <a:lnTo>
                  <a:pt x="368" y="728"/>
                </a:lnTo>
                <a:lnTo>
                  <a:pt x="367" y="728"/>
                </a:lnTo>
                <a:lnTo>
                  <a:pt x="367" y="729"/>
                </a:lnTo>
                <a:lnTo>
                  <a:pt x="366" y="728"/>
                </a:lnTo>
                <a:lnTo>
                  <a:pt x="365" y="727"/>
                </a:lnTo>
                <a:lnTo>
                  <a:pt x="365" y="728"/>
                </a:lnTo>
                <a:lnTo>
                  <a:pt x="364" y="728"/>
                </a:lnTo>
                <a:lnTo>
                  <a:pt x="365" y="728"/>
                </a:lnTo>
                <a:lnTo>
                  <a:pt x="364" y="728"/>
                </a:lnTo>
                <a:lnTo>
                  <a:pt x="364" y="729"/>
                </a:lnTo>
                <a:lnTo>
                  <a:pt x="364" y="730"/>
                </a:lnTo>
                <a:lnTo>
                  <a:pt x="363" y="729"/>
                </a:lnTo>
                <a:lnTo>
                  <a:pt x="362" y="730"/>
                </a:lnTo>
                <a:lnTo>
                  <a:pt x="361" y="729"/>
                </a:lnTo>
                <a:lnTo>
                  <a:pt x="360" y="730"/>
                </a:lnTo>
                <a:lnTo>
                  <a:pt x="360" y="731"/>
                </a:lnTo>
                <a:lnTo>
                  <a:pt x="359" y="730"/>
                </a:lnTo>
                <a:lnTo>
                  <a:pt x="358" y="731"/>
                </a:lnTo>
                <a:lnTo>
                  <a:pt x="358" y="730"/>
                </a:lnTo>
                <a:lnTo>
                  <a:pt x="358" y="731"/>
                </a:lnTo>
                <a:lnTo>
                  <a:pt x="357" y="730"/>
                </a:lnTo>
                <a:lnTo>
                  <a:pt x="356" y="730"/>
                </a:lnTo>
                <a:lnTo>
                  <a:pt x="356" y="731"/>
                </a:lnTo>
                <a:lnTo>
                  <a:pt x="355" y="730"/>
                </a:lnTo>
                <a:lnTo>
                  <a:pt x="355" y="729"/>
                </a:lnTo>
                <a:lnTo>
                  <a:pt x="355" y="730"/>
                </a:lnTo>
                <a:lnTo>
                  <a:pt x="355" y="731"/>
                </a:lnTo>
                <a:lnTo>
                  <a:pt x="355" y="730"/>
                </a:lnTo>
                <a:lnTo>
                  <a:pt x="354" y="730"/>
                </a:lnTo>
                <a:lnTo>
                  <a:pt x="355" y="731"/>
                </a:lnTo>
                <a:lnTo>
                  <a:pt x="354" y="731"/>
                </a:lnTo>
                <a:lnTo>
                  <a:pt x="353" y="731"/>
                </a:lnTo>
                <a:lnTo>
                  <a:pt x="353" y="730"/>
                </a:lnTo>
                <a:lnTo>
                  <a:pt x="352" y="729"/>
                </a:lnTo>
                <a:lnTo>
                  <a:pt x="352" y="730"/>
                </a:lnTo>
                <a:lnTo>
                  <a:pt x="352" y="729"/>
                </a:lnTo>
                <a:lnTo>
                  <a:pt x="350" y="729"/>
                </a:lnTo>
                <a:lnTo>
                  <a:pt x="349" y="728"/>
                </a:lnTo>
                <a:lnTo>
                  <a:pt x="349" y="729"/>
                </a:lnTo>
                <a:lnTo>
                  <a:pt x="349" y="730"/>
                </a:lnTo>
                <a:lnTo>
                  <a:pt x="348" y="730"/>
                </a:lnTo>
                <a:lnTo>
                  <a:pt x="347" y="730"/>
                </a:lnTo>
                <a:lnTo>
                  <a:pt x="347" y="731"/>
                </a:lnTo>
                <a:lnTo>
                  <a:pt x="346" y="731"/>
                </a:lnTo>
                <a:lnTo>
                  <a:pt x="346" y="732"/>
                </a:lnTo>
                <a:lnTo>
                  <a:pt x="345" y="733"/>
                </a:lnTo>
                <a:lnTo>
                  <a:pt x="345" y="734"/>
                </a:lnTo>
                <a:lnTo>
                  <a:pt x="345" y="735"/>
                </a:lnTo>
                <a:lnTo>
                  <a:pt x="344" y="735"/>
                </a:lnTo>
                <a:lnTo>
                  <a:pt x="342" y="735"/>
                </a:lnTo>
                <a:lnTo>
                  <a:pt x="342" y="736"/>
                </a:lnTo>
                <a:lnTo>
                  <a:pt x="341" y="737"/>
                </a:lnTo>
                <a:lnTo>
                  <a:pt x="341" y="738"/>
                </a:lnTo>
                <a:lnTo>
                  <a:pt x="342" y="737"/>
                </a:lnTo>
                <a:lnTo>
                  <a:pt x="343" y="738"/>
                </a:lnTo>
                <a:lnTo>
                  <a:pt x="342" y="738"/>
                </a:lnTo>
                <a:lnTo>
                  <a:pt x="341" y="738"/>
                </a:lnTo>
                <a:lnTo>
                  <a:pt x="342" y="739"/>
                </a:lnTo>
                <a:lnTo>
                  <a:pt x="342" y="740"/>
                </a:lnTo>
                <a:lnTo>
                  <a:pt x="341" y="740"/>
                </a:lnTo>
                <a:lnTo>
                  <a:pt x="341" y="741"/>
                </a:lnTo>
                <a:lnTo>
                  <a:pt x="341" y="742"/>
                </a:lnTo>
                <a:lnTo>
                  <a:pt x="340" y="741"/>
                </a:lnTo>
                <a:lnTo>
                  <a:pt x="339" y="742"/>
                </a:lnTo>
                <a:lnTo>
                  <a:pt x="340" y="743"/>
                </a:lnTo>
                <a:lnTo>
                  <a:pt x="339" y="744"/>
                </a:lnTo>
                <a:lnTo>
                  <a:pt x="338" y="745"/>
                </a:lnTo>
                <a:lnTo>
                  <a:pt x="338" y="746"/>
                </a:lnTo>
                <a:lnTo>
                  <a:pt x="336" y="745"/>
                </a:lnTo>
                <a:lnTo>
                  <a:pt x="335" y="746"/>
                </a:lnTo>
                <a:lnTo>
                  <a:pt x="334" y="747"/>
                </a:lnTo>
                <a:lnTo>
                  <a:pt x="333" y="748"/>
                </a:lnTo>
                <a:lnTo>
                  <a:pt x="332" y="748"/>
                </a:lnTo>
                <a:lnTo>
                  <a:pt x="332" y="749"/>
                </a:lnTo>
                <a:lnTo>
                  <a:pt x="331" y="749"/>
                </a:lnTo>
                <a:lnTo>
                  <a:pt x="332" y="750"/>
                </a:lnTo>
                <a:lnTo>
                  <a:pt x="331" y="751"/>
                </a:lnTo>
                <a:lnTo>
                  <a:pt x="332" y="751"/>
                </a:lnTo>
                <a:lnTo>
                  <a:pt x="331" y="753"/>
                </a:lnTo>
                <a:lnTo>
                  <a:pt x="331" y="754"/>
                </a:lnTo>
                <a:lnTo>
                  <a:pt x="330" y="755"/>
                </a:lnTo>
                <a:lnTo>
                  <a:pt x="329" y="755"/>
                </a:lnTo>
                <a:lnTo>
                  <a:pt x="329" y="756"/>
                </a:lnTo>
                <a:lnTo>
                  <a:pt x="329" y="757"/>
                </a:lnTo>
                <a:lnTo>
                  <a:pt x="327" y="757"/>
                </a:lnTo>
                <a:lnTo>
                  <a:pt x="326" y="760"/>
                </a:lnTo>
                <a:lnTo>
                  <a:pt x="325" y="760"/>
                </a:lnTo>
                <a:lnTo>
                  <a:pt x="324" y="761"/>
                </a:lnTo>
                <a:lnTo>
                  <a:pt x="323" y="761"/>
                </a:lnTo>
                <a:lnTo>
                  <a:pt x="323" y="763"/>
                </a:lnTo>
                <a:lnTo>
                  <a:pt x="322" y="763"/>
                </a:lnTo>
                <a:lnTo>
                  <a:pt x="322" y="764"/>
                </a:lnTo>
                <a:lnTo>
                  <a:pt x="320" y="762"/>
                </a:lnTo>
                <a:lnTo>
                  <a:pt x="319" y="764"/>
                </a:lnTo>
                <a:lnTo>
                  <a:pt x="318" y="763"/>
                </a:lnTo>
                <a:lnTo>
                  <a:pt x="315" y="764"/>
                </a:lnTo>
                <a:lnTo>
                  <a:pt x="314" y="764"/>
                </a:lnTo>
                <a:lnTo>
                  <a:pt x="313" y="764"/>
                </a:lnTo>
                <a:lnTo>
                  <a:pt x="312" y="764"/>
                </a:lnTo>
                <a:lnTo>
                  <a:pt x="312" y="765"/>
                </a:lnTo>
                <a:lnTo>
                  <a:pt x="313" y="765"/>
                </a:lnTo>
                <a:lnTo>
                  <a:pt x="313" y="766"/>
                </a:lnTo>
                <a:lnTo>
                  <a:pt x="312" y="766"/>
                </a:lnTo>
                <a:lnTo>
                  <a:pt x="311" y="767"/>
                </a:lnTo>
                <a:lnTo>
                  <a:pt x="309" y="766"/>
                </a:lnTo>
                <a:lnTo>
                  <a:pt x="309" y="767"/>
                </a:lnTo>
                <a:lnTo>
                  <a:pt x="309" y="766"/>
                </a:lnTo>
                <a:lnTo>
                  <a:pt x="308" y="766"/>
                </a:lnTo>
                <a:lnTo>
                  <a:pt x="306" y="767"/>
                </a:lnTo>
                <a:lnTo>
                  <a:pt x="305" y="767"/>
                </a:lnTo>
                <a:lnTo>
                  <a:pt x="304" y="767"/>
                </a:lnTo>
                <a:lnTo>
                  <a:pt x="303" y="767"/>
                </a:lnTo>
                <a:lnTo>
                  <a:pt x="303" y="768"/>
                </a:lnTo>
                <a:lnTo>
                  <a:pt x="302" y="768"/>
                </a:lnTo>
                <a:lnTo>
                  <a:pt x="301" y="767"/>
                </a:lnTo>
                <a:lnTo>
                  <a:pt x="301" y="768"/>
                </a:lnTo>
                <a:lnTo>
                  <a:pt x="300" y="769"/>
                </a:lnTo>
                <a:lnTo>
                  <a:pt x="299" y="770"/>
                </a:lnTo>
                <a:lnTo>
                  <a:pt x="298" y="770"/>
                </a:lnTo>
                <a:lnTo>
                  <a:pt x="298" y="771"/>
                </a:lnTo>
                <a:lnTo>
                  <a:pt x="297" y="772"/>
                </a:lnTo>
                <a:lnTo>
                  <a:pt x="296" y="770"/>
                </a:lnTo>
                <a:lnTo>
                  <a:pt x="296" y="769"/>
                </a:lnTo>
                <a:lnTo>
                  <a:pt x="294" y="770"/>
                </a:lnTo>
                <a:lnTo>
                  <a:pt x="292" y="769"/>
                </a:lnTo>
                <a:lnTo>
                  <a:pt x="292" y="767"/>
                </a:lnTo>
                <a:lnTo>
                  <a:pt x="291" y="767"/>
                </a:lnTo>
                <a:lnTo>
                  <a:pt x="290" y="766"/>
                </a:lnTo>
                <a:lnTo>
                  <a:pt x="289" y="766"/>
                </a:lnTo>
                <a:lnTo>
                  <a:pt x="289" y="765"/>
                </a:lnTo>
                <a:lnTo>
                  <a:pt x="287" y="765"/>
                </a:lnTo>
                <a:lnTo>
                  <a:pt x="286" y="764"/>
                </a:lnTo>
                <a:lnTo>
                  <a:pt x="287" y="764"/>
                </a:lnTo>
                <a:lnTo>
                  <a:pt x="287" y="763"/>
                </a:lnTo>
                <a:lnTo>
                  <a:pt x="286" y="762"/>
                </a:lnTo>
                <a:lnTo>
                  <a:pt x="286" y="761"/>
                </a:lnTo>
                <a:lnTo>
                  <a:pt x="286" y="760"/>
                </a:lnTo>
                <a:lnTo>
                  <a:pt x="284" y="759"/>
                </a:lnTo>
                <a:lnTo>
                  <a:pt x="283" y="760"/>
                </a:lnTo>
                <a:lnTo>
                  <a:pt x="283" y="759"/>
                </a:lnTo>
                <a:lnTo>
                  <a:pt x="282" y="760"/>
                </a:lnTo>
                <a:lnTo>
                  <a:pt x="282" y="759"/>
                </a:lnTo>
                <a:lnTo>
                  <a:pt x="281" y="758"/>
                </a:lnTo>
                <a:lnTo>
                  <a:pt x="281" y="757"/>
                </a:lnTo>
                <a:lnTo>
                  <a:pt x="282" y="756"/>
                </a:lnTo>
                <a:lnTo>
                  <a:pt x="283" y="755"/>
                </a:lnTo>
                <a:lnTo>
                  <a:pt x="282" y="755"/>
                </a:lnTo>
                <a:lnTo>
                  <a:pt x="282" y="754"/>
                </a:lnTo>
                <a:lnTo>
                  <a:pt x="281" y="754"/>
                </a:lnTo>
                <a:lnTo>
                  <a:pt x="281" y="753"/>
                </a:lnTo>
                <a:lnTo>
                  <a:pt x="281" y="752"/>
                </a:lnTo>
                <a:lnTo>
                  <a:pt x="280" y="752"/>
                </a:lnTo>
                <a:lnTo>
                  <a:pt x="280" y="751"/>
                </a:lnTo>
                <a:lnTo>
                  <a:pt x="280" y="749"/>
                </a:lnTo>
                <a:lnTo>
                  <a:pt x="280" y="748"/>
                </a:lnTo>
                <a:lnTo>
                  <a:pt x="279" y="746"/>
                </a:lnTo>
                <a:lnTo>
                  <a:pt x="278" y="745"/>
                </a:lnTo>
                <a:lnTo>
                  <a:pt x="277" y="745"/>
                </a:lnTo>
                <a:lnTo>
                  <a:pt x="277" y="748"/>
                </a:lnTo>
                <a:lnTo>
                  <a:pt x="267" y="739"/>
                </a:lnTo>
                <a:lnTo>
                  <a:pt x="260" y="744"/>
                </a:lnTo>
                <a:lnTo>
                  <a:pt x="259" y="744"/>
                </a:lnTo>
                <a:lnTo>
                  <a:pt x="259" y="743"/>
                </a:lnTo>
                <a:lnTo>
                  <a:pt x="258" y="743"/>
                </a:lnTo>
                <a:lnTo>
                  <a:pt x="257" y="743"/>
                </a:lnTo>
                <a:lnTo>
                  <a:pt x="257" y="742"/>
                </a:lnTo>
                <a:lnTo>
                  <a:pt x="256" y="742"/>
                </a:lnTo>
                <a:lnTo>
                  <a:pt x="255" y="740"/>
                </a:lnTo>
                <a:lnTo>
                  <a:pt x="254" y="739"/>
                </a:lnTo>
                <a:lnTo>
                  <a:pt x="252" y="740"/>
                </a:lnTo>
                <a:lnTo>
                  <a:pt x="250" y="739"/>
                </a:lnTo>
                <a:lnTo>
                  <a:pt x="250" y="737"/>
                </a:lnTo>
                <a:lnTo>
                  <a:pt x="249" y="736"/>
                </a:lnTo>
                <a:lnTo>
                  <a:pt x="248" y="737"/>
                </a:lnTo>
                <a:lnTo>
                  <a:pt x="248" y="735"/>
                </a:lnTo>
                <a:lnTo>
                  <a:pt x="245" y="735"/>
                </a:lnTo>
                <a:lnTo>
                  <a:pt x="245" y="733"/>
                </a:lnTo>
                <a:lnTo>
                  <a:pt x="244" y="732"/>
                </a:lnTo>
                <a:lnTo>
                  <a:pt x="243" y="732"/>
                </a:lnTo>
                <a:lnTo>
                  <a:pt x="242" y="732"/>
                </a:lnTo>
                <a:lnTo>
                  <a:pt x="242" y="731"/>
                </a:lnTo>
                <a:lnTo>
                  <a:pt x="242" y="732"/>
                </a:lnTo>
                <a:lnTo>
                  <a:pt x="242" y="731"/>
                </a:lnTo>
                <a:lnTo>
                  <a:pt x="241" y="732"/>
                </a:lnTo>
                <a:lnTo>
                  <a:pt x="240" y="732"/>
                </a:lnTo>
                <a:lnTo>
                  <a:pt x="240" y="731"/>
                </a:lnTo>
                <a:lnTo>
                  <a:pt x="239" y="730"/>
                </a:lnTo>
                <a:lnTo>
                  <a:pt x="239" y="728"/>
                </a:lnTo>
                <a:lnTo>
                  <a:pt x="238" y="728"/>
                </a:lnTo>
                <a:lnTo>
                  <a:pt x="237" y="728"/>
                </a:lnTo>
                <a:lnTo>
                  <a:pt x="238" y="728"/>
                </a:lnTo>
                <a:lnTo>
                  <a:pt x="237" y="727"/>
                </a:lnTo>
                <a:lnTo>
                  <a:pt x="237" y="726"/>
                </a:lnTo>
                <a:lnTo>
                  <a:pt x="236" y="725"/>
                </a:lnTo>
                <a:lnTo>
                  <a:pt x="235" y="724"/>
                </a:lnTo>
                <a:lnTo>
                  <a:pt x="234" y="723"/>
                </a:lnTo>
                <a:lnTo>
                  <a:pt x="234" y="722"/>
                </a:lnTo>
                <a:lnTo>
                  <a:pt x="233" y="722"/>
                </a:lnTo>
                <a:lnTo>
                  <a:pt x="233" y="721"/>
                </a:lnTo>
                <a:lnTo>
                  <a:pt x="232" y="721"/>
                </a:lnTo>
                <a:lnTo>
                  <a:pt x="231" y="720"/>
                </a:lnTo>
                <a:lnTo>
                  <a:pt x="231" y="716"/>
                </a:lnTo>
                <a:lnTo>
                  <a:pt x="231" y="715"/>
                </a:lnTo>
                <a:lnTo>
                  <a:pt x="231" y="714"/>
                </a:lnTo>
                <a:lnTo>
                  <a:pt x="229" y="715"/>
                </a:lnTo>
                <a:lnTo>
                  <a:pt x="228" y="715"/>
                </a:lnTo>
                <a:lnTo>
                  <a:pt x="228" y="714"/>
                </a:lnTo>
                <a:lnTo>
                  <a:pt x="228" y="713"/>
                </a:lnTo>
                <a:lnTo>
                  <a:pt x="228" y="712"/>
                </a:lnTo>
                <a:lnTo>
                  <a:pt x="228" y="711"/>
                </a:lnTo>
                <a:lnTo>
                  <a:pt x="228" y="710"/>
                </a:lnTo>
                <a:lnTo>
                  <a:pt x="228" y="709"/>
                </a:lnTo>
                <a:lnTo>
                  <a:pt x="229" y="709"/>
                </a:lnTo>
                <a:lnTo>
                  <a:pt x="228" y="709"/>
                </a:lnTo>
                <a:lnTo>
                  <a:pt x="228" y="707"/>
                </a:lnTo>
                <a:lnTo>
                  <a:pt x="228" y="706"/>
                </a:lnTo>
                <a:lnTo>
                  <a:pt x="227" y="705"/>
                </a:lnTo>
                <a:lnTo>
                  <a:pt x="227" y="704"/>
                </a:lnTo>
                <a:lnTo>
                  <a:pt x="226" y="704"/>
                </a:lnTo>
                <a:lnTo>
                  <a:pt x="226" y="703"/>
                </a:lnTo>
                <a:lnTo>
                  <a:pt x="226" y="702"/>
                </a:lnTo>
                <a:lnTo>
                  <a:pt x="225" y="702"/>
                </a:lnTo>
                <a:lnTo>
                  <a:pt x="225" y="701"/>
                </a:lnTo>
                <a:lnTo>
                  <a:pt x="225" y="700"/>
                </a:lnTo>
                <a:lnTo>
                  <a:pt x="225" y="699"/>
                </a:lnTo>
                <a:lnTo>
                  <a:pt x="226" y="699"/>
                </a:lnTo>
                <a:lnTo>
                  <a:pt x="225" y="699"/>
                </a:lnTo>
                <a:lnTo>
                  <a:pt x="225" y="697"/>
                </a:lnTo>
                <a:lnTo>
                  <a:pt x="225" y="696"/>
                </a:lnTo>
                <a:lnTo>
                  <a:pt x="226" y="696"/>
                </a:lnTo>
                <a:lnTo>
                  <a:pt x="225" y="696"/>
                </a:lnTo>
                <a:lnTo>
                  <a:pt x="226" y="696"/>
                </a:lnTo>
                <a:lnTo>
                  <a:pt x="225" y="695"/>
                </a:lnTo>
                <a:lnTo>
                  <a:pt x="226" y="695"/>
                </a:lnTo>
                <a:lnTo>
                  <a:pt x="225" y="693"/>
                </a:lnTo>
                <a:lnTo>
                  <a:pt x="225" y="691"/>
                </a:lnTo>
                <a:lnTo>
                  <a:pt x="226" y="690"/>
                </a:lnTo>
                <a:lnTo>
                  <a:pt x="225" y="690"/>
                </a:lnTo>
                <a:lnTo>
                  <a:pt x="225" y="689"/>
                </a:lnTo>
                <a:lnTo>
                  <a:pt x="225" y="688"/>
                </a:lnTo>
                <a:lnTo>
                  <a:pt x="225" y="686"/>
                </a:lnTo>
                <a:lnTo>
                  <a:pt x="225" y="685"/>
                </a:lnTo>
                <a:lnTo>
                  <a:pt x="226" y="682"/>
                </a:lnTo>
                <a:lnTo>
                  <a:pt x="225" y="681"/>
                </a:lnTo>
                <a:lnTo>
                  <a:pt x="228" y="676"/>
                </a:lnTo>
                <a:lnTo>
                  <a:pt x="228" y="675"/>
                </a:lnTo>
                <a:lnTo>
                  <a:pt x="231" y="674"/>
                </a:lnTo>
                <a:lnTo>
                  <a:pt x="231" y="673"/>
                </a:lnTo>
                <a:lnTo>
                  <a:pt x="234" y="672"/>
                </a:lnTo>
                <a:lnTo>
                  <a:pt x="234" y="671"/>
                </a:lnTo>
                <a:lnTo>
                  <a:pt x="235" y="669"/>
                </a:lnTo>
                <a:lnTo>
                  <a:pt x="235" y="668"/>
                </a:lnTo>
                <a:lnTo>
                  <a:pt x="234" y="667"/>
                </a:lnTo>
                <a:lnTo>
                  <a:pt x="234" y="664"/>
                </a:lnTo>
                <a:lnTo>
                  <a:pt x="234" y="662"/>
                </a:lnTo>
                <a:lnTo>
                  <a:pt x="234" y="661"/>
                </a:lnTo>
                <a:lnTo>
                  <a:pt x="235" y="661"/>
                </a:lnTo>
                <a:lnTo>
                  <a:pt x="237" y="660"/>
                </a:lnTo>
                <a:lnTo>
                  <a:pt x="237" y="657"/>
                </a:lnTo>
                <a:lnTo>
                  <a:pt x="237" y="656"/>
                </a:lnTo>
                <a:lnTo>
                  <a:pt x="236" y="654"/>
                </a:lnTo>
                <a:lnTo>
                  <a:pt x="236" y="653"/>
                </a:lnTo>
                <a:lnTo>
                  <a:pt x="234" y="653"/>
                </a:lnTo>
                <a:lnTo>
                  <a:pt x="233" y="653"/>
                </a:lnTo>
                <a:lnTo>
                  <a:pt x="231" y="652"/>
                </a:lnTo>
                <a:lnTo>
                  <a:pt x="231" y="655"/>
                </a:lnTo>
                <a:lnTo>
                  <a:pt x="230" y="656"/>
                </a:lnTo>
                <a:lnTo>
                  <a:pt x="228" y="657"/>
                </a:lnTo>
                <a:lnTo>
                  <a:pt x="203" y="656"/>
                </a:lnTo>
                <a:lnTo>
                  <a:pt x="154" y="654"/>
                </a:lnTo>
                <a:lnTo>
                  <a:pt x="104" y="653"/>
                </a:lnTo>
                <a:lnTo>
                  <a:pt x="102" y="625"/>
                </a:lnTo>
                <a:lnTo>
                  <a:pt x="99" y="595"/>
                </a:lnTo>
                <a:lnTo>
                  <a:pt x="76" y="568"/>
                </a:lnTo>
                <a:lnTo>
                  <a:pt x="81" y="567"/>
                </a:lnTo>
                <a:lnTo>
                  <a:pt x="99" y="567"/>
                </a:lnTo>
                <a:lnTo>
                  <a:pt x="97" y="532"/>
                </a:lnTo>
                <a:lnTo>
                  <a:pt x="95" y="533"/>
                </a:lnTo>
                <a:lnTo>
                  <a:pt x="94" y="531"/>
                </a:lnTo>
                <a:lnTo>
                  <a:pt x="93" y="529"/>
                </a:lnTo>
                <a:lnTo>
                  <a:pt x="92" y="528"/>
                </a:lnTo>
                <a:lnTo>
                  <a:pt x="93" y="528"/>
                </a:lnTo>
                <a:lnTo>
                  <a:pt x="92" y="528"/>
                </a:lnTo>
                <a:lnTo>
                  <a:pt x="92" y="526"/>
                </a:lnTo>
                <a:lnTo>
                  <a:pt x="92" y="525"/>
                </a:lnTo>
                <a:lnTo>
                  <a:pt x="92" y="524"/>
                </a:lnTo>
                <a:lnTo>
                  <a:pt x="92" y="523"/>
                </a:lnTo>
                <a:lnTo>
                  <a:pt x="90" y="522"/>
                </a:lnTo>
                <a:lnTo>
                  <a:pt x="91" y="522"/>
                </a:lnTo>
                <a:lnTo>
                  <a:pt x="91" y="521"/>
                </a:lnTo>
                <a:lnTo>
                  <a:pt x="89" y="521"/>
                </a:lnTo>
                <a:lnTo>
                  <a:pt x="89" y="520"/>
                </a:lnTo>
                <a:lnTo>
                  <a:pt x="89" y="519"/>
                </a:lnTo>
                <a:lnTo>
                  <a:pt x="89" y="518"/>
                </a:lnTo>
                <a:lnTo>
                  <a:pt x="88" y="518"/>
                </a:lnTo>
                <a:lnTo>
                  <a:pt x="89" y="518"/>
                </a:lnTo>
                <a:lnTo>
                  <a:pt x="88" y="518"/>
                </a:lnTo>
                <a:lnTo>
                  <a:pt x="88" y="517"/>
                </a:lnTo>
                <a:lnTo>
                  <a:pt x="87" y="517"/>
                </a:lnTo>
                <a:lnTo>
                  <a:pt x="88" y="516"/>
                </a:lnTo>
                <a:lnTo>
                  <a:pt x="88" y="515"/>
                </a:lnTo>
                <a:lnTo>
                  <a:pt x="87" y="515"/>
                </a:lnTo>
                <a:lnTo>
                  <a:pt x="88" y="515"/>
                </a:lnTo>
                <a:lnTo>
                  <a:pt x="89" y="515"/>
                </a:lnTo>
                <a:lnTo>
                  <a:pt x="88" y="515"/>
                </a:lnTo>
                <a:lnTo>
                  <a:pt x="88" y="514"/>
                </a:lnTo>
                <a:lnTo>
                  <a:pt x="87" y="514"/>
                </a:lnTo>
                <a:lnTo>
                  <a:pt x="87" y="513"/>
                </a:lnTo>
                <a:lnTo>
                  <a:pt x="86" y="513"/>
                </a:lnTo>
                <a:lnTo>
                  <a:pt x="87" y="512"/>
                </a:lnTo>
                <a:lnTo>
                  <a:pt x="86" y="512"/>
                </a:lnTo>
                <a:lnTo>
                  <a:pt x="86" y="513"/>
                </a:lnTo>
                <a:lnTo>
                  <a:pt x="86" y="512"/>
                </a:lnTo>
                <a:lnTo>
                  <a:pt x="86" y="511"/>
                </a:lnTo>
                <a:lnTo>
                  <a:pt x="85" y="510"/>
                </a:lnTo>
                <a:lnTo>
                  <a:pt x="84" y="510"/>
                </a:lnTo>
                <a:lnTo>
                  <a:pt x="84" y="509"/>
                </a:lnTo>
                <a:lnTo>
                  <a:pt x="84" y="508"/>
                </a:lnTo>
                <a:lnTo>
                  <a:pt x="84" y="507"/>
                </a:lnTo>
                <a:lnTo>
                  <a:pt x="84" y="506"/>
                </a:lnTo>
                <a:lnTo>
                  <a:pt x="84" y="505"/>
                </a:lnTo>
                <a:lnTo>
                  <a:pt x="84" y="504"/>
                </a:lnTo>
                <a:lnTo>
                  <a:pt x="84" y="503"/>
                </a:lnTo>
                <a:lnTo>
                  <a:pt x="83" y="502"/>
                </a:lnTo>
                <a:lnTo>
                  <a:pt x="83" y="501"/>
                </a:lnTo>
                <a:lnTo>
                  <a:pt x="82" y="501"/>
                </a:lnTo>
                <a:lnTo>
                  <a:pt x="81" y="501"/>
                </a:lnTo>
                <a:lnTo>
                  <a:pt x="81" y="500"/>
                </a:lnTo>
                <a:lnTo>
                  <a:pt x="81" y="499"/>
                </a:lnTo>
                <a:lnTo>
                  <a:pt x="82" y="498"/>
                </a:lnTo>
                <a:lnTo>
                  <a:pt x="83" y="498"/>
                </a:lnTo>
                <a:lnTo>
                  <a:pt x="82" y="498"/>
                </a:lnTo>
                <a:lnTo>
                  <a:pt x="82" y="497"/>
                </a:lnTo>
                <a:lnTo>
                  <a:pt x="83" y="496"/>
                </a:lnTo>
                <a:lnTo>
                  <a:pt x="82" y="495"/>
                </a:lnTo>
                <a:lnTo>
                  <a:pt x="83" y="495"/>
                </a:lnTo>
                <a:lnTo>
                  <a:pt x="82" y="494"/>
                </a:lnTo>
                <a:lnTo>
                  <a:pt x="83" y="493"/>
                </a:lnTo>
                <a:lnTo>
                  <a:pt x="84" y="494"/>
                </a:lnTo>
                <a:lnTo>
                  <a:pt x="84" y="493"/>
                </a:lnTo>
                <a:lnTo>
                  <a:pt x="86" y="492"/>
                </a:lnTo>
                <a:lnTo>
                  <a:pt x="86" y="491"/>
                </a:lnTo>
                <a:lnTo>
                  <a:pt x="86" y="490"/>
                </a:lnTo>
                <a:lnTo>
                  <a:pt x="87" y="489"/>
                </a:lnTo>
                <a:lnTo>
                  <a:pt x="88" y="488"/>
                </a:lnTo>
                <a:lnTo>
                  <a:pt x="88" y="487"/>
                </a:lnTo>
                <a:lnTo>
                  <a:pt x="88" y="486"/>
                </a:lnTo>
                <a:lnTo>
                  <a:pt x="89" y="486"/>
                </a:lnTo>
                <a:lnTo>
                  <a:pt x="87" y="486"/>
                </a:lnTo>
                <a:lnTo>
                  <a:pt x="86" y="484"/>
                </a:lnTo>
                <a:lnTo>
                  <a:pt x="86" y="483"/>
                </a:lnTo>
                <a:lnTo>
                  <a:pt x="87" y="483"/>
                </a:lnTo>
                <a:lnTo>
                  <a:pt x="86" y="483"/>
                </a:lnTo>
                <a:lnTo>
                  <a:pt x="86" y="482"/>
                </a:lnTo>
                <a:lnTo>
                  <a:pt x="85" y="482"/>
                </a:lnTo>
                <a:lnTo>
                  <a:pt x="84" y="482"/>
                </a:lnTo>
                <a:lnTo>
                  <a:pt x="85" y="482"/>
                </a:lnTo>
                <a:lnTo>
                  <a:pt x="84" y="482"/>
                </a:lnTo>
                <a:lnTo>
                  <a:pt x="84" y="479"/>
                </a:lnTo>
                <a:lnTo>
                  <a:pt x="84" y="478"/>
                </a:lnTo>
                <a:lnTo>
                  <a:pt x="84" y="479"/>
                </a:lnTo>
                <a:lnTo>
                  <a:pt x="83" y="479"/>
                </a:lnTo>
                <a:lnTo>
                  <a:pt x="83" y="478"/>
                </a:lnTo>
                <a:lnTo>
                  <a:pt x="84" y="478"/>
                </a:lnTo>
                <a:lnTo>
                  <a:pt x="84" y="477"/>
                </a:lnTo>
                <a:lnTo>
                  <a:pt x="84" y="476"/>
                </a:lnTo>
                <a:lnTo>
                  <a:pt x="83" y="476"/>
                </a:lnTo>
                <a:lnTo>
                  <a:pt x="82" y="476"/>
                </a:lnTo>
                <a:lnTo>
                  <a:pt x="81" y="476"/>
                </a:lnTo>
                <a:lnTo>
                  <a:pt x="83" y="475"/>
                </a:lnTo>
                <a:lnTo>
                  <a:pt x="83" y="474"/>
                </a:lnTo>
                <a:lnTo>
                  <a:pt x="82" y="475"/>
                </a:lnTo>
                <a:lnTo>
                  <a:pt x="81" y="474"/>
                </a:lnTo>
                <a:lnTo>
                  <a:pt x="81" y="473"/>
                </a:lnTo>
                <a:lnTo>
                  <a:pt x="82" y="473"/>
                </a:lnTo>
                <a:lnTo>
                  <a:pt x="83" y="474"/>
                </a:lnTo>
                <a:lnTo>
                  <a:pt x="84" y="473"/>
                </a:lnTo>
                <a:lnTo>
                  <a:pt x="83" y="473"/>
                </a:lnTo>
                <a:lnTo>
                  <a:pt x="82" y="473"/>
                </a:lnTo>
                <a:lnTo>
                  <a:pt x="83" y="473"/>
                </a:lnTo>
                <a:lnTo>
                  <a:pt x="84" y="473"/>
                </a:lnTo>
                <a:lnTo>
                  <a:pt x="84" y="472"/>
                </a:lnTo>
                <a:lnTo>
                  <a:pt x="81" y="472"/>
                </a:lnTo>
                <a:lnTo>
                  <a:pt x="81" y="471"/>
                </a:lnTo>
                <a:lnTo>
                  <a:pt x="81" y="472"/>
                </a:lnTo>
                <a:lnTo>
                  <a:pt x="80" y="472"/>
                </a:lnTo>
                <a:lnTo>
                  <a:pt x="79" y="472"/>
                </a:lnTo>
                <a:lnTo>
                  <a:pt x="80" y="470"/>
                </a:lnTo>
                <a:lnTo>
                  <a:pt x="79" y="469"/>
                </a:lnTo>
                <a:lnTo>
                  <a:pt x="78" y="470"/>
                </a:lnTo>
                <a:lnTo>
                  <a:pt x="78" y="471"/>
                </a:lnTo>
                <a:lnTo>
                  <a:pt x="77" y="470"/>
                </a:lnTo>
                <a:lnTo>
                  <a:pt x="76" y="469"/>
                </a:lnTo>
                <a:lnTo>
                  <a:pt x="75" y="469"/>
                </a:lnTo>
                <a:lnTo>
                  <a:pt x="75" y="468"/>
                </a:lnTo>
                <a:lnTo>
                  <a:pt x="74" y="469"/>
                </a:lnTo>
                <a:lnTo>
                  <a:pt x="73" y="468"/>
                </a:lnTo>
                <a:lnTo>
                  <a:pt x="73" y="467"/>
                </a:lnTo>
                <a:lnTo>
                  <a:pt x="73" y="468"/>
                </a:lnTo>
                <a:lnTo>
                  <a:pt x="73" y="467"/>
                </a:lnTo>
                <a:lnTo>
                  <a:pt x="72" y="466"/>
                </a:lnTo>
                <a:lnTo>
                  <a:pt x="72" y="467"/>
                </a:lnTo>
                <a:lnTo>
                  <a:pt x="71" y="467"/>
                </a:lnTo>
                <a:lnTo>
                  <a:pt x="70" y="468"/>
                </a:lnTo>
                <a:lnTo>
                  <a:pt x="70" y="467"/>
                </a:lnTo>
                <a:lnTo>
                  <a:pt x="69" y="468"/>
                </a:lnTo>
                <a:lnTo>
                  <a:pt x="69" y="467"/>
                </a:lnTo>
                <a:lnTo>
                  <a:pt x="68" y="466"/>
                </a:lnTo>
                <a:lnTo>
                  <a:pt x="67" y="465"/>
                </a:lnTo>
                <a:lnTo>
                  <a:pt x="67" y="466"/>
                </a:lnTo>
                <a:lnTo>
                  <a:pt x="66" y="466"/>
                </a:lnTo>
                <a:lnTo>
                  <a:pt x="66" y="465"/>
                </a:lnTo>
                <a:lnTo>
                  <a:pt x="66" y="464"/>
                </a:lnTo>
                <a:lnTo>
                  <a:pt x="66" y="463"/>
                </a:lnTo>
                <a:lnTo>
                  <a:pt x="67" y="463"/>
                </a:lnTo>
                <a:lnTo>
                  <a:pt x="66" y="462"/>
                </a:lnTo>
                <a:lnTo>
                  <a:pt x="67" y="461"/>
                </a:lnTo>
                <a:lnTo>
                  <a:pt x="68" y="460"/>
                </a:lnTo>
                <a:lnTo>
                  <a:pt x="67" y="460"/>
                </a:lnTo>
                <a:lnTo>
                  <a:pt x="68" y="460"/>
                </a:lnTo>
                <a:lnTo>
                  <a:pt x="69" y="459"/>
                </a:lnTo>
                <a:lnTo>
                  <a:pt x="69" y="458"/>
                </a:lnTo>
                <a:lnTo>
                  <a:pt x="70" y="457"/>
                </a:lnTo>
                <a:lnTo>
                  <a:pt x="71" y="457"/>
                </a:lnTo>
                <a:lnTo>
                  <a:pt x="71" y="456"/>
                </a:lnTo>
                <a:lnTo>
                  <a:pt x="72" y="456"/>
                </a:lnTo>
                <a:lnTo>
                  <a:pt x="71" y="456"/>
                </a:lnTo>
                <a:lnTo>
                  <a:pt x="72" y="456"/>
                </a:lnTo>
                <a:lnTo>
                  <a:pt x="73" y="455"/>
                </a:lnTo>
                <a:lnTo>
                  <a:pt x="74" y="456"/>
                </a:lnTo>
                <a:lnTo>
                  <a:pt x="75" y="456"/>
                </a:lnTo>
                <a:lnTo>
                  <a:pt x="75" y="455"/>
                </a:lnTo>
                <a:lnTo>
                  <a:pt x="77" y="454"/>
                </a:lnTo>
                <a:lnTo>
                  <a:pt x="77" y="453"/>
                </a:lnTo>
                <a:lnTo>
                  <a:pt x="78" y="453"/>
                </a:lnTo>
                <a:lnTo>
                  <a:pt x="78" y="451"/>
                </a:lnTo>
                <a:lnTo>
                  <a:pt x="81" y="450"/>
                </a:lnTo>
                <a:lnTo>
                  <a:pt x="82" y="450"/>
                </a:lnTo>
                <a:lnTo>
                  <a:pt x="84" y="450"/>
                </a:lnTo>
                <a:lnTo>
                  <a:pt x="86" y="450"/>
                </a:lnTo>
                <a:lnTo>
                  <a:pt x="86" y="449"/>
                </a:lnTo>
                <a:lnTo>
                  <a:pt x="87" y="447"/>
                </a:lnTo>
                <a:lnTo>
                  <a:pt x="88" y="447"/>
                </a:lnTo>
                <a:lnTo>
                  <a:pt x="89" y="447"/>
                </a:lnTo>
                <a:lnTo>
                  <a:pt x="89" y="446"/>
                </a:lnTo>
                <a:lnTo>
                  <a:pt x="89" y="444"/>
                </a:lnTo>
                <a:lnTo>
                  <a:pt x="90" y="443"/>
                </a:lnTo>
                <a:lnTo>
                  <a:pt x="89" y="442"/>
                </a:lnTo>
                <a:lnTo>
                  <a:pt x="89" y="441"/>
                </a:lnTo>
                <a:lnTo>
                  <a:pt x="89" y="440"/>
                </a:lnTo>
                <a:lnTo>
                  <a:pt x="90" y="440"/>
                </a:lnTo>
                <a:lnTo>
                  <a:pt x="90" y="439"/>
                </a:lnTo>
                <a:lnTo>
                  <a:pt x="90" y="438"/>
                </a:lnTo>
                <a:lnTo>
                  <a:pt x="89" y="437"/>
                </a:lnTo>
                <a:lnTo>
                  <a:pt x="90" y="437"/>
                </a:lnTo>
                <a:lnTo>
                  <a:pt x="91" y="436"/>
                </a:lnTo>
                <a:lnTo>
                  <a:pt x="90" y="436"/>
                </a:lnTo>
                <a:lnTo>
                  <a:pt x="90" y="435"/>
                </a:lnTo>
                <a:lnTo>
                  <a:pt x="91" y="435"/>
                </a:lnTo>
                <a:lnTo>
                  <a:pt x="92" y="434"/>
                </a:lnTo>
                <a:lnTo>
                  <a:pt x="92" y="433"/>
                </a:lnTo>
                <a:lnTo>
                  <a:pt x="93" y="432"/>
                </a:lnTo>
                <a:lnTo>
                  <a:pt x="93" y="431"/>
                </a:lnTo>
                <a:lnTo>
                  <a:pt x="94" y="430"/>
                </a:lnTo>
                <a:lnTo>
                  <a:pt x="95" y="428"/>
                </a:lnTo>
                <a:lnTo>
                  <a:pt x="95" y="427"/>
                </a:lnTo>
                <a:lnTo>
                  <a:pt x="98" y="424"/>
                </a:lnTo>
                <a:lnTo>
                  <a:pt x="96" y="424"/>
                </a:lnTo>
                <a:lnTo>
                  <a:pt x="97" y="423"/>
                </a:lnTo>
                <a:lnTo>
                  <a:pt x="96" y="422"/>
                </a:lnTo>
                <a:lnTo>
                  <a:pt x="97" y="422"/>
                </a:lnTo>
                <a:lnTo>
                  <a:pt x="96" y="421"/>
                </a:lnTo>
                <a:lnTo>
                  <a:pt x="97" y="421"/>
                </a:lnTo>
                <a:lnTo>
                  <a:pt x="96" y="421"/>
                </a:lnTo>
                <a:lnTo>
                  <a:pt x="96" y="420"/>
                </a:lnTo>
                <a:lnTo>
                  <a:pt x="98" y="419"/>
                </a:lnTo>
                <a:lnTo>
                  <a:pt x="98" y="418"/>
                </a:lnTo>
                <a:lnTo>
                  <a:pt x="99" y="417"/>
                </a:lnTo>
                <a:lnTo>
                  <a:pt x="100" y="416"/>
                </a:lnTo>
                <a:lnTo>
                  <a:pt x="101" y="416"/>
                </a:lnTo>
                <a:lnTo>
                  <a:pt x="101" y="415"/>
                </a:lnTo>
                <a:lnTo>
                  <a:pt x="101" y="414"/>
                </a:lnTo>
                <a:lnTo>
                  <a:pt x="102" y="413"/>
                </a:lnTo>
                <a:lnTo>
                  <a:pt x="103" y="412"/>
                </a:lnTo>
                <a:lnTo>
                  <a:pt x="103" y="411"/>
                </a:lnTo>
                <a:lnTo>
                  <a:pt x="104" y="411"/>
                </a:lnTo>
                <a:lnTo>
                  <a:pt x="105" y="411"/>
                </a:lnTo>
                <a:lnTo>
                  <a:pt x="106" y="411"/>
                </a:lnTo>
                <a:lnTo>
                  <a:pt x="107" y="411"/>
                </a:lnTo>
                <a:lnTo>
                  <a:pt x="108" y="411"/>
                </a:lnTo>
                <a:lnTo>
                  <a:pt x="109" y="408"/>
                </a:lnTo>
                <a:lnTo>
                  <a:pt x="110" y="406"/>
                </a:lnTo>
                <a:lnTo>
                  <a:pt x="111" y="405"/>
                </a:lnTo>
                <a:lnTo>
                  <a:pt x="110" y="401"/>
                </a:lnTo>
                <a:lnTo>
                  <a:pt x="111" y="399"/>
                </a:lnTo>
                <a:lnTo>
                  <a:pt x="111" y="397"/>
                </a:lnTo>
                <a:lnTo>
                  <a:pt x="110" y="395"/>
                </a:lnTo>
                <a:lnTo>
                  <a:pt x="110" y="394"/>
                </a:lnTo>
                <a:lnTo>
                  <a:pt x="110" y="393"/>
                </a:lnTo>
                <a:lnTo>
                  <a:pt x="111" y="391"/>
                </a:lnTo>
                <a:lnTo>
                  <a:pt x="111" y="389"/>
                </a:lnTo>
                <a:lnTo>
                  <a:pt x="112" y="387"/>
                </a:lnTo>
                <a:lnTo>
                  <a:pt x="112" y="385"/>
                </a:lnTo>
                <a:lnTo>
                  <a:pt x="113" y="384"/>
                </a:lnTo>
                <a:lnTo>
                  <a:pt x="114" y="384"/>
                </a:lnTo>
                <a:lnTo>
                  <a:pt x="115" y="383"/>
                </a:lnTo>
                <a:lnTo>
                  <a:pt x="115" y="382"/>
                </a:lnTo>
                <a:lnTo>
                  <a:pt x="115" y="381"/>
                </a:lnTo>
                <a:lnTo>
                  <a:pt x="116" y="380"/>
                </a:lnTo>
                <a:lnTo>
                  <a:pt x="116" y="379"/>
                </a:lnTo>
                <a:lnTo>
                  <a:pt x="118" y="379"/>
                </a:lnTo>
                <a:lnTo>
                  <a:pt x="119" y="377"/>
                </a:lnTo>
                <a:lnTo>
                  <a:pt x="121" y="376"/>
                </a:lnTo>
                <a:lnTo>
                  <a:pt x="122" y="376"/>
                </a:lnTo>
                <a:lnTo>
                  <a:pt x="123" y="376"/>
                </a:lnTo>
                <a:lnTo>
                  <a:pt x="124" y="375"/>
                </a:lnTo>
                <a:lnTo>
                  <a:pt x="124" y="376"/>
                </a:lnTo>
                <a:lnTo>
                  <a:pt x="125" y="376"/>
                </a:lnTo>
                <a:lnTo>
                  <a:pt x="126" y="376"/>
                </a:lnTo>
                <a:lnTo>
                  <a:pt x="127" y="376"/>
                </a:lnTo>
                <a:lnTo>
                  <a:pt x="127" y="375"/>
                </a:lnTo>
                <a:lnTo>
                  <a:pt x="127" y="374"/>
                </a:lnTo>
                <a:lnTo>
                  <a:pt x="127" y="372"/>
                </a:lnTo>
                <a:lnTo>
                  <a:pt x="128" y="370"/>
                </a:lnTo>
                <a:lnTo>
                  <a:pt x="129" y="369"/>
                </a:lnTo>
                <a:lnTo>
                  <a:pt x="130" y="369"/>
                </a:lnTo>
                <a:lnTo>
                  <a:pt x="130" y="368"/>
                </a:lnTo>
                <a:lnTo>
                  <a:pt x="130" y="367"/>
                </a:lnTo>
                <a:lnTo>
                  <a:pt x="130" y="366"/>
                </a:lnTo>
                <a:lnTo>
                  <a:pt x="131" y="366"/>
                </a:lnTo>
                <a:lnTo>
                  <a:pt x="133" y="366"/>
                </a:lnTo>
                <a:lnTo>
                  <a:pt x="124" y="359"/>
                </a:lnTo>
                <a:lnTo>
                  <a:pt x="124" y="358"/>
                </a:lnTo>
                <a:lnTo>
                  <a:pt x="124" y="357"/>
                </a:lnTo>
                <a:lnTo>
                  <a:pt x="124" y="356"/>
                </a:lnTo>
                <a:lnTo>
                  <a:pt x="123" y="355"/>
                </a:lnTo>
                <a:lnTo>
                  <a:pt x="123" y="354"/>
                </a:lnTo>
                <a:lnTo>
                  <a:pt x="124" y="353"/>
                </a:lnTo>
                <a:lnTo>
                  <a:pt x="124" y="352"/>
                </a:lnTo>
                <a:lnTo>
                  <a:pt x="124" y="349"/>
                </a:lnTo>
                <a:lnTo>
                  <a:pt x="122" y="347"/>
                </a:lnTo>
                <a:lnTo>
                  <a:pt x="121" y="346"/>
                </a:lnTo>
                <a:lnTo>
                  <a:pt x="120" y="345"/>
                </a:lnTo>
                <a:lnTo>
                  <a:pt x="119" y="344"/>
                </a:lnTo>
                <a:lnTo>
                  <a:pt x="118" y="343"/>
                </a:lnTo>
                <a:lnTo>
                  <a:pt x="118" y="342"/>
                </a:lnTo>
                <a:lnTo>
                  <a:pt x="118" y="341"/>
                </a:lnTo>
                <a:lnTo>
                  <a:pt x="118" y="340"/>
                </a:lnTo>
                <a:lnTo>
                  <a:pt x="118" y="339"/>
                </a:lnTo>
                <a:lnTo>
                  <a:pt x="118" y="338"/>
                </a:lnTo>
                <a:lnTo>
                  <a:pt x="118" y="337"/>
                </a:lnTo>
                <a:lnTo>
                  <a:pt x="117" y="335"/>
                </a:lnTo>
                <a:lnTo>
                  <a:pt x="118" y="334"/>
                </a:lnTo>
                <a:lnTo>
                  <a:pt x="117" y="333"/>
                </a:lnTo>
                <a:lnTo>
                  <a:pt x="116" y="333"/>
                </a:lnTo>
                <a:lnTo>
                  <a:pt x="115" y="333"/>
                </a:lnTo>
                <a:lnTo>
                  <a:pt x="114" y="333"/>
                </a:lnTo>
                <a:lnTo>
                  <a:pt x="113" y="333"/>
                </a:lnTo>
                <a:lnTo>
                  <a:pt x="112" y="333"/>
                </a:lnTo>
                <a:lnTo>
                  <a:pt x="111" y="332"/>
                </a:lnTo>
                <a:lnTo>
                  <a:pt x="111" y="331"/>
                </a:lnTo>
                <a:lnTo>
                  <a:pt x="110" y="330"/>
                </a:lnTo>
                <a:lnTo>
                  <a:pt x="111" y="330"/>
                </a:lnTo>
                <a:lnTo>
                  <a:pt x="110" y="330"/>
                </a:lnTo>
                <a:lnTo>
                  <a:pt x="110" y="329"/>
                </a:lnTo>
                <a:lnTo>
                  <a:pt x="110" y="328"/>
                </a:lnTo>
                <a:lnTo>
                  <a:pt x="109" y="329"/>
                </a:lnTo>
                <a:lnTo>
                  <a:pt x="110" y="328"/>
                </a:lnTo>
                <a:lnTo>
                  <a:pt x="109" y="327"/>
                </a:lnTo>
                <a:lnTo>
                  <a:pt x="110" y="327"/>
                </a:lnTo>
                <a:lnTo>
                  <a:pt x="110" y="326"/>
                </a:lnTo>
                <a:lnTo>
                  <a:pt x="109" y="326"/>
                </a:lnTo>
                <a:lnTo>
                  <a:pt x="110" y="326"/>
                </a:lnTo>
                <a:lnTo>
                  <a:pt x="110" y="325"/>
                </a:lnTo>
                <a:lnTo>
                  <a:pt x="109" y="325"/>
                </a:lnTo>
                <a:lnTo>
                  <a:pt x="109" y="324"/>
                </a:lnTo>
                <a:lnTo>
                  <a:pt x="110" y="324"/>
                </a:lnTo>
                <a:lnTo>
                  <a:pt x="109" y="324"/>
                </a:lnTo>
                <a:lnTo>
                  <a:pt x="109" y="323"/>
                </a:lnTo>
                <a:lnTo>
                  <a:pt x="108" y="323"/>
                </a:lnTo>
                <a:lnTo>
                  <a:pt x="109" y="322"/>
                </a:lnTo>
                <a:lnTo>
                  <a:pt x="108" y="321"/>
                </a:lnTo>
                <a:lnTo>
                  <a:pt x="108" y="320"/>
                </a:lnTo>
                <a:lnTo>
                  <a:pt x="108" y="319"/>
                </a:lnTo>
                <a:lnTo>
                  <a:pt x="108" y="317"/>
                </a:lnTo>
                <a:lnTo>
                  <a:pt x="108" y="316"/>
                </a:lnTo>
                <a:lnTo>
                  <a:pt x="108" y="315"/>
                </a:lnTo>
                <a:lnTo>
                  <a:pt x="108" y="314"/>
                </a:lnTo>
                <a:lnTo>
                  <a:pt x="109" y="314"/>
                </a:lnTo>
                <a:lnTo>
                  <a:pt x="108" y="314"/>
                </a:lnTo>
                <a:lnTo>
                  <a:pt x="109" y="313"/>
                </a:lnTo>
                <a:lnTo>
                  <a:pt x="108" y="313"/>
                </a:lnTo>
                <a:lnTo>
                  <a:pt x="109" y="312"/>
                </a:lnTo>
                <a:lnTo>
                  <a:pt x="108" y="311"/>
                </a:lnTo>
                <a:lnTo>
                  <a:pt x="109" y="311"/>
                </a:lnTo>
                <a:lnTo>
                  <a:pt x="108" y="311"/>
                </a:lnTo>
                <a:lnTo>
                  <a:pt x="109" y="310"/>
                </a:lnTo>
                <a:lnTo>
                  <a:pt x="110" y="310"/>
                </a:lnTo>
                <a:lnTo>
                  <a:pt x="110" y="309"/>
                </a:lnTo>
                <a:lnTo>
                  <a:pt x="110" y="308"/>
                </a:lnTo>
                <a:lnTo>
                  <a:pt x="111" y="308"/>
                </a:lnTo>
                <a:lnTo>
                  <a:pt x="112" y="307"/>
                </a:lnTo>
                <a:lnTo>
                  <a:pt x="112" y="306"/>
                </a:lnTo>
                <a:lnTo>
                  <a:pt x="113" y="305"/>
                </a:lnTo>
                <a:lnTo>
                  <a:pt x="115" y="304"/>
                </a:lnTo>
                <a:lnTo>
                  <a:pt x="114" y="304"/>
                </a:lnTo>
                <a:lnTo>
                  <a:pt x="115" y="304"/>
                </a:lnTo>
                <a:lnTo>
                  <a:pt x="115" y="303"/>
                </a:lnTo>
                <a:lnTo>
                  <a:pt x="116" y="302"/>
                </a:lnTo>
                <a:lnTo>
                  <a:pt x="118" y="301"/>
                </a:lnTo>
                <a:lnTo>
                  <a:pt x="118" y="299"/>
                </a:lnTo>
                <a:lnTo>
                  <a:pt x="120" y="299"/>
                </a:lnTo>
                <a:lnTo>
                  <a:pt x="121" y="299"/>
                </a:lnTo>
                <a:lnTo>
                  <a:pt x="121" y="298"/>
                </a:lnTo>
                <a:lnTo>
                  <a:pt x="122" y="296"/>
                </a:lnTo>
                <a:lnTo>
                  <a:pt x="122" y="295"/>
                </a:lnTo>
                <a:lnTo>
                  <a:pt x="121" y="294"/>
                </a:lnTo>
                <a:lnTo>
                  <a:pt x="122" y="293"/>
                </a:lnTo>
                <a:lnTo>
                  <a:pt x="121" y="293"/>
                </a:lnTo>
                <a:lnTo>
                  <a:pt x="122" y="292"/>
                </a:lnTo>
                <a:lnTo>
                  <a:pt x="122" y="291"/>
                </a:lnTo>
                <a:lnTo>
                  <a:pt x="121" y="290"/>
                </a:lnTo>
                <a:lnTo>
                  <a:pt x="120" y="289"/>
                </a:lnTo>
                <a:lnTo>
                  <a:pt x="119" y="289"/>
                </a:lnTo>
                <a:lnTo>
                  <a:pt x="119" y="288"/>
                </a:lnTo>
                <a:lnTo>
                  <a:pt x="118" y="287"/>
                </a:lnTo>
                <a:lnTo>
                  <a:pt x="118" y="286"/>
                </a:lnTo>
                <a:lnTo>
                  <a:pt x="118" y="285"/>
                </a:lnTo>
                <a:lnTo>
                  <a:pt x="118" y="283"/>
                </a:lnTo>
                <a:lnTo>
                  <a:pt x="118" y="282"/>
                </a:lnTo>
                <a:lnTo>
                  <a:pt x="119" y="281"/>
                </a:lnTo>
                <a:lnTo>
                  <a:pt x="118" y="281"/>
                </a:lnTo>
                <a:lnTo>
                  <a:pt x="117" y="280"/>
                </a:lnTo>
                <a:lnTo>
                  <a:pt x="117" y="279"/>
                </a:lnTo>
                <a:lnTo>
                  <a:pt x="117" y="278"/>
                </a:lnTo>
                <a:lnTo>
                  <a:pt x="116" y="278"/>
                </a:lnTo>
                <a:lnTo>
                  <a:pt x="117" y="278"/>
                </a:lnTo>
                <a:lnTo>
                  <a:pt x="118" y="278"/>
                </a:lnTo>
                <a:lnTo>
                  <a:pt x="117" y="278"/>
                </a:lnTo>
                <a:lnTo>
                  <a:pt x="118" y="278"/>
                </a:lnTo>
                <a:lnTo>
                  <a:pt x="118" y="276"/>
                </a:lnTo>
                <a:lnTo>
                  <a:pt x="118" y="275"/>
                </a:lnTo>
                <a:lnTo>
                  <a:pt x="117" y="276"/>
                </a:lnTo>
                <a:lnTo>
                  <a:pt x="116" y="276"/>
                </a:lnTo>
                <a:lnTo>
                  <a:pt x="115" y="276"/>
                </a:lnTo>
                <a:lnTo>
                  <a:pt x="115" y="275"/>
                </a:lnTo>
                <a:lnTo>
                  <a:pt x="115" y="277"/>
                </a:lnTo>
                <a:lnTo>
                  <a:pt x="114" y="277"/>
                </a:lnTo>
                <a:lnTo>
                  <a:pt x="114" y="276"/>
                </a:lnTo>
                <a:lnTo>
                  <a:pt x="113" y="276"/>
                </a:lnTo>
                <a:lnTo>
                  <a:pt x="112" y="276"/>
                </a:lnTo>
                <a:lnTo>
                  <a:pt x="111" y="275"/>
                </a:lnTo>
                <a:lnTo>
                  <a:pt x="110" y="275"/>
                </a:lnTo>
                <a:lnTo>
                  <a:pt x="109" y="275"/>
                </a:lnTo>
                <a:lnTo>
                  <a:pt x="108" y="275"/>
                </a:lnTo>
                <a:lnTo>
                  <a:pt x="107" y="275"/>
                </a:lnTo>
                <a:lnTo>
                  <a:pt x="106" y="275"/>
                </a:lnTo>
                <a:lnTo>
                  <a:pt x="105" y="274"/>
                </a:lnTo>
                <a:lnTo>
                  <a:pt x="104" y="275"/>
                </a:lnTo>
                <a:lnTo>
                  <a:pt x="103" y="275"/>
                </a:lnTo>
                <a:lnTo>
                  <a:pt x="102" y="275"/>
                </a:lnTo>
                <a:lnTo>
                  <a:pt x="101" y="275"/>
                </a:lnTo>
                <a:lnTo>
                  <a:pt x="100" y="275"/>
                </a:lnTo>
                <a:lnTo>
                  <a:pt x="99" y="274"/>
                </a:lnTo>
                <a:lnTo>
                  <a:pt x="98" y="275"/>
                </a:lnTo>
                <a:lnTo>
                  <a:pt x="98" y="274"/>
                </a:lnTo>
                <a:lnTo>
                  <a:pt x="97" y="275"/>
                </a:lnTo>
                <a:lnTo>
                  <a:pt x="96" y="274"/>
                </a:lnTo>
                <a:lnTo>
                  <a:pt x="97" y="273"/>
                </a:lnTo>
                <a:lnTo>
                  <a:pt x="96" y="272"/>
                </a:lnTo>
                <a:lnTo>
                  <a:pt x="95" y="272"/>
                </a:lnTo>
                <a:lnTo>
                  <a:pt x="94" y="272"/>
                </a:lnTo>
                <a:lnTo>
                  <a:pt x="92" y="273"/>
                </a:lnTo>
                <a:lnTo>
                  <a:pt x="92" y="272"/>
                </a:lnTo>
                <a:lnTo>
                  <a:pt x="92" y="273"/>
                </a:lnTo>
                <a:lnTo>
                  <a:pt x="92" y="275"/>
                </a:lnTo>
                <a:lnTo>
                  <a:pt x="90" y="275"/>
                </a:lnTo>
                <a:lnTo>
                  <a:pt x="90" y="274"/>
                </a:lnTo>
                <a:lnTo>
                  <a:pt x="89" y="275"/>
                </a:lnTo>
                <a:lnTo>
                  <a:pt x="89" y="274"/>
                </a:lnTo>
                <a:lnTo>
                  <a:pt x="88" y="273"/>
                </a:lnTo>
                <a:lnTo>
                  <a:pt x="88" y="272"/>
                </a:lnTo>
                <a:lnTo>
                  <a:pt x="87" y="272"/>
                </a:lnTo>
                <a:lnTo>
                  <a:pt x="87" y="271"/>
                </a:lnTo>
                <a:lnTo>
                  <a:pt x="87" y="270"/>
                </a:lnTo>
                <a:lnTo>
                  <a:pt x="86" y="270"/>
                </a:lnTo>
                <a:lnTo>
                  <a:pt x="84" y="270"/>
                </a:lnTo>
                <a:lnTo>
                  <a:pt x="85" y="269"/>
                </a:lnTo>
                <a:lnTo>
                  <a:pt x="84" y="268"/>
                </a:lnTo>
                <a:lnTo>
                  <a:pt x="84" y="267"/>
                </a:lnTo>
                <a:lnTo>
                  <a:pt x="84" y="266"/>
                </a:lnTo>
                <a:lnTo>
                  <a:pt x="45" y="266"/>
                </a:lnTo>
                <a:lnTo>
                  <a:pt x="45" y="267"/>
                </a:lnTo>
                <a:lnTo>
                  <a:pt x="14" y="266"/>
                </a:lnTo>
                <a:lnTo>
                  <a:pt x="6" y="266"/>
                </a:lnTo>
                <a:lnTo>
                  <a:pt x="7" y="266"/>
                </a:lnTo>
                <a:lnTo>
                  <a:pt x="8" y="266"/>
                </a:lnTo>
                <a:lnTo>
                  <a:pt x="8" y="264"/>
                </a:lnTo>
                <a:lnTo>
                  <a:pt x="8" y="263"/>
                </a:lnTo>
                <a:lnTo>
                  <a:pt x="8" y="261"/>
                </a:lnTo>
                <a:lnTo>
                  <a:pt x="8" y="260"/>
                </a:lnTo>
                <a:lnTo>
                  <a:pt x="8" y="259"/>
                </a:lnTo>
                <a:lnTo>
                  <a:pt x="8" y="256"/>
                </a:lnTo>
                <a:lnTo>
                  <a:pt x="9" y="256"/>
                </a:lnTo>
                <a:lnTo>
                  <a:pt x="8" y="254"/>
                </a:lnTo>
                <a:lnTo>
                  <a:pt x="9" y="253"/>
                </a:lnTo>
                <a:lnTo>
                  <a:pt x="9" y="252"/>
                </a:lnTo>
                <a:lnTo>
                  <a:pt x="10" y="251"/>
                </a:lnTo>
                <a:lnTo>
                  <a:pt x="10" y="252"/>
                </a:lnTo>
                <a:lnTo>
                  <a:pt x="10" y="253"/>
                </a:lnTo>
                <a:lnTo>
                  <a:pt x="11" y="253"/>
                </a:lnTo>
                <a:lnTo>
                  <a:pt x="11" y="252"/>
                </a:lnTo>
                <a:lnTo>
                  <a:pt x="11" y="250"/>
                </a:lnTo>
                <a:lnTo>
                  <a:pt x="11" y="249"/>
                </a:lnTo>
                <a:lnTo>
                  <a:pt x="11" y="248"/>
                </a:lnTo>
                <a:lnTo>
                  <a:pt x="11" y="247"/>
                </a:lnTo>
                <a:lnTo>
                  <a:pt x="11" y="246"/>
                </a:lnTo>
                <a:lnTo>
                  <a:pt x="10" y="246"/>
                </a:lnTo>
                <a:lnTo>
                  <a:pt x="10" y="244"/>
                </a:lnTo>
                <a:lnTo>
                  <a:pt x="10" y="243"/>
                </a:lnTo>
                <a:lnTo>
                  <a:pt x="11" y="243"/>
                </a:lnTo>
                <a:lnTo>
                  <a:pt x="11" y="242"/>
                </a:lnTo>
                <a:lnTo>
                  <a:pt x="11" y="241"/>
                </a:lnTo>
                <a:lnTo>
                  <a:pt x="11" y="240"/>
                </a:lnTo>
                <a:lnTo>
                  <a:pt x="11" y="239"/>
                </a:lnTo>
                <a:lnTo>
                  <a:pt x="11" y="238"/>
                </a:lnTo>
                <a:lnTo>
                  <a:pt x="11" y="237"/>
                </a:lnTo>
                <a:lnTo>
                  <a:pt x="11" y="236"/>
                </a:lnTo>
                <a:lnTo>
                  <a:pt x="11" y="235"/>
                </a:lnTo>
                <a:lnTo>
                  <a:pt x="12" y="233"/>
                </a:lnTo>
                <a:lnTo>
                  <a:pt x="11" y="233"/>
                </a:lnTo>
                <a:lnTo>
                  <a:pt x="11" y="230"/>
                </a:lnTo>
                <a:lnTo>
                  <a:pt x="11" y="228"/>
                </a:lnTo>
                <a:lnTo>
                  <a:pt x="11" y="227"/>
                </a:lnTo>
                <a:lnTo>
                  <a:pt x="12" y="227"/>
                </a:lnTo>
                <a:lnTo>
                  <a:pt x="12" y="225"/>
                </a:lnTo>
                <a:lnTo>
                  <a:pt x="12" y="224"/>
                </a:lnTo>
                <a:lnTo>
                  <a:pt x="11" y="225"/>
                </a:lnTo>
                <a:lnTo>
                  <a:pt x="11" y="224"/>
                </a:lnTo>
                <a:lnTo>
                  <a:pt x="11" y="223"/>
                </a:lnTo>
                <a:lnTo>
                  <a:pt x="10" y="223"/>
                </a:lnTo>
                <a:lnTo>
                  <a:pt x="9" y="222"/>
                </a:lnTo>
                <a:lnTo>
                  <a:pt x="9" y="220"/>
                </a:lnTo>
                <a:lnTo>
                  <a:pt x="8" y="220"/>
                </a:lnTo>
                <a:lnTo>
                  <a:pt x="8" y="219"/>
                </a:lnTo>
                <a:lnTo>
                  <a:pt x="8" y="218"/>
                </a:lnTo>
                <a:lnTo>
                  <a:pt x="7" y="218"/>
                </a:lnTo>
                <a:lnTo>
                  <a:pt x="7" y="217"/>
                </a:lnTo>
                <a:lnTo>
                  <a:pt x="6" y="217"/>
                </a:lnTo>
                <a:lnTo>
                  <a:pt x="6" y="216"/>
                </a:lnTo>
                <a:lnTo>
                  <a:pt x="6" y="214"/>
                </a:lnTo>
                <a:lnTo>
                  <a:pt x="5" y="213"/>
                </a:lnTo>
                <a:lnTo>
                  <a:pt x="4" y="212"/>
                </a:lnTo>
                <a:lnTo>
                  <a:pt x="4" y="211"/>
                </a:lnTo>
                <a:lnTo>
                  <a:pt x="5" y="211"/>
                </a:lnTo>
                <a:lnTo>
                  <a:pt x="5" y="210"/>
                </a:lnTo>
                <a:lnTo>
                  <a:pt x="6" y="208"/>
                </a:lnTo>
                <a:lnTo>
                  <a:pt x="6" y="207"/>
                </a:lnTo>
                <a:lnTo>
                  <a:pt x="4" y="206"/>
                </a:lnTo>
                <a:lnTo>
                  <a:pt x="3" y="206"/>
                </a:lnTo>
                <a:lnTo>
                  <a:pt x="3" y="205"/>
                </a:lnTo>
                <a:lnTo>
                  <a:pt x="3" y="203"/>
                </a:lnTo>
                <a:lnTo>
                  <a:pt x="3" y="202"/>
                </a:lnTo>
                <a:lnTo>
                  <a:pt x="4" y="201"/>
                </a:lnTo>
                <a:lnTo>
                  <a:pt x="4" y="200"/>
                </a:lnTo>
                <a:lnTo>
                  <a:pt x="4" y="198"/>
                </a:lnTo>
                <a:lnTo>
                  <a:pt x="6" y="197"/>
                </a:lnTo>
                <a:lnTo>
                  <a:pt x="7" y="194"/>
                </a:lnTo>
                <a:lnTo>
                  <a:pt x="8" y="194"/>
                </a:lnTo>
                <a:lnTo>
                  <a:pt x="8" y="192"/>
                </a:lnTo>
                <a:lnTo>
                  <a:pt x="7" y="191"/>
                </a:lnTo>
                <a:lnTo>
                  <a:pt x="8" y="191"/>
                </a:lnTo>
                <a:lnTo>
                  <a:pt x="8" y="190"/>
                </a:lnTo>
                <a:lnTo>
                  <a:pt x="8" y="189"/>
                </a:lnTo>
                <a:lnTo>
                  <a:pt x="8" y="188"/>
                </a:lnTo>
                <a:lnTo>
                  <a:pt x="9" y="186"/>
                </a:lnTo>
                <a:lnTo>
                  <a:pt x="9" y="185"/>
                </a:lnTo>
                <a:lnTo>
                  <a:pt x="9" y="184"/>
                </a:lnTo>
                <a:lnTo>
                  <a:pt x="8" y="183"/>
                </a:lnTo>
                <a:lnTo>
                  <a:pt x="8" y="181"/>
                </a:lnTo>
                <a:lnTo>
                  <a:pt x="8" y="180"/>
                </a:lnTo>
                <a:lnTo>
                  <a:pt x="8" y="179"/>
                </a:lnTo>
                <a:lnTo>
                  <a:pt x="7" y="179"/>
                </a:lnTo>
                <a:lnTo>
                  <a:pt x="6" y="178"/>
                </a:lnTo>
                <a:lnTo>
                  <a:pt x="7" y="176"/>
                </a:lnTo>
                <a:lnTo>
                  <a:pt x="8" y="175"/>
                </a:lnTo>
                <a:lnTo>
                  <a:pt x="6" y="175"/>
                </a:lnTo>
                <a:lnTo>
                  <a:pt x="5" y="174"/>
                </a:lnTo>
                <a:lnTo>
                  <a:pt x="4" y="173"/>
                </a:lnTo>
                <a:lnTo>
                  <a:pt x="6" y="173"/>
                </a:lnTo>
                <a:lnTo>
                  <a:pt x="7" y="173"/>
                </a:lnTo>
                <a:lnTo>
                  <a:pt x="8" y="172"/>
                </a:lnTo>
                <a:lnTo>
                  <a:pt x="9" y="172"/>
                </a:lnTo>
                <a:lnTo>
                  <a:pt x="9" y="171"/>
                </a:lnTo>
                <a:lnTo>
                  <a:pt x="9" y="169"/>
                </a:lnTo>
                <a:lnTo>
                  <a:pt x="10" y="169"/>
                </a:lnTo>
                <a:lnTo>
                  <a:pt x="11" y="167"/>
                </a:lnTo>
                <a:lnTo>
                  <a:pt x="11" y="166"/>
                </a:lnTo>
                <a:lnTo>
                  <a:pt x="11" y="167"/>
                </a:lnTo>
                <a:lnTo>
                  <a:pt x="10" y="167"/>
                </a:lnTo>
                <a:lnTo>
                  <a:pt x="9" y="166"/>
                </a:lnTo>
                <a:lnTo>
                  <a:pt x="10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8" y="160"/>
                </a:lnTo>
                <a:lnTo>
                  <a:pt x="8" y="159"/>
                </a:lnTo>
                <a:lnTo>
                  <a:pt x="8" y="160"/>
                </a:lnTo>
                <a:lnTo>
                  <a:pt x="6" y="159"/>
                </a:lnTo>
                <a:lnTo>
                  <a:pt x="8" y="158"/>
                </a:lnTo>
                <a:lnTo>
                  <a:pt x="6" y="156"/>
                </a:lnTo>
                <a:lnTo>
                  <a:pt x="5" y="156"/>
                </a:lnTo>
                <a:lnTo>
                  <a:pt x="4" y="156"/>
                </a:lnTo>
                <a:lnTo>
                  <a:pt x="5" y="155"/>
                </a:lnTo>
                <a:lnTo>
                  <a:pt x="4" y="155"/>
                </a:lnTo>
                <a:lnTo>
                  <a:pt x="6" y="153"/>
                </a:lnTo>
                <a:lnTo>
                  <a:pt x="6" y="152"/>
                </a:lnTo>
                <a:lnTo>
                  <a:pt x="6" y="150"/>
                </a:lnTo>
                <a:lnTo>
                  <a:pt x="6" y="149"/>
                </a:lnTo>
                <a:lnTo>
                  <a:pt x="4" y="148"/>
                </a:lnTo>
                <a:lnTo>
                  <a:pt x="3" y="148"/>
                </a:lnTo>
                <a:lnTo>
                  <a:pt x="2" y="148"/>
                </a:lnTo>
                <a:lnTo>
                  <a:pt x="2" y="147"/>
                </a:lnTo>
                <a:lnTo>
                  <a:pt x="1" y="148"/>
                </a:lnTo>
                <a:lnTo>
                  <a:pt x="1" y="146"/>
                </a:lnTo>
                <a:lnTo>
                  <a:pt x="1" y="145"/>
                </a:lnTo>
                <a:lnTo>
                  <a:pt x="2" y="144"/>
                </a:lnTo>
                <a:lnTo>
                  <a:pt x="2" y="143"/>
                </a:lnTo>
                <a:lnTo>
                  <a:pt x="2" y="142"/>
                </a:lnTo>
                <a:lnTo>
                  <a:pt x="1" y="142"/>
                </a:lnTo>
                <a:lnTo>
                  <a:pt x="0" y="141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59" name="Freeform 71"/>
          <p:cNvSpPr>
            <a:spLocks/>
          </p:cNvSpPr>
          <p:nvPr/>
        </p:nvSpPr>
        <p:spPr bwMode="auto">
          <a:xfrm>
            <a:off x="5078413" y="2965450"/>
            <a:ext cx="1287462" cy="1243013"/>
          </a:xfrm>
          <a:custGeom>
            <a:avLst/>
            <a:gdLst>
              <a:gd name="T0" fmla="*/ 2147483647 w 811"/>
              <a:gd name="T1" fmla="*/ 2147483647 h 783"/>
              <a:gd name="T2" fmla="*/ 2147483647 w 811"/>
              <a:gd name="T3" fmla="*/ 2147483647 h 783"/>
              <a:gd name="T4" fmla="*/ 2147483647 w 811"/>
              <a:gd name="T5" fmla="*/ 2147483647 h 783"/>
              <a:gd name="T6" fmla="*/ 2147483647 w 811"/>
              <a:gd name="T7" fmla="*/ 2147483647 h 783"/>
              <a:gd name="T8" fmla="*/ 2147483647 w 811"/>
              <a:gd name="T9" fmla="*/ 2147483647 h 783"/>
              <a:gd name="T10" fmla="*/ 2147483647 w 811"/>
              <a:gd name="T11" fmla="*/ 2147483647 h 783"/>
              <a:gd name="T12" fmla="*/ 2147483647 w 811"/>
              <a:gd name="T13" fmla="*/ 2147483647 h 783"/>
              <a:gd name="T14" fmla="*/ 2147483647 w 811"/>
              <a:gd name="T15" fmla="*/ 2147483647 h 783"/>
              <a:gd name="T16" fmla="*/ 2147483647 w 811"/>
              <a:gd name="T17" fmla="*/ 2147483647 h 783"/>
              <a:gd name="T18" fmla="*/ 2147483647 w 811"/>
              <a:gd name="T19" fmla="*/ 2147483647 h 783"/>
              <a:gd name="T20" fmla="*/ 2147483647 w 811"/>
              <a:gd name="T21" fmla="*/ 2147483647 h 783"/>
              <a:gd name="T22" fmla="*/ 2147483647 w 811"/>
              <a:gd name="T23" fmla="*/ 2147483647 h 783"/>
              <a:gd name="T24" fmla="*/ 2147483647 w 811"/>
              <a:gd name="T25" fmla="*/ 2147483647 h 783"/>
              <a:gd name="T26" fmla="*/ 2147483647 w 811"/>
              <a:gd name="T27" fmla="*/ 2147483647 h 783"/>
              <a:gd name="T28" fmla="*/ 2147483647 w 811"/>
              <a:gd name="T29" fmla="*/ 2147483647 h 783"/>
              <a:gd name="T30" fmla="*/ 2147483647 w 811"/>
              <a:gd name="T31" fmla="*/ 2147483647 h 783"/>
              <a:gd name="T32" fmla="*/ 2147483647 w 811"/>
              <a:gd name="T33" fmla="*/ 2147483647 h 783"/>
              <a:gd name="T34" fmla="*/ 2147483647 w 811"/>
              <a:gd name="T35" fmla="*/ 2147483647 h 783"/>
              <a:gd name="T36" fmla="*/ 2147483647 w 811"/>
              <a:gd name="T37" fmla="*/ 2147483647 h 783"/>
              <a:gd name="T38" fmla="*/ 2147483647 w 811"/>
              <a:gd name="T39" fmla="*/ 2147483647 h 783"/>
              <a:gd name="T40" fmla="*/ 2147483647 w 811"/>
              <a:gd name="T41" fmla="*/ 2147483647 h 783"/>
              <a:gd name="T42" fmla="*/ 2147483647 w 811"/>
              <a:gd name="T43" fmla="*/ 2147483647 h 783"/>
              <a:gd name="T44" fmla="*/ 2147483647 w 811"/>
              <a:gd name="T45" fmla="*/ 2147483647 h 783"/>
              <a:gd name="T46" fmla="*/ 2147483647 w 811"/>
              <a:gd name="T47" fmla="*/ 2147483647 h 783"/>
              <a:gd name="T48" fmla="*/ 2147483647 w 811"/>
              <a:gd name="T49" fmla="*/ 2147483647 h 783"/>
              <a:gd name="T50" fmla="*/ 2147483647 w 811"/>
              <a:gd name="T51" fmla="*/ 2147483647 h 783"/>
              <a:gd name="T52" fmla="*/ 2147483647 w 811"/>
              <a:gd name="T53" fmla="*/ 2147483647 h 783"/>
              <a:gd name="T54" fmla="*/ 2147483647 w 811"/>
              <a:gd name="T55" fmla="*/ 2147483647 h 783"/>
              <a:gd name="T56" fmla="*/ 2147483647 w 811"/>
              <a:gd name="T57" fmla="*/ 2147483647 h 783"/>
              <a:gd name="T58" fmla="*/ 2147483647 w 811"/>
              <a:gd name="T59" fmla="*/ 2147483647 h 783"/>
              <a:gd name="T60" fmla="*/ 2147483647 w 811"/>
              <a:gd name="T61" fmla="*/ 2147483647 h 783"/>
              <a:gd name="T62" fmla="*/ 2147483647 w 811"/>
              <a:gd name="T63" fmla="*/ 2147483647 h 783"/>
              <a:gd name="T64" fmla="*/ 2147483647 w 811"/>
              <a:gd name="T65" fmla="*/ 2147483647 h 783"/>
              <a:gd name="T66" fmla="*/ 2147483647 w 811"/>
              <a:gd name="T67" fmla="*/ 2147483647 h 783"/>
              <a:gd name="T68" fmla="*/ 2147483647 w 811"/>
              <a:gd name="T69" fmla="*/ 2147483647 h 783"/>
              <a:gd name="T70" fmla="*/ 2147483647 w 811"/>
              <a:gd name="T71" fmla="*/ 2147483647 h 783"/>
              <a:gd name="T72" fmla="*/ 2147483647 w 811"/>
              <a:gd name="T73" fmla="*/ 2147483647 h 783"/>
              <a:gd name="T74" fmla="*/ 2147483647 w 811"/>
              <a:gd name="T75" fmla="*/ 2147483647 h 783"/>
              <a:gd name="T76" fmla="*/ 2147483647 w 811"/>
              <a:gd name="T77" fmla="*/ 2147483647 h 783"/>
              <a:gd name="T78" fmla="*/ 2147483647 w 811"/>
              <a:gd name="T79" fmla="*/ 2147483647 h 783"/>
              <a:gd name="T80" fmla="*/ 2147483647 w 811"/>
              <a:gd name="T81" fmla="*/ 2147483647 h 783"/>
              <a:gd name="T82" fmla="*/ 2147483647 w 811"/>
              <a:gd name="T83" fmla="*/ 2147483647 h 783"/>
              <a:gd name="T84" fmla="*/ 2147483647 w 811"/>
              <a:gd name="T85" fmla="*/ 2147483647 h 783"/>
              <a:gd name="T86" fmla="*/ 2147483647 w 811"/>
              <a:gd name="T87" fmla="*/ 2147483647 h 783"/>
              <a:gd name="T88" fmla="*/ 2147483647 w 811"/>
              <a:gd name="T89" fmla="*/ 2147483647 h 783"/>
              <a:gd name="T90" fmla="*/ 2147483647 w 811"/>
              <a:gd name="T91" fmla="*/ 2147483647 h 783"/>
              <a:gd name="T92" fmla="*/ 2147483647 w 811"/>
              <a:gd name="T93" fmla="*/ 2147483647 h 783"/>
              <a:gd name="T94" fmla="*/ 2147483647 w 811"/>
              <a:gd name="T95" fmla="*/ 2147483647 h 783"/>
              <a:gd name="T96" fmla="*/ 2147483647 w 811"/>
              <a:gd name="T97" fmla="*/ 2147483647 h 783"/>
              <a:gd name="T98" fmla="*/ 2147483647 w 811"/>
              <a:gd name="T99" fmla="*/ 2147483647 h 783"/>
              <a:gd name="T100" fmla="*/ 2147483647 w 811"/>
              <a:gd name="T101" fmla="*/ 2147483647 h 783"/>
              <a:gd name="T102" fmla="*/ 2147483647 w 811"/>
              <a:gd name="T103" fmla="*/ 2147483647 h 783"/>
              <a:gd name="T104" fmla="*/ 2147483647 w 811"/>
              <a:gd name="T105" fmla="*/ 2147483647 h 783"/>
              <a:gd name="T106" fmla="*/ 2147483647 w 811"/>
              <a:gd name="T107" fmla="*/ 2147483647 h 783"/>
              <a:gd name="T108" fmla="*/ 2147483647 w 811"/>
              <a:gd name="T109" fmla="*/ 2147483647 h 783"/>
              <a:gd name="T110" fmla="*/ 2147483647 w 811"/>
              <a:gd name="T111" fmla="*/ 2147483647 h 783"/>
              <a:gd name="T112" fmla="*/ 2147483647 w 811"/>
              <a:gd name="T113" fmla="*/ 2147483647 h 783"/>
              <a:gd name="T114" fmla="*/ 2147483647 w 811"/>
              <a:gd name="T115" fmla="*/ 2147483647 h 783"/>
              <a:gd name="T116" fmla="*/ 2147483647 w 811"/>
              <a:gd name="T117" fmla="*/ 2147483647 h 783"/>
              <a:gd name="T118" fmla="*/ 2147483647 w 811"/>
              <a:gd name="T119" fmla="*/ 2147483647 h 7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1"/>
              <a:gd name="T181" fmla="*/ 0 h 783"/>
              <a:gd name="T182" fmla="*/ 811 w 811"/>
              <a:gd name="T183" fmla="*/ 783 h 7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1" h="783">
                <a:moveTo>
                  <a:pt x="0" y="141"/>
                </a:moveTo>
                <a:lnTo>
                  <a:pt x="0" y="140"/>
                </a:lnTo>
                <a:lnTo>
                  <a:pt x="0" y="139"/>
                </a:lnTo>
                <a:lnTo>
                  <a:pt x="3" y="139"/>
                </a:lnTo>
                <a:lnTo>
                  <a:pt x="4" y="138"/>
                </a:lnTo>
                <a:lnTo>
                  <a:pt x="6" y="139"/>
                </a:lnTo>
                <a:lnTo>
                  <a:pt x="7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6"/>
                </a:lnTo>
                <a:lnTo>
                  <a:pt x="8" y="135"/>
                </a:lnTo>
                <a:lnTo>
                  <a:pt x="8" y="134"/>
                </a:lnTo>
                <a:lnTo>
                  <a:pt x="8" y="133"/>
                </a:lnTo>
                <a:lnTo>
                  <a:pt x="7" y="132"/>
                </a:lnTo>
                <a:lnTo>
                  <a:pt x="6" y="132"/>
                </a:lnTo>
                <a:lnTo>
                  <a:pt x="6" y="130"/>
                </a:lnTo>
                <a:lnTo>
                  <a:pt x="6" y="129"/>
                </a:lnTo>
                <a:lnTo>
                  <a:pt x="6" y="127"/>
                </a:lnTo>
                <a:lnTo>
                  <a:pt x="6" y="126"/>
                </a:lnTo>
                <a:lnTo>
                  <a:pt x="7" y="125"/>
                </a:lnTo>
                <a:lnTo>
                  <a:pt x="8" y="124"/>
                </a:lnTo>
                <a:lnTo>
                  <a:pt x="8" y="123"/>
                </a:lnTo>
                <a:lnTo>
                  <a:pt x="8" y="121"/>
                </a:lnTo>
                <a:lnTo>
                  <a:pt x="10" y="117"/>
                </a:lnTo>
                <a:lnTo>
                  <a:pt x="12" y="115"/>
                </a:lnTo>
                <a:lnTo>
                  <a:pt x="11" y="114"/>
                </a:lnTo>
                <a:lnTo>
                  <a:pt x="10" y="113"/>
                </a:lnTo>
                <a:lnTo>
                  <a:pt x="8" y="111"/>
                </a:lnTo>
                <a:lnTo>
                  <a:pt x="8" y="109"/>
                </a:lnTo>
                <a:lnTo>
                  <a:pt x="8" y="108"/>
                </a:lnTo>
                <a:lnTo>
                  <a:pt x="8" y="107"/>
                </a:lnTo>
                <a:lnTo>
                  <a:pt x="7" y="108"/>
                </a:lnTo>
                <a:lnTo>
                  <a:pt x="6" y="107"/>
                </a:lnTo>
                <a:lnTo>
                  <a:pt x="5" y="107"/>
                </a:lnTo>
                <a:lnTo>
                  <a:pt x="4" y="107"/>
                </a:lnTo>
                <a:lnTo>
                  <a:pt x="4" y="106"/>
                </a:lnTo>
                <a:lnTo>
                  <a:pt x="56" y="106"/>
                </a:lnTo>
                <a:lnTo>
                  <a:pt x="57" y="106"/>
                </a:lnTo>
                <a:lnTo>
                  <a:pt x="63" y="106"/>
                </a:lnTo>
                <a:lnTo>
                  <a:pt x="86" y="106"/>
                </a:lnTo>
                <a:lnTo>
                  <a:pt x="127" y="107"/>
                </a:lnTo>
                <a:lnTo>
                  <a:pt x="179" y="107"/>
                </a:lnTo>
                <a:lnTo>
                  <a:pt x="181" y="107"/>
                </a:lnTo>
                <a:lnTo>
                  <a:pt x="223" y="107"/>
                </a:lnTo>
                <a:lnTo>
                  <a:pt x="227" y="107"/>
                </a:lnTo>
                <a:lnTo>
                  <a:pt x="228" y="106"/>
                </a:lnTo>
                <a:lnTo>
                  <a:pt x="229" y="106"/>
                </a:lnTo>
                <a:lnTo>
                  <a:pt x="230" y="106"/>
                </a:lnTo>
                <a:lnTo>
                  <a:pt x="231" y="105"/>
                </a:lnTo>
                <a:lnTo>
                  <a:pt x="234" y="102"/>
                </a:lnTo>
                <a:lnTo>
                  <a:pt x="235" y="101"/>
                </a:lnTo>
                <a:lnTo>
                  <a:pt x="236" y="101"/>
                </a:lnTo>
                <a:lnTo>
                  <a:pt x="235" y="100"/>
                </a:lnTo>
                <a:lnTo>
                  <a:pt x="234" y="99"/>
                </a:lnTo>
                <a:lnTo>
                  <a:pt x="231" y="100"/>
                </a:lnTo>
                <a:lnTo>
                  <a:pt x="229" y="101"/>
                </a:lnTo>
                <a:lnTo>
                  <a:pt x="228" y="100"/>
                </a:lnTo>
                <a:lnTo>
                  <a:pt x="228" y="99"/>
                </a:lnTo>
                <a:lnTo>
                  <a:pt x="229" y="95"/>
                </a:lnTo>
                <a:lnTo>
                  <a:pt x="230" y="94"/>
                </a:lnTo>
                <a:lnTo>
                  <a:pt x="230" y="93"/>
                </a:lnTo>
                <a:lnTo>
                  <a:pt x="231" y="92"/>
                </a:lnTo>
                <a:lnTo>
                  <a:pt x="231" y="91"/>
                </a:lnTo>
                <a:lnTo>
                  <a:pt x="229" y="90"/>
                </a:lnTo>
                <a:lnTo>
                  <a:pt x="230" y="88"/>
                </a:lnTo>
                <a:lnTo>
                  <a:pt x="230" y="87"/>
                </a:lnTo>
                <a:lnTo>
                  <a:pt x="229" y="85"/>
                </a:lnTo>
                <a:lnTo>
                  <a:pt x="229" y="84"/>
                </a:lnTo>
                <a:lnTo>
                  <a:pt x="230" y="82"/>
                </a:lnTo>
                <a:lnTo>
                  <a:pt x="231" y="81"/>
                </a:lnTo>
                <a:lnTo>
                  <a:pt x="231" y="80"/>
                </a:lnTo>
                <a:lnTo>
                  <a:pt x="232" y="79"/>
                </a:lnTo>
                <a:lnTo>
                  <a:pt x="234" y="77"/>
                </a:lnTo>
                <a:lnTo>
                  <a:pt x="234" y="76"/>
                </a:lnTo>
                <a:lnTo>
                  <a:pt x="234" y="75"/>
                </a:lnTo>
                <a:lnTo>
                  <a:pt x="234" y="74"/>
                </a:lnTo>
                <a:lnTo>
                  <a:pt x="234" y="73"/>
                </a:lnTo>
                <a:lnTo>
                  <a:pt x="236" y="72"/>
                </a:lnTo>
                <a:lnTo>
                  <a:pt x="237" y="71"/>
                </a:lnTo>
                <a:lnTo>
                  <a:pt x="237" y="70"/>
                </a:lnTo>
                <a:lnTo>
                  <a:pt x="236" y="69"/>
                </a:lnTo>
                <a:lnTo>
                  <a:pt x="235" y="68"/>
                </a:lnTo>
                <a:lnTo>
                  <a:pt x="236" y="68"/>
                </a:lnTo>
                <a:lnTo>
                  <a:pt x="236" y="65"/>
                </a:lnTo>
                <a:lnTo>
                  <a:pt x="237" y="63"/>
                </a:lnTo>
                <a:lnTo>
                  <a:pt x="236" y="60"/>
                </a:lnTo>
                <a:lnTo>
                  <a:pt x="236" y="59"/>
                </a:lnTo>
                <a:lnTo>
                  <a:pt x="238" y="58"/>
                </a:lnTo>
                <a:lnTo>
                  <a:pt x="238" y="57"/>
                </a:lnTo>
                <a:lnTo>
                  <a:pt x="238" y="55"/>
                </a:lnTo>
                <a:lnTo>
                  <a:pt x="238" y="54"/>
                </a:lnTo>
                <a:lnTo>
                  <a:pt x="238" y="53"/>
                </a:lnTo>
                <a:lnTo>
                  <a:pt x="236" y="49"/>
                </a:lnTo>
                <a:lnTo>
                  <a:pt x="236" y="47"/>
                </a:lnTo>
                <a:lnTo>
                  <a:pt x="235" y="45"/>
                </a:lnTo>
                <a:lnTo>
                  <a:pt x="234" y="44"/>
                </a:lnTo>
                <a:lnTo>
                  <a:pt x="232" y="41"/>
                </a:lnTo>
                <a:lnTo>
                  <a:pt x="232" y="38"/>
                </a:lnTo>
                <a:lnTo>
                  <a:pt x="231" y="37"/>
                </a:lnTo>
                <a:lnTo>
                  <a:pt x="231" y="36"/>
                </a:lnTo>
                <a:lnTo>
                  <a:pt x="232" y="35"/>
                </a:lnTo>
                <a:lnTo>
                  <a:pt x="235" y="33"/>
                </a:lnTo>
                <a:lnTo>
                  <a:pt x="238" y="31"/>
                </a:lnTo>
                <a:lnTo>
                  <a:pt x="239" y="29"/>
                </a:lnTo>
                <a:lnTo>
                  <a:pt x="239" y="26"/>
                </a:lnTo>
                <a:lnTo>
                  <a:pt x="241" y="24"/>
                </a:lnTo>
                <a:lnTo>
                  <a:pt x="242" y="23"/>
                </a:lnTo>
                <a:lnTo>
                  <a:pt x="244" y="20"/>
                </a:lnTo>
                <a:lnTo>
                  <a:pt x="244" y="18"/>
                </a:lnTo>
                <a:lnTo>
                  <a:pt x="244" y="17"/>
                </a:lnTo>
                <a:lnTo>
                  <a:pt x="243" y="15"/>
                </a:lnTo>
                <a:lnTo>
                  <a:pt x="242" y="13"/>
                </a:lnTo>
                <a:lnTo>
                  <a:pt x="243" y="10"/>
                </a:lnTo>
                <a:lnTo>
                  <a:pt x="243" y="8"/>
                </a:lnTo>
                <a:lnTo>
                  <a:pt x="246" y="3"/>
                </a:lnTo>
                <a:lnTo>
                  <a:pt x="248" y="1"/>
                </a:lnTo>
                <a:lnTo>
                  <a:pt x="249" y="0"/>
                </a:lnTo>
                <a:lnTo>
                  <a:pt x="250" y="0"/>
                </a:lnTo>
                <a:lnTo>
                  <a:pt x="254" y="3"/>
                </a:lnTo>
                <a:lnTo>
                  <a:pt x="254" y="4"/>
                </a:lnTo>
                <a:lnTo>
                  <a:pt x="256" y="8"/>
                </a:lnTo>
                <a:lnTo>
                  <a:pt x="259" y="10"/>
                </a:lnTo>
                <a:lnTo>
                  <a:pt x="260" y="13"/>
                </a:lnTo>
                <a:lnTo>
                  <a:pt x="263" y="18"/>
                </a:lnTo>
                <a:lnTo>
                  <a:pt x="263" y="19"/>
                </a:lnTo>
                <a:lnTo>
                  <a:pt x="263" y="23"/>
                </a:lnTo>
                <a:lnTo>
                  <a:pt x="265" y="23"/>
                </a:lnTo>
                <a:lnTo>
                  <a:pt x="266" y="23"/>
                </a:lnTo>
                <a:lnTo>
                  <a:pt x="266" y="24"/>
                </a:lnTo>
                <a:lnTo>
                  <a:pt x="267" y="30"/>
                </a:lnTo>
                <a:lnTo>
                  <a:pt x="268" y="33"/>
                </a:lnTo>
                <a:lnTo>
                  <a:pt x="270" y="38"/>
                </a:lnTo>
                <a:lnTo>
                  <a:pt x="271" y="39"/>
                </a:lnTo>
                <a:lnTo>
                  <a:pt x="271" y="45"/>
                </a:lnTo>
                <a:lnTo>
                  <a:pt x="273" y="48"/>
                </a:lnTo>
                <a:lnTo>
                  <a:pt x="274" y="52"/>
                </a:lnTo>
                <a:lnTo>
                  <a:pt x="278" y="55"/>
                </a:lnTo>
                <a:lnTo>
                  <a:pt x="279" y="58"/>
                </a:lnTo>
                <a:lnTo>
                  <a:pt x="279" y="59"/>
                </a:lnTo>
                <a:lnTo>
                  <a:pt x="280" y="60"/>
                </a:lnTo>
                <a:lnTo>
                  <a:pt x="282" y="60"/>
                </a:lnTo>
                <a:lnTo>
                  <a:pt x="283" y="61"/>
                </a:lnTo>
                <a:lnTo>
                  <a:pt x="284" y="63"/>
                </a:lnTo>
                <a:lnTo>
                  <a:pt x="284" y="65"/>
                </a:lnTo>
                <a:lnTo>
                  <a:pt x="283" y="68"/>
                </a:lnTo>
                <a:lnTo>
                  <a:pt x="283" y="69"/>
                </a:lnTo>
                <a:lnTo>
                  <a:pt x="282" y="71"/>
                </a:lnTo>
                <a:lnTo>
                  <a:pt x="281" y="71"/>
                </a:lnTo>
                <a:lnTo>
                  <a:pt x="282" y="72"/>
                </a:lnTo>
                <a:lnTo>
                  <a:pt x="282" y="75"/>
                </a:lnTo>
                <a:lnTo>
                  <a:pt x="283" y="75"/>
                </a:lnTo>
                <a:lnTo>
                  <a:pt x="282" y="75"/>
                </a:lnTo>
                <a:lnTo>
                  <a:pt x="281" y="78"/>
                </a:lnTo>
                <a:lnTo>
                  <a:pt x="281" y="79"/>
                </a:lnTo>
                <a:lnTo>
                  <a:pt x="283" y="82"/>
                </a:lnTo>
                <a:lnTo>
                  <a:pt x="283" y="83"/>
                </a:lnTo>
                <a:lnTo>
                  <a:pt x="283" y="84"/>
                </a:lnTo>
                <a:lnTo>
                  <a:pt x="285" y="85"/>
                </a:lnTo>
                <a:lnTo>
                  <a:pt x="285" y="86"/>
                </a:lnTo>
                <a:lnTo>
                  <a:pt x="284" y="88"/>
                </a:lnTo>
                <a:lnTo>
                  <a:pt x="283" y="88"/>
                </a:lnTo>
                <a:lnTo>
                  <a:pt x="283" y="90"/>
                </a:lnTo>
                <a:lnTo>
                  <a:pt x="284" y="91"/>
                </a:lnTo>
                <a:lnTo>
                  <a:pt x="285" y="91"/>
                </a:lnTo>
                <a:lnTo>
                  <a:pt x="286" y="91"/>
                </a:lnTo>
                <a:lnTo>
                  <a:pt x="286" y="94"/>
                </a:lnTo>
                <a:lnTo>
                  <a:pt x="286" y="95"/>
                </a:lnTo>
                <a:lnTo>
                  <a:pt x="287" y="96"/>
                </a:lnTo>
                <a:lnTo>
                  <a:pt x="288" y="100"/>
                </a:lnTo>
                <a:lnTo>
                  <a:pt x="287" y="102"/>
                </a:lnTo>
                <a:lnTo>
                  <a:pt x="288" y="103"/>
                </a:lnTo>
                <a:lnTo>
                  <a:pt x="290" y="104"/>
                </a:lnTo>
                <a:lnTo>
                  <a:pt x="292" y="103"/>
                </a:lnTo>
                <a:lnTo>
                  <a:pt x="295" y="104"/>
                </a:lnTo>
                <a:lnTo>
                  <a:pt x="297" y="105"/>
                </a:lnTo>
                <a:lnTo>
                  <a:pt x="300" y="105"/>
                </a:lnTo>
                <a:lnTo>
                  <a:pt x="300" y="106"/>
                </a:lnTo>
                <a:lnTo>
                  <a:pt x="300" y="108"/>
                </a:lnTo>
                <a:lnTo>
                  <a:pt x="300" y="110"/>
                </a:lnTo>
                <a:lnTo>
                  <a:pt x="301" y="111"/>
                </a:lnTo>
                <a:lnTo>
                  <a:pt x="303" y="112"/>
                </a:lnTo>
                <a:lnTo>
                  <a:pt x="305" y="112"/>
                </a:lnTo>
                <a:lnTo>
                  <a:pt x="307" y="113"/>
                </a:lnTo>
                <a:lnTo>
                  <a:pt x="308" y="113"/>
                </a:lnTo>
                <a:lnTo>
                  <a:pt x="308" y="114"/>
                </a:lnTo>
                <a:lnTo>
                  <a:pt x="309" y="115"/>
                </a:lnTo>
                <a:lnTo>
                  <a:pt x="312" y="114"/>
                </a:lnTo>
                <a:lnTo>
                  <a:pt x="313" y="114"/>
                </a:lnTo>
                <a:lnTo>
                  <a:pt x="315" y="115"/>
                </a:lnTo>
                <a:lnTo>
                  <a:pt x="316" y="116"/>
                </a:lnTo>
                <a:lnTo>
                  <a:pt x="320" y="120"/>
                </a:lnTo>
                <a:lnTo>
                  <a:pt x="323" y="122"/>
                </a:lnTo>
                <a:lnTo>
                  <a:pt x="323" y="123"/>
                </a:lnTo>
                <a:lnTo>
                  <a:pt x="324" y="125"/>
                </a:lnTo>
                <a:lnTo>
                  <a:pt x="326" y="126"/>
                </a:lnTo>
                <a:lnTo>
                  <a:pt x="326" y="127"/>
                </a:lnTo>
                <a:lnTo>
                  <a:pt x="327" y="128"/>
                </a:lnTo>
                <a:lnTo>
                  <a:pt x="327" y="130"/>
                </a:lnTo>
                <a:lnTo>
                  <a:pt x="326" y="131"/>
                </a:lnTo>
                <a:lnTo>
                  <a:pt x="326" y="133"/>
                </a:lnTo>
                <a:lnTo>
                  <a:pt x="326" y="134"/>
                </a:lnTo>
                <a:lnTo>
                  <a:pt x="326" y="135"/>
                </a:lnTo>
                <a:lnTo>
                  <a:pt x="327" y="136"/>
                </a:lnTo>
                <a:lnTo>
                  <a:pt x="328" y="137"/>
                </a:lnTo>
                <a:lnTo>
                  <a:pt x="329" y="137"/>
                </a:lnTo>
                <a:lnTo>
                  <a:pt x="330" y="138"/>
                </a:lnTo>
                <a:lnTo>
                  <a:pt x="333" y="137"/>
                </a:lnTo>
                <a:lnTo>
                  <a:pt x="335" y="138"/>
                </a:lnTo>
                <a:lnTo>
                  <a:pt x="338" y="139"/>
                </a:lnTo>
                <a:lnTo>
                  <a:pt x="339" y="139"/>
                </a:lnTo>
                <a:lnTo>
                  <a:pt x="340" y="138"/>
                </a:lnTo>
                <a:lnTo>
                  <a:pt x="341" y="139"/>
                </a:lnTo>
                <a:lnTo>
                  <a:pt x="343" y="139"/>
                </a:lnTo>
                <a:lnTo>
                  <a:pt x="344" y="140"/>
                </a:lnTo>
                <a:lnTo>
                  <a:pt x="345" y="144"/>
                </a:lnTo>
                <a:lnTo>
                  <a:pt x="346" y="144"/>
                </a:lnTo>
                <a:lnTo>
                  <a:pt x="346" y="145"/>
                </a:lnTo>
                <a:lnTo>
                  <a:pt x="346" y="148"/>
                </a:lnTo>
                <a:lnTo>
                  <a:pt x="346" y="149"/>
                </a:lnTo>
                <a:lnTo>
                  <a:pt x="346" y="151"/>
                </a:lnTo>
                <a:lnTo>
                  <a:pt x="347" y="151"/>
                </a:lnTo>
                <a:lnTo>
                  <a:pt x="349" y="150"/>
                </a:lnTo>
                <a:lnTo>
                  <a:pt x="350" y="149"/>
                </a:lnTo>
                <a:lnTo>
                  <a:pt x="352" y="149"/>
                </a:lnTo>
                <a:lnTo>
                  <a:pt x="353" y="148"/>
                </a:lnTo>
                <a:lnTo>
                  <a:pt x="381" y="150"/>
                </a:lnTo>
                <a:lnTo>
                  <a:pt x="390" y="151"/>
                </a:lnTo>
                <a:lnTo>
                  <a:pt x="416" y="153"/>
                </a:lnTo>
                <a:lnTo>
                  <a:pt x="473" y="158"/>
                </a:lnTo>
                <a:lnTo>
                  <a:pt x="491" y="159"/>
                </a:lnTo>
                <a:lnTo>
                  <a:pt x="500" y="160"/>
                </a:lnTo>
                <a:lnTo>
                  <a:pt x="536" y="163"/>
                </a:lnTo>
                <a:lnTo>
                  <a:pt x="572" y="165"/>
                </a:lnTo>
                <a:lnTo>
                  <a:pt x="605" y="168"/>
                </a:lnTo>
                <a:lnTo>
                  <a:pt x="637" y="171"/>
                </a:lnTo>
                <a:lnTo>
                  <a:pt x="641" y="171"/>
                </a:lnTo>
                <a:lnTo>
                  <a:pt x="667" y="173"/>
                </a:lnTo>
                <a:lnTo>
                  <a:pt x="724" y="177"/>
                </a:lnTo>
                <a:lnTo>
                  <a:pt x="735" y="178"/>
                </a:lnTo>
                <a:lnTo>
                  <a:pt x="753" y="178"/>
                </a:lnTo>
                <a:lnTo>
                  <a:pt x="768" y="179"/>
                </a:lnTo>
                <a:lnTo>
                  <a:pt x="811" y="182"/>
                </a:lnTo>
                <a:lnTo>
                  <a:pt x="811" y="183"/>
                </a:lnTo>
                <a:lnTo>
                  <a:pt x="811" y="184"/>
                </a:lnTo>
                <a:lnTo>
                  <a:pt x="811" y="185"/>
                </a:lnTo>
                <a:lnTo>
                  <a:pt x="809" y="188"/>
                </a:lnTo>
                <a:lnTo>
                  <a:pt x="809" y="189"/>
                </a:lnTo>
                <a:lnTo>
                  <a:pt x="808" y="191"/>
                </a:lnTo>
                <a:lnTo>
                  <a:pt x="808" y="192"/>
                </a:lnTo>
                <a:lnTo>
                  <a:pt x="807" y="194"/>
                </a:lnTo>
                <a:lnTo>
                  <a:pt x="807" y="195"/>
                </a:lnTo>
                <a:lnTo>
                  <a:pt x="806" y="197"/>
                </a:lnTo>
                <a:lnTo>
                  <a:pt x="806" y="198"/>
                </a:lnTo>
                <a:lnTo>
                  <a:pt x="803" y="198"/>
                </a:lnTo>
                <a:lnTo>
                  <a:pt x="803" y="200"/>
                </a:lnTo>
                <a:lnTo>
                  <a:pt x="803" y="201"/>
                </a:lnTo>
                <a:lnTo>
                  <a:pt x="801" y="202"/>
                </a:lnTo>
                <a:lnTo>
                  <a:pt x="800" y="204"/>
                </a:lnTo>
                <a:lnTo>
                  <a:pt x="800" y="206"/>
                </a:lnTo>
                <a:lnTo>
                  <a:pt x="800" y="207"/>
                </a:lnTo>
                <a:lnTo>
                  <a:pt x="800" y="211"/>
                </a:lnTo>
                <a:lnTo>
                  <a:pt x="800" y="213"/>
                </a:lnTo>
                <a:lnTo>
                  <a:pt x="799" y="215"/>
                </a:lnTo>
                <a:lnTo>
                  <a:pt x="797" y="218"/>
                </a:lnTo>
                <a:lnTo>
                  <a:pt x="797" y="219"/>
                </a:lnTo>
                <a:lnTo>
                  <a:pt x="798" y="220"/>
                </a:lnTo>
                <a:lnTo>
                  <a:pt x="797" y="220"/>
                </a:lnTo>
                <a:lnTo>
                  <a:pt x="797" y="221"/>
                </a:lnTo>
                <a:lnTo>
                  <a:pt x="796" y="223"/>
                </a:lnTo>
                <a:lnTo>
                  <a:pt x="794" y="223"/>
                </a:lnTo>
                <a:lnTo>
                  <a:pt x="793" y="228"/>
                </a:lnTo>
                <a:lnTo>
                  <a:pt x="794" y="230"/>
                </a:lnTo>
                <a:lnTo>
                  <a:pt x="793" y="230"/>
                </a:lnTo>
                <a:lnTo>
                  <a:pt x="792" y="230"/>
                </a:lnTo>
                <a:lnTo>
                  <a:pt x="791" y="231"/>
                </a:lnTo>
                <a:lnTo>
                  <a:pt x="791" y="233"/>
                </a:lnTo>
                <a:lnTo>
                  <a:pt x="791" y="235"/>
                </a:lnTo>
                <a:lnTo>
                  <a:pt x="790" y="236"/>
                </a:lnTo>
                <a:lnTo>
                  <a:pt x="790" y="238"/>
                </a:lnTo>
                <a:lnTo>
                  <a:pt x="789" y="239"/>
                </a:lnTo>
                <a:lnTo>
                  <a:pt x="788" y="239"/>
                </a:lnTo>
                <a:lnTo>
                  <a:pt x="787" y="240"/>
                </a:lnTo>
                <a:lnTo>
                  <a:pt x="786" y="241"/>
                </a:lnTo>
                <a:lnTo>
                  <a:pt x="785" y="243"/>
                </a:lnTo>
                <a:lnTo>
                  <a:pt x="786" y="244"/>
                </a:lnTo>
                <a:lnTo>
                  <a:pt x="786" y="246"/>
                </a:lnTo>
                <a:lnTo>
                  <a:pt x="787" y="246"/>
                </a:lnTo>
                <a:lnTo>
                  <a:pt x="787" y="248"/>
                </a:lnTo>
                <a:lnTo>
                  <a:pt x="787" y="249"/>
                </a:lnTo>
                <a:lnTo>
                  <a:pt x="785" y="252"/>
                </a:lnTo>
                <a:lnTo>
                  <a:pt x="785" y="253"/>
                </a:lnTo>
                <a:lnTo>
                  <a:pt x="784" y="253"/>
                </a:lnTo>
                <a:lnTo>
                  <a:pt x="784" y="254"/>
                </a:lnTo>
                <a:lnTo>
                  <a:pt x="784" y="255"/>
                </a:lnTo>
                <a:lnTo>
                  <a:pt x="783" y="256"/>
                </a:lnTo>
                <a:lnTo>
                  <a:pt x="784" y="257"/>
                </a:lnTo>
                <a:lnTo>
                  <a:pt x="785" y="258"/>
                </a:lnTo>
                <a:lnTo>
                  <a:pt x="785" y="259"/>
                </a:lnTo>
                <a:lnTo>
                  <a:pt x="785" y="260"/>
                </a:lnTo>
                <a:lnTo>
                  <a:pt x="783" y="261"/>
                </a:lnTo>
                <a:lnTo>
                  <a:pt x="783" y="262"/>
                </a:lnTo>
                <a:lnTo>
                  <a:pt x="784" y="265"/>
                </a:lnTo>
                <a:lnTo>
                  <a:pt x="783" y="266"/>
                </a:lnTo>
                <a:lnTo>
                  <a:pt x="784" y="268"/>
                </a:lnTo>
                <a:lnTo>
                  <a:pt x="784" y="269"/>
                </a:lnTo>
                <a:lnTo>
                  <a:pt x="784" y="270"/>
                </a:lnTo>
                <a:lnTo>
                  <a:pt x="785" y="272"/>
                </a:lnTo>
                <a:lnTo>
                  <a:pt x="784" y="273"/>
                </a:lnTo>
                <a:lnTo>
                  <a:pt x="784" y="274"/>
                </a:lnTo>
                <a:lnTo>
                  <a:pt x="783" y="275"/>
                </a:lnTo>
                <a:lnTo>
                  <a:pt x="782" y="276"/>
                </a:lnTo>
                <a:lnTo>
                  <a:pt x="781" y="277"/>
                </a:lnTo>
                <a:lnTo>
                  <a:pt x="781" y="278"/>
                </a:lnTo>
                <a:lnTo>
                  <a:pt x="780" y="279"/>
                </a:lnTo>
                <a:lnTo>
                  <a:pt x="781" y="281"/>
                </a:lnTo>
                <a:lnTo>
                  <a:pt x="781" y="282"/>
                </a:lnTo>
                <a:lnTo>
                  <a:pt x="781" y="283"/>
                </a:lnTo>
                <a:lnTo>
                  <a:pt x="781" y="285"/>
                </a:lnTo>
                <a:lnTo>
                  <a:pt x="780" y="288"/>
                </a:lnTo>
                <a:lnTo>
                  <a:pt x="780" y="289"/>
                </a:lnTo>
                <a:lnTo>
                  <a:pt x="778" y="289"/>
                </a:lnTo>
                <a:lnTo>
                  <a:pt x="778" y="290"/>
                </a:lnTo>
                <a:lnTo>
                  <a:pt x="777" y="291"/>
                </a:lnTo>
                <a:lnTo>
                  <a:pt x="777" y="292"/>
                </a:lnTo>
                <a:lnTo>
                  <a:pt x="777" y="294"/>
                </a:lnTo>
                <a:lnTo>
                  <a:pt x="776" y="295"/>
                </a:lnTo>
                <a:lnTo>
                  <a:pt x="776" y="298"/>
                </a:lnTo>
                <a:lnTo>
                  <a:pt x="775" y="299"/>
                </a:lnTo>
                <a:lnTo>
                  <a:pt x="775" y="301"/>
                </a:lnTo>
                <a:lnTo>
                  <a:pt x="775" y="302"/>
                </a:lnTo>
                <a:lnTo>
                  <a:pt x="775" y="304"/>
                </a:lnTo>
                <a:lnTo>
                  <a:pt x="776" y="304"/>
                </a:lnTo>
                <a:lnTo>
                  <a:pt x="775" y="307"/>
                </a:lnTo>
                <a:lnTo>
                  <a:pt x="777" y="309"/>
                </a:lnTo>
                <a:lnTo>
                  <a:pt x="777" y="310"/>
                </a:lnTo>
                <a:lnTo>
                  <a:pt x="779" y="310"/>
                </a:lnTo>
                <a:lnTo>
                  <a:pt x="780" y="310"/>
                </a:lnTo>
                <a:lnTo>
                  <a:pt x="781" y="311"/>
                </a:lnTo>
                <a:lnTo>
                  <a:pt x="781" y="312"/>
                </a:lnTo>
                <a:lnTo>
                  <a:pt x="780" y="313"/>
                </a:lnTo>
                <a:lnTo>
                  <a:pt x="781" y="315"/>
                </a:lnTo>
                <a:lnTo>
                  <a:pt x="780" y="317"/>
                </a:lnTo>
                <a:lnTo>
                  <a:pt x="780" y="318"/>
                </a:lnTo>
                <a:lnTo>
                  <a:pt x="779" y="318"/>
                </a:lnTo>
                <a:lnTo>
                  <a:pt x="778" y="319"/>
                </a:lnTo>
                <a:lnTo>
                  <a:pt x="777" y="321"/>
                </a:lnTo>
                <a:lnTo>
                  <a:pt x="777" y="323"/>
                </a:lnTo>
                <a:lnTo>
                  <a:pt x="777" y="324"/>
                </a:lnTo>
                <a:lnTo>
                  <a:pt x="778" y="326"/>
                </a:lnTo>
                <a:lnTo>
                  <a:pt x="779" y="327"/>
                </a:lnTo>
                <a:lnTo>
                  <a:pt x="779" y="330"/>
                </a:lnTo>
                <a:lnTo>
                  <a:pt x="780" y="330"/>
                </a:lnTo>
                <a:lnTo>
                  <a:pt x="781" y="330"/>
                </a:lnTo>
                <a:lnTo>
                  <a:pt x="783" y="332"/>
                </a:lnTo>
                <a:lnTo>
                  <a:pt x="783" y="333"/>
                </a:lnTo>
                <a:lnTo>
                  <a:pt x="781" y="334"/>
                </a:lnTo>
                <a:lnTo>
                  <a:pt x="780" y="335"/>
                </a:lnTo>
                <a:lnTo>
                  <a:pt x="781" y="337"/>
                </a:lnTo>
                <a:lnTo>
                  <a:pt x="781" y="338"/>
                </a:lnTo>
                <a:lnTo>
                  <a:pt x="780" y="340"/>
                </a:lnTo>
                <a:lnTo>
                  <a:pt x="779" y="340"/>
                </a:lnTo>
                <a:lnTo>
                  <a:pt x="779" y="341"/>
                </a:lnTo>
                <a:lnTo>
                  <a:pt x="780" y="342"/>
                </a:lnTo>
                <a:lnTo>
                  <a:pt x="779" y="343"/>
                </a:lnTo>
                <a:lnTo>
                  <a:pt x="780" y="345"/>
                </a:lnTo>
                <a:lnTo>
                  <a:pt x="780" y="346"/>
                </a:lnTo>
                <a:lnTo>
                  <a:pt x="780" y="350"/>
                </a:lnTo>
                <a:lnTo>
                  <a:pt x="780" y="351"/>
                </a:lnTo>
                <a:lnTo>
                  <a:pt x="780" y="352"/>
                </a:lnTo>
                <a:lnTo>
                  <a:pt x="780" y="354"/>
                </a:lnTo>
                <a:lnTo>
                  <a:pt x="779" y="355"/>
                </a:lnTo>
                <a:lnTo>
                  <a:pt x="780" y="356"/>
                </a:lnTo>
                <a:lnTo>
                  <a:pt x="781" y="356"/>
                </a:lnTo>
                <a:lnTo>
                  <a:pt x="782" y="356"/>
                </a:lnTo>
                <a:lnTo>
                  <a:pt x="782" y="359"/>
                </a:lnTo>
                <a:lnTo>
                  <a:pt x="783" y="360"/>
                </a:lnTo>
                <a:lnTo>
                  <a:pt x="783" y="361"/>
                </a:lnTo>
                <a:lnTo>
                  <a:pt x="782" y="362"/>
                </a:lnTo>
                <a:lnTo>
                  <a:pt x="782" y="363"/>
                </a:lnTo>
                <a:lnTo>
                  <a:pt x="782" y="364"/>
                </a:lnTo>
                <a:lnTo>
                  <a:pt x="783" y="364"/>
                </a:lnTo>
                <a:lnTo>
                  <a:pt x="782" y="366"/>
                </a:lnTo>
                <a:lnTo>
                  <a:pt x="783" y="367"/>
                </a:lnTo>
                <a:lnTo>
                  <a:pt x="783" y="369"/>
                </a:lnTo>
                <a:lnTo>
                  <a:pt x="783" y="371"/>
                </a:lnTo>
                <a:lnTo>
                  <a:pt x="784" y="372"/>
                </a:lnTo>
                <a:lnTo>
                  <a:pt x="783" y="374"/>
                </a:lnTo>
                <a:lnTo>
                  <a:pt x="782" y="373"/>
                </a:lnTo>
                <a:lnTo>
                  <a:pt x="781" y="374"/>
                </a:lnTo>
                <a:lnTo>
                  <a:pt x="782" y="376"/>
                </a:lnTo>
                <a:lnTo>
                  <a:pt x="781" y="378"/>
                </a:lnTo>
                <a:lnTo>
                  <a:pt x="780" y="380"/>
                </a:lnTo>
                <a:lnTo>
                  <a:pt x="780" y="381"/>
                </a:lnTo>
                <a:lnTo>
                  <a:pt x="779" y="382"/>
                </a:lnTo>
                <a:lnTo>
                  <a:pt x="780" y="383"/>
                </a:lnTo>
                <a:lnTo>
                  <a:pt x="780" y="384"/>
                </a:lnTo>
                <a:lnTo>
                  <a:pt x="780" y="385"/>
                </a:lnTo>
                <a:lnTo>
                  <a:pt x="779" y="384"/>
                </a:lnTo>
                <a:lnTo>
                  <a:pt x="778" y="384"/>
                </a:lnTo>
                <a:lnTo>
                  <a:pt x="777" y="385"/>
                </a:lnTo>
                <a:lnTo>
                  <a:pt x="778" y="386"/>
                </a:lnTo>
                <a:lnTo>
                  <a:pt x="778" y="388"/>
                </a:lnTo>
                <a:lnTo>
                  <a:pt x="781" y="388"/>
                </a:lnTo>
                <a:lnTo>
                  <a:pt x="782" y="388"/>
                </a:lnTo>
                <a:lnTo>
                  <a:pt x="782" y="389"/>
                </a:lnTo>
                <a:lnTo>
                  <a:pt x="781" y="390"/>
                </a:lnTo>
                <a:lnTo>
                  <a:pt x="782" y="392"/>
                </a:lnTo>
                <a:lnTo>
                  <a:pt x="783" y="392"/>
                </a:lnTo>
                <a:lnTo>
                  <a:pt x="783" y="393"/>
                </a:lnTo>
                <a:lnTo>
                  <a:pt x="783" y="394"/>
                </a:lnTo>
                <a:lnTo>
                  <a:pt x="783" y="396"/>
                </a:lnTo>
                <a:lnTo>
                  <a:pt x="783" y="397"/>
                </a:lnTo>
                <a:lnTo>
                  <a:pt x="784" y="397"/>
                </a:lnTo>
                <a:lnTo>
                  <a:pt x="783" y="399"/>
                </a:lnTo>
                <a:lnTo>
                  <a:pt x="783" y="400"/>
                </a:lnTo>
                <a:lnTo>
                  <a:pt x="783" y="401"/>
                </a:lnTo>
                <a:lnTo>
                  <a:pt x="784" y="401"/>
                </a:lnTo>
                <a:lnTo>
                  <a:pt x="784" y="400"/>
                </a:lnTo>
                <a:lnTo>
                  <a:pt x="785" y="399"/>
                </a:lnTo>
                <a:lnTo>
                  <a:pt x="786" y="399"/>
                </a:lnTo>
                <a:lnTo>
                  <a:pt x="787" y="399"/>
                </a:lnTo>
                <a:lnTo>
                  <a:pt x="786" y="399"/>
                </a:lnTo>
                <a:lnTo>
                  <a:pt x="785" y="401"/>
                </a:lnTo>
                <a:lnTo>
                  <a:pt x="788" y="402"/>
                </a:lnTo>
                <a:lnTo>
                  <a:pt x="790" y="402"/>
                </a:lnTo>
                <a:lnTo>
                  <a:pt x="791" y="401"/>
                </a:lnTo>
                <a:lnTo>
                  <a:pt x="791" y="402"/>
                </a:lnTo>
                <a:lnTo>
                  <a:pt x="791" y="404"/>
                </a:lnTo>
                <a:lnTo>
                  <a:pt x="792" y="405"/>
                </a:lnTo>
                <a:lnTo>
                  <a:pt x="791" y="406"/>
                </a:lnTo>
                <a:lnTo>
                  <a:pt x="791" y="408"/>
                </a:lnTo>
                <a:lnTo>
                  <a:pt x="791" y="409"/>
                </a:lnTo>
                <a:lnTo>
                  <a:pt x="791" y="412"/>
                </a:lnTo>
                <a:lnTo>
                  <a:pt x="789" y="412"/>
                </a:lnTo>
                <a:lnTo>
                  <a:pt x="788" y="414"/>
                </a:lnTo>
                <a:lnTo>
                  <a:pt x="787" y="414"/>
                </a:lnTo>
                <a:lnTo>
                  <a:pt x="785" y="414"/>
                </a:lnTo>
                <a:lnTo>
                  <a:pt x="786" y="415"/>
                </a:lnTo>
                <a:lnTo>
                  <a:pt x="787" y="416"/>
                </a:lnTo>
                <a:lnTo>
                  <a:pt x="787" y="417"/>
                </a:lnTo>
                <a:lnTo>
                  <a:pt x="787" y="418"/>
                </a:lnTo>
                <a:lnTo>
                  <a:pt x="785" y="418"/>
                </a:lnTo>
                <a:lnTo>
                  <a:pt x="785" y="420"/>
                </a:lnTo>
                <a:lnTo>
                  <a:pt x="785" y="421"/>
                </a:lnTo>
                <a:lnTo>
                  <a:pt x="785" y="424"/>
                </a:lnTo>
                <a:lnTo>
                  <a:pt x="785" y="426"/>
                </a:lnTo>
                <a:lnTo>
                  <a:pt x="785" y="427"/>
                </a:lnTo>
                <a:lnTo>
                  <a:pt x="785" y="428"/>
                </a:lnTo>
                <a:lnTo>
                  <a:pt x="786" y="429"/>
                </a:lnTo>
                <a:lnTo>
                  <a:pt x="786" y="430"/>
                </a:lnTo>
                <a:lnTo>
                  <a:pt x="786" y="432"/>
                </a:lnTo>
                <a:lnTo>
                  <a:pt x="785" y="434"/>
                </a:lnTo>
                <a:lnTo>
                  <a:pt x="785" y="437"/>
                </a:lnTo>
                <a:lnTo>
                  <a:pt x="784" y="437"/>
                </a:lnTo>
                <a:lnTo>
                  <a:pt x="783" y="438"/>
                </a:lnTo>
                <a:lnTo>
                  <a:pt x="783" y="439"/>
                </a:lnTo>
                <a:lnTo>
                  <a:pt x="782" y="440"/>
                </a:lnTo>
                <a:lnTo>
                  <a:pt x="780" y="441"/>
                </a:lnTo>
                <a:lnTo>
                  <a:pt x="780" y="443"/>
                </a:lnTo>
                <a:lnTo>
                  <a:pt x="780" y="444"/>
                </a:lnTo>
                <a:lnTo>
                  <a:pt x="780" y="446"/>
                </a:lnTo>
                <a:lnTo>
                  <a:pt x="778" y="448"/>
                </a:lnTo>
                <a:lnTo>
                  <a:pt x="777" y="450"/>
                </a:lnTo>
                <a:lnTo>
                  <a:pt x="775" y="450"/>
                </a:lnTo>
                <a:lnTo>
                  <a:pt x="774" y="453"/>
                </a:lnTo>
                <a:lnTo>
                  <a:pt x="773" y="457"/>
                </a:lnTo>
                <a:lnTo>
                  <a:pt x="772" y="459"/>
                </a:lnTo>
                <a:lnTo>
                  <a:pt x="772" y="461"/>
                </a:lnTo>
                <a:lnTo>
                  <a:pt x="771" y="464"/>
                </a:lnTo>
                <a:lnTo>
                  <a:pt x="769" y="466"/>
                </a:lnTo>
                <a:lnTo>
                  <a:pt x="768" y="466"/>
                </a:lnTo>
                <a:lnTo>
                  <a:pt x="767" y="466"/>
                </a:lnTo>
                <a:lnTo>
                  <a:pt x="766" y="466"/>
                </a:lnTo>
                <a:lnTo>
                  <a:pt x="766" y="467"/>
                </a:lnTo>
                <a:lnTo>
                  <a:pt x="766" y="468"/>
                </a:lnTo>
                <a:lnTo>
                  <a:pt x="767" y="469"/>
                </a:lnTo>
                <a:lnTo>
                  <a:pt x="767" y="472"/>
                </a:lnTo>
                <a:lnTo>
                  <a:pt x="767" y="473"/>
                </a:lnTo>
                <a:lnTo>
                  <a:pt x="767" y="474"/>
                </a:lnTo>
                <a:lnTo>
                  <a:pt x="768" y="476"/>
                </a:lnTo>
                <a:lnTo>
                  <a:pt x="768" y="478"/>
                </a:lnTo>
                <a:lnTo>
                  <a:pt x="768" y="479"/>
                </a:lnTo>
                <a:lnTo>
                  <a:pt x="768" y="482"/>
                </a:lnTo>
                <a:lnTo>
                  <a:pt x="766" y="483"/>
                </a:lnTo>
                <a:lnTo>
                  <a:pt x="766" y="486"/>
                </a:lnTo>
                <a:lnTo>
                  <a:pt x="768" y="487"/>
                </a:lnTo>
                <a:lnTo>
                  <a:pt x="767" y="489"/>
                </a:lnTo>
                <a:lnTo>
                  <a:pt x="768" y="492"/>
                </a:lnTo>
                <a:lnTo>
                  <a:pt x="768" y="493"/>
                </a:lnTo>
                <a:lnTo>
                  <a:pt x="768" y="495"/>
                </a:lnTo>
                <a:lnTo>
                  <a:pt x="766" y="496"/>
                </a:lnTo>
                <a:lnTo>
                  <a:pt x="765" y="496"/>
                </a:lnTo>
                <a:lnTo>
                  <a:pt x="764" y="496"/>
                </a:lnTo>
                <a:lnTo>
                  <a:pt x="763" y="495"/>
                </a:lnTo>
                <a:lnTo>
                  <a:pt x="762" y="495"/>
                </a:lnTo>
                <a:lnTo>
                  <a:pt x="762" y="496"/>
                </a:lnTo>
                <a:lnTo>
                  <a:pt x="763" y="498"/>
                </a:lnTo>
                <a:lnTo>
                  <a:pt x="763" y="499"/>
                </a:lnTo>
                <a:lnTo>
                  <a:pt x="762" y="500"/>
                </a:lnTo>
                <a:lnTo>
                  <a:pt x="761" y="502"/>
                </a:lnTo>
                <a:lnTo>
                  <a:pt x="759" y="505"/>
                </a:lnTo>
                <a:lnTo>
                  <a:pt x="759" y="508"/>
                </a:lnTo>
                <a:lnTo>
                  <a:pt x="759" y="509"/>
                </a:lnTo>
                <a:lnTo>
                  <a:pt x="759" y="511"/>
                </a:lnTo>
                <a:lnTo>
                  <a:pt x="758" y="513"/>
                </a:lnTo>
                <a:lnTo>
                  <a:pt x="757" y="513"/>
                </a:lnTo>
                <a:lnTo>
                  <a:pt x="757" y="515"/>
                </a:lnTo>
                <a:lnTo>
                  <a:pt x="757" y="516"/>
                </a:lnTo>
                <a:lnTo>
                  <a:pt x="757" y="518"/>
                </a:lnTo>
                <a:lnTo>
                  <a:pt x="758" y="519"/>
                </a:lnTo>
                <a:lnTo>
                  <a:pt x="757" y="520"/>
                </a:lnTo>
                <a:lnTo>
                  <a:pt x="759" y="521"/>
                </a:lnTo>
                <a:lnTo>
                  <a:pt x="759" y="522"/>
                </a:lnTo>
                <a:lnTo>
                  <a:pt x="759" y="524"/>
                </a:lnTo>
                <a:lnTo>
                  <a:pt x="759" y="525"/>
                </a:lnTo>
                <a:lnTo>
                  <a:pt x="757" y="529"/>
                </a:lnTo>
                <a:lnTo>
                  <a:pt x="757" y="531"/>
                </a:lnTo>
                <a:lnTo>
                  <a:pt x="755" y="535"/>
                </a:lnTo>
                <a:lnTo>
                  <a:pt x="754" y="537"/>
                </a:lnTo>
                <a:lnTo>
                  <a:pt x="755" y="537"/>
                </a:lnTo>
                <a:lnTo>
                  <a:pt x="755" y="538"/>
                </a:lnTo>
                <a:lnTo>
                  <a:pt x="754" y="539"/>
                </a:lnTo>
                <a:lnTo>
                  <a:pt x="754" y="540"/>
                </a:lnTo>
                <a:lnTo>
                  <a:pt x="754" y="541"/>
                </a:lnTo>
                <a:lnTo>
                  <a:pt x="753" y="541"/>
                </a:lnTo>
                <a:lnTo>
                  <a:pt x="753" y="542"/>
                </a:lnTo>
                <a:lnTo>
                  <a:pt x="754" y="544"/>
                </a:lnTo>
                <a:lnTo>
                  <a:pt x="754" y="545"/>
                </a:lnTo>
                <a:lnTo>
                  <a:pt x="752" y="546"/>
                </a:lnTo>
                <a:lnTo>
                  <a:pt x="751" y="548"/>
                </a:lnTo>
                <a:lnTo>
                  <a:pt x="751" y="550"/>
                </a:lnTo>
                <a:lnTo>
                  <a:pt x="750" y="552"/>
                </a:lnTo>
                <a:lnTo>
                  <a:pt x="751" y="553"/>
                </a:lnTo>
                <a:lnTo>
                  <a:pt x="748" y="556"/>
                </a:lnTo>
                <a:lnTo>
                  <a:pt x="747" y="556"/>
                </a:lnTo>
                <a:lnTo>
                  <a:pt x="746" y="557"/>
                </a:lnTo>
                <a:lnTo>
                  <a:pt x="746" y="558"/>
                </a:lnTo>
                <a:lnTo>
                  <a:pt x="746" y="559"/>
                </a:lnTo>
                <a:lnTo>
                  <a:pt x="742" y="560"/>
                </a:lnTo>
                <a:lnTo>
                  <a:pt x="739" y="563"/>
                </a:lnTo>
                <a:lnTo>
                  <a:pt x="737" y="563"/>
                </a:lnTo>
                <a:lnTo>
                  <a:pt x="736" y="563"/>
                </a:lnTo>
                <a:lnTo>
                  <a:pt x="736" y="562"/>
                </a:lnTo>
                <a:lnTo>
                  <a:pt x="735" y="559"/>
                </a:lnTo>
                <a:lnTo>
                  <a:pt x="733" y="558"/>
                </a:lnTo>
                <a:lnTo>
                  <a:pt x="732" y="559"/>
                </a:lnTo>
                <a:lnTo>
                  <a:pt x="731" y="560"/>
                </a:lnTo>
                <a:lnTo>
                  <a:pt x="730" y="561"/>
                </a:lnTo>
                <a:lnTo>
                  <a:pt x="728" y="560"/>
                </a:lnTo>
                <a:lnTo>
                  <a:pt x="726" y="560"/>
                </a:lnTo>
                <a:lnTo>
                  <a:pt x="725" y="562"/>
                </a:lnTo>
                <a:lnTo>
                  <a:pt x="725" y="563"/>
                </a:lnTo>
                <a:lnTo>
                  <a:pt x="724" y="563"/>
                </a:lnTo>
                <a:lnTo>
                  <a:pt x="722" y="564"/>
                </a:lnTo>
                <a:lnTo>
                  <a:pt x="720" y="564"/>
                </a:lnTo>
                <a:lnTo>
                  <a:pt x="719" y="564"/>
                </a:lnTo>
                <a:lnTo>
                  <a:pt x="719" y="565"/>
                </a:lnTo>
                <a:lnTo>
                  <a:pt x="717" y="568"/>
                </a:lnTo>
                <a:lnTo>
                  <a:pt x="716" y="568"/>
                </a:lnTo>
                <a:lnTo>
                  <a:pt x="714" y="571"/>
                </a:lnTo>
                <a:lnTo>
                  <a:pt x="713" y="572"/>
                </a:lnTo>
                <a:lnTo>
                  <a:pt x="712" y="572"/>
                </a:lnTo>
                <a:lnTo>
                  <a:pt x="710" y="573"/>
                </a:lnTo>
                <a:lnTo>
                  <a:pt x="710" y="575"/>
                </a:lnTo>
                <a:lnTo>
                  <a:pt x="710" y="576"/>
                </a:lnTo>
                <a:lnTo>
                  <a:pt x="709" y="578"/>
                </a:lnTo>
                <a:lnTo>
                  <a:pt x="710" y="579"/>
                </a:lnTo>
                <a:lnTo>
                  <a:pt x="710" y="580"/>
                </a:lnTo>
                <a:lnTo>
                  <a:pt x="708" y="581"/>
                </a:lnTo>
                <a:lnTo>
                  <a:pt x="707" y="583"/>
                </a:lnTo>
                <a:lnTo>
                  <a:pt x="708" y="586"/>
                </a:lnTo>
                <a:lnTo>
                  <a:pt x="709" y="586"/>
                </a:lnTo>
                <a:lnTo>
                  <a:pt x="709" y="587"/>
                </a:lnTo>
                <a:lnTo>
                  <a:pt x="707" y="590"/>
                </a:lnTo>
                <a:lnTo>
                  <a:pt x="707" y="591"/>
                </a:lnTo>
                <a:lnTo>
                  <a:pt x="707" y="592"/>
                </a:lnTo>
                <a:lnTo>
                  <a:pt x="706" y="593"/>
                </a:lnTo>
                <a:lnTo>
                  <a:pt x="707" y="595"/>
                </a:lnTo>
                <a:lnTo>
                  <a:pt x="707" y="596"/>
                </a:lnTo>
                <a:lnTo>
                  <a:pt x="705" y="597"/>
                </a:lnTo>
                <a:lnTo>
                  <a:pt x="705" y="599"/>
                </a:lnTo>
                <a:lnTo>
                  <a:pt x="705" y="600"/>
                </a:lnTo>
                <a:lnTo>
                  <a:pt x="704" y="601"/>
                </a:lnTo>
                <a:lnTo>
                  <a:pt x="703" y="600"/>
                </a:lnTo>
                <a:lnTo>
                  <a:pt x="702" y="599"/>
                </a:lnTo>
                <a:lnTo>
                  <a:pt x="702" y="601"/>
                </a:lnTo>
                <a:lnTo>
                  <a:pt x="703" y="605"/>
                </a:lnTo>
                <a:lnTo>
                  <a:pt x="702" y="607"/>
                </a:lnTo>
                <a:lnTo>
                  <a:pt x="702" y="608"/>
                </a:lnTo>
                <a:lnTo>
                  <a:pt x="699" y="612"/>
                </a:lnTo>
                <a:lnTo>
                  <a:pt x="699" y="613"/>
                </a:lnTo>
                <a:lnTo>
                  <a:pt x="698" y="614"/>
                </a:lnTo>
                <a:lnTo>
                  <a:pt x="696" y="616"/>
                </a:lnTo>
                <a:lnTo>
                  <a:pt x="696" y="618"/>
                </a:lnTo>
                <a:lnTo>
                  <a:pt x="695" y="618"/>
                </a:lnTo>
                <a:lnTo>
                  <a:pt x="694" y="620"/>
                </a:lnTo>
                <a:lnTo>
                  <a:pt x="693" y="621"/>
                </a:lnTo>
                <a:lnTo>
                  <a:pt x="692" y="619"/>
                </a:lnTo>
                <a:lnTo>
                  <a:pt x="690" y="619"/>
                </a:lnTo>
                <a:lnTo>
                  <a:pt x="689" y="619"/>
                </a:lnTo>
                <a:lnTo>
                  <a:pt x="689" y="620"/>
                </a:lnTo>
                <a:lnTo>
                  <a:pt x="689" y="621"/>
                </a:lnTo>
                <a:lnTo>
                  <a:pt x="688" y="621"/>
                </a:lnTo>
                <a:lnTo>
                  <a:pt x="687" y="621"/>
                </a:lnTo>
                <a:lnTo>
                  <a:pt x="686" y="624"/>
                </a:lnTo>
                <a:lnTo>
                  <a:pt x="685" y="625"/>
                </a:lnTo>
                <a:lnTo>
                  <a:pt x="681" y="625"/>
                </a:lnTo>
                <a:lnTo>
                  <a:pt x="680" y="625"/>
                </a:lnTo>
                <a:lnTo>
                  <a:pt x="679" y="625"/>
                </a:lnTo>
                <a:lnTo>
                  <a:pt x="678" y="625"/>
                </a:lnTo>
                <a:lnTo>
                  <a:pt x="676" y="625"/>
                </a:lnTo>
                <a:lnTo>
                  <a:pt x="672" y="625"/>
                </a:lnTo>
                <a:lnTo>
                  <a:pt x="671" y="625"/>
                </a:lnTo>
                <a:lnTo>
                  <a:pt x="670" y="625"/>
                </a:lnTo>
                <a:lnTo>
                  <a:pt x="669" y="625"/>
                </a:lnTo>
                <a:lnTo>
                  <a:pt x="667" y="625"/>
                </a:lnTo>
                <a:lnTo>
                  <a:pt x="667" y="626"/>
                </a:lnTo>
                <a:lnTo>
                  <a:pt x="667" y="628"/>
                </a:lnTo>
                <a:lnTo>
                  <a:pt x="667" y="629"/>
                </a:lnTo>
                <a:lnTo>
                  <a:pt x="665" y="631"/>
                </a:lnTo>
                <a:lnTo>
                  <a:pt x="665" y="632"/>
                </a:lnTo>
                <a:lnTo>
                  <a:pt x="664" y="633"/>
                </a:lnTo>
                <a:lnTo>
                  <a:pt x="664" y="634"/>
                </a:lnTo>
                <a:lnTo>
                  <a:pt x="663" y="635"/>
                </a:lnTo>
                <a:lnTo>
                  <a:pt x="662" y="636"/>
                </a:lnTo>
                <a:lnTo>
                  <a:pt x="663" y="636"/>
                </a:lnTo>
                <a:lnTo>
                  <a:pt x="662" y="637"/>
                </a:lnTo>
                <a:lnTo>
                  <a:pt x="662" y="638"/>
                </a:lnTo>
                <a:lnTo>
                  <a:pt x="661" y="639"/>
                </a:lnTo>
                <a:lnTo>
                  <a:pt x="660" y="639"/>
                </a:lnTo>
                <a:lnTo>
                  <a:pt x="659" y="639"/>
                </a:lnTo>
                <a:lnTo>
                  <a:pt x="659" y="640"/>
                </a:lnTo>
                <a:lnTo>
                  <a:pt x="659" y="641"/>
                </a:lnTo>
                <a:lnTo>
                  <a:pt x="657" y="640"/>
                </a:lnTo>
                <a:lnTo>
                  <a:pt x="655" y="641"/>
                </a:lnTo>
                <a:lnTo>
                  <a:pt x="653" y="642"/>
                </a:lnTo>
                <a:lnTo>
                  <a:pt x="652" y="642"/>
                </a:lnTo>
                <a:lnTo>
                  <a:pt x="651" y="643"/>
                </a:lnTo>
                <a:lnTo>
                  <a:pt x="650" y="644"/>
                </a:lnTo>
                <a:lnTo>
                  <a:pt x="649" y="643"/>
                </a:lnTo>
                <a:lnTo>
                  <a:pt x="648" y="644"/>
                </a:lnTo>
                <a:lnTo>
                  <a:pt x="647" y="645"/>
                </a:lnTo>
                <a:lnTo>
                  <a:pt x="647" y="646"/>
                </a:lnTo>
                <a:lnTo>
                  <a:pt x="647" y="647"/>
                </a:lnTo>
                <a:lnTo>
                  <a:pt x="647" y="650"/>
                </a:lnTo>
                <a:lnTo>
                  <a:pt x="645" y="650"/>
                </a:lnTo>
                <a:lnTo>
                  <a:pt x="645" y="651"/>
                </a:lnTo>
                <a:lnTo>
                  <a:pt x="647" y="652"/>
                </a:lnTo>
                <a:lnTo>
                  <a:pt x="646" y="653"/>
                </a:lnTo>
                <a:lnTo>
                  <a:pt x="644" y="651"/>
                </a:lnTo>
                <a:lnTo>
                  <a:pt x="644" y="653"/>
                </a:lnTo>
                <a:lnTo>
                  <a:pt x="642" y="653"/>
                </a:lnTo>
                <a:lnTo>
                  <a:pt x="641" y="654"/>
                </a:lnTo>
                <a:lnTo>
                  <a:pt x="640" y="654"/>
                </a:lnTo>
                <a:lnTo>
                  <a:pt x="639" y="654"/>
                </a:lnTo>
                <a:lnTo>
                  <a:pt x="638" y="654"/>
                </a:lnTo>
                <a:lnTo>
                  <a:pt x="638" y="655"/>
                </a:lnTo>
                <a:lnTo>
                  <a:pt x="637" y="655"/>
                </a:lnTo>
                <a:lnTo>
                  <a:pt x="637" y="656"/>
                </a:lnTo>
                <a:lnTo>
                  <a:pt x="637" y="657"/>
                </a:lnTo>
                <a:lnTo>
                  <a:pt x="637" y="658"/>
                </a:lnTo>
                <a:lnTo>
                  <a:pt x="636" y="659"/>
                </a:lnTo>
                <a:lnTo>
                  <a:pt x="636" y="660"/>
                </a:lnTo>
                <a:lnTo>
                  <a:pt x="638" y="661"/>
                </a:lnTo>
                <a:lnTo>
                  <a:pt x="637" y="661"/>
                </a:lnTo>
                <a:lnTo>
                  <a:pt x="637" y="662"/>
                </a:lnTo>
                <a:lnTo>
                  <a:pt x="638" y="663"/>
                </a:lnTo>
                <a:lnTo>
                  <a:pt x="639" y="663"/>
                </a:lnTo>
                <a:lnTo>
                  <a:pt x="640" y="663"/>
                </a:lnTo>
                <a:lnTo>
                  <a:pt x="640" y="664"/>
                </a:lnTo>
                <a:lnTo>
                  <a:pt x="640" y="665"/>
                </a:lnTo>
                <a:lnTo>
                  <a:pt x="641" y="666"/>
                </a:lnTo>
                <a:lnTo>
                  <a:pt x="641" y="667"/>
                </a:lnTo>
                <a:lnTo>
                  <a:pt x="642" y="667"/>
                </a:lnTo>
                <a:lnTo>
                  <a:pt x="643" y="667"/>
                </a:lnTo>
                <a:lnTo>
                  <a:pt x="642" y="667"/>
                </a:lnTo>
                <a:lnTo>
                  <a:pt x="642" y="668"/>
                </a:lnTo>
                <a:lnTo>
                  <a:pt x="642" y="669"/>
                </a:lnTo>
                <a:lnTo>
                  <a:pt x="642" y="670"/>
                </a:lnTo>
                <a:lnTo>
                  <a:pt x="641" y="670"/>
                </a:lnTo>
                <a:lnTo>
                  <a:pt x="640" y="670"/>
                </a:lnTo>
                <a:lnTo>
                  <a:pt x="641" y="670"/>
                </a:lnTo>
                <a:lnTo>
                  <a:pt x="641" y="671"/>
                </a:lnTo>
                <a:lnTo>
                  <a:pt x="641" y="672"/>
                </a:lnTo>
                <a:lnTo>
                  <a:pt x="641" y="673"/>
                </a:lnTo>
                <a:lnTo>
                  <a:pt x="639" y="673"/>
                </a:lnTo>
                <a:lnTo>
                  <a:pt x="639" y="674"/>
                </a:lnTo>
                <a:lnTo>
                  <a:pt x="638" y="673"/>
                </a:lnTo>
                <a:lnTo>
                  <a:pt x="638" y="674"/>
                </a:lnTo>
                <a:lnTo>
                  <a:pt x="638" y="675"/>
                </a:lnTo>
                <a:lnTo>
                  <a:pt x="638" y="676"/>
                </a:lnTo>
                <a:lnTo>
                  <a:pt x="636" y="676"/>
                </a:lnTo>
                <a:lnTo>
                  <a:pt x="635" y="675"/>
                </a:lnTo>
                <a:lnTo>
                  <a:pt x="635" y="676"/>
                </a:lnTo>
                <a:lnTo>
                  <a:pt x="634" y="676"/>
                </a:lnTo>
                <a:lnTo>
                  <a:pt x="633" y="676"/>
                </a:lnTo>
                <a:lnTo>
                  <a:pt x="633" y="677"/>
                </a:lnTo>
                <a:lnTo>
                  <a:pt x="632" y="678"/>
                </a:lnTo>
                <a:lnTo>
                  <a:pt x="633" y="678"/>
                </a:lnTo>
                <a:lnTo>
                  <a:pt x="634" y="678"/>
                </a:lnTo>
                <a:lnTo>
                  <a:pt x="635" y="680"/>
                </a:lnTo>
                <a:lnTo>
                  <a:pt x="634" y="680"/>
                </a:lnTo>
                <a:lnTo>
                  <a:pt x="633" y="680"/>
                </a:lnTo>
                <a:lnTo>
                  <a:pt x="632" y="680"/>
                </a:lnTo>
                <a:lnTo>
                  <a:pt x="633" y="681"/>
                </a:lnTo>
                <a:lnTo>
                  <a:pt x="632" y="681"/>
                </a:lnTo>
                <a:lnTo>
                  <a:pt x="632" y="682"/>
                </a:lnTo>
                <a:lnTo>
                  <a:pt x="631" y="682"/>
                </a:lnTo>
                <a:lnTo>
                  <a:pt x="631" y="683"/>
                </a:lnTo>
                <a:lnTo>
                  <a:pt x="632" y="683"/>
                </a:lnTo>
                <a:lnTo>
                  <a:pt x="631" y="683"/>
                </a:lnTo>
                <a:lnTo>
                  <a:pt x="632" y="685"/>
                </a:lnTo>
                <a:lnTo>
                  <a:pt x="630" y="685"/>
                </a:lnTo>
                <a:lnTo>
                  <a:pt x="630" y="686"/>
                </a:lnTo>
                <a:lnTo>
                  <a:pt x="630" y="687"/>
                </a:lnTo>
                <a:lnTo>
                  <a:pt x="629" y="688"/>
                </a:lnTo>
                <a:lnTo>
                  <a:pt x="628" y="687"/>
                </a:lnTo>
                <a:lnTo>
                  <a:pt x="627" y="689"/>
                </a:lnTo>
                <a:lnTo>
                  <a:pt x="626" y="689"/>
                </a:lnTo>
                <a:lnTo>
                  <a:pt x="625" y="689"/>
                </a:lnTo>
                <a:lnTo>
                  <a:pt x="624" y="689"/>
                </a:lnTo>
                <a:lnTo>
                  <a:pt x="624" y="690"/>
                </a:lnTo>
                <a:lnTo>
                  <a:pt x="623" y="690"/>
                </a:lnTo>
                <a:lnTo>
                  <a:pt x="622" y="690"/>
                </a:lnTo>
                <a:lnTo>
                  <a:pt x="622" y="691"/>
                </a:lnTo>
                <a:lnTo>
                  <a:pt x="621" y="692"/>
                </a:lnTo>
                <a:lnTo>
                  <a:pt x="621" y="693"/>
                </a:lnTo>
                <a:lnTo>
                  <a:pt x="620" y="693"/>
                </a:lnTo>
                <a:lnTo>
                  <a:pt x="620" y="692"/>
                </a:lnTo>
                <a:lnTo>
                  <a:pt x="619" y="692"/>
                </a:lnTo>
                <a:lnTo>
                  <a:pt x="619" y="693"/>
                </a:lnTo>
                <a:lnTo>
                  <a:pt x="618" y="693"/>
                </a:lnTo>
                <a:lnTo>
                  <a:pt x="619" y="693"/>
                </a:lnTo>
                <a:lnTo>
                  <a:pt x="619" y="694"/>
                </a:lnTo>
                <a:lnTo>
                  <a:pt x="619" y="695"/>
                </a:lnTo>
                <a:lnTo>
                  <a:pt x="620" y="695"/>
                </a:lnTo>
                <a:lnTo>
                  <a:pt x="618" y="695"/>
                </a:lnTo>
                <a:lnTo>
                  <a:pt x="618" y="696"/>
                </a:lnTo>
                <a:lnTo>
                  <a:pt x="617" y="696"/>
                </a:lnTo>
                <a:lnTo>
                  <a:pt x="616" y="696"/>
                </a:lnTo>
                <a:lnTo>
                  <a:pt x="615" y="696"/>
                </a:lnTo>
                <a:lnTo>
                  <a:pt x="614" y="696"/>
                </a:lnTo>
                <a:lnTo>
                  <a:pt x="613" y="696"/>
                </a:lnTo>
                <a:lnTo>
                  <a:pt x="613" y="697"/>
                </a:lnTo>
                <a:lnTo>
                  <a:pt x="614" y="698"/>
                </a:lnTo>
                <a:lnTo>
                  <a:pt x="613" y="698"/>
                </a:lnTo>
                <a:lnTo>
                  <a:pt x="613" y="699"/>
                </a:lnTo>
                <a:lnTo>
                  <a:pt x="612" y="699"/>
                </a:lnTo>
                <a:lnTo>
                  <a:pt x="612" y="700"/>
                </a:lnTo>
                <a:lnTo>
                  <a:pt x="612" y="701"/>
                </a:lnTo>
                <a:lnTo>
                  <a:pt x="612" y="702"/>
                </a:lnTo>
                <a:lnTo>
                  <a:pt x="611" y="702"/>
                </a:lnTo>
                <a:lnTo>
                  <a:pt x="611" y="703"/>
                </a:lnTo>
                <a:lnTo>
                  <a:pt x="611" y="704"/>
                </a:lnTo>
                <a:lnTo>
                  <a:pt x="611" y="703"/>
                </a:lnTo>
                <a:lnTo>
                  <a:pt x="610" y="703"/>
                </a:lnTo>
                <a:lnTo>
                  <a:pt x="611" y="706"/>
                </a:lnTo>
                <a:lnTo>
                  <a:pt x="610" y="706"/>
                </a:lnTo>
                <a:lnTo>
                  <a:pt x="611" y="706"/>
                </a:lnTo>
                <a:lnTo>
                  <a:pt x="610" y="707"/>
                </a:lnTo>
                <a:lnTo>
                  <a:pt x="610" y="708"/>
                </a:lnTo>
                <a:lnTo>
                  <a:pt x="610" y="709"/>
                </a:lnTo>
                <a:lnTo>
                  <a:pt x="609" y="709"/>
                </a:lnTo>
                <a:lnTo>
                  <a:pt x="609" y="710"/>
                </a:lnTo>
                <a:lnTo>
                  <a:pt x="610" y="709"/>
                </a:lnTo>
                <a:lnTo>
                  <a:pt x="610" y="710"/>
                </a:lnTo>
                <a:lnTo>
                  <a:pt x="609" y="710"/>
                </a:lnTo>
                <a:lnTo>
                  <a:pt x="609" y="711"/>
                </a:lnTo>
                <a:lnTo>
                  <a:pt x="610" y="710"/>
                </a:lnTo>
                <a:lnTo>
                  <a:pt x="610" y="711"/>
                </a:lnTo>
                <a:lnTo>
                  <a:pt x="610" y="712"/>
                </a:lnTo>
                <a:lnTo>
                  <a:pt x="609" y="712"/>
                </a:lnTo>
                <a:lnTo>
                  <a:pt x="608" y="712"/>
                </a:lnTo>
                <a:lnTo>
                  <a:pt x="608" y="713"/>
                </a:lnTo>
                <a:lnTo>
                  <a:pt x="608" y="714"/>
                </a:lnTo>
                <a:lnTo>
                  <a:pt x="607" y="714"/>
                </a:lnTo>
                <a:lnTo>
                  <a:pt x="606" y="714"/>
                </a:lnTo>
                <a:lnTo>
                  <a:pt x="606" y="715"/>
                </a:lnTo>
                <a:lnTo>
                  <a:pt x="606" y="717"/>
                </a:lnTo>
                <a:lnTo>
                  <a:pt x="605" y="717"/>
                </a:lnTo>
                <a:lnTo>
                  <a:pt x="605" y="718"/>
                </a:lnTo>
                <a:lnTo>
                  <a:pt x="604" y="718"/>
                </a:lnTo>
                <a:lnTo>
                  <a:pt x="604" y="720"/>
                </a:lnTo>
                <a:lnTo>
                  <a:pt x="603" y="722"/>
                </a:lnTo>
                <a:lnTo>
                  <a:pt x="602" y="722"/>
                </a:lnTo>
                <a:lnTo>
                  <a:pt x="602" y="724"/>
                </a:lnTo>
                <a:lnTo>
                  <a:pt x="601" y="724"/>
                </a:lnTo>
                <a:lnTo>
                  <a:pt x="601" y="725"/>
                </a:lnTo>
                <a:lnTo>
                  <a:pt x="601" y="726"/>
                </a:lnTo>
                <a:lnTo>
                  <a:pt x="600" y="727"/>
                </a:lnTo>
                <a:lnTo>
                  <a:pt x="600" y="728"/>
                </a:lnTo>
                <a:lnTo>
                  <a:pt x="599" y="728"/>
                </a:lnTo>
                <a:lnTo>
                  <a:pt x="599" y="729"/>
                </a:lnTo>
                <a:lnTo>
                  <a:pt x="599" y="728"/>
                </a:lnTo>
                <a:lnTo>
                  <a:pt x="600" y="729"/>
                </a:lnTo>
                <a:lnTo>
                  <a:pt x="599" y="729"/>
                </a:lnTo>
                <a:lnTo>
                  <a:pt x="600" y="729"/>
                </a:lnTo>
                <a:lnTo>
                  <a:pt x="599" y="730"/>
                </a:lnTo>
                <a:lnTo>
                  <a:pt x="600" y="731"/>
                </a:lnTo>
                <a:lnTo>
                  <a:pt x="600" y="732"/>
                </a:lnTo>
                <a:lnTo>
                  <a:pt x="600" y="733"/>
                </a:lnTo>
                <a:lnTo>
                  <a:pt x="601" y="733"/>
                </a:lnTo>
                <a:lnTo>
                  <a:pt x="600" y="733"/>
                </a:lnTo>
                <a:lnTo>
                  <a:pt x="600" y="734"/>
                </a:lnTo>
                <a:lnTo>
                  <a:pt x="601" y="734"/>
                </a:lnTo>
                <a:lnTo>
                  <a:pt x="600" y="735"/>
                </a:lnTo>
                <a:lnTo>
                  <a:pt x="599" y="735"/>
                </a:lnTo>
                <a:lnTo>
                  <a:pt x="600" y="735"/>
                </a:lnTo>
                <a:lnTo>
                  <a:pt x="599" y="736"/>
                </a:lnTo>
                <a:lnTo>
                  <a:pt x="599" y="737"/>
                </a:lnTo>
                <a:lnTo>
                  <a:pt x="598" y="738"/>
                </a:lnTo>
                <a:lnTo>
                  <a:pt x="598" y="739"/>
                </a:lnTo>
                <a:lnTo>
                  <a:pt x="598" y="740"/>
                </a:lnTo>
                <a:lnTo>
                  <a:pt x="598" y="741"/>
                </a:lnTo>
                <a:lnTo>
                  <a:pt x="598" y="742"/>
                </a:lnTo>
                <a:lnTo>
                  <a:pt x="598" y="743"/>
                </a:lnTo>
                <a:lnTo>
                  <a:pt x="597" y="743"/>
                </a:lnTo>
                <a:lnTo>
                  <a:pt x="598" y="744"/>
                </a:lnTo>
                <a:lnTo>
                  <a:pt x="597" y="744"/>
                </a:lnTo>
                <a:lnTo>
                  <a:pt x="597" y="745"/>
                </a:lnTo>
                <a:lnTo>
                  <a:pt x="597" y="746"/>
                </a:lnTo>
                <a:lnTo>
                  <a:pt x="598" y="747"/>
                </a:lnTo>
                <a:lnTo>
                  <a:pt x="597" y="747"/>
                </a:lnTo>
                <a:lnTo>
                  <a:pt x="597" y="748"/>
                </a:lnTo>
                <a:lnTo>
                  <a:pt x="598" y="748"/>
                </a:lnTo>
                <a:lnTo>
                  <a:pt x="597" y="748"/>
                </a:lnTo>
                <a:lnTo>
                  <a:pt x="598" y="749"/>
                </a:lnTo>
                <a:lnTo>
                  <a:pt x="597" y="749"/>
                </a:lnTo>
                <a:lnTo>
                  <a:pt x="598" y="749"/>
                </a:lnTo>
                <a:lnTo>
                  <a:pt x="597" y="750"/>
                </a:lnTo>
                <a:lnTo>
                  <a:pt x="597" y="751"/>
                </a:lnTo>
                <a:lnTo>
                  <a:pt x="597" y="752"/>
                </a:lnTo>
                <a:lnTo>
                  <a:pt x="597" y="754"/>
                </a:lnTo>
                <a:lnTo>
                  <a:pt x="597" y="755"/>
                </a:lnTo>
                <a:lnTo>
                  <a:pt x="598" y="755"/>
                </a:lnTo>
                <a:lnTo>
                  <a:pt x="597" y="755"/>
                </a:lnTo>
                <a:lnTo>
                  <a:pt x="598" y="756"/>
                </a:lnTo>
                <a:lnTo>
                  <a:pt x="598" y="757"/>
                </a:lnTo>
                <a:lnTo>
                  <a:pt x="597" y="757"/>
                </a:lnTo>
                <a:lnTo>
                  <a:pt x="598" y="757"/>
                </a:lnTo>
                <a:lnTo>
                  <a:pt x="598" y="758"/>
                </a:lnTo>
                <a:lnTo>
                  <a:pt x="598" y="759"/>
                </a:lnTo>
                <a:lnTo>
                  <a:pt x="599" y="759"/>
                </a:lnTo>
                <a:lnTo>
                  <a:pt x="599" y="760"/>
                </a:lnTo>
                <a:lnTo>
                  <a:pt x="600" y="760"/>
                </a:lnTo>
                <a:lnTo>
                  <a:pt x="601" y="761"/>
                </a:lnTo>
                <a:lnTo>
                  <a:pt x="602" y="761"/>
                </a:lnTo>
                <a:lnTo>
                  <a:pt x="602" y="762"/>
                </a:lnTo>
                <a:lnTo>
                  <a:pt x="603" y="762"/>
                </a:lnTo>
                <a:lnTo>
                  <a:pt x="602" y="763"/>
                </a:lnTo>
                <a:lnTo>
                  <a:pt x="603" y="764"/>
                </a:lnTo>
                <a:lnTo>
                  <a:pt x="604" y="765"/>
                </a:lnTo>
                <a:lnTo>
                  <a:pt x="604" y="766"/>
                </a:lnTo>
                <a:lnTo>
                  <a:pt x="604" y="767"/>
                </a:lnTo>
                <a:lnTo>
                  <a:pt x="605" y="767"/>
                </a:lnTo>
                <a:lnTo>
                  <a:pt x="604" y="770"/>
                </a:lnTo>
                <a:lnTo>
                  <a:pt x="605" y="770"/>
                </a:lnTo>
                <a:lnTo>
                  <a:pt x="605" y="771"/>
                </a:lnTo>
                <a:lnTo>
                  <a:pt x="605" y="772"/>
                </a:lnTo>
                <a:lnTo>
                  <a:pt x="605" y="773"/>
                </a:lnTo>
                <a:lnTo>
                  <a:pt x="607" y="775"/>
                </a:lnTo>
                <a:lnTo>
                  <a:pt x="608" y="777"/>
                </a:lnTo>
                <a:lnTo>
                  <a:pt x="609" y="777"/>
                </a:lnTo>
                <a:lnTo>
                  <a:pt x="609" y="778"/>
                </a:lnTo>
                <a:lnTo>
                  <a:pt x="609" y="783"/>
                </a:lnTo>
                <a:lnTo>
                  <a:pt x="602" y="783"/>
                </a:lnTo>
                <a:lnTo>
                  <a:pt x="601" y="782"/>
                </a:lnTo>
                <a:lnTo>
                  <a:pt x="601" y="781"/>
                </a:lnTo>
                <a:lnTo>
                  <a:pt x="600" y="781"/>
                </a:lnTo>
                <a:lnTo>
                  <a:pt x="599" y="780"/>
                </a:lnTo>
                <a:lnTo>
                  <a:pt x="598" y="780"/>
                </a:lnTo>
                <a:lnTo>
                  <a:pt x="596" y="780"/>
                </a:lnTo>
                <a:lnTo>
                  <a:pt x="593" y="779"/>
                </a:lnTo>
                <a:lnTo>
                  <a:pt x="591" y="780"/>
                </a:lnTo>
                <a:lnTo>
                  <a:pt x="590" y="780"/>
                </a:lnTo>
                <a:lnTo>
                  <a:pt x="589" y="780"/>
                </a:lnTo>
                <a:lnTo>
                  <a:pt x="587" y="780"/>
                </a:lnTo>
                <a:lnTo>
                  <a:pt x="586" y="779"/>
                </a:lnTo>
                <a:lnTo>
                  <a:pt x="585" y="779"/>
                </a:lnTo>
                <a:lnTo>
                  <a:pt x="584" y="778"/>
                </a:lnTo>
                <a:lnTo>
                  <a:pt x="584" y="779"/>
                </a:lnTo>
                <a:lnTo>
                  <a:pt x="583" y="779"/>
                </a:lnTo>
                <a:lnTo>
                  <a:pt x="583" y="778"/>
                </a:lnTo>
                <a:lnTo>
                  <a:pt x="583" y="779"/>
                </a:lnTo>
                <a:lnTo>
                  <a:pt x="583" y="780"/>
                </a:lnTo>
                <a:lnTo>
                  <a:pt x="582" y="780"/>
                </a:lnTo>
                <a:lnTo>
                  <a:pt x="582" y="781"/>
                </a:lnTo>
                <a:lnTo>
                  <a:pt x="581" y="781"/>
                </a:lnTo>
                <a:lnTo>
                  <a:pt x="581" y="782"/>
                </a:lnTo>
                <a:lnTo>
                  <a:pt x="580" y="782"/>
                </a:lnTo>
                <a:lnTo>
                  <a:pt x="580" y="783"/>
                </a:lnTo>
                <a:lnTo>
                  <a:pt x="579" y="782"/>
                </a:lnTo>
                <a:lnTo>
                  <a:pt x="579" y="781"/>
                </a:lnTo>
                <a:lnTo>
                  <a:pt x="578" y="781"/>
                </a:lnTo>
                <a:lnTo>
                  <a:pt x="577" y="781"/>
                </a:lnTo>
                <a:lnTo>
                  <a:pt x="575" y="780"/>
                </a:lnTo>
                <a:lnTo>
                  <a:pt x="574" y="780"/>
                </a:lnTo>
                <a:lnTo>
                  <a:pt x="573" y="780"/>
                </a:lnTo>
                <a:lnTo>
                  <a:pt x="572" y="780"/>
                </a:lnTo>
                <a:lnTo>
                  <a:pt x="572" y="779"/>
                </a:lnTo>
                <a:lnTo>
                  <a:pt x="571" y="778"/>
                </a:lnTo>
                <a:lnTo>
                  <a:pt x="571" y="777"/>
                </a:lnTo>
                <a:lnTo>
                  <a:pt x="571" y="778"/>
                </a:lnTo>
                <a:lnTo>
                  <a:pt x="570" y="778"/>
                </a:lnTo>
                <a:lnTo>
                  <a:pt x="569" y="778"/>
                </a:lnTo>
                <a:lnTo>
                  <a:pt x="567" y="778"/>
                </a:lnTo>
                <a:lnTo>
                  <a:pt x="566" y="779"/>
                </a:lnTo>
                <a:lnTo>
                  <a:pt x="566" y="780"/>
                </a:lnTo>
                <a:lnTo>
                  <a:pt x="565" y="780"/>
                </a:lnTo>
                <a:lnTo>
                  <a:pt x="563" y="780"/>
                </a:lnTo>
                <a:lnTo>
                  <a:pt x="562" y="779"/>
                </a:lnTo>
                <a:lnTo>
                  <a:pt x="560" y="780"/>
                </a:lnTo>
                <a:lnTo>
                  <a:pt x="559" y="779"/>
                </a:lnTo>
                <a:lnTo>
                  <a:pt x="558" y="779"/>
                </a:lnTo>
                <a:lnTo>
                  <a:pt x="558" y="778"/>
                </a:lnTo>
                <a:lnTo>
                  <a:pt x="558" y="777"/>
                </a:lnTo>
                <a:lnTo>
                  <a:pt x="557" y="778"/>
                </a:lnTo>
                <a:lnTo>
                  <a:pt x="557" y="7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0" name="Freeform 72"/>
          <p:cNvSpPr>
            <a:spLocks/>
          </p:cNvSpPr>
          <p:nvPr/>
        </p:nvSpPr>
        <p:spPr bwMode="auto">
          <a:xfrm>
            <a:off x="5183188" y="3560763"/>
            <a:ext cx="793750" cy="638175"/>
          </a:xfrm>
          <a:custGeom>
            <a:avLst/>
            <a:gdLst>
              <a:gd name="T0" fmla="*/ 2147483647 w 500"/>
              <a:gd name="T1" fmla="*/ 2147483647 h 402"/>
              <a:gd name="T2" fmla="*/ 2147483647 w 500"/>
              <a:gd name="T3" fmla="*/ 2147483647 h 402"/>
              <a:gd name="T4" fmla="*/ 2147483647 w 500"/>
              <a:gd name="T5" fmla="*/ 2147483647 h 402"/>
              <a:gd name="T6" fmla="*/ 2147483647 w 500"/>
              <a:gd name="T7" fmla="*/ 2147483647 h 402"/>
              <a:gd name="T8" fmla="*/ 2147483647 w 500"/>
              <a:gd name="T9" fmla="*/ 2147483647 h 402"/>
              <a:gd name="T10" fmla="*/ 2147483647 w 500"/>
              <a:gd name="T11" fmla="*/ 2147483647 h 402"/>
              <a:gd name="T12" fmla="*/ 2147483647 w 500"/>
              <a:gd name="T13" fmla="*/ 2147483647 h 402"/>
              <a:gd name="T14" fmla="*/ 2147483647 w 500"/>
              <a:gd name="T15" fmla="*/ 2147483647 h 402"/>
              <a:gd name="T16" fmla="*/ 2147483647 w 500"/>
              <a:gd name="T17" fmla="*/ 2147483647 h 402"/>
              <a:gd name="T18" fmla="*/ 2147483647 w 500"/>
              <a:gd name="T19" fmla="*/ 2147483647 h 402"/>
              <a:gd name="T20" fmla="*/ 2147483647 w 500"/>
              <a:gd name="T21" fmla="*/ 2147483647 h 402"/>
              <a:gd name="T22" fmla="*/ 2147483647 w 500"/>
              <a:gd name="T23" fmla="*/ 2147483647 h 402"/>
              <a:gd name="T24" fmla="*/ 2147483647 w 500"/>
              <a:gd name="T25" fmla="*/ 2147483647 h 402"/>
              <a:gd name="T26" fmla="*/ 2147483647 w 500"/>
              <a:gd name="T27" fmla="*/ 2147483647 h 402"/>
              <a:gd name="T28" fmla="*/ 2147483647 w 500"/>
              <a:gd name="T29" fmla="*/ 2147483647 h 402"/>
              <a:gd name="T30" fmla="*/ 2147483647 w 500"/>
              <a:gd name="T31" fmla="*/ 2147483647 h 402"/>
              <a:gd name="T32" fmla="*/ 2147483647 w 500"/>
              <a:gd name="T33" fmla="*/ 2147483647 h 402"/>
              <a:gd name="T34" fmla="*/ 2147483647 w 500"/>
              <a:gd name="T35" fmla="*/ 2147483647 h 402"/>
              <a:gd name="T36" fmla="*/ 2147483647 w 500"/>
              <a:gd name="T37" fmla="*/ 2147483647 h 402"/>
              <a:gd name="T38" fmla="*/ 2147483647 w 500"/>
              <a:gd name="T39" fmla="*/ 2147483647 h 402"/>
              <a:gd name="T40" fmla="*/ 2147483647 w 500"/>
              <a:gd name="T41" fmla="*/ 2147483647 h 402"/>
              <a:gd name="T42" fmla="*/ 2147483647 w 500"/>
              <a:gd name="T43" fmla="*/ 2147483647 h 402"/>
              <a:gd name="T44" fmla="*/ 2147483647 w 500"/>
              <a:gd name="T45" fmla="*/ 2147483647 h 402"/>
              <a:gd name="T46" fmla="*/ 2147483647 w 500"/>
              <a:gd name="T47" fmla="*/ 2147483647 h 402"/>
              <a:gd name="T48" fmla="*/ 2147483647 w 500"/>
              <a:gd name="T49" fmla="*/ 2147483647 h 402"/>
              <a:gd name="T50" fmla="*/ 2147483647 w 500"/>
              <a:gd name="T51" fmla="*/ 2147483647 h 402"/>
              <a:gd name="T52" fmla="*/ 2147483647 w 500"/>
              <a:gd name="T53" fmla="*/ 2147483647 h 402"/>
              <a:gd name="T54" fmla="*/ 2147483647 w 500"/>
              <a:gd name="T55" fmla="*/ 2147483647 h 402"/>
              <a:gd name="T56" fmla="*/ 2147483647 w 500"/>
              <a:gd name="T57" fmla="*/ 2147483647 h 402"/>
              <a:gd name="T58" fmla="*/ 2147483647 w 500"/>
              <a:gd name="T59" fmla="*/ 2147483647 h 402"/>
              <a:gd name="T60" fmla="*/ 2147483647 w 500"/>
              <a:gd name="T61" fmla="*/ 2147483647 h 402"/>
              <a:gd name="T62" fmla="*/ 2147483647 w 500"/>
              <a:gd name="T63" fmla="*/ 2147483647 h 402"/>
              <a:gd name="T64" fmla="*/ 2147483647 w 500"/>
              <a:gd name="T65" fmla="*/ 2147483647 h 402"/>
              <a:gd name="T66" fmla="*/ 2147483647 w 500"/>
              <a:gd name="T67" fmla="*/ 2147483647 h 402"/>
              <a:gd name="T68" fmla="*/ 2147483647 w 500"/>
              <a:gd name="T69" fmla="*/ 2147483647 h 402"/>
              <a:gd name="T70" fmla="*/ 2147483647 w 500"/>
              <a:gd name="T71" fmla="*/ 2147483647 h 402"/>
              <a:gd name="T72" fmla="*/ 2147483647 w 500"/>
              <a:gd name="T73" fmla="*/ 2147483647 h 402"/>
              <a:gd name="T74" fmla="*/ 2147483647 w 500"/>
              <a:gd name="T75" fmla="*/ 2147483647 h 402"/>
              <a:gd name="T76" fmla="*/ 2147483647 w 500"/>
              <a:gd name="T77" fmla="*/ 2147483647 h 402"/>
              <a:gd name="T78" fmla="*/ 2147483647 w 500"/>
              <a:gd name="T79" fmla="*/ 2147483647 h 402"/>
              <a:gd name="T80" fmla="*/ 2147483647 w 500"/>
              <a:gd name="T81" fmla="*/ 2147483647 h 402"/>
              <a:gd name="T82" fmla="*/ 2147483647 w 500"/>
              <a:gd name="T83" fmla="*/ 2147483647 h 402"/>
              <a:gd name="T84" fmla="*/ 2147483647 w 500"/>
              <a:gd name="T85" fmla="*/ 2147483647 h 402"/>
              <a:gd name="T86" fmla="*/ 2147483647 w 500"/>
              <a:gd name="T87" fmla="*/ 2147483647 h 402"/>
              <a:gd name="T88" fmla="*/ 2147483647 w 500"/>
              <a:gd name="T89" fmla="*/ 2147483647 h 402"/>
              <a:gd name="T90" fmla="*/ 2147483647 w 500"/>
              <a:gd name="T91" fmla="*/ 2147483647 h 402"/>
              <a:gd name="T92" fmla="*/ 2147483647 w 500"/>
              <a:gd name="T93" fmla="*/ 2147483647 h 402"/>
              <a:gd name="T94" fmla="*/ 2147483647 w 500"/>
              <a:gd name="T95" fmla="*/ 2147483647 h 402"/>
              <a:gd name="T96" fmla="*/ 2147483647 w 500"/>
              <a:gd name="T97" fmla="*/ 2147483647 h 402"/>
              <a:gd name="T98" fmla="*/ 2147483647 w 500"/>
              <a:gd name="T99" fmla="*/ 2147483647 h 402"/>
              <a:gd name="T100" fmla="*/ 2147483647 w 500"/>
              <a:gd name="T101" fmla="*/ 2147483647 h 402"/>
              <a:gd name="T102" fmla="*/ 2147483647 w 500"/>
              <a:gd name="T103" fmla="*/ 2147483647 h 402"/>
              <a:gd name="T104" fmla="*/ 0 w 500"/>
              <a:gd name="T105" fmla="*/ 2147483647 h 402"/>
              <a:gd name="T106" fmla="*/ 2147483647 w 500"/>
              <a:gd name="T107" fmla="*/ 2147483647 h 402"/>
              <a:gd name="T108" fmla="*/ 2147483647 w 500"/>
              <a:gd name="T109" fmla="*/ 2147483647 h 402"/>
              <a:gd name="T110" fmla="*/ 2147483647 w 500"/>
              <a:gd name="T111" fmla="*/ 2147483647 h 402"/>
              <a:gd name="T112" fmla="*/ 2147483647 w 500"/>
              <a:gd name="T113" fmla="*/ 2147483647 h 402"/>
              <a:gd name="T114" fmla="*/ 2147483647 w 500"/>
              <a:gd name="T115" fmla="*/ 2147483647 h 402"/>
              <a:gd name="T116" fmla="*/ 2147483647 w 500"/>
              <a:gd name="T117" fmla="*/ 2147483647 h 402"/>
              <a:gd name="T118" fmla="*/ 2147483647 w 500"/>
              <a:gd name="T119" fmla="*/ 2147483647 h 4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0"/>
              <a:gd name="T181" fmla="*/ 0 h 402"/>
              <a:gd name="T182" fmla="*/ 500 w 500"/>
              <a:gd name="T183" fmla="*/ 402 h 4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0" h="402">
                <a:moveTo>
                  <a:pt x="491" y="402"/>
                </a:moveTo>
                <a:lnTo>
                  <a:pt x="491" y="402"/>
                </a:lnTo>
                <a:lnTo>
                  <a:pt x="490" y="402"/>
                </a:lnTo>
                <a:lnTo>
                  <a:pt x="490" y="401"/>
                </a:lnTo>
                <a:lnTo>
                  <a:pt x="489" y="400"/>
                </a:lnTo>
                <a:lnTo>
                  <a:pt x="489" y="401"/>
                </a:lnTo>
                <a:lnTo>
                  <a:pt x="488" y="399"/>
                </a:lnTo>
                <a:lnTo>
                  <a:pt x="488" y="400"/>
                </a:lnTo>
                <a:lnTo>
                  <a:pt x="488" y="399"/>
                </a:lnTo>
                <a:lnTo>
                  <a:pt x="487" y="399"/>
                </a:lnTo>
                <a:lnTo>
                  <a:pt x="487" y="398"/>
                </a:lnTo>
                <a:lnTo>
                  <a:pt x="486" y="399"/>
                </a:lnTo>
                <a:lnTo>
                  <a:pt x="486" y="398"/>
                </a:lnTo>
                <a:lnTo>
                  <a:pt x="485" y="398"/>
                </a:lnTo>
                <a:lnTo>
                  <a:pt x="484" y="398"/>
                </a:lnTo>
                <a:lnTo>
                  <a:pt x="483" y="398"/>
                </a:lnTo>
                <a:lnTo>
                  <a:pt x="482" y="398"/>
                </a:lnTo>
                <a:lnTo>
                  <a:pt x="481" y="398"/>
                </a:lnTo>
                <a:lnTo>
                  <a:pt x="481" y="397"/>
                </a:lnTo>
                <a:lnTo>
                  <a:pt x="480" y="396"/>
                </a:lnTo>
                <a:lnTo>
                  <a:pt x="480" y="395"/>
                </a:lnTo>
                <a:lnTo>
                  <a:pt x="481" y="394"/>
                </a:lnTo>
                <a:lnTo>
                  <a:pt x="482" y="393"/>
                </a:lnTo>
                <a:lnTo>
                  <a:pt x="482" y="392"/>
                </a:lnTo>
                <a:lnTo>
                  <a:pt x="483" y="390"/>
                </a:lnTo>
                <a:lnTo>
                  <a:pt x="484" y="389"/>
                </a:lnTo>
                <a:lnTo>
                  <a:pt x="485" y="388"/>
                </a:lnTo>
                <a:lnTo>
                  <a:pt x="486" y="386"/>
                </a:lnTo>
                <a:lnTo>
                  <a:pt x="486" y="385"/>
                </a:lnTo>
                <a:lnTo>
                  <a:pt x="487" y="385"/>
                </a:lnTo>
                <a:lnTo>
                  <a:pt x="487" y="384"/>
                </a:lnTo>
                <a:lnTo>
                  <a:pt x="488" y="382"/>
                </a:lnTo>
                <a:lnTo>
                  <a:pt x="491" y="381"/>
                </a:lnTo>
                <a:lnTo>
                  <a:pt x="491" y="380"/>
                </a:lnTo>
                <a:lnTo>
                  <a:pt x="492" y="381"/>
                </a:lnTo>
                <a:lnTo>
                  <a:pt x="493" y="380"/>
                </a:lnTo>
                <a:lnTo>
                  <a:pt x="494" y="380"/>
                </a:lnTo>
                <a:lnTo>
                  <a:pt x="495" y="380"/>
                </a:lnTo>
                <a:lnTo>
                  <a:pt x="496" y="379"/>
                </a:lnTo>
                <a:lnTo>
                  <a:pt x="497" y="380"/>
                </a:lnTo>
                <a:lnTo>
                  <a:pt x="498" y="379"/>
                </a:lnTo>
                <a:lnTo>
                  <a:pt x="500" y="350"/>
                </a:lnTo>
                <a:lnTo>
                  <a:pt x="499" y="350"/>
                </a:lnTo>
                <a:lnTo>
                  <a:pt x="499" y="348"/>
                </a:lnTo>
                <a:lnTo>
                  <a:pt x="498" y="348"/>
                </a:lnTo>
                <a:lnTo>
                  <a:pt x="496" y="348"/>
                </a:lnTo>
                <a:lnTo>
                  <a:pt x="495" y="349"/>
                </a:lnTo>
                <a:lnTo>
                  <a:pt x="494" y="349"/>
                </a:lnTo>
                <a:lnTo>
                  <a:pt x="494" y="350"/>
                </a:lnTo>
                <a:lnTo>
                  <a:pt x="492" y="352"/>
                </a:lnTo>
                <a:lnTo>
                  <a:pt x="491" y="353"/>
                </a:lnTo>
                <a:lnTo>
                  <a:pt x="490" y="353"/>
                </a:lnTo>
                <a:lnTo>
                  <a:pt x="490" y="354"/>
                </a:lnTo>
                <a:lnTo>
                  <a:pt x="489" y="354"/>
                </a:lnTo>
                <a:lnTo>
                  <a:pt x="489" y="356"/>
                </a:lnTo>
                <a:lnTo>
                  <a:pt x="489" y="357"/>
                </a:lnTo>
                <a:lnTo>
                  <a:pt x="487" y="358"/>
                </a:lnTo>
                <a:lnTo>
                  <a:pt x="486" y="359"/>
                </a:lnTo>
                <a:lnTo>
                  <a:pt x="486" y="360"/>
                </a:lnTo>
                <a:lnTo>
                  <a:pt x="483" y="362"/>
                </a:lnTo>
                <a:lnTo>
                  <a:pt x="483" y="363"/>
                </a:lnTo>
                <a:lnTo>
                  <a:pt x="481" y="364"/>
                </a:lnTo>
                <a:lnTo>
                  <a:pt x="480" y="365"/>
                </a:lnTo>
                <a:lnTo>
                  <a:pt x="480" y="366"/>
                </a:lnTo>
                <a:lnTo>
                  <a:pt x="479" y="366"/>
                </a:lnTo>
                <a:lnTo>
                  <a:pt x="478" y="366"/>
                </a:lnTo>
                <a:lnTo>
                  <a:pt x="477" y="366"/>
                </a:lnTo>
                <a:lnTo>
                  <a:pt x="476" y="366"/>
                </a:lnTo>
                <a:lnTo>
                  <a:pt x="474" y="367"/>
                </a:lnTo>
                <a:lnTo>
                  <a:pt x="474" y="368"/>
                </a:lnTo>
                <a:lnTo>
                  <a:pt x="474" y="369"/>
                </a:lnTo>
                <a:lnTo>
                  <a:pt x="474" y="368"/>
                </a:lnTo>
                <a:lnTo>
                  <a:pt x="473" y="369"/>
                </a:lnTo>
                <a:lnTo>
                  <a:pt x="474" y="369"/>
                </a:lnTo>
                <a:lnTo>
                  <a:pt x="474" y="370"/>
                </a:lnTo>
                <a:lnTo>
                  <a:pt x="474" y="371"/>
                </a:lnTo>
                <a:lnTo>
                  <a:pt x="474" y="373"/>
                </a:lnTo>
                <a:lnTo>
                  <a:pt x="473" y="373"/>
                </a:lnTo>
                <a:lnTo>
                  <a:pt x="472" y="374"/>
                </a:lnTo>
                <a:lnTo>
                  <a:pt x="472" y="375"/>
                </a:lnTo>
                <a:lnTo>
                  <a:pt x="471" y="376"/>
                </a:lnTo>
                <a:lnTo>
                  <a:pt x="472" y="376"/>
                </a:lnTo>
                <a:lnTo>
                  <a:pt x="471" y="376"/>
                </a:lnTo>
                <a:lnTo>
                  <a:pt x="470" y="376"/>
                </a:lnTo>
                <a:lnTo>
                  <a:pt x="469" y="376"/>
                </a:lnTo>
                <a:lnTo>
                  <a:pt x="468" y="376"/>
                </a:lnTo>
                <a:lnTo>
                  <a:pt x="467" y="376"/>
                </a:lnTo>
                <a:lnTo>
                  <a:pt x="466" y="376"/>
                </a:lnTo>
                <a:lnTo>
                  <a:pt x="465" y="376"/>
                </a:lnTo>
                <a:lnTo>
                  <a:pt x="464" y="376"/>
                </a:lnTo>
                <a:lnTo>
                  <a:pt x="463" y="376"/>
                </a:lnTo>
                <a:lnTo>
                  <a:pt x="462" y="376"/>
                </a:lnTo>
                <a:lnTo>
                  <a:pt x="461" y="377"/>
                </a:lnTo>
                <a:lnTo>
                  <a:pt x="460" y="377"/>
                </a:lnTo>
                <a:lnTo>
                  <a:pt x="460" y="378"/>
                </a:lnTo>
                <a:lnTo>
                  <a:pt x="458" y="379"/>
                </a:lnTo>
                <a:lnTo>
                  <a:pt x="457" y="379"/>
                </a:lnTo>
                <a:lnTo>
                  <a:pt x="456" y="379"/>
                </a:lnTo>
                <a:lnTo>
                  <a:pt x="455" y="379"/>
                </a:lnTo>
                <a:lnTo>
                  <a:pt x="454" y="379"/>
                </a:lnTo>
                <a:lnTo>
                  <a:pt x="453" y="379"/>
                </a:lnTo>
                <a:lnTo>
                  <a:pt x="452" y="379"/>
                </a:lnTo>
                <a:lnTo>
                  <a:pt x="451" y="379"/>
                </a:lnTo>
                <a:lnTo>
                  <a:pt x="451" y="378"/>
                </a:lnTo>
                <a:lnTo>
                  <a:pt x="450" y="378"/>
                </a:lnTo>
                <a:lnTo>
                  <a:pt x="450" y="377"/>
                </a:lnTo>
                <a:lnTo>
                  <a:pt x="451" y="376"/>
                </a:lnTo>
                <a:lnTo>
                  <a:pt x="450" y="376"/>
                </a:lnTo>
                <a:lnTo>
                  <a:pt x="450" y="375"/>
                </a:lnTo>
                <a:lnTo>
                  <a:pt x="450" y="374"/>
                </a:lnTo>
                <a:lnTo>
                  <a:pt x="450" y="373"/>
                </a:lnTo>
                <a:lnTo>
                  <a:pt x="448" y="373"/>
                </a:lnTo>
                <a:lnTo>
                  <a:pt x="448" y="372"/>
                </a:lnTo>
                <a:lnTo>
                  <a:pt x="448" y="371"/>
                </a:lnTo>
                <a:lnTo>
                  <a:pt x="448" y="370"/>
                </a:lnTo>
                <a:lnTo>
                  <a:pt x="447" y="371"/>
                </a:lnTo>
                <a:lnTo>
                  <a:pt x="446" y="370"/>
                </a:lnTo>
                <a:lnTo>
                  <a:pt x="444" y="370"/>
                </a:lnTo>
                <a:lnTo>
                  <a:pt x="443" y="369"/>
                </a:lnTo>
                <a:lnTo>
                  <a:pt x="444" y="369"/>
                </a:lnTo>
                <a:lnTo>
                  <a:pt x="443" y="369"/>
                </a:lnTo>
                <a:lnTo>
                  <a:pt x="443" y="368"/>
                </a:lnTo>
                <a:lnTo>
                  <a:pt x="443" y="367"/>
                </a:lnTo>
                <a:lnTo>
                  <a:pt x="442" y="367"/>
                </a:lnTo>
                <a:lnTo>
                  <a:pt x="442" y="366"/>
                </a:lnTo>
                <a:lnTo>
                  <a:pt x="440" y="366"/>
                </a:lnTo>
                <a:lnTo>
                  <a:pt x="439" y="366"/>
                </a:lnTo>
                <a:lnTo>
                  <a:pt x="438" y="367"/>
                </a:lnTo>
                <a:lnTo>
                  <a:pt x="437" y="366"/>
                </a:lnTo>
                <a:lnTo>
                  <a:pt x="436" y="366"/>
                </a:lnTo>
                <a:lnTo>
                  <a:pt x="437" y="366"/>
                </a:lnTo>
                <a:lnTo>
                  <a:pt x="436" y="366"/>
                </a:lnTo>
                <a:lnTo>
                  <a:pt x="434" y="367"/>
                </a:lnTo>
                <a:lnTo>
                  <a:pt x="433" y="367"/>
                </a:lnTo>
                <a:lnTo>
                  <a:pt x="432" y="367"/>
                </a:lnTo>
                <a:lnTo>
                  <a:pt x="431" y="367"/>
                </a:lnTo>
                <a:lnTo>
                  <a:pt x="431" y="368"/>
                </a:lnTo>
                <a:lnTo>
                  <a:pt x="430" y="368"/>
                </a:lnTo>
                <a:lnTo>
                  <a:pt x="429" y="368"/>
                </a:lnTo>
                <a:lnTo>
                  <a:pt x="428" y="368"/>
                </a:lnTo>
                <a:lnTo>
                  <a:pt x="426" y="369"/>
                </a:lnTo>
                <a:lnTo>
                  <a:pt x="425" y="369"/>
                </a:lnTo>
                <a:lnTo>
                  <a:pt x="424" y="369"/>
                </a:lnTo>
                <a:lnTo>
                  <a:pt x="423" y="370"/>
                </a:lnTo>
                <a:lnTo>
                  <a:pt x="424" y="371"/>
                </a:lnTo>
                <a:lnTo>
                  <a:pt x="423" y="372"/>
                </a:lnTo>
                <a:lnTo>
                  <a:pt x="423" y="373"/>
                </a:lnTo>
                <a:lnTo>
                  <a:pt x="422" y="373"/>
                </a:lnTo>
                <a:lnTo>
                  <a:pt x="421" y="374"/>
                </a:lnTo>
                <a:lnTo>
                  <a:pt x="420" y="374"/>
                </a:lnTo>
                <a:lnTo>
                  <a:pt x="419" y="375"/>
                </a:lnTo>
                <a:lnTo>
                  <a:pt x="419" y="376"/>
                </a:lnTo>
                <a:lnTo>
                  <a:pt x="418" y="376"/>
                </a:lnTo>
                <a:lnTo>
                  <a:pt x="416" y="376"/>
                </a:lnTo>
                <a:lnTo>
                  <a:pt x="416" y="377"/>
                </a:lnTo>
                <a:lnTo>
                  <a:pt x="415" y="376"/>
                </a:lnTo>
                <a:lnTo>
                  <a:pt x="413" y="376"/>
                </a:lnTo>
                <a:lnTo>
                  <a:pt x="410" y="376"/>
                </a:lnTo>
                <a:lnTo>
                  <a:pt x="408" y="376"/>
                </a:lnTo>
                <a:lnTo>
                  <a:pt x="408" y="377"/>
                </a:lnTo>
                <a:lnTo>
                  <a:pt x="407" y="378"/>
                </a:lnTo>
                <a:lnTo>
                  <a:pt x="406" y="378"/>
                </a:lnTo>
                <a:lnTo>
                  <a:pt x="405" y="377"/>
                </a:lnTo>
                <a:lnTo>
                  <a:pt x="405" y="378"/>
                </a:lnTo>
                <a:lnTo>
                  <a:pt x="405" y="377"/>
                </a:lnTo>
                <a:lnTo>
                  <a:pt x="405" y="378"/>
                </a:lnTo>
                <a:lnTo>
                  <a:pt x="404" y="378"/>
                </a:lnTo>
                <a:lnTo>
                  <a:pt x="403" y="378"/>
                </a:lnTo>
                <a:lnTo>
                  <a:pt x="402" y="378"/>
                </a:lnTo>
                <a:lnTo>
                  <a:pt x="401" y="377"/>
                </a:lnTo>
                <a:lnTo>
                  <a:pt x="400" y="378"/>
                </a:lnTo>
                <a:lnTo>
                  <a:pt x="400" y="377"/>
                </a:lnTo>
                <a:lnTo>
                  <a:pt x="399" y="378"/>
                </a:lnTo>
                <a:lnTo>
                  <a:pt x="399" y="377"/>
                </a:lnTo>
                <a:lnTo>
                  <a:pt x="398" y="379"/>
                </a:lnTo>
                <a:lnTo>
                  <a:pt x="397" y="379"/>
                </a:lnTo>
                <a:lnTo>
                  <a:pt x="396" y="379"/>
                </a:lnTo>
                <a:lnTo>
                  <a:pt x="396" y="378"/>
                </a:lnTo>
                <a:lnTo>
                  <a:pt x="395" y="379"/>
                </a:lnTo>
                <a:lnTo>
                  <a:pt x="395" y="378"/>
                </a:lnTo>
                <a:lnTo>
                  <a:pt x="394" y="378"/>
                </a:lnTo>
                <a:lnTo>
                  <a:pt x="393" y="378"/>
                </a:lnTo>
                <a:lnTo>
                  <a:pt x="393" y="377"/>
                </a:lnTo>
                <a:lnTo>
                  <a:pt x="393" y="376"/>
                </a:lnTo>
                <a:lnTo>
                  <a:pt x="393" y="377"/>
                </a:lnTo>
                <a:lnTo>
                  <a:pt x="392" y="376"/>
                </a:lnTo>
                <a:lnTo>
                  <a:pt x="390" y="376"/>
                </a:lnTo>
                <a:lnTo>
                  <a:pt x="390" y="375"/>
                </a:lnTo>
                <a:lnTo>
                  <a:pt x="390" y="376"/>
                </a:lnTo>
                <a:lnTo>
                  <a:pt x="390" y="375"/>
                </a:lnTo>
                <a:lnTo>
                  <a:pt x="389" y="375"/>
                </a:lnTo>
                <a:lnTo>
                  <a:pt x="389" y="376"/>
                </a:lnTo>
                <a:lnTo>
                  <a:pt x="388" y="375"/>
                </a:lnTo>
                <a:lnTo>
                  <a:pt x="389" y="375"/>
                </a:lnTo>
                <a:lnTo>
                  <a:pt x="388" y="375"/>
                </a:lnTo>
                <a:lnTo>
                  <a:pt x="388" y="374"/>
                </a:lnTo>
                <a:lnTo>
                  <a:pt x="388" y="373"/>
                </a:lnTo>
                <a:lnTo>
                  <a:pt x="387" y="373"/>
                </a:lnTo>
                <a:lnTo>
                  <a:pt x="387" y="372"/>
                </a:lnTo>
                <a:lnTo>
                  <a:pt x="387" y="373"/>
                </a:lnTo>
                <a:lnTo>
                  <a:pt x="387" y="372"/>
                </a:lnTo>
                <a:lnTo>
                  <a:pt x="387" y="373"/>
                </a:lnTo>
                <a:lnTo>
                  <a:pt x="386" y="373"/>
                </a:lnTo>
                <a:lnTo>
                  <a:pt x="386" y="372"/>
                </a:lnTo>
                <a:lnTo>
                  <a:pt x="385" y="373"/>
                </a:lnTo>
                <a:lnTo>
                  <a:pt x="386" y="372"/>
                </a:lnTo>
                <a:lnTo>
                  <a:pt x="385" y="372"/>
                </a:lnTo>
                <a:lnTo>
                  <a:pt x="385" y="371"/>
                </a:lnTo>
                <a:lnTo>
                  <a:pt x="384" y="371"/>
                </a:lnTo>
                <a:lnTo>
                  <a:pt x="383" y="371"/>
                </a:lnTo>
                <a:lnTo>
                  <a:pt x="383" y="372"/>
                </a:lnTo>
                <a:lnTo>
                  <a:pt x="382" y="371"/>
                </a:lnTo>
                <a:lnTo>
                  <a:pt x="381" y="370"/>
                </a:lnTo>
                <a:lnTo>
                  <a:pt x="381" y="369"/>
                </a:lnTo>
                <a:lnTo>
                  <a:pt x="380" y="369"/>
                </a:lnTo>
                <a:lnTo>
                  <a:pt x="379" y="369"/>
                </a:lnTo>
                <a:lnTo>
                  <a:pt x="378" y="369"/>
                </a:lnTo>
                <a:lnTo>
                  <a:pt x="377" y="369"/>
                </a:lnTo>
                <a:lnTo>
                  <a:pt x="376" y="369"/>
                </a:lnTo>
                <a:lnTo>
                  <a:pt x="375" y="368"/>
                </a:lnTo>
                <a:lnTo>
                  <a:pt x="375" y="369"/>
                </a:lnTo>
                <a:lnTo>
                  <a:pt x="374" y="369"/>
                </a:lnTo>
                <a:lnTo>
                  <a:pt x="374" y="368"/>
                </a:lnTo>
                <a:lnTo>
                  <a:pt x="373" y="368"/>
                </a:lnTo>
                <a:lnTo>
                  <a:pt x="373" y="367"/>
                </a:lnTo>
                <a:lnTo>
                  <a:pt x="373" y="366"/>
                </a:lnTo>
                <a:lnTo>
                  <a:pt x="372" y="366"/>
                </a:lnTo>
                <a:lnTo>
                  <a:pt x="371" y="366"/>
                </a:lnTo>
                <a:lnTo>
                  <a:pt x="370" y="367"/>
                </a:lnTo>
                <a:lnTo>
                  <a:pt x="370" y="366"/>
                </a:lnTo>
                <a:lnTo>
                  <a:pt x="370" y="367"/>
                </a:lnTo>
                <a:lnTo>
                  <a:pt x="370" y="366"/>
                </a:lnTo>
                <a:lnTo>
                  <a:pt x="369" y="366"/>
                </a:lnTo>
                <a:lnTo>
                  <a:pt x="368" y="366"/>
                </a:lnTo>
                <a:lnTo>
                  <a:pt x="368" y="365"/>
                </a:lnTo>
                <a:lnTo>
                  <a:pt x="367" y="365"/>
                </a:lnTo>
                <a:lnTo>
                  <a:pt x="367" y="364"/>
                </a:lnTo>
                <a:lnTo>
                  <a:pt x="367" y="363"/>
                </a:lnTo>
                <a:lnTo>
                  <a:pt x="366" y="363"/>
                </a:lnTo>
                <a:lnTo>
                  <a:pt x="365" y="363"/>
                </a:lnTo>
                <a:lnTo>
                  <a:pt x="365" y="362"/>
                </a:lnTo>
                <a:lnTo>
                  <a:pt x="364" y="362"/>
                </a:lnTo>
                <a:lnTo>
                  <a:pt x="364" y="361"/>
                </a:lnTo>
                <a:lnTo>
                  <a:pt x="365" y="360"/>
                </a:lnTo>
                <a:lnTo>
                  <a:pt x="364" y="360"/>
                </a:lnTo>
                <a:lnTo>
                  <a:pt x="364" y="359"/>
                </a:lnTo>
                <a:lnTo>
                  <a:pt x="363" y="358"/>
                </a:lnTo>
                <a:lnTo>
                  <a:pt x="362" y="357"/>
                </a:lnTo>
                <a:lnTo>
                  <a:pt x="362" y="358"/>
                </a:lnTo>
                <a:lnTo>
                  <a:pt x="361" y="358"/>
                </a:lnTo>
                <a:lnTo>
                  <a:pt x="361" y="357"/>
                </a:lnTo>
                <a:lnTo>
                  <a:pt x="361" y="356"/>
                </a:lnTo>
                <a:lnTo>
                  <a:pt x="360" y="356"/>
                </a:lnTo>
                <a:lnTo>
                  <a:pt x="361" y="357"/>
                </a:lnTo>
                <a:lnTo>
                  <a:pt x="360" y="357"/>
                </a:lnTo>
                <a:lnTo>
                  <a:pt x="359" y="356"/>
                </a:lnTo>
                <a:lnTo>
                  <a:pt x="358" y="357"/>
                </a:lnTo>
                <a:lnTo>
                  <a:pt x="358" y="356"/>
                </a:lnTo>
                <a:lnTo>
                  <a:pt x="358" y="357"/>
                </a:lnTo>
                <a:lnTo>
                  <a:pt x="357" y="356"/>
                </a:lnTo>
                <a:lnTo>
                  <a:pt x="356" y="357"/>
                </a:lnTo>
                <a:lnTo>
                  <a:pt x="356" y="356"/>
                </a:lnTo>
                <a:lnTo>
                  <a:pt x="355" y="356"/>
                </a:lnTo>
                <a:lnTo>
                  <a:pt x="354" y="356"/>
                </a:lnTo>
                <a:lnTo>
                  <a:pt x="353" y="356"/>
                </a:lnTo>
                <a:lnTo>
                  <a:pt x="352" y="355"/>
                </a:lnTo>
                <a:lnTo>
                  <a:pt x="351" y="356"/>
                </a:lnTo>
                <a:lnTo>
                  <a:pt x="350" y="355"/>
                </a:lnTo>
                <a:lnTo>
                  <a:pt x="350" y="356"/>
                </a:lnTo>
                <a:lnTo>
                  <a:pt x="349" y="354"/>
                </a:lnTo>
                <a:lnTo>
                  <a:pt x="349" y="353"/>
                </a:lnTo>
                <a:lnTo>
                  <a:pt x="348" y="353"/>
                </a:lnTo>
                <a:lnTo>
                  <a:pt x="347" y="353"/>
                </a:lnTo>
                <a:lnTo>
                  <a:pt x="346" y="353"/>
                </a:lnTo>
                <a:lnTo>
                  <a:pt x="346" y="352"/>
                </a:lnTo>
                <a:lnTo>
                  <a:pt x="345" y="352"/>
                </a:lnTo>
                <a:lnTo>
                  <a:pt x="344" y="351"/>
                </a:lnTo>
                <a:lnTo>
                  <a:pt x="344" y="352"/>
                </a:lnTo>
                <a:lnTo>
                  <a:pt x="343" y="352"/>
                </a:lnTo>
                <a:lnTo>
                  <a:pt x="343" y="351"/>
                </a:lnTo>
                <a:lnTo>
                  <a:pt x="342" y="351"/>
                </a:lnTo>
                <a:lnTo>
                  <a:pt x="343" y="350"/>
                </a:lnTo>
                <a:lnTo>
                  <a:pt x="341" y="350"/>
                </a:lnTo>
                <a:lnTo>
                  <a:pt x="340" y="350"/>
                </a:lnTo>
                <a:lnTo>
                  <a:pt x="340" y="351"/>
                </a:lnTo>
                <a:lnTo>
                  <a:pt x="339" y="351"/>
                </a:lnTo>
                <a:lnTo>
                  <a:pt x="338" y="350"/>
                </a:lnTo>
                <a:lnTo>
                  <a:pt x="337" y="350"/>
                </a:lnTo>
                <a:lnTo>
                  <a:pt x="336" y="350"/>
                </a:lnTo>
                <a:lnTo>
                  <a:pt x="335" y="350"/>
                </a:lnTo>
                <a:lnTo>
                  <a:pt x="335" y="349"/>
                </a:lnTo>
                <a:lnTo>
                  <a:pt x="335" y="350"/>
                </a:lnTo>
                <a:lnTo>
                  <a:pt x="335" y="349"/>
                </a:lnTo>
                <a:lnTo>
                  <a:pt x="335" y="348"/>
                </a:lnTo>
                <a:lnTo>
                  <a:pt x="334" y="349"/>
                </a:lnTo>
                <a:lnTo>
                  <a:pt x="334" y="347"/>
                </a:lnTo>
                <a:lnTo>
                  <a:pt x="335" y="347"/>
                </a:lnTo>
                <a:lnTo>
                  <a:pt x="333" y="347"/>
                </a:lnTo>
                <a:lnTo>
                  <a:pt x="334" y="347"/>
                </a:lnTo>
                <a:lnTo>
                  <a:pt x="335" y="347"/>
                </a:lnTo>
                <a:lnTo>
                  <a:pt x="334" y="345"/>
                </a:lnTo>
                <a:lnTo>
                  <a:pt x="332" y="345"/>
                </a:lnTo>
                <a:lnTo>
                  <a:pt x="332" y="343"/>
                </a:lnTo>
                <a:lnTo>
                  <a:pt x="332" y="345"/>
                </a:lnTo>
                <a:lnTo>
                  <a:pt x="331" y="345"/>
                </a:lnTo>
                <a:lnTo>
                  <a:pt x="331" y="343"/>
                </a:lnTo>
                <a:lnTo>
                  <a:pt x="330" y="344"/>
                </a:lnTo>
                <a:lnTo>
                  <a:pt x="330" y="343"/>
                </a:lnTo>
                <a:lnTo>
                  <a:pt x="329" y="344"/>
                </a:lnTo>
                <a:lnTo>
                  <a:pt x="327" y="344"/>
                </a:lnTo>
                <a:lnTo>
                  <a:pt x="327" y="343"/>
                </a:lnTo>
                <a:lnTo>
                  <a:pt x="327" y="344"/>
                </a:lnTo>
                <a:lnTo>
                  <a:pt x="326" y="344"/>
                </a:lnTo>
                <a:lnTo>
                  <a:pt x="325" y="344"/>
                </a:lnTo>
                <a:lnTo>
                  <a:pt x="325" y="345"/>
                </a:lnTo>
                <a:lnTo>
                  <a:pt x="324" y="345"/>
                </a:lnTo>
                <a:lnTo>
                  <a:pt x="324" y="346"/>
                </a:lnTo>
                <a:lnTo>
                  <a:pt x="323" y="345"/>
                </a:lnTo>
                <a:lnTo>
                  <a:pt x="322" y="346"/>
                </a:lnTo>
                <a:lnTo>
                  <a:pt x="322" y="345"/>
                </a:lnTo>
                <a:lnTo>
                  <a:pt x="321" y="347"/>
                </a:lnTo>
                <a:lnTo>
                  <a:pt x="320" y="347"/>
                </a:lnTo>
                <a:lnTo>
                  <a:pt x="320" y="348"/>
                </a:lnTo>
                <a:lnTo>
                  <a:pt x="319" y="347"/>
                </a:lnTo>
                <a:lnTo>
                  <a:pt x="319" y="348"/>
                </a:lnTo>
                <a:lnTo>
                  <a:pt x="318" y="348"/>
                </a:lnTo>
                <a:lnTo>
                  <a:pt x="318" y="347"/>
                </a:lnTo>
                <a:lnTo>
                  <a:pt x="317" y="347"/>
                </a:lnTo>
                <a:lnTo>
                  <a:pt x="317" y="348"/>
                </a:lnTo>
                <a:lnTo>
                  <a:pt x="316" y="348"/>
                </a:lnTo>
                <a:lnTo>
                  <a:pt x="317" y="349"/>
                </a:lnTo>
                <a:lnTo>
                  <a:pt x="316" y="349"/>
                </a:lnTo>
                <a:lnTo>
                  <a:pt x="315" y="349"/>
                </a:lnTo>
                <a:lnTo>
                  <a:pt x="316" y="350"/>
                </a:lnTo>
                <a:lnTo>
                  <a:pt x="315" y="350"/>
                </a:lnTo>
                <a:lnTo>
                  <a:pt x="315" y="351"/>
                </a:lnTo>
                <a:lnTo>
                  <a:pt x="314" y="351"/>
                </a:lnTo>
                <a:lnTo>
                  <a:pt x="313" y="351"/>
                </a:lnTo>
                <a:lnTo>
                  <a:pt x="312" y="351"/>
                </a:lnTo>
                <a:lnTo>
                  <a:pt x="312" y="352"/>
                </a:lnTo>
                <a:lnTo>
                  <a:pt x="311" y="352"/>
                </a:lnTo>
                <a:lnTo>
                  <a:pt x="311" y="353"/>
                </a:lnTo>
                <a:lnTo>
                  <a:pt x="310" y="352"/>
                </a:lnTo>
                <a:lnTo>
                  <a:pt x="310" y="351"/>
                </a:lnTo>
                <a:lnTo>
                  <a:pt x="311" y="351"/>
                </a:lnTo>
                <a:lnTo>
                  <a:pt x="309" y="351"/>
                </a:lnTo>
                <a:lnTo>
                  <a:pt x="309" y="352"/>
                </a:lnTo>
                <a:lnTo>
                  <a:pt x="308" y="352"/>
                </a:lnTo>
                <a:lnTo>
                  <a:pt x="308" y="353"/>
                </a:lnTo>
                <a:lnTo>
                  <a:pt x="307" y="353"/>
                </a:lnTo>
                <a:lnTo>
                  <a:pt x="306" y="353"/>
                </a:lnTo>
                <a:lnTo>
                  <a:pt x="306" y="354"/>
                </a:lnTo>
                <a:lnTo>
                  <a:pt x="305" y="354"/>
                </a:lnTo>
                <a:lnTo>
                  <a:pt x="304" y="354"/>
                </a:lnTo>
                <a:lnTo>
                  <a:pt x="304" y="356"/>
                </a:lnTo>
                <a:lnTo>
                  <a:pt x="303" y="355"/>
                </a:lnTo>
                <a:lnTo>
                  <a:pt x="303" y="354"/>
                </a:lnTo>
                <a:lnTo>
                  <a:pt x="302" y="354"/>
                </a:lnTo>
                <a:lnTo>
                  <a:pt x="302" y="353"/>
                </a:lnTo>
                <a:lnTo>
                  <a:pt x="301" y="353"/>
                </a:lnTo>
                <a:lnTo>
                  <a:pt x="301" y="354"/>
                </a:lnTo>
                <a:lnTo>
                  <a:pt x="300" y="353"/>
                </a:lnTo>
                <a:lnTo>
                  <a:pt x="299" y="352"/>
                </a:lnTo>
                <a:lnTo>
                  <a:pt x="299" y="353"/>
                </a:lnTo>
                <a:lnTo>
                  <a:pt x="298" y="353"/>
                </a:lnTo>
                <a:lnTo>
                  <a:pt x="299" y="353"/>
                </a:lnTo>
                <a:lnTo>
                  <a:pt x="298" y="353"/>
                </a:lnTo>
                <a:lnTo>
                  <a:pt x="298" y="354"/>
                </a:lnTo>
                <a:lnTo>
                  <a:pt x="298" y="355"/>
                </a:lnTo>
                <a:lnTo>
                  <a:pt x="297" y="354"/>
                </a:lnTo>
                <a:lnTo>
                  <a:pt x="296" y="355"/>
                </a:lnTo>
                <a:lnTo>
                  <a:pt x="295" y="354"/>
                </a:lnTo>
                <a:lnTo>
                  <a:pt x="294" y="355"/>
                </a:lnTo>
                <a:lnTo>
                  <a:pt x="294" y="356"/>
                </a:lnTo>
                <a:lnTo>
                  <a:pt x="293" y="355"/>
                </a:lnTo>
                <a:lnTo>
                  <a:pt x="292" y="356"/>
                </a:lnTo>
                <a:lnTo>
                  <a:pt x="292" y="355"/>
                </a:lnTo>
                <a:lnTo>
                  <a:pt x="292" y="356"/>
                </a:lnTo>
                <a:lnTo>
                  <a:pt x="291" y="355"/>
                </a:lnTo>
                <a:lnTo>
                  <a:pt x="290" y="355"/>
                </a:lnTo>
                <a:lnTo>
                  <a:pt x="290" y="356"/>
                </a:lnTo>
                <a:lnTo>
                  <a:pt x="289" y="355"/>
                </a:lnTo>
                <a:lnTo>
                  <a:pt x="289" y="354"/>
                </a:lnTo>
                <a:lnTo>
                  <a:pt x="289" y="355"/>
                </a:lnTo>
                <a:lnTo>
                  <a:pt x="289" y="356"/>
                </a:lnTo>
                <a:lnTo>
                  <a:pt x="289" y="355"/>
                </a:lnTo>
                <a:lnTo>
                  <a:pt x="288" y="355"/>
                </a:lnTo>
                <a:lnTo>
                  <a:pt x="289" y="356"/>
                </a:lnTo>
                <a:lnTo>
                  <a:pt x="288" y="356"/>
                </a:lnTo>
                <a:lnTo>
                  <a:pt x="287" y="356"/>
                </a:lnTo>
                <a:lnTo>
                  <a:pt x="287" y="355"/>
                </a:lnTo>
                <a:lnTo>
                  <a:pt x="286" y="354"/>
                </a:lnTo>
                <a:lnTo>
                  <a:pt x="286" y="355"/>
                </a:lnTo>
                <a:lnTo>
                  <a:pt x="286" y="354"/>
                </a:lnTo>
                <a:lnTo>
                  <a:pt x="284" y="354"/>
                </a:lnTo>
                <a:lnTo>
                  <a:pt x="283" y="353"/>
                </a:lnTo>
                <a:lnTo>
                  <a:pt x="283" y="354"/>
                </a:lnTo>
                <a:lnTo>
                  <a:pt x="283" y="355"/>
                </a:lnTo>
                <a:lnTo>
                  <a:pt x="282" y="355"/>
                </a:lnTo>
                <a:lnTo>
                  <a:pt x="281" y="355"/>
                </a:lnTo>
                <a:lnTo>
                  <a:pt x="281" y="356"/>
                </a:lnTo>
                <a:lnTo>
                  <a:pt x="280" y="356"/>
                </a:lnTo>
                <a:lnTo>
                  <a:pt x="280" y="357"/>
                </a:lnTo>
                <a:lnTo>
                  <a:pt x="279" y="358"/>
                </a:lnTo>
                <a:lnTo>
                  <a:pt x="279" y="359"/>
                </a:lnTo>
                <a:lnTo>
                  <a:pt x="279" y="360"/>
                </a:lnTo>
                <a:lnTo>
                  <a:pt x="278" y="360"/>
                </a:lnTo>
                <a:lnTo>
                  <a:pt x="276" y="360"/>
                </a:lnTo>
                <a:lnTo>
                  <a:pt x="276" y="361"/>
                </a:lnTo>
                <a:lnTo>
                  <a:pt x="275" y="362"/>
                </a:lnTo>
                <a:lnTo>
                  <a:pt x="275" y="363"/>
                </a:lnTo>
                <a:lnTo>
                  <a:pt x="276" y="362"/>
                </a:lnTo>
                <a:lnTo>
                  <a:pt x="277" y="363"/>
                </a:lnTo>
                <a:lnTo>
                  <a:pt x="276" y="363"/>
                </a:lnTo>
                <a:lnTo>
                  <a:pt x="275" y="363"/>
                </a:lnTo>
                <a:lnTo>
                  <a:pt x="276" y="364"/>
                </a:lnTo>
                <a:lnTo>
                  <a:pt x="276" y="365"/>
                </a:lnTo>
                <a:lnTo>
                  <a:pt x="275" y="365"/>
                </a:lnTo>
                <a:lnTo>
                  <a:pt x="275" y="366"/>
                </a:lnTo>
                <a:lnTo>
                  <a:pt x="275" y="367"/>
                </a:lnTo>
                <a:lnTo>
                  <a:pt x="274" y="366"/>
                </a:lnTo>
                <a:lnTo>
                  <a:pt x="273" y="367"/>
                </a:lnTo>
                <a:lnTo>
                  <a:pt x="274" y="368"/>
                </a:lnTo>
                <a:lnTo>
                  <a:pt x="273" y="369"/>
                </a:lnTo>
                <a:lnTo>
                  <a:pt x="272" y="370"/>
                </a:lnTo>
                <a:lnTo>
                  <a:pt x="272" y="371"/>
                </a:lnTo>
                <a:lnTo>
                  <a:pt x="270" y="370"/>
                </a:lnTo>
                <a:lnTo>
                  <a:pt x="269" y="371"/>
                </a:lnTo>
                <a:lnTo>
                  <a:pt x="268" y="372"/>
                </a:lnTo>
                <a:lnTo>
                  <a:pt x="267" y="373"/>
                </a:lnTo>
                <a:lnTo>
                  <a:pt x="266" y="373"/>
                </a:lnTo>
                <a:lnTo>
                  <a:pt x="266" y="374"/>
                </a:lnTo>
                <a:lnTo>
                  <a:pt x="265" y="374"/>
                </a:lnTo>
                <a:lnTo>
                  <a:pt x="266" y="375"/>
                </a:lnTo>
                <a:lnTo>
                  <a:pt x="265" y="376"/>
                </a:lnTo>
                <a:lnTo>
                  <a:pt x="266" y="376"/>
                </a:lnTo>
                <a:lnTo>
                  <a:pt x="265" y="378"/>
                </a:lnTo>
                <a:lnTo>
                  <a:pt x="265" y="379"/>
                </a:lnTo>
                <a:lnTo>
                  <a:pt x="264" y="380"/>
                </a:lnTo>
                <a:lnTo>
                  <a:pt x="263" y="380"/>
                </a:lnTo>
                <a:lnTo>
                  <a:pt x="263" y="381"/>
                </a:lnTo>
                <a:lnTo>
                  <a:pt x="263" y="382"/>
                </a:lnTo>
                <a:lnTo>
                  <a:pt x="261" y="382"/>
                </a:lnTo>
                <a:lnTo>
                  <a:pt x="260" y="385"/>
                </a:lnTo>
                <a:lnTo>
                  <a:pt x="259" y="385"/>
                </a:lnTo>
                <a:lnTo>
                  <a:pt x="258" y="386"/>
                </a:lnTo>
                <a:lnTo>
                  <a:pt x="257" y="386"/>
                </a:lnTo>
                <a:lnTo>
                  <a:pt x="257" y="388"/>
                </a:lnTo>
                <a:lnTo>
                  <a:pt x="256" y="388"/>
                </a:lnTo>
                <a:lnTo>
                  <a:pt x="256" y="389"/>
                </a:lnTo>
                <a:lnTo>
                  <a:pt x="254" y="387"/>
                </a:lnTo>
                <a:lnTo>
                  <a:pt x="253" y="389"/>
                </a:lnTo>
                <a:lnTo>
                  <a:pt x="252" y="388"/>
                </a:lnTo>
                <a:lnTo>
                  <a:pt x="249" y="389"/>
                </a:lnTo>
                <a:lnTo>
                  <a:pt x="248" y="389"/>
                </a:lnTo>
                <a:lnTo>
                  <a:pt x="247" y="389"/>
                </a:lnTo>
                <a:lnTo>
                  <a:pt x="246" y="389"/>
                </a:lnTo>
                <a:lnTo>
                  <a:pt x="246" y="390"/>
                </a:lnTo>
                <a:lnTo>
                  <a:pt x="247" y="390"/>
                </a:lnTo>
                <a:lnTo>
                  <a:pt x="247" y="391"/>
                </a:lnTo>
                <a:lnTo>
                  <a:pt x="246" y="391"/>
                </a:lnTo>
                <a:lnTo>
                  <a:pt x="245" y="392"/>
                </a:lnTo>
                <a:lnTo>
                  <a:pt x="243" y="391"/>
                </a:lnTo>
                <a:lnTo>
                  <a:pt x="243" y="392"/>
                </a:lnTo>
                <a:lnTo>
                  <a:pt x="243" y="391"/>
                </a:lnTo>
                <a:lnTo>
                  <a:pt x="242" y="391"/>
                </a:lnTo>
                <a:lnTo>
                  <a:pt x="240" y="392"/>
                </a:lnTo>
                <a:lnTo>
                  <a:pt x="239" y="392"/>
                </a:lnTo>
                <a:lnTo>
                  <a:pt x="238" y="392"/>
                </a:lnTo>
                <a:lnTo>
                  <a:pt x="237" y="392"/>
                </a:lnTo>
                <a:lnTo>
                  <a:pt x="237" y="393"/>
                </a:lnTo>
                <a:lnTo>
                  <a:pt x="236" y="393"/>
                </a:lnTo>
                <a:lnTo>
                  <a:pt x="235" y="392"/>
                </a:lnTo>
                <a:lnTo>
                  <a:pt x="235" y="393"/>
                </a:lnTo>
                <a:lnTo>
                  <a:pt x="234" y="394"/>
                </a:lnTo>
                <a:lnTo>
                  <a:pt x="233" y="395"/>
                </a:lnTo>
                <a:lnTo>
                  <a:pt x="232" y="395"/>
                </a:lnTo>
                <a:lnTo>
                  <a:pt x="232" y="396"/>
                </a:lnTo>
                <a:lnTo>
                  <a:pt x="231" y="397"/>
                </a:lnTo>
                <a:lnTo>
                  <a:pt x="230" y="395"/>
                </a:lnTo>
                <a:lnTo>
                  <a:pt x="230" y="394"/>
                </a:lnTo>
                <a:lnTo>
                  <a:pt x="228" y="395"/>
                </a:lnTo>
                <a:lnTo>
                  <a:pt x="226" y="394"/>
                </a:lnTo>
                <a:lnTo>
                  <a:pt x="226" y="392"/>
                </a:lnTo>
                <a:lnTo>
                  <a:pt x="225" y="392"/>
                </a:lnTo>
                <a:lnTo>
                  <a:pt x="224" y="391"/>
                </a:lnTo>
                <a:lnTo>
                  <a:pt x="223" y="391"/>
                </a:lnTo>
                <a:lnTo>
                  <a:pt x="223" y="390"/>
                </a:lnTo>
                <a:lnTo>
                  <a:pt x="221" y="390"/>
                </a:lnTo>
                <a:lnTo>
                  <a:pt x="220" y="389"/>
                </a:lnTo>
                <a:lnTo>
                  <a:pt x="221" y="389"/>
                </a:lnTo>
                <a:lnTo>
                  <a:pt x="221" y="388"/>
                </a:lnTo>
                <a:lnTo>
                  <a:pt x="220" y="387"/>
                </a:lnTo>
                <a:lnTo>
                  <a:pt x="220" y="386"/>
                </a:lnTo>
                <a:lnTo>
                  <a:pt x="220" y="385"/>
                </a:lnTo>
                <a:lnTo>
                  <a:pt x="218" y="384"/>
                </a:lnTo>
                <a:lnTo>
                  <a:pt x="217" y="385"/>
                </a:lnTo>
                <a:lnTo>
                  <a:pt x="217" y="384"/>
                </a:lnTo>
                <a:lnTo>
                  <a:pt x="216" y="385"/>
                </a:lnTo>
                <a:lnTo>
                  <a:pt x="216" y="384"/>
                </a:lnTo>
                <a:lnTo>
                  <a:pt x="215" y="383"/>
                </a:lnTo>
                <a:lnTo>
                  <a:pt x="215" y="382"/>
                </a:lnTo>
                <a:lnTo>
                  <a:pt x="216" y="381"/>
                </a:lnTo>
                <a:lnTo>
                  <a:pt x="217" y="380"/>
                </a:lnTo>
                <a:lnTo>
                  <a:pt x="216" y="380"/>
                </a:lnTo>
                <a:lnTo>
                  <a:pt x="216" y="379"/>
                </a:lnTo>
                <a:lnTo>
                  <a:pt x="215" y="379"/>
                </a:lnTo>
                <a:lnTo>
                  <a:pt x="215" y="378"/>
                </a:lnTo>
                <a:lnTo>
                  <a:pt x="215" y="377"/>
                </a:lnTo>
                <a:lnTo>
                  <a:pt x="214" y="377"/>
                </a:lnTo>
                <a:lnTo>
                  <a:pt x="214" y="376"/>
                </a:lnTo>
                <a:lnTo>
                  <a:pt x="214" y="374"/>
                </a:lnTo>
                <a:lnTo>
                  <a:pt x="214" y="373"/>
                </a:lnTo>
                <a:lnTo>
                  <a:pt x="213" y="371"/>
                </a:lnTo>
                <a:lnTo>
                  <a:pt x="212" y="370"/>
                </a:lnTo>
                <a:lnTo>
                  <a:pt x="211" y="370"/>
                </a:lnTo>
                <a:lnTo>
                  <a:pt x="211" y="373"/>
                </a:lnTo>
                <a:lnTo>
                  <a:pt x="201" y="364"/>
                </a:lnTo>
                <a:lnTo>
                  <a:pt x="194" y="369"/>
                </a:lnTo>
                <a:lnTo>
                  <a:pt x="193" y="369"/>
                </a:lnTo>
                <a:lnTo>
                  <a:pt x="193" y="368"/>
                </a:lnTo>
                <a:lnTo>
                  <a:pt x="192" y="368"/>
                </a:lnTo>
                <a:lnTo>
                  <a:pt x="191" y="368"/>
                </a:lnTo>
                <a:lnTo>
                  <a:pt x="191" y="367"/>
                </a:lnTo>
                <a:lnTo>
                  <a:pt x="190" y="367"/>
                </a:lnTo>
                <a:lnTo>
                  <a:pt x="189" y="365"/>
                </a:lnTo>
                <a:lnTo>
                  <a:pt x="188" y="364"/>
                </a:lnTo>
                <a:lnTo>
                  <a:pt x="186" y="365"/>
                </a:lnTo>
                <a:lnTo>
                  <a:pt x="184" y="364"/>
                </a:lnTo>
                <a:lnTo>
                  <a:pt x="184" y="362"/>
                </a:lnTo>
                <a:lnTo>
                  <a:pt x="183" y="361"/>
                </a:lnTo>
                <a:lnTo>
                  <a:pt x="182" y="362"/>
                </a:lnTo>
                <a:lnTo>
                  <a:pt x="182" y="360"/>
                </a:lnTo>
                <a:lnTo>
                  <a:pt x="179" y="360"/>
                </a:lnTo>
                <a:lnTo>
                  <a:pt x="179" y="358"/>
                </a:lnTo>
                <a:lnTo>
                  <a:pt x="178" y="357"/>
                </a:lnTo>
                <a:lnTo>
                  <a:pt x="177" y="357"/>
                </a:lnTo>
                <a:lnTo>
                  <a:pt x="176" y="357"/>
                </a:lnTo>
                <a:lnTo>
                  <a:pt x="176" y="356"/>
                </a:lnTo>
                <a:lnTo>
                  <a:pt x="176" y="357"/>
                </a:lnTo>
                <a:lnTo>
                  <a:pt x="176" y="356"/>
                </a:lnTo>
                <a:lnTo>
                  <a:pt x="175" y="357"/>
                </a:lnTo>
                <a:lnTo>
                  <a:pt x="174" y="357"/>
                </a:lnTo>
                <a:lnTo>
                  <a:pt x="174" y="356"/>
                </a:lnTo>
                <a:lnTo>
                  <a:pt x="173" y="355"/>
                </a:lnTo>
                <a:lnTo>
                  <a:pt x="173" y="353"/>
                </a:lnTo>
                <a:lnTo>
                  <a:pt x="172" y="353"/>
                </a:lnTo>
                <a:lnTo>
                  <a:pt x="171" y="353"/>
                </a:lnTo>
                <a:lnTo>
                  <a:pt x="172" y="353"/>
                </a:lnTo>
                <a:lnTo>
                  <a:pt x="171" y="352"/>
                </a:lnTo>
                <a:lnTo>
                  <a:pt x="171" y="351"/>
                </a:lnTo>
                <a:lnTo>
                  <a:pt x="170" y="350"/>
                </a:lnTo>
                <a:lnTo>
                  <a:pt x="169" y="349"/>
                </a:lnTo>
                <a:lnTo>
                  <a:pt x="168" y="348"/>
                </a:lnTo>
                <a:lnTo>
                  <a:pt x="168" y="347"/>
                </a:lnTo>
                <a:lnTo>
                  <a:pt x="167" y="347"/>
                </a:lnTo>
                <a:lnTo>
                  <a:pt x="167" y="346"/>
                </a:lnTo>
                <a:lnTo>
                  <a:pt x="166" y="346"/>
                </a:lnTo>
                <a:lnTo>
                  <a:pt x="165" y="345"/>
                </a:lnTo>
                <a:lnTo>
                  <a:pt x="165" y="341"/>
                </a:lnTo>
                <a:lnTo>
                  <a:pt x="165" y="340"/>
                </a:lnTo>
                <a:lnTo>
                  <a:pt x="165" y="339"/>
                </a:lnTo>
                <a:lnTo>
                  <a:pt x="163" y="340"/>
                </a:lnTo>
                <a:lnTo>
                  <a:pt x="162" y="340"/>
                </a:lnTo>
                <a:lnTo>
                  <a:pt x="162" y="339"/>
                </a:lnTo>
                <a:lnTo>
                  <a:pt x="162" y="338"/>
                </a:lnTo>
                <a:lnTo>
                  <a:pt x="162" y="337"/>
                </a:lnTo>
                <a:lnTo>
                  <a:pt x="162" y="336"/>
                </a:lnTo>
                <a:lnTo>
                  <a:pt x="162" y="335"/>
                </a:lnTo>
                <a:lnTo>
                  <a:pt x="162" y="334"/>
                </a:lnTo>
                <a:lnTo>
                  <a:pt x="163" y="334"/>
                </a:lnTo>
                <a:lnTo>
                  <a:pt x="162" y="334"/>
                </a:lnTo>
                <a:lnTo>
                  <a:pt x="162" y="332"/>
                </a:lnTo>
                <a:lnTo>
                  <a:pt x="162" y="331"/>
                </a:lnTo>
                <a:lnTo>
                  <a:pt x="161" y="330"/>
                </a:lnTo>
                <a:lnTo>
                  <a:pt x="161" y="329"/>
                </a:lnTo>
                <a:lnTo>
                  <a:pt x="160" y="329"/>
                </a:lnTo>
                <a:lnTo>
                  <a:pt x="160" y="328"/>
                </a:lnTo>
                <a:lnTo>
                  <a:pt x="160" y="327"/>
                </a:lnTo>
                <a:lnTo>
                  <a:pt x="159" y="327"/>
                </a:lnTo>
                <a:lnTo>
                  <a:pt x="159" y="326"/>
                </a:lnTo>
                <a:lnTo>
                  <a:pt x="159" y="325"/>
                </a:lnTo>
                <a:lnTo>
                  <a:pt x="159" y="324"/>
                </a:lnTo>
                <a:lnTo>
                  <a:pt x="160" y="324"/>
                </a:lnTo>
                <a:lnTo>
                  <a:pt x="159" y="324"/>
                </a:lnTo>
                <a:lnTo>
                  <a:pt x="159" y="322"/>
                </a:lnTo>
                <a:lnTo>
                  <a:pt x="159" y="321"/>
                </a:lnTo>
                <a:lnTo>
                  <a:pt x="160" y="321"/>
                </a:lnTo>
                <a:lnTo>
                  <a:pt x="159" y="321"/>
                </a:lnTo>
                <a:lnTo>
                  <a:pt x="160" y="321"/>
                </a:lnTo>
                <a:lnTo>
                  <a:pt x="159" y="320"/>
                </a:lnTo>
                <a:lnTo>
                  <a:pt x="160" y="320"/>
                </a:lnTo>
                <a:lnTo>
                  <a:pt x="159" y="318"/>
                </a:lnTo>
                <a:lnTo>
                  <a:pt x="159" y="316"/>
                </a:lnTo>
                <a:lnTo>
                  <a:pt x="160" y="315"/>
                </a:lnTo>
                <a:lnTo>
                  <a:pt x="159" y="315"/>
                </a:lnTo>
                <a:lnTo>
                  <a:pt x="159" y="314"/>
                </a:lnTo>
                <a:lnTo>
                  <a:pt x="159" y="313"/>
                </a:lnTo>
                <a:lnTo>
                  <a:pt x="159" y="311"/>
                </a:lnTo>
                <a:lnTo>
                  <a:pt x="159" y="310"/>
                </a:lnTo>
                <a:lnTo>
                  <a:pt x="160" y="307"/>
                </a:lnTo>
                <a:lnTo>
                  <a:pt x="159" y="306"/>
                </a:lnTo>
                <a:lnTo>
                  <a:pt x="162" y="301"/>
                </a:lnTo>
                <a:lnTo>
                  <a:pt x="162" y="300"/>
                </a:lnTo>
                <a:lnTo>
                  <a:pt x="165" y="299"/>
                </a:lnTo>
                <a:lnTo>
                  <a:pt x="165" y="298"/>
                </a:lnTo>
                <a:lnTo>
                  <a:pt x="168" y="297"/>
                </a:lnTo>
                <a:lnTo>
                  <a:pt x="168" y="296"/>
                </a:lnTo>
                <a:lnTo>
                  <a:pt x="169" y="294"/>
                </a:lnTo>
                <a:lnTo>
                  <a:pt x="169" y="293"/>
                </a:lnTo>
                <a:lnTo>
                  <a:pt x="168" y="292"/>
                </a:lnTo>
                <a:lnTo>
                  <a:pt x="168" y="289"/>
                </a:lnTo>
                <a:lnTo>
                  <a:pt x="168" y="287"/>
                </a:lnTo>
                <a:lnTo>
                  <a:pt x="168" y="286"/>
                </a:lnTo>
                <a:lnTo>
                  <a:pt x="169" y="286"/>
                </a:lnTo>
                <a:lnTo>
                  <a:pt x="171" y="285"/>
                </a:lnTo>
                <a:lnTo>
                  <a:pt x="171" y="282"/>
                </a:lnTo>
                <a:lnTo>
                  <a:pt x="171" y="281"/>
                </a:lnTo>
                <a:lnTo>
                  <a:pt x="170" y="279"/>
                </a:lnTo>
                <a:lnTo>
                  <a:pt x="170" y="278"/>
                </a:lnTo>
                <a:lnTo>
                  <a:pt x="168" y="278"/>
                </a:lnTo>
                <a:lnTo>
                  <a:pt x="167" y="278"/>
                </a:lnTo>
                <a:lnTo>
                  <a:pt x="165" y="277"/>
                </a:lnTo>
                <a:lnTo>
                  <a:pt x="165" y="280"/>
                </a:lnTo>
                <a:lnTo>
                  <a:pt x="164" y="281"/>
                </a:lnTo>
                <a:lnTo>
                  <a:pt x="162" y="282"/>
                </a:lnTo>
                <a:lnTo>
                  <a:pt x="137" y="281"/>
                </a:lnTo>
                <a:lnTo>
                  <a:pt x="88" y="279"/>
                </a:lnTo>
                <a:lnTo>
                  <a:pt x="38" y="278"/>
                </a:lnTo>
                <a:lnTo>
                  <a:pt x="36" y="250"/>
                </a:lnTo>
                <a:lnTo>
                  <a:pt x="33" y="220"/>
                </a:lnTo>
                <a:lnTo>
                  <a:pt x="10" y="193"/>
                </a:lnTo>
                <a:lnTo>
                  <a:pt x="15" y="192"/>
                </a:lnTo>
                <a:lnTo>
                  <a:pt x="33" y="192"/>
                </a:lnTo>
                <a:lnTo>
                  <a:pt x="31" y="157"/>
                </a:lnTo>
                <a:lnTo>
                  <a:pt x="29" y="158"/>
                </a:lnTo>
                <a:lnTo>
                  <a:pt x="28" y="156"/>
                </a:lnTo>
                <a:lnTo>
                  <a:pt x="27" y="154"/>
                </a:lnTo>
                <a:lnTo>
                  <a:pt x="26" y="153"/>
                </a:lnTo>
                <a:lnTo>
                  <a:pt x="27" y="153"/>
                </a:lnTo>
                <a:lnTo>
                  <a:pt x="26" y="153"/>
                </a:lnTo>
                <a:lnTo>
                  <a:pt x="26" y="151"/>
                </a:lnTo>
                <a:lnTo>
                  <a:pt x="26" y="150"/>
                </a:lnTo>
                <a:lnTo>
                  <a:pt x="26" y="149"/>
                </a:lnTo>
                <a:lnTo>
                  <a:pt x="26" y="148"/>
                </a:lnTo>
                <a:lnTo>
                  <a:pt x="24" y="147"/>
                </a:lnTo>
                <a:lnTo>
                  <a:pt x="25" y="147"/>
                </a:lnTo>
                <a:lnTo>
                  <a:pt x="25" y="146"/>
                </a:lnTo>
                <a:lnTo>
                  <a:pt x="23" y="146"/>
                </a:lnTo>
                <a:lnTo>
                  <a:pt x="23" y="145"/>
                </a:lnTo>
                <a:lnTo>
                  <a:pt x="23" y="144"/>
                </a:lnTo>
                <a:lnTo>
                  <a:pt x="23" y="143"/>
                </a:lnTo>
                <a:lnTo>
                  <a:pt x="22" y="143"/>
                </a:lnTo>
                <a:lnTo>
                  <a:pt x="23" y="143"/>
                </a:lnTo>
                <a:lnTo>
                  <a:pt x="22" y="143"/>
                </a:lnTo>
                <a:lnTo>
                  <a:pt x="22" y="142"/>
                </a:lnTo>
                <a:lnTo>
                  <a:pt x="21" y="142"/>
                </a:lnTo>
                <a:lnTo>
                  <a:pt x="22" y="141"/>
                </a:lnTo>
                <a:lnTo>
                  <a:pt x="22" y="140"/>
                </a:lnTo>
                <a:lnTo>
                  <a:pt x="21" y="140"/>
                </a:lnTo>
                <a:lnTo>
                  <a:pt x="22" y="140"/>
                </a:lnTo>
                <a:lnTo>
                  <a:pt x="23" y="140"/>
                </a:lnTo>
                <a:lnTo>
                  <a:pt x="22" y="140"/>
                </a:lnTo>
                <a:lnTo>
                  <a:pt x="22" y="139"/>
                </a:lnTo>
                <a:lnTo>
                  <a:pt x="21" y="139"/>
                </a:lnTo>
                <a:lnTo>
                  <a:pt x="21" y="138"/>
                </a:lnTo>
                <a:lnTo>
                  <a:pt x="20" y="138"/>
                </a:lnTo>
                <a:lnTo>
                  <a:pt x="21" y="137"/>
                </a:lnTo>
                <a:lnTo>
                  <a:pt x="20" y="137"/>
                </a:lnTo>
                <a:lnTo>
                  <a:pt x="20" y="138"/>
                </a:lnTo>
                <a:lnTo>
                  <a:pt x="20" y="137"/>
                </a:lnTo>
                <a:lnTo>
                  <a:pt x="20" y="136"/>
                </a:lnTo>
                <a:lnTo>
                  <a:pt x="19" y="135"/>
                </a:lnTo>
                <a:lnTo>
                  <a:pt x="18" y="135"/>
                </a:lnTo>
                <a:lnTo>
                  <a:pt x="18" y="134"/>
                </a:lnTo>
                <a:lnTo>
                  <a:pt x="18" y="133"/>
                </a:lnTo>
                <a:lnTo>
                  <a:pt x="18" y="132"/>
                </a:lnTo>
                <a:lnTo>
                  <a:pt x="18" y="131"/>
                </a:lnTo>
                <a:lnTo>
                  <a:pt x="18" y="130"/>
                </a:lnTo>
                <a:lnTo>
                  <a:pt x="18" y="129"/>
                </a:lnTo>
                <a:lnTo>
                  <a:pt x="18" y="128"/>
                </a:lnTo>
                <a:lnTo>
                  <a:pt x="17" y="127"/>
                </a:lnTo>
                <a:lnTo>
                  <a:pt x="17" y="126"/>
                </a:lnTo>
                <a:lnTo>
                  <a:pt x="16" y="126"/>
                </a:lnTo>
                <a:lnTo>
                  <a:pt x="15" y="126"/>
                </a:lnTo>
                <a:lnTo>
                  <a:pt x="15" y="125"/>
                </a:lnTo>
                <a:lnTo>
                  <a:pt x="15" y="124"/>
                </a:lnTo>
                <a:lnTo>
                  <a:pt x="16" y="123"/>
                </a:lnTo>
                <a:lnTo>
                  <a:pt x="17" y="123"/>
                </a:lnTo>
                <a:lnTo>
                  <a:pt x="16" y="123"/>
                </a:lnTo>
                <a:lnTo>
                  <a:pt x="16" y="122"/>
                </a:lnTo>
                <a:lnTo>
                  <a:pt x="17" y="121"/>
                </a:lnTo>
                <a:lnTo>
                  <a:pt x="16" y="120"/>
                </a:lnTo>
                <a:lnTo>
                  <a:pt x="17" y="120"/>
                </a:lnTo>
                <a:lnTo>
                  <a:pt x="16" y="119"/>
                </a:lnTo>
                <a:lnTo>
                  <a:pt x="17" y="118"/>
                </a:lnTo>
                <a:lnTo>
                  <a:pt x="18" y="119"/>
                </a:lnTo>
                <a:lnTo>
                  <a:pt x="18" y="118"/>
                </a:lnTo>
                <a:lnTo>
                  <a:pt x="20" y="117"/>
                </a:lnTo>
                <a:lnTo>
                  <a:pt x="20" y="116"/>
                </a:lnTo>
                <a:lnTo>
                  <a:pt x="20" y="115"/>
                </a:lnTo>
                <a:lnTo>
                  <a:pt x="21" y="114"/>
                </a:lnTo>
                <a:lnTo>
                  <a:pt x="22" y="113"/>
                </a:lnTo>
                <a:lnTo>
                  <a:pt x="22" y="112"/>
                </a:lnTo>
                <a:lnTo>
                  <a:pt x="22" y="111"/>
                </a:lnTo>
                <a:lnTo>
                  <a:pt x="23" y="111"/>
                </a:lnTo>
                <a:lnTo>
                  <a:pt x="21" y="111"/>
                </a:lnTo>
                <a:lnTo>
                  <a:pt x="20" y="109"/>
                </a:lnTo>
                <a:lnTo>
                  <a:pt x="20" y="108"/>
                </a:lnTo>
                <a:lnTo>
                  <a:pt x="21" y="108"/>
                </a:lnTo>
                <a:lnTo>
                  <a:pt x="20" y="108"/>
                </a:lnTo>
                <a:lnTo>
                  <a:pt x="20" y="107"/>
                </a:lnTo>
                <a:lnTo>
                  <a:pt x="19" y="107"/>
                </a:lnTo>
                <a:lnTo>
                  <a:pt x="18" y="107"/>
                </a:lnTo>
                <a:lnTo>
                  <a:pt x="19" y="107"/>
                </a:lnTo>
                <a:lnTo>
                  <a:pt x="18" y="107"/>
                </a:lnTo>
                <a:lnTo>
                  <a:pt x="18" y="104"/>
                </a:lnTo>
                <a:lnTo>
                  <a:pt x="18" y="103"/>
                </a:lnTo>
                <a:lnTo>
                  <a:pt x="18" y="104"/>
                </a:lnTo>
                <a:lnTo>
                  <a:pt x="17" y="104"/>
                </a:lnTo>
                <a:lnTo>
                  <a:pt x="17" y="103"/>
                </a:lnTo>
                <a:lnTo>
                  <a:pt x="18" y="103"/>
                </a:lnTo>
                <a:lnTo>
                  <a:pt x="18" y="102"/>
                </a:lnTo>
                <a:lnTo>
                  <a:pt x="18" y="101"/>
                </a:lnTo>
                <a:lnTo>
                  <a:pt x="17" y="101"/>
                </a:lnTo>
                <a:lnTo>
                  <a:pt x="16" y="101"/>
                </a:lnTo>
                <a:lnTo>
                  <a:pt x="15" y="101"/>
                </a:lnTo>
                <a:lnTo>
                  <a:pt x="17" y="100"/>
                </a:lnTo>
                <a:lnTo>
                  <a:pt x="17" y="99"/>
                </a:lnTo>
                <a:lnTo>
                  <a:pt x="16" y="100"/>
                </a:lnTo>
                <a:lnTo>
                  <a:pt x="15" y="99"/>
                </a:lnTo>
                <a:lnTo>
                  <a:pt x="15" y="98"/>
                </a:lnTo>
                <a:lnTo>
                  <a:pt x="16" y="98"/>
                </a:lnTo>
                <a:lnTo>
                  <a:pt x="17" y="99"/>
                </a:lnTo>
                <a:lnTo>
                  <a:pt x="18" y="98"/>
                </a:lnTo>
                <a:lnTo>
                  <a:pt x="17" y="98"/>
                </a:lnTo>
                <a:lnTo>
                  <a:pt x="16" y="98"/>
                </a:lnTo>
                <a:lnTo>
                  <a:pt x="17" y="98"/>
                </a:lnTo>
                <a:lnTo>
                  <a:pt x="18" y="98"/>
                </a:lnTo>
                <a:lnTo>
                  <a:pt x="18" y="97"/>
                </a:lnTo>
                <a:lnTo>
                  <a:pt x="15" y="97"/>
                </a:lnTo>
                <a:lnTo>
                  <a:pt x="15" y="96"/>
                </a:lnTo>
                <a:lnTo>
                  <a:pt x="15" y="97"/>
                </a:lnTo>
                <a:lnTo>
                  <a:pt x="14" y="97"/>
                </a:lnTo>
                <a:lnTo>
                  <a:pt x="13" y="97"/>
                </a:lnTo>
                <a:lnTo>
                  <a:pt x="14" y="95"/>
                </a:lnTo>
                <a:lnTo>
                  <a:pt x="13" y="94"/>
                </a:lnTo>
                <a:lnTo>
                  <a:pt x="12" y="95"/>
                </a:lnTo>
                <a:lnTo>
                  <a:pt x="12" y="96"/>
                </a:lnTo>
                <a:lnTo>
                  <a:pt x="11" y="95"/>
                </a:lnTo>
                <a:lnTo>
                  <a:pt x="10" y="94"/>
                </a:lnTo>
                <a:lnTo>
                  <a:pt x="9" y="94"/>
                </a:lnTo>
                <a:lnTo>
                  <a:pt x="9" y="93"/>
                </a:lnTo>
                <a:lnTo>
                  <a:pt x="8" y="94"/>
                </a:lnTo>
                <a:lnTo>
                  <a:pt x="7" y="93"/>
                </a:lnTo>
                <a:lnTo>
                  <a:pt x="7" y="92"/>
                </a:lnTo>
                <a:lnTo>
                  <a:pt x="7" y="93"/>
                </a:lnTo>
                <a:lnTo>
                  <a:pt x="7" y="92"/>
                </a:lnTo>
                <a:lnTo>
                  <a:pt x="6" y="91"/>
                </a:lnTo>
                <a:lnTo>
                  <a:pt x="6" y="92"/>
                </a:lnTo>
                <a:lnTo>
                  <a:pt x="5" y="92"/>
                </a:lnTo>
                <a:lnTo>
                  <a:pt x="4" y="93"/>
                </a:lnTo>
                <a:lnTo>
                  <a:pt x="4" y="92"/>
                </a:lnTo>
                <a:lnTo>
                  <a:pt x="3" y="93"/>
                </a:lnTo>
                <a:lnTo>
                  <a:pt x="3" y="92"/>
                </a:lnTo>
                <a:lnTo>
                  <a:pt x="2" y="91"/>
                </a:lnTo>
                <a:lnTo>
                  <a:pt x="1" y="90"/>
                </a:lnTo>
                <a:lnTo>
                  <a:pt x="1" y="91"/>
                </a:lnTo>
                <a:lnTo>
                  <a:pt x="0" y="91"/>
                </a:lnTo>
                <a:lnTo>
                  <a:pt x="0" y="90"/>
                </a:lnTo>
                <a:lnTo>
                  <a:pt x="0" y="89"/>
                </a:lnTo>
                <a:lnTo>
                  <a:pt x="0" y="88"/>
                </a:lnTo>
                <a:lnTo>
                  <a:pt x="1" y="88"/>
                </a:lnTo>
                <a:lnTo>
                  <a:pt x="0" y="87"/>
                </a:lnTo>
                <a:lnTo>
                  <a:pt x="1" y="86"/>
                </a:lnTo>
                <a:lnTo>
                  <a:pt x="2" y="85"/>
                </a:lnTo>
                <a:lnTo>
                  <a:pt x="1" y="85"/>
                </a:lnTo>
                <a:lnTo>
                  <a:pt x="2" y="85"/>
                </a:lnTo>
                <a:lnTo>
                  <a:pt x="3" y="84"/>
                </a:lnTo>
                <a:lnTo>
                  <a:pt x="3" y="83"/>
                </a:lnTo>
                <a:lnTo>
                  <a:pt x="4" y="82"/>
                </a:lnTo>
                <a:lnTo>
                  <a:pt x="5" y="82"/>
                </a:lnTo>
                <a:lnTo>
                  <a:pt x="5" y="81"/>
                </a:lnTo>
                <a:lnTo>
                  <a:pt x="6" y="81"/>
                </a:lnTo>
                <a:lnTo>
                  <a:pt x="5" y="81"/>
                </a:lnTo>
                <a:lnTo>
                  <a:pt x="6" y="81"/>
                </a:lnTo>
                <a:lnTo>
                  <a:pt x="7" y="80"/>
                </a:lnTo>
                <a:lnTo>
                  <a:pt x="8" y="81"/>
                </a:lnTo>
                <a:lnTo>
                  <a:pt x="9" y="81"/>
                </a:lnTo>
                <a:lnTo>
                  <a:pt x="9" y="80"/>
                </a:lnTo>
                <a:lnTo>
                  <a:pt x="11" y="79"/>
                </a:lnTo>
                <a:lnTo>
                  <a:pt x="11" y="78"/>
                </a:lnTo>
                <a:lnTo>
                  <a:pt x="12" y="78"/>
                </a:lnTo>
                <a:lnTo>
                  <a:pt x="12" y="76"/>
                </a:lnTo>
                <a:lnTo>
                  <a:pt x="15" y="75"/>
                </a:lnTo>
                <a:lnTo>
                  <a:pt x="16" y="75"/>
                </a:lnTo>
                <a:lnTo>
                  <a:pt x="18" y="75"/>
                </a:lnTo>
                <a:lnTo>
                  <a:pt x="20" y="75"/>
                </a:lnTo>
                <a:lnTo>
                  <a:pt x="20" y="74"/>
                </a:lnTo>
                <a:lnTo>
                  <a:pt x="21" y="72"/>
                </a:lnTo>
                <a:lnTo>
                  <a:pt x="22" y="72"/>
                </a:lnTo>
                <a:lnTo>
                  <a:pt x="23" y="72"/>
                </a:lnTo>
                <a:lnTo>
                  <a:pt x="23" y="71"/>
                </a:lnTo>
                <a:lnTo>
                  <a:pt x="23" y="69"/>
                </a:lnTo>
                <a:lnTo>
                  <a:pt x="24" y="68"/>
                </a:lnTo>
                <a:lnTo>
                  <a:pt x="23" y="67"/>
                </a:lnTo>
                <a:lnTo>
                  <a:pt x="23" y="66"/>
                </a:lnTo>
                <a:lnTo>
                  <a:pt x="23" y="65"/>
                </a:lnTo>
                <a:lnTo>
                  <a:pt x="24" y="65"/>
                </a:lnTo>
                <a:lnTo>
                  <a:pt x="24" y="64"/>
                </a:lnTo>
                <a:lnTo>
                  <a:pt x="24" y="63"/>
                </a:lnTo>
                <a:lnTo>
                  <a:pt x="23" y="62"/>
                </a:lnTo>
                <a:lnTo>
                  <a:pt x="24" y="62"/>
                </a:lnTo>
                <a:lnTo>
                  <a:pt x="25" y="61"/>
                </a:lnTo>
                <a:lnTo>
                  <a:pt x="24" y="61"/>
                </a:lnTo>
                <a:lnTo>
                  <a:pt x="24" y="60"/>
                </a:lnTo>
                <a:lnTo>
                  <a:pt x="25" y="60"/>
                </a:lnTo>
                <a:lnTo>
                  <a:pt x="26" y="59"/>
                </a:lnTo>
                <a:lnTo>
                  <a:pt x="26" y="58"/>
                </a:lnTo>
                <a:lnTo>
                  <a:pt x="27" y="57"/>
                </a:lnTo>
                <a:lnTo>
                  <a:pt x="27" y="56"/>
                </a:lnTo>
                <a:lnTo>
                  <a:pt x="28" y="55"/>
                </a:lnTo>
                <a:lnTo>
                  <a:pt x="29" y="53"/>
                </a:lnTo>
                <a:lnTo>
                  <a:pt x="29" y="52"/>
                </a:lnTo>
                <a:lnTo>
                  <a:pt x="32" y="49"/>
                </a:lnTo>
                <a:lnTo>
                  <a:pt x="30" y="49"/>
                </a:lnTo>
                <a:lnTo>
                  <a:pt x="31" y="48"/>
                </a:lnTo>
                <a:lnTo>
                  <a:pt x="30" y="47"/>
                </a:lnTo>
                <a:lnTo>
                  <a:pt x="31" y="47"/>
                </a:lnTo>
                <a:lnTo>
                  <a:pt x="30" y="46"/>
                </a:lnTo>
                <a:lnTo>
                  <a:pt x="31" y="46"/>
                </a:lnTo>
                <a:lnTo>
                  <a:pt x="30" y="46"/>
                </a:lnTo>
                <a:lnTo>
                  <a:pt x="30" y="45"/>
                </a:lnTo>
                <a:lnTo>
                  <a:pt x="32" y="44"/>
                </a:lnTo>
                <a:lnTo>
                  <a:pt x="32" y="43"/>
                </a:lnTo>
                <a:lnTo>
                  <a:pt x="33" y="42"/>
                </a:lnTo>
                <a:lnTo>
                  <a:pt x="34" y="41"/>
                </a:lnTo>
                <a:lnTo>
                  <a:pt x="35" y="41"/>
                </a:lnTo>
                <a:lnTo>
                  <a:pt x="35" y="40"/>
                </a:lnTo>
                <a:lnTo>
                  <a:pt x="35" y="39"/>
                </a:lnTo>
                <a:lnTo>
                  <a:pt x="36" y="38"/>
                </a:lnTo>
                <a:lnTo>
                  <a:pt x="37" y="37"/>
                </a:lnTo>
                <a:lnTo>
                  <a:pt x="37" y="36"/>
                </a:lnTo>
                <a:lnTo>
                  <a:pt x="38" y="36"/>
                </a:lnTo>
                <a:lnTo>
                  <a:pt x="39" y="36"/>
                </a:lnTo>
                <a:lnTo>
                  <a:pt x="40" y="36"/>
                </a:lnTo>
                <a:lnTo>
                  <a:pt x="41" y="36"/>
                </a:lnTo>
                <a:lnTo>
                  <a:pt x="42" y="36"/>
                </a:lnTo>
                <a:lnTo>
                  <a:pt x="43" y="33"/>
                </a:lnTo>
                <a:lnTo>
                  <a:pt x="44" y="31"/>
                </a:lnTo>
                <a:lnTo>
                  <a:pt x="45" y="30"/>
                </a:lnTo>
                <a:lnTo>
                  <a:pt x="44" y="26"/>
                </a:lnTo>
                <a:lnTo>
                  <a:pt x="45" y="24"/>
                </a:lnTo>
                <a:lnTo>
                  <a:pt x="45" y="22"/>
                </a:lnTo>
                <a:lnTo>
                  <a:pt x="44" y="20"/>
                </a:lnTo>
                <a:lnTo>
                  <a:pt x="44" y="19"/>
                </a:lnTo>
                <a:lnTo>
                  <a:pt x="44" y="18"/>
                </a:lnTo>
                <a:lnTo>
                  <a:pt x="45" y="16"/>
                </a:lnTo>
                <a:lnTo>
                  <a:pt x="45" y="14"/>
                </a:lnTo>
                <a:lnTo>
                  <a:pt x="46" y="12"/>
                </a:lnTo>
                <a:lnTo>
                  <a:pt x="46" y="10"/>
                </a:lnTo>
                <a:lnTo>
                  <a:pt x="47" y="9"/>
                </a:lnTo>
                <a:lnTo>
                  <a:pt x="48" y="9"/>
                </a:lnTo>
                <a:lnTo>
                  <a:pt x="49" y="8"/>
                </a:lnTo>
                <a:lnTo>
                  <a:pt x="49" y="7"/>
                </a:lnTo>
                <a:lnTo>
                  <a:pt x="49" y="6"/>
                </a:lnTo>
                <a:lnTo>
                  <a:pt x="50" y="5"/>
                </a:lnTo>
                <a:lnTo>
                  <a:pt x="50" y="4"/>
                </a:lnTo>
                <a:lnTo>
                  <a:pt x="52" y="4"/>
                </a:lnTo>
                <a:lnTo>
                  <a:pt x="53" y="2"/>
                </a:lnTo>
                <a:lnTo>
                  <a:pt x="55" y="1"/>
                </a:lnTo>
                <a:lnTo>
                  <a:pt x="56" y="1"/>
                </a:lnTo>
                <a:lnTo>
                  <a:pt x="57" y="1"/>
                </a:lnTo>
                <a:lnTo>
                  <a:pt x="58" y="0"/>
                </a:lnTo>
                <a:lnTo>
                  <a:pt x="58" y="1"/>
                </a:lnTo>
                <a:lnTo>
                  <a:pt x="59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1" name="Freeform 73"/>
          <p:cNvSpPr>
            <a:spLocks/>
          </p:cNvSpPr>
          <p:nvPr/>
        </p:nvSpPr>
        <p:spPr bwMode="auto">
          <a:xfrm>
            <a:off x="5078413" y="3189288"/>
            <a:ext cx="211137" cy="373062"/>
          </a:xfrm>
          <a:custGeom>
            <a:avLst/>
            <a:gdLst>
              <a:gd name="T0" fmla="*/ 2147483647 w 133"/>
              <a:gd name="T1" fmla="*/ 2147483647 h 235"/>
              <a:gd name="T2" fmla="*/ 2147483647 w 133"/>
              <a:gd name="T3" fmla="*/ 2147483647 h 235"/>
              <a:gd name="T4" fmla="*/ 2147483647 w 133"/>
              <a:gd name="T5" fmla="*/ 2147483647 h 235"/>
              <a:gd name="T6" fmla="*/ 2147483647 w 133"/>
              <a:gd name="T7" fmla="*/ 2147483647 h 235"/>
              <a:gd name="T8" fmla="*/ 2147483647 w 133"/>
              <a:gd name="T9" fmla="*/ 2147483647 h 235"/>
              <a:gd name="T10" fmla="*/ 2147483647 w 133"/>
              <a:gd name="T11" fmla="*/ 2147483647 h 235"/>
              <a:gd name="T12" fmla="*/ 2147483647 w 133"/>
              <a:gd name="T13" fmla="*/ 2147483647 h 235"/>
              <a:gd name="T14" fmla="*/ 2147483647 w 133"/>
              <a:gd name="T15" fmla="*/ 2147483647 h 235"/>
              <a:gd name="T16" fmla="*/ 2147483647 w 133"/>
              <a:gd name="T17" fmla="*/ 2147483647 h 235"/>
              <a:gd name="T18" fmla="*/ 2147483647 w 133"/>
              <a:gd name="T19" fmla="*/ 2147483647 h 235"/>
              <a:gd name="T20" fmla="*/ 2147483647 w 133"/>
              <a:gd name="T21" fmla="*/ 2147483647 h 235"/>
              <a:gd name="T22" fmla="*/ 2147483647 w 133"/>
              <a:gd name="T23" fmla="*/ 2147483647 h 235"/>
              <a:gd name="T24" fmla="*/ 2147483647 w 133"/>
              <a:gd name="T25" fmla="*/ 2147483647 h 235"/>
              <a:gd name="T26" fmla="*/ 2147483647 w 133"/>
              <a:gd name="T27" fmla="*/ 2147483647 h 235"/>
              <a:gd name="T28" fmla="*/ 2147483647 w 133"/>
              <a:gd name="T29" fmla="*/ 2147483647 h 235"/>
              <a:gd name="T30" fmla="*/ 2147483647 w 133"/>
              <a:gd name="T31" fmla="*/ 2147483647 h 235"/>
              <a:gd name="T32" fmla="*/ 2147483647 w 133"/>
              <a:gd name="T33" fmla="*/ 2147483647 h 235"/>
              <a:gd name="T34" fmla="*/ 2147483647 w 133"/>
              <a:gd name="T35" fmla="*/ 2147483647 h 235"/>
              <a:gd name="T36" fmla="*/ 2147483647 w 133"/>
              <a:gd name="T37" fmla="*/ 2147483647 h 235"/>
              <a:gd name="T38" fmla="*/ 2147483647 w 133"/>
              <a:gd name="T39" fmla="*/ 2147483647 h 235"/>
              <a:gd name="T40" fmla="*/ 2147483647 w 133"/>
              <a:gd name="T41" fmla="*/ 2147483647 h 235"/>
              <a:gd name="T42" fmla="*/ 2147483647 w 133"/>
              <a:gd name="T43" fmla="*/ 2147483647 h 235"/>
              <a:gd name="T44" fmla="*/ 2147483647 w 133"/>
              <a:gd name="T45" fmla="*/ 2147483647 h 235"/>
              <a:gd name="T46" fmla="*/ 2147483647 w 133"/>
              <a:gd name="T47" fmla="*/ 2147483647 h 235"/>
              <a:gd name="T48" fmla="*/ 2147483647 w 133"/>
              <a:gd name="T49" fmla="*/ 2147483647 h 235"/>
              <a:gd name="T50" fmla="*/ 2147483647 w 133"/>
              <a:gd name="T51" fmla="*/ 2147483647 h 235"/>
              <a:gd name="T52" fmla="*/ 2147483647 w 133"/>
              <a:gd name="T53" fmla="*/ 2147483647 h 235"/>
              <a:gd name="T54" fmla="*/ 2147483647 w 133"/>
              <a:gd name="T55" fmla="*/ 2147483647 h 235"/>
              <a:gd name="T56" fmla="*/ 2147483647 w 133"/>
              <a:gd name="T57" fmla="*/ 2147483647 h 235"/>
              <a:gd name="T58" fmla="*/ 2147483647 w 133"/>
              <a:gd name="T59" fmla="*/ 2147483647 h 235"/>
              <a:gd name="T60" fmla="*/ 2147483647 w 133"/>
              <a:gd name="T61" fmla="*/ 2147483647 h 235"/>
              <a:gd name="T62" fmla="*/ 2147483647 w 133"/>
              <a:gd name="T63" fmla="*/ 2147483647 h 235"/>
              <a:gd name="T64" fmla="*/ 2147483647 w 133"/>
              <a:gd name="T65" fmla="*/ 2147483647 h 235"/>
              <a:gd name="T66" fmla="*/ 2147483647 w 133"/>
              <a:gd name="T67" fmla="*/ 2147483647 h 235"/>
              <a:gd name="T68" fmla="*/ 2147483647 w 133"/>
              <a:gd name="T69" fmla="*/ 2147483647 h 235"/>
              <a:gd name="T70" fmla="*/ 2147483647 w 133"/>
              <a:gd name="T71" fmla="*/ 2147483647 h 235"/>
              <a:gd name="T72" fmla="*/ 2147483647 w 133"/>
              <a:gd name="T73" fmla="*/ 2147483647 h 235"/>
              <a:gd name="T74" fmla="*/ 2147483647 w 133"/>
              <a:gd name="T75" fmla="*/ 2147483647 h 235"/>
              <a:gd name="T76" fmla="*/ 2147483647 w 133"/>
              <a:gd name="T77" fmla="*/ 2147483647 h 235"/>
              <a:gd name="T78" fmla="*/ 2147483647 w 133"/>
              <a:gd name="T79" fmla="*/ 2147483647 h 235"/>
              <a:gd name="T80" fmla="*/ 2147483647 w 133"/>
              <a:gd name="T81" fmla="*/ 2147483647 h 235"/>
              <a:gd name="T82" fmla="*/ 2147483647 w 133"/>
              <a:gd name="T83" fmla="*/ 2147483647 h 235"/>
              <a:gd name="T84" fmla="*/ 2147483647 w 133"/>
              <a:gd name="T85" fmla="*/ 2147483647 h 235"/>
              <a:gd name="T86" fmla="*/ 2147483647 w 133"/>
              <a:gd name="T87" fmla="*/ 2147483647 h 235"/>
              <a:gd name="T88" fmla="*/ 2147483647 w 133"/>
              <a:gd name="T89" fmla="*/ 2147483647 h 235"/>
              <a:gd name="T90" fmla="*/ 2147483647 w 133"/>
              <a:gd name="T91" fmla="*/ 2147483647 h 235"/>
              <a:gd name="T92" fmla="*/ 2147483647 w 133"/>
              <a:gd name="T93" fmla="*/ 2147483647 h 235"/>
              <a:gd name="T94" fmla="*/ 2147483647 w 133"/>
              <a:gd name="T95" fmla="*/ 2147483647 h 235"/>
              <a:gd name="T96" fmla="*/ 2147483647 w 133"/>
              <a:gd name="T97" fmla="*/ 2147483647 h 235"/>
              <a:gd name="T98" fmla="*/ 2147483647 w 133"/>
              <a:gd name="T99" fmla="*/ 2147483647 h 235"/>
              <a:gd name="T100" fmla="*/ 2147483647 w 133"/>
              <a:gd name="T101" fmla="*/ 2147483647 h 235"/>
              <a:gd name="T102" fmla="*/ 2147483647 w 133"/>
              <a:gd name="T103" fmla="*/ 2147483647 h 235"/>
              <a:gd name="T104" fmla="*/ 2147483647 w 133"/>
              <a:gd name="T105" fmla="*/ 2147483647 h 235"/>
              <a:gd name="T106" fmla="*/ 2147483647 w 133"/>
              <a:gd name="T107" fmla="*/ 2147483647 h 235"/>
              <a:gd name="T108" fmla="*/ 2147483647 w 133"/>
              <a:gd name="T109" fmla="*/ 2147483647 h 235"/>
              <a:gd name="T110" fmla="*/ 2147483647 w 133"/>
              <a:gd name="T111" fmla="*/ 2147483647 h 235"/>
              <a:gd name="T112" fmla="*/ 2147483647 w 133"/>
              <a:gd name="T113" fmla="*/ 2147483647 h 235"/>
              <a:gd name="T114" fmla="*/ 2147483647 w 133"/>
              <a:gd name="T115" fmla="*/ 2147483647 h 235"/>
              <a:gd name="T116" fmla="*/ 2147483647 w 133"/>
              <a:gd name="T117" fmla="*/ 2147483647 h 235"/>
              <a:gd name="T118" fmla="*/ 2147483647 w 133"/>
              <a:gd name="T119" fmla="*/ 2147483647 h 235"/>
              <a:gd name="T120" fmla="*/ 2147483647 w 133"/>
              <a:gd name="T121" fmla="*/ 2147483647 h 235"/>
              <a:gd name="T122" fmla="*/ 0 w 133"/>
              <a:gd name="T123" fmla="*/ 0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"/>
              <a:gd name="T187" fmla="*/ 0 h 235"/>
              <a:gd name="T188" fmla="*/ 133 w 133"/>
              <a:gd name="T189" fmla="*/ 235 h 2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" h="235">
                <a:moveTo>
                  <a:pt x="125" y="235"/>
                </a:moveTo>
                <a:lnTo>
                  <a:pt x="126" y="235"/>
                </a:lnTo>
                <a:lnTo>
                  <a:pt x="127" y="235"/>
                </a:lnTo>
                <a:lnTo>
                  <a:pt x="127" y="234"/>
                </a:lnTo>
                <a:lnTo>
                  <a:pt x="127" y="233"/>
                </a:lnTo>
                <a:lnTo>
                  <a:pt x="127" y="231"/>
                </a:lnTo>
                <a:lnTo>
                  <a:pt x="128" y="229"/>
                </a:lnTo>
                <a:lnTo>
                  <a:pt x="129" y="228"/>
                </a:lnTo>
                <a:lnTo>
                  <a:pt x="130" y="228"/>
                </a:lnTo>
                <a:lnTo>
                  <a:pt x="130" y="227"/>
                </a:lnTo>
                <a:lnTo>
                  <a:pt x="130" y="226"/>
                </a:lnTo>
                <a:lnTo>
                  <a:pt x="130" y="225"/>
                </a:lnTo>
                <a:lnTo>
                  <a:pt x="131" y="225"/>
                </a:lnTo>
                <a:lnTo>
                  <a:pt x="133" y="225"/>
                </a:lnTo>
                <a:lnTo>
                  <a:pt x="124" y="218"/>
                </a:lnTo>
                <a:lnTo>
                  <a:pt x="124" y="217"/>
                </a:lnTo>
                <a:lnTo>
                  <a:pt x="124" y="216"/>
                </a:lnTo>
                <a:lnTo>
                  <a:pt x="124" y="215"/>
                </a:lnTo>
                <a:lnTo>
                  <a:pt x="123" y="214"/>
                </a:lnTo>
                <a:lnTo>
                  <a:pt x="123" y="213"/>
                </a:lnTo>
                <a:lnTo>
                  <a:pt x="124" y="212"/>
                </a:lnTo>
                <a:lnTo>
                  <a:pt x="124" y="211"/>
                </a:lnTo>
                <a:lnTo>
                  <a:pt x="124" y="208"/>
                </a:lnTo>
                <a:lnTo>
                  <a:pt x="122" y="206"/>
                </a:lnTo>
                <a:lnTo>
                  <a:pt x="121" y="205"/>
                </a:lnTo>
                <a:lnTo>
                  <a:pt x="120" y="204"/>
                </a:lnTo>
                <a:lnTo>
                  <a:pt x="119" y="203"/>
                </a:lnTo>
                <a:lnTo>
                  <a:pt x="118" y="202"/>
                </a:lnTo>
                <a:lnTo>
                  <a:pt x="118" y="201"/>
                </a:lnTo>
                <a:lnTo>
                  <a:pt x="118" y="200"/>
                </a:lnTo>
                <a:lnTo>
                  <a:pt x="118" y="199"/>
                </a:lnTo>
                <a:lnTo>
                  <a:pt x="118" y="198"/>
                </a:lnTo>
                <a:lnTo>
                  <a:pt x="118" y="197"/>
                </a:lnTo>
                <a:lnTo>
                  <a:pt x="118" y="196"/>
                </a:lnTo>
                <a:lnTo>
                  <a:pt x="117" y="194"/>
                </a:lnTo>
                <a:lnTo>
                  <a:pt x="118" y="193"/>
                </a:lnTo>
                <a:lnTo>
                  <a:pt x="117" y="192"/>
                </a:lnTo>
                <a:lnTo>
                  <a:pt x="116" y="192"/>
                </a:lnTo>
                <a:lnTo>
                  <a:pt x="115" y="192"/>
                </a:lnTo>
                <a:lnTo>
                  <a:pt x="114" y="192"/>
                </a:lnTo>
                <a:lnTo>
                  <a:pt x="113" y="192"/>
                </a:lnTo>
                <a:lnTo>
                  <a:pt x="112" y="192"/>
                </a:lnTo>
                <a:lnTo>
                  <a:pt x="111" y="191"/>
                </a:lnTo>
                <a:lnTo>
                  <a:pt x="111" y="190"/>
                </a:lnTo>
                <a:lnTo>
                  <a:pt x="110" y="189"/>
                </a:lnTo>
                <a:lnTo>
                  <a:pt x="111" y="189"/>
                </a:lnTo>
                <a:lnTo>
                  <a:pt x="110" y="189"/>
                </a:lnTo>
                <a:lnTo>
                  <a:pt x="110" y="188"/>
                </a:lnTo>
                <a:lnTo>
                  <a:pt x="110" y="187"/>
                </a:lnTo>
                <a:lnTo>
                  <a:pt x="109" y="188"/>
                </a:lnTo>
                <a:lnTo>
                  <a:pt x="110" y="187"/>
                </a:lnTo>
                <a:lnTo>
                  <a:pt x="109" y="186"/>
                </a:lnTo>
                <a:lnTo>
                  <a:pt x="110" y="186"/>
                </a:lnTo>
                <a:lnTo>
                  <a:pt x="110" y="185"/>
                </a:lnTo>
                <a:lnTo>
                  <a:pt x="109" y="185"/>
                </a:lnTo>
                <a:lnTo>
                  <a:pt x="110" y="185"/>
                </a:lnTo>
                <a:lnTo>
                  <a:pt x="110" y="184"/>
                </a:lnTo>
                <a:lnTo>
                  <a:pt x="109" y="184"/>
                </a:lnTo>
                <a:lnTo>
                  <a:pt x="109" y="183"/>
                </a:lnTo>
                <a:lnTo>
                  <a:pt x="110" y="183"/>
                </a:lnTo>
                <a:lnTo>
                  <a:pt x="109" y="183"/>
                </a:lnTo>
                <a:lnTo>
                  <a:pt x="109" y="182"/>
                </a:lnTo>
                <a:lnTo>
                  <a:pt x="108" y="182"/>
                </a:lnTo>
                <a:lnTo>
                  <a:pt x="109" y="181"/>
                </a:lnTo>
                <a:lnTo>
                  <a:pt x="108" y="180"/>
                </a:lnTo>
                <a:lnTo>
                  <a:pt x="108" y="179"/>
                </a:lnTo>
                <a:lnTo>
                  <a:pt x="108" y="178"/>
                </a:lnTo>
                <a:lnTo>
                  <a:pt x="108" y="176"/>
                </a:lnTo>
                <a:lnTo>
                  <a:pt x="108" y="175"/>
                </a:lnTo>
                <a:lnTo>
                  <a:pt x="108" y="174"/>
                </a:lnTo>
                <a:lnTo>
                  <a:pt x="108" y="173"/>
                </a:lnTo>
                <a:lnTo>
                  <a:pt x="109" y="173"/>
                </a:lnTo>
                <a:lnTo>
                  <a:pt x="108" y="173"/>
                </a:lnTo>
                <a:lnTo>
                  <a:pt x="109" y="172"/>
                </a:lnTo>
                <a:lnTo>
                  <a:pt x="108" y="172"/>
                </a:lnTo>
                <a:lnTo>
                  <a:pt x="109" y="171"/>
                </a:lnTo>
                <a:lnTo>
                  <a:pt x="108" y="170"/>
                </a:lnTo>
                <a:lnTo>
                  <a:pt x="109" y="170"/>
                </a:lnTo>
                <a:lnTo>
                  <a:pt x="108" y="170"/>
                </a:lnTo>
                <a:lnTo>
                  <a:pt x="109" y="169"/>
                </a:lnTo>
                <a:lnTo>
                  <a:pt x="110" y="169"/>
                </a:lnTo>
                <a:lnTo>
                  <a:pt x="110" y="168"/>
                </a:lnTo>
                <a:lnTo>
                  <a:pt x="110" y="167"/>
                </a:lnTo>
                <a:lnTo>
                  <a:pt x="111" y="167"/>
                </a:lnTo>
                <a:lnTo>
                  <a:pt x="112" y="166"/>
                </a:lnTo>
                <a:lnTo>
                  <a:pt x="112" y="165"/>
                </a:lnTo>
                <a:lnTo>
                  <a:pt x="113" y="164"/>
                </a:lnTo>
                <a:lnTo>
                  <a:pt x="115" y="163"/>
                </a:lnTo>
                <a:lnTo>
                  <a:pt x="114" y="163"/>
                </a:lnTo>
                <a:lnTo>
                  <a:pt x="115" y="163"/>
                </a:lnTo>
                <a:lnTo>
                  <a:pt x="115" y="162"/>
                </a:lnTo>
                <a:lnTo>
                  <a:pt x="116" y="161"/>
                </a:lnTo>
                <a:lnTo>
                  <a:pt x="118" y="160"/>
                </a:lnTo>
                <a:lnTo>
                  <a:pt x="118" y="158"/>
                </a:lnTo>
                <a:lnTo>
                  <a:pt x="120" y="158"/>
                </a:lnTo>
                <a:lnTo>
                  <a:pt x="121" y="158"/>
                </a:lnTo>
                <a:lnTo>
                  <a:pt x="121" y="157"/>
                </a:lnTo>
                <a:lnTo>
                  <a:pt x="122" y="155"/>
                </a:lnTo>
                <a:lnTo>
                  <a:pt x="122" y="154"/>
                </a:lnTo>
                <a:lnTo>
                  <a:pt x="121" y="153"/>
                </a:lnTo>
                <a:lnTo>
                  <a:pt x="122" y="152"/>
                </a:lnTo>
                <a:lnTo>
                  <a:pt x="121" y="152"/>
                </a:lnTo>
                <a:lnTo>
                  <a:pt x="122" y="151"/>
                </a:lnTo>
                <a:lnTo>
                  <a:pt x="122" y="150"/>
                </a:lnTo>
                <a:lnTo>
                  <a:pt x="121" y="149"/>
                </a:lnTo>
                <a:lnTo>
                  <a:pt x="120" y="148"/>
                </a:lnTo>
                <a:lnTo>
                  <a:pt x="119" y="148"/>
                </a:lnTo>
                <a:lnTo>
                  <a:pt x="119" y="147"/>
                </a:lnTo>
                <a:lnTo>
                  <a:pt x="118" y="146"/>
                </a:lnTo>
                <a:lnTo>
                  <a:pt x="118" y="145"/>
                </a:lnTo>
                <a:lnTo>
                  <a:pt x="118" y="144"/>
                </a:lnTo>
                <a:lnTo>
                  <a:pt x="118" y="142"/>
                </a:lnTo>
                <a:lnTo>
                  <a:pt x="118" y="141"/>
                </a:lnTo>
                <a:lnTo>
                  <a:pt x="119" y="140"/>
                </a:lnTo>
                <a:lnTo>
                  <a:pt x="118" y="140"/>
                </a:lnTo>
                <a:lnTo>
                  <a:pt x="117" y="139"/>
                </a:lnTo>
                <a:lnTo>
                  <a:pt x="117" y="138"/>
                </a:lnTo>
                <a:lnTo>
                  <a:pt x="117" y="137"/>
                </a:lnTo>
                <a:lnTo>
                  <a:pt x="116" y="137"/>
                </a:lnTo>
                <a:lnTo>
                  <a:pt x="117" y="137"/>
                </a:lnTo>
                <a:lnTo>
                  <a:pt x="118" y="137"/>
                </a:lnTo>
                <a:lnTo>
                  <a:pt x="117" y="137"/>
                </a:lnTo>
                <a:lnTo>
                  <a:pt x="118" y="137"/>
                </a:lnTo>
                <a:lnTo>
                  <a:pt x="118" y="135"/>
                </a:lnTo>
                <a:lnTo>
                  <a:pt x="118" y="134"/>
                </a:lnTo>
                <a:lnTo>
                  <a:pt x="117" y="135"/>
                </a:lnTo>
                <a:lnTo>
                  <a:pt x="116" y="135"/>
                </a:lnTo>
                <a:lnTo>
                  <a:pt x="115" y="135"/>
                </a:lnTo>
                <a:lnTo>
                  <a:pt x="115" y="134"/>
                </a:lnTo>
                <a:lnTo>
                  <a:pt x="115" y="136"/>
                </a:lnTo>
                <a:lnTo>
                  <a:pt x="114" y="136"/>
                </a:lnTo>
                <a:lnTo>
                  <a:pt x="114" y="135"/>
                </a:lnTo>
                <a:lnTo>
                  <a:pt x="113" y="135"/>
                </a:lnTo>
                <a:lnTo>
                  <a:pt x="112" y="135"/>
                </a:lnTo>
                <a:lnTo>
                  <a:pt x="111" y="134"/>
                </a:lnTo>
                <a:lnTo>
                  <a:pt x="110" y="134"/>
                </a:lnTo>
                <a:lnTo>
                  <a:pt x="109" y="134"/>
                </a:lnTo>
                <a:lnTo>
                  <a:pt x="108" y="134"/>
                </a:lnTo>
                <a:lnTo>
                  <a:pt x="107" y="134"/>
                </a:lnTo>
                <a:lnTo>
                  <a:pt x="106" y="134"/>
                </a:lnTo>
                <a:lnTo>
                  <a:pt x="105" y="133"/>
                </a:lnTo>
                <a:lnTo>
                  <a:pt x="104" y="134"/>
                </a:lnTo>
                <a:lnTo>
                  <a:pt x="103" y="134"/>
                </a:lnTo>
                <a:lnTo>
                  <a:pt x="102" y="134"/>
                </a:lnTo>
                <a:lnTo>
                  <a:pt x="101" y="134"/>
                </a:lnTo>
                <a:lnTo>
                  <a:pt x="100" y="134"/>
                </a:lnTo>
                <a:lnTo>
                  <a:pt x="99" y="133"/>
                </a:lnTo>
                <a:lnTo>
                  <a:pt x="98" y="134"/>
                </a:lnTo>
                <a:lnTo>
                  <a:pt x="98" y="133"/>
                </a:lnTo>
                <a:lnTo>
                  <a:pt x="97" y="134"/>
                </a:lnTo>
                <a:lnTo>
                  <a:pt x="96" y="133"/>
                </a:lnTo>
                <a:lnTo>
                  <a:pt x="97" y="132"/>
                </a:lnTo>
                <a:lnTo>
                  <a:pt x="96" y="131"/>
                </a:lnTo>
                <a:lnTo>
                  <a:pt x="95" y="131"/>
                </a:lnTo>
                <a:lnTo>
                  <a:pt x="94" y="131"/>
                </a:lnTo>
                <a:lnTo>
                  <a:pt x="92" y="132"/>
                </a:lnTo>
                <a:lnTo>
                  <a:pt x="92" y="131"/>
                </a:lnTo>
                <a:lnTo>
                  <a:pt x="92" y="132"/>
                </a:lnTo>
                <a:lnTo>
                  <a:pt x="92" y="134"/>
                </a:lnTo>
                <a:lnTo>
                  <a:pt x="90" y="134"/>
                </a:lnTo>
                <a:lnTo>
                  <a:pt x="90" y="133"/>
                </a:lnTo>
                <a:lnTo>
                  <a:pt x="89" y="134"/>
                </a:lnTo>
                <a:lnTo>
                  <a:pt x="89" y="133"/>
                </a:lnTo>
                <a:lnTo>
                  <a:pt x="88" y="132"/>
                </a:lnTo>
                <a:lnTo>
                  <a:pt x="88" y="131"/>
                </a:lnTo>
                <a:lnTo>
                  <a:pt x="87" y="131"/>
                </a:lnTo>
                <a:lnTo>
                  <a:pt x="87" y="130"/>
                </a:lnTo>
                <a:lnTo>
                  <a:pt x="87" y="129"/>
                </a:lnTo>
                <a:lnTo>
                  <a:pt x="86" y="129"/>
                </a:lnTo>
                <a:lnTo>
                  <a:pt x="84" y="129"/>
                </a:lnTo>
                <a:lnTo>
                  <a:pt x="85" y="128"/>
                </a:lnTo>
                <a:lnTo>
                  <a:pt x="84" y="127"/>
                </a:lnTo>
                <a:lnTo>
                  <a:pt x="84" y="126"/>
                </a:lnTo>
                <a:lnTo>
                  <a:pt x="84" y="125"/>
                </a:lnTo>
                <a:lnTo>
                  <a:pt x="45" y="125"/>
                </a:lnTo>
                <a:lnTo>
                  <a:pt x="45" y="126"/>
                </a:lnTo>
                <a:lnTo>
                  <a:pt x="14" y="125"/>
                </a:lnTo>
                <a:lnTo>
                  <a:pt x="6" y="125"/>
                </a:lnTo>
                <a:lnTo>
                  <a:pt x="7" y="125"/>
                </a:lnTo>
                <a:lnTo>
                  <a:pt x="8" y="125"/>
                </a:lnTo>
                <a:lnTo>
                  <a:pt x="8" y="123"/>
                </a:lnTo>
                <a:lnTo>
                  <a:pt x="8" y="122"/>
                </a:lnTo>
                <a:lnTo>
                  <a:pt x="8" y="120"/>
                </a:lnTo>
                <a:lnTo>
                  <a:pt x="8" y="119"/>
                </a:lnTo>
                <a:lnTo>
                  <a:pt x="8" y="118"/>
                </a:lnTo>
                <a:lnTo>
                  <a:pt x="8" y="115"/>
                </a:lnTo>
                <a:lnTo>
                  <a:pt x="9" y="115"/>
                </a:lnTo>
                <a:lnTo>
                  <a:pt x="8" y="113"/>
                </a:lnTo>
                <a:lnTo>
                  <a:pt x="9" y="112"/>
                </a:lnTo>
                <a:lnTo>
                  <a:pt x="9" y="111"/>
                </a:lnTo>
                <a:lnTo>
                  <a:pt x="10" y="110"/>
                </a:lnTo>
                <a:lnTo>
                  <a:pt x="10" y="111"/>
                </a:lnTo>
                <a:lnTo>
                  <a:pt x="10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09"/>
                </a:lnTo>
                <a:lnTo>
                  <a:pt x="11" y="108"/>
                </a:lnTo>
                <a:lnTo>
                  <a:pt x="11" y="107"/>
                </a:lnTo>
                <a:lnTo>
                  <a:pt x="11" y="106"/>
                </a:lnTo>
                <a:lnTo>
                  <a:pt x="11" y="105"/>
                </a:lnTo>
                <a:lnTo>
                  <a:pt x="10" y="105"/>
                </a:lnTo>
                <a:lnTo>
                  <a:pt x="10" y="103"/>
                </a:lnTo>
                <a:lnTo>
                  <a:pt x="10" y="102"/>
                </a:lnTo>
                <a:lnTo>
                  <a:pt x="11" y="102"/>
                </a:lnTo>
                <a:lnTo>
                  <a:pt x="11" y="101"/>
                </a:lnTo>
                <a:lnTo>
                  <a:pt x="11" y="100"/>
                </a:lnTo>
                <a:lnTo>
                  <a:pt x="11" y="99"/>
                </a:lnTo>
                <a:lnTo>
                  <a:pt x="11" y="98"/>
                </a:lnTo>
                <a:lnTo>
                  <a:pt x="11" y="97"/>
                </a:lnTo>
                <a:lnTo>
                  <a:pt x="11" y="96"/>
                </a:lnTo>
                <a:lnTo>
                  <a:pt x="11" y="95"/>
                </a:lnTo>
                <a:lnTo>
                  <a:pt x="11" y="94"/>
                </a:lnTo>
                <a:lnTo>
                  <a:pt x="12" y="92"/>
                </a:lnTo>
                <a:lnTo>
                  <a:pt x="11" y="92"/>
                </a:lnTo>
                <a:lnTo>
                  <a:pt x="11" y="89"/>
                </a:lnTo>
                <a:lnTo>
                  <a:pt x="11" y="87"/>
                </a:lnTo>
                <a:lnTo>
                  <a:pt x="11" y="86"/>
                </a:lnTo>
                <a:lnTo>
                  <a:pt x="12" y="86"/>
                </a:lnTo>
                <a:lnTo>
                  <a:pt x="12" y="84"/>
                </a:lnTo>
                <a:lnTo>
                  <a:pt x="12" y="83"/>
                </a:lnTo>
                <a:lnTo>
                  <a:pt x="11" y="84"/>
                </a:lnTo>
                <a:lnTo>
                  <a:pt x="11" y="83"/>
                </a:lnTo>
                <a:lnTo>
                  <a:pt x="11" y="82"/>
                </a:lnTo>
                <a:lnTo>
                  <a:pt x="10" y="82"/>
                </a:lnTo>
                <a:lnTo>
                  <a:pt x="9" y="81"/>
                </a:lnTo>
                <a:lnTo>
                  <a:pt x="9" y="79"/>
                </a:lnTo>
                <a:lnTo>
                  <a:pt x="8" y="79"/>
                </a:lnTo>
                <a:lnTo>
                  <a:pt x="8" y="78"/>
                </a:lnTo>
                <a:lnTo>
                  <a:pt x="8" y="77"/>
                </a:lnTo>
                <a:lnTo>
                  <a:pt x="7" y="77"/>
                </a:lnTo>
                <a:lnTo>
                  <a:pt x="7" y="76"/>
                </a:lnTo>
                <a:lnTo>
                  <a:pt x="6" y="76"/>
                </a:lnTo>
                <a:lnTo>
                  <a:pt x="6" y="75"/>
                </a:lnTo>
                <a:lnTo>
                  <a:pt x="6" y="73"/>
                </a:lnTo>
                <a:lnTo>
                  <a:pt x="5" y="72"/>
                </a:lnTo>
                <a:lnTo>
                  <a:pt x="4" y="71"/>
                </a:lnTo>
                <a:lnTo>
                  <a:pt x="4" y="70"/>
                </a:lnTo>
                <a:lnTo>
                  <a:pt x="5" y="70"/>
                </a:lnTo>
                <a:lnTo>
                  <a:pt x="5" y="69"/>
                </a:lnTo>
                <a:lnTo>
                  <a:pt x="6" y="67"/>
                </a:lnTo>
                <a:lnTo>
                  <a:pt x="6" y="66"/>
                </a:lnTo>
                <a:lnTo>
                  <a:pt x="4" y="65"/>
                </a:lnTo>
                <a:lnTo>
                  <a:pt x="3" y="65"/>
                </a:lnTo>
                <a:lnTo>
                  <a:pt x="3" y="64"/>
                </a:lnTo>
                <a:lnTo>
                  <a:pt x="3" y="62"/>
                </a:lnTo>
                <a:lnTo>
                  <a:pt x="3" y="61"/>
                </a:lnTo>
                <a:lnTo>
                  <a:pt x="4" y="60"/>
                </a:lnTo>
                <a:lnTo>
                  <a:pt x="4" y="59"/>
                </a:lnTo>
                <a:lnTo>
                  <a:pt x="4" y="57"/>
                </a:lnTo>
                <a:lnTo>
                  <a:pt x="6" y="56"/>
                </a:lnTo>
                <a:lnTo>
                  <a:pt x="7" y="53"/>
                </a:lnTo>
                <a:lnTo>
                  <a:pt x="8" y="53"/>
                </a:lnTo>
                <a:lnTo>
                  <a:pt x="8" y="51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8" y="42"/>
                </a:lnTo>
                <a:lnTo>
                  <a:pt x="8" y="40"/>
                </a:lnTo>
                <a:lnTo>
                  <a:pt x="8" y="39"/>
                </a:lnTo>
                <a:lnTo>
                  <a:pt x="8" y="38"/>
                </a:lnTo>
                <a:lnTo>
                  <a:pt x="7" y="38"/>
                </a:lnTo>
                <a:lnTo>
                  <a:pt x="6" y="37"/>
                </a:lnTo>
                <a:lnTo>
                  <a:pt x="7" y="35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4" y="32"/>
                </a:lnTo>
                <a:lnTo>
                  <a:pt x="6" y="32"/>
                </a:lnTo>
                <a:lnTo>
                  <a:pt x="7" y="32"/>
                </a:lnTo>
                <a:lnTo>
                  <a:pt x="8" y="31"/>
                </a:lnTo>
                <a:lnTo>
                  <a:pt x="9" y="31"/>
                </a:lnTo>
                <a:lnTo>
                  <a:pt x="9" y="30"/>
                </a:lnTo>
                <a:lnTo>
                  <a:pt x="9" y="28"/>
                </a:lnTo>
                <a:lnTo>
                  <a:pt x="10" y="28"/>
                </a:lnTo>
                <a:lnTo>
                  <a:pt x="11" y="26"/>
                </a:lnTo>
                <a:lnTo>
                  <a:pt x="11" y="25"/>
                </a:lnTo>
                <a:lnTo>
                  <a:pt x="11" y="26"/>
                </a:lnTo>
                <a:lnTo>
                  <a:pt x="10" y="26"/>
                </a:lnTo>
                <a:lnTo>
                  <a:pt x="9" y="25"/>
                </a:lnTo>
                <a:lnTo>
                  <a:pt x="10" y="22"/>
                </a:lnTo>
                <a:lnTo>
                  <a:pt x="9" y="22"/>
                </a:lnTo>
                <a:lnTo>
                  <a:pt x="9" y="21"/>
                </a:lnTo>
                <a:lnTo>
                  <a:pt x="9" y="20"/>
                </a:lnTo>
                <a:lnTo>
                  <a:pt x="8" y="19"/>
                </a:lnTo>
                <a:lnTo>
                  <a:pt x="8" y="18"/>
                </a:lnTo>
                <a:lnTo>
                  <a:pt x="8" y="19"/>
                </a:lnTo>
                <a:lnTo>
                  <a:pt x="6" y="18"/>
                </a:lnTo>
                <a:lnTo>
                  <a:pt x="8" y="17"/>
                </a:lnTo>
                <a:lnTo>
                  <a:pt x="6" y="15"/>
                </a:lnTo>
                <a:lnTo>
                  <a:pt x="5" y="15"/>
                </a:lnTo>
                <a:lnTo>
                  <a:pt x="4" y="15"/>
                </a:lnTo>
                <a:lnTo>
                  <a:pt x="5" y="14"/>
                </a:lnTo>
                <a:lnTo>
                  <a:pt x="4" y="14"/>
                </a:lnTo>
                <a:lnTo>
                  <a:pt x="6" y="12"/>
                </a:lnTo>
                <a:lnTo>
                  <a:pt x="6" y="11"/>
                </a:lnTo>
                <a:lnTo>
                  <a:pt x="6" y="9"/>
                </a:lnTo>
                <a:lnTo>
                  <a:pt x="6" y="8"/>
                </a:lnTo>
                <a:lnTo>
                  <a:pt x="4" y="7"/>
                </a:lnTo>
                <a:lnTo>
                  <a:pt x="3" y="7"/>
                </a:lnTo>
                <a:lnTo>
                  <a:pt x="2" y="7"/>
                </a:lnTo>
                <a:lnTo>
                  <a:pt x="2" y="6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2" name="Freeform 74"/>
          <p:cNvSpPr>
            <a:spLocks/>
          </p:cNvSpPr>
          <p:nvPr/>
        </p:nvSpPr>
        <p:spPr bwMode="auto">
          <a:xfrm>
            <a:off x="6026150" y="3551238"/>
            <a:ext cx="828675" cy="825500"/>
          </a:xfrm>
          <a:custGeom>
            <a:avLst/>
            <a:gdLst>
              <a:gd name="T0" fmla="*/ 2147483647 w 522"/>
              <a:gd name="T1" fmla="*/ 2147483647 h 520"/>
              <a:gd name="T2" fmla="*/ 2147483647 w 522"/>
              <a:gd name="T3" fmla="*/ 2147483647 h 520"/>
              <a:gd name="T4" fmla="*/ 2147483647 w 522"/>
              <a:gd name="T5" fmla="*/ 2147483647 h 520"/>
              <a:gd name="T6" fmla="*/ 2147483647 w 522"/>
              <a:gd name="T7" fmla="*/ 2147483647 h 520"/>
              <a:gd name="T8" fmla="*/ 2147483647 w 522"/>
              <a:gd name="T9" fmla="*/ 2147483647 h 520"/>
              <a:gd name="T10" fmla="*/ 2147483647 w 522"/>
              <a:gd name="T11" fmla="*/ 2147483647 h 520"/>
              <a:gd name="T12" fmla="*/ 2147483647 w 522"/>
              <a:gd name="T13" fmla="*/ 2147483647 h 520"/>
              <a:gd name="T14" fmla="*/ 2147483647 w 522"/>
              <a:gd name="T15" fmla="*/ 2147483647 h 520"/>
              <a:gd name="T16" fmla="*/ 2147483647 w 522"/>
              <a:gd name="T17" fmla="*/ 2147483647 h 520"/>
              <a:gd name="T18" fmla="*/ 2147483647 w 522"/>
              <a:gd name="T19" fmla="*/ 2147483647 h 520"/>
              <a:gd name="T20" fmla="*/ 2147483647 w 522"/>
              <a:gd name="T21" fmla="*/ 2147483647 h 520"/>
              <a:gd name="T22" fmla="*/ 2147483647 w 522"/>
              <a:gd name="T23" fmla="*/ 2147483647 h 520"/>
              <a:gd name="T24" fmla="*/ 2147483647 w 522"/>
              <a:gd name="T25" fmla="*/ 2147483647 h 520"/>
              <a:gd name="T26" fmla="*/ 2147483647 w 522"/>
              <a:gd name="T27" fmla="*/ 2147483647 h 520"/>
              <a:gd name="T28" fmla="*/ 2147483647 w 522"/>
              <a:gd name="T29" fmla="*/ 2147483647 h 520"/>
              <a:gd name="T30" fmla="*/ 2147483647 w 522"/>
              <a:gd name="T31" fmla="*/ 2147483647 h 520"/>
              <a:gd name="T32" fmla="*/ 2147483647 w 522"/>
              <a:gd name="T33" fmla="*/ 2147483647 h 520"/>
              <a:gd name="T34" fmla="*/ 2147483647 w 522"/>
              <a:gd name="T35" fmla="*/ 2147483647 h 520"/>
              <a:gd name="T36" fmla="*/ 2147483647 w 522"/>
              <a:gd name="T37" fmla="*/ 2147483647 h 520"/>
              <a:gd name="T38" fmla="*/ 2147483647 w 522"/>
              <a:gd name="T39" fmla="*/ 2147483647 h 520"/>
              <a:gd name="T40" fmla="*/ 2147483647 w 522"/>
              <a:gd name="T41" fmla="*/ 2147483647 h 520"/>
              <a:gd name="T42" fmla="*/ 2147483647 w 522"/>
              <a:gd name="T43" fmla="*/ 2147483647 h 520"/>
              <a:gd name="T44" fmla="*/ 2147483647 w 522"/>
              <a:gd name="T45" fmla="*/ 2147483647 h 520"/>
              <a:gd name="T46" fmla="*/ 2147483647 w 522"/>
              <a:gd name="T47" fmla="*/ 2147483647 h 520"/>
              <a:gd name="T48" fmla="*/ 2147483647 w 522"/>
              <a:gd name="T49" fmla="*/ 2147483647 h 520"/>
              <a:gd name="T50" fmla="*/ 2147483647 w 522"/>
              <a:gd name="T51" fmla="*/ 2147483647 h 520"/>
              <a:gd name="T52" fmla="*/ 2147483647 w 522"/>
              <a:gd name="T53" fmla="*/ 2147483647 h 520"/>
              <a:gd name="T54" fmla="*/ 2147483647 w 522"/>
              <a:gd name="T55" fmla="*/ 2147483647 h 520"/>
              <a:gd name="T56" fmla="*/ 2147483647 w 522"/>
              <a:gd name="T57" fmla="*/ 2147483647 h 520"/>
              <a:gd name="T58" fmla="*/ 2147483647 w 522"/>
              <a:gd name="T59" fmla="*/ 2147483647 h 520"/>
              <a:gd name="T60" fmla="*/ 2147483647 w 522"/>
              <a:gd name="T61" fmla="*/ 2147483647 h 520"/>
              <a:gd name="T62" fmla="*/ 2147483647 w 522"/>
              <a:gd name="T63" fmla="*/ 2147483647 h 520"/>
              <a:gd name="T64" fmla="*/ 2147483647 w 522"/>
              <a:gd name="T65" fmla="*/ 2147483647 h 520"/>
              <a:gd name="T66" fmla="*/ 2147483647 w 522"/>
              <a:gd name="T67" fmla="*/ 2147483647 h 520"/>
              <a:gd name="T68" fmla="*/ 2147483647 w 522"/>
              <a:gd name="T69" fmla="*/ 2147483647 h 520"/>
              <a:gd name="T70" fmla="*/ 2147483647 w 522"/>
              <a:gd name="T71" fmla="*/ 2147483647 h 520"/>
              <a:gd name="T72" fmla="*/ 2147483647 w 522"/>
              <a:gd name="T73" fmla="*/ 2147483647 h 520"/>
              <a:gd name="T74" fmla="*/ 2147483647 w 522"/>
              <a:gd name="T75" fmla="*/ 2147483647 h 520"/>
              <a:gd name="T76" fmla="*/ 2147483647 w 522"/>
              <a:gd name="T77" fmla="*/ 2147483647 h 520"/>
              <a:gd name="T78" fmla="*/ 2147483647 w 522"/>
              <a:gd name="T79" fmla="*/ 2147483647 h 520"/>
              <a:gd name="T80" fmla="*/ 2147483647 w 522"/>
              <a:gd name="T81" fmla="*/ 2147483647 h 520"/>
              <a:gd name="T82" fmla="*/ 2147483647 w 522"/>
              <a:gd name="T83" fmla="*/ 2147483647 h 520"/>
              <a:gd name="T84" fmla="*/ 2147483647 w 522"/>
              <a:gd name="T85" fmla="*/ 2147483647 h 520"/>
              <a:gd name="T86" fmla="*/ 2147483647 w 522"/>
              <a:gd name="T87" fmla="*/ 2147483647 h 520"/>
              <a:gd name="T88" fmla="*/ 2147483647 w 522"/>
              <a:gd name="T89" fmla="*/ 2147483647 h 520"/>
              <a:gd name="T90" fmla="*/ 2147483647 w 522"/>
              <a:gd name="T91" fmla="*/ 2147483647 h 520"/>
              <a:gd name="T92" fmla="*/ 2147483647 w 522"/>
              <a:gd name="T93" fmla="*/ 2147483647 h 520"/>
              <a:gd name="T94" fmla="*/ 2147483647 w 522"/>
              <a:gd name="T95" fmla="*/ 2147483647 h 520"/>
              <a:gd name="T96" fmla="*/ 2147483647 w 522"/>
              <a:gd name="T97" fmla="*/ 2147483647 h 520"/>
              <a:gd name="T98" fmla="*/ 2147483647 w 522"/>
              <a:gd name="T99" fmla="*/ 2147483647 h 520"/>
              <a:gd name="T100" fmla="*/ 2147483647 w 522"/>
              <a:gd name="T101" fmla="*/ 2147483647 h 520"/>
              <a:gd name="T102" fmla="*/ 2147483647 w 522"/>
              <a:gd name="T103" fmla="*/ 2147483647 h 520"/>
              <a:gd name="T104" fmla="*/ 2147483647 w 522"/>
              <a:gd name="T105" fmla="*/ 2147483647 h 520"/>
              <a:gd name="T106" fmla="*/ 2147483647 w 522"/>
              <a:gd name="T107" fmla="*/ 2147483647 h 520"/>
              <a:gd name="T108" fmla="*/ 2147483647 w 522"/>
              <a:gd name="T109" fmla="*/ 2147483647 h 520"/>
              <a:gd name="T110" fmla="*/ 2147483647 w 522"/>
              <a:gd name="T111" fmla="*/ 2147483647 h 520"/>
              <a:gd name="T112" fmla="*/ 2147483647 w 522"/>
              <a:gd name="T113" fmla="*/ 2147483647 h 520"/>
              <a:gd name="T114" fmla="*/ 2147483647 w 522"/>
              <a:gd name="T115" fmla="*/ 2147483647 h 520"/>
              <a:gd name="T116" fmla="*/ 2147483647 w 522"/>
              <a:gd name="T117" fmla="*/ 2147483647 h 520"/>
              <a:gd name="T118" fmla="*/ 2147483647 w 522"/>
              <a:gd name="T119" fmla="*/ 2147483647 h 520"/>
              <a:gd name="T120" fmla="*/ 2147483647 w 522"/>
              <a:gd name="T121" fmla="*/ 2147483647 h 520"/>
              <a:gd name="T122" fmla="*/ 2147483647 w 522"/>
              <a:gd name="T123" fmla="*/ 2147483647 h 520"/>
              <a:gd name="T124" fmla="*/ 0 w 522"/>
              <a:gd name="T125" fmla="*/ 2147483647 h 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2"/>
              <a:gd name="T190" fmla="*/ 0 h 520"/>
              <a:gd name="T191" fmla="*/ 522 w 522"/>
              <a:gd name="T192" fmla="*/ 520 h 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2" h="520">
                <a:moveTo>
                  <a:pt x="0" y="374"/>
                </a:moveTo>
                <a:lnTo>
                  <a:pt x="1" y="374"/>
                </a:lnTo>
                <a:lnTo>
                  <a:pt x="1" y="373"/>
                </a:lnTo>
                <a:lnTo>
                  <a:pt x="1" y="372"/>
                </a:lnTo>
                <a:lnTo>
                  <a:pt x="1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2" y="367"/>
                </a:lnTo>
                <a:lnTo>
                  <a:pt x="3" y="366"/>
                </a:lnTo>
                <a:lnTo>
                  <a:pt x="2" y="366"/>
                </a:lnTo>
                <a:lnTo>
                  <a:pt x="3" y="366"/>
                </a:lnTo>
                <a:lnTo>
                  <a:pt x="4" y="365"/>
                </a:lnTo>
                <a:lnTo>
                  <a:pt x="3" y="365"/>
                </a:lnTo>
                <a:lnTo>
                  <a:pt x="3" y="364"/>
                </a:lnTo>
                <a:lnTo>
                  <a:pt x="4" y="364"/>
                </a:lnTo>
                <a:lnTo>
                  <a:pt x="3" y="364"/>
                </a:lnTo>
                <a:lnTo>
                  <a:pt x="3" y="363"/>
                </a:lnTo>
                <a:lnTo>
                  <a:pt x="3" y="362"/>
                </a:lnTo>
                <a:lnTo>
                  <a:pt x="2" y="361"/>
                </a:lnTo>
                <a:lnTo>
                  <a:pt x="3" y="360"/>
                </a:lnTo>
                <a:lnTo>
                  <a:pt x="2" y="360"/>
                </a:lnTo>
                <a:lnTo>
                  <a:pt x="3" y="360"/>
                </a:lnTo>
                <a:lnTo>
                  <a:pt x="2" y="359"/>
                </a:lnTo>
                <a:lnTo>
                  <a:pt x="2" y="360"/>
                </a:lnTo>
                <a:lnTo>
                  <a:pt x="2" y="359"/>
                </a:lnTo>
                <a:lnTo>
                  <a:pt x="3" y="359"/>
                </a:lnTo>
                <a:lnTo>
                  <a:pt x="3" y="358"/>
                </a:lnTo>
                <a:lnTo>
                  <a:pt x="4" y="357"/>
                </a:lnTo>
                <a:lnTo>
                  <a:pt x="4" y="356"/>
                </a:lnTo>
                <a:lnTo>
                  <a:pt x="4" y="355"/>
                </a:lnTo>
                <a:lnTo>
                  <a:pt x="5" y="355"/>
                </a:lnTo>
                <a:lnTo>
                  <a:pt x="5" y="353"/>
                </a:lnTo>
                <a:lnTo>
                  <a:pt x="6" y="353"/>
                </a:lnTo>
                <a:lnTo>
                  <a:pt x="7" y="351"/>
                </a:lnTo>
                <a:lnTo>
                  <a:pt x="7" y="349"/>
                </a:lnTo>
                <a:lnTo>
                  <a:pt x="8" y="349"/>
                </a:lnTo>
                <a:lnTo>
                  <a:pt x="8" y="348"/>
                </a:lnTo>
                <a:lnTo>
                  <a:pt x="9" y="348"/>
                </a:lnTo>
                <a:lnTo>
                  <a:pt x="9" y="346"/>
                </a:lnTo>
                <a:lnTo>
                  <a:pt x="9" y="345"/>
                </a:lnTo>
                <a:lnTo>
                  <a:pt x="10" y="345"/>
                </a:lnTo>
                <a:lnTo>
                  <a:pt x="11" y="345"/>
                </a:lnTo>
                <a:lnTo>
                  <a:pt x="11" y="344"/>
                </a:lnTo>
                <a:lnTo>
                  <a:pt x="11" y="343"/>
                </a:lnTo>
                <a:lnTo>
                  <a:pt x="12" y="343"/>
                </a:lnTo>
                <a:lnTo>
                  <a:pt x="13" y="343"/>
                </a:lnTo>
                <a:lnTo>
                  <a:pt x="13" y="342"/>
                </a:lnTo>
                <a:lnTo>
                  <a:pt x="13" y="341"/>
                </a:lnTo>
                <a:lnTo>
                  <a:pt x="12" y="342"/>
                </a:lnTo>
                <a:lnTo>
                  <a:pt x="12" y="341"/>
                </a:lnTo>
                <a:lnTo>
                  <a:pt x="13" y="341"/>
                </a:lnTo>
                <a:lnTo>
                  <a:pt x="13" y="340"/>
                </a:lnTo>
                <a:lnTo>
                  <a:pt x="12" y="341"/>
                </a:lnTo>
                <a:lnTo>
                  <a:pt x="12" y="340"/>
                </a:lnTo>
                <a:lnTo>
                  <a:pt x="13" y="340"/>
                </a:lnTo>
                <a:lnTo>
                  <a:pt x="13" y="339"/>
                </a:lnTo>
                <a:lnTo>
                  <a:pt x="13" y="338"/>
                </a:lnTo>
                <a:lnTo>
                  <a:pt x="14" y="337"/>
                </a:lnTo>
                <a:lnTo>
                  <a:pt x="13" y="337"/>
                </a:lnTo>
                <a:lnTo>
                  <a:pt x="14" y="337"/>
                </a:lnTo>
                <a:lnTo>
                  <a:pt x="13" y="334"/>
                </a:lnTo>
                <a:lnTo>
                  <a:pt x="14" y="334"/>
                </a:lnTo>
                <a:lnTo>
                  <a:pt x="14" y="335"/>
                </a:lnTo>
                <a:lnTo>
                  <a:pt x="14" y="334"/>
                </a:lnTo>
                <a:lnTo>
                  <a:pt x="14" y="333"/>
                </a:lnTo>
                <a:lnTo>
                  <a:pt x="15" y="333"/>
                </a:lnTo>
                <a:lnTo>
                  <a:pt x="15" y="332"/>
                </a:lnTo>
                <a:lnTo>
                  <a:pt x="15" y="331"/>
                </a:lnTo>
                <a:lnTo>
                  <a:pt x="15" y="330"/>
                </a:lnTo>
                <a:lnTo>
                  <a:pt x="16" y="330"/>
                </a:lnTo>
                <a:lnTo>
                  <a:pt x="16" y="329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7" y="327"/>
                </a:lnTo>
                <a:lnTo>
                  <a:pt x="18" y="327"/>
                </a:lnTo>
                <a:lnTo>
                  <a:pt x="19" y="327"/>
                </a:lnTo>
                <a:lnTo>
                  <a:pt x="20" y="327"/>
                </a:lnTo>
                <a:lnTo>
                  <a:pt x="21" y="327"/>
                </a:lnTo>
                <a:lnTo>
                  <a:pt x="21" y="326"/>
                </a:lnTo>
                <a:lnTo>
                  <a:pt x="23" y="326"/>
                </a:lnTo>
                <a:lnTo>
                  <a:pt x="22" y="326"/>
                </a:lnTo>
                <a:lnTo>
                  <a:pt x="22" y="325"/>
                </a:lnTo>
                <a:lnTo>
                  <a:pt x="22" y="324"/>
                </a:lnTo>
                <a:lnTo>
                  <a:pt x="21" y="324"/>
                </a:lnTo>
                <a:lnTo>
                  <a:pt x="22" y="324"/>
                </a:lnTo>
                <a:lnTo>
                  <a:pt x="22" y="323"/>
                </a:lnTo>
                <a:lnTo>
                  <a:pt x="23" y="323"/>
                </a:lnTo>
                <a:lnTo>
                  <a:pt x="23" y="324"/>
                </a:lnTo>
                <a:lnTo>
                  <a:pt x="24" y="324"/>
                </a:lnTo>
                <a:lnTo>
                  <a:pt x="24" y="323"/>
                </a:lnTo>
                <a:lnTo>
                  <a:pt x="25" y="322"/>
                </a:lnTo>
                <a:lnTo>
                  <a:pt x="25" y="321"/>
                </a:lnTo>
                <a:lnTo>
                  <a:pt x="26" y="321"/>
                </a:lnTo>
                <a:lnTo>
                  <a:pt x="27" y="321"/>
                </a:lnTo>
                <a:lnTo>
                  <a:pt x="27" y="320"/>
                </a:lnTo>
                <a:lnTo>
                  <a:pt x="28" y="320"/>
                </a:lnTo>
                <a:lnTo>
                  <a:pt x="29" y="320"/>
                </a:lnTo>
                <a:lnTo>
                  <a:pt x="30" y="320"/>
                </a:lnTo>
                <a:lnTo>
                  <a:pt x="31" y="318"/>
                </a:lnTo>
                <a:lnTo>
                  <a:pt x="32" y="319"/>
                </a:lnTo>
                <a:lnTo>
                  <a:pt x="33" y="318"/>
                </a:lnTo>
                <a:lnTo>
                  <a:pt x="33" y="317"/>
                </a:lnTo>
                <a:lnTo>
                  <a:pt x="33" y="316"/>
                </a:lnTo>
                <a:lnTo>
                  <a:pt x="35" y="316"/>
                </a:lnTo>
                <a:lnTo>
                  <a:pt x="34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3"/>
                </a:lnTo>
                <a:lnTo>
                  <a:pt x="35" y="313"/>
                </a:lnTo>
                <a:lnTo>
                  <a:pt x="35" y="312"/>
                </a:lnTo>
                <a:lnTo>
                  <a:pt x="36" y="312"/>
                </a:lnTo>
                <a:lnTo>
                  <a:pt x="35" y="311"/>
                </a:lnTo>
                <a:lnTo>
                  <a:pt x="36" y="311"/>
                </a:lnTo>
                <a:lnTo>
                  <a:pt x="37" y="311"/>
                </a:lnTo>
                <a:lnTo>
                  <a:pt x="38" y="311"/>
                </a:lnTo>
                <a:lnTo>
                  <a:pt x="37" y="309"/>
                </a:lnTo>
                <a:lnTo>
                  <a:pt x="36" y="309"/>
                </a:lnTo>
                <a:lnTo>
                  <a:pt x="35" y="309"/>
                </a:lnTo>
                <a:lnTo>
                  <a:pt x="36" y="308"/>
                </a:lnTo>
                <a:lnTo>
                  <a:pt x="36" y="307"/>
                </a:lnTo>
                <a:lnTo>
                  <a:pt x="37" y="307"/>
                </a:lnTo>
                <a:lnTo>
                  <a:pt x="38" y="307"/>
                </a:lnTo>
                <a:lnTo>
                  <a:pt x="38" y="306"/>
                </a:lnTo>
                <a:lnTo>
                  <a:pt x="39" y="307"/>
                </a:lnTo>
                <a:lnTo>
                  <a:pt x="41" y="307"/>
                </a:lnTo>
                <a:lnTo>
                  <a:pt x="41" y="306"/>
                </a:lnTo>
                <a:lnTo>
                  <a:pt x="41" y="305"/>
                </a:lnTo>
                <a:lnTo>
                  <a:pt x="41" y="304"/>
                </a:lnTo>
                <a:lnTo>
                  <a:pt x="42" y="305"/>
                </a:lnTo>
                <a:lnTo>
                  <a:pt x="42" y="304"/>
                </a:lnTo>
                <a:lnTo>
                  <a:pt x="44" y="304"/>
                </a:lnTo>
                <a:lnTo>
                  <a:pt x="44" y="303"/>
                </a:lnTo>
                <a:lnTo>
                  <a:pt x="44" y="302"/>
                </a:lnTo>
                <a:lnTo>
                  <a:pt x="44" y="301"/>
                </a:lnTo>
                <a:lnTo>
                  <a:pt x="43" y="301"/>
                </a:lnTo>
                <a:lnTo>
                  <a:pt x="44" y="301"/>
                </a:lnTo>
                <a:lnTo>
                  <a:pt x="45" y="301"/>
                </a:lnTo>
                <a:lnTo>
                  <a:pt x="45" y="300"/>
                </a:lnTo>
                <a:lnTo>
                  <a:pt x="45" y="299"/>
                </a:lnTo>
                <a:lnTo>
                  <a:pt x="45" y="298"/>
                </a:lnTo>
                <a:lnTo>
                  <a:pt x="46" y="298"/>
                </a:lnTo>
                <a:lnTo>
                  <a:pt x="45" y="298"/>
                </a:lnTo>
                <a:lnTo>
                  <a:pt x="44" y="298"/>
                </a:lnTo>
                <a:lnTo>
                  <a:pt x="44" y="297"/>
                </a:lnTo>
                <a:lnTo>
                  <a:pt x="43" y="296"/>
                </a:lnTo>
                <a:lnTo>
                  <a:pt x="43" y="295"/>
                </a:lnTo>
                <a:lnTo>
                  <a:pt x="43" y="294"/>
                </a:lnTo>
                <a:lnTo>
                  <a:pt x="42" y="294"/>
                </a:lnTo>
                <a:lnTo>
                  <a:pt x="41" y="294"/>
                </a:lnTo>
                <a:lnTo>
                  <a:pt x="40" y="293"/>
                </a:lnTo>
                <a:lnTo>
                  <a:pt x="40" y="292"/>
                </a:lnTo>
                <a:lnTo>
                  <a:pt x="41" y="292"/>
                </a:lnTo>
                <a:lnTo>
                  <a:pt x="39" y="291"/>
                </a:lnTo>
                <a:lnTo>
                  <a:pt x="39" y="290"/>
                </a:lnTo>
                <a:lnTo>
                  <a:pt x="40" y="289"/>
                </a:lnTo>
                <a:lnTo>
                  <a:pt x="40" y="288"/>
                </a:lnTo>
                <a:lnTo>
                  <a:pt x="40" y="287"/>
                </a:lnTo>
                <a:lnTo>
                  <a:pt x="40" y="286"/>
                </a:lnTo>
                <a:lnTo>
                  <a:pt x="41" y="286"/>
                </a:lnTo>
                <a:lnTo>
                  <a:pt x="41" y="285"/>
                </a:lnTo>
                <a:lnTo>
                  <a:pt x="42" y="285"/>
                </a:lnTo>
                <a:lnTo>
                  <a:pt x="43" y="285"/>
                </a:lnTo>
                <a:lnTo>
                  <a:pt x="44" y="285"/>
                </a:lnTo>
                <a:lnTo>
                  <a:pt x="45" y="284"/>
                </a:lnTo>
                <a:lnTo>
                  <a:pt x="47" y="284"/>
                </a:lnTo>
                <a:lnTo>
                  <a:pt x="47" y="282"/>
                </a:lnTo>
                <a:lnTo>
                  <a:pt x="49" y="284"/>
                </a:lnTo>
                <a:lnTo>
                  <a:pt x="50" y="283"/>
                </a:lnTo>
                <a:lnTo>
                  <a:pt x="48" y="282"/>
                </a:lnTo>
                <a:lnTo>
                  <a:pt x="48" y="281"/>
                </a:lnTo>
                <a:lnTo>
                  <a:pt x="50" y="281"/>
                </a:lnTo>
                <a:lnTo>
                  <a:pt x="50" y="278"/>
                </a:lnTo>
                <a:lnTo>
                  <a:pt x="50" y="277"/>
                </a:lnTo>
                <a:lnTo>
                  <a:pt x="50" y="276"/>
                </a:lnTo>
                <a:lnTo>
                  <a:pt x="51" y="275"/>
                </a:lnTo>
                <a:lnTo>
                  <a:pt x="52" y="274"/>
                </a:lnTo>
                <a:lnTo>
                  <a:pt x="53" y="275"/>
                </a:lnTo>
                <a:lnTo>
                  <a:pt x="54" y="274"/>
                </a:lnTo>
                <a:lnTo>
                  <a:pt x="55" y="273"/>
                </a:lnTo>
                <a:lnTo>
                  <a:pt x="56" y="273"/>
                </a:lnTo>
                <a:lnTo>
                  <a:pt x="58" y="272"/>
                </a:lnTo>
                <a:lnTo>
                  <a:pt x="60" y="271"/>
                </a:lnTo>
                <a:lnTo>
                  <a:pt x="62" y="272"/>
                </a:lnTo>
                <a:lnTo>
                  <a:pt x="62" y="271"/>
                </a:lnTo>
                <a:lnTo>
                  <a:pt x="62" y="270"/>
                </a:lnTo>
                <a:lnTo>
                  <a:pt x="63" y="270"/>
                </a:lnTo>
                <a:lnTo>
                  <a:pt x="64" y="270"/>
                </a:lnTo>
                <a:lnTo>
                  <a:pt x="65" y="269"/>
                </a:lnTo>
                <a:lnTo>
                  <a:pt x="65" y="268"/>
                </a:lnTo>
                <a:lnTo>
                  <a:pt x="66" y="267"/>
                </a:lnTo>
                <a:lnTo>
                  <a:pt x="65" y="267"/>
                </a:lnTo>
                <a:lnTo>
                  <a:pt x="66" y="266"/>
                </a:lnTo>
                <a:lnTo>
                  <a:pt x="67" y="265"/>
                </a:lnTo>
                <a:lnTo>
                  <a:pt x="67" y="264"/>
                </a:lnTo>
                <a:lnTo>
                  <a:pt x="68" y="263"/>
                </a:lnTo>
                <a:lnTo>
                  <a:pt x="68" y="262"/>
                </a:lnTo>
                <a:lnTo>
                  <a:pt x="70" y="260"/>
                </a:lnTo>
                <a:lnTo>
                  <a:pt x="70" y="259"/>
                </a:lnTo>
                <a:lnTo>
                  <a:pt x="70" y="257"/>
                </a:lnTo>
                <a:lnTo>
                  <a:pt x="70" y="256"/>
                </a:lnTo>
                <a:lnTo>
                  <a:pt x="72" y="256"/>
                </a:lnTo>
                <a:lnTo>
                  <a:pt x="73" y="256"/>
                </a:lnTo>
                <a:lnTo>
                  <a:pt x="74" y="256"/>
                </a:lnTo>
                <a:lnTo>
                  <a:pt x="75" y="256"/>
                </a:lnTo>
                <a:lnTo>
                  <a:pt x="79" y="256"/>
                </a:lnTo>
                <a:lnTo>
                  <a:pt x="81" y="256"/>
                </a:lnTo>
                <a:lnTo>
                  <a:pt x="82" y="256"/>
                </a:lnTo>
                <a:lnTo>
                  <a:pt x="83" y="256"/>
                </a:lnTo>
                <a:lnTo>
                  <a:pt x="84" y="256"/>
                </a:lnTo>
                <a:lnTo>
                  <a:pt x="88" y="256"/>
                </a:lnTo>
                <a:lnTo>
                  <a:pt x="89" y="255"/>
                </a:lnTo>
                <a:lnTo>
                  <a:pt x="90" y="252"/>
                </a:lnTo>
                <a:lnTo>
                  <a:pt x="91" y="252"/>
                </a:lnTo>
                <a:lnTo>
                  <a:pt x="92" y="252"/>
                </a:lnTo>
                <a:lnTo>
                  <a:pt x="92" y="251"/>
                </a:lnTo>
                <a:lnTo>
                  <a:pt x="92" y="250"/>
                </a:lnTo>
                <a:lnTo>
                  <a:pt x="93" y="250"/>
                </a:lnTo>
                <a:lnTo>
                  <a:pt x="95" y="250"/>
                </a:lnTo>
                <a:lnTo>
                  <a:pt x="96" y="252"/>
                </a:lnTo>
                <a:lnTo>
                  <a:pt x="97" y="251"/>
                </a:lnTo>
                <a:lnTo>
                  <a:pt x="98" y="249"/>
                </a:lnTo>
                <a:lnTo>
                  <a:pt x="99" y="249"/>
                </a:lnTo>
                <a:lnTo>
                  <a:pt x="99" y="247"/>
                </a:lnTo>
                <a:lnTo>
                  <a:pt x="101" y="245"/>
                </a:lnTo>
                <a:lnTo>
                  <a:pt x="102" y="244"/>
                </a:lnTo>
                <a:lnTo>
                  <a:pt x="102" y="243"/>
                </a:lnTo>
                <a:lnTo>
                  <a:pt x="105" y="239"/>
                </a:lnTo>
                <a:lnTo>
                  <a:pt x="105" y="238"/>
                </a:lnTo>
                <a:lnTo>
                  <a:pt x="106" y="236"/>
                </a:lnTo>
                <a:lnTo>
                  <a:pt x="105" y="232"/>
                </a:lnTo>
                <a:lnTo>
                  <a:pt x="105" y="230"/>
                </a:lnTo>
                <a:lnTo>
                  <a:pt x="106" y="231"/>
                </a:lnTo>
                <a:lnTo>
                  <a:pt x="107" y="232"/>
                </a:lnTo>
                <a:lnTo>
                  <a:pt x="108" y="231"/>
                </a:lnTo>
                <a:lnTo>
                  <a:pt x="108" y="230"/>
                </a:lnTo>
                <a:lnTo>
                  <a:pt x="108" y="228"/>
                </a:lnTo>
                <a:lnTo>
                  <a:pt x="110" y="227"/>
                </a:lnTo>
                <a:lnTo>
                  <a:pt x="110" y="226"/>
                </a:lnTo>
                <a:lnTo>
                  <a:pt x="109" y="224"/>
                </a:lnTo>
                <a:lnTo>
                  <a:pt x="110" y="223"/>
                </a:lnTo>
                <a:lnTo>
                  <a:pt x="110" y="222"/>
                </a:lnTo>
                <a:lnTo>
                  <a:pt x="110" y="221"/>
                </a:lnTo>
                <a:lnTo>
                  <a:pt x="112" y="218"/>
                </a:lnTo>
                <a:lnTo>
                  <a:pt x="112" y="217"/>
                </a:lnTo>
                <a:lnTo>
                  <a:pt x="111" y="217"/>
                </a:lnTo>
                <a:lnTo>
                  <a:pt x="110" y="214"/>
                </a:lnTo>
                <a:lnTo>
                  <a:pt x="111" y="212"/>
                </a:lnTo>
                <a:lnTo>
                  <a:pt x="113" y="211"/>
                </a:lnTo>
                <a:lnTo>
                  <a:pt x="113" y="210"/>
                </a:lnTo>
                <a:lnTo>
                  <a:pt x="112" y="209"/>
                </a:lnTo>
                <a:lnTo>
                  <a:pt x="113" y="207"/>
                </a:lnTo>
                <a:lnTo>
                  <a:pt x="113" y="206"/>
                </a:lnTo>
                <a:lnTo>
                  <a:pt x="113" y="204"/>
                </a:lnTo>
                <a:lnTo>
                  <a:pt x="115" y="203"/>
                </a:lnTo>
                <a:lnTo>
                  <a:pt x="116" y="203"/>
                </a:lnTo>
                <a:lnTo>
                  <a:pt x="117" y="202"/>
                </a:lnTo>
                <a:lnTo>
                  <a:pt x="119" y="199"/>
                </a:lnTo>
                <a:lnTo>
                  <a:pt x="120" y="199"/>
                </a:lnTo>
                <a:lnTo>
                  <a:pt x="122" y="196"/>
                </a:lnTo>
                <a:lnTo>
                  <a:pt x="122" y="195"/>
                </a:lnTo>
                <a:lnTo>
                  <a:pt x="123" y="195"/>
                </a:lnTo>
                <a:lnTo>
                  <a:pt x="125" y="195"/>
                </a:lnTo>
                <a:lnTo>
                  <a:pt x="127" y="194"/>
                </a:lnTo>
                <a:lnTo>
                  <a:pt x="128" y="194"/>
                </a:lnTo>
                <a:lnTo>
                  <a:pt x="128" y="193"/>
                </a:lnTo>
                <a:lnTo>
                  <a:pt x="129" y="191"/>
                </a:lnTo>
                <a:lnTo>
                  <a:pt x="131" y="191"/>
                </a:lnTo>
                <a:lnTo>
                  <a:pt x="133" y="192"/>
                </a:lnTo>
                <a:lnTo>
                  <a:pt x="134" y="191"/>
                </a:lnTo>
                <a:lnTo>
                  <a:pt x="135" y="190"/>
                </a:lnTo>
                <a:lnTo>
                  <a:pt x="136" y="189"/>
                </a:lnTo>
                <a:lnTo>
                  <a:pt x="138" y="190"/>
                </a:lnTo>
                <a:lnTo>
                  <a:pt x="139" y="193"/>
                </a:lnTo>
                <a:lnTo>
                  <a:pt x="139" y="194"/>
                </a:lnTo>
                <a:lnTo>
                  <a:pt x="140" y="194"/>
                </a:lnTo>
                <a:lnTo>
                  <a:pt x="142" y="194"/>
                </a:lnTo>
                <a:lnTo>
                  <a:pt x="145" y="191"/>
                </a:lnTo>
                <a:lnTo>
                  <a:pt x="149" y="190"/>
                </a:lnTo>
                <a:lnTo>
                  <a:pt x="149" y="189"/>
                </a:lnTo>
                <a:lnTo>
                  <a:pt x="149" y="188"/>
                </a:lnTo>
                <a:lnTo>
                  <a:pt x="150" y="187"/>
                </a:lnTo>
                <a:lnTo>
                  <a:pt x="151" y="187"/>
                </a:lnTo>
                <a:lnTo>
                  <a:pt x="154" y="184"/>
                </a:lnTo>
                <a:lnTo>
                  <a:pt x="153" y="183"/>
                </a:lnTo>
                <a:lnTo>
                  <a:pt x="154" y="181"/>
                </a:lnTo>
                <a:lnTo>
                  <a:pt x="154" y="179"/>
                </a:lnTo>
                <a:lnTo>
                  <a:pt x="155" y="177"/>
                </a:lnTo>
                <a:lnTo>
                  <a:pt x="157" y="176"/>
                </a:lnTo>
                <a:lnTo>
                  <a:pt x="157" y="175"/>
                </a:lnTo>
                <a:lnTo>
                  <a:pt x="156" y="173"/>
                </a:lnTo>
                <a:lnTo>
                  <a:pt x="156" y="172"/>
                </a:lnTo>
                <a:lnTo>
                  <a:pt x="157" y="172"/>
                </a:lnTo>
                <a:lnTo>
                  <a:pt x="157" y="171"/>
                </a:lnTo>
                <a:lnTo>
                  <a:pt x="157" y="170"/>
                </a:lnTo>
                <a:lnTo>
                  <a:pt x="158" y="169"/>
                </a:lnTo>
                <a:lnTo>
                  <a:pt x="158" y="168"/>
                </a:lnTo>
                <a:lnTo>
                  <a:pt x="157" y="168"/>
                </a:lnTo>
                <a:lnTo>
                  <a:pt x="158" y="166"/>
                </a:lnTo>
                <a:lnTo>
                  <a:pt x="160" y="162"/>
                </a:lnTo>
                <a:lnTo>
                  <a:pt x="160" y="160"/>
                </a:lnTo>
                <a:lnTo>
                  <a:pt x="162" y="156"/>
                </a:lnTo>
                <a:lnTo>
                  <a:pt x="162" y="155"/>
                </a:lnTo>
                <a:lnTo>
                  <a:pt x="162" y="153"/>
                </a:lnTo>
                <a:lnTo>
                  <a:pt x="162" y="152"/>
                </a:lnTo>
                <a:lnTo>
                  <a:pt x="160" y="151"/>
                </a:lnTo>
                <a:lnTo>
                  <a:pt x="161" y="150"/>
                </a:lnTo>
                <a:lnTo>
                  <a:pt x="160" y="149"/>
                </a:lnTo>
                <a:lnTo>
                  <a:pt x="160" y="147"/>
                </a:lnTo>
                <a:lnTo>
                  <a:pt x="160" y="146"/>
                </a:lnTo>
                <a:lnTo>
                  <a:pt x="160" y="144"/>
                </a:lnTo>
                <a:lnTo>
                  <a:pt x="161" y="144"/>
                </a:lnTo>
                <a:lnTo>
                  <a:pt x="162" y="142"/>
                </a:lnTo>
                <a:lnTo>
                  <a:pt x="162" y="140"/>
                </a:lnTo>
                <a:lnTo>
                  <a:pt x="162" y="139"/>
                </a:lnTo>
                <a:lnTo>
                  <a:pt x="162" y="136"/>
                </a:lnTo>
                <a:lnTo>
                  <a:pt x="164" y="133"/>
                </a:lnTo>
                <a:lnTo>
                  <a:pt x="165" y="131"/>
                </a:lnTo>
                <a:lnTo>
                  <a:pt x="166" y="130"/>
                </a:lnTo>
                <a:lnTo>
                  <a:pt x="166" y="129"/>
                </a:lnTo>
                <a:lnTo>
                  <a:pt x="165" y="127"/>
                </a:lnTo>
                <a:lnTo>
                  <a:pt x="165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9" y="127"/>
                </a:lnTo>
                <a:lnTo>
                  <a:pt x="171" y="126"/>
                </a:lnTo>
                <a:lnTo>
                  <a:pt x="171" y="124"/>
                </a:lnTo>
                <a:lnTo>
                  <a:pt x="171" y="123"/>
                </a:lnTo>
                <a:lnTo>
                  <a:pt x="170" y="120"/>
                </a:lnTo>
                <a:lnTo>
                  <a:pt x="171" y="118"/>
                </a:lnTo>
                <a:lnTo>
                  <a:pt x="169" y="117"/>
                </a:lnTo>
                <a:lnTo>
                  <a:pt x="169" y="114"/>
                </a:lnTo>
                <a:lnTo>
                  <a:pt x="171" y="113"/>
                </a:lnTo>
                <a:lnTo>
                  <a:pt x="171" y="110"/>
                </a:lnTo>
                <a:lnTo>
                  <a:pt x="171" y="109"/>
                </a:lnTo>
                <a:lnTo>
                  <a:pt x="171" y="107"/>
                </a:lnTo>
                <a:lnTo>
                  <a:pt x="170" y="105"/>
                </a:lnTo>
                <a:lnTo>
                  <a:pt x="170" y="104"/>
                </a:lnTo>
                <a:lnTo>
                  <a:pt x="170" y="103"/>
                </a:lnTo>
                <a:lnTo>
                  <a:pt x="170" y="100"/>
                </a:lnTo>
                <a:lnTo>
                  <a:pt x="169" y="99"/>
                </a:lnTo>
                <a:lnTo>
                  <a:pt x="169" y="98"/>
                </a:lnTo>
                <a:lnTo>
                  <a:pt x="169" y="97"/>
                </a:lnTo>
                <a:lnTo>
                  <a:pt x="170" y="97"/>
                </a:lnTo>
                <a:lnTo>
                  <a:pt x="171" y="97"/>
                </a:lnTo>
                <a:lnTo>
                  <a:pt x="172" y="97"/>
                </a:lnTo>
                <a:lnTo>
                  <a:pt x="174" y="95"/>
                </a:lnTo>
                <a:lnTo>
                  <a:pt x="175" y="92"/>
                </a:lnTo>
                <a:lnTo>
                  <a:pt x="175" y="90"/>
                </a:lnTo>
                <a:lnTo>
                  <a:pt x="176" y="88"/>
                </a:lnTo>
                <a:lnTo>
                  <a:pt x="177" y="84"/>
                </a:lnTo>
                <a:lnTo>
                  <a:pt x="178" y="81"/>
                </a:lnTo>
                <a:lnTo>
                  <a:pt x="180" y="81"/>
                </a:lnTo>
                <a:lnTo>
                  <a:pt x="181" y="79"/>
                </a:lnTo>
                <a:lnTo>
                  <a:pt x="183" y="77"/>
                </a:lnTo>
                <a:lnTo>
                  <a:pt x="183" y="75"/>
                </a:lnTo>
                <a:lnTo>
                  <a:pt x="183" y="74"/>
                </a:lnTo>
                <a:lnTo>
                  <a:pt x="183" y="72"/>
                </a:lnTo>
                <a:lnTo>
                  <a:pt x="185" y="71"/>
                </a:lnTo>
                <a:lnTo>
                  <a:pt x="186" y="70"/>
                </a:lnTo>
                <a:lnTo>
                  <a:pt x="186" y="69"/>
                </a:lnTo>
                <a:lnTo>
                  <a:pt x="187" y="68"/>
                </a:lnTo>
                <a:lnTo>
                  <a:pt x="188" y="68"/>
                </a:lnTo>
                <a:lnTo>
                  <a:pt x="188" y="65"/>
                </a:lnTo>
                <a:lnTo>
                  <a:pt x="189" y="63"/>
                </a:lnTo>
                <a:lnTo>
                  <a:pt x="189" y="61"/>
                </a:lnTo>
                <a:lnTo>
                  <a:pt x="189" y="60"/>
                </a:lnTo>
                <a:lnTo>
                  <a:pt x="188" y="59"/>
                </a:lnTo>
                <a:lnTo>
                  <a:pt x="188" y="58"/>
                </a:lnTo>
                <a:lnTo>
                  <a:pt x="188" y="57"/>
                </a:lnTo>
                <a:lnTo>
                  <a:pt x="188" y="55"/>
                </a:lnTo>
                <a:lnTo>
                  <a:pt x="188" y="52"/>
                </a:lnTo>
                <a:lnTo>
                  <a:pt x="188" y="51"/>
                </a:lnTo>
                <a:lnTo>
                  <a:pt x="188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7"/>
                </a:lnTo>
                <a:lnTo>
                  <a:pt x="189" y="46"/>
                </a:lnTo>
                <a:lnTo>
                  <a:pt x="188" y="45"/>
                </a:lnTo>
                <a:lnTo>
                  <a:pt x="190" y="45"/>
                </a:lnTo>
                <a:lnTo>
                  <a:pt x="191" y="45"/>
                </a:lnTo>
                <a:lnTo>
                  <a:pt x="192" y="43"/>
                </a:lnTo>
                <a:lnTo>
                  <a:pt x="194" y="43"/>
                </a:lnTo>
                <a:lnTo>
                  <a:pt x="194" y="40"/>
                </a:lnTo>
                <a:lnTo>
                  <a:pt x="194" y="39"/>
                </a:lnTo>
                <a:lnTo>
                  <a:pt x="194" y="37"/>
                </a:lnTo>
                <a:lnTo>
                  <a:pt x="195" y="36"/>
                </a:lnTo>
                <a:lnTo>
                  <a:pt x="194" y="35"/>
                </a:lnTo>
                <a:lnTo>
                  <a:pt x="196" y="33"/>
                </a:lnTo>
                <a:lnTo>
                  <a:pt x="196" y="32"/>
                </a:lnTo>
                <a:lnTo>
                  <a:pt x="196" y="31"/>
                </a:lnTo>
                <a:lnTo>
                  <a:pt x="197" y="31"/>
                </a:lnTo>
                <a:lnTo>
                  <a:pt x="196" y="29"/>
                </a:lnTo>
                <a:lnTo>
                  <a:pt x="197" y="28"/>
                </a:lnTo>
                <a:lnTo>
                  <a:pt x="197" y="27"/>
                </a:lnTo>
                <a:lnTo>
                  <a:pt x="197" y="26"/>
                </a:lnTo>
                <a:lnTo>
                  <a:pt x="196" y="26"/>
                </a:lnTo>
                <a:lnTo>
                  <a:pt x="197" y="26"/>
                </a:lnTo>
                <a:lnTo>
                  <a:pt x="197" y="25"/>
                </a:lnTo>
                <a:lnTo>
                  <a:pt x="197" y="24"/>
                </a:lnTo>
                <a:lnTo>
                  <a:pt x="197" y="23"/>
                </a:lnTo>
                <a:lnTo>
                  <a:pt x="198" y="23"/>
                </a:lnTo>
                <a:lnTo>
                  <a:pt x="200" y="23"/>
                </a:lnTo>
                <a:lnTo>
                  <a:pt x="200" y="22"/>
                </a:lnTo>
                <a:lnTo>
                  <a:pt x="200" y="21"/>
                </a:lnTo>
                <a:lnTo>
                  <a:pt x="200" y="20"/>
                </a:lnTo>
                <a:lnTo>
                  <a:pt x="200" y="19"/>
                </a:lnTo>
                <a:lnTo>
                  <a:pt x="201" y="19"/>
                </a:lnTo>
                <a:lnTo>
                  <a:pt x="202" y="19"/>
                </a:lnTo>
                <a:lnTo>
                  <a:pt x="201" y="17"/>
                </a:lnTo>
                <a:lnTo>
                  <a:pt x="202" y="16"/>
                </a:lnTo>
                <a:lnTo>
                  <a:pt x="203" y="16"/>
                </a:lnTo>
                <a:lnTo>
                  <a:pt x="203" y="15"/>
                </a:lnTo>
                <a:lnTo>
                  <a:pt x="203" y="13"/>
                </a:lnTo>
                <a:lnTo>
                  <a:pt x="205" y="13"/>
                </a:lnTo>
                <a:lnTo>
                  <a:pt x="205" y="12"/>
                </a:lnTo>
                <a:lnTo>
                  <a:pt x="206" y="12"/>
                </a:lnTo>
                <a:lnTo>
                  <a:pt x="205" y="11"/>
                </a:lnTo>
                <a:lnTo>
                  <a:pt x="206" y="11"/>
                </a:lnTo>
                <a:lnTo>
                  <a:pt x="206" y="10"/>
                </a:lnTo>
                <a:lnTo>
                  <a:pt x="207" y="10"/>
                </a:lnTo>
                <a:lnTo>
                  <a:pt x="207" y="9"/>
                </a:lnTo>
                <a:lnTo>
                  <a:pt x="209" y="10"/>
                </a:lnTo>
                <a:lnTo>
                  <a:pt x="208" y="9"/>
                </a:lnTo>
                <a:lnTo>
                  <a:pt x="208" y="8"/>
                </a:lnTo>
                <a:lnTo>
                  <a:pt x="209" y="8"/>
                </a:lnTo>
                <a:lnTo>
                  <a:pt x="210" y="7"/>
                </a:lnTo>
                <a:lnTo>
                  <a:pt x="211" y="7"/>
                </a:lnTo>
                <a:lnTo>
                  <a:pt x="212" y="7"/>
                </a:lnTo>
                <a:lnTo>
                  <a:pt x="213" y="5"/>
                </a:lnTo>
                <a:lnTo>
                  <a:pt x="214" y="5"/>
                </a:lnTo>
                <a:lnTo>
                  <a:pt x="215" y="4"/>
                </a:lnTo>
                <a:lnTo>
                  <a:pt x="216" y="4"/>
                </a:lnTo>
                <a:lnTo>
                  <a:pt x="216" y="3"/>
                </a:lnTo>
                <a:lnTo>
                  <a:pt x="215" y="3"/>
                </a:lnTo>
                <a:lnTo>
                  <a:pt x="216" y="3"/>
                </a:lnTo>
                <a:lnTo>
                  <a:pt x="217" y="3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2"/>
                </a:lnTo>
                <a:lnTo>
                  <a:pt x="219" y="1"/>
                </a:lnTo>
                <a:lnTo>
                  <a:pt x="220" y="0"/>
                </a:lnTo>
                <a:lnTo>
                  <a:pt x="220" y="2"/>
                </a:lnTo>
                <a:lnTo>
                  <a:pt x="220" y="3"/>
                </a:lnTo>
                <a:lnTo>
                  <a:pt x="219" y="3"/>
                </a:lnTo>
                <a:lnTo>
                  <a:pt x="218" y="3"/>
                </a:lnTo>
                <a:lnTo>
                  <a:pt x="218" y="4"/>
                </a:lnTo>
                <a:lnTo>
                  <a:pt x="217" y="5"/>
                </a:lnTo>
                <a:lnTo>
                  <a:pt x="216" y="6"/>
                </a:lnTo>
                <a:lnTo>
                  <a:pt x="216" y="7"/>
                </a:lnTo>
                <a:lnTo>
                  <a:pt x="215" y="7"/>
                </a:lnTo>
                <a:lnTo>
                  <a:pt x="215" y="10"/>
                </a:lnTo>
                <a:lnTo>
                  <a:pt x="214" y="10"/>
                </a:lnTo>
                <a:lnTo>
                  <a:pt x="215" y="11"/>
                </a:lnTo>
                <a:lnTo>
                  <a:pt x="216" y="12"/>
                </a:lnTo>
                <a:lnTo>
                  <a:pt x="216" y="13"/>
                </a:lnTo>
                <a:lnTo>
                  <a:pt x="216" y="12"/>
                </a:lnTo>
                <a:lnTo>
                  <a:pt x="217" y="12"/>
                </a:lnTo>
                <a:lnTo>
                  <a:pt x="217" y="13"/>
                </a:lnTo>
                <a:lnTo>
                  <a:pt x="216" y="13"/>
                </a:lnTo>
                <a:lnTo>
                  <a:pt x="214" y="14"/>
                </a:lnTo>
                <a:lnTo>
                  <a:pt x="214" y="13"/>
                </a:lnTo>
                <a:lnTo>
                  <a:pt x="214" y="14"/>
                </a:lnTo>
                <a:lnTo>
                  <a:pt x="213" y="15"/>
                </a:lnTo>
                <a:lnTo>
                  <a:pt x="214" y="17"/>
                </a:lnTo>
                <a:lnTo>
                  <a:pt x="213" y="18"/>
                </a:lnTo>
                <a:lnTo>
                  <a:pt x="213" y="17"/>
                </a:lnTo>
                <a:lnTo>
                  <a:pt x="212" y="18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2" y="22"/>
                </a:lnTo>
                <a:lnTo>
                  <a:pt x="211" y="21"/>
                </a:lnTo>
                <a:lnTo>
                  <a:pt x="211" y="22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09" y="21"/>
                </a:lnTo>
                <a:lnTo>
                  <a:pt x="210" y="23"/>
                </a:lnTo>
                <a:lnTo>
                  <a:pt x="209" y="23"/>
                </a:lnTo>
                <a:lnTo>
                  <a:pt x="211" y="24"/>
                </a:lnTo>
                <a:lnTo>
                  <a:pt x="210" y="25"/>
                </a:lnTo>
                <a:lnTo>
                  <a:pt x="209" y="26"/>
                </a:lnTo>
                <a:lnTo>
                  <a:pt x="210" y="26"/>
                </a:lnTo>
                <a:lnTo>
                  <a:pt x="209" y="26"/>
                </a:lnTo>
                <a:lnTo>
                  <a:pt x="210" y="26"/>
                </a:lnTo>
                <a:lnTo>
                  <a:pt x="209" y="28"/>
                </a:lnTo>
                <a:lnTo>
                  <a:pt x="209" y="29"/>
                </a:lnTo>
                <a:lnTo>
                  <a:pt x="209" y="30"/>
                </a:lnTo>
                <a:lnTo>
                  <a:pt x="209" y="31"/>
                </a:lnTo>
                <a:lnTo>
                  <a:pt x="209" y="32"/>
                </a:lnTo>
                <a:lnTo>
                  <a:pt x="210" y="32"/>
                </a:lnTo>
                <a:lnTo>
                  <a:pt x="210" y="33"/>
                </a:lnTo>
                <a:lnTo>
                  <a:pt x="210" y="32"/>
                </a:lnTo>
                <a:lnTo>
                  <a:pt x="211" y="33"/>
                </a:lnTo>
                <a:lnTo>
                  <a:pt x="212" y="33"/>
                </a:lnTo>
                <a:lnTo>
                  <a:pt x="213" y="33"/>
                </a:lnTo>
                <a:lnTo>
                  <a:pt x="213" y="34"/>
                </a:lnTo>
                <a:lnTo>
                  <a:pt x="214" y="34"/>
                </a:lnTo>
                <a:lnTo>
                  <a:pt x="214" y="35"/>
                </a:lnTo>
                <a:lnTo>
                  <a:pt x="214" y="36"/>
                </a:lnTo>
                <a:lnTo>
                  <a:pt x="216" y="36"/>
                </a:lnTo>
                <a:lnTo>
                  <a:pt x="217" y="36"/>
                </a:lnTo>
                <a:lnTo>
                  <a:pt x="217" y="37"/>
                </a:lnTo>
                <a:lnTo>
                  <a:pt x="218" y="37"/>
                </a:lnTo>
                <a:lnTo>
                  <a:pt x="220" y="37"/>
                </a:lnTo>
                <a:lnTo>
                  <a:pt x="220" y="38"/>
                </a:lnTo>
                <a:lnTo>
                  <a:pt x="222" y="38"/>
                </a:lnTo>
                <a:lnTo>
                  <a:pt x="223" y="38"/>
                </a:lnTo>
                <a:lnTo>
                  <a:pt x="225" y="38"/>
                </a:lnTo>
                <a:lnTo>
                  <a:pt x="226" y="39"/>
                </a:lnTo>
                <a:lnTo>
                  <a:pt x="227" y="39"/>
                </a:lnTo>
                <a:lnTo>
                  <a:pt x="228" y="39"/>
                </a:lnTo>
                <a:lnTo>
                  <a:pt x="228" y="40"/>
                </a:lnTo>
                <a:lnTo>
                  <a:pt x="229" y="39"/>
                </a:lnTo>
                <a:lnTo>
                  <a:pt x="231" y="40"/>
                </a:lnTo>
                <a:lnTo>
                  <a:pt x="232" y="41"/>
                </a:lnTo>
                <a:lnTo>
                  <a:pt x="232" y="40"/>
                </a:lnTo>
                <a:lnTo>
                  <a:pt x="235" y="42"/>
                </a:lnTo>
                <a:lnTo>
                  <a:pt x="237" y="42"/>
                </a:lnTo>
                <a:lnTo>
                  <a:pt x="238" y="42"/>
                </a:lnTo>
                <a:lnTo>
                  <a:pt x="258" y="55"/>
                </a:lnTo>
                <a:lnTo>
                  <a:pt x="259" y="55"/>
                </a:lnTo>
                <a:lnTo>
                  <a:pt x="269" y="61"/>
                </a:lnTo>
                <a:lnTo>
                  <a:pt x="275" y="65"/>
                </a:lnTo>
                <a:lnTo>
                  <a:pt x="278" y="63"/>
                </a:lnTo>
                <a:lnTo>
                  <a:pt x="278" y="62"/>
                </a:lnTo>
                <a:lnTo>
                  <a:pt x="277" y="60"/>
                </a:lnTo>
                <a:lnTo>
                  <a:pt x="278" y="59"/>
                </a:lnTo>
                <a:lnTo>
                  <a:pt x="277" y="58"/>
                </a:lnTo>
                <a:lnTo>
                  <a:pt x="278" y="58"/>
                </a:lnTo>
                <a:lnTo>
                  <a:pt x="277" y="56"/>
                </a:lnTo>
                <a:lnTo>
                  <a:pt x="277" y="55"/>
                </a:lnTo>
                <a:lnTo>
                  <a:pt x="278" y="54"/>
                </a:lnTo>
                <a:lnTo>
                  <a:pt x="278" y="53"/>
                </a:lnTo>
                <a:lnTo>
                  <a:pt x="277" y="52"/>
                </a:lnTo>
                <a:lnTo>
                  <a:pt x="278" y="49"/>
                </a:lnTo>
                <a:lnTo>
                  <a:pt x="279" y="49"/>
                </a:lnTo>
                <a:lnTo>
                  <a:pt x="281" y="46"/>
                </a:lnTo>
                <a:lnTo>
                  <a:pt x="282" y="44"/>
                </a:lnTo>
                <a:lnTo>
                  <a:pt x="282" y="43"/>
                </a:lnTo>
                <a:lnTo>
                  <a:pt x="282" y="42"/>
                </a:lnTo>
                <a:lnTo>
                  <a:pt x="283" y="41"/>
                </a:lnTo>
                <a:lnTo>
                  <a:pt x="284" y="40"/>
                </a:lnTo>
                <a:lnTo>
                  <a:pt x="284" y="39"/>
                </a:lnTo>
                <a:lnTo>
                  <a:pt x="284" y="38"/>
                </a:ln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6"/>
                </a:lnTo>
                <a:lnTo>
                  <a:pt x="288" y="35"/>
                </a:lnTo>
                <a:lnTo>
                  <a:pt x="288" y="34"/>
                </a:lnTo>
                <a:lnTo>
                  <a:pt x="289" y="33"/>
                </a:lnTo>
                <a:lnTo>
                  <a:pt x="290" y="32"/>
                </a:lnTo>
                <a:lnTo>
                  <a:pt x="291" y="32"/>
                </a:lnTo>
                <a:lnTo>
                  <a:pt x="292" y="32"/>
                </a:lnTo>
                <a:lnTo>
                  <a:pt x="292" y="30"/>
                </a:lnTo>
                <a:lnTo>
                  <a:pt x="293" y="29"/>
                </a:lnTo>
                <a:lnTo>
                  <a:pt x="295" y="32"/>
                </a:lnTo>
                <a:lnTo>
                  <a:pt x="296" y="33"/>
                </a:lnTo>
                <a:lnTo>
                  <a:pt x="297" y="33"/>
                </a:lnTo>
                <a:lnTo>
                  <a:pt x="297" y="34"/>
                </a:lnTo>
                <a:lnTo>
                  <a:pt x="297" y="35"/>
                </a:lnTo>
                <a:lnTo>
                  <a:pt x="296" y="36"/>
                </a:lnTo>
                <a:lnTo>
                  <a:pt x="295" y="36"/>
                </a:lnTo>
                <a:lnTo>
                  <a:pt x="296" y="37"/>
                </a:lnTo>
                <a:lnTo>
                  <a:pt x="296" y="38"/>
                </a:lnTo>
                <a:lnTo>
                  <a:pt x="298" y="38"/>
                </a:lnTo>
                <a:lnTo>
                  <a:pt x="298" y="39"/>
                </a:lnTo>
                <a:lnTo>
                  <a:pt x="298" y="38"/>
                </a:lnTo>
                <a:lnTo>
                  <a:pt x="300" y="38"/>
                </a:lnTo>
                <a:lnTo>
                  <a:pt x="301" y="38"/>
                </a:lnTo>
                <a:lnTo>
                  <a:pt x="301" y="39"/>
                </a:lnTo>
                <a:lnTo>
                  <a:pt x="304" y="41"/>
                </a:lnTo>
                <a:lnTo>
                  <a:pt x="304" y="42"/>
                </a:lnTo>
                <a:lnTo>
                  <a:pt x="310" y="31"/>
                </a:lnTo>
                <a:lnTo>
                  <a:pt x="311" y="31"/>
                </a:lnTo>
                <a:lnTo>
                  <a:pt x="311" y="30"/>
                </a:lnTo>
                <a:lnTo>
                  <a:pt x="312" y="30"/>
                </a:lnTo>
                <a:lnTo>
                  <a:pt x="312" y="31"/>
                </a:lnTo>
                <a:lnTo>
                  <a:pt x="312" y="30"/>
                </a:lnTo>
                <a:lnTo>
                  <a:pt x="313" y="31"/>
                </a:lnTo>
                <a:lnTo>
                  <a:pt x="313" y="32"/>
                </a:lnTo>
                <a:lnTo>
                  <a:pt x="313" y="33"/>
                </a:lnTo>
                <a:lnTo>
                  <a:pt x="314" y="33"/>
                </a:lnTo>
                <a:lnTo>
                  <a:pt x="315" y="33"/>
                </a:lnTo>
                <a:lnTo>
                  <a:pt x="315" y="34"/>
                </a:lnTo>
                <a:lnTo>
                  <a:pt x="316" y="34"/>
                </a:lnTo>
                <a:lnTo>
                  <a:pt x="316" y="35"/>
                </a:lnTo>
                <a:lnTo>
                  <a:pt x="316" y="36"/>
                </a:lnTo>
                <a:lnTo>
                  <a:pt x="317" y="36"/>
                </a:lnTo>
                <a:lnTo>
                  <a:pt x="318" y="37"/>
                </a:lnTo>
                <a:lnTo>
                  <a:pt x="319" y="38"/>
                </a:lnTo>
                <a:lnTo>
                  <a:pt x="320" y="39"/>
                </a:lnTo>
                <a:lnTo>
                  <a:pt x="321" y="39"/>
                </a:lnTo>
                <a:lnTo>
                  <a:pt x="321" y="41"/>
                </a:lnTo>
                <a:lnTo>
                  <a:pt x="321" y="42"/>
                </a:lnTo>
                <a:lnTo>
                  <a:pt x="321" y="43"/>
                </a:lnTo>
                <a:lnTo>
                  <a:pt x="321" y="44"/>
                </a:lnTo>
                <a:lnTo>
                  <a:pt x="322" y="45"/>
                </a:lnTo>
                <a:lnTo>
                  <a:pt x="323" y="45"/>
                </a:lnTo>
                <a:lnTo>
                  <a:pt x="324" y="44"/>
                </a:lnTo>
                <a:lnTo>
                  <a:pt x="324" y="45"/>
                </a:lnTo>
                <a:lnTo>
                  <a:pt x="324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6"/>
                </a:lnTo>
                <a:lnTo>
                  <a:pt x="328" y="47"/>
                </a:lnTo>
                <a:lnTo>
                  <a:pt x="328" y="49"/>
                </a:lnTo>
                <a:lnTo>
                  <a:pt x="329" y="49"/>
                </a:lnTo>
                <a:lnTo>
                  <a:pt x="330" y="49"/>
                </a:lnTo>
                <a:lnTo>
                  <a:pt x="330" y="50"/>
                </a:lnTo>
                <a:lnTo>
                  <a:pt x="330" y="51"/>
                </a:lnTo>
                <a:lnTo>
                  <a:pt x="331" y="52"/>
                </a:lnTo>
                <a:lnTo>
                  <a:pt x="330" y="52"/>
                </a:lnTo>
                <a:lnTo>
                  <a:pt x="331" y="52"/>
                </a:lnTo>
                <a:lnTo>
                  <a:pt x="332" y="54"/>
                </a:lnTo>
                <a:lnTo>
                  <a:pt x="332" y="55"/>
                </a:lnTo>
                <a:lnTo>
                  <a:pt x="331" y="55"/>
                </a:lnTo>
                <a:lnTo>
                  <a:pt x="330" y="55"/>
                </a:lnTo>
                <a:lnTo>
                  <a:pt x="331" y="56"/>
                </a:lnTo>
                <a:lnTo>
                  <a:pt x="331" y="57"/>
                </a:lnTo>
                <a:lnTo>
                  <a:pt x="332" y="58"/>
                </a:lnTo>
                <a:lnTo>
                  <a:pt x="332" y="60"/>
                </a:lnTo>
                <a:lnTo>
                  <a:pt x="332" y="61"/>
                </a:lnTo>
                <a:lnTo>
                  <a:pt x="331" y="62"/>
                </a:lnTo>
                <a:lnTo>
                  <a:pt x="330" y="62"/>
                </a:lnTo>
                <a:lnTo>
                  <a:pt x="331" y="63"/>
                </a:lnTo>
                <a:lnTo>
                  <a:pt x="331" y="64"/>
                </a:lnTo>
                <a:lnTo>
                  <a:pt x="330" y="65"/>
                </a:lnTo>
                <a:lnTo>
                  <a:pt x="330" y="66"/>
                </a:lnTo>
                <a:lnTo>
                  <a:pt x="331" y="68"/>
                </a:lnTo>
                <a:lnTo>
                  <a:pt x="332" y="68"/>
                </a:lnTo>
                <a:lnTo>
                  <a:pt x="333" y="68"/>
                </a:lnTo>
                <a:lnTo>
                  <a:pt x="334" y="67"/>
                </a:lnTo>
                <a:lnTo>
                  <a:pt x="334" y="65"/>
                </a:lnTo>
                <a:lnTo>
                  <a:pt x="333" y="65"/>
                </a:lnTo>
                <a:lnTo>
                  <a:pt x="333" y="64"/>
                </a:lnTo>
                <a:lnTo>
                  <a:pt x="333" y="62"/>
                </a:lnTo>
                <a:lnTo>
                  <a:pt x="334" y="62"/>
                </a:lnTo>
                <a:lnTo>
                  <a:pt x="334" y="61"/>
                </a:lnTo>
                <a:lnTo>
                  <a:pt x="333" y="59"/>
                </a:lnTo>
                <a:lnTo>
                  <a:pt x="334" y="59"/>
                </a:lnTo>
                <a:lnTo>
                  <a:pt x="336" y="58"/>
                </a:lnTo>
                <a:lnTo>
                  <a:pt x="336" y="57"/>
                </a:lnTo>
                <a:lnTo>
                  <a:pt x="336" y="55"/>
                </a:lnTo>
                <a:lnTo>
                  <a:pt x="337" y="54"/>
                </a:lnTo>
                <a:lnTo>
                  <a:pt x="337" y="55"/>
                </a:lnTo>
                <a:lnTo>
                  <a:pt x="338" y="55"/>
                </a:lnTo>
                <a:lnTo>
                  <a:pt x="339" y="55"/>
                </a:lnTo>
                <a:lnTo>
                  <a:pt x="340" y="56"/>
                </a:lnTo>
                <a:lnTo>
                  <a:pt x="339" y="57"/>
                </a:lnTo>
                <a:lnTo>
                  <a:pt x="339" y="58"/>
                </a:lnTo>
                <a:lnTo>
                  <a:pt x="339" y="59"/>
                </a:lnTo>
                <a:lnTo>
                  <a:pt x="339" y="60"/>
                </a:lnTo>
                <a:lnTo>
                  <a:pt x="339" y="61"/>
                </a:lnTo>
                <a:lnTo>
                  <a:pt x="339" y="62"/>
                </a:lnTo>
                <a:lnTo>
                  <a:pt x="340" y="62"/>
                </a:lnTo>
                <a:lnTo>
                  <a:pt x="341" y="63"/>
                </a:lnTo>
                <a:lnTo>
                  <a:pt x="340" y="63"/>
                </a:lnTo>
                <a:lnTo>
                  <a:pt x="340" y="64"/>
                </a:lnTo>
                <a:lnTo>
                  <a:pt x="341" y="64"/>
                </a:lnTo>
                <a:lnTo>
                  <a:pt x="340" y="64"/>
                </a:lnTo>
                <a:lnTo>
                  <a:pt x="340" y="65"/>
                </a:lnTo>
                <a:lnTo>
                  <a:pt x="342" y="65"/>
                </a:lnTo>
                <a:lnTo>
                  <a:pt x="342" y="66"/>
                </a:lnTo>
                <a:lnTo>
                  <a:pt x="342" y="65"/>
                </a:lnTo>
                <a:lnTo>
                  <a:pt x="344" y="65"/>
                </a:lnTo>
                <a:lnTo>
                  <a:pt x="344" y="64"/>
                </a:lnTo>
                <a:lnTo>
                  <a:pt x="344" y="65"/>
                </a:lnTo>
                <a:lnTo>
                  <a:pt x="345" y="65"/>
                </a:lnTo>
                <a:lnTo>
                  <a:pt x="345" y="64"/>
                </a:lnTo>
                <a:lnTo>
                  <a:pt x="346" y="64"/>
                </a:lnTo>
                <a:lnTo>
                  <a:pt x="346" y="63"/>
                </a:lnTo>
                <a:lnTo>
                  <a:pt x="347" y="63"/>
                </a:lnTo>
                <a:lnTo>
                  <a:pt x="347" y="62"/>
                </a:lnTo>
                <a:lnTo>
                  <a:pt x="348" y="62"/>
                </a:lnTo>
                <a:lnTo>
                  <a:pt x="348" y="63"/>
                </a:lnTo>
                <a:lnTo>
                  <a:pt x="349" y="63"/>
                </a:lnTo>
                <a:lnTo>
                  <a:pt x="349" y="62"/>
                </a:lnTo>
                <a:lnTo>
                  <a:pt x="350" y="62"/>
                </a:lnTo>
                <a:lnTo>
                  <a:pt x="351" y="62"/>
                </a:lnTo>
                <a:lnTo>
                  <a:pt x="353" y="61"/>
                </a:lnTo>
                <a:lnTo>
                  <a:pt x="352" y="60"/>
                </a:lnTo>
                <a:lnTo>
                  <a:pt x="353" y="60"/>
                </a:lnTo>
                <a:lnTo>
                  <a:pt x="353" y="59"/>
                </a:lnTo>
                <a:lnTo>
                  <a:pt x="353" y="60"/>
                </a:lnTo>
                <a:lnTo>
                  <a:pt x="354" y="59"/>
                </a:lnTo>
                <a:lnTo>
                  <a:pt x="356" y="59"/>
                </a:lnTo>
                <a:lnTo>
                  <a:pt x="356" y="58"/>
                </a:lnTo>
                <a:lnTo>
                  <a:pt x="356" y="57"/>
                </a:lnTo>
                <a:lnTo>
                  <a:pt x="357" y="57"/>
                </a:lnTo>
                <a:lnTo>
                  <a:pt x="358" y="57"/>
                </a:lnTo>
                <a:lnTo>
                  <a:pt x="358" y="58"/>
                </a:lnTo>
                <a:lnTo>
                  <a:pt x="359" y="57"/>
                </a:lnTo>
                <a:lnTo>
                  <a:pt x="360" y="56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2" y="56"/>
                </a:lnTo>
                <a:lnTo>
                  <a:pt x="363" y="55"/>
                </a:lnTo>
                <a:lnTo>
                  <a:pt x="363" y="56"/>
                </a:lnTo>
                <a:lnTo>
                  <a:pt x="362" y="57"/>
                </a:lnTo>
                <a:lnTo>
                  <a:pt x="362" y="58"/>
                </a:lnTo>
                <a:lnTo>
                  <a:pt x="362" y="59"/>
                </a:lnTo>
                <a:lnTo>
                  <a:pt x="362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2" y="62"/>
                </a:lnTo>
                <a:lnTo>
                  <a:pt x="362" y="63"/>
                </a:lnTo>
                <a:lnTo>
                  <a:pt x="362" y="65"/>
                </a:lnTo>
                <a:lnTo>
                  <a:pt x="361" y="67"/>
                </a:lnTo>
                <a:lnTo>
                  <a:pt x="362" y="67"/>
                </a:lnTo>
                <a:lnTo>
                  <a:pt x="362" y="68"/>
                </a:lnTo>
                <a:lnTo>
                  <a:pt x="362" y="67"/>
                </a:lnTo>
                <a:lnTo>
                  <a:pt x="363" y="67"/>
                </a:lnTo>
                <a:lnTo>
                  <a:pt x="365" y="66"/>
                </a:lnTo>
                <a:lnTo>
                  <a:pt x="365" y="65"/>
                </a:lnTo>
                <a:lnTo>
                  <a:pt x="366" y="66"/>
                </a:lnTo>
                <a:lnTo>
                  <a:pt x="367" y="65"/>
                </a:lnTo>
                <a:lnTo>
                  <a:pt x="368" y="66"/>
                </a:lnTo>
                <a:lnTo>
                  <a:pt x="368" y="65"/>
                </a:lnTo>
                <a:lnTo>
                  <a:pt x="368" y="64"/>
                </a:lnTo>
                <a:lnTo>
                  <a:pt x="368" y="62"/>
                </a:lnTo>
                <a:lnTo>
                  <a:pt x="369" y="62"/>
                </a:lnTo>
                <a:lnTo>
                  <a:pt x="369" y="63"/>
                </a:lnTo>
                <a:lnTo>
                  <a:pt x="370" y="63"/>
                </a:lnTo>
                <a:lnTo>
                  <a:pt x="371" y="64"/>
                </a:lnTo>
                <a:lnTo>
                  <a:pt x="370" y="64"/>
                </a:lnTo>
                <a:lnTo>
                  <a:pt x="370" y="65"/>
                </a:lnTo>
                <a:lnTo>
                  <a:pt x="371" y="65"/>
                </a:lnTo>
                <a:lnTo>
                  <a:pt x="373" y="65"/>
                </a:lnTo>
                <a:lnTo>
                  <a:pt x="374" y="65"/>
                </a:lnTo>
                <a:lnTo>
                  <a:pt x="375" y="66"/>
                </a:lnTo>
                <a:lnTo>
                  <a:pt x="375" y="67"/>
                </a:lnTo>
                <a:lnTo>
                  <a:pt x="375" y="68"/>
                </a:lnTo>
                <a:lnTo>
                  <a:pt x="376" y="68"/>
                </a:lnTo>
                <a:lnTo>
                  <a:pt x="376" y="67"/>
                </a:lnTo>
                <a:lnTo>
                  <a:pt x="376" y="68"/>
                </a:lnTo>
                <a:lnTo>
                  <a:pt x="377" y="67"/>
                </a:lnTo>
                <a:lnTo>
                  <a:pt x="378" y="66"/>
                </a:lnTo>
                <a:lnTo>
                  <a:pt x="379" y="66"/>
                </a:lnTo>
                <a:lnTo>
                  <a:pt x="380" y="67"/>
                </a:lnTo>
                <a:lnTo>
                  <a:pt x="380" y="68"/>
                </a:lnTo>
                <a:lnTo>
                  <a:pt x="381" y="67"/>
                </a:lnTo>
                <a:lnTo>
                  <a:pt x="381" y="68"/>
                </a:lnTo>
                <a:lnTo>
                  <a:pt x="382" y="68"/>
                </a:lnTo>
                <a:lnTo>
                  <a:pt x="383" y="68"/>
                </a:lnTo>
                <a:lnTo>
                  <a:pt x="384" y="68"/>
                </a:lnTo>
                <a:lnTo>
                  <a:pt x="385" y="68"/>
                </a:lnTo>
                <a:lnTo>
                  <a:pt x="388" y="68"/>
                </a:lnTo>
                <a:lnTo>
                  <a:pt x="388" y="69"/>
                </a:lnTo>
                <a:lnTo>
                  <a:pt x="396" y="79"/>
                </a:lnTo>
                <a:lnTo>
                  <a:pt x="396" y="78"/>
                </a:lnTo>
                <a:lnTo>
                  <a:pt x="396" y="77"/>
                </a:lnTo>
                <a:lnTo>
                  <a:pt x="397" y="76"/>
                </a:lnTo>
                <a:lnTo>
                  <a:pt x="398" y="75"/>
                </a:lnTo>
                <a:lnTo>
                  <a:pt x="399" y="74"/>
                </a:lnTo>
                <a:lnTo>
                  <a:pt x="399" y="73"/>
                </a:lnTo>
                <a:lnTo>
                  <a:pt x="400" y="71"/>
                </a:lnTo>
                <a:lnTo>
                  <a:pt x="399" y="71"/>
                </a:lnTo>
                <a:lnTo>
                  <a:pt x="398" y="70"/>
                </a:lnTo>
                <a:lnTo>
                  <a:pt x="397" y="68"/>
                </a:lnTo>
                <a:lnTo>
                  <a:pt x="398" y="68"/>
                </a:lnTo>
                <a:lnTo>
                  <a:pt x="397" y="67"/>
                </a:lnTo>
                <a:lnTo>
                  <a:pt x="397" y="66"/>
                </a:lnTo>
                <a:lnTo>
                  <a:pt x="397" y="65"/>
                </a:lnTo>
                <a:lnTo>
                  <a:pt x="398" y="65"/>
                </a:lnTo>
                <a:lnTo>
                  <a:pt x="399" y="64"/>
                </a:lnTo>
                <a:lnTo>
                  <a:pt x="398" y="63"/>
                </a:lnTo>
                <a:lnTo>
                  <a:pt x="398" y="62"/>
                </a:lnTo>
                <a:lnTo>
                  <a:pt x="397" y="62"/>
                </a:lnTo>
                <a:lnTo>
                  <a:pt x="398" y="62"/>
                </a:lnTo>
                <a:lnTo>
                  <a:pt x="398" y="61"/>
                </a:lnTo>
                <a:lnTo>
                  <a:pt x="397" y="61"/>
                </a:lnTo>
                <a:lnTo>
                  <a:pt x="397" y="60"/>
                </a:lnTo>
                <a:lnTo>
                  <a:pt x="396" y="60"/>
                </a:lnTo>
                <a:lnTo>
                  <a:pt x="397" y="60"/>
                </a:lnTo>
                <a:lnTo>
                  <a:pt x="397" y="59"/>
                </a:lnTo>
                <a:lnTo>
                  <a:pt x="397" y="58"/>
                </a:lnTo>
                <a:lnTo>
                  <a:pt x="398" y="58"/>
                </a:lnTo>
                <a:lnTo>
                  <a:pt x="396" y="57"/>
                </a:lnTo>
                <a:lnTo>
                  <a:pt x="397" y="56"/>
                </a:lnTo>
                <a:lnTo>
                  <a:pt x="398" y="56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4"/>
                </a:lnTo>
                <a:lnTo>
                  <a:pt x="398" y="53"/>
                </a:lnTo>
                <a:lnTo>
                  <a:pt x="399" y="53"/>
                </a:lnTo>
                <a:lnTo>
                  <a:pt x="399" y="52"/>
                </a:lnTo>
                <a:lnTo>
                  <a:pt x="400" y="52"/>
                </a:lnTo>
                <a:lnTo>
                  <a:pt x="402" y="53"/>
                </a:lnTo>
                <a:lnTo>
                  <a:pt x="403" y="53"/>
                </a:lnTo>
                <a:lnTo>
                  <a:pt x="404" y="53"/>
                </a:lnTo>
                <a:lnTo>
                  <a:pt x="405" y="54"/>
                </a:lnTo>
                <a:lnTo>
                  <a:pt x="404" y="55"/>
                </a:lnTo>
                <a:lnTo>
                  <a:pt x="404" y="58"/>
                </a:lnTo>
                <a:lnTo>
                  <a:pt x="405" y="58"/>
                </a:lnTo>
                <a:lnTo>
                  <a:pt x="406" y="58"/>
                </a:lnTo>
                <a:lnTo>
                  <a:pt x="407" y="58"/>
                </a:lnTo>
                <a:lnTo>
                  <a:pt x="408" y="58"/>
                </a:lnTo>
                <a:lnTo>
                  <a:pt x="409" y="58"/>
                </a:lnTo>
                <a:lnTo>
                  <a:pt x="410" y="58"/>
                </a:lnTo>
                <a:lnTo>
                  <a:pt x="410" y="60"/>
                </a:lnTo>
                <a:lnTo>
                  <a:pt x="410" y="61"/>
                </a:lnTo>
                <a:lnTo>
                  <a:pt x="411" y="62"/>
                </a:lnTo>
                <a:lnTo>
                  <a:pt x="413" y="61"/>
                </a:lnTo>
                <a:lnTo>
                  <a:pt x="414" y="62"/>
                </a:lnTo>
                <a:lnTo>
                  <a:pt x="412" y="62"/>
                </a:lnTo>
                <a:lnTo>
                  <a:pt x="412" y="63"/>
                </a:lnTo>
                <a:lnTo>
                  <a:pt x="414" y="65"/>
                </a:lnTo>
                <a:lnTo>
                  <a:pt x="413" y="65"/>
                </a:lnTo>
                <a:lnTo>
                  <a:pt x="414" y="65"/>
                </a:lnTo>
                <a:lnTo>
                  <a:pt x="414" y="66"/>
                </a:lnTo>
                <a:lnTo>
                  <a:pt x="414" y="65"/>
                </a:lnTo>
                <a:lnTo>
                  <a:pt x="416" y="64"/>
                </a:lnTo>
                <a:lnTo>
                  <a:pt x="417" y="64"/>
                </a:lnTo>
                <a:lnTo>
                  <a:pt x="417" y="62"/>
                </a:lnTo>
                <a:lnTo>
                  <a:pt x="418" y="62"/>
                </a:lnTo>
                <a:lnTo>
                  <a:pt x="420" y="63"/>
                </a:lnTo>
                <a:lnTo>
                  <a:pt x="420" y="62"/>
                </a:lnTo>
                <a:lnTo>
                  <a:pt x="421" y="64"/>
                </a:lnTo>
                <a:lnTo>
                  <a:pt x="422" y="63"/>
                </a:lnTo>
                <a:lnTo>
                  <a:pt x="423" y="63"/>
                </a:lnTo>
                <a:lnTo>
                  <a:pt x="424" y="63"/>
                </a:lnTo>
                <a:lnTo>
                  <a:pt x="424" y="64"/>
                </a:lnTo>
                <a:lnTo>
                  <a:pt x="425" y="63"/>
                </a:lnTo>
                <a:lnTo>
                  <a:pt x="425" y="62"/>
                </a:lnTo>
                <a:lnTo>
                  <a:pt x="426" y="62"/>
                </a:lnTo>
                <a:lnTo>
                  <a:pt x="427" y="62"/>
                </a:lnTo>
                <a:lnTo>
                  <a:pt x="426" y="60"/>
                </a:lnTo>
                <a:lnTo>
                  <a:pt x="428" y="59"/>
                </a:lnTo>
                <a:lnTo>
                  <a:pt x="428" y="58"/>
                </a:lnTo>
                <a:lnTo>
                  <a:pt x="428" y="59"/>
                </a:lnTo>
                <a:lnTo>
                  <a:pt x="429" y="58"/>
                </a:lnTo>
                <a:lnTo>
                  <a:pt x="430" y="58"/>
                </a:lnTo>
                <a:lnTo>
                  <a:pt x="431" y="58"/>
                </a:lnTo>
                <a:lnTo>
                  <a:pt x="432" y="59"/>
                </a:lnTo>
                <a:lnTo>
                  <a:pt x="431" y="59"/>
                </a:lnTo>
                <a:lnTo>
                  <a:pt x="432" y="60"/>
                </a:lnTo>
                <a:lnTo>
                  <a:pt x="433" y="60"/>
                </a:lnTo>
                <a:lnTo>
                  <a:pt x="434" y="60"/>
                </a:lnTo>
                <a:lnTo>
                  <a:pt x="434" y="59"/>
                </a:lnTo>
                <a:lnTo>
                  <a:pt x="434" y="58"/>
                </a:lnTo>
                <a:lnTo>
                  <a:pt x="435" y="58"/>
                </a:lnTo>
                <a:lnTo>
                  <a:pt x="436" y="58"/>
                </a:lnTo>
                <a:lnTo>
                  <a:pt x="437" y="57"/>
                </a:lnTo>
                <a:lnTo>
                  <a:pt x="437" y="58"/>
                </a:lnTo>
                <a:lnTo>
                  <a:pt x="437" y="57"/>
                </a:lnTo>
                <a:lnTo>
                  <a:pt x="438" y="58"/>
                </a:lnTo>
                <a:lnTo>
                  <a:pt x="439" y="58"/>
                </a:lnTo>
                <a:lnTo>
                  <a:pt x="438" y="57"/>
                </a:lnTo>
                <a:lnTo>
                  <a:pt x="439" y="57"/>
                </a:lnTo>
                <a:lnTo>
                  <a:pt x="439" y="56"/>
                </a:lnTo>
                <a:lnTo>
                  <a:pt x="440" y="56"/>
                </a:lnTo>
                <a:lnTo>
                  <a:pt x="441" y="56"/>
                </a:lnTo>
                <a:lnTo>
                  <a:pt x="441" y="55"/>
                </a:lnTo>
                <a:lnTo>
                  <a:pt x="442" y="55"/>
                </a:lnTo>
                <a:lnTo>
                  <a:pt x="443" y="55"/>
                </a:lnTo>
                <a:lnTo>
                  <a:pt x="444" y="55"/>
                </a:lnTo>
                <a:lnTo>
                  <a:pt x="444" y="54"/>
                </a:lnTo>
                <a:lnTo>
                  <a:pt x="444" y="53"/>
                </a:lnTo>
                <a:lnTo>
                  <a:pt x="445" y="54"/>
                </a:lnTo>
                <a:lnTo>
                  <a:pt x="446" y="54"/>
                </a:lnTo>
                <a:lnTo>
                  <a:pt x="446" y="53"/>
                </a:lnTo>
                <a:lnTo>
                  <a:pt x="447" y="53"/>
                </a:lnTo>
                <a:lnTo>
                  <a:pt x="448" y="52"/>
                </a:lnTo>
                <a:lnTo>
                  <a:pt x="449" y="52"/>
                </a:lnTo>
                <a:lnTo>
                  <a:pt x="449" y="51"/>
                </a:lnTo>
                <a:lnTo>
                  <a:pt x="451" y="49"/>
                </a:lnTo>
                <a:lnTo>
                  <a:pt x="452" y="49"/>
                </a:lnTo>
                <a:lnTo>
                  <a:pt x="453" y="49"/>
                </a:lnTo>
                <a:lnTo>
                  <a:pt x="454" y="49"/>
                </a:lnTo>
                <a:lnTo>
                  <a:pt x="455" y="49"/>
                </a:lnTo>
                <a:lnTo>
                  <a:pt x="455" y="48"/>
                </a:lnTo>
                <a:lnTo>
                  <a:pt x="456" y="47"/>
                </a:lnTo>
                <a:lnTo>
                  <a:pt x="457" y="46"/>
                </a:lnTo>
                <a:lnTo>
                  <a:pt x="457" y="45"/>
                </a:lnTo>
                <a:lnTo>
                  <a:pt x="462" y="42"/>
                </a:lnTo>
                <a:lnTo>
                  <a:pt x="470" y="42"/>
                </a:lnTo>
                <a:lnTo>
                  <a:pt x="481" y="42"/>
                </a:lnTo>
                <a:lnTo>
                  <a:pt x="483" y="42"/>
                </a:lnTo>
                <a:lnTo>
                  <a:pt x="483" y="40"/>
                </a:lnTo>
                <a:lnTo>
                  <a:pt x="484" y="40"/>
                </a:lnTo>
                <a:lnTo>
                  <a:pt x="485" y="39"/>
                </a:lnTo>
                <a:lnTo>
                  <a:pt x="486" y="32"/>
                </a:lnTo>
                <a:lnTo>
                  <a:pt x="486" y="33"/>
                </a:lnTo>
                <a:lnTo>
                  <a:pt x="486" y="32"/>
                </a:lnTo>
                <a:lnTo>
                  <a:pt x="486" y="33"/>
                </a:lnTo>
                <a:lnTo>
                  <a:pt x="487" y="34"/>
                </a:lnTo>
                <a:lnTo>
                  <a:pt x="488" y="33"/>
                </a:lnTo>
                <a:lnTo>
                  <a:pt x="489" y="34"/>
                </a:lnTo>
                <a:lnTo>
                  <a:pt x="489" y="35"/>
                </a:lnTo>
                <a:lnTo>
                  <a:pt x="489" y="36"/>
                </a:lnTo>
                <a:lnTo>
                  <a:pt x="489" y="38"/>
                </a:lnTo>
                <a:lnTo>
                  <a:pt x="490" y="38"/>
                </a:lnTo>
                <a:lnTo>
                  <a:pt x="489" y="39"/>
                </a:lnTo>
                <a:lnTo>
                  <a:pt x="489" y="40"/>
                </a:lnTo>
                <a:lnTo>
                  <a:pt x="489" y="41"/>
                </a:lnTo>
                <a:lnTo>
                  <a:pt x="489" y="42"/>
                </a:lnTo>
                <a:lnTo>
                  <a:pt x="489" y="43"/>
                </a:lnTo>
                <a:lnTo>
                  <a:pt x="489" y="44"/>
                </a:lnTo>
                <a:lnTo>
                  <a:pt x="492" y="43"/>
                </a:lnTo>
                <a:lnTo>
                  <a:pt x="493" y="43"/>
                </a:lnTo>
                <a:lnTo>
                  <a:pt x="495" y="42"/>
                </a:lnTo>
                <a:lnTo>
                  <a:pt x="496" y="42"/>
                </a:lnTo>
                <a:lnTo>
                  <a:pt x="498" y="42"/>
                </a:lnTo>
                <a:lnTo>
                  <a:pt x="500" y="42"/>
                </a:lnTo>
                <a:lnTo>
                  <a:pt x="501" y="42"/>
                </a:lnTo>
                <a:lnTo>
                  <a:pt x="502" y="41"/>
                </a:lnTo>
                <a:lnTo>
                  <a:pt x="503" y="41"/>
                </a:lnTo>
                <a:lnTo>
                  <a:pt x="503" y="40"/>
                </a:lnTo>
                <a:lnTo>
                  <a:pt x="504" y="40"/>
                </a:lnTo>
                <a:lnTo>
                  <a:pt x="505" y="40"/>
                </a:lnTo>
                <a:lnTo>
                  <a:pt x="507" y="39"/>
                </a:lnTo>
                <a:lnTo>
                  <a:pt x="506" y="42"/>
                </a:lnTo>
                <a:lnTo>
                  <a:pt x="504" y="43"/>
                </a:lnTo>
                <a:lnTo>
                  <a:pt x="503" y="43"/>
                </a:lnTo>
                <a:lnTo>
                  <a:pt x="502" y="44"/>
                </a:lnTo>
                <a:lnTo>
                  <a:pt x="501" y="45"/>
                </a:lnTo>
                <a:lnTo>
                  <a:pt x="500" y="45"/>
                </a:lnTo>
                <a:lnTo>
                  <a:pt x="499" y="44"/>
                </a:lnTo>
                <a:lnTo>
                  <a:pt x="498" y="45"/>
                </a:lnTo>
                <a:lnTo>
                  <a:pt x="496" y="45"/>
                </a:lnTo>
                <a:lnTo>
                  <a:pt x="496" y="47"/>
                </a:lnTo>
                <a:lnTo>
                  <a:pt x="495" y="47"/>
                </a:lnTo>
                <a:lnTo>
                  <a:pt x="495" y="48"/>
                </a:lnTo>
                <a:lnTo>
                  <a:pt x="495" y="49"/>
                </a:lnTo>
                <a:lnTo>
                  <a:pt x="494" y="50"/>
                </a:lnTo>
                <a:lnTo>
                  <a:pt x="492" y="52"/>
                </a:lnTo>
                <a:lnTo>
                  <a:pt x="493" y="52"/>
                </a:lnTo>
                <a:lnTo>
                  <a:pt x="494" y="54"/>
                </a:lnTo>
                <a:lnTo>
                  <a:pt x="495" y="54"/>
                </a:lnTo>
                <a:lnTo>
                  <a:pt x="495" y="55"/>
                </a:lnTo>
                <a:lnTo>
                  <a:pt x="493" y="56"/>
                </a:lnTo>
                <a:lnTo>
                  <a:pt x="494" y="57"/>
                </a:lnTo>
                <a:lnTo>
                  <a:pt x="493" y="58"/>
                </a:lnTo>
                <a:lnTo>
                  <a:pt x="494" y="58"/>
                </a:lnTo>
                <a:lnTo>
                  <a:pt x="494" y="60"/>
                </a:lnTo>
                <a:lnTo>
                  <a:pt x="493" y="60"/>
                </a:lnTo>
                <a:lnTo>
                  <a:pt x="493" y="61"/>
                </a:lnTo>
                <a:lnTo>
                  <a:pt x="492" y="62"/>
                </a:lnTo>
                <a:lnTo>
                  <a:pt x="492" y="63"/>
                </a:lnTo>
                <a:lnTo>
                  <a:pt x="495" y="63"/>
                </a:lnTo>
                <a:lnTo>
                  <a:pt x="494" y="64"/>
                </a:lnTo>
                <a:lnTo>
                  <a:pt x="494" y="65"/>
                </a:lnTo>
                <a:lnTo>
                  <a:pt x="493" y="67"/>
                </a:lnTo>
                <a:lnTo>
                  <a:pt x="495" y="68"/>
                </a:lnTo>
                <a:lnTo>
                  <a:pt x="495" y="70"/>
                </a:lnTo>
                <a:lnTo>
                  <a:pt x="496" y="70"/>
                </a:lnTo>
                <a:lnTo>
                  <a:pt x="497" y="70"/>
                </a:lnTo>
                <a:lnTo>
                  <a:pt x="498" y="69"/>
                </a:lnTo>
                <a:lnTo>
                  <a:pt x="500" y="68"/>
                </a:lnTo>
                <a:lnTo>
                  <a:pt x="503" y="68"/>
                </a:lnTo>
                <a:lnTo>
                  <a:pt x="506" y="66"/>
                </a:lnTo>
                <a:lnTo>
                  <a:pt x="506" y="65"/>
                </a:lnTo>
                <a:lnTo>
                  <a:pt x="507" y="65"/>
                </a:lnTo>
                <a:lnTo>
                  <a:pt x="509" y="65"/>
                </a:lnTo>
                <a:lnTo>
                  <a:pt x="511" y="64"/>
                </a:lnTo>
                <a:lnTo>
                  <a:pt x="512" y="64"/>
                </a:lnTo>
                <a:lnTo>
                  <a:pt x="512" y="65"/>
                </a:lnTo>
                <a:lnTo>
                  <a:pt x="512" y="67"/>
                </a:lnTo>
                <a:lnTo>
                  <a:pt x="509" y="68"/>
                </a:lnTo>
                <a:lnTo>
                  <a:pt x="509" y="69"/>
                </a:lnTo>
                <a:lnTo>
                  <a:pt x="507" y="71"/>
                </a:lnTo>
                <a:lnTo>
                  <a:pt x="506" y="71"/>
                </a:lnTo>
                <a:lnTo>
                  <a:pt x="506" y="72"/>
                </a:lnTo>
                <a:lnTo>
                  <a:pt x="504" y="73"/>
                </a:lnTo>
                <a:lnTo>
                  <a:pt x="503" y="73"/>
                </a:lnTo>
                <a:lnTo>
                  <a:pt x="502" y="73"/>
                </a:lnTo>
                <a:lnTo>
                  <a:pt x="500" y="74"/>
                </a:lnTo>
                <a:lnTo>
                  <a:pt x="498" y="76"/>
                </a:lnTo>
                <a:lnTo>
                  <a:pt x="498" y="77"/>
                </a:lnTo>
                <a:lnTo>
                  <a:pt x="499" y="76"/>
                </a:lnTo>
                <a:lnTo>
                  <a:pt x="500" y="78"/>
                </a:lnTo>
                <a:lnTo>
                  <a:pt x="500" y="79"/>
                </a:lnTo>
                <a:lnTo>
                  <a:pt x="499" y="80"/>
                </a:lnTo>
                <a:lnTo>
                  <a:pt x="500" y="81"/>
                </a:lnTo>
                <a:lnTo>
                  <a:pt x="499" y="82"/>
                </a:lnTo>
                <a:lnTo>
                  <a:pt x="498" y="83"/>
                </a:lnTo>
                <a:lnTo>
                  <a:pt x="499" y="84"/>
                </a:lnTo>
                <a:lnTo>
                  <a:pt x="498" y="85"/>
                </a:lnTo>
                <a:lnTo>
                  <a:pt x="499" y="86"/>
                </a:lnTo>
                <a:lnTo>
                  <a:pt x="500" y="86"/>
                </a:lnTo>
                <a:lnTo>
                  <a:pt x="500" y="87"/>
                </a:lnTo>
                <a:lnTo>
                  <a:pt x="502" y="86"/>
                </a:lnTo>
                <a:lnTo>
                  <a:pt x="503" y="87"/>
                </a:lnTo>
                <a:lnTo>
                  <a:pt x="504" y="87"/>
                </a:lnTo>
                <a:lnTo>
                  <a:pt x="502" y="90"/>
                </a:lnTo>
                <a:lnTo>
                  <a:pt x="500" y="91"/>
                </a:lnTo>
                <a:lnTo>
                  <a:pt x="500" y="92"/>
                </a:lnTo>
                <a:lnTo>
                  <a:pt x="498" y="93"/>
                </a:lnTo>
                <a:lnTo>
                  <a:pt x="498" y="94"/>
                </a:lnTo>
                <a:lnTo>
                  <a:pt x="497" y="95"/>
                </a:lnTo>
                <a:lnTo>
                  <a:pt x="498" y="95"/>
                </a:lnTo>
                <a:lnTo>
                  <a:pt x="498" y="96"/>
                </a:lnTo>
                <a:lnTo>
                  <a:pt x="498" y="97"/>
                </a:lnTo>
                <a:lnTo>
                  <a:pt x="499" y="97"/>
                </a:lnTo>
                <a:lnTo>
                  <a:pt x="498" y="97"/>
                </a:lnTo>
                <a:lnTo>
                  <a:pt x="497" y="98"/>
                </a:lnTo>
                <a:lnTo>
                  <a:pt x="497" y="99"/>
                </a:lnTo>
                <a:lnTo>
                  <a:pt x="498" y="100"/>
                </a:lnTo>
                <a:lnTo>
                  <a:pt x="498" y="99"/>
                </a:lnTo>
                <a:lnTo>
                  <a:pt x="500" y="101"/>
                </a:lnTo>
                <a:lnTo>
                  <a:pt x="499" y="101"/>
                </a:lnTo>
                <a:lnTo>
                  <a:pt x="496" y="102"/>
                </a:lnTo>
                <a:lnTo>
                  <a:pt x="495" y="103"/>
                </a:lnTo>
                <a:lnTo>
                  <a:pt x="497" y="104"/>
                </a:lnTo>
                <a:lnTo>
                  <a:pt x="496" y="105"/>
                </a:lnTo>
                <a:lnTo>
                  <a:pt x="498" y="105"/>
                </a:lnTo>
                <a:lnTo>
                  <a:pt x="499" y="107"/>
                </a:lnTo>
                <a:lnTo>
                  <a:pt x="497" y="110"/>
                </a:lnTo>
                <a:lnTo>
                  <a:pt x="497" y="113"/>
                </a:lnTo>
                <a:lnTo>
                  <a:pt x="496" y="113"/>
                </a:lnTo>
                <a:lnTo>
                  <a:pt x="499" y="115"/>
                </a:lnTo>
                <a:lnTo>
                  <a:pt x="500" y="116"/>
                </a:lnTo>
                <a:lnTo>
                  <a:pt x="500" y="117"/>
                </a:lnTo>
                <a:lnTo>
                  <a:pt x="500" y="118"/>
                </a:lnTo>
                <a:lnTo>
                  <a:pt x="500" y="119"/>
                </a:lnTo>
                <a:lnTo>
                  <a:pt x="500" y="120"/>
                </a:lnTo>
                <a:lnTo>
                  <a:pt x="499" y="121"/>
                </a:lnTo>
                <a:lnTo>
                  <a:pt x="498" y="122"/>
                </a:lnTo>
                <a:lnTo>
                  <a:pt x="499" y="122"/>
                </a:lnTo>
                <a:lnTo>
                  <a:pt x="500" y="123"/>
                </a:lnTo>
                <a:lnTo>
                  <a:pt x="498" y="125"/>
                </a:lnTo>
                <a:lnTo>
                  <a:pt x="498" y="124"/>
                </a:lnTo>
                <a:lnTo>
                  <a:pt x="497" y="125"/>
                </a:lnTo>
                <a:lnTo>
                  <a:pt x="498" y="126"/>
                </a:lnTo>
                <a:lnTo>
                  <a:pt x="500" y="126"/>
                </a:lnTo>
                <a:lnTo>
                  <a:pt x="501" y="126"/>
                </a:lnTo>
                <a:lnTo>
                  <a:pt x="501" y="127"/>
                </a:lnTo>
                <a:lnTo>
                  <a:pt x="501" y="128"/>
                </a:lnTo>
                <a:lnTo>
                  <a:pt x="502" y="129"/>
                </a:lnTo>
                <a:lnTo>
                  <a:pt x="505" y="129"/>
                </a:lnTo>
                <a:lnTo>
                  <a:pt x="506" y="129"/>
                </a:lnTo>
                <a:lnTo>
                  <a:pt x="507" y="129"/>
                </a:lnTo>
                <a:lnTo>
                  <a:pt x="507" y="130"/>
                </a:lnTo>
                <a:lnTo>
                  <a:pt x="507" y="132"/>
                </a:lnTo>
                <a:lnTo>
                  <a:pt x="508" y="132"/>
                </a:lnTo>
                <a:lnTo>
                  <a:pt x="509" y="133"/>
                </a:lnTo>
                <a:lnTo>
                  <a:pt x="510" y="132"/>
                </a:lnTo>
                <a:lnTo>
                  <a:pt x="511" y="132"/>
                </a:lnTo>
                <a:lnTo>
                  <a:pt x="512" y="133"/>
                </a:lnTo>
                <a:lnTo>
                  <a:pt x="511" y="135"/>
                </a:lnTo>
                <a:lnTo>
                  <a:pt x="512" y="136"/>
                </a:lnTo>
                <a:lnTo>
                  <a:pt x="513" y="136"/>
                </a:lnTo>
                <a:lnTo>
                  <a:pt x="514" y="136"/>
                </a:lnTo>
                <a:lnTo>
                  <a:pt x="514" y="137"/>
                </a:lnTo>
                <a:lnTo>
                  <a:pt x="515" y="136"/>
                </a:lnTo>
                <a:lnTo>
                  <a:pt x="516" y="137"/>
                </a:lnTo>
                <a:lnTo>
                  <a:pt x="516" y="138"/>
                </a:lnTo>
                <a:lnTo>
                  <a:pt x="517" y="138"/>
                </a:lnTo>
                <a:lnTo>
                  <a:pt x="518" y="139"/>
                </a:lnTo>
                <a:lnTo>
                  <a:pt x="519" y="142"/>
                </a:lnTo>
                <a:lnTo>
                  <a:pt x="520" y="142"/>
                </a:lnTo>
                <a:lnTo>
                  <a:pt x="520" y="143"/>
                </a:lnTo>
                <a:lnTo>
                  <a:pt x="521" y="143"/>
                </a:lnTo>
                <a:lnTo>
                  <a:pt x="522" y="143"/>
                </a:lnTo>
                <a:lnTo>
                  <a:pt x="522" y="144"/>
                </a:lnTo>
                <a:lnTo>
                  <a:pt x="521" y="145"/>
                </a:lnTo>
                <a:lnTo>
                  <a:pt x="522" y="146"/>
                </a:lnTo>
                <a:lnTo>
                  <a:pt x="521" y="146"/>
                </a:lnTo>
                <a:lnTo>
                  <a:pt x="521" y="148"/>
                </a:lnTo>
                <a:lnTo>
                  <a:pt x="520" y="148"/>
                </a:lnTo>
                <a:lnTo>
                  <a:pt x="519" y="149"/>
                </a:lnTo>
                <a:lnTo>
                  <a:pt x="518" y="149"/>
                </a:lnTo>
                <a:lnTo>
                  <a:pt x="515" y="149"/>
                </a:lnTo>
                <a:lnTo>
                  <a:pt x="515" y="148"/>
                </a:lnTo>
                <a:lnTo>
                  <a:pt x="515" y="149"/>
                </a:lnTo>
                <a:lnTo>
                  <a:pt x="515" y="151"/>
                </a:lnTo>
                <a:lnTo>
                  <a:pt x="515" y="152"/>
                </a:lnTo>
                <a:lnTo>
                  <a:pt x="515" y="153"/>
                </a:lnTo>
                <a:lnTo>
                  <a:pt x="516" y="154"/>
                </a:lnTo>
                <a:lnTo>
                  <a:pt x="516" y="155"/>
                </a:lnTo>
                <a:lnTo>
                  <a:pt x="515" y="155"/>
                </a:lnTo>
                <a:lnTo>
                  <a:pt x="515" y="156"/>
                </a:lnTo>
                <a:lnTo>
                  <a:pt x="517" y="156"/>
                </a:lnTo>
                <a:lnTo>
                  <a:pt x="517" y="157"/>
                </a:lnTo>
                <a:lnTo>
                  <a:pt x="517" y="158"/>
                </a:lnTo>
                <a:lnTo>
                  <a:pt x="516" y="158"/>
                </a:lnTo>
                <a:lnTo>
                  <a:pt x="516" y="159"/>
                </a:lnTo>
                <a:lnTo>
                  <a:pt x="517" y="160"/>
                </a:lnTo>
                <a:lnTo>
                  <a:pt x="516" y="161"/>
                </a:lnTo>
                <a:lnTo>
                  <a:pt x="515" y="162"/>
                </a:lnTo>
                <a:lnTo>
                  <a:pt x="517" y="163"/>
                </a:lnTo>
                <a:lnTo>
                  <a:pt x="517" y="164"/>
                </a:lnTo>
                <a:lnTo>
                  <a:pt x="516" y="165"/>
                </a:lnTo>
                <a:lnTo>
                  <a:pt x="516" y="166"/>
                </a:lnTo>
                <a:lnTo>
                  <a:pt x="515" y="166"/>
                </a:lnTo>
                <a:lnTo>
                  <a:pt x="514" y="166"/>
                </a:lnTo>
                <a:lnTo>
                  <a:pt x="514" y="167"/>
                </a:lnTo>
                <a:lnTo>
                  <a:pt x="514" y="168"/>
                </a:lnTo>
                <a:lnTo>
                  <a:pt x="513" y="168"/>
                </a:lnTo>
                <a:lnTo>
                  <a:pt x="514" y="168"/>
                </a:lnTo>
                <a:lnTo>
                  <a:pt x="515" y="169"/>
                </a:lnTo>
                <a:lnTo>
                  <a:pt x="515" y="170"/>
                </a:lnTo>
                <a:lnTo>
                  <a:pt x="515" y="171"/>
                </a:lnTo>
                <a:lnTo>
                  <a:pt x="515" y="172"/>
                </a:lnTo>
                <a:lnTo>
                  <a:pt x="515" y="174"/>
                </a:lnTo>
                <a:lnTo>
                  <a:pt x="515" y="175"/>
                </a:lnTo>
                <a:lnTo>
                  <a:pt x="515" y="176"/>
                </a:lnTo>
                <a:lnTo>
                  <a:pt x="514" y="177"/>
                </a:lnTo>
                <a:lnTo>
                  <a:pt x="514" y="178"/>
                </a:lnTo>
                <a:lnTo>
                  <a:pt x="512" y="178"/>
                </a:lnTo>
                <a:lnTo>
                  <a:pt x="512" y="179"/>
                </a:lnTo>
                <a:lnTo>
                  <a:pt x="513" y="181"/>
                </a:lnTo>
                <a:lnTo>
                  <a:pt x="512" y="182"/>
                </a:lnTo>
                <a:lnTo>
                  <a:pt x="511" y="184"/>
                </a:lnTo>
                <a:lnTo>
                  <a:pt x="509" y="184"/>
                </a:lnTo>
                <a:lnTo>
                  <a:pt x="509" y="186"/>
                </a:lnTo>
                <a:lnTo>
                  <a:pt x="508" y="186"/>
                </a:lnTo>
                <a:lnTo>
                  <a:pt x="507" y="185"/>
                </a:lnTo>
                <a:lnTo>
                  <a:pt x="506" y="185"/>
                </a:lnTo>
                <a:lnTo>
                  <a:pt x="506" y="186"/>
                </a:lnTo>
                <a:lnTo>
                  <a:pt x="505" y="185"/>
                </a:lnTo>
                <a:lnTo>
                  <a:pt x="504" y="184"/>
                </a:lnTo>
                <a:lnTo>
                  <a:pt x="503" y="184"/>
                </a:lnTo>
                <a:lnTo>
                  <a:pt x="504" y="186"/>
                </a:lnTo>
                <a:lnTo>
                  <a:pt x="503" y="188"/>
                </a:lnTo>
                <a:lnTo>
                  <a:pt x="500" y="186"/>
                </a:lnTo>
                <a:lnTo>
                  <a:pt x="500" y="187"/>
                </a:lnTo>
                <a:lnTo>
                  <a:pt x="499" y="185"/>
                </a:lnTo>
                <a:lnTo>
                  <a:pt x="498" y="185"/>
                </a:lnTo>
                <a:lnTo>
                  <a:pt x="497" y="186"/>
                </a:lnTo>
                <a:lnTo>
                  <a:pt x="495" y="186"/>
                </a:lnTo>
                <a:lnTo>
                  <a:pt x="495" y="185"/>
                </a:lnTo>
                <a:lnTo>
                  <a:pt x="495" y="184"/>
                </a:lnTo>
                <a:lnTo>
                  <a:pt x="494" y="184"/>
                </a:lnTo>
                <a:lnTo>
                  <a:pt x="493" y="184"/>
                </a:lnTo>
                <a:lnTo>
                  <a:pt x="493" y="182"/>
                </a:lnTo>
                <a:lnTo>
                  <a:pt x="494" y="182"/>
                </a:lnTo>
                <a:lnTo>
                  <a:pt x="494" y="181"/>
                </a:lnTo>
                <a:lnTo>
                  <a:pt x="493" y="180"/>
                </a:lnTo>
                <a:lnTo>
                  <a:pt x="492" y="180"/>
                </a:lnTo>
                <a:lnTo>
                  <a:pt x="492" y="179"/>
                </a:lnTo>
                <a:lnTo>
                  <a:pt x="492" y="178"/>
                </a:lnTo>
                <a:lnTo>
                  <a:pt x="492" y="177"/>
                </a:lnTo>
                <a:lnTo>
                  <a:pt x="490" y="176"/>
                </a:lnTo>
                <a:lnTo>
                  <a:pt x="489" y="176"/>
                </a:lnTo>
                <a:lnTo>
                  <a:pt x="489" y="175"/>
                </a:lnTo>
                <a:lnTo>
                  <a:pt x="486" y="173"/>
                </a:lnTo>
                <a:lnTo>
                  <a:pt x="485" y="173"/>
                </a:lnTo>
                <a:lnTo>
                  <a:pt x="483" y="172"/>
                </a:lnTo>
                <a:lnTo>
                  <a:pt x="482" y="170"/>
                </a:lnTo>
                <a:lnTo>
                  <a:pt x="482" y="169"/>
                </a:lnTo>
                <a:lnTo>
                  <a:pt x="480" y="170"/>
                </a:lnTo>
                <a:lnTo>
                  <a:pt x="480" y="169"/>
                </a:lnTo>
                <a:lnTo>
                  <a:pt x="479" y="170"/>
                </a:lnTo>
                <a:lnTo>
                  <a:pt x="480" y="172"/>
                </a:lnTo>
                <a:lnTo>
                  <a:pt x="479" y="172"/>
                </a:lnTo>
                <a:lnTo>
                  <a:pt x="478" y="172"/>
                </a:lnTo>
                <a:lnTo>
                  <a:pt x="477" y="172"/>
                </a:lnTo>
                <a:lnTo>
                  <a:pt x="477" y="173"/>
                </a:lnTo>
                <a:lnTo>
                  <a:pt x="477" y="174"/>
                </a:lnTo>
                <a:lnTo>
                  <a:pt x="475" y="175"/>
                </a:lnTo>
                <a:lnTo>
                  <a:pt x="475" y="176"/>
                </a:lnTo>
                <a:lnTo>
                  <a:pt x="476" y="177"/>
                </a:lnTo>
                <a:lnTo>
                  <a:pt x="476" y="178"/>
                </a:lnTo>
                <a:lnTo>
                  <a:pt x="477" y="178"/>
                </a:lnTo>
                <a:lnTo>
                  <a:pt x="478" y="180"/>
                </a:lnTo>
                <a:lnTo>
                  <a:pt x="477" y="182"/>
                </a:lnTo>
                <a:lnTo>
                  <a:pt x="477" y="183"/>
                </a:lnTo>
                <a:lnTo>
                  <a:pt x="477" y="185"/>
                </a:lnTo>
                <a:lnTo>
                  <a:pt x="477" y="187"/>
                </a:lnTo>
                <a:lnTo>
                  <a:pt x="477" y="188"/>
                </a:lnTo>
                <a:lnTo>
                  <a:pt x="478" y="188"/>
                </a:lnTo>
                <a:lnTo>
                  <a:pt x="479" y="189"/>
                </a:lnTo>
                <a:lnTo>
                  <a:pt x="479" y="190"/>
                </a:lnTo>
                <a:lnTo>
                  <a:pt x="478" y="190"/>
                </a:lnTo>
                <a:lnTo>
                  <a:pt x="477" y="191"/>
                </a:lnTo>
                <a:lnTo>
                  <a:pt x="478" y="192"/>
                </a:lnTo>
                <a:lnTo>
                  <a:pt x="479" y="193"/>
                </a:lnTo>
                <a:lnTo>
                  <a:pt x="480" y="194"/>
                </a:lnTo>
                <a:lnTo>
                  <a:pt x="479" y="195"/>
                </a:lnTo>
                <a:lnTo>
                  <a:pt x="478" y="195"/>
                </a:lnTo>
                <a:lnTo>
                  <a:pt x="477" y="195"/>
                </a:lnTo>
                <a:lnTo>
                  <a:pt x="477" y="196"/>
                </a:lnTo>
                <a:lnTo>
                  <a:pt x="476" y="196"/>
                </a:lnTo>
                <a:lnTo>
                  <a:pt x="475" y="196"/>
                </a:lnTo>
                <a:lnTo>
                  <a:pt x="474" y="197"/>
                </a:lnTo>
                <a:lnTo>
                  <a:pt x="473" y="197"/>
                </a:lnTo>
                <a:lnTo>
                  <a:pt x="472" y="197"/>
                </a:lnTo>
                <a:lnTo>
                  <a:pt x="471" y="197"/>
                </a:lnTo>
                <a:lnTo>
                  <a:pt x="470" y="197"/>
                </a:lnTo>
                <a:lnTo>
                  <a:pt x="469" y="197"/>
                </a:lnTo>
                <a:lnTo>
                  <a:pt x="467" y="195"/>
                </a:lnTo>
                <a:lnTo>
                  <a:pt x="466" y="195"/>
                </a:lnTo>
                <a:lnTo>
                  <a:pt x="464" y="194"/>
                </a:lnTo>
                <a:lnTo>
                  <a:pt x="462" y="194"/>
                </a:lnTo>
                <a:lnTo>
                  <a:pt x="460" y="192"/>
                </a:lnTo>
                <a:lnTo>
                  <a:pt x="457" y="191"/>
                </a:lnTo>
                <a:lnTo>
                  <a:pt x="454" y="191"/>
                </a:lnTo>
                <a:lnTo>
                  <a:pt x="454" y="192"/>
                </a:lnTo>
                <a:lnTo>
                  <a:pt x="450" y="194"/>
                </a:lnTo>
                <a:lnTo>
                  <a:pt x="450" y="195"/>
                </a:lnTo>
                <a:lnTo>
                  <a:pt x="449" y="196"/>
                </a:lnTo>
                <a:lnTo>
                  <a:pt x="451" y="197"/>
                </a:lnTo>
                <a:lnTo>
                  <a:pt x="451" y="198"/>
                </a:lnTo>
                <a:lnTo>
                  <a:pt x="452" y="199"/>
                </a:lnTo>
                <a:lnTo>
                  <a:pt x="452" y="200"/>
                </a:lnTo>
                <a:lnTo>
                  <a:pt x="451" y="201"/>
                </a:lnTo>
                <a:lnTo>
                  <a:pt x="451" y="202"/>
                </a:lnTo>
                <a:lnTo>
                  <a:pt x="450" y="204"/>
                </a:lnTo>
                <a:lnTo>
                  <a:pt x="448" y="206"/>
                </a:lnTo>
                <a:lnTo>
                  <a:pt x="449" y="207"/>
                </a:lnTo>
                <a:lnTo>
                  <a:pt x="448" y="207"/>
                </a:lnTo>
                <a:lnTo>
                  <a:pt x="449" y="210"/>
                </a:lnTo>
                <a:lnTo>
                  <a:pt x="451" y="209"/>
                </a:lnTo>
                <a:lnTo>
                  <a:pt x="451" y="208"/>
                </a:lnTo>
                <a:lnTo>
                  <a:pt x="452" y="208"/>
                </a:lnTo>
                <a:lnTo>
                  <a:pt x="452" y="211"/>
                </a:lnTo>
                <a:lnTo>
                  <a:pt x="453" y="212"/>
                </a:lnTo>
                <a:lnTo>
                  <a:pt x="456" y="214"/>
                </a:lnTo>
                <a:lnTo>
                  <a:pt x="455" y="217"/>
                </a:lnTo>
                <a:lnTo>
                  <a:pt x="454" y="217"/>
                </a:lnTo>
                <a:lnTo>
                  <a:pt x="455" y="218"/>
                </a:lnTo>
                <a:lnTo>
                  <a:pt x="454" y="219"/>
                </a:lnTo>
                <a:lnTo>
                  <a:pt x="452" y="220"/>
                </a:lnTo>
                <a:lnTo>
                  <a:pt x="451" y="220"/>
                </a:lnTo>
                <a:lnTo>
                  <a:pt x="451" y="221"/>
                </a:lnTo>
                <a:lnTo>
                  <a:pt x="449" y="223"/>
                </a:lnTo>
                <a:lnTo>
                  <a:pt x="449" y="227"/>
                </a:lnTo>
                <a:lnTo>
                  <a:pt x="448" y="229"/>
                </a:lnTo>
                <a:lnTo>
                  <a:pt x="448" y="232"/>
                </a:lnTo>
                <a:lnTo>
                  <a:pt x="448" y="233"/>
                </a:lnTo>
                <a:lnTo>
                  <a:pt x="450" y="234"/>
                </a:lnTo>
                <a:lnTo>
                  <a:pt x="451" y="234"/>
                </a:lnTo>
                <a:lnTo>
                  <a:pt x="452" y="236"/>
                </a:lnTo>
                <a:lnTo>
                  <a:pt x="453" y="236"/>
                </a:lnTo>
                <a:lnTo>
                  <a:pt x="454" y="236"/>
                </a:lnTo>
                <a:lnTo>
                  <a:pt x="454" y="238"/>
                </a:lnTo>
                <a:lnTo>
                  <a:pt x="454" y="239"/>
                </a:lnTo>
                <a:lnTo>
                  <a:pt x="454" y="241"/>
                </a:lnTo>
                <a:lnTo>
                  <a:pt x="455" y="243"/>
                </a:lnTo>
                <a:lnTo>
                  <a:pt x="457" y="244"/>
                </a:lnTo>
                <a:lnTo>
                  <a:pt x="457" y="246"/>
                </a:lnTo>
                <a:lnTo>
                  <a:pt x="457" y="249"/>
                </a:lnTo>
                <a:lnTo>
                  <a:pt x="457" y="250"/>
                </a:lnTo>
                <a:lnTo>
                  <a:pt x="457" y="251"/>
                </a:lnTo>
                <a:lnTo>
                  <a:pt x="458" y="254"/>
                </a:lnTo>
                <a:lnTo>
                  <a:pt x="458" y="255"/>
                </a:lnTo>
                <a:lnTo>
                  <a:pt x="457" y="256"/>
                </a:lnTo>
                <a:lnTo>
                  <a:pt x="447" y="258"/>
                </a:lnTo>
                <a:lnTo>
                  <a:pt x="440" y="259"/>
                </a:lnTo>
                <a:lnTo>
                  <a:pt x="439" y="261"/>
                </a:lnTo>
                <a:lnTo>
                  <a:pt x="438" y="261"/>
                </a:lnTo>
                <a:lnTo>
                  <a:pt x="437" y="261"/>
                </a:lnTo>
                <a:lnTo>
                  <a:pt x="435" y="260"/>
                </a:lnTo>
                <a:lnTo>
                  <a:pt x="434" y="260"/>
                </a:lnTo>
                <a:lnTo>
                  <a:pt x="435" y="259"/>
                </a:lnTo>
                <a:lnTo>
                  <a:pt x="434" y="259"/>
                </a:lnTo>
                <a:lnTo>
                  <a:pt x="434" y="260"/>
                </a:lnTo>
                <a:lnTo>
                  <a:pt x="433" y="260"/>
                </a:lnTo>
                <a:lnTo>
                  <a:pt x="432" y="261"/>
                </a:lnTo>
                <a:lnTo>
                  <a:pt x="432" y="262"/>
                </a:lnTo>
                <a:lnTo>
                  <a:pt x="431" y="262"/>
                </a:lnTo>
                <a:lnTo>
                  <a:pt x="431" y="263"/>
                </a:lnTo>
                <a:lnTo>
                  <a:pt x="431" y="262"/>
                </a:lnTo>
                <a:lnTo>
                  <a:pt x="430" y="263"/>
                </a:lnTo>
                <a:lnTo>
                  <a:pt x="429" y="263"/>
                </a:lnTo>
                <a:lnTo>
                  <a:pt x="429" y="264"/>
                </a:lnTo>
                <a:lnTo>
                  <a:pt x="429" y="265"/>
                </a:lnTo>
                <a:lnTo>
                  <a:pt x="428" y="265"/>
                </a:lnTo>
                <a:lnTo>
                  <a:pt x="427" y="265"/>
                </a:lnTo>
                <a:lnTo>
                  <a:pt x="426" y="265"/>
                </a:lnTo>
                <a:lnTo>
                  <a:pt x="425" y="265"/>
                </a:lnTo>
                <a:lnTo>
                  <a:pt x="424" y="265"/>
                </a:lnTo>
                <a:lnTo>
                  <a:pt x="423" y="265"/>
                </a:lnTo>
                <a:lnTo>
                  <a:pt x="423" y="266"/>
                </a:lnTo>
                <a:lnTo>
                  <a:pt x="422" y="266"/>
                </a:lnTo>
                <a:lnTo>
                  <a:pt x="422" y="267"/>
                </a:lnTo>
                <a:lnTo>
                  <a:pt x="422" y="266"/>
                </a:lnTo>
                <a:lnTo>
                  <a:pt x="421" y="266"/>
                </a:lnTo>
                <a:lnTo>
                  <a:pt x="420" y="265"/>
                </a:lnTo>
                <a:lnTo>
                  <a:pt x="419" y="265"/>
                </a:lnTo>
                <a:lnTo>
                  <a:pt x="418" y="264"/>
                </a:lnTo>
                <a:lnTo>
                  <a:pt x="417" y="263"/>
                </a:lnTo>
                <a:lnTo>
                  <a:pt x="418" y="262"/>
                </a:lnTo>
                <a:lnTo>
                  <a:pt x="417" y="262"/>
                </a:lnTo>
                <a:lnTo>
                  <a:pt x="418" y="262"/>
                </a:lnTo>
                <a:lnTo>
                  <a:pt x="417" y="262"/>
                </a:lnTo>
                <a:lnTo>
                  <a:pt x="418" y="261"/>
                </a:lnTo>
                <a:lnTo>
                  <a:pt x="418" y="260"/>
                </a:lnTo>
                <a:lnTo>
                  <a:pt x="418" y="259"/>
                </a:lnTo>
                <a:lnTo>
                  <a:pt x="419" y="259"/>
                </a:lnTo>
                <a:lnTo>
                  <a:pt x="419" y="258"/>
                </a:lnTo>
                <a:lnTo>
                  <a:pt x="418" y="259"/>
                </a:lnTo>
                <a:lnTo>
                  <a:pt x="418" y="258"/>
                </a:lnTo>
                <a:lnTo>
                  <a:pt x="419" y="257"/>
                </a:lnTo>
                <a:lnTo>
                  <a:pt x="418" y="257"/>
                </a:lnTo>
                <a:lnTo>
                  <a:pt x="417" y="256"/>
                </a:lnTo>
                <a:lnTo>
                  <a:pt x="418" y="255"/>
                </a:lnTo>
                <a:lnTo>
                  <a:pt x="418" y="254"/>
                </a:lnTo>
                <a:lnTo>
                  <a:pt x="418" y="253"/>
                </a:lnTo>
                <a:lnTo>
                  <a:pt x="418" y="252"/>
                </a:lnTo>
                <a:lnTo>
                  <a:pt x="419" y="252"/>
                </a:lnTo>
                <a:lnTo>
                  <a:pt x="419" y="251"/>
                </a:lnTo>
                <a:lnTo>
                  <a:pt x="420" y="250"/>
                </a:lnTo>
                <a:lnTo>
                  <a:pt x="420" y="249"/>
                </a:lnTo>
                <a:lnTo>
                  <a:pt x="420" y="248"/>
                </a:lnTo>
                <a:lnTo>
                  <a:pt x="421" y="248"/>
                </a:lnTo>
                <a:lnTo>
                  <a:pt x="421" y="247"/>
                </a:lnTo>
                <a:lnTo>
                  <a:pt x="422" y="246"/>
                </a:lnTo>
                <a:lnTo>
                  <a:pt x="422" y="245"/>
                </a:lnTo>
                <a:lnTo>
                  <a:pt x="422" y="244"/>
                </a:lnTo>
                <a:lnTo>
                  <a:pt x="422" y="243"/>
                </a:lnTo>
                <a:lnTo>
                  <a:pt x="422" y="242"/>
                </a:lnTo>
                <a:lnTo>
                  <a:pt x="422" y="241"/>
                </a:lnTo>
                <a:lnTo>
                  <a:pt x="421" y="241"/>
                </a:lnTo>
                <a:lnTo>
                  <a:pt x="421" y="240"/>
                </a:lnTo>
                <a:lnTo>
                  <a:pt x="421" y="239"/>
                </a:lnTo>
                <a:lnTo>
                  <a:pt x="420" y="237"/>
                </a:lnTo>
                <a:lnTo>
                  <a:pt x="421" y="235"/>
                </a:lnTo>
                <a:lnTo>
                  <a:pt x="422" y="234"/>
                </a:lnTo>
                <a:lnTo>
                  <a:pt x="421" y="234"/>
                </a:lnTo>
                <a:lnTo>
                  <a:pt x="420" y="233"/>
                </a:lnTo>
                <a:lnTo>
                  <a:pt x="417" y="233"/>
                </a:lnTo>
                <a:lnTo>
                  <a:pt x="416" y="231"/>
                </a:lnTo>
                <a:lnTo>
                  <a:pt x="414" y="231"/>
                </a:lnTo>
                <a:lnTo>
                  <a:pt x="414" y="227"/>
                </a:lnTo>
                <a:lnTo>
                  <a:pt x="409" y="227"/>
                </a:lnTo>
                <a:lnTo>
                  <a:pt x="405" y="227"/>
                </a:lnTo>
                <a:lnTo>
                  <a:pt x="397" y="227"/>
                </a:lnTo>
                <a:lnTo>
                  <a:pt x="389" y="227"/>
                </a:lnTo>
                <a:lnTo>
                  <a:pt x="370" y="227"/>
                </a:lnTo>
                <a:lnTo>
                  <a:pt x="369" y="227"/>
                </a:lnTo>
                <a:lnTo>
                  <a:pt x="359" y="227"/>
                </a:lnTo>
                <a:lnTo>
                  <a:pt x="359" y="229"/>
                </a:lnTo>
                <a:lnTo>
                  <a:pt x="359" y="236"/>
                </a:lnTo>
                <a:lnTo>
                  <a:pt x="358" y="236"/>
                </a:lnTo>
                <a:lnTo>
                  <a:pt x="356" y="238"/>
                </a:lnTo>
                <a:lnTo>
                  <a:pt x="356" y="239"/>
                </a:lnTo>
                <a:lnTo>
                  <a:pt x="356" y="241"/>
                </a:lnTo>
                <a:lnTo>
                  <a:pt x="356" y="243"/>
                </a:lnTo>
                <a:lnTo>
                  <a:pt x="358" y="243"/>
                </a:lnTo>
                <a:lnTo>
                  <a:pt x="359" y="243"/>
                </a:lnTo>
                <a:lnTo>
                  <a:pt x="359" y="245"/>
                </a:lnTo>
                <a:lnTo>
                  <a:pt x="358" y="246"/>
                </a:lnTo>
                <a:lnTo>
                  <a:pt x="356" y="249"/>
                </a:lnTo>
                <a:lnTo>
                  <a:pt x="354" y="250"/>
                </a:lnTo>
                <a:lnTo>
                  <a:pt x="353" y="251"/>
                </a:lnTo>
                <a:lnTo>
                  <a:pt x="353" y="252"/>
                </a:lnTo>
                <a:lnTo>
                  <a:pt x="353" y="255"/>
                </a:lnTo>
                <a:lnTo>
                  <a:pt x="353" y="256"/>
                </a:lnTo>
                <a:lnTo>
                  <a:pt x="353" y="257"/>
                </a:lnTo>
                <a:lnTo>
                  <a:pt x="354" y="258"/>
                </a:lnTo>
                <a:lnTo>
                  <a:pt x="353" y="259"/>
                </a:lnTo>
                <a:lnTo>
                  <a:pt x="354" y="259"/>
                </a:lnTo>
                <a:lnTo>
                  <a:pt x="355" y="259"/>
                </a:lnTo>
                <a:lnTo>
                  <a:pt x="355" y="260"/>
                </a:lnTo>
                <a:lnTo>
                  <a:pt x="355" y="261"/>
                </a:lnTo>
                <a:lnTo>
                  <a:pt x="355" y="262"/>
                </a:lnTo>
                <a:lnTo>
                  <a:pt x="354" y="264"/>
                </a:lnTo>
                <a:lnTo>
                  <a:pt x="353" y="265"/>
                </a:lnTo>
                <a:lnTo>
                  <a:pt x="354" y="266"/>
                </a:lnTo>
                <a:lnTo>
                  <a:pt x="353" y="268"/>
                </a:lnTo>
                <a:lnTo>
                  <a:pt x="367" y="268"/>
                </a:lnTo>
                <a:lnTo>
                  <a:pt x="370" y="268"/>
                </a:lnTo>
                <a:lnTo>
                  <a:pt x="372" y="268"/>
                </a:lnTo>
                <a:lnTo>
                  <a:pt x="377" y="268"/>
                </a:lnTo>
                <a:lnTo>
                  <a:pt x="386" y="268"/>
                </a:lnTo>
                <a:lnTo>
                  <a:pt x="396" y="268"/>
                </a:lnTo>
                <a:lnTo>
                  <a:pt x="400" y="268"/>
                </a:lnTo>
                <a:lnTo>
                  <a:pt x="422" y="268"/>
                </a:lnTo>
                <a:lnTo>
                  <a:pt x="422" y="269"/>
                </a:lnTo>
                <a:lnTo>
                  <a:pt x="422" y="270"/>
                </a:lnTo>
                <a:lnTo>
                  <a:pt x="422" y="271"/>
                </a:lnTo>
                <a:lnTo>
                  <a:pt x="421" y="271"/>
                </a:lnTo>
                <a:lnTo>
                  <a:pt x="421" y="270"/>
                </a:lnTo>
                <a:lnTo>
                  <a:pt x="421" y="271"/>
                </a:lnTo>
                <a:lnTo>
                  <a:pt x="420" y="270"/>
                </a:lnTo>
                <a:lnTo>
                  <a:pt x="420" y="271"/>
                </a:lnTo>
                <a:lnTo>
                  <a:pt x="421" y="271"/>
                </a:lnTo>
                <a:lnTo>
                  <a:pt x="420" y="272"/>
                </a:lnTo>
                <a:lnTo>
                  <a:pt x="421" y="272"/>
                </a:lnTo>
                <a:lnTo>
                  <a:pt x="420" y="272"/>
                </a:lnTo>
                <a:lnTo>
                  <a:pt x="420" y="273"/>
                </a:lnTo>
                <a:lnTo>
                  <a:pt x="420" y="274"/>
                </a:lnTo>
                <a:lnTo>
                  <a:pt x="420" y="275"/>
                </a:lnTo>
                <a:lnTo>
                  <a:pt x="420" y="276"/>
                </a:lnTo>
                <a:lnTo>
                  <a:pt x="421" y="277"/>
                </a:lnTo>
                <a:lnTo>
                  <a:pt x="420" y="278"/>
                </a:lnTo>
                <a:lnTo>
                  <a:pt x="421" y="278"/>
                </a:lnTo>
                <a:lnTo>
                  <a:pt x="420" y="278"/>
                </a:lnTo>
                <a:lnTo>
                  <a:pt x="421" y="279"/>
                </a:lnTo>
                <a:lnTo>
                  <a:pt x="421" y="280"/>
                </a:lnTo>
                <a:lnTo>
                  <a:pt x="421" y="281"/>
                </a:lnTo>
                <a:lnTo>
                  <a:pt x="421" y="282"/>
                </a:lnTo>
                <a:lnTo>
                  <a:pt x="420" y="282"/>
                </a:lnTo>
                <a:lnTo>
                  <a:pt x="420" y="283"/>
                </a:lnTo>
                <a:lnTo>
                  <a:pt x="420" y="284"/>
                </a:lnTo>
                <a:lnTo>
                  <a:pt x="420" y="285"/>
                </a:lnTo>
                <a:lnTo>
                  <a:pt x="419" y="285"/>
                </a:lnTo>
                <a:lnTo>
                  <a:pt x="420" y="287"/>
                </a:lnTo>
                <a:lnTo>
                  <a:pt x="419" y="287"/>
                </a:lnTo>
                <a:lnTo>
                  <a:pt x="418" y="288"/>
                </a:lnTo>
                <a:lnTo>
                  <a:pt x="417" y="289"/>
                </a:lnTo>
                <a:lnTo>
                  <a:pt x="416" y="291"/>
                </a:lnTo>
                <a:lnTo>
                  <a:pt x="414" y="292"/>
                </a:lnTo>
                <a:lnTo>
                  <a:pt x="414" y="293"/>
                </a:lnTo>
                <a:lnTo>
                  <a:pt x="414" y="294"/>
                </a:lnTo>
                <a:lnTo>
                  <a:pt x="414" y="296"/>
                </a:lnTo>
                <a:lnTo>
                  <a:pt x="414" y="297"/>
                </a:lnTo>
                <a:lnTo>
                  <a:pt x="413" y="297"/>
                </a:lnTo>
                <a:lnTo>
                  <a:pt x="412" y="298"/>
                </a:lnTo>
                <a:lnTo>
                  <a:pt x="412" y="300"/>
                </a:lnTo>
                <a:lnTo>
                  <a:pt x="411" y="301"/>
                </a:lnTo>
                <a:lnTo>
                  <a:pt x="412" y="301"/>
                </a:lnTo>
                <a:lnTo>
                  <a:pt x="412" y="302"/>
                </a:lnTo>
                <a:lnTo>
                  <a:pt x="413" y="303"/>
                </a:lnTo>
                <a:lnTo>
                  <a:pt x="413" y="304"/>
                </a:lnTo>
                <a:lnTo>
                  <a:pt x="414" y="304"/>
                </a:lnTo>
                <a:lnTo>
                  <a:pt x="415" y="304"/>
                </a:lnTo>
                <a:lnTo>
                  <a:pt x="415" y="305"/>
                </a:lnTo>
                <a:lnTo>
                  <a:pt x="415" y="306"/>
                </a:lnTo>
                <a:lnTo>
                  <a:pt x="416" y="306"/>
                </a:lnTo>
                <a:lnTo>
                  <a:pt x="417" y="306"/>
                </a:lnTo>
                <a:lnTo>
                  <a:pt x="416" y="307"/>
                </a:lnTo>
                <a:lnTo>
                  <a:pt x="417" y="307"/>
                </a:lnTo>
                <a:lnTo>
                  <a:pt x="417" y="308"/>
                </a:lnTo>
                <a:lnTo>
                  <a:pt x="418" y="308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0" y="308"/>
                </a:lnTo>
                <a:lnTo>
                  <a:pt x="420" y="309"/>
                </a:lnTo>
                <a:lnTo>
                  <a:pt x="422" y="308"/>
                </a:lnTo>
                <a:lnTo>
                  <a:pt x="422" y="309"/>
                </a:lnTo>
                <a:lnTo>
                  <a:pt x="422" y="310"/>
                </a:lnTo>
                <a:lnTo>
                  <a:pt x="422" y="311"/>
                </a:lnTo>
                <a:lnTo>
                  <a:pt x="422" y="310"/>
                </a:lnTo>
                <a:lnTo>
                  <a:pt x="423" y="310"/>
                </a:lnTo>
                <a:lnTo>
                  <a:pt x="423" y="311"/>
                </a:lnTo>
                <a:lnTo>
                  <a:pt x="424" y="311"/>
                </a:lnTo>
                <a:lnTo>
                  <a:pt x="425" y="311"/>
                </a:lnTo>
                <a:lnTo>
                  <a:pt x="425" y="312"/>
                </a:lnTo>
                <a:lnTo>
                  <a:pt x="425" y="313"/>
                </a:lnTo>
                <a:lnTo>
                  <a:pt x="425" y="312"/>
                </a:lnTo>
                <a:lnTo>
                  <a:pt x="425" y="313"/>
                </a:lnTo>
                <a:lnTo>
                  <a:pt x="425" y="312"/>
                </a:lnTo>
                <a:lnTo>
                  <a:pt x="426" y="313"/>
                </a:lnTo>
                <a:lnTo>
                  <a:pt x="425" y="313"/>
                </a:lnTo>
                <a:lnTo>
                  <a:pt x="426" y="313"/>
                </a:lnTo>
                <a:lnTo>
                  <a:pt x="427" y="314"/>
                </a:lnTo>
                <a:lnTo>
                  <a:pt x="426" y="314"/>
                </a:lnTo>
                <a:lnTo>
                  <a:pt x="427" y="314"/>
                </a:lnTo>
                <a:lnTo>
                  <a:pt x="427" y="315"/>
                </a:lnTo>
                <a:lnTo>
                  <a:pt x="426" y="316"/>
                </a:lnTo>
                <a:lnTo>
                  <a:pt x="427" y="316"/>
                </a:lnTo>
                <a:lnTo>
                  <a:pt x="428" y="316"/>
                </a:lnTo>
                <a:lnTo>
                  <a:pt x="428" y="317"/>
                </a:lnTo>
                <a:lnTo>
                  <a:pt x="428" y="318"/>
                </a:lnTo>
                <a:lnTo>
                  <a:pt x="428" y="320"/>
                </a:lnTo>
                <a:lnTo>
                  <a:pt x="429" y="321"/>
                </a:lnTo>
                <a:lnTo>
                  <a:pt x="428" y="322"/>
                </a:lnTo>
                <a:lnTo>
                  <a:pt x="429" y="322"/>
                </a:lnTo>
                <a:lnTo>
                  <a:pt x="428" y="323"/>
                </a:lnTo>
                <a:lnTo>
                  <a:pt x="429" y="323"/>
                </a:lnTo>
                <a:lnTo>
                  <a:pt x="428" y="323"/>
                </a:lnTo>
                <a:lnTo>
                  <a:pt x="428" y="324"/>
                </a:lnTo>
                <a:lnTo>
                  <a:pt x="429" y="324"/>
                </a:lnTo>
                <a:lnTo>
                  <a:pt x="431" y="324"/>
                </a:lnTo>
                <a:lnTo>
                  <a:pt x="430" y="326"/>
                </a:lnTo>
                <a:lnTo>
                  <a:pt x="430" y="327"/>
                </a:lnTo>
                <a:lnTo>
                  <a:pt x="429" y="327"/>
                </a:lnTo>
                <a:lnTo>
                  <a:pt x="429" y="328"/>
                </a:lnTo>
                <a:lnTo>
                  <a:pt x="430" y="328"/>
                </a:lnTo>
                <a:lnTo>
                  <a:pt x="430" y="329"/>
                </a:lnTo>
                <a:lnTo>
                  <a:pt x="431" y="329"/>
                </a:lnTo>
                <a:lnTo>
                  <a:pt x="430" y="329"/>
                </a:lnTo>
                <a:lnTo>
                  <a:pt x="430" y="330"/>
                </a:lnTo>
                <a:lnTo>
                  <a:pt x="431" y="330"/>
                </a:lnTo>
                <a:lnTo>
                  <a:pt x="430" y="330"/>
                </a:lnTo>
                <a:lnTo>
                  <a:pt x="431" y="330"/>
                </a:lnTo>
                <a:lnTo>
                  <a:pt x="432" y="331"/>
                </a:lnTo>
                <a:lnTo>
                  <a:pt x="433" y="331"/>
                </a:lnTo>
                <a:lnTo>
                  <a:pt x="432" y="333"/>
                </a:lnTo>
                <a:lnTo>
                  <a:pt x="433" y="333"/>
                </a:lnTo>
                <a:lnTo>
                  <a:pt x="432" y="333"/>
                </a:lnTo>
                <a:lnTo>
                  <a:pt x="434" y="334"/>
                </a:lnTo>
                <a:lnTo>
                  <a:pt x="433" y="335"/>
                </a:lnTo>
                <a:lnTo>
                  <a:pt x="434" y="335"/>
                </a:lnTo>
                <a:lnTo>
                  <a:pt x="435" y="336"/>
                </a:lnTo>
                <a:lnTo>
                  <a:pt x="435" y="337"/>
                </a:lnTo>
                <a:lnTo>
                  <a:pt x="434" y="337"/>
                </a:lnTo>
                <a:lnTo>
                  <a:pt x="434" y="338"/>
                </a:lnTo>
                <a:lnTo>
                  <a:pt x="435" y="337"/>
                </a:lnTo>
                <a:lnTo>
                  <a:pt x="435" y="338"/>
                </a:lnTo>
                <a:lnTo>
                  <a:pt x="434" y="339"/>
                </a:lnTo>
                <a:lnTo>
                  <a:pt x="434" y="340"/>
                </a:lnTo>
                <a:lnTo>
                  <a:pt x="433" y="339"/>
                </a:lnTo>
                <a:lnTo>
                  <a:pt x="433" y="340"/>
                </a:lnTo>
                <a:lnTo>
                  <a:pt x="432" y="340"/>
                </a:lnTo>
                <a:lnTo>
                  <a:pt x="433" y="340"/>
                </a:lnTo>
                <a:lnTo>
                  <a:pt x="432" y="340"/>
                </a:lnTo>
                <a:lnTo>
                  <a:pt x="431" y="340"/>
                </a:lnTo>
                <a:lnTo>
                  <a:pt x="431" y="341"/>
                </a:lnTo>
                <a:lnTo>
                  <a:pt x="431" y="342"/>
                </a:lnTo>
                <a:lnTo>
                  <a:pt x="431" y="341"/>
                </a:lnTo>
                <a:lnTo>
                  <a:pt x="431" y="342"/>
                </a:lnTo>
                <a:lnTo>
                  <a:pt x="431" y="343"/>
                </a:lnTo>
                <a:lnTo>
                  <a:pt x="430" y="343"/>
                </a:lnTo>
                <a:lnTo>
                  <a:pt x="429" y="342"/>
                </a:lnTo>
                <a:lnTo>
                  <a:pt x="429" y="343"/>
                </a:lnTo>
                <a:lnTo>
                  <a:pt x="428" y="343"/>
                </a:lnTo>
                <a:lnTo>
                  <a:pt x="428" y="344"/>
                </a:lnTo>
                <a:lnTo>
                  <a:pt x="427" y="343"/>
                </a:lnTo>
                <a:lnTo>
                  <a:pt x="427" y="344"/>
                </a:lnTo>
                <a:lnTo>
                  <a:pt x="426" y="344"/>
                </a:lnTo>
                <a:lnTo>
                  <a:pt x="425" y="345"/>
                </a:lnTo>
                <a:lnTo>
                  <a:pt x="425" y="344"/>
                </a:lnTo>
                <a:lnTo>
                  <a:pt x="425" y="346"/>
                </a:lnTo>
                <a:lnTo>
                  <a:pt x="425" y="345"/>
                </a:lnTo>
                <a:lnTo>
                  <a:pt x="424" y="346"/>
                </a:lnTo>
                <a:lnTo>
                  <a:pt x="425" y="346"/>
                </a:lnTo>
                <a:lnTo>
                  <a:pt x="424" y="346"/>
                </a:lnTo>
                <a:lnTo>
                  <a:pt x="425" y="346"/>
                </a:lnTo>
                <a:lnTo>
                  <a:pt x="424" y="346"/>
                </a:lnTo>
                <a:lnTo>
                  <a:pt x="424" y="348"/>
                </a:lnTo>
                <a:lnTo>
                  <a:pt x="423" y="347"/>
                </a:lnTo>
                <a:lnTo>
                  <a:pt x="422" y="348"/>
                </a:lnTo>
                <a:lnTo>
                  <a:pt x="422" y="349"/>
                </a:lnTo>
                <a:lnTo>
                  <a:pt x="422" y="348"/>
                </a:lnTo>
                <a:lnTo>
                  <a:pt x="421" y="349"/>
                </a:lnTo>
                <a:lnTo>
                  <a:pt x="421" y="348"/>
                </a:lnTo>
                <a:lnTo>
                  <a:pt x="421" y="349"/>
                </a:lnTo>
                <a:lnTo>
                  <a:pt x="420" y="349"/>
                </a:lnTo>
                <a:lnTo>
                  <a:pt x="420" y="350"/>
                </a:lnTo>
                <a:lnTo>
                  <a:pt x="420" y="351"/>
                </a:lnTo>
                <a:lnTo>
                  <a:pt x="419" y="351"/>
                </a:lnTo>
                <a:lnTo>
                  <a:pt x="419" y="352"/>
                </a:lnTo>
                <a:lnTo>
                  <a:pt x="420" y="352"/>
                </a:lnTo>
                <a:lnTo>
                  <a:pt x="420" y="353"/>
                </a:lnTo>
                <a:lnTo>
                  <a:pt x="419" y="352"/>
                </a:lnTo>
                <a:lnTo>
                  <a:pt x="419" y="353"/>
                </a:lnTo>
                <a:lnTo>
                  <a:pt x="418" y="353"/>
                </a:lnTo>
                <a:lnTo>
                  <a:pt x="419" y="353"/>
                </a:lnTo>
                <a:lnTo>
                  <a:pt x="418" y="353"/>
                </a:lnTo>
                <a:lnTo>
                  <a:pt x="417" y="353"/>
                </a:lnTo>
                <a:lnTo>
                  <a:pt x="418" y="353"/>
                </a:lnTo>
                <a:lnTo>
                  <a:pt x="417" y="353"/>
                </a:lnTo>
                <a:lnTo>
                  <a:pt x="417" y="354"/>
                </a:lnTo>
                <a:lnTo>
                  <a:pt x="417" y="355"/>
                </a:lnTo>
                <a:lnTo>
                  <a:pt x="417" y="356"/>
                </a:lnTo>
                <a:lnTo>
                  <a:pt x="416" y="355"/>
                </a:lnTo>
                <a:lnTo>
                  <a:pt x="415" y="355"/>
                </a:lnTo>
                <a:lnTo>
                  <a:pt x="415" y="356"/>
                </a:lnTo>
                <a:lnTo>
                  <a:pt x="414" y="356"/>
                </a:lnTo>
                <a:lnTo>
                  <a:pt x="414" y="357"/>
                </a:lnTo>
                <a:lnTo>
                  <a:pt x="414" y="358"/>
                </a:lnTo>
                <a:lnTo>
                  <a:pt x="414" y="359"/>
                </a:lnTo>
                <a:lnTo>
                  <a:pt x="414" y="360"/>
                </a:lnTo>
                <a:lnTo>
                  <a:pt x="414" y="361"/>
                </a:lnTo>
                <a:lnTo>
                  <a:pt x="414" y="360"/>
                </a:lnTo>
                <a:lnTo>
                  <a:pt x="413" y="361"/>
                </a:lnTo>
                <a:lnTo>
                  <a:pt x="412" y="361"/>
                </a:lnTo>
                <a:lnTo>
                  <a:pt x="412" y="362"/>
                </a:lnTo>
                <a:lnTo>
                  <a:pt x="413" y="362"/>
                </a:lnTo>
                <a:lnTo>
                  <a:pt x="412" y="362"/>
                </a:lnTo>
                <a:lnTo>
                  <a:pt x="411" y="362"/>
                </a:lnTo>
                <a:lnTo>
                  <a:pt x="411" y="363"/>
                </a:lnTo>
                <a:lnTo>
                  <a:pt x="411" y="362"/>
                </a:lnTo>
                <a:lnTo>
                  <a:pt x="410" y="362"/>
                </a:lnTo>
                <a:lnTo>
                  <a:pt x="409" y="362"/>
                </a:lnTo>
                <a:lnTo>
                  <a:pt x="408" y="362"/>
                </a:lnTo>
                <a:lnTo>
                  <a:pt x="408" y="361"/>
                </a:lnTo>
                <a:lnTo>
                  <a:pt x="408" y="362"/>
                </a:lnTo>
                <a:lnTo>
                  <a:pt x="407" y="363"/>
                </a:lnTo>
                <a:lnTo>
                  <a:pt x="408" y="363"/>
                </a:lnTo>
                <a:lnTo>
                  <a:pt x="408" y="365"/>
                </a:lnTo>
                <a:lnTo>
                  <a:pt x="407" y="366"/>
                </a:lnTo>
                <a:lnTo>
                  <a:pt x="407" y="365"/>
                </a:lnTo>
                <a:lnTo>
                  <a:pt x="406" y="365"/>
                </a:lnTo>
                <a:lnTo>
                  <a:pt x="407" y="366"/>
                </a:lnTo>
                <a:lnTo>
                  <a:pt x="406" y="366"/>
                </a:lnTo>
                <a:lnTo>
                  <a:pt x="407" y="367"/>
                </a:lnTo>
                <a:lnTo>
                  <a:pt x="406" y="367"/>
                </a:lnTo>
                <a:lnTo>
                  <a:pt x="407" y="368"/>
                </a:lnTo>
                <a:lnTo>
                  <a:pt x="407" y="369"/>
                </a:lnTo>
                <a:lnTo>
                  <a:pt x="407" y="368"/>
                </a:lnTo>
                <a:lnTo>
                  <a:pt x="407" y="369"/>
                </a:lnTo>
                <a:lnTo>
                  <a:pt x="406" y="370"/>
                </a:lnTo>
                <a:lnTo>
                  <a:pt x="406" y="371"/>
                </a:lnTo>
                <a:lnTo>
                  <a:pt x="408" y="371"/>
                </a:lnTo>
                <a:lnTo>
                  <a:pt x="408" y="372"/>
                </a:lnTo>
                <a:lnTo>
                  <a:pt x="408" y="373"/>
                </a:lnTo>
                <a:lnTo>
                  <a:pt x="408" y="375"/>
                </a:lnTo>
                <a:lnTo>
                  <a:pt x="409" y="375"/>
                </a:lnTo>
                <a:lnTo>
                  <a:pt x="411" y="375"/>
                </a:lnTo>
                <a:lnTo>
                  <a:pt x="411" y="376"/>
                </a:lnTo>
                <a:lnTo>
                  <a:pt x="412" y="376"/>
                </a:lnTo>
                <a:lnTo>
                  <a:pt x="413" y="376"/>
                </a:lnTo>
                <a:lnTo>
                  <a:pt x="415" y="375"/>
                </a:lnTo>
                <a:lnTo>
                  <a:pt x="416" y="375"/>
                </a:lnTo>
                <a:lnTo>
                  <a:pt x="417" y="375"/>
                </a:lnTo>
                <a:lnTo>
                  <a:pt x="420" y="375"/>
                </a:lnTo>
                <a:lnTo>
                  <a:pt x="421" y="375"/>
                </a:lnTo>
                <a:lnTo>
                  <a:pt x="422" y="376"/>
                </a:lnTo>
                <a:lnTo>
                  <a:pt x="422" y="377"/>
                </a:lnTo>
                <a:lnTo>
                  <a:pt x="422" y="378"/>
                </a:lnTo>
                <a:lnTo>
                  <a:pt x="424" y="379"/>
                </a:lnTo>
                <a:lnTo>
                  <a:pt x="425" y="381"/>
                </a:lnTo>
                <a:lnTo>
                  <a:pt x="425" y="382"/>
                </a:lnTo>
                <a:lnTo>
                  <a:pt x="425" y="384"/>
                </a:lnTo>
                <a:lnTo>
                  <a:pt x="425" y="385"/>
                </a:lnTo>
                <a:lnTo>
                  <a:pt x="424" y="385"/>
                </a:lnTo>
                <a:lnTo>
                  <a:pt x="425" y="385"/>
                </a:lnTo>
                <a:lnTo>
                  <a:pt x="425" y="386"/>
                </a:lnTo>
                <a:lnTo>
                  <a:pt x="425" y="387"/>
                </a:lnTo>
                <a:lnTo>
                  <a:pt x="424" y="387"/>
                </a:lnTo>
                <a:lnTo>
                  <a:pt x="423" y="387"/>
                </a:lnTo>
                <a:lnTo>
                  <a:pt x="422" y="388"/>
                </a:lnTo>
                <a:lnTo>
                  <a:pt x="423" y="388"/>
                </a:lnTo>
                <a:lnTo>
                  <a:pt x="422" y="388"/>
                </a:lnTo>
                <a:lnTo>
                  <a:pt x="422" y="389"/>
                </a:lnTo>
                <a:lnTo>
                  <a:pt x="422" y="391"/>
                </a:lnTo>
                <a:lnTo>
                  <a:pt x="420" y="392"/>
                </a:lnTo>
                <a:lnTo>
                  <a:pt x="420" y="393"/>
                </a:lnTo>
                <a:lnTo>
                  <a:pt x="420" y="394"/>
                </a:lnTo>
                <a:lnTo>
                  <a:pt x="420" y="395"/>
                </a:lnTo>
                <a:lnTo>
                  <a:pt x="419" y="395"/>
                </a:lnTo>
                <a:lnTo>
                  <a:pt x="420" y="395"/>
                </a:lnTo>
                <a:lnTo>
                  <a:pt x="420" y="396"/>
                </a:lnTo>
                <a:lnTo>
                  <a:pt x="419" y="396"/>
                </a:lnTo>
                <a:lnTo>
                  <a:pt x="420" y="397"/>
                </a:lnTo>
                <a:lnTo>
                  <a:pt x="419" y="397"/>
                </a:lnTo>
                <a:lnTo>
                  <a:pt x="418" y="398"/>
                </a:lnTo>
                <a:lnTo>
                  <a:pt x="419" y="400"/>
                </a:lnTo>
                <a:lnTo>
                  <a:pt x="419" y="401"/>
                </a:lnTo>
                <a:lnTo>
                  <a:pt x="419" y="402"/>
                </a:lnTo>
                <a:lnTo>
                  <a:pt x="419" y="403"/>
                </a:lnTo>
                <a:lnTo>
                  <a:pt x="420" y="403"/>
                </a:lnTo>
                <a:lnTo>
                  <a:pt x="420" y="404"/>
                </a:lnTo>
                <a:lnTo>
                  <a:pt x="420" y="405"/>
                </a:lnTo>
                <a:lnTo>
                  <a:pt x="420" y="406"/>
                </a:lnTo>
                <a:lnTo>
                  <a:pt x="420" y="407"/>
                </a:lnTo>
                <a:lnTo>
                  <a:pt x="422" y="408"/>
                </a:lnTo>
                <a:lnTo>
                  <a:pt x="422" y="409"/>
                </a:lnTo>
                <a:lnTo>
                  <a:pt x="421" y="409"/>
                </a:lnTo>
                <a:lnTo>
                  <a:pt x="422" y="409"/>
                </a:lnTo>
                <a:lnTo>
                  <a:pt x="422" y="410"/>
                </a:lnTo>
                <a:lnTo>
                  <a:pt x="422" y="411"/>
                </a:lnTo>
                <a:lnTo>
                  <a:pt x="423" y="411"/>
                </a:lnTo>
                <a:lnTo>
                  <a:pt x="423" y="412"/>
                </a:lnTo>
                <a:lnTo>
                  <a:pt x="423" y="413"/>
                </a:lnTo>
                <a:lnTo>
                  <a:pt x="424" y="414"/>
                </a:lnTo>
                <a:lnTo>
                  <a:pt x="423" y="415"/>
                </a:lnTo>
                <a:lnTo>
                  <a:pt x="422" y="415"/>
                </a:lnTo>
                <a:lnTo>
                  <a:pt x="422" y="416"/>
                </a:lnTo>
                <a:lnTo>
                  <a:pt x="422" y="415"/>
                </a:lnTo>
                <a:lnTo>
                  <a:pt x="421" y="415"/>
                </a:lnTo>
                <a:lnTo>
                  <a:pt x="420" y="416"/>
                </a:lnTo>
                <a:lnTo>
                  <a:pt x="420" y="417"/>
                </a:lnTo>
                <a:lnTo>
                  <a:pt x="419" y="417"/>
                </a:lnTo>
                <a:lnTo>
                  <a:pt x="419" y="418"/>
                </a:lnTo>
                <a:lnTo>
                  <a:pt x="418" y="418"/>
                </a:lnTo>
                <a:lnTo>
                  <a:pt x="418" y="419"/>
                </a:lnTo>
                <a:lnTo>
                  <a:pt x="417" y="419"/>
                </a:lnTo>
                <a:lnTo>
                  <a:pt x="416" y="420"/>
                </a:lnTo>
                <a:lnTo>
                  <a:pt x="415" y="420"/>
                </a:lnTo>
                <a:lnTo>
                  <a:pt x="416" y="421"/>
                </a:lnTo>
                <a:lnTo>
                  <a:pt x="415" y="421"/>
                </a:lnTo>
                <a:lnTo>
                  <a:pt x="414" y="421"/>
                </a:lnTo>
                <a:lnTo>
                  <a:pt x="414" y="422"/>
                </a:lnTo>
                <a:lnTo>
                  <a:pt x="414" y="423"/>
                </a:lnTo>
                <a:lnTo>
                  <a:pt x="413" y="422"/>
                </a:lnTo>
                <a:lnTo>
                  <a:pt x="412" y="422"/>
                </a:lnTo>
                <a:lnTo>
                  <a:pt x="411" y="424"/>
                </a:lnTo>
                <a:lnTo>
                  <a:pt x="410" y="424"/>
                </a:lnTo>
                <a:lnTo>
                  <a:pt x="409" y="424"/>
                </a:lnTo>
                <a:lnTo>
                  <a:pt x="409" y="425"/>
                </a:lnTo>
                <a:lnTo>
                  <a:pt x="408" y="424"/>
                </a:lnTo>
                <a:lnTo>
                  <a:pt x="408" y="425"/>
                </a:lnTo>
                <a:lnTo>
                  <a:pt x="408" y="426"/>
                </a:lnTo>
                <a:lnTo>
                  <a:pt x="407" y="427"/>
                </a:lnTo>
                <a:lnTo>
                  <a:pt x="406" y="427"/>
                </a:lnTo>
                <a:lnTo>
                  <a:pt x="406" y="425"/>
                </a:lnTo>
                <a:lnTo>
                  <a:pt x="406" y="424"/>
                </a:lnTo>
                <a:lnTo>
                  <a:pt x="405" y="424"/>
                </a:lnTo>
                <a:lnTo>
                  <a:pt x="405" y="426"/>
                </a:lnTo>
                <a:lnTo>
                  <a:pt x="404" y="425"/>
                </a:lnTo>
                <a:lnTo>
                  <a:pt x="404" y="427"/>
                </a:lnTo>
                <a:lnTo>
                  <a:pt x="403" y="427"/>
                </a:lnTo>
                <a:lnTo>
                  <a:pt x="402" y="427"/>
                </a:lnTo>
                <a:lnTo>
                  <a:pt x="403" y="427"/>
                </a:lnTo>
                <a:lnTo>
                  <a:pt x="402" y="427"/>
                </a:lnTo>
                <a:lnTo>
                  <a:pt x="401" y="428"/>
                </a:lnTo>
                <a:lnTo>
                  <a:pt x="402" y="429"/>
                </a:lnTo>
                <a:lnTo>
                  <a:pt x="401" y="430"/>
                </a:lnTo>
                <a:lnTo>
                  <a:pt x="400" y="430"/>
                </a:lnTo>
                <a:lnTo>
                  <a:pt x="400" y="429"/>
                </a:lnTo>
                <a:lnTo>
                  <a:pt x="399" y="430"/>
                </a:lnTo>
                <a:lnTo>
                  <a:pt x="400" y="430"/>
                </a:lnTo>
                <a:lnTo>
                  <a:pt x="399" y="430"/>
                </a:lnTo>
                <a:lnTo>
                  <a:pt x="399" y="431"/>
                </a:lnTo>
                <a:lnTo>
                  <a:pt x="399" y="432"/>
                </a:lnTo>
                <a:lnTo>
                  <a:pt x="399" y="433"/>
                </a:lnTo>
                <a:lnTo>
                  <a:pt x="401" y="434"/>
                </a:lnTo>
                <a:lnTo>
                  <a:pt x="400" y="434"/>
                </a:lnTo>
                <a:lnTo>
                  <a:pt x="399" y="435"/>
                </a:lnTo>
                <a:lnTo>
                  <a:pt x="398" y="435"/>
                </a:lnTo>
                <a:lnTo>
                  <a:pt x="398" y="434"/>
                </a:lnTo>
                <a:lnTo>
                  <a:pt x="397" y="434"/>
                </a:lnTo>
                <a:lnTo>
                  <a:pt x="396" y="437"/>
                </a:lnTo>
                <a:lnTo>
                  <a:pt x="394" y="438"/>
                </a:lnTo>
                <a:lnTo>
                  <a:pt x="394" y="437"/>
                </a:lnTo>
                <a:lnTo>
                  <a:pt x="391" y="437"/>
                </a:lnTo>
                <a:lnTo>
                  <a:pt x="392" y="438"/>
                </a:lnTo>
                <a:lnTo>
                  <a:pt x="391" y="438"/>
                </a:lnTo>
                <a:lnTo>
                  <a:pt x="391" y="439"/>
                </a:lnTo>
                <a:lnTo>
                  <a:pt x="391" y="440"/>
                </a:lnTo>
                <a:lnTo>
                  <a:pt x="390" y="441"/>
                </a:lnTo>
                <a:lnTo>
                  <a:pt x="389" y="441"/>
                </a:lnTo>
                <a:lnTo>
                  <a:pt x="388" y="441"/>
                </a:lnTo>
                <a:lnTo>
                  <a:pt x="388" y="440"/>
                </a:lnTo>
                <a:lnTo>
                  <a:pt x="387" y="440"/>
                </a:lnTo>
                <a:lnTo>
                  <a:pt x="386" y="440"/>
                </a:lnTo>
                <a:lnTo>
                  <a:pt x="385" y="440"/>
                </a:lnTo>
                <a:lnTo>
                  <a:pt x="385" y="441"/>
                </a:lnTo>
                <a:lnTo>
                  <a:pt x="385" y="442"/>
                </a:lnTo>
                <a:lnTo>
                  <a:pt x="385" y="443"/>
                </a:lnTo>
                <a:lnTo>
                  <a:pt x="384" y="443"/>
                </a:lnTo>
                <a:lnTo>
                  <a:pt x="383" y="443"/>
                </a:lnTo>
                <a:lnTo>
                  <a:pt x="382" y="443"/>
                </a:lnTo>
                <a:lnTo>
                  <a:pt x="382" y="444"/>
                </a:lnTo>
                <a:lnTo>
                  <a:pt x="383" y="444"/>
                </a:lnTo>
                <a:lnTo>
                  <a:pt x="383" y="445"/>
                </a:lnTo>
                <a:lnTo>
                  <a:pt x="382" y="445"/>
                </a:lnTo>
                <a:lnTo>
                  <a:pt x="381" y="445"/>
                </a:lnTo>
                <a:lnTo>
                  <a:pt x="379" y="444"/>
                </a:lnTo>
                <a:lnTo>
                  <a:pt x="379" y="445"/>
                </a:lnTo>
                <a:lnTo>
                  <a:pt x="378" y="446"/>
                </a:lnTo>
                <a:lnTo>
                  <a:pt x="377" y="446"/>
                </a:lnTo>
                <a:lnTo>
                  <a:pt x="376" y="447"/>
                </a:lnTo>
                <a:lnTo>
                  <a:pt x="376" y="445"/>
                </a:lnTo>
                <a:lnTo>
                  <a:pt x="375" y="445"/>
                </a:lnTo>
                <a:lnTo>
                  <a:pt x="374" y="444"/>
                </a:lnTo>
                <a:lnTo>
                  <a:pt x="375" y="443"/>
                </a:lnTo>
                <a:lnTo>
                  <a:pt x="374" y="443"/>
                </a:lnTo>
                <a:lnTo>
                  <a:pt x="373" y="443"/>
                </a:lnTo>
                <a:lnTo>
                  <a:pt x="372" y="443"/>
                </a:lnTo>
                <a:lnTo>
                  <a:pt x="371" y="443"/>
                </a:lnTo>
                <a:lnTo>
                  <a:pt x="370" y="442"/>
                </a:lnTo>
                <a:lnTo>
                  <a:pt x="370" y="441"/>
                </a:lnTo>
                <a:lnTo>
                  <a:pt x="369" y="440"/>
                </a:lnTo>
                <a:lnTo>
                  <a:pt x="368" y="441"/>
                </a:lnTo>
                <a:lnTo>
                  <a:pt x="368" y="442"/>
                </a:lnTo>
                <a:lnTo>
                  <a:pt x="367" y="442"/>
                </a:lnTo>
                <a:lnTo>
                  <a:pt x="366" y="442"/>
                </a:lnTo>
                <a:lnTo>
                  <a:pt x="365" y="442"/>
                </a:lnTo>
                <a:lnTo>
                  <a:pt x="365" y="441"/>
                </a:lnTo>
                <a:lnTo>
                  <a:pt x="364" y="441"/>
                </a:lnTo>
                <a:lnTo>
                  <a:pt x="362" y="440"/>
                </a:lnTo>
                <a:lnTo>
                  <a:pt x="362" y="439"/>
                </a:lnTo>
                <a:lnTo>
                  <a:pt x="362" y="437"/>
                </a:lnTo>
                <a:lnTo>
                  <a:pt x="361" y="438"/>
                </a:lnTo>
                <a:lnTo>
                  <a:pt x="359" y="437"/>
                </a:lnTo>
                <a:lnTo>
                  <a:pt x="357" y="437"/>
                </a:lnTo>
                <a:lnTo>
                  <a:pt x="357" y="436"/>
                </a:lnTo>
                <a:lnTo>
                  <a:pt x="355" y="436"/>
                </a:lnTo>
                <a:lnTo>
                  <a:pt x="354" y="435"/>
                </a:lnTo>
                <a:lnTo>
                  <a:pt x="353" y="434"/>
                </a:lnTo>
                <a:lnTo>
                  <a:pt x="353" y="436"/>
                </a:lnTo>
                <a:lnTo>
                  <a:pt x="350" y="437"/>
                </a:lnTo>
                <a:lnTo>
                  <a:pt x="351" y="438"/>
                </a:lnTo>
                <a:lnTo>
                  <a:pt x="351" y="439"/>
                </a:lnTo>
                <a:lnTo>
                  <a:pt x="350" y="438"/>
                </a:lnTo>
                <a:lnTo>
                  <a:pt x="349" y="438"/>
                </a:lnTo>
                <a:lnTo>
                  <a:pt x="349" y="437"/>
                </a:lnTo>
                <a:lnTo>
                  <a:pt x="348" y="437"/>
                </a:lnTo>
                <a:lnTo>
                  <a:pt x="347" y="437"/>
                </a:lnTo>
                <a:lnTo>
                  <a:pt x="344" y="437"/>
                </a:lnTo>
                <a:lnTo>
                  <a:pt x="343" y="437"/>
                </a:lnTo>
                <a:lnTo>
                  <a:pt x="342" y="437"/>
                </a:lnTo>
                <a:lnTo>
                  <a:pt x="339" y="438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6" y="436"/>
                </a:lnTo>
                <a:lnTo>
                  <a:pt x="334" y="436"/>
                </a:lnTo>
                <a:lnTo>
                  <a:pt x="333" y="436"/>
                </a:lnTo>
                <a:lnTo>
                  <a:pt x="334" y="434"/>
                </a:lnTo>
                <a:lnTo>
                  <a:pt x="333" y="434"/>
                </a:lnTo>
                <a:lnTo>
                  <a:pt x="332" y="434"/>
                </a:lnTo>
                <a:lnTo>
                  <a:pt x="331" y="435"/>
                </a:lnTo>
                <a:lnTo>
                  <a:pt x="330" y="435"/>
                </a:lnTo>
                <a:lnTo>
                  <a:pt x="328" y="434"/>
                </a:lnTo>
                <a:lnTo>
                  <a:pt x="327" y="435"/>
                </a:lnTo>
                <a:lnTo>
                  <a:pt x="327" y="436"/>
                </a:lnTo>
                <a:lnTo>
                  <a:pt x="326" y="436"/>
                </a:lnTo>
                <a:lnTo>
                  <a:pt x="324" y="436"/>
                </a:lnTo>
                <a:lnTo>
                  <a:pt x="323" y="436"/>
                </a:lnTo>
                <a:lnTo>
                  <a:pt x="321" y="437"/>
                </a:lnTo>
                <a:lnTo>
                  <a:pt x="319" y="436"/>
                </a:lnTo>
                <a:lnTo>
                  <a:pt x="318" y="437"/>
                </a:lnTo>
                <a:lnTo>
                  <a:pt x="317" y="436"/>
                </a:lnTo>
                <a:lnTo>
                  <a:pt x="316" y="437"/>
                </a:lnTo>
                <a:lnTo>
                  <a:pt x="315" y="438"/>
                </a:lnTo>
                <a:lnTo>
                  <a:pt x="314" y="438"/>
                </a:lnTo>
                <a:lnTo>
                  <a:pt x="314" y="436"/>
                </a:lnTo>
                <a:lnTo>
                  <a:pt x="313" y="435"/>
                </a:lnTo>
                <a:lnTo>
                  <a:pt x="311" y="435"/>
                </a:lnTo>
                <a:lnTo>
                  <a:pt x="310" y="434"/>
                </a:lnTo>
                <a:lnTo>
                  <a:pt x="309" y="434"/>
                </a:lnTo>
                <a:lnTo>
                  <a:pt x="308" y="433"/>
                </a:lnTo>
                <a:lnTo>
                  <a:pt x="307" y="433"/>
                </a:lnTo>
                <a:lnTo>
                  <a:pt x="305" y="434"/>
                </a:lnTo>
                <a:lnTo>
                  <a:pt x="304" y="434"/>
                </a:lnTo>
                <a:lnTo>
                  <a:pt x="304" y="435"/>
                </a:lnTo>
                <a:lnTo>
                  <a:pt x="303" y="435"/>
                </a:lnTo>
                <a:lnTo>
                  <a:pt x="304" y="437"/>
                </a:lnTo>
                <a:lnTo>
                  <a:pt x="303" y="437"/>
                </a:lnTo>
                <a:lnTo>
                  <a:pt x="302" y="437"/>
                </a:lnTo>
                <a:lnTo>
                  <a:pt x="301" y="438"/>
                </a:lnTo>
                <a:lnTo>
                  <a:pt x="301" y="437"/>
                </a:lnTo>
                <a:lnTo>
                  <a:pt x="299" y="438"/>
                </a:lnTo>
                <a:lnTo>
                  <a:pt x="298" y="439"/>
                </a:lnTo>
                <a:lnTo>
                  <a:pt x="298" y="440"/>
                </a:lnTo>
                <a:lnTo>
                  <a:pt x="296" y="441"/>
                </a:lnTo>
                <a:lnTo>
                  <a:pt x="296" y="440"/>
                </a:lnTo>
                <a:lnTo>
                  <a:pt x="295" y="440"/>
                </a:lnTo>
                <a:lnTo>
                  <a:pt x="294" y="440"/>
                </a:lnTo>
                <a:lnTo>
                  <a:pt x="295" y="439"/>
                </a:lnTo>
                <a:lnTo>
                  <a:pt x="294" y="438"/>
                </a:lnTo>
                <a:lnTo>
                  <a:pt x="293" y="438"/>
                </a:lnTo>
                <a:lnTo>
                  <a:pt x="291" y="440"/>
                </a:lnTo>
                <a:lnTo>
                  <a:pt x="289" y="441"/>
                </a:lnTo>
                <a:lnTo>
                  <a:pt x="287" y="440"/>
                </a:lnTo>
                <a:lnTo>
                  <a:pt x="287" y="441"/>
                </a:lnTo>
                <a:lnTo>
                  <a:pt x="288" y="443"/>
                </a:lnTo>
                <a:lnTo>
                  <a:pt x="287" y="444"/>
                </a:lnTo>
                <a:lnTo>
                  <a:pt x="286" y="446"/>
                </a:lnTo>
                <a:lnTo>
                  <a:pt x="284" y="447"/>
                </a:lnTo>
                <a:lnTo>
                  <a:pt x="284" y="449"/>
                </a:lnTo>
                <a:lnTo>
                  <a:pt x="283" y="449"/>
                </a:lnTo>
                <a:lnTo>
                  <a:pt x="282" y="450"/>
                </a:lnTo>
                <a:lnTo>
                  <a:pt x="281" y="450"/>
                </a:lnTo>
                <a:lnTo>
                  <a:pt x="281" y="452"/>
                </a:lnTo>
                <a:lnTo>
                  <a:pt x="279" y="451"/>
                </a:lnTo>
                <a:lnTo>
                  <a:pt x="278" y="452"/>
                </a:lnTo>
                <a:lnTo>
                  <a:pt x="278" y="454"/>
                </a:lnTo>
                <a:lnTo>
                  <a:pt x="276" y="456"/>
                </a:lnTo>
                <a:lnTo>
                  <a:pt x="275" y="456"/>
                </a:lnTo>
                <a:lnTo>
                  <a:pt x="275" y="457"/>
                </a:lnTo>
                <a:lnTo>
                  <a:pt x="274" y="458"/>
                </a:lnTo>
                <a:lnTo>
                  <a:pt x="273" y="457"/>
                </a:lnTo>
                <a:lnTo>
                  <a:pt x="272" y="457"/>
                </a:lnTo>
                <a:lnTo>
                  <a:pt x="271" y="455"/>
                </a:lnTo>
                <a:lnTo>
                  <a:pt x="268" y="451"/>
                </a:lnTo>
                <a:lnTo>
                  <a:pt x="267" y="450"/>
                </a:lnTo>
                <a:lnTo>
                  <a:pt x="267" y="447"/>
                </a:lnTo>
                <a:lnTo>
                  <a:pt x="266" y="447"/>
                </a:lnTo>
                <a:lnTo>
                  <a:pt x="265" y="447"/>
                </a:lnTo>
                <a:lnTo>
                  <a:pt x="264" y="447"/>
                </a:lnTo>
                <a:lnTo>
                  <a:pt x="263" y="447"/>
                </a:lnTo>
                <a:lnTo>
                  <a:pt x="264" y="449"/>
                </a:lnTo>
                <a:lnTo>
                  <a:pt x="263" y="450"/>
                </a:lnTo>
                <a:lnTo>
                  <a:pt x="262" y="450"/>
                </a:lnTo>
                <a:lnTo>
                  <a:pt x="261" y="450"/>
                </a:lnTo>
                <a:lnTo>
                  <a:pt x="258" y="451"/>
                </a:lnTo>
                <a:lnTo>
                  <a:pt x="256" y="451"/>
                </a:lnTo>
                <a:lnTo>
                  <a:pt x="255" y="452"/>
                </a:lnTo>
                <a:lnTo>
                  <a:pt x="257" y="453"/>
                </a:lnTo>
                <a:lnTo>
                  <a:pt x="256" y="454"/>
                </a:lnTo>
                <a:lnTo>
                  <a:pt x="255" y="453"/>
                </a:lnTo>
                <a:lnTo>
                  <a:pt x="254" y="453"/>
                </a:lnTo>
                <a:lnTo>
                  <a:pt x="253" y="453"/>
                </a:lnTo>
                <a:lnTo>
                  <a:pt x="252" y="454"/>
                </a:lnTo>
                <a:lnTo>
                  <a:pt x="250" y="455"/>
                </a:lnTo>
                <a:lnTo>
                  <a:pt x="249" y="456"/>
                </a:lnTo>
                <a:lnTo>
                  <a:pt x="248" y="455"/>
                </a:lnTo>
                <a:lnTo>
                  <a:pt x="247" y="455"/>
                </a:lnTo>
                <a:lnTo>
                  <a:pt x="247" y="456"/>
                </a:lnTo>
                <a:lnTo>
                  <a:pt x="246" y="456"/>
                </a:lnTo>
                <a:lnTo>
                  <a:pt x="246" y="457"/>
                </a:lnTo>
                <a:lnTo>
                  <a:pt x="243" y="456"/>
                </a:lnTo>
                <a:lnTo>
                  <a:pt x="243" y="457"/>
                </a:lnTo>
                <a:lnTo>
                  <a:pt x="241" y="456"/>
                </a:lnTo>
                <a:lnTo>
                  <a:pt x="240" y="456"/>
                </a:lnTo>
                <a:lnTo>
                  <a:pt x="240" y="455"/>
                </a:lnTo>
                <a:lnTo>
                  <a:pt x="239" y="455"/>
                </a:lnTo>
                <a:lnTo>
                  <a:pt x="238" y="456"/>
                </a:lnTo>
                <a:lnTo>
                  <a:pt x="236" y="456"/>
                </a:lnTo>
                <a:lnTo>
                  <a:pt x="233" y="456"/>
                </a:lnTo>
                <a:lnTo>
                  <a:pt x="232" y="455"/>
                </a:lnTo>
                <a:lnTo>
                  <a:pt x="229" y="454"/>
                </a:lnTo>
                <a:lnTo>
                  <a:pt x="228" y="455"/>
                </a:lnTo>
                <a:lnTo>
                  <a:pt x="227" y="457"/>
                </a:lnTo>
                <a:lnTo>
                  <a:pt x="226" y="458"/>
                </a:lnTo>
                <a:lnTo>
                  <a:pt x="225" y="459"/>
                </a:lnTo>
                <a:lnTo>
                  <a:pt x="219" y="459"/>
                </a:lnTo>
                <a:lnTo>
                  <a:pt x="217" y="460"/>
                </a:lnTo>
                <a:lnTo>
                  <a:pt x="215" y="460"/>
                </a:lnTo>
                <a:lnTo>
                  <a:pt x="213" y="460"/>
                </a:lnTo>
                <a:lnTo>
                  <a:pt x="212" y="460"/>
                </a:lnTo>
                <a:lnTo>
                  <a:pt x="210" y="461"/>
                </a:lnTo>
                <a:lnTo>
                  <a:pt x="209" y="462"/>
                </a:lnTo>
                <a:lnTo>
                  <a:pt x="208" y="463"/>
                </a:lnTo>
                <a:lnTo>
                  <a:pt x="206" y="466"/>
                </a:lnTo>
                <a:lnTo>
                  <a:pt x="204" y="469"/>
                </a:lnTo>
                <a:lnTo>
                  <a:pt x="204" y="470"/>
                </a:lnTo>
                <a:lnTo>
                  <a:pt x="203" y="470"/>
                </a:lnTo>
                <a:lnTo>
                  <a:pt x="203" y="471"/>
                </a:lnTo>
                <a:lnTo>
                  <a:pt x="201" y="471"/>
                </a:lnTo>
                <a:lnTo>
                  <a:pt x="200" y="472"/>
                </a:lnTo>
                <a:lnTo>
                  <a:pt x="200" y="476"/>
                </a:lnTo>
                <a:lnTo>
                  <a:pt x="197" y="478"/>
                </a:lnTo>
                <a:lnTo>
                  <a:pt x="195" y="479"/>
                </a:lnTo>
                <a:lnTo>
                  <a:pt x="194" y="479"/>
                </a:lnTo>
                <a:lnTo>
                  <a:pt x="194" y="480"/>
                </a:lnTo>
                <a:lnTo>
                  <a:pt x="195" y="482"/>
                </a:lnTo>
                <a:lnTo>
                  <a:pt x="195" y="484"/>
                </a:lnTo>
                <a:lnTo>
                  <a:pt x="196" y="485"/>
                </a:lnTo>
                <a:lnTo>
                  <a:pt x="195" y="486"/>
                </a:lnTo>
                <a:lnTo>
                  <a:pt x="194" y="489"/>
                </a:lnTo>
                <a:lnTo>
                  <a:pt x="193" y="491"/>
                </a:lnTo>
                <a:lnTo>
                  <a:pt x="192" y="491"/>
                </a:lnTo>
                <a:lnTo>
                  <a:pt x="192" y="492"/>
                </a:lnTo>
                <a:lnTo>
                  <a:pt x="190" y="492"/>
                </a:lnTo>
                <a:lnTo>
                  <a:pt x="189" y="494"/>
                </a:lnTo>
                <a:lnTo>
                  <a:pt x="185" y="493"/>
                </a:lnTo>
                <a:lnTo>
                  <a:pt x="184" y="493"/>
                </a:lnTo>
                <a:lnTo>
                  <a:pt x="183" y="494"/>
                </a:lnTo>
                <a:lnTo>
                  <a:pt x="183" y="495"/>
                </a:lnTo>
                <a:lnTo>
                  <a:pt x="183" y="496"/>
                </a:lnTo>
                <a:lnTo>
                  <a:pt x="179" y="497"/>
                </a:lnTo>
                <a:lnTo>
                  <a:pt x="178" y="498"/>
                </a:lnTo>
                <a:lnTo>
                  <a:pt x="178" y="499"/>
                </a:lnTo>
                <a:lnTo>
                  <a:pt x="178" y="500"/>
                </a:lnTo>
                <a:lnTo>
                  <a:pt x="177" y="501"/>
                </a:lnTo>
                <a:lnTo>
                  <a:pt x="176" y="502"/>
                </a:lnTo>
                <a:lnTo>
                  <a:pt x="174" y="503"/>
                </a:lnTo>
                <a:lnTo>
                  <a:pt x="173" y="505"/>
                </a:lnTo>
                <a:lnTo>
                  <a:pt x="172" y="506"/>
                </a:lnTo>
                <a:lnTo>
                  <a:pt x="171" y="508"/>
                </a:lnTo>
                <a:lnTo>
                  <a:pt x="171" y="509"/>
                </a:lnTo>
                <a:lnTo>
                  <a:pt x="171" y="510"/>
                </a:lnTo>
                <a:lnTo>
                  <a:pt x="170" y="512"/>
                </a:lnTo>
                <a:lnTo>
                  <a:pt x="168" y="513"/>
                </a:lnTo>
                <a:lnTo>
                  <a:pt x="168" y="514"/>
                </a:lnTo>
                <a:lnTo>
                  <a:pt x="168" y="515"/>
                </a:lnTo>
                <a:lnTo>
                  <a:pt x="169" y="515"/>
                </a:lnTo>
                <a:lnTo>
                  <a:pt x="171" y="517"/>
                </a:lnTo>
                <a:lnTo>
                  <a:pt x="172" y="518"/>
                </a:lnTo>
                <a:lnTo>
                  <a:pt x="172" y="519"/>
                </a:lnTo>
                <a:lnTo>
                  <a:pt x="171" y="520"/>
                </a:lnTo>
                <a:lnTo>
                  <a:pt x="166" y="518"/>
                </a:lnTo>
                <a:lnTo>
                  <a:pt x="164" y="518"/>
                </a:lnTo>
                <a:lnTo>
                  <a:pt x="164" y="517"/>
                </a:lnTo>
                <a:lnTo>
                  <a:pt x="163" y="517"/>
                </a:lnTo>
                <a:lnTo>
                  <a:pt x="163" y="516"/>
                </a:lnTo>
                <a:lnTo>
                  <a:pt x="162" y="515"/>
                </a:lnTo>
                <a:lnTo>
                  <a:pt x="161" y="515"/>
                </a:lnTo>
                <a:lnTo>
                  <a:pt x="161" y="514"/>
                </a:lnTo>
                <a:lnTo>
                  <a:pt x="160" y="514"/>
                </a:lnTo>
                <a:lnTo>
                  <a:pt x="160" y="513"/>
                </a:lnTo>
                <a:lnTo>
                  <a:pt x="159" y="513"/>
                </a:lnTo>
                <a:lnTo>
                  <a:pt x="157" y="513"/>
                </a:lnTo>
                <a:lnTo>
                  <a:pt x="158" y="512"/>
                </a:lnTo>
                <a:lnTo>
                  <a:pt x="159" y="511"/>
                </a:lnTo>
                <a:lnTo>
                  <a:pt x="158" y="511"/>
                </a:lnTo>
                <a:lnTo>
                  <a:pt x="157" y="510"/>
                </a:lnTo>
                <a:lnTo>
                  <a:pt x="157" y="509"/>
                </a:lnTo>
                <a:lnTo>
                  <a:pt x="156" y="508"/>
                </a:lnTo>
                <a:lnTo>
                  <a:pt x="155" y="508"/>
                </a:lnTo>
                <a:lnTo>
                  <a:pt x="154" y="507"/>
                </a:lnTo>
                <a:lnTo>
                  <a:pt x="154" y="506"/>
                </a:lnTo>
                <a:lnTo>
                  <a:pt x="153" y="506"/>
                </a:lnTo>
                <a:lnTo>
                  <a:pt x="152" y="506"/>
                </a:lnTo>
                <a:lnTo>
                  <a:pt x="151" y="506"/>
                </a:lnTo>
                <a:lnTo>
                  <a:pt x="149" y="505"/>
                </a:lnTo>
                <a:lnTo>
                  <a:pt x="148" y="505"/>
                </a:lnTo>
                <a:lnTo>
                  <a:pt x="147" y="505"/>
                </a:lnTo>
                <a:lnTo>
                  <a:pt x="146" y="503"/>
                </a:lnTo>
                <a:lnTo>
                  <a:pt x="145" y="503"/>
                </a:lnTo>
                <a:lnTo>
                  <a:pt x="145" y="502"/>
                </a:lnTo>
                <a:lnTo>
                  <a:pt x="144" y="502"/>
                </a:lnTo>
                <a:lnTo>
                  <a:pt x="143" y="503"/>
                </a:lnTo>
                <a:lnTo>
                  <a:pt x="142" y="503"/>
                </a:lnTo>
                <a:lnTo>
                  <a:pt x="142" y="504"/>
                </a:lnTo>
                <a:lnTo>
                  <a:pt x="142" y="503"/>
                </a:lnTo>
                <a:lnTo>
                  <a:pt x="140" y="503"/>
                </a:lnTo>
                <a:lnTo>
                  <a:pt x="140" y="502"/>
                </a:lnTo>
                <a:lnTo>
                  <a:pt x="139" y="502"/>
                </a:lnTo>
                <a:lnTo>
                  <a:pt x="139" y="501"/>
                </a:lnTo>
                <a:lnTo>
                  <a:pt x="138" y="501"/>
                </a:lnTo>
                <a:lnTo>
                  <a:pt x="138" y="500"/>
                </a:lnTo>
                <a:lnTo>
                  <a:pt x="138" y="499"/>
                </a:lnTo>
                <a:lnTo>
                  <a:pt x="136" y="500"/>
                </a:lnTo>
                <a:lnTo>
                  <a:pt x="135" y="499"/>
                </a:lnTo>
                <a:lnTo>
                  <a:pt x="134" y="500"/>
                </a:lnTo>
                <a:lnTo>
                  <a:pt x="134" y="499"/>
                </a:lnTo>
                <a:lnTo>
                  <a:pt x="134" y="498"/>
                </a:lnTo>
                <a:lnTo>
                  <a:pt x="133" y="498"/>
                </a:lnTo>
                <a:lnTo>
                  <a:pt x="131" y="498"/>
                </a:lnTo>
                <a:lnTo>
                  <a:pt x="131" y="497"/>
                </a:lnTo>
                <a:lnTo>
                  <a:pt x="131" y="496"/>
                </a:lnTo>
                <a:lnTo>
                  <a:pt x="130" y="496"/>
                </a:lnTo>
                <a:lnTo>
                  <a:pt x="130" y="495"/>
                </a:lnTo>
                <a:lnTo>
                  <a:pt x="129" y="495"/>
                </a:lnTo>
                <a:lnTo>
                  <a:pt x="129" y="496"/>
                </a:lnTo>
                <a:lnTo>
                  <a:pt x="128" y="496"/>
                </a:lnTo>
                <a:lnTo>
                  <a:pt x="128" y="495"/>
                </a:lnTo>
                <a:lnTo>
                  <a:pt x="127" y="495"/>
                </a:lnTo>
                <a:lnTo>
                  <a:pt x="127" y="496"/>
                </a:lnTo>
                <a:lnTo>
                  <a:pt x="126" y="495"/>
                </a:lnTo>
                <a:lnTo>
                  <a:pt x="125" y="495"/>
                </a:lnTo>
                <a:lnTo>
                  <a:pt x="124" y="495"/>
                </a:lnTo>
                <a:lnTo>
                  <a:pt x="123" y="495"/>
                </a:lnTo>
                <a:lnTo>
                  <a:pt x="122" y="494"/>
                </a:lnTo>
                <a:lnTo>
                  <a:pt x="120" y="494"/>
                </a:lnTo>
                <a:lnTo>
                  <a:pt x="120" y="493"/>
                </a:lnTo>
                <a:lnTo>
                  <a:pt x="119" y="493"/>
                </a:lnTo>
                <a:lnTo>
                  <a:pt x="117" y="493"/>
                </a:lnTo>
                <a:lnTo>
                  <a:pt x="117" y="494"/>
                </a:lnTo>
                <a:lnTo>
                  <a:pt x="116" y="494"/>
                </a:lnTo>
                <a:lnTo>
                  <a:pt x="115" y="494"/>
                </a:lnTo>
                <a:lnTo>
                  <a:pt x="114" y="493"/>
                </a:lnTo>
                <a:lnTo>
                  <a:pt x="113" y="494"/>
                </a:lnTo>
                <a:lnTo>
                  <a:pt x="110" y="492"/>
                </a:lnTo>
                <a:lnTo>
                  <a:pt x="109" y="492"/>
                </a:lnTo>
                <a:lnTo>
                  <a:pt x="110" y="492"/>
                </a:lnTo>
                <a:lnTo>
                  <a:pt x="109" y="491"/>
                </a:lnTo>
                <a:lnTo>
                  <a:pt x="109" y="492"/>
                </a:lnTo>
                <a:lnTo>
                  <a:pt x="108" y="492"/>
                </a:lnTo>
                <a:lnTo>
                  <a:pt x="108" y="491"/>
                </a:lnTo>
                <a:lnTo>
                  <a:pt x="107" y="491"/>
                </a:lnTo>
                <a:lnTo>
                  <a:pt x="107" y="490"/>
                </a:lnTo>
                <a:lnTo>
                  <a:pt x="105" y="490"/>
                </a:lnTo>
                <a:lnTo>
                  <a:pt x="105" y="489"/>
                </a:lnTo>
                <a:lnTo>
                  <a:pt x="104" y="489"/>
                </a:lnTo>
                <a:lnTo>
                  <a:pt x="103" y="489"/>
                </a:lnTo>
                <a:lnTo>
                  <a:pt x="104" y="489"/>
                </a:lnTo>
                <a:lnTo>
                  <a:pt x="103" y="489"/>
                </a:lnTo>
                <a:lnTo>
                  <a:pt x="102" y="488"/>
                </a:lnTo>
                <a:lnTo>
                  <a:pt x="100" y="488"/>
                </a:lnTo>
                <a:lnTo>
                  <a:pt x="99" y="488"/>
                </a:lnTo>
                <a:lnTo>
                  <a:pt x="100" y="487"/>
                </a:lnTo>
                <a:lnTo>
                  <a:pt x="99" y="487"/>
                </a:lnTo>
                <a:lnTo>
                  <a:pt x="98" y="486"/>
                </a:lnTo>
                <a:lnTo>
                  <a:pt x="98" y="485"/>
                </a:lnTo>
                <a:lnTo>
                  <a:pt x="97" y="485"/>
                </a:lnTo>
                <a:lnTo>
                  <a:pt x="96" y="485"/>
                </a:lnTo>
                <a:lnTo>
                  <a:pt x="96" y="484"/>
                </a:lnTo>
                <a:lnTo>
                  <a:pt x="96" y="483"/>
                </a:lnTo>
                <a:lnTo>
                  <a:pt x="95" y="483"/>
                </a:lnTo>
                <a:lnTo>
                  <a:pt x="95" y="482"/>
                </a:lnTo>
                <a:lnTo>
                  <a:pt x="94" y="482"/>
                </a:lnTo>
                <a:lnTo>
                  <a:pt x="93" y="482"/>
                </a:lnTo>
                <a:lnTo>
                  <a:pt x="93" y="481"/>
                </a:lnTo>
                <a:lnTo>
                  <a:pt x="93" y="482"/>
                </a:lnTo>
                <a:lnTo>
                  <a:pt x="92" y="482"/>
                </a:lnTo>
                <a:lnTo>
                  <a:pt x="91" y="482"/>
                </a:lnTo>
                <a:lnTo>
                  <a:pt x="91" y="481"/>
                </a:lnTo>
                <a:lnTo>
                  <a:pt x="91" y="482"/>
                </a:lnTo>
                <a:lnTo>
                  <a:pt x="90" y="481"/>
                </a:lnTo>
                <a:lnTo>
                  <a:pt x="91" y="482"/>
                </a:lnTo>
                <a:lnTo>
                  <a:pt x="90" y="482"/>
                </a:lnTo>
                <a:lnTo>
                  <a:pt x="89" y="482"/>
                </a:lnTo>
                <a:lnTo>
                  <a:pt x="89" y="481"/>
                </a:lnTo>
                <a:lnTo>
                  <a:pt x="88" y="482"/>
                </a:lnTo>
                <a:lnTo>
                  <a:pt x="87" y="482"/>
                </a:lnTo>
                <a:lnTo>
                  <a:pt x="87" y="481"/>
                </a:lnTo>
                <a:lnTo>
                  <a:pt x="86" y="480"/>
                </a:lnTo>
                <a:lnTo>
                  <a:pt x="86" y="481"/>
                </a:lnTo>
                <a:lnTo>
                  <a:pt x="85" y="481"/>
                </a:lnTo>
                <a:lnTo>
                  <a:pt x="85" y="480"/>
                </a:lnTo>
                <a:lnTo>
                  <a:pt x="84" y="479"/>
                </a:lnTo>
                <a:lnTo>
                  <a:pt x="84" y="480"/>
                </a:lnTo>
                <a:lnTo>
                  <a:pt x="83" y="480"/>
                </a:lnTo>
                <a:lnTo>
                  <a:pt x="82" y="479"/>
                </a:lnTo>
                <a:lnTo>
                  <a:pt x="81" y="479"/>
                </a:lnTo>
                <a:lnTo>
                  <a:pt x="81" y="478"/>
                </a:lnTo>
                <a:lnTo>
                  <a:pt x="82" y="478"/>
                </a:lnTo>
                <a:lnTo>
                  <a:pt x="81" y="478"/>
                </a:lnTo>
                <a:lnTo>
                  <a:pt x="81" y="476"/>
                </a:lnTo>
                <a:lnTo>
                  <a:pt x="80" y="476"/>
                </a:lnTo>
                <a:lnTo>
                  <a:pt x="79" y="476"/>
                </a:lnTo>
                <a:lnTo>
                  <a:pt x="78" y="476"/>
                </a:lnTo>
                <a:lnTo>
                  <a:pt x="77" y="476"/>
                </a:lnTo>
                <a:lnTo>
                  <a:pt x="78" y="475"/>
                </a:lnTo>
                <a:lnTo>
                  <a:pt x="77" y="475"/>
                </a:lnTo>
                <a:lnTo>
                  <a:pt x="77" y="474"/>
                </a:lnTo>
                <a:lnTo>
                  <a:pt x="76" y="473"/>
                </a:lnTo>
                <a:lnTo>
                  <a:pt x="76" y="472"/>
                </a:lnTo>
                <a:lnTo>
                  <a:pt x="74" y="472"/>
                </a:lnTo>
                <a:lnTo>
                  <a:pt x="73" y="472"/>
                </a:lnTo>
                <a:lnTo>
                  <a:pt x="70" y="472"/>
                </a:lnTo>
                <a:lnTo>
                  <a:pt x="70" y="471"/>
                </a:lnTo>
                <a:lnTo>
                  <a:pt x="69" y="471"/>
                </a:lnTo>
                <a:lnTo>
                  <a:pt x="67" y="471"/>
                </a:lnTo>
                <a:lnTo>
                  <a:pt x="67" y="472"/>
                </a:lnTo>
                <a:lnTo>
                  <a:pt x="66" y="471"/>
                </a:lnTo>
                <a:lnTo>
                  <a:pt x="64" y="471"/>
                </a:lnTo>
                <a:lnTo>
                  <a:pt x="64" y="470"/>
                </a:lnTo>
                <a:lnTo>
                  <a:pt x="64" y="469"/>
                </a:lnTo>
                <a:lnTo>
                  <a:pt x="62" y="469"/>
                </a:lnTo>
                <a:lnTo>
                  <a:pt x="61" y="468"/>
                </a:lnTo>
                <a:lnTo>
                  <a:pt x="60" y="466"/>
                </a:lnTo>
                <a:lnTo>
                  <a:pt x="59" y="466"/>
                </a:lnTo>
                <a:lnTo>
                  <a:pt x="59" y="465"/>
                </a:lnTo>
                <a:lnTo>
                  <a:pt x="59" y="464"/>
                </a:lnTo>
                <a:lnTo>
                  <a:pt x="58" y="463"/>
                </a:lnTo>
                <a:lnTo>
                  <a:pt x="56" y="461"/>
                </a:lnTo>
                <a:lnTo>
                  <a:pt x="55" y="460"/>
                </a:lnTo>
                <a:lnTo>
                  <a:pt x="53" y="459"/>
                </a:lnTo>
                <a:lnTo>
                  <a:pt x="51" y="459"/>
                </a:lnTo>
                <a:lnTo>
                  <a:pt x="49" y="459"/>
                </a:lnTo>
                <a:lnTo>
                  <a:pt x="48" y="459"/>
                </a:lnTo>
                <a:lnTo>
                  <a:pt x="47" y="460"/>
                </a:lnTo>
                <a:lnTo>
                  <a:pt x="47" y="461"/>
                </a:lnTo>
                <a:lnTo>
                  <a:pt x="44" y="461"/>
                </a:lnTo>
                <a:lnTo>
                  <a:pt x="43" y="461"/>
                </a:lnTo>
                <a:lnTo>
                  <a:pt x="41" y="460"/>
                </a:lnTo>
                <a:lnTo>
                  <a:pt x="40" y="460"/>
                </a:lnTo>
                <a:lnTo>
                  <a:pt x="38" y="461"/>
                </a:lnTo>
                <a:lnTo>
                  <a:pt x="37" y="461"/>
                </a:lnTo>
                <a:lnTo>
                  <a:pt x="36" y="461"/>
                </a:lnTo>
                <a:lnTo>
                  <a:pt x="35" y="461"/>
                </a:lnTo>
                <a:lnTo>
                  <a:pt x="34" y="460"/>
                </a:lnTo>
                <a:lnTo>
                  <a:pt x="33" y="460"/>
                </a:lnTo>
                <a:lnTo>
                  <a:pt x="31" y="459"/>
                </a:lnTo>
                <a:lnTo>
                  <a:pt x="30" y="459"/>
                </a:lnTo>
                <a:lnTo>
                  <a:pt x="29" y="459"/>
                </a:lnTo>
                <a:lnTo>
                  <a:pt x="28" y="459"/>
                </a:lnTo>
                <a:lnTo>
                  <a:pt x="27" y="458"/>
                </a:lnTo>
                <a:lnTo>
                  <a:pt x="24" y="457"/>
                </a:lnTo>
                <a:lnTo>
                  <a:pt x="24" y="456"/>
                </a:lnTo>
                <a:lnTo>
                  <a:pt x="23" y="455"/>
                </a:lnTo>
                <a:lnTo>
                  <a:pt x="21" y="455"/>
                </a:lnTo>
                <a:lnTo>
                  <a:pt x="22" y="454"/>
                </a:lnTo>
                <a:lnTo>
                  <a:pt x="21" y="453"/>
                </a:lnTo>
                <a:lnTo>
                  <a:pt x="21" y="452"/>
                </a:lnTo>
                <a:lnTo>
                  <a:pt x="20" y="450"/>
                </a:lnTo>
                <a:lnTo>
                  <a:pt x="21" y="448"/>
                </a:lnTo>
                <a:lnTo>
                  <a:pt x="24" y="447"/>
                </a:lnTo>
                <a:lnTo>
                  <a:pt x="24" y="445"/>
                </a:lnTo>
                <a:lnTo>
                  <a:pt x="26" y="444"/>
                </a:lnTo>
                <a:lnTo>
                  <a:pt x="27" y="442"/>
                </a:lnTo>
                <a:lnTo>
                  <a:pt x="27" y="441"/>
                </a:lnTo>
                <a:lnTo>
                  <a:pt x="29" y="441"/>
                </a:lnTo>
                <a:lnTo>
                  <a:pt x="32" y="440"/>
                </a:lnTo>
                <a:lnTo>
                  <a:pt x="33" y="439"/>
                </a:lnTo>
                <a:lnTo>
                  <a:pt x="34" y="437"/>
                </a:lnTo>
                <a:lnTo>
                  <a:pt x="35" y="436"/>
                </a:lnTo>
                <a:lnTo>
                  <a:pt x="34" y="435"/>
                </a:lnTo>
                <a:lnTo>
                  <a:pt x="33" y="434"/>
                </a:lnTo>
                <a:lnTo>
                  <a:pt x="32" y="434"/>
                </a:lnTo>
                <a:lnTo>
                  <a:pt x="30" y="434"/>
                </a:lnTo>
                <a:lnTo>
                  <a:pt x="27" y="434"/>
                </a:lnTo>
                <a:lnTo>
                  <a:pt x="23" y="432"/>
                </a:lnTo>
                <a:lnTo>
                  <a:pt x="21" y="432"/>
                </a:lnTo>
                <a:lnTo>
                  <a:pt x="19" y="433"/>
                </a:lnTo>
                <a:lnTo>
                  <a:pt x="16" y="434"/>
                </a:lnTo>
                <a:lnTo>
                  <a:pt x="15" y="436"/>
                </a:lnTo>
                <a:lnTo>
                  <a:pt x="14" y="436"/>
                </a:lnTo>
                <a:lnTo>
                  <a:pt x="12" y="436"/>
                </a:lnTo>
                <a:lnTo>
                  <a:pt x="10" y="433"/>
                </a:lnTo>
                <a:lnTo>
                  <a:pt x="10" y="430"/>
                </a:lnTo>
                <a:lnTo>
                  <a:pt x="9" y="428"/>
                </a:lnTo>
                <a:lnTo>
                  <a:pt x="9" y="427"/>
                </a:lnTo>
                <a:lnTo>
                  <a:pt x="8" y="422"/>
                </a:lnTo>
                <a:lnTo>
                  <a:pt x="8" y="421"/>
                </a:lnTo>
                <a:lnTo>
                  <a:pt x="7" y="417"/>
                </a:lnTo>
                <a:lnTo>
                  <a:pt x="7" y="416"/>
                </a:lnTo>
                <a:lnTo>
                  <a:pt x="9" y="415"/>
                </a:lnTo>
                <a:lnTo>
                  <a:pt x="9" y="414"/>
                </a:lnTo>
                <a:lnTo>
                  <a:pt x="11" y="414"/>
                </a:lnTo>
                <a:lnTo>
                  <a:pt x="12" y="414"/>
                </a:lnTo>
                <a:lnTo>
                  <a:pt x="12" y="409"/>
                </a:lnTo>
                <a:lnTo>
                  <a:pt x="12" y="408"/>
                </a:lnTo>
                <a:lnTo>
                  <a:pt x="11" y="408"/>
                </a:lnTo>
                <a:lnTo>
                  <a:pt x="10" y="406"/>
                </a:lnTo>
                <a:lnTo>
                  <a:pt x="8" y="404"/>
                </a:lnTo>
                <a:lnTo>
                  <a:pt x="8" y="403"/>
                </a:lnTo>
                <a:lnTo>
                  <a:pt x="8" y="402"/>
                </a:lnTo>
                <a:lnTo>
                  <a:pt x="8" y="401"/>
                </a:lnTo>
                <a:lnTo>
                  <a:pt x="7" y="401"/>
                </a:lnTo>
                <a:lnTo>
                  <a:pt x="8" y="398"/>
                </a:lnTo>
                <a:lnTo>
                  <a:pt x="7" y="398"/>
                </a:lnTo>
                <a:lnTo>
                  <a:pt x="7" y="397"/>
                </a:lnTo>
                <a:lnTo>
                  <a:pt x="7" y="396"/>
                </a:lnTo>
                <a:lnTo>
                  <a:pt x="6" y="395"/>
                </a:lnTo>
                <a:lnTo>
                  <a:pt x="5" y="394"/>
                </a:lnTo>
                <a:lnTo>
                  <a:pt x="6" y="393"/>
                </a:lnTo>
                <a:lnTo>
                  <a:pt x="5" y="393"/>
                </a:lnTo>
                <a:lnTo>
                  <a:pt x="5" y="392"/>
                </a:lnTo>
                <a:lnTo>
                  <a:pt x="4" y="392"/>
                </a:lnTo>
                <a:lnTo>
                  <a:pt x="3" y="391"/>
                </a:lnTo>
                <a:lnTo>
                  <a:pt x="2" y="391"/>
                </a:lnTo>
                <a:lnTo>
                  <a:pt x="2" y="390"/>
                </a:lnTo>
                <a:lnTo>
                  <a:pt x="1" y="390"/>
                </a:lnTo>
                <a:lnTo>
                  <a:pt x="1" y="389"/>
                </a:lnTo>
                <a:lnTo>
                  <a:pt x="1" y="388"/>
                </a:lnTo>
                <a:lnTo>
                  <a:pt x="0" y="388"/>
                </a:lnTo>
                <a:lnTo>
                  <a:pt x="1" y="388"/>
                </a:lnTo>
                <a:lnTo>
                  <a:pt x="1" y="387"/>
                </a:lnTo>
                <a:lnTo>
                  <a:pt x="0" y="386"/>
                </a:lnTo>
                <a:lnTo>
                  <a:pt x="1" y="386"/>
                </a:lnTo>
                <a:lnTo>
                  <a:pt x="0" y="386"/>
                </a:lnTo>
                <a:lnTo>
                  <a:pt x="0" y="385"/>
                </a:lnTo>
                <a:lnTo>
                  <a:pt x="0" y="383"/>
                </a:lnTo>
                <a:lnTo>
                  <a:pt x="0" y="382"/>
                </a:lnTo>
                <a:lnTo>
                  <a:pt x="0" y="381"/>
                </a:lnTo>
                <a:lnTo>
                  <a:pt x="1" y="380"/>
                </a:lnTo>
                <a:lnTo>
                  <a:pt x="0" y="380"/>
                </a:lnTo>
                <a:lnTo>
                  <a:pt x="1" y="380"/>
                </a:lnTo>
                <a:lnTo>
                  <a:pt x="0" y="379"/>
                </a:lnTo>
                <a:lnTo>
                  <a:pt x="1" y="379"/>
                </a:lnTo>
                <a:lnTo>
                  <a:pt x="0" y="379"/>
                </a:lnTo>
                <a:lnTo>
                  <a:pt x="0" y="378"/>
                </a:lnTo>
                <a:lnTo>
                  <a:pt x="1" y="378"/>
                </a:lnTo>
                <a:lnTo>
                  <a:pt x="0" y="377"/>
                </a:lnTo>
                <a:lnTo>
                  <a:pt x="0" y="376"/>
                </a:lnTo>
                <a:lnTo>
                  <a:pt x="0" y="375"/>
                </a:lnTo>
                <a:lnTo>
                  <a:pt x="1" y="375"/>
                </a:lnTo>
                <a:lnTo>
                  <a:pt x="0" y="374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3" name="Freeform 75"/>
          <p:cNvSpPr>
            <a:spLocks/>
          </p:cNvSpPr>
          <p:nvPr/>
        </p:nvSpPr>
        <p:spPr bwMode="auto">
          <a:xfrm>
            <a:off x="6026150" y="3551238"/>
            <a:ext cx="725488" cy="593725"/>
          </a:xfrm>
          <a:custGeom>
            <a:avLst/>
            <a:gdLst>
              <a:gd name="T0" fmla="*/ 2147483647 w 457"/>
              <a:gd name="T1" fmla="*/ 2147483647 h 374"/>
              <a:gd name="T2" fmla="*/ 2147483647 w 457"/>
              <a:gd name="T3" fmla="*/ 2147483647 h 374"/>
              <a:gd name="T4" fmla="*/ 2147483647 w 457"/>
              <a:gd name="T5" fmla="*/ 2147483647 h 374"/>
              <a:gd name="T6" fmla="*/ 2147483647 w 457"/>
              <a:gd name="T7" fmla="*/ 2147483647 h 374"/>
              <a:gd name="T8" fmla="*/ 2147483647 w 457"/>
              <a:gd name="T9" fmla="*/ 2147483647 h 374"/>
              <a:gd name="T10" fmla="*/ 2147483647 w 457"/>
              <a:gd name="T11" fmla="*/ 2147483647 h 374"/>
              <a:gd name="T12" fmla="*/ 2147483647 w 457"/>
              <a:gd name="T13" fmla="*/ 2147483647 h 374"/>
              <a:gd name="T14" fmla="*/ 2147483647 w 457"/>
              <a:gd name="T15" fmla="*/ 2147483647 h 374"/>
              <a:gd name="T16" fmla="*/ 2147483647 w 457"/>
              <a:gd name="T17" fmla="*/ 2147483647 h 374"/>
              <a:gd name="T18" fmla="*/ 2147483647 w 457"/>
              <a:gd name="T19" fmla="*/ 2147483647 h 374"/>
              <a:gd name="T20" fmla="*/ 2147483647 w 457"/>
              <a:gd name="T21" fmla="*/ 2147483647 h 374"/>
              <a:gd name="T22" fmla="*/ 2147483647 w 457"/>
              <a:gd name="T23" fmla="*/ 2147483647 h 374"/>
              <a:gd name="T24" fmla="*/ 2147483647 w 457"/>
              <a:gd name="T25" fmla="*/ 2147483647 h 374"/>
              <a:gd name="T26" fmla="*/ 2147483647 w 457"/>
              <a:gd name="T27" fmla="*/ 2147483647 h 374"/>
              <a:gd name="T28" fmla="*/ 2147483647 w 457"/>
              <a:gd name="T29" fmla="*/ 2147483647 h 374"/>
              <a:gd name="T30" fmla="*/ 2147483647 w 457"/>
              <a:gd name="T31" fmla="*/ 2147483647 h 374"/>
              <a:gd name="T32" fmla="*/ 2147483647 w 457"/>
              <a:gd name="T33" fmla="*/ 2147483647 h 374"/>
              <a:gd name="T34" fmla="*/ 2147483647 w 457"/>
              <a:gd name="T35" fmla="*/ 2147483647 h 374"/>
              <a:gd name="T36" fmla="*/ 2147483647 w 457"/>
              <a:gd name="T37" fmla="*/ 2147483647 h 374"/>
              <a:gd name="T38" fmla="*/ 2147483647 w 457"/>
              <a:gd name="T39" fmla="*/ 2147483647 h 374"/>
              <a:gd name="T40" fmla="*/ 2147483647 w 457"/>
              <a:gd name="T41" fmla="*/ 2147483647 h 374"/>
              <a:gd name="T42" fmla="*/ 2147483647 w 457"/>
              <a:gd name="T43" fmla="*/ 2147483647 h 374"/>
              <a:gd name="T44" fmla="*/ 2147483647 w 457"/>
              <a:gd name="T45" fmla="*/ 2147483647 h 374"/>
              <a:gd name="T46" fmla="*/ 2147483647 w 457"/>
              <a:gd name="T47" fmla="*/ 2147483647 h 374"/>
              <a:gd name="T48" fmla="*/ 2147483647 w 457"/>
              <a:gd name="T49" fmla="*/ 2147483647 h 374"/>
              <a:gd name="T50" fmla="*/ 2147483647 w 457"/>
              <a:gd name="T51" fmla="*/ 2147483647 h 374"/>
              <a:gd name="T52" fmla="*/ 2147483647 w 457"/>
              <a:gd name="T53" fmla="*/ 2147483647 h 374"/>
              <a:gd name="T54" fmla="*/ 2147483647 w 457"/>
              <a:gd name="T55" fmla="*/ 2147483647 h 374"/>
              <a:gd name="T56" fmla="*/ 2147483647 w 457"/>
              <a:gd name="T57" fmla="*/ 2147483647 h 374"/>
              <a:gd name="T58" fmla="*/ 2147483647 w 457"/>
              <a:gd name="T59" fmla="*/ 2147483647 h 374"/>
              <a:gd name="T60" fmla="*/ 2147483647 w 457"/>
              <a:gd name="T61" fmla="*/ 2147483647 h 374"/>
              <a:gd name="T62" fmla="*/ 2147483647 w 457"/>
              <a:gd name="T63" fmla="*/ 2147483647 h 374"/>
              <a:gd name="T64" fmla="*/ 2147483647 w 457"/>
              <a:gd name="T65" fmla="*/ 2147483647 h 374"/>
              <a:gd name="T66" fmla="*/ 2147483647 w 457"/>
              <a:gd name="T67" fmla="*/ 2147483647 h 374"/>
              <a:gd name="T68" fmla="*/ 2147483647 w 457"/>
              <a:gd name="T69" fmla="*/ 2147483647 h 374"/>
              <a:gd name="T70" fmla="*/ 2147483647 w 457"/>
              <a:gd name="T71" fmla="*/ 2147483647 h 374"/>
              <a:gd name="T72" fmla="*/ 2147483647 w 457"/>
              <a:gd name="T73" fmla="*/ 2147483647 h 374"/>
              <a:gd name="T74" fmla="*/ 2147483647 w 457"/>
              <a:gd name="T75" fmla="*/ 2147483647 h 374"/>
              <a:gd name="T76" fmla="*/ 2147483647 w 457"/>
              <a:gd name="T77" fmla="*/ 2147483647 h 374"/>
              <a:gd name="T78" fmla="*/ 2147483647 w 457"/>
              <a:gd name="T79" fmla="*/ 2147483647 h 374"/>
              <a:gd name="T80" fmla="*/ 2147483647 w 457"/>
              <a:gd name="T81" fmla="*/ 2147483647 h 374"/>
              <a:gd name="T82" fmla="*/ 2147483647 w 457"/>
              <a:gd name="T83" fmla="*/ 2147483647 h 374"/>
              <a:gd name="T84" fmla="*/ 2147483647 w 457"/>
              <a:gd name="T85" fmla="*/ 2147483647 h 374"/>
              <a:gd name="T86" fmla="*/ 2147483647 w 457"/>
              <a:gd name="T87" fmla="*/ 2147483647 h 374"/>
              <a:gd name="T88" fmla="*/ 2147483647 w 457"/>
              <a:gd name="T89" fmla="*/ 2147483647 h 374"/>
              <a:gd name="T90" fmla="*/ 2147483647 w 457"/>
              <a:gd name="T91" fmla="*/ 2147483647 h 374"/>
              <a:gd name="T92" fmla="*/ 2147483647 w 457"/>
              <a:gd name="T93" fmla="*/ 2147483647 h 374"/>
              <a:gd name="T94" fmla="*/ 2147483647 w 457"/>
              <a:gd name="T95" fmla="*/ 2147483647 h 374"/>
              <a:gd name="T96" fmla="*/ 2147483647 w 457"/>
              <a:gd name="T97" fmla="*/ 2147483647 h 374"/>
              <a:gd name="T98" fmla="*/ 2147483647 w 457"/>
              <a:gd name="T99" fmla="*/ 2147483647 h 374"/>
              <a:gd name="T100" fmla="*/ 2147483647 w 457"/>
              <a:gd name="T101" fmla="*/ 2147483647 h 374"/>
              <a:gd name="T102" fmla="*/ 2147483647 w 457"/>
              <a:gd name="T103" fmla="*/ 2147483647 h 374"/>
              <a:gd name="T104" fmla="*/ 2147483647 w 457"/>
              <a:gd name="T105" fmla="*/ 2147483647 h 374"/>
              <a:gd name="T106" fmla="*/ 2147483647 w 457"/>
              <a:gd name="T107" fmla="*/ 2147483647 h 374"/>
              <a:gd name="T108" fmla="*/ 2147483647 w 457"/>
              <a:gd name="T109" fmla="*/ 2147483647 h 374"/>
              <a:gd name="T110" fmla="*/ 2147483647 w 457"/>
              <a:gd name="T111" fmla="*/ 2147483647 h 374"/>
              <a:gd name="T112" fmla="*/ 2147483647 w 457"/>
              <a:gd name="T113" fmla="*/ 2147483647 h 374"/>
              <a:gd name="T114" fmla="*/ 2147483647 w 457"/>
              <a:gd name="T115" fmla="*/ 2147483647 h 374"/>
              <a:gd name="T116" fmla="*/ 2147483647 w 457"/>
              <a:gd name="T117" fmla="*/ 2147483647 h 374"/>
              <a:gd name="T118" fmla="*/ 2147483647 w 457"/>
              <a:gd name="T119" fmla="*/ 2147483647 h 3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374"/>
              <a:gd name="T182" fmla="*/ 457 w 457"/>
              <a:gd name="T183" fmla="*/ 374 h 3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374">
                <a:moveTo>
                  <a:pt x="0" y="374"/>
                </a:moveTo>
                <a:lnTo>
                  <a:pt x="1" y="374"/>
                </a:lnTo>
                <a:lnTo>
                  <a:pt x="1" y="373"/>
                </a:lnTo>
                <a:lnTo>
                  <a:pt x="1" y="372"/>
                </a:lnTo>
                <a:lnTo>
                  <a:pt x="1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2" y="367"/>
                </a:lnTo>
                <a:lnTo>
                  <a:pt x="3" y="366"/>
                </a:lnTo>
                <a:lnTo>
                  <a:pt x="2" y="366"/>
                </a:lnTo>
                <a:lnTo>
                  <a:pt x="3" y="366"/>
                </a:lnTo>
                <a:lnTo>
                  <a:pt x="4" y="365"/>
                </a:lnTo>
                <a:lnTo>
                  <a:pt x="3" y="365"/>
                </a:lnTo>
                <a:lnTo>
                  <a:pt x="3" y="364"/>
                </a:lnTo>
                <a:lnTo>
                  <a:pt x="4" y="364"/>
                </a:lnTo>
                <a:lnTo>
                  <a:pt x="3" y="364"/>
                </a:lnTo>
                <a:lnTo>
                  <a:pt x="3" y="363"/>
                </a:lnTo>
                <a:lnTo>
                  <a:pt x="3" y="362"/>
                </a:lnTo>
                <a:lnTo>
                  <a:pt x="2" y="361"/>
                </a:lnTo>
                <a:lnTo>
                  <a:pt x="3" y="360"/>
                </a:lnTo>
                <a:lnTo>
                  <a:pt x="2" y="360"/>
                </a:lnTo>
                <a:lnTo>
                  <a:pt x="3" y="360"/>
                </a:lnTo>
                <a:lnTo>
                  <a:pt x="2" y="359"/>
                </a:lnTo>
                <a:lnTo>
                  <a:pt x="2" y="360"/>
                </a:lnTo>
                <a:lnTo>
                  <a:pt x="2" y="359"/>
                </a:lnTo>
                <a:lnTo>
                  <a:pt x="3" y="359"/>
                </a:lnTo>
                <a:lnTo>
                  <a:pt x="3" y="358"/>
                </a:lnTo>
                <a:lnTo>
                  <a:pt x="4" y="357"/>
                </a:lnTo>
                <a:lnTo>
                  <a:pt x="4" y="356"/>
                </a:lnTo>
                <a:lnTo>
                  <a:pt x="4" y="355"/>
                </a:lnTo>
                <a:lnTo>
                  <a:pt x="5" y="355"/>
                </a:lnTo>
                <a:lnTo>
                  <a:pt x="5" y="353"/>
                </a:lnTo>
                <a:lnTo>
                  <a:pt x="6" y="353"/>
                </a:lnTo>
                <a:lnTo>
                  <a:pt x="7" y="351"/>
                </a:lnTo>
                <a:lnTo>
                  <a:pt x="7" y="349"/>
                </a:lnTo>
                <a:lnTo>
                  <a:pt x="8" y="349"/>
                </a:lnTo>
                <a:lnTo>
                  <a:pt x="8" y="348"/>
                </a:lnTo>
                <a:lnTo>
                  <a:pt x="9" y="348"/>
                </a:lnTo>
                <a:lnTo>
                  <a:pt x="9" y="346"/>
                </a:lnTo>
                <a:lnTo>
                  <a:pt x="9" y="345"/>
                </a:lnTo>
                <a:lnTo>
                  <a:pt x="10" y="345"/>
                </a:lnTo>
                <a:lnTo>
                  <a:pt x="11" y="345"/>
                </a:lnTo>
                <a:lnTo>
                  <a:pt x="11" y="344"/>
                </a:lnTo>
                <a:lnTo>
                  <a:pt x="11" y="343"/>
                </a:lnTo>
                <a:lnTo>
                  <a:pt x="12" y="343"/>
                </a:lnTo>
                <a:lnTo>
                  <a:pt x="13" y="343"/>
                </a:lnTo>
                <a:lnTo>
                  <a:pt x="13" y="342"/>
                </a:lnTo>
                <a:lnTo>
                  <a:pt x="13" y="341"/>
                </a:lnTo>
                <a:lnTo>
                  <a:pt x="12" y="342"/>
                </a:lnTo>
                <a:lnTo>
                  <a:pt x="12" y="341"/>
                </a:lnTo>
                <a:lnTo>
                  <a:pt x="13" y="341"/>
                </a:lnTo>
                <a:lnTo>
                  <a:pt x="13" y="340"/>
                </a:lnTo>
                <a:lnTo>
                  <a:pt x="12" y="341"/>
                </a:lnTo>
                <a:lnTo>
                  <a:pt x="12" y="340"/>
                </a:lnTo>
                <a:lnTo>
                  <a:pt x="13" y="340"/>
                </a:lnTo>
                <a:lnTo>
                  <a:pt x="13" y="339"/>
                </a:lnTo>
                <a:lnTo>
                  <a:pt x="13" y="338"/>
                </a:lnTo>
                <a:lnTo>
                  <a:pt x="14" y="337"/>
                </a:lnTo>
                <a:lnTo>
                  <a:pt x="13" y="337"/>
                </a:lnTo>
                <a:lnTo>
                  <a:pt x="14" y="337"/>
                </a:lnTo>
                <a:lnTo>
                  <a:pt x="13" y="334"/>
                </a:lnTo>
                <a:lnTo>
                  <a:pt x="14" y="334"/>
                </a:lnTo>
                <a:lnTo>
                  <a:pt x="14" y="335"/>
                </a:lnTo>
                <a:lnTo>
                  <a:pt x="14" y="334"/>
                </a:lnTo>
                <a:lnTo>
                  <a:pt x="14" y="333"/>
                </a:lnTo>
                <a:lnTo>
                  <a:pt x="15" y="333"/>
                </a:lnTo>
                <a:lnTo>
                  <a:pt x="15" y="332"/>
                </a:lnTo>
                <a:lnTo>
                  <a:pt x="15" y="331"/>
                </a:lnTo>
                <a:lnTo>
                  <a:pt x="15" y="330"/>
                </a:lnTo>
                <a:lnTo>
                  <a:pt x="16" y="330"/>
                </a:lnTo>
                <a:lnTo>
                  <a:pt x="16" y="329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7" y="327"/>
                </a:lnTo>
                <a:lnTo>
                  <a:pt x="18" y="327"/>
                </a:lnTo>
                <a:lnTo>
                  <a:pt x="19" y="327"/>
                </a:lnTo>
                <a:lnTo>
                  <a:pt x="20" y="327"/>
                </a:lnTo>
                <a:lnTo>
                  <a:pt x="21" y="327"/>
                </a:lnTo>
                <a:lnTo>
                  <a:pt x="21" y="326"/>
                </a:lnTo>
                <a:lnTo>
                  <a:pt x="23" y="326"/>
                </a:lnTo>
                <a:lnTo>
                  <a:pt x="22" y="326"/>
                </a:lnTo>
                <a:lnTo>
                  <a:pt x="22" y="325"/>
                </a:lnTo>
                <a:lnTo>
                  <a:pt x="22" y="324"/>
                </a:lnTo>
                <a:lnTo>
                  <a:pt x="21" y="324"/>
                </a:lnTo>
                <a:lnTo>
                  <a:pt x="22" y="324"/>
                </a:lnTo>
                <a:lnTo>
                  <a:pt x="22" y="323"/>
                </a:lnTo>
                <a:lnTo>
                  <a:pt x="23" y="323"/>
                </a:lnTo>
                <a:lnTo>
                  <a:pt x="23" y="324"/>
                </a:lnTo>
                <a:lnTo>
                  <a:pt x="24" y="324"/>
                </a:lnTo>
                <a:lnTo>
                  <a:pt x="24" y="323"/>
                </a:lnTo>
                <a:lnTo>
                  <a:pt x="25" y="322"/>
                </a:lnTo>
                <a:lnTo>
                  <a:pt x="25" y="321"/>
                </a:lnTo>
                <a:lnTo>
                  <a:pt x="26" y="321"/>
                </a:lnTo>
                <a:lnTo>
                  <a:pt x="27" y="321"/>
                </a:lnTo>
                <a:lnTo>
                  <a:pt x="27" y="320"/>
                </a:lnTo>
                <a:lnTo>
                  <a:pt x="28" y="320"/>
                </a:lnTo>
                <a:lnTo>
                  <a:pt x="29" y="320"/>
                </a:lnTo>
                <a:lnTo>
                  <a:pt x="30" y="320"/>
                </a:lnTo>
                <a:lnTo>
                  <a:pt x="31" y="318"/>
                </a:lnTo>
                <a:lnTo>
                  <a:pt x="32" y="319"/>
                </a:lnTo>
                <a:lnTo>
                  <a:pt x="33" y="318"/>
                </a:lnTo>
                <a:lnTo>
                  <a:pt x="33" y="317"/>
                </a:lnTo>
                <a:lnTo>
                  <a:pt x="33" y="316"/>
                </a:lnTo>
                <a:lnTo>
                  <a:pt x="35" y="316"/>
                </a:lnTo>
                <a:lnTo>
                  <a:pt x="34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3"/>
                </a:lnTo>
                <a:lnTo>
                  <a:pt x="35" y="313"/>
                </a:lnTo>
                <a:lnTo>
                  <a:pt x="35" y="312"/>
                </a:lnTo>
                <a:lnTo>
                  <a:pt x="36" y="312"/>
                </a:lnTo>
                <a:lnTo>
                  <a:pt x="35" y="311"/>
                </a:lnTo>
                <a:lnTo>
                  <a:pt x="36" y="311"/>
                </a:lnTo>
                <a:lnTo>
                  <a:pt x="37" y="311"/>
                </a:lnTo>
                <a:lnTo>
                  <a:pt x="38" y="311"/>
                </a:lnTo>
                <a:lnTo>
                  <a:pt x="37" y="309"/>
                </a:lnTo>
                <a:lnTo>
                  <a:pt x="36" y="309"/>
                </a:lnTo>
                <a:lnTo>
                  <a:pt x="35" y="309"/>
                </a:lnTo>
                <a:lnTo>
                  <a:pt x="36" y="308"/>
                </a:lnTo>
                <a:lnTo>
                  <a:pt x="36" y="307"/>
                </a:lnTo>
                <a:lnTo>
                  <a:pt x="37" y="307"/>
                </a:lnTo>
                <a:lnTo>
                  <a:pt x="38" y="307"/>
                </a:lnTo>
                <a:lnTo>
                  <a:pt x="38" y="306"/>
                </a:lnTo>
                <a:lnTo>
                  <a:pt x="39" y="307"/>
                </a:lnTo>
                <a:lnTo>
                  <a:pt x="41" y="307"/>
                </a:lnTo>
                <a:lnTo>
                  <a:pt x="41" y="306"/>
                </a:lnTo>
                <a:lnTo>
                  <a:pt x="41" y="305"/>
                </a:lnTo>
                <a:lnTo>
                  <a:pt x="41" y="304"/>
                </a:lnTo>
                <a:lnTo>
                  <a:pt x="42" y="305"/>
                </a:lnTo>
                <a:lnTo>
                  <a:pt x="42" y="304"/>
                </a:lnTo>
                <a:lnTo>
                  <a:pt x="44" y="304"/>
                </a:lnTo>
                <a:lnTo>
                  <a:pt x="44" y="303"/>
                </a:lnTo>
                <a:lnTo>
                  <a:pt x="44" y="302"/>
                </a:lnTo>
                <a:lnTo>
                  <a:pt x="44" y="301"/>
                </a:lnTo>
                <a:lnTo>
                  <a:pt x="43" y="301"/>
                </a:lnTo>
                <a:lnTo>
                  <a:pt x="44" y="301"/>
                </a:lnTo>
                <a:lnTo>
                  <a:pt x="45" y="301"/>
                </a:lnTo>
                <a:lnTo>
                  <a:pt x="45" y="300"/>
                </a:lnTo>
                <a:lnTo>
                  <a:pt x="45" y="299"/>
                </a:lnTo>
                <a:lnTo>
                  <a:pt x="45" y="298"/>
                </a:lnTo>
                <a:lnTo>
                  <a:pt x="46" y="298"/>
                </a:lnTo>
                <a:lnTo>
                  <a:pt x="45" y="298"/>
                </a:lnTo>
                <a:lnTo>
                  <a:pt x="44" y="298"/>
                </a:lnTo>
                <a:lnTo>
                  <a:pt x="44" y="297"/>
                </a:lnTo>
                <a:lnTo>
                  <a:pt x="43" y="296"/>
                </a:lnTo>
                <a:lnTo>
                  <a:pt x="43" y="295"/>
                </a:lnTo>
                <a:lnTo>
                  <a:pt x="43" y="294"/>
                </a:lnTo>
                <a:lnTo>
                  <a:pt x="42" y="294"/>
                </a:lnTo>
                <a:lnTo>
                  <a:pt x="41" y="294"/>
                </a:lnTo>
                <a:lnTo>
                  <a:pt x="40" y="293"/>
                </a:lnTo>
                <a:lnTo>
                  <a:pt x="40" y="292"/>
                </a:lnTo>
                <a:lnTo>
                  <a:pt x="41" y="292"/>
                </a:lnTo>
                <a:lnTo>
                  <a:pt x="39" y="291"/>
                </a:lnTo>
                <a:lnTo>
                  <a:pt x="39" y="290"/>
                </a:lnTo>
                <a:lnTo>
                  <a:pt x="40" y="289"/>
                </a:lnTo>
                <a:lnTo>
                  <a:pt x="40" y="288"/>
                </a:lnTo>
                <a:lnTo>
                  <a:pt x="40" y="287"/>
                </a:lnTo>
                <a:lnTo>
                  <a:pt x="40" y="286"/>
                </a:lnTo>
                <a:lnTo>
                  <a:pt x="41" y="286"/>
                </a:lnTo>
                <a:lnTo>
                  <a:pt x="41" y="285"/>
                </a:lnTo>
                <a:lnTo>
                  <a:pt x="42" y="285"/>
                </a:lnTo>
                <a:lnTo>
                  <a:pt x="43" y="285"/>
                </a:lnTo>
                <a:lnTo>
                  <a:pt x="44" y="285"/>
                </a:lnTo>
                <a:lnTo>
                  <a:pt x="45" y="284"/>
                </a:lnTo>
                <a:lnTo>
                  <a:pt x="47" y="284"/>
                </a:lnTo>
                <a:lnTo>
                  <a:pt x="47" y="282"/>
                </a:lnTo>
                <a:lnTo>
                  <a:pt x="49" y="284"/>
                </a:lnTo>
                <a:lnTo>
                  <a:pt x="50" y="283"/>
                </a:lnTo>
                <a:lnTo>
                  <a:pt x="48" y="282"/>
                </a:lnTo>
                <a:lnTo>
                  <a:pt x="48" y="281"/>
                </a:lnTo>
                <a:lnTo>
                  <a:pt x="50" y="281"/>
                </a:lnTo>
                <a:lnTo>
                  <a:pt x="50" y="278"/>
                </a:lnTo>
                <a:lnTo>
                  <a:pt x="50" y="277"/>
                </a:lnTo>
                <a:lnTo>
                  <a:pt x="50" y="276"/>
                </a:lnTo>
                <a:lnTo>
                  <a:pt x="51" y="275"/>
                </a:lnTo>
                <a:lnTo>
                  <a:pt x="52" y="274"/>
                </a:lnTo>
                <a:lnTo>
                  <a:pt x="53" y="275"/>
                </a:lnTo>
                <a:lnTo>
                  <a:pt x="54" y="274"/>
                </a:lnTo>
                <a:lnTo>
                  <a:pt x="55" y="273"/>
                </a:lnTo>
                <a:lnTo>
                  <a:pt x="56" y="273"/>
                </a:lnTo>
                <a:lnTo>
                  <a:pt x="58" y="272"/>
                </a:lnTo>
                <a:lnTo>
                  <a:pt x="60" y="271"/>
                </a:lnTo>
                <a:lnTo>
                  <a:pt x="62" y="272"/>
                </a:lnTo>
                <a:lnTo>
                  <a:pt x="62" y="271"/>
                </a:lnTo>
                <a:lnTo>
                  <a:pt x="62" y="270"/>
                </a:lnTo>
                <a:lnTo>
                  <a:pt x="63" y="270"/>
                </a:lnTo>
                <a:lnTo>
                  <a:pt x="64" y="270"/>
                </a:lnTo>
                <a:lnTo>
                  <a:pt x="65" y="269"/>
                </a:lnTo>
                <a:lnTo>
                  <a:pt x="65" y="268"/>
                </a:lnTo>
                <a:lnTo>
                  <a:pt x="66" y="267"/>
                </a:lnTo>
                <a:lnTo>
                  <a:pt x="65" y="267"/>
                </a:lnTo>
                <a:lnTo>
                  <a:pt x="66" y="266"/>
                </a:lnTo>
                <a:lnTo>
                  <a:pt x="67" y="265"/>
                </a:lnTo>
                <a:lnTo>
                  <a:pt x="67" y="264"/>
                </a:lnTo>
                <a:lnTo>
                  <a:pt x="68" y="263"/>
                </a:lnTo>
                <a:lnTo>
                  <a:pt x="68" y="262"/>
                </a:lnTo>
                <a:lnTo>
                  <a:pt x="70" y="260"/>
                </a:lnTo>
                <a:lnTo>
                  <a:pt x="70" y="259"/>
                </a:lnTo>
                <a:lnTo>
                  <a:pt x="70" y="257"/>
                </a:lnTo>
                <a:lnTo>
                  <a:pt x="70" y="256"/>
                </a:lnTo>
                <a:lnTo>
                  <a:pt x="72" y="256"/>
                </a:lnTo>
                <a:lnTo>
                  <a:pt x="73" y="256"/>
                </a:lnTo>
                <a:lnTo>
                  <a:pt x="74" y="256"/>
                </a:lnTo>
                <a:lnTo>
                  <a:pt x="75" y="256"/>
                </a:lnTo>
                <a:lnTo>
                  <a:pt x="79" y="256"/>
                </a:lnTo>
                <a:lnTo>
                  <a:pt x="81" y="256"/>
                </a:lnTo>
                <a:lnTo>
                  <a:pt x="82" y="256"/>
                </a:lnTo>
                <a:lnTo>
                  <a:pt x="83" y="256"/>
                </a:lnTo>
                <a:lnTo>
                  <a:pt x="84" y="256"/>
                </a:lnTo>
                <a:lnTo>
                  <a:pt x="88" y="256"/>
                </a:lnTo>
                <a:lnTo>
                  <a:pt x="89" y="255"/>
                </a:lnTo>
                <a:lnTo>
                  <a:pt x="90" y="252"/>
                </a:lnTo>
                <a:lnTo>
                  <a:pt x="91" y="252"/>
                </a:lnTo>
                <a:lnTo>
                  <a:pt x="92" y="252"/>
                </a:lnTo>
                <a:lnTo>
                  <a:pt x="92" y="251"/>
                </a:lnTo>
                <a:lnTo>
                  <a:pt x="92" y="250"/>
                </a:lnTo>
                <a:lnTo>
                  <a:pt x="93" y="250"/>
                </a:lnTo>
                <a:lnTo>
                  <a:pt x="95" y="250"/>
                </a:lnTo>
                <a:lnTo>
                  <a:pt x="96" y="252"/>
                </a:lnTo>
                <a:lnTo>
                  <a:pt x="97" y="251"/>
                </a:lnTo>
                <a:lnTo>
                  <a:pt x="98" y="249"/>
                </a:lnTo>
                <a:lnTo>
                  <a:pt x="99" y="249"/>
                </a:lnTo>
                <a:lnTo>
                  <a:pt x="99" y="247"/>
                </a:lnTo>
                <a:lnTo>
                  <a:pt x="101" y="245"/>
                </a:lnTo>
                <a:lnTo>
                  <a:pt x="102" y="244"/>
                </a:lnTo>
                <a:lnTo>
                  <a:pt x="102" y="243"/>
                </a:lnTo>
                <a:lnTo>
                  <a:pt x="105" y="239"/>
                </a:lnTo>
                <a:lnTo>
                  <a:pt x="105" y="238"/>
                </a:lnTo>
                <a:lnTo>
                  <a:pt x="106" y="236"/>
                </a:lnTo>
                <a:lnTo>
                  <a:pt x="105" y="232"/>
                </a:lnTo>
                <a:lnTo>
                  <a:pt x="105" y="230"/>
                </a:lnTo>
                <a:lnTo>
                  <a:pt x="106" y="231"/>
                </a:lnTo>
                <a:lnTo>
                  <a:pt x="107" y="232"/>
                </a:lnTo>
                <a:lnTo>
                  <a:pt x="108" y="231"/>
                </a:lnTo>
                <a:lnTo>
                  <a:pt x="108" y="230"/>
                </a:lnTo>
                <a:lnTo>
                  <a:pt x="108" y="228"/>
                </a:lnTo>
                <a:lnTo>
                  <a:pt x="110" y="227"/>
                </a:lnTo>
                <a:lnTo>
                  <a:pt x="110" y="226"/>
                </a:lnTo>
                <a:lnTo>
                  <a:pt x="109" y="224"/>
                </a:lnTo>
                <a:lnTo>
                  <a:pt x="110" y="223"/>
                </a:lnTo>
                <a:lnTo>
                  <a:pt x="110" y="222"/>
                </a:lnTo>
                <a:lnTo>
                  <a:pt x="110" y="221"/>
                </a:lnTo>
                <a:lnTo>
                  <a:pt x="112" y="218"/>
                </a:lnTo>
                <a:lnTo>
                  <a:pt x="112" y="217"/>
                </a:lnTo>
                <a:lnTo>
                  <a:pt x="111" y="217"/>
                </a:lnTo>
                <a:lnTo>
                  <a:pt x="110" y="214"/>
                </a:lnTo>
                <a:lnTo>
                  <a:pt x="111" y="212"/>
                </a:lnTo>
                <a:lnTo>
                  <a:pt x="113" y="211"/>
                </a:lnTo>
                <a:lnTo>
                  <a:pt x="113" y="210"/>
                </a:lnTo>
                <a:lnTo>
                  <a:pt x="112" y="209"/>
                </a:lnTo>
                <a:lnTo>
                  <a:pt x="113" y="207"/>
                </a:lnTo>
                <a:lnTo>
                  <a:pt x="113" y="206"/>
                </a:lnTo>
                <a:lnTo>
                  <a:pt x="113" y="204"/>
                </a:lnTo>
                <a:lnTo>
                  <a:pt x="115" y="203"/>
                </a:lnTo>
                <a:lnTo>
                  <a:pt x="116" y="203"/>
                </a:lnTo>
                <a:lnTo>
                  <a:pt x="117" y="202"/>
                </a:lnTo>
                <a:lnTo>
                  <a:pt x="119" y="199"/>
                </a:lnTo>
                <a:lnTo>
                  <a:pt x="120" y="199"/>
                </a:lnTo>
                <a:lnTo>
                  <a:pt x="122" y="196"/>
                </a:lnTo>
                <a:lnTo>
                  <a:pt x="122" y="195"/>
                </a:lnTo>
                <a:lnTo>
                  <a:pt x="123" y="195"/>
                </a:lnTo>
                <a:lnTo>
                  <a:pt x="125" y="195"/>
                </a:lnTo>
                <a:lnTo>
                  <a:pt x="127" y="194"/>
                </a:lnTo>
                <a:lnTo>
                  <a:pt x="128" y="194"/>
                </a:lnTo>
                <a:lnTo>
                  <a:pt x="128" y="193"/>
                </a:lnTo>
                <a:lnTo>
                  <a:pt x="129" y="191"/>
                </a:lnTo>
                <a:lnTo>
                  <a:pt x="131" y="191"/>
                </a:lnTo>
                <a:lnTo>
                  <a:pt x="133" y="192"/>
                </a:lnTo>
                <a:lnTo>
                  <a:pt x="134" y="191"/>
                </a:lnTo>
                <a:lnTo>
                  <a:pt x="135" y="190"/>
                </a:lnTo>
                <a:lnTo>
                  <a:pt x="136" y="189"/>
                </a:lnTo>
                <a:lnTo>
                  <a:pt x="138" y="190"/>
                </a:lnTo>
                <a:lnTo>
                  <a:pt x="139" y="193"/>
                </a:lnTo>
                <a:lnTo>
                  <a:pt x="139" y="194"/>
                </a:lnTo>
                <a:lnTo>
                  <a:pt x="140" y="194"/>
                </a:lnTo>
                <a:lnTo>
                  <a:pt x="142" y="194"/>
                </a:lnTo>
                <a:lnTo>
                  <a:pt x="145" y="191"/>
                </a:lnTo>
                <a:lnTo>
                  <a:pt x="149" y="190"/>
                </a:lnTo>
                <a:lnTo>
                  <a:pt x="149" y="189"/>
                </a:lnTo>
                <a:lnTo>
                  <a:pt x="149" y="188"/>
                </a:lnTo>
                <a:lnTo>
                  <a:pt x="150" y="187"/>
                </a:lnTo>
                <a:lnTo>
                  <a:pt x="151" y="187"/>
                </a:lnTo>
                <a:lnTo>
                  <a:pt x="154" y="184"/>
                </a:lnTo>
                <a:lnTo>
                  <a:pt x="153" y="183"/>
                </a:lnTo>
                <a:lnTo>
                  <a:pt x="154" y="181"/>
                </a:lnTo>
                <a:lnTo>
                  <a:pt x="154" y="179"/>
                </a:lnTo>
                <a:lnTo>
                  <a:pt x="155" y="177"/>
                </a:lnTo>
                <a:lnTo>
                  <a:pt x="157" y="176"/>
                </a:lnTo>
                <a:lnTo>
                  <a:pt x="157" y="175"/>
                </a:lnTo>
                <a:lnTo>
                  <a:pt x="156" y="173"/>
                </a:lnTo>
                <a:lnTo>
                  <a:pt x="156" y="172"/>
                </a:lnTo>
                <a:lnTo>
                  <a:pt x="157" y="172"/>
                </a:lnTo>
                <a:lnTo>
                  <a:pt x="157" y="171"/>
                </a:lnTo>
                <a:lnTo>
                  <a:pt x="157" y="170"/>
                </a:lnTo>
                <a:lnTo>
                  <a:pt x="158" y="169"/>
                </a:lnTo>
                <a:lnTo>
                  <a:pt x="158" y="168"/>
                </a:lnTo>
                <a:lnTo>
                  <a:pt x="157" y="168"/>
                </a:lnTo>
                <a:lnTo>
                  <a:pt x="158" y="166"/>
                </a:lnTo>
                <a:lnTo>
                  <a:pt x="160" y="162"/>
                </a:lnTo>
                <a:lnTo>
                  <a:pt x="160" y="160"/>
                </a:lnTo>
                <a:lnTo>
                  <a:pt x="162" y="156"/>
                </a:lnTo>
                <a:lnTo>
                  <a:pt x="162" y="155"/>
                </a:lnTo>
                <a:lnTo>
                  <a:pt x="162" y="153"/>
                </a:lnTo>
                <a:lnTo>
                  <a:pt x="162" y="152"/>
                </a:lnTo>
                <a:lnTo>
                  <a:pt x="160" y="151"/>
                </a:lnTo>
                <a:lnTo>
                  <a:pt x="161" y="150"/>
                </a:lnTo>
                <a:lnTo>
                  <a:pt x="160" y="149"/>
                </a:lnTo>
                <a:lnTo>
                  <a:pt x="160" y="147"/>
                </a:lnTo>
                <a:lnTo>
                  <a:pt x="160" y="146"/>
                </a:lnTo>
                <a:lnTo>
                  <a:pt x="160" y="144"/>
                </a:lnTo>
                <a:lnTo>
                  <a:pt x="161" y="144"/>
                </a:lnTo>
                <a:lnTo>
                  <a:pt x="162" y="142"/>
                </a:lnTo>
                <a:lnTo>
                  <a:pt x="162" y="140"/>
                </a:lnTo>
                <a:lnTo>
                  <a:pt x="162" y="139"/>
                </a:lnTo>
                <a:lnTo>
                  <a:pt x="162" y="136"/>
                </a:lnTo>
                <a:lnTo>
                  <a:pt x="164" y="133"/>
                </a:lnTo>
                <a:lnTo>
                  <a:pt x="165" y="131"/>
                </a:lnTo>
                <a:lnTo>
                  <a:pt x="166" y="130"/>
                </a:lnTo>
                <a:lnTo>
                  <a:pt x="166" y="129"/>
                </a:lnTo>
                <a:lnTo>
                  <a:pt x="165" y="127"/>
                </a:lnTo>
                <a:lnTo>
                  <a:pt x="165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9" y="127"/>
                </a:lnTo>
                <a:lnTo>
                  <a:pt x="171" y="126"/>
                </a:lnTo>
                <a:lnTo>
                  <a:pt x="171" y="124"/>
                </a:lnTo>
                <a:lnTo>
                  <a:pt x="171" y="123"/>
                </a:lnTo>
                <a:lnTo>
                  <a:pt x="170" y="120"/>
                </a:lnTo>
                <a:lnTo>
                  <a:pt x="171" y="118"/>
                </a:lnTo>
                <a:lnTo>
                  <a:pt x="169" y="117"/>
                </a:lnTo>
                <a:lnTo>
                  <a:pt x="169" y="114"/>
                </a:lnTo>
                <a:lnTo>
                  <a:pt x="171" y="113"/>
                </a:lnTo>
                <a:lnTo>
                  <a:pt x="171" y="110"/>
                </a:lnTo>
                <a:lnTo>
                  <a:pt x="171" y="109"/>
                </a:lnTo>
                <a:lnTo>
                  <a:pt x="171" y="107"/>
                </a:lnTo>
                <a:lnTo>
                  <a:pt x="170" y="105"/>
                </a:lnTo>
                <a:lnTo>
                  <a:pt x="170" y="104"/>
                </a:lnTo>
                <a:lnTo>
                  <a:pt x="170" y="103"/>
                </a:lnTo>
                <a:lnTo>
                  <a:pt x="170" y="100"/>
                </a:lnTo>
                <a:lnTo>
                  <a:pt x="169" y="99"/>
                </a:lnTo>
                <a:lnTo>
                  <a:pt x="169" y="98"/>
                </a:lnTo>
                <a:lnTo>
                  <a:pt x="169" y="97"/>
                </a:lnTo>
                <a:lnTo>
                  <a:pt x="170" y="97"/>
                </a:lnTo>
                <a:lnTo>
                  <a:pt x="171" y="97"/>
                </a:lnTo>
                <a:lnTo>
                  <a:pt x="172" y="97"/>
                </a:lnTo>
                <a:lnTo>
                  <a:pt x="174" y="95"/>
                </a:lnTo>
                <a:lnTo>
                  <a:pt x="175" y="92"/>
                </a:lnTo>
                <a:lnTo>
                  <a:pt x="175" y="90"/>
                </a:lnTo>
                <a:lnTo>
                  <a:pt x="176" y="88"/>
                </a:lnTo>
                <a:lnTo>
                  <a:pt x="177" y="84"/>
                </a:lnTo>
                <a:lnTo>
                  <a:pt x="178" y="81"/>
                </a:lnTo>
                <a:lnTo>
                  <a:pt x="180" y="81"/>
                </a:lnTo>
                <a:lnTo>
                  <a:pt x="181" y="79"/>
                </a:lnTo>
                <a:lnTo>
                  <a:pt x="183" y="77"/>
                </a:lnTo>
                <a:lnTo>
                  <a:pt x="183" y="75"/>
                </a:lnTo>
                <a:lnTo>
                  <a:pt x="183" y="74"/>
                </a:lnTo>
                <a:lnTo>
                  <a:pt x="183" y="72"/>
                </a:lnTo>
                <a:lnTo>
                  <a:pt x="185" y="71"/>
                </a:lnTo>
                <a:lnTo>
                  <a:pt x="186" y="70"/>
                </a:lnTo>
                <a:lnTo>
                  <a:pt x="186" y="69"/>
                </a:lnTo>
                <a:lnTo>
                  <a:pt x="187" y="68"/>
                </a:lnTo>
                <a:lnTo>
                  <a:pt x="188" y="68"/>
                </a:lnTo>
                <a:lnTo>
                  <a:pt x="188" y="65"/>
                </a:lnTo>
                <a:lnTo>
                  <a:pt x="189" y="63"/>
                </a:lnTo>
                <a:lnTo>
                  <a:pt x="189" y="61"/>
                </a:lnTo>
                <a:lnTo>
                  <a:pt x="189" y="60"/>
                </a:lnTo>
                <a:lnTo>
                  <a:pt x="188" y="59"/>
                </a:lnTo>
                <a:lnTo>
                  <a:pt x="188" y="58"/>
                </a:lnTo>
                <a:lnTo>
                  <a:pt x="188" y="57"/>
                </a:lnTo>
                <a:lnTo>
                  <a:pt x="188" y="55"/>
                </a:lnTo>
                <a:lnTo>
                  <a:pt x="188" y="52"/>
                </a:lnTo>
                <a:lnTo>
                  <a:pt x="188" y="51"/>
                </a:lnTo>
                <a:lnTo>
                  <a:pt x="188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7"/>
                </a:lnTo>
                <a:lnTo>
                  <a:pt x="189" y="46"/>
                </a:lnTo>
                <a:lnTo>
                  <a:pt x="188" y="45"/>
                </a:lnTo>
                <a:lnTo>
                  <a:pt x="190" y="45"/>
                </a:lnTo>
                <a:lnTo>
                  <a:pt x="191" y="45"/>
                </a:lnTo>
                <a:lnTo>
                  <a:pt x="192" y="43"/>
                </a:lnTo>
                <a:lnTo>
                  <a:pt x="194" y="43"/>
                </a:lnTo>
                <a:lnTo>
                  <a:pt x="194" y="40"/>
                </a:lnTo>
                <a:lnTo>
                  <a:pt x="194" y="39"/>
                </a:lnTo>
                <a:lnTo>
                  <a:pt x="194" y="37"/>
                </a:lnTo>
                <a:lnTo>
                  <a:pt x="195" y="36"/>
                </a:lnTo>
                <a:lnTo>
                  <a:pt x="194" y="35"/>
                </a:lnTo>
                <a:lnTo>
                  <a:pt x="196" y="33"/>
                </a:lnTo>
                <a:lnTo>
                  <a:pt x="196" y="32"/>
                </a:lnTo>
                <a:lnTo>
                  <a:pt x="196" y="31"/>
                </a:lnTo>
                <a:lnTo>
                  <a:pt x="197" y="31"/>
                </a:lnTo>
                <a:lnTo>
                  <a:pt x="196" y="29"/>
                </a:lnTo>
                <a:lnTo>
                  <a:pt x="197" y="28"/>
                </a:lnTo>
                <a:lnTo>
                  <a:pt x="197" y="27"/>
                </a:lnTo>
                <a:lnTo>
                  <a:pt x="197" y="26"/>
                </a:lnTo>
                <a:lnTo>
                  <a:pt x="196" y="26"/>
                </a:lnTo>
                <a:lnTo>
                  <a:pt x="197" y="26"/>
                </a:lnTo>
                <a:lnTo>
                  <a:pt x="197" y="25"/>
                </a:lnTo>
                <a:lnTo>
                  <a:pt x="197" y="24"/>
                </a:lnTo>
                <a:lnTo>
                  <a:pt x="197" y="23"/>
                </a:lnTo>
                <a:lnTo>
                  <a:pt x="198" y="23"/>
                </a:lnTo>
                <a:lnTo>
                  <a:pt x="200" y="23"/>
                </a:lnTo>
                <a:lnTo>
                  <a:pt x="200" y="22"/>
                </a:lnTo>
                <a:lnTo>
                  <a:pt x="200" y="21"/>
                </a:lnTo>
                <a:lnTo>
                  <a:pt x="200" y="20"/>
                </a:lnTo>
                <a:lnTo>
                  <a:pt x="200" y="19"/>
                </a:lnTo>
                <a:lnTo>
                  <a:pt x="201" y="19"/>
                </a:lnTo>
                <a:lnTo>
                  <a:pt x="202" y="19"/>
                </a:lnTo>
                <a:lnTo>
                  <a:pt x="201" y="17"/>
                </a:lnTo>
                <a:lnTo>
                  <a:pt x="202" y="16"/>
                </a:lnTo>
                <a:lnTo>
                  <a:pt x="203" y="16"/>
                </a:lnTo>
                <a:lnTo>
                  <a:pt x="203" y="15"/>
                </a:lnTo>
                <a:lnTo>
                  <a:pt x="203" y="13"/>
                </a:lnTo>
                <a:lnTo>
                  <a:pt x="205" y="13"/>
                </a:lnTo>
                <a:lnTo>
                  <a:pt x="205" y="12"/>
                </a:lnTo>
                <a:lnTo>
                  <a:pt x="206" y="12"/>
                </a:lnTo>
                <a:lnTo>
                  <a:pt x="205" y="11"/>
                </a:lnTo>
                <a:lnTo>
                  <a:pt x="206" y="11"/>
                </a:lnTo>
                <a:lnTo>
                  <a:pt x="206" y="10"/>
                </a:lnTo>
                <a:lnTo>
                  <a:pt x="207" y="10"/>
                </a:lnTo>
                <a:lnTo>
                  <a:pt x="207" y="9"/>
                </a:lnTo>
                <a:lnTo>
                  <a:pt x="209" y="10"/>
                </a:lnTo>
                <a:lnTo>
                  <a:pt x="208" y="9"/>
                </a:lnTo>
                <a:lnTo>
                  <a:pt x="208" y="8"/>
                </a:lnTo>
                <a:lnTo>
                  <a:pt x="209" y="8"/>
                </a:lnTo>
                <a:lnTo>
                  <a:pt x="210" y="7"/>
                </a:lnTo>
                <a:lnTo>
                  <a:pt x="211" y="7"/>
                </a:lnTo>
                <a:lnTo>
                  <a:pt x="212" y="7"/>
                </a:lnTo>
                <a:lnTo>
                  <a:pt x="213" y="5"/>
                </a:lnTo>
                <a:lnTo>
                  <a:pt x="214" y="5"/>
                </a:lnTo>
                <a:lnTo>
                  <a:pt x="215" y="4"/>
                </a:lnTo>
                <a:lnTo>
                  <a:pt x="216" y="4"/>
                </a:lnTo>
                <a:lnTo>
                  <a:pt x="216" y="3"/>
                </a:lnTo>
                <a:lnTo>
                  <a:pt x="215" y="3"/>
                </a:lnTo>
                <a:lnTo>
                  <a:pt x="216" y="3"/>
                </a:lnTo>
                <a:lnTo>
                  <a:pt x="217" y="3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2"/>
                </a:lnTo>
                <a:lnTo>
                  <a:pt x="219" y="1"/>
                </a:lnTo>
                <a:lnTo>
                  <a:pt x="220" y="0"/>
                </a:lnTo>
                <a:lnTo>
                  <a:pt x="220" y="2"/>
                </a:lnTo>
                <a:lnTo>
                  <a:pt x="220" y="3"/>
                </a:lnTo>
                <a:lnTo>
                  <a:pt x="219" y="3"/>
                </a:lnTo>
                <a:lnTo>
                  <a:pt x="218" y="3"/>
                </a:lnTo>
                <a:lnTo>
                  <a:pt x="218" y="4"/>
                </a:lnTo>
                <a:lnTo>
                  <a:pt x="217" y="5"/>
                </a:lnTo>
                <a:lnTo>
                  <a:pt x="216" y="6"/>
                </a:lnTo>
                <a:lnTo>
                  <a:pt x="216" y="7"/>
                </a:lnTo>
                <a:lnTo>
                  <a:pt x="215" y="7"/>
                </a:lnTo>
                <a:lnTo>
                  <a:pt x="215" y="10"/>
                </a:lnTo>
                <a:lnTo>
                  <a:pt x="214" y="10"/>
                </a:lnTo>
                <a:lnTo>
                  <a:pt x="215" y="11"/>
                </a:lnTo>
                <a:lnTo>
                  <a:pt x="216" y="12"/>
                </a:lnTo>
                <a:lnTo>
                  <a:pt x="216" y="13"/>
                </a:lnTo>
                <a:lnTo>
                  <a:pt x="216" y="12"/>
                </a:lnTo>
                <a:lnTo>
                  <a:pt x="217" y="12"/>
                </a:lnTo>
                <a:lnTo>
                  <a:pt x="217" y="13"/>
                </a:lnTo>
                <a:lnTo>
                  <a:pt x="216" y="13"/>
                </a:lnTo>
                <a:lnTo>
                  <a:pt x="214" y="14"/>
                </a:lnTo>
                <a:lnTo>
                  <a:pt x="214" y="13"/>
                </a:lnTo>
                <a:lnTo>
                  <a:pt x="214" y="14"/>
                </a:lnTo>
                <a:lnTo>
                  <a:pt x="213" y="15"/>
                </a:lnTo>
                <a:lnTo>
                  <a:pt x="214" y="17"/>
                </a:lnTo>
                <a:lnTo>
                  <a:pt x="213" y="18"/>
                </a:lnTo>
                <a:lnTo>
                  <a:pt x="213" y="17"/>
                </a:lnTo>
                <a:lnTo>
                  <a:pt x="212" y="18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2" y="22"/>
                </a:lnTo>
                <a:lnTo>
                  <a:pt x="211" y="21"/>
                </a:lnTo>
                <a:lnTo>
                  <a:pt x="211" y="22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09" y="21"/>
                </a:lnTo>
                <a:lnTo>
                  <a:pt x="210" y="23"/>
                </a:lnTo>
                <a:lnTo>
                  <a:pt x="209" y="23"/>
                </a:lnTo>
                <a:lnTo>
                  <a:pt x="211" y="24"/>
                </a:lnTo>
                <a:lnTo>
                  <a:pt x="210" y="25"/>
                </a:lnTo>
                <a:lnTo>
                  <a:pt x="209" y="26"/>
                </a:lnTo>
                <a:lnTo>
                  <a:pt x="210" y="26"/>
                </a:lnTo>
                <a:lnTo>
                  <a:pt x="209" y="26"/>
                </a:lnTo>
                <a:lnTo>
                  <a:pt x="210" y="26"/>
                </a:lnTo>
                <a:lnTo>
                  <a:pt x="209" y="28"/>
                </a:lnTo>
                <a:lnTo>
                  <a:pt x="209" y="29"/>
                </a:lnTo>
                <a:lnTo>
                  <a:pt x="209" y="30"/>
                </a:lnTo>
                <a:lnTo>
                  <a:pt x="209" y="31"/>
                </a:lnTo>
                <a:lnTo>
                  <a:pt x="209" y="32"/>
                </a:lnTo>
                <a:lnTo>
                  <a:pt x="210" y="32"/>
                </a:lnTo>
                <a:lnTo>
                  <a:pt x="210" y="33"/>
                </a:lnTo>
                <a:lnTo>
                  <a:pt x="210" y="32"/>
                </a:lnTo>
                <a:lnTo>
                  <a:pt x="211" y="33"/>
                </a:lnTo>
                <a:lnTo>
                  <a:pt x="212" y="33"/>
                </a:lnTo>
                <a:lnTo>
                  <a:pt x="213" y="33"/>
                </a:lnTo>
                <a:lnTo>
                  <a:pt x="213" y="34"/>
                </a:lnTo>
                <a:lnTo>
                  <a:pt x="214" y="34"/>
                </a:lnTo>
                <a:lnTo>
                  <a:pt x="214" y="35"/>
                </a:lnTo>
                <a:lnTo>
                  <a:pt x="214" y="36"/>
                </a:lnTo>
                <a:lnTo>
                  <a:pt x="216" y="36"/>
                </a:lnTo>
                <a:lnTo>
                  <a:pt x="217" y="36"/>
                </a:lnTo>
                <a:lnTo>
                  <a:pt x="217" y="37"/>
                </a:lnTo>
                <a:lnTo>
                  <a:pt x="218" y="37"/>
                </a:lnTo>
                <a:lnTo>
                  <a:pt x="220" y="37"/>
                </a:lnTo>
                <a:lnTo>
                  <a:pt x="220" y="38"/>
                </a:lnTo>
                <a:lnTo>
                  <a:pt x="222" y="38"/>
                </a:lnTo>
                <a:lnTo>
                  <a:pt x="223" y="38"/>
                </a:lnTo>
                <a:lnTo>
                  <a:pt x="225" y="38"/>
                </a:lnTo>
                <a:lnTo>
                  <a:pt x="226" y="39"/>
                </a:lnTo>
                <a:lnTo>
                  <a:pt x="227" y="39"/>
                </a:lnTo>
                <a:lnTo>
                  <a:pt x="228" y="39"/>
                </a:lnTo>
                <a:lnTo>
                  <a:pt x="228" y="40"/>
                </a:lnTo>
                <a:lnTo>
                  <a:pt x="229" y="39"/>
                </a:lnTo>
                <a:lnTo>
                  <a:pt x="231" y="40"/>
                </a:lnTo>
                <a:lnTo>
                  <a:pt x="232" y="41"/>
                </a:lnTo>
                <a:lnTo>
                  <a:pt x="232" y="40"/>
                </a:lnTo>
                <a:lnTo>
                  <a:pt x="235" y="42"/>
                </a:lnTo>
                <a:lnTo>
                  <a:pt x="237" y="42"/>
                </a:lnTo>
                <a:lnTo>
                  <a:pt x="238" y="42"/>
                </a:lnTo>
                <a:lnTo>
                  <a:pt x="258" y="55"/>
                </a:lnTo>
                <a:lnTo>
                  <a:pt x="259" y="55"/>
                </a:lnTo>
                <a:lnTo>
                  <a:pt x="269" y="61"/>
                </a:lnTo>
                <a:lnTo>
                  <a:pt x="275" y="65"/>
                </a:lnTo>
                <a:lnTo>
                  <a:pt x="278" y="63"/>
                </a:lnTo>
                <a:lnTo>
                  <a:pt x="278" y="62"/>
                </a:lnTo>
                <a:lnTo>
                  <a:pt x="277" y="60"/>
                </a:lnTo>
                <a:lnTo>
                  <a:pt x="278" y="59"/>
                </a:lnTo>
                <a:lnTo>
                  <a:pt x="277" y="58"/>
                </a:lnTo>
                <a:lnTo>
                  <a:pt x="278" y="58"/>
                </a:lnTo>
                <a:lnTo>
                  <a:pt x="277" y="56"/>
                </a:lnTo>
                <a:lnTo>
                  <a:pt x="277" y="55"/>
                </a:lnTo>
                <a:lnTo>
                  <a:pt x="278" y="54"/>
                </a:lnTo>
                <a:lnTo>
                  <a:pt x="278" y="53"/>
                </a:lnTo>
                <a:lnTo>
                  <a:pt x="277" y="52"/>
                </a:lnTo>
                <a:lnTo>
                  <a:pt x="278" y="49"/>
                </a:lnTo>
                <a:lnTo>
                  <a:pt x="279" y="49"/>
                </a:lnTo>
                <a:lnTo>
                  <a:pt x="281" y="46"/>
                </a:lnTo>
                <a:lnTo>
                  <a:pt x="282" y="44"/>
                </a:lnTo>
                <a:lnTo>
                  <a:pt x="282" y="43"/>
                </a:lnTo>
                <a:lnTo>
                  <a:pt x="282" y="42"/>
                </a:lnTo>
                <a:lnTo>
                  <a:pt x="283" y="41"/>
                </a:lnTo>
                <a:lnTo>
                  <a:pt x="284" y="40"/>
                </a:lnTo>
                <a:lnTo>
                  <a:pt x="284" y="39"/>
                </a:lnTo>
                <a:lnTo>
                  <a:pt x="284" y="38"/>
                </a:ln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6"/>
                </a:lnTo>
                <a:lnTo>
                  <a:pt x="288" y="35"/>
                </a:lnTo>
                <a:lnTo>
                  <a:pt x="288" y="34"/>
                </a:lnTo>
                <a:lnTo>
                  <a:pt x="289" y="33"/>
                </a:lnTo>
                <a:lnTo>
                  <a:pt x="290" y="32"/>
                </a:lnTo>
                <a:lnTo>
                  <a:pt x="291" y="32"/>
                </a:lnTo>
                <a:lnTo>
                  <a:pt x="292" y="32"/>
                </a:lnTo>
                <a:lnTo>
                  <a:pt x="292" y="30"/>
                </a:lnTo>
                <a:lnTo>
                  <a:pt x="293" y="29"/>
                </a:lnTo>
                <a:lnTo>
                  <a:pt x="295" y="32"/>
                </a:lnTo>
                <a:lnTo>
                  <a:pt x="296" y="33"/>
                </a:lnTo>
                <a:lnTo>
                  <a:pt x="297" y="33"/>
                </a:lnTo>
                <a:lnTo>
                  <a:pt x="297" y="34"/>
                </a:lnTo>
                <a:lnTo>
                  <a:pt x="297" y="35"/>
                </a:lnTo>
                <a:lnTo>
                  <a:pt x="296" y="36"/>
                </a:lnTo>
                <a:lnTo>
                  <a:pt x="295" y="36"/>
                </a:lnTo>
                <a:lnTo>
                  <a:pt x="296" y="37"/>
                </a:lnTo>
                <a:lnTo>
                  <a:pt x="296" y="38"/>
                </a:lnTo>
                <a:lnTo>
                  <a:pt x="298" y="38"/>
                </a:lnTo>
                <a:lnTo>
                  <a:pt x="298" y="39"/>
                </a:lnTo>
                <a:lnTo>
                  <a:pt x="298" y="38"/>
                </a:lnTo>
                <a:lnTo>
                  <a:pt x="300" y="38"/>
                </a:lnTo>
                <a:lnTo>
                  <a:pt x="301" y="38"/>
                </a:lnTo>
                <a:lnTo>
                  <a:pt x="301" y="39"/>
                </a:lnTo>
                <a:lnTo>
                  <a:pt x="304" y="41"/>
                </a:lnTo>
                <a:lnTo>
                  <a:pt x="304" y="42"/>
                </a:lnTo>
                <a:lnTo>
                  <a:pt x="310" y="31"/>
                </a:lnTo>
                <a:lnTo>
                  <a:pt x="311" y="31"/>
                </a:lnTo>
                <a:lnTo>
                  <a:pt x="311" y="30"/>
                </a:lnTo>
                <a:lnTo>
                  <a:pt x="312" y="30"/>
                </a:lnTo>
                <a:lnTo>
                  <a:pt x="312" y="31"/>
                </a:lnTo>
                <a:lnTo>
                  <a:pt x="312" y="30"/>
                </a:lnTo>
                <a:lnTo>
                  <a:pt x="313" y="31"/>
                </a:lnTo>
                <a:lnTo>
                  <a:pt x="313" y="32"/>
                </a:lnTo>
                <a:lnTo>
                  <a:pt x="313" y="33"/>
                </a:lnTo>
                <a:lnTo>
                  <a:pt x="314" y="33"/>
                </a:lnTo>
                <a:lnTo>
                  <a:pt x="315" y="33"/>
                </a:lnTo>
                <a:lnTo>
                  <a:pt x="315" y="34"/>
                </a:lnTo>
                <a:lnTo>
                  <a:pt x="316" y="34"/>
                </a:lnTo>
                <a:lnTo>
                  <a:pt x="316" y="35"/>
                </a:lnTo>
                <a:lnTo>
                  <a:pt x="316" y="36"/>
                </a:lnTo>
                <a:lnTo>
                  <a:pt x="317" y="36"/>
                </a:lnTo>
                <a:lnTo>
                  <a:pt x="318" y="37"/>
                </a:lnTo>
                <a:lnTo>
                  <a:pt x="319" y="38"/>
                </a:lnTo>
                <a:lnTo>
                  <a:pt x="320" y="39"/>
                </a:lnTo>
                <a:lnTo>
                  <a:pt x="321" y="39"/>
                </a:lnTo>
                <a:lnTo>
                  <a:pt x="321" y="41"/>
                </a:lnTo>
                <a:lnTo>
                  <a:pt x="321" y="42"/>
                </a:lnTo>
                <a:lnTo>
                  <a:pt x="321" y="43"/>
                </a:lnTo>
                <a:lnTo>
                  <a:pt x="321" y="44"/>
                </a:lnTo>
                <a:lnTo>
                  <a:pt x="322" y="45"/>
                </a:lnTo>
                <a:lnTo>
                  <a:pt x="323" y="45"/>
                </a:lnTo>
                <a:lnTo>
                  <a:pt x="324" y="44"/>
                </a:lnTo>
                <a:lnTo>
                  <a:pt x="324" y="45"/>
                </a:lnTo>
                <a:lnTo>
                  <a:pt x="324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6"/>
                </a:lnTo>
                <a:lnTo>
                  <a:pt x="328" y="47"/>
                </a:lnTo>
                <a:lnTo>
                  <a:pt x="328" y="49"/>
                </a:lnTo>
                <a:lnTo>
                  <a:pt x="329" y="49"/>
                </a:lnTo>
                <a:lnTo>
                  <a:pt x="330" y="49"/>
                </a:lnTo>
                <a:lnTo>
                  <a:pt x="330" y="50"/>
                </a:lnTo>
                <a:lnTo>
                  <a:pt x="330" y="51"/>
                </a:lnTo>
                <a:lnTo>
                  <a:pt x="331" y="52"/>
                </a:lnTo>
                <a:lnTo>
                  <a:pt x="330" y="52"/>
                </a:lnTo>
                <a:lnTo>
                  <a:pt x="331" y="52"/>
                </a:lnTo>
                <a:lnTo>
                  <a:pt x="332" y="54"/>
                </a:lnTo>
                <a:lnTo>
                  <a:pt x="332" y="55"/>
                </a:lnTo>
                <a:lnTo>
                  <a:pt x="331" y="55"/>
                </a:lnTo>
                <a:lnTo>
                  <a:pt x="330" y="55"/>
                </a:lnTo>
                <a:lnTo>
                  <a:pt x="331" y="56"/>
                </a:lnTo>
                <a:lnTo>
                  <a:pt x="331" y="57"/>
                </a:lnTo>
                <a:lnTo>
                  <a:pt x="332" y="58"/>
                </a:lnTo>
                <a:lnTo>
                  <a:pt x="332" y="60"/>
                </a:lnTo>
                <a:lnTo>
                  <a:pt x="332" y="61"/>
                </a:lnTo>
                <a:lnTo>
                  <a:pt x="331" y="62"/>
                </a:lnTo>
                <a:lnTo>
                  <a:pt x="330" y="62"/>
                </a:lnTo>
                <a:lnTo>
                  <a:pt x="331" y="63"/>
                </a:lnTo>
                <a:lnTo>
                  <a:pt x="331" y="64"/>
                </a:lnTo>
                <a:lnTo>
                  <a:pt x="330" y="65"/>
                </a:lnTo>
                <a:lnTo>
                  <a:pt x="330" y="66"/>
                </a:lnTo>
                <a:lnTo>
                  <a:pt x="331" y="68"/>
                </a:lnTo>
                <a:lnTo>
                  <a:pt x="332" y="68"/>
                </a:lnTo>
                <a:lnTo>
                  <a:pt x="333" y="68"/>
                </a:lnTo>
                <a:lnTo>
                  <a:pt x="334" y="67"/>
                </a:lnTo>
                <a:lnTo>
                  <a:pt x="334" y="65"/>
                </a:lnTo>
                <a:lnTo>
                  <a:pt x="333" y="65"/>
                </a:lnTo>
                <a:lnTo>
                  <a:pt x="333" y="64"/>
                </a:lnTo>
                <a:lnTo>
                  <a:pt x="333" y="62"/>
                </a:lnTo>
                <a:lnTo>
                  <a:pt x="334" y="62"/>
                </a:lnTo>
                <a:lnTo>
                  <a:pt x="334" y="61"/>
                </a:lnTo>
                <a:lnTo>
                  <a:pt x="333" y="59"/>
                </a:lnTo>
                <a:lnTo>
                  <a:pt x="334" y="59"/>
                </a:lnTo>
                <a:lnTo>
                  <a:pt x="336" y="58"/>
                </a:lnTo>
                <a:lnTo>
                  <a:pt x="336" y="57"/>
                </a:lnTo>
                <a:lnTo>
                  <a:pt x="336" y="55"/>
                </a:lnTo>
                <a:lnTo>
                  <a:pt x="337" y="54"/>
                </a:lnTo>
                <a:lnTo>
                  <a:pt x="337" y="55"/>
                </a:lnTo>
                <a:lnTo>
                  <a:pt x="338" y="55"/>
                </a:lnTo>
                <a:lnTo>
                  <a:pt x="339" y="55"/>
                </a:lnTo>
                <a:lnTo>
                  <a:pt x="340" y="56"/>
                </a:lnTo>
                <a:lnTo>
                  <a:pt x="339" y="57"/>
                </a:lnTo>
                <a:lnTo>
                  <a:pt x="339" y="58"/>
                </a:lnTo>
                <a:lnTo>
                  <a:pt x="339" y="59"/>
                </a:lnTo>
                <a:lnTo>
                  <a:pt x="339" y="60"/>
                </a:lnTo>
                <a:lnTo>
                  <a:pt x="339" y="61"/>
                </a:lnTo>
                <a:lnTo>
                  <a:pt x="339" y="62"/>
                </a:lnTo>
                <a:lnTo>
                  <a:pt x="340" y="62"/>
                </a:lnTo>
                <a:lnTo>
                  <a:pt x="341" y="63"/>
                </a:lnTo>
                <a:lnTo>
                  <a:pt x="340" y="63"/>
                </a:lnTo>
                <a:lnTo>
                  <a:pt x="340" y="64"/>
                </a:lnTo>
                <a:lnTo>
                  <a:pt x="341" y="64"/>
                </a:lnTo>
                <a:lnTo>
                  <a:pt x="340" y="64"/>
                </a:lnTo>
                <a:lnTo>
                  <a:pt x="340" y="65"/>
                </a:lnTo>
                <a:lnTo>
                  <a:pt x="342" y="65"/>
                </a:lnTo>
                <a:lnTo>
                  <a:pt x="342" y="66"/>
                </a:lnTo>
                <a:lnTo>
                  <a:pt x="342" y="65"/>
                </a:lnTo>
                <a:lnTo>
                  <a:pt x="344" y="65"/>
                </a:lnTo>
                <a:lnTo>
                  <a:pt x="344" y="64"/>
                </a:lnTo>
                <a:lnTo>
                  <a:pt x="344" y="65"/>
                </a:lnTo>
                <a:lnTo>
                  <a:pt x="345" y="65"/>
                </a:lnTo>
                <a:lnTo>
                  <a:pt x="345" y="64"/>
                </a:lnTo>
                <a:lnTo>
                  <a:pt x="346" y="64"/>
                </a:lnTo>
                <a:lnTo>
                  <a:pt x="346" y="63"/>
                </a:lnTo>
                <a:lnTo>
                  <a:pt x="347" y="63"/>
                </a:lnTo>
                <a:lnTo>
                  <a:pt x="347" y="62"/>
                </a:lnTo>
                <a:lnTo>
                  <a:pt x="348" y="62"/>
                </a:lnTo>
                <a:lnTo>
                  <a:pt x="348" y="63"/>
                </a:lnTo>
                <a:lnTo>
                  <a:pt x="349" y="63"/>
                </a:lnTo>
                <a:lnTo>
                  <a:pt x="349" y="62"/>
                </a:lnTo>
                <a:lnTo>
                  <a:pt x="350" y="62"/>
                </a:lnTo>
                <a:lnTo>
                  <a:pt x="351" y="62"/>
                </a:lnTo>
                <a:lnTo>
                  <a:pt x="353" y="61"/>
                </a:lnTo>
                <a:lnTo>
                  <a:pt x="352" y="60"/>
                </a:lnTo>
                <a:lnTo>
                  <a:pt x="353" y="60"/>
                </a:lnTo>
                <a:lnTo>
                  <a:pt x="353" y="59"/>
                </a:lnTo>
                <a:lnTo>
                  <a:pt x="353" y="60"/>
                </a:lnTo>
                <a:lnTo>
                  <a:pt x="354" y="59"/>
                </a:lnTo>
                <a:lnTo>
                  <a:pt x="356" y="59"/>
                </a:lnTo>
                <a:lnTo>
                  <a:pt x="356" y="58"/>
                </a:lnTo>
                <a:lnTo>
                  <a:pt x="356" y="57"/>
                </a:lnTo>
                <a:lnTo>
                  <a:pt x="357" y="57"/>
                </a:lnTo>
                <a:lnTo>
                  <a:pt x="358" y="57"/>
                </a:lnTo>
                <a:lnTo>
                  <a:pt x="358" y="58"/>
                </a:lnTo>
                <a:lnTo>
                  <a:pt x="359" y="57"/>
                </a:lnTo>
                <a:lnTo>
                  <a:pt x="360" y="56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2" y="56"/>
                </a:lnTo>
                <a:lnTo>
                  <a:pt x="363" y="55"/>
                </a:lnTo>
                <a:lnTo>
                  <a:pt x="363" y="56"/>
                </a:lnTo>
                <a:lnTo>
                  <a:pt x="362" y="57"/>
                </a:lnTo>
                <a:lnTo>
                  <a:pt x="362" y="58"/>
                </a:lnTo>
                <a:lnTo>
                  <a:pt x="362" y="59"/>
                </a:lnTo>
                <a:lnTo>
                  <a:pt x="362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2" y="62"/>
                </a:lnTo>
                <a:lnTo>
                  <a:pt x="362" y="63"/>
                </a:lnTo>
                <a:lnTo>
                  <a:pt x="362" y="65"/>
                </a:lnTo>
                <a:lnTo>
                  <a:pt x="361" y="67"/>
                </a:lnTo>
                <a:lnTo>
                  <a:pt x="362" y="67"/>
                </a:lnTo>
                <a:lnTo>
                  <a:pt x="362" y="68"/>
                </a:lnTo>
                <a:lnTo>
                  <a:pt x="362" y="67"/>
                </a:lnTo>
                <a:lnTo>
                  <a:pt x="363" y="67"/>
                </a:lnTo>
                <a:lnTo>
                  <a:pt x="365" y="66"/>
                </a:lnTo>
                <a:lnTo>
                  <a:pt x="365" y="65"/>
                </a:lnTo>
                <a:lnTo>
                  <a:pt x="366" y="66"/>
                </a:lnTo>
                <a:lnTo>
                  <a:pt x="367" y="65"/>
                </a:lnTo>
                <a:lnTo>
                  <a:pt x="368" y="66"/>
                </a:lnTo>
                <a:lnTo>
                  <a:pt x="368" y="65"/>
                </a:lnTo>
                <a:lnTo>
                  <a:pt x="368" y="64"/>
                </a:lnTo>
                <a:lnTo>
                  <a:pt x="368" y="62"/>
                </a:lnTo>
                <a:lnTo>
                  <a:pt x="369" y="62"/>
                </a:lnTo>
                <a:lnTo>
                  <a:pt x="369" y="63"/>
                </a:lnTo>
                <a:lnTo>
                  <a:pt x="370" y="63"/>
                </a:lnTo>
                <a:lnTo>
                  <a:pt x="371" y="64"/>
                </a:lnTo>
                <a:lnTo>
                  <a:pt x="370" y="64"/>
                </a:lnTo>
                <a:lnTo>
                  <a:pt x="370" y="65"/>
                </a:lnTo>
                <a:lnTo>
                  <a:pt x="371" y="65"/>
                </a:lnTo>
                <a:lnTo>
                  <a:pt x="373" y="65"/>
                </a:lnTo>
                <a:lnTo>
                  <a:pt x="374" y="65"/>
                </a:lnTo>
                <a:lnTo>
                  <a:pt x="375" y="66"/>
                </a:lnTo>
                <a:lnTo>
                  <a:pt x="375" y="67"/>
                </a:lnTo>
                <a:lnTo>
                  <a:pt x="375" y="68"/>
                </a:lnTo>
                <a:lnTo>
                  <a:pt x="376" y="68"/>
                </a:lnTo>
                <a:lnTo>
                  <a:pt x="376" y="67"/>
                </a:lnTo>
                <a:lnTo>
                  <a:pt x="376" y="68"/>
                </a:lnTo>
                <a:lnTo>
                  <a:pt x="377" y="67"/>
                </a:lnTo>
                <a:lnTo>
                  <a:pt x="378" y="66"/>
                </a:lnTo>
                <a:lnTo>
                  <a:pt x="379" y="66"/>
                </a:lnTo>
                <a:lnTo>
                  <a:pt x="380" y="67"/>
                </a:lnTo>
                <a:lnTo>
                  <a:pt x="380" y="68"/>
                </a:lnTo>
                <a:lnTo>
                  <a:pt x="381" y="67"/>
                </a:lnTo>
                <a:lnTo>
                  <a:pt x="381" y="68"/>
                </a:lnTo>
                <a:lnTo>
                  <a:pt x="382" y="68"/>
                </a:lnTo>
                <a:lnTo>
                  <a:pt x="383" y="68"/>
                </a:lnTo>
                <a:lnTo>
                  <a:pt x="384" y="68"/>
                </a:lnTo>
                <a:lnTo>
                  <a:pt x="385" y="68"/>
                </a:lnTo>
                <a:lnTo>
                  <a:pt x="388" y="68"/>
                </a:lnTo>
                <a:lnTo>
                  <a:pt x="388" y="69"/>
                </a:lnTo>
                <a:lnTo>
                  <a:pt x="396" y="79"/>
                </a:lnTo>
                <a:lnTo>
                  <a:pt x="396" y="78"/>
                </a:lnTo>
                <a:lnTo>
                  <a:pt x="396" y="77"/>
                </a:lnTo>
                <a:lnTo>
                  <a:pt x="397" y="76"/>
                </a:lnTo>
                <a:lnTo>
                  <a:pt x="398" y="75"/>
                </a:lnTo>
                <a:lnTo>
                  <a:pt x="399" y="74"/>
                </a:lnTo>
                <a:lnTo>
                  <a:pt x="399" y="73"/>
                </a:lnTo>
                <a:lnTo>
                  <a:pt x="400" y="71"/>
                </a:lnTo>
                <a:lnTo>
                  <a:pt x="399" y="71"/>
                </a:lnTo>
                <a:lnTo>
                  <a:pt x="398" y="70"/>
                </a:lnTo>
                <a:lnTo>
                  <a:pt x="397" y="68"/>
                </a:lnTo>
                <a:lnTo>
                  <a:pt x="398" y="68"/>
                </a:lnTo>
                <a:lnTo>
                  <a:pt x="397" y="67"/>
                </a:lnTo>
                <a:lnTo>
                  <a:pt x="397" y="66"/>
                </a:lnTo>
                <a:lnTo>
                  <a:pt x="397" y="65"/>
                </a:lnTo>
                <a:lnTo>
                  <a:pt x="398" y="65"/>
                </a:lnTo>
                <a:lnTo>
                  <a:pt x="399" y="64"/>
                </a:lnTo>
                <a:lnTo>
                  <a:pt x="398" y="63"/>
                </a:lnTo>
                <a:lnTo>
                  <a:pt x="398" y="62"/>
                </a:lnTo>
                <a:lnTo>
                  <a:pt x="397" y="62"/>
                </a:lnTo>
                <a:lnTo>
                  <a:pt x="398" y="62"/>
                </a:lnTo>
                <a:lnTo>
                  <a:pt x="398" y="61"/>
                </a:lnTo>
                <a:lnTo>
                  <a:pt x="397" y="61"/>
                </a:lnTo>
                <a:lnTo>
                  <a:pt x="397" y="60"/>
                </a:lnTo>
                <a:lnTo>
                  <a:pt x="396" y="60"/>
                </a:lnTo>
                <a:lnTo>
                  <a:pt x="397" y="60"/>
                </a:lnTo>
                <a:lnTo>
                  <a:pt x="397" y="59"/>
                </a:lnTo>
                <a:lnTo>
                  <a:pt x="397" y="58"/>
                </a:lnTo>
                <a:lnTo>
                  <a:pt x="398" y="58"/>
                </a:lnTo>
                <a:lnTo>
                  <a:pt x="396" y="57"/>
                </a:lnTo>
                <a:lnTo>
                  <a:pt x="397" y="56"/>
                </a:lnTo>
                <a:lnTo>
                  <a:pt x="398" y="56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4"/>
                </a:lnTo>
                <a:lnTo>
                  <a:pt x="398" y="53"/>
                </a:lnTo>
                <a:lnTo>
                  <a:pt x="399" y="53"/>
                </a:lnTo>
                <a:lnTo>
                  <a:pt x="399" y="52"/>
                </a:lnTo>
                <a:lnTo>
                  <a:pt x="400" y="52"/>
                </a:lnTo>
                <a:lnTo>
                  <a:pt x="402" y="53"/>
                </a:lnTo>
                <a:lnTo>
                  <a:pt x="403" y="53"/>
                </a:lnTo>
                <a:lnTo>
                  <a:pt x="404" y="53"/>
                </a:lnTo>
                <a:lnTo>
                  <a:pt x="405" y="54"/>
                </a:lnTo>
                <a:lnTo>
                  <a:pt x="404" y="55"/>
                </a:lnTo>
                <a:lnTo>
                  <a:pt x="404" y="58"/>
                </a:lnTo>
                <a:lnTo>
                  <a:pt x="405" y="58"/>
                </a:lnTo>
                <a:lnTo>
                  <a:pt x="406" y="58"/>
                </a:lnTo>
                <a:lnTo>
                  <a:pt x="407" y="58"/>
                </a:lnTo>
                <a:lnTo>
                  <a:pt x="408" y="58"/>
                </a:lnTo>
                <a:lnTo>
                  <a:pt x="409" y="58"/>
                </a:lnTo>
                <a:lnTo>
                  <a:pt x="410" y="58"/>
                </a:lnTo>
                <a:lnTo>
                  <a:pt x="410" y="60"/>
                </a:lnTo>
                <a:lnTo>
                  <a:pt x="410" y="61"/>
                </a:lnTo>
                <a:lnTo>
                  <a:pt x="411" y="62"/>
                </a:lnTo>
                <a:lnTo>
                  <a:pt x="413" y="61"/>
                </a:lnTo>
                <a:lnTo>
                  <a:pt x="414" y="62"/>
                </a:lnTo>
                <a:lnTo>
                  <a:pt x="412" y="62"/>
                </a:lnTo>
                <a:lnTo>
                  <a:pt x="412" y="63"/>
                </a:lnTo>
                <a:lnTo>
                  <a:pt x="414" y="65"/>
                </a:lnTo>
                <a:lnTo>
                  <a:pt x="413" y="65"/>
                </a:lnTo>
                <a:lnTo>
                  <a:pt x="414" y="65"/>
                </a:lnTo>
                <a:lnTo>
                  <a:pt x="414" y="66"/>
                </a:lnTo>
                <a:lnTo>
                  <a:pt x="414" y="65"/>
                </a:lnTo>
                <a:lnTo>
                  <a:pt x="416" y="64"/>
                </a:lnTo>
                <a:lnTo>
                  <a:pt x="417" y="64"/>
                </a:lnTo>
                <a:lnTo>
                  <a:pt x="417" y="62"/>
                </a:lnTo>
                <a:lnTo>
                  <a:pt x="418" y="62"/>
                </a:lnTo>
                <a:lnTo>
                  <a:pt x="420" y="63"/>
                </a:lnTo>
                <a:lnTo>
                  <a:pt x="420" y="62"/>
                </a:lnTo>
                <a:lnTo>
                  <a:pt x="421" y="64"/>
                </a:lnTo>
                <a:lnTo>
                  <a:pt x="422" y="63"/>
                </a:lnTo>
                <a:lnTo>
                  <a:pt x="423" y="63"/>
                </a:lnTo>
                <a:lnTo>
                  <a:pt x="424" y="63"/>
                </a:lnTo>
                <a:lnTo>
                  <a:pt x="424" y="64"/>
                </a:lnTo>
                <a:lnTo>
                  <a:pt x="425" y="63"/>
                </a:lnTo>
                <a:lnTo>
                  <a:pt x="425" y="62"/>
                </a:lnTo>
                <a:lnTo>
                  <a:pt x="426" y="62"/>
                </a:lnTo>
                <a:lnTo>
                  <a:pt x="427" y="62"/>
                </a:lnTo>
                <a:lnTo>
                  <a:pt x="426" y="60"/>
                </a:lnTo>
                <a:lnTo>
                  <a:pt x="428" y="59"/>
                </a:lnTo>
                <a:lnTo>
                  <a:pt x="428" y="58"/>
                </a:lnTo>
                <a:lnTo>
                  <a:pt x="428" y="59"/>
                </a:lnTo>
                <a:lnTo>
                  <a:pt x="429" y="58"/>
                </a:lnTo>
                <a:lnTo>
                  <a:pt x="430" y="58"/>
                </a:lnTo>
                <a:lnTo>
                  <a:pt x="431" y="58"/>
                </a:lnTo>
                <a:lnTo>
                  <a:pt x="432" y="59"/>
                </a:lnTo>
                <a:lnTo>
                  <a:pt x="431" y="59"/>
                </a:lnTo>
                <a:lnTo>
                  <a:pt x="432" y="60"/>
                </a:lnTo>
                <a:lnTo>
                  <a:pt x="433" y="60"/>
                </a:lnTo>
                <a:lnTo>
                  <a:pt x="434" y="60"/>
                </a:lnTo>
                <a:lnTo>
                  <a:pt x="434" y="59"/>
                </a:lnTo>
                <a:lnTo>
                  <a:pt x="434" y="58"/>
                </a:lnTo>
                <a:lnTo>
                  <a:pt x="435" y="58"/>
                </a:lnTo>
                <a:lnTo>
                  <a:pt x="436" y="58"/>
                </a:lnTo>
                <a:lnTo>
                  <a:pt x="437" y="57"/>
                </a:lnTo>
                <a:lnTo>
                  <a:pt x="437" y="58"/>
                </a:lnTo>
                <a:lnTo>
                  <a:pt x="437" y="57"/>
                </a:lnTo>
                <a:lnTo>
                  <a:pt x="438" y="58"/>
                </a:lnTo>
                <a:lnTo>
                  <a:pt x="439" y="58"/>
                </a:lnTo>
                <a:lnTo>
                  <a:pt x="438" y="57"/>
                </a:lnTo>
                <a:lnTo>
                  <a:pt x="439" y="57"/>
                </a:lnTo>
                <a:lnTo>
                  <a:pt x="439" y="56"/>
                </a:lnTo>
                <a:lnTo>
                  <a:pt x="440" y="56"/>
                </a:lnTo>
                <a:lnTo>
                  <a:pt x="441" y="56"/>
                </a:lnTo>
                <a:lnTo>
                  <a:pt x="441" y="55"/>
                </a:lnTo>
                <a:lnTo>
                  <a:pt x="442" y="55"/>
                </a:lnTo>
                <a:lnTo>
                  <a:pt x="443" y="55"/>
                </a:lnTo>
                <a:lnTo>
                  <a:pt x="444" y="55"/>
                </a:lnTo>
                <a:lnTo>
                  <a:pt x="444" y="54"/>
                </a:lnTo>
                <a:lnTo>
                  <a:pt x="444" y="53"/>
                </a:lnTo>
                <a:lnTo>
                  <a:pt x="445" y="54"/>
                </a:lnTo>
                <a:lnTo>
                  <a:pt x="446" y="54"/>
                </a:lnTo>
                <a:lnTo>
                  <a:pt x="446" y="53"/>
                </a:lnTo>
                <a:lnTo>
                  <a:pt x="447" y="53"/>
                </a:lnTo>
                <a:lnTo>
                  <a:pt x="448" y="52"/>
                </a:lnTo>
                <a:lnTo>
                  <a:pt x="449" y="52"/>
                </a:lnTo>
                <a:lnTo>
                  <a:pt x="449" y="51"/>
                </a:lnTo>
                <a:lnTo>
                  <a:pt x="451" y="49"/>
                </a:lnTo>
                <a:lnTo>
                  <a:pt x="452" y="49"/>
                </a:lnTo>
                <a:lnTo>
                  <a:pt x="453" y="49"/>
                </a:lnTo>
                <a:lnTo>
                  <a:pt x="454" y="49"/>
                </a:lnTo>
                <a:lnTo>
                  <a:pt x="455" y="49"/>
                </a:lnTo>
                <a:lnTo>
                  <a:pt x="455" y="48"/>
                </a:lnTo>
                <a:lnTo>
                  <a:pt x="456" y="47"/>
                </a:lnTo>
                <a:lnTo>
                  <a:pt x="457" y="4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4" name="Freeform 76"/>
          <p:cNvSpPr>
            <a:spLocks/>
          </p:cNvSpPr>
          <p:nvPr/>
        </p:nvSpPr>
        <p:spPr bwMode="auto">
          <a:xfrm>
            <a:off x="6586538" y="3602038"/>
            <a:ext cx="268287" cy="657225"/>
          </a:xfrm>
          <a:custGeom>
            <a:avLst/>
            <a:gdLst>
              <a:gd name="T0" fmla="*/ 2147483647 w 169"/>
              <a:gd name="T1" fmla="*/ 2147483647 h 414"/>
              <a:gd name="T2" fmla="*/ 2147483647 w 169"/>
              <a:gd name="T3" fmla="*/ 2147483647 h 414"/>
              <a:gd name="T4" fmla="*/ 2147483647 w 169"/>
              <a:gd name="T5" fmla="*/ 2147483647 h 414"/>
              <a:gd name="T6" fmla="*/ 2147483647 w 169"/>
              <a:gd name="T7" fmla="*/ 2147483647 h 414"/>
              <a:gd name="T8" fmla="*/ 2147483647 w 169"/>
              <a:gd name="T9" fmla="*/ 2147483647 h 414"/>
              <a:gd name="T10" fmla="*/ 2147483647 w 169"/>
              <a:gd name="T11" fmla="*/ 2147483647 h 414"/>
              <a:gd name="T12" fmla="*/ 2147483647 w 169"/>
              <a:gd name="T13" fmla="*/ 2147483647 h 414"/>
              <a:gd name="T14" fmla="*/ 2147483647 w 169"/>
              <a:gd name="T15" fmla="*/ 2147483647 h 414"/>
              <a:gd name="T16" fmla="*/ 2147483647 w 169"/>
              <a:gd name="T17" fmla="*/ 2147483647 h 414"/>
              <a:gd name="T18" fmla="*/ 2147483647 w 169"/>
              <a:gd name="T19" fmla="*/ 2147483647 h 414"/>
              <a:gd name="T20" fmla="*/ 2147483647 w 169"/>
              <a:gd name="T21" fmla="*/ 2147483647 h 414"/>
              <a:gd name="T22" fmla="*/ 2147483647 w 169"/>
              <a:gd name="T23" fmla="*/ 2147483647 h 414"/>
              <a:gd name="T24" fmla="*/ 2147483647 w 169"/>
              <a:gd name="T25" fmla="*/ 2147483647 h 414"/>
              <a:gd name="T26" fmla="*/ 2147483647 w 169"/>
              <a:gd name="T27" fmla="*/ 2147483647 h 414"/>
              <a:gd name="T28" fmla="*/ 2147483647 w 169"/>
              <a:gd name="T29" fmla="*/ 2147483647 h 414"/>
              <a:gd name="T30" fmla="*/ 2147483647 w 169"/>
              <a:gd name="T31" fmla="*/ 2147483647 h 414"/>
              <a:gd name="T32" fmla="*/ 2147483647 w 169"/>
              <a:gd name="T33" fmla="*/ 2147483647 h 414"/>
              <a:gd name="T34" fmla="*/ 2147483647 w 169"/>
              <a:gd name="T35" fmla="*/ 2147483647 h 414"/>
              <a:gd name="T36" fmla="*/ 2147483647 w 169"/>
              <a:gd name="T37" fmla="*/ 2147483647 h 414"/>
              <a:gd name="T38" fmla="*/ 2147483647 w 169"/>
              <a:gd name="T39" fmla="*/ 2147483647 h 414"/>
              <a:gd name="T40" fmla="*/ 2147483647 w 169"/>
              <a:gd name="T41" fmla="*/ 2147483647 h 414"/>
              <a:gd name="T42" fmla="*/ 2147483647 w 169"/>
              <a:gd name="T43" fmla="*/ 2147483647 h 414"/>
              <a:gd name="T44" fmla="*/ 2147483647 w 169"/>
              <a:gd name="T45" fmla="*/ 2147483647 h 414"/>
              <a:gd name="T46" fmla="*/ 2147483647 w 169"/>
              <a:gd name="T47" fmla="*/ 2147483647 h 414"/>
              <a:gd name="T48" fmla="*/ 2147483647 w 169"/>
              <a:gd name="T49" fmla="*/ 2147483647 h 414"/>
              <a:gd name="T50" fmla="*/ 2147483647 w 169"/>
              <a:gd name="T51" fmla="*/ 2147483647 h 414"/>
              <a:gd name="T52" fmla="*/ 2147483647 w 169"/>
              <a:gd name="T53" fmla="*/ 2147483647 h 414"/>
              <a:gd name="T54" fmla="*/ 2147483647 w 169"/>
              <a:gd name="T55" fmla="*/ 2147483647 h 414"/>
              <a:gd name="T56" fmla="*/ 2147483647 w 169"/>
              <a:gd name="T57" fmla="*/ 2147483647 h 414"/>
              <a:gd name="T58" fmla="*/ 2147483647 w 169"/>
              <a:gd name="T59" fmla="*/ 2147483647 h 414"/>
              <a:gd name="T60" fmla="*/ 2147483647 w 169"/>
              <a:gd name="T61" fmla="*/ 2147483647 h 414"/>
              <a:gd name="T62" fmla="*/ 2147483647 w 169"/>
              <a:gd name="T63" fmla="*/ 2147483647 h 414"/>
              <a:gd name="T64" fmla="*/ 2147483647 w 169"/>
              <a:gd name="T65" fmla="*/ 2147483647 h 414"/>
              <a:gd name="T66" fmla="*/ 2147483647 w 169"/>
              <a:gd name="T67" fmla="*/ 2147483647 h 414"/>
              <a:gd name="T68" fmla="*/ 2147483647 w 169"/>
              <a:gd name="T69" fmla="*/ 2147483647 h 414"/>
              <a:gd name="T70" fmla="*/ 2147483647 w 169"/>
              <a:gd name="T71" fmla="*/ 2147483647 h 414"/>
              <a:gd name="T72" fmla="*/ 2147483647 w 169"/>
              <a:gd name="T73" fmla="*/ 2147483647 h 414"/>
              <a:gd name="T74" fmla="*/ 2147483647 w 169"/>
              <a:gd name="T75" fmla="*/ 2147483647 h 414"/>
              <a:gd name="T76" fmla="*/ 2147483647 w 169"/>
              <a:gd name="T77" fmla="*/ 2147483647 h 414"/>
              <a:gd name="T78" fmla="*/ 2147483647 w 169"/>
              <a:gd name="T79" fmla="*/ 2147483647 h 414"/>
              <a:gd name="T80" fmla="*/ 2147483647 w 169"/>
              <a:gd name="T81" fmla="*/ 2147483647 h 414"/>
              <a:gd name="T82" fmla="*/ 2147483647 w 169"/>
              <a:gd name="T83" fmla="*/ 2147483647 h 414"/>
              <a:gd name="T84" fmla="*/ 2147483647 w 169"/>
              <a:gd name="T85" fmla="*/ 2147483647 h 414"/>
              <a:gd name="T86" fmla="*/ 2147483647 w 169"/>
              <a:gd name="T87" fmla="*/ 2147483647 h 414"/>
              <a:gd name="T88" fmla="*/ 2147483647 w 169"/>
              <a:gd name="T89" fmla="*/ 2147483647 h 414"/>
              <a:gd name="T90" fmla="*/ 2147483647 w 169"/>
              <a:gd name="T91" fmla="*/ 2147483647 h 414"/>
              <a:gd name="T92" fmla="*/ 2147483647 w 169"/>
              <a:gd name="T93" fmla="*/ 2147483647 h 414"/>
              <a:gd name="T94" fmla="*/ 2147483647 w 169"/>
              <a:gd name="T95" fmla="*/ 2147483647 h 414"/>
              <a:gd name="T96" fmla="*/ 2147483647 w 169"/>
              <a:gd name="T97" fmla="*/ 2147483647 h 414"/>
              <a:gd name="T98" fmla="*/ 2147483647 w 169"/>
              <a:gd name="T99" fmla="*/ 2147483647 h 414"/>
              <a:gd name="T100" fmla="*/ 2147483647 w 169"/>
              <a:gd name="T101" fmla="*/ 2147483647 h 414"/>
              <a:gd name="T102" fmla="*/ 2147483647 w 169"/>
              <a:gd name="T103" fmla="*/ 2147483647 h 414"/>
              <a:gd name="T104" fmla="*/ 2147483647 w 169"/>
              <a:gd name="T105" fmla="*/ 2147483647 h 414"/>
              <a:gd name="T106" fmla="*/ 2147483647 w 169"/>
              <a:gd name="T107" fmla="*/ 2147483647 h 414"/>
              <a:gd name="T108" fmla="*/ 2147483647 w 169"/>
              <a:gd name="T109" fmla="*/ 2147483647 h 414"/>
              <a:gd name="T110" fmla="*/ 2147483647 w 169"/>
              <a:gd name="T111" fmla="*/ 2147483647 h 414"/>
              <a:gd name="T112" fmla="*/ 2147483647 w 169"/>
              <a:gd name="T113" fmla="*/ 2147483647 h 414"/>
              <a:gd name="T114" fmla="*/ 2147483647 w 169"/>
              <a:gd name="T115" fmla="*/ 2147483647 h 414"/>
              <a:gd name="T116" fmla="*/ 2147483647 w 169"/>
              <a:gd name="T117" fmla="*/ 2147483647 h 414"/>
              <a:gd name="T118" fmla="*/ 2147483647 w 169"/>
              <a:gd name="T119" fmla="*/ 2147483647 h 4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"/>
              <a:gd name="T181" fmla="*/ 0 h 414"/>
              <a:gd name="T182" fmla="*/ 169 w 169"/>
              <a:gd name="T183" fmla="*/ 414 h 4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" h="414">
                <a:moveTo>
                  <a:pt x="104" y="14"/>
                </a:moveTo>
                <a:lnTo>
                  <a:pt x="104" y="13"/>
                </a:lnTo>
                <a:lnTo>
                  <a:pt x="109" y="10"/>
                </a:lnTo>
                <a:lnTo>
                  <a:pt x="117" y="10"/>
                </a:lnTo>
                <a:lnTo>
                  <a:pt x="128" y="10"/>
                </a:lnTo>
                <a:lnTo>
                  <a:pt x="130" y="10"/>
                </a:lnTo>
                <a:lnTo>
                  <a:pt x="130" y="8"/>
                </a:lnTo>
                <a:lnTo>
                  <a:pt x="131" y="8"/>
                </a:lnTo>
                <a:lnTo>
                  <a:pt x="132" y="7"/>
                </a:lnTo>
                <a:lnTo>
                  <a:pt x="133" y="0"/>
                </a:lnTo>
                <a:lnTo>
                  <a:pt x="133" y="1"/>
                </a:lnTo>
                <a:lnTo>
                  <a:pt x="133" y="0"/>
                </a:lnTo>
                <a:lnTo>
                  <a:pt x="133" y="1"/>
                </a:lnTo>
                <a:lnTo>
                  <a:pt x="134" y="2"/>
                </a:lnTo>
                <a:lnTo>
                  <a:pt x="135" y="1"/>
                </a:lnTo>
                <a:lnTo>
                  <a:pt x="136" y="2"/>
                </a:lnTo>
                <a:lnTo>
                  <a:pt x="136" y="3"/>
                </a:lnTo>
                <a:lnTo>
                  <a:pt x="136" y="4"/>
                </a:lnTo>
                <a:lnTo>
                  <a:pt x="136" y="6"/>
                </a:lnTo>
                <a:lnTo>
                  <a:pt x="137" y="6"/>
                </a:lnTo>
                <a:lnTo>
                  <a:pt x="136" y="7"/>
                </a:lnTo>
                <a:lnTo>
                  <a:pt x="136" y="8"/>
                </a:lnTo>
                <a:lnTo>
                  <a:pt x="136" y="9"/>
                </a:lnTo>
                <a:lnTo>
                  <a:pt x="136" y="10"/>
                </a:lnTo>
                <a:lnTo>
                  <a:pt x="136" y="11"/>
                </a:lnTo>
                <a:lnTo>
                  <a:pt x="136" y="12"/>
                </a:lnTo>
                <a:lnTo>
                  <a:pt x="139" y="11"/>
                </a:lnTo>
                <a:lnTo>
                  <a:pt x="140" y="11"/>
                </a:lnTo>
                <a:lnTo>
                  <a:pt x="142" y="10"/>
                </a:lnTo>
                <a:lnTo>
                  <a:pt x="143" y="10"/>
                </a:lnTo>
                <a:lnTo>
                  <a:pt x="145" y="10"/>
                </a:lnTo>
                <a:lnTo>
                  <a:pt x="147" y="10"/>
                </a:lnTo>
                <a:lnTo>
                  <a:pt x="148" y="10"/>
                </a:lnTo>
                <a:lnTo>
                  <a:pt x="149" y="9"/>
                </a:lnTo>
                <a:lnTo>
                  <a:pt x="150" y="9"/>
                </a:lnTo>
                <a:lnTo>
                  <a:pt x="150" y="8"/>
                </a:lnTo>
                <a:lnTo>
                  <a:pt x="151" y="8"/>
                </a:lnTo>
                <a:lnTo>
                  <a:pt x="152" y="8"/>
                </a:lnTo>
                <a:lnTo>
                  <a:pt x="154" y="7"/>
                </a:lnTo>
                <a:lnTo>
                  <a:pt x="153" y="10"/>
                </a:lnTo>
                <a:lnTo>
                  <a:pt x="151" y="11"/>
                </a:lnTo>
                <a:lnTo>
                  <a:pt x="150" y="11"/>
                </a:lnTo>
                <a:lnTo>
                  <a:pt x="149" y="12"/>
                </a:lnTo>
                <a:lnTo>
                  <a:pt x="148" y="13"/>
                </a:lnTo>
                <a:lnTo>
                  <a:pt x="147" y="13"/>
                </a:lnTo>
                <a:lnTo>
                  <a:pt x="146" y="12"/>
                </a:lnTo>
                <a:lnTo>
                  <a:pt x="145" y="13"/>
                </a:lnTo>
                <a:lnTo>
                  <a:pt x="143" y="13"/>
                </a:lnTo>
                <a:lnTo>
                  <a:pt x="143" y="15"/>
                </a:lnTo>
                <a:lnTo>
                  <a:pt x="142" y="15"/>
                </a:lnTo>
                <a:lnTo>
                  <a:pt x="142" y="16"/>
                </a:lnTo>
                <a:lnTo>
                  <a:pt x="142" y="17"/>
                </a:lnTo>
                <a:lnTo>
                  <a:pt x="141" y="18"/>
                </a:lnTo>
                <a:lnTo>
                  <a:pt x="139" y="20"/>
                </a:lnTo>
                <a:lnTo>
                  <a:pt x="140" y="20"/>
                </a:lnTo>
                <a:lnTo>
                  <a:pt x="141" y="22"/>
                </a:lnTo>
                <a:lnTo>
                  <a:pt x="142" y="22"/>
                </a:lnTo>
                <a:lnTo>
                  <a:pt x="142" y="23"/>
                </a:lnTo>
                <a:lnTo>
                  <a:pt x="140" y="24"/>
                </a:lnTo>
                <a:lnTo>
                  <a:pt x="141" y="25"/>
                </a:lnTo>
                <a:lnTo>
                  <a:pt x="140" y="26"/>
                </a:lnTo>
                <a:lnTo>
                  <a:pt x="141" y="26"/>
                </a:lnTo>
                <a:lnTo>
                  <a:pt x="141" y="28"/>
                </a:lnTo>
                <a:lnTo>
                  <a:pt x="140" y="28"/>
                </a:lnTo>
                <a:lnTo>
                  <a:pt x="140" y="29"/>
                </a:lnTo>
                <a:lnTo>
                  <a:pt x="139" y="30"/>
                </a:lnTo>
                <a:lnTo>
                  <a:pt x="139" y="31"/>
                </a:lnTo>
                <a:lnTo>
                  <a:pt x="142" y="31"/>
                </a:lnTo>
                <a:lnTo>
                  <a:pt x="141" y="32"/>
                </a:lnTo>
                <a:lnTo>
                  <a:pt x="141" y="33"/>
                </a:lnTo>
                <a:lnTo>
                  <a:pt x="140" y="35"/>
                </a:lnTo>
                <a:lnTo>
                  <a:pt x="142" y="36"/>
                </a:lnTo>
                <a:lnTo>
                  <a:pt x="142" y="38"/>
                </a:lnTo>
                <a:lnTo>
                  <a:pt x="143" y="38"/>
                </a:lnTo>
                <a:lnTo>
                  <a:pt x="144" y="38"/>
                </a:lnTo>
                <a:lnTo>
                  <a:pt x="145" y="37"/>
                </a:lnTo>
                <a:lnTo>
                  <a:pt x="147" y="36"/>
                </a:lnTo>
                <a:lnTo>
                  <a:pt x="150" y="36"/>
                </a:lnTo>
                <a:lnTo>
                  <a:pt x="153" y="34"/>
                </a:lnTo>
                <a:lnTo>
                  <a:pt x="153" y="33"/>
                </a:lnTo>
                <a:lnTo>
                  <a:pt x="154" y="33"/>
                </a:lnTo>
                <a:lnTo>
                  <a:pt x="156" y="33"/>
                </a:lnTo>
                <a:lnTo>
                  <a:pt x="158" y="32"/>
                </a:lnTo>
                <a:lnTo>
                  <a:pt x="159" y="32"/>
                </a:lnTo>
                <a:lnTo>
                  <a:pt x="159" y="33"/>
                </a:lnTo>
                <a:lnTo>
                  <a:pt x="159" y="35"/>
                </a:lnTo>
                <a:lnTo>
                  <a:pt x="156" y="36"/>
                </a:lnTo>
                <a:lnTo>
                  <a:pt x="156" y="37"/>
                </a:lnTo>
                <a:lnTo>
                  <a:pt x="154" y="39"/>
                </a:lnTo>
                <a:lnTo>
                  <a:pt x="153" y="39"/>
                </a:lnTo>
                <a:lnTo>
                  <a:pt x="153" y="40"/>
                </a:lnTo>
                <a:lnTo>
                  <a:pt x="151" y="41"/>
                </a:lnTo>
                <a:lnTo>
                  <a:pt x="150" y="41"/>
                </a:lnTo>
                <a:lnTo>
                  <a:pt x="149" y="41"/>
                </a:lnTo>
                <a:lnTo>
                  <a:pt x="147" y="42"/>
                </a:lnTo>
                <a:lnTo>
                  <a:pt x="145" y="44"/>
                </a:lnTo>
                <a:lnTo>
                  <a:pt x="145" y="45"/>
                </a:lnTo>
                <a:lnTo>
                  <a:pt x="146" y="44"/>
                </a:lnTo>
                <a:lnTo>
                  <a:pt x="147" y="46"/>
                </a:lnTo>
                <a:lnTo>
                  <a:pt x="147" y="47"/>
                </a:lnTo>
                <a:lnTo>
                  <a:pt x="146" y="48"/>
                </a:lnTo>
                <a:lnTo>
                  <a:pt x="147" y="49"/>
                </a:lnTo>
                <a:lnTo>
                  <a:pt x="146" y="50"/>
                </a:lnTo>
                <a:lnTo>
                  <a:pt x="145" y="51"/>
                </a:lnTo>
                <a:lnTo>
                  <a:pt x="146" y="52"/>
                </a:lnTo>
                <a:lnTo>
                  <a:pt x="145" y="53"/>
                </a:lnTo>
                <a:lnTo>
                  <a:pt x="146" y="54"/>
                </a:lnTo>
                <a:lnTo>
                  <a:pt x="147" y="54"/>
                </a:lnTo>
                <a:lnTo>
                  <a:pt x="147" y="55"/>
                </a:lnTo>
                <a:lnTo>
                  <a:pt x="149" y="54"/>
                </a:lnTo>
                <a:lnTo>
                  <a:pt x="150" y="55"/>
                </a:lnTo>
                <a:lnTo>
                  <a:pt x="151" y="55"/>
                </a:lnTo>
                <a:lnTo>
                  <a:pt x="149" y="58"/>
                </a:lnTo>
                <a:lnTo>
                  <a:pt x="147" y="59"/>
                </a:lnTo>
                <a:lnTo>
                  <a:pt x="147" y="60"/>
                </a:lnTo>
                <a:lnTo>
                  <a:pt x="145" y="61"/>
                </a:lnTo>
                <a:lnTo>
                  <a:pt x="145" y="62"/>
                </a:lnTo>
                <a:lnTo>
                  <a:pt x="144" y="63"/>
                </a:lnTo>
                <a:lnTo>
                  <a:pt x="145" y="63"/>
                </a:lnTo>
                <a:lnTo>
                  <a:pt x="145" y="64"/>
                </a:lnTo>
                <a:lnTo>
                  <a:pt x="145" y="65"/>
                </a:lnTo>
                <a:lnTo>
                  <a:pt x="146" y="65"/>
                </a:lnTo>
                <a:lnTo>
                  <a:pt x="145" y="65"/>
                </a:lnTo>
                <a:lnTo>
                  <a:pt x="144" y="66"/>
                </a:lnTo>
                <a:lnTo>
                  <a:pt x="144" y="67"/>
                </a:lnTo>
                <a:lnTo>
                  <a:pt x="145" y="68"/>
                </a:lnTo>
                <a:lnTo>
                  <a:pt x="145" y="67"/>
                </a:lnTo>
                <a:lnTo>
                  <a:pt x="147" y="69"/>
                </a:lnTo>
                <a:lnTo>
                  <a:pt x="146" y="69"/>
                </a:lnTo>
                <a:lnTo>
                  <a:pt x="143" y="70"/>
                </a:lnTo>
                <a:lnTo>
                  <a:pt x="142" y="71"/>
                </a:lnTo>
                <a:lnTo>
                  <a:pt x="144" y="72"/>
                </a:lnTo>
                <a:lnTo>
                  <a:pt x="143" y="73"/>
                </a:lnTo>
                <a:lnTo>
                  <a:pt x="145" y="73"/>
                </a:lnTo>
                <a:lnTo>
                  <a:pt x="146" y="75"/>
                </a:lnTo>
                <a:lnTo>
                  <a:pt x="144" y="78"/>
                </a:lnTo>
                <a:lnTo>
                  <a:pt x="144" y="81"/>
                </a:lnTo>
                <a:lnTo>
                  <a:pt x="143" y="81"/>
                </a:lnTo>
                <a:lnTo>
                  <a:pt x="146" y="83"/>
                </a:lnTo>
                <a:lnTo>
                  <a:pt x="147" y="84"/>
                </a:lnTo>
                <a:lnTo>
                  <a:pt x="147" y="85"/>
                </a:lnTo>
                <a:lnTo>
                  <a:pt x="147" y="86"/>
                </a:lnTo>
                <a:lnTo>
                  <a:pt x="147" y="87"/>
                </a:lnTo>
                <a:lnTo>
                  <a:pt x="147" y="88"/>
                </a:lnTo>
                <a:lnTo>
                  <a:pt x="146" y="89"/>
                </a:lnTo>
                <a:lnTo>
                  <a:pt x="145" y="90"/>
                </a:lnTo>
                <a:lnTo>
                  <a:pt x="146" y="90"/>
                </a:lnTo>
                <a:lnTo>
                  <a:pt x="147" y="91"/>
                </a:lnTo>
                <a:lnTo>
                  <a:pt x="145" y="93"/>
                </a:lnTo>
                <a:lnTo>
                  <a:pt x="145" y="92"/>
                </a:lnTo>
                <a:lnTo>
                  <a:pt x="144" y="93"/>
                </a:lnTo>
                <a:lnTo>
                  <a:pt x="145" y="94"/>
                </a:lnTo>
                <a:lnTo>
                  <a:pt x="147" y="94"/>
                </a:lnTo>
                <a:lnTo>
                  <a:pt x="148" y="94"/>
                </a:lnTo>
                <a:lnTo>
                  <a:pt x="148" y="95"/>
                </a:lnTo>
                <a:lnTo>
                  <a:pt x="148" y="96"/>
                </a:lnTo>
                <a:lnTo>
                  <a:pt x="149" y="97"/>
                </a:lnTo>
                <a:lnTo>
                  <a:pt x="152" y="97"/>
                </a:lnTo>
                <a:lnTo>
                  <a:pt x="153" y="97"/>
                </a:lnTo>
                <a:lnTo>
                  <a:pt x="154" y="97"/>
                </a:lnTo>
                <a:lnTo>
                  <a:pt x="154" y="98"/>
                </a:lnTo>
                <a:lnTo>
                  <a:pt x="154" y="100"/>
                </a:lnTo>
                <a:lnTo>
                  <a:pt x="155" y="100"/>
                </a:lnTo>
                <a:lnTo>
                  <a:pt x="156" y="101"/>
                </a:lnTo>
                <a:lnTo>
                  <a:pt x="157" y="100"/>
                </a:lnTo>
                <a:lnTo>
                  <a:pt x="158" y="100"/>
                </a:lnTo>
                <a:lnTo>
                  <a:pt x="159" y="101"/>
                </a:lnTo>
                <a:lnTo>
                  <a:pt x="158" y="103"/>
                </a:lnTo>
                <a:lnTo>
                  <a:pt x="159" y="104"/>
                </a:lnTo>
                <a:lnTo>
                  <a:pt x="160" y="104"/>
                </a:lnTo>
                <a:lnTo>
                  <a:pt x="161" y="104"/>
                </a:lnTo>
                <a:lnTo>
                  <a:pt x="161" y="105"/>
                </a:lnTo>
                <a:lnTo>
                  <a:pt x="162" y="104"/>
                </a:lnTo>
                <a:lnTo>
                  <a:pt x="163" y="105"/>
                </a:lnTo>
                <a:lnTo>
                  <a:pt x="163" y="106"/>
                </a:lnTo>
                <a:lnTo>
                  <a:pt x="164" y="106"/>
                </a:lnTo>
                <a:lnTo>
                  <a:pt x="165" y="107"/>
                </a:lnTo>
                <a:lnTo>
                  <a:pt x="166" y="110"/>
                </a:lnTo>
                <a:lnTo>
                  <a:pt x="167" y="110"/>
                </a:lnTo>
                <a:lnTo>
                  <a:pt x="167" y="111"/>
                </a:lnTo>
                <a:lnTo>
                  <a:pt x="168" y="111"/>
                </a:lnTo>
                <a:lnTo>
                  <a:pt x="169" y="111"/>
                </a:lnTo>
                <a:lnTo>
                  <a:pt x="169" y="112"/>
                </a:lnTo>
                <a:lnTo>
                  <a:pt x="168" y="113"/>
                </a:lnTo>
                <a:lnTo>
                  <a:pt x="169" y="114"/>
                </a:lnTo>
                <a:lnTo>
                  <a:pt x="168" y="114"/>
                </a:lnTo>
                <a:lnTo>
                  <a:pt x="168" y="116"/>
                </a:lnTo>
                <a:lnTo>
                  <a:pt x="167" y="116"/>
                </a:lnTo>
                <a:lnTo>
                  <a:pt x="166" y="117"/>
                </a:lnTo>
                <a:lnTo>
                  <a:pt x="165" y="117"/>
                </a:lnTo>
                <a:lnTo>
                  <a:pt x="162" y="117"/>
                </a:lnTo>
                <a:lnTo>
                  <a:pt x="162" y="116"/>
                </a:lnTo>
                <a:lnTo>
                  <a:pt x="162" y="117"/>
                </a:lnTo>
                <a:lnTo>
                  <a:pt x="162" y="119"/>
                </a:lnTo>
                <a:lnTo>
                  <a:pt x="162" y="120"/>
                </a:lnTo>
                <a:lnTo>
                  <a:pt x="162" y="121"/>
                </a:lnTo>
                <a:lnTo>
                  <a:pt x="163" y="122"/>
                </a:lnTo>
                <a:lnTo>
                  <a:pt x="163" y="123"/>
                </a:lnTo>
                <a:lnTo>
                  <a:pt x="162" y="123"/>
                </a:lnTo>
                <a:lnTo>
                  <a:pt x="162" y="124"/>
                </a:lnTo>
                <a:lnTo>
                  <a:pt x="164" y="124"/>
                </a:lnTo>
                <a:lnTo>
                  <a:pt x="164" y="125"/>
                </a:lnTo>
                <a:lnTo>
                  <a:pt x="164" y="126"/>
                </a:lnTo>
                <a:lnTo>
                  <a:pt x="163" y="126"/>
                </a:lnTo>
                <a:lnTo>
                  <a:pt x="163" y="127"/>
                </a:lnTo>
                <a:lnTo>
                  <a:pt x="164" y="128"/>
                </a:lnTo>
                <a:lnTo>
                  <a:pt x="163" y="129"/>
                </a:lnTo>
                <a:lnTo>
                  <a:pt x="162" y="130"/>
                </a:lnTo>
                <a:lnTo>
                  <a:pt x="164" y="131"/>
                </a:lnTo>
                <a:lnTo>
                  <a:pt x="164" y="132"/>
                </a:lnTo>
                <a:lnTo>
                  <a:pt x="163" y="133"/>
                </a:lnTo>
                <a:lnTo>
                  <a:pt x="163" y="134"/>
                </a:lnTo>
                <a:lnTo>
                  <a:pt x="162" y="134"/>
                </a:lnTo>
                <a:lnTo>
                  <a:pt x="161" y="134"/>
                </a:lnTo>
                <a:lnTo>
                  <a:pt x="161" y="135"/>
                </a:lnTo>
                <a:lnTo>
                  <a:pt x="161" y="136"/>
                </a:lnTo>
                <a:lnTo>
                  <a:pt x="160" y="136"/>
                </a:lnTo>
                <a:lnTo>
                  <a:pt x="161" y="136"/>
                </a:lnTo>
                <a:lnTo>
                  <a:pt x="162" y="137"/>
                </a:lnTo>
                <a:lnTo>
                  <a:pt x="162" y="138"/>
                </a:lnTo>
                <a:lnTo>
                  <a:pt x="162" y="139"/>
                </a:lnTo>
                <a:lnTo>
                  <a:pt x="162" y="140"/>
                </a:lnTo>
                <a:lnTo>
                  <a:pt x="162" y="142"/>
                </a:lnTo>
                <a:lnTo>
                  <a:pt x="162" y="143"/>
                </a:lnTo>
                <a:lnTo>
                  <a:pt x="162" y="144"/>
                </a:lnTo>
                <a:lnTo>
                  <a:pt x="161" y="145"/>
                </a:lnTo>
                <a:lnTo>
                  <a:pt x="161" y="146"/>
                </a:lnTo>
                <a:lnTo>
                  <a:pt x="159" y="146"/>
                </a:lnTo>
                <a:lnTo>
                  <a:pt x="159" y="147"/>
                </a:lnTo>
                <a:lnTo>
                  <a:pt x="160" y="149"/>
                </a:lnTo>
                <a:lnTo>
                  <a:pt x="159" y="150"/>
                </a:lnTo>
                <a:lnTo>
                  <a:pt x="158" y="152"/>
                </a:lnTo>
                <a:lnTo>
                  <a:pt x="156" y="152"/>
                </a:lnTo>
                <a:lnTo>
                  <a:pt x="156" y="154"/>
                </a:lnTo>
                <a:lnTo>
                  <a:pt x="155" y="154"/>
                </a:lnTo>
                <a:lnTo>
                  <a:pt x="154" y="153"/>
                </a:lnTo>
                <a:lnTo>
                  <a:pt x="153" y="153"/>
                </a:lnTo>
                <a:lnTo>
                  <a:pt x="153" y="154"/>
                </a:lnTo>
                <a:lnTo>
                  <a:pt x="152" y="153"/>
                </a:lnTo>
                <a:lnTo>
                  <a:pt x="151" y="152"/>
                </a:lnTo>
                <a:lnTo>
                  <a:pt x="150" y="152"/>
                </a:lnTo>
                <a:lnTo>
                  <a:pt x="151" y="154"/>
                </a:lnTo>
                <a:lnTo>
                  <a:pt x="150" y="156"/>
                </a:lnTo>
                <a:lnTo>
                  <a:pt x="147" y="154"/>
                </a:lnTo>
                <a:lnTo>
                  <a:pt x="147" y="155"/>
                </a:lnTo>
                <a:lnTo>
                  <a:pt x="146" y="153"/>
                </a:lnTo>
                <a:lnTo>
                  <a:pt x="145" y="153"/>
                </a:lnTo>
                <a:lnTo>
                  <a:pt x="144" y="154"/>
                </a:lnTo>
                <a:lnTo>
                  <a:pt x="142" y="154"/>
                </a:lnTo>
                <a:lnTo>
                  <a:pt x="142" y="153"/>
                </a:lnTo>
                <a:lnTo>
                  <a:pt x="142" y="152"/>
                </a:lnTo>
                <a:lnTo>
                  <a:pt x="141" y="152"/>
                </a:lnTo>
                <a:lnTo>
                  <a:pt x="140" y="152"/>
                </a:lnTo>
                <a:lnTo>
                  <a:pt x="140" y="150"/>
                </a:lnTo>
                <a:lnTo>
                  <a:pt x="141" y="150"/>
                </a:lnTo>
                <a:lnTo>
                  <a:pt x="141" y="149"/>
                </a:lnTo>
                <a:lnTo>
                  <a:pt x="140" y="148"/>
                </a:lnTo>
                <a:lnTo>
                  <a:pt x="139" y="148"/>
                </a:lnTo>
                <a:lnTo>
                  <a:pt x="139" y="147"/>
                </a:lnTo>
                <a:lnTo>
                  <a:pt x="139" y="146"/>
                </a:lnTo>
                <a:lnTo>
                  <a:pt x="139" y="145"/>
                </a:lnTo>
                <a:lnTo>
                  <a:pt x="137" y="144"/>
                </a:lnTo>
                <a:lnTo>
                  <a:pt x="136" y="144"/>
                </a:lnTo>
                <a:lnTo>
                  <a:pt x="136" y="143"/>
                </a:lnTo>
                <a:lnTo>
                  <a:pt x="133" y="141"/>
                </a:lnTo>
                <a:lnTo>
                  <a:pt x="132" y="141"/>
                </a:lnTo>
                <a:lnTo>
                  <a:pt x="130" y="140"/>
                </a:lnTo>
                <a:lnTo>
                  <a:pt x="129" y="138"/>
                </a:lnTo>
                <a:lnTo>
                  <a:pt x="129" y="137"/>
                </a:lnTo>
                <a:lnTo>
                  <a:pt x="127" y="138"/>
                </a:lnTo>
                <a:lnTo>
                  <a:pt x="127" y="137"/>
                </a:lnTo>
                <a:lnTo>
                  <a:pt x="126" y="138"/>
                </a:lnTo>
                <a:lnTo>
                  <a:pt x="127" y="140"/>
                </a:lnTo>
                <a:lnTo>
                  <a:pt x="126" y="140"/>
                </a:lnTo>
                <a:lnTo>
                  <a:pt x="125" y="140"/>
                </a:lnTo>
                <a:lnTo>
                  <a:pt x="124" y="140"/>
                </a:lnTo>
                <a:lnTo>
                  <a:pt x="124" y="141"/>
                </a:lnTo>
                <a:lnTo>
                  <a:pt x="124" y="142"/>
                </a:lnTo>
                <a:lnTo>
                  <a:pt x="122" y="143"/>
                </a:lnTo>
                <a:lnTo>
                  <a:pt x="122" y="144"/>
                </a:lnTo>
                <a:lnTo>
                  <a:pt x="123" y="145"/>
                </a:lnTo>
                <a:lnTo>
                  <a:pt x="123" y="146"/>
                </a:lnTo>
                <a:lnTo>
                  <a:pt x="124" y="146"/>
                </a:lnTo>
                <a:lnTo>
                  <a:pt x="125" y="148"/>
                </a:lnTo>
                <a:lnTo>
                  <a:pt x="124" y="150"/>
                </a:lnTo>
                <a:lnTo>
                  <a:pt x="124" y="151"/>
                </a:lnTo>
                <a:lnTo>
                  <a:pt x="124" y="153"/>
                </a:lnTo>
                <a:lnTo>
                  <a:pt x="124" y="155"/>
                </a:lnTo>
                <a:lnTo>
                  <a:pt x="124" y="156"/>
                </a:lnTo>
                <a:lnTo>
                  <a:pt x="125" y="156"/>
                </a:lnTo>
                <a:lnTo>
                  <a:pt x="126" y="157"/>
                </a:lnTo>
                <a:lnTo>
                  <a:pt x="126" y="158"/>
                </a:lnTo>
                <a:lnTo>
                  <a:pt x="125" y="158"/>
                </a:lnTo>
                <a:lnTo>
                  <a:pt x="124" y="159"/>
                </a:lnTo>
                <a:lnTo>
                  <a:pt x="125" y="160"/>
                </a:lnTo>
                <a:lnTo>
                  <a:pt x="126" y="161"/>
                </a:lnTo>
                <a:lnTo>
                  <a:pt x="127" y="162"/>
                </a:lnTo>
                <a:lnTo>
                  <a:pt x="126" y="163"/>
                </a:lnTo>
                <a:lnTo>
                  <a:pt x="125" y="163"/>
                </a:lnTo>
                <a:lnTo>
                  <a:pt x="124" y="163"/>
                </a:lnTo>
                <a:lnTo>
                  <a:pt x="124" y="164"/>
                </a:lnTo>
                <a:lnTo>
                  <a:pt x="123" y="164"/>
                </a:lnTo>
                <a:lnTo>
                  <a:pt x="122" y="164"/>
                </a:lnTo>
                <a:lnTo>
                  <a:pt x="121" y="165"/>
                </a:lnTo>
                <a:lnTo>
                  <a:pt x="120" y="165"/>
                </a:lnTo>
                <a:lnTo>
                  <a:pt x="119" y="165"/>
                </a:lnTo>
                <a:lnTo>
                  <a:pt x="118" y="165"/>
                </a:lnTo>
                <a:lnTo>
                  <a:pt x="117" y="165"/>
                </a:lnTo>
                <a:lnTo>
                  <a:pt x="116" y="165"/>
                </a:lnTo>
                <a:lnTo>
                  <a:pt x="114" y="163"/>
                </a:lnTo>
                <a:lnTo>
                  <a:pt x="113" y="163"/>
                </a:lnTo>
                <a:lnTo>
                  <a:pt x="111" y="162"/>
                </a:lnTo>
                <a:lnTo>
                  <a:pt x="109" y="162"/>
                </a:lnTo>
                <a:lnTo>
                  <a:pt x="107" y="160"/>
                </a:lnTo>
                <a:lnTo>
                  <a:pt x="104" y="159"/>
                </a:lnTo>
                <a:lnTo>
                  <a:pt x="101" y="159"/>
                </a:lnTo>
                <a:lnTo>
                  <a:pt x="101" y="160"/>
                </a:lnTo>
                <a:lnTo>
                  <a:pt x="97" y="162"/>
                </a:lnTo>
                <a:lnTo>
                  <a:pt x="97" y="163"/>
                </a:lnTo>
                <a:lnTo>
                  <a:pt x="96" y="164"/>
                </a:lnTo>
                <a:lnTo>
                  <a:pt x="98" y="165"/>
                </a:lnTo>
                <a:lnTo>
                  <a:pt x="98" y="166"/>
                </a:lnTo>
                <a:lnTo>
                  <a:pt x="99" y="167"/>
                </a:lnTo>
                <a:lnTo>
                  <a:pt x="99" y="168"/>
                </a:lnTo>
                <a:lnTo>
                  <a:pt x="98" y="169"/>
                </a:lnTo>
                <a:lnTo>
                  <a:pt x="98" y="170"/>
                </a:lnTo>
                <a:lnTo>
                  <a:pt x="97" y="172"/>
                </a:lnTo>
                <a:lnTo>
                  <a:pt x="95" y="174"/>
                </a:lnTo>
                <a:lnTo>
                  <a:pt x="96" y="175"/>
                </a:lnTo>
                <a:lnTo>
                  <a:pt x="95" y="175"/>
                </a:lnTo>
                <a:lnTo>
                  <a:pt x="96" y="178"/>
                </a:lnTo>
                <a:lnTo>
                  <a:pt x="98" y="177"/>
                </a:lnTo>
                <a:lnTo>
                  <a:pt x="98" y="176"/>
                </a:lnTo>
                <a:lnTo>
                  <a:pt x="99" y="176"/>
                </a:lnTo>
                <a:lnTo>
                  <a:pt x="99" y="179"/>
                </a:lnTo>
                <a:lnTo>
                  <a:pt x="100" y="180"/>
                </a:lnTo>
                <a:lnTo>
                  <a:pt x="103" y="182"/>
                </a:lnTo>
                <a:lnTo>
                  <a:pt x="102" y="185"/>
                </a:lnTo>
                <a:lnTo>
                  <a:pt x="101" y="185"/>
                </a:lnTo>
                <a:lnTo>
                  <a:pt x="102" y="186"/>
                </a:lnTo>
                <a:lnTo>
                  <a:pt x="101" y="187"/>
                </a:lnTo>
                <a:lnTo>
                  <a:pt x="99" y="188"/>
                </a:lnTo>
                <a:lnTo>
                  <a:pt x="98" y="188"/>
                </a:lnTo>
                <a:lnTo>
                  <a:pt x="98" y="189"/>
                </a:lnTo>
                <a:lnTo>
                  <a:pt x="96" y="191"/>
                </a:lnTo>
                <a:lnTo>
                  <a:pt x="96" y="195"/>
                </a:lnTo>
                <a:lnTo>
                  <a:pt x="95" y="197"/>
                </a:lnTo>
                <a:lnTo>
                  <a:pt x="95" y="200"/>
                </a:lnTo>
                <a:lnTo>
                  <a:pt x="95" y="201"/>
                </a:lnTo>
                <a:lnTo>
                  <a:pt x="97" y="202"/>
                </a:lnTo>
                <a:lnTo>
                  <a:pt x="98" y="202"/>
                </a:lnTo>
                <a:lnTo>
                  <a:pt x="99" y="204"/>
                </a:lnTo>
                <a:lnTo>
                  <a:pt x="100" y="204"/>
                </a:lnTo>
                <a:lnTo>
                  <a:pt x="101" y="204"/>
                </a:lnTo>
                <a:lnTo>
                  <a:pt x="101" y="206"/>
                </a:lnTo>
                <a:lnTo>
                  <a:pt x="101" y="207"/>
                </a:lnTo>
                <a:lnTo>
                  <a:pt x="101" y="209"/>
                </a:lnTo>
                <a:lnTo>
                  <a:pt x="102" y="211"/>
                </a:lnTo>
                <a:lnTo>
                  <a:pt x="104" y="212"/>
                </a:lnTo>
                <a:lnTo>
                  <a:pt x="104" y="214"/>
                </a:lnTo>
                <a:lnTo>
                  <a:pt x="104" y="217"/>
                </a:lnTo>
                <a:lnTo>
                  <a:pt x="104" y="218"/>
                </a:lnTo>
                <a:lnTo>
                  <a:pt x="104" y="219"/>
                </a:lnTo>
                <a:lnTo>
                  <a:pt x="105" y="222"/>
                </a:lnTo>
                <a:lnTo>
                  <a:pt x="105" y="223"/>
                </a:lnTo>
                <a:lnTo>
                  <a:pt x="104" y="224"/>
                </a:lnTo>
                <a:lnTo>
                  <a:pt x="94" y="226"/>
                </a:lnTo>
                <a:lnTo>
                  <a:pt x="87" y="227"/>
                </a:lnTo>
                <a:lnTo>
                  <a:pt x="86" y="229"/>
                </a:lnTo>
                <a:lnTo>
                  <a:pt x="85" y="229"/>
                </a:lnTo>
                <a:lnTo>
                  <a:pt x="84" y="229"/>
                </a:lnTo>
                <a:lnTo>
                  <a:pt x="82" y="228"/>
                </a:lnTo>
                <a:lnTo>
                  <a:pt x="81" y="228"/>
                </a:lnTo>
                <a:lnTo>
                  <a:pt x="82" y="227"/>
                </a:lnTo>
                <a:lnTo>
                  <a:pt x="81" y="227"/>
                </a:lnTo>
                <a:lnTo>
                  <a:pt x="81" y="228"/>
                </a:lnTo>
                <a:lnTo>
                  <a:pt x="80" y="228"/>
                </a:lnTo>
                <a:lnTo>
                  <a:pt x="79" y="229"/>
                </a:lnTo>
                <a:lnTo>
                  <a:pt x="79" y="230"/>
                </a:lnTo>
                <a:lnTo>
                  <a:pt x="78" y="230"/>
                </a:lnTo>
                <a:lnTo>
                  <a:pt x="78" y="231"/>
                </a:lnTo>
                <a:lnTo>
                  <a:pt x="78" y="230"/>
                </a:lnTo>
                <a:lnTo>
                  <a:pt x="77" y="231"/>
                </a:lnTo>
                <a:lnTo>
                  <a:pt x="76" y="231"/>
                </a:lnTo>
                <a:lnTo>
                  <a:pt x="76" y="232"/>
                </a:lnTo>
                <a:lnTo>
                  <a:pt x="76" y="233"/>
                </a:lnTo>
                <a:lnTo>
                  <a:pt x="75" y="233"/>
                </a:lnTo>
                <a:lnTo>
                  <a:pt x="74" y="233"/>
                </a:lnTo>
                <a:lnTo>
                  <a:pt x="73" y="233"/>
                </a:lnTo>
                <a:lnTo>
                  <a:pt x="72" y="233"/>
                </a:lnTo>
                <a:lnTo>
                  <a:pt x="71" y="233"/>
                </a:lnTo>
                <a:lnTo>
                  <a:pt x="70" y="233"/>
                </a:lnTo>
                <a:lnTo>
                  <a:pt x="70" y="234"/>
                </a:lnTo>
                <a:lnTo>
                  <a:pt x="69" y="234"/>
                </a:lnTo>
                <a:lnTo>
                  <a:pt x="69" y="235"/>
                </a:lnTo>
                <a:lnTo>
                  <a:pt x="69" y="234"/>
                </a:lnTo>
                <a:lnTo>
                  <a:pt x="68" y="234"/>
                </a:lnTo>
                <a:lnTo>
                  <a:pt x="67" y="233"/>
                </a:lnTo>
                <a:lnTo>
                  <a:pt x="66" y="233"/>
                </a:lnTo>
                <a:lnTo>
                  <a:pt x="65" y="232"/>
                </a:lnTo>
                <a:lnTo>
                  <a:pt x="64" y="231"/>
                </a:lnTo>
                <a:lnTo>
                  <a:pt x="65" y="230"/>
                </a:lnTo>
                <a:lnTo>
                  <a:pt x="64" y="230"/>
                </a:lnTo>
                <a:lnTo>
                  <a:pt x="65" y="230"/>
                </a:lnTo>
                <a:lnTo>
                  <a:pt x="64" y="230"/>
                </a:lnTo>
                <a:lnTo>
                  <a:pt x="65" y="229"/>
                </a:lnTo>
                <a:lnTo>
                  <a:pt x="65" y="228"/>
                </a:lnTo>
                <a:lnTo>
                  <a:pt x="65" y="227"/>
                </a:lnTo>
                <a:lnTo>
                  <a:pt x="66" y="227"/>
                </a:lnTo>
                <a:lnTo>
                  <a:pt x="66" y="226"/>
                </a:lnTo>
                <a:lnTo>
                  <a:pt x="65" y="227"/>
                </a:lnTo>
                <a:lnTo>
                  <a:pt x="65" y="226"/>
                </a:lnTo>
                <a:lnTo>
                  <a:pt x="66" y="225"/>
                </a:lnTo>
                <a:lnTo>
                  <a:pt x="65" y="225"/>
                </a:lnTo>
                <a:lnTo>
                  <a:pt x="64" y="224"/>
                </a:lnTo>
                <a:lnTo>
                  <a:pt x="65" y="223"/>
                </a:lnTo>
                <a:lnTo>
                  <a:pt x="65" y="222"/>
                </a:lnTo>
                <a:lnTo>
                  <a:pt x="65" y="221"/>
                </a:lnTo>
                <a:lnTo>
                  <a:pt x="65" y="220"/>
                </a:lnTo>
                <a:lnTo>
                  <a:pt x="66" y="220"/>
                </a:lnTo>
                <a:lnTo>
                  <a:pt x="66" y="219"/>
                </a:lnTo>
                <a:lnTo>
                  <a:pt x="67" y="218"/>
                </a:lnTo>
                <a:lnTo>
                  <a:pt x="67" y="217"/>
                </a:lnTo>
                <a:lnTo>
                  <a:pt x="67" y="216"/>
                </a:lnTo>
                <a:lnTo>
                  <a:pt x="68" y="216"/>
                </a:lnTo>
                <a:lnTo>
                  <a:pt x="68" y="215"/>
                </a:lnTo>
                <a:lnTo>
                  <a:pt x="69" y="214"/>
                </a:lnTo>
                <a:lnTo>
                  <a:pt x="69" y="213"/>
                </a:lnTo>
                <a:lnTo>
                  <a:pt x="69" y="212"/>
                </a:lnTo>
                <a:lnTo>
                  <a:pt x="69" y="211"/>
                </a:lnTo>
                <a:lnTo>
                  <a:pt x="69" y="210"/>
                </a:lnTo>
                <a:lnTo>
                  <a:pt x="69" y="209"/>
                </a:lnTo>
                <a:lnTo>
                  <a:pt x="68" y="209"/>
                </a:lnTo>
                <a:lnTo>
                  <a:pt x="68" y="208"/>
                </a:lnTo>
                <a:lnTo>
                  <a:pt x="68" y="207"/>
                </a:lnTo>
                <a:lnTo>
                  <a:pt x="67" y="205"/>
                </a:lnTo>
                <a:lnTo>
                  <a:pt x="68" y="203"/>
                </a:lnTo>
                <a:lnTo>
                  <a:pt x="69" y="202"/>
                </a:lnTo>
                <a:lnTo>
                  <a:pt x="68" y="202"/>
                </a:lnTo>
                <a:lnTo>
                  <a:pt x="67" y="201"/>
                </a:lnTo>
                <a:lnTo>
                  <a:pt x="64" y="201"/>
                </a:lnTo>
                <a:lnTo>
                  <a:pt x="63" y="199"/>
                </a:lnTo>
                <a:lnTo>
                  <a:pt x="61" y="199"/>
                </a:lnTo>
                <a:lnTo>
                  <a:pt x="61" y="195"/>
                </a:lnTo>
                <a:lnTo>
                  <a:pt x="56" y="195"/>
                </a:lnTo>
                <a:lnTo>
                  <a:pt x="52" y="195"/>
                </a:lnTo>
                <a:lnTo>
                  <a:pt x="44" y="195"/>
                </a:lnTo>
                <a:lnTo>
                  <a:pt x="36" y="195"/>
                </a:lnTo>
                <a:lnTo>
                  <a:pt x="17" y="195"/>
                </a:lnTo>
                <a:lnTo>
                  <a:pt x="16" y="195"/>
                </a:lnTo>
                <a:lnTo>
                  <a:pt x="6" y="195"/>
                </a:lnTo>
                <a:lnTo>
                  <a:pt x="6" y="197"/>
                </a:lnTo>
                <a:lnTo>
                  <a:pt x="6" y="204"/>
                </a:lnTo>
                <a:lnTo>
                  <a:pt x="5" y="204"/>
                </a:lnTo>
                <a:lnTo>
                  <a:pt x="3" y="206"/>
                </a:lnTo>
                <a:lnTo>
                  <a:pt x="3" y="207"/>
                </a:lnTo>
                <a:lnTo>
                  <a:pt x="3" y="209"/>
                </a:lnTo>
                <a:lnTo>
                  <a:pt x="3" y="211"/>
                </a:lnTo>
                <a:lnTo>
                  <a:pt x="5" y="211"/>
                </a:lnTo>
                <a:lnTo>
                  <a:pt x="6" y="211"/>
                </a:lnTo>
                <a:lnTo>
                  <a:pt x="6" y="213"/>
                </a:lnTo>
                <a:lnTo>
                  <a:pt x="5" y="214"/>
                </a:lnTo>
                <a:lnTo>
                  <a:pt x="3" y="217"/>
                </a:lnTo>
                <a:lnTo>
                  <a:pt x="1" y="218"/>
                </a:lnTo>
                <a:lnTo>
                  <a:pt x="0" y="219"/>
                </a:lnTo>
                <a:lnTo>
                  <a:pt x="0" y="220"/>
                </a:lnTo>
                <a:lnTo>
                  <a:pt x="0" y="223"/>
                </a:lnTo>
                <a:lnTo>
                  <a:pt x="0" y="224"/>
                </a:lnTo>
                <a:lnTo>
                  <a:pt x="0" y="225"/>
                </a:lnTo>
                <a:lnTo>
                  <a:pt x="1" y="226"/>
                </a:lnTo>
                <a:lnTo>
                  <a:pt x="0" y="227"/>
                </a:lnTo>
                <a:lnTo>
                  <a:pt x="1" y="227"/>
                </a:lnTo>
                <a:lnTo>
                  <a:pt x="2" y="227"/>
                </a:lnTo>
                <a:lnTo>
                  <a:pt x="2" y="228"/>
                </a:lnTo>
                <a:lnTo>
                  <a:pt x="2" y="229"/>
                </a:lnTo>
                <a:lnTo>
                  <a:pt x="2" y="230"/>
                </a:lnTo>
                <a:lnTo>
                  <a:pt x="1" y="232"/>
                </a:lnTo>
                <a:lnTo>
                  <a:pt x="0" y="233"/>
                </a:lnTo>
                <a:lnTo>
                  <a:pt x="1" y="234"/>
                </a:lnTo>
                <a:lnTo>
                  <a:pt x="0" y="236"/>
                </a:lnTo>
                <a:lnTo>
                  <a:pt x="14" y="236"/>
                </a:lnTo>
                <a:lnTo>
                  <a:pt x="17" y="236"/>
                </a:lnTo>
                <a:lnTo>
                  <a:pt x="19" y="236"/>
                </a:lnTo>
                <a:lnTo>
                  <a:pt x="24" y="236"/>
                </a:lnTo>
                <a:lnTo>
                  <a:pt x="33" y="236"/>
                </a:lnTo>
                <a:lnTo>
                  <a:pt x="43" y="236"/>
                </a:lnTo>
                <a:lnTo>
                  <a:pt x="47" y="236"/>
                </a:lnTo>
                <a:lnTo>
                  <a:pt x="69" y="236"/>
                </a:lnTo>
                <a:lnTo>
                  <a:pt x="69" y="237"/>
                </a:lnTo>
                <a:lnTo>
                  <a:pt x="69" y="238"/>
                </a:lnTo>
                <a:lnTo>
                  <a:pt x="69" y="239"/>
                </a:lnTo>
                <a:lnTo>
                  <a:pt x="68" y="239"/>
                </a:lnTo>
                <a:lnTo>
                  <a:pt x="68" y="238"/>
                </a:lnTo>
                <a:lnTo>
                  <a:pt x="68" y="239"/>
                </a:lnTo>
                <a:lnTo>
                  <a:pt x="67" y="238"/>
                </a:lnTo>
                <a:lnTo>
                  <a:pt x="67" y="239"/>
                </a:lnTo>
                <a:lnTo>
                  <a:pt x="68" y="239"/>
                </a:lnTo>
                <a:lnTo>
                  <a:pt x="67" y="240"/>
                </a:lnTo>
                <a:lnTo>
                  <a:pt x="68" y="240"/>
                </a:lnTo>
                <a:lnTo>
                  <a:pt x="67" y="240"/>
                </a:lnTo>
                <a:lnTo>
                  <a:pt x="67" y="241"/>
                </a:lnTo>
                <a:lnTo>
                  <a:pt x="67" y="242"/>
                </a:lnTo>
                <a:lnTo>
                  <a:pt x="67" y="243"/>
                </a:lnTo>
                <a:lnTo>
                  <a:pt x="67" y="244"/>
                </a:lnTo>
                <a:lnTo>
                  <a:pt x="68" y="245"/>
                </a:lnTo>
                <a:lnTo>
                  <a:pt x="67" y="246"/>
                </a:lnTo>
                <a:lnTo>
                  <a:pt x="68" y="246"/>
                </a:lnTo>
                <a:lnTo>
                  <a:pt x="67" y="246"/>
                </a:lnTo>
                <a:lnTo>
                  <a:pt x="68" y="247"/>
                </a:lnTo>
                <a:lnTo>
                  <a:pt x="68" y="248"/>
                </a:lnTo>
                <a:lnTo>
                  <a:pt x="68" y="249"/>
                </a:lnTo>
                <a:lnTo>
                  <a:pt x="68" y="250"/>
                </a:lnTo>
                <a:lnTo>
                  <a:pt x="67" y="250"/>
                </a:lnTo>
                <a:lnTo>
                  <a:pt x="67" y="251"/>
                </a:lnTo>
                <a:lnTo>
                  <a:pt x="67" y="252"/>
                </a:lnTo>
                <a:lnTo>
                  <a:pt x="67" y="253"/>
                </a:lnTo>
                <a:lnTo>
                  <a:pt x="66" y="253"/>
                </a:lnTo>
                <a:lnTo>
                  <a:pt x="67" y="255"/>
                </a:lnTo>
                <a:lnTo>
                  <a:pt x="66" y="255"/>
                </a:lnTo>
                <a:lnTo>
                  <a:pt x="65" y="256"/>
                </a:lnTo>
                <a:lnTo>
                  <a:pt x="64" y="257"/>
                </a:lnTo>
                <a:lnTo>
                  <a:pt x="63" y="259"/>
                </a:lnTo>
                <a:lnTo>
                  <a:pt x="61" y="260"/>
                </a:lnTo>
                <a:lnTo>
                  <a:pt x="61" y="261"/>
                </a:lnTo>
                <a:lnTo>
                  <a:pt x="61" y="262"/>
                </a:lnTo>
                <a:lnTo>
                  <a:pt x="61" y="264"/>
                </a:lnTo>
                <a:lnTo>
                  <a:pt x="61" y="265"/>
                </a:lnTo>
                <a:lnTo>
                  <a:pt x="60" y="265"/>
                </a:lnTo>
                <a:lnTo>
                  <a:pt x="59" y="266"/>
                </a:lnTo>
                <a:lnTo>
                  <a:pt x="59" y="268"/>
                </a:lnTo>
                <a:lnTo>
                  <a:pt x="58" y="269"/>
                </a:lnTo>
                <a:lnTo>
                  <a:pt x="59" y="269"/>
                </a:lnTo>
                <a:lnTo>
                  <a:pt x="59" y="270"/>
                </a:lnTo>
                <a:lnTo>
                  <a:pt x="60" y="271"/>
                </a:lnTo>
                <a:lnTo>
                  <a:pt x="60" y="272"/>
                </a:lnTo>
                <a:lnTo>
                  <a:pt x="61" y="272"/>
                </a:lnTo>
                <a:lnTo>
                  <a:pt x="62" y="272"/>
                </a:lnTo>
                <a:lnTo>
                  <a:pt x="62" y="273"/>
                </a:lnTo>
                <a:lnTo>
                  <a:pt x="62" y="274"/>
                </a:lnTo>
                <a:lnTo>
                  <a:pt x="63" y="274"/>
                </a:lnTo>
                <a:lnTo>
                  <a:pt x="64" y="274"/>
                </a:lnTo>
                <a:lnTo>
                  <a:pt x="63" y="275"/>
                </a:lnTo>
                <a:lnTo>
                  <a:pt x="64" y="275"/>
                </a:lnTo>
                <a:lnTo>
                  <a:pt x="64" y="276"/>
                </a:lnTo>
                <a:lnTo>
                  <a:pt x="65" y="276"/>
                </a:lnTo>
                <a:lnTo>
                  <a:pt x="65" y="275"/>
                </a:lnTo>
                <a:lnTo>
                  <a:pt x="66" y="275"/>
                </a:lnTo>
                <a:lnTo>
                  <a:pt x="67" y="275"/>
                </a:lnTo>
                <a:lnTo>
                  <a:pt x="67" y="276"/>
                </a:lnTo>
                <a:lnTo>
                  <a:pt x="67" y="277"/>
                </a:lnTo>
                <a:lnTo>
                  <a:pt x="69" y="276"/>
                </a:lnTo>
                <a:lnTo>
                  <a:pt x="69" y="277"/>
                </a:lnTo>
                <a:lnTo>
                  <a:pt x="69" y="278"/>
                </a:lnTo>
                <a:lnTo>
                  <a:pt x="69" y="279"/>
                </a:lnTo>
                <a:lnTo>
                  <a:pt x="69" y="278"/>
                </a:lnTo>
                <a:lnTo>
                  <a:pt x="70" y="278"/>
                </a:lnTo>
                <a:lnTo>
                  <a:pt x="70" y="279"/>
                </a:lnTo>
                <a:lnTo>
                  <a:pt x="71" y="279"/>
                </a:lnTo>
                <a:lnTo>
                  <a:pt x="72" y="279"/>
                </a:lnTo>
                <a:lnTo>
                  <a:pt x="72" y="280"/>
                </a:lnTo>
                <a:lnTo>
                  <a:pt x="72" y="281"/>
                </a:lnTo>
                <a:lnTo>
                  <a:pt x="72" y="280"/>
                </a:lnTo>
                <a:lnTo>
                  <a:pt x="72" y="281"/>
                </a:lnTo>
                <a:lnTo>
                  <a:pt x="72" y="280"/>
                </a:lnTo>
                <a:lnTo>
                  <a:pt x="73" y="281"/>
                </a:lnTo>
                <a:lnTo>
                  <a:pt x="72" y="281"/>
                </a:lnTo>
                <a:lnTo>
                  <a:pt x="73" y="281"/>
                </a:lnTo>
                <a:lnTo>
                  <a:pt x="74" y="282"/>
                </a:lnTo>
                <a:lnTo>
                  <a:pt x="73" y="282"/>
                </a:lnTo>
                <a:lnTo>
                  <a:pt x="74" y="282"/>
                </a:lnTo>
                <a:lnTo>
                  <a:pt x="74" y="283"/>
                </a:lnTo>
                <a:lnTo>
                  <a:pt x="73" y="284"/>
                </a:lnTo>
                <a:lnTo>
                  <a:pt x="74" y="284"/>
                </a:lnTo>
                <a:lnTo>
                  <a:pt x="75" y="284"/>
                </a:lnTo>
                <a:lnTo>
                  <a:pt x="75" y="285"/>
                </a:lnTo>
                <a:lnTo>
                  <a:pt x="75" y="286"/>
                </a:lnTo>
                <a:lnTo>
                  <a:pt x="75" y="288"/>
                </a:lnTo>
                <a:lnTo>
                  <a:pt x="76" y="289"/>
                </a:lnTo>
                <a:lnTo>
                  <a:pt x="75" y="290"/>
                </a:lnTo>
                <a:lnTo>
                  <a:pt x="76" y="290"/>
                </a:lnTo>
                <a:lnTo>
                  <a:pt x="75" y="291"/>
                </a:lnTo>
                <a:lnTo>
                  <a:pt x="76" y="291"/>
                </a:lnTo>
                <a:lnTo>
                  <a:pt x="75" y="291"/>
                </a:lnTo>
                <a:lnTo>
                  <a:pt x="75" y="292"/>
                </a:lnTo>
                <a:lnTo>
                  <a:pt x="76" y="292"/>
                </a:lnTo>
                <a:lnTo>
                  <a:pt x="78" y="292"/>
                </a:lnTo>
                <a:lnTo>
                  <a:pt x="77" y="294"/>
                </a:lnTo>
                <a:lnTo>
                  <a:pt x="77" y="295"/>
                </a:lnTo>
                <a:lnTo>
                  <a:pt x="76" y="295"/>
                </a:lnTo>
                <a:lnTo>
                  <a:pt x="76" y="296"/>
                </a:lnTo>
                <a:lnTo>
                  <a:pt x="77" y="296"/>
                </a:lnTo>
                <a:lnTo>
                  <a:pt x="77" y="297"/>
                </a:lnTo>
                <a:lnTo>
                  <a:pt x="78" y="297"/>
                </a:lnTo>
                <a:lnTo>
                  <a:pt x="77" y="297"/>
                </a:lnTo>
                <a:lnTo>
                  <a:pt x="77" y="298"/>
                </a:lnTo>
                <a:lnTo>
                  <a:pt x="78" y="298"/>
                </a:lnTo>
                <a:lnTo>
                  <a:pt x="77" y="298"/>
                </a:lnTo>
                <a:lnTo>
                  <a:pt x="78" y="298"/>
                </a:lnTo>
                <a:lnTo>
                  <a:pt x="79" y="299"/>
                </a:lnTo>
                <a:lnTo>
                  <a:pt x="80" y="299"/>
                </a:lnTo>
                <a:lnTo>
                  <a:pt x="79" y="301"/>
                </a:lnTo>
                <a:lnTo>
                  <a:pt x="80" y="301"/>
                </a:lnTo>
                <a:lnTo>
                  <a:pt x="79" y="301"/>
                </a:lnTo>
                <a:lnTo>
                  <a:pt x="81" y="302"/>
                </a:lnTo>
                <a:lnTo>
                  <a:pt x="80" y="303"/>
                </a:lnTo>
                <a:lnTo>
                  <a:pt x="81" y="303"/>
                </a:lnTo>
                <a:lnTo>
                  <a:pt x="82" y="304"/>
                </a:lnTo>
                <a:lnTo>
                  <a:pt x="82" y="305"/>
                </a:lnTo>
                <a:lnTo>
                  <a:pt x="81" y="305"/>
                </a:lnTo>
                <a:lnTo>
                  <a:pt x="81" y="306"/>
                </a:lnTo>
                <a:lnTo>
                  <a:pt x="82" y="305"/>
                </a:lnTo>
                <a:lnTo>
                  <a:pt x="82" y="306"/>
                </a:lnTo>
                <a:lnTo>
                  <a:pt x="81" y="307"/>
                </a:lnTo>
                <a:lnTo>
                  <a:pt x="81" y="308"/>
                </a:lnTo>
                <a:lnTo>
                  <a:pt x="80" y="307"/>
                </a:lnTo>
                <a:lnTo>
                  <a:pt x="80" y="308"/>
                </a:lnTo>
                <a:lnTo>
                  <a:pt x="79" y="308"/>
                </a:lnTo>
                <a:lnTo>
                  <a:pt x="80" y="308"/>
                </a:lnTo>
                <a:lnTo>
                  <a:pt x="79" y="308"/>
                </a:lnTo>
                <a:lnTo>
                  <a:pt x="78" y="308"/>
                </a:lnTo>
                <a:lnTo>
                  <a:pt x="78" y="309"/>
                </a:lnTo>
                <a:lnTo>
                  <a:pt x="78" y="310"/>
                </a:lnTo>
                <a:lnTo>
                  <a:pt x="78" y="309"/>
                </a:lnTo>
                <a:lnTo>
                  <a:pt x="78" y="310"/>
                </a:lnTo>
                <a:lnTo>
                  <a:pt x="78" y="311"/>
                </a:lnTo>
                <a:lnTo>
                  <a:pt x="77" y="311"/>
                </a:lnTo>
                <a:lnTo>
                  <a:pt x="76" y="310"/>
                </a:lnTo>
                <a:lnTo>
                  <a:pt x="76" y="311"/>
                </a:lnTo>
                <a:lnTo>
                  <a:pt x="75" y="311"/>
                </a:lnTo>
                <a:lnTo>
                  <a:pt x="75" y="312"/>
                </a:lnTo>
                <a:lnTo>
                  <a:pt x="74" y="311"/>
                </a:lnTo>
                <a:lnTo>
                  <a:pt x="74" y="312"/>
                </a:lnTo>
                <a:lnTo>
                  <a:pt x="73" y="312"/>
                </a:lnTo>
                <a:lnTo>
                  <a:pt x="72" y="313"/>
                </a:lnTo>
                <a:lnTo>
                  <a:pt x="72" y="312"/>
                </a:lnTo>
                <a:lnTo>
                  <a:pt x="72" y="314"/>
                </a:lnTo>
                <a:lnTo>
                  <a:pt x="72" y="313"/>
                </a:lnTo>
                <a:lnTo>
                  <a:pt x="71" y="314"/>
                </a:lnTo>
                <a:lnTo>
                  <a:pt x="72" y="314"/>
                </a:lnTo>
                <a:lnTo>
                  <a:pt x="71" y="314"/>
                </a:lnTo>
                <a:lnTo>
                  <a:pt x="72" y="314"/>
                </a:lnTo>
                <a:lnTo>
                  <a:pt x="71" y="314"/>
                </a:lnTo>
                <a:lnTo>
                  <a:pt x="71" y="316"/>
                </a:lnTo>
                <a:lnTo>
                  <a:pt x="70" y="315"/>
                </a:lnTo>
                <a:lnTo>
                  <a:pt x="69" y="316"/>
                </a:lnTo>
                <a:lnTo>
                  <a:pt x="69" y="317"/>
                </a:lnTo>
                <a:lnTo>
                  <a:pt x="69" y="316"/>
                </a:lnTo>
                <a:lnTo>
                  <a:pt x="68" y="317"/>
                </a:lnTo>
                <a:lnTo>
                  <a:pt x="68" y="316"/>
                </a:lnTo>
                <a:lnTo>
                  <a:pt x="68" y="317"/>
                </a:lnTo>
                <a:lnTo>
                  <a:pt x="67" y="317"/>
                </a:lnTo>
                <a:lnTo>
                  <a:pt x="67" y="318"/>
                </a:lnTo>
                <a:lnTo>
                  <a:pt x="67" y="319"/>
                </a:lnTo>
                <a:lnTo>
                  <a:pt x="66" y="319"/>
                </a:lnTo>
                <a:lnTo>
                  <a:pt x="66" y="320"/>
                </a:lnTo>
                <a:lnTo>
                  <a:pt x="67" y="320"/>
                </a:lnTo>
                <a:lnTo>
                  <a:pt x="67" y="321"/>
                </a:lnTo>
                <a:lnTo>
                  <a:pt x="66" y="320"/>
                </a:lnTo>
                <a:lnTo>
                  <a:pt x="66" y="321"/>
                </a:lnTo>
                <a:lnTo>
                  <a:pt x="65" y="321"/>
                </a:lnTo>
                <a:lnTo>
                  <a:pt x="66" y="321"/>
                </a:lnTo>
                <a:lnTo>
                  <a:pt x="65" y="321"/>
                </a:lnTo>
                <a:lnTo>
                  <a:pt x="64" y="321"/>
                </a:lnTo>
                <a:lnTo>
                  <a:pt x="65" y="321"/>
                </a:lnTo>
                <a:lnTo>
                  <a:pt x="64" y="321"/>
                </a:lnTo>
                <a:lnTo>
                  <a:pt x="64" y="322"/>
                </a:lnTo>
                <a:lnTo>
                  <a:pt x="64" y="323"/>
                </a:lnTo>
                <a:lnTo>
                  <a:pt x="64" y="324"/>
                </a:lnTo>
                <a:lnTo>
                  <a:pt x="63" y="323"/>
                </a:lnTo>
                <a:lnTo>
                  <a:pt x="62" y="323"/>
                </a:lnTo>
                <a:lnTo>
                  <a:pt x="62" y="324"/>
                </a:lnTo>
                <a:lnTo>
                  <a:pt x="61" y="324"/>
                </a:lnTo>
                <a:lnTo>
                  <a:pt x="61" y="325"/>
                </a:lnTo>
                <a:lnTo>
                  <a:pt x="61" y="326"/>
                </a:lnTo>
                <a:lnTo>
                  <a:pt x="61" y="327"/>
                </a:lnTo>
                <a:lnTo>
                  <a:pt x="61" y="328"/>
                </a:lnTo>
                <a:lnTo>
                  <a:pt x="61" y="329"/>
                </a:lnTo>
                <a:lnTo>
                  <a:pt x="61" y="328"/>
                </a:lnTo>
                <a:lnTo>
                  <a:pt x="60" y="329"/>
                </a:lnTo>
                <a:lnTo>
                  <a:pt x="59" y="329"/>
                </a:lnTo>
                <a:lnTo>
                  <a:pt x="59" y="330"/>
                </a:lnTo>
                <a:lnTo>
                  <a:pt x="60" y="330"/>
                </a:lnTo>
                <a:lnTo>
                  <a:pt x="59" y="330"/>
                </a:lnTo>
                <a:lnTo>
                  <a:pt x="58" y="330"/>
                </a:lnTo>
                <a:lnTo>
                  <a:pt x="58" y="331"/>
                </a:lnTo>
                <a:lnTo>
                  <a:pt x="58" y="330"/>
                </a:lnTo>
                <a:lnTo>
                  <a:pt x="57" y="330"/>
                </a:lnTo>
                <a:lnTo>
                  <a:pt x="56" y="330"/>
                </a:lnTo>
                <a:lnTo>
                  <a:pt x="55" y="330"/>
                </a:lnTo>
                <a:lnTo>
                  <a:pt x="55" y="329"/>
                </a:lnTo>
                <a:lnTo>
                  <a:pt x="55" y="330"/>
                </a:lnTo>
                <a:lnTo>
                  <a:pt x="54" y="331"/>
                </a:lnTo>
                <a:lnTo>
                  <a:pt x="55" y="331"/>
                </a:lnTo>
                <a:lnTo>
                  <a:pt x="55" y="333"/>
                </a:lnTo>
                <a:lnTo>
                  <a:pt x="54" y="334"/>
                </a:lnTo>
                <a:lnTo>
                  <a:pt x="54" y="333"/>
                </a:lnTo>
                <a:lnTo>
                  <a:pt x="53" y="333"/>
                </a:lnTo>
                <a:lnTo>
                  <a:pt x="54" y="334"/>
                </a:lnTo>
                <a:lnTo>
                  <a:pt x="53" y="334"/>
                </a:lnTo>
                <a:lnTo>
                  <a:pt x="54" y="335"/>
                </a:lnTo>
                <a:lnTo>
                  <a:pt x="53" y="335"/>
                </a:lnTo>
                <a:lnTo>
                  <a:pt x="54" y="336"/>
                </a:lnTo>
                <a:lnTo>
                  <a:pt x="54" y="337"/>
                </a:lnTo>
                <a:lnTo>
                  <a:pt x="54" y="336"/>
                </a:lnTo>
                <a:lnTo>
                  <a:pt x="54" y="337"/>
                </a:lnTo>
                <a:lnTo>
                  <a:pt x="53" y="338"/>
                </a:lnTo>
                <a:lnTo>
                  <a:pt x="53" y="339"/>
                </a:lnTo>
                <a:lnTo>
                  <a:pt x="55" y="339"/>
                </a:lnTo>
                <a:lnTo>
                  <a:pt x="55" y="340"/>
                </a:lnTo>
                <a:lnTo>
                  <a:pt x="55" y="341"/>
                </a:lnTo>
                <a:lnTo>
                  <a:pt x="55" y="343"/>
                </a:lnTo>
                <a:lnTo>
                  <a:pt x="56" y="343"/>
                </a:lnTo>
                <a:lnTo>
                  <a:pt x="58" y="343"/>
                </a:lnTo>
                <a:lnTo>
                  <a:pt x="58" y="344"/>
                </a:lnTo>
                <a:lnTo>
                  <a:pt x="59" y="344"/>
                </a:lnTo>
                <a:lnTo>
                  <a:pt x="60" y="344"/>
                </a:lnTo>
                <a:lnTo>
                  <a:pt x="62" y="343"/>
                </a:lnTo>
                <a:lnTo>
                  <a:pt x="63" y="343"/>
                </a:lnTo>
                <a:lnTo>
                  <a:pt x="64" y="343"/>
                </a:lnTo>
                <a:lnTo>
                  <a:pt x="67" y="343"/>
                </a:lnTo>
                <a:lnTo>
                  <a:pt x="68" y="343"/>
                </a:lnTo>
                <a:lnTo>
                  <a:pt x="69" y="344"/>
                </a:lnTo>
                <a:lnTo>
                  <a:pt x="69" y="345"/>
                </a:lnTo>
                <a:lnTo>
                  <a:pt x="69" y="346"/>
                </a:lnTo>
                <a:lnTo>
                  <a:pt x="71" y="347"/>
                </a:lnTo>
                <a:lnTo>
                  <a:pt x="72" y="349"/>
                </a:lnTo>
                <a:lnTo>
                  <a:pt x="72" y="350"/>
                </a:lnTo>
                <a:lnTo>
                  <a:pt x="72" y="352"/>
                </a:lnTo>
                <a:lnTo>
                  <a:pt x="72" y="353"/>
                </a:lnTo>
                <a:lnTo>
                  <a:pt x="71" y="353"/>
                </a:lnTo>
                <a:lnTo>
                  <a:pt x="72" y="353"/>
                </a:lnTo>
                <a:lnTo>
                  <a:pt x="72" y="354"/>
                </a:lnTo>
                <a:lnTo>
                  <a:pt x="72" y="355"/>
                </a:lnTo>
                <a:lnTo>
                  <a:pt x="71" y="355"/>
                </a:lnTo>
                <a:lnTo>
                  <a:pt x="70" y="355"/>
                </a:lnTo>
                <a:lnTo>
                  <a:pt x="69" y="356"/>
                </a:lnTo>
                <a:lnTo>
                  <a:pt x="70" y="356"/>
                </a:lnTo>
                <a:lnTo>
                  <a:pt x="69" y="356"/>
                </a:lnTo>
                <a:lnTo>
                  <a:pt x="69" y="357"/>
                </a:lnTo>
                <a:lnTo>
                  <a:pt x="69" y="359"/>
                </a:lnTo>
                <a:lnTo>
                  <a:pt x="67" y="360"/>
                </a:lnTo>
                <a:lnTo>
                  <a:pt x="67" y="361"/>
                </a:lnTo>
                <a:lnTo>
                  <a:pt x="67" y="362"/>
                </a:lnTo>
                <a:lnTo>
                  <a:pt x="67" y="363"/>
                </a:lnTo>
                <a:lnTo>
                  <a:pt x="66" y="363"/>
                </a:lnTo>
                <a:lnTo>
                  <a:pt x="67" y="363"/>
                </a:lnTo>
                <a:lnTo>
                  <a:pt x="67" y="364"/>
                </a:lnTo>
                <a:lnTo>
                  <a:pt x="66" y="364"/>
                </a:lnTo>
                <a:lnTo>
                  <a:pt x="67" y="365"/>
                </a:lnTo>
                <a:lnTo>
                  <a:pt x="66" y="365"/>
                </a:lnTo>
                <a:lnTo>
                  <a:pt x="65" y="366"/>
                </a:lnTo>
                <a:lnTo>
                  <a:pt x="66" y="368"/>
                </a:lnTo>
                <a:lnTo>
                  <a:pt x="66" y="369"/>
                </a:lnTo>
                <a:lnTo>
                  <a:pt x="66" y="370"/>
                </a:lnTo>
                <a:lnTo>
                  <a:pt x="66" y="371"/>
                </a:lnTo>
                <a:lnTo>
                  <a:pt x="67" y="371"/>
                </a:lnTo>
                <a:lnTo>
                  <a:pt x="67" y="372"/>
                </a:lnTo>
                <a:lnTo>
                  <a:pt x="67" y="373"/>
                </a:lnTo>
                <a:lnTo>
                  <a:pt x="67" y="374"/>
                </a:lnTo>
                <a:lnTo>
                  <a:pt x="67" y="375"/>
                </a:lnTo>
                <a:lnTo>
                  <a:pt x="69" y="376"/>
                </a:lnTo>
                <a:lnTo>
                  <a:pt x="69" y="377"/>
                </a:lnTo>
                <a:lnTo>
                  <a:pt x="68" y="377"/>
                </a:lnTo>
                <a:lnTo>
                  <a:pt x="69" y="377"/>
                </a:lnTo>
                <a:lnTo>
                  <a:pt x="69" y="378"/>
                </a:lnTo>
                <a:lnTo>
                  <a:pt x="69" y="379"/>
                </a:lnTo>
                <a:lnTo>
                  <a:pt x="70" y="379"/>
                </a:lnTo>
                <a:lnTo>
                  <a:pt x="70" y="380"/>
                </a:lnTo>
                <a:lnTo>
                  <a:pt x="70" y="381"/>
                </a:lnTo>
                <a:lnTo>
                  <a:pt x="71" y="382"/>
                </a:lnTo>
                <a:lnTo>
                  <a:pt x="70" y="383"/>
                </a:lnTo>
                <a:lnTo>
                  <a:pt x="69" y="383"/>
                </a:lnTo>
                <a:lnTo>
                  <a:pt x="69" y="384"/>
                </a:lnTo>
                <a:lnTo>
                  <a:pt x="69" y="383"/>
                </a:lnTo>
                <a:lnTo>
                  <a:pt x="68" y="383"/>
                </a:lnTo>
                <a:lnTo>
                  <a:pt x="67" y="384"/>
                </a:lnTo>
                <a:lnTo>
                  <a:pt x="67" y="385"/>
                </a:lnTo>
                <a:lnTo>
                  <a:pt x="66" y="385"/>
                </a:lnTo>
                <a:lnTo>
                  <a:pt x="66" y="386"/>
                </a:lnTo>
                <a:lnTo>
                  <a:pt x="65" y="386"/>
                </a:lnTo>
                <a:lnTo>
                  <a:pt x="65" y="387"/>
                </a:lnTo>
                <a:lnTo>
                  <a:pt x="64" y="387"/>
                </a:lnTo>
                <a:lnTo>
                  <a:pt x="63" y="388"/>
                </a:lnTo>
                <a:lnTo>
                  <a:pt x="62" y="388"/>
                </a:lnTo>
                <a:lnTo>
                  <a:pt x="63" y="389"/>
                </a:lnTo>
                <a:lnTo>
                  <a:pt x="62" y="389"/>
                </a:lnTo>
                <a:lnTo>
                  <a:pt x="61" y="389"/>
                </a:lnTo>
                <a:lnTo>
                  <a:pt x="61" y="390"/>
                </a:lnTo>
                <a:lnTo>
                  <a:pt x="61" y="391"/>
                </a:lnTo>
                <a:lnTo>
                  <a:pt x="60" y="390"/>
                </a:lnTo>
                <a:lnTo>
                  <a:pt x="59" y="390"/>
                </a:lnTo>
                <a:lnTo>
                  <a:pt x="58" y="392"/>
                </a:lnTo>
                <a:lnTo>
                  <a:pt x="57" y="392"/>
                </a:lnTo>
                <a:lnTo>
                  <a:pt x="56" y="392"/>
                </a:lnTo>
                <a:lnTo>
                  <a:pt x="56" y="393"/>
                </a:lnTo>
                <a:lnTo>
                  <a:pt x="55" y="392"/>
                </a:lnTo>
                <a:lnTo>
                  <a:pt x="55" y="393"/>
                </a:lnTo>
                <a:lnTo>
                  <a:pt x="55" y="394"/>
                </a:lnTo>
                <a:lnTo>
                  <a:pt x="54" y="395"/>
                </a:lnTo>
                <a:lnTo>
                  <a:pt x="53" y="395"/>
                </a:lnTo>
                <a:lnTo>
                  <a:pt x="53" y="393"/>
                </a:lnTo>
                <a:lnTo>
                  <a:pt x="53" y="392"/>
                </a:lnTo>
                <a:lnTo>
                  <a:pt x="52" y="392"/>
                </a:lnTo>
                <a:lnTo>
                  <a:pt x="52" y="394"/>
                </a:lnTo>
                <a:lnTo>
                  <a:pt x="51" y="393"/>
                </a:lnTo>
                <a:lnTo>
                  <a:pt x="51" y="395"/>
                </a:lnTo>
                <a:lnTo>
                  <a:pt x="50" y="395"/>
                </a:lnTo>
                <a:lnTo>
                  <a:pt x="49" y="395"/>
                </a:lnTo>
                <a:lnTo>
                  <a:pt x="50" y="395"/>
                </a:lnTo>
                <a:lnTo>
                  <a:pt x="49" y="395"/>
                </a:lnTo>
                <a:lnTo>
                  <a:pt x="48" y="396"/>
                </a:lnTo>
                <a:lnTo>
                  <a:pt x="49" y="397"/>
                </a:lnTo>
                <a:lnTo>
                  <a:pt x="48" y="398"/>
                </a:lnTo>
                <a:lnTo>
                  <a:pt x="47" y="398"/>
                </a:lnTo>
                <a:lnTo>
                  <a:pt x="47" y="397"/>
                </a:lnTo>
                <a:lnTo>
                  <a:pt x="46" y="398"/>
                </a:lnTo>
                <a:lnTo>
                  <a:pt x="47" y="398"/>
                </a:lnTo>
                <a:lnTo>
                  <a:pt x="46" y="398"/>
                </a:lnTo>
                <a:lnTo>
                  <a:pt x="46" y="399"/>
                </a:lnTo>
                <a:lnTo>
                  <a:pt x="46" y="400"/>
                </a:lnTo>
                <a:lnTo>
                  <a:pt x="46" y="401"/>
                </a:lnTo>
                <a:lnTo>
                  <a:pt x="48" y="402"/>
                </a:lnTo>
                <a:lnTo>
                  <a:pt x="47" y="402"/>
                </a:lnTo>
                <a:lnTo>
                  <a:pt x="46" y="403"/>
                </a:lnTo>
                <a:lnTo>
                  <a:pt x="45" y="403"/>
                </a:lnTo>
                <a:lnTo>
                  <a:pt x="45" y="402"/>
                </a:lnTo>
                <a:lnTo>
                  <a:pt x="44" y="402"/>
                </a:lnTo>
                <a:lnTo>
                  <a:pt x="43" y="405"/>
                </a:lnTo>
                <a:lnTo>
                  <a:pt x="41" y="406"/>
                </a:lnTo>
                <a:lnTo>
                  <a:pt x="41" y="405"/>
                </a:lnTo>
                <a:lnTo>
                  <a:pt x="38" y="405"/>
                </a:lnTo>
                <a:lnTo>
                  <a:pt x="39" y="406"/>
                </a:lnTo>
                <a:lnTo>
                  <a:pt x="38" y="406"/>
                </a:lnTo>
                <a:lnTo>
                  <a:pt x="38" y="407"/>
                </a:lnTo>
                <a:lnTo>
                  <a:pt x="38" y="408"/>
                </a:lnTo>
                <a:lnTo>
                  <a:pt x="37" y="409"/>
                </a:lnTo>
                <a:lnTo>
                  <a:pt x="36" y="409"/>
                </a:lnTo>
                <a:lnTo>
                  <a:pt x="35" y="409"/>
                </a:lnTo>
                <a:lnTo>
                  <a:pt x="35" y="408"/>
                </a:lnTo>
                <a:lnTo>
                  <a:pt x="34" y="408"/>
                </a:lnTo>
                <a:lnTo>
                  <a:pt x="33" y="408"/>
                </a:lnTo>
                <a:lnTo>
                  <a:pt x="32" y="408"/>
                </a:lnTo>
                <a:lnTo>
                  <a:pt x="32" y="409"/>
                </a:lnTo>
                <a:lnTo>
                  <a:pt x="32" y="410"/>
                </a:lnTo>
                <a:lnTo>
                  <a:pt x="32" y="411"/>
                </a:lnTo>
                <a:lnTo>
                  <a:pt x="31" y="411"/>
                </a:lnTo>
                <a:lnTo>
                  <a:pt x="30" y="411"/>
                </a:lnTo>
                <a:lnTo>
                  <a:pt x="29" y="411"/>
                </a:lnTo>
                <a:lnTo>
                  <a:pt x="29" y="412"/>
                </a:lnTo>
                <a:lnTo>
                  <a:pt x="30" y="412"/>
                </a:lnTo>
                <a:lnTo>
                  <a:pt x="30" y="413"/>
                </a:lnTo>
                <a:lnTo>
                  <a:pt x="29" y="413"/>
                </a:lnTo>
                <a:lnTo>
                  <a:pt x="28" y="413"/>
                </a:lnTo>
                <a:lnTo>
                  <a:pt x="26" y="412"/>
                </a:lnTo>
                <a:lnTo>
                  <a:pt x="26" y="413"/>
                </a:lnTo>
                <a:lnTo>
                  <a:pt x="25" y="41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5" name="Freeform 77"/>
          <p:cNvSpPr>
            <a:spLocks/>
          </p:cNvSpPr>
          <p:nvPr/>
        </p:nvSpPr>
        <p:spPr bwMode="auto">
          <a:xfrm>
            <a:off x="6026150" y="4144963"/>
            <a:ext cx="600075" cy="231775"/>
          </a:xfrm>
          <a:custGeom>
            <a:avLst/>
            <a:gdLst>
              <a:gd name="T0" fmla="*/ 2147483647 w 378"/>
              <a:gd name="T1" fmla="*/ 2147483647 h 146"/>
              <a:gd name="T2" fmla="*/ 2147483647 w 378"/>
              <a:gd name="T3" fmla="*/ 2147483647 h 146"/>
              <a:gd name="T4" fmla="*/ 2147483647 w 378"/>
              <a:gd name="T5" fmla="*/ 2147483647 h 146"/>
              <a:gd name="T6" fmla="*/ 2147483647 w 378"/>
              <a:gd name="T7" fmla="*/ 2147483647 h 146"/>
              <a:gd name="T8" fmla="*/ 2147483647 w 378"/>
              <a:gd name="T9" fmla="*/ 2147483647 h 146"/>
              <a:gd name="T10" fmla="*/ 2147483647 w 378"/>
              <a:gd name="T11" fmla="*/ 2147483647 h 146"/>
              <a:gd name="T12" fmla="*/ 2147483647 w 378"/>
              <a:gd name="T13" fmla="*/ 2147483647 h 146"/>
              <a:gd name="T14" fmla="*/ 2147483647 w 378"/>
              <a:gd name="T15" fmla="*/ 2147483647 h 146"/>
              <a:gd name="T16" fmla="*/ 2147483647 w 378"/>
              <a:gd name="T17" fmla="*/ 2147483647 h 146"/>
              <a:gd name="T18" fmla="*/ 2147483647 w 378"/>
              <a:gd name="T19" fmla="*/ 2147483647 h 146"/>
              <a:gd name="T20" fmla="*/ 2147483647 w 378"/>
              <a:gd name="T21" fmla="*/ 2147483647 h 146"/>
              <a:gd name="T22" fmla="*/ 2147483647 w 378"/>
              <a:gd name="T23" fmla="*/ 2147483647 h 146"/>
              <a:gd name="T24" fmla="*/ 2147483647 w 378"/>
              <a:gd name="T25" fmla="*/ 2147483647 h 146"/>
              <a:gd name="T26" fmla="*/ 2147483647 w 378"/>
              <a:gd name="T27" fmla="*/ 2147483647 h 146"/>
              <a:gd name="T28" fmla="*/ 2147483647 w 378"/>
              <a:gd name="T29" fmla="*/ 2147483647 h 146"/>
              <a:gd name="T30" fmla="*/ 2147483647 w 378"/>
              <a:gd name="T31" fmla="*/ 2147483647 h 146"/>
              <a:gd name="T32" fmla="*/ 2147483647 w 378"/>
              <a:gd name="T33" fmla="*/ 2147483647 h 146"/>
              <a:gd name="T34" fmla="*/ 2147483647 w 378"/>
              <a:gd name="T35" fmla="*/ 2147483647 h 146"/>
              <a:gd name="T36" fmla="*/ 2147483647 w 378"/>
              <a:gd name="T37" fmla="*/ 2147483647 h 146"/>
              <a:gd name="T38" fmla="*/ 2147483647 w 378"/>
              <a:gd name="T39" fmla="*/ 2147483647 h 146"/>
              <a:gd name="T40" fmla="*/ 2147483647 w 378"/>
              <a:gd name="T41" fmla="*/ 2147483647 h 146"/>
              <a:gd name="T42" fmla="*/ 2147483647 w 378"/>
              <a:gd name="T43" fmla="*/ 2147483647 h 146"/>
              <a:gd name="T44" fmla="*/ 2147483647 w 378"/>
              <a:gd name="T45" fmla="*/ 2147483647 h 146"/>
              <a:gd name="T46" fmla="*/ 2147483647 w 378"/>
              <a:gd name="T47" fmla="*/ 2147483647 h 146"/>
              <a:gd name="T48" fmla="*/ 2147483647 w 378"/>
              <a:gd name="T49" fmla="*/ 2147483647 h 146"/>
              <a:gd name="T50" fmla="*/ 2147483647 w 378"/>
              <a:gd name="T51" fmla="*/ 2147483647 h 146"/>
              <a:gd name="T52" fmla="*/ 2147483647 w 378"/>
              <a:gd name="T53" fmla="*/ 2147483647 h 146"/>
              <a:gd name="T54" fmla="*/ 2147483647 w 378"/>
              <a:gd name="T55" fmla="*/ 2147483647 h 146"/>
              <a:gd name="T56" fmla="*/ 2147483647 w 378"/>
              <a:gd name="T57" fmla="*/ 2147483647 h 146"/>
              <a:gd name="T58" fmla="*/ 2147483647 w 378"/>
              <a:gd name="T59" fmla="*/ 2147483647 h 146"/>
              <a:gd name="T60" fmla="*/ 2147483647 w 378"/>
              <a:gd name="T61" fmla="*/ 2147483647 h 146"/>
              <a:gd name="T62" fmla="*/ 2147483647 w 378"/>
              <a:gd name="T63" fmla="*/ 2147483647 h 146"/>
              <a:gd name="T64" fmla="*/ 2147483647 w 378"/>
              <a:gd name="T65" fmla="*/ 2147483647 h 146"/>
              <a:gd name="T66" fmla="*/ 2147483647 w 378"/>
              <a:gd name="T67" fmla="*/ 2147483647 h 146"/>
              <a:gd name="T68" fmla="*/ 2147483647 w 378"/>
              <a:gd name="T69" fmla="*/ 2147483647 h 146"/>
              <a:gd name="T70" fmla="*/ 2147483647 w 378"/>
              <a:gd name="T71" fmla="*/ 2147483647 h 146"/>
              <a:gd name="T72" fmla="*/ 2147483647 w 378"/>
              <a:gd name="T73" fmla="*/ 2147483647 h 146"/>
              <a:gd name="T74" fmla="*/ 2147483647 w 378"/>
              <a:gd name="T75" fmla="*/ 2147483647 h 146"/>
              <a:gd name="T76" fmla="*/ 2147483647 w 378"/>
              <a:gd name="T77" fmla="*/ 2147483647 h 146"/>
              <a:gd name="T78" fmla="*/ 2147483647 w 378"/>
              <a:gd name="T79" fmla="*/ 2147483647 h 146"/>
              <a:gd name="T80" fmla="*/ 2147483647 w 378"/>
              <a:gd name="T81" fmla="*/ 2147483647 h 146"/>
              <a:gd name="T82" fmla="*/ 2147483647 w 378"/>
              <a:gd name="T83" fmla="*/ 2147483647 h 146"/>
              <a:gd name="T84" fmla="*/ 2147483647 w 378"/>
              <a:gd name="T85" fmla="*/ 2147483647 h 146"/>
              <a:gd name="T86" fmla="*/ 2147483647 w 378"/>
              <a:gd name="T87" fmla="*/ 2147483647 h 146"/>
              <a:gd name="T88" fmla="*/ 2147483647 w 378"/>
              <a:gd name="T89" fmla="*/ 2147483647 h 146"/>
              <a:gd name="T90" fmla="*/ 2147483647 w 378"/>
              <a:gd name="T91" fmla="*/ 2147483647 h 146"/>
              <a:gd name="T92" fmla="*/ 2147483647 w 378"/>
              <a:gd name="T93" fmla="*/ 2147483647 h 146"/>
              <a:gd name="T94" fmla="*/ 2147483647 w 378"/>
              <a:gd name="T95" fmla="*/ 2147483647 h 146"/>
              <a:gd name="T96" fmla="*/ 2147483647 w 378"/>
              <a:gd name="T97" fmla="*/ 2147483647 h 146"/>
              <a:gd name="T98" fmla="*/ 2147483647 w 378"/>
              <a:gd name="T99" fmla="*/ 2147483647 h 146"/>
              <a:gd name="T100" fmla="*/ 2147483647 w 378"/>
              <a:gd name="T101" fmla="*/ 2147483647 h 146"/>
              <a:gd name="T102" fmla="*/ 2147483647 w 378"/>
              <a:gd name="T103" fmla="*/ 2147483647 h 146"/>
              <a:gd name="T104" fmla="*/ 2147483647 w 378"/>
              <a:gd name="T105" fmla="*/ 2147483647 h 146"/>
              <a:gd name="T106" fmla="*/ 2147483647 w 378"/>
              <a:gd name="T107" fmla="*/ 2147483647 h 146"/>
              <a:gd name="T108" fmla="*/ 2147483647 w 378"/>
              <a:gd name="T109" fmla="*/ 2147483647 h 146"/>
              <a:gd name="T110" fmla="*/ 2147483647 w 378"/>
              <a:gd name="T111" fmla="*/ 2147483647 h 146"/>
              <a:gd name="T112" fmla="*/ 2147483647 w 378"/>
              <a:gd name="T113" fmla="*/ 2147483647 h 146"/>
              <a:gd name="T114" fmla="*/ 2147483647 w 378"/>
              <a:gd name="T115" fmla="*/ 2147483647 h 146"/>
              <a:gd name="T116" fmla="*/ 2147483647 w 378"/>
              <a:gd name="T117" fmla="*/ 2147483647 h 146"/>
              <a:gd name="T118" fmla="*/ 0 w 378"/>
              <a:gd name="T119" fmla="*/ 2147483647 h 146"/>
              <a:gd name="T120" fmla="*/ 2147483647 w 378"/>
              <a:gd name="T121" fmla="*/ 2147483647 h 1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8"/>
              <a:gd name="T184" fmla="*/ 0 h 146"/>
              <a:gd name="T185" fmla="*/ 378 w 378"/>
              <a:gd name="T186" fmla="*/ 146 h 14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8" h="146">
                <a:moveTo>
                  <a:pt x="378" y="72"/>
                </a:moveTo>
                <a:lnTo>
                  <a:pt x="377" y="72"/>
                </a:lnTo>
                <a:lnTo>
                  <a:pt x="376" y="73"/>
                </a:lnTo>
                <a:lnTo>
                  <a:pt x="376" y="71"/>
                </a:lnTo>
                <a:lnTo>
                  <a:pt x="375" y="71"/>
                </a:lnTo>
                <a:lnTo>
                  <a:pt x="374" y="70"/>
                </a:lnTo>
                <a:lnTo>
                  <a:pt x="375" y="69"/>
                </a:lnTo>
                <a:lnTo>
                  <a:pt x="374" y="69"/>
                </a:lnTo>
                <a:lnTo>
                  <a:pt x="373" y="69"/>
                </a:lnTo>
                <a:lnTo>
                  <a:pt x="372" y="69"/>
                </a:lnTo>
                <a:lnTo>
                  <a:pt x="371" y="69"/>
                </a:lnTo>
                <a:lnTo>
                  <a:pt x="370" y="68"/>
                </a:lnTo>
                <a:lnTo>
                  <a:pt x="370" y="67"/>
                </a:lnTo>
                <a:lnTo>
                  <a:pt x="369" y="66"/>
                </a:lnTo>
                <a:lnTo>
                  <a:pt x="368" y="67"/>
                </a:lnTo>
                <a:lnTo>
                  <a:pt x="368" y="68"/>
                </a:lnTo>
                <a:lnTo>
                  <a:pt x="367" y="68"/>
                </a:lnTo>
                <a:lnTo>
                  <a:pt x="366" y="68"/>
                </a:lnTo>
                <a:lnTo>
                  <a:pt x="365" y="68"/>
                </a:lnTo>
                <a:lnTo>
                  <a:pt x="365" y="67"/>
                </a:lnTo>
                <a:lnTo>
                  <a:pt x="364" y="67"/>
                </a:lnTo>
                <a:lnTo>
                  <a:pt x="362" y="66"/>
                </a:lnTo>
                <a:lnTo>
                  <a:pt x="362" y="65"/>
                </a:lnTo>
                <a:lnTo>
                  <a:pt x="362" y="63"/>
                </a:lnTo>
                <a:lnTo>
                  <a:pt x="361" y="64"/>
                </a:lnTo>
                <a:lnTo>
                  <a:pt x="359" y="63"/>
                </a:lnTo>
                <a:lnTo>
                  <a:pt x="357" y="63"/>
                </a:lnTo>
                <a:lnTo>
                  <a:pt x="357" y="62"/>
                </a:lnTo>
                <a:lnTo>
                  <a:pt x="355" y="62"/>
                </a:lnTo>
                <a:lnTo>
                  <a:pt x="354" y="61"/>
                </a:lnTo>
                <a:lnTo>
                  <a:pt x="353" y="60"/>
                </a:lnTo>
                <a:lnTo>
                  <a:pt x="353" y="62"/>
                </a:lnTo>
                <a:lnTo>
                  <a:pt x="350" y="63"/>
                </a:lnTo>
                <a:lnTo>
                  <a:pt x="351" y="64"/>
                </a:lnTo>
                <a:lnTo>
                  <a:pt x="351" y="65"/>
                </a:lnTo>
                <a:lnTo>
                  <a:pt x="350" y="64"/>
                </a:lnTo>
                <a:lnTo>
                  <a:pt x="349" y="64"/>
                </a:lnTo>
                <a:lnTo>
                  <a:pt x="349" y="63"/>
                </a:lnTo>
                <a:lnTo>
                  <a:pt x="348" y="63"/>
                </a:lnTo>
                <a:lnTo>
                  <a:pt x="347" y="63"/>
                </a:lnTo>
                <a:lnTo>
                  <a:pt x="344" y="63"/>
                </a:lnTo>
                <a:lnTo>
                  <a:pt x="343" y="63"/>
                </a:lnTo>
                <a:lnTo>
                  <a:pt x="342" y="63"/>
                </a:lnTo>
                <a:lnTo>
                  <a:pt x="339" y="64"/>
                </a:lnTo>
                <a:lnTo>
                  <a:pt x="339" y="63"/>
                </a:lnTo>
                <a:lnTo>
                  <a:pt x="338" y="63"/>
                </a:lnTo>
                <a:lnTo>
                  <a:pt x="336" y="63"/>
                </a:lnTo>
                <a:lnTo>
                  <a:pt x="336" y="62"/>
                </a:lnTo>
                <a:lnTo>
                  <a:pt x="334" y="62"/>
                </a:lnTo>
                <a:lnTo>
                  <a:pt x="333" y="62"/>
                </a:lnTo>
                <a:lnTo>
                  <a:pt x="334" y="60"/>
                </a:lnTo>
                <a:lnTo>
                  <a:pt x="333" y="60"/>
                </a:lnTo>
                <a:lnTo>
                  <a:pt x="332" y="60"/>
                </a:lnTo>
                <a:lnTo>
                  <a:pt x="331" y="61"/>
                </a:lnTo>
                <a:lnTo>
                  <a:pt x="330" y="61"/>
                </a:lnTo>
                <a:lnTo>
                  <a:pt x="328" y="60"/>
                </a:lnTo>
                <a:lnTo>
                  <a:pt x="327" y="61"/>
                </a:lnTo>
                <a:lnTo>
                  <a:pt x="327" y="62"/>
                </a:lnTo>
                <a:lnTo>
                  <a:pt x="326" y="62"/>
                </a:lnTo>
                <a:lnTo>
                  <a:pt x="324" y="62"/>
                </a:lnTo>
                <a:lnTo>
                  <a:pt x="323" y="62"/>
                </a:lnTo>
                <a:lnTo>
                  <a:pt x="321" y="63"/>
                </a:lnTo>
                <a:lnTo>
                  <a:pt x="319" y="62"/>
                </a:lnTo>
                <a:lnTo>
                  <a:pt x="318" y="63"/>
                </a:lnTo>
                <a:lnTo>
                  <a:pt x="317" y="62"/>
                </a:lnTo>
                <a:lnTo>
                  <a:pt x="316" y="63"/>
                </a:lnTo>
                <a:lnTo>
                  <a:pt x="315" y="64"/>
                </a:lnTo>
                <a:lnTo>
                  <a:pt x="314" y="64"/>
                </a:lnTo>
                <a:lnTo>
                  <a:pt x="314" y="62"/>
                </a:lnTo>
                <a:lnTo>
                  <a:pt x="313" y="61"/>
                </a:lnTo>
                <a:lnTo>
                  <a:pt x="311" y="61"/>
                </a:lnTo>
                <a:lnTo>
                  <a:pt x="310" y="60"/>
                </a:lnTo>
                <a:lnTo>
                  <a:pt x="309" y="60"/>
                </a:lnTo>
                <a:lnTo>
                  <a:pt x="308" y="59"/>
                </a:lnTo>
                <a:lnTo>
                  <a:pt x="307" y="59"/>
                </a:lnTo>
                <a:lnTo>
                  <a:pt x="305" y="60"/>
                </a:lnTo>
                <a:lnTo>
                  <a:pt x="304" y="60"/>
                </a:lnTo>
                <a:lnTo>
                  <a:pt x="304" y="61"/>
                </a:lnTo>
                <a:lnTo>
                  <a:pt x="303" y="61"/>
                </a:lnTo>
                <a:lnTo>
                  <a:pt x="304" y="63"/>
                </a:lnTo>
                <a:lnTo>
                  <a:pt x="303" y="63"/>
                </a:lnTo>
                <a:lnTo>
                  <a:pt x="302" y="63"/>
                </a:lnTo>
                <a:lnTo>
                  <a:pt x="301" y="64"/>
                </a:lnTo>
                <a:lnTo>
                  <a:pt x="301" y="63"/>
                </a:lnTo>
                <a:lnTo>
                  <a:pt x="299" y="64"/>
                </a:lnTo>
                <a:lnTo>
                  <a:pt x="298" y="65"/>
                </a:lnTo>
                <a:lnTo>
                  <a:pt x="298" y="66"/>
                </a:lnTo>
                <a:lnTo>
                  <a:pt x="296" y="67"/>
                </a:lnTo>
                <a:lnTo>
                  <a:pt x="296" y="66"/>
                </a:lnTo>
                <a:lnTo>
                  <a:pt x="295" y="66"/>
                </a:lnTo>
                <a:lnTo>
                  <a:pt x="294" y="66"/>
                </a:lnTo>
                <a:lnTo>
                  <a:pt x="295" y="65"/>
                </a:lnTo>
                <a:lnTo>
                  <a:pt x="294" y="64"/>
                </a:lnTo>
                <a:lnTo>
                  <a:pt x="293" y="64"/>
                </a:lnTo>
                <a:lnTo>
                  <a:pt x="291" y="66"/>
                </a:lnTo>
                <a:lnTo>
                  <a:pt x="289" y="67"/>
                </a:lnTo>
                <a:lnTo>
                  <a:pt x="287" y="66"/>
                </a:lnTo>
                <a:lnTo>
                  <a:pt x="287" y="67"/>
                </a:lnTo>
                <a:lnTo>
                  <a:pt x="288" y="69"/>
                </a:lnTo>
                <a:lnTo>
                  <a:pt x="287" y="70"/>
                </a:lnTo>
                <a:lnTo>
                  <a:pt x="286" y="72"/>
                </a:lnTo>
                <a:lnTo>
                  <a:pt x="284" y="73"/>
                </a:lnTo>
                <a:lnTo>
                  <a:pt x="284" y="75"/>
                </a:lnTo>
                <a:lnTo>
                  <a:pt x="283" y="75"/>
                </a:lnTo>
                <a:lnTo>
                  <a:pt x="282" y="76"/>
                </a:lnTo>
                <a:lnTo>
                  <a:pt x="281" y="76"/>
                </a:lnTo>
                <a:lnTo>
                  <a:pt x="281" y="78"/>
                </a:lnTo>
                <a:lnTo>
                  <a:pt x="279" y="77"/>
                </a:lnTo>
                <a:lnTo>
                  <a:pt x="278" y="78"/>
                </a:lnTo>
                <a:lnTo>
                  <a:pt x="278" y="80"/>
                </a:lnTo>
                <a:lnTo>
                  <a:pt x="276" y="82"/>
                </a:lnTo>
                <a:lnTo>
                  <a:pt x="275" y="82"/>
                </a:lnTo>
                <a:lnTo>
                  <a:pt x="275" y="83"/>
                </a:lnTo>
                <a:lnTo>
                  <a:pt x="274" y="84"/>
                </a:lnTo>
                <a:lnTo>
                  <a:pt x="273" y="83"/>
                </a:lnTo>
                <a:lnTo>
                  <a:pt x="272" y="83"/>
                </a:lnTo>
                <a:lnTo>
                  <a:pt x="271" y="81"/>
                </a:lnTo>
                <a:lnTo>
                  <a:pt x="268" y="77"/>
                </a:lnTo>
                <a:lnTo>
                  <a:pt x="267" y="76"/>
                </a:lnTo>
                <a:lnTo>
                  <a:pt x="267" y="73"/>
                </a:lnTo>
                <a:lnTo>
                  <a:pt x="266" y="73"/>
                </a:lnTo>
                <a:lnTo>
                  <a:pt x="265" y="73"/>
                </a:lnTo>
                <a:lnTo>
                  <a:pt x="264" y="73"/>
                </a:lnTo>
                <a:lnTo>
                  <a:pt x="263" y="73"/>
                </a:lnTo>
                <a:lnTo>
                  <a:pt x="264" y="75"/>
                </a:lnTo>
                <a:lnTo>
                  <a:pt x="263" y="76"/>
                </a:lnTo>
                <a:lnTo>
                  <a:pt x="262" y="76"/>
                </a:lnTo>
                <a:lnTo>
                  <a:pt x="261" y="76"/>
                </a:lnTo>
                <a:lnTo>
                  <a:pt x="258" y="77"/>
                </a:lnTo>
                <a:lnTo>
                  <a:pt x="256" y="77"/>
                </a:lnTo>
                <a:lnTo>
                  <a:pt x="255" y="78"/>
                </a:lnTo>
                <a:lnTo>
                  <a:pt x="257" y="79"/>
                </a:lnTo>
                <a:lnTo>
                  <a:pt x="256" y="80"/>
                </a:lnTo>
                <a:lnTo>
                  <a:pt x="255" y="79"/>
                </a:lnTo>
                <a:lnTo>
                  <a:pt x="254" y="79"/>
                </a:lnTo>
                <a:lnTo>
                  <a:pt x="253" y="79"/>
                </a:lnTo>
                <a:lnTo>
                  <a:pt x="252" y="80"/>
                </a:lnTo>
                <a:lnTo>
                  <a:pt x="250" y="81"/>
                </a:lnTo>
                <a:lnTo>
                  <a:pt x="249" y="82"/>
                </a:lnTo>
                <a:lnTo>
                  <a:pt x="248" y="81"/>
                </a:lnTo>
                <a:lnTo>
                  <a:pt x="247" y="81"/>
                </a:lnTo>
                <a:lnTo>
                  <a:pt x="247" y="82"/>
                </a:lnTo>
                <a:lnTo>
                  <a:pt x="246" y="82"/>
                </a:lnTo>
                <a:lnTo>
                  <a:pt x="246" y="83"/>
                </a:lnTo>
                <a:lnTo>
                  <a:pt x="243" y="82"/>
                </a:lnTo>
                <a:lnTo>
                  <a:pt x="243" y="83"/>
                </a:lnTo>
                <a:lnTo>
                  <a:pt x="241" y="82"/>
                </a:lnTo>
                <a:lnTo>
                  <a:pt x="240" y="82"/>
                </a:lnTo>
                <a:lnTo>
                  <a:pt x="240" y="81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3" y="82"/>
                </a:lnTo>
                <a:lnTo>
                  <a:pt x="232" y="81"/>
                </a:lnTo>
                <a:lnTo>
                  <a:pt x="229" y="80"/>
                </a:lnTo>
                <a:lnTo>
                  <a:pt x="228" y="81"/>
                </a:lnTo>
                <a:lnTo>
                  <a:pt x="227" y="83"/>
                </a:lnTo>
                <a:lnTo>
                  <a:pt x="226" y="84"/>
                </a:lnTo>
                <a:lnTo>
                  <a:pt x="225" y="85"/>
                </a:lnTo>
                <a:lnTo>
                  <a:pt x="219" y="85"/>
                </a:lnTo>
                <a:lnTo>
                  <a:pt x="217" y="86"/>
                </a:lnTo>
                <a:lnTo>
                  <a:pt x="215" y="86"/>
                </a:lnTo>
                <a:lnTo>
                  <a:pt x="213" y="86"/>
                </a:lnTo>
                <a:lnTo>
                  <a:pt x="212" y="86"/>
                </a:lnTo>
                <a:lnTo>
                  <a:pt x="210" y="87"/>
                </a:lnTo>
                <a:lnTo>
                  <a:pt x="209" y="88"/>
                </a:lnTo>
                <a:lnTo>
                  <a:pt x="208" y="89"/>
                </a:lnTo>
                <a:lnTo>
                  <a:pt x="206" y="92"/>
                </a:lnTo>
                <a:lnTo>
                  <a:pt x="204" y="95"/>
                </a:lnTo>
                <a:lnTo>
                  <a:pt x="204" y="96"/>
                </a:lnTo>
                <a:lnTo>
                  <a:pt x="203" y="96"/>
                </a:lnTo>
                <a:lnTo>
                  <a:pt x="203" y="97"/>
                </a:lnTo>
                <a:lnTo>
                  <a:pt x="201" y="97"/>
                </a:lnTo>
                <a:lnTo>
                  <a:pt x="200" y="98"/>
                </a:lnTo>
                <a:lnTo>
                  <a:pt x="200" y="102"/>
                </a:lnTo>
                <a:lnTo>
                  <a:pt x="197" y="104"/>
                </a:lnTo>
                <a:lnTo>
                  <a:pt x="195" y="105"/>
                </a:lnTo>
                <a:lnTo>
                  <a:pt x="194" y="105"/>
                </a:lnTo>
                <a:lnTo>
                  <a:pt x="194" y="106"/>
                </a:lnTo>
                <a:lnTo>
                  <a:pt x="195" y="108"/>
                </a:lnTo>
                <a:lnTo>
                  <a:pt x="195" y="110"/>
                </a:lnTo>
                <a:lnTo>
                  <a:pt x="196" y="111"/>
                </a:lnTo>
                <a:lnTo>
                  <a:pt x="195" y="112"/>
                </a:lnTo>
                <a:lnTo>
                  <a:pt x="194" y="115"/>
                </a:lnTo>
                <a:lnTo>
                  <a:pt x="193" y="117"/>
                </a:lnTo>
                <a:lnTo>
                  <a:pt x="192" y="117"/>
                </a:lnTo>
                <a:lnTo>
                  <a:pt x="192" y="118"/>
                </a:lnTo>
                <a:lnTo>
                  <a:pt x="190" y="118"/>
                </a:lnTo>
                <a:lnTo>
                  <a:pt x="189" y="120"/>
                </a:lnTo>
                <a:lnTo>
                  <a:pt x="185" y="119"/>
                </a:lnTo>
                <a:lnTo>
                  <a:pt x="184" y="119"/>
                </a:lnTo>
                <a:lnTo>
                  <a:pt x="183" y="120"/>
                </a:lnTo>
                <a:lnTo>
                  <a:pt x="183" y="121"/>
                </a:lnTo>
                <a:lnTo>
                  <a:pt x="183" y="122"/>
                </a:lnTo>
                <a:lnTo>
                  <a:pt x="179" y="123"/>
                </a:lnTo>
                <a:lnTo>
                  <a:pt x="178" y="124"/>
                </a:lnTo>
                <a:lnTo>
                  <a:pt x="178" y="125"/>
                </a:lnTo>
                <a:lnTo>
                  <a:pt x="178" y="126"/>
                </a:lnTo>
                <a:lnTo>
                  <a:pt x="177" y="127"/>
                </a:lnTo>
                <a:lnTo>
                  <a:pt x="176" y="128"/>
                </a:lnTo>
                <a:lnTo>
                  <a:pt x="174" y="129"/>
                </a:lnTo>
                <a:lnTo>
                  <a:pt x="173" y="131"/>
                </a:lnTo>
                <a:lnTo>
                  <a:pt x="172" y="132"/>
                </a:lnTo>
                <a:lnTo>
                  <a:pt x="171" y="134"/>
                </a:lnTo>
                <a:lnTo>
                  <a:pt x="171" y="135"/>
                </a:lnTo>
                <a:lnTo>
                  <a:pt x="171" y="136"/>
                </a:lnTo>
                <a:lnTo>
                  <a:pt x="170" y="138"/>
                </a:lnTo>
                <a:lnTo>
                  <a:pt x="168" y="139"/>
                </a:lnTo>
                <a:lnTo>
                  <a:pt x="168" y="140"/>
                </a:lnTo>
                <a:lnTo>
                  <a:pt x="168" y="141"/>
                </a:lnTo>
                <a:lnTo>
                  <a:pt x="169" y="141"/>
                </a:lnTo>
                <a:lnTo>
                  <a:pt x="171" y="143"/>
                </a:lnTo>
                <a:lnTo>
                  <a:pt x="172" y="144"/>
                </a:lnTo>
                <a:lnTo>
                  <a:pt x="172" y="145"/>
                </a:lnTo>
                <a:lnTo>
                  <a:pt x="171" y="146"/>
                </a:lnTo>
                <a:lnTo>
                  <a:pt x="166" y="144"/>
                </a:lnTo>
                <a:lnTo>
                  <a:pt x="164" y="144"/>
                </a:lnTo>
                <a:lnTo>
                  <a:pt x="164" y="143"/>
                </a:lnTo>
                <a:lnTo>
                  <a:pt x="163" y="143"/>
                </a:lnTo>
                <a:lnTo>
                  <a:pt x="163" y="142"/>
                </a:lnTo>
                <a:lnTo>
                  <a:pt x="162" y="141"/>
                </a:lnTo>
                <a:lnTo>
                  <a:pt x="161" y="141"/>
                </a:lnTo>
                <a:lnTo>
                  <a:pt x="161" y="140"/>
                </a:lnTo>
                <a:lnTo>
                  <a:pt x="160" y="140"/>
                </a:lnTo>
                <a:lnTo>
                  <a:pt x="160" y="139"/>
                </a:lnTo>
                <a:lnTo>
                  <a:pt x="159" y="139"/>
                </a:lnTo>
                <a:lnTo>
                  <a:pt x="157" y="139"/>
                </a:lnTo>
                <a:lnTo>
                  <a:pt x="158" y="138"/>
                </a:lnTo>
                <a:lnTo>
                  <a:pt x="159" y="137"/>
                </a:lnTo>
                <a:lnTo>
                  <a:pt x="158" y="137"/>
                </a:lnTo>
                <a:lnTo>
                  <a:pt x="157" y="136"/>
                </a:lnTo>
                <a:lnTo>
                  <a:pt x="157" y="135"/>
                </a:lnTo>
                <a:lnTo>
                  <a:pt x="156" y="134"/>
                </a:lnTo>
                <a:lnTo>
                  <a:pt x="155" y="134"/>
                </a:lnTo>
                <a:lnTo>
                  <a:pt x="154" y="133"/>
                </a:lnTo>
                <a:lnTo>
                  <a:pt x="154" y="132"/>
                </a:lnTo>
                <a:lnTo>
                  <a:pt x="153" y="132"/>
                </a:lnTo>
                <a:lnTo>
                  <a:pt x="152" y="132"/>
                </a:lnTo>
                <a:lnTo>
                  <a:pt x="151" y="132"/>
                </a:lnTo>
                <a:lnTo>
                  <a:pt x="149" y="131"/>
                </a:lnTo>
                <a:lnTo>
                  <a:pt x="148" y="131"/>
                </a:lnTo>
                <a:lnTo>
                  <a:pt x="147" y="131"/>
                </a:lnTo>
                <a:lnTo>
                  <a:pt x="146" y="129"/>
                </a:lnTo>
                <a:lnTo>
                  <a:pt x="145" y="129"/>
                </a:lnTo>
                <a:lnTo>
                  <a:pt x="145" y="128"/>
                </a:lnTo>
                <a:lnTo>
                  <a:pt x="144" y="128"/>
                </a:lnTo>
                <a:lnTo>
                  <a:pt x="143" y="129"/>
                </a:lnTo>
                <a:lnTo>
                  <a:pt x="142" y="129"/>
                </a:lnTo>
                <a:lnTo>
                  <a:pt x="142" y="130"/>
                </a:lnTo>
                <a:lnTo>
                  <a:pt x="142" y="129"/>
                </a:lnTo>
                <a:lnTo>
                  <a:pt x="140" y="129"/>
                </a:lnTo>
                <a:lnTo>
                  <a:pt x="140" y="128"/>
                </a:lnTo>
                <a:lnTo>
                  <a:pt x="139" y="128"/>
                </a:lnTo>
                <a:lnTo>
                  <a:pt x="139" y="127"/>
                </a:lnTo>
                <a:lnTo>
                  <a:pt x="138" y="127"/>
                </a:lnTo>
                <a:lnTo>
                  <a:pt x="138" y="126"/>
                </a:lnTo>
                <a:lnTo>
                  <a:pt x="138" y="125"/>
                </a:lnTo>
                <a:lnTo>
                  <a:pt x="136" y="126"/>
                </a:lnTo>
                <a:lnTo>
                  <a:pt x="135" y="125"/>
                </a:lnTo>
                <a:lnTo>
                  <a:pt x="134" y="126"/>
                </a:lnTo>
                <a:lnTo>
                  <a:pt x="134" y="125"/>
                </a:lnTo>
                <a:lnTo>
                  <a:pt x="134" y="124"/>
                </a:lnTo>
                <a:lnTo>
                  <a:pt x="133" y="124"/>
                </a:lnTo>
                <a:lnTo>
                  <a:pt x="131" y="124"/>
                </a:lnTo>
                <a:lnTo>
                  <a:pt x="131" y="123"/>
                </a:lnTo>
                <a:lnTo>
                  <a:pt x="131" y="122"/>
                </a:lnTo>
                <a:lnTo>
                  <a:pt x="130" y="122"/>
                </a:lnTo>
                <a:lnTo>
                  <a:pt x="130" y="121"/>
                </a:lnTo>
                <a:lnTo>
                  <a:pt x="129" y="121"/>
                </a:lnTo>
                <a:lnTo>
                  <a:pt x="129" y="122"/>
                </a:lnTo>
                <a:lnTo>
                  <a:pt x="128" y="122"/>
                </a:lnTo>
                <a:lnTo>
                  <a:pt x="128" y="121"/>
                </a:lnTo>
                <a:lnTo>
                  <a:pt x="127" y="121"/>
                </a:lnTo>
                <a:lnTo>
                  <a:pt x="127" y="122"/>
                </a:lnTo>
                <a:lnTo>
                  <a:pt x="126" y="121"/>
                </a:lnTo>
                <a:lnTo>
                  <a:pt x="125" y="121"/>
                </a:lnTo>
                <a:lnTo>
                  <a:pt x="124" y="121"/>
                </a:lnTo>
                <a:lnTo>
                  <a:pt x="123" y="121"/>
                </a:lnTo>
                <a:lnTo>
                  <a:pt x="122" y="120"/>
                </a:lnTo>
                <a:lnTo>
                  <a:pt x="120" y="120"/>
                </a:lnTo>
                <a:lnTo>
                  <a:pt x="120" y="119"/>
                </a:lnTo>
                <a:lnTo>
                  <a:pt x="119" y="119"/>
                </a:lnTo>
                <a:lnTo>
                  <a:pt x="117" y="119"/>
                </a:lnTo>
                <a:lnTo>
                  <a:pt x="117" y="120"/>
                </a:lnTo>
                <a:lnTo>
                  <a:pt x="116" y="120"/>
                </a:lnTo>
                <a:lnTo>
                  <a:pt x="115" y="120"/>
                </a:lnTo>
                <a:lnTo>
                  <a:pt x="114" y="119"/>
                </a:lnTo>
                <a:lnTo>
                  <a:pt x="113" y="120"/>
                </a:lnTo>
                <a:lnTo>
                  <a:pt x="110" y="118"/>
                </a:lnTo>
                <a:lnTo>
                  <a:pt x="109" y="118"/>
                </a:lnTo>
                <a:lnTo>
                  <a:pt x="110" y="118"/>
                </a:lnTo>
                <a:lnTo>
                  <a:pt x="109" y="117"/>
                </a:lnTo>
                <a:lnTo>
                  <a:pt x="109" y="118"/>
                </a:lnTo>
                <a:lnTo>
                  <a:pt x="108" y="118"/>
                </a:lnTo>
                <a:lnTo>
                  <a:pt x="108" y="117"/>
                </a:lnTo>
                <a:lnTo>
                  <a:pt x="107" y="117"/>
                </a:lnTo>
                <a:lnTo>
                  <a:pt x="107" y="116"/>
                </a:lnTo>
                <a:lnTo>
                  <a:pt x="105" y="116"/>
                </a:lnTo>
                <a:lnTo>
                  <a:pt x="105" y="115"/>
                </a:lnTo>
                <a:lnTo>
                  <a:pt x="104" y="115"/>
                </a:lnTo>
                <a:lnTo>
                  <a:pt x="103" y="115"/>
                </a:lnTo>
                <a:lnTo>
                  <a:pt x="104" y="115"/>
                </a:lnTo>
                <a:lnTo>
                  <a:pt x="103" y="115"/>
                </a:lnTo>
                <a:lnTo>
                  <a:pt x="102" y="114"/>
                </a:lnTo>
                <a:lnTo>
                  <a:pt x="100" y="114"/>
                </a:lnTo>
                <a:lnTo>
                  <a:pt x="99" y="114"/>
                </a:lnTo>
                <a:lnTo>
                  <a:pt x="100" y="113"/>
                </a:lnTo>
                <a:lnTo>
                  <a:pt x="99" y="113"/>
                </a:lnTo>
                <a:lnTo>
                  <a:pt x="98" y="112"/>
                </a:lnTo>
                <a:lnTo>
                  <a:pt x="98" y="111"/>
                </a:lnTo>
                <a:lnTo>
                  <a:pt x="97" y="111"/>
                </a:lnTo>
                <a:lnTo>
                  <a:pt x="96" y="111"/>
                </a:lnTo>
                <a:lnTo>
                  <a:pt x="96" y="110"/>
                </a:lnTo>
                <a:lnTo>
                  <a:pt x="96" y="109"/>
                </a:lnTo>
                <a:lnTo>
                  <a:pt x="95" y="109"/>
                </a:lnTo>
                <a:lnTo>
                  <a:pt x="95" y="108"/>
                </a:lnTo>
                <a:lnTo>
                  <a:pt x="94" y="108"/>
                </a:lnTo>
                <a:lnTo>
                  <a:pt x="93" y="108"/>
                </a:lnTo>
                <a:lnTo>
                  <a:pt x="93" y="107"/>
                </a:lnTo>
                <a:lnTo>
                  <a:pt x="93" y="108"/>
                </a:lnTo>
                <a:lnTo>
                  <a:pt x="92" y="108"/>
                </a:lnTo>
                <a:lnTo>
                  <a:pt x="91" y="108"/>
                </a:lnTo>
                <a:lnTo>
                  <a:pt x="91" y="107"/>
                </a:lnTo>
                <a:lnTo>
                  <a:pt x="91" y="108"/>
                </a:lnTo>
                <a:lnTo>
                  <a:pt x="90" y="107"/>
                </a:lnTo>
                <a:lnTo>
                  <a:pt x="91" y="108"/>
                </a:lnTo>
                <a:lnTo>
                  <a:pt x="90" y="108"/>
                </a:lnTo>
                <a:lnTo>
                  <a:pt x="89" y="108"/>
                </a:lnTo>
                <a:lnTo>
                  <a:pt x="89" y="107"/>
                </a:lnTo>
                <a:lnTo>
                  <a:pt x="88" y="108"/>
                </a:lnTo>
                <a:lnTo>
                  <a:pt x="87" y="108"/>
                </a:lnTo>
                <a:lnTo>
                  <a:pt x="87" y="107"/>
                </a:lnTo>
                <a:lnTo>
                  <a:pt x="86" y="106"/>
                </a:lnTo>
                <a:lnTo>
                  <a:pt x="86" y="107"/>
                </a:lnTo>
                <a:lnTo>
                  <a:pt x="85" y="107"/>
                </a:lnTo>
                <a:lnTo>
                  <a:pt x="85" y="106"/>
                </a:lnTo>
                <a:lnTo>
                  <a:pt x="84" y="105"/>
                </a:lnTo>
                <a:lnTo>
                  <a:pt x="84" y="106"/>
                </a:lnTo>
                <a:lnTo>
                  <a:pt x="83" y="106"/>
                </a:lnTo>
                <a:lnTo>
                  <a:pt x="82" y="105"/>
                </a:lnTo>
                <a:lnTo>
                  <a:pt x="81" y="105"/>
                </a:lnTo>
                <a:lnTo>
                  <a:pt x="81" y="104"/>
                </a:lnTo>
                <a:lnTo>
                  <a:pt x="82" y="104"/>
                </a:lnTo>
                <a:lnTo>
                  <a:pt x="81" y="104"/>
                </a:lnTo>
                <a:lnTo>
                  <a:pt x="81" y="102"/>
                </a:lnTo>
                <a:lnTo>
                  <a:pt x="80" y="102"/>
                </a:lnTo>
                <a:lnTo>
                  <a:pt x="79" y="102"/>
                </a:lnTo>
                <a:lnTo>
                  <a:pt x="78" y="102"/>
                </a:lnTo>
                <a:lnTo>
                  <a:pt x="77" y="102"/>
                </a:lnTo>
                <a:lnTo>
                  <a:pt x="78" y="101"/>
                </a:lnTo>
                <a:lnTo>
                  <a:pt x="77" y="101"/>
                </a:lnTo>
                <a:lnTo>
                  <a:pt x="77" y="100"/>
                </a:lnTo>
                <a:lnTo>
                  <a:pt x="76" y="99"/>
                </a:lnTo>
                <a:lnTo>
                  <a:pt x="76" y="98"/>
                </a:lnTo>
                <a:lnTo>
                  <a:pt x="74" y="98"/>
                </a:lnTo>
                <a:lnTo>
                  <a:pt x="73" y="98"/>
                </a:lnTo>
                <a:lnTo>
                  <a:pt x="70" y="98"/>
                </a:lnTo>
                <a:lnTo>
                  <a:pt x="70" y="97"/>
                </a:lnTo>
                <a:lnTo>
                  <a:pt x="69" y="97"/>
                </a:lnTo>
                <a:lnTo>
                  <a:pt x="67" y="97"/>
                </a:lnTo>
                <a:lnTo>
                  <a:pt x="67" y="98"/>
                </a:lnTo>
                <a:lnTo>
                  <a:pt x="66" y="97"/>
                </a:lnTo>
                <a:lnTo>
                  <a:pt x="64" y="97"/>
                </a:lnTo>
                <a:lnTo>
                  <a:pt x="64" y="96"/>
                </a:lnTo>
                <a:lnTo>
                  <a:pt x="64" y="95"/>
                </a:lnTo>
                <a:lnTo>
                  <a:pt x="62" y="95"/>
                </a:lnTo>
                <a:lnTo>
                  <a:pt x="61" y="94"/>
                </a:lnTo>
                <a:lnTo>
                  <a:pt x="60" y="92"/>
                </a:lnTo>
                <a:lnTo>
                  <a:pt x="59" y="92"/>
                </a:lnTo>
                <a:lnTo>
                  <a:pt x="59" y="91"/>
                </a:lnTo>
                <a:lnTo>
                  <a:pt x="59" y="90"/>
                </a:lnTo>
                <a:lnTo>
                  <a:pt x="58" y="89"/>
                </a:lnTo>
                <a:lnTo>
                  <a:pt x="56" y="87"/>
                </a:lnTo>
                <a:lnTo>
                  <a:pt x="55" y="86"/>
                </a:lnTo>
                <a:lnTo>
                  <a:pt x="53" y="85"/>
                </a:lnTo>
                <a:lnTo>
                  <a:pt x="51" y="85"/>
                </a:lnTo>
                <a:lnTo>
                  <a:pt x="49" y="85"/>
                </a:lnTo>
                <a:lnTo>
                  <a:pt x="48" y="85"/>
                </a:lnTo>
                <a:lnTo>
                  <a:pt x="47" y="86"/>
                </a:lnTo>
                <a:lnTo>
                  <a:pt x="47" y="87"/>
                </a:lnTo>
                <a:lnTo>
                  <a:pt x="44" y="87"/>
                </a:lnTo>
                <a:lnTo>
                  <a:pt x="43" y="87"/>
                </a:lnTo>
                <a:lnTo>
                  <a:pt x="41" y="86"/>
                </a:lnTo>
                <a:lnTo>
                  <a:pt x="40" y="86"/>
                </a:lnTo>
                <a:lnTo>
                  <a:pt x="38" y="87"/>
                </a:lnTo>
                <a:lnTo>
                  <a:pt x="37" y="87"/>
                </a:lnTo>
                <a:lnTo>
                  <a:pt x="36" y="87"/>
                </a:lnTo>
                <a:lnTo>
                  <a:pt x="35" y="87"/>
                </a:lnTo>
                <a:lnTo>
                  <a:pt x="34" y="86"/>
                </a:lnTo>
                <a:lnTo>
                  <a:pt x="33" y="86"/>
                </a:lnTo>
                <a:lnTo>
                  <a:pt x="31" y="85"/>
                </a:lnTo>
                <a:lnTo>
                  <a:pt x="30" y="85"/>
                </a:lnTo>
                <a:lnTo>
                  <a:pt x="29" y="85"/>
                </a:lnTo>
                <a:lnTo>
                  <a:pt x="28" y="85"/>
                </a:lnTo>
                <a:lnTo>
                  <a:pt x="27" y="84"/>
                </a:lnTo>
                <a:lnTo>
                  <a:pt x="24" y="83"/>
                </a:lnTo>
                <a:lnTo>
                  <a:pt x="24" y="82"/>
                </a:lnTo>
                <a:lnTo>
                  <a:pt x="23" y="81"/>
                </a:lnTo>
                <a:lnTo>
                  <a:pt x="21" y="81"/>
                </a:lnTo>
                <a:lnTo>
                  <a:pt x="22" y="80"/>
                </a:lnTo>
                <a:lnTo>
                  <a:pt x="21" y="79"/>
                </a:lnTo>
                <a:lnTo>
                  <a:pt x="21" y="78"/>
                </a:lnTo>
                <a:lnTo>
                  <a:pt x="20" y="76"/>
                </a:lnTo>
                <a:lnTo>
                  <a:pt x="21" y="74"/>
                </a:lnTo>
                <a:lnTo>
                  <a:pt x="24" y="73"/>
                </a:lnTo>
                <a:lnTo>
                  <a:pt x="24" y="71"/>
                </a:lnTo>
                <a:lnTo>
                  <a:pt x="26" y="70"/>
                </a:lnTo>
                <a:lnTo>
                  <a:pt x="27" y="68"/>
                </a:lnTo>
                <a:lnTo>
                  <a:pt x="27" y="67"/>
                </a:lnTo>
                <a:lnTo>
                  <a:pt x="29" y="67"/>
                </a:lnTo>
                <a:lnTo>
                  <a:pt x="32" y="66"/>
                </a:lnTo>
                <a:lnTo>
                  <a:pt x="33" y="65"/>
                </a:lnTo>
                <a:lnTo>
                  <a:pt x="34" y="63"/>
                </a:lnTo>
                <a:lnTo>
                  <a:pt x="35" y="62"/>
                </a:lnTo>
                <a:lnTo>
                  <a:pt x="34" y="61"/>
                </a:lnTo>
                <a:lnTo>
                  <a:pt x="33" y="60"/>
                </a:lnTo>
                <a:lnTo>
                  <a:pt x="32" y="60"/>
                </a:lnTo>
                <a:lnTo>
                  <a:pt x="30" y="60"/>
                </a:lnTo>
                <a:lnTo>
                  <a:pt x="27" y="60"/>
                </a:lnTo>
                <a:lnTo>
                  <a:pt x="23" y="58"/>
                </a:lnTo>
                <a:lnTo>
                  <a:pt x="21" y="58"/>
                </a:lnTo>
                <a:lnTo>
                  <a:pt x="19" y="59"/>
                </a:lnTo>
                <a:lnTo>
                  <a:pt x="16" y="60"/>
                </a:lnTo>
                <a:lnTo>
                  <a:pt x="15" y="62"/>
                </a:lnTo>
                <a:lnTo>
                  <a:pt x="14" y="62"/>
                </a:lnTo>
                <a:lnTo>
                  <a:pt x="12" y="62"/>
                </a:lnTo>
                <a:lnTo>
                  <a:pt x="10" y="59"/>
                </a:lnTo>
                <a:lnTo>
                  <a:pt x="10" y="56"/>
                </a:lnTo>
                <a:lnTo>
                  <a:pt x="9" y="54"/>
                </a:lnTo>
                <a:lnTo>
                  <a:pt x="9" y="53"/>
                </a:lnTo>
                <a:lnTo>
                  <a:pt x="8" y="48"/>
                </a:lnTo>
                <a:lnTo>
                  <a:pt x="8" y="47"/>
                </a:lnTo>
                <a:lnTo>
                  <a:pt x="7" y="43"/>
                </a:lnTo>
                <a:lnTo>
                  <a:pt x="7" y="42"/>
                </a:lnTo>
                <a:lnTo>
                  <a:pt x="9" y="41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35"/>
                </a:lnTo>
                <a:lnTo>
                  <a:pt x="12" y="34"/>
                </a:lnTo>
                <a:lnTo>
                  <a:pt x="11" y="34"/>
                </a:lnTo>
                <a:lnTo>
                  <a:pt x="10" y="32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7" y="27"/>
                </a:lnTo>
                <a:lnTo>
                  <a:pt x="8" y="24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6" y="21"/>
                </a:lnTo>
                <a:lnTo>
                  <a:pt x="5" y="20"/>
                </a:lnTo>
                <a:lnTo>
                  <a:pt x="6" y="19"/>
                </a:lnTo>
                <a:lnTo>
                  <a:pt x="5" y="19"/>
                </a:lnTo>
                <a:lnTo>
                  <a:pt x="5" y="18"/>
                </a:lnTo>
                <a:lnTo>
                  <a:pt x="4" y="18"/>
                </a:lnTo>
                <a:lnTo>
                  <a:pt x="3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0" y="14"/>
                </a:lnTo>
                <a:lnTo>
                  <a:pt x="1" y="14"/>
                </a:lnTo>
                <a:lnTo>
                  <a:pt x="1" y="13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0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6" name="Freeform 78"/>
          <p:cNvSpPr>
            <a:spLocks/>
          </p:cNvSpPr>
          <p:nvPr/>
        </p:nvSpPr>
        <p:spPr bwMode="auto">
          <a:xfrm>
            <a:off x="6586538" y="3911600"/>
            <a:ext cx="109537" cy="65088"/>
          </a:xfrm>
          <a:custGeom>
            <a:avLst/>
            <a:gdLst>
              <a:gd name="T0" fmla="*/ 2147483647 w 69"/>
              <a:gd name="T1" fmla="*/ 2147483647 h 41"/>
              <a:gd name="T2" fmla="*/ 2147483647 w 69"/>
              <a:gd name="T3" fmla="*/ 2147483647 h 41"/>
              <a:gd name="T4" fmla="*/ 2147483647 w 69"/>
              <a:gd name="T5" fmla="*/ 2147483647 h 41"/>
              <a:gd name="T6" fmla="*/ 2147483647 w 69"/>
              <a:gd name="T7" fmla="*/ 2147483647 h 41"/>
              <a:gd name="T8" fmla="*/ 2147483647 w 69"/>
              <a:gd name="T9" fmla="*/ 2147483647 h 41"/>
              <a:gd name="T10" fmla="*/ 2147483647 w 69"/>
              <a:gd name="T11" fmla="*/ 2147483647 h 41"/>
              <a:gd name="T12" fmla="*/ 2147483647 w 69"/>
              <a:gd name="T13" fmla="*/ 0 h 41"/>
              <a:gd name="T14" fmla="*/ 2147483647 w 69"/>
              <a:gd name="T15" fmla="*/ 0 h 41"/>
              <a:gd name="T16" fmla="*/ 2147483647 w 69"/>
              <a:gd name="T17" fmla="*/ 0 h 41"/>
              <a:gd name="T18" fmla="*/ 2147483647 w 69"/>
              <a:gd name="T19" fmla="*/ 2147483647 h 41"/>
              <a:gd name="T20" fmla="*/ 2147483647 w 69"/>
              <a:gd name="T21" fmla="*/ 2147483647 h 41"/>
              <a:gd name="T22" fmla="*/ 2147483647 w 69"/>
              <a:gd name="T23" fmla="*/ 2147483647 h 41"/>
              <a:gd name="T24" fmla="*/ 2147483647 w 69"/>
              <a:gd name="T25" fmla="*/ 2147483647 h 41"/>
              <a:gd name="T26" fmla="*/ 2147483647 w 69"/>
              <a:gd name="T27" fmla="*/ 2147483647 h 41"/>
              <a:gd name="T28" fmla="*/ 2147483647 w 69"/>
              <a:gd name="T29" fmla="*/ 2147483647 h 41"/>
              <a:gd name="T30" fmla="*/ 2147483647 w 69"/>
              <a:gd name="T31" fmla="*/ 2147483647 h 41"/>
              <a:gd name="T32" fmla="*/ 2147483647 w 69"/>
              <a:gd name="T33" fmla="*/ 2147483647 h 41"/>
              <a:gd name="T34" fmla="*/ 2147483647 w 69"/>
              <a:gd name="T35" fmla="*/ 2147483647 h 41"/>
              <a:gd name="T36" fmla="*/ 2147483647 w 69"/>
              <a:gd name="T37" fmla="*/ 2147483647 h 41"/>
              <a:gd name="T38" fmla="*/ 2147483647 w 69"/>
              <a:gd name="T39" fmla="*/ 2147483647 h 41"/>
              <a:gd name="T40" fmla="*/ 2147483647 w 69"/>
              <a:gd name="T41" fmla="*/ 2147483647 h 41"/>
              <a:gd name="T42" fmla="*/ 2147483647 w 69"/>
              <a:gd name="T43" fmla="*/ 2147483647 h 41"/>
              <a:gd name="T44" fmla="*/ 2147483647 w 69"/>
              <a:gd name="T45" fmla="*/ 2147483647 h 41"/>
              <a:gd name="T46" fmla="*/ 2147483647 w 69"/>
              <a:gd name="T47" fmla="*/ 2147483647 h 41"/>
              <a:gd name="T48" fmla="*/ 2147483647 w 69"/>
              <a:gd name="T49" fmla="*/ 2147483647 h 41"/>
              <a:gd name="T50" fmla="*/ 2147483647 w 69"/>
              <a:gd name="T51" fmla="*/ 2147483647 h 41"/>
              <a:gd name="T52" fmla="*/ 2147483647 w 69"/>
              <a:gd name="T53" fmla="*/ 2147483647 h 41"/>
              <a:gd name="T54" fmla="*/ 2147483647 w 69"/>
              <a:gd name="T55" fmla="*/ 2147483647 h 41"/>
              <a:gd name="T56" fmla="*/ 2147483647 w 69"/>
              <a:gd name="T57" fmla="*/ 2147483647 h 41"/>
              <a:gd name="T58" fmla="*/ 2147483647 w 69"/>
              <a:gd name="T59" fmla="*/ 2147483647 h 41"/>
              <a:gd name="T60" fmla="*/ 2147483647 w 69"/>
              <a:gd name="T61" fmla="*/ 2147483647 h 41"/>
              <a:gd name="T62" fmla="*/ 2147483647 w 69"/>
              <a:gd name="T63" fmla="*/ 2147483647 h 41"/>
              <a:gd name="T64" fmla="*/ 2147483647 w 69"/>
              <a:gd name="T65" fmla="*/ 2147483647 h 41"/>
              <a:gd name="T66" fmla="*/ 2147483647 w 69"/>
              <a:gd name="T67" fmla="*/ 2147483647 h 41"/>
              <a:gd name="T68" fmla="*/ 2147483647 w 69"/>
              <a:gd name="T69" fmla="*/ 2147483647 h 41"/>
              <a:gd name="T70" fmla="*/ 2147483647 w 69"/>
              <a:gd name="T71" fmla="*/ 2147483647 h 41"/>
              <a:gd name="T72" fmla="*/ 2147483647 w 69"/>
              <a:gd name="T73" fmla="*/ 2147483647 h 41"/>
              <a:gd name="T74" fmla="*/ 2147483647 w 69"/>
              <a:gd name="T75" fmla="*/ 2147483647 h 41"/>
              <a:gd name="T76" fmla="*/ 2147483647 w 69"/>
              <a:gd name="T77" fmla="*/ 2147483647 h 41"/>
              <a:gd name="T78" fmla="*/ 2147483647 w 69"/>
              <a:gd name="T79" fmla="*/ 2147483647 h 41"/>
              <a:gd name="T80" fmla="*/ 2147483647 w 69"/>
              <a:gd name="T81" fmla="*/ 2147483647 h 41"/>
              <a:gd name="T82" fmla="*/ 2147483647 w 69"/>
              <a:gd name="T83" fmla="*/ 2147483647 h 41"/>
              <a:gd name="T84" fmla="*/ 2147483647 w 69"/>
              <a:gd name="T85" fmla="*/ 2147483647 h 41"/>
              <a:gd name="T86" fmla="*/ 0 w 69"/>
              <a:gd name="T87" fmla="*/ 2147483647 h 41"/>
              <a:gd name="T88" fmla="*/ 2147483647 w 69"/>
              <a:gd name="T89" fmla="*/ 2147483647 h 41"/>
              <a:gd name="T90" fmla="*/ 2147483647 w 69"/>
              <a:gd name="T91" fmla="*/ 2147483647 h 41"/>
              <a:gd name="T92" fmla="*/ 2147483647 w 69"/>
              <a:gd name="T93" fmla="*/ 2147483647 h 41"/>
              <a:gd name="T94" fmla="*/ 0 w 69"/>
              <a:gd name="T95" fmla="*/ 2147483647 h 41"/>
              <a:gd name="T96" fmla="*/ 2147483647 w 69"/>
              <a:gd name="T97" fmla="*/ 2147483647 h 41"/>
              <a:gd name="T98" fmla="*/ 0 w 69"/>
              <a:gd name="T99" fmla="*/ 2147483647 h 41"/>
              <a:gd name="T100" fmla="*/ 0 w 69"/>
              <a:gd name="T101" fmla="*/ 2147483647 h 4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9"/>
              <a:gd name="T154" fmla="*/ 0 h 41"/>
              <a:gd name="T155" fmla="*/ 69 w 69"/>
              <a:gd name="T156" fmla="*/ 41 h 4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9" h="41">
                <a:moveTo>
                  <a:pt x="0" y="25"/>
                </a:moveTo>
                <a:lnTo>
                  <a:pt x="0" y="24"/>
                </a:lnTo>
                <a:lnTo>
                  <a:pt x="1" y="23"/>
                </a:lnTo>
                <a:lnTo>
                  <a:pt x="3" y="22"/>
                </a:lnTo>
                <a:lnTo>
                  <a:pt x="5" y="19"/>
                </a:lnTo>
                <a:lnTo>
                  <a:pt x="6" y="18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5" y="9"/>
                </a:lnTo>
                <a:lnTo>
                  <a:pt x="6" y="9"/>
                </a:lnTo>
                <a:lnTo>
                  <a:pt x="6" y="2"/>
                </a:lnTo>
                <a:lnTo>
                  <a:pt x="6" y="0"/>
                </a:lnTo>
                <a:lnTo>
                  <a:pt x="16" y="0"/>
                </a:lnTo>
                <a:lnTo>
                  <a:pt x="17" y="0"/>
                </a:lnTo>
                <a:lnTo>
                  <a:pt x="36" y="0"/>
                </a:lnTo>
                <a:lnTo>
                  <a:pt x="44" y="0"/>
                </a:lnTo>
                <a:lnTo>
                  <a:pt x="52" y="0"/>
                </a:lnTo>
                <a:lnTo>
                  <a:pt x="56" y="0"/>
                </a:lnTo>
                <a:lnTo>
                  <a:pt x="61" y="0"/>
                </a:lnTo>
                <a:lnTo>
                  <a:pt x="61" y="4"/>
                </a:lnTo>
                <a:lnTo>
                  <a:pt x="63" y="4"/>
                </a:lnTo>
                <a:lnTo>
                  <a:pt x="64" y="6"/>
                </a:lnTo>
                <a:lnTo>
                  <a:pt x="67" y="6"/>
                </a:lnTo>
                <a:lnTo>
                  <a:pt x="68" y="7"/>
                </a:lnTo>
                <a:lnTo>
                  <a:pt x="69" y="7"/>
                </a:lnTo>
                <a:lnTo>
                  <a:pt x="68" y="8"/>
                </a:lnTo>
                <a:lnTo>
                  <a:pt x="67" y="10"/>
                </a:lnTo>
                <a:lnTo>
                  <a:pt x="68" y="12"/>
                </a:lnTo>
                <a:lnTo>
                  <a:pt x="68" y="13"/>
                </a:lnTo>
                <a:lnTo>
                  <a:pt x="68" y="14"/>
                </a:lnTo>
                <a:lnTo>
                  <a:pt x="69" y="14"/>
                </a:lnTo>
                <a:lnTo>
                  <a:pt x="69" y="15"/>
                </a:lnTo>
                <a:lnTo>
                  <a:pt x="69" y="16"/>
                </a:lnTo>
                <a:lnTo>
                  <a:pt x="69" y="17"/>
                </a:lnTo>
                <a:lnTo>
                  <a:pt x="69" y="18"/>
                </a:lnTo>
                <a:lnTo>
                  <a:pt x="69" y="19"/>
                </a:lnTo>
                <a:lnTo>
                  <a:pt x="68" y="20"/>
                </a:lnTo>
                <a:lnTo>
                  <a:pt x="68" y="21"/>
                </a:lnTo>
                <a:lnTo>
                  <a:pt x="67" y="21"/>
                </a:lnTo>
                <a:lnTo>
                  <a:pt x="67" y="22"/>
                </a:lnTo>
                <a:lnTo>
                  <a:pt x="67" y="23"/>
                </a:lnTo>
                <a:lnTo>
                  <a:pt x="66" y="24"/>
                </a:lnTo>
                <a:lnTo>
                  <a:pt x="66" y="25"/>
                </a:lnTo>
                <a:lnTo>
                  <a:pt x="65" y="25"/>
                </a:lnTo>
                <a:lnTo>
                  <a:pt x="65" y="26"/>
                </a:lnTo>
                <a:lnTo>
                  <a:pt x="65" y="27"/>
                </a:lnTo>
                <a:lnTo>
                  <a:pt x="65" y="28"/>
                </a:lnTo>
                <a:lnTo>
                  <a:pt x="64" y="29"/>
                </a:lnTo>
                <a:lnTo>
                  <a:pt x="65" y="30"/>
                </a:lnTo>
                <a:lnTo>
                  <a:pt x="66" y="30"/>
                </a:lnTo>
                <a:lnTo>
                  <a:pt x="65" y="31"/>
                </a:lnTo>
                <a:lnTo>
                  <a:pt x="65" y="32"/>
                </a:lnTo>
                <a:lnTo>
                  <a:pt x="66" y="31"/>
                </a:lnTo>
                <a:lnTo>
                  <a:pt x="66" y="32"/>
                </a:lnTo>
                <a:lnTo>
                  <a:pt x="65" y="32"/>
                </a:lnTo>
                <a:lnTo>
                  <a:pt x="65" y="33"/>
                </a:lnTo>
                <a:lnTo>
                  <a:pt x="65" y="34"/>
                </a:lnTo>
                <a:lnTo>
                  <a:pt x="64" y="35"/>
                </a:lnTo>
                <a:lnTo>
                  <a:pt x="65" y="35"/>
                </a:lnTo>
                <a:lnTo>
                  <a:pt x="64" y="35"/>
                </a:lnTo>
                <a:lnTo>
                  <a:pt x="65" y="35"/>
                </a:lnTo>
                <a:lnTo>
                  <a:pt x="64" y="36"/>
                </a:lnTo>
                <a:lnTo>
                  <a:pt x="65" y="37"/>
                </a:lnTo>
                <a:lnTo>
                  <a:pt x="66" y="38"/>
                </a:lnTo>
                <a:lnTo>
                  <a:pt x="67" y="38"/>
                </a:lnTo>
                <a:lnTo>
                  <a:pt x="68" y="39"/>
                </a:lnTo>
                <a:lnTo>
                  <a:pt x="69" y="39"/>
                </a:lnTo>
                <a:lnTo>
                  <a:pt x="69" y="40"/>
                </a:lnTo>
                <a:lnTo>
                  <a:pt x="69" y="41"/>
                </a:lnTo>
                <a:lnTo>
                  <a:pt x="47" y="41"/>
                </a:lnTo>
                <a:lnTo>
                  <a:pt x="43" y="41"/>
                </a:lnTo>
                <a:lnTo>
                  <a:pt x="33" y="41"/>
                </a:lnTo>
                <a:lnTo>
                  <a:pt x="24" y="41"/>
                </a:lnTo>
                <a:lnTo>
                  <a:pt x="19" y="41"/>
                </a:lnTo>
                <a:lnTo>
                  <a:pt x="17" y="41"/>
                </a:lnTo>
                <a:lnTo>
                  <a:pt x="14" y="41"/>
                </a:lnTo>
                <a:lnTo>
                  <a:pt x="0" y="41"/>
                </a:lnTo>
                <a:lnTo>
                  <a:pt x="1" y="39"/>
                </a:lnTo>
                <a:lnTo>
                  <a:pt x="0" y="38"/>
                </a:lnTo>
                <a:lnTo>
                  <a:pt x="1" y="37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1" y="32"/>
                </a:lnTo>
                <a:lnTo>
                  <a:pt x="0" y="32"/>
                </a:lnTo>
                <a:lnTo>
                  <a:pt x="1" y="31"/>
                </a:ln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0" y="25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7" name="Freeform 79"/>
          <p:cNvSpPr>
            <a:spLocks noEditPoints="1"/>
          </p:cNvSpPr>
          <p:nvPr/>
        </p:nvSpPr>
        <p:spPr bwMode="auto">
          <a:xfrm>
            <a:off x="5387975" y="1811338"/>
            <a:ext cx="1449388" cy="1443037"/>
          </a:xfrm>
          <a:custGeom>
            <a:avLst/>
            <a:gdLst>
              <a:gd name="T0" fmla="*/ 2147483647 w 913"/>
              <a:gd name="T1" fmla="*/ 2147483647 h 909"/>
              <a:gd name="T2" fmla="*/ 2147483647 w 913"/>
              <a:gd name="T3" fmla="*/ 2147483647 h 909"/>
              <a:gd name="T4" fmla="*/ 2147483647 w 913"/>
              <a:gd name="T5" fmla="*/ 2147483647 h 909"/>
              <a:gd name="T6" fmla="*/ 2147483647 w 913"/>
              <a:gd name="T7" fmla="*/ 2147483647 h 909"/>
              <a:gd name="T8" fmla="*/ 2147483647 w 913"/>
              <a:gd name="T9" fmla="*/ 2147483647 h 909"/>
              <a:gd name="T10" fmla="*/ 2147483647 w 913"/>
              <a:gd name="T11" fmla="*/ 2147483647 h 909"/>
              <a:gd name="T12" fmla="*/ 2147483647 w 913"/>
              <a:gd name="T13" fmla="*/ 2147483647 h 909"/>
              <a:gd name="T14" fmla="*/ 2147483647 w 913"/>
              <a:gd name="T15" fmla="*/ 2147483647 h 909"/>
              <a:gd name="T16" fmla="*/ 2147483647 w 913"/>
              <a:gd name="T17" fmla="*/ 2147483647 h 909"/>
              <a:gd name="T18" fmla="*/ 2147483647 w 913"/>
              <a:gd name="T19" fmla="*/ 2147483647 h 909"/>
              <a:gd name="T20" fmla="*/ 2147483647 w 913"/>
              <a:gd name="T21" fmla="*/ 2147483647 h 909"/>
              <a:gd name="T22" fmla="*/ 2147483647 w 913"/>
              <a:gd name="T23" fmla="*/ 2147483647 h 909"/>
              <a:gd name="T24" fmla="*/ 2147483647 w 913"/>
              <a:gd name="T25" fmla="*/ 2147483647 h 909"/>
              <a:gd name="T26" fmla="*/ 2147483647 w 913"/>
              <a:gd name="T27" fmla="*/ 2147483647 h 909"/>
              <a:gd name="T28" fmla="*/ 2147483647 w 913"/>
              <a:gd name="T29" fmla="*/ 2147483647 h 909"/>
              <a:gd name="T30" fmla="*/ 2147483647 w 913"/>
              <a:gd name="T31" fmla="*/ 2147483647 h 909"/>
              <a:gd name="T32" fmla="*/ 2147483647 w 913"/>
              <a:gd name="T33" fmla="*/ 2147483647 h 909"/>
              <a:gd name="T34" fmla="*/ 2147483647 w 913"/>
              <a:gd name="T35" fmla="*/ 2147483647 h 909"/>
              <a:gd name="T36" fmla="*/ 2147483647 w 913"/>
              <a:gd name="T37" fmla="*/ 2147483647 h 909"/>
              <a:gd name="T38" fmla="*/ 2147483647 w 913"/>
              <a:gd name="T39" fmla="*/ 2147483647 h 909"/>
              <a:gd name="T40" fmla="*/ 2147483647 w 913"/>
              <a:gd name="T41" fmla="*/ 2147483647 h 909"/>
              <a:gd name="T42" fmla="*/ 2147483647 w 913"/>
              <a:gd name="T43" fmla="*/ 2147483647 h 909"/>
              <a:gd name="T44" fmla="*/ 2147483647 w 913"/>
              <a:gd name="T45" fmla="*/ 2147483647 h 909"/>
              <a:gd name="T46" fmla="*/ 2147483647 w 913"/>
              <a:gd name="T47" fmla="*/ 2147483647 h 909"/>
              <a:gd name="T48" fmla="*/ 2147483647 w 913"/>
              <a:gd name="T49" fmla="*/ 2147483647 h 909"/>
              <a:gd name="T50" fmla="*/ 2147483647 w 913"/>
              <a:gd name="T51" fmla="*/ 2147483647 h 909"/>
              <a:gd name="T52" fmla="*/ 2147483647 w 913"/>
              <a:gd name="T53" fmla="*/ 2147483647 h 909"/>
              <a:gd name="T54" fmla="*/ 2147483647 w 913"/>
              <a:gd name="T55" fmla="*/ 2147483647 h 909"/>
              <a:gd name="T56" fmla="*/ 2147483647 w 913"/>
              <a:gd name="T57" fmla="*/ 2147483647 h 909"/>
              <a:gd name="T58" fmla="*/ 2147483647 w 913"/>
              <a:gd name="T59" fmla="*/ 2147483647 h 909"/>
              <a:gd name="T60" fmla="*/ 2147483647 w 913"/>
              <a:gd name="T61" fmla="*/ 2147483647 h 909"/>
              <a:gd name="T62" fmla="*/ 2147483647 w 913"/>
              <a:gd name="T63" fmla="*/ 2147483647 h 909"/>
              <a:gd name="T64" fmla="*/ 2147483647 w 913"/>
              <a:gd name="T65" fmla="*/ 2147483647 h 909"/>
              <a:gd name="T66" fmla="*/ 2147483647 w 913"/>
              <a:gd name="T67" fmla="*/ 2147483647 h 909"/>
              <a:gd name="T68" fmla="*/ 2147483647 w 913"/>
              <a:gd name="T69" fmla="*/ 2147483647 h 909"/>
              <a:gd name="T70" fmla="*/ 2147483647 w 913"/>
              <a:gd name="T71" fmla="*/ 2147483647 h 909"/>
              <a:gd name="T72" fmla="*/ 2147483647 w 913"/>
              <a:gd name="T73" fmla="*/ 2147483647 h 909"/>
              <a:gd name="T74" fmla="*/ 2147483647 w 913"/>
              <a:gd name="T75" fmla="*/ 2147483647 h 909"/>
              <a:gd name="T76" fmla="*/ 2147483647 w 913"/>
              <a:gd name="T77" fmla="*/ 2147483647 h 909"/>
              <a:gd name="T78" fmla="*/ 2147483647 w 913"/>
              <a:gd name="T79" fmla="*/ 2147483647 h 909"/>
              <a:gd name="T80" fmla="*/ 2147483647 w 913"/>
              <a:gd name="T81" fmla="*/ 2147483647 h 909"/>
              <a:gd name="T82" fmla="*/ 2147483647 w 913"/>
              <a:gd name="T83" fmla="*/ 2147483647 h 909"/>
              <a:gd name="T84" fmla="*/ 2147483647 w 913"/>
              <a:gd name="T85" fmla="*/ 2147483647 h 909"/>
              <a:gd name="T86" fmla="*/ 2147483647 w 913"/>
              <a:gd name="T87" fmla="*/ 2147483647 h 909"/>
              <a:gd name="T88" fmla="*/ 2147483647 w 913"/>
              <a:gd name="T89" fmla="*/ 2147483647 h 909"/>
              <a:gd name="T90" fmla="*/ 2147483647 w 913"/>
              <a:gd name="T91" fmla="*/ 2147483647 h 909"/>
              <a:gd name="T92" fmla="*/ 2147483647 w 913"/>
              <a:gd name="T93" fmla="*/ 2147483647 h 909"/>
              <a:gd name="T94" fmla="*/ 2147483647 w 913"/>
              <a:gd name="T95" fmla="*/ 2147483647 h 909"/>
              <a:gd name="T96" fmla="*/ 2147483647 w 913"/>
              <a:gd name="T97" fmla="*/ 2147483647 h 909"/>
              <a:gd name="T98" fmla="*/ 2147483647 w 913"/>
              <a:gd name="T99" fmla="*/ 2147483647 h 909"/>
              <a:gd name="T100" fmla="*/ 2147483647 w 913"/>
              <a:gd name="T101" fmla="*/ 2147483647 h 909"/>
              <a:gd name="T102" fmla="*/ 2147483647 w 913"/>
              <a:gd name="T103" fmla="*/ 2147483647 h 909"/>
              <a:gd name="T104" fmla="*/ 2147483647 w 913"/>
              <a:gd name="T105" fmla="*/ 2147483647 h 909"/>
              <a:gd name="T106" fmla="*/ 2147483647 w 913"/>
              <a:gd name="T107" fmla="*/ 2147483647 h 909"/>
              <a:gd name="T108" fmla="*/ 2147483647 w 913"/>
              <a:gd name="T109" fmla="*/ 2147483647 h 909"/>
              <a:gd name="T110" fmla="*/ 2147483647 w 913"/>
              <a:gd name="T111" fmla="*/ 2147483647 h 909"/>
              <a:gd name="T112" fmla="*/ 2147483647 w 913"/>
              <a:gd name="T113" fmla="*/ 2147483647 h 909"/>
              <a:gd name="T114" fmla="*/ 2147483647 w 913"/>
              <a:gd name="T115" fmla="*/ 2147483647 h 909"/>
              <a:gd name="T116" fmla="*/ 2147483647 w 913"/>
              <a:gd name="T117" fmla="*/ 2147483647 h 909"/>
              <a:gd name="T118" fmla="*/ 2147483647 w 913"/>
              <a:gd name="T119" fmla="*/ 2147483647 h 909"/>
              <a:gd name="T120" fmla="*/ 2147483647 w 913"/>
              <a:gd name="T121" fmla="*/ 2147483647 h 909"/>
              <a:gd name="T122" fmla="*/ 2147483647 w 913"/>
              <a:gd name="T123" fmla="*/ 2147483647 h 909"/>
              <a:gd name="T124" fmla="*/ 2147483647 w 913"/>
              <a:gd name="T125" fmla="*/ 2147483647 h 9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3"/>
              <a:gd name="T190" fmla="*/ 0 h 909"/>
              <a:gd name="T191" fmla="*/ 913 w 913"/>
              <a:gd name="T192" fmla="*/ 909 h 9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3" h="909">
                <a:moveTo>
                  <a:pt x="0" y="100"/>
                </a:moveTo>
                <a:lnTo>
                  <a:pt x="1" y="100"/>
                </a:lnTo>
                <a:lnTo>
                  <a:pt x="2" y="102"/>
                </a:lnTo>
                <a:lnTo>
                  <a:pt x="3" y="101"/>
                </a:lnTo>
                <a:lnTo>
                  <a:pt x="3" y="103"/>
                </a:lnTo>
                <a:lnTo>
                  <a:pt x="4" y="103"/>
                </a:lnTo>
                <a:lnTo>
                  <a:pt x="5" y="103"/>
                </a:lnTo>
                <a:lnTo>
                  <a:pt x="5" y="104"/>
                </a:lnTo>
                <a:lnTo>
                  <a:pt x="7" y="103"/>
                </a:lnTo>
                <a:lnTo>
                  <a:pt x="8" y="103"/>
                </a:lnTo>
                <a:lnTo>
                  <a:pt x="9" y="103"/>
                </a:lnTo>
                <a:lnTo>
                  <a:pt x="10" y="102"/>
                </a:lnTo>
                <a:lnTo>
                  <a:pt x="10" y="101"/>
                </a:lnTo>
                <a:lnTo>
                  <a:pt x="11" y="102"/>
                </a:lnTo>
                <a:lnTo>
                  <a:pt x="13" y="99"/>
                </a:lnTo>
                <a:lnTo>
                  <a:pt x="13" y="98"/>
                </a:lnTo>
                <a:lnTo>
                  <a:pt x="13" y="96"/>
                </a:lnTo>
                <a:lnTo>
                  <a:pt x="13" y="95"/>
                </a:lnTo>
                <a:lnTo>
                  <a:pt x="14" y="95"/>
                </a:lnTo>
                <a:lnTo>
                  <a:pt x="16" y="95"/>
                </a:lnTo>
                <a:lnTo>
                  <a:pt x="16" y="96"/>
                </a:lnTo>
                <a:lnTo>
                  <a:pt x="17" y="95"/>
                </a:lnTo>
                <a:lnTo>
                  <a:pt x="19" y="96"/>
                </a:lnTo>
                <a:lnTo>
                  <a:pt x="19" y="95"/>
                </a:lnTo>
                <a:lnTo>
                  <a:pt x="20" y="96"/>
                </a:lnTo>
                <a:lnTo>
                  <a:pt x="21" y="96"/>
                </a:lnTo>
                <a:lnTo>
                  <a:pt x="21" y="97"/>
                </a:lnTo>
                <a:lnTo>
                  <a:pt x="22" y="97"/>
                </a:lnTo>
                <a:lnTo>
                  <a:pt x="22" y="96"/>
                </a:lnTo>
                <a:lnTo>
                  <a:pt x="23" y="96"/>
                </a:lnTo>
                <a:lnTo>
                  <a:pt x="24" y="95"/>
                </a:lnTo>
                <a:lnTo>
                  <a:pt x="25" y="96"/>
                </a:lnTo>
                <a:lnTo>
                  <a:pt x="25" y="97"/>
                </a:lnTo>
                <a:lnTo>
                  <a:pt x="26" y="96"/>
                </a:lnTo>
                <a:lnTo>
                  <a:pt x="27" y="97"/>
                </a:lnTo>
                <a:lnTo>
                  <a:pt x="27" y="96"/>
                </a:lnTo>
                <a:lnTo>
                  <a:pt x="28" y="96"/>
                </a:lnTo>
                <a:lnTo>
                  <a:pt x="28" y="95"/>
                </a:lnTo>
                <a:lnTo>
                  <a:pt x="30" y="94"/>
                </a:lnTo>
                <a:lnTo>
                  <a:pt x="30" y="93"/>
                </a:lnTo>
                <a:lnTo>
                  <a:pt x="30" y="91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30" y="88"/>
                </a:lnTo>
                <a:lnTo>
                  <a:pt x="27" y="87"/>
                </a:lnTo>
                <a:lnTo>
                  <a:pt x="28" y="86"/>
                </a:lnTo>
                <a:lnTo>
                  <a:pt x="28" y="85"/>
                </a:lnTo>
                <a:lnTo>
                  <a:pt x="28" y="84"/>
                </a:lnTo>
                <a:lnTo>
                  <a:pt x="27" y="83"/>
                </a:lnTo>
                <a:lnTo>
                  <a:pt x="29" y="82"/>
                </a:lnTo>
                <a:lnTo>
                  <a:pt x="29" y="83"/>
                </a:lnTo>
                <a:lnTo>
                  <a:pt x="30" y="83"/>
                </a:lnTo>
                <a:lnTo>
                  <a:pt x="31" y="82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6" y="82"/>
                </a:lnTo>
                <a:lnTo>
                  <a:pt x="37" y="81"/>
                </a:lnTo>
                <a:lnTo>
                  <a:pt x="37" y="80"/>
                </a:lnTo>
                <a:lnTo>
                  <a:pt x="36" y="80"/>
                </a:lnTo>
                <a:lnTo>
                  <a:pt x="36" y="79"/>
                </a:lnTo>
                <a:lnTo>
                  <a:pt x="36" y="78"/>
                </a:lnTo>
                <a:lnTo>
                  <a:pt x="36" y="77"/>
                </a:lnTo>
                <a:lnTo>
                  <a:pt x="38" y="77"/>
                </a:lnTo>
                <a:lnTo>
                  <a:pt x="38" y="76"/>
                </a:lnTo>
                <a:lnTo>
                  <a:pt x="38" y="75"/>
                </a:lnTo>
                <a:lnTo>
                  <a:pt x="39" y="75"/>
                </a:lnTo>
                <a:lnTo>
                  <a:pt x="39" y="74"/>
                </a:lnTo>
                <a:lnTo>
                  <a:pt x="40" y="73"/>
                </a:lnTo>
                <a:lnTo>
                  <a:pt x="41" y="73"/>
                </a:lnTo>
                <a:lnTo>
                  <a:pt x="42" y="73"/>
                </a:lnTo>
                <a:lnTo>
                  <a:pt x="41" y="75"/>
                </a:lnTo>
                <a:lnTo>
                  <a:pt x="43" y="75"/>
                </a:lnTo>
                <a:lnTo>
                  <a:pt x="43" y="74"/>
                </a:lnTo>
                <a:lnTo>
                  <a:pt x="45" y="75"/>
                </a:lnTo>
                <a:lnTo>
                  <a:pt x="45" y="74"/>
                </a:lnTo>
                <a:lnTo>
                  <a:pt x="45" y="75"/>
                </a:lnTo>
                <a:lnTo>
                  <a:pt x="47" y="76"/>
                </a:lnTo>
                <a:lnTo>
                  <a:pt x="47" y="77"/>
                </a:lnTo>
                <a:lnTo>
                  <a:pt x="48" y="75"/>
                </a:lnTo>
                <a:lnTo>
                  <a:pt x="50" y="75"/>
                </a:lnTo>
                <a:lnTo>
                  <a:pt x="50" y="74"/>
                </a:lnTo>
                <a:lnTo>
                  <a:pt x="50" y="75"/>
                </a:lnTo>
                <a:lnTo>
                  <a:pt x="52" y="75"/>
                </a:lnTo>
                <a:lnTo>
                  <a:pt x="53" y="77"/>
                </a:lnTo>
                <a:lnTo>
                  <a:pt x="53" y="79"/>
                </a:lnTo>
                <a:lnTo>
                  <a:pt x="54" y="80"/>
                </a:lnTo>
                <a:lnTo>
                  <a:pt x="56" y="80"/>
                </a:lnTo>
                <a:lnTo>
                  <a:pt x="56" y="79"/>
                </a:lnTo>
                <a:lnTo>
                  <a:pt x="58" y="79"/>
                </a:lnTo>
                <a:lnTo>
                  <a:pt x="59" y="79"/>
                </a:lnTo>
                <a:lnTo>
                  <a:pt x="59" y="78"/>
                </a:lnTo>
                <a:lnTo>
                  <a:pt x="61" y="78"/>
                </a:lnTo>
                <a:lnTo>
                  <a:pt x="62" y="79"/>
                </a:lnTo>
                <a:lnTo>
                  <a:pt x="63" y="80"/>
                </a:lnTo>
                <a:lnTo>
                  <a:pt x="63" y="79"/>
                </a:lnTo>
                <a:lnTo>
                  <a:pt x="64" y="78"/>
                </a:lnTo>
                <a:lnTo>
                  <a:pt x="64" y="77"/>
                </a:lnTo>
                <a:lnTo>
                  <a:pt x="65" y="77"/>
                </a:lnTo>
                <a:lnTo>
                  <a:pt x="64" y="76"/>
                </a:lnTo>
                <a:lnTo>
                  <a:pt x="65" y="75"/>
                </a:lnTo>
                <a:lnTo>
                  <a:pt x="65" y="74"/>
                </a:lnTo>
                <a:lnTo>
                  <a:pt x="65" y="73"/>
                </a:lnTo>
                <a:lnTo>
                  <a:pt x="65" y="71"/>
                </a:lnTo>
                <a:lnTo>
                  <a:pt x="65" y="70"/>
                </a:lnTo>
                <a:lnTo>
                  <a:pt x="64" y="69"/>
                </a:lnTo>
                <a:lnTo>
                  <a:pt x="65" y="69"/>
                </a:lnTo>
                <a:lnTo>
                  <a:pt x="65" y="68"/>
                </a:lnTo>
                <a:lnTo>
                  <a:pt x="66" y="68"/>
                </a:lnTo>
                <a:lnTo>
                  <a:pt x="67" y="68"/>
                </a:lnTo>
                <a:lnTo>
                  <a:pt x="67" y="69"/>
                </a:lnTo>
                <a:lnTo>
                  <a:pt x="68" y="69"/>
                </a:lnTo>
                <a:lnTo>
                  <a:pt x="69" y="69"/>
                </a:lnTo>
                <a:lnTo>
                  <a:pt x="70" y="69"/>
                </a:lnTo>
                <a:lnTo>
                  <a:pt x="71" y="68"/>
                </a:lnTo>
                <a:lnTo>
                  <a:pt x="71" y="67"/>
                </a:lnTo>
                <a:lnTo>
                  <a:pt x="72" y="67"/>
                </a:lnTo>
                <a:lnTo>
                  <a:pt x="73" y="67"/>
                </a:lnTo>
                <a:lnTo>
                  <a:pt x="74" y="67"/>
                </a:lnTo>
                <a:lnTo>
                  <a:pt x="75" y="66"/>
                </a:lnTo>
                <a:lnTo>
                  <a:pt x="75" y="67"/>
                </a:lnTo>
                <a:lnTo>
                  <a:pt x="75" y="66"/>
                </a:lnTo>
                <a:lnTo>
                  <a:pt x="76" y="67"/>
                </a:lnTo>
                <a:lnTo>
                  <a:pt x="77" y="66"/>
                </a:lnTo>
                <a:lnTo>
                  <a:pt x="78" y="66"/>
                </a:lnTo>
                <a:lnTo>
                  <a:pt x="78" y="65"/>
                </a:lnTo>
                <a:lnTo>
                  <a:pt x="78" y="64"/>
                </a:lnTo>
                <a:lnTo>
                  <a:pt x="79" y="63"/>
                </a:lnTo>
                <a:lnTo>
                  <a:pt x="79" y="64"/>
                </a:lnTo>
                <a:lnTo>
                  <a:pt x="79" y="63"/>
                </a:lnTo>
                <a:lnTo>
                  <a:pt x="80" y="64"/>
                </a:lnTo>
                <a:lnTo>
                  <a:pt x="81" y="64"/>
                </a:lnTo>
                <a:lnTo>
                  <a:pt x="82" y="64"/>
                </a:lnTo>
                <a:lnTo>
                  <a:pt x="83" y="64"/>
                </a:lnTo>
                <a:lnTo>
                  <a:pt x="84" y="64"/>
                </a:lnTo>
                <a:lnTo>
                  <a:pt x="85" y="64"/>
                </a:lnTo>
                <a:lnTo>
                  <a:pt x="84" y="63"/>
                </a:lnTo>
                <a:lnTo>
                  <a:pt x="85" y="63"/>
                </a:lnTo>
                <a:lnTo>
                  <a:pt x="85" y="64"/>
                </a:lnTo>
                <a:lnTo>
                  <a:pt x="86" y="64"/>
                </a:lnTo>
                <a:lnTo>
                  <a:pt x="87" y="64"/>
                </a:lnTo>
                <a:lnTo>
                  <a:pt x="88" y="65"/>
                </a:lnTo>
                <a:lnTo>
                  <a:pt x="88" y="66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1" y="65"/>
                </a:lnTo>
                <a:lnTo>
                  <a:pt x="92" y="66"/>
                </a:lnTo>
                <a:lnTo>
                  <a:pt x="92" y="65"/>
                </a:lnTo>
                <a:lnTo>
                  <a:pt x="94" y="65"/>
                </a:lnTo>
                <a:lnTo>
                  <a:pt x="94" y="64"/>
                </a:lnTo>
                <a:lnTo>
                  <a:pt x="94" y="65"/>
                </a:lnTo>
                <a:lnTo>
                  <a:pt x="94" y="66"/>
                </a:lnTo>
                <a:lnTo>
                  <a:pt x="95" y="65"/>
                </a:lnTo>
                <a:lnTo>
                  <a:pt x="96" y="66"/>
                </a:lnTo>
                <a:lnTo>
                  <a:pt x="96" y="65"/>
                </a:lnTo>
                <a:lnTo>
                  <a:pt x="97" y="65"/>
                </a:lnTo>
                <a:lnTo>
                  <a:pt x="97" y="64"/>
                </a:lnTo>
                <a:lnTo>
                  <a:pt x="97" y="63"/>
                </a:lnTo>
                <a:lnTo>
                  <a:pt x="98" y="64"/>
                </a:lnTo>
                <a:lnTo>
                  <a:pt x="98" y="63"/>
                </a:lnTo>
                <a:lnTo>
                  <a:pt x="98" y="61"/>
                </a:lnTo>
                <a:lnTo>
                  <a:pt x="99" y="61"/>
                </a:lnTo>
                <a:lnTo>
                  <a:pt x="99" y="59"/>
                </a:lnTo>
                <a:lnTo>
                  <a:pt x="99" y="58"/>
                </a:lnTo>
                <a:lnTo>
                  <a:pt x="100" y="58"/>
                </a:lnTo>
                <a:lnTo>
                  <a:pt x="100" y="57"/>
                </a:lnTo>
                <a:lnTo>
                  <a:pt x="101" y="58"/>
                </a:lnTo>
                <a:lnTo>
                  <a:pt x="101" y="57"/>
                </a:lnTo>
                <a:lnTo>
                  <a:pt x="101" y="58"/>
                </a:lnTo>
                <a:lnTo>
                  <a:pt x="102" y="57"/>
                </a:lnTo>
                <a:lnTo>
                  <a:pt x="103" y="57"/>
                </a:lnTo>
                <a:lnTo>
                  <a:pt x="103" y="56"/>
                </a:lnTo>
                <a:lnTo>
                  <a:pt x="104" y="56"/>
                </a:lnTo>
                <a:lnTo>
                  <a:pt x="103" y="54"/>
                </a:lnTo>
                <a:lnTo>
                  <a:pt x="104" y="54"/>
                </a:lnTo>
                <a:lnTo>
                  <a:pt x="104" y="53"/>
                </a:lnTo>
                <a:lnTo>
                  <a:pt x="104" y="52"/>
                </a:lnTo>
                <a:lnTo>
                  <a:pt x="104" y="51"/>
                </a:lnTo>
                <a:lnTo>
                  <a:pt x="104" y="50"/>
                </a:lnTo>
                <a:lnTo>
                  <a:pt x="105" y="50"/>
                </a:lnTo>
                <a:lnTo>
                  <a:pt x="106" y="50"/>
                </a:lnTo>
                <a:lnTo>
                  <a:pt x="106" y="49"/>
                </a:lnTo>
                <a:lnTo>
                  <a:pt x="108" y="48"/>
                </a:lnTo>
                <a:lnTo>
                  <a:pt x="108" y="49"/>
                </a:lnTo>
                <a:lnTo>
                  <a:pt x="109" y="48"/>
                </a:lnTo>
                <a:lnTo>
                  <a:pt x="109" y="47"/>
                </a:lnTo>
                <a:lnTo>
                  <a:pt x="108" y="47"/>
                </a:lnTo>
                <a:lnTo>
                  <a:pt x="108" y="46"/>
                </a:lnTo>
                <a:lnTo>
                  <a:pt x="110" y="46"/>
                </a:lnTo>
                <a:lnTo>
                  <a:pt x="109" y="45"/>
                </a:lnTo>
                <a:lnTo>
                  <a:pt x="110" y="45"/>
                </a:lnTo>
                <a:lnTo>
                  <a:pt x="111" y="45"/>
                </a:lnTo>
                <a:lnTo>
                  <a:pt x="113" y="45"/>
                </a:lnTo>
                <a:lnTo>
                  <a:pt x="113" y="44"/>
                </a:lnTo>
                <a:lnTo>
                  <a:pt x="115" y="45"/>
                </a:lnTo>
                <a:lnTo>
                  <a:pt x="116" y="45"/>
                </a:lnTo>
                <a:lnTo>
                  <a:pt x="115" y="45"/>
                </a:lnTo>
                <a:lnTo>
                  <a:pt x="116" y="46"/>
                </a:lnTo>
                <a:lnTo>
                  <a:pt x="117" y="46"/>
                </a:lnTo>
                <a:lnTo>
                  <a:pt x="117" y="47"/>
                </a:lnTo>
                <a:lnTo>
                  <a:pt x="118" y="48"/>
                </a:lnTo>
                <a:lnTo>
                  <a:pt x="119" y="48"/>
                </a:lnTo>
                <a:lnTo>
                  <a:pt x="119" y="47"/>
                </a:lnTo>
                <a:lnTo>
                  <a:pt x="120" y="46"/>
                </a:lnTo>
                <a:lnTo>
                  <a:pt x="120" y="45"/>
                </a:lnTo>
                <a:lnTo>
                  <a:pt x="122" y="45"/>
                </a:lnTo>
                <a:lnTo>
                  <a:pt x="122" y="44"/>
                </a:lnTo>
                <a:lnTo>
                  <a:pt x="123" y="44"/>
                </a:lnTo>
                <a:lnTo>
                  <a:pt x="124" y="44"/>
                </a:lnTo>
                <a:lnTo>
                  <a:pt x="125" y="43"/>
                </a:lnTo>
                <a:lnTo>
                  <a:pt x="126" y="42"/>
                </a:lnTo>
                <a:lnTo>
                  <a:pt x="126" y="41"/>
                </a:lnTo>
                <a:lnTo>
                  <a:pt x="127" y="41"/>
                </a:lnTo>
                <a:lnTo>
                  <a:pt x="128" y="42"/>
                </a:lnTo>
                <a:lnTo>
                  <a:pt x="128" y="41"/>
                </a:lnTo>
                <a:lnTo>
                  <a:pt x="129" y="41"/>
                </a:lnTo>
                <a:lnTo>
                  <a:pt x="129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5"/>
                </a:lnTo>
                <a:lnTo>
                  <a:pt x="130" y="46"/>
                </a:lnTo>
                <a:lnTo>
                  <a:pt x="131" y="46"/>
                </a:lnTo>
                <a:lnTo>
                  <a:pt x="131" y="47"/>
                </a:lnTo>
                <a:lnTo>
                  <a:pt x="133" y="47"/>
                </a:lnTo>
                <a:lnTo>
                  <a:pt x="133" y="48"/>
                </a:lnTo>
                <a:lnTo>
                  <a:pt x="134" y="49"/>
                </a:lnTo>
                <a:lnTo>
                  <a:pt x="135" y="50"/>
                </a:lnTo>
                <a:lnTo>
                  <a:pt x="136" y="50"/>
                </a:lnTo>
                <a:lnTo>
                  <a:pt x="137" y="51"/>
                </a:lnTo>
                <a:lnTo>
                  <a:pt x="137" y="50"/>
                </a:lnTo>
                <a:lnTo>
                  <a:pt x="137" y="49"/>
                </a:lnTo>
                <a:lnTo>
                  <a:pt x="137" y="48"/>
                </a:lnTo>
                <a:lnTo>
                  <a:pt x="138" y="49"/>
                </a:lnTo>
                <a:lnTo>
                  <a:pt x="140" y="48"/>
                </a:lnTo>
                <a:lnTo>
                  <a:pt x="142" y="49"/>
                </a:lnTo>
                <a:lnTo>
                  <a:pt x="141" y="50"/>
                </a:lnTo>
                <a:lnTo>
                  <a:pt x="143" y="51"/>
                </a:lnTo>
                <a:lnTo>
                  <a:pt x="144" y="51"/>
                </a:lnTo>
                <a:lnTo>
                  <a:pt x="145" y="51"/>
                </a:lnTo>
                <a:lnTo>
                  <a:pt x="146" y="51"/>
                </a:lnTo>
                <a:lnTo>
                  <a:pt x="147" y="51"/>
                </a:lnTo>
                <a:lnTo>
                  <a:pt x="147" y="52"/>
                </a:lnTo>
                <a:lnTo>
                  <a:pt x="148" y="51"/>
                </a:lnTo>
                <a:lnTo>
                  <a:pt x="148" y="52"/>
                </a:lnTo>
                <a:lnTo>
                  <a:pt x="149" y="52"/>
                </a:lnTo>
                <a:lnTo>
                  <a:pt x="149" y="53"/>
                </a:lnTo>
                <a:lnTo>
                  <a:pt x="149" y="54"/>
                </a:lnTo>
                <a:lnTo>
                  <a:pt x="150" y="54"/>
                </a:lnTo>
                <a:lnTo>
                  <a:pt x="150" y="53"/>
                </a:lnTo>
                <a:lnTo>
                  <a:pt x="151" y="53"/>
                </a:lnTo>
                <a:lnTo>
                  <a:pt x="151" y="52"/>
                </a:lnTo>
                <a:lnTo>
                  <a:pt x="151" y="51"/>
                </a:lnTo>
                <a:lnTo>
                  <a:pt x="152" y="51"/>
                </a:lnTo>
                <a:lnTo>
                  <a:pt x="153" y="51"/>
                </a:lnTo>
                <a:lnTo>
                  <a:pt x="154" y="50"/>
                </a:lnTo>
                <a:lnTo>
                  <a:pt x="154" y="49"/>
                </a:lnTo>
                <a:lnTo>
                  <a:pt x="154" y="48"/>
                </a:lnTo>
                <a:lnTo>
                  <a:pt x="156" y="49"/>
                </a:lnTo>
                <a:lnTo>
                  <a:pt x="157" y="50"/>
                </a:lnTo>
                <a:lnTo>
                  <a:pt x="157" y="49"/>
                </a:lnTo>
                <a:lnTo>
                  <a:pt x="158" y="50"/>
                </a:lnTo>
                <a:lnTo>
                  <a:pt x="160" y="49"/>
                </a:lnTo>
                <a:lnTo>
                  <a:pt x="160" y="48"/>
                </a:lnTo>
                <a:lnTo>
                  <a:pt x="161" y="48"/>
                </a:lnTo>
                <a:lnTo>
                  <a:pt x="162" y="47"/>
                </a:lnTo>
                <a:lnTo>
                  <a:pt x="163" y="48"/>
                </a:lnTo>
                <a:lnTo>
                  <a:pt x="165" y="50"/>
                </a:lnTo>
                <a:lnTo>
                  <a:pt x="166" y="50"/>
                </a:lnTo>
                <a:lnTo>
                  <a:pt x="166" y="49"/>
                </a:lnTo>
                <a:lnTo>
                  <a:pt x="168" y="49"/>
                </a:lnTo>
                <a:lnTo>
                  <a:pt x="169" y="48"/>
                </a:lnTo>
                <a:lnTo>
                  <a:pt x="171" y="48"/>
                </a:lnTo>
                <a:lnTo>
                  <a:pt x="172" y="47"/>
                </a:lnTo>
                <a:lnTo>
                  <a:pt x="174" y="47"/>
                </a:lnTo>
                <a:lnTo>
                  <a:pt x="174" y="46"/>
                </a:lnTo>
                <a:lnTo>
                  <a:pt x="175" y="47"/>
                </a:lnTo>
                <a:lnTo>
                  <a:pt x="176" y="47"/>
                </a:lnTo>
                <a:lnTo>
                  <a:pt x="176" y="48"/>
                </a:lnTo>
                <a:lnTo>
                  <a:pt x="177" y="48"/>
                </a:lnTo>
                <a:lnTo>
                  <a:pt x="177" y="49"/>
                </a:lnTo>
                <a:lnTo>
                  <a:pt x="178" y="49"/>
                </a:lnTo>
                <a:lnTo>
                  <a:pt x="178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49"/>
                </a:lnTo>
                <a:lnTo>
                  <a:pt x="184" y="49"/>
                </a:lnTo>
                <a:lnTo>
                  <a:pt x="184" y="50"/>
                </a:lnTo>
                <a:lnTo>
                  <a:pt x="185" y="50"/>
                </a:lnTo>
                <a:lnTo>
                  <a:pt x="186" y="50"/>
                </a:lnTo>
                <a:lnTo>
                  <a:pt x="186" y="51"/>
                </a:lnTo>
                <a:lnTo>
                  <a:pt x="187" y="51"/>
                </a:lnTo>
                <a:lnTo>
                  <a:pt x="189" y="52"/>
                </a:lnTo>
                <a:lnTo>
                  <a:pt x="189" y="51"/>
                </a:lnTo>
                <a:lnTo>
                  <a:pt x="191" y="51"/>
                </a:lnTo>
                <a:lnTo>
                  <a:pt x="192" y="51"/>
                </a:lnTo>
                <a:lnTo>
                  <a:pt x="193" y="51"/>
                </a:lnTo>
                <a:lnTo>
                  <a:pt x="194" y="51"/>
                </a:lnTo>
                <a:lnTo>
                  <a:pt x="195" y="51"/>
                </a:lnTo>
                <a:lnTo>
                  <a:pt x="196" y="52"/>
                </a:lnTo>
                <a:lnTo>
                  <a:pt x="197" y="53"/>
                </a:lnTo>
                <a:lnTo>
                  <a:pt x="197" y="54"/>
                </a:lnTo>
                <a:lnTo>
                  <a:pt x="198" y="54"/>
                </a:lnTo>
                <a:lnTo>
                  <a:pt x="199" y="54"/>
                </a:lnTo>
                <a:lnTo>
                  <a:pt x="200" y="54"/>
                </a:lnTo>
                <a:lnTo>
                  <a:pt x="201" y="54"/>
                </a:lnTo>
                <a:lnTo>
                  <a:pt x="203" y="54"/>
                </a:lnTo>
                <a:lnTo>
                  <a:pt x="204" y="54"/>
                </a:lnTo>
                <a:lnTo>
                  <a:pt x="206" y="55"/>
                </a:lnTo>
                <a:lnTo>
                  <a:pt x="207" y="55"/>
                </a:lnTo>
                <a:lnTo>
                  <a:pt x="207" y="54"/>
                </a:lnTo>
                <a:lnTo>
                  <a:pt x="208" y="55"/>
                </a:lnTo>
                <a:lnTo>
                  <a:pt x="208" y="54"/>
                </a:lnTo>
                <a:lnTo>
                  <a:pt x="209" y="54"/>
                </a:lnTo>
                <a:lnTo>
                  <a:pt x="211" y="53"/>
                </a:lnTo>
                <a:lnTo>
                  <a:pt x="212" y="51"/>
                </a:lnTo>
                <a:lnTo>
                  <a:pt x="213" y="51"/>
                </a:lnTo>
                <a:lnTo>
                  <a:pt x="213" y="50"/>
                </a:lnTo>
                <a:lnTo>
                  <a:pt x="212" y="49"/>
                </a:lnTo>
                <a:lnTo>
                  <a:pt x="212" y="48"/>
                </a:lnTo>
                <a:lnTo>
                  <a:pt x="211" y="48"/>
                </a:lnTo>
                <a:lnTo>
                  <a:pt x="212" y="47"/>
                </a:lnTo>
                <a:lnTo>
                  <a:pt x="210" y="45"/>
                </a:lnTo>
                <a:lnTo>
                  <a:pt x="211" y="44"/>
                </a:lnTo>
                <a:lnTo>
                  <a:pt x="211" y="43"/>
                </a:lnTo>
                <a:lnTo>
                  <a:pt x="212" y="44"/>
                </a:lnTo>
                <a:lnTo>
                  <a:pt x="212" y="43"/>
                </a:lnTo>
                <a:lnTo>
                  <a:pt x="212" y="42"/>
                </a:lnTo>
                <a:lnTo>
                  <a:pt x="212" y="41"/>
                </a:lnTo>
                <a:lnTo>
                  <a:pt x="213" y="41"/>
                </a:lnTo>
                <a:lnTo>
                  <a:pt x="213" y="40"/>
                </a:lnTo>
                <a:lnTo>
                  <a:pt x="212" y="40"/>
                </a:lnTo>
                <a:lnTo>
                  <a:pt x="211" y="39"/>
                </a:lnTo>
                <a:lnTo>
                  <a:pt x="211" y="38"/>
                </a:lnTo>
                <a:lnTo>
                  <a:pt x="210" y="38"/>
                </a:lnTo>
                <a:lnTo>
                  <a:pt x="209" y="36"/>
                </a:lnTo>
                <a:lnTo>
                  <a:pt x="209" y="37"/>
                </a:lnTo>
                <a:lnTo>
                  <a:pt x="208" y="35"/>
                </a:lnTo>
                <a:lnTo>
                  <a:pt x="207" y="35"/>
                </a:lnTo>
                <a:lnTo>
                  <a:pt x="208" y="34"/>
                </a:lnTo>
                <a:lnTo>
                  <a:pt x="207" y="34"/>
                </a:lnTo>
                <a:lnTo>
                  <a:pt x="206" y="34"/>
                </a:lnTo>
                <a:lnTo>
                  <a:pt x="206" y="33"/>
                </a:lnTo>
                <a:lnTo>
                  <a:pt x="207" y="32"/>
                </a:lnTo>
                <a:lnTo>
                  <a:pt x="206" y="31"/>
                </a:lnTo>
                <a:lnTo>
                  <a:pt x="205" y="31"/>
                </a:lnTo>
                <a:lnTo>
                  <a:pt x="203" y="31"/>
                </a:lnTo>
                <a:lnTo>
                  <a:pt x="203" y="30"/>
                </a:lnTo>
                <a:lnTo>
                  <a:pt x="202" y="30"/>
                </a:lnTo>
                <a:lnTo>
                  <a:pt x="202" y="29"/>
                </a:lnTo>
                <a:lnTo>
                  <a:pt x="203" y="28"/>
                </a:lnTo>
                <a:lnTo>
                  <a:pt x="203" y="27"/>
                </a:lnTo>
                <a:lnTo>
                  <a:pt x="203" y="26"/>
                </a:lnTo>
                <a:lnTo>
                  <a:pt x="202" y="26"/>
                </a:lnTo>
                <a:lnTo>
                  <a:pt x="201" y="25"/>
                </a:lnTo>
                <a:lnTo>
                  <a:pt x="200" y="25"/>
                </a:lnTo>
                <a:lnTo>
                  <a:pt x="199" y="25"/>
                </a:lnTo>
                <a:lnTo>
                  <a:pt x="198" y="25"/>
                </a:lnTo>
                <a:lnTo>
                  <a:pt x="198" y="24"/>
                </a:lnTo>
                <a:lnTo>
                  <a:pt x="196" y="24"/>
                </a:lnTo>
                <a:lnTo>
                  <a:pt x="196" y="23"/>
                </a:lnTo>
                <a:lnTo>
                  <a:pt x="197" y="23"/>
                </a:lnTo>
                <a:lnTo>
                  <a:pt x="197" y="22"/>
                </a:lnTo>
                <a:lnTo>
                  <a:pt x="198" y="22"/>
                </a:lnTo>
                <a:lnTo>
                  <a:pt x="198" y="20"/>
                </a:lnTo>
                <a:lnTo>
                  <a:pt x="199" y="19"/>
                </a:lnTo>
                <a:lnTo>
                  <a:pt x="200" y="19"/>
                </a:lnTo>
                <a:lnTo>
                  <a:pt x="199" y="19"/>
                </a:lnTo>
                <a:lnTo>
                  <a:pt x="200" y="18"/>
                </a:lnTo>
                <a:lnTo>
                  <a:pt x="200" y="17"/>
                </a:lnTo>
                <a:lnTo>
                  <a:pt x="200" y="16"/>
                </a:lnTo>
                <a:lnTo>
                  <a:pt x="200" y="15"/>
                </a:lnTo>
                <a:lnTo>
                  <a:pt x="201" y="15"/>
                </a:lnTo>
                <a:lnTo>
                  <a:pt x="201" y="16"/>
                </a:lnTo>
                <a:lnTo>
                  <a:pt x="201" y="17"/>
                </a:lnTo>
                <a:lnTo>
                  <a:pt x="202" y="18"/>
                </a:lnTo>
                <a:lnTo>
                  <a:pt x="203" y="19"/>
                </a:lnTo>
                <a:lnTo>
                  <a:pt x="204" y="19"/>
                </a:lnTo>
                <a:lnTo>
                  <a:pt x="204" y="18"/>
                </a:lnTo>
                <a:lnTo>
                  <a:pt x="204" y="17"/>
                </a:lnTo>
                <a:lnTo>
                  <a:pt x="203" y="16"/>
                </a:lnTo>
                <a:lnTo>
                  <a:pt x="203" y="15"/>
                </a:lnTo>
                <a:lnTo>
                  <a:pt x="204" y="15"/>
                </a:lnTo>
                <a:lnTo>
                  <a:pt x="205" y="14"/>
                </a:lnTo>
                <a:lnTo>
                  <a:pt x="206" y="14"/>
                </a:lnTo>
                <a:lnTo>
                  <a:pt x="206" y="13"/>
                </a:lnTo>
                <a:lnTo>
                  <a:pt x="207" y="12"/>
                </a:lnTo>
                <a:lnTo>
                  <a:pt x="206" y="12"/>
                </a:lnTo>
                <a:lnTo>
                  <a:pt x="207" y="12"/>
                </a:lnTo>
                <a:lnTo>
                  <a:pt x="206" y="11"/>
                </a:lnTo>
                <a:lnTo>
                  <a:pt x="205" y="11"/>
                </a:lnTo>
                <a:lnTo>
                  <a:pt x="205" y="10"/>
                </a:lnTo>
                <a:lnTo>
                  <a:pt x="206" y="9"/>
                </a:lnTo>
                <a:lnTo>
                  <a:pt x="206" y="8"/>
                </a:lnTo>
                <a:lnTo>
                  <a:pt x="207" y="8"/>
                </a:lnTo>
                <a:lnTo>
                  <a:pt x="207" y="7"/>
                </a:lnTo>
                <a:lnTo>
                  <a:pt x="206" y="6"/>
                </a:lnTo>
                <a:lnTo>
                  <a:pt x="207" y="6"/>
                </a:lnTo>
                <a:lnTo>
                  <a:pt x="207" y="5"/>
                </a:lnTo>
                <a:lnTo>
                  <a:pt x="208" y="5"/>
                </a:lnTo>
                <a:lnTo>
                  <a:pt x="211" y="4"/>
                </a:lnTo>
                <a:lnTo>
                  <a:pt x="212" y="4"/>
                </a:lnTo>
                <a:lnTo>
                  <a:pt x="212" y="5"/>
                </a:lnTo>
                <a:lnTo>
                  <a:pt x="212" y="6"/>
                </a:lnTo>
                <a:lnTo>
                  <a:pt x="212" y="5"/>
                </a:lnTo>
                <a:lnTo>
                  <a:pt x="213" y="6"/>
                </a:lnTo>
                <a:lnTo>
                  <a:pt x="214" y="6"/>
                </a:lnTo>
                <a:lnTo>
                  <a:pt x="215" y="7"/>
                </a:lnTo>
                <a:lnTo>
                  <a:pt x="215" y="8"/>
                </a:lnTo>
                <a:lnTo>
                  <a:pt x="216" y="8"/>
                </a:lnTo>
                <a:lnTo>
                  <a:pt x="217" y="9"/>
                </a:lnTo>
                <a:lnTo>
                  <a:pt x="218" y="9"/>
                </a:lnTo>
                <a:lnTo>
                  <a:pt x="221" y="9"/>
                </a:lnTo>
                <a:lnTo>
                  <a:pt x="223" y="10"/>
                </a:lnTo>
                <a:lnTo>
                  <a:pt x="223" y="11"/>
                </a:lnTo>
                <a:lnTo>
                  <a:pt x="224" y="12"/>
                </a:lnTo>
                <a:lnTo>
                  <a:pt x="224" y="13"/>
                </a:lnTo>
                <a:lnTo>
                  <a:pt x="226" y="14"/>
                </a:lnTo>
                <a:lnTo>
                  <a:pt x="227" y="14"/>
                </a:lnTo>
                <a:lnTo>
                  <a:pt x="227" y="12"/>
                </a:lnTo>
                <a:lnTo>
                  <a:pt x="229" y="13"/>
                </a:lnTo>
                <a:lnTo>
                  <a:pt x="230" y="12"/>
                </a:lnTo>
                <a:lnTo>
                  <a:pt x="232" y="12"/>
                </a:lnTo>
                <a:lnTo>
                  <a:pt x="233" y="12"/>
                </a:lnTo>
                <a:lnTo>
                  <a:pt x="234" y="12"/>
                </a:lnTo>
                <a:lnTo>
                  <a:pt x="235" y="12"/>
                </a:lnTo>
                <a:lnTo>
                  <a:pt x="236" y="11"/>
                </a:lnTo>
                <a:lnTo>
                  <a:pt x="236" y="12"/>
                </a:lnTo>
                <a:lnTo>
                  <a:pt x="238" y="12"/>
                </a:lnTo>
                <a:lnTo>
                  <a:pt x="240" y="12"/>
                </a:lnTo>
                <a:lnTo>
                  <a:pt x="240" y="11"/>
                </a:lnTo>
                <a:lnTo>
                  <a:pt x="241" y="11"/>
                </a:lnTo>
                <a:lnTo>
                  <a:pt x="243" y="11"/>
                </a:lnTo>
                <a:lnTo>
                  <a:pt x="247" y="11"/>
                </a:lnTo>
                <a:lnTo>
                  <a:pt x="250" y="12"/>
                </a:lnTo>
                <a:lnTo>
                  <a:pt x="253" y="10"/>
                </a:lnTo>
                <a:lnTo>
                  <a:pt x="252" y="9"/>
                </a:lnTo>
                <a:lnTo>
                  <a:pt x="254" y="6"/>
                </a:lnTo>
                <a:lnTo>
                  <a:pt x="258" y="6"/>
                </a:lnTo>
                <a:lnTo>
                  <a:pt x="261" y="6"/>
                </a:lnTo>
                <a:lnTo>
                  <a:pt x="262" y="5"/>
                </a:lnTo>
                <a:lnTo>
                  <a:pt x="265" y="2"/>
                </a:lnTo>
                <a:lnTo>
                  <a:pt x="268" y="2"/>
                </a:lnTo>
                <a:lnTo>
                  <a:pt x="270" y="5"/>
                </a:lnTo>
                <a:lnTo>
                  <a:pt x="273" y="2"/>
                </a:lnTo>
                <a:lnTo>
                  <a:pt x="277" y="0"/>
                </a:lnTo>
                <a:lnTo>
                  <a:pt x="281" y="0"/>
                </a:lnTo>
                <a:lnTo>
                  <a:pt x="281" y="6"/>
                </a:lnTo>
                <a:lnTo>
                  <a:pt x="283" y="6"/>
                </a:lnTo>
                <a:lnTo>
                  <a:pt x="286" y="12"/>
                </a:lnTo>
                <a:lnTo>
                  <a:pt x="287" y="13"/>
                </a:lnTo>
                <a:lnTo>
                  <a:pt x="287" y="14"/>
                </a:lnTo>
                <a:lnTo>
                  <a:pt x="291" y="19"/>
                </a:lnTo>
                <a:lnTo>
                  <a:pt x="292" y="20"/>
                </a:lnTo>
                <a:lnTo>
                  <a:pt x="291" y="21"/>
                </a:lnTo>
                <a:lnTo>
                  <a:pt x="291" y="22"/>
                </a:lnTo>
                <a:lnTo>
                  <a:pt x="290" y="22"/>
                </a:lnTo>
                <a:lnTo>
                  <a:pt x="290" y="24"/>
                </a:lnTo>
                <a:lnTo>
                  <a:pt x="291" y="25"/>
                </a:lnTo>
                <a:lnTo>
                  <a:pt x="293" y="27"/>
                </a:lnTo>
                <a:lnTo>
                  <a:pt x="293" y="28"/>
                </a:lnTo>
                <a:lnTo>
                  <a:pt x="294" y="28"/>
                </a:lnTo>
                <a:lnTo>
                  <a:pt x="294" y="29"/>
                </a:lnTo>
                <a:lnTo>
                  <a:pt x="293" y="29"/>
                </a:lnTo>
                <a:lnTo>
                  <a:pt x="293" y="30"/>
                </a:lnTo>
                <a:lnTo>
                  <a:pt x="293" y="31"/>
                </a:lnTo>
                <a:lnTo>
                  <a:pt x="292" y="32"/>
                </a:lnTo>
                <a:lnTo>
                  <a:pt x="291" y="32"/>
                </a:lnTo>
                <a:lnTo>
                  <a:pt x="291" y="33"/>
                </a:lnTo>
                <a:lnTo>
                  <a:pt x="291" y="34"/>
                </a:lnTo>
                <a:lnTo>
                  <a:pt x="290" y="34"/>
                </a:lnTo>
                <a:lnTo>
                  <a:pt x="291" y="35"/>
                </a:lnTo>
                <a:lnTo>
                  <a:pt x="290" y="36"/>
                </a:lnTo>
                <a:lnTo>
                  <a:pt x="291" y="38"/>
                </a:lnTo>
                <a:lnTo>
                  <a:pt x="290" y="38"/>
                </a:lnTo>
                <a:lnTo>
                  <a:pt x="291" y="39"/>
                </a:lnTo>
                <a:lnTo>
                  <a:pt x="290" y="40"/>
                </a:lnTo>
                <a:lnTo>
                  <a:pt x="291" y="41"/>
                </a:lnTo>
                <a:lnTo>
                  <a:pt x="292" y="42"/>
                </a:lnTo>
                <a:lnTo>
                  <a:pt x="292" y="43"/>
                </a:lnTo>
                <a:lnTo>
                  <a:pt x="293" y="43"/>
                </a:lnTo>
                <a:lnTo>
                  <a:pt x="293" y="44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6"/>
                </a:lnTo>
                <a:lnTo>
                  <a:pt x="294" y="46"/>
                </a:lnTo>
                <a:lnTo>
                  <a:pt x="294" y="48"/>
                </a:lnTo>
                <a:lnTo>
                  <a:pt x="293" y="48"/>
                </a:lnTo>
                <a:lnTo>
                  <a:pt x="294" y="50"/>
                </a:lnTo>
                <a:lnTo>
                  <a:pt x="294" y="51"/>
                </a:lnTo>
                <a:lnTo>
                  <a:pt x="295" y="52"/>
                </a:lnTo>
                <a:lnTo>
                  <a:pt x="295" y="54"/>
                </a:lnTo>
                <a:lnTo>
                  <a:pt x="296" y="55"/>
                </a:lnTo>
                <a:lnTo>
                  <a:pt x="295" y="57"/>
                </a:lnTo>
                <a:lnTo>
                  <a:pt x="295" y="58"/>
                </a:lnTo>
                <a:lnTo>
                  <a:pt x="295" y="59"/>
                </a:lnTo>
                <a:lnTo>
                  <a:pt x="296" y="60"/>
                </a:lnTo>
                <a:lnTo>
                  <a:pt x="297" y="60"/>
                </a:lnTo>
                <a:lnTo>
                  <a:pt x="299" y="60"/>
                </a:lnTo>
                <a:lnTo>
                  <a:pt x="300" y="60"/>
                </a:lnTo>
                <a:lnTo>
                  <a:pt x="301" y="61"/>
                </a:lnTo>
                <a:lnTo>
                  <a:pt x="302" y="60"/>
                </a:lnTo>
                <a:lnTo>
                  <a:pt x="304" y="59"/>
                </a:lnTo>
                <a:lnTo>
                  <a:pt x="305" y="59"/>
                </a:lnTo>
                <a:lnTo>
                  <a:pt x="307" y="60"/>
                </a:lnTo>
                <a:lnTo>
                  <a:pt x="307" y="59"/>
                </a:lnTo>
                <a:lnTo>
                  <a:pt x="307" y="60"/>
                </a:lnTo>
                <a:lnTo>
                  <a:pt x="310" y="60"/>
                </a:lnTo>
                <a:lnTo>
                  <a:pt x="310" y="61"/>
                </a:lnTo>
                <a:lnTo>
                  <a:pt x="311" y="61"/>
                </a:lnTo>
                <a:lnTo>
                  <a:pt x="312" y="61"/>
                </a:lnTo>
                <a:lnTo>
                  <a:pt x="313" y="61"/>
                </a:lnTo>
                <a:lnTo>
                  <a:pt x="315" y="61"/>
                </a:lnTo>
                <a:lnTo>
                  <a:pt x="317" y="61"/>
                </a:lnTo>
                <a:lnTo>
                  <a:pt x="318" y="61"/>
                </a:lnTo>
                <a:lnTo>
                  <a:pt x="319" y="61"/>
                </a:lnTo>
                <a:lnTo>
                  <a:pt x="321" y="62"/>
                </a:lnTo>
                <a:lnTo>
                  <a:pt x="322" y="61"/>
                </a:lnTo>
                <a:lnTo>
                  <a:pt x="323" y="61"/>
                </a:lnTo>
                <a:lnTo>
                  <a:pt x="324" y="61"/>
                </a:lnTo>
                <a:lnTo>
                  <a:pt x="324" y="62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6" y="63"/>
                </a:lnTo>
                <a:lnTo>
                  <a:pt x="327" y="63"/>
                </a:lnTo>
                <a:lnTo>
                  <a:pt x="327" y="64"/>
                </a:lnTo>
                <a:lnTo>
                  <a:pt x="328" y="63"/>
                </a:lnTo>
                <a:lnTo>
                  <a:pt x="328" y="64"/>
                </a:lnTo>
                <a:lnTo>
                  <a:pt x="329" y="64"/>
                </a:lnTo>
                <a:lnTo>
                  <a:pt x="329" y="65"/>
                </a:lnTo>
                <a:lnTo>
                  <a:pt x="329" y="66"/>
                </a:lnTo>
                <a:lnTo>
                  <a:pt x="330" y="66"/>
                </a:lnTo>
                <a:lnTo>
                  <a:pt x="330" y="67"/>
                </a:lnTo>
                <a:lnTo>
                  <a:pt x="331" y="67"/>
                </a:lnTo>
                <a:lnTo>
                  <a:pt x="332" y="67"/>
                </a:lnTo>
                <a:lnTo>
                  <a:pt x="333" y="68"/>
                </a:lnTo>
                <a:lnTo>
                  <a:pt x="333" y="69"/>
                </a:lnTo>
                <a:lnTo>
                  <a:pt x="334" y="70"/>
                </a:lnTo>
                <a:lnTo>
                  <a:pt x="335" y="70"/>
                </a:lnTo>
                <a:lnTo>
                  <a:pt x="335" y="69"/>
                </a:lnTo>
                <a:lnTo>
                  <a:pt x="335" y="68"/>
                </a:lnTo>
                <a:lnTo>
                  <a:pt x="336" y="68"/>
                </a:lnTo>
                <a:lnTo>
                  <a:pt x="336" y="69"/>
                </a:lnTo>
                <a:lnTo>
                  <a:pt x="337" y="69"/>
                </a:lnTo>
                <a:lnTo>
                  <a:pt x="337" y="70"/>
                </a:lnTo>
                <a:lnTo>
                  <a:pt x="338" y="69"/>
                </a:lnTo>
                <a:lnTo>
                  <a:pt x="338" y="70"/>
                </a:lnTo>
                <a:lnTo>
                  <a:pt x="339" y="70"/>
                </a:lnTo>
                <a:lnTo>
                  <a:pt x="339" y="71"/>
                </a:lnTo>
                <a:lnTo>
                  <a:pt x="339" y="72"/>
                </a:lnTo>
                <a:lnTo>
                  <a:pt x="339" y="73"/>
                </a:lnTo>
                <a:lnTo>
                  <a:pt x="340" y="74"/>
                </a:lnTo>
                <a:lnTo>
                  <a:pt x="341" y="73"/>
                </a:lnTo>
                <a:lnTo>
                  <a:pt x="341" y="74"/>
                </a:lnTo>
                <a:lnTo>
                  <a:pt x="340" y="74"/>
                </a:lnTo>
                <a:lnTo>
                  <a:pt x="340" y="76"/>
                </a:lnTo>
                <a:lnTo>
                  <a:pt x="341" y="76"/>
                </a:lnTo>
                <a:lnTo>
                  <a:pt x="342" y="78"/>
                </a:lnTo>
                <a:lnTo>
                  <a:pt x="342" y="79"/>
                </a:lnTo>
                <a:lnTo>
                  <a:pt x="342" y="80"/>
                </a:lnTo>
                <a:lnTo>
                  <a:pt x="343" y="80"/>
                </a:lnTo>
                <a:lnTo>
                  <a:pt x="344" y="80"/>
                </a:lnTo>
                <a:lnTo>
                  <a:pt x="345" y="80"/>
                </a:lnTo>
                <a:lnTo>
                  <a:pt x="347" y="80"/>
                </a:lnTo>
                <a:lnTo>
                  <a:pt x="347" y="79"/>
                </a:lnTo>
                <a:lnTo>
                  <a:pt x="346" y="79"/>
                </a:lnTo>
                <a:lnTo>
                  <a:pt x="347" y="79"/>
                </a:lnTo>
                <a:lnTo>
                  <a:pt x="348" y="78"/>
                </a:lnTo>
                <a:lnTo>
                  <a:pt x="348" y="80"/>
                </a:lnTo>
                <a:lnTo>
                  <a:pt x="348" y="81"/>
                </a:lnTo>
                <a:lnTo>
                  <a:pt x="349" y="81"/>
                </a:lnTo>
                <a:lnTo>
                  <a:pt x="350" y="82"/>
                </a:lnTo>
                <a:lnTo>
                  <a:pt x="351" y="81"/>
                </a:lnTo>
                <a:lnTo>
                  <a:pt x="351" y="82"/>
                </a:lnTo>
                <a:lnTo>
                  <a:pt x="352" y="82"/>
                </a:lnTo>
                <a:lnTo>
                  <a:pt x="353" y="82"/>
                </a:lnTo>
                <a:lnTo>
                  <a:pt x="354" y="82"/>
                </a:lnTo>
                <a:lnTo>
                  <a:pt x="354" y="83"/>
                </a:lnTo>
                <a:lnTo>
                  <a:pt x="353" y="83"/>
                </a:lnTo>
                <a:lnTo>
                  <a:pt x="353" y="84"/>
                </a:lnTo>
                <a:lnTo>
                  <a:pt x="354" y="84"/>
                </a:lnTo>
                <a:lnTo>
                  <a:pt x="354" y="83"/>
                </a:lnTo>
                <a:lnTo>
                  <a:pt x="356" y="83"/>
                </a:lnTo>
                <a:lnTo>
                  <a:pt x="356" y="84"/>
                </a:lnTo>
                <a:lnTo>
                  <a:pt x="357" y="84"/>
                </a:lnTo>
                <a:lnTo>
                  <a:pt x="357" y="87"/>
                </a:lnTo>
                <a:lnTo>
                  <a:pt x="359" y="87"/>
                </a:lnTo>
                <a:lnTo>
                  <a:pt x="360" y="87"/>
                </a:lnTo>
                <a:lnTo>
                  <a:pt x="361" y="88"/>
                </a:lnTo>
                <a:lnTo>
                  <a:pt x="362" y="87"/>
                </a:lnTo>
                <a:lnTo>
                  <a:pt x="361" y="86"/>
                </a:lnTo>
                <a:lnTo>
                  <a:pt x="362" y="86"/>
                </a:lnTo>
                <a:lnTo>
                  <a:pt x="362" y="85"/>
                </a:lnTo>
                <a:lnTo>
                  <a:pt x="363" y="86"/>
                </a:lnTo>
                <a:lnTo>
                  <a:pt x="364" y="87"/>
                </a:lnTo>
                <a:lnTo>
                  <a:pt x="365" y="87"/>
                </a:lnTo>
                <a:lnTo>
                  <a:pt x="368" y="88"/>
                </a:lnTo>
                <a:lnTo>
                  <a:pt x="368" y="87"/>
                </a:lnTo>
                <a:lnTo>
                  <a:pt x="368" y="86"/>
                </a:lnTo>
                <a:lnTo>
                  <a:pt x="368" y="85"/>
                </a:lnTo>
                <a:lnTo>
                  <a:pt x="370" y="85"/>
                </a:lnTo>
                <a:lnTo>
                  <a:pt x="370" y="86"/>
                </a:lnTo>
                <a:lnTo>
                  <a:pt x="368" y="87"/>
                </a:lnTo>
                <a:lnTo>
                  <a:pt x="369" y="88"/>
                </a:lnTo>
                <a:lnTo>
                  <a:pt x="370" y="89"/>
                </a:lnTo>
                <a:lnTo>
                  <a:pt x="371" y="88"/>
                </a:lnTo>
                <a:lnTo>
                  <a:pt x="371" y="89"/>
                </a:lnTo>
                <a:lnTo>
                  <a:pt x="372" y="89"/>
                </a:lnTo>
                <a:lnTo>
                  <a:pt x="373" y="87"/>
                </a:lnTo>
                <a:lnTo>
                  <a:pt x="374" y="87"/>
                </a:lnTo>
                <a:lnTo>
                  <a:pt x="374" y="89"/>
                </a:lnTo>
                <a:lnTo>
                  <a:pt x="374" y="90"/>
                </a:lnTo>
                <a:lnTo>
                  <a:pt x="372" y="91"/>
                </a:lnTo>
                <a:lnTo>
                  <a:pt x="373" y="92"/>
                </a:lnTo>
                <a:lnTo>
                  <a:pt x="374" y="92"/>
                </a:lnTo>
                <a:lnTo>
                  <a:pt x="374" y="91"/>
                </a:lnTo>
                <a:lnTo>
                  <a:pt x="377" y="90"/>
                </a:lnTo>
                <a:lnTo>
                  <a:pt x="379" y="92"/>
                </a:lnTo>
                <a:lnTo>
                  <a:pt x="380" y="91"/>
                </a:lnTo>
                <a:lnTo>
                  <a:pt x="381" y="91"/>
                </a:lnTo>
                <a:lnTo>
                  <a:pt x="382" y="93"/>
                </a:lnTo>
                <a:lnTo>
                  <a:pt x="381" y="93"/>
                </a:lnTo>
                <a:lnTo>
                  <a:pt x="380" y="93"/>
                </a:lnTo>
                <a:lnTo>
                  <a:pt x="380" y="94"/>
                </a:lnTo>
                <a:lnTo>
                  <a:pt x="380" y="96"/>
                </a:lnTo>
                <a:lnTo>
                  <a:pt x="382" y="96"/>
                </a:lnTo>
                <a:lnTo>
                  <a:pt x="383" y="97"/>
                </a:lnTo>
                <a:lnTo>
                  <a:pt x="382" y="99"/>
                </a:lnTo>
                <a:lnTo>
                  <a:pt x="380" y="100"/>
                </a:lnTo>
                <a:lnTo>
                  <a:pt x="381" y="101"/>
                </a:lnTo>
                <a:lnTo>
                  <a:pt x="382" y="101"/>
                </a:lnTo>
                <a:lnTo>
                  <a:pt x="385" y="99"/>
                </a:lnTo>
                <a:lnTo>
                  <a:pt x="388" y="100"/>
                </a:lnTo>
                <a:lnTo>
                  <a:pt x="388" y="99"/>
                </a:lnTo>
                <a:lnTo>
                  <a:pt x="389" y="99"/>
                </a:lnTo>
                <a:lnTo>
                  <a:pt x="389" y="100"/>
                </a:lnTo>
                <a:lnTo>
                  <a:pt x="390" y="102"/>
                </a:lnTo>
                <a:lnTo>
                  <a:pt x="391" y="102"/>
                </a:lnTo>
                <a:lnTo>
                  <a:pt x="391" y="103"/>
                </a:lnTo>
                <a:lnTo>
                  <a:pt x="391" y="105"/>
                </a:lnTo>
                <a:lnTo>
                  <a:pt x="391" y="106"/>
                </a:lnTo>
                <a:lnTo>
                  <a:pt x="390" y="106"/>
                </a:lnTo>
                <a:lnTo>
                  <a:pt x="389" y="106"/>
                </a:lnTo>
                <a:lnTo>
                  <a:pt x="388" y="105"/>
                </a:lnTo>
                <a:lnTo>
                  <a:pt x="388" y="106"/>
                </a:lnTo>
                <a:lnTo>
                  <a:pt x="387" y="106"/>
                </a:lnTo>
                <a:lnTo>
                  <a:pt x="387" y="107"/>
                </a:lnTo>
                <a:lnTo>
                  <a:pt x="387" y="108"/>
                </a:lnTo>
                <a:lnTo>
                  <a:pt x="387" y="111"/>
                </a:lnTo>
                <a:lnTo>
                  <a:pt x="388" y="112"/>
                </a:lnTo>
                <a:lnTo>
                  <a:pt x="389" y="113"/>
                </a:lnTo>
                <a:lnTo>
                  <a:pt x="389" y="114"/>
                </a:lnTo>
                <a:lnTo>
                  <a:pt x="389" y="115"/>
                </a:lnTo>
                <a:lnTo>
                  <a:pt x="389" y="116"/>
                </a:lnTo>
                <a:lnTo>
                  <a:pt x="389" y="117"/>
                </a:lnTo>
                <a:lnTo>
                  <a:pt x="390" y="117"/>
                </a:lnTo>
                <a:lnTo>
                  <a:pt x="390" y="118"/>
                </a:lnTo>
                <a:lnTo>
                  <a:pt x="390" y="119"/>
                </a:lnTo>
                <a:lnTo>
                  <a:pt x="390" y="120"/>
                </a:lnTo>
                <a:lnTo>
                  <a:pt x="390" y="122"/>
                </a:lnTo>
                <a:lnTo>
                  <a:pt x="394" y="124"/>
                </a:lnTo>
                <a:lnTo>
                  <a:pt x="394" y="125"/>
                </a:lnTo>
                <a:lnTo>
                  <a:pt x="398" y="127"/>
                </a:lnTo>
                <a:lnTo>
                  <a:pt x="399" y="128"/>
                </a:lnTo>
                <a:lnTo>
                  <a:pt x="400" y="129"/>
                </a:lnTo>
                <a:lnTo>
                  <a:pt x="401" y="130"/>
                </a:lnTo>
                <a:lnTo>
                  <a:pt x="404" y="132"/>
                </a:lnTo>
                <a:lnTo>
                  <a:pt x="405" y="133"/>
                </a:lnTo>
                <a:lnTo>
                  <a:pt x="405" y="132"/>
                </a:lnTo>
                <a:lnTo>
                  <a:pt x="406" y="133"/>
                </a:lnTo>
                <a:lnTo>
                  <a:pt x="406" y="135"/>
                </a:lnTo>
                <a:lnTo>
                  <a:pt x="409" y="136"/>
                </a:lnTo>
                <a:lnTo>
                  <a:pt x="409" y="137"/>
                </a:lnTo>
                <a:lnTo>
                  <a:pt x="409" y="138"/>
                </a:lnTo>
                <a:lnTo>
                  <a:pt x="410" y="138"/>
                </a:lnTo>
                <a:lnTo>
                  <a:pt x="411" y="138"/>
                </a:lnTo>
                <a:lnTo>
                  <a:pt x="412" y="139"/>
                </a:lnTo>
                <a:lnTo>
                  <a:pt x="412" y="140"/>
                </a:lnTo>
                <a:lnTo>
                  <a:pt x="411" y="141"/>
                </a:lnTo>
                <a:lnTo>
                  <a:pt x="411" y="143"/>
                </a:lnTo>
                <a:lnTo>
                  <a:pt x="409" y="145"/>
                </a:lnTo>
                <a:lnTo>
                  <a:pt x="409" y="148"/>
                </a:lnTo>
                <a:lnTo>
                  <a:pt x="409" y="149"/>
                </a:lnTo>
                <a:lnTo>
                  <a:pt x="409" y="150"/>
                </a:lnTo>
                <a:lnTo>
                  <a:pt x="409" y="151"/>
                </a:lnTo>
                <a:lnTo>
                  <a:pt x="408" y="151"/>
                </a:lnTo>
                <a:lnTo>
                  <a:pt x="408" y="152"/>
                </a:lnTo>
                <a:lnTo>
                  <a:pt x="407" y="153"/>
                </a:lnTo>
                <a:lnTo>
                  <a:pt x="408" y="154"/>
                </a:lnTo>
                <a:lnTo>
                  <a:pt x="409" y="155"/>
                </a:lnTo>
                <a:lnTo>
                  <a:pt x="408" y="157"/>
                </a:lnTo>
                <a:lnTo>
                  <a:pt x="408" y="159"/>
                </a:lnTo>
                <a:lnTo>
                  <a:pt x="408" y="160"/>
                </a:lnTo>
                <a:lnTo>
                  <a:pt x="407" y="161"/>
                </a:lnTo>
                <a:lnTo>
                  <a:pt x="408" y="163"/>
                </a:lnTo>
                <a:lnTo>
                  <a:pt x="409" y="164"/>
                </a:lnTo>
                <a:lnTo>
                  <a:pt x="410" y="166"/>
                </a:lnTo>
                <a:lnTo>
                  <a:pt x="410" y="167"/>
                </a:lnTo>
                <a:lnTo>
                  <a:pt x="411" y="168"/>
                </a:lnTo>
                <a:lnTo>
                  <a:pt x="413" y="171"/>
                </a:lnTo>
                <a:lnTo>
                  <a:pt x="412" y="171"/>
                </a:lnTo>
                <a:lnTo>
                  <a:pt x="411" y="173"/>
                </a:lnTo>
                <a:lnTo>
                  <a:pt x="413" y="175"/>
                </a:lnTo>
                <a:lnTo>
                  <a:pt x="414" y="176"/>
                </a:lnTo>
                <a:lnTo>
                  <a:pt x="414" y="177"/>
                </a:lnTo>
                <a:lnTo>
                  <a:pt x="416" y="178"/>
                </a:lnTo>
                <a:lnTo>
                  <a:pt x="416" y="179"/>
                </a:lnTo>
                <a:lnTo>
                  <a:pt x="417" y="180"/>
                </a:lnTo>
                <a:lnTo>
                  <a:pt x="417" y="182"/>
                </a:lnTo>
                <a:lnTo>
                  <a:pt x="419" y="183"/>
                </a:lnTo>
                <a:lnTo>
                  <a:pt x="418" y="185"/>
                </a:lnTo>
                <a:lnTo>
                  <a:pt x="419" y="187"/>
                </a:lnTo>
                <a:lnTo>
                  <a:pt x="420" y="187"/>
                </a:lnTo>
                <a:lnTo>
                  <a:pt x="421" y="187"/>
                </a:lnTo>
                <a:lnTo>
                  <a:pt x="421" y="190"/>
                </a:lnTo>
                <a:lnTo>
                  <a:pt x="421" y="193"/>
                </a:lnTo>
                <a:lnTo>
                  <a:pt x="423" y="194"/>
                </a:lnTo>
                <a:lnTo>
                  <a:pt x="424" y="200"/>
                </a:lnTo>
                <a:lnTo>
                  <a:pt x="425" y="200"/>
                </a:lnTo>
                <a:lnTo>
                  <a:pt x="426" y="201"/>
                </a:lnTo>
                <a:lnTo>
                  <a:pt x="428" y="200"/>
                </a:lnTo>
                <a:lnTo>
                  <a:pt x="430" y="200"/>
                </a:lnTo>
                <a:lnTo>
                  <a:pt x="431" y="201"/>
                </a:lnTo>
                <a:lnTo>
                  <a:pt x="431" y="202"/>
                </a:lnTo>
                <a:lnTo>
                  <a:pt x="431" y="203"/>
                </a:lnTo>
                <a:lnTo>
                  <a:pt x="437" y="207"/>
                </a:lnTo>
                <a:lnTo>
                  <a:pt x="437" y="209"/>
                </a:lnTo>
                <a:lnTo>
                  <a:pt x="438" y="210"/>
                </a:lnTo>
                <a:lnTo>
                  <a:pt x="440" y="211"/>
                </a:lnTo>
                <a:lnTo>
                  <a:pt x="441" y="212"/>
                </a:lnTo>
                <a:lnTo>
                  <a:pt x="442" y="213"/>
                </a:lnTo>
                <a:lnTo>
                  <a:pt x="442" y="214"/>
                </a:lnTo>
                <a:lnTo>
                  <a:pt x="441" y="216"/>
                </a:lnTo>
                <a:lnTo>
                  <a:pt x="441" y="218"/>
                </a:lnTo>
                <a:lnTo>
                  <a:pt x="442" y="220"/>
                </a:lnTo>
                <a:lnTo>
                  <a:pt x="440" y="223"/>
                </a:lnTo>
                <a:lnTo>
                  <a:pt x="441" y="224"/>
                </a:lnTo>
                <a:lnTo>
                  <a:pt x="441" y="226"/>
                </a:lnTo>
                <a:lnTo>
                  <a:pt x="442" y="227"/>
                </a:lnTo>
                <a:lnTo>
                  <a:pt x="443" y="228"/>
                </a:lnTo>
                <a:lnTo>
                  <a:pt x="443" y="229"/>
                </a:lnTo>
                <a:lnTo>
                  <a:pt x="445" y="232"/>
                </a:lnTo>
                <a:lnTo>
                  <a:pt x="446" y="233"/>
                </a:lnTo>
                <a:lnTo>
                  <a:pt x="447" y="233"/>
                </a:lnTo>
                <a:lnTo>
                  <a:pt x="449" y="232"/>
                </a:lnTo>
                <a:lnTo>
                  <a:pt x="450" y="232"/>
                </a:lnTo>
                <a:lnTo>
                  <a:pt x="452" y="232"/>
                </a:lnTo>
                <a:lnTo>
                  <a:pt x="453" y="232"/>
                </a:lnTo>
                <a:lnTo>
                  <a:pt x="454" y="235"/>
                </a:lnTo>
                <a:lnTo>
                  <a:pt x="455" y="236"/>
                </a:lnTo>
                <a:lnTo>
                  <a:pt x="455" y="238"/>
                </a:lnTo>
                <a:lnTo>
                  <a:pt x="454" y="238"/>
                </a:lnTo>
                <a:lnTo>
                  <a:pt x="455" y="239"/>
                </a:lnTo>
                <a:lnTo>
                  <a:pt x="455" y="240"/>
                </a:lnTo>
                <a:lnTo>
                  <a:pt x="455" y="242"/>
                </a:lnTo>
                <a:lnTo>
                  <a:pt x="455" y="243"/>
                </a:lnTo>
                <a:lnTo>
                  <a:pt x="455" y="244"/>
                </a:lnTo>
                <a:lnTo>
                  <a:pt x="454" y="246"/>
                </a:lnTo>
                <a:lnTo>
                  <a:pt x="453" y="248"/>
                </a:lnTo>
                <a:lnTo>
                  <a:pt x="454" y="248"/>
                </a:lnTo>
                <a:lnTo>
                  <a:pt x="455" y="249"/>
                </a:lnTo>
                <a:lnTo>
                  <a:pt x="452" y="251"/>
                </a:lnTo>
                <a:lnTo>
                  <a:pt x="452" y="252"/>
                </a:lnTo>
                <a:lnTo>
                  <a:pt x="453" y="252"/>
                </a:lnTo>
                <a:lnTo>
                  <a:pt x="454" y="252"/>
                </a:lnTo>
                <a:lnTo>
                  <a:pt x="455" y="252"/>
                </a:lnTo>
                <a:lnTo>
                  <a:pt x="457" y="251"/>
                </a:lnTo>
                <a:lnTo>
                  <a:pt x="458" y="251"/>
                </a:lnTo>
                <a:lnTo>
                  <a:pt x="458" y="250"/>
                </a:lnTo>
                <a:lnTo>
                  <a:pt x="459" y="251"/>
                </a:lnTo>
                <a:lnTo>
                  <a:pt x="460" y="252"/>
                </a:lnTo>
                <a:lnTo>
                  <a:pt x="461" y="252"/>
                </a:lnTo>
                <a:lnTo>
                  <a:pt x="462" y="254"/>
                </a:lnTo>
                <a:lnTo>
                  <a:pt x="462" y="255"/>
                </a:lnTo>
                <a:lnTo>
                  <a:pt x="462" y="256"/>
                </a:lnTo>
                <a:lnTo>
                  <a:pt x="461" y="257"/>
                </a:lnTo>
                <a:lnTo>
                  <a:pt x="460" y="257"/>
                </a:lnTo>
                <a:lnTo>
                  <a:pt x="460" y="258"/>
                </a:lnTo>
                <a:lnTo>
                  <a:pt x="459" y="258"/>
                </a:lnTo>
                <a:lnTo>
                  <a:pt x="460" y="259"/>
                </a:lnTo>
                <a:lnTo>
                  <a:pt x="461" y="260"/>
                </a:lnTo>
                <a:lnTo>
                  <a:pt x="461" y="262"/>
                </a:lnTo>
                <a:lnTo>
                  <a:pt x="461" y="263"/>
                </a:lnTo>
                <a:lnTo>
                  <a:pt x="461" y="265"/>
                </a:lnTo>
                <a:lnTo>
                  <a:pt x="460" y="266"/>
                </a:lnTo>
                <a:lnTo>
                  <a:pt x="461" y="266"/>
                </a:lnTo>
                <a:lnTo>
                  <a:pt x="461" y="267"/>
                </a:lnTo>
                <a:lnTo>
                  <a:pt x="462" y="266"/>
                </a:lnTo>
                <a:lnTo>
                  <a:pt x="463" y="267"/>
                </a:lnTo>
                <a:lnTo>
                  <a:pt x="465" y="268"/>
                </a:lnTo>
                <a:lnTo>
                  <a:pt x="466" y="268"/>
                </a:lnTo>
                <a:lnTo>
                  <a:pt x="467" y="271"/>
                </a:lnTo>
                <a:lnTo>
                  <a:pt x="469" y="271"/>
                </a:lnTo>
                <a:lnTo>
                  <a:pt x="471" y="272"/>
                </a:lnTo>
                <a:lnTo>
                  <a:pt x="474" y="272"/>
                </a:lnTo>
                <a:lnTo>
                  <a:pt x="475" y="272"/>
                </a:lnTo>
                <a:lnTo>
                  <a:pt x="478" y="272"/>
                </a:lnTo>
                <a:lnTo>
                  <a:pt x="479" y="272"/>
                </a:lnTo>
                <a:lnTo>
                  <a:pt x="480" y="274"/>
                </a:lnTo>
                <a:lnTo>
                  <a:pt x="482" y="274"/>
                </a:lnTo>
                <a:lnTo>
                  <a:pt x="483" y="276"/>
                </a:lnTo>
                <a:lnTo>
                  <a:pt x="483" y="277"/>
                </a:lnTo>
                <a:lnTo>
                  <a:pt x="483" y="278"/>
                </a:lnTo>
                <a:lnTo>
                  <a:pt x="483" y="279"/>
                </a:lnTo>
                <a:lnTo>
                  <a:pt x="484" y="279"/>
                </a:lnTo>
                <a:lnTo>
                  <a:pt x="486" y="280"/>
                </a:lnTo>
                <a:lnTo>
                  <a:pt x="487" y="279"/>
                </a:lnTo>
                <a:lnTo>
                  <a:pt x="487" y="278"/>
                </a:lnTo>
                <a:lnTo>
                  <a:pt x="486" y="277"/>
                </a:lnTo>
                <a:lnTo>
                  <a:pt x="486" y="276"/>
                </a:lnTo>
                <a:lnTo>
                  <a:pt x="488" y="275"/>
                </a:lnTo>
                <a:lnTo>
                  <a:pt x="489" y="275"/>
                </a:lnTo>
                <a:lnTo>
                  <a:pt x="491" y="275"/>
                </a:lnTo>
                <a:lnTo>
                  <a:pt x="492" y="275"/>
                </a:lnTo>
                <a:lnTo>
                  <a:pt x="492" y="274"/>
                </a:lnTo>
                <a:lnTo>
                  <a:pt x="491" y="272"/>
                </a:lnTo>
                <a:lnTo>
                  <a:pt x="492" y="271"/>
                </a:lnTo>
                <a:lnTo>
                  <a:pt x="493" y="272"/>
                </a:lnTo>
                <a:lnTo>
                  <a:pt x="493" y="274"/>
                </a:lnTo>
                <a:lnTo>
                  <a:pt x="493" y="275"/>
                </a:lnTo>
                <a:lnTo>
                  <a:pt x="494" y="275"/>
                </a:lnTo>
                <a:lnTo>
                  <a:pt x="495" y="274"/>
                </a:lnTo>
                <a:lnTo>
                  <a:pt x="495" y="273"/>
                </a:lnTo>
                <a:lnTo>
                  <a:pt x="496" y="272"/>
                </a:lnTo>
                <a:lnTo>
                  <a:pt x="498" y="274"/>
                </a:lnTo>
                <a:lnTo>
                  <a:pt x="504" y="274"/>
                </a:lnTo>
                <a:lnTo>
                  <a:pt x="507" y="273"/>
                </a:lnTo>
                <a:lnTo>
                  <a:pt x="512" y="268"/>
                </a:lnTo>
                <a:lnTo>
                  <a:pt x="512" y="266"/>
                </a:lnTo>
                <a:lnTo>
                  <a:pt x="512" y="265"/>
                </a:lnTo>
                <a:lnTo>
                  <a:pt x="513" y="264"/>
                </a:lnTo>
                <a:lnTo>
                  <a:pt x="512" y="262"/>
                </a:lnTo>
                <a:lnTo>
                  <a:pt x="512" y="257"/>
                </a:lnTo>
                <a:lnTo>
                  <a:pt x="512" y="255"/>
                </a:lnTo>
                <a:lnTo>
                  <a:pt x="512" y="250"/>
                </a:lnTo>
                <a:lnTo>
                  <a:pt x="513" y="248"/>
                </a:lnTo>
                <a:lnTo>
                  <a:pt x="513" y="247"/>
                </a:lnTo>
                <a:lnTo>
                  <a:pt x="514" y="245"/>
                </a:lnTo>
                <a:lnTo>
                  <a:pt x="519" y="237"/>
                </a:lnTo>
                <a:lnTo>
                  <a:pt x="521" y="235"/>
                </a:lnTo>
                <a:lnTo>
                  <a:pt x="524" y="232"/>
                </a:lnTo>
                <a:lnTo>
                  <a:pt x="525" y="231"/>
                </a:lnTo>
                <a:lnTo>
                  <a:pt x="527" y="229"/>
                </a:lnTo>
                <a:lnTo>
                  <a:pt x="529" y="227"/>
                </a:lnTo>
                <a:lnTo>
                  <a:pt x="531" y="224"/>
                </a:lnTo>
                <a:lnTo>
                  <a:pt x="532" y="221"/>
                </a:lnTo>
                <a:lnTo>
                  <a:pt x="533" y="219"/>
                </a:lnTo>
                <a:lnTo>
                  <a:pt x="536" y="216"/>
                </a:lnTo>
                <a:lnTo>
                  <a:pt x="536" y="213"/>
                </a:lnTo>
                <a:lnTo>
                  <a:pt x="537" y="212"/>
                </a:lnTo>
                <a:lnTo>
                  <a:pt x="537" y="211"/>
                </a:lnTo>
                <a:lnTo>
                  <a:pt x="538" y="210"/>
                </a:lnTo>
                <a:lnTo>
                  <a:pt x="540" y="208"/>
                </a:lnTo>
                <a:lnTo>
                  <a:pt x="541" y="206"/>
                </a:lnTo>
                <a:lnTo>
                  <a:pt x="543" y="203"/>
                </a:lnTo>
                <a:lnTo>
                  <a:pt x="544" y="202"/>
                </a:lnTo>
                <a:lnTo>
                  <a:pt x="547" y="198"/>
                </a:lnTo>
                <a:lnTo>
                  <a:pt x="549" y="197"/>
                </a:lnTo>
                <a:lnTo>
                  <a:pt x="553" y="197"/>
                </a:lnTo>
                <a:lnTo>
                  <a:pt x="555" y="196"/>
                </a:lnTo>
                <a:lnTo>
                  <a:pt x="556" y="196"/>
                </a:lnTo>
                <a:lnTo>
                  <a:pt x="557" y="195"/>
                </a:lnTo>
                <a:lnTo>
                  <a:pt x="559" y="193"/>
                </a:lnTo>
                <a:lnTo>
                  <a:pt x="559" y="192"/>
                </a:lnTo>
                <a:lnTo>
                  <a:pt x="559" y="191"/>
                </a:lnTo>
                <a:lnTo>
                  <a:pt x="562" y="190"/>
                </a:lnTo>
                <a:lnTo>
                  <a:pt x="562" y="189"/>
                </a:lnTo>
                <a:lnTo>
                  <a:pt x="563" y="187"/>
                </a:lnTo>
                <a:lnTo>
                  <a:pt x="564" y="187"/>
                </a:lnTo>
                <a:lnTo>
                  <a:pt x="567" y="184"/>
                </a:lnTo>
                <a:lnTo>
                  <a:pt x="568" y="184"/>
                </a:lnTo>
                <a:lnTo>
                  <a:pt x="575" y="182"/>
                </a:lnTo>
                <a:lnTo>
                  <a:pt x="577" y="181"/>
                </a:lnTo>
                <a:lnTo>
                  <a:pt x="580" y="180"/>
                </a:lnTo>
                <a:lnTo>
                  <a:pt x="585" y="176"/>
                </a:lnTo>
                <a:lnTo>
                  <a:pt x="587" y="174"/>
                </a:lnTo>
                <a:lnTo>
                  <a:pt x="588" y="173"/>
                </a:lnTo>
                <a:lnTo>
                  <a:pt x="590" y="171"/>
                </a:lnTo>
                <a:lnTo>
                  <a:pt x="591" y="170"/>
                </a:lnTo>
                <a:lnTo>
                  <a:pt x="593" y="167"/>
                </a:lnTo>
                <a:lnTo>
                  <a:pt x="594" y="164"/>
                </a:lnTo>
                <a:lnTo>
                  <a:pt x="596" y="162"/>
                </a:lnTo>
                <a:lnTo>
                  <a:pt x="597" y="158"/>
                </a:lnTo>
                <a:lnTo>
                  <a:pt x="598" y="156"/>
                </a:lnTo>
                <a:lnTo>
                  <a:pt x="599" y="155"/>
                </a:lnTo>
                <a:lnTo>
                  <a:pt x="599" y="151"/>
                </a:lnTo>
                <a:lnTo>
                  <a:pt x="601" y="148"/>
                </a:lnTo>
                <a:lnTo>
                  <a:pt x="602" y="145"/>
                </a:lnTo>
                <a:lnTo>
                  <a:pt x="604" y="144"/>
                </a:lnTo>
                <a:lnTo>
                  <a:pt x="605" y="143"/>
                </a:lnTo>
                <a:lnTo>
                  <a:pt x="608" y="141"/>
                </a:lnTo>
                <a:lnTo>
                  <a:pt x="611" y="140"/>
                </a:lnTo>
                <a:lnTo>
                  <a:pt x="615" y="139"/>
                </a:lnTo>
                <a:lnTo>
                  <a:pt x="616" y="138"/>
                </a:lnTo>
                <a:lnTo>
                  <a:pt x="619" y="138"/>
                </a:lnTo>
                <a:lnTo>
                  <a:pt x="622" y="138"/>
                </a:lnTo>
                <a:lnTo>
                  <a:pt x="626" y="138"/>
                </a:lnTo>
                <a:lnTo>
                  <a:pt x="626" y="142"/>
                </a:lnTo>
                <a:lnTo>
                  <a:pt x="628" y="145"/>
                </a:lnTo>
                <a:lnTo>
                  <a:pt x="630" y="148"/>
                </a:lnTo>
                <a:lnTo>
                  <a:pt x="631" y="152"/>
                </a:lnTo>
                <a:lnTo>
                  <a:pt x="630" y="154"/>
                </a:lnTo>
                <a:lnTo>
                  <a:pt x="629" y="160"/>
                </a:lnTo>
                <a:lnTo>
                  <a:pt x="629" y="162"/>
                </a:lnTo>
                <a:lnTo>
                  <a:pt x="628" y="164"/>
                </a:lnTo>
                <a:lnTo>
                  <a:pt x="632" y="165"/>
                </a:lnTo>
                <a:lnTo>
                  <a:pt x="634" y="166"/>
                </a:lnTo>
                <a:lnTo>
                  <a:pt x="635" y="166"/>
                </a:lnTo>
                <a:lnTo>
                  <a:pt x="636" y="165"/>
                </a:lnTo>
                <a:lnTo>
                  <a:pt x="637" y="166"/>
                </a:lnTo>
                <a:lnTo>
                  <a:pt x="638" y="166"/>
                </a:lnTo>
                <a:lnTo>
                  <a:pt x="639" y="167"/>
                </a:lnTo>
                <a:lnTo>
                  <a:pt x="640" y="167"/>
                </a:lnTo>
                <a:lnTo>
                  <a:pt x="644" y="165"/>
                </a:lnTo>
                <a:lnTo>
                  <a:pt x="644" y="164"/>
                </a:lnTo>
                <a:lnTo>
                  <a:pt x="645" y="164"/>
                </a:lnTo>
                <a:lnTo>
                  <a:pt x="645" y="166"/>
                </a:lnTo>
                <a:lnTo>
                  <a:pt x="646" y="165"/>
                </a:lnTo>
                <a:lnTo>
                  <a:pt x="648" y="164"/>
                </a:lnTo>
                <a:lnTo>
                  <a:pt x="648" y="165"/>
                </a:lnTo>
                <a:lnTo>
                  <a:pt x="650" y="164"/>
                </a:lnTo>
                <a:lnTo>
                  <a:pt x="651" y="164"/>
                </a:lnTo>
                <a:lnTo>
                  <a:pt x="651" y="165"/>
                </a:lnTo>
                <a:lnTo>
                  <a:pt x="651" y="166"/>
                </a:lnTo>
                <a:lnTo>
                  <a:pt x="652" y="165"/>
                </a:lnTo>
                <a:lnTo>
                  <a:pt x="651" y="164"/>
                </a:lnTo>
                <a:lnTo>
                  <a:pt x="652" y="164"/>
                </a:lnTo>
                <a:lnTo>
                  <a:pt x="653" y="164"/>
                </a:lnTo>
                <a:lnTo>
                  <a:pt x="654" y="163"/>
                </a:lnTo>
                <a:lnTo>
                  <a:pt x="656" y="163"/>
                </a:lnTo>
                <a:lnTo>
                  <a:pt x="657" y="164"/>
                </a:lnTo>
                <a:lnTo>
                  <a:pt x="658" y="164"/>
                </a:lnTo>
                <a:lnTo>
                  <a:pt x="659" y="165"/>
                </a:lnTo>
                <a:lnTo>
                  <a:pt x="660" y="167"/>
                </a:lnTo>
                <a:lnTo>
                  <a:pt x="661" y="170"/>
                </a:lnTo>
                <a:lnTo>
                  <a:pt x="662" y="171"/>
                </a:lnTo>
                <a:lnTo>
                  <a:pt x="664" y="174"/>
                </a:lnTo>
                <a:lnTo>
                  <a:pt x="667" y="179"/>
                </a:lnTo>
                <a:lnTo>
                  <a:pt x="670" y="184"/>
                </a:lnTo>
                <a:lnTo>
                  <a:pt x="671" y="184"/>
                </a:lnTo>
                <a:lnTo>
                  <a:pt x="671" y="185"/>
                </a:lnTo>
                <a:lnTo>
                  <a:pt x="672" y="184"/>
                </a:lnTo>
                <a:lnTo>
                  <a:pt x="673" y="184"/>
                </a:lnTo>
                <a:lnTo>
                  <a:pt x="674" y="185"/>
                </a:lnTo>
                <a:lnTo>
                  <a:pt x="674" y="186"/>
                </a:lnTo>
                <a:lnTo>
                  <a:pt x="676" y="186"/>
                </a:lnTo>
                <a:lnTo>
                  <a:pt x="677" y="187"/>
                </a:lnTo>
                <a:lnTo>
                  <a:pt x="676" y="188"/>
                </a:lnTo>
                <a:lnTo>
                  <a:pt x="677" y="189"/>
                </a:lnTo>
                <a:lnTo>
                  <a:pt x="678" y="190"/>
                </a:lnTo>
                <a:lnTo>
                  <a:pt x="703" y="201"/>
                </a:lnTo>
                <a:lnTo>
                  <a:pt x="704" y="203"/>
                </a:lnTo>
                <a:lnTo>
                  <a:pt x="707" y="205"/>
                </a:lnTo>
                <a:lnTo>
                  <a:pt x="709" y="206"/>
                </a:lnTo>
                <a:lnTo>
                  <a:pt x="710" y="206"/>
                </a:lnTo>
                <a:lnTo>
                  <a:pt x="711" y="206"/>
                </a:lnTo>
                <a:lnTo>
                  <a:pt x="712" y="206"/>
                </a:lnTo>
                <a:lnTo>
                  <a:pt x="713" y="206"/>
                </a:lnTo>
                <a:lnTo>
                  <a:pt x="715" y="206"/>
                </a:lnTo>
                <a:lnTo>
                  <a:pt x="716" y="206"/>
                </a:lnTo>
                <a:lnTo>
                  <a:pt x="717" y="206"/>
                </a:lnTo>
                <a:lnTo>
                  <a:pt x="718" y="206"/>
                </a:lnTo>
                <a:lnTo>
                  <a:pt x="719" y="206"/>
                </a:lnTo>
                <a:lnTo>
                  <a:pt x="720" y="207"/>
                </a:lnTo>
                <a:lnTo>
                  <a:pt x="722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7" y="208"/>
                </a:lnTo>
                <a:lnTo>
                  <a:pt x="727" y="207"/>
                </a:lnTo>
                <a:lnTo>
                  <a:pt x="729" y="206"/>
                </a:lnTo>
                <a:lnTo>
                  <a:pt x="732" y="206"/>
                </a:lnTo>
                <a:lnTo>
                  <a:pt x="733" y="206"/>
                </a:lnTo>
                <a:lnTo>
                  <a:pt x="735" y="206"/>
                </a:lnTo>
                <a:lnTo>
                  <a:pt x="735" y="207"/>
                </a:lnTo>
                <a:lnTo>
                  <a:pt x="736" y="206"/>
                </a:lnTo>
                <a:lnTo>
                  <a:pt x="737" y="207"/>
                </a:lnTo>
                <a:lnTo>
                  <a:pt x="738" y="207"/>
                </a:lnTo>
                <a:lnTo>
                  <a:pt x="739" y="207"/>
                </a:lnTo>
                <a:lnTo>
                  <a:pt x="741" y="206"/>
                </a:lnTo>
                <a:lnTo>
                  <a:pt x="744" y="207"/>
                </a:lnTo>
                <a:lnTo>
                  <a:pt x="745" y="208"/>
                </a:lnTo>
                <a:lnTo>
                  <a:pt x="746" y="208"/>
                </a:lnTo>
                <a:lnTo>
                  <a:pt x="746" y="209"/>
                </a:lnTo>
                <a:lnTo>
                  <a:pt x="746" y="210"/>
                </a:lnTo>
                <a:lnTo>
                  <a:pt x="747" y="210"/>
                </a:lnTo>
                <a:lnTo>
                  <a:pt x="748" y="212"/>
                </a:lnTo>
                <a:lnTo>
                  <a:pt x="747" y="216"/>
                </a:lnTo>
                <a:lnTo>
                  <a:pt x="744" y="219"/>
                </a:lnTo>
                <a:lnTo>
                  <a:pt x="744" y="220"/>
                </a:lnTo>
                <a:lnTo>
                  <a:pt x="743" y="224"/>
                </a:lnTo>
                <a:lnTo>
                  <a:pt x="741" y="226"/>
                </a:lnTo>
                <a:lnTo>
                  <a:pt x="758" y="232"/>
                </a:lnTo>
                <a:lnTo>
                  <a:pt x="775" y="238"/>
                </a:lnTo>
                <a:lnTo>
                  <a:pt x="775" y="239"/>
                </a:lnTo>
                <a:lnTo>
                  <a:pt x="775" y="241"/>
                </a:lnTo>
                <a:lnTo>
                  <a:pt x="776" y="241"/>
                </a:lnTo>
                <a:lnTo>
                  <a:pt x="776" y="240"/>
                </a:lnTo>
                <a:lnTo>
                  <a:pt x="777" y="240"/>
                </a:lnTo>
                <a:lnTo>
                  <a:pt x="777" y="239"/>
                </a:lnTo>
                <a:lnTo>
                  <a:pt x="778" y="238"/>
                </a:lnTo>
                <a:lnTo>
                  <a:pt x="778" y="237"/>
                </a:lnTo>
                <a:lnTo>
                  <a:pt x="778" y="236"/>
                </a:lnTo>
                <a:lnTo>
                  <a:pt x="778" y="235"/>
                </a:lnTo>
                <a:lnTo>
                  <a:pt x="779" y="235"/>
                </a:lnTo>
                <a:lnTo>
                  <a:pt x="781" y="235"/>
                </a:lnTo>
                <a:lnTo>
                  <a:pt x="781" y="234"/>
                </a:lnTo>
                <a:lnTo>
                  <a:pt x="781" y="233"/>
                </a:lnTo>
                <a:lnTo>
                  <a:pt x="782" y="233"/>
                </a:lnTo>
                <a:lnTo>
                  <a:pt x="781" y="232"/>
                </a:lnTo>
                <a:lnTo>
                  <a:pt x="782" y="232"/>
                </a:lnTo>
                <a:lnTo>
                  <a:pt x="782" y="231"/>
                </a:lnTo>
                <a:lnTo>
                  <a:pt x="782" y="230"/>
                </a:lnTo>
                <a:lnTo>
                  <a:pt x="783" y="230"/>
                </a:lnTo>
                <a:lnTo>
                  <a:pt x="785" y="230"/>
                </a:lnTo>
                <a:lnTo>
                  <a:pt x="785" y="232"/>
                </a:lnTo>
                <a:lnTo>
                  <a:pt x="787" y="232"/>
                </a:lnTo>
                <a:lnTo>
                  <a:pt x="786" y="232"/>
                </a:lnTo>
                <a:lnTo>
                  <a:pt x="786" y="233"/>
                </a:lnTo>
                <a:lnTo>
                  <a:pt x="787" y="235"/>
                </a:lnTo>
                <a:lnTo>
                  <a:pt x="786" y="235"/>
                </a:lnTo>
                <a:lnTo>
                  <a:pt x="786" y="236"/>
                </a:lnTo>
                <a:lnTo>
                  <a:pt x="786" y="237"/>
                </a:lnTo>
                <a:lnTo>
                  <a:pt x="785" y="238"/>
                </a:lnTo>
                <a:lnTo>
                  <a:pt x="784" y="239"/>
                </a:lnTo>
                <a:lnTo>
                  <a:pt x="785" y="239"/>
                </a:lnTo>
                <a:lnTo>
                  <a:pt x="786" y="239"/>
                </a:lnTo>
                <a:lnTo>
                  <a:pt x="787" y="239"/>
                </a:lnTo>
                <a:lnTo>
                  <a:pt x="787" y="237"/>
                </a:lnTo>
                <a:lnTo>
                  <a:pt x="788" y="236"/>
                </a:lnTo>
                <a:lnTo>
                  <a:pt x="788" y="235"/>
                </a:lnTo>
                <a:lnTo>
                  <a:pt x="787" y="235"/>
                </a:lnTo>
                <a:lnTo>
                  <a:pt x="788" y="234"/>
                </a:lnTo>
                <a:lnTo>
                  <a:pt x="789" y="233"/>
                </a:lnTo>
                <a:lnTo>
                  <a:pt x="788" y="232"/>
                </a:lnTo>
                <a:lnTo>
                  <a:pt x="789" y="232"/>
                </a:lnTo>
                <a:lnTo>
                  <a:pt x="788" y="231"/>
                </a:lnTo>
                <a:lnTo>
                  <a:pt x="789" y="229"/>
                </a:lnTo>
                <a:lnTo>
                  <a:pt x="790" y="230"/>
                </a:lnTo>
                <a:lnTo>
                  <a:pt x="790" y="231"/>
                </a:lnTo>
                <a:lnTo>
                  <a:pt x="790" y="232"/>
                </a:lnTo>
                <a:lnTo>
                  <a:pt x="789" y="232"/>
                </a:lnTo>
                <a:lnTo>
                  <a:pt x="790" y="232"/>
                </a:lnTo>
                <a:lnTo>
                  <a:pt x="791" y="232"/>
                </a:lnTo>
                <a:lnTo>
                  <a:pt x="792" y="232"/>
                </a:lnTo>
                <a:lnTo>
                  <a:pt x="791" y="232"/>
                </a:lnTo>
                <a:lnTo>
                  <a:pt x="792" y="235"/>
                </a:lnTo>
                <a:lnTo>
                  <a:pt x="792" y="236"/>
                </a:lnTo>
                <a:lnTo>
                  <a:pt x="793" y="235"/>
                </a:lnTo>
                <a:lnTo>
                  <a:pt x="793" y="234"/>
                </a:lnTo>
                <a:lnTo>
                  <a:pt x="793" y="233"/>
                </a:lnTo>
                <a:lnTo>
                  <a:pt x="793" y="232"/>
                </a:lnTo>
                <a:lnTo>
                  <a:pt x="792" y="232"/>
                </a:lnTo>
                <a:lnTo>
                  <a:pt x="792" y="231"/>
                </a:lnTo>
                <a:lnTo>
                  <a:pt x="794" y="231"/>
                </a:lnTo>
                <a:lnTo>
                  <a:pt x="794" y="230"/>
                </a:lnTo>
                <a:lnTo>
                  <a:pt x="794" y="229"/>
                </a:lnTo>
                <a:lnTo>
                  <a:pt x="795" y="229"/>
                </a:lnTo>
                <a:lnTo>
                  <a:pt x="796" y="229"/>
                </a:lnTo>
                <a:lnTo>
                  <a:pt x="797" y="229"/>
                </a:lnTo>
                <a:lnTo>
                  <a:pt x="796" y="229"/>
                </a:lnTo>
                <a:lnTo>
                  <a:pt x="797" y="232"/>
                </a:lnTo>
                <a:lnTo>
                  <a:pt x="796" y="233"/>
                </a:lnTo>
                <a:lnTo>
                  <a:pt x="798" y="233"/>
                </a:lnTo>
                <a:lnTo>
                  <a:pt x="798" y="232"/>
                </a:lnTo>
                <a:lnTo>
                  <a:pt x="799" y="232"/>
                </a:lnTo>
                <a:lnTo>
                  <a:pt x="800" y="232"/>
                </a:lnTo>
                <a:lnTo>
                  <a:pt x="801" y="234"/>
                </a:lnTo>
                <a:lnTo>
                  <a:pt x="801" y="235"/>
                </a:lnTo>
                <a:lnTo>
                  <a:pt x="801" y="236"/>
                </a:lnTo>
                <a:lnTo>
                  <a:pt x="801" y="237"/>
                </a:lnTo>
                <a:lnTo>
                  <a:pt x="801" y="238"/>
                </a:lnTo>
                <a:lnTo>
                  <a:pt x="801" y="239"/>
                </a:lnTo>
                <a:lnTo>
                  <a:pt x="801" y="240"/>
                </a:lnTo>
                <a:lnTo>
                  <a:pt x="801" y="241"/>
                </a:lnTo>
                <a:lnTo>
                  <a:pt x="802" y="240"/>
                </a:lnTo>
                <a:lnTo>
                  <a:pt x="803" y="241"/>
                </a:lnTo>
                <a:lnTo>
                  <a:pt x="805" y="236"/>
                </a:lnTo>
                <a:lnTo>
                  <a:pt x="805" y="235"/>
                </a:lnTo>
                <a:lnTo>
                  <a:pt x="805" y="234"/>
                </a:lnTo>
                <a:lnTo>
                  <a:pt x="804" y="233"/>
                </a:lnTo>
                <a:lnTo>
                  <a:pt x="805" y="232"/>
                </a:lnTo>
                <a:lnTo>
                  <a:pt x="807" y="232"/>
                </a:lnTo>
                <a:lnTo>
                  <a:pt x="807" y="233"/>
                </a:lnTo>
                <a:lnTo>
                  <a:pt x="807" y="234"/>
                </a:lnTo>
                <a:lnTo>
                  <a:pt x="809" y="235"/>
                </a:lnTo>
                <a:lnTo>
                  <a:pt x="808" y="236"/>
                </a:lnTo>
                <a:lnTo>
                  <a:pt x="808" y="237"/>
                </a:lnTo>
                <a:lnTo>
                  <a:pt x="809" y="238"/>
                </a:lnTo>
                <a:lnTo>
                  <a:pt x="809" y="239"/>
                </a:lnTo>
                <a:lnTo>
                  <a:pt x="810" y="239"/>
                </a:lnTo>
                <a:lnTo>
                  <a:pt x="810" y="240"/>
                </a:lnTo>
                <a:lnTo>
                  <a:pt x="810" y="241"/>
                </a:lnTo>
                <a:lnTo>
                  <a:pt x="812" y="243"/>
                </a:lnTo>
                <a:lnTo>
                  <a:pt x="812" y="244"/>
                </a:lnTo>
                <a:lnTo>
                  <a:pt x="812" y="245"/>
                </a:lnTo>
                <a:lnTo>
                  <a:pt x="813" y="245"/>
                </a:lnTo>
                <a:lnTo>
                  <a:pt x="813" y="243"/>
                </a:lnTo>
                <a:lnTo>
                  <a:pt x="813" y="241"/>
                </a:lnTo>
                <a:lnTo>
                  <a:pt x="813" y="238"/>
                </a:lnTo>
                <a:lnTo>
                  <a:pt x="813" y="235"/>
                </a:lnTo>
                <a:lnTo>
                  <a:pt x="812" y="235"/>
                </a:lnTo>
                <a:lnTo>
                  <a:pt x="813" y="233"/>
                </a:lnTo>
                <a:lnTo>
                  <a:pt x="815" y="232"/>
                </a:lnTo>
                <a:lnTo>
                  <a:pt x="816" y="232"/>
                </a:lnTo>
                <a:lnTo>
                  <a:pt x="817" y="233"/>
                </a:lnTo>
                <a:lnTo>
                  <a:pt x="816" y="235"/>
                </a:lnTo>
                <a:lnTo>
                  <a:pt x="816" y="236"/>
                </a:lnTo>
                <a:lnTo>
                  <a:pt x="816" y="237"/>
                </a:lnTo>
                <a:lnTo>
                  <a:pt x="816" y="238"/>
                </a:lnTo>
                <a:lnTo>
                  <a:pt x="816" y="236"/>
                </a:lnTo>
                <a:lnTo>
                  <a:pt x="816" y="237"/>
                </a:lnTo>
                <a:lnTo>
                  <a:pt x="817" y="237"/>
                </a:lnTo>
                <a:lnTo>
                  <a:pt x="817" y="238"/>
                </a:lnTo>
                <a:lnTo>
                  <a:pt x="818" y="238"/>
                </a:lnTo>
                <a:lnTo>
                  <a:pt x="819" y="236"/>
                </a:lnTo>
                <a:lnTo>
                  <a:pt x="820" y="235"/>
                </a:lnTo>
                <a:lnTo>
                  <a:pt x="819" y="235"/>
                </a:lnTo>
                <a:lnTo>
                  <a:pt x="819" y="234"/>
                </a:lnTo>
                <a:lnTo>
                  <a:pt x="821" y="234"/>
                </a:lnTo>
                <a:lnTo>
                  <a:pt x="822" y="234"/>
                </a:lnTo>
                <a:lnTo>
                  <a:pt x="823" y="233"/>
                </a:lnTo>
                <a:lnTo>
                  <a:pt x="825" y="233"/>
                </a:lnTo>
                <a:lnTo>
                  <a:pt x="826" y="234"/>
                </a:lnTo>
                <a:lnTo>
                  <a:pt x="826" y="235"/>
                </a:lnTo>
                <a:lnTo>
                  <a:pt x="825" y="234"/>
                </a:lnTo>
                <a:lnTo>
                  <a:pt x="825" y="235"/>
                </a:lnTo>
                <a:lnTo>
                  <a:pt x="826" y="235"/>
                </a:lnTo>
                <a:lnTo>
                  <a:pt x="826" y="236"/>
                </a:lnTo>
                <a:lnTo>
                  <a:pt x="825" y="236"/>
                </a:lnTo>
                <a:lnTo>
                  <a:pt x="825" y="237"/>
                </a:lnTo>
                <a:lnTo>
                  <a:pt x="827" y="236"/>
                </a:lnTo>
                <a:lnTo>
                  <a:pt x="827" y="237"/>
                </a:lnTo>
                <a:lnTo>
                  <a:pt x="828" y="237"/>
                </a:lnTo>
                <a:lnTo>
                  <a:pt x="827" y="236"/>
                </a:lnTo>
                <a:lnTo>
                  <a:pt x="827" y="235"/>
                </a:lnTo>
                <a:lnTo>
                  <a:pt x="828" y="235"/>
                </a:lnTo>
                <a:lnTo>
                  <a:pt x="830" y="235"/>
                </a:lnTo>
                <a:lnTo>
                  <a:pt x="831" y="236"/>
                </a:lnTo>
                <a:lnTo>
                  <a:pt x="832" y="238"/>
                </a:lnTo>
                <a:lnTo>
                  <a:pt x="831" y="239"/>
                </a:lnTo>
                <a:lnTo>
                  <a:pt x="830" y="240"/>
                </a:lnTo>
                <a:lnTo>
                  <a:pt x="830" y="239"/>
                </a:lnTo>
                <a:lnTo>
                  <a:pt x="829" y="239"/>
                </a:lnTo>
                <a:lnTo>
                  <a:pt x="829" y="241"/>
                </a:lnTo>
                <a:lnTo>
                  <a:pt x="829" y="242"/>
                </a:lnTo>
                <a:lnTo>
                  <a:pt x="830" y="241"/>
                </a:lnTo>
                <a:lnTo>
                  <a:pt x="831" y="241"/>
                </a:lnTo>
                <a:lnTo>
                  <a:pt x="830" y="240"/>
                </a:lnTo>
                <a:lnTo>
                  <a:pt x="831" y="240"/>
                </a:lnTo>
                <a:lnTo>
                  <a:pt x="832" y="240"/>
                </a:lnTo>
                <a:lnTo>
                  <a:pt x="833" y="241"/>
                </a:lnTo>
                <a:lnTo>
                  <a:pt x="833" y="240"/>
                </a:lnTo>
                <a:lnTo>
                  <a:pt x="833" y="239"/>
                </a:lnTo>
                <a:lnTo>
                  <a:pt x="833" y="238"/>
                </a:lnTo>
                <a:lnTo>
                  <a:pt x="833" y="239"/>
                </a:lnTo>
                <a:lnTo>
                  <a:pt x="834" y="238"/>
                </a:lnTo>
                <a:lnTo>
                  <a:pt x="834" y="239"/>
                </a:lnTo>
                <a:lnTo>
                  <a:pt x="835" y="239"/>
                </a:lnTo>
                <a:lnTo>
                  <a:pt x="834" y="239"/>
                </a:lnTo>
                <a:lnTo>
                  <a:pt x="834" y="240"/>
                </a:lnTo>
                <a:lnTo>
                  <a:pt x="834" y="243"/>
                </a:lnTo>
                <a:lnTo>
                  <a:pt x="833" y="244"/>
                </a:lnTo>
                <a:lnTo>
                  <a:pt x="834" y="245"/>
                </a:lnTo>
                <a:lnTo>
                  <a:pt x="834" y="246"/>
                </a:lnTo>
                <a:lnTo>
                  <a:pt x="834" y="245"/>
                </a:lnTo>
                <a:lnTo>
                  <a:pt x="835" y="246"/>
                </a:lnTo>
                <a:lnTo>
                  <a:pt x="835" y="245"/>
                </a:lnTo>
                <a:lnTo>
                  <a:pt x="834" y="244"/>
                </a:lnTo>
                <a:lnTo>
                  <a:pt x="836" y="242"/>
                </a:lnTo>
                <a:lnTo>
                  <a:pt x="836" y="243"/>
                </a:lnTo>
                <a:lnTo>
                  <a:pt x="836" y="242"/>
                </a:lnTo>
                <a:lnTo>
                  <a:pt x="836" y="241"/>
                </a:lnTo>
                <a:lnTo>
                  <a:pt x="836" y="240"/>
                </a:lnTo>
                <a:lnTo>
                  <a:pt x="836" y="239"/>
                </a:lnTo>
                <a:lnTo>
                  <a:pt x="837" y="240"/>
                </a:lnTo>
                <a:lnTo>
                  <a:pt x="837" y="239"/>
                </a:lnTo>
                <a:lnTo>
                  <a:pt x="839" y="239"/>
                </a:lnTo>
                <a:lnTo>
                  <a:pt x="840" y="238"/>
                </a:lnTo>
                <a:lnTo>
                  <a:pt x="840" y="239"/>
                </a:lnTo>
                <a:lnTo>
                  <a:pt x="841" y="239"/>
                </a:lnTo>
                <a:lnTo>
                  <a:pt x="842" y="241"/>
                </a:lnTo>
                <a:lnTo>
                  <a:pt x="840" y="242"/>
                </a:lnTo>
                <a:lnTo>
                  <a:pt x="841" y="242"/>
                </a:lnTo>
                <a:lnTo>
                  <a:pt x="842" y="243"/>
                </a:lnTo>
                <a:lnTo>
                  <a:pt x="841" y="243"/>
                </a:lnTo>
                <a:lnTo>
                  <a:pt x="840" y="245"/>
                </a:lnTo>
                <a:lnTo>
                  <a:pt x="841" y="244"/>
                </a:lnTo>
                <a:lnTo>
                  <a:pt x="842" y="245"/>
                </a:lnTo>
                <a:lnTo>
                  <a:pt x="841" y="245"/>
                </a:lnTo>
                <a:lnTo>
                  <a:pt x="841" y="246"/>
                </a:lnTo>
                <a:lnTo>
                  <a:pt x="842" y="246"/>
                </a:lnTo>
                <a:lnTo>
                  <a:pt x="842" y="245"/>
                </a:lnTo>
                <a:lnTo>
                  <a:pt x="842" y="243"/>
                </a:lnTo>
                <a:lnTo>
                  <a:pt x="842" y="241"/>
                </a:lnTo>
                <a:lnTo>
                  <a:pt x="843" y="242"/>
                </a:lnTo>
                <a:lnTo>
                  <a:pt x="842" y="243"/>
                </a:lnTo>
                <a:lnTo>
                  <a:pt x="842" y="246"/>
                </a:lnTo>
                <a:lnTo>
                  <a:pt x="842" y="248"/>
                </a:lnTo>
                <a:lnTo>
                  <a:pt x="844" y="248"/>
                </a:lnTo>
                <a:lnTo>
                  <a:pt x="845" y="248"/>
                </a:lnTo>
                <a:lnTo>
                  <a:pt x="844" y="247"/>
                </a:lnTo>
                <a:lnTo>
                  <a:pt x="843" y="247"/>
                </a:lnTo>
                <a:lnTo>
                  <a:pt x="843" y="246"/>
                </a:lnTo>
                <a:lnTo>
                  <a:pt x="843" y="245"/>
                </a:lnTo>
                <a:lnTo>
                  <a:pt x="843" y="244"/>
                </a:lnTo>
                <a:lnTo>
                  <a:pt x="843" y="243"/>
                </a:lnTo>
                <a:lnTo>
                  <a:pt x="844" y="243"/>
                </a:lnTo>
                <a:lnTo>
                  <a:pt x="844" y="244"/>
                </a:lnTo>
                <a:lnTo>
                  <a:pt x="845" y="243"/>
                </a:lnTo>
                <a:lnTo>
                  <a:pt x="845" y="242"/>
                </a:lnTo>
                <a:lnTo>
                  <a:pt x="846" y="242"/>
                </a:lnTo>
                <a:lnTo>
                  <a:pt x="847" y="242"/>
                </a:lnTo>
                <a:lnTo>
                  <a:pt x="848" y="241"/>
                </a:lnTo>
                <a:lnTo>
                  <a:pt x="849" y="242"/>
                </a:lnTo>
                <a:lnTo>
                  <a:pt x="850" y="244"/>
                </a:lnTo>
                <a:lnTo>
                  <a:pt x="850" y="243"/>
                </a:lnTo>
                <a:lnTo>
                  <a:pt x="849" y="243"/>
                </a:lnTo>
                <a:lnTo>
                  <a:pt x="849" y="244"/>
                </a:lnTo>
                <a:lnTo>
                  <a:pt x="849" y="245"/>
                </a:lnTo>
                <a:lnTo>
                  <a:pt x="848" y="245"/>
                </a:lnTo>
                <a:lnTo>
                  <a:pt x="849" y="245"/>
                </a:lnTo>
                <a:lnTo>
                  <a:pt x="848" y="245"/>
                </a:lnTo>
                <a:lnTo>
                  <a:pt x="848" y="246"/>
                </a:lnTo>
                <a:lnTo>
                  <a:pt x="848" y="247"/>
                </a:lnTo>
                <a:lnTo>
                  <a:pt x="848" y="246"/>
                </a:lnTo>
                <a:lnTo>
                  <a:pt x="849" y="247"/>
                </a:lnTo>
                <a:lnTo>
                  <a:pt x="849" y="248"/>
                </a:lnTo>
                <a:lnTo>
                  <a:pt x="850" y="248"/>
                </a:lnTo>
                <a:lnTo>
                  <a:pt x="850" y="247"/>
                </a:lnTo>
                <a:lnTo>
                  <a:pt x="850" y="248"/>
                </a:lnTo>
                <a:lnTo>
                  <a:pt x="850" y="249"/>
                </a:lnTo>
                <a:lnTo>
                  <a:pt x="850" y="251"/>
                </a:lnTo>
                <a:lnTo>
                  <a:pt x="851" y="252"/>
                </a:lnTo>
                <a:lnTo>
                  <a:pt x="850" y="252"/>
                </a:lnTo>
                <a:lnTo>
                  <a:pt x="851" y="254"/>
                </a:lnTo>
                <a:lnTo>
                  <a:pt x="852" y="253"/>
                </a:lnTo>
                <a:lnTo>
                  <a:pt x="852" y="254"/>
                </a:lnTo>
                <a:lnTo>
                  <a:pt x="852" y="253"/>
                </a:lnTo>
                <a:lnTo>
                  <a:pt x="852" y="252"/>
                </a:lnTo>
                <a:lnTo>
                  <a:pt x="853" y="252"/>
                </a:lnTo>
                <a:lnTo>
                  <a:pt x="853" y="250"/>
                </a:lnTo>
                <a:lnTo>
                  <a:pt x="853" y="249"/>
                </a:lnTo>
                <a:lnTo>
                  <a:pt x="853" y="248"/>
                </a:lnTo>
                <a:lnTo>
                  <a:pt x="854" y="248"/>
                </a:lnTo>
                <a:lnTo>
                  <a:pt x="855" y="249"/>
                </a:lnTo>
                <a:lnTo>
                  <a:pt x="855" y="248"/>
                </a:lnTo>
                <a:lnTo>
                  <a:pt x="854" y="248"/>
                </a:lnTo>
                <a:lnTo>
                  <a:pt x="855" y="248"/>
                </a:lnTo>
                <a:lnTo>
                  <a:pt x="854" y="247"/>
                </a:lnTo>
                <a:lnTo>
                  <a:pt x="854" y="246"/>
                </a:lnTo>
                <a:lnTo>
                  <a:pt x="854" y="245"/>
                </a:lnTo>
                <a:lnTo>
                  <a:pt x="856" y="245"/>
                </a:lnTo>
                <a:lnTo>
                  <a:pt x="856" y="246"/>
                </a:lnTo>
                <a:lnTo>
                  <a:pt x="856" y="245"/>
                </a:lnTo>
                <a:lnTo>
                  <a:pt x="857" y="244"/>
                </a:lnTo>
                <a:lnTo>
                  <a:pt x="856" y="244"/>
                </a:lnTo>
                <a:lnTo>
                  <a:pt x="856" y="243"/>
                </a:lnTo>
                <a:lnTo>
                  <a:pt x="857" y="243"/>
                </a:lnTo>
                <a:lnTo>
                  <a:pt x="859" y="245"/>
                </a:lnTo>
                <a:lnTo>
                  <a:pt x="858" y="245"/>
                </a:lnTo>
                <a:lnTo>
                  <a:pt x="858" y="248"/>
                </a:lnTo>
                <a:lnTo>
                  <a:pt x="856" y="247"/>
                </a:lnTo>
                <a:lnTo>
                  <a:pt x="856" y="248"/>
                </a:lnTo>
                <a:lnTo>
                  <a:pt x="858" y="248"/>
                </a:lnTo>
                <a:lnTo>
                  <a:pt x="858" y="249"/>
                </a:lnTo>
                <a:lnTo>
                  <a:pt x="857" y="249"/>
                </a:lnTo>
                <a:lnTo>
                  <a:pt x="857" y="250"/>
                </a:lnTo>
                <a:lnTo>
                  <a:pt x="856" y="251"/>
                </a:lnTo>
                <a:lnTo>
                  <a:pt x="858" y="250"/>
                </a:lnTo>
                <a:lnTo>
                  <a:pt x="858" y="251"/>
                </a:lnTo>
                <a:lnTo>
                  <a:pt x="856" y="252"/>
                </a:lnTo>
                <a:lnTo>
                  <a:pt x="857" y="253"/>
                </a:lnTo>
                <a:lnTo>
                  <a:pt x="857" y="252"/>
                </a:lnTo>
                <a:lnTo>
                  <a:pt x="858" y="252"/>
                </a:lnTo>
                <a:lnTo>
                  <a:pt x="859" y="251"/>
                </a:lnTo>
                <a:lnTo>
                  <a:pt x="859" y="250"/>
                </a:lnTo>
                <a:lnTo>
                  <a:pt x="859" y="252"/>
                </a:lnTo>
                <a:lnTo>
                  <a:pt x="859" y="253"/>
                </a:lnTo>
                <a:lnTo>
                  <a:pt x="859" y="254"/>
                </a:lnTo>
                <a:lnTo>
                  <a:pt x="859" y="255"/>
                </a:lnTo>
                <a:lnTo>
                  <a:pt x="860" y="254"/>
                </a:lnTo>
                <a:lnTo>
                  <a:pt x="860" y="252"/>
                </a:lnTo>
                <a:lnTo>
                  <a:pt x="862" y="254"/>
                </a:lnTo>
                <a:lnTo>
                  <a:pt x="861" y="255"/>
                </a:lnTo>
                <a:lnTo>
                  <a:pt x="862" y="255"/>
                </a:lnTo>
                <a:lnTo>
                  <a:pt x="861" y="255"/>
                </a:lnTo>
                <a:lnTo>
                  <a:pt x="862" y="255"/>
                </a:lnTo>
                <a:lnTo>
                  <a:pt x="862" y="254"/>
                </a:lnTo>
                <a:lnTo>
                  <a:pt x="862" y="253"/>
                </a:lnTo>
                <a:lnTo>
                  <a:pt x="861" y="252"/>
                </a:lnTo>
                <a:lnTo>
                  <a:pt x="862" y="251"/>
                </a:lnTo>
                <a:lnTo>
                  <a:pt x="863" y="252"/>
                </a:lnTo>
                <a:lnTo>
                  <a:pt x="862" y="250"/>
                </a:lnTo>
                <a:lnTo>
                  <a:pt x="863" y="249"/>
                </a:lnTo>
                <a:lnTo>
                  <a:pt x="864" y="250"/>
                </a:lnTo>
                <a:lnTo>
                  <a:pt x="865" y="250"/>
                </a:lnTo>
                <a:lnTo>
                  <a:pt x="865" y="252"/>
                </a:lnTo>
                <a:lnTo>
                  <a:pt x="865" y="253"/>
                </a:lnTo>
                <a:lnTo>
                  <a:pt x="865" y="255"/>
                </a:lnTo>
                <a:lnTo>
                  <a:pt x="865" y="256"/>
                </a:lnTo>
                <a:lnTo>
                  <a:pt x="865" y="257"/>
                </a:lnTo>
                <a:lnTo>
                  <a:pt x="865" y="256"/>
                </a:lnTo>
                <a:lnTo>
                  <a:pt x="865" y="255"/>
                </a:lnTo>
                <a:lnTo>
                  <a:pt x="866" y="255"/>
                </a:lnTo>
                <a:lnTo>
                  <a:pt x="866" y="254"/>
                </a:lnTo>
                <a:lnTo>
                  <a:pt x="865" y="252"/>
                </a:lnTo>
                <a:lnTo>
                  <a:pt x="866" y="250"/>
                </a:lnTo>
                <a:lnTo>
                  <a:pt x="868" y="249"/>
                </a:lnTo>
                <a:lnTo>
                  <a:pt x="868" y="250"/>
                </a:lnTo>
                <a:lnTo>
                  <a:pt x="868" y="252"/>
                </a:lnTo>
                <a:lnTo>
                  <a:pt x="869" y="252"/>
                </a:lnTo>
                <a:lnTo>
                  <a:pt x="870" y="252"/>
                </a:lnTo>
                <a:lnTo>
                  <a:pt x="869" y="252"/>
                </a:lnTo>
                <a:lnTo>
                  <a:pt x="868" y="249"/>
                </a:lnTo>
                <a:lnTo>
                  <a:pt x="868" y="248"/>
                </a:lnTo>
                <a:lnTo>
                  <a:pt x="869" y="248"/>
                </a:lnTo>
                <a:lnTo>
                  <a:pt x="870" y="249"/>
                </a:lnTo>
                <a:lnTo>
                  <a:pt x="871" y="249"/>
                </a:lnTo>
                <a:lnTo>
                  <a:pt x="871" y="248"/>
                </a:lnTo>
                <a:lnTo>
                  <a:pt x="870" y="248"/>
                </a:lnTo>
                <a:lnTo>
                  <a:pt x="871" y="247"/>
                </a:lnTo>
                <a:lnTo>
                  <a:pt x="870" y="247"/>
                </a:lnTo>
                <a:lnTo>
                  <a:pt x="871" y="247"/>
                </a:lnTo>
                <a:lnTo>
                  <a:pt x="872" y="247"/>
                </a:lnTo>
                <a:lnTo>
                  <a:pt x="871" y="248"/>
                </a:lnTo>
                <a:lnTo>
                  <a:pt x="872" y="248"/>
                </a:lnTo>
                <a:lnTo>
                  <a:pt x="873" y="249"/>
                </a:lnTo>
                <a:lnTo>
                  <a:pt x="874" y="250"/>
                </a:lnTo>
                <a:lnTo>
                  <a:pt x="874" y="251"/>
                </a:lnTo>
                <a:lnTo>
                  <a:pt x="874" y="252"/>
                </a:lnTo>
                <a:lnTo>
                  <a:pt x="873" y="252"/>
                </a:lnTo>
                <a:lnTo>
                  <a:pt x="873" y="253"/>
                </a:lnTo>
                <a:lnTo>
                  <a:pt x="872" y="254"/>
                </a:lnTo>
                <a:lnTo>
                  <a:pt x="872" y="253"/>
                </a:lnTo>
                <a:lnTo>
                  <a:pt x="871" y="253"/>
                </a:lnTo>
                <a:lnTo>
                  <a:pt x="873" y="255"/>
                </a:lnTo>
                <a:lnTo>
                  <a:pt x="872" y="255"/>
                </a:lnTo>
                <a:lnTo>
                  <a:pt x="871" y="255"/>
                </a:lnTo>
                <a:lnTo>
                  <a:pt x="872" y="255"/>
                </a:lnTo>
                <a:lnTo>
                  <a:pt x="873" y="256"/>
                </a:lnTo>
                <a:lnTo>
                  <a:pt x="872" y="258"/>
                </a:lnTo>
                <a:lnTo>
                  <a:pt x="871" y="258"/>
                </a:lnTo>
                <a:lnTo>
                  <a:pt x="870" y="258"/>
                </a:lnTo>
                <a:lnTo>
                  <a:pt x="871" y="259"/>
                </a:lnTo>
                <a:lnTo>
                  <a:pt x="870" y="259"/>
                </a:lnTo>
                <a:lnTo>
                  <a:pt x="869" y="259"/>
                </a:lnTo>
                <a:lnTo>
                  <a:pt x="868" y="260"/>
                </a:lnTo>
                <a:lnTo>
                  <a:pt x="869" y="261"/>
                </a:lnTo>
                <a:lnTo>
                  <a:pt x="870" y="261"/>
                </a:lnTo>
                <a:lnTo>
                  <a:pt x="871" y="260"/>
                </a:lnTo>
                <a:lnTo>
                  <a:pt x="871" y="261"/>
                </a:lnTo>
                <a:lnTo>
                  <a:pt x="872" y="260"/>
                </a:lnTo>
                <a:lnTo>
                  <a:pt x="874" y="259"/>
                </a:lnTo>
                <a:lnTo>
                  <a:pt x="875" y="261"/>
                </a:lnTo>
                <a:lnTo>
                  <a:pt x="876" y="261"/>
                </a:lnTo>
                <a:lnTo>
                  <a:pt x="877" y="259"/>
                </a:lnTo>
                <a:lnTo>
                  <a:pt x="877" y="258"/>
                </a:lnTo>
                <a:lnTo>
                  <a:pt x="878" y="258"/>
                </a:lnTo>
                <a:lnTo>
                  <a:pt x="877" y="258"/>
                </a:lnTo>
                <a:lnTo>
                  <a:pt x="877" y="257"/>
                </a:lnTo>
                <a:lnTo>
                  <a:pt x="877" y="256"/>
                </a:lnTo>
                <a:lnTo>
                  <a:pt x="878" y="255"/>
                </a:lnTo>
                <a:lnTo>
                  <a:pt x="879" y="257"/>
                </a:lnTo>
                <a:lnTo>
                  <a:pt x="879" y="258"/>
                </a:lnTo>
                <a:lnTo>
                  <a:pt x="879" y="260"/>
                </a:lnTo>
                <a:lnTo>
                  <a:pt x="879" y="261"/>
                </a:lnTo>
                <a:lnTo>
                  <a:pt x="879" y="259"/>
                </a:lnTo>
                <a:lnTo>
                  <a:pt x="879" y="260"/>
                </a:lnTo>
                <a:lnTo>
                  <a:pt x="879" y="259"/>
                </a:lnTo>
                <a:lnTo>
                  <a:pt x="880" y="258"/>
                </a:lnTo>
                <a:lnTo>
                  <a:pt x="879" y="259"/>
                </a:lnTo>
                <a:lnTo>
                  <a:pt x="880" y="258"/>
                </a:lnTo>
                <a:lnTo>
                  <a:pt x="879" y="258"/>
                </a:lnTo>
                <a:lnTo>
                  <a:pt x="880" y="257"/>
                </a:lnTo>
                <a:lnTo>
                  <a:pt x="880" y="256"/>
                </a:lnTo>
                <a:lnTo>
                  <a:pt x="881" y="255"/>
                </a:lnTo>
                <a:lnTo>
                  <a:pt x="882" y="255"/>
                </a:lnTo>
                <a:lnTo>
                  <a:pt x="881" y="255"/>
                </a:lnTo>
                <a:lnTo>
                  <a:pt x="881" y="254"/>
                </a:lnTo>
                <a:lnTo>
                  <a:pt x="882" y="254"/>
                </a:lnTo>
                <a:lnTo>
                  <a:pt x="883" y="253"/>
                </a:lnTo>
                <a:lnTo>
                  <a:pt x="884" y="254"/>
                </a:lnTo>
                <a:lnTo>
                  <a:pt x="884" y="255"/>
                </a:lnTo>
                <a:lnTo>
                  <a:pt x="885" y="254"/>
                </a:lnTo>
                <a:lnTo>
                  <a:pt x="885" y="253"/>
                </a:lnTo>
                <a:lnTo>
                  <a:pt x="886" y="253"/>
                </a:lnTo>
                <a:lnTo>
                  <a:pt x="885" y="252"/>
                </a:lnTo>
                <a:lnTo>
                  <a:pt x="887" y="252"/>
                </a:lnTo>
                <a:lnTo>
                  <a:pt x="888" y="253"/>
                </a:lnTo>
                <a:lnTo>
                  <a:pt x="888" y="254"/>
                </a:lnTo>
                <a:lnTo>
                  <a:pt x="888" y="255"/>
                </a:lnTo>
                <a:lnTo>
                  <a:pt x="886" y="256"/>
                </a:lnTo>
                <a:lnTo>
                  <a:pt x="885" y="255"/>
                </a:lnTo>
                <a:lnTo>
                  <a:pt x="884" y="256"/>
                </a:lnTo>
                <a:lnTo>
                  <a:pt x="884" y="257"/>
                </a:lnTo>
                <a:lnTo>
                  <a:pt x="883" y="257"/>
                </a:lnTo>
                <a:lnTo>
                  <a:pt x="883" y="258"/>
                </a:lnTo>
                <a:lnTo>
                  <a:pt x="884" y="258"/>
                </a:lnTo>
                <a:lnTo>
                  <a:pt x="885" y="258"/>
                </a:lnTo>
                <a:lnTo>
                  <a:pt x="884" y="259"/>
                </a:lnTo>
                <a:lnTo>
                  <a:pt x="883" y="258"/>
                </a:lnTo>
                <a:lnTo>
                  <a:pt x="884" y="259"/>
                </a:lnTo>
                <a:lnTo>
                  <a:pt x="883" y="260"/>
                </a:lnTo>
                <a:lnTo>
                  <a:pt x="882" y="260"/>
                </a:lnTo>
                <a:lnTo>
                  <a:pt x="882" y="261"/>
                </a:lnTo>
                <a:lnTo>
                  <a:pt x="884" y="261"/>
                </a:lnTo>
                <a:lnTo>
                  <a:pt x="885" y="261"/>
                </a:lnTo>
                <a:lnTo>
                  <a:pt x="885" y="263"/>
                </a:lnTo>
                <a:lnTo>
                  <a:pt x="884" y="263"/>
                </a:lnTo>
                <a:lnTo>
                  <a:pt x="883" y="262"/>
                </a:lnTo>
                <a:lnTo>
                  <a:pt x="882" y="263"/>
                </a:lnTo>
                <a:lnTo>
                  <a:pt x="883" y="264"/>
                </a:lnTo>
                <a:lnTo>
                  <a:pt x="884" y="264"/>
                </a:lnTo>
                <a:lnTo>
                  <a:pt x="884" y="265"/>
                </a:lnTo>
                <a:lnTo>
                  <a:pt x="883" y="265"/>
                </a:lnTo>
                <a:lnTo>
                  <a:pt x="883" y="266"/>
                </a:lnTo>
                <a:lnTo>
                  <a:pt x="884" y="266"/>
                </a:lnTo>
                <a:lnTo>
                  <a:pt x="884" y="267"/>
                </a:lnTo>
                <a:lnTo>
                  <a:pt x="884" y="265"/>
                </a:lnTo>
                <a:lnTo>
                  <a:pt x="885" y="265"/>
                </a:lnTo>
                <a:lnTo>
                  <a:pt x="885" y="264"/>
                </a:lnTo>
                <a:lnTo>
                  <a:pt x="885" y="265"/>
                </a:lnTo>
                <a:lnTo>
                  <a:pt x="887" y="264"/>
                </a:lnTo>
                <a:lnTo>
                  <a:pt x="888" y="264"/>
                </a:lnTo>
                <a:lnTo>
                  <a:pt x="888" y="265"/>
                </a:lnTo>
                <a:lnTo>
                  <a:pt x="888" y="266"/>
                </a:lnTo>
                <a:lnTo>
                  <a:pt x="887" y="266"/>
                </a:lnTo>
                <a:lnTo>
                  <a:pt x="887" y="267"/>
                </a:lnTo>
                <a:lnTo>
                  <a:pt x="887" y="268"/>
                </a:lnTo>
                <a:lnTo>
                  <a:pt x="887" y="267"/>
                </a:lnTo>
                <a:lnTo>
                  <a:pt x="888" y="267"/>
                </a:lnTo>
                <a:lnTo>
                  <a:pt x="888" y="266"/>
                </a:lnTo>
                <a:lnTo>
                  <a:pt x="888" y="264"/>
                </a:lnTo>
                <a:lnTo>
                  <a:pt x="887" y="263"/>
                </a:lnTo>
                <a:lnTo>
                  <a:pt x="888" y="263"/>
                </a:lnTo>
                <a:lnTo>
                  <a:pt x="888" y="262"/>
                </a:lnTo>
                <a:lnTo>
                  <a:pt x="889" y="262"/>
                </a:lnTo>
                <a:lnTo>
                  <a:pt x="890" y="261"/>
                </a:lnTo>
                <a:lnTo>
                  <a:pt x="889" y="264"/>
                </a:lnTo>
                <a:lnTo>
                  <a:pt x="891" y="265"/>
                </a:lnTo>
                <a:lnTo>
                  <a:pt x="891" y="266"/>
                </a:lnTo>
                <a:lnTo>
                  <a:pt x="891" y="267"/>
                </a:lnTo>
                <a:lnTo>
                  <a:pt x="891" y="266"/>
                </a:lnTo>
                <a:lnTo>
                  <a:pt x="891" y="265"/>
                </a:lnTo>
                <a:lnTo>
                  <a:pt x="891" y="264"/>
                </a:lnTo>
                <a:lnTo>
                  <a:pt x="891" y="265"/>
                </a:lnTo>
                <a:lnTo>
                  <a:pt x="891" y="264"/>
                </a:lnTo>
                <a:lnTo>
                  <a:pt x="892" y="262"/>
                </a:lnTo>
                <a:lnTo>
                  <a:pt x="893" y="262"/>
                </a:lnTo>
                <a:lnTo>
                  <a:pt x="893" y="263"/>
                </a:lnTo>
                <a:lnTo>
                  <a:pt x="894" y="264"/>
                </a:lnTo>
                <a:lnTo>
                  <a:pt x="894" y="265"/>
                </a:lnTo>
                <a:lnTo>
                  <a:pt x="894" y="266"/>
                </a:lnTo>
                <a:lnTo>
                  <a:pt x="893" y="268"/>
                </a:lnTo>
                <a:lnTo>
                  <a:pt x="894" y="268"/>
                </a:lnTo>
                <a:lnTo>
                  <a:pt x="896" y="269"/>
                </a:lnTo>
                <a:lnTo>
                  <a:pt x="896" y="268"/>
                </a:lnTo>
                <a:lnTo>
                  <a:pt x="895" y="268"/>
                </a:lnTo>
                <a:lnTo>
                  <a:pt x="894" y="268"/>
                </a:lnTo>
                <a:lnTo>
                  <a:pt x="894" y="267"/>
                </a:lnTo>
                <a:lnTo>
                  <a:pt x="894" y="265"/>
                </a:lnTo>
                <a:lnTo>
                  <a:pt x="895" y="264"/>
                </a:lnTo>
                <a:lnTo>
                  <a:pt x="896" y="264"/>
                </a:lnTo>
                <a:lnTo>
                  <a:pt x="897" y="265"/>
                </a:lnTo>
                <a:lnTo>
                  <a:pt x="897" y="266"/>
                </a:lnTo>
                <a:lnTo>
                  <a:pt x="896" y="267"/>
                </a:lnTo>
                <a:lnTo>
                  <a:pt x="897" y="267"/>
                </a:lnTo>
                <a:lnTo>
                  <a:pt x="897" y="266"/>
                </a:lnTo>
                <a:lnTo>
                  <a:pt x="897" y="265"/>
                </a:lnTo>
                <a:lnTo>
                  <a:pt x="897" y="264"/>
                </a:lnTo>
                <a:lnTo>
                  <a:pt x="896" y="263"/>
                </a:lnTo>
                <a:lnTo>
                  <a:pt x="897" y="262"/>
                </a:lnTo>
                <a:lnTo>
                  <a:pt x="897" y="263"/>
                </a:lnTo>
                <a:lnTo>
                  <a:pt x="898" y="262"/>
                </a:lnTo>
                <a:lnTo>
                  <a:pt x="899" y="261"/>
                </a:lnTo>
                <a:lnTo>
                  <a:pt x="898" y="261"/>
                </a:lnTo>
                <a:lnTo>
                  <a:pt x="897" y="261"/>
                </a:lnTo>
                <a:lnTo>
                  <a:pt x="898" y="260"/>
                </a:lnTo>
                <a:lnTo>
                  <a:pt x="898" y="258"/>
                </a:lnTo>
                <a:lnTo>
                  <a:pt x="899" y="258"/>
                </a:lnTo>
                <a:lnTo>
                  <a:pt x="900" y="259"/>
                </a:lnTo>
                <a:lnTo>
                  <a:pt x="899" y="258"/>
                </a:lnTo>
                <a:lnTo>
                  <a:pt x="900" y="258"/>
                </a:lnTo>
                <a:lnTo>
                  <a:pt x="899" y="258"/>
                </a:lnTo>
                <a:lnTo>
                  <a:pt x="898" y="258"/>
                </a:lnTo>
                <a:lnTo>
                  <a:pt x="899" y="257"/>
                </a:lnTo>
                <a:lnTo>
                  <a:pt x="900" y="256"/>
                </a:lnTo>
                <a:lnTo>
                  <a:pt x="902" y="256"/>
                </a:lnTo>
                <a:lnTo>
                  <a:pt x="902" y="255"/>
                </a:lnTo>
                <a:lnTo>
                  <a:pt x="903" y="255"/>
                </a:lnTo>
                <a:lnTo>
                  <a:pt x="904" y="255"/>
                </a:lnTo>
                <a:lnTo>
                  <a:pt x="904" y="258"/>
                </a:lnTo>
                <a:lnTo>
                  <a:pt x="903" y="258"/>
                </a:lnTo>
                <a:lnTo>
                  <a:pt x="902" y="258"/>
                </a:lnTo>
                <a:lnTo>
                  <a:pt x="902" y="259"/>
                </a:lnTo>
                <a:lnTo>
                  <a:pt x="903" y="259"/>
                </a:lnTo>
                <a:lnTo>
                  <a:pt x="903" y="261"/>
                </a:lnTo>
                <a:lnTo>
                  <a:pt x="902" y="261"/>
                </a:lnTo>
                <a:lnTo>
                  <a:pt x="901" y="260"/>
                </a:lnTo>
                <a:lnTo>
                  <a:pt x="902" y="261"/>
                </a:lnTo>
                <a:lnTo>
                  <a:pt x="901" y="261"/>
                </a:lnTo>
                <a:lnTo>
                  <a:pt x="900" y="262"/>
                </a:lnTo>
                <a:lnTo>
                  <a:pt x="901" y="262"/>
                </a:lnTo>
                <a:lnTo>
                  <a:pt x="902" y="262"/>
                </a:lnTo>
                <a:lnTo>
                  <a:pt x="902" y="261"/>
                </a:lnTo>
                <a:lnTo>
                  <a:pt x="902" y="262"/>
                </a:lnTo>
                <a:lnTo>
                  <a:pt x="902" y="264"/>
                </a:lnTo>
                <a:lnTo>
                  <a:pt x="902" y="265"/>
                </a:lnTo>
                <a:lnTo>
                  <a:pt x="902" y="264"/>
                </a:lnTo>
                <a:lnTo>
                  <a:pt x="902" y="265"/>
                </a:lnTo>
                <a:lnTo>
                  <a:pt x="902" y="267"/>
                </a:lnTo>
                <a:lnTo>
                  <a:pt x="901" y="268"/>
                </a:lnTo>
                <a:lnTo>
                  <a:pt x="900" y="271"/>
                </a:lnTo>
                <a:lnTo>
                  <a:pt x="899" y="271"/>
                </a:lnTo>
                <a:lnTo>
                  <a:pt x="899" y="273"/>
                </a:lnTo>
                <a:lnTo>
                  <a:pt x="898" y="274"/>
                </a:lnTo>
                <a:lnTo>
                  <a:pt x="898" y="275"/>
                </a:lnTo>
                <a:lnTo>
                  <a:pt x="898" y="274"/>
                </a:lnTo>
                <a:lnTo>
                  <a:pt x="900" y="274"/>
                </a:lnTo>
                <a:lnTo>
                  <a:pt x="900" y="273"/>
                </a:lnTo>
                <a:lnTo>
                  <a:pt x="900" y="272"/>
                </a:lnTo>
                <a:lnTo>
                  <a:pt x="900" y="271"/>
                </a:lnTo>
                <a:lnTo>
                  <a:pt x="901" y="270"/>
                </a:lnTo>
                <a:lnTo>
                  <a:pt x="904" y="268"/>
                </a:lnTo>
                <a:lnTo>
                  <a:pt x="904" y="266"/>
                </a:lnTo>
                <a:lnTo>
                  <a:pt x="904" y="264"/>
                </a:lnTo>
                <a:lnTo>
                  <a:pt x="905" y="263"/>
                </a:lnTo>
                <a:lnTo>
                  <a:pt x="905" y="262"/>
                </a:lnTo>
                <a:lnTo>
                  <a:pt x="906" y="262"/>
                </a:lnTo>
                <a:lnTo>
                  <a:pt x="906" y="263"/>
                </a:lnTo>
                <a:lnTo>
                  <a:pt x="906" y="264"/>
                </a:lnTo>
                <a:lnTo>
                  <a:pt x="906" y="265"/>
                </a:lnTo>
                <a:lnTo>
                  <a:pt x="906" y="266"/>
                </a:lnTo>
                <a:lnTo>
                  <a:pt x="906" y="267"/>
                </a:lnTo>
                <a:lnTo>
                  <a:pt x="905" y="268"/>
                </a:lnTo>
                <a:lnTo>
                  <a:pt x="904" y="271"/>
                </a:lnTo>
                <a:lnTo>
                  <a:pt x="902" y="272"/>
                </a:lnTo>
                <a:lnTo>
                  <a:pt x="903" y="272"/>
                </a:lnTo>
                <a:lnTo>
                  <a:pt x="904" y="272"/>
                </a:lnTo>
                <a:lnTo>
                  <a:pt x="905" y="274"/>
                </a:lnTo>
                <a:lnTo>
                  <a:pt x="905" y="271"/>
                </a:lnTo>
                <a:lnTo>
                  <a:pt x="905" y="269"/>
                </a:lnTo>
                <a:lnTo>
                  <a:pt x="906" y="268"/>
                </a:lnTo>
                <a:lnTo>
                  <a:pt x="906" y="269"/>
                </a:lnTo>
                <a:lnTo>
                  <a:pt x="907" y="272"/>
                </a:lnTo>
                <a:lnTo>
                  <a:pt x="906" y="273"/>
                </a:lnTo>
                <a:lnTo>
                  <a:pt x="907" y="273"/>
                </a:lnTo>
                <a:lnTo>
                  <a:pt x="907" y="271"/>
                </a:lnTo>
                <a:lnTo>
                  <a:pt x="908" y="271"/>
                </a:lnTo>
                <a:lnTo>
                  <a:pt x="907" y="271"/>
                </a:lnTo>
                <a:lnTo>
                  <a:pt x="907" y="269"/>
                </a:lnTo>
                <a:lnTo>
                  <a:pt x="907" y="268"/>
                </a:lnTo>
                <a:lnTo>
                  <a:pt x="908" y="267"/>
                </a:lnTo>
                <a:lnTo>
                  <a:pt x="910" y="265"/>
                </a:lnTo>
                <a:lnTo>
                  <a:pt x="911" y="265"/>
                </a:lnTo>
                <a:lnTo>
                  <a:pt x="911" y="264"/>
                </a:lnTo>
                <a:lnTo>
                  <a:pt x="912" y="264"/>
                </a:lnTo>
                <a:lnTo>
                  <a:pt x="912" y="265"/>
                </a:lnTo>
                <a:lnTo>
                  <a:pt x="911" y="267"/>
                </a:lnTo>
                <a:lnTo>
                  <a:pt x="910" y="268"/>
                </a:lnTo>
                <a:lnTo>
                  <a:pt x="911" y="269"/>
                </a:lnTo>
                <a:lnTo>
                  <a:pt x="911" y="270"/>
                </a:lnTo>
                <a:lnTo>
                  <a:pt x="911" y="269"/>
                </a:lnTo>
                <a:lnTo>
                  <a:pt x="912" y="271"/>
                </a:lnTo>
                <a:lnTo>
                  <a:pt x="911" y="272"/>
                </a:lnTo>
                <a:lnTo>
                  <a:pt x="911" y="274"/>
                </a:lnTo>
                <a:lnTo>
                  <a:pt x="911" y="276"/>
                </a:lnTo>
                <a:lnTo>
                  <a:pt x="911" y="277"/>
                </a:lnTo>
                <a:lnTo>
                  <a:pt x="910" y="277"/>
                </a:lnTo>
                <a:lnTo>
                  <a:pt x="909" y="277"/>
                </a:lnTo>
                <a:lnTo>
                  <a:pt x="908" y="277"/>
                </a:lnTo>
                <a:lnTo>
                  <a:pt x="907" y="279"/>
                </a:lnTo>
                <a:lnTo>
                  <a:pt x="908" y="281"/>
                </a:lnTo>
                <a:lnTo>
                  <a:pt x="906" y="283"/>
                </a:lnTo>
                <a:lnTo>
                  <a:pt x="907" y="285"/>
                </a:lnTo>
                <a:lnTo>
                  <a:pt x="908" y="285"/>
                </a:lnTo>
                <a:lnTo>
                  <a:pt x="908" y="287"/>
                </a:lnTo>
                <a:lnTo>
                  <a:pt x="910" y="287"/>
                </a:lnTo>
                <a:lnTo>
                  <a:pt x="909" y="288"/>
                </a:lnTo>
                <a:lnTo>
                  <a:pt x="909" y="290"/>
                </a:lnTo>
                <a:lnTo>
                  <a:pt x="908" y="290"/>
                </a:lnTo>
                <a:lnTo>
                  <a:pt x="908" y="292"/>
                </a:lnTo>
                <a:lnTo>
                  <a:pt x="906" y="294"/>
                </a:lnTo>
                <a:lnTo>
                  <a:pt x="908" y="294"/>
                </a:lnTo>
                <a:lnTo>
                  <a:pt x="908" y="295"/>
                </a:lnTo>
                <a:lnTo>
                  <a:pt x="905" y="297"/>
                </a:lnTo>
                <a:lnTo>
                  <a:pt x="905" y="298"/>
                </a:lnTo>
                <a:lnTo>
                  <a:pt x="906" y="299"/>
                </a:lnTo>
                <a:lnTo>
                  <a:pt x="907" y="300"/>
                </a:lnTo>
                <a:lnTo>
                  <a:pt x="908" y="305"/>
                </a:lnTo>
                <a:lnTo>
                  <a:pt x="907" y="306"/>
                </a:lnTo>
                <a:lnTo>
                  <a:pt x="907" y="307"/>
                </a:lnTo>
                <a:lnTo>
                  <a:pt x="906" y="308"/>
                </a:lnTo>
                <a:lnTo>
                  <a:pt x="906" y="310"/>
                </a:lnTo>
                <a:lnTo>
                  <a:pt x="906" y="311"/>
                </a:lnTo>
                <a:lnTo>
                  <a:pt x="906" y="312"/>
                </a:lnTo>
                <a:lnTo>
                  <a:pt x="906" y="313"/>
                </a:lnTo>
                <a:lnTo>
                  <a:pt x="905" y="313"/>
                </a:lnTo>
                <a:lnTo>
                  <a:pt x="904" y="314"/>
                </a:lnTo>
                <a:lnTo>
                  <a:pt x="903" y="314"/>
                </a:lnTo>
                <a:lnTo>
                  <a:pt x="903" y="315"/>
                </a:lnTo>
                <a:lnTo>
                  <a:pt x="902" y="316"/>
                </a:lnTo>
                <a:lnTo>
                  <a:pt x="900" y="315"/>
                </a:lnTo>
                <a:lnTo>
                  <a:pt x="899" y="316"/>
                </a:lnTo>
                <a:lnTo>
                  <a:pt x="897" y="316"/>
                </a:lnTo>
                <a:lnTo>
                  <a:pt x="896" y="316"/>
                </a:lnTo>
                <a:lnTo>
                  <a:pt x="895" y="316"/>
                </a:lnTo>
                <a:lnTo>
                  <a:pt x="895" y="317"/>
                </a:lnTo>
                <a:lnTo>
                  <a:pt x="894" y="319"/>
                </a:lnTo>
                <a:lnTo>
                  <a:pt x="895" y="321"/>
                </a:lnTo>
                <a:lnTo>
                  <a:pt x="896" y="322"/>
                </a:lnTo>
                <a:lnTo>
                  <a:pt x="897" y="321"/>
                </a:lnTo>
                <a:lnTo>
                  <a:pt x="899" y="320"/>
                </a:lnTo>
                <a:lnTo>
                  <a:pt x="901" y="321"/>
                </a:lnTo>
                <a:lnTo>
                  <a:pt x="902" y="322"/>
                </a:lnTo>
                <a:lnTo>
                  <a:pt x="902" y="323"/>
                </a:lnTo>
                <a:lnTo>
                  <a:pt x="900" y="327"/>
                </a:lnTo>
                <a:lnTo>
                  <a:pt x="901" y="327"/>
                </a:lnTo>
                <a:lnTo>
                  <a:pt x="902" y="329"/>
                </a:lnTo>
                <a:lnTo>
                  <a:pt x="901" y="333"/>
                </a:lnTo>
                <a:lnTo>
                  <a:pt x="900" y="336"/>
                </a:lnTo>
                <a:lnTo>
                  <a:pt x="900" y="337"/>
                </a:lnTo>
                <a:lnTo>
                  <a:pt x="899" y="339"/>
                </a:lnTo>
                <a:lnTo>
                  <a:pt x="898" y="340"/>
                </a:lnTo>
                <a:lnTo>
                  <a:pt x="898" y="342"/>
                </a:lnTo>
                <a:lnTo>
                  <a:pt x="898" y="344"/>
                </a:lnTo>
                <a:lnTo>
                  <a:pt x="898" y="345"/>
                </a:lnTo>
                <a:lnTo>
                  <a:pt x="897" y="346"/>
                </a:lnTo>
                <a:lnTo>
                  <a:pt x="897" y="347"/>
                </a:lnTo>
                <a:lnTo>
                  <a:pt x="897" y="348"/>
                </a:lnTo>
                <a:lnTo>
                  <a:pt x="895" y="349"/>
                </a:lnTo>
                <a:lnTo>
                  <a:pt x="894" y="349"/>
                </a:lnTo>
                <a:lnTo>
                  <a:pt x="893" y="352"/>
                </a:lnTo>
                <a:lnTo>
                  <a:pt x="892" y="352"/>
                </a:lnTo>
                <a:lnTo>
                  <a:pt x="891" y="352"/>
                </a:lnTo>
                <a:lnTo>
                  <a:pt x="891" y="354"/>
                </a:lnTo>
                <a:lnTo>
                  <a:pt x="890" y="355"/>
                </a:lnTo>
                <a:lnTo>
                  <a:pt x="889" y="354"/>
                </a:lnTo>
                <a:lnTo>
                  <a:pt x="888" y="352"/>
                </a:lnTo>
                <a:lnTo>
                  <a:pt x="887" y="353"/>
                </a:lnTo>
                <a:lnTo>
                  <a:pt x="887" y="354"/>
                </a:lnTo>
                <a:lnTo>
                  <a:pt x="888" y="355"/>
                </a:lnTo>
                <a:lnTo>
                  <a:pt x="888" y="357"/>
                </a:lnTo>
                <a:lnTo>
                  <a:pt x="887" y="358"/>
                </a:lnTo>
                <a:lnTo>
                  <a:pt x="887" y="359"/>
                </a:lnTo>
                <a:lnTo>
                  <a:pt x="887" y="360"/>
                </a:lnTo>
                <a:lnTo>
                  <a:pt x="886" y="361"/>
                </a:lnTo>
                <a:lnTo>
                  <a:pt x="885" y="362"/>
                </a:lnTo>
                <a:lnTo>
                  <a:pt x="885" y="363"/>
                </a:lnTo>
                <a:lnTo>
                  <a:pt x="885" y="364"/>
                </a:lnTo>
                <a:lnTo>
                  <a:pt x="887" y="362"/>
                </a:lnTo>
                <a:lnTo>
                  <a:pt x="888" y="362"/>
                </a:lnTo>
                <a:lnTo>
                  <a:pt x="888" y="363"/>
                </a:lnTo>
                <a:lnTo>
                  <a:pt x="888" y="364"/>
                </a:lnTo>
                <a:lnTo>
                  <a:pt x="887" y="365"/>
                </a:lnTo>
                <a:lnTo>
                  <a:pt x="886" y="366"/>
                </a:lnTo>
                <a:lnTo>
                  <a:pt x="886" y="367"/>
                </a:lnTo>
                <a:lnTo>
                  <a:pt x="886" y="368"/>
                </a:lnTo>
                <a:lnTo>
                  <a:pt x="886" y="369"/>
                </a:lnTo>
                <a:lnTo>
                  <a:pt x="887" y="369"/>
                </a:lnTo>
                <a:lnTo>
                  <a:pt x="886" y="371"/>
                </a:lnTo>
                <a:lnTo>
                  <a:pt x="887" y="372"/>
                </a:lnTo>
                <a:lnTo>
                  <a:pt x="886" y="373"/>
                </a:lnTo>
                <a:lnTo>
                  <a:pt x="887" y="374"/>
                </a:lnTo>
                <a:lnTo>
                  <a:pt x="888" y="375"/>
                </a:lnTo>
                <a:lnTo>
                  <a:pt x="884" y="375"/>
                </a:lnTo>
                <a:lnTo>
                  <a:pt x="883" y="375"/>
                </a:lnTo>
                <a:lnTo>
                  <a:pt x="882" y="375"/>
                </a:lnTo>
                <a:lnTo>
                  <a:pt x="882" y="377"/>
                </a:lnTo>
                <a:lnTo>
                  <a:pt x="882" y="378"/>
                </a:lnTo>
                <a:lnTo>
                  <a:pt x="881" y="379"/>
                </a:lnTo>
                <a:lnTo>
                  <a:pt x="882" y="381"/>
                </a:lnTo>
                <a:lnTo>
                  <a:pt x="879" y="381"/>
                </a:lnTo>
                <a:lnTo>
                  <a:pt x="878" y="382"/>
                </a:lnTo>
                <a:lnTo>
                  <a:pt x="877" y="381"/>
                </a:lnTo>
                <a:lnTo>
                  <a:pt x="876" y="382"/>
                </a:lnTo>
                <a:lnTo>
                  <a:pt x="876" y="384"/>
                </a:lnTo>
                <a:lnTo>
                  <a:pt x="875" y="384"/>
                </a:lnTo>
                <a:lnTo>
                  <a:pt x="874" y="383"/>
                </a:lnTo>
                <a:lnTo>
                  <a:pt x="874" y="384"/>
                </a:lnTo>
                <a:lnTo>
                  <a:pt x="872" y="385"/>
                </a:lnTo>
                <a:lnTo>
                  <a:pt x="872" y="386"/>
                </a:lnTo>
                <a:lnTo>
                  <a:pt x="871" y="385"/>
                </a:lnTo>
                <a:lnTo>
                  <a:pt x="871" y="386"/>
                </a:lnTo>
                <a:lnTo>
                  <a:pt x="871" y="387"/>
                </a:lnTo>
                <a:lnTo>
                  <a:pt x="870" y="387"/>
                </a:lnTo>
                <a:lnTo>
                  <a:pt x="870" y="389"/>
                </a:lnTo>
                <a:lnTo>
                  <a:pt x="870" y="390"/>
                </a:lnTo>
                <a:lnTo>
                  <a:pt x="871" y="389"/>
                </a:lnTo>
                <a:lnTo>
                  <a:pt x="871" y="390"/>
                </a:lnTo>
                <a:lnTo>
                  <a:pt x="871" y="391"/>
                </a:lnTo>
                <a:lnTo>
                  <a:pt x="872" y="391"/>
                </a:lnTo>
                <a:lnTo>
                  <a:pt x="873" y="392"/>
                </a:lnTo>
                <a:lnTo>
                  <a:pt x="872" y="393"/>
                </a:lnTo>
                <a:lnTo>
                  <a:pt x="872" y="394"/>
                </a:lnTo>
                <a:lnTo>
                  <a:pt x="873" y="394"/>
                </a:lnTo>
                <a:lnTo>
                  <a:pt x="874" y="394"/>
                </a:lnTo>
                <a:lnTo>
                  <a:pt x="875" y="394"/>
                </a:lnTo>
                <a:lnTo>
                  <a:pt x="875" y="395"/>
                </a:lnTo>
                <a:lnTo>
                  <a:pt x="875" y="396"/>
                </a:lnTo>
                <a:lnTo>
                  <a:pt x="875" y="395"/>
                </a:lnTo>
                <a:lnTo>
                  <a:pt x="876" y="396"/>
                </a:lnTo>
                <a:lnTo>
                  <a:pt x="875" y="396"/>
                </a:lnTo>
                <a:lnTo>
                  <a:pt x="876" y="397"/>
                </a:lnTo>
                <a:lnTo>
                  <a:pt x="875" y="397"/>
                </a:lnTo>
                <a:lnTo>
                  <a:pt x="874" y="397"/>
                </a:lnTo>
                <a:lnTo>
                  <a:pt x="874" y="398"/>
                </a:lnTo>
                <a:lnTo>
                  <a:pt x="874" y="399"/>
                </a:lnTo>
                <a:lnTo>
                  <a:pt x="872" y="398"/>
                </a:lnTo>
                <a:lnTo>
                  <a:pt x="872" y="399"/>
                </a:lnTo>
                <a:lnTo>
                  <a:pt x="872" y="400"/>
                </a:lnTo>
                <a:lnTo>
                  <a:pt x="871" y="400"/>
                </a:lnTo>
                <a:lnTo>
                  <a:pt x="870" y="400"/>
                </a:lnTo>
                <a:lnTo>
                  <a:pt x="869" y="400"/>
                </a:lnTo>
                <a:lnTo>
                  <a:pt x="869" y="401"/>
                </a:lnTo>
                <a:lnTo>
                  <a:pt x="870" y="401"/>
                </a:lnTo>
                <a:lnTo>
                  <a:pt x="871" y="402"/>
                </a:lnTo>
                <a:lnTo>
                  <a:pt x="870" y="402"/>
                </a:lnTo>
                <a:lnTo>
                  <a:pt x="871" y="403"/>
                </a:lnTo>
                <a:lnTo>
                  <a:pt x="871" y="404"/>
                </a:lnTo>
                <a:lnTo>
                  <a:pt x="870" y="404"/>
                </a:lnTo>
                <a:lnTo>
                  <a:pt x="870" y="405"/>
                </a:lnTo>
                <a:lnTo>
                  <a:pt x="870" y="406"/>
                </a:lnTo>
                <a:lnTo>
                  <a:pt x="871" y="406"/>
                </a:lnTo>
                <a:lnTo>
                  <a:pt x="871" y="407"/>
                </a:lnTo>
                <a:lnTo>
                  <a:pt x="871" y="408"/>
                </a:lnTo>
                <a:lnTo>
                  <a:pt x="871" y="409"/>
                </a:lnTo>
                <a:lnTo>
                  <a:pt x="870" y="408"/>
                </a:lnTo>
                <a:lnTo>
                  <a:pt x="870" y="409"/>
                </a:lnTo>
                <a:lnTo>
                  <a:pt x="870" y="410"/>
                </a:lnTo>
                <a:lnTo>
                  <a:pt x="870" y="411"/>
                </a:lnTo>
                <a:lnTo>
                  <a:pt x="869" y="412"/>
                </a:lnTo>
                <a:lnTo>
                  <a:pt x="869" y="413"/>
                </a:lnTo>
                <a:lnTo>
                  <a:pt x="869" y="415"/>
                </a:lnTo>
                <a:lnTo>
                  <a:pt x="869" y="416"/>
                </a:lnTo>
                <a:lnTo>
                  <a:pt x="868" y="416"/>
                </a:lnTo>
                <a:lnTo>
                  <a:pt x="867" y="417"/>
                </a:lnTo>
                <a:lnTo>
                  <a:pt x="868" y="418"/>
                </a:lnTo>
                <a:lnTo>
                  <a:pt x="867" y="418"/>
                </a:lnTo>
                <a:lnTo>
                  <a:pt x="866" y="418"/>
                </a:lnTo>
                <a:lnTo>
                  <a:pt x="866" y="417"/>
                </a:lnTo>
                <a:lnTo>
                  <a:pt x="865" y="418"/>
                </a:lnTo>
                <a:lnTo>
                  <a:pt x="864" y="418"/>
                </a:lnTo>
                <a:lnTo>
                  <a:pt x="865" y="419"/>
                </a:lnTo>
                <a:lnTo>
                  <a:pt x="865" y="418"/>
                </a:lnTo>
                <a:lnTo>
                  <a:pt x="865" y="419"/>
                </a:lnTo>
                <a:lnTo>
                  <a:pt x="866" y="420"/>
                </a:lnTo>
                <a:lnTo>
                  <a:pt x="865" y="420"/>
                </a:lnTo>
                <a:lnTo>
                  <a:pt x="865" y="421"/>
                </a:lnTo>
                <a:lnTo>
                  <a:pt x="864" y="421"/>
                </a:lnTo>
                <a:lnTo>
                  <a:pt x="865" y="422"/>
                </a:lnTo>
                <a:lnTo>
                  <a:pt x="864" y="423"/>
                </a:lnTo>
                <a:lnTo>
                  <a:pt x="863" y="422"/>
                </a:lnTo>
                <a:lnTo>
                  <a:pt x="862" y="422"/>
                </a:lnTo>
                <a:lnTo>
                  <a:pt x="863" y="423"/>
                </a:lnTo>
                <a:lnTo>
                  <a:pt x="864" y="423"/>
                </a:lnTo>
                <a:lnTo>
                  <a:pt x="862" y="423"/>
                </a:lnTo>
                <a:lnTo>
                  <a:pt x="864" y="424"/>
                </a:lnTo>
                <a:lnTo>
                  <a:pt x="864" y="425"/>
                </a:lnTo>
                <a:lnTo>
                  <a:pt x="863" y="425"/>
                </a:lnTo>
                <a:lnTo>
                  <a:pt x="863" y="424"/>
                </a:lnTo>
                <a:lnTo>
                  <a:pt x="862" y="425"/>
                </a:lnTo>
                <a:lnTo>
                  <a:pt x="862" y="426"/>
                </a:lnTo>
                <a:lnTo>
                  <a:pt x="861" y="426"/>
                </a:lnTo>
                <a:lnTo>
                  <a:pt x="860" y="426"/>
                </a:lnTo>
                <a:lnTo>
                  <a:pt x="860" y="428"/>
                </a:lnTo>
                <a:lnTo>
                  <a:pt x="860" y="429"/>
                </a:lnTo>
                <a:lnTo>
                  <a:pt x="859" y="428"/>
                </a:lnTo>
                <a:lnTo>
                  <a:pt x="859" y="429"/>
                </a:lnTo>
                <a:lnTo>
                  <a:pt x="860" y="430"/>
                </a:lnTo>
                <a:lnTo>
                  <a:pt x="859" y="430"/>
                </a:lnTo>
                <a:lnTo>
                  <a:pt x="859" y="431"/>
                </a:lnTo>
                <a:lnTo>
                  <a:pt x="859" y="432"/>
                </a:lnTo>
                <a:lnTo>
                  <a:pt x="858" y="433"/>
                </a:lnTo>
                <a:lnTo>
                  <a:pt x="857" y="433"/>
                </a:lnTo>
                <a:lnTo>
                  <a:pt x="856" y="434"/>
                </a:lnTo>
                <a:lnTo>
                  <a:pt x="856" y="433"/>
                </a:lnTo>
                <a:lnTo>
                  <a:pt x="856" y="434"/>
                </a:lnTo>
                <a:lnTo>
                  <a:pt x="855" y="434"/>
                </a:lnTo>
                <a:lnTo>
                  <a:pt x="854" y="433"/>
                </a:lnTo>
                <a:lnTo>
                  <a:pt x="854" y="434"/>
                </a:lnTo>
                <a:lnTo>
                  <a:pt x="853" y="435"/>
                </a:lnTo>
                <a:lnTo>
                  <a:pt x="853" y="436"/>
                </a:lnTo>
                <a:lnTo>
                  <a:pt x="852" y="436"/>
                </a:lnTo>
                <a:lnTo>
                  <a:pt x="851" y="436"/>
                </a:lnTo>
                <a:lnTo>
                  <a:pt x="850" y="436"/>
                </a:lnTo>
                <a:lnTo>
                  <a:pt x="850" y="437"/>
                </a:lnTo>
                <a:lnTo>
                  <a:pt x="850" y="438"/>
                </a:lnTo>
                <a:lnTo>
                  <a:pt x="850" y="437"/>
                </a:lnTo>
                <a:lnTo>
                  <a:pt x="850" y="438"/>
                </a:lnTo>
                <a:lnTo>
                  <a:pt x="850" y="439"/>
                </a:lnTo>
                <a:lnTo>
                  <a:pt x="850" y="440"/>
                </a:lnTo>
                <a:lnTo>
                  <a:pt x="850" y="439"/>
                </a:lnTo>
                <a:lnTo>
                  <a:pt x="850" y="440"/>
                </a:lnTo>
                <a:lnTo>
                  <a:pt x="850" y="441"/>
                </a:lnTo>
                <a:lnTo>
                  <a:pt x="850" y="442"/>
                </a:lnTo>
                <a:lnTo>
                  <a:pt x="849" y="442"/>
                </a:lnTo>
                <a:lnTo>
                  <a:pt x="850" y="443"/>
                </a:lnTo>
                <a:lnTo>
                  <a:pt x="850" y="444"/>
                </a:lnTo>
                <a:lnTo>
                  <a:pt x="848" y="443"/>
                </a:lnTo>
                <a:lnTo>
                  <a:pt x="849" y="446"/>
                </a:lnTo>
                <a:lnTo>
                  <a:pt x="848" y="445"/>
                </a:lnTo>
                <a:lnTo>
                  <a:pt x="848" y="446"/>
                </a:lnTo>
                <a:lnTo>
                  <a:pt x="848" y="447"/>
                </a:lnTo>
                <a:lnTo>
                  <a:pt x="847" y="448"/>
                </a:lnTo>
                <a:lnTo>
                  <a:pt x="846" y="448"/>
                </a:lnTo>
                <a:lnTo>
                  <a:pt x="845" y="449"/>
                </a:lnTo>
                <a:lnTo>
                  <a:pt x="845" y="450"/>
                </a:lnTo>
                <a:lnTo>
                  <a:pt x="844" y="450"/>
                </a:lnTo>
                <a:lnTo>
                  <a:pt x="844" y="451"/>
                </a:lnTo>
                <a:lnTo>
                  <a:pt x="844" y="452"/>
                </a:lnTo>
                <a:lnTo>
                  <a:pt x="845" y="452"/>
                </a:lnTo>
                <a:lnTo>
                  <a:pt x="844" y="452"/>
                </a:lnTo>
                <a:lnTo>
                  <a:pt x="844" y="453"/>
                </a:lnTo>
                <a:lnTo>
                  <a:pt x="843" y="454"/>
                </a:lnTo>
                <a:lnTo>
                  <a:pt x="843" y="455"/>
                </a:lnTo>
                <a:lnTo>
                  <a:pt x="842" y="455"/>
                </a:lnTo>
                <a:lnTo>
                  <a:pt x="843" y="455"/>
                </a:lnTo>
                <a:lnTo>
                  <a:pt x="843" y="456"/>
                </a:lnTo>
                <a:lnTo>
                  <a:pt x="842" y="456"/>
                </a:lnTo>
                <a:lnTo>
                  <a:pt x="843" y="457"/>
                </a:lnTo>
                <a:lnTo>
                  <a:pt x="842" y="458"/>
                </a:lnTo>
                <a:lnTo>
                  <a:pt x="843" y="458"/>
                </a:lnTo>
                <a:lnTo>
                  <a:pt x="844" y="458"/>
                </a:lnTo>
                <a:lnTo>
                  <a:pt x="842" y="459"/>
                </a:lnTo>
                <a:lnTo>
                  <a:pt x="843" y="461"/>
                </a:lnTo>
                <a:lnTo>
                  <a:pt x="843" y="462"/>
                </a:lnTo>
                <a:lnTo>
                  <a:pt x="842" y="462"/>
                </a:lnTo>
                <a:lnTo>
                  <a:pt x="842" y="463"/>
                </a:lnTo>
                <a:lnTo>
                  <a:pt x="842" y="464"/>
                </a:lnTo>
                <a:lnTo>
                  <a:pt x="842" y="465"/>
                </a:lnTo>
                <a:lnTo>
                  <a:pt x="842" y="467"/>
                </a:lnTo>
                <a:lnTo>
                  <a:pt x="841" y="468"/>
                </a:lnTo>
                <a:lnTo>
                  <a:pt x="840" y="469"/>
                </a:lnTo>
                <a:lnTo>
                  <a:pt x="840" y="470"/>
                </a:lnTo>
                <a:lnTo>
                  <a:pt x="840" y="472"/>
                </a:lnTo>
                <a:lnTo>
                  <a:pt x="839" y="472"/>
                </a:lnTo>
                <a:lnTo>
                  <a:pt x="839" y="473"/>
                </a:lnTo>
                <a:lnTo>
                  <a:pt x="838" y="473"/>
                </a:lnTo>
                <a:lnTo>
                  <a:pt x="838" y="474"/>
                </a:lnTo>
                <a:lnTo>
                  <a:pt x="837" y="473"/>
                </a:lnTo>
                <a:lnTo>
                  <a:pt x="836" y="474"/>
                </a:lnTo>
                <a:lnTo>
                  <a:pt x="836" y="475"/>
                </a:lnTo>
                <a:lnTo>
                  <a:pt x="835" y="476"/>
                </a:lnTo>
                <a:lnTo>
                  <a:pt x="834" y="476"/>
                </a:lnTo>
                <a:lnTo>
                  <a:pt x="834" y="478"/>
                </a:lnTo>
                <a:lnTo>
                  <a:pt x="833" y="478"/>
                </a:lnTo>
                <a:lnTo>
                  <a:pt x="833" y="479"/>
                </a:lnTo>
                <a:lnTo>
                  <a:pt x="833" y="480"/>
                </a:lnTo>
                <a:lnTo>
                  <a:pt x="833" y="481"/>
                </a:lnTo>
                <a:lnTo>
                  <a:pt x="832" y="480"/>
                </a:lnTo>
                <a:lnTo>
                  <a:pt x="832" y="481"/>
                </a:lnTo>
                <a:lnTo>
                  <a:pt x="831" y="481"/>
                </a:lnTo>
                <a:lnTo>
                  <a:pt x="830" y="481"/>
                </a:lnTo>
                <a:lnTo>
                  <a:pt x="830" y="482"/>
                </a:lnTo>
                <a:lnTo>
                  <a:pt x="830" y="481"/>
                </a:lnTo>
                <a:lnTo>
                  <a:pt x="829" y="483"/>
                </a:lnTo>
                <a:lnTo>
                  <a:pt x="827" y="484"/>
                </a:lnTo>
                <a:lnTo>
                  <a:pt x="827" y="485"/>
                </a:lnTo>
                <a:lnTo>
                  <a:pt x="826" y="485"/>
                </a:lnTo>
                <a:lnTo>
                  <a:pt x="825" y="485"/>
                </a:lnTo>
                <a:lnTo>
                  <a:pt x="825" y="486"/>
                </a:lnTo>
                <a:lnTo>
                  <a:pt x="824" y="486"/>
                </a:lnTo>
                <a:lnTo>
                  <a:pt x="824" y="485"/>
                </a:lnTo>
                <a:lnTo>
                  <a:pt x="823" y="486"/>
                </a:lnTo>
                <a:lnTo>
                  <a:pt x="823" y="487"/>
                </a:lnTo>
                <a:lnTo>
                  <a:pt x="823" y="488"/>
                </a:lnTo>
                <a:lnTo>
                  <a:pt x="822" y="488"/>
                </a:lnTo>
                <a:lnTo>
                  <a:pt x="823" y="488"/>
                </a:lnTo>
                <a:lnTo>
                  <a:pt x="822" y="490"/>
                </a:lnTo>
                <a:lnTo>
                  <a:pt x="822" y="491"/>
                </a:lnTo>
                <a:lnTo>
                  <a:pt x="822" y="492"/>
                </a:lnTo>
                <a:lnTo>
                  <a:pt x="822" y="493"/>
                </a:lnTo>
                <a:lnTo>
                  <a:pt x="822" y="494"/>
                </a:lnTo>
                <a:lnTo>
                  <a:pt x="822" y="495"/>
                </a:lnTo>
                <a:lnTo>
                  <a:pt x="821" y="495"/>
                </a:lnTo>
                <a:lnTo>
                  <a:pt x="820" y="495"/>
                </a:lnTo>
                <a:lnTo>
                  <a:pt x="821" y="496"/>
                </a:lnTo>
                <a:lnTo>
                  <a:pt x="820" y="497"/>
                </a:lnTo>
                <a:lnTo>
                  <a:pt x="820" y="498"/>
                </a:lnTo>
                <a:lnTo>
                  <a:pt x="819" y="498"/>
                </a:lnTo>
                <a:lnTo>
                  <a:pt x="820" y="500"/>
                </a:lnTo>
                <a:lnTo>
                  <a:pt x="819" y="500"/>
                </a:lnTo>
                <a:lnTo>
                  <a:pt x="819" y="501"/>
                </a:lnTo>
                <a:lnTo>
                  <a:pt x="818" y="502"/>
                </a:lnTo>
                <a:lnTo>
                  <a:pt x="817" y="502"/>
                </a:lnTo>
                <a:lnTo>
                  <a:pt x="816" y="503"/>
                </a:lnTo>
                <a:lnTo>
                  <a:pt x="816" y="502"/>
                </a:lnTo>
                <a:lnTo>
                  <a:pt x="816" y="503"/>
                </a:lnTo>
                <a:lnTo>
                  <a:pt x="815" y="503"/>
                </a:lnTo>
                <a:lnTo>
                  <a:pt x="814" y="504"/>
                </a:lnTo>
                <a:lnTo>
                  <a:pt x="813" y="505"/>
                </a:lnTo>
                <a:lnTo>
                  <a:pt x="813" y="506"/>
                </a:lnTo>
                <a:lnTo>
                  <a:pt x="812" y="506"/>
                </a:lnTo>
                <a:lnTo>
                  <a:pt x="813" y="507"/>
                </a:lnTo>
                <a:lnTo>
                  <a:pt x="812" y="507"/>
                </a:lnTo>
                <a:lnTo>
                  <a:pt x="813" y="508"/>
                </a:lnTo>
                <a:lnTo>
                  <a:pt x="812" y="509"/>
                </a:lnTo>
                <a:lnTo>
                  <a:pt x="812" y="510"/>
                </a:lnTo>
                <a:lnTo>
                  <a:pt x="810" y="511"/>
                </a:lnTo>
                <a:lnTo>
                  <a:pt x="810" y="512"/>
                </a:lnTo>
                <a:lnTo>
                  <a:pt x="810" y="514"/>
                </a:lnTo>
                <a:lnTo>
                  <a:pt x="808" y="514"/>
                </a:lnTo>
                <a:lnTo>
                  <a:pt x="806" y="517"/>
                </a:lnTo>
                <a:lnTo>
                  <a:pt x="805" y="520"/>
                </a:lnTo>
                <a:lnTo>
                  <a:pt x="803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4"/>
                </a:lnTo>
                <a:lnTo>
                  <a:pt x="800" y="525"/>
                </a:lnTo>
                <a:lnTo>
                  <a:pt x="798" y="527"/>
                </a:lnTo>
                <a:lnTo>
                  <a:pt x="796" y="527"/>
                </a:lnTo>
                <a:lnTo>
                  <a:pt x="795" y="527"/>
                </a:lnTo>
                <a:lnTo>
                  <a:pt x="793" y="526"/>
                </a:lnTo>
                <a:lnTo>
                  <a:pt x="793" y="525"/>
                </a:lnTo>
                <a:lnTo>
                  <a:pt x="792" y="526"/>
                </a:lnTo>
                <a:lnTo>
                  <a:pt x="790" y="525"/>
                </a:lnTo>
                <a:lnTo>
                  <a:pt x="789" y="526"/>
                </a:lnTo>
                <a:lnTo>
                  <a:pt x="788" y="527"/>
                </a:lnTo>
                <a:lnTo>
                  <a:pt x="779" y="534"/>
                </a:lnTo>
                <a:lnTo>
                  <a:pt x="773" y="539"/>
                </a:lnTo>
                <a:lnTo>
                  <a:pt x="771" y="541"/>
                </a:lnTo>
                <a:lnTo>
                  <a:pt x="770" y="542"/>
                </a:lnTo>
                <a:lnTo>
                  <a:pt x="761" y="549"/>
                </a:lnTo>
                <a:lnTo>
                  <a:pt x="760" y="549"/>
                </a:lnTo>
                <a:lnTo>
                  <a:pt x="747" y="560"/>
                </a:lnTo>
                <a:lnTo>
                  <a:pt x="745" y="562"/>
                </a:lnTo>
                <a:lnTo>
                  <a:pt x="745" y="561"/>
                </a:lnTo>
                <a:lnTo>
                  <a:pt x="744" y="561"/>
                </a:lnTo>
                <a:lnTo>
                  <a:pt x="744" y="562"/>
                </a:lnTo>
                <a:lnTo>
                  <a:pt x="743" y="563"/>
                </a:lnTo>
                <a:lnTo>
                  <a:pt x="742" y="564"/>
                </a:lnTo>
                <a:lnTo>
                  <a:pt x="735" y="569"/>
                </a:lnTo>
                <a:lnTo>
                  <a:pt x="721" y="581"/>
                </a:lnTo>
                <a:lnTo>
                  <a:pt x="721" y="582"/>
                </a:lnTo>
                <a:lnTo>
                  <a:pt x="722" y="582"/>
                </a:lnTo>
                <a:lnTo>
                  <a:pt x="723" y="583"/>
                </a:lnTo>
                <a:lnTo>
                  <a:pt x="724" y="582"/>
                </a:lnTo>
                <a:lnTo>
                  <a:pt x="724" y="583"/>
                </a:lnTo>
                <a:lnTo>
                  <a:pt x="726" y="583"/>
                </a:lnTo>
                <a:lnTo>
                  <a:pt x="729" y="584"/>
                </a:lnTo>
                <a:lnTo>
                  <a:pt x="730" y="585"/>
                </a:lnTo>
                <a:lnTo>
                  <a:pt x="732" y="586"/>
                </a:lnTo>
                <a:lnTo>
                  <a:pt x="733" y="586"/>
                </a:lnTo>
                <a:lnTo>
                  <a:pt x="735" y="586"/>
                </a:lnTo>
                <a:lnTo>
                  <a:pt x="739" y="587"/>
                </a:lnTo>
                <a:lnTo>
                  <a:pt x="740" y="586"/>
                </a:lnTo>
                <a:lnTo>
                  <a:pt x="741" y="586"/>
                </a:lnTo>
                <a:lnTo>
                  <a:pt x="742" y="585"/>
                </a:lnTo>
                <a:lnTo>
                  <a:pt x="743" y="585"/>
                </a:lnTo>
                <a:lnTo>
                  <a:pt x="744" y="585"/>
                </a:lnTo>
                <a:lnTo>
                  <a:pt x="745" y="585"/>
                </a:lnTo>
                <a:lnTo>
                  <a:pt x="746" y="585"/>
                </a:lnTo>
                <a:lnTo>
                  <a:pt x="747" y="584"/>
                </a:lnTo>
                <a:lnTo>
                  <a:pt x="748" y="584"/>
                </a:lnTo>
                <a:lnTo>
                  <a:pt x="749" y="585"/>
                </a:lnTo>
                <a:lnTo>
                  <a:pt x="749" y="586"/>
                </a:lnTo>
                <a:lnTo>
                  <a:pt x="750" y="587"/>
                </a:lnTo>
                <a:lnTo>
                  <a:pt x="750" y="588"/>
                </a:lnTo>
                <a:lnTo>
                  <a:pt x="751" y="588"/>
                </a:lnTo>
                <a:lnTo>
                  <a:pt x="751" y="589"/>
                </a:lnTo>
                <a:lnTo>
                  <a:pt x="752" y="591"/>
                </a:lnTo>
                <a:lnTo>
                  <a:pt x="752" y="592"/>
                </a:lnTo>
                <a:lnTo>
                  <a:pt x="754" y="594"/>
                </a:lnTo>
                <a:lnTo>
                  <a:pt x="755" y="594"/>
                </a:lnTo>
                <a:lnTo>
                  <a:pt x="755" y="595"/>
                </a:lnTo>
                <a:lnTo>
                  <a:pt x="757" y="595"/>
                </a:lnTo>
                <a:lnTo>
                  <a:pt x="758" y="595"/>
                </a:lnTo>
                <a:lnTo>
                  <a:pt x="759" y="595"/>
                </a:lnTo>
                <a:lnTo>
                  <a:pt x="760" y="596"/>
                </a:lnTo>
                <a:lnTo>
                  <a:pt x="761" y="597"/>
                </a:lnTo>
                <a:lnTo>
                  <a:pt x="763" y="598"/>
                </a:lnTo>
                <a:lnTo>
                  <a:pt x="765" y="599"/>
                </a:lnTo>
                <a:lnTo>
                  <a:pt x="766" y="601"/>
                </a:lnTo>
                <a:lnTo>
                  <a:pt x="766" y="602"/>
                </a:lnTo>
                <a:lnTo>
                  <a:pt x="765" y="603"/>
                </a:lnTo>
                <a:lnTo>
                  <a:pt x="764" y="606"/>
                </a:lnTo>
                <a:lnTo>
                  <a:pt x="763" y="607"/>
                </a:lnTo>
                <a:lnTo>
                  <a:pt x="762" y="607"/>
                </a:lnTo>
                <a:lnTo>
                  <a:pt x="761" y="608"/>
                </a:lnTo>
                <a:lnTo>
                  <a:pt x="759" y="608"/>
                </a:lnTo>
                <a:lnTo>
                  <a:pt x="755" y="608"/>
                </a:lnTo>
                <a:lnTo>
                  <a:pt x="755" y="609"/>
                </a:lnTo>
                <a:lnTo>
                  <a:pt x="755" y="610"/>
                </a:lnTo>
                <a:lnTo>
                  <a:pt x="754" y="611"/>
                </a:lnTo>
                <a:lnTo>
                  <a:pt x="754" y="613"/>
                </a:lnTo>
                <a:lnTo>
                  <a:pt x="755" y="616"/>
                </a:lnTo>
                <a:lnTo>
                  <a:pt x="755" y="617"/>
                </a:lnTo>
                <a:lnTo>
                  <a:pt x="755" y="619"/>
                </a:lnTo>
                <a:lnTo>
                  <a:pt x="758" y="620"/>
                </a:lnTo>
                <a:lnTo>
                  <a:pt x="758" y="621"/>
                </a:lnTo>
                <a:lnTo>
                  <a:pt x="758" y="622"/>
                </a:lnTo>
                <a:lnTo>
                  <a:pt x="758" y="623"/>
                </a:lnTo>
                <a:lnTo>
                  <a:pt x="758" y="624"/>
                </a:lnTo>
                <a:lnTo>
                  <a:pt x="757" y="626"/>
                </a:lnTo>
                <a:lnTo>
                  <a:pt x="755" y="626"/>
                </a:lnTo>
                <a:lnTo>
                  <a:pt x="753" y="627"/>
                </a:lnTo>
                <a:lnTo>
                  <a:pt x="752" y="627"/>
                </a:lnTo>
                <a:lnTo>
                  <a:pt x="752" y="629"/>
                </a:lnTo>
                <a:lnTo>
                  <a:pt x="751" y="630"/>
                </a:lnTo>
                <a:lnTo>
                  <a:pt x="752" y="631"/>
                </a:lnTo>
                <a:lnTo>
                  <a:pt x="754" y="632"/>
                </a:lnTo>
                <a:lnTo>
                  <a:pt x="755" y="633"/>
                </a:lnTo>
                <a:lnTo>
                  <a:pt x="755" y="634"/>
                </a:lnTo>
                <a:lnTo>
                  <a:pt x="755" y="635"/>
                </a:lnTo>
                <a:lnTo>
                  <a:pt x="755" y="636"/>
                </a:lnTo>
                <a:lnTo>
                  <a:pt x="753" y="637"/>
                </a:lnTo>
                <a:lnTo>
                  <a:pt x="752" y="639"/>
                </a:lnTo>
                <a:lnTo>
                  <a:pt x="749" y="640"/>
                </a:lnTo>
                <a:lnTo>
                  <a:pt x="747" y="639"/>
                </a:lnTo>
                <a:lnTo>
                  <a:pt x="746" y="640"/>
                </a:lnTo>
                <a:lnTo>
                  <a:pt x="745" y="640"/>
                </a:lnTo>
                <a:lnTo>
                  <a:pt x="744" y="641"/>
                </a:lnTo>
                <a:lnTo>
                  <a:pt x="744" y="643"/>
                </a:lnTo>
                <a:lnTo>
                  <a:pt x="744" y="644"/>
                </a:lnTo>
                <a:lnTo>
                  <a:pt x="745" y="646"/>
                </a:lnTo>
                <a:lnTo>
                  <a:pt x="745" y="648"/>
                </a:lnTo>
                <a:lnTo>
                  <a:pt x="746" y="649"/>
                </a:lnTo>
                <a:lnTo>
                  <a:pt x="746" y="650"/>
                </a:lnTo>
                <a:lnTo>
                  <a:pt x="746" y="651"/>
                </a:lnTo>
                <a:lnTo>
                  <a:pt x="746" y="652"/>
                </a:lnTo>
                <a:lnTo>
                  <a:pt x="748" y="653"/>
                </a:lnTo>
                <a:lnTo>
                  <a:pt x="749" y="654"/>
                </a:lnTo>
                <a:lnTo>
                  <a:pt x="748" y="656"/>
                </a:lnTo>
                <a:lnTo>
                  <a:pt x="746" y="656"/>
                </a:lnTo>
                <a:lnTo>
                  <a:pt x="745" y="655"/>
                </a:lnTo>
                <a:lnTo>
                  <a:pt x="744" y="654"/>
                </a:lnTo>
                <a:lnTo>
                  <a:pt x="740" y="654"/>
                </a:lnTo>
                <a:lnTo>
                  <a:pt x="739" y="654"/>
                </a:lnTo>
                <a:lnTo>
                  <a:pt x="738" y="656"/>
                </a:lnTo>
                <a:lnTo>
                  <a:pt x="738" y="657"/>
                </a:lnTo>
                <a:lnTo>
                  <a:pt x="736" y="658"/>
                </a:lnTo>
                <a:lnTo>
                  <a:pt x="736" y="659"/>
                </a:lnTo>
                <a:lnTo>
                  <a:pt x="735" y="659"/>
                </a:lnTo>
                <a:lnTo>
                  <a:pt x="732" y="662"/>
                </a:lnTo>
                <a:lnTo>
                  <a:pt x="731" y="663"/>
                </a:lnTo>
                <a:lnTo>
                  <a:pt x="730" y="664"/>
                </a:lnTo>
                <a:lnTo>
                  <a:pt x="729" y="666"/>
                </a:lnTo>
                <a:lnTo>
                  <a:pt x="729" y="667"/>
                </a:lnTo>
                <a:lnTo>
                  <a:pt x="729" y="668"/>
                </a:lnTo>
                <a:lnTo>
                  <a:pt x="728" y="669"/>
                </a:lnTo>
                <a:lnTo>
                  <a:pt x="728" y="670"/>
                </a:lnTo>
                <a:lnTo>
                  <a:pt x="729" y="673"/>
                </a:lnTo>
                <a:lnTo>
                  <a:pt x="729" y="675"/>
                </a:lnTo>
                <a:lnTo>
                  <a:pt x="729" y="676"/>
                </a:lnTo>
                <a:lnTo>
                  <a:pt x="728" y="677"/>
                </a:lnTo>
                <a:lnTo>
                  <a:pt x="726" y="679"/>
                </a:lnTo>
                <a:lnTo>
                  <a:pt x="723" y="679"/>
                </a:lnTo>
                <a:lnTo>
                  <a:pt x="721" y="682"/>
                </a:lnTo>
                <a:lnTo>
                  <a:pt x="720" y="682"/>
                </a:lnTo>
                <a:lnTo>
                  <a:pt x="718" y="683"/>
                </a:lnTo>
                <a:lnTo>
                  <a:pt x="716" y="684"/>
                </a:lnTo>
                <a:lnTo>
                  <a:pt x="715" y="683"/>
                </a:lnTo>
                <a:lnTo>
                  <a:pt x="713" y="684"/>
                </a:lnTo>
                <a:lnTo>
                  <a:pt x="710" y="684"/>
                </a:lnTo>
                <a:lnTo>
                  <a:pt x="709" y="684"/>
                </a:lnTo>
                <a:lnTo>
                  <a:pt x="709" y="685"/>
                </a:lnTo>
                <a:lnTo>
                  <a:pt x="708" y="685"/>
                </a:lnTo>
                <a:lnTo>
                  <a:pt x="706" y="685"/>
                </a:lnTo>
                <a:lnTo>
                  <a:pt x="703" y="686"/>
                </a:lnTo>
                <a:lnTo>
                  <a:pt x="702" y="687"/>
                </a:lnTo>
                <a:lnTo>
                  <a:pt x="701" y="688"/>
                </a:lnTo>
                <a:lnTo>
                  <a:pt x="698" y="690"/>
                </a:lnTo>
                <a:lnTo>
                  <a:pt x="696" y="692"/>
                </a:lnTo>
                <a:lnTo>
                  <a:pt x="693" y="694"/>
                </a:lnTo>
                <a:lnTo>
                  <a:pt x="692" y="694"/>
                </a:lnTo>
                <a:lnTo>
                  <a:pt x="691" y="695"/>
                </a:lnTo>
                <a:lnTo>
                  <a:pt x="689" y="696"/>
                </a:lnTo>
                <a:lnTo>
                  <a:pt x="689" y="697"/>
                </a:lnTo>
                <a:lnTo>
                  <a:pt x="689" y="699"/>
                </a:lnTo>
                <a:lnTo>
                  <a:pt x="689" y="700"/>
                </a:lnTo>
                <a:lnTo>
                  <a:pt x="689" y="701"/>
                </a:lnTo>
                <a:lnTo>
                  <a:pt x="690" y="704"/>
                </a:lnTo>
                <a:lnTo>
                  <a:pt x="690" y="705"/>
                </a:lnTo>
                <a:lnTo>
                  <a:pt x="690" y="707"/>
                </a:lnTo>
                <a:lnTo>
                  <a:pt x="690" y="711"/>
                </a:lnTo>
                <a:lnTo>
                  <a:pt x="691" y="716"/>
                </a:lnTo>
                <a:lnTo>
                  <a:pt x="691" y="717"/>
                </a:lnTo>
                <a:lnTo>
                  <a:pt x="691" y="719"/>
                </a:lnTo>
                <a:lnTo>
                  <a:pt x="689" y="721"/>
                </a:lnTo>
                <a:lnTo>
                  <a:pt x="689" y="724"/>
                </a:lnTo>
                <a:lnTo>
                  <a:pt x="688" y="725"/>
                </a:lnTo>
                <a:lnTo>
                  <a:pt x="686" y="727"/>
                </a:lnTo>
                <a:lnTo>
                  <a:pt x="685" y="728"/>
                </a:lnTo>
                <a:lnTo>
                  <a:pt x="685" y="729"/>
                </a:lnTo>
                <a:lnTo>
                  <a:pt x="684" y="730"/>
                </a:lnTo>
                <a:lnTo>
                  <a:pt x="681" y="734"/>
                </a:lnTo>
                <a:lnTo>
                  <a:pt x="680" y="735"/>
                </a:lnTo>
                <a:lnTo>
                  <a:pt x="678" y="737"/>
                </a:lnTo>
                <a:lnTo>
                  <a:pt x="677" y="738"/>
                </a:lnTo>
                <a:lnTo>
                  <a:pt x="677" y="741"/>
                </a:lnTo>
                <a:lnTo>
                  <a:pt x="677" y="743"/>
                </a:lnTo>
                <a:lnTo>
                  <a:pt x="678" y="746"/>
                </a:lnTo>
                <a:lnTo>
                  <a:pt x="678" y="747"/>
                </a:lnTo>
                <a:lnTo>
                  <a:pt x="680" y="750"/>
                </a:lnTo>
                <a:lnTo>
                  <a:pt x="681" y="751"/>
                </a:lnTo>
                <a:lnTo>
                  <a:pt x="683" y="753"/>
                </a:lnTo>
                <a:lnTo>
                  <a:pt x="686" y="754"/>
                </a:lnTo>
                <a:lnTo>
                  <a:pt x="687" y="756"/>
                </a:lnTo>
                <a:lnTo>
                  <a:pt x="689" y="757"/>
                </a:lnTo>
                <a:lnTo>
                  <a:pt x="689" y="758"/>
                </a:lnTo>
                <a:lnTo>
                  <a:pt x="692" y="760"/>
                </a:lnTo>
                <a:lnTo>
                  <a:pt x="693" y="760"/>
                </a:lnTo>
                <a:lnTo>
                  <a:pt x="693" y="761"/>
                </a:lnTo>
                <a:lnTo>
                  <a:pt x="693" y="762"/>
                </a:lnTo>
                <a:lnTo>
                  <a:pt x="692" y="763"/>
                </a:lnTo>
                <a:lnTo>
                  <a:pt x="692" y="764"/>
                </a:lnTo>
                <a:lnTo>
                  <a:pt x="692" y="767"/>
                </a:lnTo>
                <a:lnTo>
                  <a:pt x="692" y="769"/>
                </a:lnTo>
                <a:lnTo>
                  <a:pt x="692" y="772"/>
                </a:lnTo>
                <a:lnTo>
                  <a:pt x="691" y="773"/>
                </a:lnTo>
                <a:lnTo>
                  <a:pt x="692" y="776"/>
                </a:lnTo>
                <a:lnTo>
                  <a:pt x="692" y="779"/>
                </a:lnTo>
                <a:lnTo>
                  <a:pt x="691" y="780"/>
                </a:lnTo>
                <a:lnTo>
                  <a:pt x="690" y="780"/>
                </a:lnTo>
                <a:lnTo>
                  <a:pt x="690" y="781"/>
                </a:lnTo>
                <a:lnTo>
                  <a:pt x="690" y="782"/>
                </a:lnTo>
                <a:lnTo>
                  <a:pt x="689" y="784"/>
                </a:lnTo>
                <a:lnTo>
                  <a:pt x="689" y="785"/>
                </a:lnTo>
                <a:lnTo>
                  <a:pt x="689" y="788"/>
                </a:lnTo>
                <a:lnTo>
                  <a:pt x="689" y="789"/>
                </a:lnTo>
                <a:lnTo>
                  <a:pt x="689" y="790"/>
                </a:lnTo>
                <a:lnTo>
                  <a:pt x="687" y="792"/>
                </a:lnTo>
                <a:lnTo>
                  <a:pt x="686" y="795"/>
                </a:lnTo>
                <a:lnTo>
                  <a:pt x="685" y="798"/>
                </a:lnTo>
                <a:lnTo>
                  <a:pt x="685" y="800"/>
                </a:lnTo>
                <a:lnTo>
                  <a:pt x="684" y="802"/>
                </a:lnTo>
                <a:lnTo>
                  <a:pt x="683" y="803"/>
                </a:lnTo>
                <a:lnTo>
                  <a:pt x="682" y="805"/>
                </a:lnTo>
                <a:lnTo>
                  <a:pt x="680" y="805"/>
                </a:lnTo>
                <a:lnTo>
                  <a:pt x="679" y="805"/>
                </a:lnTo>
                <a:lnTo>
                  <a:pt x="677" y="808"/>
                </a:lnTo>
                <a:lnTo>
                  <a:pt x="677" y="809"/>
                </a:lnTo>
                <a:lnTo>
                  <a:pt x="676" y="811"/>
                </a:lnTo>
                <a:lnTo>
                  <a:pt x="676" y="815"/>
                </a:lnTo>
                <a:lnTo>
                  <a:pt x="675" y="815"/>
                </a:lnTo>
                <a:lnTo>
                  <a:pt x="675" y="818"/>
                </a:lnTo>
                <a:lnTo>
                  <a:pt x="672" y="820"/>
                </a:lnTo>
                <a:lnTo>
                  <a:pt x="671" y="821"/>
                </a:lnTo>
                <a:lnTo>
                  <a:pt x="671" y="822"/>
                </a:lnTo>
                <a:lnTo>
                  <a:pt x="670" y="824"/>
                </a:lnTo>
                <a:lnTo>
                  <a:pt x="669" y="825"/>
                </a:lnTo>
                <a:lnTo>
                  <a:pt x="666" y="831"/>
                </a:lnTo>
                <a:lnTo>
                  <a:pt x="664" y="834"/>
                </a:lnTo>
                <a:lnTo>
                  <a:pt x="663" y="835"/>
                </a:lnTo>
                <a:lnTo>
                  <a:pt x="662" y="836"/>
                </a:lnTo>
                <a:lnTo>
                  <a:pt x="660" y="837"/>
                </a:lnTo>
                <a:lnTo>
                  <a:pt x="658" y="837"/>
                </a:lnTo>
                <a:lnTo>
                  <a:pt x="655" y="837"/>
                </a:lnTo>
                <a:lnTo>
                  <a:pt x="652" y="840"/>
                </a:lnTo>
                <a:lnTo>
                  <a:pt x="651" y="841"/>
                </a:lnTo>
                <a:lnTo>
                  <a:pt x="651" y="842"/>
                </a:lnTo>
                <a:lnTo>
                  <a:pt x="649" y="844"/>
                </a:lnTo>
                <a:lnTo>
                  <a:pt x="648" y="845"/>
                </a:lnTo>
                <a:lnTo>
                  <a:pt x="648" y="847"/>
                </a:lnTo>
                <a:lnTo>
                  <a:pt x="644" y="850"/>
                </a:lnTo>
                <a:lnTo>
                  <a:pt x="643" y="851"/>
                </a:lnTo>
                <a:lnTo>
                  <a:pt x="643" y="852"/>
                </a:lnTo>
                <a:lnTo>
                  <a:pt x="642" y="853"/>
                </a:lnTo>
                <a:lnTo>
                  <a:pt x="642" y="856"/>
                </a:lnTo>
                <a:lnTo>
                  <a:pt x="640" y="859"/>
                </a:lnTo>
                <a:lnTo>
                  <a:pt x="640" y="860"/>
                </a:lnTo>
                <a:lnTo>
                  <a:pt x="637" y="863"/>
                </a:lnTo>
                <a:lnTo>
                  <a:pt x="635" y="865"/>
                </a:lnTo>
                <a:lnTo>
                  <a:pt x="634" y="865"/>
                </a:lnTo>
                <a:lnTo>
                  <a:pt x="633" y="867"/>
                </a:lnTo>
                <a:lnTo>
                  <a:pt x="631" y="869"/>
                </a:lnTo>
                <a:lnTo>
                  <a:pt x="630" y="869"/>
                </a:lnTo>
                <a:lnTo>
                  <a:pt x="629" y="870"/>
                </a:lnTo>
                <a:lnTo>
                  <a:pt x="629" y="871"/>
                </a:lnTo>
                <a:lnTo>
                  <a:pt x="629" y="873"/>
                </a:lnTo>
                <a:lnTo>
                  <a:pt x="629" y="875"/>
                </a:lnTo>
                <a:lnTo>
                  <a:pt x="628" y="876"/>
                </a:lnTo>
                <a:lnTo>
                  <a:pt x="628" y="877"/>
                </a:lnTo>
                <a:lnTo>
                  <a:pt x="626" y="879"/>
                </a:lnTo>
                <a:lnTo>
                  <a:pt x="625" y="883"/>
                </a:lnTo>
                <a:lnTo>
                  <a:pt x="625" y="884"/>
                </a:lnTo>
                <a:lnTo>
                  <a:pt x="625" y="885"/>
                </a:lnTo>
                <a:lnTo>
                  <a:pt x="626" y="886"/>
                </a:lnTo>
                <a:lnTo>
                  <a:pt x="626" y="888"/>
                </a:lnTo>
                <a:lnTo>
                  <a:pt x="625" y="889"/>
                </a:lnTo>
                <a:lnTo>
                  <a:pt x="625" y="890"/>
                </a:lnTo>
                <a:lnTo>
                  <a:pt x="625" y="892"/>
                </a:lnTo>
                <a:lnTo>
                  <a:pt x="624" y="893"/>
                </a:lnTo>
                <a:lnTo>
                  <a:pt x="623" y="894"/>
                </a:lnTo>
                <a:lnTo>
                  <a:pt x="623" y="895"/>
                </a:lnTo>
                <a:lnTo>
                  <a:pt x="622" y="897"/>
                </a:lnTo>
                <a:lnTo>
                  <a:pt x="622" y="899"/>
                </a:lnTo>
                <a:lnTo>
                  <a:pt x="622" y="900"/>
                </a:lnTo>
                <a:lnTo>
                  <a:pt x="619" y="903"/>
                </a:lnTo>
                <a:lnTo>
                  <a:pt x="618" y="906"/>
                </a:lnTo>
                <a:lnTo>
                  <a:pt x="617" y="908"/>
                </a:lnTo>
                <a:lnTo>
                  <a:pt x="617" y="909"/>
                </a:lnTo>
                <a:lnTo>
                  <a:pt x="616" y="909"/>
                </a:lnTo>
                <a:lnTo>
                  <a:pt x="573" y="906"/>
                </a:lnTo>
                <a:lnTo>
                  <a:pt x="558" y="905"/>
                </a:lnTo>
                <a:lnTo>
                  <a:pt x="540" y="905"/>
                </a:lnTo>
                <a:lnTo>
                  <a:pt x="529" y="904"/>
                </a:lnTo>
                <a:lnTo>
                  <a:pt x="472" y="900"/>
                </a:lnTo>
                <a:lnTo>
                  <a:pt x="446" y="898"/>
                </a:lnTo>
                <a:lnTo>
                  <a:pt x="442" y="898"/>
                </a:lnTo>
                <a:lnTo>
                  <a:pt x="410" y="895"/>
                </a:lnTo>
                <a:lnTo>
                  <a:pt x="377" y="892"/>
                </a:lnTo>
                <a:lnTo>
                  <a:pt x="341" y="890"/>
                </a:lnTo>
                <a:lnTo>
                  <a:pt x="305" y="887"/>
                </a:lnTo>
                <a:lnTo>
                  <a:pt x="296" y="886"/>
                </a:lnTo>
                <a:lnTo>
                  <a:pt x="278" y="885"/>
                </a:lnTo>
                <a:lnTo>
                  <a:pt x="221" y="880"/>
                </a:lnTo>
                <a:lnTo>
                  <a:pt x="195" y="878"/>
                </a:lnTo>
                <a:lnTo>
                  <a:pt x="186" y="877"/>
                </a:lnTo>
                <a:lnTo>
                  <a:pt x="158" y="875"/>
                </a:lnTo>
                <a:lnTo>
                  <a:pt x="157" y="876"/>
                </a:lnTo>
                <a:lnTo>
                  <a:pt x="155" y="876"/>
                </a:lnTo>
                <a:lnTo>
                  <a:pt x="154" y="877"/>
                </a:lnTo>
                <a:lnTo>
                  <a:pt x="152" y="878"/>
                </a:lnTo>
                <a:lnTo>
                  <a:pt x="151" y="878"/>
                </a:lnTo>
                <a:lnTo>
                  <a:pt x="151" y="876"/>
                </a:lnTo>
                <a:lnTo>
                  <a:pt x="151" y="875"/>
                </a:lnTo>
                <a:lnTo>
                  <a:pt x="151" y="872"/>
                </a:lnTo>
                <a:lnTo>
                  <a:pt x="151" y="871"/>
                </a:lnTo>
                <a:lnTo>
                  <a:pt x="150" y="871"/>
                </a:lnTo>
                <a:lnTo>
                  <a:pt x="149" y="867"/>
                </a:lnTo>
                <a:lnTo>
                  <a:pt x="148" y="866"/>
                </a:lnTo>
                <a:lnTo>
                  <a:pt x="146" y="866"/>
                </a:lnTo>
                <a:lnTo>
                  <a:pt x="145" y="865"/>
                </a:lnTo>
                <a:lnTo>
                  <a:pt x="144" y="866"/>
                </a:lnTo>
                <a:lnTo>
                  <a:pt x="143" y="866"/>
                </a:lnTo>
                <a:lnTo>
                  <a:pt x="140" y="865"/>
                </a:lnTo>
                <a:lnTo>
                  <a:pt x="138" y="864"/>
                </a:lnTo>
                <a:lnTo>
                  <a:pt x="135" y="865"/>
                </a:lnTo>
                <a:lnTo>
                  <a:pt x="134" y="864"/>
                </a:lnTo>
                <a:lnTo>
                  <a:pt x="133" y="864"/>
                </a:lnTo>
                <a:lnTo>
                  <a:pt x="132" y="863"/>
                </a:lnTo>
                <a:lnTo>
                  <a:pt x="131" y="862"/>
                </a:lnTo>
                <a:lnTo>
                  <a:pt x="131" y="861"/>
                </a:lnTo>
                <a:lnTo>
                  <a:pt x="131" y="860"/>
                </a:lnTo>
                <a:lnTo>
                  <a:pt x="131" y="858"/>
                </a:lnTo>
                <a:lnTo>
                  <a:pt x="132" y="857"/>
                </a:lnTo>
                <a:lnTo>
                  <a:pt x="132" y="855"/>
                </a:lnTo>
                <a:lnTo>
                  <a:pt x="131" y="854"/>
                </a:lnTo>
                <a:lnTo>
                  <a:pt x="131" y="853"/>
                </a:lnTo>
                <a:lnTo>
                  <a:pt x="129" y="852"/>
                </a:lnTo>
                <a:lnTo>
                  <a:pt x="128" y="850"/>
                </a:lnTo>
                <a:lnTo>
                  <a:pt x="128" y="849"/>
                </a:lnTo>
                <a:lnTo>
                  <a:pt x="125" y="847"/>
                </a:lnTo>
                <a:lnTo>
                  <a:pt x="121" y="843"/>
                </a:lnTo>
                <a:lnTo>
                  <a:pt x="120" y="842"/>
                </a:lnTo>
                <a:lnTo>
                  <a:pt x="118" y="841"/>
                </a:lnTo>
                <a:lnTo>
                  <a:pt x="117" y="841"/>
                </a:lnTo>
                <a:lnTo>
                  <a:pt x="114" y="842"/>
                </a:lnTo>
                <a:lnTo>
                  <a:pt x="113" y="841"/>
                </a:lnTo>
                <a:lnTo>
                  <a:pt x="113" y="840"/>
                </a:lnTo>
                <a:lnTo>
                  <a:pt x="112" y="840"/>
                </a:lnTo>
                <a:lnTo>
                  <a:pt x="110" y="839"/>
                </a:lnTo>
                <a:lnTo>
                  <a:pt x="108" y="839"/>
                </a:lnTo>
                <a:lnTo>
                  <a:pt x="106" y="838"/>
                </a:lnTo>
                <a:lnTo>
                  <a:pt x="105" y="837"/>
                </a:lnTo>
                <a:lnTo>
                  <a:pt x="105" y="835"/>
                </a:lnTo>
                <a:lnTo>
                  <a:pt x="105" y="833"/>
                </a:lnTo>
                <a:lnTo>
                  <a:pt x="105" y="832"/>
                </a:lnTo>
                <a:lnTo>
                  <a:pt x="102" y="832"/>
                </a:lnTo>
                <a:lnTo>
                  <a:pt x="100" y="831"/>
                </a:lnTo>
                <a:lnTo>
                  <a:pt x="97" y="830"/>
                </a:lnTo>
                <a:lnTo>
                  <a:pt x="95" y="831"/>
                </a:lnTo>
                <a:lnTo>
                  <a:pt x="93" y="830"/>
                </a:lnTo>
                <a:lnTo>
                  <a:pt x="92" y="829"/>
                </a:lnTo>
                <a:lnTo>
                  <a:pt x="93" y="827"/>
                </a:lnTo>
                <a:lnTo>
                  <a:pt x="92" y="823"/>
                </a:lnTo>
                <a:lnTo>
                  <a:pt x="91" y="822"/>
                </a:lnTo>
                <a:lnTo>
                  <a:pt x="91" y="821"/>
                </a:lnTo>
                <a:lnTo>
                  <a:pt x="91" y="818"/>
                </a:lnTo>
                <a:lnTo>
                  <a:pt x="90" y="818"/>
                </a:lnTo>
                <a:lnTo>
                  <a:pt x="89" y="818"/>
                </a:lnTo>
                <a:lnTo>
                  <a:pt x="88" y="817"/>
                </a:lnTo>
                <a:lnTo>
                  <a:pt x="88" y="815"/>
                </a:lnTo>
                <a:lnTo>
                  <a:pt x="89" y="815"/>
                </a:lnTo>
                <a:lnTo>
                  <a:pt x="90" y="813"/>
                </a:lnTo>
                <a:lnTo>
                  <a:pt x="90" y="812"/>
                </a:lnTo>
                <a:lnTo>
                  <a:pt x="88" y="811"/>
                </a:lnTo>
                <a:lnTo>
                  <a:pt x="88" y="810"/>
                </a:lnTo>
                <a:lnTo>
                  <a:pt x="88" y="809"/>
                </a:lnTo>
                <a:lnTo>
                  <a:pt x="86" y="806"/>
                </a:lnTo>
                <a:lnTo>
                  <a:pt x="86" y="805"/>
                </a:lnTo>
                <a:lnTo>
                  <a:pt x="87" y="802"/>
                </a:lnTo>
                <a:lnTo>
                  <a:pt x="88" y="802"/>
                </a:lnTo>
                <a:lnTo>
                  <a:pt x="87" y="802"/>
                </a:lnTo>
                <a:lnTo>
                  <a:pt x="87" y="799"/>
                </a:lnTo>
                <a:lnTo>
                  <a:pt x="86" y="798"/>
                </a:lnTo>
                <a:lnTo>
                  <a:pt x="87" y="798"/>
                </a:lnTo>
                <a:lnTo>
                  <a:pt x="88" y="796"/>
                </a:lnTo>
                <a:lnTo>
                  <a:pt x="88" y="795"/>
                </a:lnTo>
                <a:lnTo>
                  <a:pt x="89" y="792"/>
                </a:lnTo>
                <a:lnTo>
                  <a:pt x="89" y="790"/>
                </a:lnTo>
                <a:lnTo>
                  <a:pt x="88" y="788"/>
                </a:lnTo>
                <a:lnTo>
                  <a:pt x="87" y="787"/>
                </a:lnTo>
                <a:lnTo>
                  <a:pt x="85" y="787"/>
                </a:lnTo>
                <a:lnTo>
                  <a:pt x="84" y="786"/>
                </a:lnTo>
                <a:lnTo>
                  <a:pt x="84" y="785"/>
                </a:lnTo>
                <a:lnTo>
                  <a:pt x="83" y="782"/>
                </a:lnTo>
                <a:lnTo>
                  <a:pt x="79" y="779"/>
                </a:lnTo>
                <a:lnTo>
                  <a:pt x="78" y="775"/>
                </a:lnTo>
                <a:lnTo>
                  <a:pt x="76" y="772"/>
                </a:lnTo>
                <a:lnTo>
                  <a:pt x="76" y="766"/>
                </a:lnTo>
                <a:lnTo>
                  <a:pt x="75" y="765"/>
                </a:lnTo>
                <a:lnTo>
                  <a:pt x="73" y="760"/>
                </a:lnTo>
                <a:lnTo>
                  <a:pt x="72" y="757"/>
                </a:lnTo>
                <a:lnTo>
                  <a:pt x="71" y="751"/>
                </a:lnTo>
                <a:lnTo>
                  <a:pt x="71" y="750"/>
                </a:lnTo>
                <a:lnTo>
                  <a:pt x="70" y="750"/>
                </a:lnTo>
                <a:lnTo>
                  <a:pt x="68" y="750"/>
                </a:lnTo>
                <a:lnTo>
                  <a:pt x="68" y="746"/>
                </a:lnTo>
                <a:lnTo>
                  <a:pt x="68" y="745"/>
                </a:lnTo>
                <a:lnTo>
                  <a:pt x="65" y="740"/>
                </a:lnTo>
                <a:lnTo>
                  <a:pt x="64" y="737"/>
                </a:lnTo>
                <a:lnTo>
                  <a:pt x="61" y="735"/>
                </a:lnTo>
                <a:lnTo>
                  <a:pt x="59" y="731"/>
                </a:lnTo>
                <a:lnTo>
                  <a:pt x="59" y="730"/>
                </a:lnTo>
                <a:lnTo>
                  <a:pt x="55" y="727"/>
                </a:lnTo>
                <a:lnTo>
                  <a:pt x="54" y="727"/>
                </a:lnTo>
                <a:lnTo>
                  <a:pt x="53" y="727"/>
                </a:lnTo>
                <a:lnTo>
                  <a:pt x="52" y="724"/>
                </a:lnTo>
                <a:lnTo>
                  <a:pt x="51" y="724"/>
                </a:lnTo>
                <a:lnTo>
                  <a:pt x="51" y="721"/>
                </a:lnTo>
                <a:lnTo>
                  <a:pt x="52" y="718"/>
                </a:lnTo>
                <a:lnTo>
                  <a:pt x="50" y="714"/>
                </a:lnTo>
                <a:lnTo>
                  <a:pt x="50" y="713"/>
                </a:lnTo>
                <a:lnTo>
                  <a:pt x="49" y="711"/>
                </a:lnTo>
                <a:lnTo>
                  <a:pt x="47" y="711"/>
                </a:lnTo>
                <a:lnTo>
                  <a:pt x="47" y="710"/>
                </a:lnTo>
                <a:lnTo>
                  <a:pt x="46" y="708"/>
                </a:lnTo>
                <a:lnTo>
                  <a:pt x="45" y="708"/>
                </a:lnTo>
                <a:lnTo>
                  <a:pt x="43" y="706"/>
                </a:lnTo>
                <a:lnTo>
                  <a:pt x="41" y="701"/>
                </a:lnTo>
                <a:lnTo>
                  <a:pt x="39" y="701"/>
                </a:lnTo>
                <a:lnTo>
                  <a:pt x="39" y="699"/>
                </a:lnTo>
                <a:lnTo>
                  <a:pt x="36" y="699"/>
                </a:lnTo>
                <a:lnTo>
                  <a:pt x="36" y="698"/>
                </a:lnTo>
                <a:lnTo>
                  <a:pt x="35" y="697"/>
                </a:lnTo>
                <a:lnTo>
                  <a:pt x="33" y="695"/>
                </a:lnTo>
                <a:lnTo>
                  <a:pt x="30" y="690"/>
                </a:lnTo>
                <a:lnTo>
                  <a:pt x="30" y="687"/>
                </a:lnTo>
                <a:lnTo>
                  <a:pt x="30" y="685"/>
                </a:lnTo>
                <a:lnTo>
                  <a:pt x="30" y="679"/>
                </a:lnTo>
                <a:lnTo>
                  <a:pt x="30" y="678"/>
                </a:lnTo>
                <a:lnTo>
                  <a:pt x="32" y="676"/>
                </a:lnTo>
                <a:lnTo>
                  <a:pt x="33" y="673"/>
                </a:lnTo>
                <a:lnTo>
                  <a:pt x="37" y="670"/>
                </a:lnTo>
                <a:lnTo>
                  <a:pt x="39" y="669"/>
                </a:lnTo>
                <a:lnTo>
                  <a:pt x="40" y="667"/>
                </a:lnTo>
                <a:lnTo>
                  <a:pt x="41" y="665"/>
                </a:lnTo>
                <a:lnTo>
                  <a:pt x="43" y="665"/>
                </a:lnTo>
                <a:lnTo>
                  <a:pt x="43" y="664"/>
                </a:lnTo>
                <a:lnTo>
                  <a:pt x="44" y="664"/>
                </a:lnTo>
                <a:lnTo>
                  <a:pt x="45" y="664"/>
                </a:lnTo>
                <a:lnTo>
                  <a:pt x="45" y="662"/>
                </a:lnTo>
                <a:lnTo>
                  <a:pt x="73" y="599"/>
                </a:lnTo>
                <a:lnTo>
                  <a:pt x="85" y="574"/>
                </a:lnTo>
                <a:lnTo>
                  <a:pt x="91" y="561"/>
                </a:lnTo>
                <a:lnTo>
                  <a:pt x="96" y="549"/>
                </a:lnTo>
                <a:lnTo>
                  <a:pt x="117" y="503"/>
                </a:lnTo>
                <a:lnTo>
                  <a:pt x="134" y="468"/>
                </a:lnTo>
                <a:lnTo>
                  <a:pt x="138" y="457"/>
                </a:lnTo>
                <a:lnTo>
                  <a:pt x="141" y="450"/>
                </a:lnTo>
                <a:lnTo>
                  <a:pt x="143" y="446"/>
                </a:lnTo>
                <a:lnTo>
                  <a:pt x="149" y="433"/>
                </a:lnTo>
                <a:lnTo>
                  <a:pt x="151" y="426"/>
                </a:lnTo>
                <a:lnTo>
                  <a:pt x="160" y="407"/>
                </a:lnTo>
                <a:lnTo>
                  <a:pt x="165" y="396"/>
                </a:lnTo>
                <a:lnTo>
                  <a:pt x="168" y="390"/>
                </a:lnTo>
                <a:lnTo>
                  <a:pt x="172" y="382"/>
                </a:lnTo>
                <a:lnTo>
                  <a:pt x="175" y="374"/>
                </a:lnTo>
                <a:lnTo>
                  <a:pt x="177" y="369"/>
                </a:lnTo>
                <a:lnTo>
                  <a:pt x="177" y="368"/>
                </a:lnTo>
                <a:lnTo>
                  <a:pt x="176" y="368"/>
                </a:lnTo>
                <a:lnTo>
                  <a:pt x="175" y="368"/>
                </a:lnTo>
                <a:lnTo>
                  <a:pt x="174" y="368"/>
                </a:lnTo>
                <a:lnTo>
                  <a:pt x="173" y="368"/>
                </a:lnTo>
                <a:lnTo>
                  <a:pt x="173" y="367"/>
                </a:lnTo>
                <a:lnTo>
                  <a:pt x="176" y="363"/>
                </a:lnTo>
                <a:lnTo>
                  <a:pt x="176" y="362"/>
                </a:lnTo>
                <a:lnTo>
                  <a:pt x="176" y="361"/>
                </a:lnTo>
                <a:lnTo>
                  <a:pt x="177" y="359"/>
                </a:lnTo>
                <a:lnTo>
                  <a:pt x="178" y="356"/>
                </a:lnTo>
                <a:lnTo>
                  <a:pt x="179" y="355"/>
                </a:lnTo>
                <a:lnTo>
                  <a:pt x="180" y="355"/>
                </a:lnTo>
                <a:lnTo>
                  <a:pt x="183" y="354"/>
                </a:lnTo>
                <a:lnTo>
                  <a:pt x="187" y="352"/>
                </a:lnTo>
                <a:lnTo>
                  <a:pt x="190" y="350"/>
                </a:lnTo>
                <a:lnTo>
                  <a:pt x="192" y="349"/>
                </a:lnTo>
                <a:lnTo>
                  <a:pt x="194" y="346"/>
                </a:lnTo>
                <a:lnTo>
                  <a:pt x="196" y="343"/>
                </a:lnTo>
                <a:lnTo>
                  <a:pt x="199" y="339"/>
                </a:lnTo>
                <a:lnTo>
                  <a:pt x="199" y="338"/>
                </a:lnTo>
                <a:lnTo>
                  <a:pt x="195" y="339"/>
                </a:lnTo>
                <a:lnTo>
                  <a:pt x="194" y="339"/>
                </a:lnTo>
                <a:lnTo>
                  <a:pt x="192" y="339"/>
                </a:lnTo>
                <a:lnTo>
                  <a:pt x="192" y="340"/>
                </a:lnTo>
                <a:lnTo>
                  <a:pt x="191" y="340"/>
                </a:lnTo>
                <a:lnTo>
                  <a:pt x="189" y="340"/>
                </a:lnTo>
                <a:lnTo>
                  <a:pt x="188" y="342"/>
                </a:lnTo>
                <a:lnTo>
                  <a:pt x="186" y="342"/>
                </a:lnTo>
                <a:lnTo>
                  <a:pt x="185" y="343"/>
                </a:lnTo>
                <a:lnTo>
                  <a:pt x="185" y="345"/>
                </a:lnTo>
                <a:lnTo>
                  <a:pt x="184" y="345"/>
                </a:lnTo>
                <a:lnTo>
                  <a:pt x="183" y="346"/>
                </a:lnTo>
                <a:lnTo>
                  <a:pt x="181" y="347"/>
                </a:lnTo>
                <a:lnTo>
                  <a:pt x="180" y="345"/>
                </a:lnTo>
                <a:lnTo>
                  <a:pt x="179" y="346"/>
                </a:lnTo>
                <a:lnTo>
                  <a:pt x="178" y="348"/>
                </a:lnTo>
                <a:lnTo>
                  <a:pt x="177" y="349"/>
                </a:lnTo>
                <a:lnTo>
                  <a:pt x="176" y="349"/>
                </a:lnTo>
                <a:lnTo>
                  <a:pt x="175" y="347"/>
                </a:lnTo>
                <a:lnTo>
                  <a:pt x="173" y="347"/>
                </a:lnTo>
                <a:lnTo>
                  <a:pt x="172" y="348"/>
                </a:lnTo>
                <a:lnTo>
                  <a:pt x="172" y="349"/>
                </a:lnTo>
                <a:lnTo>
                  <a:pt x="170" y="346"/>
                </a:lnTo>
                <a:lnTo>
                  <a:pt x="169" y="346"/>
                </a:lnTo>
                <a:lnTo>
                  <a:pt x="168" y="347"/>
                </a:lnTo>
                <a:lnTo>
                  <a:pt x="166" y="348"/>
                </a:lnTo>
                <a:lnTo>
                  <a:pt x="166" y="349"/>
                </a:lnTo>
                <a:lnTo>
                  <a:pt x="165" y="349"/>
                </a:lnTo>
                <a:lnTo>
                  <a:pt x="164" y="349"/>
                </a:lnTo>
                <a:lnTo>
                  <a:pt x="163" y="349"/>
                </a:lnTo>
                <a:lnTo>
                  <a:pt x="163" y="351"/>
                </a:lnTo>
                <a:lnTo>
                  <a:pt x="162" y="351"/>
                </a:lnTo>
                <a:lnTo>
                  <a:pt x="161" y="351"/>
                </a:lnTo>
                <a:lnTo>
                  <a:pt x="159" y="351"/>
                </a:lnTo>
                <a:lnTo>
                  <a:pt x="157" y="352"/>
                </a:lnTo>
                <a:lnTo>
                  <a:pt x="156" y="351"/>
                </a:lnTo>
                <a:lnTo>
                  <a:pt x="156" y="349"/>
                </a:lnTo>
                <a:lnTo>
                  <a:pt x="154" y="349"/>
                </a:lnTo>
                <a:lnTo>
                  <a:pt x="152" y="349"/>
                </a:lnTo>
                <a:lnTo>
                  <a:pt x="151" y="349"/>
                </a:lnTo>
                <a:lnTo>
                  <a:pt x="151" y="348"/>
                </a:lnTo>
                <a:lnTo>
                  <a:pt x="151" y="346"/>
                </a:lnTo>
                <a:lnTo>
                  <a:pt x="152" y="344"/>
                </a:lnTo>
                <a:lnTo>
                  <a:pt x="154" y="342"/>
                </a:lnTo>
                <a:lnTo>
                  <a:pt x="154" y="341"/>
                </a:lnTo>
                <a:lnTo>
                  <a:pt x="154" y="339"/>
                </a:lnTo>
                <a:lnTo>
                  <a:pt x="154" y="338"/>
                </a:lnTo>
                <a:lnTo>
                  <a:pt x="154" y="337"/>
                </a:lnTo>
                <a:lnTo>
                  <a:pt x="153" y="336"/>
                </a:lnTo>
                <a:lnTo>
                  <a:pt x="151" y="336"/>
                </a:lnTo>
                <a:lnTo>
                  <a:pt x="149" y="337"/>
                </a:lnTo>
                <a:lnTo>
                  <a:pt x="147" y="337"/>
                </a:lnTo>
                <a:lnTo>
                  <a:pt x="146" y="337"/>
                </a:lnTo>
                <a:lnTo>
                  <a:pt x="145" y="337"/>
                </a:lnTo>
                <a:lnTo>
                  <a:pt x="143" y="336"/>
                </a:lnTo>
                <a:lnTo>
                  <a:pt x="142" y="334"/>
                </a:lnTo>
                <a:lnTo>
                  <a:pt x="141" y="333"/>
                </a:lnTo>
                <a:lnTo>
                  <a:pt x="138" y="333"/>
                </a:lnTo>
                <a:lnTo>
                  <a:pt x="137" y="332"/>
                </a:lnTo>
                <a:lnTo>
                  <a:pt x="137" y="331"/>
                </a:lnTo>
                <a:lnTo>
                  <a:pt x="136" y="330"/>
                </a:lnTo>
                <a:lnTo>
                  <a:pt x="136" y="329"/>
                </a:lnTo>
                <a:lnTo>
                  <a:pt x="133" y="329"/>
                </a:lnTo>
                <a:lnTo>
                  <a:pt x="132" y="329"/>
                </a:lnTo>
                <a:lnTo>
                  <a:pt x="131" y="326"/>
                </a:lnTo>
                <a:lnTo>
                  <a:pt x="130" y="325"/>
                </a:lnTo>
                <a:lnTo>
                  <a:pt x="130" y="323"/>
                </a:lnTo>
                <a:lnTo>
                  <a:pt x="131" y="323"/>
                </a:lnTo>
                <a:lnTo>
                  <a:pt x="130" y="322"/>
                </a:lnTo>
                <a:lnTo>
                  <a:pt x="130" y="321"/>
                </a:lnTo>
                <a:lnTo>
                  <a:pt x="129" y="321"/>
                </a:lnTo>
                <a:lnTo>
                  <a:pt x="128" y="321"/>
                </a:lnTo>
                <a:lnTo>
                  <a:pt x="128" y="320"/>
                </a:lnTo>
                <a:lnTo>
                  <a:pt x="126" y="320"/>
                </a:lnTo>
                <a:lnTo>
                  <a:pt x="125" y="319"/>
                </a:lnTo>
                <a:lnTo>
                  <a:pt x="124" y="319"/>
                </a:lnTo>
                <a:lnTo>
                  <a:pt x="123" y="319"/>
                </a:lnTo>
                <a:lnTo>
                  <a:pt x="123" y="318"/>
                </a:lnTo>
                <a:lnTo>
                  <a:pt x="123" y="317"/>
                </a:lnTo>
                <a:lnTo>
                  <a:pt x="123" y="316"/>
                </a:lnTo>
                <a:lnTo>
                  <a:pt x="122" y="316"/>
                </a:lnTo>
                <a:lnTo>
                  <a:pt x="121" y="316"/>
                </a:lnTo>
                <a:lnTo>
                  <a:pt x="120" y="316"/>
                </a:lnTo>
                <a:lnTo>
                  <a:pt x="120" y="315"/>
                </a:lnTo>
                <a:lnTo>
                  <a:pt x="119" y="316"/>
                </a:lnTo>
                <a:lnTo>
                  <a:pt x="118" y="316"/>
                </a:lnTo>
                <a:lnTo>
                  <a:pt x="117" y="316"/>
                </a:lnTo>
                <a:lnTo>
                  <a:pt x="117" y="315"/>
                </a:lnTo>
                <a:lnTo>
                  <a:pt x="117" y="314"/>
                </a:lnTo>
                <a:lnTo>
                  <a:pt x="117" y="313"/>
                </a:lnTo>
                <a:lnTo>
                  <a:pt x="116" y="313"/>
                </a:lnTo>
                <a:lnTo>
                  <a:pt x="117" y="314"/>
                </a:lnTo>
                <a:lnTo>
                  <a:pt x="116" y="315"/>
                </a:lnTo>
                <a:lnTo>
                  <a:pt x="115" y="315"/>
                </a:lnTo>
                <a:lnTo>
                  <a:pt x="114" y="315"/>
                </a:lnTo>
                <a:lnTo>
                  <a:pt x="113" y="316"/>
                </a:lnTo>
                <a:lnTo>
                  <a:pt x="111" y="315"/>
                </a:lnTo>
                <a:lnTo>
                  <a:pt x="110" y="315"/>
                </a:lnTo>
                <a:lnTo>
                  <a:pt x="111" y="316"/>
                </a:lnTo>
                <a:lnTo>
                  <a:pt x="110" y="316"/>
                </a:lnTo>
                <a:lnTo>
                  <a:pt x="108" y="315"/>
                </a:lnTo>
                <a:lnTo>
                  <a:pt x="107" y="316"/>
                </a:lnTo>
                <a:lnTo>
                  <a:pt x="106" y="315"/>
                </a:lnTo>
                <a:lnTo>
                  <a:pt x="107" y="314"/>
                </a:lnTo>
                <a:lnTo>
                  <a:pt x="107" y="313"/>
                </a:lnTo>
                <a:lnTo>
                  <a:pt x="106" y="313"/>
                </a:lnTo>
                <a:lnTo>
                  <a:pt x="106" y="312"/>
                </a:lnTo>
                <a:lnTo>
                  <a:pt x="105" y="312"/>
                </a:lnTo>
                <a:lnTo>
                  <a:pt x="105" y="313"/>
                </a:lnTo>
                <a:lnTo>
                  <a:pt x="103" y="313"/>
                </a:lnTo>
                <a:lnTo>
                  <a:pt x="104" y="312"/>
                </a:lnTo>
                <a:lnTo>
                  <a:pt x="104" y="311"/>
                </a:lnTo>
                <a:lnTo>
                  <a:pt x="101" y="312"/>
                </a:lnTo>
                <a:lnTo>
                  <a:pt x="100" y="311"/>
                </a:lnTo>
                <a:lnTo>
                  <a:pt x="101" y="310"/>
                </a:lnTo>
                <a:lnTo>
                  <a:pt x="99" y="310"/>
                </a:lnTo>
                <a:lnTo>
                  <a:pt x="97" y="310"/>
                </a:lnTo>
                <a:lnTo>
                  <a:pt x="97" y="309"/>
                </a:lnTo>
                <a:lnTo>
                  <a:pt x="97" y="308"/>
                </a:lnTo>
                <a:lnTo>
                  <a:pt x="96" y="307"/>
                </a:lnTo>
                <a:lnTo>
                  <a:pt x="95" y="307"/>
                </a:lnTo>
                <a:lnTo>
                  <a:pt x="93" y="307"/>
                </a:lnTo>
                <a:lnTo>
                  <a:pt x="93" y="306"/>
                </a:lnTo>
                <a:lnTo>
                  <a:pt x="93" y="305"/>
                </a:lnTo>
                <a:lnTo>
                  <a:pt x="92" y="304"/>
                </a:lnTo>
                <a:lnTo>
                  <a:pt x="91" y="305"/>
                </a:lnTo>
                <a:lnTo>
                  <a:pt x="88" y="306"/>
                </a:lnTo>
                <a:lnTo>
                  <a:pt x="88" y="305"/>
                </a:lnTo>
                <a:lnTo>
                  <a:pt x="87" y="306"/>
                </a:lnTo>
                <a:lnTo>
                  <a:pt x="85" y="305"/>
                </a:lnTo>
                <a:lnTo>
                  <a:pt x="85" y="303"/>
                </a:lnTo>
                <a:lnTo>
                  <a:pt x="84" y="302"/>
                </a:lnTo>
                <a:lnTo>
                  <a:pt x="84" y="300"/>
                </a:lnTo>
                <a:lnTo>
                  <a:pt x="83" y="300"/>
                </a:lnTo>
                <a:lnTo>
                  <a:pt x="82" y="300"/>
                </a:lnTo>
                <a:lnTo>
                  <a:pt x="81" y="300"/>
                </a:lnTo>
                <a:lnTo>
                  <a:pt x="80" y="300"/>
                </a:lnTo>
                <a:lnTo>
                  <a:pt x="79" y="300"/>
                </a:lnTo>
                <a:lnTo>
                  <a:pt x="79" y="299"/>
                </a:lnTo>
                <a:lnTo>
                  <a:pt x="79" y="298"/>
                </a:lnTo>
                <a:lnTo>
                  <a:pt x="79" y="299"/>
                </a:lnTo>
                <a:lnTo>
                  <a:pt x="78" y="298"/>
                </a:lnTo>
                <a:lnTo>
                  <a:pt x="78" y="297"/>
                </a:lnTo>
                <a:lnTo>
                  <a:pt x="77" y="297"/>
                </a:lnTo>
                <a:lnTo>
                  <a:pt x="77" y="296"/>
                </a:lnTo>
                <a:lnTo>
                  <a:pt x="76" y="296"/>
                </a:lnTo>
                <a:lnTo>
                  <a:pt x="76" y="295"/>
                </a:lnTo>
                <a:lnTo>
                  <a:pt x="75" y="294"/>
                </a:lnTo>
                <a:lnTo>
                  <a:pt x="73" y="294"/>
                </a:lnTo>
                <a:lnTo>
                  <a:pt x="72" y="294"/>
                </a:lnTo>
                <a:lnTo>
                  <a:pt x="71" y="294"/>
                </a:lnTo>
                <a:lnTo>
                  <a:pt x="70" y="294"/>
                </a:lnTo>
                <a:lnTo>
                  <a:pt x="70" y="293"/>
                </a:lnTo>
                <a:lnTo>
                  <a:pt x="69" y="292"/>
                </a:lnTo>
                <a:lnTo>
                  <a:pt x="68" y="292"/>
                </a:lnTo>
                <a:lnTo>
                  <a:pt x="67" y="292"/>
                </a:lnTo>
                <a:lnTo>
                  <a:pt x="67" y="290"/>
                </a:lnTo>
                <a:lnTo>
                  <a:pt x="65" y="290"/>
                </a:lnTo>
                <a:lnTo>
                  <a:pt x="66" y="289"/>
                </a:lnTo>
                <a:lnTo>
                  <a:pt x="65" y="289"/>
                </a:lnTo>
                <a:lnTo>
                  <a:pt x="64" y="288"/>
                </a:lnTo>
                <a:lnTo>
                  <a:pt x="64" y="287"/>
                </a:lnTo>
                <a:lnTo>
                  <a:pt x="64" y="286"/>
                </a:lnTo>
                <a:lnTo>
                  <a:pt x="65" y="286"/>
                </a:lnTo>
                <a:lnTo>
                  <a:pt x="65" y="284"/>
                </a:lnTo>
                <a:lnTo>
                  <a:pt x="65" y="280"/>
                </a:lnTo>
                <a:lnTo>
                  <a:pt x="66" y="279"/>
                </a:lnTo>
                <a:lnTo>
                  <a:pt x="66" y="277"/>
                </a:lnTo>
                <a:lnTo>
                  <a:pt x="65" y="277"/>
                </a:lnTo>
                <a:lnTo>
                  <a:pt x="66" y="275"/>
                </a:lnTo>
                <a:lnTo>
                  <a:pt x="65" y="274"/>
                </a:lnTo>
                <a:lnTo>
                  <a:pt x="63" y="274"/>
                </a:lnTo>
                <a:lnTo>
                  <a:pt x="62" y="272"/>
                </a:lnTo>
                <a:lnTo>
                  <a:pt x="63" y="271"/>
                </a:lnTo>
                <a:lnTo>
                  <a:pt x="62" y="271"/>
                </a:lnTo>
                <a:lnTo>
                  <a:pt x="62" y="270"/>
                </a:lnTo>
                <a:lnTo>
                  <a:pt x="61" y="270"/>
                </a:lnTo>
                <a:lnTo>
                  <a:pt x="58" y="272"/>
                </a:lnTo>
                <a:lnTo>
                  <a:pt x="58" y="273"/>
                </a:lnTo>
                <a:lnTo>
                  <a:pt x="58" y="274"/>
                </a:lnTo>
                <a:lnTo>
                  <a:pt x="57" y="274"/>
                </a:lnTo>
                <a:lnTo>
                  <a:pt x="55" y="274"/>
                </a:lnTo>
                <a:lnTo>
                  <a:pt x="55" y="276"/>
                </a:lnTo>
                <a:lnTo>
                  <a:pt x="55" y="277"/>
                </a:lnTo>
                <a:lnTo>
                  <a:pt x="53" y="279"/>
                </a:lnTo>
                <a:lnTo>
                  <a:pt x="52" y="280"/>
                </a:lnTo>
                <a:lnTo>
                  <a:pt x="50" y="277"/>
                </a:lnTo>
                <a:lnTo>
                  <a:pt x="48" y="274"/>
                </a:lnTo>
                <a:lnTo>
                  <a:pt x="47" y="274"/>
                </a:lnTo>
                <a:lnTo>
                  <a:pt x="45" y="272"/>
                </a:lnTo>
                <a:lnTo>
                  <a:pt x="45" y="273"/>
                </a:lnTo>
                <a:lnTo>
                  <a:pt x="41" y="273"/>
                </a:lnTo>
                <a:lnTo>
                  <a:pt x="41" y="272"/>
                </a:lnTo>
                <a:lnTo>
                  <a:pt x="40" y="271"/>
                </a:lnTo>
                <a:lnTo>
                  <a:pt x="39" y="271"/>
                </a:lnTo>
                <a:lnTo>
                  <a:pt x="38" y="271"/>
                </a:lnTo>
                <a:lnTo>
                  <a:pt x="39" y="270"/>
                </a:lnTo>
                <a:lnTo>
                  <a:pt x="38" y="270"/>
                </a:lnTo>
                <a:lnTo>
                  <a:pt x="38" y="268"/>
                </a:lnTo>
                <a:lnTo>
                  <a:pt x="36" y="266"/>
                </a:lnTo>
                <a:lnTo>
                  <a:pt x="36" y="265"/>
                </a:lnTo>
                <a:lnTo>
                  <a:pt x="36" y="266"/>
                </a:lnTo>
                <a:lnTo>
                  <a:pt x="35" y="265"/>
                </a:lnTo>
                <a:lnTo>
                  <a:pt x="34" y="266"/>
                </a:lnTo>
                <a:lnTo>
                  <a:pt x="33" y="265"/>
                </a:lnTo>
                <a:lnTo>
                  <a:pt x="34" y="264"/>
                </a:lnTo>
                <a:lnTo>
                  <a:pt x="33" y="263"/>
                </a:lnTo>
                <a:lnTo>
                  <a:pt x="33" y="262"/>
                </a:lnTo>
                <a:lnTo>
                  <a:pt x="34" y="261"/>
                </a:lnTo>
                <a:lnTo>
                  <a:pt x="34" y="260"/>
                </a:lnTo>
                <a:lnTo>
                  <a:pt x="33" y="260"/>
                </a:lnTo>
                <a:lnTo>
                  <a:pt x="33" y="259"/>
                </a:lnTo>
                <a:lnTo>
                  <a:pt x="32" y="257"/>
                </a:lnTo>
                <a:lnTo>
                  <a:pt x="32" y="256"/>
                </a:lnTo>
                <a:lnTo>
                  <a:pt x="31" y="255"/>
                </a:lnTo>
                <a:lnTo>
                  <a:pt x="33" y="255"/>
                </a:lnTo>
                <a:lnTo>
                  <a:pt x="33" y="254"/>
                </a:lnTo>
                <a:lnTo>
                  <a:pt x="31" y="253"/>
                </a:lnTo>
                <a:lnTo>
                  <a:pt x="30" y="253"/>
                </a:lnTo>
                <a:lnTo>
                  <a:pt x="30" y="252"/>
                </a:lnTo>
                <a:lnTo>
                  <a:pt x="29" y="252"/>
                </a:lnTo>
                <a:lnTo>
                  <a:pt x="29" y="250"/>
                </a:lnTo>
                <a:lnTo>
                  <a:pt x="28" y="251"/>
                </a:lnTo>
                <a:lnTo>
                  <a:pt x="27" y="251"/>
                </a:lnTo>
                <a:lnTo>
                  <a:pt x="27" y="250"/>
                </a:lnTo>
                <a:lnTo>
                  <a:pt x="24" y="248"/>
                </a:lnTo>
                <a:lnTo>
                  <a:pt x="23" y="248"/>
                </a:lnTo>
                <a:lnTo>
                  <a:pt x="23" y="247"/>
                </a:lnTo>
                <a:lnTo>
                  <a:pt x="22" y="247"/>
                </a:lnTo>
                <a:lnTo>
                  <a:pt x="21" y="246"/>
                </a:lnTo>
                <a:lnTo>
                  <a:pt x="21" y="245"/>
                </a:lnTo>
                <a:lnTo>
                  <a:pt x="20" y="245"/>
                </a:lnTo>
                <a:lnTo>
                  <a:pt x="19" y="242"/>
                </a:lnTo>
                <a:lnTo>
                  <a:pt x="18" y="242"/>
                </a:lnTo>
                <a:lnTo>
                  <a:pt x="17" y="242"/>
                </a:lnTo>
                <a:lnTo>
                  <a:pt x="16" y="242"/>
                </a:lnTo>
                <a:lnTo>
                  <a:pt x="16" y="241"/>
                </a:lnTo>
                <a:lnTo>
                  <a:pt x="15" y="240"/>
                </a:lnTo>
                <a:lnTo>
                  <a:pt x="13" y="239"/>
                </a:lnTo>
                <a:lnTo>
                  <a:pt x="13" y="237"/>
                </a:lnTo>
                <a:lnTo>
                  <a:pt x="13" y="236"/>
                </a:lnTo>
                <a:lnTo>
                  <a:pt x="12" y="235"/>
                </a:lnTo>
                <a:lnTo>
                  <a:pt x="12" y="234"/>
                </a:lnTo>
                <a:lnTo>
                  <a:pt x="12" y="232"/>
                </a:lnTo>
                <a:lnTo>
                  <a:pt x="12" y="231"/>
                </a:lnTo>
                <a:lnTo>
                  <a:pt x="13" y="230"/>
                </a:lnTo>
                <a:lnTo>
                  <a:pt x="13" y="229"/>
                </a:lnTo>
                <a:lnTo>
                  <a:pt x="13" y="228"/>
                </a:lnTo>
                <a:lnTo>
                  <a:pt x="13" y="226"/>
                </a:lnTo>
                <a:lnTo>
                  <a:pt x="11" y="224"/>
                </a:lnTo>
                <a:lnTo>
                  <a:pt x="12" y="222"/>
                </a:lnTo>
                <a:lnTo>
                  <a:pt x="12" y="221"/>
                </a:lnTo>
                <a:lnTo>
                  <a:pt x="11" y="221"/>
                </a:lnTo>
                <a:lnTo>
                  <a:pt x="11" y="220"/>
                </a:lnTo>
                <a:lnTo>
                  <a:pt x="9" y="219"/>
                </a:lnTo>
                <a:lnTo>
                  <a:pt x="8" y="218"/>
                </a:lnTo>
                <a:lnTo>
                  <a:pt x="7" y="218"/>
                </a:lnTo>
                <a:lnTo>
                  <a:pt x="7" y="217"/>
                </a:lnTo>
                <a:lnTo>
                  <a:pt x="5" y="217"/>
                </a:lnTo>
                <a:lnTo>
                  <a:pt x="4" y="216"/>
                </a:lnTo>
                <a:lnTo>
                  <a:pt x="1" y="215"/>
                </a:lnTo>
                <a:lnTo>
                  <a:pt x="1" y="211"/>
                </a:lnTo>
                <a:lnTo>
                  <a:pt x="1" y="210"/>
                </a:lnTo>
                <a:lnTo>
                  <a:pt x="2" y="210"/>
                </a:lnTo>
                <a:lnTo>
                  <a:pt x="2" y="209"/>
                </a:lnTo>
                <a:lnTo>
                  <a:pt x="1" y="209"/>
                </a:lnTo>
                <a:lnTo>
                  <a:pt x="1" y="206"/>
                </a:lnTo>
                <a:lnTo>
                  <a:pt x="1" y="204"/>
                </a:lnTo>
                <a:lnTo>
                  <a:pt x="2" y="201"/>
                </a:lnTo>
                <a:lnTo>
                  <a:pt x="2" y="200"/>
                </a:lnTo>
                <a:lnTo>
                  <a:pt x="2" y="195"/>
                </a:lnTo>
                <a:lnTo>
                  <a:pt x="1" y="194"/>
                </a:lnTo>
                <a:lnTo>
                  <a:pt x="1" y="193"/>
                </a:lnTo>
                <a:lnTo>
                  <a:pt x="1" y="192"/>
                </a:lnTo>
                <a:lnTo>
                  <a:pt x="0" y="190"/>
                </a:lnTo>
                <a:lnTo>
                  <a:pt x="0" y="171"/>
                </a:lnTo>
                <a:lnTo>
                  <a:pt x="0" y="100"/>
                </a:lnTo>
                <a:close/>
                <a:moveTo>
                  <a:pt x="787" y="238"/>
                </a:moveTo>
                <a:lnTo>
                  <a:pt x="787" y="237"/>
                </a:lnTo>
                <a:lnTo>
                  <a:pt x="787" y="238"/>
                </a:lnTo>
                <a:lnTo>
                  <a:pt x="787" y="239"/>
                </a:lnTo>
                <a:lnTo>
                  <a:pt x="787" y="238"/>
                </a:lnTo>
                <a:close/>
                <a:moveTo>
                  <a:pt x="843" y="242"/>
                </a:moveTo>
                <a:lnTo>
                  <a:pt x="844" y="242"/>
                </a:lnTo>
                <a:lnTo>
                  <a:pt x="843" y="242"/>
                </a:lnTo>
                <a:close/>
                <a:moveTo>
                  <a:pt x="844" y="240"/>
                </a:moveTo>
                <a:lnTo>
                  <a:pt x="845" y="240"/>
                </a:lnTo>
                <a:lnTo>
                  <a:pt x="845" y="241"/>
                </a:lnTo>
                <a:lnTo>
                  <a:pt x="845" y="240"/>
                </a:lnTo>
                <a:lnTo>
                  <a:pt x="846" y="241"/>
                </a:lnTo>
                <a:lnTo>
                  <a:pt x="844" y="242"/>
                </a:lnTo>
                <a:lnTo>
                  <a:pt x="844" y="240"/>
                </a:lnTo>
                <a:close/>
                <a:moveTo>
                  <a:pt x="845" y="242"/>
                </a:moveTo>
                <a:lnTo>
                  <a:pt x="845" y="242"/>
                </a:lnTo>
                <a:close/>
                <a:moveTo>
                  <a:pt x="874" y="250"/>
                </a:moveTo>
                <a:lnTo>
                  <a:pt x="875" y="250"/>
                </a:lnTo>
                <a:lnTo>
                  <a:pt x="874" y="251"/>
                </a:lnTo>
                <a:lnTo>
                  <a:pt x="874" y="250"/>
                </a:lnTo>
                <a:close/>
                <a:moveTo>
                  <a:pt x="874" y="252"/>
                </a:moveTo>
                <a:lnTo>
                  <a:pt x="874" y="252"/>
                </a:lnTo>
                <a:lnTo>
                  <a:pt x="875" y="252"/>
                </a:lnTo>
                <a:lnTo>
                  <a:pt x="874" y="252"/>
                </a:lnTo>
                <a:close/>
                <a:moveTo>
                  <a:pt x="884" y="260"/>
                </a:moveTo>
                <a:lnTo>
                  <a:pt x="885" y="260"/>
                </a:lnTo>
                <a:lnTo>
                  <a:pt x="884" y="260"/>
                </a:lnTo>
                <a:close/>
                <a:moveTo>
                  <a:pt x="885" y="264"/>
                </a:moveTo>
                <a:lnTo>
                  <a:pt x="885" y="263"/>
                </a:lnTo>
                <a:lnTo>
                  <a:pt x="886" y="263"/>
                </a:lnTo>
                <a:lnTo>
                  <a:pt x="885" y="264"/>
                </a:lnTo>
                <a:close/>
                <a:moveTo>
                  <a:pt x="889" y="259"/>
                </a:moveTo>
                <a:lnTo>
                  <a:pt x="888" y="259"/>
                </a:lnTo>
                <a:lnTo>
                  <a:pt x="888" y="261"/>
                </a:lnTo>
                <a:lnTo>
                  <a:pt x="886" y="261"/>
                </a:lnTo>
                <a:lnTo>
                  <a:pt x="887" y="260"/>
                </a:lnTo>
                <a:lnTo>
                  <a:pt x="888" y="258"/>
                </a:lnTo>
                <a:lnTo>
                  <a:pt x="889" y="258"/>
                </a:lnTo>
                <a:lnTo>
                  <a:pt x="889" y="259"/>
                </a:lnTo>
                <a:close/>
                <a:moveTo>
                  <a:pt x="894" y="259"/>
                </a:moveTo>
                <a:lnTo>
                  <a:pt x="894" y="258"/>
                </a:lnTo>
                <a:lnTo>
                  <a:pt x="895" y="258"/>
                </a:lnTo>
                <a:lnTo>
                  <a:pt x="895" y="259"/>
                </a:lnTo>
                <a:lnTo>
                  <a:pt x="894" y="259"/>
                </a:lnTo>
                <a:lnTo>
                  <a:pt x="895" y="259"/>
                </a:lnTo>
                <a:lnTo>
                  <a:pt x="894" y="259"/>
                </a:lnTo>
                <a:close/>
                <a:moveTo>
                  <a:pt x="890" y="263"/>
                </a:moveTo>
                <a:lnTo>
                  <a:pt x="890" y="262"/>
                </a:lnTo>
                <a:lnTo>
                  <a:pt x="891" y="261"/>
                </a:lnTo>
                <a:lnTo>
                  <a:pt x="891" y="262"/>
                </a:lnTo>
                <a:lnTo>
                  <a:pt x="891" y="264"/>
                </a:lnTo>
                <a:lnTo>
                  <a:pt x="890" y="263"/>
                </a:lnTo>
                <a:close/>
                <a:moveTo>
                  <a:pt x="898" y="258"/>
                </a:moveTo>
                <a:lnTo>
                  <a:pt x="898" y="258"/>
                </a:lnTo>
                <a:lnTo>
                  <a:pt x="899" y="258"/>
                </a:lnTo>
                <a:lnTo>
                  <a:pt x="898" y="258"/>
                </a:lnTo>
                <a:close/>
                <a:moveTo>
                  <a:pt x="903" y="258"/>
                </a:moveTo>
                <a:lnTo>
                  <a:pt x="903" y="258"/>
                </a:lnTo>
                <a:lnTo>
                  <a:pt x="902" y="258"/>
                </a:lnTo>
                <a:lnTo>
                  <a:pt x="903" y="258"/>
                </a:lnTo>
                <a:close/>
                <a:moveTo>
                  <a:pt x="911" y="268"/>
                </a:moveTo>
                <a:lnTo>
                  <a:pt x="911" y="268"/>
                </a:lnTo>
                <a:lnTo>
                  <a:pt x="911" y="267"/>
                </a:lnTo>
                <a:lnTo>
                  <a:pt x="912" y="267"/>
                </a:lnTo>
                <a:lnTo>
                  <a:pt x="912" y="268"/>
                </a:lnTo>
                <a:lnTo>
                  <a:pt x="913" y="270"/>
                </a:lnTo>
                <a:lnTo>
                  <a:pt x="913" y="271"/>
                </a:lnTo>
                <a:lnTo>
                  <a:pt x="912" y="270"/>
                </a:lnTo>
                <a:lnTo>
                  <a:pt x="911" y="268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8" name="Freeform 80"/>
          <p:cNvSpPr>
            <a:spLocks/>
          </p:cNvSpPr>
          <p:nvPr/>
        </p:nvSpPr>
        <p:spPr bwMode="auto">
          <a:xfrm>
            <a:off x="5387975" y="1811338"/>
            <a:ext cx="982663" cy="444500"/>
          </a:xfrm>
          <a:custGeom>
            <a:avLst/>
            <a:gdLst>
              <a:gd name="T0" fmla="*/ 2147483647 w 619"/>
              <a:gd name="T1" fmla="*/ 2147483647 h 280"/>
              <a:gd name="T2" fmla="*/ 2147483647 w 619"/>
              <a:gd name="T3" fmla="*/ 2147483647 h 280"/>
              <a:gd name="T4" fmla="*/ 2147483647 w 619"/>
              <a:gd name="T5" fmla="*/ 2147483647 h 280"/>
              <a:gd name="T6" fmla="*/ 2147483647 w 619"/>
              <a:gd name="T7" fmla="*/ 2147483647 h 280"/>
              <a:gd name="T8" fmla="*/ 2147483647 w 619"/>
              <a:gd name="T9" fmla="*/ 2147483647 h 280"/>
              <a:gd name="T10" fmla="*/ 2147483647 w 619"/>
              <a:gd name="T11" fmla="*/ 2147483647 h 280"/>
              <a:gd name="T12" fmla="*/ 2147483647 w 619"/>
              <a:gd name="T13" fmla="*/ 2147483647 h 280"/>
              <a:gd name="T14" fmla="*/ 2147483647 w 619"/>
              <a:gd name="T15" fmla="*/ 2147483647 h 280"/>
              <a:gd name="T16" fmla="*/ 2147483647 w 619"/>
              <a:gd name="T17" fmla="*/ 2147483647 h 280"/>
              <a:gd name="T18" fmla="*/ 2147483647 w 619"/>
              <a:gd name="T19" fmla="*/ 2147483647 h 280"/>
              <a:gd name="T20" fmla="*/ 2147483647 w 619"/>
              <a:gd name="T21" fmla="*/ 2147483647 h 280"/>
              <a:gd name="T22" fmla="*/ 2147483647 w 619"/>
              <a:gd name="T23" fmla="*/ 2147483647 h 280"/>
              <a:gd name="T24" fmla="*/ 2147483647 w 619"/>
              <a:gd name="T25" fmla="*/ 2147483647 h 280"/>
              <a:gd name="T26" fmla="*/ 2147483647 w 619"/>
              <a:gd name="T27" fmla="*/ 2147483647 h 280"/>
              <a:gd name="T28" fmla="*/ 2147483647 w 619"/>
              <a:gd name="T29" fmla="*/ 2147483647 h 280"/>
              <a:gd name="T30" fmla="*/ 2147483647 w 619"/>
              <a:gd name="T31" fmla="*/ 2147483647 h 280"/>
              <a:gd name="T32" fmla="*/ 2147483647 w 619"/>
              <a:gd name="T33" fmla="*/ 2147483647 h 280"/>
              <a:gd name="T34" fmla="*/ 2147483647 w 619"/>
              <a:gd name="T35" fmla="*/ 2147483647 h 280"/>
              <a:gd name="T36" fmla="*/ 2147483647 w 619"/>
              <a:gd name="T37" fmla="*/ 2147483647 h 280"/>
              <a:gd name="T38" fmla="*/ 2147483647 w 619"/>
              <a:gd name="T39" fmla="*/ 2147483647 h 280"/>
              <a:gd name="T40" fmla="*/ 2147483647 w 619"/>
              <a:gd name="T41" fmla="*/ 2147483647 h 280"/>
              <a:gd name="T42" fmla="*/ 2147483647 w 619"/>
              <a:gd name="T43" fmla="*/ 2147483647 h 280"/>
              <a:gd name="T44" fmla="*/ 2147483647 w 619"/>
              <a:gd name="T45" fmla="*/ 2147483647 h 280"/>
              <a:gd name="T46" fmla="*/ 2147483647 w 619"/>
              <a:gd name="T47" fmla="*/ 2147483647 h 280"/>
              <a:gd name="T48" fmla="*/ 2147483647 w 619"/>
              <a:gd name="T49" fmla="*/ 2147483647 h 280"/>
              <a:gd name="T50" fmla="*/ 2147483647 w 619"/>
              <a:gd name="T51" fmla="*/ 2147483647 h 280"/>
              <a:gd name="T52" fmla="*/ 2147483647 w 619"/>
              <a:gd name="T53" fmla="*/ 2147483647 h 280"/>
              <a:gd name="T54" fmla="*/ 2147483647 w 619"/>
              <a:gd name="T55" fmla="*/ 2147483647 h 280"/>
              <a:gd name="T56" fmla="*/ 2147483647 w 619"/>
              <a:gd name="T57" fmla="*/ 2147483647 h 280"/>
              <a:gd name="T58" fmla="*/ 2147483647 w 619"/>
              <a:gd name="T59" fmla="*/ 2147483647 h 280"/>
              <a:gd name="T60" fmla="*/ 2147483647 w 619"/>
              <a:gd name="T61" fmla="*/ 2147483647 h 280"/>
              <a:gd name="T62" fmla="*/ 2147483647 w 619"/>
              <a:gd name="T63" fmla="*/ 2147483647 h 280"/>
              <a:gd name="T64" fmla="*/ 2147483647 w 619"/>
              <a:gd name="T65" fmla="*/ 2147483647 h 280"/>
              <a:gd name="T66" fmla="*/ 2147483647 w 619"/>
              <a:gd name="T67" fmla="*/ 2147483647 h 280"/>
              <a:gd name="T68" fmla="*/ 2147483647 w 619"/>
              <a:gd name="T69" fmla="*/ 2147483647 h 280"/>
              <a:gd name="T70" fmla="*/ 2147483647 w 619"/>
              <a:gd name="T71" fmla="*/ 2147483647 h 280"/>
              <a:gd name="T72" fmla="*/ 2147483647 w 619"/>
              <a:gd name="T73" fmla="*/ 2147483647 h 280"/>
              <a:gd name="T74" fmla="*/ 2147483647 w 619"/>
              <a:gd name="T75" fmla="*/ 2147483647 h 280"/>
              <a:gd name="T76" fmla="*/ 2147483647 w 619"/>
              <a:gd name="T77" fmla="*/ 2147483647 h 280"/>
              <a:gd name="T78" fmla="*/ 2147483647 w 619"/>
              <a:gd name="T79" fmla="*/ 2147483647 h 280"/>
              <a:gd name="T80" fmla="*/ 2147483647 w 619"/>
              <a:gd name="T81" fmla="*/ 2147483647 h 280"/>
              <a:gd name="T82" fmla="*/ 2147483647 w 619"/>
              <a:gd name="T83" fmla="*/ 2147483647 h 280"/>
              <a:gd name="T84" fmla="*/ 2147483647 w 619"/>
              <a:gd name="T85" fmla="*/ 2147483647 h 280"/>
              <a:gd name="T86" fmla="*/ 2147483647 w 619"/>
              <a:gd name="T87" fmla="*/ 2147483647 h 280"/>
              <a:gd name="T88" fmla="*/ 2147483647 w 619"/>
              <a:gd name="T89" fmla="*/ 2147483647 h 280"/>
              <a:gd name="T90" fmla="*/ 2147483647 w 619"/>
              <a:gd name="T91" fmla="*/ 2147483647 h 280"/>
              <a:gd name="T92" fmla="*/ 2147483647 w 619"/>
              <a:gd name="T93" fmla="*/ 2147483647 h 280"/>
              <a:gd name="T94" fmla="*/ 2147483647 w 619"/>
              <a:gd name="T95" fmla="*/ 2147483647 h 280"/>
              <a:gd name="T96" fmla="*/ 2147483647 w 619"/>
              <a:gd name="T97" fmla="*/ 2147483647 h 280"/>
              <a:gd name="T98" fmla="*/ 2147483647 w 619"/>
              <a:gd name="T99" fmla="*/ 2147483647 h 280"/>
              <a:gd name="T100" fmla="*/ 2147483647 w 619"/>
              <a:gd name="T101" fmla="*/ 2147483647 h 280"/>
              <a:gd name="T102" fmla="*/ 2147483647 w 619"/>
              <a:gd name="T103" fmla="*/ 2147483647 h 280"/>
              <a:gd name="T104" fmla="*/ 2147483647 w 619"/>
              <a:gd name="T105" fmla="*/ 2147483647 h 280"/>
              <a:gd name="T106" fmla="*/ 2147483647 w 619"/>
              <a:gd name="T107" fmla="*/ 2147483647 h 280"/>
              <a:gd name="T108" fmla="*/ 2147483647 w 619"/>
              <a:gd name="T109" fmla="*/ 2147483647 h 280"/>
              <a:gd name="T110" fmla="*/ 2147483647 w 619"/>
              <a:gd name="T111" fmla="*/ 2147483647 h 280"/>
              <a:gd name="T112" fmla="*/ 2147483647 w 619"/>
              <a:gd name="T113" fmla="*/ 2147483647 h 280"/>
              <a:gd name="T114" fmla="*/ 2147483647 w 619"/>
              <a:gd name="T115" fmla="*/ 2147483647 h 280"/>
              <a:gd name="T116" fmla="*/ 2147483647 w 619"/>
              <a:gd name="T117" fmla="*/ 2147483647 h 280"/>
              <a:gd name="T118" fmla="*/ 2147483647 w 619"/>
              <a:gd name="T119" fmla="*/ 2147483647 h 2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9"/>
              <a:gd name="T181" fmla="*/ 0 h 280"/>
              <a:gd name="T182" fmla="*/ 619 w 619"/>
              <a:gd name="T183" fmla="*/ 280 h 2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9" h="280">
                <a:moveTo>
                  <a:pt x="0" y="100"/>
                </a:moveTo>
                <a:lnTo>
                  <a:pt x="1" y="100"/>
                </a:lnTo>
                <a:lnTo>
                  <a:pt x="2" y="102"/>
                </a:lnTo>
                <a:lnTo>
                  <a:pt x="3" y="101"/>
                </a:lnTo>
                <a:lnTo>
                  <a:pt x="3" y="103"/>
                </a:lnTo>
                <a:lnTo>
                  <a:pt x="4" y="103"/>
                </a:lnTo>
                <a:lnTo>
                  <a:pt x="5" y="103"/>
                </a:lnTo>
                <a:lnTo>
                  <a:pt x="5" y="104"/>
                </a:lnTo>
                <a:lnTo>
                  <a:pt x="7" y="103"/>
                </a:lnTo>
                <a:lnTo>
                  <a:pt x="8" y="103"/>
                </a:lnTo>
                <a:lnTo>
                  <a:pt x="9" y="103"/>
                </a:lnTo>
                <a:lnTo>
                  <a:pt x="10" y="102"/>
                </a:lnTo>
                <a:lnTo>
                  <a:pt x="10" y="101"/>
                </a:lnTo>
                <a:lnTo>
                  <a:pt x="11" y="102"/>
                </a:lnTo>
                <a:lnTo>
                  <a:pt x="13" y="99"/>
                </a:lnTo>
                <a:lnTo>
                  <a:pt x="13" y="98"/>
                </a:lnTo>
                <a:lnTo>
                  <a:pt x="13" y="96"/>
                </a:lnTo>
                <a:lnTo>
                  <a:pt x="13" y="95"/>
                </a:lnTo>
                <a:lnTo>
                  <a:pt x="14" y="95"/>
                </a:lnTo>
                <a:lnTo>
                  <a:pt x="16" y="95"/>
                </a:lnTo>
                <a:lnTo>
                  <a:pt x="16" y="96"/>
                </a:lnTo>
                <a:lnTo>
                  <a:pt x="17" y="95"/>
                </a:lnTo>
                <a:lnTo>
                  <a:pt x="19" y="96"/>
                </a:lnTo>
                <a:lnTo>
                  <a:pt x="19" y="95"/>
                </a:lnTo>
                <a:lnTo>
                  <a:pt x="20" y="96"/>
                </a:lnTo>
                <a:lnTo>
                  <a:pt x="21" y="96"/>
                </a:lnTo>
                <a:lnTo>
                  <a:pt x="21" y="97"/>
                </a:lnTo>
                <a:lnTo>
                  <a:pt x="22" y="97"/>
                </a:lnTo>
                <a:lnTo>
                  <a:pt x="22" y="96"/>
                </a:lnTo>
                <a:lnTo>
                  <a:pt x="23" y="96"/>
                </a:lnTo>
                <a:lnTo>
                  <a:pt x="24" y="95"/>
                </a:lnTo>
                <a:lnTo>
                  <a:pt x="25" y="96"/>
                </a:lnTo>
                <a:lnTo>
                  <a:pt x="25" y="97"/>
                </a:lnTo>
                <a:lnTo>
                  <a:pt x="26" y="96"/>
                </a:lnTo>
                <a:lnTo>
                  <a:pt x="27" y="97"/>
                </a:lnTo>
                <a:lnTo>
                  <a:pt x="27" y="96"/>
                </a:lnTo>
                <a:lnTo>
                  <a:pt x="28" y="96"/>
                </a:lnTo>
                <a:lnTo>
                  <a:pt x="28" y="95"/>
                </a:lnTo>
                <a:lnTo>
                  <a:pt x="30" y="94"/>
                </a:lnTo>
                <a:lnTo>
                  <a:pt x="30" y="93"/>
                </a:lnTo>
                <a:lnTo>
                  <a:pt x="30" y="91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30" y="88"/>
                </a:lnTo>
                <a:lnTo>
                  <a:pt x="27" y="87"/>
                </a:lnTo>
                <a:lnTo>
                  <a:pt x="28" y="86"/>
                </a:lnTo>
                <a:lnTo>
                  <a:pt x="28" y="85"/>
                </a:lnTo>
                <a:lnTo>
                  <a:pt x="28" y="84"/>
                </a:lnTo>
                <a:lnTo>
                  <a:pt x="27" y="83"/>
                </a:lnTo>
                <a:lnTo>
                  <a:pt x="29" y="82"/>
                </a:lnTo>
                <a:lnTo>
                  <a:pt x="29" y="83"/>
                </a:lnTo>
                <a:lnTo>
                  <a:pt x="30" y="83"/>
                </a:lnTo>
                <a:lnTo>
                  <a:pt x="31" y="82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6" y="82"/>
                </a:lnTo>
                <a:lnTo>
                  <a:pt x="37" y="81"/>
                </a:lnTo>
                <a:lnTo>
                  <a:pt x="37" y="80"/>
                </a:lnTo>
                <a:lnTo>
                  <a:pt x="36" y="80"/>
                </a:lnTo>
                <a:lnTo>
                  <a:pt x="36" y="79"/>
                </a:lnTo>
                <a:lnTo>
                  <a:pt x="36" y="78"/>
                </a:lnTo>
                <a:lnTo>
                  <a:pt x="36" y="77"/>
                </a:lnTo>
                <a:lnTo>
                  <a:pt x="38" y="77"/>
                </a:lnTo>
                <a:lnTo>
                  <a:pt x="38" y="76"/>
                </a:lnTo>
                <a:lnTo>
                  <a:pt x="38" y="75"/>
                </a:lnTo>
                <a:lnTo>
                  <a:pt x="39" y="75"/>
                </a:lnTo>
                <a:lnTo>
                  <a:pt x="39" y="74"/>
                </a:lnTo>
                <a:lnTo>
                  <a:pt x="40" y="73"/>
                </a:lnTo>
                <a:lnTo>
                  <a:pt x="41" y="73"/>
                </a:lnTo>
                <a:lnTo>
                  <a:pt x="42" y="73"/>
                </a:lnTo>
                <a:lnTo>
                  <a:pt x="41" y="75"/>
                </a:lnTo>
                <a:lnTo>
                  <a:pt x="43" y="75"/>
                </a:lnTo>
                <a:lnTo>
                  <a:pt x="43" y="74"/>
                </a:lnTo>
                <a:lnTo>
                  <a:pt x="45" y="75"/>
                </a:lnTo>
                <a:lnTo>
                  <a:pt x="45" y="74"/>
                </a:lnTo>
                <a:lnTo>
                  <a:pt x="45" y="75"/>
                </a:lnTo>
                <a:lnTo>
                  <a:pt x="47" y="76"/>
                </a:lnTo>
                <a:lnTo>
                  <a:pt x="47" y="77"/>
                </a:lnTo>
                <a:lnTo>
                  <a:pt x="48" y="75"/>
                </a:lnTo>
                <a:lnTo>
                  <a:pt x="50" y="75"/>
                </a:lnTo>
                <a:lnTo>
                  <a:pt x="50" y="74"/>
                </a:lnTo>
                <a:lnTo>
                  <a:pt x="50" y="75"/>
                </a:lnTo>
                <a:lnTo>
                  <a:pt x="52" y="75"/>
                </a:lnTo>
                <a:lnTo>
                  <a:pt x="53" y="77"/>
                </a:lnTo>
                <a:lnTo>
                  <a:pt x="53" y="79"/>
                </a:lnTo>
                <a:lnTo>
                  <a:pt x="54" y="80"/>
                </a:lnTo>
                <a:lnTo>
                  <a:pt x="56" y="80"/>
                </a:lnTo>
                <a:lnTo>
                  <a:pt x="56" y="79"/>
                </a:lnTo>
                <a:lnTo>
                  <a:pt x="58" y="79"/>
                </a:lnTo>
                <a:lnTo>
                  <a:pt x="59" y="79"/>
                </a:lnTo>
                <a:lnTo>
                  <a:pt x="59" y="78"/>
                </a:lnTo>
                <a:lnTo>
                  <a:pt x="61" y="78"/>
                </a:lnTo>
                <a:lnTo>
                  <a:pt x="62" y="79"/>
                </a:lnTo>
                <a:lnTo>
                  <a:pt x="63" y="80"/>
                </a:lnTo>
                <a:lnTo>
                  <a:pt x="63" y="79"/>
                </a:lnTo>
                <a:lnTo>
                  <a:pt x="64" y="78"/>
                </a:lnTo>
                <a:lnTo>
                  <a:pt x="64" y="77"/>
                </a:lnTo>
                <a:lnTo>
                  <a:pt x="65" y="77"/>
                </a:lnTo>
                <a:lnTo>
                  <a:pt x="64" y="76"/>
                </a:lnTo>
                <a:lnTo>
                  <a:pt x="65" y="75"/>
                </a:lnTo>
                <a:lnTo>
                  <a:pt x="65" y="74"/>
                </a:lnTo>
                <a:lnTo>
                  <a:pt x="65" y="73"/>
                </a:lnTo>
                <a:lnTo>
                  <a:pt x="65" y="71"/>
                </a:lnTo>
                <a:lnTo>
                  <a:pt x="65" y="70"/>
                </a:lnTo>
                <a:lnTo>
                  <a:pt x="64" y="69"/>
                </a:lnTo>
                <a:lnTo>
                  <a:pt x="65" y="69"/>
                </a:lnTo>
                <a:lnTo>
                  <a:pt x="65" y="68"/>
                </a:lnTo>
                <a:lnTo>
                  <a:pt x="66" y="68"/>
                </a:lnTo>
                <a:lnTo>
                  <a:pt x="67" y="68"/>
                </a:lnTo>
                <a:lnTo>
                  <a:pt x="67" y="69"/>
                </a:lnTo>
                <a:lnTo>
                  <a:pt x="68" y="69"/>
                </a:lnTo>
                <a:lnTo>
                  <a:pt x="69" y="69"/>
                </a:lnTo>
                <a:lnTo>
                  <a:pt x="70" y="69"/>
                </a:lnTo>
                <a:lnTo>
                  <a:pt x="71" y="68"/>
                </a:lnTo>
                <a:lnTo>
                  <a:pt x="71" y="67"/>
                </a:lnTo>
                <a:lnTo>
                  <a:pt x="72" y="67"/>
                </a:lnTo>
                <a:lnTo>
                  <a:pt x="73" y="67"/>
                </a:lnTo>
                <a:lnTo>
                  <a:pt x="74" y="67"/>
                </a:lnTo>
                <a:lnTo>
                  <a:pt x="75" y="66"/>
                </a:lnTo>
                <a:lnTo>
                  <a:pt x="75" y="67"/>
                </a:lnTo>
                <a:lnTo>
                  <a:pt x="75" y="66"/>
                </a:lnTo>
                <a:lnTo>
                  <a:pt x="76" y="67"/>
                </a:lnTo>
                <a:lnTo>
                  <a:pt x="77" y="66"/>
                </a:lnTo>
                <a:lnTo>
                  <a:pt x="78" y="66"/>
                </a:lnTo>
                <a:lnTo>
                  <a:pt x="78" y="65"/>
                </a:lnTo>
                <a:lnTo>
                  <a:pt x="78" y="64"/>
                </a:lnTo>
                <a:lnTo>
                  <a:pt x="79" y="63"/>
                </a:lnTo>
                <a:lnTo>
                  <a:pt x="79" y="64"/>
                </a:lnTo>
                <a:lnTo>
                  <a:pt x="79" y="63"/>
                </a:lnTo>
                <a:lnTo>
                  <a:pt x="80" y="64"/>
                </a:lnTo>
                <a:lnTo>
                  <a:pt x="81" y="64"/>
                </a:lnTo>
                <a:lnTo>
                  <a:pt x="82" y="64"/>
                </a:lnTo>
                <a:lnTo>
                  <a:pt x="83" y="64"/>
                </a:lnTo>
                <a:lnTo>
                  <a:pt x="84" y="64"/>
                </a:lnTo>
                <a:lnTo>
                  <a:pt x="85" y="64"/>
                </a:lnTo>
                <a:lnTo>
                  <a:pt x="84" y="63"/>
                </a:lnTo>
                <a:lnTo>
                  <a:pt x="85" y="63"/>
                </a:lnTo>
                <a:lnTo>
                  <a:pt x="85" y="64"/>
                </a:lnTo>
                <a:lnTo>
                  <a:pt x="86" y="64"/>
                </a:lnTo>
                <a:lnTo>
                  <a:pt x="87" y="64"/>
                </a:lnTo>
                <a:lnTo>
                  <a:pt x="88" y="65"/>
                </a:lnTo>
                <a:lnTo>
                  <a:pt x="88" y="66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1" y="65"/>
                </a:lnTo>
                <a:lnTo>
                  <a:pt x="92" y="66"/>
                </a:lnTo>
                <a:lnTo>
                  <a:pt x="92" y="65"/>
                </a:lnTo>
                <a:lnTo>
                  <a:pt x="94" y="65"/>
                </a:lnTo>
                <a:lnTo>
                  <a:pt x="94" y="64"/>
                </a:lnTo>
                <a:lnTo>
                  <a:pt x="94" y="65"/>
                </a:lnTo>
                <a:lnTo>
                  <a:pt x="94" y="66"/>
                </a:lnTo>
                <a:lnTo>
                  <a:pt x="95" y="65"/>
                </a:lnTo>
                <a:lnTo>
                  <a:pt x="96" y="66"/>
                </a:lnTo>
                <a:lnTo>
                  <a:pt x="96" y="65"/>
                </a:lnTo>
                <a:lnTo>
                  <a:pt x="97" y="65"/>
                </a:lnTo>
                <a:lnTo>
                  <a:pt x="97" y="64"/>
                </a:lnTo>
                <a:lnTo>
                  <a:pt x="97" y="63"/>
                </a:lnTo>
                <a:lnTo>
                  <a:pt x="98" y="64"/>
                </a:lnTo>
                <a:lnTo>
                  <a:pt x="98" y="63"/>
                </a:lnTo>
                <a:lnTo>
                  <a:pt x="98" y="61"/>
                </a:lnTo>
                <a:lnTo>
                  <a:pt x="99" y="61"/>
                </a:lnTo>
                <a:lnTo>
                  <a:pt x="99" y="59"/>
                </a:lnTo>
                <a:lnTo>
                  <a:pt x="99" y="58"/>
                </a:lnTo>
                <a:lnTo>
                  <a:pt x="100" y="58"/>
                </a:lnTo>
                <a:lnTo>
                  <a:pt x="100" y="57"/>
                </a:lnTo>
                <a:lnTo>
                  <a:pt x="101" y="58"/>
                </a:lnTo>
                <a:lnTo>
                  <a:pt x="101" y="57"/>
                </a:lnTo>
                <a:lnTo>
                  <a:pt x="101" y="58"/>
                </a:lnTo>
                <a:lnTo>
                  <a:pt x="102" y="57"/>
                </a:lnTo>
                <a:lnTo>
                  <a:pt x="103" y="57"/>
                </a:lnTo>
                <a:lnTo>
                  <a:pt x="103" y="56"/>
                </a:lnTo>
                <a:lnTo>
                  <a:pt x="104" y="56"/>
                </a:lnTo>
                <a:lnTo>
                  <a:pt x="103" y="54"/>
                </a:lnTo>
                <a:lnTo>
                  <a:pt x="104" y="54"/>
                </a:lnTo>
                <a:lnTo>
                  <a:pt x="104" y="53"/>
                </a:lnTo>
                <a:lnTo>
                  <a:pt x="104" y="52"/>
                </a:lnTo>
                <a:lnTo>
                  <a:pt x="104" y="51"/>
                </a:lnTo>
                <a:lnTo>
                  <a:pt x="104" y="50"/>
                </a:lnTo>
                <a:lnTo>
                  <a:pt x="105" y="50"/>
                </a:lnTo>
                <a:lnTo>
                  <a:pt x="106" y="50"/>
                </a:lnTo>
                <a:lnTo>
                  <a:pt x="106" y="49"/>
                </a:lnTo>
                <a:lnTo>
                  <a:pt x="108" y="48"/>
                </a:lnTo>
                <a:lnTo>
                  <a:pt x="108" y="49"/>
                </a:lnTo>
                <a:lnTo>
                  <a:pt x="109" y="48"/>
                </a:lnTo>
                <a:lnTo>
                  <a:pt x="109" y="47"/>
                </a:lnTo>
                <a:lnTo>
                  <a:pt x="108" y="47"/>
                </a:lnTo>
                <a:lnTo>
                  <a:pt x="108" y="46"/>
                </a:lnTo>
                <a:lnTo>
                  <a:pt x="110" y="46"/>
                </a:lnTo>
                <a:lnTo>
                  <a:pt x="109" y="45"/>
                </a:lnTo>
                <a:lnTo>
                  <a:pt x="110" y="45"/>
                </a:lnTo>
                <a:lnTo>
                  <a:pt x="111" y="45"/>
                </a:lnTo>
                <a:lnTo>
                  <a:pt x="113" y="45"/>
                </a:lnTo>
                <a:lnTo>
                  <a:pt x="113" y="44"/>
                </a:lnTo>
                <a:lnTo>
                  <a:pt x="115" y="45"/>
                </a:lnTo>
                <a:lnTo>
                  <a:pt x="116" y="45"/>
                </a:lnTo>
                <a:lnTo>
                  <a:pt x="115" y="45"/>
                </a:lnTo>
                <a:lnTo>
                  <a:pt x="116" y="46"/>
                </a:lnTo>
                <a:lnTo>
                  <a:pt x="117" y="46"/>
                </a:lnTo>
                <a:lnTo>
                  <a:pt x="117" y="47"/>
                </a:lnTo>
                <a:lnTo>
                  <a:pt x="118" y="48"/>
                </a:lnTo>
                <a:lnTo>
                  <a:pt x="119" y="48"/>
                </a:lnTo>
                <a:lnTo>
                  <a:pt x="119" y="47"/>
                </a:lnTo>
                <a:lnTo>
                  <a:pt x="120" y="46"/>
                </a:lnTo>
                <a:lnTo>
                  <a:pt x="120" y="45"/>
                </a:lnTo>
                <a:lnTo>
                  <a:pt x="122" y="45"/>
                </a:lnTo>
                <a:lnTo>
                  <a:pt x="122" y="44"/>
                </a:lnTo>
                <a:lnTo>
                  <a:pt x="123" y="44"/>
                </a:lnTo>
                <a:lnTo>
                  <a:pt x="124" y="44"/>
                </a:lnTo>
                <a:lnTo>
                  <a:pt x="125" y="43"/>
                </a:lnTo>
                <a:lnTo>
                  <a:pt x="126" y="42"/>
                </a:lnTo>
                <a:lnTo>
                  <a:pt x="126" y="41"/>
                </a:lnTo>
                <a:lnTo>
                  <a:pt x="127" y="41"/>
                </a:lnTo>
                <a:lnTo>
                  <a:pt x="128" y="42"/>
                </a:lnTo>
                <a:lnTo>
                  <a:pt x="128" y="41"/>
                </a:lnTo>
                <a:lnTo>
                  <a:pt x="129" y="41"/>
                </a:lnTo>
                <a:lnTo>
                  <a:pt x="129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5"/>
                </a:lnTo>
                <a:lnTo>
                  <a:pt x="130" y="46"/>
                </a:lnTo>
                <a:lnTo>
                  <a:pt x="131" y="46"/>
                </a:lnTo>
                <a:lnTo>
                  <a:pt x="131" y="47"/>
                </a:lnTo>
                <a:lnTo>
                  <a:pt x="133" y="47"/>
                </a:lnTo>
                <a:lnTo>
                  <a:pt x="133" y="48"/>
                </a:lnTo>
                <a:lnTo>
                  <a:pt x="134" y="49"/>
                </a:lnTo>
                <a:lnTo>
                  <a:pt x="135" y="50"/>
                </a:lnTo>
                <a:lnTo>
                  <a:pt x="136" y="50"/>
                </a:lnTo>
                <a:lnTo>
                  <a:pt x="137" y="51"/>
                </a:lnTo>
                <a:lnTo>
                  <a:pt x="137" y="50"/>
                </a:lnTo>
                <a:lnTo>
                  <a:pt x="137" y="49"/>
                </a:lnTo>
                <a:lnTo>
                  <a:pt x="137" y="48"/>
                </a:lnTo>
                <a:lnTo>
                  <a:pt x="138" y="49"/>
                </a:lnTo>
                <a:lnTo>
                  <a:pt x="140" y="48"/>
                </a:lnTo>
                <a:lnTo>
                  <a:pt x="142" y="49"/>
                </a:lnTo>
                <a:lnTo>
                  <a:pt x="141" y="50"/>
                </a:lnTo>
                <a:lnTo>
                  <a:pt x="143" y="51"/>
                </a:lnTo>
                <a:lnTo>
                  <a:pt x="144" y="51"/>
                </a:lnTo>
                <a:lnTo>
                  <a:pt x="145" y="51"/>
                </a:lnTo>
                <a:lnTo>
                  <a:pt x="146" y="51"/>
                </a:lnTo>
                <a:lnTo>
                  <a:pt x="147" y="51"/>
                </a:lnTo>
                <a:lnTo>
                  <a:pt x="147" y="52"/>
                </a:lnTo>
                <a:lnTo>
                  <a:pt x="148" y="51"/>
                </a:lnTo>
                <a:lnTo>
                  <a:pt x="148" y="52"/>
                </a:lnTo>
                <a:lnTo>
                  <a:pt x="149" y="52"/>
                </a:lnTo>
                <a:lnTo>
                  <a:pt x="149" y="53"/>
                </a:lnTo>
                <a:lnTo>
                  <a:pt x="149" y="54"/>
                </a:lnTo>
                <a:lnTo>
                  <a:pt x="150" y="54"/>
                </a:lnTo>
                <a:lnTo>
                  <a:pt x="150" y="53"/>
                </a:lnTo>
                <a:lnTo>
                  <a:pt x="151" y="53"/>
                </a:lnTo>
                <a:lnTo>
                  <a:pt x="151" y="52"/>
                </a:lnTo>
                <a:lnTo>
                  <a:pt x="151" y="51"/>
                </a:lnTo>
                <a:lnTo>
                  <a:pt x="152" y="51"/>
                </a:lnTo>
                <a:lnTo>
                  <a:pt x="153" y="51"/>
                </a:lnTo>
                <a:lnTo>
                  <a:pt x="154" y="50"/>
                </a:lnTo>
                <a:lnTo>
                  <a:pt x="154" y="49"/>
                </a:lnTo>
                <a:lnTo>
                  <a:pt x="154" y="48"/>
                </a:lnTo>
                <a:lnTo>
                  <a:pt x="156" y="49"/>
                </a:lnTo>
                <a:lnTo>
                  <a:pt x="157" y="50"/>
                </a:lnTo>
                <a:lnTo>
                  <a:pt x="157" y="49"/>
                </a:lnTo>
                <a:lnTo>
                  <a:pt x="158" y="50"/>
                </a:lnTo>
                <a:lnTo>
                  <a:pt x="160" y="49"/>
                </a:lnTo>
                <a:lnTo>
                  <a:pt x="160" y="48"/>
                </a:lnTo>
                <a:lnTo>
                  <a:pt x="161" y="48"/>
                </a:lnTo>
                <a:lnTo>
                  <a:pt x="162" y="47"/>
                </a:lnTo>
                <a:lnTo>
                  <a:pt x="163" y="48"/>
                </a:lnTo>
                <a:lnTo>
                  <a:pt x="165" y="50"/>
                </a:lnTo>
                <a:lnTo>
                  <a:pt x="166" y="50"/>
                </a:lnTo>
                <a:lnTo>
                  <a:pt x="166" y="49"/>
                </a:lnTo>
                <a:lnTo>
                  <a:pt x="168" y="49"/>
                </a:lnTo>
                <a:lnTo>
                  <a:pt x="169" y="48"/>
                </a:lnTo>
                <a:lnTo>
                  <a:pt x="171" y="48"/>
                </a:lnTo>
                <a:lnTo>
                  <a:pt x="172" y="47"/>
                </a:lnTo>
                <a:lnTo>
                  <a:pt x="174" y="47"/>
                </a:lnTo>
                <a:lnTo>
                  <a:pt x="174" y="46"/>
                </a:lnTo>
                <a:lnTo>
                  <a:pt x="175" y="47"/>
                </a:lnTo>
                <a:lnTo>
                  <a:pt x="176" y="47"/>
                </a:lnTo>
                <a:lnTo>
                  <a:pt x="176" y="48"/>
                </a:lnTo>
                <a:lnTo>
                  <a:pt x="177" y="48"/>
                </a:lnTo>
                <a:lnTo>
                  <a:pt x="177" y="49"/>
                </a:lnTo>
                <a:lnTo>
                  <a:pt x="178" y="49"/>
                </a:lnTo>
                <a:lnTo>
                  <a:pt x="178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49"/>
                </a:lnTo>
                <a:lnTo>
                  <a:pt x="184" y="49"/>
                </a:lnTo>
                <a:lnTo>
                  <a:pt x="184" y="50"/>
                </a:lnTo>
                <a:lnTo>
                  <a:pt x="185" y="50"/>
                </a:lnTo>
                <a:lnTo>
                  <a:pt x="186" y="50"/>
                </a:lnTo>
                <a:lnTo>
                  <a:pt x="186" y="51"/>
                </a:lnTo>
                <a:lnTo>
                  <a:pt x="187" y="51"/>
                </a:lnTo>
                <a:lnTo>
                  <a:pt x="189" y="52"/>
                </a:lnTo>
                <a:lnTo>
                  <a:pt x="189" y="51"/>
                </a:lnTo>
                <a:lnTo>
                  <a:pt x="191" y="51"/>
                </a:lnTo>
                <a:lnTo>
                  <a:pt x="192" y="51"/>
                </a:lnTo>
                <a:lnTo>
                  <a:pt x="193" y="51"/>
                </a:lnTo>
                <a:lnTo>
                  <a:pt x="194" y="51"/>
                </a:lnTo>
                <a:lnTo>
                  <a:pt x="195" y="51"/>
                </a:lnTo>
                <a:lnTo>
                  <a:pt x="196" y="52"/>
                </a:lnTo>
                <a:lnTo>
                  <a:pt x="197" y="53"/>
                </a:lnTo>
                <a:lnTo>
                  <a:pt x="197" y="54"/>
                </a:lnTo>
                <a:lnTo>
                  <a:pt x="198" y="54"/>
                </a:lnTo>
                <a:lnTo>
                  <a:pt x="199" y="54"/>
                </a:lnTo>
                <a:lnTo>
                  <a:pt x="200" y="54"/>
                </a:lnTo>
                <a:lnTo>
                  <a:pt x="201" y="54"/>
                </a:lnTo>
                <a:lnTo>
                  <a:pt x="203" y="54"/>
                </a:lnTo>
                <a:lnTo>
                  <a:pt x="204" y="54"/>
                </a:lnTo>
                <a:lnTo>
                  <a:pt x="206" y="55"/>
                </a:lnTo>
                <a:lnTo>
                  <a:pt x="207" y="55"/>
                </a:lnTo>
                <a:lnTo>
                  <a:pt x="207" y="54"/>
                </a:lnTo>
                <a:lnTo>
                  <a:pt x="208" y="55"/>
                </a:lnTo>
                <a:lnTo>
                  <a:pt x="208" y="54"/>
                </a:lnTo>
                <a:lnTo>
                  <a:pt x="209" y="54"/>
                </a:lnTo>
                <a:lnTo>
                  <a:pt x="211" y="53"/>
                </a:lnTo>
                <a:lnTo>
                  <a:pt x="212" y="51"/>
                </a:lnTo>
                <a:lnTo>
                  <a:pt x="213" y="51"/>
                </a:lnTo>
                <a:lnTo>
                  <a:pt x="213" y="50"/>
                </a:lnTo>
                <a:lnTo>
                  <a:pt x="212" y="49"/>
                </a:lnTo>
                <a:lnTo>
                  <a:pt x="212" y="48"/>
                </a:lnTo>
                <a:lnTo>
                  <a:pt x="211" y="48"/>
                </a:lnTo>
                <a:lnTo>
                  <a:pt x="212" y="47"/>
                </a:lnTo>
                <a:lnTo>
                  <a:pt x="210" y="45"/>
                </a:lnTo>
                <a:lnTo>
                  <a:pt x="211" y="44"/>
                </a:lnTo>
                <a:lnTo>
                  <a:pt x="211" y="43"/>
                </a:lnTo>
                <a:lnTo>
                  <a:pt x="212" y="44"/>
                </a:lnTo>
                <a:lnTo>
                  <a:pt x="212" y="43"/>
                </a:lnTo>
                <a:lnTo>
                  <a:pt x="212" y="42"/>
                </a:lnTo>
                <a:lnTo>
                  <a:pt x="212" y="41"/>
                </a:lnTo>
                <a:lnTo>
                  <a:pt x="213" y="41"/>
                </a:lnTo>
                <a:lnTo>
                  <a:pt x="213" y="40"/>
                </a:lnTo>
                <a:lnTo>
                  <a:pt x="212" y="40"/>
                </a:lnTo>
                <a:lnTo>
                  <a:pt x="211" y="39"/>
                </a:lnTo>
                <a:lnTo>
                  <a:pt x="211" y="38"/>
                </a:lnTo>
                <a:lnTo>
                  <a:pt x="210" y="38"/>
                </a:lnTo>
                <a:lnTo>
                  <a:pt x="209" y="36"/>
                </a:lnTo>
                <a:lnTo>
                  <a:pt x="209" y="37"/>
                </a:lnTo>
                <a:lnTo>
                  <a:pt x="208" y="35"/>
                </a:lnTo>
                <a:lnTo>
                  <a:pt x="207" y="35"/>
                </a:lnTo>
                <a:lnTo>
                  <a:pt x="208" y="34"/>
                </a:lnTo>
                <a:lnTo>
                  <a:pt x="207" y="34"/>
                </a:lnTo>
                <a:lnTo>
                  <a:pt x="206" y="34"/>
                </a:lnTo>
                <a:lnTo>
                  <a:pt x="206" y="33"/>
                </a:lnTo>
                <a:lnTo>
                  <a:pt x="207" y="32"/>
                </a:lnTo>
                <a:lnTo>
                  <a:pt x="206" y="31"/>
                </a:lnTo>
                <a:lnTo>
                  <a:pt x="205" y="31"/>
                </a:lnTo>
                <a:lnTo>
                  <a:pt x="203" y="31"/>
                </a:lnTo>
                <a:lnTo>
                  <a:pt x="203" y="30"/>
                </a:lnTo>
                <a:lnTo>
                  <a:pt x="202" y="30"/>
                </a:lnTo>
                <a:lnTo>
                  <a:pt x="202" y="29"/>
                </a:lnTo>
                <a:lnTo>
                  <a:pt x="203" y="28"/>
                </a:lnTo>
                <a:lnTo>
                  <a:pt x="203" y="27"/>
                </a:lnTo>
                <a:lnTo>
                  <a:pt x="203" y="26"/>
                </a:lnTo>
                <a:lnTo>
                  <a:pt x="202" y="26"/>
                </a:lnTo>
                <a:lnTo>
                  <a:pt x="201" y="25"/>
                </a:lnTo>
                <a:lnTo>
                  <a:pt x="200" y="25"/>
                </a:lnTo>
                <a:lnTo>
                  <a:pt x="199" y="25"/>
                </a:lnTo>
                <a:lnTo>
                  <a:pt x="198" y="25"/>
                </a:lnTo>
                <a:lnTo>
                  <a:pt x="198" y="24"/>
                </a:lnTo>
                <a:lnTo>
                  <a:pt x="196" y="24"/>
                </a:lnTo>
                <a:lnTo>
                  <a:pt x="196" y="23"/>
                </a:lnTo>
                <a:lnTo>
                  <a:pt x="197" y="23"/>
                </a:lnTo>
                <a:lnTo>
                  <a:pt x="197" y="22"/>
                </a:lnTo>
                <a:lnTo>
                  <a:pt x="198" y="22"/>
                </a:lnTo>
                <a:lnTo>
                  <a:pt x="198" y="20"/>
                </a:lnTo>
                <a:lnTo>
                  <a:pt x="199" y="19"/>
                </a:lnTo>
                <a:lnTo>
                  <a:pt x="200" y="19"/>
                </a:lnTo>
                <a:lnTo>
                  <a:pt x="199" y="19"/>
                </a:lnTo>
                <a:lnTo>
                  <a:pt x="200" y="18"/>
                </a:lnTo>
                <a:lnTo>
                  <a:pt x="200" y="17"/>
                </a:lnTo>
                <a:lnTo>
                  <a:pt x="200" y="16"/>
                </a:lnTo>
                <a:lnTo>
                  <a:pt x="200" y="15"/>
                </a:lnTo>
                <a:lnTo>
                  <a:pt x="201" y="15"/>
                </a:lnTo>
                <a:lnTo>
                  <a:pt x="201" y="16"/>
                </a:lnTo>
                <a:lnTo>
                  <a:pt x="201" y="17"/>
                </a:lnTo>
                <a:lnTo>
                  <a:pt x="202" y="18"/>
                </a:lnTo>
                <a:lnTo>
                  <a:pt x="203" y="19"/>
                </a:lnTo>
                <a:lnTo>
                  <a:pt x="204" y="19"/>
                </a:lnTo>
                <a:lnTo>
                  <a:pt x="204" y="18"/>
                </a:lnTo>
                <a:lnTo>
                  <a:pt x="204" y="17"/>
                </a:lnTo>
                <a:lnTo>
                  <a:pt x="203" y="16"/>
                </a:lnTo>
                <a:lnTo>
                  <a:pt x="203" y="15"/>
                </a:lnTo>
                <a:lnTo>
                  <a:pt x="204" y="15"/>
                </a:lnTo>
                <a:lnTo>
                  <a:pt x="205" y="14"/>
                </a:lnTo>
                <a:lnTo>
                  <a:pt x="206" y="14"/>
                </a:lnTo>
                <a:lnTo>
                  <a:pt x="206" y="13"/>
                </a:lnTo>
                <a:lnTo>
                  <a:pt x="207" y="12"/>
                </a:lnTo>
                <a:lnTo>
                  <a:pt x="206" y="12"/>
                </a:lnTo>
                <a:lnTo>
                  <a:pt x="207" y="12"/>
                </a:lnTo>
                <a:lnTo>
                  <a:pt x="206" y="11"/>
                </a:lnTo>
                <a:lnTo>
                  <a:pt x="205" y="11"/>
                </a:lnTo>
                <a:lnTo>
                  <a:pt x="205" y="10"/>
                </a:lnTo>
                <a:lnTo>
                  <a:pt x="206" y="9"/>
                </a:lnTo>
                <a:lnTo>
                  <a:pt x="206" y="8"/>
                </a:lnTo>
                <a:lnTo>
                  <a:pt x="207" y="8"/>
                </a:lnTo>
                <a:lnTo>
                  <a:pt x="207" y="7"/>
                </a:lnTo>
                <a:lnTo>
                  <a:pt x="206" y="6"/>
                </a:lnTo>
                <a:lnTo>
                  <a:pt x="207" y="6"/>
                </a:lnTo>
                <a:lnTo>
                  <a:pt x="207" y="5"/>
                </a:lnTo>
                <a:lnTo>
                  <a:pt x="208" y="5"/>
                </a:lnTo>
                <a:lnTo>
                  <a:pt x="211" y="4"/>
                </a:lnTo>
                <a:lnTo>
                  <a:pt x="212" y="4"/>
                </a:lnTo>
                <a:lnTo>
                  <a:pt x="212" y="5"/>
                </a:lnTo>
                <a:lnTo>
                  <a:pt x="212" y="6"/>
                </a:lnTo>
                <a:lnTo>
                  <a:pt x="212" y="5"/>
                </a:lnTo>
                <a:lnTo>
                  <a:pt x="213" y="6"/>
                </a:lnTo>
                <a:lnTo>
                  <a:pt x="214" y="6"/>
                </a:lnTo>
                <a:lnTo>
                  <a:pt x="215" y="7"/>
                </a:lnTo>
                <a:lnTo>
                  <a:pt x="215" y="8"/>
                </a:lnTo>
                <a:lnTo>
                  <a:pt x="216" y="8"/>
                </a:lnTo>
                <a:lnTo>
                  <a:pt x="217" y="9"/>
                </a:lnTo>
                <a:lnTo>
                  <a:pt x="218" y="9"/>
                </a:lnTo>
                <a:lnTo>
                  <a:pt x="221" y="9"/>
                </a:lnTo>
                <a:lnTo>
                  <a:pt x="223" y="10"/>
                </a:lnTo>
                <a:lnTo>
                  <a:pt x="223" y="11"/>
                </a:lnTo>
                <a:lnTo>
                  <a:pt x="224" y="12"/>
                </a:lnTo>
                <a:lnTo>
                  <a:pt x="224" y="13"/>
                </a:lnTo>
                <a:lnTo>
                  <a:pt x="226" y="14"/>
                </a:lnTo>
                <a:lnTo>
                  <a:pt x="227" y="14"/>
                </a:lnTo>
                <a:lnTo>
                  <a:pt x="227" y="12"/>
                </a:lnTo>
                <a:lnTo>
                  <a:pt x="229" y="13"/>
                </a:lnTo>
                <a:lnTo>
                  <a:pt x="230" y="12"/>
                </a:lnTo>
                <a:lnTo>
                  <a:pt x="232" y="12"/>
                </a:lnTo>
                <a:lnTo>
                  <a:pt x="233" y="12"/>
                </a:lnTo>
                <a:lnTo>
                  <a:pt x="234" y="12"/>
                </a:lnTo>
                <a:lnTo>
                  <a:pt x="235" y="12"/>
                </a:lnTo>
                <a:lnTo>
                  <a:pt x="236" y="11"/>
                </a:lnTo>
                <a:lnTo>
                  <a:pt x="236" y="12"/>
                </a:lnTo>
                <a:lnTo>
                  <a:pt x="238" y="12"/>
                </a:lnTo>
                <a:lnTo>
                  <a:pt x="240" y="12"/>
                </a:lnTo>
                <a:lnTo>
                  <a:pt x="240" y="11"/>
                </a:lnTo>
                <a:lnTo>
                  <a:pt x="241" y="11"/>
                </a:lnTo>
                <a:lnTo>
                  <a:pt x="243" y="11"/>
                </a:lnTo>
                <a:lnTo>
                  <a:pt x="247" y="11"/>
                </a:lnTo>
                <a:lnTo>
                  <a:pt x="250" y="12"/>
                </a:lnTo>
                <a:lnTo>
                  <a:pt x="253" y="10"/>
                </a:lnTo>
                <a:lnTo>
                  <a:pt x="252" y="9"/>
                </a:lnTo>
                <a:lnTo>
                  <a:pt x="254" y="6"/>
                </a:lnTo>
                <a:lnTo>
                  <a:pt x="258" y="6"/>
                </a:lnTo>
                <a:lnTo>
                  <a:pt x="261" y="6"/>
                </a:lnTo>
                <a:lnTo>
                  <a:pt x="262" y="5"/>
                </a:lnTo>
                <a:lnTo>
                  <a:pt x="265" y="2"/>
                </a:lnTo>
                <a:lnTo>
                  <a:pt x="268" y="2"/>
                </a:lnTo>
                <a:lnTo>
                  <a:pt x="270" y="5"/>
                </a:lnTo>
                <a:lnTo>
                  <a:pt x="273" y="2"/>
                </a:lnTo>
                <a:lnTo>
                  <a:pt x="277" y="0"/>
                </a:lnTo>
                <a:lnTo>
                  <a:pt x="281" y="0"/>
                </a:lnTo>
                <a:lnTo>
                  <a:pt x="281" y="6"/>
                </a:lnTo>
                <a:lnTo>
                  <a:pt x="283" y="6"/>
                </a:lnTo>
                <a:lnTo>
                  <a:pt x="286" y="12"/>
                </a:lnTo>
                <a:lnTo>
                  <a:pt x="287" y="13"/>
                </a:lnTo>
                <a:lnTo>
                  <a:pt x="287" y="14"/>
                </a:lnTo>
                <a:lnTo>
                  <a:pt x="291" y="19"/>
                </a:lnTo>
                <a:lnTo>
                  <a:pt x="292" y="20"/>
                </a:lnTo>
                <a:lnTo>
                  <a:pt x="291" y="21"/>
                </a:lnTo>
                <a:lnTo>
                  <a:pt x="291" y="22"/>
                </a:lnTo>
                <a:lnTo>
                  <a:pt x="290" y="22"/>
                </a:lnTo>
                <a:lnTo>
                  <a:pt x="290" y="24"/>
                </a:lnTo>
                <a:lnTo>
                  <a:pt x="291" y="25"/>
                </a:lnTo>
                <a:lnTo>
                  <a:pt x="293" y="27"/>
                </a:lnTo>
                <a:lnTo>
                  <a:pt x="293" y="28"/>
                </a:lnTo>
                <a:lnTo>
                  <a:pt x="294" y="28"/>
                </a:lnTo>
                <a:lnTo>
                  <a:pt x="294" y="29"/>
                </a:lnTo>
                <a:lnTo>
                  <a:pt x="293" y="29"/>
                </a:lnTo>
                <a:lnTo>
                  <a:pt x="293" y="30"/>
                </a:lnTo>
                <a:lnTo>
                  <a:pt x="293" y="31"/>
                </a:lnTo>
                <a:lnTo>
                  <a:pt x="292" y="32"/>
                </a:lnTo>
                <a:lnTo>
                  <a:pt x="291" y="32"/>
                </a:lnTo>
                <a:lnTo>
                  <a:pt x="291" y="33"/>
                </a:lnTo>
                <a:lnTo>
                  <a:pt x="291" y="34"/>
                </a:lnTo>
                <a:lnTo>
                  <a:pt x="290" y="34"/>
                </a:lnTo>
                <a:lnTo>
                  <a:pt x="291" y="35"/>
                </a:lnTo>
                <a:lnTo>
                  <a:pt x="290" y="36"/>
                </a:lnTo>
                <a:lnTo>
                  <a:pt x="291" y="38"/>
                </a:lnTo>
                <a:lnTo>
                  <a:pt x="290" y="38"/>
                </a:lnTo>
                <a:lnTo>
                  <a:pt x="291" y="39"/>
                </a:lnTo>
                <a:lnTo>
                  <a:pt x="290" y="40"/>
                </a:lnTo>
                <a:lnTo>
                  <a:pt x="291" y="41"/>
                </a:lnTo>
                <a:lnTo>
                  <a:pt x="292" y="42"/>
                </a:lnTo>
                <a:lnTo>
                  <a:pt x="292" y="43"/>
                </a:lnTo>
                <a:lnTo>
                  <a:pt x="293" y="43"/>
                </a:lnTo>
                <a:lnTo>
                  <a:pt x="293" y="44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6"/>
                </a:lnTo>
                <a:lnTo>
                  <a:pt x="294" y="46"/>
                </a:lnTo>
                <a:lnTo>
                  <a:pt x="294" y="48"/>
                </a:lnTo>
                <a:lnTo>
                  <a:pt x="293" y="48"/>
                </a:lnTo>
                <a:lnTo>
                  <a:pt x="294" y="50"/>
                </a:lnTo>
                <a:lnTo>
                  <a:pt x="294" y="51"/>
                </a:lnTo>
                <a:lnTo>
                  <a:pt x="295" y="52"/>
                </a:lnTo>
                <a:lnTo>
                  <a:pt x="295" y="54"/>
                </a:lnTo>
                <a:lnTo>
                  <a:pt x="296" y="55"/>
                </a:lnTo>
                <a:lnTo>
                  <a:pt x="295" y="57"/>
                </a:lnTo>
                <a:lnTo>
                  <a:pt x="295" y="58"/>
                </a:lnTo>
                <a:lnTo>
                  <a:pt x="295" y="59"/>
                </a:lnTo>
                <a:lnTo>
                  <a:pt x="296" y="60"/>
                </a:lnTo>
                <a:lnTo>
                  <a:pt x="297" y="60"/>
                </a:lnTo>
                <a:lnTo>
                  <a:pt x="299" y="60"/>
                </a:lnTo>
                <a:lnTo>
                  <a:pt x="300" y="60"/>
                </a:lnTo>
                <a:lnTo>
                  <a:pt x="301" y="61"/>
                </a:lnTo>
                <a:lnTo>
                  <a:pt x="302" y="60"/>
                </a:lnTo>
                <a:lnTo>
                  <a:pt x="304" y="59"/>
                </a:lnTo>
                <a:lnTo>
                  <a:pt x="305" y="59"/>
                </a:lnTo>
                <a:lnTo>
                  <a:pt x="307" y="60"/>
                </a:lnTo>
                <a:lnTo>
                  <a:pt x="307" y="59"/>
                </a:lnTo>
                <a:lnTo>
                  <a:pt x="307" y="60"/>
                </a:lnTo>
                <a:lnTo>
                  <a:pt x="310" y="60"/>
                </a:lnTo>
                <a:lnTo>
                  <a:pt x="310" y="61"/>
                </a:lnTo>
                <a:lnTo>
                  <a:pt x="311" y="61"/>
                </a:lnTo>
                <a:lnTo>
                  <a:pt x="312" y="61"/>
                </a:lnTo>
                <a:lnTo>
                  <a:pt x="313" y="61"/>
                </a:lnTo>
                <a:lnTo>
                  <a:pt x="315" y="61"/>
                </a:lnTo>
                <a:lnTo>
                  <a:pt x="317" y="61"/>
                </a:lnTo>
                <a:lnTo>
                  <a:pt x="318" y="61"/>
                </a:lnTo>
                <a:lnTo>
                  <a:pt x="319" y="61"/>
                </a:lnTo>
                <a:lnTo>
                  <a:pt x="321" y="62"/>
                </a:lnTo>
                <a:lnTo>
                  <a:pt x="322" y="61"/>
                </a:lnTo>
                <a:lnTo>
                  <a:pt x="323" y="61"/>
                </a:lnTo>
                <a:lnTo>
                  <a:pt x="324" y="61"/>
                </a:lnTo>
                <a:lnTo>
                  <a:pt x="324" y="62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6" y="63"/>
                </a:lnTo>
                <a:lnTo>
                  <a:pt x="327" y="63"/>
                </a:lnTo>
                <a:lnTo>
                  <a:pt x="327" y="64"/>
                </a:lnTo>
                <a:lnTo>
                  <a:pt x="328" y="63"/>
                </a:lnTo>
                <a:lnTo>
                  <a:pt x="328" y="64"/>
                </a:lnTo>
                <a:lnTo>
                  <a:pt x="329" y="64"/>
                </a:lnTo>
                <a:lnTo>
                  <a:pt x="329" y="65"/>
                </a:lnTo>
                <a:lnTo>
                  <a:pt x="329" y="66"/>
                </a:lnTo>
                <a:lnTo>
                  <a:pt x="330" y="66"/>
                </a:lnTo>
                <a:lnTo>
                  <a:pt x="330" y="67"/>
                </a:lnTo>
                <a:lnTo>
                  <a:pt x="331" y="67"/>
                </a:lnTo>
                <a:lnTo>
                  <a:pt x="332" y="67"/>
                </a:lnTo>
                <a:lnTo>
                  <a:pt x="333" y="68"/>
                </a:lnTo>
                <a:lnTo>
                  <a:pt x="333" y="69"/>
                </a:lnTo>
                <a:lnTo>
                  <a:pt x="334" y="70"/>
                </a:lnTo>
                <a:lnTo>
                  <a:pt x="335" y="70"/>
                </a:lnTo>
                <a:lnTo>
                  <a:pt x="335" y="69"/>
                </a:lnTo>
                <a:lnTo>
                  <a:pt x="335" y="68"/>
                </a:lnTo>
                <a:lnTo>
                  <a:pt x="336" y="68"/>
                </a:lnTo>
                <a:lnTo>
                  <a:pt x="336" y="69"/>
                </a:lnTo>
                <a:lnTo>
                  <a:pt x="337" y="69"/>
                </a:lnTo>
                <a:lnTo>
                  <a:pt x="337" y="70"/>
                </a:lnTo>
                <a:lnTo>
                  <a:pt x="338" y="69"/>
                </a:lnTo>
                <a:lnTo>
                  <a:pt x="338" y="70"/>
                </a:lnTo>
                <a:lnTo>
                  <a:pt x="339" y="70"/>
                </a:lnTo>
                <a:lnTo>
                  <a:pt x="339" y="71"/>
                </a:lnTo>
                <a:lnTo>
                  <a:pt x="339" y="72"/>
                </a:lnTo>
                <a:lnTo>
                  <a:pt x="339" y="73"/>
                </a:lnTo>
                <a:lnTo>
                  <a:pt x="340" y="74"/>
                </a:lnTo>
                <a:lnTo>
                  <a:pt x="341" y="73"/>
                </a:lnTo>
                <a:lnTo>
                  <a:pt x="341" y="74"/>
                </a:lnTo>
                <a:lnTo>
                  <a:pt x="340" y="74"/>
                </a:lnTo>
                <a:lnTo>
                  <a:pt x="340" y="76"/>
                </a:lnTo>
                <a:lnTo>
                  <a:pt x="341" y="76"/>
                </a:lnTo>
                <a:lnTo>
                  <a:pt x="342" y="78"/>
                </a:lnTo>
                <a:lnTo>
                  <a:pt x="342" y="79"/>
                </a:lnTo>
                <a:lnTo>
                  <a:pt x="342" y="80"/>
                </a:lnTo>
                <a:lnTo>
                  <a:pt x="343" y="80"/>
                </a:lnTo>
                <a:lnTo>
                  <a:pt x="344" y="80"/>
                </a:lnTo>
                <a:lnTo>
                  <a:pt x="345" y="80"/>
                </a:lnTo>
                <a:lnTo>
                  <a:pt x="347" y="80"/>
                </a:lnTo>
                <a:lnTo>
                  <a:pt x="347" y="79"/>
                </a:lnTo>
                <a:lnTo>
                  <a:pt x="346" y="79"/>
                </a:lnTo>
                <a:lnTo>
                  <a:pt x="347" y="79"/>
                </a:lnTo>
                <a:lnTo>
                  <a:pt x="348" y="78"/>
                </a:lnTo>
                <a:lnTo>
                  <a:pt x="348" y="80"/>
                </a:lnTo>
                <a:lnTo>
                  <a:pt x="348" y="81"/>
                </a:lnTo>
                <a:lnTo>
                  <a:pt x="349" y="81"/>
                </a:lnTo>
                <a:lnTo>
                  <a:pt x="350" y="82"/>
                </a:lnTo>
                <a:lnTo>
                  <a:pt x="351" y="81"/>
                </a:lnTo>
                <a:lnTo>
                  <a:pt x="351" y="82"/>
                </a:lnTo>
                <a:lnTo>
                  <a:pt x="352" y="82"/>
                </a:lnTo>
                <a:lnTo>
                  <a:pt x="353" y="82"/>
                </a:lnTo>
                <a:lnTo>
                  <a:pt x="354" y="82"/>
                </a:lnTo>
                <a:lnTo>
                  <a:pt x="354" y="83"/>
                </a:lnTo>
                <a:lnTo>
                  <a:pt x="353" y="83"/>
                </a:lnTo>
                <a:lnTo>
                  <a:pt x="353" y="84"/>
                </a:lnTo>
                <a:lnTo>
                  <a:pt x="354" y="84"/>
                </a:lnTo>
                <a:lnTo>
                  <a:pt x="354" y="83"/>
                </a:lnTo>
                <a:lnTo>
                  <a:pt x="356" y="83"/>
                </a:lnTo>
                <a:lnTo>
                  <a:pt x="356" y="84"/>
                </a:lnTo>
                <a:lnTo>
                  <a:pt x="357" y="84"/>
                </a:lnTo>
                <a:lnTo>
                  <a:pt x="357" y="87"/>
                </a:lnTo>
                <a:lnTo>
                  <a:pt x="359" y="87"/>
                </a:lnTo>
                <a:lnTo>
                  <a:pt x="360" y="87"/>
                </a:lnTo>
                <a:lnTo>
                  <a:pt x="361" y="88"/>
                </a:lnTo>
                <a:lnTo>
                  <a:pt x="362" y="87"/>
                </a:lnTo>
                <a:lnTo>
                  <a:pt x="361" y="86"/>
                </a:lnTo>
                <a:lnTo>
                  <a:pt x="362" y="86"/>
                </a:lnTo>
                <a:lnTo>
                  <a:pt x="362" y="85"/>
                </a:lnTo>
                <a:lnTo>
                  <a:pt x="363" y="86"/>
                </a:lnTo>
                <a:lnTo>
                  <a:pt x="364" y="87"/>
                </a:lnTo>
                <a:lnTo>
                  <a:pt x="365" y="87"/>
                </a:lnTo>
                <a:lnTo>
                  <a:pt x="368" y="88"/>
                </a:lnTo>
                <a:lnTo>
                  <a:pt x="368" y="87"/>
                </a:lnTo>
                <a:lnTo>
                  <a:pt x="368" y="86"/>
                </a:lnTo>
                <a:lnTo>
                  <a:pt x="368" y="85"/>
                </a:lnTo>
                <a:lnTo>
                  <a:pt x="370" y="85"/>
                </a:lnTo>
                <a:lnTo>
                  <a:pt x="370" y="86"/>
                </a:lnTo>
                <a:lnTo>
                  <a:pt x="368" y="87"/>
                </a:lnTo>
                <a:lnTo>
                  <a:pt x="369" y="88"/>
                </a:lnTo>
                <a:lnTo>
                  <a:pt x="370" y="89"/>
                </a:lnTo>
                <a:lnTo>
                  <a:pt x="371" y="88"/>
                </a:lnTo>
                <a:lnTo>
                  <a:pt x="371" y="89"/>
                </a:lnTo>
                <a:lnTo>
                  <a:pt x="372" y="89"/>
                </a:lnTo>
                <a:lnTo>
                  <a:pt x="373" y="87"/>
                </a:lnTo>
                <a:lnTo>
                  <a:pt x="374" y="87"/>
                </a:lnTo>
                <a:lnTo>
                  <a:pt x="374" y="89"/>
                </a:lnTo>
                <a:lnTo>
                  <a:pt x="374" y="90"/>
                </a:lnTo>
                <a:lnTo>
                  <a:pt x="372" y="91"/>
                </a:lnTo>
                <a:lnTo>
                  <a:pt x="373" y="92"/>
                </a:lnTo>
                <a:lnTo>
                  <a:pt x="374" y="92"/>
                </a:lnTo>
                <a:lnTo>
                  <a:pt x="374" y="91"/>
                </a:lnTo>
                <a:lnTo>
                  <a:pt x="377" y="90"/>
                </a:lnTo>
                <a:lnTo>
                  <a:pt x="379" y="92"/>
                </a:lnTo>
                <a:lnTo>
                  <a:pt x="380" y="91"/>
                </a:lnTo>
                <a:lnTo>
                  <a:pt x="381" y="91"/>
                </a:lnTo>
                <a:lnTo>
                  <a:pt x="382" y="93"/>
                </a:lnTo>
                <a:lnTo>
                  <a:pt x="381" y="93"/>
                </a:lnTo>
                <a:lnTo>
                  <a:pt x="380" y="93"/>
                </a:lnTo>
                <a:lnTo>
                  <a:pt x="380" y="94"/>
                </a:lnTo>
                <a:lnTo>
                  <a:pt x="380" y="96"/>
                </a:lnTo>
                <a:lnTo>
                  <a:pt x="382" y="96"/>
                </a:lnTo>
                <a:lnTo>
                  <a:pt x="383" y="97"/>
                </a:lnTo>
                <a:lnTo>
                  <a:pt x="382" y="99"/>
                </a:lnTo>
                <a:lnTo>
                  <a:pt x="380" y="100"/>
                </a:lnTo>
                <a:lnTo>
                  <a:pt x="381" y="101"/>
                </a:lnTo>
                <a:lnTo>
                  <a:pt x="382" y="101"/>
                </a:lnTo>
                <a:lnTo>
                  <a:pt x="385" y="99"/>
                </a:lnTo>
                <a:lnTo>
                  <a:pt x="388" y="100"/>
                </a:lnTo>
                <a:lnTo>
                  <a:pt x="388" y="99"/>
                </a:lnTo>
                <a:lnTo>
                  <a:pt x="389" y="99"/>
                </a:lnTo>
                <a:lnTo>
                  <a:pt x="389" y="100"/>
                </a:lnTo>
                <a:lnTo>
                  <a:pt x="390" y="102"/>
                </a:lnTo>
                <a:lnTo>
                  <a:pt x="391" y="102"/>
                </a:lnTo>
                <a:lnTo>
                  <a:pt x="391" y="103"/>
                </a:lnTo>
                <a:lnTo>
                  <a:pt x="391" y="105"/>
                </a:lnTo>
                <a:lnTo>
                  <a:pt x="391" y="106"/>
                </a:lnTo>
                <a:lnTo>
                  <a:pt x="390" y="106"/>
                </a:lnTo>
                <a:lnTo>
                  <a:pt x="389" y="106"/>
                </a:lnTo>
                <a:lnTo>
                  <a:pt x="388" y="105"/>
                </a:lnTo>
                <a:lnTo>
                  <a:pt x="388" y="106"/>
                </a:lnTo>
                <a:lnTo>
                  <a:pt x="387" y="106"/>
                </a:lnTo>
                <a:lnTo>
                  <a:pt x="387" y="107"/>
                </a:lnTo>
                <a:lnTo>
                  <a:pt x="387" y="108"/>
                </a:lnTo>
                <a:lnTo>
                  <a:pt x="387" y="111"/>
                </a:lnTo>
                <a:lnTo>
                  <a:pt x="388" y="112"/>
                </a:lnTo>
                <a:lnTo>
                  <a:pt x="389" y="113"/>
                </a:lnTo>
                <a:lnTo>
                  <a:pt x="389" y="114"/>
                </a:lnTo>
                <a:lnTo>
                  <a:pt x="389" y="115"/>
                </a:lnTo>
                <a:lnTo>
                  <a:pt x="389" y="116"/>
                </a:lnTo>
                <a:lnTo>
                  <a:pt x="389" y="117"/>
                </a:lnTo>
                <a:lnTo>
                  <a:pt x="390" y="117"/>
                </a:lnTo>
                <a:lnTo>
                  <a:pt x="390" y="118"/>
                </a:lnTo>
                <a:lnTo>
                  <a:pt x="390" y="119"/>
                </a:lnTo>
                <a:lnTo>
                  <a:pt x="390" y="120"/>
                </a:lnTo>
                <a:lnTo>
                  <a:pt x="390" y="122"/>
                </a:lnTo>
                <a:lnTo>
                  <a:pt x="394" y="124"/>
                </a:lnTo>
                <a:lnTo>
                  <a:pt x="394" y="125"/>
                </a:lnTo>
                <a:lnTo>
                  <a:pt x="398" y="127"/>
                </a:lnTo>
                <a:lnTo>
                  <a:pt x="399" y="128"/>
                </a:lnTo>
                <a:lnTo>
                  <a:pt x="400" y="129"/>
                </a:lnTo>
                <a:lnTo>
                  <a:pt x="401" y="130"/>
                </a:lnTo>
                <a:lnTo>
                  <a:pt x="404" y="132"/>
                </a:lnTo>
                <a:lnTo>
                  <a:pt x="405" y="133"/>
                </a:lnTo>
                <a:lnTo>
                  <a:pt x="405" y="132"/>
                </a:lnTo>
                <a:lnTo>
                  <a:pt x="406" y="133"/>
                </a:lnTo>
                <a:lnTo>
                  <a:pt x="406" y="135"/>
                </a:lnTo>
                <a:lnTo>
                  <a:pt x="409" y="136"/>
                </a:lnTo>
                <a:lnTo>
                  <a:pt x="409" y="137"/>
                </a:lnTo>
                <a:lnTo>
                  <a:pt x="409" y="138"/>
                </a:lnTo>
                <a:lnTo>
                  <a:pt x="410" y="138"/>
                </a:lnTo>
                <a:lnTo>
                  <a:pt x="411" y="138"/>
                </a:lnTo>
                <a:lnTo>
                  <a:pt x="412" y="139"/>
                </a:lnTo>
                <a:lnTo>
                  <a:pt x="412" y="140"/>
                </a:lnTo>
                <a:lnTo>
                  <a:pt x="411" y="141"/>
                </a:lnTo>
                <a:lnTo>
                  <a:pt x="411" y="143"/>
                </a:lnTo>
                <a:lnTo>
                  <a:pt x="409" y="145"/>
                </a:lnTo>
                <a:lnTo>
                  <a:pt x="409" y="148"/>
                </a:lnTo>
                <a:lnTo>
                  <a:pt x="409" y="149"/>
                </a:lnTo>
                <a:lnTo>
                  <a:pt x="409" y="150"/>
                </a:lnTo>
                <a:lnTo>
                  <a:pt x="409" y="151"/>
                </a:lnTo>
                <a:lnTo>
                  <a:pt x="408" y="151"/>
                </a:lnTo>
                <a:lnTo>
                  <a:pt x="408" y="152"/>
                </a:lnTo>
                <a:lnTo>
                  <a:pt x="407" y="153"/>
                </a:lnTo>
                <a:lnTo>
                  <a:pt x="408" y="154"/>
                </a:lnTo>
                <a:lnTo>
                  <a:pt x="409" y="155"/>
                </a:lnTo>
                <a:lnTo>
                  <a:pt x="408" y="157"/>
                </a:lnTo>
                <a:lnTo>
                  <a:pt x="408" y="159"/>
                </a:lnTo>
                <a:lnTo>
                  <a:pt x="408" y="160"/>
                </a:lnTo>
                <a:lnTo>
                  <a:pt x="407" y="161"/>
                </a:lnTo>
                <a:lnTo>
                  <a:pt x="408" y="163"/>
                </a:lnTo>
                <a:lnTo>
                  <a:pt x="409" y="164"/>
                </a:lnTo>
                <a:lnTo>
                  <a:pt x="410" y="166"/>
                </a:lnTo>
                <a:lnTo>
                  <a:pt x="410" y="167"/>
                </a:lnTo>
                <a:lnTo>
                  <a:pt x="411" y="168"/>
                </a:lnTo>
                <a:lnTo>
                  <a:pt x="413" y="171"/>
                </a:lnTo>
                <a:lnTo>
                  <a:pt x="412" y="171"/>
                </a:lnTo>
                <a:lnTo>
                  <a:pt x="411" y="173"/>
                </a:lnTo>
                <a:lnTo>
                  <a:pt x="413" y="175"/>
                </a:lnTo>
                <a:lnTo>
                  <a:pt x="414" y="176"/>
                </a:lnTo>
                <a:lnTo>
                  <a:pt x="414" y="177"/>
                </a:lnTo>
                <a:lnTo>
                  <a:pt x="416" y="178"/>
                </a:lnTo>
                <a:lnTo>
                  <a:pt x="416" y="179"/>
                </a:lnTo>
                <a:lnTo>
                  <a:pt x="417" y="180"/>
                </a:lnTo>
                <a:lnTo>
                  <a:pt x="417" y="182"/>
                </a:lnTo>
                <a:lnTo>
                  <a:pt x="419" y="183"/>
                </a:lnTo>
                <a:lnTo>
                  <a:pt x="418" y="185"/>
                </a:lnTo>
                <a:lnTo>
                  <a:pt x="419" y="187"/>
                </a:lnTo>
                <a:lnTo>
                  <a:pt x="420" y="187"/>
                </a:lnTo>
                <a:lnTo>
                  <a:pt x="421" y="187"/>
                </a:lnTo>
                <a:lnTo>
                  <a:pt x="421" y="190"/>
                </a:lnTo>
                <a:lnTo>
                  <a:pt x="421" y="193"/>
                </a:lnTo>
                <a:lnTo>
                  <a:pt x="423" y="194"/>
                </a:lnTo>
                <a:lnTo>
                  <a:pt x="424" y="200"/>
                </a:lnTo>
                <a:lnTo>
                  <a:pt x="425" y="200"/>
                </a:lnTo>
                <a:lnTo>
                  <a:pt x="426" y="201"/>
                </a:lnTo>
                <a:lnTo>
                  <a:pt x="428" y="200"/>
                </a:lnTo>
                <a:lnTo>
                  <a:pt x="430" y="200"/>
                </a:lnTo>
                <a:lnTo>
                  <a:pt x="431" y="201"/>
                </a:lnTo>
                <a:lnTo>
                  <a:pt x="431" y="202"/>
                </a:lnTo>
                <a:lnTo>
                  <a:pt x="431" y="203"/>
                </a:lnTo>
                <a:lnTo>
                  <a:pt x="437" y="207"/>
                </a:lnTo>
                <a:lnTo>
                  <a:pt x="437" y="209"/>
                </a:lnTo>
                <a:lnTo>
                  <a:pt x="438" y="210"/>
                </a:lnTo>
                <a:lnTo>
                  <a:pt x="440" y="211"/>
                </a:lnTo>
                <a:lnTo>
                  <a:pt x="441" y="212"/>
                </a:lnTo>
                <a:lnTo>
                  <a:pt x="442" y="213"/>
                </a:lnTo>
                <a:lnTo>
                  <a:pt x="442" y="214"/>
                </a:lnTo>
                <a:lnTo>
                  <a:pt x="441" y="216"/>
                </a:lnTo>
                <a:lnTo>
                  <a:pt x="441" y="218"/>
                </a:lnTo>
                <a:lnTo>
                  <a:pt x="442" y="220"/>
                </a:lnTo>
                <a:lnTo>
                  <a:pt x="440" y="223"/>
                </a:lnTo>
                <a:lnTo>
                  <a:pt x="441" y="224"/>
                </a:lnTo>
                <a:lnTo>
                  <a:pt x="441" y="226"/>
                </a:lnTo>
                <a:lnTo>
                  <a:pt x="442" y="227"/>
                </a:lnTo>
                <a:lnTo>
                  <a:pt x="443" y="228"/>
                </a:lnTo>
                <a:lnTo>
                  <a:pt x="443" y="229"/>
                </a:lnTo>
                <a:lnTo>
                  <a:pt x="445" y="232"/>
                </a:lnTo>
                <a:lnTo>
                  <a:pt x="446" y="233"/>
                </a:lnTo>
                <a:lnTo>
                  <a:pt x="447" y="233"/>
                </a:lnTo>
                <a:lnTo>
                  <a:pt x="449" y="232"/>
                </a:lnTo>
                <a:lnTo>
                  <a:pt x="450" y="232"/>
                </a:lnTo>
                <a:lnTo>
                  <a:pt x="452" y="232"/>
                </a:lnTo>
                <a:lnTo>
                  <a:pt x="453" y="232"/>
                </a:lnTo>
                <a:lnTo>
                  <a:pt x="454" y="235"/>
                </a:lnTo>
                <a:lnTo>
                  <a:pt x="455" y="236"/>
                </a:lnTo>
                <a:lnTo>
                  <a:pt x="455" y="238"/>
                </a:lnTo>
                <a:lnTo>
                  <a:pt x="454" y="238"/>
                </a:lnTo>
                <a:lnTo>
                  <a:pt x="455" y="239"/>
                </a:lnTo>
                <a:lnTo>
                  <a:pt x="455" y="240"/>
                </a:lnTo>
                <a:lnTo>
                  <a:pt x="455" y="242"/>
                </a:lnTo>
                <a:lnTo>
                  <a:pt x="455" y="243"/>
                </a:lnTo>
                <a:lnTo>
                  <a:pt x="455" y="244"/>
                </a:lnTo>
                <a:lnTo>
                  <a:pt x="454" y="246"/>
                </a:lnTo>
                <a:lnTo>
                  <a:pt x="453" y="248"/>
                </a:lnTo>
                <a:lnTo>
                  <a:pt x="454" y="248"/>
                </a:lnTo>
                <a:lnTo>
                  <a:pt x="455" y="249"/>
                </a:lnTo>
                <a:lnTo>
                  <a:pt x="452" y="251"/>
                </a:lnTo>
                <a:lnTo>
                  <a:pt x="452" y="252"/>
                </a:lnTo>
                <a:lnTo>
                  <a:pt x="453" y="252"/>
                </a:lnTo>
                <a:lnTo>
                  <a:pt x="454" y="252"/>
                </a:lnTo>
                <a:lnTo>
                  <a:pt x="455" y="252"/>
                </a:lnTo>
                <a:lnTo>
                  <a:pt x="457" y="251"/>
                </a:lnTo>
                <a:lnTo>
                  <a:pt x="458" y="251"/>
                </a:lnTo>
                <a:lnTo>
                  <a:pt x="458" y="250"/>
                </a:lnTo>
                <a:lnTo>
                  <a:pt x="459" y="251"/>
                </a:lnTo>
                <a:lnTo>
                  <a:pt x="460" y="252"/>
                </a:lnTo>
                <a:lnTo>
                  <a:pt x="461" y="252"/>
                </a:lnTo>
                <a:lnTo>
                  <a:pt x="462" y="254"/>
                </a:lnTo>
                <a:lnTo>
                  <a:pt x="462" y="255"/>
                </a:lnTo>
                <a:lnTo>
                  <a:pt x="462" y="256"/>
                </a:lnTo>
                <a:lnTo>
                  <a:pt x="461" y="257"/>
                </a:lnTo>
                <a:lnTo>
                  <a:pt x="460" y="257"/>
                </a:lnTo>
                <a:lnTo>
                  <a:pt x="460" y="258"/>
                </a:lnTo>
                <a:lnTo>
                  <a:pt x="459" y="258"/>
                </a:lnTo>
                <a:lnTo>
                  <a:pt x="460" y="259"/>
                </a:lnTo>
                <a:lnTo>
                  <a:pt x="461" y="260"/>
                </a:lnTo>
                <a:lnTo>
                  <a:pt x="461" y="262"/>
                </a:lnTo>
                <a:lnTo>
                  <a:pt x="461" y="263"/>
                </a:lnTo>
                <a:lnTo>
                  <a:pt x="461" y="265"/>
                </a:lnTo>
                <a:lnTo>
                  <a:pt x="460" y="266"/>
                </a:lnTo>
                <a:lnTo>
                  <a:pt x="461" y="266"/>
                </a:lnTo>
                <a:lnTo>
                  <a:pt x="461" y="267"/>
                </a:lnTo>
                <a:lnTo>
                  <a:pt x="462" y="266"/>
                </a:lnTo>
                <a:lnTo>
                  <a:pt x="463" y="267"/>
                </a:lnTo>
                <a:lnTo>
                  <a:pt x="465" y="268"/>
                </a:lnTo>
                <a:lnTo>
                  <a:pt x="466" y="268"/>
                </a:lnTo>
                <a:lnTo>
                  <a:pt x="467" y="271"/>
                </a:lnTo>
                <a:lnTo>
                  <a:pt x="469" y="271"/>
                </a:lnTo>
                <a:lnTo>
                  <a:pt x="471" y="272"/>
                </a:lnTo>
                <a:lnTo>
                  <a:pt x="474" y="272"/>
                </a:lnTo>
                <a:lnTo>
                  <a:pt x="475" y="272"/>
                </a:lnTo>
                <a:lnTo>
                  <a:pt x="478" y="272"/>
                </a:lnTo>
                <a:lnTo>
                  <a:pt x="479" y="272"/>
                </a:lnTo>
                <a:lnTo>
                  <a:pt x="480" y="274"/>
                </a:lnTo>
                <a:lnTo>
                  <a:pt x="482" y="274"/>
                </a:lnTo>
                <a:lnTo>
                  <a:pt x="483" y="276"/>
                </a:lnTo>
                <a:lnTo>
                  <a:pt x="483" y="277"/>
                </a:lnTo>
                <a:lnTo>
                  <a:pt x="483" y="278"/>
                </a:lnTo>
                <a:lnTo>
                  <a:pt x="483" y="279"/>
                </a:lnTo>
                <a:lnTo>
                  <a:pt x="484" y="279"/>
                </a:lnTo>
                <a:lnTo>
                  <a:pt x="486" y="280"/>
                </a:lnTo>
                <a:lnTo>
                  <a:pt x="487" y="279"/>
                </a:lnTo>
                <a:lnTo>
                  <a:pt x="487" y="278"/>
                </a:lnTo>
                <a:lnTo>
                  <a:pt x="486" y="277"/>
                </a:lnTo>
                <a:lnTo>
                  <a:pt x="486" y="276"/>
                </a:lnTo>
                <a:lnTo>
                  <a:pt x="488" y="275"/>
                </a:lnTo>
                <a:lnTo>
                  <a:pt x="489" y="275"/>
                </a:lnTo>
                <a:lnTo>
                  <a:pt x="491" y="275"/>
                </a:lnTo>
                <a:lnTo>
                  <a:pt x="492" y="275"/>
                </a:lnTo>
                <a:lnTo>
                  <a:pt x="492" y="274"/>
                </a:lnTo>
                <a:lnTo>
                  <a:pt x="491" y="272"/>
                </a:lnTo>
                <a:lnTo>
                  <a:pt x="492" y="271"/>
                </a:lnTo>
                <a:lnTo>
                  <a:pt x="493" y="272"/>
                </a:lnTo>
                <a:lnTo>
                  <a:pt x="493" y="274"/>
                </a:lnTo>
                <a:lnTo>
                  <a:pt x="493" y="275"/>
                </a:lnTo>
                <a:lnTo>
                  <a:pt x="494" y="275"/>
                </a:lnTo>
                <a:lnTo>
                  <a:pt x="495" y="274"/>
                </a:lnTo>
                <a:lnTo>
                  <a:pt x="495" y="273"/>
                </a:lnTo>
                <a:lnTo>
                  <a:pt x="496" y="272"/>
                </a:lnTo>
                <a:lnTo>
                  <a:pt x="498" y="274"/>
                </a:lnTo>
                <a:lnTo>
                  <a:pt x="504" y="274"/>
                </a:lnTo>
                <a:lnTo>
                  <a:pt x="507" y="273"/>
                </a:lnTo>
                <a:lnTo>
                  <a:pt x="512" y="268"/>
                </a:lnTo>
                <a:lnTo>
                  <a:pt x="512" y="266"/>
                </a:lnTo>
                <a:lnTo>
                  <a:pt x="512" y="265"/>
                </a:lnTo>
                <a:lnTo>
                  <a:pt x="513" y="264"/>
                </a:lnTo>
                <a:lnTo>
                  <a:pt x="512" y="262"/>
                </a:lnTo>
                <a:lnTo>
                  <a:pt x="512" y="257"/>
                </a:lnTo>
                <a:lnTo>
                  <a:pt x="512" y="255"/>
                </a:lnTo>
                <a:lnTo>
                  <a:pt x="512" y="250"/>
                </a:lnTo>
                <a:lnTo>
                  <a:pt x="513" y="248"/>
                </a:lnTo>
                <a:lnTo>
                  <a:pt x="513" y="247"/>
                </a:lnTo>
                <a:lnTo>
                  <a:pt x="514" y="245"/>
                </a:lnTo>
                <a:lnTo>
                  <a:pt x="519" y="237"/>
                </a:lnTo>
                <a:lnTo>
                  <a:pt x="521" y="235"/>
                </a:lnTo>
                <a:lnTo>
                  <a:pt x="524" y="232"/>
                </a:lnTo>
                <a:lnTo>
                  <a:pt x="525" y="231"/>
                </a:lnTo>
                <a:lnTo>
                  <a:pt x="527" y="229"/>
                </a:lnTo>
                <a:lnTo>
                  <a:pt x="529" y="227"/>
                </a:lnTo>
                <a:lnTo>
                  <a:pt x="531" y="224"/>
                </a:lnTo>
                <a:lnTo>
                  <a:pt x="532" y="221"/>
                </a:lnTo>
                <a:lnTo>
                  <a:pt x="533" y="219"/>
                </a:lnTo>
                <a:lnTo>
                  <a:pt x="536" y="216"/>
                </a:lnTo>
                <a:lnTo>
                  <a:pt x="536" y="213"/>
                </a:lnTo>
                <a:lnTo>
                  <a:pt x="537" y="212"/>
                </a:lnTo>
                <a:lnTo>
                  <a:pt x="537" y="211"/>
                </a:lnTo>
                <a:lnTo>
                  <a:pt x="538" y="210"/>
                </a:lnTo>
                <a:lnTo>
                  <a:pt x="540" y="208"/>
                </a:lnTo>
                <a:lnTo>
                  <a:pt x="541" y="206"/>
                </a:lnTo>
                <a:lnTo>
                  <a:pt x="543" y="203"/>
                </a:lnTo>
                <a:lnTo>
                  <a:pt x="544" y="202"/>
                </a:lnTo>
                <a:lnTo>
                  <a:pt x="547" y="198"/>
                </a:lnTo>
                <a:lnTo>
                  <a:pt x="549" y="197"/>
                </a:lnTo>
                <a:lnTo>
                  <a:pt x="553" y="197"/>
                </a:lnTo>
                <a:lnTo>
                  <a:pt x="555" y="196"/>
                </a:lnTo>
                <a:lnTo>
                  <a:pt x="556" y="196"/>
                </a:lnTo>
                <a:lnTo>
                  <a:pt x="557" y="195"/>
                </a:lnTo>
                <a:lnTo>
                  <a:pt x="559" y="193"/>
                </a:lnTo>
                <a:lnTo>
                  <a:pt x="559" y="192"/>
                </a:lnTo>
                <a:lnTo>
                  <a:pt x="559" y="191"/>
                </a:lnTo>
                <a:lnTo>
                  <a:pt x="562" y="190"/>
                </a:lnTo>
                <a:lnTo>
                  <a:pt x="562" y="189"/>
                </a:lnTo>
                <a:lnTo>
                  <a:pt x="563" y="187"/>
                </a:lnTo>
                <a:lnTo>
                  <a:pt x="564" y="187"/>
                </a:lnTo>
                <a:lnTo>
                  <a:pt x="567" y="184"/>
                </a:lnTo>
                <a:lnTo>
                  <a:pt x="568" y="184"/>
                </a:lnTo>
                <a:lnTo>
                  <a:pt x="575" y="182"/>
                </a:lnTo>
                <a:lnTo>
                  <a:pt x="577" y="181"/>
                </a:lnTo>
                <a:lnTo>
                  <a:pt x="580" y="180"/>
                </a:lnTo>
                <a:lnTo>
                  <a:pt x="585" y="176"/>
                </a:lnTo>
                <a:lnTo>
                  <a:pt x="587" y="174"/>
                </a:lnTo>
                <a:lnTo>
                  <a:pt x="588" y="173"/>
                </a:lnTo>
                <a:lnTo>
                  <a:pt x="590" y="171"/>
                </a:lnTo>
                <a:lnTo>
                  <a:pt x="591" y="170"/>
                </a:lnTo>
                <a:lnTo>
                  <a:pt x="593" y="167"/>
                </a:lnTo>
                <a:lnTo>
                  <a:pt x="594" y="164"/>
                </a:lnTo>
                <a:lnTo>
                  <a:pt x="596" y="162"/>
                </a:lnTo>
                <a:lnTo>
                  <a:pt x="597" y="158"/>
                </a:lnTo>
                <a:lnTo>
                  <a:pt x="598" y="156"/>
                </a:lnTo>
                <a:lnTo>
                  <a:pt x="599" y="155"/>
                </a:lnTo>
                <a:lnTo>
                  <a:pt x="599" y="151"/>
                </a:lnTo>
                <a:lnTo>
                  <a:pt x="601" y="148"/>
                </a:lnTo>
                <a:lnTo>
                  <a:pt x="602" y="145"/>
                </a:lnTo>
                <a:lnTo>
                  <a:pt x="604" y="144"/>
                </a:lnTo>
                <a:lnTo>
                  <a:pt x="605" y="143"/>
                </a:lnTo>
                <a:lnTo>
                  <a:pt x="608" y="141"/>
                </a:lnTo>
                <a:lnTo>
                  <a:pt x="611" y="140"/>
                </a:lnTo>
                <a:lnTo>
                  <a:pt x="615" y="139"/>
                </a:lnTo>
                <a:lnTo>
                  <a:pt x="616" y="138"/>
                </a:lnTo>
                <a:lnTo>
                  <a:pt x="619" y="13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69" name="Freeform 81"/>
          <p:cNvSpPr>
            <a:spLocks/>
          </p:cNvSpPr>
          <p:nvPr/>
        </p:nvSpPr>
        <p:spPr bwMode="auto">
          <a:xfrm>
            <a:off x="6370638" y="2030413"/>
            <a:ext cx="465137" cy="469900"/>
          </a:xfrm>
          <a:custGeom>
            <a:avLst/>
            <a:gdLst>
              <a:gd name="T0" fmla="*/ 2147483647 w 293"/>
              <a:gd name="T1" fmla="*/ 2147483647 h 296"/>
              <a:gd name="T2" fmla="*/ 2147483647 w 293"/>
              <a:gd name="T3" fmla="*/ 2147483647 h 296"/>
              <a:gd name="T4" fmla="*/ 2147483647 w 293"/>
              <a:gd name="T5" fmla="*/ 2147483647 h 296"/>
              <a:gd name="T6" fmla="*/ 2147483647 w 293"/>
              <a:gd name="T7" fmla="*/ 2147483647 h 296"/>
              <a:gd name="T8" fmla="*/ 2147483647 w 293"/>
              <a:gd name="T9" fmla="*/ 2147483647 h 296"/>
              <a:gd name="T10" fmla="*/ 2147483647 w 293"/>
              <a:gd name="T11" fmla="*/ 2147483647 h 296"/>
              <a:gd name="T12" fmla="*/ 2147483647 w 293"/>
              <a:gd name="T13" fmla="*/ 2147483647 h 296"/>
              <a:gd name="T14" fmla="*/ 2147483647 w 293"/>
              <a:gd name="T15" fmla="*/ 2147483647 h 296"/>
              <a:gd name="T16" fmla="*/ 2147483647 w 293"/>
              <a:gd name="T17" fmla="*/ 2147483647 h 296"/>
              <a:gd name="T18" fmla="*/ 2147483647 w 293"/>
              <a:gd name="T19" fmla="*/ 2147483647 h 296"/>
              <a:gd name="T20" fmla="*/ 2147483647 w 293"/>
              <a:gd name="T21" fmla="*/ 2147483647 h 296"/>
              <a:gd name="T22" fmla="*/ 2147483647 w 293"/>
              <a:gd name="T23" fmla="*/ 2147483647 h 296"/>
              <a:gd name="T24" fmla="*/ 2147483647 w 293"/>
              <a:gd name="T25" fmla="*/ 2147483647 h 296"/>
              <a:gd name="T26" fmla="*/ 2147483647 w 293"/>
              <a:gd name="T27" fmla="*/ 2147483647 h 296"/>
              <a:gd name="T28" fmla="*/ 2147483647 w 293"/>
              <a:gd name="T29" fmla="*/ 2147483647 h 296"/>
              <a:gd name="T30" fmla="*/ 2147483647 w 293"/>
              <a:gd name="T31" fmla="*/ 2147483647 h 296"/>
              <a:gd name="T32" fmla="*/ 2147483647 w 293"/>
              <a:gd name="T33" fmla="*/ 2147483647 h 296"/>
              <a:gd name="T34" fmla="*/ 2147483647 w 293"/>
              <a:gd name="T35" fmla="*/ 2147483647 h 296"/>
              <a:gd name="T36" fmla="*/ 2147483647 w 293"/>
              <a:gd name="T37" fmla="*/ 2147483647 h 296"/>
              <a:gd name="T38" fmla="*/ 2147483647 w 293"/>
              <a:gd name="T39" fmla="*/ 2147483647 h 296"/>
              <a:gd name="T40" fmla="*/ 2147483647 w 293"/>
              <a:gd name="T41" fmla="*/ 2147483647 h 296"/>
              <a:gd name="T42" fmla="*/ 2147483647 w 293"/>
              <a:gd name="T43" fmla="*/ 2147483647 h 296"/>
              <a:gd name="T44" fmla="*/ 2147483647 w 293"/>
              <a:gd name="T45" fmla="*/ 2147483647 h 296"/>
              <a:gd name="T46" fmla="*/ 2147483647 w 293"/>
              <a:gd name="T47" fmla="*/ 2147483647 h 296"/>
              <a:gd name="T48" fmla="*/ 2147483647 w 293"/>
              <a:gd name="T49" fmla="*/ 2147483647 h 296"/>
              <a:gd name="T50" fmla="*/ 2147483647 w 293"/>
              <a:gd name="T51" fmla="*/ 2147483647 h 296"/>
              <a:gd name="T52" fmla="*/ 2147483647 w 293"/>
              <a:gd name="T53" fmla="*/ 2147483647 h 296"/>
              <a:gd name="T54" fmla="*/ 2147483647 w 293"/>
              <a:gd name="T55" fmla="*/ 2147483647 h 296"/>
              <a:gd name="T56" fmla="*/ 2147483647 w 293"/>
              <a:gd name="T57" fmla="*/ 2147483647 h 296"/>
              <a:gd name="T58" fmla="*/ 2147483647 w 293"/>
              <a:gd name="T59" fmla="*/ 2147483647 h 296"/>
              <a:gd name="T60" fmla="*/ 2147483647 w 293"/>
              <a:gd name="T61" fmla="*/ 2147483647 h 296"/>
              <a:gd name="T62" fmla="*/ 2147483647 w 293"/>
              <a:gd name="T63" fmla="*/ 2147483647 h 296"/>
              <a:gd name="T64" fmla="*/ 2147483647 w 293"/>
              <a:gd name="T65" fmla="*/ 2147483647 h 296"/>
              <a:gd name="T66" fmla="*/ 2147483647 w 293"/>
              <a:gd name="T67" fmla="*/ 2147483647 h 296"/>
              <a:gd name="T68" fmla="*/ 2147483647 w 293"/>
              <a:gd name="T69" fmla="*/ 2147483647 h 296"/>
              <a:gd name="T70" fmla="*/ 2147483647 w 293"/>
              <a:gd name="T71" fmla="*/ 2147483647 h 296"/>
              <a:gd name="T72" fmla="*/ 2147483647 w 293"/>
              <a:gd name="T73" fmla="*/ 2147483647 h 296"/>
              <a:gd name="T74" fmla="*/ 2147483647 w 293"/>
              <a:gd name="T75" fmla="*/ 2147483647 h 296"/>
              <a:gd name="T76" fmla="*/ 2147483647 w 293"/>
              <a:gd name="T77" fmla="*/ 2147483647 h 296"/>
              <a:gd name="T78" fmla="*/ 2147483647 w 293"/>
              <a:gd name="T79" fmla="*/ 2147483647 h 296"/>
              <a:gd name="T80" fmla="*/ 2147483647 w 293"/>
              <a:gd name="T81" fmla="*/ 2147483647 h 296"/>
              <a:gd name="T82" fmla="*/ 2147483647 w 293"/>
              <a:gd name="T83" fmla="*/ 2147483647 h 296"/>
              <a:gd name="T84" fmla="*/ 2147483647 w 293"/>
              <a:gd name="T85" fmla="*/ 2147483647 h 296"/>
              <a:gd name="T86" fmla="*/ 2147483647 w 293"/>
              <a:gd name="T87" fmla="*/ 2147483647 h 296"/>
              <a:gd name="T88" fmla="*/ 2147483647 w 293"/>
              <a:gd name="T89" fmla="*/ 2147483647 h 296"/>
              <a:gd name="T90" fmla="*/ 2147483647 w 293"/>
              <a:gd name="T91" fmla="*/ 2147483647 h 296"/>
              <a:gd name="T92" fmla="*/ 2147483647 w 293"/>
              <a:gd name="T93" fmla="*/ 2147483647 h 296"/>
              <a:gd name="T94" fmla="*/ 2147483647 w 293"/>
              <a:gd name="T95" fmla="*/ 2147483647 h 296"/>
              <a:gd name="T96" fmla="*/ 2147483647 w 293"/>
              <a:gd name="T97" fmla="*/ 2147483647 h 296"/>
              <a:gd name="T98" fmla="*/ 2147483647 w 293"/>
              <a:gd name="T99" fmla="*/ 2147483647 h 296"/>
              <a:gd name="T100" fmla="*/ 2147483647 w 293"/>
              <a:gd name="T101" fmla="*/ 2147483647 h 296"/>
              <a:gd name="T102" fmla="*/ 2147483647 w 293"/>
              <a:gd name="T103" fmla="*/ 2147483647 h 296"/>
              <a:gd name="T104" fmla="*/ 2147483647 w 293"/>
              <a:gd name="T105" fmla="*/ 2147483647 h 296"/>
              <a:gd name="T106" fmla="*/ 2147483647 w 293"/>
              <a:gd name="T107" fmla="*/ 2147483647 h 296"/>
              <a:gd name="T108" fmla="*/ 2147483647 w 293"/>
              <a:gd name="T109" fmla="*/ 2147483647 h 296"/>
              <a:gd name="T110" fmla="*/ 2147483647 w 293"/>
              <a:gd name="T111" fmla="*/ 2147483647 h 296"/>
              <a:gd name="T112" fmla="*/ 2147483647 w 293"/>
              <a:gd name="T113" fmla="*/ 2147483647 h 296"/>
              <a:gd name="T114" fmla="*/ 2147483647 w 293"/>
              <a:gd name="T115" fmla="*/ 2147483647 h 296"/>
              <a:gd name="T116" fmla="*/ 2147483647 w 293"/>
              <a:gd name="T117" fmla="*/ 2147483647 h 296"/>
              <a:gd name="T118" fmla="*/ 2147483647 w 293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3"/>
              <a:gd name="T181" fmla="*/ 0 h 296"/>
              <a:gd name="T182" fmla="*/ 293 w 293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3" h="296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  <a:lnTo>
                  <a:pt x="7" y="4"/>
                </a:lnTo>
                <a:lnTo>
                  <a:pt x="9" y="7"/>
                </a:lnTo>
                <a:lnTo>
                  <a:pt x="11" y="10"/>
                </a:lnTo>
                <a:lnTo>
                  <a:pt x="12" y="14"/>
                </a:lnTo>
                <a:lnTo>
                  <a:pt x="11" y="16"/>
                </a:lnTo>
                <a:lnTo>
                  <a:pt x="10" y="22"/>
                </a:lnTo>
                <a:lnTo>
                  <a:pt x="10" y="24"/>
                </a:lnTo>
                <a:lnTo>
                  <a:pt x="9" y="26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7"/>
                </a:lnTo>
                <a:lnTo>
                  <a:pt x="18" y="28"/>
                </a:lnTo>
                <a:lnTo>
                  <a:pt x="19" y="28"/>
                </a:lnTo>
                <a:lnTo>
                  <a:pt x="20" y="29"/>
                </a:lnTo>
                <a:lnTo>
                  <a:pt x="21" y="29"/>
                </a:lnTo>
                <a:lnTo>
                  <a:pt x="25" y="27"/>
                </a:lnTo>
                <a:lnTo>
                  <a:pt x="25" y="26"/>
                </a:lnTo>
                <a:lnTo>
                  <a:pt x="26" y="26"/>
                </a:lnTo>
                <a:lnTo>
                  <a:pt x="26" y="28"/>
                </a:lnTo>
                <a:lnTo>
                  <a:pt x="27" y="27"/>
                </a:lnTo>
                <a:lnTo>
                  <a:pt x="29" y="26"/>
                </a:lnTo>
                <a:lnTo>
                  <a:pt x="29" y="27"/>
                </a:lnTo>
                <a:lnTo>
                  <a:pt x="31" y="26"/>
                </a:lnTo>
                <a:lnTo>
                  <a:pt x="32" y="26"/>
                </a:lnTo>
                <a:lnTo>
                  <a:pt x="32" y="27"/>
                </a:lnTo>
                <a:lnTo>
                  <a:pt x="32" y="28"/>
                </a:lnTo>
                <a:lnTo>
                  <a:pt x="33" y="27"/>
                </a:lnTo>
                <a:lnTo>
                  <a:pt x="32" y="26"/>
                </a:lnTo>
                <a:lnTo>
                  <a:pt x="33" y="26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26"/>
                </a:lnTo>
                <a:lnTo>
                  <a:pt x="40" y="27"/>
                </a:lnTo>
                <a:lnTo>
                  <a:pt x="41" y="29"/>
                </a:lnTo>
                <a:lnTo>
                  <a:pt x="42" y="32"/>
                </a:lnTo>
                <a:lnTo>
                  <a:pt x="43" y="33"/>
                </a:lnTo>
                <a:lnTo>
                  <a:pt x="45" y="36"/>
                </a:lnTo>
                <a:lnTo>
                  <a:pt x="48" y="41"/>
                </a:lnTo>
                <a:lnTo>
                  <a:pt x="51" y="46"/>
                </a:lnTo>
                <a:lnTo>
                  <a:pt x="52" y="46"/>
                </a:lnTo>
                <a:lnTo>
                  <a:pt x="52" y="47"/>
                </a:lnTo>
                <a:lnTo>
                  <a:pt x="53" y="46"/>
                </a:lnTo>
                <a:lnTo>
                  <a:pt x="54" y="46"/>
                </a:lnTo>
                <a:lnTo>
                  <a:pt x="55" y="47"/>
                </a:lnTo>
                <a:lnTo>
                  <a:pt x="55" y="48"/>
                </a:lnTo>
                <a:lnTo>
                  <a:pt x="57" y="48"/>
                </a:lnTo>
                <a:lnTo>
                  <a:pt x="58" y="49"/>
                </a:lnTo>
                <a:lnTo>
                  <a:pt x="57" y="50"/>
                </a:lnTo>
                <a:lnTo>
                  <a:pt x="58" y="51"/>
                </a:lnTo>
                <a:lnTo>
                  <a:pt x="59" y="52"/>
                </a:lnTo>
                <a:lnTo>
                  <a:pt x="84" y="63"/>
                </a:lnTo>
                <a:lnTo>
                  <a:pt x="85" y="65"/>
                </a:lnTo>
                <a:lnTo>
                  <a:pt x="88" y="67"/>
                </a:lnTo>
                <a:lnTo>
                  <a:pt x="90" y="68"/>
                </a:lnTo>
                <a:lnTo>
                  <a:pt x="91" y="68"/>
                </a:lnTo>
                <a:lnTo>
                  <a:pt x="92" y="68"/>
                </a:lnTo>
                <a:lnTo>
                  <a:pt x="93" y="68"/>
                </a:lnTo>
                <a:lnTo>
                  <a:pt x="94" y="68"/>
                </a:lnTo>
                <a:lnTo>
                  <a:pt x="96" y="68"/>
                </a:lnTo>
                <a:lnTo>
                  <a:pt x="97" y="68"/>
                </a:lnTo>
                <a:lnTo>
                  <a:pt x="98" y="68"/>
                </a:lnTo>
                <a:lnTo>
                  <a:pt x="99" y="68"/>
                </a:lnTo>
                <a:lnTo>
                  <a:pt x="100" y="68"/>
                </a:lnTo>
                <a:lnTo>
                  <a:pt x="101" y="69"/>
                </a:lnTo>
                <a:lnTo>
                  <a:pt x="103" y="70"/>
                </a:lnTo>
                <a:lnTo>
                  <a:pt x="105" y="70"/>
                </a:lnTo>
                <a:lnTo>
                  <a:pt x="106" y="70"/>
                </a:lnTo>
                <a:lnTo>
                  <a:pt x="107" y="70"/>
                </a:lnTo>
                <a:lnTo>
                  <a:pt x="108" y="70"/>
                </a:lnTo>
                <a:lnTo>
                  <a:pt x="108" y="69"/>
                </a:lnTo>
                <a:lnTo>
                  <a:pt x="110" y="68"/>
                </a:lnTo>
                <a:lnTo>
                  <a:pt x="113" y="68"/>
                </a:lnTo>
                <a:lnTo>
                  <a:pt x="114" y="68"/>
                </a:lnTo>
                <a:lnTo>
                  <a:pt x="116" y="68"/>
                </a:lnTo>
                <a:lnTo>
                  <a:pt x="116" y="69"/>
                </a:lnTo>
                <a:lnTo>
                  <a:pt x="117" y="68"/>
                </a:lnTo>
                <a:lnTo>
                  <a:pt x="118" y="69"/>
                </a:lnTo>
                <a:lnTo>
                  <a:pt x="119" y="69"/>
                </a:lnTo>
                <a:lnTo>
                  <a:pt x="120" y="69"/>
                </a:lnTo>
                <a:lnTo>
                  <a:pt x="122" y="68"/>
                </a:lnTo>
                <a:lnTo>
                  <a:pt x="125" y="69"/>
                </a:lnTo>
                <a:lnTo>
                  <a:pt x="126" y="70"/>
                </a:lnTo>
                <a:lnTo>
                  <a:pt x="127" y="70"/>
                </a:lnTo>
                <a:lnTo>
                  <a:pt x="127" y="71"/>
                </a:lnTo>
                <a:lnTo>
                  <a:pt x="127" y="72"/>
                </a:lnTo>
                <a:lnTo>
                  <a:pt x="128" y="72"/>
                </a:lnTo>
                <a:lnTo>
                  <a:pt x="129" y="74"/>
                </a:lnTo>
                <a:lnTo>
                  <a:pt x="128" y="78"/>
                </a:lnTo>
                <a:lnTo>
                  <a:pt x="125" y="81"/>
                </a:lnTo>
                <a:lnTo>
                  <a:pt x="125" y="82"/>
                </a:lnTo>
                <a:lnTo>
                  <a:pt x="124" y="86"/>
                </a:lnTo>
                <a:lnTo>
                  <a:pt x="122" y="88"/>
                </a:lnTo>
                <a:lnTo>
                  <a:pt x="139" y="94"/>
                </a:lnTo>
                <a:lnTo>
                  <a:pt x="156" y="100"/>
                </a:lnTo>
                <a:lnTo>
                  <a:pt x="156" y="101"/>
                </a:lnTo>
                <a:lnTo>
                  <a:pt x="156" y="103"/>
                </a:lnTo>
                <a:lnTo>
                  <a:pt x="157" y="103"/>
                </a:lnTo>
                <a:lnTo>
                  <a:pt x="157" y="102"/>
                </a:lnTo>
                <a:lnTo>
                  <a:pt x="158" y="102"/>
                </a:lnTo>
                <a:lnTo>
                  <a:pt x="158" y="101"/>
                </a:lnTo>
                <a:lnTo>
                  <a:pt x="159" y="100"/>
                </a:lnTo>
                <a:lnTo>
                  <a:pt x="159" y="99"/>
                </a:lnTo>
                <a:lnTo>
                  <a:pt x="159" y="98"/>
                </a:lnTo>
                <a:lnTo>
                  <a:pt x="159" y="97"/>
                </a:lnTo>
                <a:lnTo>
                  <a:pt x="160" y="97"/>
                </a:lnTo>
                <a:lnTo>
                  <a:pt x="162" y="97"/>
                </a:lnTo>
                <a:lnTo>
                  <a:pt x="162" y="96"/>
                </a:lnTo>
                <a:lnTo>
                  <a:pt x="162" y="95"/>
                </a:lnTo>
                <a:lnTo>
                  <a:pt x="163" y="95"/>
                </a:lnTo>
                <a:lnTo>
                  <a:pt x="162" y="94"/>
                </a:lnTo>
                <a:lnTo>
                  <a:pt x="163" y="94"/>
                </a:lnTo>
                <a:lnTo>
                  <a:pt x="163" y="93"/>
                </a:lnTo>
                <a:lnTo>
                  <a:pt x="163" y="92"/>
                </a:lnTo>
                <a:lnTo>
                  <a:pt x="164" y="92"/>
                </a:lnTo>
                <a:lnTo>
                  <a:pt x="166" y="92"/>
                </a:lnTo>
                <a:lnTo>
                  <a:pt x="166" y="94"/>
                </a:lnTo>
                <a:lnTo>
                  <a:pt x="168" y="94"/>
                </a:lnTo>
                <a:lnTo>
                  <a:pt x="167" y="94"/>
                </a:lnTo>
                <a:lnTo>
                  <a:pt x="167" y="95"/>
                </a:lnTo>
                <a:lnTo>
                  <a:pt x="168" y="97"/>
                </a:lnTo>
                <a:lnTo>
                  <a:pt x="167" y="97"/>
                </a:lnTo>
                <a:lnTo>
                  <a:pt x="167" y="98"/>
                </a:lnTo>
                <a:lnTo>
                  <a:pt x="167" y="99"/>
                </a:lnTo>
                <a:lnTo>
                  <a:pt x="166" y="100"/>
                </a:lnTo>
                <a:lnTo>
                  <a:pt x="165" y="101"/>
                </a:lnTo>
                <a:lnTo>
                  <a:pt x="166" y="101"/>
                </a:lnTo>
                <a:lnTo>
                  <a:pt x="167" y="101"/>
                </a:lnTo>
                <a:lnTo>
                  <a:pt x="168" y="101"/>
                </a:lnTo>
                <a:lnTo>
                  <a:pt x="168" y="99"/>
                </a:lnTo>
                <a:lnTo>
                  <a:pt x="169" y="98"/>
                </a:lnTo>
                <a:lnTo>
                  <a:pt x="169" y="97"/>
                </a:lnTo>
                <a:lnTo>
                  <a:pt x="168" y="97"/>
                </a:lnTo>
                <a:lnTo>
                  <a:pt x="169" y="96"/>
                </a:lnTo>
                <a:lnTo>
                  <a:pt x="170" y="95"/>
                </a:lnTo>
                <a:lnTo>
                  <a:pt x="169" y="94"/>
                </a:lnTo>
                <a:lnTo>
                  <a:pt x="170" y="94"/>
                </a:lnTo>
                <a:lnTo>
                  <a:pt x="169" y="93"/>
                </a:lnTo>
                <a:lnTo>
                  <a:pt x="170" y="91"/>
                </a:lnTo>
                <a:lnTo>
                  <a:pt x="171" y="92"/>
                </a:lnTo>
                <a:lnTo>
                  <a:pt x="171" y="93"/>
                </a:lnTo>
                <a:lnTo>
                  <a:pt x="171" y="94"/>
                </a:lnTo>
                <a:lnTo>
                  <a:pt x="170" y="94"/>
                </a:lnTo>
                <a:lnTo>
                  <a:pt x="171" y="94"/>
                </a:lnTo>
                <a:lnTo>
                  <a:pt x="172" y="94"/>
                </a:lnTo>
                <a:lnTo>
                  <a:pt x="173" y="94"/>
                </a:lnTo>
                <a:lnTo>
                  <a:pt x="172" y="94"/>
                </a:lnTo>
                <a:lnTo>
                  <a:pt x="173" y="97"/>
                </a:lnTo>
                <a:lnTo>
                  <a:pt x="173" y="98"/>
                </a:lnTo>
                <a:lnTo>
                  <a:pt x="174" y="97"/>
                </a:lnTo>
                <a:lnTo>
                  <a:pt x="174" y="96"/>
                </a:lnTo>
                <a:lnTo>
                  <a:pt x="174" y="95"/>
                </a:lnTo>
                <a:lnTo>
                  <a:pt x="174" y="94"/>
                </a:lnTo>
                <a:lnTo>
                  <a:pt x="173" y="94"/>
                </a:lnTo>
                <a:lnTo>
                  <a:pt x="173" y="93"/>
                </a:lnTo>
                <a:lnTo>
                  <a:pt x="175" y="93"/>
                </a:lnTo>
                <a:lnTo>
                  <a:pt x="175" y="92"/>
                </a:lnTo>
                <a:lnTo>
                  <a:pt x="175" y="91"/>
                </a:lnTo>
                <a:lnTo>
                  <a:pt x="176" y="91"/>
                </a:lnTo>
                <a:lnTo>
                  <a:pt x="177" y="91"/>
                </a:lnTo>
                <a:lnTo>
                  <a:pt x="178" y="91"/>
                </a:lnTo>
                <a:lnTo>
                  <a:pt x="177" y="91"/>
                </a:lnTo>
                <a:lnTo>
                  <a:pt x="178" y="94"/>
                </a:lnTo>
                <a:lnTo>
                  <a:pt x="177" y="95"/>
                </a:lnTo>
                <a:lnTo>
                  <a:pt x="179" y="95"/>
                </a:lnTo>
                <a:lnTo>
                  <a:pt x="179" y="94"/>
                </a:lnTo>
                <a:lnTo>
                  <a:pt x="180" y="94"/>
                </a:lnTo>
                <a:lnTo>
                  <a:pt x="181" y="94"/>
                </a:lnTo>
                <a:lnTo>
                  <a:pt x="182" y="96"/>
                </a:lnTo>
                <a:lnTo>
                  <a:pt x="182" y="97"/>
                </a:lnTo>
                <a:lnTo>
                  <a:pt x="182" y="98"/>
                </a:lnTo>
                <a:lnTo>
                  <a:pt x="182" y="99"/>
                </a:lnTo>
                <a:lnTo>
                  <a:pt x="182" y="100"/>
                </a:lnTo>
                <a:lnTo>
                  <a:pt x="182" y="101"/>
                </a:lnTo>
                <a:lnTo>
                  <a:pt x="182" y="102"/>
                </a:lnTo>
                <a:lnTo>
                  <a:pt x="182" y="103"/>
                </a:lnTo>
                <a:lnTo>
                  <a:pt x="183" y="102"/>
                </a:lnTo>
                <a:lnTo>
                  <a:pt x="184" y="103"/>
                </a:lnTo>
                <a:lnTo>
                  <a:pt x="186" y="98"/>
                </a:lnTo>
                <a:lnTo>
                  <a:pt x="186" y="97"/>
                </a:lnTo>
                <a:lnTo>
                  <a:pt x="186" y="96"/>
                </a:lnTo>
                <a:lnTo>
                  <a:pt x="185" y="95"/>
                </a:lnTo>
                <a:lnTo>
                  <a:pt x="186" y="94"/>
                </a:lnTo>
                <a:lnTo>
                  <a:pt x="188" y="94"/>
                </a:lnTo>
                <a:lnTo>
                  <a:pt x="188" y="95"/>
                </a:lnTo>
                <a:lnTo>
                  <a:pt x="188" y="96"/>
                </a:lnTo>
                <a:lnTo>
                  <a:pt x="190" y="97"/>
                </a:lnTo>
                <a:lnTo>
                  <a:pt x="189" y="98"/>
                </a:lnTo>
                <a:lnTo>
                  <a:pt x="189" y="99"/>
                </a:lnTo>
                <a:lnTo>
                  <a:pt x="190" y="100"/>
                </a:lnTo>
                <a:lnTo>
                  <a:pt x="190" y="101"/>
                </a:lnTo>
                <a:lnTo>
                  <a:pt x="191" y="101"/>
                </a:lnTo>
                <a:lnTo>
                  <a:pt x="191" y="102"/>
                </a:lnTo>
                <a:lnTo>
                  <a:pt x="191" y="103"/>
                </a:lnTo>
                <a:lnTo>
                  <a:pt x="193" y="105"/>
                </a:lnTo>
                <a:lnTo>
                  <a:pt x="193" y="106"/>
                </a:lnTo>
                <a:lnTo>
                  <a:pt x="193" y="107"/>
                </a:lnTo>
                <a:lnTo>
                  <a:pt x="194" y="107"/>
                </a:lnTo>
                <a:lnTo>
                  <a:pt x="194" y="105"/>
                </a:lnTo>
                <a:lnTo>
                  <a:pt x="194" y="103"/>
                </a:lnTo>
                <a:lnTo>
                  <a:pt x="194" y="100"/>
                </a:lnTo>
                <a:lnTo>
                  <a:pt x="194" y="97"/>
                </a:lnTo>
                <a:lnTo>
                  <a:pt x="193" y="97"/>
                </a:lnTo>
                <a:lnTo>
                  <a:pt x="194" y="95"/>
                </a:lnTo>
                <a:lnTo>
                  <a:pt x="196" y="94"/>
                </a:lnTo>
                <a:lnTo>
                  <a:pt x="197" y="94"/>
                </a:lnTo>
                <a:lnTo>
                  <a:pt x="198" y="95"/>
                </a:lnTo>
                <a:lnTo>
                  <a:pt x="197" y="97"/>
                </a:lnTo>
                <a:lnTo>
                  <a:pt x="197" y="98"/>
                </a:lnTo>
                <a:lnTo>
                  <a:pt x="197" y="99"/>
                </a:lnTo>
                <a:lnTo>
                  <a:pt x="197" y="100"/>
                </a:lnTo>
                <a:lnTo>
                  <a:pt x="197" y="98"/>
                </a:lnTo>
                <a:lnTo>
                  <a:pt x="197" y="99"/>
                </a:lnTo>
                <a:lnTo>
                  <a:pt x="198" y="99"/>
                </a:lnTo>
                <a:lnTo>
                  <a:pt x="198" y="100"/>
                </a:lnTo>
                <a:lnTo>
                  <a:pt x="199" y="100"/>
                </a:lnTo>
                <a:lnTo>
                  <a:pt x="200" y="98"/>
                </a:lnTo>
                <a:lnTo>
                  <a:pt x="201" y="97"/>
                </a:lnTo>
                <a:lnTo>
                  <a:pt x="200" y="97"/>
                </a:lnTo>
                <a:lnTo>
                  <a:pt x="200" y="96"/>
                </a:lnTo>
                <a:lnTo>
                  <a:pt x="202" y="96"/>
                </a:lnTo>
                <a:lnTo>
                  <a:pt x="203" y="96"/>
                </a:lnTo>
                <a:lnTo>
                  <a:pt x="204" y="95"/>
                </a:lnTo>
                <a:lnTo>
                  <a:pt x="206" y="95"/>
                </a:lnTo>
                <a:lnTo>
                  <a:pt x="207" y="96"/>
                </a:lnTo>
                <a:lnTo>
                  <a:pt x="207" y="97"/>
                </a:lnTo>
                <a:lnTo>
                  <a:pt x="206" y="96"/>
                </a:lnTo>
                <a:lnTo>
                  <a:pt x="206" y="97"/>
                </a:lnTo>
                <a:lnTo>
                  <a:pt x="207" y="97"/>
                </a:lnTo>
                <a:lnTo>
                  <a:pt x="207" y="98"/>
                </a:lnTo>
                <a:lnTo>
                  <a:pt x="206" y="98"/>
                </a:lnTo>
                <a:lnTo>
                  <a:pt x="206" y="99"/>
                </a:lnTo>
                <a:lnTo>
                  <a:pt x="208" y="98"/>
                </a:lnTo>
                <a:lnTo>
                  <a:pt x="208" y="99"/>
                </a:lnTo>
                <a:lnTo>
                  <a:pt x="209" y="99"/>
                </a:lnTo>
                <a:lnTo>
                  <a:pt x="208" y="98"/>
                </a:lnTo>
                <a:lnTo>
                  <a:pt x="208" y="97"/>
                </a:lnTo>
                <a:lnTo>
                  <a:pt x="209" y="97"/>
                </a:lnTo>
                <a:lnTo>
                  <a:pt x="211" y="97"/>
                </a:lnTo>
                <a:lnTo>
                  <a:pt x="212" y="98"/>
                </a:lnTo>
                <a:lnTo>
                  <a:pt x="213" y="100"/>
                </a:lnTo>
                <a:lnTo>
                  <a:pt x="212" y="101"/>
                </a:lnTo>
                <a:lnTo>
                  <a:pt x="211" y="102"/>
                </a:lnTo>
                <a:lnTo>
                  <a:pt x="211" y="101"/>
                </a:lnTo>
                <a:lnTo>
                  <a:pt x="210" y="101"/>
                </a:lnTo>
                <a:lnTo>
                  <a:pt x="210" y="103"/>
                </a:lnTo>
                <a:lnTo>
                  <a:pt x="210" y="104"/>
                </a:lnTo>
                <a:lnTo>
                  <a:pt x="211" y="103"/>
                </a:lnTo>
                <a:lnTo>
                  <a:pt x="212" y="103"/>
                </a:lnTo>
                <a:lnTo>
                  <a:pt x="211" y="102"/>
                </a:lnTo>
                <a:lnTo>
                  <a:pt x="212" y="102"/>
                </a:lnTo>
                <a:lnTo>
                  <a:pt x="213" y="102"/>
                </a:lnTo>
                <a:lnTo>
                  <a:pt x="214" y="103"/>
                </a:lnTo>
                <a:lnTo>
                  <a:pt x="214" y="102"/>
                </a:lnTo>
                <a:lnTo>
                  <a:pt x="214" y="101"/>
                </a:lnTo>
                <a:lnTo>
                  <a:pt x="214" y="100"/>
                </a:lnTo>
                <a:lnTo>
                  <a:pt x="214" y="101"/>
                </a:lnTo>
                <a:lnTo>
                  <a:pt x="215" y="100"/>
                </a:lnTo>
                <a:lnTo>
                  <a:pt x="215" y="101"/>
                </a:lnTo>
                <a:lnTo>
                  <a:pt x="216" y="101"/>
                </a:lnTo>
                <a:lnTo>
                  <a:pt x="215" y="101"/>
                </a:lnTo>
                <a:lnTo>
                  <a:pt x="215" y="102"/>
                </a:lnTo>
                <a:lnTo>
                  <a:pt x="215" y="105"/>
                </a:lnTo>
                <a:lnTo>
                  <a:pt x="214" y="106"/>
                </a:lnTo>
                <a:lnTo>
                  <a:pt x="215" y="107"/>
                </a:lnTo>
                <a:lnTo>
                  <a:pt x="215" y="108"/>
                </a:lnTo>
                <a:lnTo>
                  <a:pt x="215" y="107"/>
                </a:lnTo>
                <a:lnTo>
                  <a:pt x="216" y="108"/>
                </a:lnTo>
                <a:lnTo>
                  <a:pt x="216" y="107"/>
                </a:lnTo>
                <a:lnTo>
                  <a:pt x="215" y="106"/>
                </a:lnTo>
                <a:lnTo>
                  <a:pt x="217" y="104"/>
                </a:lnTo>
                <a:lnTo>
                  <a:pt x="217" y="105"/>
                </a:lnTo>
                <a:lnTo>
                  <a:pt x="217" y="104"/>
                </a:lnTo>
                <a:lnTo>
                  <a:pt x="217" y="103"/>
                </a:lnTo>
                <a:lnTo>
                  <a:pt x="217" y="102"/>
                </a:lnTo>
                <a:lnTo>
                  <a:pt x="217" y="101"/>
                </a:lnTo>
                <a:lnTo>
                  <a:pt x="218" y="102"/>
                </a:lnTo>
                <a:lnTo>
                  <a:pt x="218" y="101"/>
                </a:lnTo>
                <a:lnTo>
                  <a:pt x="220" y="101"/>
                </a:lnTo>
                <a:lnTo>
                  <a:pt x="221" y="100"/>
                </a:lnTo>
                <a:lnTo>
                  <a:pt x="221" y="101"/>
                </a:lnTo>
                <a:lnTo>
                  <a:pt x="222" y="101"/>
                </a:lnTo>
                <a:lnTo>
                  <a:pt x="223" y="103"/>
                </a:lnTo>
                <a:lnTo>
                  <a:pt x="221" y="104"/>
                </a:lnTo>
                <a:lnTo>
                  <a:pt x="222" y="104"/>
                </a:lnTo>
                <a:lnTo>
                  <a:pt x="223" y="105"/>
                </a:lnTo>
                <a:lnTo>
                  <a:pt x="222" y="105"/>
                </a:lnTo>
                <a:lnTo>
                  <a:pt x="221" y="107"/>
                </a:lnTo>
                <a:lnTo>
                  <a:pt x="222" y="106"/>
                </a:lnTo>
                <a:lnTo>
                  <a:pt x="223" y="107"/>
                </a:lnTo>
                <a:lnTo>
                  <a:pt x="222" y="107"/>
                </a:lnTo>
                <a:lnTo>
                  <a:pt x="222" y="108"/>
                </a:lnTo>
                <a:lnTo>
                  <a:pt x="223" y="108"/>
                </a:lnTo>
                <a:lnTo>
                  <a:pt x="223" y="107"/>
                </a:lnTo>
                <a:lnTo>
                  <a:pt x="223" y="105"/>
                </a:lnTo>
                <a:lnTo>
                  <a:pt x="223" y="103"/>
                </a:lnTo>
                <a:lnTo>
                  <a:pt x="224" y="104"/>
                </a:lnTo>
                <a:lnTo>
                  <a:pt x="223" y="105"/>
                </a:lnTo>
                <a:lnTo>
                  <a:pt x="223" y="108"/>
                </a:lnTo>
                <a:lnTo>
                  <a:pt x="223" y="110"/>
                </a:lnTo>
                <a:lnTo>
                  <a:pt x="225" y="110"/>
                </a:lnTo>
                <a:lnTo>
                  <a:pt x="226" y="110"/>
                </a:lnTo>
                <a:lnTo>
                  <a:pt x="225" y="109"/>
                </a:lnTo>
                <a:lnTo>
                  <a:pt x="224" y="109"/>
                </a:lnTo>
                <a:lnTo>
                  <a:pt x="224" y="108"/>
                </a:lnTo>
                <a:lnTo>
                  <a:pt x="224" y="107"/>
                </a:lnTo>
                <a:lnTo>
                  <a:pt x="224" y="106"/>
                </a:lnTo>
                <a:lnTo>
                  <a:pt x="224" y="105"/>
                </a:lnTo>
                <a:lnTo>
                  <a:pt x="225" y="105"/>
                </a:lnTo>
                <a:lnTo>
                  <a:pt x="225" y="106"/>
                </a:lnTo>
                <a:lnTo>
                  <a:pt x="226" y="105"/>
                </a:lnTo>
                <a:lnTo>
                  <a:pt x="226" y="104"/>
                </a:lnTo>
                <a:lnTo>
                  <a:pt x="227" y="104"/>
                </a:lnTo>
                <a:lnTo>
                  <a:pt x="228" y="104"/>
                </a:lnTo>
                <a:lnTo>
                  <a:pt x="229" y="103"/>
                </a:lnTo>
                <a:lnTo>
                  <a:pt x="230" y="104"/>
                </a:lnTo>
                <a:lnTo>
                  <a:pt x="231" y="106"/>
                </a:lnTo>
                <a:lnTo>
                  <a:pt x="231" y="105"/>
                </a:lnTo>
                <a:lnTo>
                  <a:pt x="230" y="105"/>
                </a:lnTo>
                <a:lnTo>
                  <a:pt x="230" y="106"/>
                </a:lnTo>
                <a:lnTo>
                  <a:pt x="230" y="107"/>
                </a:lnTo>
                <a:lnTo>
                  <a:pt x="229" y="107"/>
                </a:lnTo>
                <a:lnTo>
                  <a:pt x="230" y="107"/>
                </a:lnTo>
                <a:lnTo>
                  <a:pt x="229" y="107"/>
                </a:lnTo>
                <a:lnTo>
                  <a:pt x="229" y="108"/>
                </a:lnTo>
                <a:lnTo>
                  <a:pt x="229" y="109"/>
                </a:lnTo>
                <a:lnTo>
                  <a:pt x="229" y="108"/>
                </a:lnTo>
                <a:lnTo>
                  <a:pt x="230" y="109"/>
                </a:lnTo>
                <a:lnTo>
                  <a:pt x="230" y="110"/>
                </a:lnTo>
                <a:lnTo>
                  <a:pt x="231" y="110"/>
                </a:lnTo>
                <a:lnTo>
                  <a:pt x="231" y="109"/>
                </a:lnTo>
                <a:lnTo>
                  <a:pt x="231" y="110"/>
                </a:lnTo>
                <a:lnTo>
                  <a:pt x="231" y="111"/>
                </a:lnTo>
                <a:lnTo>
                  <a:pt x="231" y="113"/>
                </a:lnTo>
                <a:lnTo>
                  <a:pt x="232" y="114"/>
                </a:lnTo>
                <a:lnTo>
                  <a:pt x="231" y="114"/>
                </a:lnTo>
                <a:lnTo>
                  <a:pt x="232" y="116"/>
                </a:lnTo>
                <a:lnTo>
                  <a:pt x="233" y="115"/>
                </a:lnTo>
                <a:lnTo>
                  <a:pt x="233" y="116"/>
                </a:lnTo>
                <a:lnTo>
                  <a:pt x="233" y="115"/>
                </a:lnTo>
                <a:lnTo>
                  <a:pt x="233" y="114"/>
                </a:lnTo>
                <a:lnTo>
                  <a:pt x="234" y="114"/>
                </a:lnTo>
                <a:lnTo>
                  <a:pt x="234" y="112"/>
                </a:lnTo>
                <a:lnTo>
                  <a:pt x="234" y="111"/>
                </a:lnTo>
                <a:lnTo>
                  <a:pt x="234" y="110"/>
                </a:lnTo>
                <a:lnTo>
                  <a:pt x="235" y="110"/>
                </a:lnTo>
                <a:lnTo>
                  <a:pt x="236" y="111"/>
                </a:lnTo>
                <a:lnTo>
                  <a:pt x="236" y="110"/>
                </a:lnTo>
                <a:lnTo>
                  <a:pt x="235" y="110"/>
                </a:lnTo>
                <a:lnTo>
                  <a:pt x="236" y="110"/>
                </a:lnTo>
                <a:lnTo>
                  <a:pt x="235" y="109"/>
                </a:lnTo>
                <a:lnTo>
                  <a:pt x="235" y="108"/>
                </a:lnTo>
                <a:lnTo>
                  <a:pt x="235" y="107"/>
                </a:lnTo>
                <a:lnTo>
                  <a:pt x="237" y="107"/>
                </a:lnTo>
                <a:lnTo>
                  <a:pt x="237" y="108"/>
                </a:lnTo>
                <a:lnTo>
                  <a:pt x="237" y="107"/>
                </a:lnTo>
                <a:lnTo>
                  <a:pt x="238" y="106"/>
                </a:lnTo>
                <a:lnTo>
                  <a:pt x="237" y="106"/>
                </a:lnTo>
                <a:lnTo>
                  <a:pt x="237" y="105"/>
                </a:lnTo>
                <a:lnTo>
                  <a:pt x="238" y="105"/>
                </a:lnTo>
                <a:lnTo>
                  <a:pt x="240" y="107"/>
                </a:lnTo>
                <a:lnTo>
                  <a:pt x="239" y="107"/>
                </a:lnTo>
                <a:lnTo>
                  <a:pt x="239" y="110"/>
                </a:lnTo>
                <a:lnTo>
                  <a:pt x="237" y="109"/>
                </a:lnTo>
                <a:lnTo>
                  <a:pt x="237" y="110"/>
                </a:lnTo>
                <a:lnTo>
                  <a:pt x="239" y="110"/>
                </a:lnTo>
                <a:lnTo>
                  <a:pt x="239" y="111"/>
                </a:lnTo>
                <a:lnTo>
                  <a:pt x="238" y="111"/>
                </a:lnTo>
                <a:lnTo>
                  <a:pt x="238" y="112"/>
                </a:lnTo>
                <a:lnTo>
                  <a:pt x="237" y="113"/>
                </a:lnTo>
                <a:lnTo>
                  <a:pt x="239" y="112"/>
                </a:lnTo>
                <a:lnTo>
                  <a:pt x="239" y="113"/>
                </a:lnTo>
                <a:lnTo>
                  <a:pt x="237" y="114"/>
                </a:lnTo>
                <a:lnTo>
                  <a:pt x="238" y="115"/>
                </a:lnTo>
                <a:lnTo>
                  <a:pt x="238" y="114"/>
                </a:lnTo>
                <a:lnTo>
                  <a:pt x="239" y="114"/>
                </a:lnTo>
                <a:lnTo>
                  <a:pt x="240" y="113"/>
                </a:lnTo>
                <a:lnTo>
                  <a:pt x="240" y="112"/>
                </a:lnTo>
                <a:lnTo>
                  <a:pt x="240" y="114"/>
                </a:lnTo>
                <a:lnTo>
                  <a:pt x="240" y="115"/>
                </a:lnTo>
                <a:lnTo>
                  <a:pt x="240" y="116"/>
                </a:lnTo>
                <a:lnTo>
                  <a:pt x="240" y="117"/>
                </a:lnTo>
                <a:lnTo>
                  <a:pt x="241" y="116"/>
                </a:lnTo>
                <a:lnTo>
                  <a:pt x="241" y="114"/>
                </a:lnTo>
                <a:lnTo>
                  <a:pt x="243" y="116"/>
                </a:lnTo>
                <a:lnTo>
                  <a:pt x="242" y="117"/>
                </a:lnTo>
                <a:lnTo>
                  <a:pt x="243" y="117"/>
                </a:lnTo>
                <a:lnTo>
                  <a:pt x="242" y="117"/>
                </a:lnTo>
                <a:lnTo>
                  <a:pt x="243" y="117"/>
                </a:lnTo>
                <a:lnTo>
                  <a:pt x="243" y="116"/>
                </a:lnTo>
                <a:lnTo>
                  <a:pt x="243" y="115"/>
                </a:lnTo>
                <a:lnTo>
                  <a:pt x="242" y="114"/>
                </a:lnTo>
                <a:lnTo>
                  <a:pt x="243" y="113"/>
                </a:lnTo>
                <a:lnTo>
                  <a:pt x="244" y="114"/>
                </a:lnTo>
                <a:lnTo>
                  <a:pt x="243" y="112"/>
                </a:lnTo>
                <a:lnTo>
                  <a:pt x="244" y="111"/>
                </a:lnTo>
                <a:lnTo>
                  <a:pt x="245" y="112"/>
                </a:lnTo>
                <a:lnTo>
                  <a:pt x="246" y="112"/>
                </a:lnTo>
                <a:lnTo>
                  <a:pt x="246" y="114"/>
                </a:lnTo>
                <a:lnTo>
                  <a:pt x="246" y="115"/>
                </a:lnTo>
                <a:lnTo>
                  <a:pt x="246" y="117"/>
                </a:lnTo>
                <a:lnTo>
                  <a:pt x="246" y="118"/>
                </a:lnTo>
                <a:lnTo>
                  <a:pt x="246" y="119"/>
                </a:lnTo>
                <a:lnTo>
                  <a:pt x="246" y="118"/>
                </a:lnTo>
                <a:lnTo>
                  <a:pt x="246" y="117"/>
                </a:lnTo>
                <a:lnTo>
                  <a:pt x="247" y="117"/>
                </a:lnTo>
                <a:lnTo>
                  <a:pt x="247" y="116"/>
                </a:lnTo>
                <a:lnTo>
                  <a:pt x="246" y="114"/>
                </a:lnTo>
                <a:lnTo>
                  <a:pt x="247" y="112"/>
                </a:lnTo>
                <a:lnTo>
                  <a:pt x="249" y="111"/>
                </a:lnTo>
                <a:lnTo>
                  <a:pt x="249" y="112"/>
                </a:lnTo>
                <a:lnTo>
                  <a:pt x="249" y="114"/>
                </a:lnTo>
                <a:lnTo>
                  <a:pt x="250" y="114"/>
                </a:lnTo>
                <a:lnTo>
                  <a:pt x="251" y="114"/>
                </a:lnTo>
                <a:lnTo>
                  <a:pt x="250" y="114"/>
                </a:lnTo>
                <a:lnTo>
                  <a:pt x="249" y="111"/>
                </a:lnTo>
                <a:lnTo>
                  <a:pt x="249" y="110"/>
                </a:lnTo>
                <a:lnTo>
                  <a:pt x="250" y="110"/>
                </a:lnTo>
                <a:lnTo>
                  <a:pt x="251" y="111"/>
                </a:lnTo>
                <a:lnTo>
                  <a:pt x="252" y="111"/>
                </a:lnTo>
                <a:lnTo>
                  <a:pt x="252" y="110"/>
                </a:lnTo>
                <a:lnTo>
                  <a:pt x="251" y="110"/>
                </a:lnTo>
                <a:lnTo>
                  <a:pt x="252" y="109"/>
                </a:lnTo>
                <a:lnTo>
                  <a:pt x="251" y="109"/>
                </a:lnTo>
                <a:lnTo>
                  <a:pt x="252" y="109"/>
                </a:lnTo>
                <a:lnTo>
                  <a:pt x="253" y="109"/>
                </a:lnTo>
                <a:lnTo>
                  <a:pt x="252" y="110"/>
                </a:lnTo>
                <a:lnTo>
                  <a:pt x="253" y="110"/>
                </a:lnTo>
                <a:lnTo>
                  <a:pt x="254" y="111"/>
                </a:lnTo>
                <a:lnTo>
                  <a:pt x="255" y="112"/>
                </a:lnTo>
                <a:lnTo>
                  <a:pt x="255" y="113"/>
                </a:lnTo>
                <a:lnTo>
                  <a:pt x="255" y="114"/>
                </a:lnTo>
                <a:lnTo>
                  <a:pt x="254" y="114"/>
                </a:lnTo>
                <a:lnTo>
                  <a:pt x="254" y="115"/>
                </a:lnTo>
                <a:lnTo>
                  <a:pt x="253" y="116"/>
                </a:lnTo>
                <a:lnTo>
                  <a:pt x="253" y="115"/>
                </a:lnTo>
                <a:lnTo>
                  <a:pt x="252" y="115"/>
                </a:lnTo>
                <a:lnTo>
                  <a:pt x="254" y="117"/>
                </a:lnTo>
                <a:lnTo>
                  <a:pt x="253" y="117"/>
                </a:lnTo>
                <a:lnTo>
                  <a:pt x="252" y="117"/>
                </a:lnTo>
                <a:lnTo>
                  <a:pt x="253" y="117"/>
                </a:lnTo>
                <a:lnTo>
                  <a:pt x="254" y="118"/>
                </a:lnTo>
                <a:lnTo>
                  <a:pt x="253" y="120"/>
                </a:lnTo>
                <a:lnTo>
                  <a:pt x="252" y="120"/>
                </a:lnTo>
                <a:lnTo>
                  <a:pt x="251" y="120"/>
                </a:lnTo>
                <a:lnTo>
                  <a:pt x="252" y="121"/>
                </a:lnTo>
                <a:lnTo>
                  <a:pt x="251" y="121"/>
                </a:lnTo>
                <a:lnTo>
                  <a:pt x="250" y="121"/>
                </a:lnTo>
                <a:lnTo>
                  <a:pt x="249" y="122"/>
                </a:lnTo>
                <a:lnTo>
                  <a:pt x="250" y="123"/>
                </a:lnTo>
                <a:lnTo>
                  <a:pt x="251" y="123"/>
                </a:lnTo>
                <a:lnTo>
                  <a:pt x="252" y="122"/>
                </a:lnTo>
                <a:lnTo>
                  <a:pt x="252" y="123"/>
                </a:lnTo>
                <a:lnTo>
                  <a:pt x="253" y="122"/>
                </a:lnTo>
                <a:lnTo>
                  <a:pt x="255" y="121"/>
                </a:lnTo>
                <a:lnTo>
                  <a:pt x="256" y="123"/>
                </a:lnTo>
                <a:lnTo>
                  <a:pt x="257" y="123"/>
                </a:lnTo>
                <a:lnTo>
                  <a:pt x="258" y="121"/>
                </a:lnTo>
                <a:lnTo>
                  <a:pt x="258" y="120"/>
                </a:lnTo>
                <a:lnTo>
                  <a:pt x="259" y="120"/>
                </a:lnTo>
                <a:lnTo>
                  <a:pt x="258" y="120"/>
                </a:lnTo>
                <a:lnTo>
                  <a:pt x="258" y="119"/>
                </a:lnTo>
                <a:lnTo>
                  <a:pt x="258" y="118"/>
                </a:lnTo>
                <a:lnTo>
                  <a:pt x="259" y="117"/>
                </a:lnTo>
                <a:lnTo>
                  <a:pt x="260" y="119"/>
                </a:lnTo>
                <a:lnTo>
                  <a:pt x="260" y="120"/>
                </a:lnTo>
                <a:lnTo>
                  <a:pt x="260" y="122"/>
                </a:lnTo>
                <a:lnTo>
                  <a:pt x="260" y="123"/>
                </a:lnTo>
                <a:lnTo>
                  <a:pt x="260" y="121"/>
                </a:lnTo>
                <a:lnTo>
                  <a:pt x="260" y="122"/>
                </a:lnTo>
                <a:lnTo>
                  <a:pt x="260" y="121"/>
                </a:lnTo>
                <a:lnTo>
                  <a:pt x="261" y="120"/>
                </a:lnTo>
                <a:lnTo>
                  <a:pt x="260" y="121"/>
                </a:lnTo>
                <a:lnTo>
                  <a:pt x="261" y="120"/>
                </a:lnTo>
                <a:lnTo>
                  <a:pt x="260" y="120"/>
                </a:lnTo>
                <a:lnTo>
                  <a:pt x="261" y="119"/>
                </a:lnTo>
                <a:lnTo>
                  <a:pt x="261" y="118"/>
                </a:lnTo>
                <a:lnTo>
                  <a:pt x="262" y="117"/>
                </a:lnTo>
                <a:lnTo>
                  <a:pt x="263" y="117"/>
                </a:lnTo>
                <a:lnTo>
                  <a:pt x="262" y="117"/>
                </a:lnTo>
                <a:lnTo>
                  <a:pt x="262" y="116"/>
                </a:lnTo>
                <a:lnTo>
                  <a:pt x="263" y="116"/>
                </a:lnTo>
                <a:lnTo>
                  <a:pt x="264" y="115"/>
                </a:lnTo>
                <a:lnTo>
                  <a:pt x="265" y="116"/>
                </a:lnTo>
                <a:lnTo>
                  <a:pt x="265" y="117"/>
                </a:lnTo>
                <a:lnTo>
                  <a:pt x="266" y="116"/>
                </a:lnTo>
                <a:lnTo>
                  <a:pt x="266" y="115"/>
                </a:lnTo>
                <a:lnTo>
                  <a:pt x="267" y="115"/>
                </a:lnTo>
                <a:lnTo>
                  <a:pt x="266" y="114"/>
                </a:lnTo>
                <a:lnTo>
                  <a:pt x="268" y="114"/>
                </a:lnTo>
                <a:lnTo>
                  <a:pt x="269" y="115"/>
                </a:lnTo>
                <a:lnTo>
                  <a:pt x="269" y="116"/>
                </a:lnTo>
                <a:lnTo>
                  <a:pt x="269" y="117"/>
                </a:lnTo>
                <a:lnTo>
                  <a:pt x="267" y="118"/>
                </a:lnTo>
                <a:lnTo>
                  <a:pt x="266" y="117"/>
                </a:lnTo>
                <a:lnTo>
                  <a:pt x="265" y="118"/>
                </a:lnTo>
                <a:lnTo>
                  <a:pt x="265" y="119"/>
                </a:lnTo>
                <a:lnTo>
                  <a:pt x="264" y="119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5" y="121"/>
                </a:lnTo>
                <a:lnTo>
                  <a:pt x="264" y="120"/>
                </a:lnTo>
                <a:lnTo>
                  <a:pt x="265" y="121"/>
                </a:lnTo>
                <a:lnTo>
                  <a:pt x="264" y="122"/>
                </a:lnTo>
                <a:lnTo>
                  <a:pt x="263" y="122"/>
                </a:lnTo>
                <a:lnTo>
                  <a:pt x="263" y="123"/>
                </a:lnTo>
                <a:lnTo>
                  <a:pt x="265" y="123"/>
                </a:lnTo>
                <a:lnTo>
                  <a:pt x="266" y="123"/>
                </a:lnTo>
                <a:lnTo>
                  <a:pt x="266" y="125"/>
                </a:lnTo>
                <a:lnTo>
                  <a:pt x="265" y="125"/>
                </a:lnTo>
                <a:lnTo>
                  <a:pt x="264" y="124"/>
                </a:lnTo>
                <a:lnTo>
                  <a:pt x="263" y="125"/>
                </a:lnTo>
                <a:lnTo>
                  <a:pt x="264" y="126"/>
                </a:lnTo>
                <a:lnTo>
                  <a:pt x="265" y="126"/>
                </a:lnTo>
                <a:lnTo>
                  <a:pt x="265" y="127"/>
                </a:lnTo>
                <a:lnTo>
                  <a:pt x="264" y="127"/>
                </a:lnTo>
                <a:lnTo>
                  <a:pt x="264" y="128"/>
                </a:lnTo>
                <a:lnTo>
                  <a:pt x="265" y="128"/>
                </a:lnTo>
                <a:lnTo>
                  <a:pt x="265" y="129"/>
                </a:lnTo>
                <a:lnTo>
                  <a:pt x="265" y="127"/>
                </a:lnTo>
                <a:lnTo>
                  <a:pt x="266" y="127"/>
                </a:lnTo>
                <a:lnTo>
                  <a:pt x="266" y="126"/>
                </a:lnTo>
                <a:lnTo>
                  <a:pt x="266" y="127"/>
                </a:lnTo>
                <a:lnTo>
                  <a:pt x="268" y="126"/>
                </a:lnTo>
                <a:lnTo>
                  <a:pt x="269" y="126"/>
                </a:lnTo>
                <a:lnTo>
                  <a:pt x="269" y="127"/>
                </a:lnTo>
                <a:lnTo>
                  <a:pt x="269" y="128"/>
                </a:lnTo>
                <a:lnTo>
                  <a:pt x="268" y="128"/>
                </a:lnTo>
                <a:lnTo>
                  <a:pt x="268" y="129"/>
                </a:lnTo>
                <a:lnTo>
                  <a:pt x="268" y="130"/>
                </a:lnTo>
                <a:lnTo>
                  <a:pt x="268" y="129"/>
                </a:lnTo>
                <a:lnTo>
                  <a:pt x="269" y="129"/>
                </a:lnTo>
                <a:lnTo>
                  <a:pt x="269" y="128"/>
                </a:lnTo>
                <a:lnTo>
                  <a:pt x="269" y="126"/>
                </a:lnTo>
                <a:lnTo>
                  <a:pt x="268" y="125"/>
                </a:lnTo>
                <a:lnTo>
                  <a:pt x="269" y="125"/>
                </a:lnTo>
                <a:lnTo>
                  <a:pt x="269" y="124"/>
                </a:lnTo>
                <a:lnTo>
                  <a:pt x="270" y="124"/>
                </a:lnTo>
                <a:lnTo>
                  <a:pt x="271" y="123"/>
                </a:lnTo>
                <a:lnTo>
                  <a:pt x="270" y="126"/>
                </a:lnTo>
                <a:lnTo>
                  <a:pt x="272" y="127"/>
                </a:lnTo>
                <a:lnTo>
                  <a:pt x="272" y="128"/>
                </a:lnTo>
                <a:lnTo>
                  <a:pt x="272" y="129"/>
                </a:lnTo>
                <a:lnTo>
                  <a:pt x="272" y="128"/>
                </a:lnTo>
                <a:lnTo>
                  <a:pt x="272" y="127"/>
                </a:lnTo>
                <a:lnTo>
                  <a:pt x="272" y="126"/>
                </a:lnTo>
                <a:lnTo>
                  <a:pt x="272" y="127"/>
                </a:lnTo>
                <a:lnTo>
                  <a:pt x="272" y="126"/>
                </a:lnTo>
                <a:lnTo>
                  <a:pt x="273" y="124"/>
                </a:lnTo>
                <a:lnTo>
                  <a:pt x="274" y="124"/>
                </a:lnTo>
                <a:lnTo>
                  <a:pt x="274" y="125"/>
                </a:lnTo>
                <a:lnTo>
                  <a:pt x="275" y="126"/>
                </a:lnTo>
                <a:lnTo>
                  <a:pt x="275" y="127"/>
                </a:lnTo>
                <a:lnTo>
                  <a:pt x="275" y="128"/>
                </a:lnTo>
                <a:lnTo>
                  <a:pt x="274" y="130"/>
                </a:lnTo>
                <a:lnTo>
                  <a:pt x="275" y="130"/>
                </a:lnTo>
                <a:lnTo>
                  <a:pt x="277" y="131"/>
                </a:lnTo>
                <a:lnTo>
                  <a:pt x="277" y="130"/>
                </a:lnTo>
                <a:lnTo>
                  <a:pt x="276" y="130"/>
                </a:lnTo>
                <a:lnTo>
                  <a:pt x="275" y="130"/>
                </a:lnTo>
                <a:lnTo>
                  <a:pt x="275" y="129"/>
                </a:lnTo>
                <a:lnTo>
                  <a:pt x="275" y="127"/>
                </a:lnTo>
                <a:lnTo>
                  <a:pt x="276" y="126"/>
                </a:lnTo>
                <a:lnTo>
                  <a:pt x="277" y="126"/>
                </a:lnTo>
                <a:lnTo>
                  <a:pt x="278" y="127"/>
                </a:lnTo>
                <a:lnTo>
                  <a:pt x="278" y="128"/>
                </a:lnTo>
                <a:lnTo>
                  <a:pt x="277" y="129"/>
                </a:lnTo>
                <a:lnTo>
                  <a:pt x="278" y="129"/>
                </a:lnTo>
                <a:lnTo>
                  <a:pt x="278" y="128"/>
                </a:lnTo>
                <a:lnTo>
                  <a:pt x="278" y="127"/>
                </a:lnTo>
                <a:lnTo>
                  <a:pt x="278" y="126"/>
                </a:lnTo>
                <a:lnTo>
                  <a:pt x="277" y="125"/>
                </a:lnTo>
                <a:lnTo>
                  <a:pt x="278" y="124"/>
                </a:lnTo>
                <a:lnTo>
                  <a:pt x="278" y="125"/>
                </a:lnTo>
                <a:lnTo>
                  <a:pt x="279" y="124"/>
                </a:lnTo>
                <a:lnTo>
                  <a:pt x="280" y="123"/>
                </a:lnTo>
                <a:lnTo>
                  <a:pt x="279" y="123"/>
                </a:lnTo>
                <a:lnTo>
                  <a:pt x="278" y="123"/>
                </a:lnTo>
                <a:lnTo>
                  <a:pt x="279" y="122"/>
                </a:lnTo>
                <a:lnTo>
                  <a:pt x="279" y="120"/>
                </a:lnTo>
                <a:lnTo>
                  <a:pt x="280" y="120"/>
                </a:lnTo>
                <a:lnTo>
                  <a:pt x="281" y="121"/>
                </a:lnTo>
                <a:lnTo>
                  <a:pt x="280" y="120"/>
                </a:lnTo>
                <a:lnTo>
                  <a:pt x="281" y="120"/>
                </a:lnTo>
                <a:lnTo>
                  <a:pt x="280" y="120"/>
                </a:lnTo>
                <a:lnTo>
                  <a:pt x="279" y="120"/>
                </a:lnTo>
                <a:lnTo>
                  <a:pt x="280" y="119"/>
                </a:lnTo>
                <a:lnTo>
                  <a:pt x="281" y="118"/>
                </a:lnTo>
                <a:lnTo>
                  <a:pt x="283" y="118"/>
                </a:lnTo>
                <a:lnTo>
                  <a:pt x="283" y="117"/>
                </a:lnTo>
                <a:lnTo>
                  <a:pt x="284" y="117"/>
                </a:lnTo>
                <a:lnTo>
                  <a:pt x="285" y="117"/>
                </a:lnTo>
                <a:lnTo>
                  <a:pt x="285" y="120"/>
                </a:lnTo>
                <a:lnTo>
                  <a:pt x="284" y="120"/>
                </a:lnTo>
                <a:lnTo>
                  <a:pt x="283" y="120"/>
                </a:lnTo>
                <a:lnTo>
                  <a:pt x="283" y="121"/>
                </a:lnTo>
                <a:lnTo>
                  <a:pt x="284" y="121"/>
                </a:lnTo>
                <a:lnTo>
                  <a:pt x="284" y="123"/>
                </a:lnTo>
                <a:lnTo>
                  <a:pt x="283" y="123"/>
                </a:lnTo>
                <a:lnTo>
                  <a:pt x="282" y="122"/>
                </a:lnTo>
                <a:lnTo>
                  <a:pt x="283" y="123"/>
                </a:lnTo>
                <a:lnTo>
                  <a:pt x="282" y="123"/>
                </a:lnTo>
                <a:lnTo>
                  <a:pt x="281" y="124"/>
                </a:lnTo>
                <a:lnTo>
                  <a:pt x="282" y="124"/>
                </a:lnTo>
                <a:lnTo>
                  <a:pt x="283" y="124"/>
                </a:lnTo>
                <a:lnTo>
                  <a:pt x="283" y="123"/>
                </a:lnTo>
                <a:lnTo>
                  <a:pt x="283" y="124"/>
                </a:lnTo>
                <a:lnTo>
                  <a:pt x="283" y="126"/>
                </a:lnTo>
                <a:lnTo>
                  <a:pt x="283" y="127"/>
                </a:lnTo>
                <a:lnTo>
                  <a:pt x="283" y="126"/>
                </a:lnTo>
                <a:lnTo>
                  <a:pt x="283" y="127"/>
                </a:lnTo>
                <a:lnTo>
                  <a:pt x="283" y="129"/>
                </a:lnTo>
                <a:lnTo>
                  <a:pt x="282" y="130"/>
                </a:lnTo>
                <a:lnTo>
                  <a:pt x="281" y="133"/>
                </a:lnTo>
                <a:lnTo>
                  <a:pt x="280" y="133"/>
                </a:lnTo>
                <a:lnTo>
                  <a:pt x="280" y="135"/>
                </a:lnTo>
                <a:lnTo>
                  <a:pt x="279" y="136"/>
                </a:lnTo>
                <a:lnTo>
                  <a:pt x="279" y="137"/>
                </a:lnTo>
                <a:lnTo>
                  <a:pt x="279" y="136"/>
                </a:lnTo>
                <a:lnTo>
                  <a:pt x="281" y="136"/>
                </a:lnTo>
                <a:lnTo>
                  <a:pt x="281" y="135"/>
                </a:lnTo>
                <a:lnTo>
                  <a:pt x="281" y="134"/>
                </a:lnTo>
                <a:lnTo>
                  <a:pt x="281" y="133"/>
                </a:lnTo>
                <a:lnTo>
                  <a:pt x="282" y="132"/>
                </a:lnTo>
                <a:lnTo>
                  <a:pt x="285" y="130"/>
                </a:lnTo>
                <a:lnTo>
                  <a:pt x="285" y="128"/>
                </a:lnTo>
                <a:lnTo>
                  <a:pt x="285" y="126"/>
                </a:lnTo>
                <a:lnTo>
                  <a:pt x="286" y="125"/>
                </a:lnTo>
                <a:lnTo>
                  <a:pt x="286" y="124"/>
                </a:lnTo>
                <a:lnTo>
                  <a:pt x="287" y="124"/>
                </a:lnTo>
                <a:lnTo>
                  <a:pt x="287" y="125"/>
                </a:lnTo>
                <a:lnTo>
                  <a:pt x="287" y="126"/>
                </a:lnTo>
                <a:lnTo>
                  <a:pt x="287" y="127"/>
                </a:lnTo>
                <a:lnTo>
                  <a:pt x="287" y="128"/>
                </a:lnTo>
                <a:lnTo>
                  <a:pt x="287" y="129"/>
                </a:lnTo>
                <a:lnTo>
                  <a:pt x="286" y="130"/>
                </a:lnTo>
                <a:lnTo>
                  <a:pt x="285" y="133"/>
                </a:lnTo>
                <a:lnTo>
                  <a:pt x="283" y="134"/>
                </a:lnTo>
                <a:lnTo>
                  <a:pt x="284" y="134"/>
                </a:lnTo>
                <a:lnTo>
                  <a:pt x="285" y="134"/>
                </a:lnTo>
                <a:lnTo>
                  <a:pt x="286" y="136"/>
                </a:lnTo>
                <a:lnTo>
                  <a:pt x="286" y="133"/>
                </a:lnTo>
                <a:lnTo>
                  <a:pt x="286" y="131"/>
                </a:lnTo>
                <a:lnTo>
                  <a:pt x="287" y="130"/>
                </a:lnTo>
                <a:lnTo>
                  <a:pt x="287" y="131"/>
                </a:lnTo>
                <a:lnTo>
                  <a:pt x="288" y="134"/>
                </a:lnTo>
                <a:lnTo>
                  <a:pt x="287" y="135"/>
                </a:lnTo>
                <a:lnTo>
                  <a:pt x="288" y="135"/>
                </a:lnTo>
                <a:lnTo>
                  <a:pt x="288" y="133"/>
                </a:lnTo>
                <a:lnTo>
                  <a:pt x="289" y="133"/>
                </a:lnTo>
                <a:lnTo>
                  <a:pt x="288" y="133"/>
                </a:lnTo>
                <a:lnTo>
                  <a:pt x="288" y="131"/>
                </a:lnTo>
                <a:lnTo>
                  <a:pt x="288" y="130"/>
                </a:lnTo>
                <a:lnTo>
                  <a:pt x="289" y="129"/>
                </a:lnTo>
                <a:lnTo>
                  <a:pt x="291" y="127"/>
                </a:lnTo>
                <a:lnTo>
                  <a:pt x="292" y="127"/>
                </a:lnTo>
                <a:lnTo>
                  <a:pt x="292" y="126"/>
                </a:lnTo>
                <a:lnTo>
                  <a:pt x="293" y="126"/>
                </a:lnTo>
                <a:lnTo>
                  <a:pt x="293" y="127"/>
                </a:lnTo>
                <a:lnTo>
                  <a:pt x="292" y="129"/>
                </a:lnTo>
                <a:lnTo>
                  <a:pt x="291" y="130"/>
                </a:lnTo>
                <a:lnTo>
                  <a:pt x="292" y="131"/>
                </a:lnTo>
                <a:lnTo>
                  <a:pt x="292" y="132"/>
                </a:lnTo>
                <a:lnTo>
                  <a:pt x="292" y="131"/>
                </a:lnTo>
                <a:lnTo>
                  <a:pt x="293" y="133"/>
                </a:lnTo>
                <a:lnTo>
                  <a:pt x="292" y="134"/>
                </a:lnTo>
                <a:lnTo>
                  <a:pt x="292" y="136"/>
                </a:lnTo>
                <a:lnTo>
                  <a:pt x="292" y="138"/>
                </a:lnTo>
                <a:lnTo>
                  <a:pt x="292" y="139"/>
                </a:lnTo>
                <a:lnTo>
                  <a:pt x="291" y="139"/>
                </a:lnTo>
                <a:lnTo>
                  <a:pt x="290" y="139"/>
                </a:lnTo>
                <a:lnTo>
                  <a:pt x="289" y="139"/>
                </a:lnTo>
                <a:lnTo>
                  <a:pt x="288" y="141"/>
                </a:lnTo>
                <a:lnTo>
                  <a:pt x="289" y="143"/>
                </a:lnTo>
                <a:lnTo>
                  <a:pt x="287" y="145"/>
                </a:lnTo>
                <a:lnTo>
                  <a:pt x="288" y="147"/>
                </a:lnTo>
                <a:lnTo>
                  <a:pt x="289" y="147"/>
                </a:lnTo>
                <a:lnTo>
                  <a:pt x="289" y="149"/>
                </a:lnTo>
                <a:lnTo>
                  <a:pt x="291" y="149"/>
                </a:lnTo>
                <a:lnTo>
                  <a:pt x="290" y="150"/>
                </a:lnTo>
                <a:lnTo>
                  <a:pt x="290" y="152"/>
                </a:lnTo>
                <a:lnTo>
                  <a:pt x="289" y="152"/>
                </a:lnTo>
                <a:lnTo>
                  <a:pt x="289" y="154"/>
                </a:lnTo>
                <a:lnTo>
                  <a:pt x="287" y="156"/>
                </a:lnTo>
                <a:lnTo>
                  <a:pt x="289" y="156"/>
                </a:lnTo>
                <a:lnTo>
                  <a:pt x="289" y="157"/>
                </a:lnTo>
                <a:lnTo>
                  <a:pt x="286" y="159"/>
                </a:lnTo>
                <a:lnTo>
                  <a:pt x="286" y="160"/>
                </a:lnTo>
                <a:lnTo>
                  <a:pt x="287" y="161"/>
                </a:lnTo>
                <a:lnTo>
                  <a:pt x="288" y="162"/>
                </a:lnTo>
                <a:lnTo>
                  <a:pt x="289" y="167"/>
                </a:lnTo>
                <a:lnTo>
                  <a:pt x="288" y="168"/>
                </a:lnTo>
                <a:lnTo>
                  <a:pt x="288" y="169"/>
                </a:lnTo>
                <a:lnTo>
                  <a:pt x="287" y="170"/>
                </a:lnTo>
                <a:lnTo>
                  <a:pt x="287" y="172"/>
                </a:lnTo>
                <a:lnTo>
                  <a:pt x="287" y="173"/>
                </a:lnTo>
                <a:lnTo>
                  <a:pt x="287" y="174"/>
                </a:lnTo>
                <a:lnTo>
                  <a:pt x="287" y="175"/>
                </a:lnTo>
                <a:lnTo>
                  <a:pt x="286" y="175"/>
                </a:lnTo>
                <a:lnTo>
                  <a:pt x="285" y="176"/>
                </a:lnTo>
                <a:lnTo>
                  <a:pt x="284" y="176"/>
                </a:lnTo>
                <a:lnTo>
                  <a:pt x="284" y="177"/>
                </a:lnTo>
                <a:lnTo>
                  <a:pt x="283" y="178"/>
                </a:lnTo>
                <a:lnTo>
                  <a:pt x="281" y="177"/>
                </a:lnTo>
                <a:lnTo>
                  <a:pt x="280" y="178"/>
                </a:lnTo>
                <a:lnTo>
                  <a:pt x="278" y="178"/>
                </a:lnTo>
                <a:lnTo>
                  <a:pt x="277" y="178"/>
                </a:lnTo>
                <a:lnTo>
                  <a:pt x="276" y="178"/>
                </a:lnTo>
                <a:lnTo>
                  <a:pt x="276" y="179"/>
                </a:lnTo>
                <a:lnTo>
                  <a:pt x="275" y="181"/>
                </a:lnTo>
                <a:lnTo>
                  <a:pt x="276" y="183"/>
                </a:lnTo>
                <a:lnTo>
                  <a:pt x="277" y="184"/>
                </a:lnTo>
                <a:lnTo>
                  <a:pt x="278" y="183"/>
                </a:lnTo>
                <a:lnTo>
                  <a:pt x="280" y="182"/>
                </a:lnTo>
                <a:lnTo>
                  <a:pt x="282" y="183"/>
                </a:lnTo>
                <a:lnTo>
                  <a:pt x="283" y="184"/>
                </a:lnTo>
                <a:lnTo>
                  <a:pt x="283" y="185"/>
                </a:lnTo>
                <a:lnTo>
                  <a:pt x="281" y="189"/>
                </a:lnTo>
                <a:lnTo>
                  <a:pt x="282" y="189"/>
                </a:lnTo>
                <a:lnTo>
                  <a:pt x="283" y="191"/>
                </a:lnTo>
                <a:lnTo>
                  <a:pt x="282" y="195"/>
                </a:lnTo>
                <a:lnTo>
                  <a:pt x="281" y="198"/>
                </a:lnTo>
                <a:lnTo>
                  <a:pt x="281" y="199"/>
                </a:lnTo>
                <a:lnTo>
                  <a:pt x="280" y="201"/>
                </a:lnTo>
                <a:lnTo>
                  <a:pt x="279" y="202"/>
                </a:lnTo>
                <a:lnTo>
                  <a:pt x="279" y="204"/>
                </a:lnTo>
                <a:lnTo>
                  <a:pt x="279" y="206"/>
                </a:lnTo>
                <a:lnTo>
                  <a:pt x="279" y="207"/>
                </a:lnTo>
                <a:lnTo>
                  <a:pt x="278" y="208"/>
                </a:lnTo>
                <a:lnTo>
                  <a:pt x="278" y="209"/>
                </a:lnTo>
                <a:lnTo>
                  <a:pt x="278" y="210"/>
                </a:lnTo>
                <a:lnTo>
                  <a:pt x="276" y="211"/>
                </a:lnTo>
                <a:lnTo>
                  <a:pt x="275" y="211"/>
                </a:lnTo>
                <a:lnTo>
                  <a:pt x="274" y="214"/>
                </a:lnTo>
                <a:lnTo>
                  <a:pt x="273" y="214"/>
                </a:lnTo>
                <a:lnTo>
                  <a:pt x="272" y="214"/>
                </a:lnTo>
                <a:lnTo>
                  <a:pt x="272" y="216"/>
                </a:lnTo>
                <a:lnTo>
                  <a:pt x="271" y="217"/>
                </a:lnTo>
                <a:lnTo>
                  <a:pt x="270" y="216"/>
                </a:lnTo>
                <a:lnTo>
                  <a:pt x="269" y="214"/>
                </a:lnTo>
                <a:lnTo>
                  <a:pt x="268" y="215"/>
                </a:lnTo>
                <a:lnTo>
                  <a:pt x="268" y="216"/>
                </a:lnTo>
                <a:lnTo>
                  <a:pt x="269" y="217"/>
                </a:lnTo>
                <a:lnTo>
                  <a:pt x="269" y="219"/>
                </a:lnTo>
                <a:lnTo>
                  <a:pt x="268" y="220"/>
                </a:lnTo>
                <a:lnTo>
                  <a:pt x="268" y="221"/>
                </a:lnTo>
                <a:lnTo>
                  <a:pt x="268" y="222"/>
                </a:lnTo>
                <a:lnTo>
                  <a:pt x="267" y="223"/>
                </a:lnTo>
                <a:lnTo>
                  <a:pt x="266" y="224"/>
                </a:lnTo>
                <a:lnTo>
                  <a:pt x="266" y="225"/>
                </a:lnTo>
                <a:lnTo>
                  <a:pt x="266" y="226"/>
                </a:lnTo>
                <a:lnTo>
                  <a:pt x="268" y="224"/>
                </a:lnTo>
                <a:lnTo>
                  <a:pt x="269" y="224"/>
                </a:lnTo>
                <a:lnTo>
                  <a:pt x="269" y="225"/>
                </a:lnTo>
                <a:lnTo>
                  <a:pt x="269" y="226"/>
                </a:lnTo>
                <a:lnTo>
                  <a:pt x="268" y="227"/>
                </a:lnTo>
                <a:lnTo>
                  <a:pt x="267" y="228"/>
                </a:lnTo>
                <a:lnTo>
                  <a:pt x="267" y="229"/>
                </a:lnTo>
                <a:lnTo>
                  <a:pt x="267" y="230"/>
                </a:lnTo>
                <a:lnTo>
                  <a:pt x="267" y="231"/>
                </a:lnTo>
                <a:lnTo>
                  <a:pt x="268" y="231"/>
                </a:lnTo>
                <a:lnTo>
                  <a:pt x="267" y="233"/>
                </a:lnTo>
                <a:lnTo>
                  <a:pt x="268" y="234"/>
                </a:lnTo>
                <a:lnTo>
                  <a:pt x="267" y="235"/>
                </a:lnTo>
                <a:lnTo>
                  <a:pt x="268" y="236"/>
                </a:lnTo>
                <a:lnTo>
                  <a:pt x="269" y="237"/>
                </a:lnTo>
                <a:lnTo>
                  <a:pt x="265" y="237"/>
                </a:lnTo>
                <a:lnTo>
                  <a:pt x="264" y="237"/>
                </a:lnTo>
                <a:lnTo>
                  <a:pt x="263" y="237"/>
                </a:lnTo>
                <a:lnTo>
                  <a:pt x="263" y="239"/>
                </a:lnTo>
                <a:lnTo>
                  <a:pt x="263" y="240"/>
                </a:lnTo>
                <a:lnTo>
                  <a:pt x="262" y="241"/>
                </a:lnTo>
                <a:lnTo>
                  <a:pt x="263" y="243"/>
                </a:lnTo>
                <a:lnTo>
                  <a:pt x="260" y="243"/>
                </a:lnTo>
                <a:lnTo>
                  <a:pt x="259" y="244"/>
                </a:lnTo>
                <a:lnTo>
                  <a:pt x="258" y="243"/>
                </a:lnTo>
                <a:lnTo>
                  <a:pt x="257" y="244"/>
                </a:lnTo>
                <a:lnTo>
                  <a:pt x="257" y="246"/>
                </a:lnTo>
                <a:lnTo>
                  <a:pt x="256" y="246"/>
                </a:lnTo>
                <a:lnTo>
                  <a:pt x="255" y="245"/>
                </a:lnTo>
                <a:lnTo>
                  <a:pt x="255" y="246"/>
                </a:lnTo>
                <a:lnTo>
                  <a:pt x="253" y="247"/>
                </a:lnTo>
                <a:lnTo>
                  <a:pt x="253" y="248"/>
                </a:lnTo>
                <a:lnTo>
                  <a:pt x="252" y="247"/>
                </a:lnTo>
                <a:lnTo>
                  <a:pt x="252" y="248"/>
                </a:lnTo>
                <a:lnTo>
                  <a:pt x="252" y="249"/>
                </a:lnTo>
                <a:lnTo>
                  <a:pt x="251" y="249"/>
                </a:lnTo>
                <a:lnTo>
                  <a:pt x="251" y="251"/>
                </a:lnTo>
                <a:lnTo>
                  <a:pt x="251" y="252"/>
                </a:lnTo>
                <a:lnTo>
                  <a:pt x="252" y="251"/>
                </a:lnTo>
                <a:lnTo>
                  <a:pt x="252" y="252"/>
                </a:lnTo>
                <a:lnTo>
                  <a:pt x="252" y="253"/>
                </a:lnTo>
                <a:lnTo>
                  <a:pt x="253" y="253"/>
                </a:lnTo>
                <a:lnTo>
                  <a:pt x="254" y="254"/>
                </a:lnTo>
                <a:lnTo>
                  <a:pt x="253" y="255"/>
                </a:lnTo>
                <a:lnTo>
                  <a:pt x="253" y="256"/>
                </a:lnTo>
                <a:lnTo>
                  <a:pt x="254" y="256"/>
                </a:lnTo>
                <a:lnTo>
                  <a:pt x="255" y="256"/>
                </a:lnTo>
                <a:lnTo>
                  <a:pt x="256" y="256"/>
                </a:lnTo>
                <a:lnTo>
                  <a:pt x="256" y="257"/>
                </a:lnTo>
                <a:lnTo>
                  <a:pt x="256" y="258"/>
                </a:lnTo>
                <a:lnTo>
                  <a:pt x="256" y="257"/>
                </a:lnTo>
                <a:lnTo>
                  <a:pt x="257" y="258"/>
                </a:lnTo>
                <a:lnTo>
                  <a:pt x="256" y="258"/>
                </a:lnTo>
                <a:lnTo>
                  <a:pt x="257" y="259"/>
                </a:lnTo>
                <a:lnTo>
                  <a:pt x="256" y="259"/>
                </a:lnTo>
                <a:lnTo>
                  <a:pt x="255" y="259"/>
                </a:lnTo>
                <a:lnTo>
                  <a:pt x="255" y="260"/>
                </a:lnTo>
                <a:lnTo>
                  <a:pt x="255" y="261"/>
                </a:lnTo>
                <a:lnTo>
                  <a:pt x="253" y="260"/>
                </a:lnTo>
                <a:lnTo>
                  <a:pt x="253" y="261"/>
                </a:lnTo>
                <a:lnTo>
                  <a:pt x="253" y="262"/>
                </a:lnTo>
                <a:lnTo>
                  <a:pt x="252" y="262"/>
                </a:lnTo>
                <a:lnTo>
                  <a:pt x="251" y="262"/>
                </a:lnTo>
                <a:lnTo>
                  <a:pt x="250" y="262"/>
                </a:lnTo>
                <a:lnTo>
                  <a:pt x="250" y="263"/>
                </a:lnTo>
                <a:lnTo>
                  <a:pt x="251" y="263"/>
                </a:lnTo>
                <a:lnTo>
                  <a:pt x="252" y="264"/>
                </a:lnTo>
                <a:lnTo>
                  <a:pt x="251" y="264"/>
                </a:lnTo>
                <a:lnTo>
                  <a:pt x="252" y="265"/>
                </a:lnTo>
                <a:lnTo>
                  <a:pt x="252" y="266"/>
                </a:lnTo>
                <a:lnTo>
                  <a:pt x="251" y="266"/>
                </a:lnTo>
                <a:lnTo>
                  <a:pt x="251" y="267"/>
                </a:lnTo>
                <a:lnTo>
                  <a:pt x="251" y="268"/>
                </a:lnTo>
                <a:lnTo>
                  <a:pt x="252" y="268"/>
                </a:lnTo>
                <a:lnTo>
                  <a:pt x="252" y="269"/>
                </a:lnTo>
                <a:lnTo>
                  <a:pt x="252" y="270"/>
                </a:lnTo>
                <a:lnTo>
                  <a:pt x="252" y="271"/>
                </a:lnTo>
                <a:lnTo>
                  <a:pt x="251" y="270"/>
                </a:lnTo>
                <a:lnTo>
                  <a:pt x="251" y="271"/>
                </a:lnTo>
                <a:lnTo>
                  <a:pt x="251" y="272"/>
                </a:lnTo>
                <a:lnTo>
                  <a:pt x="251" y="273"/>
                </a:lnTo>
                <a:lnTo>
                  <a:pt x="250" y="274"/>
                </a:lnTo>
                <a:lnTo>
                  <a:pt x="250" y="275"/>
                </a:lnTo>
                <a:lnTo>
                  <a:pt x="250" y="277"/>
                </a:lnTo>
                <a:lnTo>
                  <a:pt x="250" y="278"/>
                </a:lnTo>
                <a:lnTo>
                  <a:pt x="249" y="278"/>
                </a:lnTo>
                <a:lnTo>
                  <a:pt x="248" y="279"/>
                </a:lnTo>
                <a:lnTo>
                  <a:pt x="249" y="280"/>
                </a:lnTo>
                <a:lnTo>
                  <a:pt x="248" y="280"/>
                </a:lnTo>
                <a:lnTo>
                  <a:pt x="247" y="280"/>
                </a:lnTo>
                <a:lnTo>
                  <a:pt x="247" y="279"/>
                </a:lnTo>
                <a:lnTo>
                  <a:pt x="246" y="280"/>
                </a:lnTo>
                <a:lnTo>
                  <a:pt x="245" y="280"/>
                </a:lnTo>
                <a:lnTo>
                  <a:pt x="246" y="281"/>
                </a:lnTo>
                <a:lnTo>
                  <a:pt x="246" y="280"/>
                </a:lnTo>
                <a:lnTo>
                  <a:pt x="246" y="281"/>
                </a:lnTo>
                <a:lnTo>
                  <a:pt x="247" y="282"/>
                </a:lnTo>
                <a:lnTo>
                  <a:pt x="246" y="282"/>
                </a:lnTo>
                <a:lnTo>
                  <a:pt x="246" y="283"/>
                </a:lnTo>
                <a:lnTo>
                  <a:pt x="245" y="283"/>
                </a:lnTo>
                <a:lnTo>
                  <a:pt x="246" y="284"/>
                </a:lnTo>
                <a:lnTo>
                  <a:pt x="245" y="285"/>
                </a:lnTo>
                <a:lnTo>
                  <a:pt x="244" y="284"/>
                </a:lnTo>
                <a:lnTo>
                  <a:pt x="243" y="284"/>
                </a:lnTo>
                <a:lnTo>
                  <a:pt x="244" y="285"/>
                </a:lnTo>
                <a:lnTo>
                  <a:pt x="245" y="285"/>
                </a:lnTo>
                <a:lnTo>
                  <a:pt x="243" y="285"/>
                </a:lnTo>
                <a:lnTo>
                  <a:pt x="245" y="286"/>
                </a:lnTo>
                <a:lnTo>
                  <a:pt x="245" y="287"/>
                </a:lnTo>
                <a:lnTo>
                  <a:pt x="244" y="287"/>
                </a:lnTo>
                <a:lnTo>
                  <a:pt x="244" y="286"/>
                </a:lnTo>
                <a:lnTo>
                  <a:pt x="243" y="287"/>
                </a:lnTo>
                <a:lnTo>
                  <a:pt x="243" y="288"/>
                </a:lnTo>
                <a:lnTo>
                  <a:pt x="242" y="288"/>
                </a:lnTo>
                <a:lnTo>
                  <a:pt x="241" y="288"/>
                </a:lnTo>
                <a:lnTo>
                  <a:pt x="241" y="290"/>
                </a:lnTo>
                <a:lnTo>
                  <a:pt x="241" y="291"/>
                </a:lnTo>
                <a:lnTo>
                  <a:pt x="240" y="290"/>
                </a:lnTo>
                <a:lnTo>
                  <a:pt x="240" y="291"/>
                </a:lnTo>
                <a:lnTo>
                  <a:pt x="241" y="292"/>
                </a:lnTo>
                <a:lnTo>
                  <a:pt x="240" y="292"/>
                </a:lnTo>
                <a:lnTo>
                  <a:pt x="240" y="293"/>
                </a:lnTo>
                <a:lnTo>
                  <a:pt x="240" y="294"/>
                </a:lnTo>
                <a:lnTo>
                  <a:pt x="239" y="295"/>
                </a:lnTo>
                <a:lnTo>
                  <a:pt x="238" y="295"/>
                </a:lnTo>
                <a:lnTo>
                  <a:pt x="237" y="296"/>
                </a:lnTo>
                <a:lnTo>
                  <a:pt x="237" y="295"/>
                </a:lnTo>
                <a:lnTo>
                  <a:pt x="237" y="29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0" name="Freeform 82"/>
          <p:cNvSpPr>
            <a:spLocks/>
          </p:cNvSpPr>
          <p:nvPr/>
        </p:nvSpPr>
        <p:spPr bwMode="auto">
          <a:xfrm>
            <a:off x="5387975" y="1970088"/>
            <a:ext cx="1358900" cy="1284287"/>
          </a:xfrm>
          <a:custGeom>
            <a:avLst/>
            <a:gdLst>
              <a:gd name="T0" fmla="*/ 2147483647 w 856"/>
              <a:gd name="T1" fmla="*/ 2147483647 h 809"/>
              <a:gd name="T2" fmla="*/ 2147483647 w 856"/>
              <a:gd name="T3" fmla="*/ 2147483647 h 809"/>
              <a:gd name="T4" fmla="*/ 2147483647 w 856"/>
              <a:gd name="T5" fmla="*/ 2147483647 h 809"/>
              <a:gd name="T6" fmla="*/ 2147483647 w 856"/>
              <a:gd name="T7" fmla="*/ 2147483647 h 809"/>
              <a:gd name="T8" fmla="*/ 2147483647 w 856"/>
              <a:gd name="T9" fmla="*/ 2147483647 h 809"/>
              <a:gd name="T10" fmla="*/ 2147483647 w 856"/>
              <a:gd name="T11" fmla="*/ 2147483647 h 809"/>
              <a:gd name="T12" fmla="*/ 2147483647 w 856"/>
              <a:gd name="T13" fmla="*/ 2147483647 h 809"/>
              <a:gd name="T14" fmla="*/ 2147483647 w 856"/>
              <a:gd name="T15" fmla="*/ 2147483647 h 809"/>
              <a:gd name="T16" fmla="*/ 2147483647 w 856"/>
              <a:gd name="T17" fmla="*/ 2147483647 h 809"/>
              <a:gd name="T18" fmla="*/ 2147483647 w 856"/>
              <a:gd name="T19" fmla="*/ 2147483647 h 809"/>
              <a:gd name="T20" fmla="*/ 2147483647 w 856"/>
              <a:gd name="T21" fmla="*/ 2147483647 h 809"/>
              <a:gd name="T22" fmla="*/ 2147483647 w 856"/>
              <a:gd name="T23" fmla="*/ 2147483647 h 809"/>
              <a:gd name="T24" fmla="*/ 2147483647 w 856"/>
              <a:gd name="T25" fmla="*/ 2147483647 h 809"/>
              <a:gd name="T26" fmla="*/ 2147483647 w 856"/>
              <a:gd name="T27" fmla="*/ 2147483647 h 809"/>
              <a:gd name="T28" fmla="*/ 2147483647 w 856"/>
              <a:gd name="T29" fmla="*/ 2147483647 h 809"/>
              <a:gd name="T30" fmla="*/ 2147483647 w 856"/>
              <a:gd name="T31" fmla="*/ 2147483647 h 809"/>
              <a:gd name="T32" fmla="*/ 2147483647 w 856"/>
              <a:gd name="T33" fmla="*/ 2147483647 h 809"/>
              <a:gd name="T34" fmla="*/ 2147483647 w 856"/>
              <a:gd name="T35" fmla="*/ 2147483647 h 809"/>
              <a:gd name="T36" fmla="*/ 2147483647 w 856"/>
              <a:gd name="T37" fmla="*/ 2147483647 h 809"/>
              <a:gd name="T38" fmla="*/ 2147483647 w 856"/>
              <a:gd name="T39" fmla="*/ 2147483647 h 809"/>
              <a:gd name="T40" fmla="*/ 2147483647 w 856"/>
              <a:gd name="T41" fmla="*/ 2147483647 h 809"/>
              <a:gd name="T42" fmla="*/ 2147483647 w 856"/>
              <a:gd name="T43" fmla="*/ 2147483647 h 809"/>
              <a:gd name="T44" fmla="*/ 2147483647 w 856"/>
              <a:gd name="T45" fmla="*/ 2147483647 h 809"/>
              <a:gd name="T46" fmla="*/ 2147483647 w 856"/>
              <a:gd name="T47" fmla="*/ 2147483647 h 809"/>
              <a:gd name="T48" fmla="*/ 2147483647 w 856"/>
              <a:gd name="T49" fmla="*/ 2147483647 h 809"/>
              <a:gd name="T50" fmla="*/ 2147483647 w 856"/>
              <a:gd name="T51" fmla="*/ 2147483647 h 809"/>
              <a:gd name="T52" fmla="*/ 2147483647 w 856"/>
              <a:gd name="T53" fmla="*/ 2147483647 h 809"/>
              <a:gd name="T54" fmla="*/ 2147483647 w 856"/>
              <a:gd name="T55" fmla="*/ 2147483647 h 809"/>
              <a:gd name="T56" fmla="*/ 2147483647 w 856"/>
              <a:gd name="T57" fmla="*/ 2147483647 h 809"/>
              <a:gd name="T58" fmla="*/ 2147483647 w 856"/>
              <a:gd name="T59" fmla="*/ 2147483647 h 809"/>
              <a:gd name="T60" fmla="*/ 2147483647 w 856"/>
              <a:gd name="T61" fmla="*/ 2147483647 h 809"/>
              <a:gd name="T62" fmla="*/ 2147483647 w 856"/>
              <a:gd name="T63" fmla="*/ 2147483647 h 809"/>
              <a:gd name="T64" fmla="*/ 2147483647 w 856"/>
              <a:gd name="T65" fmla="*/ 2147483647 h 809"/>
              <a:gd name="T66" fmla="*/ 2147483647 w 856"/>
              <a:gd name="T67" fmla="*/ 2147483647 h 809"/>
              <a:gd name="T68" fmla="*/ 2147483647 w 856"/>
              <a:gd name="T69" fmla="*/ 2147483647 h 809"/>
              <a:gd name="T70" fmla="*/ 2147483647 w 856"/>
              <a:gd name="T71" fmla="*/ 2147483647 h 809"/>
              <a:gd name="T72" fmla="*/ 2147483647 w 856"/>
              <a:gd name="T73" fmla="*/ 2147483647 h 809"/>
              <a:gd name="T74" fmla="*/ 2147483647 w 856"/>
              <a:gd name="T75" fmla="*/ 2147483647 h 809"/>
              <a:gd name="T76" fmla="*/ 2147483647 w 856"/>
              <a:gd name="T77" fmla="*/ 2147483647 h 809"/>
              <a:gd name="T78" fmla="*/ 2147483647 w 856"/>
              <a:gd name="T79" fmla="*/ 2147483647 h 809"/>
              <a:gd name="T80" fmla="*/ 2147483647 w 856"/>
              <a:gd name="T81" fmla="*/ 2147483647 h 809"/>
              <a:gd name="T82" fmla="*/ 2147483647 w 856"/>
              <a:gd name="T83" fmla="*/ 2147483647 h 809"/>
              <a:gd name="T84" fmla="*/ 2147483647 w 856"/>
              <a:gd name="T85" fmla="*/ 2147483647 h 809"/>
              <a:gd name="T86" fmla="*/ 2147483647 w 856"/>
              <a:gd name="T87" fmla="*/ 2147483647 h 809"/>
              <a:gd name="T88" fmla="*/ 2147483647 w 856"/>
              <a:gd name="T89" fmla="*/ 2147483647 h 809"/>
              <a:gd name="T90" fmla="*/ 2147483647 w 856"/>
              <a:gd name="T91" fmla="*/ 2147483647 h 809"/>
              <a:gd name="T92" fmla="*/ 2147483647 w 856"/>
              <a:gd name="T93" fmla="*/ 2147483647 h 809"/>
              <a:gd name="T94" fmla="*/ 2147483647 w 856"/>
              <a:gd name="T95" fmla="*/ 2147483647 h 809"/>
              <a:gd name="T96" fmla="*/ 2147483647 w 856"/>
              <a:gd name="T97" fmla="*/ 2147483647 h 809"/>
              <a:gd name="T98" fmla="*/ 2147483647 w 856"/>
              <a:gd name="T99" fmla="*/ 2147483647 h 809"/>
              <a:gd name="T100" fmla="*/ 2147483647 w 856"/>
              <a:gd name="T101" fmla="*/ 2147483647 h 809"/>
              <a:gd name="T102" fmla="*/ 2147483647 w 856"/>
              <a:gd name="T103" fmla="*/ 2147483647 h 809"/>
              <a:gd name="T104" fmla="*/ 2147483647 w 856"/>
              <a:gd name="T105" fmla="*/ 2147483647 h 809"/>
              <a:gd name="T106" fmla="*/ 2147483647 w 856"/>
              <a:gd name="T107" fmla="*/ 2147483647 h 809"/>
              <a:gd name="T108" fmla="*/ 2147483647 w 856"/>
              <a:gd name="T109" fmla="*/ 2147483647 h 809"/>
              <a:gd name="T110" fmla="*/ 2147483647 w 856"/>
              <a:gd name="T111" fmla="*/ 2147483647 h 809"/>
              <a:gd name="T112" fmla="*/ 2147483647 w 856"/>
              <a:gd name="T113" fmla="*/ 2147483647 h 809"/>
              <a:gd name="T114" fmla="*/ 2147483647 w 856"/>
              <a:gd name="T115" fmla="*/ 2147483647 h 809"/>
              <a:gd name="T116" fmla="*/ 2147483647 w 856"/>
              <a:gd name="T117" fmla="*/ 2147483647 h 809"/>
              <a:gd name="T118" fmla="*/ 2147483647 w 856"/>
              <a:gd name="T119" fmla="*/ 2147483647 h 809"/>
              <a:gd name="T120" fmla="*/ 2147483647 w 856"/>
              <a:gd name="T121" fmla="*/ 2147483647 h 8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56"/>
              <a:gd name="T184" fmla="*/ 0 h 809"/>
              <a:gd name="T185" fmla="*/ 856 w 856"/>
              <a:gd name="T186" fmla="*/ 809 h 8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56" h="809">
                <a:moveTo>
                  <a:pt x="856" y="334"/>
                </a:moveTo>
                <a:lnTo>
                  <a:pt x="855" y="334"/>
                </a:lnTo>
                <a:lnTo>
                  <a:pt x="854" y="333"/>
                </a:lnTo>
                <a:lnTo>
                  <a:pt x="854" y="334"/>
                </a:lnTo>
                <a:lnTo>
                  <a:pt x="853" y="335"/>
                </a:lnTo>
                <a:lnTo>
                  <a:pt x="853" y="336"/>
                </a:lnTo>
                <a:lnTo>
                  <a:pt x="852" y="336"/>
                </a:lnTo>
                <a:lnTo>
                  <a:pt x="851" y="336"/>
                </a:lnTo>
                <a:lnTo>
                  <a:pt x="850" y="336"/>
                </a:lnTo>
                <a:lnTo>
                  <a:pt x="850" y="337"/>
                </a:lnTo>
                <a:lnTo>
                  <a:pt x="850" y="338"/>
                </a:lnTo>
                <a:lnTo>
                  <a:pt x="850" y="337"/>
                </a:lnTo>
                <a:lnTo>
                  <a:pt x="850" y="338"/>
                </a:lnTo>
                <a:lnTo>
                  <a:pt x="850" y="339"/>
                </a:lnTo>
                <a:lnTo>
                  <a:pt x="850" y="340"/>
                </a:lnTo>
                <a:lnTo>
                  <a:pt x="850" y="339"/>
                </a:lnTo>
                <a:lnTo>
                  <a:pt x="850" y="340"/>
                </a:lnTo>
                <a:lnTo>
                  <a:pt x="850" y="341"/>
                </a:lnTo>
                <a:lnTo>
                  <a:pt x="850" y="342"/>
                </a:lnTo>
                <a:lnTo>
                  <a:pt x="849" y="342"/>
                </a:lnTo>
                <a:lnTo>
                  <a:pt x="850" y="343"/>
                </a:lnTo>
                <a:lnTo>
                  <a:pt x="850" y="344"/>
                </a:lnTo>
                <a:lnTo>
                  <a:pt x="848" y="343"/>
                </a:lnTo>
                <a:lnTo>
                  <a:pt x="849" y="346"/>
                </a:lnTo>
                <a:lnTo>
                  <a:pt x="848" y="345"/>
                </a:lnTo>
                <a:lnTo>
                  <a:pt x="848" y="346"/>
                </a:lnTo>
                <a:lnTo>
                  <a:pt x="848" y="347"/>
                </a:lnTo>
                <a:lnTo>
                  <a:pt x="847" y="348"/>
                </a:lnTo>
                <a:lnTo>
                  <a:pt x="846" y="348"/>
                </a:lnTo>
                <a:lnTo>
                  <a:pt x="845" y="349"/>
                </a:lnTo>
                <a:lnTo>
                  <a:pt x="845" y="350"/>
                </a:lnTo>
                <a:lnTo>
                  <a:pt x="844" y="350"/>
                </a:lnTo>
                <a:lnTo>
                  <a:pt x="844" y="351"/>
                </a:lnTo>
                <a:lnTo>
                  <a:pt x="844" y="352"/>
                </a:lnTo>
                <a:lnTo>
                  <a:pt x="845" y="352"/>
                </a:lnTo>
                <a:lnTo>
                  <a:pt x="844" y="352"/>
                </a:lnTo>
                <a:lnTo>
                  <a:pt x="844" y="353"/>
                </a:lnTo>
                <a:lnTo>
                  <a:pt x="843" y="354"/>
                </a:lnTo>
                <a:lnTo>
                  <a:pt x="843" y="355"/>
                </a:lnTo>
                <a:lnTo>
                  <a:pt x="842" y="355"/>
                </a:lnTo>
                <a:lnTo>
                  <a:pt x="843" y="355"/>
                </a:lnTo>
                <a:lnTo>
                  <a:pt x="843" y="356"/>
                </a:lnTo>
                <a:lnTo>
                  <a:pt x="842" y="356"/>
                </a:lnTo>
                <a:lnTo>
                  <a:pt x="843" y="357"/>
                </a:lnTo>
                <a:lnTo>
                  <a:pt x="842" y="358"/>
                </a:lnTo>
                <a:lnTo>
                  <a:pt x="843" y="358"/>
                </a:lnTo>
                <a:lnTo>
                  <a:pt x="844" y="358"/>
                </a:lnTo>
                <a:lnTo>
                  <a:pt x="842" y="359"/>
                </a:lnTo>
                <a:lnTo>
                  <a:pt x="843" y="361"/>
                </a:lnTo>
                <a:lnTo>
                  <a:pt x="843" y="362"/>
                </a:lnTo>
                <a:lnTo>
                  <a:pt x="842" y="362"/>
                </a:lnTo>
                <a:lnTo>
                  <a:pt x="842" y="363"/>
                </a:lnTo>
                <a:lnTo>
                  <a:pt x="842" y="364"/>
                </a:lnTo>
                <a:lnTo>
                  <a:pt x="842" y="365"/>
                </a:lnTo>
                <a:lnTo>
                  <a:pt x="842" y="367"/>
                </a:lnTo>
                <a:lnTo>
                  <a:pt x="841" y="368"/>
                </a:lnTo>
                <a:lnTo>
                  <a:pt x="840" y="369"/>
                </a:lnTo>
                <a:lnTo>
                  <a:pt x="840" y="370"/>
                </a:lnTo>
                <a:lnTo>
                  <a:pt x="840" y="372"/>
                </a:lnTo>
                <a:lnTo>
                  <a:pt x="839" y="372"/>
                </a:lnTo>
                <a:lnTo>
                  <a:pt x="839" y="373"/>
                </a:lnTo>
                <a:lnTo>
                  <a:pt x="838" y="373"/>
                </a:lnTo>
                <a:lnTo>
                  <a:pt x="838" y="374"/>
                </a:lnTo>
                <a:lnTo>
                  <a:pt x="837" y="373"/>
                </a:lnTo>
                <a:lnTo>
                  <a:pt x="836" y="374"/>
                </a:lnTo>
                <a:lnTo>
                  <a:pt x="836" y="375"/>
                </a:lnTo>
                <a:lnTo>
                  <a:pt x="835" y="376"/>
                </a:lnTo>
                <a:lnTo>
                  <a:pt x="834" y="376"/>
                </a:lnTo>
                <a:lnTo>
                  <a:pt x="834" y="378"/>
                </a:lnTo>
                <a:lnTo>
                  <a:pt x="833" y="378"/>
                </a:lnTo>
                <a:lnTo>
                  <a:pt x="833" y="379"/>
                </a:lnTo>
                <a:lnTo>
                  <a:pt x="833" y="380"/>
                </a:lnTo>
                <a:lnTo>
                  <a:pt x="833" y="381"/>
                </a:lnTo>
                <a:lnTo>
                  <a:pt x="832" y="380"/>
                </a:lnTo>
                <a:lnTo>
                  <a:pt x="832" y="381"/>
                </a:lnTo>
                <a:lnTo>
                  <a:pt x="831" y="381"/>
                </a:lnTo>
                <a:lnTo>
                  <a:pt x="830" y="381"/>
                </a:lnTo>
                <a:lnTo>
                  <a:pt x="830" y="382"/>
                </a:lnTo>
                <a:lnTo>
                  <a:pt x="830" y="381"/>
                </a:lnTo>
                <a:lnTo>
                  <a:pt x="829" y="383"/>
                </a:lnTo>
                <a:lnTo>
                  <a:pt x="827" y="384"/>
                </a:lnTo>
                <a:lnTo>
                  <a:pt x="827" y="385"/>
                </a:lnTo>
                <a:lnTo>
                  <a:pt x="826" y="385"/>
                </a:lnTo>
                <a:lnTo>
                  <a:pt x="825" y="385"/>
                </a:lnTo>
                <a:lnTo>
                  <a:pt x="825" y="386"/>
                </a:lnTo>
                <a:lnTo>
                  <a:pt x="824" y="386"/>
                </a:lnTo>
                <a:lnTo>
                  <a:pt x="824" y="385"/>
                </a:lnTo>
                <a:lnTo>
                  <a:pt x="823" y="386"/>
                </a:lnTo>
                <a:lnTo>
                  <a:pt x="823" y="387"/>
                </a:lnTo>
                <a:lnTo>
                  <a:pt x="823" y="388"/>
                </a:lnTo>
                <a:lnTo>
                  <a:pt x="822" y="388"/>
                </a:lnTo>
                <a:lnTo>
                  <a:pt x="823" y="388"/>
                </a:lnTo>
                <a:lnTo>
                  <a:pt x="822" y="390"/>
                </a:lnTo>
                <a:lnTo>
                  <a:pt x="822" y="391"/>
                </a:lnTo>
                <a:lnTo>
                  <a:pt x="822" y="392"/>
                </a:lnTo>
                <a:lnTo>
                  <a:pt x="822" y="393"/>
                </a:lnTo>
                <a:lnTo>
                  <a:pt x="822" y="394"/>
                </a:lnTo>
                <a:lnTo>
                  <a:pt x="822" y="395"/>
                </a:lnTo>
                <a:lnTo>
                  <a:pt x="821" y="395"/>
                </a:lnTo>
                <a:lnTo>
                  <a:pt x="820" y="395"/>
                </a:lnTo>
                <a:lnTo>
                  <a:pt x="821" y="396"/>
                </a:lnTo>
                <a:lnTo>
                  <a:pt x="820" y="397"/>
                </a:lnTo>
                <a:lnTo>
                  <a:pt x="820" y="398"/>
                </a:lnTo>
                <a:lnTo>
                  <a:pt x="819" y="398"/>
                </a:lnTo>
                <a:lnTo>
                  <a:pt x="820" y="400"/>
                </a:lnTo>
                <a:lnTo>
                  <a:pt x="819" y="400"/>
                </a:lnTo>
                <a:lnTo>
                  <a:pt x="819" y="401"/>
                </a:lnTo>
                <a:lnTo>
                  <a:pt x="818" y="402"/>
                </a:lnTo>
                <a:lnTo>
                  <a:pt x="817" y="402"/>
                </a:lnTo>
                <a:lnTo>
                  <a:pt x="816" y="403"/>
                </a:lnTo>
                <a:lnTo>
                  <a:pt x="816" y="402"/>
                </a:lnTo>
                <a:lnTo>
                  <a:pt x="816" y="403"/>
                </a:lnTo>
                <a:lnTo>
                  <a:pt x="815" y="403"/>
                </a:lnTo>
                <a:lnTo>
                  <a:pt x="814" y="404"/>
                </a:lnTo>
                <a:lnTo>
                  <a:pt x="813" y="405"/>
                </a:lnTo>
                <a:lnTo>
                  <a:pt x="813" y="406"/>
                </a:lnTo>
                <a:lnTo>
                  <a:pt x="812" y="406"/>
                </a:lnTo>
                <a:lnTo>
                  <a:pt x="813" y="407"/>
                </a:lnTo>
                <a:lnTo>
                  <a:pt x="812" y="407"/>
                </a:lnTo>
                <a:lnTo>
                  <a:pt x="813" y="408"/>
                </a:lnTo>
                <a:lnTo>
                  <a:pt x="812" y="409"/>
                </a:lnTo>
                <a:lnTo>
                  <a:pt x="812" y="410"/>
                </a:lnTo>
                <a:lnTo>
                  <a:pt x="810" y="411"/>
                </a:lnTo>
                <a:lnTo>
                  <a:pt x="810" y="412"/>
                </a:lnTo>
                <a:lnTo>
                  <a:pt x="810" y="414"/>
                </a:lnTo>
                <a:lnTo>
                  <a:pt x="808" y="414"/>
                </a:lnTo>
                <a:lnTo>
                  <a:pt x="806" y="417"/>
                </a:lnTo>
                <a:lnTo>
                  <a:pt x="805" y="420"/>
                </a:lnTo>
                <a:lnTo>
                  <a:pt x="803" y="422"/>
                </a:lnTo>
                <a:lnTo>
                  <a:pt x="803" y="423"/>
                </a:lnTo>
                <a:lnTo>
                  <a:pt x="802" y="423"/>
                </a:lnTo>
                <a:lnTo>
                  <a:pt x="801" y="424"/>
                </a:lnTo>
                <a:lnTo>
                  <a:pt x="800" y="425"/>
                </a:lnTo>
                <a:lnTo>
                  <a:pt x="798" y="427"/>
                </a:lnTo>
                <a:lnTo>
                  <a:pt x="796" y="427"/>
                </a:lnTo>
                <a:lnTo>
                  <a:pt x="795" y="427"/>
                </a:lnTo>
                <a:lnTo>
                  <a:pt x="793" y="426"/>
                </a:lnTo>
                <a:lnTo>
                  <a:pt x="793" y="425"/>
                </a:lnTo>
                <a:lnTo>
                  <a:pt x="792" y="426"/>
                </a:lnTo>
                <a:lnTo>
                  <a:pt x="790" y="425"/>
                </a:lnTo>
                <a:lnTo>
                  <a:pt x="789" y="426"/>
                </a:lnTo>
                <a:lnTo>
                  <a:pt x="788" y="427"/>
                </a:lnTo>
                <a:lnTo>
                  <a:pt x="779" y="434"/>
                </a:lnTo>
                <a:lnTo>
                  <a:pt x="773" y="439"/>
                </a:lnTo>
                <a:lnTo>
                  <a:pt x="771" y="441"/>
                </a:lnTo>
                <a:lnTo>
                  <a:pt x="770" y="442"/>
                </a:lnTo>
                <a:lnTo>
                  <a:pt x="761" y="449"/>
                </a:lnTo>
                <a:lnTo>
                  <a:pt x="760" y="449"/>
                </a:lnTo>
                <a:lnTo>
                  <a:pt x="747" y="460"/>
                </a:lnTo>
                <a:lnTo>
                  <a:pt x="745" y="462"/>
                </a:lnTo>
                <a:lnTo>
                  <a:pt x="745" y="461"/>
                </a:lnTo>
                <a:lnTo>
                  <a:pt x="744" y="461"/>
                </a:lnTo>
                <a:lnTo>
                  <a:pt x="744" y="462"/>
                </a:lnTo>
                <a:lnTo>
                  <a:pt x="743" y="463"/>
                </a:lnTo>
                <a:lnTo>
                  <a:pt x="742" y="464"/>
                </a:lnTo>
                <a:lnTo>
                  <a:pt x="735" y="469"/>
                </a:lnTo>
                <a:lnTo>
                  <a:pt x="721" y="481"/>
                </a:lnTo>
                <a:lnTo>
                  <a:pt x="721" y="482"/>
                </a:lnTo>
                <a:lnTo>
                  <a:pt x="722" y="482"/>
                </a:lnTo>
                <a:lnTo>
                  <a:pt x="723" y="483"/>
                </a:lnTo>
                <a:lnTo>
                  <a:pt x="724" y="482"/>
                </a:lnTo>
                <a:lnTo>
                  <a:pt x="724" y="483"/>
                </a:lnTo>
                <a:lnTo>
                  <a:pt x="726" y="483"/>
                </a:lnTo>
                <a:lnTo>
                  <a:pt x="729" y="484"/>
                </a:lnTo>
                <a:lnTo>
                  <a:pt x="730" y="485"/>
                </a:lnTo>
                <a:lnTo>
                  <a:pt x="732" y="486"/>
                </a:lnTo>
                <a:lnTo>
                  <a:pt x="733" y="486"/>
                </a:lnTo>
                <a:lnTo>
                  <a:pt x="735" y="486"/>
                </a:lnTo>
                <a:lnTo>
                  <a:pt x="739" y="487"/>
                </a:lnTo>
                <a:lnTo>
                  <a:pt x="740" y="486"/>
                </a:lnTo>
                <a:lnTo>
                  <a:pt x="741" y="486"/>
                </a:lnTo>
                <a:lnTo>
                  <a:pt x="742" y="485"/>
                </a:lnTo>
                <a:lnTo>
                  <a:pt x="743" y="485"/>
                </a:lnTo>
                <a:lnTo>
                  <a:pt x="744" y="485"/>
                </a:lnTo>
                <a:lnTo>
                  <a:pt x="745" y="485"/>
                </a:lnTo>
                <a:lnTo>
                  <a:pt x="746" y="485"/>
                </a:lnTo>
                <a:lnTo>
                  <a:pt x="747" y="484"/>
                </a:lnTo>
                <a:lnTo>
                  <a:pt x="748" y="484"/>
                </a:lnTo>
                <a:lnTo>
                  <a:pt x="749" y="485"/>
                </a:lnTo>
                <a:lnTo>
                  <a:pt x="749" y="486"/>
                </a:lnTo>
                <a:lnTo>
                  <a:pt x="750" y="487"/>
                </a:lnTo>
                <a:lnTo>
                  <a:pt x="750" y="488"/>
                </a:lnTo>
                <a:lnTo>
                  <a:pt x="751" y="488"/>
                </a:lnTo>
                <a:lnTo>
                  <a:pt x="751" y="489"/>
                </a:lnTo>
                <a:lnTo>
                  <a:pt x="752" y="491"/>
                </a:lnTo>
                <a:lnTo>
                  <a:pt x="752" y="492"/>
                </a:lnTo>
                <a:lnTo>
                  <a:pt x="754" y="494"/>
                </a:lnTo>
                <a:lnTo>
                  <a:pt x="755" y="494"/>
                </a:lnTo>
                <a:lnTo>
                  <a:pt x="755" y="495"/>
                </a:lnTo>
                <a:lnTo>
                  <a:pt x="757" y="495"/>
                </a:lnTo>
                <a:lnTo>
                  <a:pt x="758" y="495"/>
                </a:lnTo>
                <a:lnTo>
                  <a:pt x="759" y="495"/>
                </a:lnTo>
                <a:lnTo>
                  <a:pt x="760" y="496"/>
                </a:lnTo>
                <a:lnTo>
                  <a:pt x="761" y="497"/>
                </a:lnTo>
                <a:lnTo>
                  <a:pt x="763" y="498"/>
                </a:lnTo>
                <a:lnTo>
                  <a:pt x="765" y="499"/>
                </a:lnTo>
                <a:lnTo>
                  <a:pt x="766" y="501"/>
                </a:lnTo>
                <a:lnTo>
                  <a:pt x="766" y="502"/>
                </a:lnTo>
                <a:lnTo>
                  <a:pt x="765" y="503"/>
                </a:lnTo>
                <a:lnTo>
                  <a:pt x="764" y="506"/>
                </a:lnTo>
                <a:lnTo>
                  <a:pt x="763" y="507"/>
                </a:lnTo>
                <a:lnTo>
                  <a:pt x="762" y="507"/>
                </a:lnTo>
                <a:lnTo>
                  <a:pt x="761" y="508"/>
                </a:lnTo>
                <a:lnTo>
                  <a:pt x="759" y="508"/>
                </a:lnTo>
                <a:lnTo>
                  <a:pt x="755" y="508"/>
                </a:lnTo>
                <a:lnTo>
                  <a:pt x="755" y="509"/>
                </a:lnTo>
                <a:lnTo>
                  <a:pt x="755" y="510"/>
                </a:lnTo>
                <a:lnTo>
                  <a:pt x="754" y="511"/>
                </a:lnTo>
                <a:lnTo>
                  <a:pt x="754" y="513"/>
                </a:lnTo>
                <a:lnTo>
                  <a:pt x="755" y="516"/>
                </a:lnTo>
                <a:lnTo>
                  <a:pt x="755" y="517"/>
                </a:lnTo>
                <a:lnTo>
                  <a:pt x="755" y="519"/>
                </a:lnTo>
                <a:lnTo>
                  <a:pt x="758" y="520"/>
                </a:lnTo>
                <a:lnTo>
                  <a:pt x="758" y="521"/>
                </a:lnTo>
                <a:lnTo>
                  <a:pt x="758" y="522"/>
                </a:lnTo>
                <a:lnTo>
                  <a:pt x="758" y="523"/>
                </a:lnTo>
                <a:lnTo>
                  <a:pt x="758" y="524"/>
                </a:lnTo>
                <a:lnTo>
                  <a:pt x="757" y="526"/>
                </a:lnTo>
                <a:lnTo>
                  <a:pt x="755" y="526"/>
                </a:lnTo>
                <a:lnTo>
                  <a:pt x="753" y="527"/>
                </a:lnTo>
                <a:lnTo>
                  <a:pt x="752" y="527"/>
                </a:lnTo>
                <a:lnTo>
                  <a:pt x="752" y="529"/>
                </a:lnTo>
                <a:lnTo>
                  <a:pt x="751" y="530"/>
                </a:lnTo>
                <a:lnTo>
                  <a:pt x="752" y="531"/>
                </a:lnTo>
                <a:lnTo>
                  <a:pt x="754" y="532"/>
                </a:lnTo>
                <a:lnTo>
                  <a:pt x="755" y="533"/>
                </a:lnTo>
                <a:lnTo>
                  <a:pt x="755" y="534"/>
                </a:lnTo>
                <a:lnTo>
                  <a:pt x="755" y="535"/>
                </a:lnTo>
                <a:lnTo>
                  <a:pt x="755" y="536"/>
                </a:lnTo>
                <a:lnTo>
                  <a:pt x="753" y="537"/>
                </a:lnTo>
                <a:lnTo>
                  <a:pt x="752" y="539"/>
                </a:lnTo>
                <a:lnTo>
                  <a:pt x="749" y="540"/>
                </a:lnTo>
                <a:lnTo>
                  <a:pt x="747" y="539"/>
                </a:lnTo>
                <a:lnTo>
                  <a:pt x="746" y="540"/>
                </a:lnTo>
                <a:lnTo>
                  <a:pt x="745" y="540"/>
                </a:lnTo>
                <a:lnTo>
                  <a:pt x="744" y="541"/>
                </a:lnTo>
                <a:lnTo>
                  <a:pt x="744" y="543"/>
                </a:lnTo>
                <a:lnTo>
                  <a:pt x="744" y="544"/>
                </a:lnTo>
                <a:lnTo>
                  <a:pt x="745" y="546"/>
                </a:lnTo>
                <a:lnTo>
                  <a:pt x="745" y="548"/>
                </a:lnTo>
                <a:lnTo>
                  <a:pt x="746" y="549"/>
                </a:lnTo>
                <a:lnTo>
                  <a:pt x="746" y="550"/>
                </a:lnTo>
                <a:lnTo>
                  <a:pt x="746" y="551"/>
                </a:lnTo>
                <a:lnTo>
                  <a:pt x="746" y="552"/>
                </a:lnTo>
                <a:lnTo>
                  <a:pt x="748" y="553"/>
                </a:lnTo>
                <a:lnTo>
                  <a:pt x="749" y="554"/>
                </a:lnTo>
                <a:lnTo>
                  <a:pt x="748" y="556"/>
                </a:lnTo>
                <a:lnTo>
                  <a:pt x="746" y="556"/>
                </a:lnTo>
                <a:lnTo>
                  <a:pt x="745" y="555"/>
                </a:lnTo>
                <a:lnTo>
                  <a:pt x="744" y="554"/>
                </a:lnTo>
                <a:lnTo>
                  <a:pt x="740" y="554"/>
                </a:lnTo>
                <a:lnTo>
                  <a:pt x="739" y="554"/>
                </a:lnTo>
                <a:lnTo>
                  <a:pt x="738" y="556"/>
                </a:lnTo>
                <a:lnTo>
                  <a:pt x="738" y="557"/>
                </a:lnTo>
                <a:lnTo>
                  <a:pt x="736" y="558"/>
                </a:lnTo>
                <a:lnTo>
                  <a:pt x="736" y="559"/>
                </a:lnTo>
                <a:lnTo>
                  <a:pt x="735" y="559"/>
                </a:lnTo>
                <a:lnTo>
                  <a:pt x="732" y="562"/>
                </a:lnTo>
                <a:lnTo>
                  <a:pt x="731" y="563"/>
                </a:lnTo>
                <a:lnTo>
                  <a:pt x="730" y="564"/>
                </a:lnTo>
                <a:lnTo>
                  <a:pt x="729" y="566"/>
                </a:lnTo>
                <a:lnTo>
                  <a:pt x="729" y="567"/>
                </a:lnTo>
                <a:lnTo>
                  <a:pt x="729" y="568"/>
                </a:lnTo>
                <a:lnTo>
                  <a:pt x="728" y="569"/>
                </a:lnTo>
                <a:lnTo>
                  <a:pt x="728" y="570"/>
                </a:lnTo>
                <a:lnTo>
                  <a:pt x="729" y="573"/>
                </a:lnTo>
                <a:lnTo>
                  <a:pt x="729" y="575"/>
                </a:lnTo>
                <a:lnTo>
                  <a:pt x="729" y="576"/>
                </a:lnTo>
                <a:lnTo>
                  <a:pt x="728" y="577"/>
                </a:lnTo>
                <a:lnTo>
                  <a:pt x="726" y="579"/>
                </a:lnTo>
                <a:lnTo>
                  <a:pt x="723" y="579"/>
                </a:lnTo>
                <a:lnTo>
                  <a:pt x="721" y="582"/>
                </a:lnTo>
                <a:lnTo>
                  <a:pt x="720" y="582"/>
                </a:lnTo>
                <a:lnTo>
                  <a:pt x="718" y="583"/>
                </a:lnTo>
                <a:lnTo>
                  <a:pt x="716" y="584"/>
                </a:lnTo>
                <a:lnTo>
                  <a:pt x="715" y="583"/>
                </a:lnTo>
                <a:lnTo>
                  <a:pt x="713" y="584"/>
                </a:lnTo>
                <a:lnTo>
                  <a:pt x="710" y="584"/>
                </a:lnTo>
                <a:lnTo>
                  <a:pt x="709" y="584"/>
                </a:lnTo>
                <a:lnTo>
                  <a:pt x="709" y="585"/>
                </a:lnTo>
                <a:lnTo>
                  <a:pt x="708" y="585"/>
                </a:lnTo>
                <a:lnTo>
                  <a:pt x="706" y="585"/>
                </a:lnTo>
                <a:lnTo>
                  <a:pt x="703" y="586"/>
                </a:lnTo>
                <a:lnTo>
                  <a:pt x="702" y="587"/>
                </a:lnTo>
                <a:lnTo>
                  <a:pt x="701" y="588"/>
                </a:lnTo>
                <a:lnTo>
                  <a:pt x="698" y="590"/>
                </a:lnTo>
                <a:lnTo>
                  <a:pt x="696" y="592"/>
                </a:lnTo>
                <a:lnTo>
                  <a:pt x="693" y="594"/>
                </a:lnTo>
                <a:lnTo>
                  <a:pt x="692" y="594"/>
                </a:lnTo>
                <a:lnTo>
                  <a:pt x="691" y="595"/>
                </a:lnTo>
                <a:lnTo>
                  <a:pt x="689" y="596"/>
                </a:lnTo>
                <a:lnTo>
                  <a:pt x="689" y="597"/>
                </a:lnTo>
                <a:lnTo>
                  <a:pt x="689" y="599"/>
                </a:lnTo>
                <a:lnTo>
                  <a:pt x="689" y="600"/>
                </a:lnTo>
                <a:lnTo>
                  <a:pt x="689" y="601"/>
                </a:lnTo>
                <a:lnTo>
                  <a:pt x="690" y="604"/>
                </a:lnTo>
                <a:lnTo>
                  <a:pt x="690" y="605"/>
                </a:lnTo>
                <a:lnTo>
                  <a:pt x="690" y="607"/>
                </a:lnTo>
                <a:lnTo>
                  <a:pt x="690" y="611"/>
                </a:lnTo>
                <a:lnTo>
                  <a:pt x="691" y="616"/>
                </a:lnTo>
                <a:lnTo>
                  <a:pt x="691" y="617"/>
                </a:lnTo>
                <a:lnTo>
                  <a:pt x="691" y="619"/>
                </a:lnTo>
                <a:lnTo>
                  <a:pt x="689" y="621"/>
                </a:lnTo>
                <a:lnTo>
                  <a:pt x="689" y="624"/>
                </a:lnTo>
                <a:lnTo>
                  <a:pt x="688" y="625"/>
                </a:lnTo>
                <a:lnTo>
                  <a:pt x="686" y="627"/>
                </a:lnTo>
                <a:lnTo>
                  <a:pt x="685" y="628"/>
                </a:lnTo>
                <a:lnTo>
                  <a:pt x="685" y="629"/>
                </a:lnTo>
                <a:lnTo>
                  <a:pt x="684" y="630"/>
                </a:lnTo>
                <a:lnTo>
                  <a:pt x="681" y="634"/>
                </a:lnTo>
                <a:lnTo>
                  <a:pt x="680" y="635"/>
                </a:lnTo>
                <a:lnTo>
                  <a:pt x="678" y="637"/>
                </a:lnTo>
                <a:lnTo>
                  <a:pt x="677" y="638"/>
                </a:lnTo>
                <a:lnTo>
                  <a:pt x="677" y="641"/>
                </a:lnTo>
                <a:lnTo>
                  <a:pt x="677" y="643"/>
                </a:lnTo>
                <a:lnTo>
                  <a:pt x="678" y="646"/>
                </a:lnTo>
                <a:lnTo>
                  <a:pt x="678" y="647"/>
                </a:lnTo>
                <a:lnTo>
                  <a:pt x="680" y="650"/>
                </a:lnTo>
                <a:lnTo>
                  <a:pt x="681" y="651"/>
                </a:lnTo>
                <a:lnTo>
                  <a:pt x="683" y="653"/>
                </a:lnTo>
                <a:lnTo>
                  <a:pt x="686" y="654"/>
                </a:lnTo>
                <a:lnTo>
                  <a:pt x="687" y="656"/>
                </a:lnTo>
                <a:lnTo>
                  <a:pt x="689" y="657"/>
                </a:lnTo>
                <a:lnTo>
                  <a:pt x="689" y="658"/>
                </a:lnTo>
                <a:lnTo>
                  <a:pt x="692" y="660"/>
                </a:lnTo>
                <a:lnTo>
                  <a:pt x="693" y="660"/>
                </a:lnTo>
                <a:lnTo>
                  <a:pt x="693" y="661"/>
                </a:lnTo>
                <a:lnTo>
                  <a:pt x="693" y="662"/>
                </a:lnTo>
                <a:lnTo>
                  <a:pt x="692" y="663"/>
                </a:lnTo>
                <a:lnTo>
                  <a:pt x="692" y="664"/>
                </a:lnTo>
                <a:lnTo>
                  <a:pt x="692" y="667"/>
                </a:lnTo>
                <a:lnTo>
                  <a:pt x="692" y="669"/>
                </a:lnTo>
                <a:lnTo>
                  <a:pt x="692" y="672"/>
                </a:lnTo>
                <a:lnTo>
                  <a:pt x="691" y="673"/>
                </a:lnTo>
                <a:lnTo>
                  <a:pt x="692" y="676"/>
                </a:lnTo>
                <a:lnTo>
                  <a:pt x="692" y="679"/>
                </a:lnTo>
                <a:lnTo>
                  <a:pt x="691" y="680"/>
                </a:lnTo>
                <a:lnTo>
                  <a:pt x="690" y="680"/>
                </a:lnTo>
                <a:lnTo>
                  <a:pt x="690" y="681"/>
                </a:lnTo>
                <a:lnTo>
                  <a:pt x="690" y="682"/>
                </a:lnTo>
                <a:lnTo>
                  <a:pt x="689" y="684"/>
                </a:lnTo>
                <a:lnTo>
                  <a:pt x="689" y="685"/>
                </a:lnTo>
                <a:lnTo>
                  <a:pt x="689" y="688"/>
                </a:lnTo>
                <a:lnTo>
                  <a:pt x="689" y="689"/>
                </a:lnTo>
                <a:lnTo>
                  <a:pt x="689" y="690"/>
                </a:lnTo>
                <a:lnTo>
                  <a:pt x="687" y="692"/>
                </a:lnTo>
                <a:lnTo>
                  <a:pt x="686" y="695"/>
                </a:lnTo>
                <a:lnTo>
                  <a:pt x="685" y="698"/>
                </a:lnTo>
                <a:lnTo>
                  <a:pt x="685" y="700"/>
                </a:lnTo>
                <a:lnTo>
                  <a:pt x="684" y="702"/>
                </a:lnTo>
                <a:lnTo>
                  <a:pt x="683" y="703"/>
                </a:lnTo>
                <a:lnTo>
                  <a:pt x="682" y="705"/>
                </a:lnTo>
                <a:lnTo>
                  <a:pt x="680" y="705"/>
                </a:lnTo>
                <a:lnTo>
                  <a:pt x="679" y="705"/>
                </a:lnTo>
                <a:lnTo>
                  <a:pt x="677" y="708"/>
                </a:lnTo>
                <a:lnTo>
                  <a:pt x="677" y="709"/>
                </a:lnTo>
                <a:lnTo>
                  <a:pt x="676" y="711"/>
                </a:lnTo>
                <a:lnTo>
                  <a:pt x="676" y="715"/>
                </a:lnTo>
                <a:lnTo>
                  <a:pt x="675" y="715"/>
                </a:lnTo>
                <a:lnTo>
                  <a:pt x="675" y="718"/>
                </a:lnTo>
                <a:lnTo>
                  <a:pt x="672" y="720"/>
                </a:lnTo>
                <a:lnTo>
                  <a:pt x="671" y="721"/>
                </a:lnTo>
                <a:lnTo>
                  <a:pt x="671" y="722"/>
                </a:lnTo>
                <a:lnTo>
                  <a:pt x="670" y="724"/>
                </a:lnTo>
                <a:lnTo>
                  <a:pt x="669" y="725"/>
                </a:lnTo>
                <a:lnTo>
                  <a:pt x="666" y="731"/>
                </a:lnTo>
                <a:lnTo>
                  <a:pt x="664" y="734"/>
                </a:lnTo>
                <a:lnTo>
                  <a:pt x="663" y="735"/>
                </a:lnTo>
                <a:lnTo>
                  <a:pt x="662" y="736"/>
                </a:lnTo>
                <a:lnTo>
                  <a:pt x="660" y="737"/>
                </a:lnTo>
                <a:lnTo>
                  <a:pt x="658" y="737"/>
                </a:lnTo>
                <a:lnTo>
                  <a:pt x="655" y="737"/>
                </a:lnTo>
                <a:lnTo>
                  <a:pt x="652" y="740"/>
                </a:lnTo>
                <a:lnTo>
                  <a:pt x="651" y="741"/>
                </a:lnTo>
                <a:lnTo>
                  <a:pt x="651" y="742"/>
                </a:lnTo>
                <a:lnTo>
                  <a:pt x="649" y="744"/>
                </a:lnTo>
                <a:lnTo>
                  <a:pt x="648" y="745"/>
                </a:lnTo>
                <a:lnTo>
                  <a:pt x="648" y="747"/>
                </a:lnTo>
                <a:lnTo>
                  <a:pt x="644" y="750"/>
                </a:lnTo>
                <a:lnTo>
                  <a:pt x="643" y="751"/>
                </a:lnTo>
                <a:lnTo>
                  <a:pt x="643" y="752"/>
                </a:lnTo>
                <a:lnTo>
                  <a:pt x="642" y="753"/>
                </a:lnTo>
                <a:lnTo>
                  <a:pt x="642" y="756"/>
                </a:lnTo>
                <a:lnTo>
                  <a:pt x="640" y="759"/>
                </a:lnTo>
                <a:lnTo>
                  <a:pt x="640" y="760"/>
                </a:lnTo>
                <a:lnTo>
                  <a:pt x="637" y="763"/>
                </a:lnTo>
                <a:lnTo>
                  <a:pt x="635" y="765"/>
                </a:lnTo>
                <a:lnTo>
                  <a:pt x="634" y="765"/>
                </a:lnTo>
                <a:lnTo>
                  <a:pt x="633" y="767"/>
                </a:lnTo>
                <a:lnTo>
                  <a:pt x="631" y="769"/>
                </a:lnTo>
                <a:lnTo>
                  <a:pt x="630" y="769"/>
                </a:lnTo>
                <a:lnTo>
                  <a:pt x="629" y="770"/>
                </a:lnTo>
                <a:lnTo>
                  <a:pt x="629" y="771"/>
                </a:lnTo>
                <a:lnTo>
                  <a:pt x="629" y="773"/>
                </a:lnTo>
                <a:lnTo>
                  <a:pt x="629" y="775"/>
                </a:lnTo>
                <a:lnTo>
                  <a:pt x="628" y="776"/>
                </a:lnTo>
                <a:lnTo>
                  <a:pt x="628" y="777"/>
                </a:lnTo>
                <a:lnTo>
                  <a:pt x="626" y="779"/>
                </a:lnTo>
                <a:lnTo>
                  <a:pt x="625" y="783"/>
                </a:lnTo>
                <a:lnTo>
                  <a:pt x="625" y="784"/>
                </a:lnTo>
                <a:lnTo>
                  <a:pt x="625" y="785"/>
                </a:lnTo>
                <a:lnTo>
                  <a:pt x="626" y="786"/>
                </a:lnTo>
                <a:lnTo>
                  <a:pt x="626" y="788"/>
                </a:lnTo>
                <a:lnTo>
                  <a:pt x="625" y="789"/>
                </a:lnTo>
                <a:lnTo>
                  <a:pt x="625" y="790"/>
                </a:lnTo>
                <a:lnTo>
                  <a:pt x="625" y="792"/>
                </a:lnTo>
                <a:lnTo>
                  <a:pt x="624" y="793"/>
                </a:lnTo>
                <a:lnTo>
                  <a:pt x="623" y="794"/>
                </a:lnTo>
                <a:lnTo>
                  <a:pt x="623" y="795"/>
                </a:lnTo>
                <a:lnTo>
                  <a:pt x="622" y="797"/>
                </a:lnTo>
                <a:lnTo>
                  <a:pt x="622" y="799"/>
                </a:lnTo>
                <a:lnTo>
                  <a:pt x="622" y="800"/>
                </a:lnTo>
                <a:lnTo>
                  <a:pt x="619" y="803"/>
                </a:lnTo>
                <a:lnTo>
                  <a:pt x="618" y="806"/>
                </a:lnTo>
                <a:lnTo>
                  <a:pt x="617" y="808"/>
                </a:lnTo>
                <a:lnTo>
                  <a:pt x="617" y="809"/>
                </a:lnTo>
                <a:lnTo>
                  <a:pt x="616" y="809"/>
                </a:lnTo>
                <a:lnTo>
                  <a:pt x="573" y="806"/>
                </a:lnTo>
                <a:lnTo>
                  <a:pt x="558" y="805"/>
                </a:lnTo>
                <a:lnTo>
                  <a:pt x="540" y="805"/>
                </a:lnTo>
                <a:lnTo>
                  <a:pt x="529" y="804"/>
                </a:lnTo>
                <a:lnTo>
                  <a:pt x="472" y="800"/>
                </a:lnTo>
                <a:lnTo>
                  <a:pt x="446" y="798"/>
                </a:lnTo>
                <a:lnTo>
                  <a:pt x="442" y="798"/>
                </a:lnTo>
                <a:lnTo>
                  <a:pt x="410" y="795"/>
                </a:lnTo>
                <a:lnTo>
                  <a:pt x="377" y="792"/>
                </a:lnTo>
                <a:lnTo>
                  <a:pt x="341" y="790"/>
                </a:lnTo>
                <a:lnTo>
                  <a:pt x="305" y="787"/>
                </a:lnTo>
                <a:lnTo>
                  <a:pt x="296" y="786"/>
                </a:lnTo>
                <a:lnTo>
                  <a:pt x="278" y="785"/>
                </a:lnTo>
                <a:lnTo>
                  <a:pt x="221" y="780"/>
                </a:lnTo>
                <a:lnTo>
                  <a:pt x="195" y="778"/>
                </a:lnTo>
                <a:lnTo>
                  <a:pt x="186" y="777"/>
                </a:lnTo>
                <a:lnTo>
                  <a:pt x="158" y="775"/>
                </a:lnTo>
                <a:lnTo>
                  <a:pt x="157" y="776"/>
                </a:lnTo>
                <a:lnTo>
                  <a:pt x="155" y="776"/>
                </a:lnTo>
                <a:lnTo>
                  <a:pt x="154" y="777"/>
                </a:lnTo>
                <a:lnTo>
                  <a:pt x="152" y="778"/>
                </a:lnTo>
                <a:lnTo>
                  <a:pt x="151" y="778"/>
                </a:lnTo>
                <a:lnTo>
                  <a:pt x="151" y="776"/>
                </a:lnTo>
                <a:lnTo>
                  <a:pt x="151" y="775"/>
                </a:lnTo>
                <a:lnTo>
                  <a:pt x="151" y="772"/>
                </a:lnTo>
                <a:lnTo>
                  <a:pt x="151" y="771"/>
                </a:lnTo>
                <a:lnTo>
                  <a:pt x="150" y="771"/>
                </a:lnTo>
                <a:lnTo>
                  <a:pt x="149" y="767"/>
                </a:lnTo>
                <a:lnTo>
                  <a:pt x="148" y="766"/>
                </a:lnTo>
                <a:lnTo>
                  <a:pt x="146" y="766"/>
                </a:lnTo>
                <a:lnTo>
                  <a:pt x="145" y="765"/>
                </a:lnTo>
                <a:lnTo>
                  <a:pt x="144" y="766"/>
                </a:lnTo>
                <a:lnTo>
                  <a:pt x="143" y="766"/>
                </a:lnTo>
                <a:lnTo>
                  <a:pt x="140" y="765"/>
                </a:lnTo>
                <a:lnTo>
                  <a:pt x="138" y="764"/>
                </a:lnTo>
                <a:lnTo>
                  <a:pt x="135" y="765"/>
                </a:lnTo>
                <a:lnTo>
                  <a:pt x="134" y="764"/>
                </a:lnTo>
                <a:lnTo>
                  <a:pt x="133" y="764"/>
                </a:lnTo>
                <a:lnTo>
                  <a:pt x="132" y="763"/>
                </a:lnTo>
                <a:lnTo>
                  <a:pt x="131" y="762"/>
                </a:lnTo>
                <a:lnTo>
                  <a:pt x="131" y="761"/>
                </a:lnTo>
                <a:lnTo>
                  <a:pt x="131" y="760"/>
                </a:lnTo>
                <a:lnTo>
                  <a:pt x="131" y="758"/>
                </a:lnTo>
                <a:lnTo>
                  <a:pt x="132" y="757"/>
                </a:lnTo>
                <a:lnTo>
                  <a:pt x="132" y="755"/>
                </a:lnTo>
                <a:lnTo>
                  <a:pt x="131" y="754"/>
                </a:lnTo>
                <a:lnTo>
                  <a:pt x="131" y="753"/>
                </a:lnTo>
                <a:lnTo>
                  <a:pt x="129" y="752"/>
                </a:lnTo>
                <a:lnTo>
                  <a:pt x="128" y="750"/>
                </a:lnTo>
                <a:lnTo>
                  <a:pt x="128" y="749"/>
                </a:lnTo>
                <a:lnTo>
                  <a:pt x="125" y="747"/>
                </a:lnTo>
                <a:lnTo>
                  <a:pt x="121" y="743"/>
                </a:lnTo>
                <a:lnTo>
                  <a:pt x="120" y="742"/>
                </a:lnTo>
                <a:lnTo>
                  <a:pt x="118" y="741"/>
                </a:lnTo>
                <a:lnTo>
                  <a:pt x="117" y="741"/>
                </a:lnTo>
                <a:lnTo>
                  <a:pt x="114" y="742"/>
                </a:lnTo>
                <a:lnTo>
                  <a:pt x="113" y="741"/>
                </a:lnTo>
                <a:lnTo>
                  <a:pt x="113" y="740"/>
                </a:lnTo>
                <a:lnTo>
                  <a:pt x="112" y="740"/>
                </a:lnTo>
                <a:lnTo>
                  <a:pt x="110" y="739"/>
                </a:lnTo>
                <a:lnTo>
                  <a:pt x="108" y="739"/>
                </a:lnTo>
                <a:lnTo>
                  <a:pt x="106" y="738"/>
                </a:lnTo>
                <a:lnTo>
                  <a:pt x="105" y="737"/>
                </a:lnTo>
                <a:lnTo>
                  <a:pt x="105" y="735"/>
                </a:lnTo>
                <a:lnTo>
                  <a:pt x="105" y="733"/>
                </a:lnTo>
                <a:lnTo>
                  <a:pt x="105" y="732"/>
                </a:lnTo>
                <a:lnTo>
                  <a:pt x="102" y="732"/>
                </a:lnTo>
                <a:lnTo>
                  <a:pt x="100" y="731"/>
                </a:lnTo>
                <a:lnTo>
                  <a:pt x="97" y="730"/>
                </a:lnTo>
                <a:lnTo>
                  <a:pt x="95" y="731"/>
                </a:lnTo>
                <a:lnTo>
                  <a:pt x="93" y="730"/>
                </a:lnTo>
                <a:lnTo>
                  <a:pt x="92" y="729"/>
                </a:lnTo>
                <a:lnTo>
                  <a:pt x="93" y="727"/>
                </a:lnTo>
                <a:lnTo>
                  <a:pt x="92" y="723"/>
                </a:lnTo>
                <a:lnTo>
                  <a:pt x="91" y="722"/>
                </a:lnTo>
                <a:lnTo>
                  <a:pt x="91" y="721"/>
                </a:lnTo>
                <a:lnTo>
                  <a:pt x="91" y="718"/>
                </a:lnTo>
                <a:lnTo>
                  <a:pt x="90" y="718"/>
                </a:lnTo>
                <a:lnTo>
                  <a:pt x="89" y="718"/>
                </a:lnTo>
                <a:lnTo>
                  <a:pt x="88" y="717"/>
                </a:lnTo>
                <a:lnTo>
                  <a:pt x="88" y="715"/>
                </a:lnTo>
                <a:lnTo>
                  <a:pt x="89" y="715"/>
                </a:lnTo>
                <a:lnTo>
                  <a:pt x="90" y="713"/>
                </a:lnTo>
                <a:lnTo>
                  <a:pt x="90" y="712"/>
                </a:lnTo>
                <a:lnTo>
                  <a:pt x="88" y="711"/>
                </a:lnTo>
                <a:lnTo>
                  <a:pt x="88" y="710"/>
                </a:lnTo>
                <a:lnTo>
                  <a:pt x="88" y="709"/>
                </a:lnTo>
                <a:lnTo>
                  <a:pt x="86" y="706"/>
                </a:lnTo>
                <a:lnTo>
                  <a:pt x="86" y="705"/>
                </a:lnTo>
                <a:lnTo>
                  <a:pt x="87" y="702"/>
                </a:lnTo>
                <a:lnTo>
                  <a:pt x="88" y="702"/>
                </a:lnTo>
                <a:lnTo>
                  <a:pt x="87" y="702"/>
                </a:lnTo>
                <a:lnTo>
                  <a:pt x="87" y="699"/>
                </a:lnTo>
                <a:lnTo>
                  <a:pt x="86" y="698"/>
                </a:lnTo>
                <a:lnTo>
                  <a:pt x="87" y="698"/>
                </a:lnTo>
                <a:lnTo>
                  <a:pt x="88" y="696"/>
                </a:lnTo>
                <a:lnTo>
                  <a:pt x="88" y="695"/>
                </a:lnTo>
                <a:lnTo>
                  <a:pt x="89" y="692"/>
                </a:lnTo>
                <a:lnTo>
                  <a:pt x="89" y="690"/>
                </a:lnTo>
                <a:lnTo>
                  <a:pt x="88" y="688"/>
                </a:lnTo>
                <a:lnTo>
                  <a:pt x="87" y="687"/>
                </a:lnTo>
                <a:lnTo>
                  <a:pt x="85" y="687"/>
                </a:lnTo>
                <a:lnTo>
                  <a:pt x="84" y="686"/>
                </a:lnTo>
                <a:lnTo>
                  <a:pt x="84" y="685"/>
                </a:lnTo>
                <a:lnTo>
                  <a:pt x="83" y="682"/>
                </a:lnTo>
                <a:lnTo>
                  <a:pt x="79" y="679"/>
                </a:lnTo>
                <a:lnTo>
                  <a:pt x="78" y="675"/>
                </a:lnTo>
                <a:lnTo>
                  <a:pt x="76" y="672"/>
                </a:lnTo>
                <a:lnTo>
                  <a:pt x="76" y="666"/>
                </a:lnTo>
                <a:lnTo>
                  <a:pt x="75" y="665"/>
                </a:lnTo>
                <a:lnTo>
                  <a:pt x="73" y="660"/>
                </a:lnTo>
                <a:lnTo>
                  <a:pt x="72" y="657"/>
                </a:lnTo>
                <a:lnTo>
                  <a:pt x="71" y="651"/>
                </a:lnTo>
                <a:lnTo>
                  <a:pt x="71" y="650"/>
                </a:lnTo>
                <a:lnTo>
                  <a:pt x="70" y="650"/>
                </a:lnTo>
                <a:lnTo>
                  <a:pt x="68" y="650"/>
                </a:lnTo>
                <a:lnTo>
                  <a:pt x="68" y="646"/>
                </a:lnTo>
                <a:lnTo>
                  <a:pt x="68" y="645"/>
                </a:lnTo>
                <a:lnTo>
                  <a:pt x="65" y="640"/>
                </a:lnTo>
                <a:lnTo>
                  <a:pt x="64" y="637"/>
                </a:lnTo>
                <a:lnTo>
                  <a:pt x="61" y="635"/>
                </a:lnTo>
                <a:lnTo>
                  <a:pt x="59" y="631"/>
                </a:lnTo>
                <a:lnTo>
                  <a:pt x="59" y="630"/>
                </a:lnTo>
                <a:lnTo>
                  <a:pt x="55" y="627"/>
                </a:lnTo>
                <a:lnTo>
                  <a:pt x="54" y="627"/>
                </a:lnTo>
                <a:lnTo>
                  <a:pt x="53" y="627"/>
                </a:lnTo>
                <a:lnTo>
                  <a:pt x="52" y="624"/>
                </a:lnTo>
                <a:lnTo>
                  <a:pt x="51" y="624"/>
                </a:lnTo>
                <a:lnTo>
                  <a:pt x="51" y="621"/>
                </a:lnTo>
                <a:lnTo>
                  <a:pt x="52" y="618"/>
                </a:lnTo>
                <a:lnTo>
                  <a:pt x="50" y="614"/>
                </a:lnTo>
                <a:lnTo>
                  <a:pt x="50" y="613"/>
                </a:lnTo>
                <a:lnTo>
                  <a:pt x="49" y="611"/>
                </a:lnTo>
                <a:lnTo>
                  <a:pt x="47" y="611"/>
                </a:lnTo>
                <a:lnTo>
                  <a:pt x="47" y="610"/>
                </a:lnTo>
                <a:lnTo>
                  <a:pt x="46" y="608"/>
                </a:lnTo>
                <a:lnTo>
                  <a:pt x="45" y="608"/>
                </a:lnTo>
                <a:lnTo>
                  <a:pt x="43" y="606"/>
                </a:lnTo>
                <a:lnTo>
                  <a:pt x="41" y="601"/>
                </a:lnTo>
                <a:lnTo>
                  <a:pt x="39" y="601"/>
                </a:lnTo>
                <a:lnTo>
                  <a:pt x="39" y="599"/>
                </a:lnTo>
                <a:lnTo>
                  <a:pt x="36" y="599"/>
                </a:lnTo>
                <a:lnTo>
                  <a:pt x="36" y="598"/>
                </a:lnTo>
                <a:lnTo>
                  <a:pt x="35" y="597"/>
                </a:lnTo>
                <a:lnTo>
                  <a:pt x="33" y="595"/>
                </a:lnTo>
                <a:lnTo>
                  <a:pt x="30" y="590"/>
                </a:lnTo>
                <a:lnTo>
                  <a:pt x="30" y="587"/>
                </a:lnTo>
                <a:lnTo>
                  <a:pt x="30" y="585"/>
                </a:lnTo>
                <a:lnTo>
                  <a:pt x="30" y="579"/>
                </a:lnTo>
                <a:lnTo>
                  <a:pt x="30" y="578"/>
                </a:lnTo>
                <a:lnTo>
                  <a:pt x="32" y="576"/>
                </a:lnTo>
                <a:lnTo>
                  <a:pt x="33" y="573"/>
                </a:lnTo>
                <a:lnTo>
                  <a:pt x="37" y="570"/>
                </a:lnTo>
                <a:lnTo>
                  <a:pt x="39" y="569"/>
                </a:lnTo>
                <a:lnTo>
                  <a:pt x="40" y="567"/>
                </a:lnTo>
                <a:lnTo>
                  <a:pt x="41" y="565"/>
                </a:lnTo>
                <a:lnTo>
                  <a:pt x="43" y="565"/>
                </a:lnTo>
                <a:lnTo>
                  <a:pt x="43" y="564"/>
                </a:lnTo>
                <a:lnTo>
                  <a:pt x="44" y="564"/>
                </a:lnTo>
                <a:lnTo>
                  <a:pt x="45" y="564"/>
                </a:lnTo>
                <a:lnTo>
                  <a:pt x="45" y="562"/>
                </a:lnTo>
                <a:lnTo>
                  <a:pt x="73" y="499"/>
                </a:lnTo>
                <a:lnTo>
                  <a:pt x="85" y="474"/>
                </a:lnTo>
                <a:lnTo>
                  <a:pt x="91" y="461"/>
                </a:lnTo>
                <a:lnTo>
                  <a:pt x="96" y="449"/>
                </a:lnTo>
                <a:lnTo>
                  <a:pt x="117" y="403"/>
                </a:lnTo>
                <a:lnTo>
                  <a:pt x="134" y="368"/>
                </a:lnTo>
                <a:lnTo>
                  <a:pt x="138" y="357"/>
                </a:lnTo>
                <a:lnTo>
                  <a:pt x="141" y="350"/>
                </a:lnTo>
                <a:lnTo>
                  <a:pt x="143" y="346"/>
                </a:lnTo>
                <a:lnTo>
                  <a:pt x="149" y="333"/>
                </a:lnTo>
                <a:lnTo>
                  <a:pt x="151" y="326"/>
                </a:lnTo>
                <a:lnTo>
                  <a:pt x="160" y="307"/>
                </a:lnTo>
                <a:lnTo>
                  <a:pt x="165" y="296"/>
                </a:lnTo>
                <a:lnTo>
                  <a:pt x="168" y="290"/>
                </a:lnTo>
                <a:lnTo>
                  <a:pt x="172" y="282"/>
                </a:lnTo>
                <a:lnTo>
                  <a:pt x="175" y="274"/>
                </a:lnTo>
                <a:lnTo>
                  <a:pt x="177" y="269"/>
                </a:lnTo>
                <a:lnTo>
                  <a:pt x="177" y="268"/>
                </a:lnTo>
                <a:lnTo>
                  <a:pt x="176" y="268"/>
                </a:lnTo>
                <a:lnTo>
                  <a:pt x="175" y="268"/>
                </a:lnTo>
                <a:lnTo>
                  <a:pt x="174" y="268"/>
                </a:lnTo>
                <a:lnTo>
                  <a:pt x="173" y="268"/>
                </a:lnTo>
                <a:lnTo>
                  <a:pt x="173" y="267"/>
                </a:lnTo>
                <a:lnTo>
                  <a:pt x="176" y="263"/>
                </a:lnTo>
                <a:lnTo>
                  <a:pt x="176" y="262"/>
                </a:lnTo>
                <a:lnTo>
                  <a:pt x="176" y="261"/>
                </a:lnTo>
                <a:lnTo>
                  <a:pt x="177" y="259"/>
                </a:lnTo>
                <a:lnTo>
                  <a:pt x="178" y="256"/>
                </a:lnTo>
                <a:lnTo>
                  <a:pt x="179" y="255"/>
                </a:lnTo>
                <a:lnTo>
                  <a:pt x="180" y="255"/>
                </a:lnTo>
                <a:lnTo>
                  <a:pt x="183" y="254"/>
                </a:lnTo>
                <a:lnTo>
                  <a:pt x="187" y="252"/>
                </a:lnTo>
                <a:lnTo>
                  <a:pt x="190" y="250"/>
                </a:lnTo>
                <a:lnTo>
                  <a:pt x="192" y="249"/>
                </a:lnTo>
                <a:lnTo>
                  <a:pt x="194" y="246"/>
                </a:lnTo>
                <a:lnTo>
                  <a:pt x="196" y="243"/>
                </a:lnTo>
                <a:lnTo>
                  <a:pt x="199" y="239"/>
                </a:lnTo>
                <a:lnTo>
                  <a:pt x="199" y="238"/>
                </a:lnTo>
                <a:lnTo>
                  <a:pt x="195" y="239"/>
                </a:lnTo>
                <a:lnTo>
                  <a:pt x="194" y="239"/>
                </a:lnTo>
                <a:lnTo>
                  <a:pt x="192" y="239"/>
                </a:lnTo>
                <a:lnTo>
                  <a:pt x="192" y="240"/>
                </a:lnTo>
                <a:lnTo>
                  <a:pt x="191" y="240"/>
                </a:lnTo>
                <a:lnTo>
                  <a:pt x="189" y="240"/>
                </a:lnTo>
                <a:lnTo>
                  <a:pt x="188" y="242"/>
                </a:lnTo>
                <a:lnTo>
                  <a:pt x="186" y="242"/>
                </a:lnTo>
                <a:lnTo>
                  <a:pt x="185" y="243"/>
                </a:lnTo>
                <a:lnTo>
                  <a:pt x="185" y="245"/>
                </a:lnTo>
                <a:lnTo>
                  <a:pt x="184" y="245"/>
                </a:lnTo>
                <a:lnTo>
                  <a:pt x="183" y="246"/>
                </a:lnTo>
                <a:lnTo>
                  <a:pt x="181" y="247"/>
                </a:lnTo>
                <a:lnTo>
                  <a:pt x="180" y="245"/>
                </a:lnTo>
                <a:lnTo>
                  <a:pt x="179" y="246"/>
                </a:lnTo>
                <a:lnTo>
                  <a:pt x="178" y="248"/>
                </a:lnTo>
                <a:lnTo>
                  <a:pt x="177" y="249"/>
                </a:lnTo>
                <a:lnTo>
                  <a:pt x="176" y="249"/>
                </a:lnTo>
                <a:lnTo>
                  <a:pt x="175" y="247"/>
                </a:lnTo>
                <a:lnTo>
                  <a:pt x="173" y="247"/>
                </a:lnTo>
                <a:lnTo>
                  <a:pt x="172" y="248"/>
                </a:lnTo>
                <a:lnTo>
                  <a:pt x="172" y="249"/>
                </a:lnTo>
                <a:lnTo>
                  <a:pt x="170" y="246"/>
                </a:lnTo>
                <a:lnTo>
                  <a:pt x="169" y="246"/>
                </a:lnTo>
                <a:lnTo>
                  <a:pt x="168" y="247"/>
                </a:lnTo>
                <a:lnTo>
                  <a:pt x="166" y="248"/>
                </a:lnTo>
                <a:lnTo>
                  <a:pt x="166" y="249"/>
                </a:lnTo>
                <a:lnTo>
                  <a:pt x="165" y="249"/>
                </a:lnTo>
                <a:lnTo>
                  <a:pt x="164" y="249"/>
                </a:lnTo>
                <a:lnTo>
                  <a:pt x="163" y="249"/>
                </a:lnTo>
                <a:lnTo>
                  <a:pt x="163" y="251"/>
                </a:lnTo>
                <a:lnTo>
                  <a:pt x="162" y="251"/>
                </a:lnTo>
                <a:lnTo>
                  <a:pt x="161" y="251"/>
                </a:lnTo>
                <a:lnTo>
                  <a:pt x="159" y="251"/>
                </a:lnTo>
                <a:lnTo>
                  <a:pt x="157" y="252"/>
                </a:lnTo>
                <a:lnTo>
                  <a:pt x="156" y="251"/>
                </a:lnTo>
                <a:lnTo>
                  <a:pt x="156" y="249"/>
                </a:lnTo>
                <a:lnTo>
                  <a:pt x="154" y="249"/>
                </a:lnTo>
                <a:lnTo>
                  <a:pt x="152" y="249"/>
                </a:lnTo>
                <a:lnTo>
                  <a:pt x="151" y="249"/>
                </a:lnTo>
                <a:lnTo>
                  <a:pt x="151" y="248"/>
                </a:lnTo>
                <a:lnTo>
                  <a:pt x="151" y="246"/>
                </a:lnTo>
                <a:lnTo>
                  <a:pt x="152" y="244"/>
                </a:lnTo>
                <a:lnTo>
                  <a:pt x="154" y="242"/>
                </a:lnTo>
                <a:lnTo>
                  <a:pt x="154" y="241"/>
                </a:lnTo>
                <a:lnTo>
                  <a:pt x="154" y="239"/>
                </a:lnTo>
                <a:lnTo>
                  <a:pt x="154" y="238"/>
                </a:lnTo>
                <a:lnTo>
                  <a:pt x="154" y="237"/>
                </a:lnTo>
                <a:lnTo>
                  <a:pt x="153" y="236"/>
                </a:lnTo>
                <a:lnTo>
                  <a:pt x="151" y="236"/>
                </a:lnTo>
                <a:lnTo>
                  <a:pt x="149" y="237"/>
                </a:lnTo>
                <a:lnTo>
                  <a:pt x="147" y="237"/>
                </a:lnTo>
                <a:lnTo>
                  <a:pt x="146" y="237"/>
                </a:lnTo>
                <a:lnTo>
                  <a:pt x="145" y="237"/>
                </a:lnTo>
                <a:lnTo>
                  <a:pt x="143" y="236"/>
                </a:lnTo>
                <a:lnTo>
                  <a:pt x="142" y="234"/>
                </a:lnTo>
                <a:lnTo>
                  <a:pt x="141" y="233"/>
                </a:lnTo>
                <a:lnTo>
                  <a:pt x="138" y="233"/>
                </a:lnTo>
                <a:lnTo>
                  <a:pt x="137" y="232"/>
                </a:lnTo>
                <a:lnTo>
                  <a:pt x="137" y="231"/>
                </a:lnTo>
                <a:lnTo>
                  <a:pt x="136" y="230"/>
                </a:lnTo>
                <a:lnTo>
                  <a:pt x="136" y="229"/>
                </a:lnTo>
                <a:lnTo>
                  <a:pt x="133" y="229"/>
                </a:lnTo>
                <a:lnTo>
                  <a:pt x="132" y="229"/>
                </a:lnTo>
                <a:lnTo>
                  <a:pt x="131" y="226"/>
                </a:lnTo>
                <a:lnTo>
                  <a:pt x="130" y="225"/>
                </a:lnTo>
                <a:lnTo>
                  <a:pt x="130" y="223"/>
                </a:lnTo>
                <a:lnTo>
                  <a:pt x="131" y="223"/>
                </a:lnTo>
                <a:lnTo>
                  <a:pt x="130" y="222"/>
                </a:lnTo>
                <a:lnTo>
                  <a:pt x="130" y="221"/>
                </a:lnTo>
                <a:lnTo>
                  <a:pt x="129" y="221"/>
                </a:lnTo>
                <a:lnTo>
                  <a:pt x="128" y="221"/>
                </a:lnTo>
                <a:lnTo>
                  <a:pt x="128" y="220"/>
                </a:lnTo>
                <a:lnTo>
                  <a:pt x="126" y="220"/>
                </a:lnTo>
                <a:lnTo>
                  <a:pt x="125" y="219"/>
                </a:lnTo>
                <a:lnTo>
                  <a:pt x="124" y="219"/>
                </a:lnTo>
                <a:lnTo>
                  <a:pt x="123" y="219"/>
                </a:lnTo>
                <a:lnTo>
                  <a:pt x="123" y="218"/>
                </a:lnTo>
                <a:lnTo>
                  <a:pt x="123" y="217"/>
                </a:lnTo>
                <a:lnTo>
                  <a:pt x="123" y="216"/>
                </a:lnTo>
                <a:lnTo>
                  <a:pt x="122" y="216"/>
                </a:lnTo>
                <a:lnTo>
                  <a:pt x="121" y="216"/>
                </a:lnTo>
                <a:lnTo>
                  <a:pt x="120" y="216"/>
                </a:lnTo>
                <a:lnTo>
                  <a:pt x="120" y="215"/>
                </a:lnTo>
                <a:lnTo>
                  <a:pt x="119" y="216"/>
                </a:lnTo>
                <a:lnTo>
                  <a:pt x="118" y="216"/>
                </a:lnTo>
                <a:lnTo>
                  <a:pt x="117" y="216"/>
                </a:lnTo>
                <a:lnTo>
                  <a:pt x="117" y="215"/>
                </a:lnTo>
                <a:lnTo>
                  <a:pt x="117" y="214"/>
                </a:lnTo>
                <a:lnTo>
                  <a:pt x="117" y="213"/>
                </a:lnTo>
                <a:lnTo>
                  <a:pt x="116" y="213"/>
                </a:lnTo>
                <a:lnTo>
                  <a:pt x="117" y="214"/>
                </a:lnTo>
                <a:lnTo>
                  <a:pt x="116" y="215"/>
                </a:lnTo>
                <a:lnTo>
                  <a:pt x="115" y="215"/>
                </a:lnTo>
                <a:lnTo>
                  <a:pt x="114" y="215"/>
                </a:lnTo>
                <a:lnTo>
                  <a:pt x="113" y="216"/>
                </a:lnTo>
                <a:lnTo>
                  <a:pt x="111" y="215"/>
                </a:lnTo>
                <a:lnTo>
                  <a:pt x="110" y="215"/>
                </a:lnTo>
                <a:lnTo>
                  <a:pt x="111" y="216"/>
                </a:lnTo>
                <a:lnTo>
                  <a:pt x="110" y="216"/>
                </a:lnTo>
                <a:lnTo>
                  <a:pt x="108" y="215"/>
                </a:lnTo>
                <a:lnTo>
                  <a:pt x="107" y="216"/>
                </a:lnTo>
                <a:lnTo>
                  <a:pt x="106" y="215"/>
                </a:lnTo>
                <a:lnTo>
                  <a:pt x="107" y="214"/>
                </a:lnTo>
                <a:lnTo>
                  <a:pt x="107" y="213"/>
                </a:lnTo>
                <a:lnTo>
                  <a:pt x="106" y="213"/>
                </a:lnTo>
                <a:lnTo>
                  <a:pt x="106" y="212"/>
                </a:lnTo>
                <a:lnTo>
                  <a:pt x="105" y="212"/>
                </a:lnTo>
                <a:lnTo>
                  <a:pt x="105" y="213"/>
                </a:lnTo>
                <a:lnTo>
                  <a:pt x="103" y="213"/>
                </a:lnTo>
                <a:lnTo>
                  <a:pt x="104" y="212"/>
                </a:lnTo>
                <a:lnTo>
                  <a:pt x="104" y="211"/>
                </a:lnTo>
                <a:lnTo>
                  <a:pt x="101" y="212"/>
                </a:lnTo>
                <a:lnTo>
                  <a:pt x="100" y="211"/>
                </a:lnTo>
                <a:lnTo>
                  <a:pt x="101" y="210"/>
                </a:lnTo>
                <a:lnTo>
                  <a:pt x="99" y="210"/>
                </a:lnTo>
                <a:lnTo>
                  <a:pt x="97" y="210"/>
                </a:lnTo>
                <a:lnTo>
                  <a:pt x="97" y="209"/>
                </a:lnTo>
                <a:lnTo>
                  <a:pt x="97" y="208"/>
                </a:lnTo>
                <a:lnTo>
                  <a:pt x="96" y="207"/>
                </a:lnTo>
                <a:lnTo>
                  <a:pt x="95" y="207"/>
                </a:lnTo>
                <a:lnTo>
                  <a:pt x="93" y="207"/>
                </a:lnTo>
                <a:lnTo>
                  <a:pt x="93" y="206"/>
                </a:lnTo>
                <a:lnTo>
                  <a:pt x="93" y="205"/>
                </a:lnTo>
                <a:lnTo>
                  <a:pt x="92" y="204"/>
                </a:lnTo>
                <a:lnTo>
                  <a:pt x="91" y="205"/>
                </a:lnTo>
                <a:lnTo>
                  <a:pt x="88" y="206"/>
                </a:lnTo>
                <a:lnTo>
                  <a:pt x="88" y="205"/>
                </a:lnTo>
                <a:lnTo>
                  <a:pt x="87" y="206"/>
                </a:lnTo>
                <a:lnTo>
                  <a:pt x="85" y="205"/>
                </a:lnTo>
                <a:lnTo>
                  <a:pt x="85" y="203"/>
                </a:lnTo>
                <a:lnTo>
                  <a:pt x="84" y="202"/>
                </a:lnTo>
                <a:lnTo>
                  <a:pt x="84" y="200"/>
                </a:lnTo>
                <a:lnTo>
                  <a:pt x="83" y="200"/>
                </a:lnTo>
                <a:lnTo>
                  <a:pt x="82" y="200"/>
                </a:lnTo>
                <a:lnTo>
                  <a:pt x="81" y="200"/>
                </a:lnTo>
                <a:lnTo>
                  <a:pt x="80" y="200"/>
                </a:lnTo>
                <a:lnTo>
                  <a:pt x="79" y="200"/>
                </a:lnTo>
                <a:lnTo>
                  <a:pt x="79" y="199"/>
                </a:lnTo>
                <a:lnTo>
                  <a:pt x="79" y="198"/>
                </a:lnTo>
                <a:lnTo>
                  <a:pt x="79" y="199"/>
                </a:lnTo>
                <a:lnTo>
                  <a:pt x="78" y="198"/>
                </a:lnTo>
                <a:lnTo>
                  <a:pt x="78" y="197"/>
                </a:lnTo>
                <a:lnTo>
                  <a:pt x="77" y="197"/>
                </a:lnTo>
                <a:lnTo>
                  <a:pt x="77" y="196"/>
                </a:lnTo>
                <a:lnTo>
                  <a:pt x="76" y="196"/>
                </a:lnTo>
                <a:lnTo>
                  <a:pt x="76" y="195"/>
                </a:lnTo>
                <a:lnTo>
                  <a:pt x="75" y="194"/>
                </a:lnTo>
                <a:lnTo>
                  <a:pt x="73" y="194"/>
                </a:lnTo>
                <a:lnTo>
                  <a:pt x="72" y="194"/>
                </a:lnTo>
                <a:lnTo>
                  <a:pt x="71" y="194"/>
                </a:lnTo>
                <a:lnTo>
                  <a:pt x="70" y="194"/>
                </a:lnTo>
                <a:lnTo>
                  <a:pt x="70" y="193"/>
                </a:lnTo>
                <a:lnTo>
                  <a:pt x="69" y="192"/>
                </a:lnTo>
                <a:lnTo>
                  <a:pt x="68" y="192"/>
                </a:lnTo>
                <a:lnTo>
                  <a:pt x="67" y="192"/>
                </a:lnTo>
                <a:lnTo>
                  <a:pt x="67" y="190"/>
                </a:lnTo>
                <a:lnTo>
                  <a:pt x="65" y="190"/>
                </a:lnTo>
                <a:lnTo>
                  <a:pt x="66" y="189"/>
                </a:lnTo>
                <a:lnTo>
                  <a:pt x="65" y="189"/>
                </a:lnTo>
                <a:lnTo>
                  <a:pt x="64" y="188"/>
                </a:lnTo>
                <a:lnTo>
                  <a:pt x="64" y="187"/>
                </a:lnTo>
                <a:lnTo>
                  <a:pt x="64" y="186"/>
                </a:lnTo>
                <a:lnTo>
                  <a:pt x="65" y="186"/>
                </a:lnTo>
                <a:lnTo>
                  <a:pt x="65" y="184"/>
                </a:lnTo>
                <a:lnTo>
                  <a:pt x="65" y="180"/>
                </a:lnTo>
                <a:lnTo>
                  <a:pt x="66" y="179"/>
                </a:lnTo>
                <a:lnTo>
                  <a:pt x="66" y="177"/>
                </a:lnTo>
                <a:lnTo>
                  <a:pt x="65" y="177"/>
                </a:lnTo>
                <a:lnTo>
                  <a:pt x="66" y="175"/>
                </a:lnTo>
                <a:lnTo>
                  <a:pt x="65" y="174"/>
                </a:lnTo>
                <a:lnTo>
                  <a:pt x="63" y="174"/>
                </a:lnTo>
                <a:lnTo>
                  <a:pt x="62" y="172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58" y="172"/>
                </a:lnTo>
                <a:lnTo>
                  <a:pt x="58" y="173"/>
                </a:lnTo>
                <a:lnTo>
                  <a:pt x="58" y="174"/>
                </a:lnTo>
                <a:lnTo>
                  <a:pt x="57" y="174"/>
                </a:lnTo>
                <a:lnTo>
                  <a:pt x="55" y="174"/>
                </a:lnTo>
                <a:lnTo>
                  <a:pt x="55" y="176"/>
                </a:lnTo>
                <a:lnTo>
                  <a:pt x="55" y="177"/>
                </a:lnTo>
                <a:lnTo>
                  <a:pt x="53" y="179"/>
                </a:lnTo>
                <a:lnTo>
                  <a:pt x="52" y="180"/>
                </a:lnTo>
                <a:lnTo>
                  <a:pt x="50" y="177"/>
                </a:lnTo>
                <a:lnTo>
                  <a:pt x="48" y="174"/>
                </a:lnTo>
                <a:lnTo>
                  <a:pt x="47" y="174"/>
                </a:lnTo>
                <a:lnTo>
                  <a:pt x="45" y="172"/>
                </a:lnTo>
                <a:lnTo>
                  <a:pt x="45" y="173"/>
                </a:lnTo>
                <a:lnTo>
                  <a:pt x="41" y="173"/>
                </a:lnTo>
                <a:lnTo>
                  <a:pt x="41" y="172"/>
                </a:lnTo>
                <a:lnTo>
                  <a:pt x="40" y="171"/>
                </a:lnTo>
                <a:lnTo>
                  <a:pt x="39" y="171"/>
                </a:lnTo>
                <a:lnTo>
                  <a:pt x="38" y="171"/>
                </a:lnTo>
                <a:lnTo>
                  <a:pt x="39" y="170"/>
                </a:lnTo>
                <a:lnTo>
                  <a:pt x="38" y="170"/>
                </a:lnTo>
                <a:lnTo>
                  <a:pt x="38" y="168"/>
                </a:lnTo>
                <a:lnTo>
                  <a:pt x="36" y="166"/>
                </a:lnTo>
                <a:lnTo>
                  <a:pt x="36" y="165"/>
                </a:lnTo>
                <a:lnTo>
                  <a:pt x="36" y="166"/>
                </a:lnTo>
                <a:lnTo>
                  <a:pt x="35" y="165"/>
                </a:lnTo>
                <a:lnTo>
                  <a:pt x="34" y="166"/>
                </a:lnTo>
                <a:lnTo>
                  <a:pt x="33" y="165"/>
                </a:lnTo>
                <a:lnTo>
                  <a:pt x="34" y="164"/>
                </a:lnTo>
                <a:lnTo>
                  <a:pt x="33" y="163"/>
                </a:lnTo>
                <a:lnTo>
                  <a:pt x="33" y="162"/>
                </a:lnTo>
                <a:lnTo>
                  <a:pt x="34" y="161"/>
                </a:lnTo>
                <a:lnTo>
                  <a:pt x="34" y="160"/>
                </a:lnTo>
                <a:lnTo>
                  <a:pt x="33" y="160"/>
                </a:lnTo>
                <a:lnTo>
                  <a:pt x="33" y="159"/>
                </a:lnTo>
                <a:lnTo>
                  <a:pt x="32" y="157"/>
                </a:lnTo>
                <a:lnTo>
                  <a:pt x="32" y="156"/>
                </a:lnTo>
                <a:lnTo>
                  <a:pt x="31" y="155"/>
                </a:lnTo>
                <a:lnTo>
                  <a:pt x="33" y="155"/>
                </a:lnTo>
                <a:lnTo>
                  <a:pt x="33" y="154"/>
                </a:lnTo>
                <a:lnTo>
                  <a:pt x="31" y="153"/>
                </a:lnTo>
                <a:lnTo>
                  <a:pt x="30" y="153"/>
                </a:lnTo>
                <a:lnTo>
                  <a:pt x="30" y="152"/>
                </a:lnTo>
                <a:lnTo>
                  <a:pt x="29" y="152"/>
                </a:lnTo>
                <a:lnTo>
                  <a:pt x="29" y="150"/>
                </a:lnTo>
                <a:lnTo>
                  <a:pt x="28" y="151"/>
                </a:lnTo>
                <a:lnTo>
                  <a:pt x="27" y="151"/>
                </a:lnTo>
                <a:lnTo>
                  <a:pt x="27" y="150"/>
                </a:lnTo>
                <a:lnTo>
                  <a:pt x="24" y="148"/>
                </a:lnTo>
                <a:lnTo>
                  <a:pt x="23" y="148"/>
                </a:lnTo>
                <a:lnTo>
                  <a:pt x="23" y="147"/>
                </a:lnTo>
                <a:lnTo>
                  <a:pt x="22" y="147"/>
                </a:lnTo>
                <a:lnTo>
                  <a:pt x="21" y="146"/>
                </a:lnTo>
                <a:lnTo>
                  <a:pt x="21" y="145"/>
                </a:lnTo>
                <a:lnTo>
                  <a:pt x="20" y="145"/>
                </a:lnTo>
                <a:lnTo>
                  <a:pt x="19" y="142"/>
                </a:lnTo>
                <a:lnTo>
                  <a:pt x="18" y="142"/>
                </a:lnTo>
                <a:lnTo>
                  <a:pt x="17" y="142"/>
                </a:lnTo>
                <a:lnTo>
                  <a:pt x="16" y="142"/>
                </a:lnTo>
                <a:lnTo>
                  <a:pt x="16" y="141"/>
                </a:lnTo>
                <a:lnTo>
                  <a:pt x="15" y="140"/>
                </a:lnTo>
                <a:lnTo>
                  <a:pt x="13" y="139"/>
                </a:lnTo>
                <a:lnTo>
                  <a:pt x="13" y="137"/>
                </a:lnTo>
                <a:lnTo>
                  <a:pt x="13" y="136"/>
                </a:lnTo>
                <a:lnTo>
                  <a:pt x="12" y="135"/>
                </a:lnTo>
                <a:lnTo>
                  <a:pt x="12" y="134"/>
                </a:lnTo>
                <a:lnTo>
                  <a:pt x="12" y="132"/>
                </a:lnTo>
                <a:lnTo>
                  <a:pt x="12" y="131"/>
                </a:lnTo>
                <a:lnTo>
                  <a:pt x="13" y="130"/>
                </a:lnTo>
                <a:lnTo>
                  <a:pt x="13" y="129"/>
                </a:lnTo>
                <a:lnTo>
                  <a:pt x="13" y="128"/>
                </a:lnTo>
                <a:lnTo>
                  <a:pt x="13" y="126"/>
                </a:lnTo>
                <a:lnTo>
                  <a:pt x="11" y="124"/>
                </a:lnTo>
                <a:lnTo>
                  <a:pt x="12" y="122"/>
                </a:lnTo>
                <a:lnTo>
                  <a:pt x="12" y="121"/>
                </a:lnTo>
                <a:lnTo>
                  <a:pt x="11" y="121"/>
                </a:lnTo>
                <a:lnTo>
                  <a:pt x="11" y="120"/>
                </a:lnTo>
                <a:lnTo>
                  <a:pt x="9" y="119"/>
                </a:lnTo>
                <a:lnTo>
                  <a:pt x="8" y="118"/>
                </a:lnTo>
                <a:lnTo>
                  <a:pt x="7" y="118"/>
                </a:lnTo>
                <a:lnTo>
                  <a:pt x="7" y="117"/>
                </a:lnTo>
                <a:lnTo>
                  <a:pt x="5" y="117"/>
                </a:lnTo>
                <a:lnTo>
                  <a:pt x="4" y="116"/>
                </a:lnTo>
                <a:lnTo>
                  <a:pt x="1" y="115"/>
                </a:lnTo>
                <a:lnTo>
                  <a:pt x="1" y="111"/>
                </a:lnTo>
                <a:lnTo>
                  <a:pt x="1" y="110"/>
                </a:lnTo>
                <a:lnTo>
                  <a:pt x="2" y="110"/>
                </a:lnTo>
                <a:lnTo>
                  <a:pt x="2" y="109"/>
                </a:lnTo>
                <a:lnTo>
                  <a:pt x="1" y="109"/>
                </a:lnTo>
                <a:lnTo>
                  <a:pt x="1" y="106"/>
                </a:lnTo>
                <a:lnTo>
                  <a:pt x="1" y="104"/>
                </a:lnTo>
                <a:lnTo>
                  <a:pt x="2" y="101"/>
                </a:lnTo>
                <a:lnTo>
                  <a:pt x="2" y="100"/>
                </a:lnTo>
                <a:lnTo>
                  <a:pt x="2" y="95"/>
                </a:lnTo>
                <a:lnTo>
                  <a:pt x="1" y="94"/>
                </a:lnTo>
                <a:lnTo>
                  <a:pt x="1" y="93"/>
                </a:lnTo>
                <a:lnTo>
                  <a:pt x="1" y="92"/>
                </a:lnTo>
                <a:lnTo>
                  <a:pt x="0" y="90"/>
                </a:lnTo>
                <a:lnTo>
                  <a:pt x="0" y="7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1" name="Freeform 83"/>
          <p:cNvSpPr>
            <a:spLocks/>
          </p:cNvSpPr>
          <p:nvPr/>
        </p:nvSpPr>
        <p:spPr bwMode="auto">
          <a:xfrm>
            <a:off x="6637338" y="2187575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2" name="Freeform 84"/>
          <p:cNvSpPr>
            <a:spLocks/>
          </p:cNvSpPr>
          <p:nvPr/>
        </p:nvSpPr>
        <p:spPr bwMode="auto">
          <a:xfrm>
            <a:off x="6726238" y="2195513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3" name="Freeform 85"/>
          <p:cNvSpPr>
            <a:spLocks/>
          </p:cNvSpPr>
          <p:nvPr/>
        </p:nvSpPr>
        <p:spPr bwMode="auto">
          <a:xfrm>
            <a:off x="6727825" y="2192338"/>
            <a:ext cx="3175" cy="3175"/>
          </a:xfrm>
          <a:custGeom>
            <a:avLst/>
            <a:gdLst>
              <a:gd name="T0" fmla="*/ 0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w 2"/>
              <a:gd name="T11" fmla="*/ 2147483647 h 2"/>
              <a:gd name="T12" fmla="*/ 0 w 2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4" name="Freeform 86"/>
          <p:cNvSpPr>
            <a:spLocks/>
          </p:cNvSpPr>
          <p:nvPr/>
        </p:nvSpPr>
        <p:spPr bwMode="auto">
          <a:xfrm>
            <a:off x="6729413" y="21955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5" name="Freeform 87"/>
          <p:cNvSpPr>
            <a:spLocks/>
          </p:cNvSpPr>
          <p:nvPr/>
        </p:nvSpPr>
        <p:spPr bwMode="auto">
          <a:xfrm>
            <a:off x="6775450" y="2208213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6" name="Freeform 88"/>
          <p:cNvSpPr>
            <a:spLocks/>
          </p:cNvSpPr>
          <p:nvPr/>
        </p:nvSpPr>
        <p:spPr bwMode="auto">
          <a:xfrm>
            <a:off x="6775450" y="22113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7" name="Freeform 89"/>
          <p:cNvSpPr>
            <a:spLocks/>
          </p:cNvSpPr>
          <p:nvPr/>
        </p:nvSpPr>
        <p:spPr bwMode="auto">
          <a:xfrm>
            <a:off x="6791325" y="222408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8" name="Freeform 90"/>
          <p:cNvSpPr>
            <a:spLocks/>
          </p:cNvSpPr>
          <p:nvPr/>
        </p:nvSpPr>
        <p:spPr bwMode="auto">
          <a:xfrm>
            <a:off x="6792913" y="2228850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79" name="Freeform 91"/>
          <p:cNvSpPr>
            <a:spLocks/>
          </p:cNvSpPr>
          <p:nvPr/>
        </p:nvSpPr>
        <p:spPr bwMode="auto">
          <a:xfrm>
            <a:off x="6794500" y="2220913"/>
            <a:ext cx="4763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2147483647 w 3"/>
              <a:gd name="T11" fmla="*/ 0 h 3"/>
              <a:gd name="T12" fmla="*/ 2147483647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2147483647 w 3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3" y="1"/>
                </a:moveTo>
                <a:lnTo>
                  <a:pt x="2" y="1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0" name="Freeform 92"/>
          <p:cNvSpPr>
            <a:spLocks/>
          </p:cNvSpPr>
          <p:nvPr/>
        </p:nvSpPr>
        <p:spPr bwMode="auto">
          <a:xfrm>
            <a:off x="6807200" y="2220913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2147483647 w 1"/>
              <a:gd name="T7" fmla="*/ 2147483647 h 1"/>
              <a:gd name="T8" fmla="*/ 0 w 1"/>
              <a:gd name="T9" fmla="*/ 2147483647 h 1"/>
              <a:gd name="T10" fmla="*/ 2147483647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1" name="Freeform 93"/>
          <p:cNvSpPr>
            <a:spLocks/>
          </p:cNvSpPr>
          <p:nvPr/>
        </p:nvSpPr>
        <p:spPr bwMode="auto">
          <a:xfrm>
            <a:off x="6800850" y="2225675"/>
            <a:ext cx="1588" cy="4763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2147483647 w 1"/>
              <a:gd name="T5" fmla="*/ 0 h 3"/>
              <a:gd name="T6" fmla="*/ 2147483647 w 1"/>
              <a:gd name="T7" fmla="*/ 2147483647 h 3"/>
              <a:gd name="T8" fmla="*/ 2147483647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2" name="Freeform 94"/>
          <p:cNvSpPr>
            <a:spLocks/>
          </p:cNvSpPr>
          <p:nvPr/>
        </p:nvSpPr>
        <p:spPr bwMode="auto">
          <a:xfrm>
            <a:off x="6813550" y="22209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3" name="Freeform 95"/>
          <p:cNvSpPr>
            <a:spLocks/>
          </p:cNvSpPr>
          <p:nvPr/>
        </p:nvSpPr>
        <p:spPr bwMode="auto">
          <a:xfrm>
            <a:off x="6819900" y="2220913"/>
            <a:ext cx="1588" cy="1587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2147483647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4" name="Freeform 96"/>
          <p:cNvSpPr>
            <a:spLocks/>
          </p:cNvSpPr>
          <p:nvPr/>
        </p:nvSpPr>
        <p:spPr bwMode="auto">
          <a:xfrm>
            <a:off x="6834188" y="2235200"/>
            <a:ext cx="3175" cy="6350"/>
          </a:xfrm>
          <a:custGeom>
            <a:avLst/>
            <a:gdLst>
              <a:gd name="T0" fmla="*/ 0 w 2"/>
              <a:gd name="T1" fmla="*/ 2147483647 h 4"/>
              <a:gd name="T2" fmla="*/ 0 w 2"/>
              <a:gd name="T3" fmla="*/ 2147483647 h 4"/>
              <a:gd name="T4" fmla="*/ 0 w 2"/>
              <a:gd name="T5" fmla="*/ 0 h 4"/>
              <a:gd name="T6" fmla="*/ 2147483647 w 2"/>
              <a:gd name="T7" fmla="*/ 0 h 4"/>
              <a:gd name="T8" fmla="*/ 2147483647 w 2"/>
              <a:gd name="T9" fmla="*/ 2147483647 h 4"/>
              <a:gd name="T10" fmla="*/ 2147483647 w 2"/>
              <a:gd name="T11" fmla="*/ 2147483647 h 4"/>
              <a:gd name="T12" fmla="*/ 2147483647 w 2"/>
              <a:gd name="T13" fmla="*/ 2147483647 h 4"/>
              <a:gd name="T14" fmla="*/ 2147483647 w 2"/>
              <a:gd name="T15" fmla="*/ 2147483647 h 4"/>
              <a:gd name="T16" fmla="*/ 0 w 2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4"/>
              <a:gd name="T29" fmla="*/ 2 w 2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3"/>
                </a:lnTo>
                <a:lnTo>
                  <a:pt x="2" y="4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5" name="Freeform 97"/>
          <p:cNvSpPr>
            <a:spLocks noEditPoints="1"/>
          </p:cNvSpPr>
          <p:nvPr/>
        </p:nvSpPr>
        <p:spPr bwMode="auto">
          <a:xfrm>
            <a:off x="6532563" y="2233613"/>
            <a:ext cx="787400" cy="1071562"/>
          </a:xfrm>
          <a:custGeom>
            <a:avLst/>
            <a:gdLst>
              <a:gd name="T0" fmla="*/ 2147483647 w 496"/>
              <a:gd name="T1" fmla="*/ 2147483647 h 675"/>
              <a:gd name="T2" fmla="*/ 2147483647 w 496"/>
              <a:gd name="T3" fmla="*/ 2147483647 h 675"/>
              <a:gd name="T4" fmla="*/ 2147483647 w 496"/>
              <a:gd name="T5" fmla="*/ 2147483647 h 675"/>
              <a:gd name="T6" fmla="*/ 2147483647 w 496"/>
              <a:gd name="T7" fmla="*/ 2147483647 h 675"/>
              <a:gd name="T8" fmla="*/ 2147483647 w 496"/>
              <a:gd name="T9" fmla="*/ 2147483647 h 675"/>
              <a:gd name="T10" fmla="*/ 2147483647 w 496"/>
              <a:gd name="T11" fmla="*/ 2147483647 h 675"/>
              <a:gd name="T12" fmla="*/ 2147483647 w 496"/>
              <a:gd name="T13" fmla="*/ 2147483647 h 675"/>
              <a:gd name="T14" fmla="*/ 2147483647 w 496"/>
              <a:gd name="T15" fmla="*/ 2147483647 h 675"/>
              <a:gd name="T16" fmla="*/ 2147483647 w 496"/>
              <a:gd name="T17" fmla="*/ 2147483647 h 675"/>
              <a:gd name="T18" fmla="*/ 2147483647 w 496"/>
              <a:gd name="T19" fmla="*/ 2147483647 h 675"/>
              <a:gd name="T20" fmla="*/ 2147483647 w 496"/>
              <a:gd name="T21" fmla="*/ 2147483647 h 675"/>
              <a:gd name="T22" fmla="*/ 2147483647 w 496"/>
              <a:gd name="T23" fmla="*/ 2147483647 h 675"/>
              <a:gd name="T24" fmla="*/ 2147483647 w 496"/>
              <a:gd name="T25" fmla="*/ 2147483647 h 675"/>
              <a:gd name="T26" fmla="*/ 2147483647 w 496"/>
              <a:gd name="T27" fmla="*/ 2147483647 h 675"/>
              <a:gd name="T28" fmla="*/ 2147483647 w 496"/>
              <a:gd name="T29" fmla="*/ 2147483647 h 675"/>
              <a:gd name="T30" fmla="*/ 2147483647 w 496"/>
              <a:gd name="T31" fmla="*/ 2147483647 h 675"/>
              <a:gd name="T32" fmla="*/ 2147483647 w 496"/>
              <a:gd name="T33" fmla="*/ 2147483647 h 675"/>
              <a:gd name="T34" fmla="*/ 2147483647 w 496"/>
              <a:gd name="T35" fmla="*/ 2147483647 h 675"/>
              <a:gd name="T36" fmla="*/ 2147483647 w 496"/>
              <a:gd name="T37" fmla="*/ 2147483647 h 675"/>
              <a:gd name="T38" fmla="*/ 2147483647 w 496"/>
              <a:gd name="T39" fmla="*/ 2147483647 h 675"/>
              <a:gd name="T40" fmla="*/ 2147483647 w 496"/>
              <a:gd name="T41" fmla="*/ 2147483647 h 675"/>
              <a:gd name="T42" fmla="*/ 2147483647 w 496"/>
              <a:gd name="T43" fmla="*/ 2147483647 h 675"/>
              <a:gd name="T44" fmla="*/ 2147483647 w 496"/>
              <a:gd name="T45" fmla="*/ 2147483647 h 675"/>
              <a:gd name="T46" fmla="*/ 2147483647 w 496"/>
              <a:gd name="T47" fmla="*/ 2147483647 h 675"/>
              <a:gd name="T48" fmla="*/ 2147483647 w 496"/>
              <a:gd name="T49" fmla="*/ 2147483647 h 675"/>
              <a:gd name="T50" fmla="*/ 2147483647 w 496"/>
              <a:gd name="T51" fmla="*/ 2147483647 h 675"/>
              <a:gd name="T52" fmla="*/ 2147483647 w 496"/>
              <a:gd name="T53" fmla="*/ 2147483647 h 675"/>
              <a:gd name="T54" fmla="*/ 2147483647 w 496"/>
              <a:gd name="T55" fmla="*/ 2147483647 h 675"/>
              <a:gd name="T56" fmla="*/ 2147483647 w 496"/>
              <a:gd name="T57" fmla="*/ 2147483647 h 675"/>
              <a:gd name="T58" fmla="*/ 2147483647 w 496"/>
              <a:gd name="T59" fmla="*/ 2147483647 h 675"/>
              <a:gd name="T60" fmla="*/ 2147483647 w 496"/>
              <a:gd name="T61" fmla="*/ 2147483647 h 675"/>
              <a:gd name="T62" fmla="*/ 2147483647 w 496"/>
              <a:gd name="T63" fmla="*/ 2147483647 h 675"/>
              <a:gd name="T64" fmla="*/ 2147483647 w 496"/>
              <a:gd name="T65" fmla="*/ 2147483647 h 675"/>
              <a:gd name="T66" fmla="*/ 2147483647 w 496"/>
              <a:gd name="T67" fmla="*/ 2147483647 h 675"/>
              <a:gd name="T68" fmla="*/ 2147483647 w 496"/>
              <a:gd name="T69" fmla="*/ 2147483647 h 675"/>
              <a:gd name="T70" fmla="*/ 2147483647 w 496"/>
              <a:gd name="T71" fmla="*/ 2147483647 h 675"/>
              <a:gd name="T72" fmla="*/ 2147483647 w 496"/>
              <a:gd name="T73" fmla="*/ 2147483647 h 675"/>
              <a:gd name="T74" fmla="*/ 2147483647 w 496"/>
              <a:gd name="T75" fmla="*/ 2147483647 h 675"/>
              <a:gd name="T76" fmla="*/ 2147483647 w 496"/>
              <a:gd name="T77" fmla="*/ 2147483647 h 675"/>
              <a:gd name="T78" fmla="*/ 2147483647 w 496"/>
              <a:gd name="T79" fmla="*/ 2147483647 h 675"/>
              <a:gd name="T80" fmla="*/ 2147483647 w 496"/>
              <a:gd name="T81" fmla="*/ 2147483647 h 675"/>
              <a:gd name="T82" fmla="*/ 2147483647 w 496"/>
              <a:gd name="T83" fmla="*/ 2147483647 h 675"/>
              <a:gd name="T84" fmla="*/ 2147483647 w 496"/>
              <a:gd name="T85" fmla="*/ 2147483647 h 675"/>
              <a:gd name="T86" fmla="*/ 2147483647 w 496"/>
              <a:gd name="T87" fmla="*/ 2147483647 h 675"/>
              <a:gd name="T88" fmla="*/ 2147483647 w 496"/>
              <a:gd name="T89" fmla="*/ 2147483647 h 675"/>
              <a:gd name="T90" fmla="*/ 2147483647 w 496"/>
              <a:gd name="T91" fmla="*/ 2147483647 h 675"/>
              <a:gd name="T92" fmla="*/ 2147483647 w 496"/>
              <a:gd name="T93" fmla="*/ 2147483647 h 675"/>
              <a:gd name="T94" fmla="*/ 2147483647 w 496"/>
              <a:gd name="T95" fmla="*/ 2147483647 h 675"/>
              <a:gd name="T96" fmla="*/ 2147483647 w 496"/>
              <a:gd name="T97" fmla="*/ 2147483647 h 675"/>
              <a:gd name="T98" fmla="*/ 2147483647 w 496"/>
              <a:gd name="T99" fmla="*/ 2147483647 h 675"/>
              <a:gd name="T100" fmla="*/ 2147483647 w 496"/>
              <a:gd name="T101" fmla="*/ 2147483647 h 675"/>
              <a:gd name="T102" fmla="*/ 2147483647 w 496"/>
              <a:gd name="T103" fmla="*/ 2147483647 h 675"/>
              <a:gd name="T104" fmla="*/ 2147483647 w 496"/>
              <a:gd name="T105" fmla="*/ 2147483647 h 675"/>
              <a:gd name="T106" fmla="*/ 2147483647 w 496"/>
              <a:gd name="T107" fmla="*/ 2147483647 h 675"/>
              <a:gd name="T108" fmla="*/ 2147483647 w 496"/>
              <a:gd name="T109" fmla="*/ 2147483647 h 675"/>
              <a:gd name="T110" fmla="*/ 2147483647 w 496"/>
              <a:gd name="T111" fmla="*/ 2147483647 h 675"/>
              <a:gd name="T112" fmla="*/ 2147483647 w 496"/>
              <a:gd name="T113" fmla="*/ 2147483647 h 675"/>
              <a:gd name="T114" fmla="*/ 2147483647 w 496"/>
              <a:gd name="T115" fmla="*/ 2147483647 h 675"/>
              <a:gd name="T116" fmla="*/ 2147483647 w 496"/>
              <a:gd name="T117" fmla="*/ 2147483647 h 675"/>
              <a:gd name="T118" fmla="*/ 2147483647 w 496"/>
              <a:gd name="T119" fmla="*/ 2147483647 h 675"/>
              <a:gd name="T120" fmla="*/ 2147483647 w 496"/>
              <a:gd name="T121" fmla="*/ 2147483647 h 675"/>
              <a:gd name="T122" fmla="*/ 2147483647 w 496"/>
              <a:gd name="T123" fmla="*/ 2147483647 h 675"/>
              <a:gd name="T124" fmla="*/ 2147483647 w 496"/>
              <a:gd name="T125" fmla="*/ 2147483647 h 6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6"/>
              <a:gd name="T190" fmla="*/ 0 h 675"/>
              <a:gd name="T191" fmla="*/ 496 w 496"/>
              <a:gd name="T192" fmla="*/ 675 h 6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6" h="675">
                <a:moveTo>
                  <a:pt x="213" y="11"/>
                </a:moveTo>
                <a:lnTo>
                  <a:pt x="213" y="10"/>
                </a:lnTo>
                <a:lnTo>
                  <a:pt x="213" y="11"/>
                </a:lnTo>
                <a:close/>
                <a:moveTo>
                  <a:pt x="210" y="11"/>
                </a:moveTo>
                <a:lnTo>
                  <a:pt x="211" y="11"/>
                </a:lnTo>
                <a:lnTo>
                  <a:pt x="211" y="10"/>
                </a:lnTo>
                <a:lnTo>
                  <a:pt x="212" y="11"/>
                </a:lnTo>
                <a:lnTo>
                  <a:pt x="213" y="12"/>
                </a:lnTo>
                <a:lnTo>
                  <a:pt x="212" y="13"/>
                </a:lnTo>
                <a:lnTo>
                  <a:pt x="211" y="12"/>
                </a:lnTo>
                <a:lnTo>
                  <a:pt x="210" y="11"/>
                </a:lnTo>
                <a:close/>
                <a:moveTo>
                  <a:pt x="210" y="15"/>
                </a:moveTo>
                <a:lnTo>
                  <a:pt x="211" y="14"/>
                </a:lnTo>
                <a:lnTo>
                  <a:pt x="211" y="15"/>
                </a:lnTo>
                <a:lnTo>
                  <a:pt x="210" y="15"/>
                </a:lnTo>
                <a:close/>
                <a:moveTo>
                  <a:pt x="210" y="16"/>
                </a:moveTo>
                <a:lnTo>
                  <a:pt x="210" y="15"/>
                </a:lnTo>
                <a:lnTo>
                  <a:pt x="210" y="16"/>
                </a:lnTo>
                <a:close/>
                <a:moveTo>
                  <a:pt x="206" y="15"/>
                </a:moveTo>
                <a:lnTo>
                  <a:pt x="207" y="15"/>
                </a:lnTo>
                <a:lnTo>
                  <a:pt x="206" y="15"/>
                </a:lnTo>
                <a:close/>
                <a:moveTo>
                  <a:pt x="210" y="6"/>
                </a:moveTo>
                <a:lnTo>
                  <a:pt x="210" y="5"/>
                </a:lnTo>
                <a:lnTo>
                  <a:pt x="211" y="5"/>
                </a:lnTo>
                <a:lnTo>
                  <a:pt x="210" y="6"/>
                </a:lnTo>
                <a:lnTo>
                  <a:pt x="211" y="7"/>
                </a:lnTo>
                <a:lnTo>
                  <a:pt x="210" y="8"/>
                </a:lnTo>
                <a:lnTo>
                  <a:pt x="210" y="6"/>
                </a:lnTo>
                <a:close/>
                <a:moveTo>
                  <a:pt x="209" y="8"/>
                </a:moveTo>
                <a:lnTo>
                  <a:pt x="209" y="8"/>
                </a:lnTo>
                <a:close/>
                <a:moveTo>
                  <a:pt x="200" y="4"/>
                </a:moveTo>
                <a:lnTo>
                  <a:pt x="200" y="5"/>
                </a:lnTo>
                <a:lnTo>
                  <a:pt x="199" y="5"/>
                </a:lnTo>
                <a:lnTo>
                  <a:pt x="199" y="4"/>
                </a:lnTo>
                <a:lnTo>
                  <a:pt x="200" y="4"/>
                </a:lnTo>
                <a:close/>
                <a:moveTo>
                  <a:pt x="337" y="99"/>
                </a:moveTo>
                <a:lnTo>
                  <a:pt x="338" y="99"/>
                </a:lnTo>
                <a:lnTo>
                  <a:pt x="339" y="99"/>
                </a:lnTo>
                <a:lnTo>
                  <a:pt x="338" y="99"/>
                </a:lnTo>
                <a:lnTo>
                  <a:pt x="337" y="99"/>
                </a:lnTo>
                <a:close/>
                <a:moveTo>
                  <a:pt x="306" y="79"/>
                </a:moveTo>
                <a:lnTo>
                  <a:pt x="307" y="79"/>
                </a:lnTo>
                <a:lnTo>
                  <a:pt x="306" y="79"/>
                </a:lnTo>
                <a:close/>
                <a:moveTo>
                  <a:pt x="304" y="78"/>
                </a:moveTo>
                <a:lnTo>
                  <a:pt x="305" y="78"/>
                </a:lnTo>
                <a:lnTo>
                  <a:pt x="305" y="77"/>
                </a:lnTo>
                <a:lnTo>
                  <a:pt x="306" y="77"/>
                </a:lnTo>
                <a:lnTo>
                  <a:pt x="306" y="78"/>
                </a:lnTo>
                <a:lnTo>
                  <a:pt x="306" y="79"/>
                </a:lnTo>
                <a:lnTo>
                  <a:pt x="305" y="79"/>
                </a:lnTo>
                <a:lnTo>
                  <a:pt x="304" y="78"/>
                </a:lnTo>
                <a:close/>
                <a:moveTo>
                  <a:pt x="304" y="76"/>
                </a:moveTo>
                <a:lnTo>
                  <a:pt x="307" y="74"/>
                </a:lnTo>
                <a:lnTo>
                  <a:pt x="306" y="75"/>
                </a:lnTo>
                <a:lnTo>
                  <a:pt x="306" y="76"/>
                </a:lnTo>
                <a:lnTo>
                  <a:pt x="304" y="76"/>
                </a:lnTo>
                <a:close/>
                <a:moveTo>
                  <a:pt x="306" y="72"/>
                </a:moveTo>
                <a:lnTo>
                  <a:pt x="307" y="70"/>
                </a:lnTo>
                <a:lnTo>
                  <a:pt x="308" y="71"/>
                </a:lnTo>
                <a:lnTo>
                  <a:pt x="307" y="72"/>
                </a:lnTo>
                <a:lnTo>
                  <a:pt x="306" y="72"/>
                </a:lnTo>
                <a:close/>
                <a:moveTo>
                  <a:pt x="297" y="59"/>
                </a:moveTo>
                <a:lnTo>
                  <a:pt x="296" y="57"/>
                </a:lnTo>
                <a:lnTo>
                  <a:pt x="297" y="56"/>
                </a:lnTo>
                <a:lnTo>
                  <a:pt x="297" y="57"/>
                </a:lnTo>
                <a:lnTo>
                  <a:pt x="297" y="56"/>
                </a:lnTo>
                <a:lnTo>
                  <a:pt x="297" y="55"/>
                </a:lnTo>
                <a:lnTo>
                  <a:pt x="298" y="55"/>
                </a:lnTo>
                <a:lnTo>
                  <a:pt x="299" y="56"/>
                </a:lnTo>
                <a:lnTo>
                  <a:pt x="298" y="56"/>
                </a:lnTo>
                <a:lnTo>
                  <a:pt x="298" y="57"/>
                </a:lnTo>
                <a:lnTo>
                  <a:pt x="299" y="57"/>
                </a:lnTo>
                <a:lnTo>
                  <a:pt x="298" y="58"/>
                </a:lnTo>
                <a:lnTo>
                  <a:pt x="299" y="58"/>
                </a:lnTo>
                <a:lnTo>
                  <a:pt x="298" y="59"/>
                </a:lnTo>
                <a:lnTo>
                  <a:pt x="298" y="60"/>
                </a:lnTo>
                <a:lnTo>
                  <a:pt x="297" y="60"/>
                </a:lnTo>
                <a:lnTo>
                  <a:pt x="297" y="59"/>
                </a:lnTo>
                <a:close/>
                <a:moveTo>
                  <a:pt x="296" y="58"/>
                </a:moveTo>
                <a:lnTo>
                  <a:pt x="297" y="58"/>
                </a:lnTo>
                <a:lnTo>
                  <a:pt x="297" y="59"/>
                </a:lnTo>
                <a:lnTo>
                  <a:pt x="296" y="60"/>
                </a:lnTo>
                <a:lnTo>
                  <a:pt x="294" y="60"/>
                </a:lnTo>
                <a:lnTo>
                  <a:pt x="294" y="59"/>
                </a:lnTo>
                <a:lnTo>
                  <a:pt x="295" y="58"/>
                </a:lnTo>
                <a:lnTo>
                  <a:pt x="296" y="58"/>
                </a:lnTo>
                <a:lnTo>
                  <a:pt x="296" y="57"/>
                </a:lnTo>
                <a:lnTo>
                  <a:pt x="295" y="57"/>
                </a:lnTo>
                <a:lnTo>
                  <a:pt x="296" y="58"/>
                </a:lnTo>
                <a:close/>
                <a:moveTo>
                  <a:pt x="294" y="55"/>
                </a:moveTo>
                <a:lnTo>
                  <a:pt x="294" y="54"/>
                </a:lnTo>
                <a:lnTo>
                  <a:pt x="297" y="53"/>
                </a:lnTo>
                <a:lnTo>
                  <a:pt x="297" y="54"/>
                </a:lnTo>
                <a:lnTo>
                  <a:pt x="296" y="55"/>
                </a:lnTo>
                <a:lnTo>
                  <a:pt x="296" y="56"/>
                </a:lnTo>
                <a:lnTo>
                  <a:pt x="296" y="57"/>
                </a:lnTo>
                <a:lnTo>
                  <a:pt x="295" y="57"/>
                </a:lnTo>
                <a:lnTo>
                  <a:pt x="294" y="55"/>
                </a:lnTo>
                <a:close/>
                <a:moveTo>
                  <a:pt x="294" y="55"/>
                </a:moveTo>
                <a:lnTo>
                  <a:pt x="294" y="54"/>
                </a:lnTo>
                <a:lnTo>
                  <a:pt x="294" y="55"/>
                </a:lnTo>
                <a:lnTo>
                  <a:pt x="294" y="57"/>
                </a:lnTo>
                <a:lnTo>
                  <a:pt x="294" y="55"/>
                </a:lnTo>
                <a:close/>
                <a:moveTo>
                  <a:pt x="295" y="54"/>
                </a:moveTo>
                <a:lnTo>
                  <a:pt x="294" y="54"/>
                </a:lnTo>
                <a:lnTo>
                  <a:pt x="295" y="54"/>
                </a:lnTo>
                <a:lnTo>
                  <a:pt x="296" y="54"/>
                </a:lnTo>
                <a:lnTo>
                  <a:pt x="295" y="54"/>
                </a:lnTo>
                <a:close/>
                <a:moveTo>
                  <a:pt x="285" y="47"/>
                </a:moveTo>
                <a:lnTo>
                  <a:pt x="286" y="47"/>
                </a:lnTo>
                <a:lnTo>
                  <a:pt x="287" y="47"/>
                </a:lnTo>
                <a:lnTo>
                  <a:pt x="286" y="48"/>
                </a:lnTo>
                <a:lnTo>
                  <a:pt x="285" y="47"/>
                </a:lnTo>
                <a:close/>
                <a:moveTo>
                  <a:pt x="285" y="47"/>
                </a:moveTo>
                <a:lnTo>
                  <a:pt x="286" y="47"/>
                </a:lnTo>
                <a:lnTo>
                  <a:pt x="285" y="47"/>
                </a:lnTo>
                <a:close/>
                <a:moveTo>
                  <a:pt x="286" y="46"/>
                </a:moveTo>
                <a:lnTo>
                  <a:pt x="286" y="45"/>
                </a:lnTo>
                <a:lnTo>
                  <a:pt x="287" y="45"/>
                </a:lnTo>
                <a:lnTo>
                  <a:pt x="288" y="46"/>
                </a:lnTo>
                <a:lnTo>
                  <a:pt x="287" y="46"/>
                </a:lnTo>
                <a:lnTo>
                  <a:pt x="286" y="46"/>
                </a:lnTo>
                <a:close/>
                <a:moveTo>
                  <a:pt x="289" y="40"/>
                </a:moveTo>
                <a:lnTo>
                  <a:pt x="289" y="41"/>
                </a:lnTo>
                <a:lnTo>
                  <a:pt x="289" y="40"/>
                </a:lnTo>
                <a:close/>
                <a:moveTo>
                  <a:pt x="285" y="39"/>
                </a:move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7"/>
                </a:lnTo>
                <a:lnTo>
                  <a:pt x="288" y="37"/>
                </a:lnTo>
                <a:lnTo>
                  <a:pt x="287" y="37"/>
                </a:lnTo>
                <a:lnTo>
                  <a:pt x="285" y="39"/>
                </a:lnTo>
                <a:close/>
                <a:moveTo>
                  <a:pt x="283" y="38"/>
                </a:moveTo>
                <a:lnTo>
                  <a:pt x="283" y="37"/>
                </a:lnTo>
                <a:lnTo>
                  <a:pt x="284" y="37"/>
                </a:lnTo>
                <a:lnTo>
                  <a:pt x="284" y="38"/>
                </a:lnTo>
                <a:lnTo>
                  <a:pt x="283" y="38"/>
                </a:lnTo>
                <a:close/>
                <a:moveTo>
                  <a:pt x="283" y="35"/>
                </a:moveTo>
                <a:lnTo>
                  <a:pt x="283" y="34"/>
                </a:lnTo>
                <a:lnTo>
                  <a:pt x="285" y="32"/>
                </a:lnTo>
                <a:lnTo>
                  <a:pt x="284" y="31"/>
                </a:lnTo>
                <a:lnTo>
                  <a:pt x="285" y="30"/>
                </a:lnTo>
                <a:lnTo>
                  <a:pt x="286" y="31"/>
                </a:lnTo>
                <a:lnTo>
                  <a:pt x="286" y="34"/>
                </a:lnTo>
                <a:lnTo>
                  <a:pt x="285" y="34"/>
                </a:lnTo>
                <a:lnTo>
                  <a:pt x="284" y="35"/>
                </a:lnTo>
                <a:lnTo>
                  <a:pt x="283" y="35"/>
                </a:lnTo>
                <a:close/>
                <a:moveTo>
                  <a:pt x="282" y="34"/>
                </a:moveTo>
                <a:lnTo>
                  <a:pt x="283" y="33"/>
                </a:lnTo>
                <a:lnTo>
                  <a:pt x="283" y="32"/>
                </a:lnTo>
                <a:lnTo>
                  <a:pt x="285" y="32"/>
                </a:lnTo>
                <a:lnTo>
                  <a:pt x="283" y="35"/>
                </a:lnTo>
                <a:lnTo>
                  <a:pt x="281" y="35"/>
                </a:lnTo>
                <a:lnTo>
                  <a:pt x="281" y="36"/>
                </a:lnTo>
                <a:lnTo>
                  <a:pt x="283" y="35"/>
                </a:lnTo>
                <a:lnTo>
                  <a:pt x="283" y="36"/>
                </a:lnTo>
                <a:lnTo>
                  <a:pt x="283" y="37"/>
                </a:lnTo>
                <a:lnTo>
                  <a:pt x="282" y="38"/>
                </a:lnTo>
                <a:lnTo>
                  <a:pt x="280" y="37"/>
                </a:lnTo>
                <a:lnTo>
                  <a:pt x="280" y="36"/>
                </a:lnTo>
                <a:lnTo>
                  <a:pt x="282" y="34"/>
                </a:lnTo>
                <a:close/>
                <a:moveTo>
                  <a:pt x="280" y="37"/>
                </a:moveTo>
                <a:lnTo>
                  <a:pt x="280" y="37"/>
                </a:lnTo>
                <a:lnTo>
                  <a:pt x="280" y="38"/>
                </a:lnTo>
                <a:lnTo>
                  <a:pt x="280" y="37"/>
                </a:lnTo>
                <a:close/>
                <a:moveTo>
                  <a:pt x="278" y="21"/>
                </a:moveTo>
                <a:lnTo>
                  <a:pt x="279" y="21"/>
                </a:lnTo>
                <a:lnTo>
                  <a:pt x="277" y="21"/>
                </a:lnTo>
                <a:lnTo>
                  <a:pt x="277" y="23"/>
                </a:lnTo>
                <a:lnTo>
                  <a:pt x="277" y="21"/>
                </a:lnTo>
                <a:lnTo>
                  <a:pt x="276" y="21"/>
                </a:lnTo>
                <a:lnTo>
                  <a:pt x="275" y="21"/>
                </a:lnTo>
                <a:lnTo>
                  <a:pt x="274" y="21"/>
                </a:lnTo>
                <a:lnTo>
                  <a:pt x="275" y="20"/>
                </a:lnTo>
                <a:lnTo>
                  <a:pt x="275" y="19"/>
                </a:lnTo>
                <a:lnTo>
                  <a:pt x="274" y="20"/>
                </a:lnTo>
                <a:lnTo>
                  <a:pt x="274" y="19"/>
                </a:lnTo>
                <a:lnTo>
                  <a:pt x="273" y="18"/>
                </a:lnTo>
                <a:lnTo>
                  <a:pt x="273" y="17"/>
                </a:lnTo>
                <a:lnTo>
                  <a:pt x="274" y="17"/>
                </a:lnTo>
                <a:lnTo>
                  <a:pt x="276" y="18"/>
                </a:lnTo>
                <a:lnTo>
                  <a:pt x="277" y="18"/>
                </a:lnTo>
                <a:lnTo>
                  <a:pt x="279" y="20"/>
                </a:lnTo>
                <a:lnTo>
                  <a:pt x="278" y="21"/>
                </a:lnTo>
                <a:close/>
                <a:moveTo>
                  <a:pt x="265" y="21"/>
                </a:moveTo>
                <a:lnTo>
                  <a:pt x="266" y="20"/>
                </a:lnTo>
                <a:lnTo>
                  <a:pt x="267" y="20"/>
                </a:lnTo>
                <a:lnTo>
                  <a:pt x="268" y="20"/>
                </a:lnTo>
                <a:lnTo>
                  <a:pt x="268" y="21"/>
                </a:lnTo>
                <a:lnTo>
                  <a:pt x="270" y="21"/>
                </a:lnTo>
                <a:lnTo>
                  <a:pt x="269" y="23"/>
                </a:lnTo>
                <a:lnTo>
                  <a:pt x="268" y="22"/>
                </a:lnTo>
                <a:lnTo>
                  <a:pt x="268" y="21"/>
                </a:lnTo>
                <a:lnTo>
                  <a:pt x="266" y="22"/>
                </a:lnTo>
                <a:lnTo>
                  <a:pt x="265" y="21"/>
                </a:lnTo>
                <a:close/>
                <a:moveTo>
                  <a:pt x="271" y="21"/>
                </a:moveTo>
                <a:lnTo>
                  <a:pt x="271" y="21"/>
                </a:lnTo>
                <a:lnTo>
                  <a:pt x="271" y="20"/>
                </a:lnTo>
                <a:lnTo>
                  <a:pt x="271" y="19"/>
                </a:lnTo>
                <a:lnTo>
                  <a:pt x="271" y="20"/>
                </a:lnTo>
                <a:lnTo>
                  <a:pt x="270" y="20"/>
                </a:lnTo>
                <a:lnTo>
                  <a:pt x="270" y="19"/>
                </a:lnTo>
                <a:lnTo>
                  <a:pt x="269" y="19"/>
                </a:lnTo>
                <a:lnTo>
                  <a:pt x="268" y="19"/>
                </a:lnTo>
                <a:lnTo>
                  <a:pt x="270" y="18"/>
                </a:lnTo>
                <a:lnTo>
                  <a:pt x="270" y="17"/>
                </a:lnTo>
                <a:lnTo>
                  <a:pt x="271" y="17"/>
                </a:lnTo>
                <a:lnTo>
                  <a:pt x="271" y="18"/>
                </a:lnTo>
                <a:lnTo>
                  <a:pt x="273" y="18"/>
                </a:lnTo>
                <a:lnTo>
                  <a:pt x="273" y="19"/>
                </a:lnTo>
                <a:lnTo>
                  <a:pt x="274" y="19"/>
                </a:lnTo>
                <a:lnTo>
                  <a:pt x="274" y="20"/>
                </a:lnTo>
                <a:lnTo>
                  <a:pt x="274" y="21"/>
                </a:lnTo>
                <a:lnTo>
                  <a:pt x="276" y="21"/>
                </a:lnTo>
                <a:lnTo>
                  <a:pt x="274" y="22"/>
                </a:lnTo>
                <a:lnTo>
                  <a:pt x="273" y="22"/>
                </a:lnTo>
                <a:lnTo>
                  <a:pt x="273" y="21"/>
                </a:lnTo>
                <a:lnTo>
                  <a:pt x="273" y="22"/>
                </a:lnTo>
                <a:lnTo>
                  <a:pt x="274" y="22"/>
                </a:lnTo>
                <a:lnTo>
                  <a:pt x="275" y="21"/>
                </a:lnTo>
                <a:lnTo>
                  <a:pt x="276" y="22"/>
                </a:lnTo>
                <a:lnTo>
                  <a:pt x="275" y="22"/>
                </a:lnTo>
                <a:lnTo>
                  <a:pt x="273" y="24"/>
                </a:lnTo>
                <a:lnTo>
                  <a:pt x="272" y="24"/>
                </a:lnTo>
                <a:lnTo>
                  <a:pt x="271" y="24"/>
                </a:lnTo>
                <a:lnTo>
                  <a:pt x="271" y="25"/>
                </a:lnTo>
                <a:lnTo>
                  <a:pt x="271" y="26"/>
                </a:lnTo>
                <a:lnTo>
                  <a:pt x="270" y="26"/>
                </a:lnTo>
                <a:lnTo>
                  <a:pt x="270" y="27"/>
                </a:lnTo>
                <a:lnTo>
                  <a:pt x="268" y="27"/>
                </a:lnTo>
                <a:lnTo>
                  <a:pt x="267" y="25"/>
                </a:lnTo>
                <a:lnTo>
                  <a:pt x="266" y="23"/>
                </a:lnTo>
                <a:lnTo>
                  <a:pt x="268" y="22"/>
                </a:lnTo>
                <a:lnTo>
                  <a:pt x="269" y="23"/>
                </a:lnTo>
                <a:lnTo>
                  <a:pt x="270" y="25"/>
                </a:lnTo>
                <a:lnTo>
                  <a:pt x="270" y="24"/>
                </a:lnTo>
                <a:lnTo>
                  <a:pt x="269" y="23"/>
                </a:lnTo>
                <a:lnTo>
                  <a:pt x="270" y="22"/>
                </a:lnTo>
                <a:lnTo>
                  <a:pt x="270" y="21"/>
                </a:lnTo>
                <a:lnTo>
                  <a:pt x="271" y="21"/>
                </a:lnTo>
                <a:close/>
                <a:moveTo>
                  <a:pt x="0" y="315"/>
                </a:moveTo>
                <a:lnTo>
                  <a:pt x="14" y="303"/>
                </a:lnTo>
                <a:lnTo>
                  <a:pt x="21" y="298"/>
                </a:lnTo>
                <a:lnTo>
                  <a:pt x="22" y="297"/>
                </a:lnTo>
                <a:lnTo>
                  <a:pt x="23" y="296"/>
                </a:lnTo>
                <a:lnTo>
                  <a:pt x="23" y="295"/>
                </a:lnTo>
                <a:lnTo>
                  <a:pt x="24" y="295"/>
                </a:lnTo>
                <a:lnTo>
                  <a:pt x="24" y="296"/>
                </a:lnTo>
                <a:lnTo>
                  <a:pt x="26" y="294"/>
                </a:lnTo>
                <a:lnTo>
                  <a:pt x="39" y="283"/>
                </a:lnTo>
                <a:lnTo>
                  <a:pt x="40" y="283"/>
                </a:lnTo>
                <a:lnTo>
                  <a:pt x="49" y="276"/>
                </a:lnTo>
                <a:lnTo>
                  <a:pt x="50" y="275"/>
                </a:lnTo>
                <a:lnTo>
                  <a:pt x="52" y="273"/>
                </a:lnTo>
                <a:lnTo>
                  <a:pt x="58" y="268"/>
                </a:lnTo>
                <a:lnTo>
                  <a:pt x="67" y="261"/>
                </a:lnTo>
                <a:lnTo>
                  <a:pt x="68" y="260"/>
                </a:lnTo>
                <a:lnTo>
                  <a:pt x="69" y="259"/>
                </a:lnTo>
                <a:lnTo>
                  <a:pt x="71" y="260"/>
                </a:lnTo>
                <a:lnTo>
                  <a:pt x="72" y="259"/>
                </a:lnTo>
                <a:lnTo>
                  <a:pt x="72" y="260"/>
                </a:lnTo>
                <a:lnTo>
                  <a:pt x="74" y="261"/>
                </a:lnTo>
                <a:lnTo>
                  <a:pt x="75" y="261"/>
                </a:lnTo>
                <a:lnTo>
                  <a:pt x="77" y="261"/>
                </a:lnTo>
                <a:lnTo>
                  <a:pt x="79" y="259"/>
                </a:lnTo>
                <a:lnTo>
                  <a:pt x="80" y="258"/>
                </a:lnTo>
                <a:lnTo>
                  <a:pt x="81" y="257"/>
                </a:lnTo>
                <a:lnTo>
                  <a:pt x="82" y="257"/>
                </a:lnTo>
                <a:lnTo>
                  <a:pt x="82" y="256"/>
                </a:lnTo>
                <a:lnTo>
                  <a:pt x="84" y="254"/>
                </a:lnTo>
                <a:lnTo>
                  <a:pt x="85" y="251"/>
                </a:lnTo>
                <a:lnTo>
                  <a:pt x="87" y="248"/>
                </a:lnTo>
                <a:lnTo>
                  <a:pt x="89" y="248"/>
                </a:lnTo>
                <a:lnTo>
                  <a:pt x="89" y="246"/>
                </a:lnTo>
                <a:lnTo>
                  <a:pt x="89" y="245"/>
                </a:lnTo>
                <a:lnTo>
                  <a:pt x="91" y="244"/>
                </a:lnTo>
                <a:lnTo>
                  <a:pt x="91" y="243"/>
                </a:lnTo>
                <a:lnTo>
                  <a:pt x="92" y="242"/>
                </a:lnTo>
                <a:lnTo>
                  <a:pt x="91" y="241"/>
                </a:lnTo>
                <a:lnTo>
                  <a:pt x="92" y="241"/>
                </a:lnTo>
                <a:lnTo>
                  <a:pt x="91" y="240"/>
                </a:lnTo>
                <a:lnTo>
                  <a:pt x="92" y="240"/>
                </a:lnTo>
                <a:lnTo>
                  <a:pt x="92" y="239"/>
                </a:lnTo>
                <a:lnTo>
                  <a:pt x="93" y="238"/>
                </a:lnTo>
                <a:lnTo>
                  <a:pt x="94" y="237"/>
                </a:lnTo>
                <a:lnTo>
                  <a:pt x="95" y="237"/>
                </a:lnTo>
                <a:lnTo>
                  <a:pt x="95" y="236"/>
                </a:lnTo>
                <a:lnTo>
                  <a:pt x="95" y="237"/>
                </a:lnTo>
                <a:lnTo>
                  <a:pt x="96" y="236"/>
                </a:lnTo>
                <a:lnTo>
                  <a:pt x="97" y="236"/>
                </a:lnTo>
                <a:lnTo>
                  <a:pt x="98" y="235"/>
                </a:lnTo>
                <a:lnTo>
                  <a:pt x="98" y="234"/>
                </a:lnTo>
                <a:lnTo>
                  <a:pt x="99" y="234"/>
                </a:lnTo>
                <a:lnTo>
                  <a:pt x="98" y="232"/>
                </a:lnTo>
                <a:lnTo>
                  <a:pt x="99" y="232"/>
                </a:lnTo>
                <a:lnTo>
                  <a:pt x="99" y="231"/>
                </a:lnTo>
                <a:lnTo>
                  <a:pt x="100" y="230"/>
                </a:lnTo>
                <a:lnTo>
                  <a:pt x="99" y="229"/>
                </a:lnTo>
                <a:lnTo>
                  <a:pt x="100" y="229"/>
                </a:lnTo>
                <a:lnTo>
                  <a:pt x="101" y="229"/>
                </a:lnTo>
                <a:lnTo>
                  <a:pt x="101" y="228"/>
                </a:lnTo>
                <a:lnTo>
                  <a:pt x="101" y="227"/>
                </a:lnTo>
                <a:lnTo>
                  <a:pt x="101" y="226"/>
                </a:lnTo>
                <a:lnTo>
                  <a:pt x="101" y="225"/>
                </a:lnTo>
                <a:lnTo>
                  <a:pt x="101" y="224"/>
                </a:lnTo>
                <a:lnTo>
                  <a:pt x="102" y="222"/>
                </a:lnTo>
                <a:lnTo>
                  <a:pt x="101" y="222"/>
                </a:lnTo>
                <a:lnTo>
                  <a:pt x="102" y="222"/>
                </a:lnTo>
                <a:lnTo>
                  <a:pt x="102" y="221"/>
                </a:lnTo>
                <a:lnTo>
                  <a:pt x="102" y="220"/>
                </a:lnTo>
                <a:lnTo>
                  <a:pt x="103" y="219"/>
                </a:lnTo>
                <a:lnTo>
                  <a:pt x="103" y="220"/>
                </a:lnTo>
                <a:lnTo>
                  <a:pt x="104" y="220"/>
                </a:lnTo>
                <a:lnTo>
                  <a:pt x="104" y="219"/>
                </a:lnTo>
                <a:lnTo>
                  <a:pt x="105" y="219"/>
                </a:lnTo>
                <a:lnTo>
                  <a:pt x="106" y="219"/>
                </a:lnTo>
                <a:lnTo>
                  <a:pt x="106" y="218"/>
                </a:lnTo>
                <a:lnTo>
                  <a:pt x="108" y="217"/>
                </a:lnTo>
                <a:lnTo>
                  <a:pt x="109" y="215"/>
                </a:lnTo>
                <a:lnTo>
                  <a:pt x="109" y="216"/>
                </a:lnTo>
                <a:lnTo>
                  <a:pt x="109" y="215"/>
                </a:lnTo>
                <a:lnTo>
                  <a:pt x="110" y="215"/>
                </a:lnTo>
                <a:lnTo>
                  <a:pt x="111" y="215"/>
                </a:lnTo>
                <a:lnTo>
                  <a:pt x="111" y="214"/>
                </a:lnTo>
                <a:lnTo>
                  <a:pt x="112" y="215"/>
                </a:lnTo>
                <a:lnTo>
                  <a:pt x="112" y="214"/>
                </a:lnTo>
                <a:lnTo>
                  <a:pt x="112" y="213"/>
                </a:lnTo>
                <a:lnTo>
                  <a:pt x="112" y="212"/>
                </a:lnTo>
                <a:lnTo>
                  <a:pt x="113" y="212"/>
                </a:lnTo>
                <a:lnTo>
                  <a:pt x="113" y="210"/>
                </a:lnTo>
                <a:lnTo>
                  <a:pt x="114" y="210"/>
                </a:lnTo>
                <a:lnTo>
                  <a:pt x="115" y="209"/>
                </a:lnTo>
                <a:lnTo>
                  <a:pt x="115" y="208"/>
                </a:lnTo>
                <a:lnTo>
                  <a:pt x="116" y="207"/>
                </a:lnTo>
                <a:lnTo>
                  <a:pt x="117" y="208"/>
                </a:lnTo>
                <a:lnTo>
                  <a:pt x="117" y="207"/>
                </a:lnTo>
                <a:lnTo>
                  <a:pt x="118" y="207"/>
                </a:lnTo>
                <a:lnTo>
                  <a:pt x="118" y="206"/>
                </a:lnTo>
                <a:lnTo>
                  <a:pt x="119" y="206"/>
                </a:lnTo>
                <a:lnTo>
                  <a:pt x="119" y="204"/>
                </a:lnTo>
                <a:lnTo>
                  <a:pt x="119" y="203"/>
                </a:lnTo>
                <a:lnTo>
                  <a:pt x="120" y="202"/>
                </a:lnTo>
                <a:lnTo>
                  <a:pt x="121" y="201"/>
                </a:lnTo>
                <a:lnTo>
                  <a:pt x="121" y="199"/>
                </a:lnTo>
                <a:lnTo>
                  <a:pt x="121" y="198"/>
                </a:lnTo>
                <a:lnTo>
                  <a:pt x="121" y="197"/>
                </a:lnTo>
                <a:lnTo>
                  <a:pt x="121" y="196"/>
                </a:lnTo>
                <a:lnTo>
                  <a:pt x="122" y="196"/>
                </a:lnTo>
                <a:lnTo>
                  <a:pt x="122" y="195"/>
                </a:lnTo>
                <a:lnTo>
                  <a:pt x="121" y="193"/>
                </a:lnTo>
                <a:lnTo>
                  <a:pt x="123" y="192"/>
                </a:lnTo>
                <a:lnTo>
                  <a:pt x="122" y="192"/>
                </a:lnTo>
                <a:lnTo>
                  <a:pt x="121" y="192"/>
                </a:lnTo>
                <a:lnTo>
                  <a:pt x="122" y="191"/>
                </a:lnTo>
                <a:lnTo>
                  <a:pt x="121" y="190"/>
                </a:lnTo>
                <a:lnTo>
                  <a:pt x="122" y="190"/>
                </a:lnTo>
                <a:lnTo>
                  <a:pt x="122" y="189"/>
                </a:lnTo>
                <a:lnTo>
                  <a:pt x="121" y="189"/>
                </a:lnTo>
                <a:lnTo>
                  <a:pt x="122" y="189"/>
                </a:lnTo>
                <a:lnTo>
                  <a:pt x="122" y="188"/>
                </a:lnTo>
                <a:lnTo>
                  <a:pt x="123" y="187"/>
                </a:lnTo>
                <a:lnTo>
                  <a:pt x="123" y="186"/>
                </a:lnTo>
                <a:lnTo>
                  <a:pt x="124" y="186"/>
                </a:lnTo>
                <a:lnTo>
                  <a:pt x="123" y="186"/>
                </a:lnTo>
                <a:lnTo>
                  <a:pt x="123" y="185"/>
                </a:lnTo>
                <a:lnTo>
                  <a:pt x="123" y="184"/>
                </a:lnTo>
                <a:lnTo>
                  <a:pt x="124" y="184"/>
                </a:lnTo>
                <a:lnTo>
                  <a:pt x="124" y="183"/>
                </a:lnTo>
                <a:lnTo>
                  <a:pt x="125" y="182"/>
                </a:lnTo>
                <a:lnTo>
                  <a:pt x="126" y="182"/>
                </a:lnTo>
                <a:lnTo>
                  <a:pt x="127" y="181"/>
                </a:lnTo>
                <a:lnTo>
                  <a:pt x="127" y="180"/>
                </a:lnTo>
                <a:lnTo>
                  <a:pt x="127" y="179"/>
                </a:lnTo>
                <a:lnTo>
                  <a:pt x="128" y="180"/>
                </a:lnTo>
                <a:lnTo>
                  <a:pt x="127" y="177"/>
                </a:lnTo>
                <a:lnTo>
                  <a:pt x="129" y="178"/>
                </a:lnTo>
                <a:lnTo>
                  <a:pt x="129" y="177"/>
                </a:lnTo>
                <a:lnTo>
                  <a:pt x="128" y="176"/>
                </a:lnTo>
                <a:lnTo>
                  <a:pt x="129" y="176"/>
                </a:lnTo>
                <a:lnTo>
                  <a:pt x="129" y="175"/>
                </a:lnTo>
                <a:lnTo>
                  <a:pt x="129" y="174"/>
                </a:lnTo>
                <a:lnTo>
                  <a:pt x="129" y="173"/>
                </a:lnTo>
                <a:lnTo>
                  <a:pt x="129" y="174"/>
                </a:lnTo>
                <a:lnTo>
                  <a:pt x="129" y="173"/>
                </a:lnTo>
                <a:lnTo>
                  <a:pt x="129" y="172"/>
                </a:lnTo>
                <a:lnTo>
                  <a:pt x="129" y="171"/>
                </a:lnTo>
                <a:lnTo>
                  <a:pt x="129" y="172"/>
                </a:lnTo>
                <a:lnTo>
                  <a:pt x="129" y="171"/>
                </a:lnTo>
                <a:lnTo>
                  <a:pt x="129" y="170"/>
                </a:lnTo>
                <a:lnTo>
                  <a:pt x="130" y="170"/>
                </a:lnTo>
                <a:lnTo>
                  <a:pt x="131" y="170"/>
                </a:lnTo>
                <a:lnTo>
                  <a:pt x="132" y="170"/>
                </a:lnTo>
                <a:lnTo>
                  <a:pt x="132" y="169"/>
                </a:lnTo>
                <a:lnTo>
                  <a:pt x="133" y="168"/>
                </a:lnTo>
                <a:lnTo>
                  <a:pt x="133" y="167"/>
                </a:lnTo>
                <a:lnTo>
                  <a:pt x="134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8"/>
                </a:lnTo>
                <a:lnTo>
                  <a:pt x="136" y="167"/>
                </a:lnTo>
                <a:lnTo>
                  <a:pt x="137" y="167"/>
                </a:lnTo>
                <a:lnTo>
                  <a:pt x="138" y="166"/>
                </a:lnTo>
                <a:lnTo>
                  <a:pt x="138" y="165"/>
                </a:lnTo>
                <a:lnTo>
                  <a:pt x="138" y="164"/>
                </a:lnTo>
                <a:lnTo>
                  <a:pt x="139" y="164"/>
                </a:lnTo>
                <a:lnTo>
                  <a:pt x="138" y="163"/>
                </a:lnTo>
                <a:lnTo>
                  <a:pt x="138" y="162"/>
                </a:lnTo>
                <a:lnTo>
                  <a:pt x="139" y="163"/>
                </a:lnTo>
                <a:lnTo>
                  <a:pt x="139" y="162"/>
                </a:lnTo>
                <a:lnTo>
                  <a:pt x="139" y="160"/>
                </a:lnTo>
                <a:lnTo>
                  <a:pt x="140" y="160"/>
                </a:lnTo>
                <a:lnTo>
                  <a:pt x="141" y="160"/>
                </a:lnTo>
                <a:lnTo>
                  <a:pt x="141" y="159"/>
                </a:lnTo>
                <a:lnTo>
                  <a:pt x="142" y="158"/>
                </a:lnTo>
                <a:lnTo>
                  <a:pt x="142" y="159"/>
                </a:lnTo>
                <a:lnTo>
                  <a:pt x="143" y="159"/>
                </a:lnTo>
                <a:lnTo>
                  <a:pt x="143" y="158"/>
                </a:lnTo>
                <a:lnTo>
                  <a:pt x="141" y="157"/>
                </a:lnTo>
                <a:lnTo>
                  <a:pt x="143" y="157"/>
                </a:lnTo>
                <a:lnTo>
                  <a:pt x="142" y="157"/>
                </a:lnTo>
                <a:lnTo>
                  <a:pt x="141" y="156"/>
                </a:lnTo>
                <a:lnTo>
                  <a:pt x="142" y="156"/>
                </a:lnTo>
                <a:lnTo>
                  <a:pt x="143" y="157"/>
                </a:lnTo>
                <a:lnTo>
                  <a:pt x="144" y="156"/>
                </a:lnTo>
                <a:lnTo>
                  <a:pt x="143" y="155"/>
                </a:lnTo>
                <a:lnTo>
                  <a:pt x="144" y="155"/>
                </a:lnTo>
                <a:lnTo>
                  <a:pt x="144" y="154"/>
                </a:lnTo>
                <a:lnTo>
                  <a:pt x="145" y="154"/>
                </a:lnTo>
                <a:lnTo>
                  <a:pt x="144" y="153"/>
                </a:lnTo>
                <a:lnTo>
                  <a:pt x="144" y="152"/>
                </a:lnTo>
                <a:lnTo>
                  <a:pt x="144" y="153"/>
                </a:lnTo>
                <a:lnTo>
                  <a:pt x="143" y="152"/>
                </a:lnTo>
                <a:lnTo>
                  <a:pt x="144" y="152"/>
                </a:lnTo>
                <a:lnTo>
                  <a:pt x="145" y="151"/>
                </a:lnTo>
                <a:lnTo>
                  <a:pt x="145" y="152"/>
                </a:lnTo>
                <a:lnTo>
                  <a:pt x="146" y="152"/>
                </a:lnTo>
                <a:lnTo>
                  <a:pt x="147" y="152"/>
                </a:lnTo>
                <a:lnTo>
                  <a:pt x="146" y="151"/>
                </a:lnTo>
                <a:lnTo>
                  <a:pt x="147" y="150"/>
                </a:lnTo>
                <a:lnTo>
                  <a:pt x="148" y="150"/>
                </a:lnTo>
                <a:lnTo>
                  <a:pt x="148" y="149"/>
                </a:lnTo>
                <a:lnTo>
                  <a:pt x="148" y="147"/>
                </a:lnTo>
                <a:lnTo>
                  <a:pt x="148" y="146"/>
                </a:lnTo>
                <a:lnTo>
                  <a:pt x="149" y="145"/>
                </a:lnTo>
                <a:lnTo>
                  <a:pt x="149" y="144"/>
                </a:lnTo>
                <a:lnTo>
                  <a:pt x="149" y="143"/>
                </a:lnTo>
                <a:lnTo>
                  <a:pt x="149" y="142"/>
                </a:lnTo>
                <a:lnTo>
                  <a:pt x="150" y="143"/>
                </a:lnTo>
                <a:lnTo>
                  <a:pt x="150" y="142"/>
                </a:lnTo>
                <a:lnTo>
                  <a:pt x="150" y="141"/>
                </a:lnTo>
                <a:lnTo>
                  <a:pt x="150" y="140"/>
                </a:lnTo>
                <a:lnTo>
                  <a:pt x="149" y="140"/>
                </a:lnTo>
                <a:lnTo>
                  <a:pt x="149" y="139"/>
                </a:lnTo>
                <a:lnTo>
                  <a:pt x="149" y="138"/>
                </a:lnTo>
                <a:lnTo>
                  <a:pt x="150" y="138"/>
                </a:lnTo>
                <a:lnTo>
                  <a:pt x="150" y="137"/>
                </a:lnTo>
                <a:lnTo>
                  <a:pt x="149" y="136"/>
                </a:lnTo>
                <a:lnTo>
                  <a:pt x="150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4"/>
                </a:lnTo>
                <a:lnTo>
                  <a:pt x="149" y="134"/>
                </a:lnTo>
                <a:lnTo>
                  <a:pt x="150" y="134"/>
                </a:lnTo>
                <a:lnTo>
                  <a:pt x="151" y="134"/>
                </a:lnTo>
                <a:lnTo>
                  <a:pt x="151" y="133"/>
                </a:lnTo>
                <a:lnTo>
                  <a:pt x="151" y="132"/>
                </a:lnTo>
                <a:lnTo>
                  <a:pt x="153" y="133"/>
                </a:lnTo>
                <a:lnTo>
                  <a:pt x="153" y="132"/>
                </a:lnTo>
                <a:lnTo>
                  <a:pt x="153" y="131"/>
                </a:lnTo>
                <a:lnTo>
                  <a:pt x="154" y="131"/>
                </a:lnTo>
                <a:lnTo>
                  <a:pt x="155" y="131"/>
                </a:lnTo>
                <a:lnTo>
                  <a:pt x="154" y="130"/>
                </a:lnTo>
                <a:lnTo>
                  <a:pt x="155" y="130"/>
                </a:lnTo>
                <a:lnTo>
                  <a:pt x="154" y="129"/>
                </a:lnTo>
                <a:lnTo>
                  <a:pt x="154" y="130"/>
                </a:lnTo>
                <a:lnTo>
                  <a:pt x="154" y="129"/>
                </a:lnTo>
                <a:lnTo>
                  <a:pt x="154" y="128"/>
                </a:lnTo>
                <a:lnTo>
                  <a:pt x="153" y="128"/>
                </a:lnTo>
                <a:lnTo>
                  <a:pt x="152" y="128"/>
                </a:lnTo>
                <a:lnTo>
                  <a:pt x="151" y="128"/>
                </a:lnTo>
                <a:lnTo>
                  <a:pt x="151" y="127"/>
                </a:lnTo>
                <a:lnTo>
                  <a:pt x="152" y="126"/>
                </a:lnTo>
                <a:lnTo>
                  <a:pt x="151" y="125"/>
                </a:lnTo>
                <a:lnTo>
                  <a:pt x="150" y="125"/>
                </a:lnTo>
                <a:lnTo>
                  <a:pt x="150" y="124"/>
                </a:lnTo>
                <a:lnTo>
                  <a:pt x="150" y="123"/>
                </a:lnTo>
                <a:lnTo>
                  <a:pt x="149" y="124"/>
                </a:lnTo>
                <a:lnTo>
                  <a:pt x="149" y="123"/>
                </a:lnTo>
                <a:lnTo>
                  <a:pt x="149" y="121"/>
                </a:lnTo>
                <a:lnTo>
                  <a:pt x="150" y="121"/>
                </a:lnTo>
                <a:lnTo>
                  <a:pt x="150" y="120"/>
                </a:lnTo>
                <a:lnTo>
                  <a:pt x="150" y="119"/>
                </a:lnTo>
                <a:lnTo>
                  <a:pt x="151" y="120"/>
                </a:lnTo>
                <a:lnTo>
                  <a:pt x="151" y="119"/>
                </a:lnTo>
                <a:lnTo>
                  <a:pt x="153" y="118"/>
                </a:lnTo>
                <a:lnTo>
                  <a:pt x="153" y="117"/>
                </a:lnTo>
                <a:lnTo>
                  <a:pt x="154" y="118"/>
                </a:lnTo>
                <a:lnTo>
                  <a:pt x="155" y="118"/>
                </a:lnTo>
                <a:lnTo>
                  <a:pt x="155" y="116"/>
                </a:lnTo>
                <a:lnTo>
                  <a:pt x="156" y="115"/>
                </a:lnTo>
                <a:lnTo>
                  <a:pt x="157" y="116"/>
                </a:lnTo>
                <a:lnTo>
                  <a:pt x="158" y="115"/>
                </a:lnTo>
                <a:lnTo>
                  <a:pt x="161" y="115"/>
                </a:lnTo>
                <a:lnTo>
                  <a:pt x="160" y="113"/>
                </a:lnTo>
                <a:lnTo>
                  <a:pt x="161" y="112"/>
                </a:lnTo>
                <a:lnTo>
                  <a:pt x="161" y="111"/>
                </a:lnTo>
                <a:lnTo>
                  <a:pt x="161" y="109"/>
                </a:lnTo>
                <a:lnTo>
                  <a:pt x="162" y="109"/>
                </a:lnTo>
                <a:lnTo>
                  <a:pt x="163" y="109"/>
                </a:lnTo>
                <a:lnTo>
                  <a:pt x="167" y="109"/>
                </a:lnTo>
                <a:lnTo>
                  <a:pt x="166" y="108"/>
                </a:lnTo>
                <a:lnTo>
                  <a:pt x="165" y="107"/>
                </a:lnTo>
                <a:lnTo>
                  <a:pt x="166" y="106"/>
                </a:lnTo>
                <a:lnTo>
                  <a:pt x="165" y="105"/>
                </a:lnTo>
                <a:lnTo>
                  <a:pt x="166" y="103"/>
                </a:lnTo>
                <a:lnTo>
                  <a:pt x="165" y="103"/>
                </a:lnTo>
                <a:lnTo>
                  <a:pt x="165" y="102"/>
                </a:lnTo>
                <a:lnTo>
                  <a:pt x="165" y="101"/>
                </a:lnTo>
                <a:lnTo>
                  <a:pt x="165" y="100"/>
                </a:lnTo>
                <a:lnTo>
                  <a:pt x="166" y="99"/>
                </a:lnTo>
                <a:lnTo>
                  <a:pt x="167" y="98"/>
                </a:lnTo>
                <a:lnTo>
                  <a:pt x="167" y="97"/>
                </a:lnTo>
                <a:lnTo>
                  <a:pt x="167" y="96"/>
                </a:lnTo>
                <a:lnTo>
                  <a:pt x="166" y="96"/>
                </a:lnTo>
                <a:lnTo>
                  <a:pt x="164" y="98"/>
                </a:lnTo>
                <a:lnTo>
                  <a:pt x="164" y="97"/>
                </a:lnTo>
                <a:lnTo>
                  <a:pt x="164" y="96"/>
                </a:lnTo>
                <a:lnTo>
                  <a:pt x="165" y="95"/>
                </a:lnTo>
                <a:lnTo>
                  <a:pt x="166" y="94"/>
                </a:lnTo>
                <a:lnTo>
                  <a:pt x="166" y="93"/>
                </a:lnTo>
                <a:lnTo>
                  <a:pt x="166" y="92"/>
                </a:lnTo>
                <a:lnTo>
                  <a:pt x="167" y="91"/>
                </a:lnTo>
                <a:lnTo>
                  <a:pt x="167" y="89"/>
                </a:lnTo>
                <a:lnTo>
                  <a:pt x="166" y="88"/>
                </a:lnTo>
                <a:lnTo>
                  <a:pt x="166" y="87"/>
                </a:lnTo>
                <a:lnTo>
                  <a:pt x="167" y="86"/>
                </a:lnTo>
                <a:lnTo>
                  <a:pt x="168" y="88"/>
                </a:lnTo>
                <a:lnTo>
                  <a:pt x="169" y="89"/>
                </a:lnTo>
                <a:lnTo>
                  <a:pt x="170" y="88"/>
                </a:lnTo>
                <a:lnTo>
                  <a:pt x="170" y="86"/>
                </a:lnTo>
                <a:lnTo>
                  <a:pt x="171" y="86"/>
                </a:lnTo>
                <a:lnTo>
                  <a:pt x="172" y="86"/>
                </a:lnTo>
                <a:lnTo>
                  <a:pt x="173" y="83"/>
                </a:lnTo>
                <a:lnTo>
                  <a:pt x="174" y="83"/>
                </a:lnTo>
                <a:lnTo>
                  <a:pt x="176" y="82"/>
                </a:lnTo>
                <a:lnTo>
                  <a:pt x="176" y="81"/>
                </a:lnTo>
                <a:lnTo>
                  <a:pt x="176" y="80"/>
                </a:lnTo>
                <a:lnTo>
                  <a:pt x="177" y="79"/>
                </a:lnTo>
                <a:lnTo>
                  <a:pt x="177" y="78"/>
                </a:lnTo>
                <a:lnTo>
                  <a:pt x="177" y="76"/>
                </a:lnTo>
                <a:lnTo>
                  <a:pt x="177" y="74"/>
                </a:lnTo>
                <a:lnTo>
                  <a:pt x="178" y="73"/>
                </a:lnTo>
                <a:lnTo>
                  <a:pt x="179" y="71"/>
                </a:lnTo>
                <a:lnTo>
                  <a:pt x="179" y="70"/>
                </a:lnTo>
                <a:lnTo>
                  <a:pt x="180" y="67"/>
                </a:lnTo>
                <a:lnTo>
                  <a:pt x="181" y="63"/>
                </a:lnTo>
                <a:lnTo>
                  <a:pt x="180" y="61"/>
                </a:lnTo>
                <a:lnTo>
                  <a:pt x="179" y="61"/>
                </a:lnTo>
                <a:lnTo>
                  <a:pt x="181" y="57"/>
                </a:lnTo>
                <a:lnTo>
                  <a:pt x="181" y="56"/>
                </a:lnTo>
                <a:lnTo>
                  <a:pt x="180" y="55"/>
                </a:lnTo>
                <a:lnTo>
                  <a:pt x="178" y="54"/>
                </a:lnTo>
                <a:lnTo>
                  <a:pt x="176" y="55"/>
                </a:lnTo>
                <a:lnTo>
                  <a:pt x="175" y="56"/>
                </a:lnTo>
                <a:lnTo>
                  <a:pt x="174" y="55"/>
                </a:lnTo>
                <a:lnTo>
                  <a:pt x="173" y="53"/>
                </a:lnTo>
                <a:lnTo>
                  <a:pt x="174" y="51"/>
                </a:lnTo>
                <a:lnTo>
                  <a:pt x="174" y="50"/>
                </a:lnTo>
                <a:lnTo>
                  <a:pt x="175" y="50"/>
                </a:lnTo>
                <a:lnTo>
                  <a:pt x="176" y="50"/>
                </a:lnTo>
                <a:lnTo>
                  <a:pt x="178" y="50"/>
                </a:lnTo>
                <a:lnTo>
                  <a:pt x="179" y="49"/>
                </a:lnTo>
                <a:lnTo>
                  <a:pt x="181" y="50"/>
                </a:lnTo>
                <a:lnTo>
                  <a:pt x="182" y="49"/>
                </a:lnTo>
                <a:lnTo>
                  <a:pt x="182" y="48"/>
                </a:lnTo>
                <a:lnTo>
                  <a:pt x="183" y="48"/>
                </a:lnTo>
                <a:lnTo>
                  <a:pt x="184" y="47"/>
                </a:lnTo>
                <a:lnTo>
                  <a:pt x="185" y="47"/>
                </a:lnTo>
                <a:lnTo>
                  <a:pt x="185" y="46"/>
                </a:lnTo>
                <a:lnTo>
                  <a:pt x="185" y="45"/>
                </a:lnTo>
                <a:lnTo>
                  <a:pt x="185" y="44"/>
                </a:lnTo>
                <a:lnTo>
                  <a:pt x="185" y="42"/>
                </a:lnTo>
                <a:lnTo>
                  <a:pt x="186" y="41"/>
                </a:lnTo>
                <a:lnTo>
                  <a:pt x="186" y="40"/>
                </a:lnTo>
                <a:lnTo>
                  <a:pt x="187" y="39"/>
                </a:lnTo>
                <a:lnTo>
                  <a:pt x="186" y="34"/>
                </a:lnTo>
                <a:lnTo>
                  <a:pt x="185" y="33"/>
                </a:lnTo>
                <a:lnTo>
                  <a:pt x="184" y="32"/>
                </a:lnTo>
                <a:lnTo>
                  <a:pt x="184" y="31"/>
                </a:lnTo>
                <a:lnTo>
                  <a:pt x="187" y="29"/>
                </a:lnTo>
                <a:lnTo>
                  <a:pt x="187" y="28"/>
                </a:lnTo>
                <a:lnTo>
                  <a:pt x="185" y="28"/>
                </a:lnTo>
                <a:lnTo>
                  <a:pt x="187" y="26"/>
                </a:lnTo>
                <a:lnTo>
                  <a:pt x="187" y="24"/>
                </a:lnTo>
                <a:lnTo>
                  <a:pt x="188" y="24"/>
                </a:lnTo>
                <a:lnTo>
                  <a:pt x="188" y="22"/>
                </a:lnTo>
                <a:lnTo>
                  <a:pt x="189" y="21"/>
                </a:lnTo>
                <a:lnTo>
                  <a:pt x="187" y="21"/>
                </a:lnTo>
                <a:lnTo>
                  <a:pt x="187" y="19"/>
                </a:lnTo>
                <a:lnTo>
                  <a:pt x="186" y="19"/>
                </a:lnTo>
                <a:lnTo>
                  <a:pt x="185" y="17"/>
                </a:lnTo>
                <a:lnTo>
                  <a:pt x="187" y="15"/>
                </a:lnTo>
                <a:lnTo>
                  <a:pt x="186" y="13"/>
                </a:lnTo>
                <a:lnTo>
                  <a:pt x="187" y="11"/>
                </a:lnTo>
                <a:lnTo>
                  <a:pt x="188" y="11"/>
                </a:lnTo>
                <a:lnTo>
                  <a:pt x="189" y="11"/>
                </a:lnTo>
                <a:lnTo>
                  <a:pt x="191" y="11"/>
                </a:lnTo>
                <a:lnTo>
                  <a:pt x="191" y="8"/>
                </a:lnTo>
                <a:lnTo>
                  <a:pt x="192" y="8"/>
                </a:lnTo>
                <a:lnTo>
                  <a:pt x="192" y="7"/>
                </a:lnTo>
                <a:lnTo>
                  <a:pt x="193" y="6"/>
                </a:lnTo>
                <a:lnTo>
                  <a:pt x="193" y="7"/>
                </a:lnTo>
                <a:lnTo>
                  <a:pt x="193" y="8"/>
                </a:lnTo>
                <a:lnTo>
                  <a:pt x="193" y="9"/>
                </a:lnTo>
                <a:lnTo>
                  <a:pt x="194" y="9"/>
                </a:lnTo>
                <a:lnTo>
                  <a:pt x="193" y="8"/>
                </a:lnTo>
                <a:lnTo>
                  <a:pt x="193" y="6"/>
                </a:lnTo>
                <a:lnTo>
                  <a:pt x="193" y="5"/>
                </a:lnTo>
                <a:lnTo>
                  <a:pt x="194" y="5"/>
                </a:lnTo>
                <a:lnTo>
                  <a:pt x="195" y="2"/>
                </a:lnTo>
                <a:lnTo>
                  <a:pt x="196" y="3"/>
                </a:lnTo>
                <a:lnTo>
                  <a:pt x="195" y="3"/>
                </a:lnTo>
                <a:lnTo>
                  <a:pt x="196" y="3"/>
                </a:lnTo>
                <a:lnTo>
                  <a:pt x="195" y="2"/>
                </a:lnTo>
                <a:lnTo>
                  <a:pt x="196" y="2"/>
                </a:lnTo>
                <a:lnTo>
                  <a:pt x="196" y="3"/>
                </a:lnTo>
                <a:lnTo>
                  <a:pt x="196" y="1"/>
                </a:lnTo>
                <a:lnTo>
                  <a:pt x="197" y="1"/>
                </a:lnTo>
                <a:lnTo>
                  <a:pt x="197" y="0"/>
                </a:lnTo>
                <a:lnTo>
                  <a:pt x="199" y="0"/>
                </a:lnTo>
                <a:lnTo>
                  <a:pt x="199" y="1"/>
                </a:lnTo>
                <a:lnTo>
                  <a:pt x="198" y="1"/>
                </a:lnTo>
                <a:lnTo>
                  <a:pt x="198" y="2"/>
                </a:lnTo>
                <a:lnTo>
                  <a:pt x="199" y="2"/>
                </a:lnTo>
                <a:lnTo>
                  <a:pt x="199" y="3"/>
                </a:lnTo>
                <a:lnTo>
                  <a:pt x="199" y="4"/>
                </a:lnTo>
                <a:lnTo>
                  <a:pt x="199" y="3"/>
                </a:lnTo>
                <a:lnTo>
                  <a:pt x="197" y="3"/>
                </a:lnTo>
                <a:lnTo>
                  <a:pt x="199" y="3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200" y="5"/>
                </a:lnTo>
                <a:lnTo>
                  <a:pt x="199" y="6"/>
                </a:lnTo>
                <a:lnTo>
                  <a:pt x="197" y="7"/>
                </a:lnTo>
                <a:lnTo>
                  <a:pt x="198" y="8"/>
                </a:lnTo>
                <a:lnTo>
                  <a:pt x="197" y="8"/>
                </a:lnTo>
                <a:lnTo>
                  <a:pt x="198" y="8"/>
                </a:lnTo>
                <a:lnTo>
                  <a:pt x="198" y="9"/>
                </a:lnTo>
                <a:lnTo>
                  <a:pt x="198" y="8"/>
                </a:lnTo>
                <a:lnTo>
                  <a:pt x="199" y="7"/>
                </a:lnTo>
                <a:lnTo>
                  <a:pt x="199" y="8"/>
                </a:lnTo>
                <a:lnTo>
                  <a:pt x="199" y="7"/>
                </a:lnTo>
                <a:lnTo>
                  <a:pt x="201" y="7"/>
                </a:lnTo>
                <a:lnTo>
                  <a:pt x="200" y="8"/>
                </a:lnTo>
                <a:lnTo>
                  <a:pt x="200" y="9"/>
                </a:lnTo>
                <a:lnTo>
                  <a:pt x="200" y="11"/>
                </a:lnTo>
                <a:lnTo>
                  <a:pt x="200" y="12"/>
                </a:lnTo>
                <a:lnTo>
                  <a:pt x="200" y="14"/>
                </a:lnTo>
                <a:lnTo>
                  <a:pt x="199" y="14"/>
                </a:lnTo>
                <a:lnTo>
                  <a:pt x="200" y="14"/>
                </a:lnTo>
                <a:lnTo>
                  <a:pt x="201" y="14"/>
                </a:lnTo>
                <a:lnTo>
                  <a:pt x="202" y="11"/>
                </a:lnTo>
                <a:lnTo>
                  <a:pt x="201" y="11"/>
                </a:lnTo>
                <a:lnTo>
                  <a:pt x="203" y="7"/>
                </a:lnTo>
                <a:lnTo>
                  <a:pt x="203" y="8"/>
                </a:lnTo>
                <a:lnTo>
                  <a:pt x="203" y="7"/>
                </a:lnTo>
                <a:lnTo>
                  <a:pt x="204" y="5"/>
                </a:lnTo>
                <a:lnTo>
                  <a:pt x="205" y="5"/>
                </a:lnTo>
                <a:lnTo>
                  <a:pt x="205" y="4"/>
                </a:lnTo>
                <a:lnTo>
                  <a:pt x="205" y="3"/>
                </a:lnTo>
                <a:lnTo>
                  <a:pt x="206" y="2"/>
                </a:lnTo>
                <a:lnTo>
                  <a:pt x="207" y="2"/>
                </a:lnTo>
                <a:lnTo>
                  <a:pt x="206" y="2"/>
                </a:lnTo>
                <a:lnTo>
                  <a:pt x="205" y="1"/>
                </a:lnTo>
                <a:lnTo>
                  <a:pt x="206" y="1"/>
                </a:lnTo>
                <a:lnTo>
                  <a:pt x="207" y="0"/>
                </a:lnTo>
                <a:lnTo>
                  <a:pt x="208" y="1"/>
                </a:lnTo>
                <a:lnTo>
                  <a:pt x="208" y="3"/>
                </a:lnTo>
                <a:lnTo>
                  <a:pt x="208" y="4"/>
                </a:lnTo>
                <a:lnTo>
                  <a:pt x="207" y="3"/>
                </a:lnTo>
                <a:lnTo>
                  <a:pt x="207" y="4"/>
                </a:lnTo>
                <a:lnTo>
                  <a:pt x="207" y="5"/>
                </a:lnTo>
                <a:lnTo>
                  <a:pt x="207" y="6"/>
                </a:lnTo>
                <a:lnTo>
                  <a:pt x="205" y="6"/>
                </a:lnTo>
                <a:lnTo>
                  <a:pt x="205" y="7"/>
                </a:lnTo>
                <a:lnTo>
                  <a:pt x="203" y="8"/>
                </a:lnTo>
                <a:lnTo>
                  <a:pt x="203" y="9"/>
                </a:lnTo>
                <a:lnTo>
                  <a:pt x="202" y="10"/>
                </a:lnTo>
                <a:lnTo>
                  <a:pt x="203" y="10"/>
                </a:lnTo>
                <a:lnTo>
                  <a:pt x="203" y="11"/>
                </a:lnTo>
                <a:lnTo>
                  <a:pt x="202" y="11"/>
                </a:lnTo>
                <a:lnTo>
                  <a:pt x="203" y="11"/>
                </a:lnTo>
                <a:lnTo>
                  <a:pt x="204" y="9"/>
                </a:lnTo>
                <a:lnTo>
                  <a:pt x="205" y="8"/>
                </a:lnTo>
                <a:lnTo>
                  <a:pt x="206" y="8"/>
                </a:lnTo>
                <a:lnTo>
                  <a:pt x="205" y="8"/>
                </a:lnTo>
                <a:lnTo>
                  <a:pt x="205" y="9"/>
                </a:lnTo>
                <a:lnTo>
                  <a:pt x="205" y="10"/>
                </a:lnTo>
                <a:lnTo>
                  <a:pt x="206" y="9"/>
                </a:lnTo>
                <a:lnTo>
                  <a:pt x="207" y="9"/>
                </a:lnTo>
                <a:lnTo>
                  <a:pt x="205" y="11"/>
                </a:lnTo>
                <a:lnTo>
                  <a:pt x="206" y="11"/>
                </a:lnTo>
                <a:lnTo>
                  <a:pt x="205" y="11"/>
                </a:lnTo>
                <a:lnTo>
                  <a:pt x="205" y="12"/>
                </a:lnTo>
                <a:lnTo>
                  <a:pt x="204" y="13"/>
                </a:lnTo>
                <a:lnTo>
                  <a:pt x="203" y="13"/>
                </a:lnTo>
                <a:lnTo>
                  <a:pt x="204" y="14"/>
                </a:lnTo>
                <a:lnTo>
                  <a:pt x="203" y="14"/>
                </a:lnTo>
                <a:lnTo>
                  <a:pt x="203" y="15"/>
                </a:lnTo>
                <a:lnTo>
                  <a:pt x="204" y="15"/>
                </a:lnTo>
                <a:lnTo>
                  <a:pt x="203" y="15"/>
                </a:lnTo>
                <a:lnTo>
                  <a:pt x="204" y="15"/>
                </a:lnTo>
                <a:lnTo>
                  <a:pt x="204" y="14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7" y="13"/>
                </a:lnTo>
                <a:lnTo>
                  <a:pt x="206" y="14"/>
                </a:lnTo>
                <a:lnTo>
                  <a:pt x="205" y="15"/>
                </a:lnTo>
                <a:lnTo>
                  <a:pt x="206" y="14"/>
                </a:lnTo>
                <a:lnTo>
                  <a:pt x="207" y="13"/>
                </a:lnTo>
                <a:lnTo>
                  <a:pt x="207" y="14"/>
                </a:lnTo>
                <a:lnTo>
                  <a:pt x="205" y="15"/>
                </a:lnTo>
                <a:lnTo>
                  <a:pt x="205" y="16"/>
                </a:lnTo>
                <a:lnTo>
                  <a:pt x="207" y="16"/>
                </a:lnTo>
                <a:lnTo>
                  <a:pt x="206" y="17"/>
                </a:lnTo>
                <a:lnTo>
                  <a:pt x="206" y="18"/>
                </a:lnTo>
                <a:lnTo>
                  <a:pt x="206" y="16"/>
                </a:lnTo>
                <a:lnTo>
                  <a:pt x="207" y="16"/>
                </a:lnTo>
                <a:lnTo>
                  <a:pt x="208" y="14"/>
                </a:lnTo>
                <a:lnTo>
                  <a:pt x="208" y="11"/>
                </a:lnTo>
                <a:lnTo>
                  <a:pt x="209" y="11"/>
                </a:lnTo>
                <a:lnTo>
                  <a:pt x="210" y="13"/>
                </a:lnTo>
                <a:lnTo>
                  <a:pt x="209" y="15"/>
                </a:lnTo>
                <a:lnTo>
                  <a:pt x="210" y="13"/>
                </a:lnTo>
                <a:lnTo>
                  <a:pt x="209" y="10"/>
                </a:lnTo>
                <a:lnTo>
                  <a:pt x="210" y="9"/>
                </a:lnTo>
                <a:lnTo>
                  <a:pt x="211" y="8"/>
                </a:lnTo>
                <a:lnTo>
                  <a:pt x="211" y="9"/>
                </a:lnTo>
                <a:lnTo>
                  <a:pt x="211" y="10"/>
                </a:lnTo>
                <a:lnTo>
                  <a:pt x="210" y="11"/>
                </a:lnTo>
                <a:lnTo>
                  <a:pt x="210" y="12"/>
                </a:lnTo>
                <a:lnTo>
                  <a:pt x="211" y="13"/>
                </a:lnTo>
                <a:lnTo>
                  <a:pt x="209" y="16"/>
                </a:lnTo>
                <a:lnTo>
                  <a:pt x="208" y="16"/>
                </a:lnTo>
                <a:lnTo>
                  <a:pt x="207" y="18"/>
                </a:lnTo>
                <a:lnTo>
                  <a:pt x="208" y="18"/>
                </a:lnTo>
                <a:lnTo>
                  <a:pt x="209" y="18"/>
                </a:lnTo>
                <a:lnTo>
                  <a:pt x="209" y="19"/>
                </a:lnTo>
                <a:lnTo>
                  <a:pt x="209" y="20"/>
                </a:lnTo>
                <a:lnTo>
                  <a:pt x="210" y="20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11" y="20"/>
                </a:lnTo>
                <a:lnTo>
                  <a:pt x="210" y="19"/>
                </a:lnTo>
                <a:lnTo>
                  <a:pt x="210" y="20"/>
                </a:lnTo>
                <a:lnTo>
                  <a:pt x="209" y="19"/>
                </a:lnTo>
                <a:lnTo>
                  <a:pt x="209" y="18"/>
                </a:lnTo>
                <a:lnTo>
                  <a:pt x="208" y="18"/>
                </a:lnTo>
                <a:lnTo>
                  <a:pt x="208" y="17"/>
                </a:lnTo>
                <a:lnTo>
                  <a:pt x="210" y="15"/>
                </a:lnTo>
                <a:lnTo>
                  <a:pt x="211" y="15"/>
                </a:lnTo>
                <a:lnTo>
                  <a:pt x="212" y="15"/>
                </a:lnTo>
                <a:lnTo>
                  <a:pt x="212" y="16"/>
                </a:lnTo>
                <a:lnTo>
                  <a:pt x="211" y="17"/>
                </a:lnTo>
                <a:lnTo>
                  <a:pt x="210" y="17"/>
                </a:lnTo>
                <a:lnTo>
                  <a:pt x="211" y="17"/>
                </a:lnTo>
                <a:lnTo>
                  <a:pt x="212" y="16"/>
                </a:lnTo>
                <a:lnTo>
                  <a:pt x="213" y="17"/>
                </a:lnTo>
                <a:lnTo>
                  <a:pt x="213" y="16"/>
                </a:lnTo>
                <a:lnTo>
                  <a:pt x="212" y="16"/>
                </a:lnTo>
                <a:lnTo>
                  <a:pt x="212" y="15"/>
                </a:lnTo>
                <a:lnTo>
                  <a:pt x="213" y="12"/>
                </a:lnTo>
                <a:lnTo>
                  <a:pt x="213" y="11"/>
                </a:lnTo>
                <a:lnTo>
                  <a:pt x="215" y="9"/>
                </a:lnTo>
                <a:lnTo>
                  <a:pt x="215" y="8"/>
                </a:lnTo>
                <a:lnTo>
                  <a:pt x="216" y="8"/>
                </a:lnTo>
                <a:lnTo>
                  <a:pt x="216" y="7"/>
                </a:lnTo>
                <a:lnTo>
                  <a:pt x="215" y="6"/>
                </a:lnTo>
                <a:lnTo>
                  <a:pt x="216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8"/>
                </a:lnTo>
                <a:lnTo>
                  <a:pt x="218" y="9"/>
                </a:lnTo>
                <a:lnTo>
                  <a:pt x="217" y="10"/>
                </a:lnTo>
                <a:lnTo>
                  <a:pt x="216" y="11"/>
                </a:lnTo>
                <a:lnTo>
                  <a:pt x="216" y="12"/>
                </a:lnTo>
                <a:lnTo>
                  <a:pt x="216" y="13"/>
                </a:lnTo>
                <a:lnTo>
                  <a:pt x="215" y="14"/>
                </a:lnTo>
                <a:lnTo>
                  <a:pt x="214" y="14"/>
                </a:lnTo>
                <a:lnTo>
                  <a:pt x="215" y="15"/>
                </a:lnTo>
                <a:lnTo>
                  <a:pt x="215" y="14"/>
                </a:lnTo>
                <a:lnTo>
                  <a:pt x="215" y="15"/>
                </a:lnTo>
                <a:lnTo>
                  <a:pt x="216" y="14"/>
                </a:lnTo>
                <a:lnTo>
                  <a:pt x="217" y="15"/>
                </a:lnTo>
                <a:lnTo>
                  <a:pt x="218" y="16"/>
                </a:lnTo>
                <a:lnTo>
                  <a:pt x="218" y="18"/>
                </a:lnTo>
                <a:lnTo>
                  <a:pt x="218" y="19"/>
                </a:lnTo>
                <a:lnTo>
                  <a:pt x="216" y="20"/>
                </a:lnTo>
                <a:lnTo>
                  <a:pt x="216" y="21"/>
                </a:lnTo>
                <a:lnTo>
                  <a:pt x="216" y="22"/>
                </a:lnTo>
                <a:lnTo>
                  <a:pt x="216" y="21"/>
                </a:lnTo>
                <a:lnTo>
                  <a:pt x="216" y="20"/>
                </a:lnTo>
                <a:lnTo>
                  <a:pt x="217" y="20"/>
                </a:lnTo>
                <a:lnTo>
                  <a:pt x="218" y="20"/>
                </a:lnTo>
                <a:lnTo>
                  <a:pt x="219" y="20"/>
                </a:lnTo>
                <a:lnTo>
                  <a:pt x="219" y="21"/>
                </a:lnTo>
                <a:lnTo>
                  <a:pt x="219" y="22"/>
                </a:lnTo>
                <a:lnTo>
                  <a:pt x="217" y="23"/>
                </a:lnTo>
                <a:lnTo>
                  <a:pt x="216" y="24"/>
                </a:lnTo>
                <a:lnTo>
                  <a:pt x="215" y="24"/>
                </a:lnTo>
                <a:lnTo>
                  <a:pt x="214" y="24"/>
                </a:lnTo>
                <a:lnTo>
                  <a:pt x="215" y="24"/>
                </a:lnTo>
                <a:lnTo>
                  <a:pt x="216" y="24"/>
                </a:lnTo>
                <a:lnTo>
                  <a:pt x="218" y="23"/>
                </a:lnTo>
                <a:lnTo>
                  <a:pt x="218" y="25"/>
                </a:lnTo>
                <a:lnTo>
                  <a:pt x="216" y="26"/>
                </a:lnTo>
                <a:lnTo>
                  <a:pt x="216" y="28"/>
                </a:lnTo>
                <a:lnTo>
                  <a:pt x="216" y="26"/>
                </a:lnTo>
                <a:lnTo>
                  <a:pt x="217" y="25"/>
                </a:lnTo>
                <a:lnTo>
                  <a:pt x="218" y="25"/>
                </a:lnTo>
                <a:lnTo>
                  <a:pt x="219" y="26"/>
                </a:lnTo>
                <a:lnTo>
                  <a:pt x="218" y="25"/>
                </a:lnTo>
                <a:lnTo>
                  <a:pt x="218" y="24"/>
                </a:lnTo>
                <a:lnTo>
                  <a:pt x="220" y="24"/>
                </a:lnTo>
                <a:lnTo>
                  <a:pt x="219" y="24"/>
                </a:lnTo>
                <a:lnTo>
                  <a:pt x="220" y="24"/>
                </a:lnTo>
                <a:lnTo>
                  <a:pt x="222" y="24"/>
                </a:lnTo>
                <a:lnTo>
                  <a:pt x="223" y="24"/>
                </a:lnTo>
                <a:lnTo>
                  <a:pt x="224" y="22"/>
                </a:lnTo>
                <a:lnTo>
                  <a:pt x="224" y="21"/>
                </a:lnTo>
                <a:lnTo>
                  <a:pt x="224" y="20"/>
                </a:lnTo>
                <a:lnTo>
                  <a:pt x="223" y="19"/>
                </a:lnTo>
                <a:lnTo>
                  <a:pt x="224" y="17"/>
                </a:lnTo>
                <a:lnTo>
                  <a:pt x="225" y="17"/>
                </a:lnTo>
                <a:lnTo>
                  <a:pt x="225" y="16"/>
                </a:lnTo>
                <a:lnTo>
                  <a:pt x="225" y="17"/>
                </a:lnTo>
                <a:lnTo>
                  <a:pt x="226" y="16"/>
                </a:lnTo>
                <a:lnTo>
                  <a:pt x="226" y="15"/>
                </a:lnTo>
                <a:lnTo>
                  <a:pt x="227" y="16"/>
                </a:lnTo>
                <a:lnTo>
                  <a:pt x="226" y="17"/>
                </a:lnTo>
                <a:lnTo>
                  <a:pt x="227" y="17"/>
                </a:lnTo>
                <a:lnTo>
                  <a:pt x="226" y="18"/>
                </a:lnTo>
                <a:lnTo>
                  <a:pt x="225" y="18"/>
                </a:lnTo>
                <a:lnTo>
                  <a:pt x="225" y="19"/>
                </a:lnTo>
                <a:lnTo>
                  <a:pt x="225" y="18"/>
                </a:lnTo>
                <a:lnTo>
                  <a:pt x="225" y="21"/>
                </a:lnTo>
                <a:lnTo>
                  <a:pt x="225" y="22"/>
                </a:lnTo>
                <a:lnTo>
                  <a:pt x="225" y="21"/>
                </a:lnTo>
                <a:lnTo>
                  <a:pt x="226" y="21"/>
                </a:lnTo>
                <a:lnTo>
                  <a:pt x="226" y="22"/>
                </a:lnTo>
                <a:lnTo>
                  <a:pt x="227" y="22"/>
                </a:lnTo>
                <a:lnTo>
                  <a:pt x="226" y="22"/>
                </a:lnTo>
                <a:lnTo>
                  <a:pt x="226" y="21"/>
                </a:lnTo>
                <a:lnTo>
                  <a:pt x="226" y="19"/>
                </a:lnTo>
                <a:lnTo>
                  <a:pt x="226" y="18"/>
                </a:lnTo>
                <a:lnTo>
                  <a:pt x="228" y="17"/>
                </a:lnTo>
                <a:lnTo>
                  <a:pt x="228" y="18"/>
                </a:lnTo>
                <a:lnTo>
                  <a:pt x="228" y="20"/>
                </a:lnTo>
                <a:lnTo>
                  <a:pt x="228" y="21"/>
                </a:lnTo>
                <a:lnTo>
                  <a:pt x="227" y="21"/>
                </a:lnTo>
                <a:lnTo>
                  <a:pt x="228" y="21"/>
                </a:lnTo>
                <a:lnTo>
                  <a:pt x="228" y="19"/>
                </a:lnTo>
                <a:lnTo>
                  <a:pt x="230" y="19"/>
                </a:lnTo>
                <a:lnTo>
                  <a:pt x="230" y="20"/>
                </a:lnTo>
                <a:lnTo>
                  <a:pt x="230" y="21"/>
                </a:lnTo>
                <a:lnTo>
                  <a:pt x="229" y="21"/>
                </a:lnTo>
                <a:lnTo>
                  <a:pt x="228" y="21"/>
                </a:lnTo>
                <a:lnTo>
                  <a:pt x="228" y="22"/>
                </a:lnTo>
                <a:lnTo>
                  <a:pt x="228" y="23"/>
                </a:lnTo>
                <a:lnTo>
                  <a:pt x="227" y="24"/>
                </a:lnTo>
                <a:lnTo>
                  <a:pt x="228" y="23"/>
                </a:lnTo>
                <a:lnTo>
                  <a:pt x="228" y="22"/>
                </a:lnTo>
                <a:lnTo>
                  <a:pt x="228" y="21"/>
                </a:lnTo>
                <a:lnTo>
                  <a:pt x="229" y="21"/>
                </a:lnTo>
                <a:lnTo>
                  <a:pt x="231" y="20"/>
                </a:lnTo>
                <a:lnTo>
                  <a:pt x="231" y="19"/>
                </a:lnTo>
                <a:lnTo>
                  <a:pt x="231" y="18"/>
                </a:lnTo>
                <a:lnTo>
                  <a:pt x="232" y="18"/>
                </a:lnTo>
                <a:lnTo>
                  <a:pt x="231" y="19"/>
                </a:lnTo>
                <a:lnTo>
                  <a:pt x="231" y="20"/>
                </a:lnTo>
                <a:lnTo>
                  <a:pt x="231" y="21"/>
                </a:lnTo>
                <a:lnTo>
                  <a:pt x="230" y="22"/>
                </a:lnTo>
                <a:lnTo>
                  <a:pt x="231" y="21"/>
                </a:lnTo>
                <a:lnTo>
                  <a:pt x="231" y="22"/>
                </a:lnTo>
                <a:lnTo>
                  <a:pt x="231" y="23"/>
                </a:lnTo>
                <a:lnTo>
                  <a:pt x="231" y="24"/>
                </a:lnTo>
                <a:lnTo>
                  <a:pt x="229" y="24"/>
                </a:lnTo>
                <a:lnTo>
                  <a:pt x="231" y="24"/>
                </a:lnTo>
                <a:lnTo>
                  <a:pt x="231" y="23"/>
                </a:lnTo>
                <a:lnTo>
                  <a:pt x="231" y="24"/>
                </a:lnTo>
                <a:lnTo>
                  <a:pt x="230" y="26"/>
                </a:lnTo>
                <a:lnTo>
                  <a:pt x="231" y="27"/>
                </a:lnTo>
                <a:lnTo>
                  <a:pt x="232" y="25"/>
                </a:lnTo>
                <a:lnTo>
                  <a:pt x="233" y="25"/>
                </a:lnTo>
                <a:lnTo>
                  <a:pt x="233" y="24"/>
                </a:lnTo>
                <a:lnTo>
                  <a:pt x="233" y="23"/>
                </a:lnTo>
                <a:lnTo>
                  <a:pt x="234" y="22"/>
                </a:lnTo>
                <a:lnTo>
                  <a:pt x="234" y="21"/>
                </a:lnTo>
                <a:lnTo>
                  <a:pt x="234" y="20"/>
                </a:lnTo>
                <a:lnTo>
                  <a:pt x="235" y="20"/>
                </a:lnTo>
                <a:lnTo>
                  <a:pt x="236" y="20"/>
                </a:lnTo>
                <a:lnTo>
                  <a:pt x="236" y="19"/>
                </a:lnTo>
                <a:lnTo>
                  <a:pt x="236" y="18"/>
                </a:lnTo>
                <a:lnTo>
                  <a:pt x="239" y="18"/>
                </a:lnTo>
                <a:lnTo>
                  <a:pt x="239" y="19"/>
                </a:lnTo>
                <a:lnTo>
                  <a:pt x="239" y="21"/>
                </a:lnTo>
                <a:lnTo>
                  <a:pt x="238" y="22"/>
                </a:lnTo>
                <a:lnTo>
                  <a:pt x="237" y="22"/>
                </a:lnTo>
                <a:lnTo>
                  <a:pt x="236" y="21"/>
                </a:lnTo>
                <a:lnTo>
                  <a:pt x="237" y="21"/>
                </a:lnTo>
                <a:lnTo>
                  <a:pt x="237" y="22"/>
                </a:lnTo>
                <a:lnTo>
                  <a:pt x="236" y="22"/>
                </a:lnTo>
                <a:lnTo>
                  <a:pt x="236" y="23"/>
                </a:lnTo>
                <a:lnTo>
                  <a:pt x="236" y="24"/>
                </a:lnTo>
                <a:lnTo>
                  <a:pt x="236" y="22"/>
                </a:lnTo>
                <a:lnTo>
                  <a:pt x="236" y="23"/>
                </a:lnTo>
                <a:lnTo>
                  <a:pt x="235" y="23"/>
                </a:lnTo>
                <a:lnTo>
                  <a:pt x="234" y="24"/>
                </a:lnTo>
                <a:lnTo>
                  <a:pt x="234" y="25"/>
                </a:lnTo>
                <a:lnTo>
                  <a:pt x="233" y="27"/>
                </a:lnTo>
                <a:lnTo>
                  <a:pt x="234" y="28"/>
                </a:lnTo>
                <a:lnTo>
                  <a:pt x="233" y="28"/>
                </a:lnTo>
                <a:lnTo>
                  <a:pt x="234" y="29"/>
                </a:lnTo>
                <a:lnTo>
                  <a:pt x="234" y="30"/>
                </a:lnTo>
                <a:lnTo>
                  <a:pt x="233" y="31"/>
                </a:lnTo>
                <a:lnTo>
                  <a:pt x="234" y="31"/>
                </a:lnTo>
                <a:lnTo>
                  <a:pt x="234" y="33"/>
                </a:lnTo>
                <a:lnTo>
                  <a:pt x="235" y="33"/>
                </a:lnTo>
                <a:lnTo>
                  <a:pt x="236" y="34"/>
                </a:lnTo>
                <a:lnTo>
                  <a:pt x="235" y="35"/>
                </a:lnTo>
                <a:lnTo>
                  <a:pt x="233" y="35"/>
                </a:lnTo>
                <a:lnTo>
                  <a:pt x="233" y="36"/>
                </a:lnTo>
                <a:lnTo>
                  <a:pt x="233" y="35"/>
                </a:lnTo>
                <a:lnTo>
                  <a:pt x="233" y="36"/>
                </a:lnTo>
                <a:lnTo>
                  <a:pt x="233" y="37"/>
                </a:lnTo>
                <a:lnTo>
                  <a:pt x="233" y="36"/>
                </a:lnTo>
                <a:lnTo>
                  <a:pt x="234" y="35"/>
                </a:lnTo>
                <a:lnTo>
                  <a:pt x="236" y="37"/>
                </a:lnTo>
                <a:lnTo>
                  <a:pt x="236" y="36"/>
                </a:lnTo>
                <a:lnTo>
                  <a:pt x="235" y="36"/>
                </a:lnTo>
                <a:lnTo>
                  <a:pt x="236" y="34"/>
                </a:lnTo>
                <a:lnTo>
                  <a:pt x="235" y="32"/>
                </a:lnTo>
                <a:lnTo>
                  <a:pt x="235" y="31"/>
                </a:lnTo>
                <a:lnTo>
                  <a:pt x="236" y="31"/>
                </a:lnTo>
                <a:lnTo>
                  <a:pt x="236" y="30"/>
                </a:lnTo>
                <a:lnTo>
                  <a:pt x="237" y="28"/>
                </a:lnTo>
                <a:lnTo>
                  <a:pt x="238" y="28"/>
                </a:lnTo>
                <a:lnTo>
                  <a:pt x="238" y="27"/>
                </a:lnTo>
                <a:lnTo>
                  <a:pt x="238" y="28"/>
                </a:lnTo>
                <a:lnTo>
                  <a:pt x="238" y="30"/>
                </a:lnTo>
                <a:lnTo>
                  <a:pt x="237" y="31"/>
                </a:lnTo>
                <a:lnTo>
                  <a:pt x="238" y="31"/>
                </a:lnTo>
                <a:lnTo>
                  <a:pt x="239" y="32"/>
                </a:lnTo>
                <a:lnTo>
                  <a:pt x="237" y="31"/>
                </a:lnTo>
                <a:lnTo>
                  <a:pt x="238" y="30"/>
                </a:lnTo>
                <a:lnTo>
                  <a:pt x="238" y="29"/>
                </a:lnTo>
                <a:lnTo>
                  <a:pt x="239" y="28"/>
                </a:lnTo>
                <a:lnTo>
                  <a:pt x="239" y="29"/>
                </a:lnTo>
                <a:lnTo>
                  <a:pt x="239" y="30"/>
                </a:lnTo>
                <a:lnTo>
                  <a:pt x="239" y="31"/>
                </a:lnTo>
                <a:lnTo>
                  <a:pt x="239" y="30"/>
                </a:lnTo>
                <a:lnTo>
                  <a:pt x="239" y="29"/>
                </a:lnTo>
                <a:lnTo>
                  <a:pt x="239" y="28"/>
                </a:lnTo>
                <a:lnTo>
                  <a:pt x="239" y="27"/>
                </a:lnTo>
                <a:lnTo>
                  <a:pt x="240" y="28"/>
                </a:lnTo>
                <a:lnTo>
                  <a:pt x="241" y="28"/>
                </a:lnTo>
                <a:lnTo>
                  <a:pt x="242" y="28"/>
                </a:lnTo>
                <a:lnTo>
                  <a:pt x="240" y="28"/>
                </a:lnTo>
                <a:lnTo>
                  <a:pt x="239" y="27"/>
                </a:lnTo>
                <a:lnTo>
                  <a:pt x="241" y="26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2" y="25"/>
                </a:lnTo>
                <a:lnTo>
                  <a:pt x="242" y="26"/>
                </a:lnTo>
                <a:lnTo>
                  <a:pt x="242" y="25"/>
                </a:lnTo>
                <a:lnTo>
                  <a:pt x="243" y="25"/>
                </a:lnTo>
                <a:lnTo>
                  <a:pt x="242" y="24"/>
                </a:lnTo>
                <a:lnTo>
                  <a:pt x="241" y="24"/>
                </a:lnTo>
                <a:lnTo>
                  <a:pt x="242" y="25"/>
                </a:lnTo>
                <a:lnTo>
                  <a:pt x="241" y="25"/>
                </a:lnTo>
                <a:lnTo>
                  <a:pt x="241" y="24"/>
                </a:lnTo>
                <a:lnTo>
                  <a:pt x="241" y="23"/>
                </a:lnTo>
                <a:lnTo>
                  <a:pt x="242" y="23"/>
                </a:lnTo>
                <a:lnTo>
                  <a:pt x="242" y="21"/>
                </a:lnTo>
                <a:lnTo>
                  <a:pt x="243" y="22"/>
                </a:lnTo>
                <a:lnTo>
                  <a:pt x="242" y="23"/>
                </a:lnTo>
                <a:lnTo>
                  <a:pt x="243" y="22"/>
                </a:lnTo>
                <a:lnTo>
                  <a:pt x="244" y="23"/>
                </a:lnTo>
                <a:lnTo>
                  <a:pt x="244" y="22"/>
                </a:lnTo>
                <a:lnTo>
                  <a:pt x="243" y="21"/>
                </a:lnTo>
                <a:lnTo>
                  <a:pt x="242" y="20"/>
                </a:lnTo>
                <a:lnTo>
                  <a:pt x="243" y="19"/>
                </a:lnTo>
                <a:lnTo>
                  <a:pt x="245" y="20"/>
                </a:lnTo>
                <a:lnTo>
                  <a:pt x="245" y="21"/>
                </a:lnTo>
                <a:lnTo>
                  <a:pt x="246" y="22"/>
                </a:lnTo>
                <a:lnTo>
                  <a:pt x="245" y="23"/>
                </a:lnTo>
                <a:lnTo>
                  <a:pt x="246" y="24"/>
                </a:lnTo>
                <a:lnTo>
                  <a:pt x="246" y="26"/>
                </a:lnTo>
                <a:lnTo>
                  <a:pt x="246" y="24"/>
                </a:lnTo>
                <a:lnTo>
                  <a:pt x="247" y="24"/>
                </a:lnTo>
                <a:lnTo>
                  <a:pt x="247" y="28"/>
                </a:lnTo>
                <a:lnTo>
                  <a:pt x="246" y="28"/>
                </a:lnTo>
                <a:lnTo>
                  <a:pt x="247" y="27"/>
                </a:lnTo>
                <a:lnTo>
                  <a:pt x="246" y="26"/>
                </a:lnTo>
                <a:lnTo>
                  <a:pt x="245" y="27"/>
                </a:lnTo>
                <a:lnTo>
                  <a:pt x="245" y="28"/>
                </a:lnTo>
                <a:lnTo>
                  <a:pt x="246" y="27"/>
                </a:lnTo>
                <a:lnTo>
                  <a:pt x="246" y="28"/>
                </a:lnTo>
                <a:lnTo>
                  <a:pt x="245" y="28"/>
                </a:lnTo>
                <a:lnTo>
                  <a:pt x="245" y="29"/>
                </a:lnTo>
                <a:lnTo>
                  <a:pt x="242" y="30"/>
                </a:lnTo>
                <a:lnTo>
                  <a:pt x="241" y="31"/>
                </a:lnTo>
                <a:lnTo>
                  <a:pt x="240" y="31"/>
                </a:lnTo>
                <a:lnTo>
                  <a:pt x="240" y="32"/>
                </a:lnTo>
                <a:lnTo>
                  <a:pt x="240" y="33"/>
                </a:lnTo>
                <a:lnTo>
                  <a:pt x="241" y="34"/>
                </a:lnTo>
                <a:lnTo>
                  <a:pt x="240" y="32"/>
                </a:lnTo>
                <a:lnTo>
                  <a:pt x="241" y="32"/>
                </a:lnTo>
                <a:lnTo>
                  <a:pt x="242" y="31"/>
                </a:lnTo>
                <a:lnTo>
                  <a:pt x="243" y="31"/>
                </a:lnTo>
                <a:lnTo>
                  <a:pt x="243" y="32"/>
                </a:lnTo>
                <a:lnTo>
                  <a:pt x="242" y="33"/>
                </a:lnTo>
                <a:lnTo>
                  <a:pt x="242" y="34"/>
                </a:lnTo>
                <a:lnTo>
                  <a:pt x="242" y="35"/>
                </a:lnTo>
                <a:lnTo>
                  <a:pt x="241" y="37"/>
                </a:lnTo>
                <a:lnTo>
                  <a:pt x="240" y="36"/>
                </a:lnTo>
                <a:lnTo>
                  <a:pt x="239" y="36"/>
                </a:lnTo>
                <a:lnTo>
                  <a:pt x="239" y="38"/>
                </a:lnTo>
                <a:lnTo>
                  <a:pt x="239" y="39"/>
                </a:lnTo>
                <a:lnTo>
                  <a:pt x="239" y="38"/>
                </a:lnTo>
                <a:lnTo>
                  <a:pt x="240" y="37"/>
                </a:lnTo>
                <a:lnTo>
                  <a:pt x="240" y="36"/>
                </a:lnTo>
                <a:lnTo>
                  <a:pt x="241" y="37"/>
                </a:lnTo>
                <a:lnTo>
                  <a:pt x="242" y="36"/>
                </a:lnTo>
                <a:lnTo>
                  <a:pt x="242" y="34"/>
                </a:lnTo>
                <a:lnTo>
                  <a:pt x="242" y="33"/>
                </a:lnTo>
                <a:lnTo>
                  <a:pt x="243" y="33"/>
                </a:lnTo>
                <a:lnTo>
                  <a:pt x="244" y="31"/>
                </a:lnTo>
                <a:lnTo>
                  <a:pt x="244" y="32"/>
                </a:lnTo>
                <a:lnTo>
                  <a:pt x="245" y="32"/>
                </a:lnTo>
                <a:lnTo>
                  <a:pt x="244" y="34"/>
                </a:lnTo>
                <a:lnTo>
                  <a:pt x="245" y="34"/>
                </a:lnTo>
                <a:lnTo>
                  <a:pt x="245" y="31"/>
                </a:lnTo>
                <a:lnTo>
                  <a:pt x="245" y="32"/>
                </a:lnTo>
                <a:lnTo>
                  <a:pt x="246" y="33"/>
                </a:lnTo>
                <a:lnTo>
                  <a:pt x="245" y="34"/>
                </a:lnTo>
                <a:lnTo>
                  <a:pt x="245" y="35"/>
                </a:lnTo>
                <a:lnTo>
                  <a:pt x="245" y="36"/>
                </a:lnTo>
                <a:lnTo>
                  <a:pt x="245" y="37"/>
                </a:lnTo>
                <a:lnTo>
                  <a:pt x="243" y="40"/>
                </a:lnTo>
                <a:lnTo>
                  <a:pt x="244" y="40"/>
                </a:lnTo>
                <a:lnTo>
                  <a:pt x="243" y="41"/>
                </a:lnTo>
                <a:lnTo>
                  <a:pt x="243" y="42"/>
                </a:lnTo>
                <a:lnTo>
                  <a:pt x="242" y="41"/>
                </a:lnTo>
                <a:lnTo>
                  <a:pt x="242" y="42"/>
                </a:lnTo>
                <a:lnTo>
                  <a:pt x="243" y="43"/>
                </a:lnTo>
                <a:lnTo>
                  <a:pt x="242" y="45"/>
                </a:lnTo>
                <a:lnTo>
                  <a:pt x="242" y="46"/>
                </a:lnTo>
                <a:lnTo>
                  <a:pt x="241" y="46"/>
                </a:lnTo>
                <a:lnTo>
                  <a:pt x="240" y="47"/>
                </a:lnTo>
                <a:lnTo>
                  <a:pt x="239" y="47"/>
                </a:lnTo>
                <a:lnTo>
                  <a:pt x="239" y="48"/>
                </a:lnTo>
                <a:lnTo>
                  <a:pt x="239" y="47"/>
                </a:lnTo>
                <a:lnTo>
                  <a:pt x="240" y="47"/>
                </a:lnTo>
                <a:lnTo>
                  <a:pt x="241" y="46"/>
                </a:lnTo>
                <a:lnTo>
                  <a:pt x="242" y="46"/>
                </a:lnTo>
                <a:lnTo>
                  <a:pt x="241" y="47"/>
                </a:lnTo>
                <a:lnTo>
                  <a:pt x="241" y="48"/>
                </a:lnTo>
                <a:lnTo>
                  <a:pt x="240" y="49"/>
                </a:lnTo>
                <a:lnTo>
                  <a:pt x="241" y="48"/>
                </a:lnTo>
                <a:lnTo>
                  <a:pt x="241" y="47"/>
                </a:lnTo>
                <a:lnTo>
                  <a:pt x="242" y="47"/>
                </a:lnTo>
                <a:lnTo>
                  <a:pt x="242" y="49"/>
                </a:lnTo>
                <a:lnTo>
                  <a:pt x="242" y="50"/>
                </a:lnTo>
                <a:lnTo>
                  <a:pt x="243" y="50"/>
                </a:lnTo>
                <a:lnTo>
                  <a:pt x="243" y="49"/>
                </a:lnTo>
                <a:lnTo>
                  <a:pt x="244" y="47"/>
                </a:lnTo>
                <a:lnTo>
                  <a:pt x="244" y="46"/>
                </a:lnTo>
                <a:lnTo>
                  <a:pt x="245" y="44"/>
                </a:lnTo>
                <a:lnTo>
                  <a:pt x="245" y="41"/>
                </a:lnTo>
                <a:lnTo>
                  <a:pt x="247" y="40"/>
                </a:lnTo>
                <a:lnTo>
                  <a:pt x="248" y="41"/>
                </a:lnTo>
                <a:lnTo>
                  <a:pt x="248" y="42"/>
                </a:lnTo>
                <a:lnTo>
                  <a:pt x="249" y="43"/>
                </a:lnTo>
                <a:lnTo>
                  <a:pt x="250" y="42"/>
                </a:lnTo>
                <a:lnTo>
                  <a:pt x="250" y="41"/>
                </a:lnTo>
                <a:lnTo>
                  <a:pt x="250" y="40"/>
                </a:lnTo>
                <a:lnTo>
                  <a:pt x="250" y="39"/>
                </a:lnTo>
                <a:lnTo>
                  <a:pt x="251" y="37"/>
                </a:lnTo>
                <a:lnTo>
                  <a:pt x="253" y="35"/>
                </a:lnTo>
                <a:lnTo>
                  <a:pt x="254" y="34"/>
                </a:lnTo>
                <a:lnTo>
                  <a:pt x="254" y="35"/>
                </a:lnTo>
                <a:lnTo>
                  <a:pt x="255" y="35"/>
                </a:lnTo>
                <a:lnTo>
                  <a:pt x="255" y="34"/>
                </a:lnTo>
                <a:lnTo>
                  <a:pt x="256" y="34"/>
                </a:lnTo>
                <a:lnTo>
                  <a:pt x="255" y="33"/>
                </a:lnTo>
                <a:lnTo>
                  <a:pt x="256" y="33"/>
                </a:lnTo>
                <a:lnTo>
                  <a:pt x="256" y="32"/>
                </a:lnTo>
                <a:lnTo>
                  <a:pt x="256" y="31"/>
                </a:lnTo>
                <a:lnTo>
                  <a:pt x="257" y="31"/>
                </a:lnTo>
                <a:lnTo>
                  <a:pt x="258" y="32"/>
                </a:lnTo>
                <a:lnTo>
                  <a:pt x="257" y="33"/>
                </a:lnTo>
                <a:lnTo>
                  <a:pt x="258" y="33"/>
                </a:lnTo>
                <a:lnTo>
                  <a:pt x="258" y="34"/>
                </a:lnTo>
                <a:lnTo>
                  <a:pt x="259" y="34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8" y="35"/>
                </a:lnTo>
                <a:lnTo>
                  <a:pt x="259" y="37"/>
                </a:lnTo>
                <a:lnTo>
                  <a:pt x="260" y="37"/>
                </a:lnTo>
                <a:lnTo>
                  <a:pt x="259" y="36"/>
                </a:lnTo>
                <a:lnTo>
                  <a:pt x="259" y="37"/>
                </a:lnTo>
                <a:lnTo>
                  <a:pt x="259" y="36"/>
                </a:lnTo>
                <a:lnTo>
                  <a:pt x="259" y="35"/>
                </a:lnTo>
                <a:lnTo>
                  <a:pt x="259" y="34"/>
                </a:lnTo>
                <a:lnTo>
                  <a:pt x="259" y="33"/>
                </a:lnTo>
                <a:lnTo>
                  <a:pt x="259" y="31"/>
                </a:lnTo>
                <a:lnTo>
                  <a:pt x="258" y="31"/>
                </a:lnTo>
                <a:lnTo>
                  <a:pt x="259" y="30"/>
                </a:lnTo>
                <a:lnTo>
                  <a:pt x="259" y="29"/>
                </a:lnTo>
                <a:lnTo>
                  <a:pt x="259" y="28"/>
                </a:lnTo>
                <a:lnTo>
                  <a:pt x="260" y="27"/>
                </a:lnTo>
                <a:lnTo>
                  <a:pt x="259" y="24"/>
                </a:lnTo>
                <a:lnTo>
                  <a:pt x="260" y="24"/>
                </a:lnTo>
                <a:lnTo>
                  <a:pt x="260" y="23"/>
                </a:lnTo>
                <a:lnTo>
                  <a:pt x="261" y="24"/>
                </a:lnTo>
                <a:lnTo>
                  <a:pt x="261" y="25"/>
                </a:lnTo>
                <a:lnTo>
                  <a:pt x="261" y="26"/>
                </a:lnTo>
                <a:lnTo>
                  <a:pt x="260" y="28"/>
                </a:lnTo>
                <a:lnTo>
                  <a:pt x="261" y="30"/>
                </a:lnTo>
                <a:lnTo>
                  <a:pt x="260" y="31"/>
                </a:lnTo>
                <a:lnTo>
                  <a:pt x="260" y="33"/>
                </a:lnTo>
                <a:lnTo>
                  <a:pt x="259" y="33"/>
                </a:lnTo>
                <a:lnTo>
                  <a:pt x="260" y="33"/>
                </a:lnTo>
                <a:lnTo>
                  <a:pt x="261" y="33"/>
                </a:lnTo>
                <a:lnTo>
                  <a:pt x="261" y="34"/>
                </a:lnTo>
                <a:lnTo>
                  <a:pt x="260" y="34"/>
                </a:lnTo>
                <a:lnTo>
                  <a:pt x="261" y="34"/>
                </a:lnTo>
                <a:lnTo>
                  <a:pt x="262" y="34"/>
                </a:lnTo>
                <a:lnTo>
                  <a:pt x="261" y="34"/>
                </a:lnTo>
                <a:lnTo>
                  <a:pt x="261" y="33"/>
                </a:lnTo>
                <a:lnTo>
                  <a:pt x="260" y="32"/>
                </a:lnTo>
                <a:lnTo>
                  <a:pt x="260" y="31"/>
                </a:lnTo>
                <a:lnTo>
                  <a:pt x="261" y="31"/>
                </a:lnTo>
                <a:lnTo>
                  <a:pt x="262" y="32"/>
                </a:lnTo>
                <a:lnTo>
                  <a:pt x="262" y="31"/>
                </a:lnTo>
                <a:lnTo>
                  <a:pt x="262" y="32"/>
                </a:lnTo>
                <a:lnTo>
                  <a:pt x="261" y="32"/>
                </a:lnTo>
                <a:lnTo>
                  <a:pt x="262" y="32"/>
                </a:lnTo>
                <a:lnTo>
                  <a:pt x="262" y="31"/>
                </a:lnTo>
                <a:lnTo>
                  <a:pt x="262" y="30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3" y="29"/>
                </a:lnTo>
                <a:lnTo>
                  <a:pt x="262" y="29"/>
                </a:lnTo>
                <a:lnTo>
                  <a:pt x="263" y="29"/>
                </a:lnTo>
                <a:lnTo>
                  <a:pt x="262" y="29"/>
                </a:lnTo>
                <a:lnTo>
                  <a:pt x="262" y="30"/>
                </a:lnTo>
                <a:lnTo>
                  <a:pt x="263" y="30"/>
                </a:lnTo>
                <a:lnTo>
                  <a:pt x="263" y="32"/>
                </a:lnTo>
                <a:lnTo>
                  <a:pt x="263" y="34"/>
                </a:lnTo>
                <a:lnTo>
                  <a:pt x="262" y="34"/>
                </a:lnTo>
                <a:lnTo>
                  <a:pt x="263" y="34"/>
                </a:lnTo>
                <a:lnTo>
                  <a:pt x="263" y="33"/>
                </a:lnTo>
                <a:lnTo>
                  <a:pt x="263" y="32"/>
                </a:lnTo>
                <a:lnTo>
                  <a:pt x="264" y="31"/>
                </a:lnTo>
                <a:lnTo>
                  <a:pt x="265" y="32"/>
                </a:lnTo>
                <a:lnTo>
                  <a:pt x="265" y="33"/>
                </a:lnTo>
                <a:lnTo>
                  <a:pt x="266" y="33"/>
                </a:lnTo>
                <a:lnTo>
                  <a:pt x="266" y="32"/>
                </a:lnTo>
                <a:lnTo>
                  <a:pt x="267" y="32"/>
                </a:lnTo>
                <a:lnTo>
                  <a:pt x="268" y="32"/>
                </a:lnTo>
                <a:lnTo>
                  <a:pt x="268" y="34"/>
                </a:lnTo>
                <a:lnTo>
                  <a:pt x="270" y="34"/>
                </a:lnTo>
                <a:lnTo>
                  <a:pt x="271" y="34"/>
                </a:lnTo>
                <a:lnTo>
                  <a:pt x="270" y="34"/>
                </a:lnTo>
                <a:lnTo>
                  <a:pt x="271" y="33"/>
                </a:lnTo>
                <a:lnTo>
                  <a:pt x="271" y="32"/>
                </a:lnTo>
                <a:lnTo>
                  <a:pt x="271" y="31"/>
                </a:lnTo>
                <a:lnTo>
                  <a:pt x="272" y="32"/>
                </a:lnTo>
                <a:lnTo>
                  <a:pt x="271" y="33"/>
                </a:lnTo>
                <a:lnTo>
                  <a:pt x="271" y="34"/>
                </a:lnTo>
                <a:lnTo>
                  <a:pt x="272" y="34"/>
                </a:lnTo>
                <a:lnTo>
                  <a:pt x="271" y="33"/>
                </a:lnTo>
                <a:lnTo>
                  <a:pt x="272" y="34"/>
                </a:lnTo>
                <a:lnTo>
                  <a:pt x="273" y="34"/>
                </a:lnTo>
                <a:lnTo>
                  <a:pt x="272" y="34"/>
                </a:lnTo>
                <a:lnTo>
                  <a:pt x="271" y="33"/>
                </a:lnTo>
                <a:lnTo>
                  <a:pt x="274" y="32"/>
                </a:lnTo>
                <a:lnTo>
                  <a:pt x="273" y="32"/>
                </a:lnTo>
                <a:lnTo>
                  <a:pt x="274" y="31"/>
                </a:lnTo>
                <a:lnTo>
                  <a:pt x="275" y="30"/>
                </a:lnTo>
                <a:lnTo>
                  <a:pt x="276" y="29"/>
                </a:lnTo>
                <a:lnTo>
                  <a:pt x="277" y="30"/>
                </a:lnTo>
                <a:lnTo>
                  <a:pt x="277" y="29"/>
                </a:lnTo>
                <a:lnTo>
                  <a:pt x="277" y="28"/>
                </a:lnTo>
                <a:lnTo>
                  <a:pt x="278" y="28"/>
                </a:lnTo>
                <a:lnTo>
                  <a:pt x="277" y="28"/>
                </a:lnTo>
                <a:lnTo>
                  <a:pt x="278" y="27"/>
                </a:lnTo>
                <a:lnTo>
                  <a:pt x="279" y="28"/>
                </a:lnTo>
                <a:lnTo>
                  <a:pt x="279" y="27"/>
                </a:lnTo>
                <a:lnTo>
                  <a:pt x="280" y="27"/>
                </a:lnTo>
                <a:lnTo>
                  <a:pt x="281" y="28"/>
                </a:lnTo>
                <a:lnTo>
                  <a:pt x="280" y="29"/>
                </a:lnTo>
                <a:lnTo>
                  <a:pt x="280" y="28"/>
                </a:lnTo>
                <a:lnTo>
                  <a:pt x="280" y="30"/>
                </a:lnTo>
                <a:lnTo>
                  <a:pt x="280" y="32"/>
                </a:lnTo>
                <a:lnTo>
                  <a:pt x="280" y="33"/>
                </a:lnTo>
                <a:lnTo>
                  <a:pt x="279" y="32"/>
                </a:lnTo>
                <a:lnTo>
                  <a:pt x="279" y="30"/>
                </a:lnTo>
                <a:lnTo>
                  <a:pt x="279" y="31"/>
                </a:lnTo>
                <a:lnTo>
                  <a:pt x="279" y="32"/>
                </a:lnTo>
                <a:lnTo>
                  <a:pt x="277" y="32"/>
                </a:lnTo>
                <a:lnTo>
                  <a:pt x="276" y="32"/>
                </a:lnTo>
                <a:lnTo>
                  <a:pt x="277" y="32"/>
                </a:lnTo>
                <a:lnTo>
                  <a:pt x="278" y="33"/>
                </a:lnTo>
                <a:lnTo>
                  <a:pt x="277" y="33"/>
                </a:lnTo>
                <a:lnTo>
                  <a:pt x="277" y="34"/>
                </a:lnTo>
                <a:lnTo>
                  <a:pt x="275" y="34"/>
                </a:lnTo>
                <a:lnTo>
                  <a:pt x="277" y="35"/>
                </a:lnTo>
                <a:lnTo>
                  <a:pt x="276" y="36"/>
                </a:lnTo>
                <a:lnTo>
                  <a:pt x="275" y="37"/>
                </a:lnTo>
                <a:lnTo>
                  <a:pt x="274" y="37"/>
                </a:lnTo>
                <a:lnTo>
                  <a:pt x="274" y="39"/>
                </a:lnTo>
                <a:lnTo>
                  <a:pt x="274" y="40"/>
                </a:lnTo>
                <a:lnTo>
                  <a:pt x="274" y="41"/>
                </a:lnTo>
                <a:lnTo>
                  <a:pt x="275" y="41"/>
                </a:lnTo>
                <a:lnTo>
                  <a:pt x="276" y="41"/>
                </a:lnTo>
                <a:lnTo>
                  <a:pt x="277" y="41"/>
                </a:lnTo>
                <a:lnTo>
                  <a:pt x="278" y="41"/>
                </a:lnTo>
                <a:lnTo>
                  <a:pt x="278" y="42"/>
                </a:lnTo>
                <a:lnTo>
                  <a:pt x="279" y="42"/>
                </a:lnTo>
                <a:lnTo>
                  <a:pt x="280" y="41"/>
                </a:lnTo>
                <a:lnTo>
                  <a:pt x="280" y="39"/>
                </a:lnTo>
                <a:lnTo>
                  <a:pt x="282" y="40"/>
                </a:lnTo>
                <a:lnTo>
                  <a:pt x="282" y="41"/>
                </a:lnTo>
                <a:lnTo>
                  <a:pt x="283" y="42"/>
                </a:lnTo>
                <a:lnTo>
                  <a:pt x="282" y="43"/>
                </a:lnTo>
                <a:lnTo>
                  <a:pt x="283" y="43"/>
                </a:lnTo>
                <a:lnTo>
                  <a:pt x="283" y="42"/>
                </a:lnTo>
                <a:lnTo>
                  <a:pt x="282" y="41"/>
                </a:lnTo>
                <a:lnTo>
                  <a:pt x="283" y="41"/>
                </a:lnTo>
                <a:lnTo>
                  <a:pt x="283" y="42"/>
                </a:lnTo>
                <a:lnTo>
                  <a:pt x="283" y="44"/>
                </a:lnTo>
                <a:lnTo>
                  <a:pt x="282" y="45"/>
                </a:lnTo>
                <a:lnTo>
                  <a:pt x="283" y="44"/>
                </a:lnTo>
                <a:lnTo>
                  <a:pt x="284" y="43"/>
                </a:lnTo>
                <a:lnTo>
                  <a:pt x="283" y="42"/>
                </a:lnTo>
                <a:lnTo>
                  <a:pt x="283" y="41"/>
                </a:lnTo>
                <a:lnTo>
                  <a:pt x="283" y="40"/>
                </a:lnTo>
                <a:lnTo>
                  <a:pt x="283" y="39"/>
                </a:lnTo>
                <a:lnTo>
                  <a:pt x="284" y="39"/>
                </a:lnTo>
                <a:lnTo>
                  <a:pt x="285" y="37"/>
                </a:lnTo>
                <a:lnTo>
                  <a:pt x="285" y="40"/>
                </a:lnTo>
                <a:lnTo>
                  <a:pt x="284" y="41"/>
                </a:lnTo>
                <a:lnTo>
                  <a:pt x="285" y="42"/>
                </a:lnTo>
                <a:lnTo>
                  <a:pt x="284" y="41"/>
                </a:lnTo>
                <a:lnTo>
                  <a:pt x="285" y="41"/>
                </a:lnTo>
                <a:lnTo>
                  <a:pt x="286" y="41"/>
                </a:lnTo>
                <a:lnTo>
                  <a:pt x="285" y="41"/>
                </a:lnTo>
                <a:lnTo>
                  <a:pt x="285" y="40"/>
                </a:lnTo>
                <a:lnTo>
                  <a:pt x="287" y="38"/>
                </a:lnTo>
                <a:lnTo>
                  <a:pt x="288" y="37"/>
                </a:lnTo>
                <a:lnTo>
                  <a:pt x="288" y="38"/>
                </a:lnTo>
                <a:lnTo>
                  <a:pt x="288" y="37"/>
                </a:lnTo>
                <a:lnTo>
                  <a:pt x="289" y="37"/>
                </a:lnTo>
                <a:lnTo>
                  <a:pt x="288" y="39"/>
                </a:lnTo>
                <a:lnTo>
                  <a:pt x="287" y="41"/>
                </a:lnTo>
                <a:lnTo>
                  <a:pt x="288" y="41"/>
                </a:lnTo>
                <a:lnTo>
                  <a:pt x="287" y="42"/>
                </a:lnTo>
                <a:lnTo>
                  <a:pt x="286" y="42"/>
                </a:lnTo>
                <a:lnTo>
                  <a:pt x="288" y="42"/>
                </a:lnTo>
                <a:lnTo>
                  <a:pt x="288" y="41"/>
                </a:lnTo>
                <a:lnTo>
                  <a:pt x="288" y="40"/>
                </a:lnTo>
                <a:lnTo>
                  <a:pt x="289" y="41"/>
                </a:lnTo>
                <a:lnTo>
                  <a:pt x="290" y="38"/>
                </a:lnTo>
                <a:lnTo>
                  <a:pt x="291" y="38"/>
                </a:lnTo>
                <a:lnTo>
                  <a:pt x="291" y="39"/>
                </a:lnTo>
                <a:lnTo>
                  <a:pt x="291" y="40"/>
                </a:lnTo>
                <a:lnTo>
                  <a:pt x="292" y="41"/>
                </a:lnTo>
                <a:lnTo>
                  <a:pt x="293" y="42"/>
                </a:lnTo>
                <a:lnTo>
                  <a:pt x="293" y="44"/>
                </a:lnTo>
                <a:lnTo>
                  <a:pt x="292" y="45"/>
                </a:lnTo>
                <a:lnTo>
                  <a:pt x="291" y="45"/>
                </a:lnTo>
                <a:lnTo>
                  <a:pt x="291" y="44"/>
                </a:lnTo>
                <a:lnTo>
                  <a:pt x="290" y="44"/>
                </a:lnTo>
                <a:lnTo>
                  <a:pt x="289" y="44"/>
                </a:lnTo>
                <a:lnTo>
                  <a:pt x="288" y="44"/>
                </a:lnTo>
                <a:lnTo>
                  <a:pt x="286" y="44"/>
                </a:lnTo>
                <a:lnTo>
                  <a:pt x="285" y="44"/>
                </a:lnTo>
                <a:lnTo>
                  <a:pt x="286" y="45"/>
                </a:lnTo>
                <a:lnTo>
                  <a:pt x="285" y="47"/>
                </a:lnTo>
                <a:lnTo>
                  <a:pt x="285" y="46"/>
                </a:lnTo>
                <a:lnTo>
                  <a:pt x="285" y="47"/>
                </a:lnTo>
                <a:lnTo>
                  <a:pt x="284" y="47"/>
                </a:lnTo>
                <a:lnTo>
                  <a:pt x="283" y="46"/>
                </a:lnTo>
                <a:lnTo>
                  <a:pt x="283" y="47"/>
                </a:lnTo>
                <a:lnTo>
                  <a:pt x="283" y="46"/>
                </a:lnTo>
                <a:lnTo>
                  <a:pt x="283" y="47"/>
                </a:lnTo>
                <a:lnTo>
                  <a:pt x="284" y="47"/>
                </a:lnTo>
                <a:lnTo>
                  <a:pt x="283" y="47"/>
                </a:lnTo>
                <a:lnTo>
                  <a:pt x="283" y="48"/>
                </a:lnTo>
                <a:lnTo>
                  <a:pt x="282" y="48"/>
                </a:lnTo>
                <a:lnTo>
                  <a:pt x="282" y="49"/>
                </a:lnTo>
                <a:lnTo>
                  <a:pt x="283" y="49"/>
                </a:lnTo>
                <a:lnTo>
                  <a:pt x="283" y="50"/>
                </a:lnTo>
                <a:lnTo>
                  <a:pt x="284" y="50"/>
                </a:lnTo>
                <a:lnTo>
                  <a:pt x="285" y="50"/>
                </a:lnTo>
                <a:lnTo>
                  <a:pt x="284" y="51"/>
                </a:lnTo>
                <a:lnTo>
                  <a:pt x="283" y="51"/>
                </a:lnTo>
                <a:lnTo>
                  <a:pt x="284" y="51"/>
                </a:lnTo>
                <a:lnTo>
                  <a:pt x="285" y="51"/>
                </a:lnTo>
                <a:lnTo>
                  <a:pt x="285" y="50"/>
                </a:lnTo>
                <a:lnTo>
                  <a:pt x="284" y="50"/>
                </a:lnTo>
                <a:lnTo>
                  <a:pt x="284" y="49"/>
                </a:lnTo>
                <a:lnTo>
                  <a:pt x="285" y="49"/>
                </a:lnTo>
                <a:lnTo>
                  <a:pt x="285" y="50"/>
                </a:lnTo>
                <a:lnTo>
                  <a:pt x="286" y="50"/>
                </a:lnTo>
                <a:lnTo>
                  <a:pt x="288" y="50"/>
                </a:lnTo>
                <a:lnTo>
                  <a:pt x="288" y="49"/>
                </a:lnTo>
                <a:lnTo>
                  <a:pt x="289" y="50"/>
                </a:lnTo>
                <a:lnTo>
                  <a:pt x="288" y="50"/>
                </a:lnTo>
                <a:lnTo>
                  <a:pt x="288" y="52"/>
                </a:lnTo>
                <a:lnTo>
                  <a:pt x="287" y="52"/>
                </a:lnTo>
                <a:lnTo>
                  <a:pt x="286" y="52"/>
                </a:lnTo>
                <a:lnTo>
                  <a:pt x="287" y="52"/>
                </a:lnTo>
                <a:lnTo>
                  <a:pt x="288" y="52"/>
                </a:lnTo>
                <a:lnTo>
                  <a:pt x="285" y="54"/>
                </a:lnTo>
                <a:lnTo>
                  <a:pt x="283" y="54"/>
                </a:lnTo>
                <a:lnTo>
                  <a:pt x="283" y="55"/>
                </a:lnTo>
                <a:lnTo>
                  <a:pt x="283" y="56"/>
                </a:lnTo>
                <a:lnTo>
                  <a:pt x="282" y="56"/>
                </a:lnTo>
                <a:lnTo>
                  <a:pt x="281" y="56"/>
                </a:lnTo>
                <a:lnTo>
                  <a:pt x="281" y="55"/>
                </a:lnTo>
                <a:lnTo>
                  <a:pt x="281" y="56"/>
                </a:lnTo>
                <a:lnTo>
                  <a:pt x="282" y="56"/>
                </a:lnTo>
                <a:lnTo>
                  <a:pt x="281" y="57"/>
                </a:lnTo>
                <a:lnTo>
                  <a:pt x="280" y="57"/>
                </a:lnTo>
                <a:lnTo>
                  <a:pt x="279" y="57"/>
                </a:lnTo>
                <a:lnTo>
                  <a:pt x="280" y="57"/>
                </a:lnTo>
                <a:lnTo>
                  <a:pt x="281" y="57"/>
                </a:lnTo>
                <a:lnTo>
                  <a:pt x="282" y="57"/>
                </a:lnTo>
                <a:lnTo>
                  <a:pt x="283" y="55"/>
                </a:lnTo>
                <a:lnTo>
                  <a:pt x="284" y="55"/>
                </a:lnTo>
                <a:lnTo>
                  <a:pt x="288" y="54"/>
                </a:lnTo>
                <a:lnTo>
                  <a:pt x="287" y="55"/>
                </a:lnTo>
                <a:lnTo>
                  <a:pt x="286" y="56"/>
                </a:lnTo>
                <a:lnTo>
                  <a:pt x="285" y="57"/>
                </a:lnTo>
                <a:lnTo>
                  <a:pt x="286" y="56"/>
                </a:lnTo>
                <a:lnTo>
                  <a:pt x="288" y="55"/>
                </a:lnTo>
                <a:lnTo>
                  <a:pt x="288" y="56"/>
                </a:lnTo>
                <a:lnTo>
                  <a:pt x="289" y="56"/>
                </a:lnTo>
                <a:lnTo>
                  <a:pt x="288" y="55"/>
                </a:lnTo>
                <a:lnTo>
                  <a:pt x="288" y="54"/>
                </a:lnTo>
                <a:lnTo>
                  <a:pt x="289" y="54"/>
                </a:lnTo>
                <a:lnTo>
                  <a:pt x="290" y="54"/>
                </a:lnTo>
                <a:lnTo>
                  <a:pt x="291" y="53"/>
                </a:lnTo>
                <a:lnTo>
                  <a:pt x="291" y="51"/>
                </a:lnTo>
                <a:lnTo>
                  <a:pt x="292" y="52"/>
                </a:lnTo>
                <a:lnTo>
                  <a:pt x="292" y="53"/>
                </a:lnTo>
                <a:lnTo>
                  <a:pt x="291" y="54"/>
                </a:lnTo>
                <a:lnTo>
                  <a:pt x="291" y="55"/>
                </a:lnTo>
                <a:lnTo>
                  <a:pt x="290" y="55"/>
                </a:lnTo>
                <a:lnTo>
                  <a:pt x="290" y="56"/>
                </a:lnTo>
                <a:lnTo>
                  <a:pt x="289" y="56"/>
                </a:lnTo>
                <a:lnTo>
                  <a:pt x="289" y="57"/>
                </a:lnTo>
                <a:lnTo>
                  <a:pt x="290" y="55"/>
                </a:lnTo>
                <a:lnTo>
                  <a:pt x="291" y="55"/>
                </a:lnTo>
                <a:lnTo>
                  <a:pt x="292" y="54"/>
                </a:lnTo>
                <a:lnTo>
                  <a:pt x="293" y="53"/>
                </a:lnTo>
                <a:lnTo>
                  <a:pt x="292" y="54"/>
                </a:lnTo>
                <a:lnTo>
                  <a:pt x="293" y="54"/>
                </a:lnTo>
                <a:lnTo>
                  <a:pt x="292" y="54"/>
                </a:lnTo>
                <a:lnTo>
                  <a:pt x="293" y="53"/>
                </a:lnTo>
                <a:lnTo>
                  <a:pt x="292" y="52"/>
                </a:lnTo>
                <a:lnTo>
                  <a:pt x="292" y="51"/>
                </a:lnTo>
                <a:lnTo>
                  <a:pt x="293" y="51"/>
                </a:lnTo>
                <a:lnTo>
                  <a:pt x="293" y="50"/>
                </a:lnTo>
                <a:lnTo>
                  <a:pt x="294" y="50"/>
                </a:lnTo>
                <a:lnTo>
                  <a:pt x="292" y="50"/>
                </a:lnTo>
                <a:lnTo>
                  <a:pt x="292" y="49"/>
                </a:lnTo>
                <a:lnTo>
                  <a:pt x="293" y="50"/>
                </a:lnTo>
                <a:lnTo>
                  <a:pt x="294" y="50"/>
                </a:lnTo>
                <a:lnTo>
                  <a:pt x="297" y="51"/>
                </a:lnTo>
                <a:lnTo>
                  <a:pt x="296" y="51"/>
                </a:lnTo>
                <a:lnTo>
                  <a:pt x="294" y="54"/>
                </a:lnTo>
                <a:lnTo>
                  <a:pt x="294" y="55"/>
                </a:lnTo>
                <a:lnTo>
                  <a:pt x="294" y="57"/>
                </a:lnTo>
                <a:lnTo>
                  <a:pt x="295" y="57"/>
                </a:lnTo>
                <a:lnTo>
                  <a:pt x="293" y="60"/>
                </a:lnTo>
                <a:lnTo>
                  <a:pt x="294" y="60"/>
                </a:lnTo>
                <a:lnTo>
                  <a:pt x="296" y="60"/>
                </a:lnTo>
                <a:lnTo>
                  <a:pt x="297" y="59"/>
                </a:lnTo>
                <a:lnTo>
                  <a:pt x="297" y="60"/>
                </a:lnTo>
                <a:lnTo>
                  <a:pt x="298" y="60"/>
                </a:lnTo>
                <a:lnTo>
                  <a:pt x="299" y="59"/>
                </a:lnTo>
                <a:lnTo>
                  <a:pt x="300" y="59"/>
                </a:lnTo>
                <a:lnTo>
                  <a:pt x="300" y="57"/>
                </a:lnTo>
                <a:lnTo>
                  <a:pt x="301" y="58"/>
                </a:lnTo>
                <a:lnTo>
                  <a:pt x="301" y="59"/>
                </a:lnTo>
                <a:lnTo>
                  <a:pt x="300" y="60"/>
                </a:lnTo>
                <a:lnTo>
                  <a:pt x="298" y="61"/>
                </a:lnTo>
                <a:lnTo>
                  <a:pt x="297" y="61"/>
                </a:lnTo>
                <a:lnTo>
                  <a:pt x="297" y="62"/>
                </a:lnTo>
                <a:lnTo>
                  <a:pt x="296" y="62"/>
                </a:lnTo>
                <a:lnTo>
                  <a:pt x="296" y="63"/>
                </a:lnTo>
                <a:lnTo>
                  <a:pt x="297" y="63"/>
                </a:lnTo>
                <a:lnTo>
                  <a:pt x="297" y="62"/>
                </a:lnTo>
                <a:lnTo>
                  <a:pt x="298" y="62"/>
                </a:lnTo>
                <a:lnTo>
                  <a:pt x="298" y="63"/>
                </a:lnTo>
                <a:lnTo>
                  <a:pt x="299" y="64"/>
                </a:lnTo>
                <a:lnTo>
                  <a:pt x="298" y="63"/>
                </a:lnTo>
                <a:lnTo>
                  <a:pt x="300" y="62"/>
                </a:lnTo>
                <a:lnTo>
                  <a:pt x="300" y="63"/>
                </a:lnTo>
                <a:lnTo>
                  <a:pt x="300" y="62"/>
                </a:lnTo>
                <a:lnTo>
                  <a:pt x="301" y="63"/>
                </a:lnTo>
                <a:lnTo>
                  <a:pt x="301" y="61"/>
                </a:lnTo>
                <a:lnTo>
                  <a:pt x="302" y="61"/>
                </a:lnTo>
                <a:lnTo>
                  <a:pt x="302" y="62"/>
                </a:lnTo>
                <a:lnTo>
                  <a:pt x="303" y="64"/>
                </a:lnTo>
                <a:lnTo>
                  <a:pt x="303" y="65"/>
                </a:lnTo>
                <a:lnTo>
                  <a:pt x="304" y="66"/>
                </a:lnTo>
                <a:lnTo>
                  <a:pt x="304" y="67"/>
                </a:lnTo>
                <a:lnTo>
                  <a:pt x="303" y="66"/>
                </a:lnTo>
                <a:lnTo>
                  <a:pt x="302" y="66"/>
                </a:lnTo>
                <a:lnTo>
                  <a:pt x="302" y="67"/>
                </a:lnTo>
                <a:lnTo>
                  <a:pt x="302" y="66"/>
                </a:lnTo>
                <a:lnTo>
                  <a:pt x="303" y="67"/>
                </a:lnTo>
                <a:lnTo>
                  <a:pt x="304" y="68"/>
                </a:lnTo>
                <a:lnTo>
                  <a:pt x="303" y="69"/>
                </a:lnTo>
                <a:lnTo>
                  <a:pt x="304" y="69"/>
                </a:lnTo>
                <a:lnTo>
                  <a:pt x="304" y="70"/>
                </a:lnTo>
                <a:lnTo>
                  <a:pt x="303" y="70"/>
                </a:lnTo>
                <a:lnTo>
                  <a:pt x="304" y="71"/>
                </a:lnTo>
                <a:lnTo>
                  <a:pt x="305" y="71"/>
                </a:lnTo>
                <a:lnTo>
                  <a:pt x="306" y="71"/>
                </a:lnTo>
                <a:lnTo>
                  <a:pt x="305" y="73"/>
                </a:lnTo>
                <a:lnTo>
                  <a:pt x="303" y="73"/>
                </a:lnTo>
                <a:lnTo>
                  <a:pt x="303" y="77"/>
                </a:lnTo>
                <a:lnTo>
                  <a:pt x="303" y="80"/>
                </a:lnTo>
                <a:lnTo>
                  <a:pt x="304" y="79"/>
                </a:lnTo>
                <a:lnTo>
                  <a:pt x="306" y="80"/>
                </a:lnTo>
                <a:lnTo>
                  <a:pt x="308" y="82"/>
                </a:lnTo>
                <a:lnTo>
                  <a:pt x="309" y="83"/>
                </a:lnTo>
                <a:lnTo>
                  <a:pt x="308" y="83"/>
                </a:lnTo>
                <a:lnTo>
                  <a:pt x="308" y="84"/>
                </a:lnTo>
                <a:lnTo>
                  <a:pt x="307" y="84"/>
                </a:lnTo>
                <a:lnTo>
                  <a:pt x="308" y="84"/>
                </a:lnTo>
                <a:lnTo>
                  <a:pt x="308" y="83"/>
                </a:lnTo>
                <a:lnTo>
                  <a:pt x="309" y="84"/>
                </a:lnTo>
                <a:lnTo>
                  <a:pt x="310" y="85"/>
                </a:lnTo>
                <a:lnTo>
                  <a:pt x="311" y="86"/>
                </a:lnTo>
                <a:lnTo>
                  <a:pt x="309" y="86"/>
                </a:lnTo>
                <a:lnTo>
                  <a:pt x="309" y="87"/>
                </a:lnTo>
                <a:lnTo>
                  <a:pt x="310" y="86"/>
                </a:lnTo>
                <a:lnTo>
                  <a:pt x="311" y="86"/>
                </a:lnTo>
                <a:lnTo>
                  <a:pt x="311" y="88"/>
                </a:lnTo>
                <a:lnTo>
                  <a:pt x="311" y="90"/>
                </a:lnTo>
                <a:lnTo>
                  <a:pt x="312" y="90"/>
                </a:lnTo>
                <a:lnTo>
                  <a:pt x="313" y="94"/>
                </a:lnTo>
                <a:lnTo>
                  <a:pt x="314" y="95"/>
                </a:lnTo>
                <a:lnTo>
                  <a:pt x="313" y="96"/>
                </a:lnTo>
                <a:lnTo>
                  <a:pt x="312" y="96"/>
                </a:lnTo>
                <a:lnTo>
                  <a:pt x="311" y="96"/>
                </a:lnTo>
                <a:lnTo>
                  <a:pt x="312" y="97"/>
                </a:lnTo>
                <a:lnTo>
                  <a:pt x="312" y="99"/>
                </a:lnTo>
                <a:lnTo>
                  <a:pt x="311" y="99"/>
                </a:lnTo>
                <a:lnTo>
                  <a:pt x="310" y="100"/>
                </a:lnTo>
                <a:lnTo>
                  <a:pt x="310" y="99"/>
                </a:lnTo>
                <a:lnTo>
                  <a:pt x="309" y="100"/>
                </a:lnTo>
                <a:lnTo>
                  <a:pt x="312" y="103"/>
                </a:lnTo>
                <a:lnTo>
                  <a:pt x="315" y="106"/>
                </a:lnTo>
                <a:lnTo>
                  <a:pt x="317" y="106"/>
                </a:lnTo>
                <a:lnTo>
                  <a:pt x="317" y="105"/>
                </a:lnTo>
                <a:lnTo>
                  <a:pt x="318" y="105"/>
                </a:lnTo>
                <a:lnTo>
                  <a:pt x="320" y="105"/>
                </a:lnTo>
                <a:lnTo>
                  <a:pt x="323" y="105"/>
                </a:lnTo>
                <a:lnTo>
                  <a:pt x="326" y="104"/>
                </a:lnTo>
                <a:lnTo>
                  <a:pt x="326" y="103"/>
                </a:lnTo>
                <a:lnTo>
                  <a:pt x="327" y="102"/>
                </a:lnTo>
                <a:lnTo>
                  <a:pt x="328" y="102"/>
                </a:lnTo>
                <a:lnTo>
                  <a:pt x="329" y="102"/>
                </a:lnTo>
                <a:lnTo>
                  <a:pt x="329" y="101"/>
                </a:lnTo>
                <a:lnTo>
                  <a:pt x="331" y="101"/>
                </a:lnTo>
                <a:lnTo>
                  <a:pt x="331" y="100"/>
                </a:lnTo>
                <a:lnTo>
                  <a:pt x="332" y="100"/>
                </a:lnTo>
                <a:lnTo>
                  <a:pt x="332" y="101"/>
                </a:lnTo>
                <a:lnTo>
                  <a:pt x="333" y="100"/>
                </a:lnTo>
                <a:lnTo>
                  <a:pt x="333" y="101"/>
                </a:lnTo>
                <a:lnTo>
                  <a:pt x="333" y="100"/>
                </a:lnTo>
                <a:lnTo>
                  <a:pt x="332" y="100"/>
                </a:lnTo>
                <a:lnTo>
                  <a:pt x="332" y="99"/>
                </a:lnTo>
                <a:lnTo>
                  <a:pt x="334" y="99"/>
                </a:lnTo>
                <a:lnTo>
                  <a:pt x="337" y="99"/>
                </a:lnTo>
                <a:lnTo>
                  <a:pt x="337" y="100"/>
                </a:lnTo>
                <a:lnTo>
                  <a:pt x="337" y="102"/>
                </a:lnTo>
                <a:lnTo>
                  <a:pt x="337" y="103"/>
                </a:lnTo>
                <a:lnTo>
                  <a:pt x="337" y="102"/>
                </a:lnTo>
                <a:lnTo>
                  <a:pt x="336" y="102"/>
                </a:lnTo>
                <a:lnTo>
                  <a:pt x="335" y="102"/>
                </a:lnTo>
                <a:lnTo>
                  <a:pt x="334" y="102"/>
                </a:lnTo>
                <a:lnTo>
                  <a:pt x="332" y="103"/>
                </a:lnTo>
                <a:lnTo>
                  <a:pt x="332" y="104"/>
                </a:lnTo>
                <a:lnTo>
                  <a:pt x="330" y="105"/>
                </a:lnTo>
                <a:lnTo>
                  <a:pt x="331" y="104"/>
                </a:lnTo>
                <a:lnTo>
                  <a:pt x="332" y="104"/>
                </a:lnTo>
                <a:lnTo>
                  <a:pt x="332" y="103"/>
                </a:lnTo>
                <a:lnTo>
                  <a:pt x="333" y="103"/>
                </a:lnTo>
                <a:lnTo>
                  <a:pt x="335" y="103"/>
                </a:lnTo>
                <a:lnTo>
                  <a:pt x="335" y="104"/>
                </a:lnTo>
                <a:lnTo>
                  <a:pt x="333" y="104"/>
                </a:lnTo>
                <a:lnTo>
                  <a:pt x="334" y="104"/>
                </a:lnTo>
                <a:lnTo>
                  <a:pt x="335" y="105"/>
                </a:lnTo>
                <a:lnTo>
                  <a:pt x="335" y="104"/>
                </a:lnTo>
                <a:lnTo>
                  <a:pt x="337" y="104"/>
                </a:lnTo>
                <a:lnTo>
                  <a:pt x="340" y="104"/>
                </a:lnTo>
                <a:lnTo>
                  <a:pt x="342" y="105"/>
                </a:lnTo>
                <a:lnTo>
                  <a:pt x="340" y="110"/>
                </a:lnTo>
                <a:lnTo>
                  <a:pt x="339" y="112"/>
                </a:lnTo>
                <a:lnTo>
                  <a:pt x="340" y="112"/>
                </a:lnTo>
                <a:lnTo>
                  <a:pt x="341" y="109"/>
                </a:lnTo>
                <a:lnTo>
                  <a:pt x="344" y="107"/>
                </a:lnTo>
                <a:lnTo>
                  <a:pt x="346" y="104"/>
                </a:lnTo>
                <a:lnTo>
                  <a:pt x="346" y="102"/>
                </a:lnTo>
                <a:lnTo>
                  <a:pt x="348" y="99"/>
                </a:lnTo>
                <a:lnTo>
                  <a:pt x="349" y="99"/>
                </a:lnTo>
                <a:lnTo>
                  <a:pt x="351" y="96"/>
                </a:lnTo>
                <a:lnTo>
                  <a:pt x="354" y="95"/>
                </a:lnTo>
                <a:lnTo>
                  <a:pt x="355" y="96"/>
                </a:lnTo>
                <a:lnTo>
                  <a:pt x="356" y="96"/>
                </a:lnTo>
                <a:lnTo>
                  <a:pt x="357" y="97"/>
                </a:lnTo>
                <a:lnTo>
                  <a:pt x="356" y="96"/>
                </a:lnTo>
                <a:lnTo>
                  <a:pt x="358" y="91"/>
                </a:lnTo>
                <a:lnTo>
                  <a:pt x="359" y="90"/>
                </a:lnTo>
                <a:lnTo>
                  <a:pt x="362" y="89"/>
                </a:lnTo>
                <a:lnTo>
                  <a:pt x="365" y="86"/>
                </a:lnTo>
                <a:lnTo>
                  <a:pt x="366" y="86"/>
                </a:lnTo>
                <a:lnTo>
                  <a:pt x="368" y="86"/>
                </a:lnTo>
                <a:lnTo>
                  <a:pt x="369" y="88"/>
                </a:lnTo>
                <a:lnTo>
                  <a:pt x="373" y="95"/>
                </a:lnTo>
                <a:lnTo>
                  <a:pt x="374" y="96"/>
                </a:lnTo>
                <a:lnTo>
                  <a:pt x="375" y="97"/>
                </a:lnTo>
                <a:lnTo>
                  <a:pt x="375" y="96"/>
                </a:lnTo>
                <a:lnTo>
                  <a:pt x="378" y="95"/>
                </a:lnTo>
                <a:lnTo>
                  <a:pt x="379" y="94"/>
                </a:lnTo>
                <a:lnTo>
                  <a:pt x="381" y="94"/>
                </a:lnTo>
                <a:lnTo>
                  <a:pt x="383" y="93"/>
                </a:lnTo>
                <a:lnTo>
                  <a:pt x="383" y="94"/>
                </a:lnTo>
                <a:lnTo>
                  <a:pt x="384" y="94"/>
                </a:lnTo>
                <a:lnTo>
                  <a:pt x="386" y="95"/>
                </a:lnTo>
                <a:lnTo>
                  <a:pt x="386" y="94"/>
                </a:lnTo>
                <a:lnTo>
                  <a:pt x="388" y="95"/>
                </a:lnTo>
                <a:lnTo>
                  <a:pt x="397" y="97"/>
                </a:lnTo>
                <a:lnTo>
                  <a:pt x="398" y="98"/>
                </a:lnTo>
                <a:lnTo>
                  <a:pt x="402" y="100"/>
                </a:lnTo>
                <a:lnTo>
                  <a:pt x="409" y="103"/>
                </a:lnTo>
                <a:lnTo>
                  <a:pt x="411" y="104"/>
                </a:lnTo>
                <a:lnTo>
                  <a:pt x="413" y="105"/>
                </a:lnTo>
                <a:lnTo>
                  <a:pt x="421" y="109"/>
                </a:lnTo>
                <a:lnTo>
                  <a:pt x="424" y="111"/>
                </a:lnTo>
                <a:lnTo>
                  <a:pt x="427" y="111"/>
                </a:lnTo>
                <a:lnTo>
                  <a:pt x="426" y="112"/>
                </a:lnTo>
                <a:lnTo>
                  <a:pt x="427" y="112"/>
                </a:lnTo>
                <a:lnTo>
                  <a:pt x="428" y="111"/>
                </a:lnTo>
                <a:lnTo>
                  <a:pt x="427" y="110"/>
                </a:lnTo>
                <a:lnTo>
                  <a:pt x="427" y="111"/>
                </a:lnTo>
                <a:lnTo>
                  <a:pt x="427" y="110"/>
                </a:lnTo>
                <a:lnTo>
                  <a:pt x="427" y="109"/>
                </a:lnTo>
                <a:lnTo>
                  <a:pt x="428" y="112"/>
                </a:lnTo>
                <a:lnTo>
                  <a:pt x="429" y="112"/>
                </a:lnTo>
                <a:lnTo>
                  <a:pt x="430" y="113"/>
                </a:lnTo>
                <a:lnTo>
                  <a:pt x="431" y="113"/>
                </a:lnTo>
                <a:lnTo>
                  <a:pt x="432" y="115"/>
                </a:lnTo>
                <a:lnTo>
                  <a:pt x="431" y="115"/>
                </a:lnTo>
                <a:lnTo>
                  <a:pt x="431" y="117"/>
                </a:lnTo>
                <a:lnTo>
                  <a:pt x="432" y="118"/>
                </a:lnTo>
                <a:lnTo>
                  <a:pt x="431" y="116"/>
                </a:lnTo>
                <a:lnTo>
                  <a:pt x="433" y="115"/>
                </a:lnTo>
                <a:lnTo>
                  <a:pt x="432" y="113"/>
                </a:lnTo>
                <a:lnTo>
                  <a:pt x="431" y="112"/>
                </a:lnTo>
                <a:lnTo>
                  <a:pt x="430" y="112"/>
                </a:lnTo>
                <a:lnTo>
                  <a:pt x="430" y="111"/>
                </a:lnTo>
                <a:lnTo>
                  <a:pt x="428" y="111"/>
                </a:lnTo>
                <a:lnTo>
                  <a:pt x="429" y="110"/>
                </a:lnTo>
                <a:lnTo>
                  <a:pt x="430" y="111"/>
                </a:lnTo>
                <a:lnTo>
                  <a:pt x="436" y="115"/>
                </a:lnTo>
                <a:lnTo>
                  <a:pt x="439" y="118"/>
                </a:lnTo>
                <a:lnTo>
                  <a:pt x="441" y="119"/>
                </a:lnTo>
                <a:lnTo>
                  <a:pt x="441" y="120"/>
                </a:lnTo>
                <a:lnTo>
                  <a:pt x="442" y="120"/>
                </a:lnTo>
                <a:lnTo>
                  <a:pt x="445" y="119"/>
                </a:lnTo>
                <a:lnTo>
                  <a:pt x="447" y="121"/>
                </a:lnTo>
                <a:lnTo>
                  <a:pt x="447" y="122"/>
                </a:lnTo>
                <a:lnTo>
                  <a:pt x="447" y="121"/>
                </a:lnTo>
                <a:lnTo>
                  <a:pt x="450" y="121"/>
                </a:lnTo>
                <a:lnTo>
                  <a:pt x="455" y="121"/>
                </a:lnTo>
                <a:lnTo>
                  <a:pt x="458" y="121"/>
                </a:lnTo>
                <a:lnTo>
                  <a:pt x="458" y="120"/>
                </a:lnTo>
                <a:lnTo>
                  <a:pt x="459" y="120"/>
                </a:lnTo>
                <a:lnTo>
                  <a:pt x="459" y="121"/>
                </a:lnTo>
                <a:lnTo>
                  <a:pt x="462" y="121"/>
                </a:lnTo>
                <a:lnTo>
                  <a:pt x="462" y="120"/>
                </a:lnTo>
                <a:lnTo>
                  <a:pt x="464" y="118"/>
                </a:lnTo>
                <a:lnTo>
                  <a:pt x="465" y="118"/>
                </a:lnTo>
                <a:lnTo>
                  <a:pt x="465" y="120"/>
                </a:lnTo>
                <a:lnTo>
                  <a:pt x="466" y="121"/>
                </a:lnTo>
                <a:lnTo>
                  <a:pt x="465" y="120"/>
                </a:lnTo>
                <a:lnTo>
                  <a:pt x="466" y="120"/>
                </a:lnTo>
                <a:lnTo>
                  <a:pt x="470" y="121"/>
                </a:lnTo>
                <a:lnTo>
                  <a:pt x="473" y="121"/>
                </a:lnTo>
                <a:lnTo>
                  <a:pt x="475" y="120"/>
                </a:lnTo>
                <a:lnTo>
                  <a:pt x="476" y="120"/>
                </a:lnTo>
                <a:lnTo>
                  <a:pt x="477" y="120"/>
                </a:lnTo>
                <a:lnTo>
                  <a:pt x="477" y="121"/>
                </a:lnTo>
                <a:lnTo>
                  <a:pt x="476" y="121"/>
                </a:lnTo>
                <a:lnTo>
                  <a:pt x="477" y="121"/>
                </a:lnTo>
                <a:lnTo>
                  <a:pt x="479" y="125"/>
                </a:lnTo>
                <a:lnTo>
                  <a:pt x="480" y="125"/>
                </a:lnTo>
                <a:lnTo>
                  <a:pt x="480" y="123"/>
                </a:lnTo>
                <a:lnTo>
                  <a:pt x="480" y="122"/>
                </a:lnTo>
                <a:lnTo>
                  <a:pt x="481" y="122"/>
                </a:lnTo>
                <a:lnTo>
                  <a:pt x="483" y="123"/>
                </a:lnTo>
                <a:lnTo>
                  <a:pt x="484" y="123"/>
                </a:lnTo>
                <a:lnTo>
                  <a:pt x="485" y="122"/>
                </a:lnTo>
                <a:lnTo>
                  <a:pt x="487" y="122"/>
                </a:lnTo>
                <a:lnTo>
                  <a:pt x="488" y="122"/>
                </a:lnTo>
                <a:lnTo>
                  <a:pt x="491" y="123"/>
                </a:lnTo>
                <a:lnTo>
                  <a:pt x="493" y="122"/>
                </a:lnTo>
                <a:lnTo>
                  <a:pt x="493" y="123"/>
                </a:lnTo>
                <a:lnTo>
                  <a:pt x="493" y="122"/>
                </a:lnTo>
                <a:lnTo>
                  <a:pt x="494" y="124"/>
                </a:lnTo>
                <a:lnTo>
                  <a:pt x="493" y="125"/>
                </a:lnTo>
                <a:lnTo>
                  <a:pt x="492" y="126"/>
                </a:lnTo>
                <a:lnTo>
                  <a:pt x="492" y="128"/>
                </a:lnTo>
                <a:lnTo>
                  <a:pt x="492" y="130"/>
                </a:lnTo>
                <a:lnTo>
                  <a:pt x="491" y="131"/>
                </a:lnTo>
                <a:lnTo>
                  <a:pt x="491" y="132"/>
                </a:lnTo>
                <a:lnTo>
                  <a:pt x="491" y="134"/>
                </a:lnTo>
                <a:lnTo>
                  <a:pt x="491" y="135"/>
                </a:lnTo>
                <a:lnTo>
                  <a:pt x="492" y="137"/>
                </a:lnTo>
                <a:lnTo>
                  <a:pt x="493" y="137"/>
                </a:lnTo>
                <a:lnTo>
                  <a:pt x="495" y="138"/>
                </a:lnTo>
                <a:lnTo>
                  <a:pt x="495" y="139"/>
                </a:lnTo>
                <a:lnTo>
                  <a:pt x="496" y="141"/>
                </a:lnTo>
                <a:lnTo>
                  <a:pt x="494" y="141"/>
                </a:lnTo>
                <a:lnTo>
                  <a:pt x="494" y="142"/>
                </a:lnTo>
                <a:lnTo>
                  <a:pt x="493" y="144"/>
                </a:lnTo>
                <a:lnTo>
                  <a:pt x="493" y="145"/>
                </a:lnTo>
                <a:lnTo>
                  <a:pt x="491" y="147"/>
                </a:lnTo>
                <a:lnTo>
                  <a:pt x="489" y="150"/>
                </a:lnTo>
                <a:lnTo>
                  <a:pt x="488" y="150"/>
                </a:lnTo>
                <a:lnTo>
                  <a:pt x="487" y="151"/>
                </a:lnTo>
                <a:lnTo>
                  <a:pt x="486" y="151"/>
                </a:lnTo>
                <a:lnTo>
                  <a:pt x="486" y="153"/>
                </a:lnTo>
                <a:lnTo>
                  <a:pt x="485" y="154"/>
                </a:lnTo>
                <a:lnTo>
                  <a:pt x="485" y="157"/>
                </a:lnTo>
                <a:lnTo>
                  <a:pt x="484" y="156"/>
                </a:lnTo>
                <a:lnTo>
                  <a:pt x="483" y="157"/>
                </a:lnTo>
                <a:lnTo>
                  <a:pt x="483" y="158"/>
                </a:lnTo>
                <a:lnTo>
                  <a:pt x="482" y="159"/>
                </a:lnTo>
                <a:lnTo>
                  <a:pt x="482" y="160"/>
                </a:lnTo>
                <a:lnTo>
                  <a:pt x="481" y="160"/>
                </a:lnTo>
                <a:lnTo>
                  <a:pt x="480" y="161"/>
                </a:lnTo>
                <a:lnTo>
                  <a:pt x="479" y="161"/>
                </a:lnTo>
                <a:lnTo>
                  <a:pt x="476" y="161"/>
                </a:lnTo>
                <a:lnTo>
                  <a:pt x="476" y="162"/>
                </a:lnTo>
                <a:lnTo>
                  <a:pt x="473" y="162"/>
                </a:lnTo>
                <a:lnTo>
                  <a:pt x="472" y="163"/>
                </a:lnTo>
                <a:lnTo>
                  <a:pt x="471" y="164"/>
                </a:lnTo>
                <a:lnTo>
                  <a:pt x="472" y="164"/>
                </a:lnTo>
                <a:lnTo>
                  <a:pt x="473" y="164"/>
                </a:lnTo>
                <a:lnTo>
                  <a:pt x="474" y="165"/>
                </a:lnTo>
                <a:lnTo>
                  <a:pt x="474" y="166"/>
                </a:lnTo>
                <a:lnTo>
                  <a:pt x="473" y="166"/>
                </a:lnTo>
                <a:lnTo>
                  <a:pt x="472" y="167"/>
                </a:lnTo>
                <a:lnTo>
                  <a:pt x="472" y="168"/>
                </a:lnTo>
                <a:lnTo>
                  <a:pt x="472" y="169"/>
                </a:lnTo>
                <a:lnTo>
                  <a:pt x="471" y="170"/>
                </a:lnTo>
                <a:lnTo>
                  <a:pt x="470" y="171"/>
                </a:lnTo>
                <a:lnTo>
                  <a:pt x="467" y="172"/>
                </a:lnTo>
                <a:lnTo>
                  <a:pt x="467" y="173"/>
                </a:lnTo>
                <a:lnTo>
                  <a:pt x="467" y="174"/>
                </a:lnTo>
                <a:lnTo>
                  <a:pt x="467" y="175"/>
                </a:lnTo>
                <a:lnTo>
                  <a:pt x="467" y="174"/>
                </a:lnTo>
                <a:lnTo>
                  <a:pt x="466" y="175"/>
                </a:lnTo>
                <a:lnTo>
                  <a:pt x="464" y="175"/>
                </a:lnTo>
                <a:lnTo>
                  <a:pt x="462" y="176"/>
                </a:lnTo>
                <a:lnTo>
                  <a:pt x="461" y="176"/>
                </a:lnTo>
                <a:lnTo>
                  <a:pt x="460" y="176"/>
                </a:lnTo>
                <a:lnTo>
                  <a:pt x="458" y="175"/>
                </a:lnTo>
                <a:lnTo>
                  <a:pt x="456" y="176"/>
                </a:lnTo>
                <a:lnTo>
                  <a:pt x="454" y="176"/>
                </a:lnTo>
                <a:lnTo>
                  <a:pt x="453" y="176"/>
                </a:lnTo>
                <a:lnTo>
                  <a:pt x="453" y="177"/>
                </a:lnTo>
                <a:lnTo>
                  <a:pt x="452" y="178"/>
                </a:lnTo>
                <a:lnTo>
                  <a:pt x="451" y="177"/>
                </a:lnTo>
                <a:lnTo>
                  <a:pt x="451" y="176"/>
                </a:lnTo>
                <a:lnTo>
                  <a:pt x="450" y="176"/>
                </a:lnTo>
                <a:lnTo>
                  <a:pt x="449" y="178"/>
                </a:lnTo>
                <a:lnTo>
                  <a:pt x="448" y="179"/>
                </a:lnTo>
                <a:lnTo>
                  <a:pt x="447" y="179"/>
                </a:lnTo>
                <a:lnTo>
                  <a:pt x="447" y="178"/>
                </a:lnTo>
                <a:lnTo>
                  <a:pt x="447" y="177"/>
                </a:lnTo>
                <a:lnTo>
                  <a:pt x="447" y="176"/>
                </a:lnTo>
                <a:lnTo>
                  <a:pt x="446" y="176"/>
                </a:lnTo>
                <a:lnTo>
                  <a:pt x="445" y="176"/>
                </a:lnTo>
                <a:lnTo>
                  <a:pt x="445" y="178"/>
                </a:lnTo>
                <a:lnTo>
                  <a:pt x="443" y="179"/>
                </a:lnTo>
                <a:lnTo>
                  <a:pt x="443" y="180"/>
                </a:lnTo>
                <a:lnTo>
                  <a:pt x="443" y="181"/>
                </a:lnTo>
                <a:lnTo>
                  <a:pt x="441" y="183"/>
                </a:lnTo>
                <a:lnTo>
                  <a:pt x="440" y="185"/>
                </a:lnTo>
                <a:lnTo>
                  <a:pt x="439" y="185"/>
                </a:lnTo>
                <a:lnTo>
                  <a:pt x="438" y="186"/>
                </a:lnTo>
                <a:lnTo>
                  <a:pt x="437" y="188"/>
                </a:lnTo>
                <a:lnTo>
                  <a:pt x="436" y="189"/>
                </a:lnTo>
                <a:lnTo>
                  <a:pt x="434" y="191"/>
                </a:lnTo>
                <a:lnTo>
                  <a:pt x="433" y="193"/>
                </a:lnTo>
                <a:lnTo>
                  <a:pt x="433" y="194"/>
                </a:lnTo>
                <a:lnTo>
                  <a:pt x="433" y="196"/>
                </a:lnTo>
                <a:lnTo>
                  <a:pt x="433" y="197"/>
                </a:lnTo>
                <a:lnTo>
                  <a:pt x="433" y="198"/>
                </a:lnTo>
                <a:lnTo>
                  <a:pt x="433" y="199"/>
                </a:lnTo>
                <a:lnTo>
                  <a:pt x="433" y="200"/>
                </a:lnTo>
                <a:lnTo>
                  <a:pt x="433" y="201"/>
                </a:lnTo>
                <a:lnTo>
                  <a:pt x="433" y="202"/>
                </a:lnTo>
                <a:lnTo>
                  <a:pt x="430" y="207"/>
                </a:lnTo>
                <a:lnTo>
                  <a:pt x="430" y="208"/>
                </a:lnTo>
                <a:lnTo>
                  <a:pt x="430" y="209"/>
                </a:lnTo>
                <a:lnTo>
                  <a:pt x="428" y="211"/>
                </a:lnTo>
                <a:lnTo>
                  <a:pt x="425" y="213"/>
                </a:lnTo>
                <a:lnTo>
                  <a:pt x="424" y="215"/>
                </a:lnTo>
                <a:lnTo>
                  <a:pt x="424" y="216"/>
                </a:lnTo>
                <a:lnTo>
                  <a:pt x="423" y="215"/>
                </a:lnTo>
                <a:lnTo>
                  <a:pt x="422" y="215"/>
                </a:lnTo>
                <a:lnTo>
                  <a:pt x="421" y="219"/>
                </a:lnTo>
                <a:lnTo>
                  <a:pt x="420" y="222"/>
                </a:lnTo>
                <a:lnTo>
                  <a:pt x="420" y="223"/>
                </a:lnTo>
                <a:lnTo>
                  <a:pt x="418" y="224"/>
                </a:lnTo>
                <a:lnTo>
                  <a:pt x="417" y="225"/>
                </a:lnTo>
                <a:lnTo>
                  <a:pt x="417" y="226"/>
                </a:lnTo>
                <a:lnTo>
                  <a:pt x="418" y="227"/>
                </a:lnTo>
                <a:lnTo>
                  <a:pt x="418" y="228"/>
                </a:lnTo>
                <a:lnTo>
                  <a:pt x="415" y="228"/>
                </a:lnTo>
                <a:lnTo>
                  <a:pt x="414" y="228"/>
                </a:lnTo>
                <a:lnTo>
                  <a:pt x="411" y="231"/>
                </a:lnTo>
                <a:lnTo>
                  <a:pt x="410" y="233"/>
                </a:lnTo>
                <a:lnTo>
                  <a:pt x="411" y="235"/>
                </a:lnTo>
                <a:lnTo>
                  <a:pt x="411" y="237"/>
                </a:lnTo>
                <a:lnTo>
                  <a:pt x="411" y="238"/>
                </a:lnTo>
                <a:lnTo>
                  <a:pt x="413" y="241"/>
                </a:lnTo>
                <a:lnTo>
                  <a:pt x="413" y="242"/>
                </a:lnTo>
                <a:lnTo>
                  <a:pt x="413" y="244"/>
                </a:lnTo>
                <a:lnTo>
                  <a:pt x="415" y="244"/>
                </a:lnTo>
                <a:lnTo>
                  <a:pt x="418" y="246"/>
                </a:lnTo>
                <a:lnTo>
                  <a:pt x="419" y="248"/>
                </a:lnTo>
                <a:lnTo>
                  <a:pt x="418" y="249"/>
                </a:lnTo>
                <a:lnTo>
                  <a:pt x="418" y="250"/>
                </a:lnTo>
                <a:lnTo>
                  <a:pt x="420" y="251"/>
                </a:lnTo>
                <a:lnTo>
                  <a:pt x="421" y="251"/>
                </a:lnTo>
                <a:lnTo>
                  <a:pt x="421" y="252"/>
                </a:lnTo>
                <a:lnTo>
                  <a:pt x="420" y="253"/>
                </a:lnTo>
                <a:lnTo>
                  <a:pt x="420" y="254"/>
                </a:lnTo>
                <a:lnTo>
                  <a:pt x="418" y="255"/>
                </a:lnTo>
                <a:lnTo>
                  <a:pt x="419" y="257"/>
                </a:lnTo>
                <a:lnTo>
                  <a:pt x="418" y="259"/>
                </a:lnTo>
                <a:lnTo>
                  <a:pt x="418" y="260"/>
                </a:lnTo>
                <a:lnTo>
                  <a:pt x="416" y="264"/>
                </a:lnTo>
                <a:lnTo>
                  <a:pt x="415" y="264"/>
                </a:lnTo>
                <a:lnTo>
                  <a:pt x="413" y="266"/>
                </a:lnTo>
                <a:lnTo>
                  <a:pt x="413" y="267"/>
                </a:lnTo>
                <a:lnTo>
                  <a:pt x="414" y="268"/>
                </a:lnTo>
                <a:lnTo>
                  <a:pt x="415" y="269"/>
                </a:lnTo>
                <a:lnTo>
                  <a:pt x="415" y="270"/>
                </a:lnTo>
                <a:lnTo>
                  <a:pt x="415" y="271"/>
                </a:lnTo>
                <a:lnTo>
                  <a:pt x="413" y="272"/>
                </a:lnTo>
                <a:lnTo>
                  <a:pt x="413" y="274"/>
                </a:lnTo>
                <a:lnTo>
                  <a:pt x="414" y="275"/>
                </a:lnTo>
                <a:lnTo>
                  <a:pt x="414" y="276"/>
                </a:lnTo>
                <a:lnTo>
                  <a:pt x="417" y="278"/>
                </a:lnTo>
                <a:lnTo>
                  <a:pt x="418" y="279"/>
                </a:lnTo>
                <a:lnTo>
                  <a:pt x="417" y="281"/>
                </a:lnTo>
                <a:lnTo>
                  <a:pt x="418" y="282"/>
                </a:lnTo>
                <a:lnTo>
                  <a:pt x="419" y="283"/>
                </a:lnTo>
                <a:lnTo>
                  <a:pt x="419" y="284"/>
                </a:lnTo>
                <a:lnTo>
                  <a:pt x="420" y="285"/>
                </a:lnTo>
                <a:lnTo>
                  <a:pt x="420" y="287"/>
                </a:lnTo>
                <a:lnTo>
                  <a:pt x="420" y="288"/>
                </a:lnTo>
                <a:lnTo>
                  <a:pt x="421" y="292"/>
                </a:lnTo>
                <a:lnTo>
                  <a:pt x="421" y="293"/>
                </a:lnTo>
                <a:lnTo>
                  <a:pt x="421" y="294"/>
                </a:lnTo>
                <a:lnTo>
                  <a:pt x="421" y="295"/>
                </a:lnTo>
                <a:lnTo>
                  <a:pt x="423" y="296"/>
                </a:lnTo>
                <a:lnTo>
                  <a:pt x="423" y="299"/>
                </a:lnTo>
                <a:lnTo>
                  <a:pt x="424" y="300"/>
                </a:lnTo>
                <a:lnTo>
                  <a:pt x="424" y="303"/>
                </a:lnTo>
                <a:lnTo>
                  <a:pt x="424" y="304"/>
                </a:lnTo>
                <a:lnTo>
                  <a:pt x="422" y="306"/>
                </a:lnTo>
                <a:lnTo>
                  <a:pt x="422" y="307"/>
                </a:lnTo>
                <a:lnTo>
                  <a:pt x="423" y="310"/>
                </a:lnTo>
                <a:lnTo>
                  <a:pt x="423" y="311"/>
                </a:lnTo>
                <a:lnTo>
                  <a:pt x="423" y="314"/>
                </a:lnTo>
                <a:lnTo>
                  <a:pt x="422" y="315"/>
                </a:lnTo>
                <a:lnTo>
                  <a:pt x="421" y="316"/>
                </a:lnTo>
                <a:lnTo>
                  <a:pt x="419" y="316"/>
                </a:lnTo>
                <a:lnTo>
                  <a:pt x="419" y="317"/>
                </a:lnTo>
                <a:lnTo>
                  <a:pt x="418" y="318"/>
                </a:lnTo>
                <a:lnTo>
                  <a:pt x="417" y="318"/>
                </a:lnTo>
                <a:lnTo>
                  <a:pt x="416" y="318"/>
                </a:lnTo>
                <a:lnTo>
                  <a:pt x="416" y="319"/>
                </a:lnTo>
                <a:lnTo>
                  <a:pt x="415" y="321"/>
                </a:lnTo>
                <a:lnTo>
                  <a:pt x="415" y="322"/>
                </a:lnTo>
                <a:lnTo>
                  <a:pt x="413" y="322"/>
                </a:lnTo>
                <a:lnTo>
                  <a:pt x="412" y="325"/>
                </a:lnTo>
                <a:lnTo>
                  <a:pt x="410" y="326"/>
                </a:lnTo>
                <a:lnTo>
                  <a:pt x="410" y="329"/>
                </a:lnTo>
                <a:lnTo>
                  <a:pt x="408" y="330"/>
                </a:lnTo>
                <a:lnTo>
                  <a:pt x="408" y="332"/>
                </a:lnTo>
                <a:lnTo>
                  <a:pt x="407" y="332"/>
                </a:lnTo>
                <a:lnTo>
                  <a:pt x="404" y="333"/>
                </a:lnTo>
                <a:lnTo>
                  <a:pt x="404" y="334"/>
                </a:lnTo>
                <a:lnTo>
                  <a:pt x="403" y="335"/>
                </a:lnTo>
                <a:lnTo>
                  <a:pt x="404" y="335"/>
                </a:lnTo>
                <a:lnTo>
                  <a:pt x="404" y="336"/>
                </a:lnTo>
                <a:lnTo>
                  <a:pt x="404" y="337"/>
                </a:lnTo>
                <a:lnTo>
                  <a:pt x="404" y="339"/>
                </a:lnTo>
                <a:lnTo>
                  <a:pt x="404" y="343"/>
                </a:lnTo>
                <a:lnTo>
                  <a:pt x="404" y="344"/>
                </a:lnTo>
                <a:lnTo>
                  <a:pt x="403" y="344"/>
                </a:lnTo>
                <a:lnTo>
                  <a:pt x="403" y="345"/>
                </a:lnTo>
                <a:lnTo>
                  <a:pt x="403" y="348"/>
                </a:lnTo>
                <a:lnTo>
                  <a:pt x="404" y="348"/>
                </a:lnTo>
                <a:lnTo>
                  <a:pt x="403" y="350"/>
                </a:lnTo>
                <a:lnTo>
                  <a:pt x="404" y="353"/>
                </a:lnTo>
                <a:lnTo>
                  <a:pt x="403" y="355"/>
                </a:lnTo>
                <a:lnTo>
                  <a:pt x="403" y="356"/>
                </a:lnTo>
                <a:lnTo>
                  <a:pt x="404" y="357"/>
                </a:lnTo>
                <a:lnTo>
                  <a:pt x="404" y="358"/>
                </a:lnTo>
                <a:lnTo>
                  <a:pt x="404" y="360"/>
                </a:lnTo>
                <a:lnTo>
                  <a:pt x="404" y="361"/>
                </a:lnTo>
                <a:lnTo>
                  <a:pt x="406" y="361"/>
                </a:lnTo>
                <a:lnTo>
                  <a:pt x="407" y="362"/>
                </a:lnTo>
                <a:lnTo>
                  <a:pt x="407" y="364"/>
                </a:lnTo>
                <a:lnTo>
                  <a:pt x="406" y="364"/>
                </a:lnTo>
                <a:lnTo>
                  <a:pt x="404" y="365"/>
                </a:lnTo>
                <a:lnTo>
                  <a:pt x="404" y="367"/>
                </a:lnTo>
                <a:lnTo>
                  <a:pt x="406" y="367"/>
                </a:lnTo>
                <a:lnTo>
                  <a:pt x="407" y="370"/>
                </a:lnTo>
                <a:lnTo>
                  <a:pt x="407" y="371"/>
                </a:lnTo>
                <a:lnTo>
                  <a:pt x="409" y="371"/>
                </a:lnTo>
                <a:lnTo>
                  <a:pt x="410" y="371"/>
                </a:lnTo>
                <a:lnTo>
                  <a:pt x="411" y="371"/>
                </a:lnTo>
                <a:lnTo>
                  <a:pt x="411" y="372"/>
                </a:lnTo>
                <a:lnTo>
                  <a:pt x="412" y="374"/>
                </a:lnTo>
                <a:lnTo>
                  <a:pt x="412" y="375"/>
                </a:lnTo>
                <a:lnTo>
                  <a:pt x="413" y="376"/>
                </a:lnTo>
                <a:lnTo>
                  <a:pt x="415" y="377"/>
                </a:lnTo>
                <a:lnTo>
                  <a:pt x="415" y="378"/>
                </a:lnTo>
                <a:lnTo>
                  <a:pt x="417" y="379"/>
                </a:lnTo>
                <a:lnTo>
                  <a:pt x="418" y="379"/>
                </a:lnTo>
                <a:lnTo>
                  <a:pt x="419" y="380"/>
                </a:lnTo>
                <a:lnTo>
                  <a:pt x="420" y="380"/>
                </a:lnTo>
                <a:lnTo>
                  <a:pt x="420" y="381"/>
                </a:lnTo>
                <a:lnTo>
                  <a:pt x="420" y="382"/>
                </a:lnTo>
                <a:lnTo>
                  <a:pt x="421" y="383"/>
                </a:lnTo>
                <a:lnTo>
                  <a:pt x="421" y="385"/>
                </a:lnTo>
                <a:lnTo>
                  <a:pt x="420" y="387"/>
                </a:lnTo>
                <a:lnTo>
                  <a:pt x="421" y="387"/>
                </a:lnTo>
                <a:lnTo>
                  <a:pt x="422" y="387"/>
                </a:lnTo>
                <a:lnTo>
                  <a:pt x="421" y="389"/>
                </a:lnTo>
                <a:lnTo>
                  <a:pt x="420" y="390"/>
                </a:lnTo>
                <a:lnTo>
                  <a:pt x="420" y="391"/>
                </a:lnTo>
                <a:lnTo>
                  <a:pt x="418" y="393"/>
                </a:lnTo>
                <a:lnTo>
                  <a:pt x="419" y="396"/>
                </a:lnTo>
                <a:lnTo>
                  <a:pt x="419" y="398"/>
                </a:lnTo>
                <a:lnTo>
                  <a:pt x="418" y="399"/>
                </a:lnTo>
                <a:lnTo>
                  <a:pt x="418" y="400"/>
                </a:lnTo>
                <a:lnTo>
                  <a:pt x="419" y="400"/>
                </a:lnTo>
                <a:lnTo>
                  <a:pt x="418" y="402"/>
                </a:lnTo>
                <a:lnTo>
                  <a:pt x="418" y="403"/>
                </a:lnTo>
                <a:lnTo>
                  <a:pt x="418" y="404"/>
                </a:lnTo>
                <a:lnTo>
                  <a:pt x="417" y="406"/>
                </a:lnTo>
                <a:lnTo>
                  <a:pt x="415" y="409"/>
                </a:lnTo>
                <a:lnTo>
                  <a:pt x="416" y="409"/>
                </a:lnTo>
                <a:lnTo>
                  <a:pt x="416" y="410"/>
                </a:lnTo>
                <a:lnTo>
                  <a:pt x="415" y="412"/>
                </a:lnTo>
                <a:lnTo>
                  <a:pt x="413" y="414"/>
                </a:lnTo>
                <a:lnTo>
                  <a:pt x="411" y="415"/>
                </a:lnTo>
                <a:lnTo>
                  <a:pt x="410" y="417"/>
                </a:lnTo>
                <a:lnTo>
                  <a:pt x="410" y="418"/>
                </a:lnTo>
                <a:lnTo>
                  <a:pt x="409" y="418"/>
                </a:lnTo>
                <a:lnTo>
                  <a:pt x="407" y="418"/>
                </a:lnTo>
                <a:lnTo>
                  <a:pt x="405" y="417"/>
                </a:lnTo>
                <a:lnTo>
                  <a:pt x="404" y="417"/>
                </a:lnTo>
                <a:lnTo>
                  <a:pt x="402" y="419"/>
                </a:lnTo>
                <a:lnTo>
                  <a:pt x="401" y="419"/>
                </a:lnTo>
                <a:lnTo>
                  <a:pt x="399" y="419"/>
                </a:lnTo>
                <a:lnTo>
                  <a:pt x="398" y="419"/>
                </a:lnTo>
                <a:lnTo>
                  <a:pt x="395" y="419"/>
                </a:lnTo>
                <a:lnTo>
                  <a:pt x="392" y="419"/>
                </a:lnTo>
                <a:lnTo>
                  <a:pt x="391" y="420"/>
                </a:lnTo>
                <a:lnTo>
                  <a:pt x="390" y="421"/>
                </a:lnTo>
                <a:lnTo>
                  <a:pt x="388" y="421"/>
                </a:lnTo>
                <a:lnTo>
                  <a:pt x="385" y="421"/>
                </a:lnTo>
                <a:lnTo>
                  <a:pt x="384" y="422"/>
                </a:lnTo>
                <a:lnTo>
                  <a:pt x="382" y="422"/>
                </a:lnTo>
                <a:lnTo>
                  <a:pt x="382" y="423"/>
                </a:lnTo>
                <a:lnTo>
                  <a:pt x="381" y="423"/>
                </a:lnTo>
                <a:lnTo>
                  <a:pt x="381" y="424"/>
                </a:lnTo>
                <a:lnTo>
                  <a:pt x="380" y="424"/>
                </a:lnTo>
                <a:lnTo>
                  <a:pt x="378" y="424"/>
                </a:lnTo>
                <a:lnTo>
                  <a:pt x="375" y="423"/>
                </a:lnTo>
                <a:lnTo>
                  <a:pt x="375" y="422"/>
                </a:lnTo>
                <a:lnTo>
                  <a:pt x="374" y="421"/>
                </a:lnTo>
                <a:lnTo>
                  <a:pt x="372" y="420"/>
                </a:lnTo>
                <a:lnTo>
                  <a:pt x="371" y="419"/>
                </a:lnTo>
                <a:lnTo>
                  <a:pt x="371" y="418"/>
                </a:lnTo>
                <a:lnTo>
                  <a:pt x="370" y="418"/>
                </a:lnTo>
                <a:lnTo>
                  <a:pt x="370" y="417"/>
                </a:lnTo>
                <a:lnTo>
                  <a:pt x="369" y="417"/>
                </a:lnTo>
                <a:lnTo>
                  <a:pt x="369" y="418"/>
                </a:lnTo>
                <a:lnTo>
                  <a:pt x="368" y="418"/>
                </a:lnTo>
                <a:lnTo>
                  <a:pt x="367" y="417"/>
                </a:lnTo>
                <a:lnTo>
                  <a:pt x="366" y="416"/>
                </a:lnTo>
                <a:lnTo>
                  <a:pt x="364" y="415"/>
                </a:lnTo>
                <a:lnTo>
                  <a:pt x="363" y="414"/>
                </a:lnTo>
                <a:lnTo>
                  <a:pt x="362" y="414"/>
                </a:lnTo>
                <a:lnTo>
                  <a:pt x="361" y="414"/>
                </a:lnTo>
                <a:lnTo>
                  <a:pt x="360" y="414"/>
                </a:lnTo>
                <a:lnTo>
                  <a:pt x="359" y="413"/>
                </a:lnTo>
                <a:lnTo>
                  <a:pt x="358" y="414"/>
                </a:lnTo>
                <a:lnTo>
                  <a:pt x="356" y="414"/>
                </a:lnTo>
                <a:lnTo>
                  <a:pt x="355" y="415"/>
                </a:lnTo>
                <a:lnTo>
                  <a:pt x="353" y="414"/>
                </a:lnTo>
                <a:lnTo>
                  <a:pt x="352" y="415"/>
                </a:lnTo>
                <a:lnTo>
                  <a:pt x="352" y="416"/>
                </a:lnTo>
                <a:lnTo>
                  <a:pt x="349" y="416"/>
                </a:lnTo>
                <a:lnTo>
                  <a:pt x="347" y="418"/>
                </a:lnTo>
                <a:lnTo>
                  <a:pt x="345" y="418"/>
                </a:lnTo>
                <a:lnTo>
                  <a:pt x="344" y="418"/>
                </a:lnTo>
                <a:lnTo>
                  <a:pt x="344" y="419"/>
                </a:lnTo>
                <a:lnTo>
                  <a:pt x="343" y="419"/>
                </a:lnTo>
                <a:lnTo>
                  <a:pt x="343" y="417"/>
                </a:lnTo>
                <a:lnTo>
                  <a:pt x="341" y="416"/>
                </a:lnTo>
                <a:lnTo>
                  <a:pt x="340" y="417"/>
                </a:lnTo>
                <a:lnTo>
                  <a:pt x="340" y="418"/>
                </a:lnTo>
                <a:lnTo>
                  <a:pt x="336" y="418"/>
                </a:lnTo>
                <a:lnTo>
                  <a:pt x="336" y="419"/>
                </a:lnTo>
                <a:lnTo>
                  <a:pt x="335" y="419"/>
                </a:lnTo>
                <a:lnTo>
                  <a:pt x="335" y="420"/>
                </a:lnTo>
                <a:lnTo>
                  <a:pt x="335" y="422"/>
                </a:lnTo>
                <a:lnTo>
                  <a:pt x="334" y="422"/>
                </a:lnTo>
                <a:lnTo>
                  <a:pt x="333" y="422"/>
                </a:lnTo>
                <a:lnTo>
                  <a:pt x="332" y="421"/>
                </a:lnTo>
                <a:lnTo>
                  <a:pt x="331" y="421"/>
                </a:lnTo>
                <a:lnTo>
                  <a:pt x="331" y="422"/>
                </a:lnTo>
                <a:lnTo>
                  <a:pt x="332" y="424"/>
                </a:lnTo>
                <a:lnTo>
                  <a:pt x="332" y="425"/>
                </a:lnTo>
                <a:lnTo>
                  <a:pt x="331" y="426"/>
                </a:lnTo>
                <a:lnTo>
                  <a:pt x="331" y="425"/>
                </a:lnTo>
                <a:lnTo>
                  <a:pt x="331" y="424"/>
                </a:lnTo>
                <a:lnTo>
                  <a:pt x="330" y="423"/>
                </a:lnTo>
                <a:lnTo>
                  <a:pt x="329" y="424"/>
                </a:lnTo>
                <a:lnTo>
                  <a:pt x="329" y="426"/>
                </a:lnTo>
                <a:lnTo>
                  <a:pt x="327" y="426"/>
                </a:lnTo>
                <a:lnTo>
                  <a:pt x="326" y="428"/>
                </a:lnTo>
                <a:lnTo>
                  <a:pt x="326" y="429"/>
                </a:lnTo>
                <a:lnTo>
                  <a:pt x="326" y="430"/>
                </a:lnTo>
                <a:lnTo>
                  <a:pt x="325" y="430"/>
                </a:lnTo>
                <a:lnTo>
                  <a:pt x="324" y="431"/>
                </a:lnTo>
                <a:lnTo>
                  <a:pt x="324" y="433"/>
                </a:lnTo>
                <a:lnTo>
                  <a:pt x="322" y="435"/>
                </a:lnTo>
                <a:lnTo>
                  <a:pt x="321" y="435"/>
                </a:lnTo>
                <a:lnTo>
                  <a:pt x="320" y="435"/>
                </a:lnTo>
                <a:lnTo>
                  <a:pt x="320" y="437"/>
                </a:lnTo>
                <a:lnTo>
                  <a:pt x="319" y="438"/>
                </a:lnTo>
                <a:lnTo>
                  <a:pt x="319" y="439"/>
                </a:lnTo>
                <a:lnTo>
                  <a:pt x="319" y="440"/>
                </a:lnTo>
                <a:lnTo>
                  <a:pt x="319" y="441"/>
                </a:lnTo>
                <a:lnTo>
                  <a:pt x="318" y="442"/>
                </a:lnTo>
                <a:lnTo>
                  <a:pt x="317" y="444"/>
                </a:lnTo>
                <a:lnTo>
                  <a:pt x="316" y="445"/>
                </a:lnTo>
                <a:lnTo>
                  <a:pt x="315" y="444"/>
                </a:lnTo>
                <a:lnTo>
                  <a:pt x="313" y="445"/>
                </a:lnTo>
                <a:lnTo>
                  <a:pt x="311" y="445"/>
                </a:lnTo>
                <a:lnTo>
                  <a:pt x="309" y="445"/>
                </a:lnTo>
                <a:lnTo>
                  <a:pt x="308" y="447"/>
                </a:lnTo>
                <a:lnTo>
                  <a:pt x="306" y="448"/>
                </a:lnTo>
                <a:lnTo>
                  <a:pt x="304" y="448"/>
                </a:lnTo>
                <a:lnTo>
                  <a:pt x="304" y="449"/>
                </a:lnTo>
                <a:lnTo>
                  <a:pt x="303" y="449"/>
                </a:lnTo>
                <a:lnTo>
                  <a:pt x="302" y="450"/>
                </a:lnTo>
                <a:lnTo>
                  <a:pt x="301" y="451"/>
                </a:lnTo>
                <a:lnTo>
                  <a:pt x="301" y="452"/>
                </a:lnTo>
                <a:lnTo>
                  <a:pt x="299" y="452"/>
                </a:lnTo>
                <a:lnTo>
                  <a:pt x="298" y="454"/>
                </a:lnTo>
                <a:lnTo>
                  <a:pt x="297" y="455"/>
                </a:lnTo>
                <a:lnTo>
                  <a:pt x="297" y="456"/>
                </a:lnTo>
                <a:lnTo>
                  <a:pt x="295" y="458"/>
                </a:lnTo>
                <a:lnTo>
                  <a:pt x="293" y="458"/>
                </a:lnTo>
                <a:lnTo>
                  <a:pt x="293" y="459"/>
                </a:lnTo>
                <a:lnTo>
                  <a:pt x="292" y="460"/>
                </a:lnTo>
                <a:lnTo>
                  <a:pt x="291" y="460"/>
                </a:lnTo>
                <a:lnTo>
                  <a:pt x="291" y="461"/>
                </a:lnTo>
                <a:lnTo>
                  <a:pt x="291" y="462"/>
                </a:lnTo>
                <a:lnTo>
                  <a:pt x="290" y="464"/>
                </a:lnTo>
                <a:lnTo>
                  <a:pt x="289" y="464"/>
                </a:lnTo>
                <a:lnTo>
                  <a:pt x="288" y="464"/>
                </a:lnTo>
                <a:lnTo>
                  <a:pt x="287" y="464"/>
                </a:lnTo>
                <a:lnTo>
                  <a:pt x="286" y="462"/>
                </a:lnTo>
                <a:lnTo>
                  <a:pt x="283" y="463"/>
                </a:lnTo>
                <a:lnTo>
                  <a:pt x="280" y="462"/>
                </a:lnTo>
                <a:lnTo>
                  <a:pt x="280" y="463"/>
                </a:lnTo>
                <a:lnTo>
                  <a:pt x="278" y="464"/>
                </a:lnTo>
                <a:lnTo>
                  <a:pt x="278" y="465"/>
                </a:lnTo>
                <a:lnTo>
                  <a:pt x="277" y="466"/>
                </a:lnTo>
                <a:lnTo>
                  <a:pt x="277" y="467"/>
                </a:lnTo>
                <a:lnTo>
                  <a:pt x="276" y="467"/>
                </a:lnTo>
                <a:lnTo>
                  <a:pt x="275" y="467"/>
                </a:lnTo>
                <a:lnTo>
                  <a:pt x="274" y="467"/>
                </a:lnTo>
                <a:lnTo>
                  <a:pt x="274" y="468"/>
                </a:lnTo>
                <a:lnTo>
                  <a:pt x="274" y="469"/>
                </a:lnTo>
                <a:lnTo>
                  <a:pt x="273" y="470"/>
                </a:lnTo>
                <a:lnTo>
                  <a:pt x="272" y="470"/>
                </a:lnTo>
                <a:lnTo>
                  <a:pt x="271" y="471"/>
                </a:lnTo>
                <a:lnTo>
                  <a:pt x="270" y="471"/>
                </a:lnTo>
                <a:lnTo>
                  <a:pt x="268" y="471"/>
                </a:lnTo>
                <a:lnTo>
                  <a:pt x="267" y="472"/>
                </a:lnTo>
                <a:lnTo>
                  <a:pt x="266" y="472"/>
                </a:lnTo>
                <a:lnTo>
                  <a:pt x="265" y="473"/>
                </a:lnTo>
                <a:lnTo>
                  <a:pt x="263" y="473"/>
                </a:lnTo>
                <a:lnTo>
                  <a:pt x="262" y="472"/>
                </a:lnTo>
                <a:lnTo>
                  <a:pt x="259" y="473"/>
                </a:lnTo>
                <a:lnTo>
                  <a:pt x="258" y="474"/>
                </a:lnTo>
                <a:lnTo>
                  <a:pt x="257" y="474"/>
                </a:lnTo>
                <a:lnTo>
                  <a:pt x="257" y="473"/>
                </a:lnTo>
                <a:lnTo>
                  <a:pt x="255" y="474"/>
                </a:lnTo>
                <a:lnTo>
                  <a:pt x="254" y="475"/>
                </a:lnTo>
                <a:lnTo>
                  <a:pt x="253" y="476"/>
                </a:lnTo>
                <a:lnTo>
                  <a:pt x="252" y="477"/>
                </a:lnTo>
                <a:lnTo>
                  <a:pt x="251" y="476"/>
                </a:lnTo>
                <a:lnTo>
                  <a:pt x="250" y="477"/>
                </a:lnTo>
                <a:lnTo>
                  <a:pt x="249" y="477"/>
                </a:lnTo>
                <a:lnTo>
                  <a:pt x="248" y="477"/>
                </a:lnTo>
                <a:lnTo>
                  <a:pt x="247" y="477"/>
                </a:lnTo>
                <a:lnTo>
                  <a:pt x="246" y="477"/>
                </a:lnTo>
                <a:lnTo>
                  <a:pt x="245" y="477"/>
                </a:lnTo>
                <a:lnTo>
                  <a:pt x="243" y="478"/>
                </a:lnTo>
                <a:lnTo>
                  <a:pt x="243" y="479"/>
                </a:lnTo>
                <a:lnTo>
                  <a:pt x="241" y="481"/>
                </a:lnTo>
                <a:lnTo>
                  <a:pt x="240" y="481"/>
                </a:lnTo>
                <a:lnTo>
                  <a:pt x="239" y="481"/>
                </a:lnTo>
                <a:lnTo>
                  <a:pt x="239" y="483"/>
                </a:lnTo>
                <a:lnTo>
                  <a:pt x="238" y="483"/>
                </a:lnTo>
                <a:lnTo>
                  <a:pt x="238" y="484"/>
                </a:lnTo>
                <a:lnTo>
                  <a:pt x="236" y="484"/>
                </a:lnTo>
                <a:lnTo>
                  <a:pt x="236" y="485"/>
                </a:lnTo>
                <a:lnTo>
                  <a:pt x="235" y="484"/>
                </a:lnTo>
                <a:lnTo>
                  <a:pt x="235" y="485"/>
                </a:lnTo>
                <a:lnTo>
                  <a:pt x="236" y="486"/>
                </a:lnTo>
                <a:lnTo>
                  <a:pt x="235" y="486"/>
                </a:lnTo>
                <a:lnTo>
                  <a:pt x="234" y="486"/>
                </a:lnTo>
                <a:lnTo>
                  <a:pt x="234" y="487"/>
                </a:lnTo>
                <a:lnTo>
                  <a:pt x="234" y="488"/>
                </a:lnTo>
                <a:lnTo>
                  <a:pt x="233" y="488"/>
                </a:lnTo>
                <a:lnTo>
                  <a:pt x="233" y="489"/>
                </a:lnTo>
                <a:lnTo>
                  <a:pt x="233" y="490"/>
                </a:lnTo>
                <a:lnTo>
                  <a:pt x="232" y="490"/>
                </a:lnTo>
                <a:lnTo>
                  <a:pt x="233" y="491"/>
                </a:lnTo>
                <a:lnTo>
                  <a:pt x="233" y="493"/>
                </a:lnTo>
                <a:lnTo>
                  <a:pt x="233" y="494"/>
                </a:lnTo>
                <a:lnTo>
                  <a:pt x="232" y="493"/>
                </a:lnTo>
                <a:lnTo>
                  <a:pt x="232" y="494"/>
                </a:lnTo>
                <a:lnTo>
                  <a:pt x="231" y="494"/>
                </a:lnTo>
                <a:lnTo>
                  <a:pt x="231" y="496"/>
                </a:lnTo>
                <a:lnTo>
                  <a:pt x="231" y="497"/>
                </a:lnTo>
                <a:lnTo>
                  <a:pt x="230" y="497"/>
                </a:lnTo>
                <a:lnTo>
                  <a:pt x="231" y="498"/>
                </a:lnTo>
                <a:lnTo>
                  <a:pt x="230" y="499"/>
                </a:lnTo>
                <a:lnTo>
                  <a:pt x="229" y="499"/>
                </a:lnTo>
                <a:lnTo>
                  <a:pt x="230" y="500"/>
                </a:lnTo>
                <a:lnTo>
                  <a:pt x="231" y="500"/>
                </a:lnTo>
                <a:lnTo>
                  <a:pt x="229" y="501"/>
                </a:lnTo>
                <a:lnTo>
                  <a:pt x="231" y="502"/>
                </a:lnTo>
                <a:lnTo>
                  <a:pt x="231" y="503"/>
                </a:lnTo>
                <a:lnTo>
                  <a:pt x="230" y="503"/>
                </a:lnTo>
                <a:lnTo>
                  <a:pt x="229" y="503"/>
                </a:lnTo>
                <a:lnTo>
                  <a:pt x="229" y="504"/>
                </a:lnTo>
                <a:lnTo>
                  <a:pt x="228" y="505"/>
                </a:lnTo>
                <a:lnTo>
                  <a:pt x="228" y="506"/>
                </a:lnTo>
                <a:lnTo>
                  <a:pt x="229" y="506"/>
                </a:lnTo>
                <a:lnTo>
                  <a:pt x="228" y="506"/>
                </a:lnTo>
                <a:lnTo>
                  <a:pt x="228" y="509"/>
                </a:lnTo>
                <a:lnTo>
                  <a:pt x="228" y="510"/>
                </a:lnTo>
                <a:lnTo>
                  <a:pt x="227" y="511"/>
                </a:lnTo>
                <a:lnTo>
                  <a:pt x="228" y="513"/>
                </a:lnTo>
                <a:lnTo>
                  <a:pt x="227" y="514"/>
                </a:lnTo>
                <a:lnTo>
                  <a:pt x="226" y="516"/>
                </a:lnTo>
                <a:lnTo>
                  <a:pt x="227" y="517"/>
                </a:lnTo>
                <a:lnTo>
                  <a:pt x="226" y="518"/>
                </a:lnTo>
                <a:lnTo>
                  <a:pt x="226" y="519"/>
                </a:lnTo>
                <a:lnTo>
                  <a:pt x="226" y="520"/>
                </a:lnTo>
                <a:lnTo>
                  <a:pt x="225" y="522"/>
                </a:lnTo>
                <a:lnTo>
                  <a:pt x="225" y="523"/>
                </a:lnTo>
                <a:lnTo>
                  <a:pt x="224" y="523"/>
                </a:lnTo>
                <a:lnTo>
                  <a:pt x="225" y="524"/>
                </a:lnTo>
                <a:lnTo>
                  <a:pt x="221" y="527"/>
                </a:lnTo>
                <a:lnTo>
                  <a:pt x="220" y="530"/>
                </a:lnTo>
                <a:lnTo>
                  <a:pt x="219" y="531"/>
                </a:lnTo>
                <a:lnTo>
                  <a:pt x="219" y="532"/>
                </a:lnTo>
                <a:lnTo>
                  <a:pt x="219" y="533"/>
                </a:lnTo>
                <a:lnTo>
                  <a:pt x="219" y="535"/>
                </a:lnTo>
                <a:lnTo>
                  <a:pt x="219" y="536"/>
                </a:lnTo>
                <a:lnTo>
                  <a:pt x="218" y="536"/>
                </a:lnTo>
                <a:lnTo>
                  <a:pt x="217" y="537"/>
                </a:lnTo>
                <a:lnTo>
                  <a:pt x="216" y="538"/>
                </a:lnTo>
                <a:lnTo>
                  <a:pt x="216" y="539"/>
                </a:lnTo>
                <a:lnTo>
                  <a:pt x="216" y="540"/>
                </a:lnTo>
                <a:lnTo>
                  <a:pt x="215" y="541"/>
                </a:lnTo>
                <a:lnTo>
                  <a:pt x="215" y="542"/>
                </a:lnTo>
                <a:lnTo>
                  <a:pt x="215" y="544"/>
                </a:lnTo>
                <a:lnTo>
                  <a:pt x="214" y="545"/>
                </a:lnTo>
                <a:lnTo>
                  <a:pt x="215" y="545"/>
                </a:lnTo>
                <a:lnTo>
                  <a:pt x="214" y="547"/>
                </a:lnTo>
                <a:lnTo>
                  <a:pt x="213" y="548"/>
                </a:lnTo>
                <a:lnTo>
                  <a:pt x="214" y="549"/>
                </a:lnTo>
                <a:lnTo>
                  <a:pt x="213" y="549"/>
                </a:lnTo>
                <a:lnTo>
                  <a:pt x="213" y="550"/>
                </a:lnTo>
                <a:lnTo>
                  <a:pt x="213" y="551"/>
                </a:lnTo>
                <a:lnTo>
                  <a:pt x="211" y="552"/>
                </a:lnTo>
                <a:lnTo>
                  <a:pt x="213" y="553"/>
                </a:lnTo>
                <a:lnTo>
                  <a:pt x="212" y="554"/>
                </a:lnTo>
                <a:lnTo>
                  <a:pt x="211" y="554"/>
                </a:lnTo>
                <a:lnTo>
                  <a:pt x="210" y="554"/>
                </a:lnTo>
                <a:lnTo>
                  <a:pt x="210" y="555"/>
                </a:lnTo>
                <a:lnTo>
                  <a:pt x="209" y="556"/>
                </a:lnTo>
                <a:lnTo>
                  <a:pt x="209" y="557"/>
                </a:lnTo>
                <a:lnTo>
                  <a:pt x="210" y="557"/>
                </a:lnTo>
                <a:lnTo>
                  <a:pt x="209" y="558"/>
                </a:lnTo>
                <a:lnTo>
                  <a:pt x="207" y="561"/>
                </a:lnTo>
                <a:lnTo>
                  <a:pt x="206" y="562"/>
                </a:lnTo>
                <a:lnTo>
                  <a:pt x="205" y="562"/>
                </a:lnTo>
                <a:lnTo>
                  <a:pt x="205" y="563"/>
                </a:lnTo>
                <a:lnTo>
                  <a:pt x="204" y="565"/>
                </a:lnTo>
                <a:lnTo>
                  <a:pt x="203" y="565"/>
                </a:lnTo>
                <a:lnTo>
                  <a:pt x="202" y="565"/>
                </a:lnTo>
                <a:lnTo>
                  <a:pt x="201" y="566"/>
                </a:lnTo>
                <a:lnTo>
                  <a:pt x="201" y="567"/>
                </a:lnTo>
                <a:lnTo>
                  <a:pt x="200" y="568"/>
                </a:lnTo>
                <a:lnTo>
                  <a:pt x="199" y="568"/>
                </a:lnTo>
                <a:lnTo>
                  <a:pt x="199" y="569"/>
                </a:lnTo>
                <a:lnTo>
                  <a:pt x="200" y="570"/>
                </a:lnTo>
                <a:lnTo>
                  <a:pt x="200" y="571"/>
                </a:lnTo>
                <a:lnTo>
                  <a:pt x="199" y="570"/>
                </a:lnTo>
                <a:lnTo>
                  <a:pt x="199" y="571"/>
                </a:lnTo>
                <a:lnTo>
                  <a:pt x="199" y="572"/>
                </a:lnTo>
                <a:lnTo>
                  <a:pt x="199" y="573"/>
                </a:lnTo>
                <a:lnTo>
                  <a:pt x="198" y="574"/>
                </a:lnTo>
                <a:lnTo>
                  <a:pt x="197" y="575"/>
                </a:lnTo>
                <a:lnTo>
                  <a:pt x="198" y="576"/>
                </a:lnTo>
                <a:lnTo>
                  <a:pt x="197" y="577"/>
                </a:lnTo>
                <a:lnTo>
                  <a:pt x="197" y="578"/>
                </a:lnTo>
                <a:lnTo>
                  <a:pt x="198" y="579"/>
                </a:lnTo>
                <a:lnTo>
                  <a:pt x="198" y="580"/>
                </a:lnTo>
                <a:lnTo>
                  <a:pt x="199" y="581"/>
                </a:lnTo>
                <a:lnTo>
                  <a:pt x="199" y="582"/>
                </a:lnTo>
                <a:lnTo>
                  <a:pt x="201" y="583"/>
                </a:lnTo>
                <a:lnTo>
                  <a:pt x="200" y="584"/>
                </a:lnTo>
                <a:lnTo>
                  <a:pt x="201" y="585"/>
                </a:lnTo>
                <a:lnTo>
                  <a:pt x="201" y="586"/>
                </a:lnTo>
                <a:lnTo>
                  <a:pt x="201" y="587"/>
                </a:lnTo>
                <a:lnTo>
                  <a:pt x="202" y="587"/>
                </a:lnTo>
                <a:lnTo>
                  <a:pt x="202" y="588"/>
                </a:lnTo>
                <a:lnTo>
                  <a:pt x="202" y="589"/>
                </a:lnTo>
                <a:lnTo>
                  <a:pt x="202" y="590"/>
                </a:lnTo>
                <a:lnTo>
                  <a:pt x="202" y="591"/>
                </a:lnTo>
                <a:lnTo>
                  <a:pt x="202" y="592"/>
                </a:lnTo>
                <a:lnTo>
                  <a:pt x="202" y="593"/>
                </a:lnTo>
                <a:lnTo>
                  <a:pt x="202" y="594"/>
                </a:lnTo>
                <a:lnTo>
                  <a:pt x="203" y="594"/>
                </a:lnTo>
                <a:lnTo>
                  <a:pt x="204" y="596"/>
                </a:lnTo>
                <a:lnTo>
                  <a:pt x="203" y="596"/>
                </a:lnTo>
                <a:lnTo>
                  <a:pt x="204" y="597"/>
                </a:lnTo>
                <a:lnTo>
                  <a:pt x="203" y="599"/>
                </a:lnTo>
                <a:lnTo>
                  <a:pt x="204" y="599"/>
                </a:lnTo>
                <a:lnTo>
                  <a:pt x="204" y="600"/>
                </a:lnTo>
                <a:lnTo>
                  <a:pt x="204" y="601"/>
                </a:lnTo>
                <a:lnTo>
                  <a:pt x="203" y="601"/>
                </a:lnTo>
                <a:lnTo>
                  <a:pt x="204" y="603"/>
                </a:lnTo>
                <a:lnTo>
                  <a:pt x="204" y="604"/>
                </a:lnTo>
                <a:lnTo>
                  <a:pt x="203" y="604"/>
                </a:lnTo>
                <a:lnTo>
                  <a:pt x="204" y="605"/>
                </a:lnTo>
                <a:lnTo>
                  <a:pt x="203" y="605"/>
                </a:lnTo>
                <a:lnTo>
                  <a:pt x="204" y="605"/>
                </a:lnTo>
                <a:lnTo>
                  <a:pt x="204" y="606"/>
                </a:lnTo>
                <a:lnTo>
                  <a:pt x="205" y="607"/>
                </a:lnTo>
                <a:lnTo>
                  <a:pt x="204" y="607"/>
                </a:lnTo>
                <a:lnTo>
                  <a:pt x="205" y="607"/>
                </a:lnTo>
                <a:lnTo>
                  <a:pt x="205" y="608"/>
                </a:lnTo>
                <a:lnTo>
                  <a:pt x="206" y="608"/>
                </a:lnTo>
                <a:lnTo>
                  <a:pt x="207" y="608"/>
                </a:lnTo>
                <a:lnTo>
                  <a:pt x="207" y="609"/>
                </a:lnTo>
                <a:lnTo>
                  <a:pt x="209" y="610"/>
                </a:lnTo>
                <a:lnTo>
                  <a:pt x="210" y="610"/>
                </a:lnTo>
                <a:lnTo>
                  <a:pt x="210" y="613"/>
                </a:lnTo>
                <a:lnTo>
                  <a:pt x="211" y="614"/>
                </a:lnTo>
                <a:lnTo>
                  <a:pt x="210" y="614"/>
                </a:lnTo>
                <a:lnTo>
                  <a:pt x="211" y="614"/>
                </a:lnTo>
                <a:lnTo>
                  <a:pt x="211" y="615"/>
                </a:lnTo>
                <a:lnTo>
                  <a:pt x="211" y="616"/>
                </a:lnTo>
                <a:lnTo>
                  <a:pt x="211" y="617"/>
                </a:lnTo>
                <a:lnTo>
                  <a:pt x="212" y="617"/>
                </a:lnTo>
                <a:lnTo>
                  <a:pt x="211" y="617"/>
                </a:lnTo>
                <a:lnTo>
                  <a:pt x="210" y="618"/>
                </a:lnTo>
                <a:lnTo>
                  <a:pt x="210" y="619"/>
                </a:lnTo>
                <a:lnTo>
                  <a:pt x="209" y="620"/>
                </a:lnTo>
                <a:lnTo>
                  <a:pt x="208" y="621"/>
                </a:lnTo>
                <a:lnTo>
                  <a:pt x="209" y="622"/>
                </a:lnTo>
                <a:lnTo>
                  <a:pt x="207" y="623"/>
                </a:lnTo>
                <a:lnTo>
                  <a:pt x="207" y="624"/>
                </a:lnTo>
                <a:lnTo>
                  <a:pt x="208" y="625"/>
                </a:lnTo>
                <a:lnTo>
                  <a:pt x="208" y="626"/>
                </a:lnTo>
                <a:lnTo>
                  <a:pt x="209" y="626"/>
                </a:lnTo>
                <a:lnTo>
                  <a:pt x="209" y="627"/>
                </a:lnTo>
                <a:lnTo>
                  <a:pt x="209" y="628"/>
                </a:lnTo>
                <a:lnTo>
                  <a:pt x="209" y="629"/>
                </a:lnTo>
                <a:lnTo>
                  <a:pt x="208" y="629"/>
                </a:lnTo>
                <a:lnTo>
                  <a:pt x="208" y="632"/>
                </a:lnTo>
                <a:lnTo>
                  <a:pt x="208" y="633"/>
                </a:lnTo>
                <a:lnTo>
                  <a:pt x="209" y="633"/>
                </a:lnTo>
                <a:lnTo>
                  <a:pt x="208" y="634"/>
                </a:lnTo>
                <a:lnTo>
                  <a:pt x="209" y="634"/>
                </a:lnTo>
                <a:lnTo>
                  <a:pt x="209" y="635"/>
                </a:lnTo>
                <a:lnTo>
                  <a:pt x="209" y="636"/>
                </a:lnTo>
                <a:lnTo>
                  <a:pt x="209" y="637"/>
                </a:lnTo>
                <a:lnTo>
                  <a:pt x="209" y="638"/>
                </a:lnTo>
                <a:lnTo>
                  <a:pt x="209" y="639"/>
                </a:lnTo>
                <a:lnTo>
                  <a:pt x="209" y="640"/>
                </a:lnTo>
                <a:lnTo>
                  <a:pt x="208" y="640"/>
                </a:lnTo>
                <a:lnTo>
                  <a:pt x="207" y="641"/>
                </a:lnTo>
                <a:lnTo>
                  <a:pt x="207" y="643"/>
                </a:lnTo>
                <a:lnTo>
                  <a:pt x="207" y="644"/>
                </a:lnTo>
                <a:lnTo>
                  <a:pt x="206" y="645"/>
                </a:lnTo>
                <a:lnTo>
                  <a:pt x="206" y="646"/>
                </a:lnTo>
                <a:lnTo>
                  <a:pt x="207" y="647"/>
                </a:lnTo>
                <a:lnTo>
                  <a:pt x="207" y="649"/>
                </a:lnTo>
                <a:lnTo>
                  <a:pt x="207" y="651"/>
                </a:lnTo>
                <a:lnTo>
                  <a:pt x="207" y="652"/>
                </a:lnTo>
                <a:lnTo>
                  <a:pt x="207" y="654"/>
                </a:lnTo>
                <a:lnTo>
                  <a:pt x="207" y="655"/>
                </a:lnTo>
                <a:lnTo>
                  <a:pt x="206" y="655"/>
                </a:lnTo>
                <a:lnTo>
                  <a:pt x="206" y="656"/>
                </a:lnTo>
                <a:lnTo>
                  <a:pt x="205" y="658"/>
                </a:lnTo>
                <a:lnTo>
                  <a:pt x="205" y="659"/>
                </a:lnTo>
                <a:lnTo>
                  <a:pt x="206" y="660"/>
                </a:lnTo>
                <a:lnTo>
                  <a:pt x="205" y="663"/>
                </a:lnTo>
                <a:lnTo>
                  <a:pt x="204" y="665"/>
                </a:lnTo>
                <a:lnTo>
                  <a:pt x="204" y="666"/>
                </a:lnTo>
                <a:lnTo>
                  <a:pt x="202" y="667"/>
                </a:lnTo>
                <a:lnTo>
                  <a:pt x="202" y="668"/>
                </a:lnTo>
                <a:lnTo>
                  <a:pt x="202" y="669"/>
                </a:lnTo>
                <a:lnTo>
                  <a:pt x="201" y="669"/>
                </a:lnTo>
                <a:lnTo>
                  <a:pt x="200" y="669"/>
                </a:lnTo>
                <a:lnTo>
                  <a:pt x="200" y="670"/>
                </a:lnTo>
                <a:lnTo>
                  <a:pt x="199" y="671"/>
                </a:lnTo>
                <a:lnTo>
                  <a:pt x="200" y="674"/>
                </a:lnTo>
                <a:lnTo>
                  <a:pt x="199" y="673"/>
                </a:lnTo>
                <a:lnTo>
                  <a:pt x="196" y="673"/>
                </a:lnTo>
                <a:lnTo>
                  <a:pt x="196" y="675"/>
                </a:lnTo>
                <a:lnTo>
                  <a:pt x="195" y="673"/>
                </a:lnTo>
                <a:lnTo>
                  <a:pt x="195" y="668"/>
                </a:lnTo>
                <a:lnTo>
                  <a:pt x="194" y="668"/>
                </a:lnTo>
                <a:lnTo>
                  <a:pt x="193" y="668"/>
                </a:lnTo>
                <a:lnTo>
                  <a:pt x="190" y="671"/>
                </a:lnTo>
                <a:lnTo>
                  <a:pt x="187" y="670"/>
                </a:lnTo>
                <a:lnTo>
                  <a:pt x="184" y="671"/>
                </a:lnTo>
                <a:lnTo>
                  <a:pt x="183" y="669"/>
                </a:lnTo>
                <a:lnTo>
                  <a:pt x="182" y="668"/>
                </a:lnTo>
                <a:lnTo>
                  <a:pt x="181" y="668"/>
                </a:lnTo>
                <a:lnTo>
                  <a:pt x="179" y="668"/>
                </a:lnTo>
                <a:lnTo>
                  <a:pt x="177" y="668"/>
                </a:lnTo>
                <a:lnTo>
                  <a:pt x="175" y="668"/>
                </a:lnTo>
                <a:lnTo>
                  <a:pt x="174" y="668"/>
                </a:lnTo>
                <a:lnTo>
                  <a:pt x="173" y="668"/>
                </a:lnTo>
                <a:lnTo>
                  <a:pt x="172" y="668"/>
                </a:lnTo>
                <a:lnTo>
                  <a:pt x="170" y="668"/>
                </a:lnTo>
                <a:lnTo>
                  <a:pt x="169" y="664"/>
                </a:lnTo>
                <a:lnTo>
                  <a:pt x="167" y="661"/>
                </a:lnTo>
                <a:lnTo>
                  <a:pt x="165" y="661"/>
                </a:lnTo>
                <a:lnTo>
                  <a:pt x="164" y="661"/>
                </a:lnTo>
                <a:lnTo>
                  <a:pt x="164" y="659"/>
                </a:lnTo>
                <a:lnTo>
                  <a:pt x="164" y="656"/>
                </a:lnTo>
                <a:lnTo>
                  <a:pt x="162" y="654"/>
                </a:lnTo>
                <a:lnTo>
                  <a:pt x="163" y="653"/>
                </a:lnTo>
                <a:lnTo>
                  <a:pt x="162" y="652"/>
                </a:lnTo>
                <a:lnTo>
                  <a:pt x="164" y="650"/>
                </a:lnTo>
                <a:lnTo>
                  <a:pt x="162" y="649"/>
                </a:lnTo>
                <a:lnTo>
                  <a:pt x="163" y="649"/>
                </a:lnTo>
                <a:lnTo>
                  <a:pt x="163" y="648"/>
                </a:lnTo>
                <a:lnTo>
                  <a:pt x="163" y="646"/>
                </a:lnTo>
                <a:lnTo>
                  <a:pt x="161" y="646"/>
                </a:lnTo>
                <a:lnTo>
                  <a:pt x="161" y="645"/>
                </a:lnTo>
                <a:lnTo>
                  <a:pt x="162" y="645"/>
                </a:lnTo>
                <a:lnTo>
                  <a:pt x="161" y="644"/>
                </a:lnTo>
                <a:lnTo>
                  <a:pt x="161" y="642"/>
                </a:lnTo>
                <a:lnTo>
                  <a:pt x="160" y="640"/>
                </a:lnTo>
                <a:lnTo>
                  <a:pt x="158" y="641"/>
                </a:lnTo>
                <a:lnTo>
                  <a:pt x="156" y="641"/>
                </a:lnTo>
                <a:lnTo>
                  <a:pt x="155" y="641"/>
                </a:lnTo>
                <a:lnTo>
                  <a:pt x="155" y="640"/>
                </a:lnTo>
                <a:lnTo>
                  <a:pt x="155" y="639"/>
                </a:lnTo>
                <a:lnTo>
                  <a:pt x="156" y="638"/>
                </a:lnTo>
                <a:lnTo>
                  <a:pt x="155" y="637"/>
                </a:lnTo>
                <a:lnTo>
                  <a:pt x="154" y="636"/>
                </a:lnTo>
                <a:lnTo>
                  <a:pt x="152" y="636"/>
                </a:lnTo>
                <a:lnTo>
                  <a:pt x="151" y="636"/>
                </a:lnTo>
                <a:lnTo>
                  <a:pt x="150" y="636"/>
                </a:lnTo>
                <a:lnTo>
                  <a:pt x="150" y="634"/>
                </a:lnTo>
                <a:lnTo>
                  <a:pt x="150" y="633"/>
                </a:lnTo>
                <a:lnTo>
                  <a:pt x="153" y="631"/>
                </a:lnTo>
                <a:lnTo>
                  <a:pt x="153" y="629"/>
                </a:lnTo>
                <a:lnTo>
                  <a:pt x="153" y="628"/>
                </a:lnTo>
                <a:lnTo>
                  <a:pt x="154" y="626"/>
                </a:lnTo>
                <a:lnTo>
                  <a:pt x="154" y="625"/>
                </a:lnTo>
                <a:lnTo>
                  <a:pt x="155" y="625"/>
                </a:lnTo>
                <a:lnTo>
                  <a:pt x="158" y="623"/>
                </a:lnTo>
                <a:lnTo>
                  <a:pt x="158" y="622"/>
                </a:lnTo>
                <a:lnTo>
                  <a:pt x="157" y="621"/>
                </a:lnTo>
                <a:lnTo>
                  <a:pt x="155" y="620"/>
                </a:lnTo>
                <a:lnTo>
                  <a:pt x="155" y="619"/>
                </a:lnTo>
                <a:lnTo>
                  <a:pt x="157" y="618"/>
                </a:lnTo>
                <a:lnTo>
                  <a:pt x="156" y="617"/>
                </a:lnTo>
                <a:lnTo>
                  <a:pt x="155" y="617"/>
                </a:lnTo>
                <a:lnTo>
                  <a:pt x="154" y="617"/>
                </a:lnTo>
                <a:lnTo>
                  <a:pt x="153" y="616"/>
                </a:lnTo>
                <a:lnTo>
                  <a:pt x="152" y="616"/>
                </a:lnTo>
                <a:lnTo>
                  <a:pt x="150" y="615"/>
                </a:lnTo>
                <a:lnTo>
                  <a:pt x="150" y="614"/>
                </a:lnTo>
                <a:lnTo>
                  <a:pt x="150" y="613"/>
                </a:lnTo>
                <a:lnTo>
                  <a:pt x="152" y="612"/>
                </a:lnTo>
                <a:lnTo>
                  <a:pt x="150" y="612"/>
                </a:lnTo>
                <a:lnTo>
                  <a:pt x="149" y="610"/>
                </a:lnTo>
                <a:lnTo>
                  <a:pt x="148" y="610"/>
                </a:lnTo>
                <a:lnTo>
                  <a:pt x="147" y="611"/>
                </a:lnTo>
                <a:lnTo>
                  <a:pt x="145" y="611"/>
                </a:lnTo>
                <a:lnTo>
                  <a:pt x="144" y="612"/>
                </a:lnTo>
                <a:lnTo>
                  <a:pt x="142" y="612"/>
                </a:lnTo>
                <a:lnTo>
                  <a:pt x="142" y="611"/>
                </a:lnTo>
                <a:lnTo>
                  <a:pt x="142" y="610"/>
                </a:lnTo>
                <a:lnTo>
                  <a:pt x="142" y="609"/>
                </a:lnTo>
                <a:lnTo>
                  <a:pt x="141" y="608"/>
                </a:lnTo>
                <a:lnTo>
                  <a:pt x="141" y="607"/>
                </a:lnTo>
                <a:lnTo>
                  <a:pt x="140" y="607"/>
                </a:lnTo>
                <a:lnTo>
                  <a:pt x="139" y="605"/>
                </a:lnTo>
                <a:lnTo>
                  <a:pt x="138" y="604"/>
                </a:lnTo>
                <a:lnTo>
                  <a:pt x="137" y="604"/>
                </a:lnTo>
                <a:lnTo>
                  <a:pt x="136" y="604"/>
                </a:lnTo>
                <a:lnTo>
                  <a:pt x="136" y="603"/>
                </a:lnTo>
                <a:lnTo>
                  <a:pt x="137" y="603"/>
                </a:lnTo>
                <a:lnTo>
                  <a:pt x="137" y="601"/>
                </a:lnTo>
                <a:lnTo>
                  <a:pt x="138" y="601"/>
                </a:lnTo>
                <a:lnTo>
                  <a:pt x="138" y="600"/>
                </a:lnTo>
                <a:lnTo>
                  <a:pt x="138" y="598"/>
                </a:lnTo>
                <a:lnTo>
                  <a:pt x="138" y="597"/>
                </a:lnTo>
                <a:lnTo>
                  <a:pt x="138" y="596"/>
                </a:lnTo>
                <a:lnTo>
                  <a:pt x="137" y="597"/>
                </a:lnTo>
                <a:lnTo>
                  <a:pt x="136" y="596"/>
                </a:lnTo>
                <a:lnTo>
                  <a:pt x="135" y="596"/>
                </a:lnTo>
                <a:lnTo>
                  <a:pt x="136" y="594"/>
                </a:lnTo>
                <a:lnTo>
                  <a:pt x="135" y="594"/>
                </a:lnTo>
                <a:lnTo>
                  <a:pt x="135" y="593"/>
                </a:lnTo>
                <a:lnTo>
                  <a:pt x="134" y="592"/>
                </a:lnTo>
                <a:lnTo>
                  <a:pt x="133" y="592"/>
                </a:lnTo>
                <a:lnTo>
                  <a:pt x="133" y="591"/>
                </a:lnTo>
                <a:lnTo>
                  <a:pt x="132" y="591"/>
                </a:lnTo>
                <a:lnTo>
                  <a:pt x="132" y="592"/>
                </a:lnTo>
                <a:lnTo>
                  <a:pt x="131" y="591"/>
                </a:lnTo>
                <a:lnTo>
                  <a:pt x="130" y="592"/>
                </a:lnTo>
                <a:lnTo>
                  <a:pt x="130" y="591"/>
                </a:lnTo>
                <a:lnTo>
                  <a:pt x="130" y="590"/>
                </a:lnTo>
                <a:lnTo>
                  <a:pt x="131" y="589"/>
                </a:lnTo>
                <a:lnTo>
                  <a:pt x="130" y="589"/>
                </a:lnTo>
                <a:lnTo>
                  <a:pt x="130" y="588"/>
                </a:lnTo>
                <a:lnTo>
                  <a:pt x="131" y="588"/>
                </a:lnTo>
                <a:lnTo>
                  <a:pt x="132" y="588"/>
                </a:lnTo>
                <a:lnTo>
                  <a:pt x="131" y="587"/>
                </a:lnTo>
                <a:lnTo>
                  <a:pt x="129" y="587"/>
                </a:lnTo>
                <a:lnTo>
                  <a:pt x="127" y="588"/>
                </a:lnTo>
                <a:lnTo>
                  <a:pt x="127" y="587"/>
                </a:lnTo>
                <a:lnTo>
                  <a:pt x="125" y="587"/>
                </a:lnTo>
                <a:lnTo>
                  <a:pt x="125" y="588"/>
                </a:lnTo>
                <a:lnTo>
                  <a:pt x="124" y="587"/>
                </a:lnTo>
                <a:lnTo>
                  <a:pt x="123" y="587"/>
                </a:lnTo>
                <a:lnTo>
                  <a:pt x="122" y="587"/>
                </a:lnTo>
                <a:lnTo>
                  <a:pt x="121" y="587"/>
                </a:lnTo>
                <a:lnTo>
                  <a:pt x="121" y="586"/>
                </a:lnTo>
                <a:lnTo>
                  <a:pt x="121" y="585"/>
                </a:lnTo>
                <a:lnTo>
                  <a:pt x="121" y="584"/>
                </a:lnTo>
                <a:lnTo>
                  <a:pt x="122" y="584"/>
                </a:lnTo>
                <a:lnTo>
                  <a:pt x="122" y="583"/>
                </a:lnTo>
                <a:lnTo>
                  <a:pt x="121" y="584"/>
                </a:lnTo>
                <a:lnTo>
                  <a:pt x="121" y="583"/>
                </a:lnTo>
                <a:lnTo>
                  <a:pt x="121" y="582"/>
                </a:lnTo>
                <a:lnTo>
                  <a:pt x="122" y="582"/>
                </a:lnTo>
                <a:lnTo>
                  <a:pt x="123" y="582"/>
                </a:lnTo>
                <a:lnTo>
                  <a:pt x="123" y="581"/>
                </a:lnTo>
                <a:lnTo>
                  <a:pt x="124" y="581"/>
                </a:lnTo>
                <a:lnTo>
                  <a:pt x="124" y="580"/>
                </a:lnTo>
                <a:lnTo>
                  <a:pt x="124" y="578"/>
                </a:lnTo>
                <a:lnTo>
                  <a:pt x="126" y="578"/>
                </a:lnTo>
                <a:lnTo>
                  <a:pt x="126" y="577"/>
                </a:lnTo>
                <a:lnTo>
                  <a:pt x="127" y="577"/>
                </a:lnTo>
                <a:lnTo>
                  <a:pt x="127" y="576"/>
                </a:lnTo>
                <a:lnTo>
                  <a:pt x="127" y="574"/>
                </a:lnTo>
                <a:lnTo>
                  <a:pt x="126" y="574"/>
                </a:lnTo>
                <a:lnTo>
                  <a:pt x="127" y="574"/>
                </a:lnTo>
                <a:lnTo>
                  <a:pt x="126" y="573"/>
                </a:lnTo>
                <a:lnTo>
                  <a:pt x="127" y="572"/>
                </a:lnTo>
                <a:lnTo>
                  <a:pt x="128" y="572"/>
                </a:lnTo>
                <a:lnTo>
                  <a:pt x="128" y="573"/>
                </a:lnTo>
                <a:lnTo>
                  <a:pt x="129" y="573"/>
                </a:lnTo>
                <a:lnTo>
                  <a:pt x="129" y="571"/>
                </a:lnTo>
                <a:lnTo>
                  <a:pt x="131" y="571"/>
                </a:lnTo>
                <a:lnTo>
                  <a:pt x="132" y="571"/>
                </a:lnTo>
                <a:lnTo>
                  <a:pt x="131" y="571"/>
                </a:lnTo>
                <a:lnTo>
                  <a:pt x="131" y="570"/>
                </a:lnTo>
                <a:lnTo>
                  <a:pt x="132" y="570"/>
                </a:lnTo>
                <a:lnTo>
                  <a:pt x="132" y="569"/>
                </a:lnTo>
                <a:lnTo>
                  <a:pt x="132" y="568"/>
                </a:lnTo>
                <a:lnTo>
                  <a:pt x="132" y="567"/>
                </a:lnTo>
                <a:lnTo>
                  <a:pt x="132" y="565"/>
                </a:lnTo>
                <a:lnTo>
                  <a:pt x="131" y="565"/>
                </a:lnTo>
                <a:lnTo>
                  <a:pt x="131" y="564"/>
                </a:lnTo>
                <a:lnTo>
                  <a:pt x="131" y="563"/>
                </a:lnTo>
                <a:lnTo>
                  <a:pt x="130" y="562"/>
                </a:lnTo>
                <a:lnTo>
                  <a:pt x="131" y="562"/>
                </a:lnTo>
                <a:lnTo>
                  <a:pt x="132" y="562"/>
                </a:lnTo>
                <a:lnTo>
                  <a:pt x="132" y="561"/>
                </a:lnTo>
                <a:lnTo>
                  <a:pt x="132" y="559"/>
                </a:lnTo>
                <a:lnTo>
                  <a:pt x="133" y="559"/>
                </a:lnTo>
                <a:lnTo>
                  <a:pt x="133" y="558"/>
                </a:lnTo>
                <a:lnTo>
                  <a:pt x="132" y="558"/>
                </a:lnTo>
                <a:lnTo>
                  <a:pt x="132" y="557"/>
                </a:lnTo>
                <a:lnTo>
                  <a:pt x="131" y="556"/>
                </a:lnTo>
                <a:lnTo>
                  <a:pt x="132" y="555"/>
                </a:lnTo>
                <a:lnTo>
                  <a:pt x="131" y="555"/>
                </a:lnTo>
                <a:lnTo>
                  <a:pt x="132" y="555"/>
                </a:lnTo>
                <a:lnTo>
                  <a:pt x="132" y="554"/>
                </a:lnTo>
                <a:lnTo>
                  <a:pt x="132" y="553"/>
                </a:lnTo>
                <a:lnTo>
                  <a:pt x="132" y="552"/>
                </a:lnTo>
                <a:lnTo>
                  <a:pt x="131" y="552"/>
                </a:lnTo>
                <a:lnTo>
                  <a:pt x="132" y="552"/>
                </a:lnTo>
                <a:lnTo>
                  <a:pt x="132" y="551"/>
                </a:lnTo>
                <a:lnTo>
                  <a:pt x="133" y="551"/>
                </a:lnTo>
                <a:lnTo>
                  <a:pt x="134" y="550"/>
                </a:lnTo>
                <a:lnTo>
                  <a:pt x="134" y="551"/>
                </a:lnTo>
                <a:lnTo>
                  <a:pt x="134" y="550"/>
                </a:lnTo>
                <a:lnTo>
                  <a:pt x="135" y="550"/>
                </a:lnTo>
                <a:lnTo>
                  <a:pt x="134" y="549"/>
                </a:lnTo>
                <a:lnTo>
                  <a:pt x="135" y="550"/>
                </a:lnTo>
                <a:lnTo>
                  <a:pt x="135" y="549"/>
                </a:lnTo>
                <a:lnTo>
                  <a:pt x="136" y="548"/>
                </a:lnTo>
                <a:lnTo>
                  <a:pt x="136" y="547"/>
                </a:lnTo>
                <a:lnTo>
                  <a:pt x="135" y="546"/>
                </a:lnTo>
                <a:lnTo>
                  <a:pt x="136" y="546"/>
                </a:lnTo>
                <a:lnTo>
                  <a:pt x="136" y="545"/>
                </a:lnTo>
                <a:lnTo>
                  <a:pt x="136" y="544"/>
                </a:lnTo>
                <a:lnTo>
                  <a:pt x="137" y="543"/>
                </a:lnTo>
                <a:lnTo>
                  <a:pt x="138" y="543"/>
                </a:lnTo>
                <a:lnTo>
                  <a:pt x="140" y="542"/>
                </a:lnTo>
                <a:lnTo>
                  <a:pt x="139" y="542"/>
                </a:lnTo>
                <a:lnTo>
                  <a:pt x="140" y="540"/>
                </a:lnTo>
                <a:lnTo>
                  <a:pt x="140" y="539"/>
                </a:lnTo>
                <a:lnTo>
                  <a:pt x="139" y="538"/>
                </a:lnTo>
                <a:lnTo>
                  <a:pt x="140" y="539"/>
                </a:lnTo>
                <a:lnTo>
                  <a:pt x="141" y="538"/>
                </a:lnTo>
                <a:lnTo>
                  <a:pt x="140" y="537"/>
                </a:lnTo>
                <a:lnTo>
                  <a:pt x="141" y="537"/>
                </a:lnTo>
                <a:lnTo>
                  <a:pt x="141" y="536"/>
                </a:lnTo>
                <a:lnTo>
                  <a:pt x="142" y="536"/>
                </a:lnTo>
                <a:lnTo>
                  <a:pt x="143" y="536"/>
                </a:lnTo>
                <a:lnTo>
                  <a:pt x="144" y="536"/>
                </a:lnTo>
                <a:lnTo>
                  <a:pt x="144" y="537"/>
                </a:lnTo>
                <a:lnTo>
                  <a:pt x="145" y="536"/>
                </a:lnTo>
                <a:lnTo>
                  <a:pt x="146" y="536"/>
                </a:lnTo>
                <a:lnTo>
                  <a:pt x="146" y="535"/>
                </a:lnTo>
                <a:lnTo>
                  <a:pt x="147" y="534"/>
                </a:lnTo>
                <a:lnTo>
                  <a:pt x="148" y="533"/>
                </a:lnTo>
                <a:lnTo>
                  <a:pt x="150" y="533"/>
                </a:lnTo>
                <a:lnTo>
                  <a:pt x="151" y="532"/>
                </a:lnTo>
                <a:lnTo>
                  <a:pt x="153" y="532"/>
                </a:lnTo>
                <a:lnTo>
                  <a:pt x="155" y="532"/>
                </a:lnTo>
                <a:lnTo>
                  <a:pt x="157" y="532"/>
                </a:lnTo>
                <a:lnTo>
                  <a:pt x="158" y="532"/>
                </a:lnTo>
                <a:lnTo>
                  <a:pt x="158" y="531"/>
                </a:lnTo>
                <a:lnTo>
                  <a:pt x="159" y="530"/>
                </a:lnTo>
                <a:lnTo>
                  <a:pt x="160" y="529"/>
                </a:lnTo>
                <a:lnTo>
                  <a:pt x="160" y="526"/>
                </a:lnTo>
                <a:lnTo>
                  <a:pt x="161" y="525"/>
                </a:lnTo>
                <a:lnTo>
                  <a:pt x="161" y="524"/>
                </a:lnTo>
                <a:lnTo>
                  <a:pt x="161" y="523"/>
                </a:lnTo>
                <a:lnTo>
                  <a:pt x="160" y="522"/>
                </a:lnTo>
                <a:lnTo>
                  <a:pt x="160" y="521"/>
                </a:lnTo>
                <a:lnTo>
                  <a:pt x="161" y="517"/>
                </a:lnTo>
                <a:lnTo>
                  <a:pt x="161" y="516"/>
                </a:lnTo>
                <a:lnTo>
                  <a:pt x="162" y="515"/>
                </a:lnTo>
                <a:lnTo>
                  <a:pt x="163" y="515"/>
                </a:lnTo>
                <a:lnTo>
                  <a:pt x="163" y="513"/>
                </a:lnTo>
                <a:lnTo>
                  <a:pt x="162" y="513"/>
                </a:lnTo>
                <a:lnTo>
                  <a:pt x="162" y="512"/>
                </a:lnTo>
                <a:lnTo>
                  <a:pt x="162" y="510"/>
                </a:lnTo>
                <a:lnTo>
                  <a:pt x="162" y="509"/>
                </a:lnTo>
                <a:lnTo>
                  <a:pt x="162" y="508"/>
                </a:lnTo>
                <a:lnTo>
                  <a:pt x="161" y="507"/>
                </a:lnTo>
                <a:lnTo>
                  <a:pt x="159" y="506"/>
                </a:lnTo>
                <a:lnTo>
                  <a:pt x="158" y="505"/>
                </a:lnTo>
                <a:lnTo>
                  <a:pt x="157" y="505"/>
                </a:lnTo>
                <a:lnTo>
                  <a:pt x="157" y="504"/>
                </a:lnTo>
                <a:lnTo>
                  <a:pt x="157" y="503"/>
                </a:lnTo>
                <a:lnTo>
                  <a:pt x="156" y="503"/>
                </a:lnTo>
                <a:lnTo>
                  <a:pt x="155" y="503"/>
                </a:lnTo>
                <a:lnTo>
                  <a:pt x="155" y="502"/>
                </a:lnTo>
                <a:lnTo>
                  <a:pt x="154" y="501"/>
                </a:lnTo>
                <a:lnTo>
                  <a:pt x="153" y="501"/>
                </a:lnTo>
                <a:lnTo>
                  <a:pt x="152" y="501"/>
                </a:lnTo>
                <a:lnTo>
                  <a:pt x="151" y="502"/>
                </a:lnTo>
                <a:lnTo>
                  <a:pt x="150" y="502"/>
                </a:lnTo>
                <a:lnTo>
                  <a:pt x="150" y="501"/>
                </a:lnTo>
                <a:lnTo>
                  <a:pt x="149" y="502"/>
                </a:lnTo>
                <a:lnTo>
                  <a:pt x="149" y="503"/>
                </a:lnTo>
                <a:lnTo>
                  <a:pt x="147" y="503"/>
                </a:lnTo>
                <a:lnTo>
                  <a:pt x="146" y="502"/>
                </a:lnTo>
                <a:lnTo>
                  <a:pt x="146" y="503"/>
                </a:lnTo>
                <a:lnTo>
                  <a:pt x="145" y="503"/>
                </a:lnTo>
                <a:lnTo>
                  <a:pt x="144" y="503"/>
                </a:lnTo>
                <a:lnTo>
                  <a:pt x="143" y="503"/>
                </a:lnTo>
                <a:lnTo>
                  <a:pt x="142" y="504"/>
                </a:lnTo>
                <a:lnTo>
                  <a:pt x="141" y="505"/>
                </a:lnTo>
                <a:lnTo>
                  <a:pt x="140" y="506"/>
                </a:lnTo>
                <a:lnTo>
                  <a:pt x="139" y="506"/>
                </a:lnTo>
                <a:lnTo>
                  <a:pt x="139" y="505"/>
                </a:lnTo>
                <a:lnTo>
                  <a:pt x="138" y="505"/>
                </a:lnTo>
                <a:lnTo>
                  <a:pt x="138" y="506"/>
                </a:lnTo>
                <a:lnTo>
                  <a:pt x="137" y="506"/>
                </a:lnTo>
                <a:lnTo>
                  <a:pt x="136" y="506"/>
                </a:lnTo>
                <a:lnTo>
                  <a:pt x="135" y="506"/>
                </a:lnTo>
                <a:lnTo>
                  <a:pt x="134" y="506"/>
                </a:lnTo>
                <a:lnTo>
                  <a:pt x="133" y="507"/>
                </a:lnTo>
                <a:lnTo>
                  <a:pt x="132" y="508"/>
                </a:lnTo>
                <a:lnTo>
                  <a:pt x="132" y="507"/>
                </a:lnTo>
                <a:lnTo>
                  <a:pt x="131" y="507"/>
                </a:lnTo>
                <a:lnTo>
                  <a:pt x="131" y="508"/>
                </a:lnTo>
                <a:lnTo>
                  <a:pt x="131" y="509"/>
                </a:lnTo>
                <a:lnTo>
                  <a:pt x="131" y="508"/>
                </a:lnTo>
                <a:lnTo>
                  <a:pt x="129" y="509"/>
                </a:lnTo>
                <a:lnTo>
                  <a:pt x="129" y="510"/>
                </a:lnTo>
                <a:lnTo>
                  <a:pt x="128" y="511"/>
                </a:lnTo>
                <a:lnTo>
                  <a:pt x="128" y="512"/>
                </a:lnTo>
                <a:lnTo>
                  <a:pt x="127" y="512"/>
                </a:lnTo>
                <a:lnTo>
                  <a:pt x="127" y="513"/>
                </a:lnTo>
                <a:lnTo>
                  <a:pt x="126" y="513"/>
                </a:lnTo>
                <a:lnTo>
                  <a:pt x="125" y="513"/>
                </a:lnTo>
                <a:lnTo>
                  <a:pt x="124" y="513"/>
                </a:lnTo>
                <a:lnTo>
                  <a:pt x="122" y="513"/>
                </a:lnTo>
                <a:lnTo>
                  <a:pt x="122" y="512"/>
                </a:lnTo>
                <a:lnTo>
                  <a:pt x="121" y="512"/>
                </a:lnTo>
                <a:lnTo>
                  <a:pt x="121" y="511"/>
                </a:lnTo>
                <a:lnTo>
                  <a:pt x="121" y="509"/>
                </a:lnTo>
                <a:lnTo>
                  <a:pt x="119" y="508"/>
                </a:lnTo>
                <a:lnTo>
                  <a:pt x="118" y="508"/>
                </a:lnTo>
                <a:lnTo>
                  <a:pt x="118" y="507"/>
                </a:lnTo>
                <a:lnTo>
                  <a:pt x="118" y="506"/>
                </a:lnTo>
                <a:lnTo>
                  <a:pt x="118" y="505"/>
                </a:lnTo>
                <a:lnTo>
                  <a:pt x="118" y="506"/>
                </a:lnTo>
                <a:lnTo>
                  <a:pt x="117" y="505"/>
                </a:lnTo>
                <a:lnTo>
                  <a:pt x="118" y="504"/>
                </a:lnTo>
                <a:lnTo>
                  <a:pt x="117" y="504"/>
                </a:lnTo>
                <a:lnTo>
                  <a:pt x="117" y="503"/>
                </a:lnTo>
                <a:lnTo>
                  <a:pt x="116" y="503"/>
                </a:lnTo>
                <a:lnTo>
                  <a:pt x="115" y="503"/>
                </a:lnTo>
                <a:lnTo>
                  <a:pt x="115" y="501"/>
                </a:lnTo>
                <a:lnTo>
                  <a:pt x="114" y="501"/>
                </a:lnTo>
                <a:lnTo>
                  <a:pt x="114" y="500"/>
                </a:lnTo>
                <a:lnTo>
                  <a:pt x="113" y="500"/>
                </a:lnTo>
                <a:lnTo>
                  <a:pt x="112" y="499"/>
                </a:lnTo>
                <a:lnTo>
                  <a:pt x="113" y="498"/>
                </a:lnTo>
                <a:lnTo>
                  <a:pt x="112" y="498"/>
                </a:lnTo>
                <a:lnTo>
                  <a:pt x="112" y="497"/>
                </a:lnTo>
                <a:lnTo>
                  <a:pt x="112" y="498"/>
                </a:lnTo>
                <a:lnTo>
                  <a:pt x="111" y="497"/>
                </a:lnTo>
                <a:lnTo>
                  <a:pt x="110" y="497"/>
                </a:lnTo>
                <a:lnTo>
                  <a:pt x="111" y="497"/>
                </a:lnTo>
                <a:lnTo>
                  <a:pt x="110" y="497"/>
                </a:lnTo>
                <a:lnTo>
                  <a:pt x="109" y="496"/>
                </a:lnTo>
                <a:lnTo>
                  <a:pt x="109" y="495"/>
                </a:lnTo>
                <a:lnTo>
                  <a:pt x="109" y="496"/>
                </a:lnTo>
                <a:lnTo>
                  <a:pt x="108" y="495"/>
                </a:lnTo>
                <a:lnTo>
                  <a:pt x="109" y="494"/>
                </a:lnTo>
                <a:lnTo>
                  <a:pt x="108" y="494"/>
                </a:lnTo>
                <a:lnTo>
                  <a:pt x="108" y="493"/>
                </a:lnTo>
                <a:lnTo>
                  <a:pt x="107" y="491"/>
                </a:lnTo>
                <a:lnTo>
                  <a:pt x="108" y="491"/>
                </a:lnTo>
                <a:lnTo>
                  <a:pt x="107" y="491"/>
                </a:lnTo>
                <a:lnTo>
                  <a:pt x="106" y="491"/>
                </a:lnTo>
                <a:lnTo>
                  <a:pt x="106" y="490"/>
                </a:lnTo>
                <a:lnTo>
                  <a:pt x="106" y="489"/>
                </a:lnTo>
                <a:lnTo>
                  <a:pt x="105" y="490"/>
                </a:lnTo>
                <a:lnTo>
                  <a:pt x="104" y="489"/>
                </a:lnTo>
                <a:lnTo>
                  <a:pt x="103" y="490"/>
                </a:lnTo>
                <a:lnTo>
                  <a:pt x="103" y="489"/>
                </a:lnTo>
                <a:lnTo>
                  <a:pt x="103" y="488"/>
                </a:lnTo>
                <a:lnTo>
                  <a:pt x="103" y="487"/>
                </a:lnTo>
                <a:lnTo>
                  <a:pt x="103" y="486"/>
                </a:lnTo>
                <a:lnTo>
                  <a:pt x="102" y="486"/>
                </a:lnTo>
                <a:lnTo>
                  <a:pt x="101" y="485"/>
                </a:lnTo>
                <a:lnTo>
                  <a:pt x="102" y="485"/>
                </a:lnTo>
                <a:lnTo>
                  <a:pt x="101" y="484"/>
                </a:lnTo>
                <a:lnTo>
                  <a:pt x="102" y="484"/>
                </a:lnTo>
                <a:lnTo>
                  <a:pt x="103" y="484"/>
                </a:lnTo>
                <a:lnTo>
                  <a:pt x="102" y="484"/>
                </a:lnTo>
                <a:lnTo>
                  <a:pt x="101" y="482"/>
                </a:lnTo>
                <a:lnTo>
                  <a:pt x="100" y="481"/>
                </a:lnTo>
                <a:lnTo>
                  <a:pt x="99" y="481"/>
                </a:lnTo>
                <a:lnTo>
                  <a:pt x="99" y="482"/>
                </a:lnTo>
                <a:lnTo>
                  <a:pt x="100" y="483"/>
                </a:lnTo>
                <a:lnTo>
                  <a:pt x="101" y="483"/>
                </a:lnTo>
                <a:lnTo>
                  <a:pt x="99" y="484"/>
                </a:lnTo>
                <a:lnTo>
                  <a:pt x="98" y="484"/>
                </a:lnTo>
                <a:lnTo>
                  <a:pt x="98" y="482"/>
                </a:lnTo>
                <a:lnTo>
                  <a:pt x="98" y="481"/>
                </a:lnTo>
                <a:lnTo>
                  <a:pt x="98" y="480"/>
                </a:lnTo>
                <a:lnTo>
                  <a:pt x="97" y="478"/>
                </a:lnTo>
                <a:lnTo>
                  <a:pt x="97" y="477"/>
                </a:lnTo>
                <a:lnTo>
                  <a:pt x="96" y="477"/>
                </a:lnTo>
                <a:lnTo>
                  <a:pt x="95" y="477"/>
                </a:lnTo>
                <a:lnTo>
                  <a:pt x="94" y="477"/>
                </a:lnTo>
                <a:lnTo>
                  <a:pt x="94" y="476"/>
                </a:lnTo>
                <a:lnTo>
                  <a:pt x="95" y="476"/>
                </a:lnTo>
                <a:lnTo>
                  <a:pt x="95" y="475"/>
                </a:lnTo>
                <a:lnTo>
                  <a:pt x="95" y="474"/>
                </a:lnTo>
                <a:lnTo>
                  <a:pt x="94" y="474"/>
                </a:lnTo>
                <a:lnTo>
                  <a:pt x="92" y="474"/>
                </a:lnTo>
                <a:lnTo>
                  <a:pt x="91" y="474"/>
                </a:lnTo>
                <a:lnTo>
                  <a:pt x="91" y="471"/>
                </a:lnTo>
                <a:lnTo>
                  <a:pt x="90" y="471"/>
                </a:lnTo>
                <a:lnTo>
                  <a:pt x="89" y="468"/>
                </a:lnTo>
                <a:lnTo>
                  <a:pt x="88" y="468"/>
                </a:lnTo>
                <a:lnTo>
                  <a:pt x="86" y="468"/>
                </a:lnTo>
                <a:lnTo>
                  <a:pt x="85" y="468"/>
                </a:lnTo>
                <a:lnTo>
                  <a:pt x="83" y="468"/>
                </a:lnTo>
                <a:lnTo>
                  <a:pt x="84" y="466"/>
                </a:lnTo>
                <a:lnTo>
                  <a:pt x="85" y="465"/>
                </a:lnTo>
                <a:lnTo>
                  <a:pt x="89" y="464"/>
                </a:lnTo>
                <a:lnTo>
                  <a:pt x="91" y="462"/>
                </a:lnTo>
                <a:lnTo>
                  <a:pt x="92" y="460"/>
                </a:lnTo>
                <a:lnTo>
                  <a:pt x="91" y="459"/>
                </a:lnTo>
                <a:lnTo>
                  <a:pt x="89" y="457"/>
                </a:lnTo>
                <a:lnTo>
                  <a:pt x="87" y="455"/>
                </a:lnTo>
                <a:lnTo>
                  <a:pt x="86" y="455"/>
                </a:lnTo>
                <a:lnTo>
                  <a:pt x="83" y="455"/>
                </a:lnTo>
                <a:lnTo>
                  <a:pt x="82" y="455"/>
                </a:lnTo>
                <a:lnTo>
                  <a:pt x="80" y="458"/>
                </a:lnTo>
                <a:lnTo>
                  <a:pt x="79" y="458"/>
                </a:lnTo>
                <a:lnTo>
                  <a:pt x="77" y="455"/>
                </a:lnTo>
                <a:lnTo>
                  <a:pt x="76" y="453"/>
                </a:lnTo>
                <a:lnTo>
                  <a:pt x="73" y="451"/>
                </a:lnTo>
                <a:lnTo>
                  <a:pt x="72" y="450"/>
                </a:lnTo>
                <a:lnTo>
                  <a:pt x="72" y="448"/>
                </a:lnTo>
                <a:lnTo>
                  <a:pt x="75" y="446"/>
                </a:lnTo>
                <a:lnTo>
                  <a:pt x="75" y="445"/>
                </a:lnTo>
                <a:lnTo>
                  <a:pt x="76" y="445"/>
                </a:lnTo>
                <a:lnTo>
                  <a:pt x="77" y="446"/>
                </a:lnTo>
                <a:lnTo>
                  <a:pt x="78" y="447"/>
                </a:lnTo>
                <a:lnTo>
                  <a:pt x="80" y="446"/>
                </a:lnTo>
                <a:lnTo>
                  <a:pt x="80" y="445"/>
                </a:lnTo>
                <a:lnTo>
                  <a:pt x="81" y="442"/>
                </a:lnTo>
                <a:lnTo>
                  <a:pt x="83" y="440"/>
                </a:lnTo>
                <a:lnTo>
                  <a:pt x="84" y="439"/>
                </a:lnTo>
                <a:lnTo>
                  <a:pt x="86" y="438"/>
                </a:lnTo>
                <a:lnTo>
                  <a:pt x="86" y="437"/>
                </a:lnTo>
                <a:lnTo>
                  <a:pt x="86" y="436"/>
                </a:lnTo>
                <a:lnTo>
                  <a:pt x="87" y="435"/>
                </a:lnTo>
                <a:lnTo>
                  <a:pt x="88" y="434"/>
                </a:lnTo>
                <a:lnTo>
                  <a:pt x="88" y="432"/>
                </a:lnTo>
                <a:lnTo>
                  <a:pt x="89" y="429"/>
                </a:lnTo>
                <a:lnTo>
                  <a:pt x="89" y="428"/>
                </a:lnTo>
                <a:lnTo>
                  <a:pt x="89" y="426"/>
                </a:lnTo>
                <a:lnTo>
                  <a:pt x="88" y="424"/>
                </a:lnTo>
                <a:lnTo>
                  <a:pt x="88" y="423"/>
                </a:lnTo>
                <a:lnTo>
                  <a:pt x="89" y="420"/>
                </a:lnTo>
                <a:lnTo>
                  <a:pt x="90" y="418"/>
                </a:lnTo>
                <a:lnTo>
                  <a:pt x="90" y="414"/>
                </a:lnTo>
                <a:lnTo>
                  <a:pt x="90" y="413"/>
                </a:lnTo>
                <a:lnTo>
                  <a:pt x="90" y="412"/>
                </a:lnTo>
                <a:lnTo>
                  <a:pt x="92" y="409"/>
                </a:lnTo>
                <a:lnTo>
                  <a:pt x="92" y="407"/>
                </a:lnTo>
                <a:lnTo>
                  <a:pt x="92" y="406"/>
                </a:lnTo>
                <a:lnTo>
                  <a:pt x="92" y="405"/>
                </a:lnTo>
                <a:lnTo>
                  <a:pt x="92" y="403"/>
                </a:lnTo>
                <a:lnTo>
                  <a:pt x="93" y="402"/>
                </a:lnTo>
                <a:lnTo>
                  <a:pt x="95" y="399"/>
                </a:lnTo>
                <a:lnTo>
                  <a:pt x="95" y="398"/>
                </a:lnTo>
                <a:lnTo>
                  <a:pt x="95" y="394"/>
                </a:lnTo>
                <a:lnTo>
                  <a:pt x="95" y="393"/>
                </a:lnTo>
                <a:lnTo>
                  <a:pt x="95" y="392"/>
                </a:lnTo>
                <a:lnTo>
                  <a:pt x="96" y="390"/>
                </a:lnTo>
                <a:lnTo>
                  <a:pt x="96" y="387"/>
                </a:lnTo>
                <a:lnTo>
                  <a:pt x="98" y="383"/>
                </a:lnTo>
                <a:lnTo>
                  <a:pt x="98" y="382"/>
                </a:lnTo>
                <a:lnTo>
                  <a:pt x="98" y="381"/>
                </a:lnTo>
                <a:lnTo>
                  <a:pt x="98" y="380"/>
                </a:lnTo>
                <a:lnTo>
                  <a:pt x="98" y="379"/>
                </a:lnTo>
                <a:lnTo>
                  <a:pt x="97" y="377"/>
                </a:lnTo>
                <a:lnTo>
                  <a:pt x="95" y="375"/>
                </a:lnTo>
                <a:lnTo>
                  <a:pt x="95" y="371"/>
                </a:lnTo>
                <a:lnTo>
                  <a:pt x="95" y="369"/>
                </a:lnTo>
                <a:lnTo>
                  <a:pt x="95" y="367"/>
                </a:lnTo>
                <a:lnTo>
                  <a:pt x="95" y="366"/>
                </a:lnTo>
                <a:lnTo>
                  <a:pt x="95" y="365"/>
                </a:lnTo>
                <a:lnTo>
                  <a:pt x="94" y="364"/>
                </a:lnTo>
                <a:lnTo>
                  <a:pt x="93" y="362"/>
                </a:lnTo>
                <a:lnTo>
                  <a:pt x="95" y="358"/>
                </a:lnTo>
                <a:lnTo>
                  <a:pt x="95" y="353"/>
                </a:lnTo>
                <a:lnTo>
                  <a:pt x="94" y="352"/>
                </a:lnTo>
                <a:lnTo>
                  <a:pt x="94" y="350"/>
                </a:lnTo>
                <a:lnTo>
                  <a:pt x="92" y="346"/>
                </a:lnTo>
                <a:lnTo>
                  <a:pt x="91" y="345"/>
                </a:lnTo>
                <a:lnTo>
                  <a:pt x="90" y="343"/>
                </a:lnTo>
                <a:lnTo>
                  <a:pt x="90" y="341"/>
                </a:lnTo>
                <a:lnTo>
                  <a:pt x="92" y="338"/>
                </a:lnTo>
                <a:lnTo>
                  <a:pt x="92" y="335"/>
                </a:lnTo>
                <a:lnTo>
                  <a:pt x="91" y="335"/>
                </a:lnTo>
                <a:lnTo>
                  <a:pt x="91" y="333"/>
                </a:lnTo>
                <a:lnTo>
                  <a:pt x="91" y="331"/>
                </a:lnTo>
                <a:lnTo>
                  <a:pt x="89" y="328"/>
                </a:lnTo>
                <a:lnTo>
                  <a:pt x="86" y="323"/>
                </a:lnTo>
                <a:lnTo>
                  <a:pt x="85" y="323"/>
                </a:lnTo>
                <a:lnTo>
                  <a:pt x="84" y="324"/>
                </a:lnTo>
                <a:lnTo>
                  <a:pt x="81" y="323"/>
                </a:lnTo>
                <a:lnTo>
                  <a:pt x="77" y="320"/>
                </a:lnTo>
                <a:lnTo>
                  <a:pt x="77" y="319"/>
                </a:lnTo>
                <a:lnTo>
                  <a:pt x="72" y="317"/>
                </a:lnTo>
                <a:lnTo>
                  <a:pt x="71" y="317"/>
                </a:lnTo>
                <a:lnTo>
                  <a:pt x="69" y="317"/>
                </a:lnTo>
                <a:lnTo>
                  <a:pt x="66" y="318"/>
                </a:lnTo>
                <a:lnTo>
                  <a:pt x="66" y="317"/>
                </a:lnTo>
                <a:lnTo>
                  <a:pt x="63" y="314"/>
                </a:lnTo>
                <a:lnTo>
                  <a:pt x="63" y="312"/>
                </a:lnTo>
                <a:lnTo>
                  <a:pt x="63" y="311"/>
                </a:lnTo>
                <a:lnTo>
                  <a:pt x="63" y="309"/>
                </a:lnTo>
                <a:lnTo>
                  <a:pt x="59" y="307"/>
                </a:lnTo>
                <a:lnTo>
                  <a:pt x="57" y="307"/>
                </a:lnTo>
                <a:lnTo>
                  <a:pt x="54" y="306"/>
                </a:lnTo>
                <a:lnTo>
                  <a:pt x="53" y="306"/>
                </a:lnTo>
                <a:lnTo>
                  <a:pt x="51" y="309"/>
                </a:lnTo>
                <a:lnTo>
                  <a:pt x="49" y="309"/>
                </a:lnTo>
                <a:lnTo>
                  <a:pt x="46" y="309"/>
                </a:lnTo>
                <a:lnTo>
                  <a:pt x="41" y="309"/>
                </a:lnTo>
                <a:lnTo>
                  <a:pt x="40" y="308"/>
                </a:lnTo>
                <a:lnTo>
                  <a:pt x="40" y="307"/>
                </a:lnTo>
                <a:lnTo>
                  <a:pt x="38" y="306"/>
                </a:lnTo>
                <a:lnTo>
                  <a:pt x="37" y="306"/>
                </a:lnTo>
                <a:lnTo>
                  <a:pt x="34" y="305"/>
                </a:lnTo>
                <a:lnTo>
                  <a:pt x="33" y="304"/>
                </a:lnTo>
                <a:lnTo>
                  <a:pt x="31" y="304"/>
                </a:lnTo>
                <a:lnTo>
                  <a:pt x="29" y="302"/>
                </a:lnTo>
                <a:lnTo>
                  <a:pt x="28" y="302"/>
                </a:lnTo>
                <a:lnTo>
                  <a:pt x="21" y="303"/>
                </a:lnTo>
                <a:lnTo>
                  <a:pt x="20" y="303"/>
                </a:lnTo>
                <a:lnTo>
                  <a:pt x="17" y="303"/>
                </a:lnTo>
                <a:lnTo>
                  <a:pt x="16" y="304"/>
                </a:lnTo>
                <a:lnTo>
                  <a:pt x="14" y="306"/>
                </a:lnTo>
                <a:lnTo>
                  <a:pt x="14" y="307"/>
                </a:lnTo>
                <a:lnTo>
                  <a:pt x="14" y="309"/>
                </a:lnTo>
                <a:lnTo>
                  <a:pt x="14" y="310"/>
                </a:lnTo>
                <a:lnTo>
                  <a:pt x="13" y="312"/>
                </a:lnTo>
                <a:lnTo>
                  <a:pt x="11" y="314"/>
                </a:lnTo>
                <a:lnTo>
                  <a:pt x="9" y="314"/>
                </a:lnTo>
                <a:lnTo>
                  <a:pt x="8" y="312"/>
                </a:lnTo>
                <a:lnTo>
                  <a:pt x="5" y="312"/>
                </a:lnTo>
                <a:lnTo>
                  <a:pt x="4" y="315"/>
                </a:lnTo>
                <a:lnTo>
                  <a:pt x="3" y="315"/>
                </a:lnTo>
                <a:lnTo>
                  <a:pt x="2" y="315"/>
                </a:lnTo>
                <a:lnTo>
                  <a:pt x="0" y="315"/>
                </a:lnTo>
                <a:close/>
                <a:moveTo>
                  <a:pt x="266" y="26"/>
                </a:moveTo>
                <a:lnTo>
                  <a:pt x="266" y="25"/>
                </a:lnTo>
                <a:lnTo>
                  <a:pt x="268" y="26"/>
                </a:lnTo>
                <a:lnTo>
                  <a:pt x="268" y="27"/>
                </a:lnTo>
                <a:lnTo>
                  <a:pt x="267" y="27"/>
                </a:lnTo>
                <a:lnTo>
                  <a:pt x="266" y="26"/>
                </a:lnTo>
                <a:close/>
                <a:moveTo>
                  <a:pt x="264" y="22"/>
                </a:moveTo>
                <a:lnTo>
                  <a:pt x="265" y="21"/>
                </a:lnTo>
                <a:lnTo>
                  <a:pt x="265" y="25"/>
                </a:lnTo>
                <a:lnTo>
                  <a:pt x="265" y="26"/>
                </a:lnTo>
                <a:lnTo>
                  <a:pt x="265" y="25"/>
                </a:lnTo>
                <a:lnTo>
                  <a:pt x="265" y="23"/>
                </a:lnTo>
                <a:lnTo>
                  <a:pt x="264" y="22"/>
                </a:lnTo>
                <a:close/>
                <a:moveTo>
                  <a:pt x="264" y="21"/>
                </a:moveTo>
                <a:lnTo>
                  <a:pt x="265" y="21"/>
                </a:lnTo>
                <a:lnTo>
                  <a:pt x="264" y="21"/>
                </a:lnTo>
                <a:close/>
                <a:moveTo>
                  <a:pt x="261" y="28"/>
                </a:moveTo>
                <a:lnTo>
                  <a:pt x="262" y="26"/>
                </a:lnTo>
                <a:lnTo>
                  <a:pt x="262" y="24"/>
                </a:lnTo>
                <a:lnTo>
                  <a:pt x="263" y="24"/>
                </a:lnTo>
                <a:lnTo>
                  <a:pt x="262" y="24"/>
                </a:lnTo>
                <a:lnTo>
                  <a:pt x="262" y="25"/>
                </a:lnTo>
                <a:lnTo>
                  <a:pt x="262" y="26"/>
                </a:lnTo>
                <a:lnTo>
                  <a:pt x="261" y="28"/>
                </a:lnTo>
                <a:close/>
                <a:moveTo>
                  <a:pt x="261" y="28"/>
                </a:moveTo>
                <a:lnTo>
                  <a:pt x="262" y="28"/>
                </a:lnTo>
                <a:lnTo>
                  <a:pt x="262" y="29"/>
                </a:lnTo>
                <a:lnTo>
                  <a:pt x="261" y="29"/>
                </a:lnTo>
                <a:lnTo>
                  <a:pt x="261" y="28"/>
                </a:lnTo>
                <a:close/>
                <a:moveTo>
                  <a:pt x="261" y="31"/>
                </a:moveTo>
                <a:lnTo>
                  <a:pt x="261" y="30"/>
                </a:lnTo>
                <a:lnTo>
                  <a:pt x="262" y="31"/>
                </a:lnTo>
                <a:lnTo>
                  <a:pt x="261" y="31"/>
                </a:lnTo>
                <a:close/>
                <a:moveTo>
                  <a:pt x="276" y="21"/>
                </a:moveTo>
                <a:lnTo>
                  <a:pt x="277" y="21"/>
                </a:lnTo>
                <a:lnTo>
                  <a:pt x="277" y="22"/>
                </a:lnTo>
                <a:lnTo>
                  <a:pt x="276" y="22"/>
                </a:lnTo>
                <a:lnTo>
                  <a:pt x="276" y="21"/>
                </a:lnTo>
                <a:close/>
                <a:moveTo>
                  <a:pt x="259" y="25"/>
                </a:moveTo>
                <a:lnTo>
                  <a:pt x="259" y="24"/>
                </a:lnTo>
                <a:lnTo>
                  <a:pt x="259" y="25"/>
                </a:lnTo>
                <a:close/>
                <a:moveTo>
                  <a:pt x="259" y="25"/>
                </a:moveTo>
                <a:lnTo>
                  <a:pt x="260" y="25"/>
                </a:lnTo>
                <a:lnTo>
                  <a:pt x="259" y="26"/>
                </a:lnTo>
                <a:lnTo>
                  <a:pt x="259" y="25"/>
                </a:lnTo>
                <a:close/>
                <a:moveTo>
                  <a:pt x="259" y="26"/>
                </a:moveTo>
                <a:lnTo>
                  <a:pt x="260" y="26"/>
                </a:lnTo>
                <a:lnTo>
                  <a:pt x="259" y="26"/>
                </a:lnTo>
                <a:close/>
                <a:moveTo>
                  <a:pt x="258" y="31"/>
                </a:moveTo>
                <a:lnTo>
                  <a:pt x="258" y="31"/>
                </a:lnTo>
                <a:close/>
                <a:moveTo>
                  <a:pt x="258" y="32"/>
                </a:moveTo>
                <a:lnTo>
                  <a:pt x="258" y="33"/>
                </a:lnTo>
                <a:lnTo>
                  <a:pt x="258" y="32"/>
                </a:lnTo>
                <a:close/>
                <a:moveTo>
                  <a:pt x="238" y="27"/>
                </a:moveTo>
                <a:lnTo>
                  <a:pt x="239" y="26"/>
                </a:lnTo>
                <a:lnTo>
                  <a:pt x="239" y="25"/>
                </a:lnTo>
                <a:lnTo>
                  <a:pt x="239" y="27"/>
                </a:lnTo>
                <a:lnTo>
                  <a:pt x="239" y="28"/>
                </a:lnTo>
                <a:lnTo>
                  <a:pt x="238" y="27"/>
                </a:lnTo>
                <a:close/>
                <a:moveTo>
                  <a:pt x="233" y="23"/>
                </a:moveTo>
                <a:lnTo>
                  <a:pt x="233" y="22"/>
                </a:lnTo>
                <a:lnTo>
                  <a:pt x="233" y="21"/>
                </a:lnTo>
                <a:lnTo>
                  <a:pt x="234" y="21"/>
                </a:lnTo>
                <a:lnTo>
                  <a:pt x="234" y="22"/>
                </a:lnTo>
                <a:lnTo>
                  <a:pt x="233" y="23"/>
                </a:lnTo>
                <a:close/>
                <a:moveTo>
                  <a:pt x="232" y="25"/>
                </a:moveTo>
                <a:lnTo>
                  <a:pt x="233" y="23"/>
                </a:lnTo>
                <a:lnTo>
                  <a:pt x="233" y="24"/>
                </a:lnTo>
                <a:lnTo>
                  <a:pt x="233" y="25"/>
                </a:lnTo>
                <a:lnTo>
                  <a:pt x="232" y="25"/>
                </a:lnTo>
                <a:close/>
                <a:moveTo>
                  <a:pt x="231" y="25"/>
                </a:moveTo>
                <a:lnTo>
                  <a:pt x="231" y="25"/>
                </a:lnTo>
                <a:lnTo>
                  <a:pt x="231" y="26"/>
                </a:lnTo>
                <a:lnTo>
                  <a:pt x="231" y="25"/>
                </a:lnTo>
                <a:close/>
                <a:moveTo>
                  <a:pt x="228" y="18"/>
                </a:moveTo>
                <a:lnTo>
                  <a:pt x="229" y="18"/>
                </a:lnTo>
                <a:lnTo>
                  <a:pt x="229" y="19"/>
                </a:lnTo>
                <a:lnTo>
                  <a:pt x="228" y="19"/>
                </a:lnTo>
                <a:lnTo>
                  <a:pt x="228" y="18"/>
                </a:lnTo>
                <a:close/>
                <a:moveTo>
                  <a:pt x="228" y="18"/>
                </a:moveTo>
                <a:lnTo>
                  <a:pt x="230" y="16"/>
                </a:lnTo>
                <a:lnTo>
                  <a:pt x="230" y="18"/>
                </a:lnTo>
                <a:lnTo>
                  <a:pt x="229" y="18"/>
                </a:lnTo>
                <a:lnTo>
                  <a:pt x="228" y="18"/>
                </a:lnTo>
                <a:close/>
                <a:moveTo>
                  <a:pt x="227" y="16"/>
                </a:moveTo>
                <a:lnTo>
                  <a:pt x="228" y="16"/>
                </a:lnTo>
                <a:lnTo>
                  <a:pt x="228" y="15"/>
                </a:lnTo>
                <a:lnTo>
                  <a:pt x="228" y="16"/>
                </a:lnTo>
                <a:lnTo>
                  <a:pt x="228" y="17"/>
                </a:lnTo>
                <a:lnTo>
                  <a:pt x="227" y="16"/>
                </a:lnTo>
                <a:close/>
                <a:moveTo>
                  <a:pt x="222" y="20"/>
                </a:moveTo>
                <a:lnTo>
                  <a:pt x="223" y="20"/>
                </a:lnTo>
                <a:lnTo>
                  <a:pt x="223" y="21"/>
                </a:lnTo>
                <a:lnTo>
                  <a:pt x="222" y="20"/>
                </a:lnTo>
                <a:close/>
                <a:moveTo>
                  <a:pt x="222" y="19"/>
                </a:moveTo>
                <a:lnTo>
                  <a:pt x="222" y="18"/>
                </a:lnTo>
                <a:lnTo>
                  <a:pt x="222" y="19"/>
                </a:lnTo>
                <a:lnTo>
                  <a:pt x="222" y="20"/>
                </a:lnTo>
                <a:lnTo>
                  <a:pt x="222" y="19"/>
                </a:lnTo>
                <a:close/>
                <a:moveTo>
                  <a:pt x="221" y="23"/>
                </a:moveTo>
                <a:lnTo>
                  <a:pt x="222" y="23"/>
                </a:lnTo>
                <a:lnTo>
                  <a:pt x="221" y="23"/>
                </a:lnTo>
                <a:close/>
                <a:moveTo>
                  <a:pt x="222" y="16"/>
                </a:moveTo>
                <a:lnTo>
                  <a:pt x="222" y="17"/>
                </a:lnTo>
                <a:lnTo>
                  <a:pt x="222" y="16"/>
                </a:lnTo>
                <a:close/>
                <a:moveTo>
                  <a:pt x="230" y="13"/>
                </a:moveTo>
                <a:lnTo>
                  <a:pt x="230" y="14"/>
                </a:lnTo>
                <a:lnTo>
                  <a:pt x="229" y="13"/>
                </a:lnTo>
                <a:lnTo>
                  <a:pt x="228" y="13"/>
                </a:lnTo>
                <a:lnTo>
                  <a:pt x="227" y="14"/>
                </a:lnTo>
                <a:lnTo>
                  <a:pt x="225" y="15"/>
                </a:lnTo>
                <a:lnTo>
                  <a:pt x="227" y="13"/>
                </a:lnTo>
                <a:lnTo>
                  <a:pt x="227" y="12"/>
                </a:lnTo>
                <a:lnTo>
                  <a:pt x="228" y="12"/>
                </a:lnTo>
                <a:lnTo>
                  <a:pt x="227" y="11"/>
                </a:lnTo>
                <a:lnTo>
                  <a:pt x="228" y="11"/>
                </a:lnTo>
                <a:lnTo>
                  <a:pt x="227" y="11"/>
                </a:lnTo>
                <a:lnTo>
                  <a:pt x="228" y="11"/>
                </a:lnTo>
                <a:lnTo>
                  <a:pt x="229" y="11"/>
                </a:lnTo>
                <a:lnTo>
                  <a:pt x="230" y="11"/>
                </a:lnTo>
                <a:lnTo>
                  <a:pt x="231" y="13"/>
                </a:lnTo>
                <a:lnTo>
                  <a:pt x="230" y="13"/>
                </a:lnTo>
                <a:close/>
                <a:moveTo>
                  <a:pt x="222" y="15"/>
                </a:moveTo>
                <a:lnTo>
                  <a:pt x="222" y="15"/>
                </a:lnTo>
                <a:close/>
                <a:moveTo>
                  <a:pt x="225" y="5"/>
                </a:moveTo>
                <a:lnTo>
                  <a:pt x="225" y="6"/>
                </a:lnTo>
                <a:lnTo>
                  <a:pt x="225" y="7"/>
                </a:lnTo>
                <a:lnTo>
                  <a:pt x="225" y="8"/>
                </a:lnTo>
                <a:lnTo>
                  <a:pt x="225" y="9"/>
                </a:lnTo>
                <a:lnTo>
                  <a:pt x="224" y="10"/>
                </a:lnTo>
                <a:lnTo>
                  <a:pt x="224" y="9"/>
                </a:lnTo>
                <a:lnTo>
                  <a:pt x="223" y="11"/>
                </a:lnTo>
                <a:lnTo>
                  <a:pt x="222" y="13"/>
                </a:lnTo>
                <a:lnTo>
                  <a:pt x="222" y="14"/>
                </a:lnTo>
                <a:lnTo>
                  <a:pt x="223" y="14"/>
                </a:lnTo>
                <a:lnTo>
                  <a:pt x="223" y="15"/>
                </a:lnTo>
                <a:lnTo>
                  <a:pt x="222" y="17"/>
                </a:lnTo>
                <a:lnTo>
                  <a:pt x="222" y="18"/>
                </a:lnTo>
                <a:lnTo>
                  <a:pt x="222" y="19"/>
                </a:lnTo>
                <a:lnTo>
                  <a:pt x="222" y="21"/>
                </a:lnTo>
                <a:lnTo>
                  <a:pt x="222" y="22"/>
                </a:lnTo>
                <a:lnTo>
                  <a:pt x="222" y="23"/>
                </a:lnTo>
                <a:lnTo>
                  <a:pt x="218" y="23"/>
                </a:lnTo>
                <a:lnTo>
                  <a:pt x="219" y="22"/>
                </a:lnTo>
                <a:lnTo>
                  <a:pt x="219" y="21"/>
                </a:lnTo>
                <a:lnTo>
                  <a:pt x="219" y="20"/>
                </a:lnTo>
                <a:lnTo>
                  <a:pt x="219" y="18"/>
                </a:lnTo>
                <a:lnTo>
                  <a:pt x="219" y="16"/>
                </a:lnTo>
                <a:lnTo>
                  <a:pt x="221" y="15"/>
                </a:lnTo>
                <a:lnTo>
                  <a:pt x="222" y="17"/>
                </a:lnTo>
                <a:lnTo>
                  <a:pt x="222" y="18"/>
                </a:lnTo>
                <a:lnTo>
                  <a:pt x="221" y="18"/>
                </a:lnTo>
                <a:lnTo>
                  <a:pt x="221" y="19"/>
                </a:lnTo>
                <a:lnTo>
                  <a:pt x="221" y="18"/>
                </a:lnTo>
                <a:lnTo>
                  <a:pt x="222" y="18"/>
                </a:lnTo>
                <a:lnTo>
                  <a:pt x="222" y="17"/>
                </a:lnTo>
                <a:lnTo>
                  <a:pt x="222" y="16"/>
                </a:lnTo>
                <a:lnTo>
                  <a:pt x="222" y="15"/>
                </a:lnTo>
                <a:lnTo>
                  <a:pt x="222" y="11"/>
                </a:lnTo>
                <a:lnTo>
                  <a:pt x="222" y="10"/>
                </a:lnTo>
                <a:lnTo>
                  <a:pt x="223" y="8"/>
                </a:lnTo>
                <a:lnTo>
                  <a:pt x="223" y="7"/>
                </a:lnTo>
                <a:lnTo>
                  <a:pt x="223" y="6"/>
                </a:lnTo>
                <a:lnTo>
                  <a:pt x="224" y="7"/>
                </a:lnTo>
                <a:lnTo>
                  <a:pt x="224" y="6"/>
                </a:lnTo>
                <a:lnTo>
                  <a:pt x="223" y="6"/>
                </a:lnTo>
                <a:lnTo>
                  <a:pt x="223" y="5"/>
                </a:lnTo>
                <a:lnTo>
                  <a:pt x="224" y="5"/>
                </a:lnTo>
                <a:lnTo>
                  <a:pt x="225" y="5"/>
                </a:lnTo>
                <a:close/>
                <a:moveTo>
                  <a:pt x="219" y="19"/>
                </a:moveTo>
                <a:lnTo>
                  <a:pt x="219" y="18"/>
                </a:lnTo>
                <a:lnTo>
                  <a:pt x="219" y="20"/>
                </a:lnTo>
                <a:lnTo>
                  <a:pt x="219" y="19"/>
                </a:lnTo>
                <a:close/>
                <a:moveTo>
                  <a:pt x="220" y="15"/>
                </a:moveTo>
                <a:lnTo>
                  <a:pt x="219" y="16"/>
                </a:lnTo>
                <a:lnTo>
                  <a:pt x="218" y="15"/>
                </a:lnTo>
                <a:lnTo>
                  <a:pt x="218" y="14"/>
                </a:lnTo>
                <a:lnTo>
                  <a:pt x="218" y="13"/>
                </a:lnTo>
                <a:lnTo>
                  <a:pt x="218" y="12"/>
                </a:lnTo>
                <a:lnTo>
                  <a:pt x="219" y="12"/>
                </a:lnTo>
                <a:lnTo>
                  <a:pt x="218" y="12"/>
                </a:lnTo>
                <a:lnTo>
                  <a:pt x="219" y="11"/>
                </a:lnTo>
                <a:lnTo>
                  <a:pt x="219" y="12"/>
                </a:lnTo>
                <a:lnTo>
                  <a:pt x="219" y="14"/>
                </a:lnTo>
                <a:lnTo>
                  <a:pt x="219" y="12"/>
                </a:lnTo>
                <a:lnTo>
                  <a:pt x="219" y="11"/>
                </a:lnTo>
                <a:lnTo>
                  <a:pt x="220" y="12"/>
                </a:lnTo>
                <a:lnTo>
                  <a:pt x="221" y="13"/>
                </a:lnTo>
                <a:lnTo>
                  <a:pt x="220" y="14"/>
                </a:lnTo>
                <a:lnTo>
                  <a:pt x="221" y="15"/>
                </a:lnTo>
                <a:lnTo>
                  <a:pt x="220" y="15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6" name="Freeform 98"/>
          <p:cNvSpPr>
            <a:spLocks/>
          </p:cNvSpPr>
          <p:nvPr/>
        </p:nvSpPr>
        <p:spPr bwMode="auto">
          <a:xfrm>
            <a:off x="6870700" y="22494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7" name="Freeform 99"/>
          <p:cNvSpPr>
            <a:spLocks/>
          </p:cNvSpPr>
          <p:nvPr/>
        </p:nvSpPr>
        <p:spPr bwMode="auto">
          <a:xfrm>
            <a:off x="6865938" y="2249488"/>
            <a:ext cx="4762" cy="4762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0 w 3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"/>
              <a:gd name="T32" fmla="*/ 3 w 3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2" y="3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8" name="Freeform 100"/>
          <p:cNvSpPr>
            <a:spLocks/>
          </p:cNvSpPr>
          <p:nvPr/>
        </p:nvSpPr>
        <p:spPr bwMode="auto">
          <a:xfrm>
            <a:off x="6865938" y="2255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2147483647 w 1"/>
              <a:gd name="T3" fmla="*/ 0 h 1"/>
              <a:gd name="T4" fmla="*/ 2147483647 w 1"/>
              <a:gd name="T5" fmla="*/ 2147483647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89" name="Freeform 101"/>
          <p:cNvSpPr>
            <a:spLocks/>
          </p:cNvSpPr>
          <p:nvPr/>
        </p:nvSpPr>
        <p:spPr bwMode="auto">
          <a:xfrm>
            <a:off x="6865938" y="2257425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0" name="Freeform 102"/>
          <p:cNvSpPr>
            <a:spLocks/>
          </p:cNvSpPr>
          <p:nvPr/>
        </p:nvSpPr>
        <p:spPr bwMode="auto">
          <a:xfrm>
            <a:off x="6859588" y="2257425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1" name="Freeform 103"/>
          <p:cNvSpPr>
            <a:spLocks/>
          </p:cNvSpPr>
          <p:nvPr/>
        </p:nvSpPr>
        <p:spPr bwMode="auto">
          <a:xfrm>
            <a:off x="6865938" y="2241550"/>
            <a:ext cx="1587" cy="4763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0 h 3"/>
              <a:gd name="T6" fmla="*/ 2147483647 w 1"/>
              <a:gd name="T7" fmla="*/ 0 h 3"/>
              <a:gd name="T8" fmla="*/ 0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w 1"/>
              <a:gd name="T15" fmla="*/ 2147483647 h 3"/>
              <a:gd name="T16" fmla="*/ 0 w 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3"/>
              <a:gd name="T29" fmla="*/ 1 w 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2" name="Freeform 104"/>
          <p:cNvSpPr>
            <a:spLocks/>
          </p:cNvSpPr>
          <p:nvPr/>
        </p:nvSpPr>
        <p:spPr bwMode="auto">
          <a:xfrm>
            <a:off x="6864350" y="22463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3" name="Rectangle 105"/>
          <p:cNvSpPr>
            <a:spLocks noChangeArrowheads="1"/>
          </p:cNvSpPr>
          <p:nvPr/>
        </p:nvSpPr>
        <p:spPr bwMode="auto">
          <a:xfrm>
            <a:off x="6848475" y="2239963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4" name="Freeform 106"/>
          <p:cNvSpPr>
            <a:spLocks/>
          </p:cNvSpPr>
          <p:nvPr/>
        </p:nvSpPr>
        <p:spPr bwMode="auto">
          <a:xfrm>
            <a:off x="7067550" y="2390775"/>
            <a:ext cx="3175" cy="158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0 w 2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5" name="Freeform 107"/>
          <p:cNvSpPr>
            <a:spLocks/>
          </p:cNvSpPr>
          <p:nvPr/>
        </p:nvSpPr>
        <p:spPr bwMode="auto">
          <a:xfrm>
            <a:off x="7018338" y="2359025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6" name="Freeform 108"/>
          <p:cNvSpPr>
            <a:spLocks/>
          </p:cNvSpPr>
          <p:nvPr/>
        </p:nvSpPr>
        <p:spPr bwMode="auto">
          <a:xfrm>
            <a:off x="7015163" y="235585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2"/>
              <a:gd name="T26" fmla="*/ 2 w 2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7" name="Freeform 109"/>
          <p:cNvSpPr>
            <a:spLocks/>
          </p:cNvSpPr>
          <p:nvPr/>
        </p:nvSpPr>
        <p:spPr bwMode="auto">
          <a:xfrm>
            <a:off x="7015163" y="2351088"/>
            <a:ext cx="4762" cy="3175"/>
          </a:xfrm>
          <a:custGeom>
            <a:avLst/>
            <a:gdLst>
              <a:gd name="T0" fmla="*/ 0 w 3"/>
              <a:gd name="T1" fmla="*/ 2147483647 h 2"/>
              <a:gd name="T2" fmla="*/ 2147483647 w 3"/>
              <a:gd name="T3" fmla="*/ 0 h 2"/>
              <a:gd name="T4" fmla="*/ 2147483647 w 3"/>
              <a:gd name="T5" fmla="*/ 2147483647 h 2"/>
              <a:gd name="T6" fmla="*/ 2147483647 w 3"/>
              <a:gd name="T7" fmla="*/ 2147483647 h 2"/>
              <a:gd name="T8" fmla="*/ 0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0" y="2"/>
                </a:moveTo>
                <a:lnTo>
                  <a:pt x="3" y="0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8" name="Freeform 110"/>
          <p:cNvSpPr>
            <a:spLocks/>
          </p:cNvSpPr>
          <p:nvPr/>
        </p:nvSpPr>
        <p:spPr bwMode="auto">
          <a:xfrm>
            <a:off x="7018338" y="234473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2"/>
                </a:move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199" name="Freeform 111"/>
          <p:cNvSpPr>
            <a:spLocks/>
          </p:cNvSpPr>
          <p:nvPr/>
        </p:nvSpPr>
        <p:spPr bwMode="auto">
          <a:xfrm>
            <a:off x="7002463" y="2320925"/>
            <a:ext cx="4762" cy="7938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2147483647 w 3"/>
              <a:gd name="T11" fmla="*/ 0 h 5"/>
              <a:gd name="T12" fmla="*/ 2147483647 w 3"/>
              <a:gd name="T13" fmla="*/ 0 h 5"/>
              <a:gd name="T14" fmla="*/ 2147483647 w 3"/>
              <a:gd name="T15" fmla="*/ 2147483647 h 5"/>
              <a:gd name="T16" fmla="*/ 2147483647 w 3"/>
              <a:gd name="T17" fmla="*/ 2147483647 h 5"/>
              <a:gd name="T18" fmla="*/ 2147483647 w 3"/>
              <a:gd name="T19" fmla="*/ 2147483647 h 5"/>
              <a:gd name="T20" fmla="*/ 2147483647 w 3"/>
              <a:gd name="T21" fmla="*/ 2147483647 h 5"/>
              <a:gd name="T22" fmla="*/ 2147483647 w 3"/>
              <a:gd name="T23" fmla="*/ 2147483647 h 5"/>
              <a:gd name="T24" fmla="*/ 2147483647 w 3"/>
              <a:gd name="T25" fmla="*/ 2147483647 h 5"/>
              <a:gd name="T26" fmla="*/ 2147483647 w 3"/>
              <a:gd name="T27" fmla="*/ 2147483647 h 5"/>
              <a:gd name="T28" fmla="*/ 2147483647 w 3"/>
              <a:gd name="T29" fmla="*/ 2147483647 h 5"/>
              <a:gd name="T30" fmla="*/ 2147483647 w 3"/>
              <a:gd name="T31" fmla="*/ 2147483647 h 5"/>
              <a:gd name="T32" fmla="*/ 2147483647 w 3"/>
              <a:gd name="T33" fmla="*/ 2147483647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"/>
              <a:gd name="T52" fmla="*/ 0 h 5"/>
              <a:gd name="T53" fmla="*/ 3 w 3"/>
              <a:gd name="T54" fmla="*/ 5 h 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" h="5">
                <a:moveTo>
                  <a:pt x="1" y="4"/>
                </a:moveTo>
                <a:lnTo>
                  <a:pt x="0" y="2"/>
                </a:lnTo>
                <a:lnTo>
                  <a:pt x="1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2" y="3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0" name="Freeform 112"/>
          <p:cNvSpPr>
            <a:spLocks/>
          </p:cNvSpPr>
          <p:nvPr/>
        </p:nvSpPr>
        <p:spPr bwMode="auto">
          <a:xfrm>
            <a:off x="6999288" y="2324100"/>
            <a:ext cx="476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2147483647 w 3"/>
              <a:gd name="T19" fmla="*/ 0 h 3"/>
              <a:gd name="T20" fmla="*/ 2147483647 w 3"/>
              <a:gd name="T21" fmla="*/ 0 h 3"/>
              <a:gd name="T22" fmla="*/ 2147483647 w 3"/>
              <a:gd name="T23" fmla="*/ 0 h 3"/>
              <a:gd name="T24" fmla="*/ 2147483647 w 3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2" y="1"/>
                </a:moveTo>
                <a:lnTo>
                  <a:pt x="3" y="1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1" name="Freeform 113"/>
          <p:cNvSpPr>
            <a:spLocks/>
          </p:cNvSpPr>
          <p:nvPr/>
        </p:nvSpPr>
        <p:spPr bwMode="auto">
          <a:xfrm>
            <a:off x="6999288" y="2317750"/>
            <a:ext cx="4762" cy="6350"/>
          </a:xfrm>
          <a:custGeom>
            <a:avLst/>
            <a:gdLst>
              <a:gd name="T0" fmla="*/ 0 w 3"/>
              <a:gd name="T1" fmla="*/ 2147483647 h 4"/>
              <a:gd name="T2" fmla="*/ 0 w 3"/>
              <a:gd name="T3" fmla="*/ 2147483647 h 4"/>
              <a:gd name="T4" fmla="*/ 2147483647 w 3"/>
              <a:gd name="T5" fmla="*/ 0 h 4"/>
              <a:gd name="T6" fmla="*/ 2147483647 w 3"/>
              <a:gd name="T7" fmla="*/ 2147483647 h 4"/>
              <a:gd name="T8" fmla="*/ 2147483647 w 3"/>
              <a:gd name="T9" fmla="*/ 2147483647 h 4"/>
              <a:gd name="T10" fmla="*/ 2147483647 w 3"/>
              <a:gd name="T11" fmla="*/ 2147483647 h 4"/>
              <a:gd name="T12" fmla="*/ 2147483647 w 3"/>
              <a:gd name="T13" fmla="*/ 2147483647 h 4"/>
              <a:gd name="T14" fmla="*/ 2147483647 w 3"/>
              <a:gd name="T15" fmla="*/ 2147483647 h 4"/>
              <a:gd name="T16" fmla="*/ 2147483647 w 3"/>
              <a:gd name="T17" fmla="*/ 2147483647 h 4"/>
              <a:gd name="T18" fmla="*/ 0 w 3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4"/>
              <a:gd name="T32" fmla="*/ 3 w 3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4">
                <a:moveTo>
                  <a:pt x="0" y="2"/>
                </a:moveTo>
                <a:lnTo>
                  <a:pt x="0" y="1"/>
                </a:lnTo>
                <a:lnTo>
                  <a:pt x="3" y="0"/>
                </a:lnTo>
                <a:lnTo>
                  <a:pt x="3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2" name="Freeform 114"/>
          <p:cNvSpPr>
            <a:spLocks/>
          </p:cNvSpPr>
          <p:nvPr/>
        </p:nvSpPr>
        <p:spPr bwMode="auto">
          <a:xfrm>
            <a:off x="6999288" y="2319338"/>
            <a:ext cx="1587" cy="4762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3" name="Freeform 115"/>
          <p:cNvSpPr>
            <a:spLocks/>
          </p:cNvSpPr>
          <p:nvPr/>
        </p:nvSpPr>
        <p:spPr bwMode="auto">
          <a:xfrm>
            <a:off x="6999288" y="2319338"/>
            <a:ext cx="3175" cy="1587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2147483647 w 2"/>
              <a:gd name="T11" fmla="*/ 0 h 1"/>
              <a:gd name="T12" fmla="*/ 2147483647 w 2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"/>
              <a:gd name="T23" fmla="*/ 2 w 2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4" name="Freeform 116"/>
          <p:cNvSpPr>
            <a:spLocks/>
          </p:cNvSpPr>
          <p:nvPr/>
        </p:nvSpPr>
        <p:spPr bwMode="auto">
          <a:xfrm>
            <a:off x="6985000" y="2308225"/>
            <a:ext cx="3175" cy="158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2147483647 h 1"/>
              <a:gd name="T8" fmla="*/ 0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5" name="Freeform 117"/>
          <p:cNvSpPr>
            <a:spLocks/>
          </p:cNvSpPr>
          <p:nvPr/>
        </p:nvSpPr>
        <p:spPr bwMode="auto">
          <a:xfrm>
            <a:off x="6985000" y="2308225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6" name="Freeform 118"/>
          <p:cNvSpPr>
            <a:spLocks/>
          </p:cNvSpPr>
          <p:nvPr/>
        </p:nvSpPr>
        <p:spPr bwMode="auto">
          <a:xfrm>
            <a:off x="6986588" y="2305050"/>
            <a:ext cx="3175" cy="1588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2147483647 h 1"/>
              <a:gd name="T8" fmla="*/ 2147483647 w 2"/>
              <a:gd name="T9" fmla="*/ 2147483647 h 1"/>
              <a:gd name="T10" fmla="*/ 0 w 2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7" name="Freeform 119"/>
          <p:cNvSpPr>
            <a:spLocks/>
          </p:cNvSpPr>
          <p:nvPr/>
        </p:nvSpPr>
        <p:spPr bwMode="auto">
          <a:xfrm>
            <a:off x="6991350" y="22971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8" name="Freeform 120"/>
          <p:cNvSpPr>
            <a:spLocks/>
          </p:cNvSpPr>
          <p:nvPr/>
        </p:nvSpPr>
        <p:spPr bwMode="auto">
          <a:xfrm>
            <a:off x="6985000" y="2290763"/>
            <a:ext cx="4763" cy="4762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0 w 3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3"/>
              <a:gd name="T29" fmla="*/ 3 w 3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3">
                <a:moveTo>
                  <a:pt x="0" y="3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1"/>
                </a:lnTo>
                <a:lnTo>
                  <a:pt x="2" y="1"/>
                </a:lnTo>
                <a:lnTo>
                  <a:pt x="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09" name="Rectangle 121"/>
          <p:cNvSpPr>
            <a:spLocks noChangeArrowheads="1"/>
          </p:cNvSpPr>
          <p:nvPr/>
        </p:nvSpPr>
        <p:spPr bwMode="auto">
          <a:xfrm>
            <a:off x="6981825" y="2292350"/>
            <a:ext cx="1588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0" name="Freeform 122"/>
          <p:cNvSpPr>
            <a:spLocks/>
          </p:cNvSpPr>
          <p:nvPr/>
        </p:nvSpPr>
        <p:spPr bwMode="auto">
          <a:xfrm>
            <a:off x="6981825" y="2281238"/>
            <a:ext cx="4763" cy="7937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2147483647 w 3"/>
              <a:gd name="T11" fmla="*/ 2147483647 h 5"/>
              <a:gd name="T12" fmla="*/ 2147483647 w 3"/>
              <a:gd name="T13" fmla="*/ 2147483647 h 5"/>
              <a:gd name="T14" fmla="*/ 2147483647 w 3"/>
              <a:gd name="T15" fmla="*/ 2147483647 h 5"/>
              <a:gd name="T16" fmla="*/ 2147483647 w 3"/>
              <a:gd name="T17" fmla="*/ 2147483647 h 5"/>
              <a:gd name="T18" fmla="*/ 0 w 3"/>
              <a:gd name="T19" fmla="*/ 2147483647 h 5"/>
              <a:gd name="T20" fmla="*/ 0 w 3"/>
              <a:gd name="T21" fmla="*/ 214748364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5"/>
              <a:gd name="T35" fmla="*/ 3 w 3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5">
                <a:moveTo>
                  <a:pt x="0" y="5"/>
                </a:moveTo>
                <a:lnTo>
                  <a:pt x="0" y="4"/>
                </a:lnTo>
                <a:lnTo>
                  <a:pt x="2" y="2"/>
                </a:lnTo>
                <a:lnTo>
                  <a:pt x="1" y="1"/>
                </a:lnTo>
                <a:lnTo>
                  <a:pt x="2" y="0"/>
                </a:lnTo>
                <a:lnTo>
                  <a:pt x="3" y="1"/>
                </a:lnTo>
                <a:lnTo>
                  <a:pt x="3" y="4"/>
                </a:lnTo>
                <a:lnTo>
                  <a:pt x="2" y="4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1" name="Freeform 123"/>
          <p:cNvSpPr>
            <a:spLocks/>
          </p:cNvSpPr>
          <p:nvPr/>
        </p:nvSpPr>
        <p:spPr bwMode="auto">
          <a:xfrm>
            <a:off x="6977063" y="2284413"/>
            <a:ext cx="7937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2147483647 w 5"/>
              <a:gd name="T15" fmla="*/ 2147483647 h 6"/>
              <a:gd name="T16" fmla="*/ 2147483647 w 5"/>
              <a:gd name="T17" fmla="*/ 2147483647 h 6"/>
              <a:gd name="T18" fmla="*/ 2147483647 w 5"/>
              <a:gd name="T19" fmla="*/ 2147483647 h 6"/>
              <a:gd name="T20" fmla="*/ 2147483647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2147483647 w 5"/>
              <a:gd name="T27" fmla="*/ 2147483647 h 6"/>
              <a:gd name="T28" fmla="*/ 0 w 5"/>
              <a:gd name="T29" fmla="*/ 2147483647 h 6"/>
              <a:gd name="T30" fmla="*/ 0 w 5"/>
              <a:gd name="T31" fmla="*/ 2147483647 h 6"/>
              <a:gd name="T32" fmla="*/ 0 w 5"/>
              <a:gd name="T33" fmla="*/ 2147483647 h 6"/>
              <a:gd name="T34" fmla="*/ 2147483647 w 5"/>
              <a:gd name="T35" fmla="*/ 2147483647 h 6"/>
              <a:gd name="T36" fmla="*/ 2147483647 w 5"/>
              <a:gd name="T37" fmla="*/ 2147483647 h 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"/>
              <a:gd name="T58" fmla="*/ 0 h 6"/>
              <a:gd name="T59" fmla="*/ 5 w 5"/>
              <a:gd name="T60" fmla="*/ 6 h 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" h="6">
                <a:moveTo>
                  <a:pt x="2" y="2"/>
                </a:move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3" y="3"/>
                </a:lnTo>
                <a:lnTo>
                  <a:pt x="1" y="3"/>
                </a:lnTo>
                <a:lnTo>
                  <a:pt x="1" y="4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2" name="Freeform 124"/>
          <p:cNvSpPr>
            <a:spLocks/>
          </p:cNvSpPr>
          <p:nvPr/>
        </p:nvSpPr>
        <p:spPr bwMode="auto">
          <a:xfrm>
            <a:off x="6977063" y="229235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3" name="Freeform 125"/>
          <p:cNvSpPr>
            <a:spLocks/>
          </p:cNvSpPr>
          <p:nvPr/>
        </p:nvSpPr>
        <p:spPr bwMode="auto">
          <a:xfrm>
            <a:off x="6965950" y="2260600"/>
            <a:ext cx="9525" cy="952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2147483647 h 6"/>
              <a:gd name="T20" fmla="*/ 2147483647 w 6"/>
              <a:gd name="T21" fmla="*/ 2147483647 h 6"/>
              <a:gd name="T22" fmla="*/ 2147483647 w 6"/>
              <a:gd name="T23" fmla="*/ 2147483647 h 6"/>
              <a:gd name="T24" fmla="*/ 2147483647 w 6"/>
              <a:gd name="T25" fmla="*/ 2147483647 h 6"/>
              <a:gd name="T26" fmla="*/ 2147483647 w 6"/>
              <a:gd name="T27" fmla="*/ 2147483647 h 6"/>
              <a:gd name="T28" fmla="*/ 0 w 6"/>
              <a:gd name="T29" fmla="*/ 2147483647 h 6"/>
              <a:gd name="T30" fmla="*/ 0 w 6"/>
              <a:gd name="T31" fmla="*/ 0 h 6"/>
              <a:gd name="T32" fmla="*/ 2147483647 w 6"/>
              <a:gd name="T33" fmla="*/ 0 h 6"/>
              <a:gd name="T34" fmla="*/ 2147483647 w 6"/>
              <a:gd name="T35" fmla="*/ 2147483647 h 6"/>
              <a:gd name="T36" fmla="*/ 2147483647 w 6"/>
              <a:gd name="T37" fmla="*/ 2147483647 h 6"/>
              <a:gd name="T38" fmla="*/ 2147483647 w 6"/>
              <a:gd name="T39" fmla="*/ 2147483647 h 6"/>
              <a:gd name="T40" fmla="*/ 2147483647 w 6"/>
              <a:gd name="T41" fmla="*/ 2147483647 h 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"/>
              <a:gd name="T64" fmla="*/ 0 h 6"/>
              <a:gd name="T65" fmla="*/ 6 w 6"/>
              <a:gd name="T66" fmla="*/ 6 h 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" h="6">
                <a:moveTo>
                  <a:pt x="5" y="4"/>
                </a:moveTo>
                <a:lnTo>
                  <a:pt x="6" y="4"/>
                </a:lnTo>
                <a:lnTo>
                  <a:pt x="4" y="4"/>
                </a:lnTo>
                <a:lnTo>
                  <a:pt x="4" y="6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1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3" y="1"/>
                </a:lnTo>
                <a:lnTo>
                  <a:pt x="4" y="1"/>
                </a:lnTo>
                <a:lnTo>
                  <a:pt x="6" y="3"/>
                </a:lnTo>
                <a:lnTo>
                  <a:pt x="5" y="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4" name="Freeform 126"/>
          <p:cNvSpPr>
            <a:spLocks/>
          </p:cNvSpPr>
          <p:nvPr/>
        </p:nvSpPr>
        <p:spPr bwMode="auto">
          <a:xfrm>
            <a:off x="6953250" y="2265363"/>
            <a:ext cx="7938" cy="4762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2147483647 h 3"/>
              <a:gd name="T10" fmla="*/ 2147483647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w 5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"/>
              <a:gd name="T34" fmla="*/ 0 h 3"/>
              <a:gd name="T35" fmla="*/ 5 w 5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5" y="1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5" name="Freeform 127"/>
          <p:cNvSpPr>
            <a:spLocks/>
          </p:cNvSpPr>
          <p:nvPr/>
        </p:nvSpPr>
        <p:spPr bwMode="auto">
          <a:xfrm>
            <a:off x="6954838" y="2260600"/>
            <a:ext cx="15875" cy="15875"/>
          </a:xfrm>
          <a:custGeom>
            <a:avLst/>
            <a:gdLst>
              <a:gd name="T0" fmla="*/ 2147483647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2147483647 w 10"/>
              <a:gd name="T23" fmla="*/ 0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2147483647 h 10"/>
              <a:gd name="T32" fmla="*/ 2147483647 w 10"/>
              <a:gd name="T33" fmla="*/ 2147483647 h 10"/>
              <a:gd name="T34" fmla="*/ 2147483647 w 10"/>
              <a:gd name="T35" fmla="*/ 2147483647 h 10"/>
              <a:gd name="T36" fmla="*/ 2147483647 w 10"/>
              <a:gd name="T37" fmla="*/ 2147483647 h 10"/>
              <a:gd name="T38" fmla="*/ 2147483647 w 10"/>
              <a:gd name="T39" fmla="*/ 2147483647 h 10"/>
              <a:gd name="T40" fmla="*/ 2147483647 w 10"/>
              <a:gd name="T41" fmla="*/ 2147483647 h 10"/>
              <a:gd name="T42" fmla="*/ 2147483647 w 10"/>
              <a:gd name="T43" fmla="*/ 2147483647 h 10"/>
              <a:gd name="T44" fmla="*/ 2147483647 w 10"/>
              <a:gd name="T45" fmla="*/ 2147483647 h 10"/>
              <a:gd name="T46" fmla="*/ 2147483647 w 10"/>
              <a:gd name="T47" fmla="*/ 2147483647 h 10"/>
              <a:gd name="T48" fmla="*/ 2147483647 w 10"/>
              <a:gd name="T49" fmla="*/ 2147483647 h 10"/>
              <a:gd name="T50" fmla="*/ 2147483647 w 10"/>
              <a:gd name="T51" fmla="*/ 2147483647 h 10"/>
              <a:gd name="T52" fmla="*/ 2147483647 w 10"/>
              <a:gd name="T53" fmla="*/ 2147483647 h 10"/>
              <a:gd name="T54" fmla="*/ 2147483647 w 10"/>
              <a:gd name="T55" fmla="*/ 2147483647 h 10"/>
              <a:gd name="T56" fmla="*/ 2147483647 w 10"/>
              <a:gd name="T57" fmla="*/ 2147483647 h 10"/>
              <a:gd name="T58" fmla="*/ 2147483647 w 10"/>
              <a:gd name="T59" fmla="*/ 2147483647 h 10"/>
              <a:gd name="T60" fmla="*/ 2147483647 w 10"/>
              <a:gd name="T61" fmla="*/ 2147483647 h 10"/>
              <a:gd name="T62" fmla="*/ 2147483647 w 10"/>
              <a:gd name="T63" fmla="*/ 2147483647 h 10"/>
              <a:gd name="T64" fmla="*/ 2147483647 w 10"/>
              <a:gd name="T65" fmla="*/ 2147483647 h 10"/>
              <a:gd name="T66" fmla="*/ 2147483647 w 10"/>
              <a:gd name="T67" fmla="*/ 2147483647 h 10"/>
              <a:gd name="T68" fmla="*/ 2147483647 w 10"/>
              <a:gd name="T69" fmla="*/ 2147483647 h 10"/>
              <a:gd name="T70" fmla="*/ 2147483647 w 10"/>
              <a:gd name="T71" fmla="*/ 2147483647 h 10"/>
              <a:gd name="T72" fmla="*/ 2147483647 w 10"/>
              <a:gd name="T73" fmla="*/ 2147483647 h 10"/>
              <a:gd name="T74" fmla="*/ 2147483647 w 10"/>
              <a:gd name="T75" fmla="*/ 2147483647 h 10"/>
              <a:gd name="T76" fmla="*/ 0 w 10"/>
              <a:gd name="T77" fmla="*/ 2147483647 h 10"/>
              <a:gd name="T78" fmla="*/ 2147483647 w 10"/>
              <a:gd name="T79" fmla="*/ 2147483647 h 10"/>
              <a:gd name="T80" fmla="*/ 2147483647 w 10"/>
              <a:gd name="T81" fmla="*/ 2147483647 h 10"/>
              <a:gd name="T82" fmla="*/ 2147483647 w 10"/>
              <a:gd name="T83" fmla="*/ 2147483647 h 10"/>
              <a:gd name="T84" fmla="*/ 2147483647 w 10"/>
              <a:gd name="T85" fmla="*/ 2147483647 h 10"/>
              <a:gd name="T86" fmla="*/ 2147483647 w 10"/>
              <a:gd name="T87" fmla="*/ 2147483647 h 10"/>
              <a:gd name="T88" fmla="*/ 2147483647 w 10"/>
              <a:gd name="T89" fmla="*/ 2147483647 h 10"/>
              <a:gd name="T90" fmla="*/ 2147483647 w 10"/>
              <a:gd name="T91" fmla="*/ 2147483647 h 10"/>
              <a:gd name="T92" fmla="*/ 2147483647 w 10"/>
              <a:gd name="T93" fmla="*/ 2147483647 h 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"/>
              <a:gd name="T142" fmla="*/ 0 h 10"/>
              <a:gd name="T143" fmla="*/ 10 w 10"/>
              <a:gd name="T144" fmla="*/ 10 h 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" h="10">
                <a:moveTo>
                  <a:pt x="5" y="4"/>
                </a:move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7" y="1"/>
                </a:lnTo>
                <a:lnTo>
                  <a:pt x="7" y="2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10" y="4"/>
                </a:lnTo>
                <a:lnTo>
                  <a:pt x="8" y="5"/>
                </a:lnTo>
                <a:lnTo>
                  <a:pt x="7" y="5"/>
                </a:lnTo>
                <a:lnTo>
                  <a:pt x="7" y="4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5"/>
                </a:lnTo>
                <a:lnTo>
                  <a:pt x="9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10"/>
                </a:lnTo>
                <a:lnTo>
                  <a:pt x="2" y="10"/>
                </a:lnTo>
                <a:lnTo>
                  <a:pt x="1" y="8"/>
                </a:lnTo>
                <a:lnTo>
                  <a:pt x="0" y="6"/>
                </a:lnTo>
                <a:lnTo>
                  <a:pt x="2" y="5"/>
                </a:lnTo>
                <a:lnTo>
                  <a:pt x="3" y="6"/>
                </a:lnTo>
                <a:lnTo>
                  <a:pt x="4" y="8"/>
                </a:lnTo>
                <a:lnTo>
                  <a:pt x="4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6" name="Freeform 128"/>
          <p:cNvSpPr>
            <a:spLocks/>
          </p:cNvSpPr>
          <p:nvPr/>
        </p:nvSpPr>
        <p:spPr bwMode="auto">
          <a:xfrm>
            <a:off x="6532563" y="2233613"/>
            <a:ext cx="406400" cy="500062"/>
          </a:xfrm>
          <a:custGeom>
            <a:avLst/>
            <a:gdLst>
              <a:gd name="T0" fmla="*/ 2147483647 w 256"/>
              <a:gd name="T1" fmla="*/ 2147483647 h 315"/>
              <a:gd name="T2" fmla="*/ 2147483647 w 256"/>
              <a:gd name="T3" fmla="*/ 2147483647 h 315"/>
              <a:gd name="T4" fmla="*/ 2147483647 w 256"/>
              <a:gd name="T5" fmla="*/ 2147483647 h 315"/>
              <a:gd name="T6" fmla="*/ 2147483647 w 256"/>
              <a:gd name="T7" fmla="*/ 2147483647 h 315"/>
              <a:gd name="T8" fmla="*/ 2147483647 w 256"/>
              <a:gd name="T9" fmla="*/ 2147483647 h 315"/>
              <a:gd name="T10" fmla="*/ 2147483647 w 256"/>
              <a:gd name="T11" fmla="*/ 2147483647 h 315"/>
              <a:gd name="T12" fmla="*/ 2147483647 w 256"/>
              <a:gd name="T13" fmla="*/ 2147483647 h 315"/>
              <a:gd name="T14" fmla="*/ 2147483647 w 256"/>
              <a:gd name="T15" fmla="*/ 2147483647 h 315"/>
              <a:gd name="T16" fmla="*/ 2147483647 w 256"/>
              <a:gd name="T17" fmla="*/ 2147483647 h 315"/>
              <a:gd name="T18" fmla="*/ 2147483647 w 256"/>
              <a:gd name="T19" fmla="*/ 2147483647 h 315"/>
              <a:gd name="T20" fmla="*/ 2147483647 w 256"/>
              <a:gd name="T21" fmla="*/ 2147483647 h 315"/>
              <a:gd name="T22" fmla="*/ 2147483647 w 256"/>
              <a:gd name="T23" fmla="*/ 2147483647 h 315"/>
              <a:gd name="T24" fmla="*/ 2147483647 w 256"/>
              <a:gd name="T25" fmla="*/ 2147483647 h 315"/>
              <a:gd name="T26" fmla="*/ 2147483647 w 256"/>
              <a:gd name="T27" fmla="*/ 2147483647 h 315"/>
              <a:gd name="T28" fmla="*/ 2147483647 w 256"/>
              <a:gd name="T29" fmla="*/ 2147483647 h 315"/>
              <a:gd name="T30" fmla="*/ 2147483647 w 256"/>
              <a:gd name="T31" fmla="*/ 2147483647 h 315"/>
              <a:gd name="T32" fmla="*/ 2147483647 w 256"/>
              <a:gd name="T33" fmla="*/ 2147483647 h 315"/>
              <a:gd name="T34" fmla="*/ 2147483647 w 256"/>
              <a:gd name="T35" fmla="*/ 2147483647 h 315"/>
              <a:gd name="T36" fmla="*/ 2147483647 w 256"/>
              <a:gd name="T37" fmla="*/ 2147483647 h 315"/>
              <a:gd name="T38" fmla="*/ 2147483647 w 256"/>
              <a:gd name="T39" fmla="*/ 2147483647 h 315"/>
              <a:gd name="T40" fmla="*/ 2147483647 w 256"/>
              <a:gd name="T41" fmla="*/ 2147483647 h 315"/>
              <a:gd name="T42" fmla="*/ 2147483647 w 256"/>
              <a:gd name="T43" fmla="*/ 2147483647 h 315"/>
              <a:gd name="T44" fmla="*/ 2147483647 w 256"/>
              <a:gd name="T45" fmla="*/ 2147483647 h 315"/>
              <a:gd name="T46" fmla="*/ 2147483647 w 256"/>
              <a:gd name="T47" fmla="*/ 2147483647 h 315"/>
              <a:gd name="T48" fmla="*/ 2147483647 w 256"/>
              <a:gd name="T49" fmla="*/ 2147483647 h 315"/>
              <a:gd name="T50" fmla="*/ 2147483647 w 256"/>
              <a:gd name="T51" fmla="*/ 2147483647 h 315"/>
              <a:gd name="T52" fmla="*/ 2147483647 w 256"/>
              <a:gd name="T53" fmla="*/ 2147483647 h 315"/>
              <a:gd name="T54" fmla="*/ 2147483647 w 256"/>
              <a:gd name="T55" fmla="*/ 2147483647 h 315"/>
              <a:gd name="T56" fmla="*/ 2147483647 w 256"/>
              <a:gd name="T57" fmla="*/ 2147483647 h 315"/>
              <a:gd name="T58" fmla="*/ 2147483647 w 256"/>
              <a:gd name="T59" fmla="*/ 2147483647 h 315"/>
              <a:gd name="T60" fmla="*/ 2147483647 w 256"/>
              <a:gd name="T61" fmla="*/ 2147483647 h 315"/>
              <a:gd name="T62" fmla="*/ 2147483647 w 256"/>
              <a:gd name="T63" fmla="*/ 2147483647 h 315"/>
              <a:gd name="T64" fmla="*/ 2147483647 w 256"/>
              <a:gd name="T65" fmla="*/ 2147483647 h 315"/>
              <a:gd name="T66" fmla="*/ 2147483647 w 256"/>
              <a:gd name="T67" fmla="*/ 2147483647 h 315"/>
              <a:gd name="T68" fmla="*/ 2147483647 w 256"/>
              <a:gd name="T69" fmla="*/ 2147483647 h 315"/>
              <a:gd name="T70" fmla="*/ 2147483647 w 256"/>
              <a:gd name="T71" fmla="*/ 2147483647 h 315"/>
              <a:gd name="T72" fmla="*/ 2147483647 w 256"/>
              <a:gd name="T73" fmla="*/ 2147483647 h 315"/>
              <a:gd name="T74" fmla="*/ 2147483647 w 256"/>
              <a:gd name="T75" fmla="*/ 2147483647 h 315"/>
              <a:gd name="T76" fmla="*/ 2147483647 w 256"/>
              <a:gd name="T77" fmla="*/ 2147483647 h 315"/>
              <a:gd name="T78" fmla="*/ 2147483647 w 256"/>
              <a:gd name="T79" fmla="*/ 2147483647 h 315"/>
              <a:gd name="T80" fmla="*/ 2147483647 w 256"/>
              <a:gd name="T81" fmla="*/ 2147483647 h 315"/>
              <a:gd name="T82" fmla="*/ 2147483647 w 256"/>
              <a:gd name="T83" fmla="*/ 2147483647 h 315"/>
              <a:gd name="T84" fmla="*/ 2147483647 w 256"/>
              <a:gd name="T85" fmla="*/ 2147483647 h 315"/>
              <a:gd name="T86" fmla="*/ 2147483647 w 256"/>
              <a:gd name="T87" fmla="*/ 2147483647 h 315"/>
              <a:gd name="T88" fmla="*/ 2147483647 w 256"/>
              <a:gd name="T89" fmla="*/ 2147483647 h 315"/>
              <a:gd name="T90" fmla="*/ 2147483647 w 256"/>
              <a:gd name="T91" fmla="*/ 2147483647 h 315"/>
              <a:gd name="T92" fmla="*/ 2147483647 w 256"/>
              <a:gd name="T93" fmla="*/ 2147483647 h 315"/>
              <a:gd name="T94" fmla="*/ 2147483647 w 256"/>
              <a:gd name="T95" fmla="*/ 2147483647 h 315"/>
              <a:gd name="T96" fmla="*/ 2147483647 w 256"/>
              <a:gd name="T97" fmla="*/ 2147483647 h 315"/>
              <a:gd name="T98" fmla="*/ 2147483647 w 256"/>
              <a:gd name="T99" fmla="*/ 2147483647 h 315"/>
              <a:gd name="T100" fmla="*/ 2147483647 w 256"/>
              <a:gd name="T101" fmla="*/ 2147483647 h 315"/>
              <a:gd name="T102" fmla="*/ 2147483647 w 256"/>
              <a:gd name="T103" fmla="*/ 2147483647 h 315"/>
              <a:gd name="T104" fmla="*/ 2147483647 w 256"/>
              <a:gd name="T105" fmla="*/ 2147483647 h 315"/>
              <a:gd name="T106" fmla="*/ 2147483647 w 256"/>
              <a:gd name="T107" fmla="*/ 2147483647 h 315"/>
              <a:gd name="T108" fmla="*/ 2147483647 w 256"/>
              <a:gd name="T109" fmla="*/ 2147483647 h 315"/>
              <a:gd name="T110" fmla="*/ 2147483647 w 256"/>
              <a:gd name="T111" fmla="*/ 2147483647 h 315"/>
              <a:gd name="T112" fmla="*/ 2147483647 w 256"/>
              <a:gd name="T113" fmla="*/ 2147483647 h 315"/>
              <a:gd name="T114" fmla="*/ 2147483647 w 256"/>
              <a:gd name="T115" fmla="*/ 2147483647 h 315"/>
              <a:gd name="T116" fmla="*/ 2147483647 w 256"/>
              <a:gd name="T117" fmla="*/ 2147483647 h 315"/>
              <a:gd name="T118" fmla="*/ 2147483647 w 256"/>
              <a:gd name="T119" fmla="*/ 2147483647 h 3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6"/>
              <a:gd name="T181" fmla="*/ 0 h 315"/>
              <a:gd name="T182" fmla="*/ 256 w 256"/>
              <a:gd name="T183" fmla="*/ 315 h 3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6" h="315">
                <a:moveTo>
                  <a:pt x="0" y="315"/>
                </a:moveTo>
                <a:lnTo>
                  <a:pt x="14" y="303"/>
                </a:lnTo>
                <a:lnTo>
                  <a:pt x="21" y="298"/>
                </a:lnTo>
                <a:lnTo>
                  <a:pt x="22" y="297"/>
                </a:lnTo>
                <a:lnTo>
                  <a:pt x="23" y="296"/>
                </a:lnTo>
                <a:lnTo>
                  <a:pt x="23" y="295"/>
                </a:lnTo>
                <a:lnTo>
                  <a:pt x="24" y="295"/>
                </a:lnTo>
                <a:lnTo>
                  <a:pt x="24" y="296"/>
                </a:lnTo>
                <a:lnTo>
                  <a:pt x="26" y="294"/>
                </a:lnTo>
                <a:lnTo>
                  <a:pt x="39" y="283"/>
                </a:lnTo>
                <a:lnTo>
                  <a:pt x="40" y="283"/>
                </a:lnTo>
                <a:lnTo>
                  <a:pt x="49" y="276"/>
                </a:lnTo>
                <a:lnTo>
                  <a:pt x="50" y="275"/>
                </a:lnTo>
                <a:lnTo>
                  <a:pt x="52" y="273"/>
                </a:lnTo>
                <a:lnTo>
                  <a:pt x="58" y="268"/>
                </a:lnTo>
                <a:lnTo>
                  <a:pt x="67" y="261"/>
                </a:lnTo>
                <a:lnTo>
                  <a:pt x="68" y="260"/>
                </a:lnTo>
                <a:lnTo>
                  <a:pt x="69" y="259"/>
                </a:lnTo>
                <a:lnTo>
                  <a:pt x="71" y="260"/>
                </a:lnTo>
                <a:lnTo>
                  <a:pt x="72" y="259"/>
                </a:lnTo>
                <a:lnTo>
                  <a:pt x="72" y="260"/>
                </a:lnTo>
                <a:lnTo>
                  <a:pt x="74" y="261"/>
                </a:lnTo>
                <a:lnTo>
                  <a:pt x="75" y="261"/>
                </a:lnTo>
                <a:lnTo>
                  <a:pt x="77" y="261"/>
                </a:lnTo>
                <a:lnTo>
                  <a:pt x="79" y="259"/>
                </a:lnTo>
                <a:lnTo>
                  <a:pt x="80" y="258"/>
                </a:lnTo>
                <a:lnTo>
                  <a:pt x="81" y="257"/>
                </a:lnTo>
                <a:lnTo>
                  <a:pt x="82" y="257"/>
                </a:lnTo>
                <a:lnTo>
                  <a:pt x="82" y="256"/>
                </a:lnTo>
                <a:lnTo>
                  <a:pt x="84" y="254"/>
                </a:lnTo>
                <a:lnTo>
                  <a:pt x="85" y="251"/>
                </a:lnTo>
                <a:lnTo>
                  <a:pt x="87" y="248"/>
                </a:lnTo>
                <a:lnTo>
                  <a:pt x="89" y="248"/>
                </a:lnTo>
                <a:lnTo>
                  <a:pt x="89" y="246"/>
                </a:lnTo>
                <a:lnTo>
                  <a:pt x="89" y="245"/>
                </a:lnTo>
                <a:lnTo>
                  <a:pt x="91" y="244"/>
                </a:lnTo>
                <a:lnTo>
                  <a:pt x="91" y="243"/>
                </a:lnTo>
                <a:lnTo>
                  <a:pt x="92" y="242"/>
                </a:lnTo>
                <a:lnTo>
                  <a:pt x="91" y="241"/>
                </a:lnTo>
                <a:lnTo>
                  <a:pt x="92" y="241"/>
                </a:lnTo>
                <a:lnTo>
                  <a:pt x="91" y="240"/>
                </a:lnTo>
                <a:lnTo>
                  <a:pt x="92" y="240"/>
                </a:lnTo>
                <a:lnTo>
                  <a:pt x="92" y="239"/>
                </a:lnTo>
                <a:lnTo>
                  <a:pt x="93" y="238"/>
                </a:lnTo>
                <a:lnTo>
                  <a:pt x="94" y="237"/>
                </a:lnTo>
                <a:lnTo>
                  <a:pt x="95" y="237"/>
                </a:lnTo>
                <a:lnTo>
                  <a:pt x="95" y="236"/>
                </a:lnTo>
                <a:lnTo>
                  <a:pt x="95" y="237"/>
                </a:lnTo>
                <a:lnTo>
                  <a:pt x="96" y="236"/>
                </a:lnTo>
                <a:lnTo>
                  <a:pt x="97" y="236"/>
                </a:lnTo>
                <a:lnTo>
                  <a:pt x="98" y="235"/>
                </a:lnTo>
                <a:lnTo>
                  <a:pt x="98" y="234"/>
                </a:lnTo>
                <a:lnTo>
                  <a:pt x="99" y="234"/>
                </a:lnTo>
                <a:lnTo>
                  <a:pt x="98" y="232"/>
                </a:lnTo>
                <a:lnTo>
                  <a:pt x="99" y="232"/>
                </a:lnTo>
                <a:lnTo>
                  <a:pt x="99" y="231"/>
                </a:lnTo>
                <a:lnTo>
                  <a:pt x="100" y="230"/>
                </a:lnTo>
                <a:lnTo>
                  <a:pt x="99" y="229"/>
                </a:lnTo>
                <a:lnTo>
                  <a:pt x="100" y="229"/>
                </a:lnTo>
                <a:lnTo>
                  <a:pt x="101" y="229"/>
                </a:lnTo>
                <a:lnTo>
                  <a:pt x="101" y="228"/>
                </a:lnTo>
                <a:lnTo>
                  <a:pt x="101" y="227"/>
                </a:lnTo>
                <a:lnTo>
                  <a:pt x="101" y="226"/>
                </a:lnTo>
                <a:lnTo>
                  <a:pt x="101" y="225"/>
                </a:lnTo>
                <a:lnTo>
                  <a:pt x="101" y="224"/>
                </a:lnTo>
                <a:lnTo>
                  <a:pt x="102" y="222"/>
                </a:lnTo>
                <a:lnTo>
                  <a:pt x="101" y="222"/>
                </a:lnTo>
                <a:lnTo>
                  <a:pt x="102" y="222"/>
                </a:lnTo>
                <a:lnTo>
                  <a:pt x="102" y="221"/>
                </a:lnTo>
                <a:lnTo>
                  <a:pt x="102" y="220"/>
                </a:lnTo>
                <a:lnTo>
                  <a:pt x="103" y="219"/>
                </a:lnTo>
                <a:lnTo>
                  <a:pt x="103" y="220"/>
                </a:lnTo>
                <a:lnTo>
                  <a:pt x="104" y="220"/>
                </a:lnTo>
                <a:lnTo>
                  <a:pt x="104" y="219"/>
                </a:lnTo>
                <a:lnTo>
                  <a:pt x="105" y="219"/>
                </a:lnTo>
                <a:lnTo>
                  <a:pt x="106" y="219"/>
                </a:lnTo>
                <a:lnTo>
                  <a:pt x="106" y="218"/>
                </a:lnTo>
                <a:lnTo>
                  <a:pt x="108" y="217"/>
                </a:lnTo>
                <a:lnTo>
                  <a:pt x="109" y="215"/>
                </a:lnTo>
                <a:lnTo>
                  <a:pt x="109" y="216"/>
                </a:lnTo>
                <a:lnTo>
                  <a:pt x="109" y="215"/>
                </a:lnTo>
                <a:lnTo>
                  <a:pt x="110" y="215"/>
                </a:lnTo>
                <a:lnTo>
                  <a:pt x="111" y="215"/>
                </a:lnTo>
                <a:lnTo>
                  <a:pt x="111" y="214"/>
                </a:lnTo>
                <a:lnTo>
                  <a:pt x="112" y="215"/>
                </a:lnTo>
                <a:lnTo>
                  <a:pt x="112" y="214"/>
                </a:lnTo>
                <a:lnTo>
                  <a:pt x="112" y="213"/>
                </a:lnTo>
                <a:lnTo>
                  <a:pt x="112" y="212"/>
                </a:lnTo>
                <a:lnTo>
                  <a:pt x="113" y="212"/>
                </a:lnTo>
                <a:lnTo>
                  <a:pt x="113" y="210"/>
                </a:lnTo>
                <a:lnTo>
                  <a:pt x="114" y="210"/>
                </a:lnTo>
                <a:lnTo>
                  <a:pt x="115" y="209"/>
                </a:lnTo>
                <a:lnTo>
                  <a:pt x="115" y="208"/>
                </a:lnTo>
                <a:lnTo>
                  <a:pt x="116" y="207"/>
                </a:lnTo>
                <a:lnTo>
                  <a:pt x="117" y="208"/>
                </a:lnTo>
                <a:lnTo>
                  <a:pt x="117" y="207"/>
                </a:lnTo>
                <a:lnTo>
                  <a:pt x="118" y="207"/>
                </a:lnTo>
                <a:lnTo>
                  <a:pt x="118" y="206"/>
                </a:lnTo>
                <a:lnTo>
                  <a:pt x="119" y="206"/>
                </a:lnTo>
                <a:lnTo>
                  <a:pt x="119" y="204"/>
                </a:lnTo>
                <a:lnTo>
                  <a:pt x="119" y="203"/>
                </a:lnTo>
                <a:lnTo>
                  <a:pt x="120" y="202"/>
                </a:lnTo>
                <a:lnTo>
                  <a:pt x="121" y="201"/>
                </a:lnTo>
                <a:lnTo>
                  <a:pt x="121" y="199"/>
                </a:lnTo>
                <a:lnTo>
                  <a:pt x="121" y="198"/>
                </a:lnTo>
                <a:lnTo>
                  <a:pt x="121" y="197"/>
                </a:lnTo>
                <a:lnTo>
                  <a:pt x="121" y="196"/>
                </a:lnTo>
                <a:lnTo>
                  <a:pt x="122" y="196"/>
                </a:lnTo>
                <a:lnTo>
                  <a:pt x="122" y="195"/>
                </a:lnTo>
                <a:lnTo>
                  <a:pt x="121" y="193"/>
                </a:lnTo>
                <a:lnTo>
                  <a:pt x="123" y="192"/>
                </a:lnTo>
                <a:lnTo>
                  <a:pt x="122" y="192"/>
                </a:lnTo>
                <a:lnTo>
                  <a:pt x="121" y="192"/>
                </a:lnTo>
                <a:lnTo>
                  <a:pt x="122" y="191"/>
                </a:lnTo>
                <a:lnTo>
                  <a:pt x="121" y="190"/>
                </a:lnTo>
                <a:lnTo>
                  <a:pt x="122" y="190"/>
                </a:lnTo>
                <a:lnTo>
                  <a:pt x="122" y="189"/>
                </a:lnTo>
                <a:lnTo>
                  <a:pt x="121" y="189"/>
                </a:lnTo>
                <a:lnTo>
                  <a:pt x="122" y="189"/>
                </a:lnTo>
                <a:lnTo>
                  <a:pt x="122" y="188"/>
                </a:lnTo>
                <a:lnTo>
                  <a:pt x="123" y="187"/>
                </a:lnTo>
                <a:lnTo>
                  <a:pt x="123" y="186"/>
                </a:lnTo>
                <a:lnTo>
                  <a:pt x="124" y="186"/>
                </a:lnTo>
                <a:lnTo>
                  <a:pt x="123" y="186"/>
                </a:lnTo>
                <a:lnTo>
                  <a:pt x="123" y="185"/>
                </a:lnTo>
                <a:lnTo>
                  <a:pt x="123" y="184"/>
                </a:lnTo>
                <a:lnTo>
                  <a:pt x="124" y="184"/>
                </a:lnTo>
                <a:lnTo>
                  <a:pt x="124" y="183"/>
                </a:lnTo>
                <a:lnTo>
                  <a:pt x="125" y="182"/>
                </a:lnTo>
                <a:lnTo>
                  <a:pt x="126" y="182"/>
                </a:lnTo>
                <a:lnTo>
                  <a:pt x="127" y="181"/>
                </a:lnTo>
                <a:lnTo>
                  <a:pt x="127" y="180"/>
                </a:lnTo>
                <a:lnTo>
                  <a:pt x="127" y="179"/>
                </a:lnTo>
                <a:lnTo>
                  <a:pt x="128" y="180"/>
                </a:lnTo>
                <a:lnTo>
                  <a:pt x="127" y="177"/>
                </a:lnTo>
                <a:lnTo>
                  <a:pt x="129" y="178"/>
                </a:lnTo>
                <a:lnTo>
                  <a:pt x="129" y="177"/>
                </a:lnTo>
                <a:lnTo>
                  <a:pt x="128" y="176"/>
                </a:lnTo>
                <a:lnTo>
                  <a:pt x="129" y="176"/>
                </a:lnTo>
                <a:lnTo>
                  <a:pt x="129" y="175"/>
                </a:lnTo>
                <a:lnTo>
                  <a:pt x="129" y="174"/>
                </a:lnTo>
                <a:lnTo>
                  <a:pt x="129" y="173"/>
                </a:lnTo>
                <a:lnTo>
                  <a:pt x="129" y="174"/>
                </a:lnTo>
                <a:lnTo>
                  <a:pt x="129" y="173"/>
                </a:lnTo>
                <a:lnTo>
                  <a:pt x="129" y="172"/>
                </a:lnTo>
                <a:lnTo>
                  <a:pt x="129" y="171"/>
                </a:lnTo>
                <a:lnTo>
                  <a:pt x="129" y="172"/>
                </a:lnTo>
                <a:lnTo>
                  <a:pt x="129" y="171"/>
                </a:lnTo>
                <a:lnTo>
                  <a:pt x="129" y="170"/>
                </a:lnTo>
                <a:lnTo>
                  <a:pt x="130" y="170"/>
                </a:lnTo>
                <a:lnTo>
                  <a:pt x="131" y="170"/>
                </a:lnTo>
                <a:lnTo>
                  <a:pt x="132" y="170"/>
                </a:lnTo>
                <a:lnTo>
                  <a:pt x="132" y="169"/>
                </a:lnTo>
                <a:lnTo>
                  <a:pt x="133" y="168"/>
                </a:lnTo>
                <a:lnTo>
                  <a:pt x="133" y="167"/>
                </a:lnTo>
                <a:lnTo>
                  <a:pt x="134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8"/>
                </a:lnTo>
                <a:lnTo>
                  <a:pt x="136" y="167"/>
                </a:lnTo>
                <a:lnTo>
                  <a:pt x="137" y="167"/>
                </a:lnTo>
                <a:lnTo>
                  <a:pt x="138" y="166"/>
                </a:lnTo>
                <a:lnTo>
                  <a:pt x="138" y="165"/>
                </a:lnTo>
                <a:lnTo>
                  <a:pt x="138" y="164"/>
                </a:lnTo>
                <a:lnTo>
                  <a:pt x="139" y="164"/>
                </a:lnTo>
                <a:lnTo>
                  <a:pt x="138" y="163"/>
                </a:lnTo>
                <a:lnTo>
                  <a:pt x="138" y="162"/>
                </a:lnTo>
                <a:lnTo>
                  <a:pt x="139" y="163"/>
                </a:lnTo>
                <a:lnTo>
                  <a:pt x="139" y="162"/>
                </a:lnTo>
                <a:lnTo>
                  <a:pt x="139" y="160"/>
                </a:lnTo>
                <a:lnTo>
                  <a:pt x="140" y="160"/>
                </a:lnTo>
                <a:lnTo>
                  <a:pt x="141" y="160"/>
                </a:lnTo>
                <a:lnTo>
                  <a:pt x="141" y="159"/>
                </a:lnTo>
                <a:lnTo>
                  <a:pt x="142" y="158"/>
                </a:lnTo>
                <a:lnTo>
                  <a:pt x="142" y="159"/>
                </a:lnTo>
                <a:lnTo>
                  <a:pt x="143" y="159"/>
                </a:lnTo>
                <a:lnTo>
                  <a:pt x="143" y="158"/>
                </a:lnTo>
                <a:lnTo>
                  <a:pt x="141" y="157"/>
                </a:lnTo>
                <a:lnTo>
                  <a:pt x="143" y="157"/>
                </a:lnTo>
                <a:lnTo>
                  <a:pt x="142" y="157"/>
                </a:lnTo>
                <a:lnTo>
                  <a:pt x="141" y="156"/>
                </a:lnTo>
                <a:lnTo>
                  <a:pt x="142" y="156"/>
                </a:lnTo>
                <a:lnTo>
                  <a:pt x="143" y="157"/>
                </a:lnTo>
                <a:lnTo>
                  <a:pt x="144" y="156"/>
                </a:lnTo>
                <a:lnTo>
                  <a:pt x="143" y="155"/>
                </a:lnTo>
                <a:lnTo>
                  <a:pt x="144" y="155"/>
                </a:lnTo>
                <a:lnTo>
                  <a:pt x="144" y="154"/>
                </a:lnTo>
                <a:lnTo>
                  <a:pt x="145" y="154"/>
                </a:lnTo>
                <a:lnTo>
                  <a:pt x="144" y="153"/>
                </a:lnTo>
                <a:lnTo>
                  <a:pt x="144" y="152"/>
                </a:lnTo>
                <a:lnTo>
                  <a:pt x="144" y="153"/>
                </a:lnTo>
                <a:lnTo>
                  <a:pt x="143" y="152"/>
                </a:lnTo>
                <a:lnTo>
                  <a:pt x="144" y="152"/>
                </a:lnTo>
                <a:lnTo>
                  <a:pt x="145" y="151"/>
                </a:lnTo>
                <a:lnTo>
                  <a:pt x="145" y="152"/>
                </a:lnTo>
                <a:lnTo>
                  <a:pt x="146" y="152"/>
                </a:lnTo>
                <a:lnTo>
                  <a:pt x="147" y="152"/>
                </a:lnTo>
                <a:lnTo>
                  <a:pt x="146" y="151"/>
                </a:lnTo>
                <a:lnTo>
                  <a:pt x="147" y="150"/>
                </a:lnTo>
                <a:lnTo>
                  <a:pt x="148" y="150"/>
                </a:lnTo>
                <a:lnTo>
                  <a:pt x="148" y="149"/>
                </a:lnTo>
                <a:lnTo>
                  <a:pt x="148" y="147"/>
                </a:lnTo>
                <a:lnTo>
                  <a:pt x="148" y="146"/>
                </a:lnTo>
                <a:lnTo>
                  <a:pt x="149" y="145"/>
                </a:lnTo>
                <a:lnTo>
                  <a:pt x="149" y="144"/>
                </a:lnTo>
                <a:lnTo>
                  <a:pt x="149" y="143"/>
                </a:lnTo>
                <a:lnTo>
                  <a:pt x="149" y="142"/>
                </a:lnTo>
                <a:lnTo>
                  <a:pt x="150" y="143"/>
                </a:lnTo>
                <a:lnTo>
                  <a:pt x="150" y="142"/>
                </a:lnTo>
                <a:lnTo>
                  <a:pt x="150" y="141"/>
                </a:lnTo>
                <a:lnTo>
                  <a:pt x="150" y="140"/>
                </a:lnTo>
                <a:lnTo>
                  <a:pt x="149" y="140"/>
                </a:lnTo>
                <a:lnTo>
                  <a:pt x="149" y="139"/>
                </a:lnTo>
                <a:lnTo>
                  <a:pt x="149" y="138"/>
                </a:lnTo>
                <a:lnTo>
                  <a:pt x="150" y="138"/>
                </a:lnTo>
                <a:lnTo>
                  <a:pt x="150" y="137"/>
                </a:lnTo>
                <a:lnTo>
                  <a:pt x="149" y="136"/>
                </a:lnTo>
                <a:lnTo>
                  <a:pt x="150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4"/>
                </a:lnTo>
                <a:lnTo>
                  <a:pt x="149" y="134"/>
                </a:lnTo>
                <a:lnTo>
                  <a:pt x="150" y="134"/>
                </a:lnTo>
                <a:lnTo>
                  <a:pt x="151" y="134"/>
                </a:lnTo>
                <a:lnTo>
                  <a:pt x="151" y="133"/>
                </a:lnTo>
                <a:lnTo>
                  <a:pt x="151" y="132"/>
                </a:lnTo>
                <a:lnTo>
                  <a:pt x="153" y="133"/>
                </a:lnTo>
                <a:lnTo>
                  <a:pt x="153" y="132"/>
                </a:lnTo>
                <a:lnTo>
                  <a:pt x="153" y="131"/>
                </a:lnTo>
                <a:lnTo>
                  <a:pt x="154" y="131"/>
                </a:lnTo>
                <a:lnTo>
                  <a:pt x="155" y="131"/>
                </a:lnTo>
                <a:lnTo>
                  <a:pt x="154" y="130"/>
                </a:lnTo>
                <a:lnTo>
                  <a:pt x="155" y="130"/>
                </a:lnTo>
                <a:lnTo>
                  <a:pt x="154" y="129"/>
                </a:lnTo>
                <a:lnTo>
                  <a:pt x="154" y="130"/>
                </a:lnTo>
                <a:lnTo>
                  <a:pt x="154" y="129"/>
                </a:lnTo>
                <a:lnTo>
                  <a:pt x="154" y="128"/>
                </a:lnTo>
                <a:lnTo>
                  <a:pt x="153" y="128"/>
                </a:lnTo>
                <a:lnTo>
                  <a:pt x="152" y="128"/>
                </a:lnTo>
                <a:lnTo>
                  <a:pt x="151" y="128"/>
                </a:lnTo>
                <a:lnTo>
                  <a:pt x="151" y="127"/>
                </a:lnTo>
                <a:lnTo>
                  <a:pt x="152" y="126"/>
                </a:lnTo>
                <a:lnTo>
                  <a:pt x="151" y="125"/>
                </a:lnTo>
                <a:lnTo>
                  <a:pt x="150" y="125"/>
                </a:lnTo>
                <a:lnTo>
                  <a:pt x="150" y="124"/>
                </a:lnTo>
                <a:lnTo>
                  <a:pt x="150" y="123"/>
                </a:lnTo>
                <a:lnTo>
                  <a:pt x="149" y="124"/>
                </a:lnTo>
                <a:lnTo>
                  <a:pt x="149" y="123"/>
                </a:lnTo>
                <a:lnTo>
                  <a:pt x="149" y="121"/>
                </a:lnTo>
                <a:lnTo>
                  <a:pt x="150" y="121"/>
                </a:lnTo>
                <a:lnTo>
                  <a:pt x="150" y="120"/>
                </a:lnTo>
                <a:lnTo>
                  <a:pt x="150" y="119"/>
                </a:lnTo>
                <a:lnTo>
                  <a:pt x="151" y="120"/>
                </a:lnTo>
                <a:lnTo>
                  <a:pt x="151" y="119"/>
                </a:lnTo>
                <a:lnTo>
                  <a:pt x="153" y="118"/>
                </a:lnTo>
                <a:lnTo>
                  <a:pt x="153" y="117"/>
                </a:lnTo>
                <a:lnTo>
                  <a:pt x="154" y="118"/>
                </a:lnTo>
                <a:lnTo>
                  <a:pt x="155" y="118"/>
                </a:lnTo>
                <a:lnTo>
                  <a:pt x="155" y="116"/>
                </a:lnTo>
                <a:lnTo>
                  <a:pt x="156" y="115"/>
                </a:lnTo>
                <a:lnTo>
                  <a:pt x="157" y="116"/>
                </a:lnTo>
                <a:lnTo>
                  <a:pt x="158" y="115"/>
                </a:lnTo>
                <a:lnTo>
                  <a:pt x="161" y="115"/>
                </a:lnTo>
                <a:lnTo>
                  <a:pt x="160" y="113"/>
                </a:lnTo>
                <a:lnTo>
                  <a:pt x="161" y="112"/>
                </a:lnTo>
                <a:lnTo>
                  <a:pt x="161" y="111"/>
                </a:lnTo>
                <a:lnTo>
                  <a:pt x="161" y="109"/>
                </a:lnTo>
                <a:lnTo>
                  <a:pt x="162" y="109"/>
                </a:lnTo>
                <a:lnTo>
                  <a:pt x="163" y="109"/>
                </a:lnTo>
                <a:lnTo>
                  <a:pt x="167" y="109"/>
                </a:lnTo>
                <a:lnTo>
                  <a:pt x="166" y="108"/>
                </a:lnTo>
                <a:lnTo>
                  <a:pt x="165" y="107"/>
                </a:lnTo>
                <a:lnTo>
                  <a:pt x="166" y="106"/>
                </a:lnTo>
                <a:lnTo>
                  <a:pt x="165" y="105"/>
                </a:lnTo>
                <a:lnTo>
                  <a:pt x="166" y="103"/>
                </a:lnTo>
                <a:lnTo>
                  <a:pt x="165" y="103"/>
                </a:lnTo>
                <a:lnTo>
                  <a:pt x="165" y="102"/>
                </a:lnTo>
                <a:lnTo>
                  <a:pt x="165" y="101"/>
                </a:lnTo>
                <a:lnTo>
                  <a:pt x="165" y="100"/>
                </a:lnTo>
                <a:lnTo>
                  <a:pt x="166" y="99"/>
                </a:lnTo>
                <a:lnTo>
                  <a:pt x="167" y="98"/>
                </a:lnTo>
                <a:lnTo>
                  <a:pt x="167" y="97"/>
                </a:lnTo>
                <a:lnTo>
                  <a:pt x="167" y="96"/>
                </a:lnTo>
                <a:lnTo>
                  <a:pt x="166" y="96"/>
                </a:lnTo>
                <a:lnTo>
                  <a:pt x="164" y="98"/>
                </a:lnTo>
                <a:lnTo>
                  <a:pt x="164" y="97"/>
                </a:lnTo>
                <a:lnTo>
                  <a:pt x="164" y="96"/>
                </a:lnTo>
                <a:lnTo>
                  <a:pt x="165" y="95"/>
                </a:lnTo>
                <a:lnTo>
                  <a:pt x="166" y="94"/>
                </a:lnTo>
                <a:lnTo>
                  <a:pt x="166" y="93"/>
                </a:lnTo>
                <a:lnTo>
                  <a:pt x="166" y="92"/>
                </a:lnTo>
                <a:lnTo>
                  <a:pt x="167" y="91"/>
                </a:lnTo>
                <a:lnTo>
                  <a:pt x="167" y="89"/>
                </a:lnTo>
                <a:lnTo>
                  <a:pt x="166" y="88"/>
                </a:lnTo>
                <a:lnTo>
                  <a:pt x="166" y="87"/>
                </a:lnTo>
                <a:lnTo>
                  <a:pt x="167" y="86"/>
                </a:lnTo>
                <a:lnTo>
                  <a:pt x="168" y="88"/>
                </a:lnTo>
                <a:lnTo>
                  <a:pt x="169" y="89"/>
                </a:lnTo>
                <a:lnTo>
                  <a:pt x="170" y="88"/>
                </a:lnTo>
                <a:lnTo>
                  <a:pt x="170" y="86"/>
                </a:lnTo>
                <a:lnTo>
                  <a:pt x="171" y="86"/>
                </a:lnTo>
                <a:lnTo>
                  <a:pt x="172" y="86"/>
                </a:lnTo>
                <a:lnTo>
                  <a:pt x="173" y="83"/>
                </a:lnTo>
                <a:lnTo>
                  <a:pt x="174" y="83"/>
                </a:lnTo>
                <a:lnTo>
                  <a:pt x="176" y="82"/>
                </a:lnTo>
                <a:lnTo>
                  <a:pt x="176" y="81"/>
                </a:lnTo>
                <a:lnTo>
                  <a:pt x="176" y="80"/>
                </a:lnTo>
                <a:lnTo>
                  <a:pt x="177" y="79"/>
                </a:lnTo>
                <a:lnTo>
                  <a:pt x="177" y="78"/>
                </a:lnTo>
                <a:lnTo>
                  <a:pt x="177" y="76"/>
                </a:lnTo>
                <a:lnTo>
                  <a:pt x="177" y="74"/>
                </a:lnTo>
                <a:lnTo>
                  <a:pt x="178" y="73"/>
                </a:lnTo>
                <a:lnTo>
                  <a:pt x="179" y="71"/>
                </a:lnTo>
                <a:lnTo>
                  <a:pt x="179" y="70"/>
                </a:lnTo>
                <a:lnTo>
                  <a:pt x="180" y="67"/>
                </a:lnTo>
                <a:lnTo>
                  <a:pt x="181" y="63"/>
                </a:lnTo>
                <a:lnTo>
                  <a:pt x="180" y="61"/>
                </a:lnTo>
                <a:lnTo>
                  <a:pt x="179" y="61"/>
                </a:lnTo>
                <a:lnTo>
                  <a:pt x="181" y="57"/>
                </a:lnTo>
                <a:lnTo>
                  <a:pt x="181" y="56"/>
                </a:lnTo>
                <a:lnTo>
                  <a:pt x="180" y="55"/>
                </a:lnTo>
                <a:lnTo>
                  <a:pt x="178" y="54"/>
                </a:lnTo>
                <a:lnTo>
                  <a:pt x="176" y="55"/>
                </a:lnTo>
                <a:lnTo>
                  <a:pt x="175" y="56"/>
                </a:lnTo>
                <a:lnTo>
                  <a:pt x="174" y="55"/>
                </a:lnTo>
                <a:lnTo>
                  <a:pt x="173" y="53"/>
                </a:lnTo>
                <a:lnTo>
                  <a:pt x="174" y="51"/>
                </a:lnTo>
                <a:lnTo>
                  <a:pt x="174" y="50"/>
                </a:lnTo>
                <a:lnTo>
                  <a:pt x="175" y="50"/>
                </a:lnTo>
                <a:lnTo>
                  <a:pt x="176" y="50"/>
                </a:lnTo>
                <a:lnTo>
                  <a:pt x="178" y="50"/>
                </a:lnTo>
                <a:lnTo>
                  <a:pt x="179" y="49"/>
                </a:lnTo>
                <a:lnTo>
                  <a:pt x="181" y="50"/>
                </a:lnTo>
                <a:lnTo>
                  <a:pt x="182" y="49"/>
                </a:lnTo>
                <a:lnTo>
                  <a:pt x="182" y="48"/>
                </a:lnTo>
                <a:lnTo>
                  <a:pt x="183" y="48"/>
                </a:lnTo>
                <a:lnTo>
                  <a:pt x="184" y="47"/>
                </a:lnTo>
                <a:lnTo>
                  <a:pt x="185" y="47"/>
                </a:lnTo>
                <a:lnTo>
                  <a:pt x="185" y="46"/>
                </a:lnTo>
                <a:lnTo>
                  <a:pt x="185" y="45"/>
                </a:lnTo>
                <a:lnTo>
                  <a:pt x="185" y="44"/>
                </a:lnTo>
                <a:lnTo>
                  <a:pt x="185" y="42"/>
                </a:lnTo>
                <a:lnTo>
                  <a:pt x="186" y="41"/>
                </a:lnTo>
                <a:lnTo>
                  <a:pt x="186" y="40"/>
                </a:lnTo>
                <a:lnTo>
                  <a:pt x="187" y="39"/>
                </a:lnTo>
                <a:lnTo>
                  <a:pt x="186" y="34"/>
                </a:lnTo>
                <a:lnTo>
                  <a:pt x="185" y="33"/>
                </a:lnTo>
                <a:lnTo>
                  <a:pt x="184" y="32"/>
                </a:lnTo>
                <a:lnTo>
                  <a:pt x="184" y="31"/>
                </a:lnTo>
                <a:lnTo>
                  <a:pt x="187" y="29"/>
                </a:lnTo>
                <a:lnTo>
                  <a:pt x="187" y="28"/>
                </a:lnTo>
                <a:lnTo>
                  <a:pt x="185" y="28"/>
                </a:lnTo>
                <a:lnTo>
                  <a:pt x="187" y="26"/>
                </a:lnTo>
                <a:lnTo>
                  <a:pt x="187" y="24"/>
                </a:lnTo>
                <a:lnTo>
                  <a:pt x="188" y="24"/>
                </a:lnTo>
                <a:lnTo>
                  <a:pt x="188" y="22"/>
                </a:lnTo>
                <a:lnTo>
                  <a:pt x="189" y="21"/>
                </a:lnTo>
                <a:lnTo>
                  <a:pt x="187" y="21"/>
                </a:lnTo>
                <a:lnTo>
                  <a:pt x="187" y="19"/>
                </a:lnTo>
                <a:lnTo>
                  <a:pt x="186" y="19"/>
                </a:lnTo>
                <a:lnTo>
                  <a:pt x="185" y="17"/>
                </a:lnTo>
                <a:lnTo>
                  <a:pt x="187" y="15"/>
                </a:lnTo>
                <a:lnTo>
                  <a:pt x="186" y="13"/>
                </a:lnTo>
                <a:lnTo>
                  <a:pt x="187" y="11"/>
                </a:lnTo>
                <a:lnTo>
                  <a:pt x="188" y="11"/>
                </a:lnTo>
                <a:lnTo>
                  <a:pt x="189" y="11"/>
                </a:lnTo>
                <a:lnTo>
                  <a:pt x="191" y="11"/>
                </a:lnTo>
                <a:lnTo>
                  <a:pt x="191" y="8"/>
                </a:lnTo>
                <a:lnTo>
                  <a:pt x="192" y="8"/>
                </a:lnTo>
                <a:lnTo>
                  <a:pt x="192" y="7"/>
                </a:lnTo>
                <a:lnTo>
                  <a:pt x="193" y="6"/>
                </a:lnTo>
                <a:lnTo>
                  <a:pt x="193" y="7"/>
                </a:lnTo>
                <a:lnTo>
                  <a:pt x="193" y="8"/>
                </a:lnTo>
                <a:lnTo>
                  <a:pt x="193" y="9"/>
                </a:lnTo>
                <a:lnTo>
                  <a:pt x="194" y="9"/>
                </a:lnTo>
                <a:lnTo>
                  <a:pt x="193" y="8"/>
                </a:lnTo>
                <a:lnTo>
                  <a:pt x="193" y="6"/>
                </a:lnTo>
                <a:lnTo>
                  <a:pt x="193" y="5"/>
                </a:lnTo>
                <a:lnTo>
                  <a:pt x="194" y="5"/>
                </a:lnTo>
                <a:lnTo>
                  <a:pt x="195" y="2"/>
                </a:lnTo>
                <a:lnTo>
                  <a:pt x="196" y="3"/>
                </a:lnTo>
                <a:lnTo>
                  <a:pt x="195" y="3"/>
                </a:lnTo>
                <a:lnTo>
                  <a:pt x="196" y="3"/>
                </a:lnTo>
                <a:lnTo>
                  <a:pt x="195" y="2"/>
                </a:lnTo>
                <a:lnTo>
                  <a:pt x="196" y="2"/>
                </a:lnTo>
                <a:lnTo>
                  <a:pt x="196" y="3"/>
                </a:lnTo>
                <a:lnTo>
                  <a:pt x="196" y="1"/>
                </a:lnTo>
                <a:lnTo>
                  <a:pt x="197" y="1"/>
                </a:lnTo>
                <a:lnTo>
                  <a:pt x="197" y="0"/>
                </a:lnTo>
                <a:lnTo>
                  <a:pt x="199" y="0"/>
                </a:lnTo>
                <a:lnTo>
                  <a:pt x="199" y="1"/>
                </a:lnTo>
                <a:lnTo>
                  <a:pt x="198" y="1"/>
                </a:lnTo>
                <a:lnTo>
                  <a:pt x="198" y="2"/>
                </a:lnTo>
                <a:lnTo>
                  <a:pt x="199" y="2"/>
                </a:lnTo>
                <a:lnTo>
                  <a:pt x="199" y="3"/>
                </a:lnTo>
                <a:lnTo>
                  <a:pt x="199" y="4"/>
                </a:lnTo>
                <a:lnTo>
                  <a:pt x="199" y="3"/>
                </a:lnTo>
                <a:lnTo>
                  <a:pt x="197" y="3"/>
                </a:lnTo>
                <a:lnTo>
                  <a:pt x="199" y="3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200" y="5"/>
                </a:lnTo>
                <a:lnTo>
                  <a:pt x="199" y="6"/>
                </a:lnTo>
                <a:lnTo>
                  <a:pt x="197" y="7"/>
                </a:lnTo>
                <a:lnTo>
                  <a:pt x="198" y="8"/>
                </a:lnTo>
                <a:lnTo>
                  <a:pt x="197" y="8"/>
                </a:lnTo>
                <a:lnTo>
                  <a:pt x="198" y="8"/>
                </a:lnTo>
                <a:lnTo>
                  <a:pt x="198" y="9"/>
                </a:lnTo>
                <a:lnTo>
                  <a:pt x="198" y="8"/>
                </a:lnTo>
                <a:lnTo>
                  <a:pt x="199" y="7"/>
                </a:lnTo>
                <a:lnTo>
                  <a:pt x="199" y="8"/>
                </a:lnTo>
                <a:lnTo>
                  <a:pt x="199" y="7"/>
                </a:lnTo>
                <a:lnTo>
                  <a:pt x="201" y="7"/>
                </a:lnTo>
                <a:lnTo>
                  <a:pt x="200" y="8"/>
                </a:lnTo>
                <a:lnTo>
                  <a:pt x="200" y="9"/>
                </a:lnTo>
                <a:lnTo>
                  <a:pt x="200" y="11"/>
                </a:lnTo>
                <a:lnTo>
                  <a:pt x="200" y="12"/>
                </a:lnTo>
                <a:lnTo>
                  <a:pt x="200" y="14"/>
                </a:lnTo>
                <a:lnTo>
                  <a:pt x="199" y="14"/>
                </a:lnTo>
                <a:lnTo>
                  <a:pt x="200" y="14"/>
                </a:lnTo>
                <a:lnTo>
                  <a:pt x="201" y="14"/>
                </a:lnTo>
                <a:lnTo>
                  <a:pt x="202" y="11"/>
                </a:lnTo>
                <a:lnTo>
                  <a:pt x="201" y="11"/>
                </a:lnTo>
                <a:lnTo>
                  <a:pt x="203" y="7"/>
                </a:lnTo>
                <a:lnTo>
                  <a:pt x="203" y="8"/>
                </a:lnTo>
                <a:lnTo>
                  <a:pt x="203" y="7"/>
                </a:lnTo>
                <a:lnTo>
                  <a:pt x="204" y="5"/>
                </a:lnTo>
                <a:lnTo>
                  <a:pt x="205" y="5"/>
                </a:lnTo>
                <a:lnTo>
                  <a:pt x="205" y="4"/>
                </a:lnTo>
                <a:lnTo>
                  <a:pt x="205" y="3"/>
                </a:lnTo>
                <a:lnTo>
                  <a:pt x="206" y="2"/>
                </a:lnTo>
                <a:lnTo>
                  <a:pt x="207" y="2"/>
                </a:lnTo>
                <a:lnTo>
                  <a:pt x="206" y="2"/>
                </a:lnTo>
                <a:lnTo>
                  <a:pt x="205" y="1"/>
                </a:lnTo>
                <a:lnTo>
                  <a:pt x="206" y="1"/>
                </a:lnTo>
                <a:lnTo>
                  <a:pt x="207" y="0"/>
                </a:lnTo>
                <a:lnTo>
                  <a:pt x="208" y="1"/>
                </a:lnTo>
                <a:lnTo>
                  <a:pt x="208" y="3"/>
                </a:lnTo>
                <a:lnTo>
                  <a:pt x="208" y="4"/>
                </a:lnTo>
                <a:lnTo>
                  <a:pt x="207" y="3"/>
                </a:lnTo>
                <a:lnTo>
                  <a:pt x="207" y="4"/>
                </a:lnTo>
                <a:lnTo>
                  <a:pt x="207" y="5"/>
                </a:lnTo>
                <a:lnTo>
                  <a:pt x="207" y="6"/>
                </a:lnTo>
                <a:lnTo>
                  <a:pt x="205" y="6"/>
                </a:lnTo>
                <a:lnTo>
                  <a:pt x="205" y="7"/>
                </a:lnTo>
                <a:lnTo>
                  <a:pt x="203" y="8"/>
                </a:lnTo>
                <a:lnTo>
                  <a:pt x="203" y="9"/>
                </a:lnTo>
                <a:lnTo>
                  <a:pt x="202" y="10"/>
                </a:lnTo>
                <a:lnTo>
                  <a:pt x="203" y="10"/>
                </a:lnTo>
                <a:lnTo>
                  <a:pt x="203" y="11"/>
                </a:lnTo>
                <a:lnTo>
                  <a:pt x="202" y="11"/>
                </a:lnTo>
                <a:lnTo>
                  <a:pt x="203" y="11"/>
                </a:lnTo>
                <a:lnTo>
                  <a:pt x="204" y="9"/>
                </a:lnTo>
                <a:lnTo>
                  <a:pt x="205" y="8"/>
                </a:lnTo>
                <a:lnTo>
                  <a:pt x="206" y="8"/>
                </a:lnTo>
                <a:lnTo>
                  <a:pt x="205" y="8"/>
                </a:lnTo>
                <a:lnTo>
                  <a:pt x="205" y="9"/>
                </a:lnTo>
                <a:lnTo>
                  <a:pt x="205" y="10"/>
                </a:lnTo>
                <a:lnTo>
                  <a:pt x="206" y="9"/>
                </a:lnTo>
                <a:lnTo>
                  <a:pt x="207" y="9"/>
                </a:lnTo>
                <a:lnTo>
                  <a:pt x="205" y="11"/>
                </a:lnTo>
                <a:lnTo>
                  <a:pt x="206" y="11"/>
                </a:lnTo>
                <a:lnTo>
                  <a:pt x="205" y="11"/>
                </a:lnTo>
                <a:lnTo>
                  <a:pt x="205" y="12"/>
                </a:lnTo>
                <a:lnTo>
                  <a:pt x="204" y="13"/>
                </a:lnTo>
                <a:lnTo>
                  <a:pt x="203" y="13"/>
                </a:lnTo>
                <a:lnTo>
                  <a:pt x="204" y="14"/>
                </a:lnTo>
                <a:lnTo>
                  <a:pt x="203" y="14"/>
                </a:lnTo>
                <a:lnTo>
                  <a:pt x="203" y="15"/>
                </a:lnTo>
                <a:lnTo>
                  <a:pt x="204" y="15"/>
                </a:lnTo>
                <a:lnTo>
                  <a:pt x="203" y="15"/>
                </a:lnTo>
                <a:lnTo>
                  <a:pt x="204" y="15"/>
                </a:lnTo>
                <a:lnTo>
                  <a:pt x="204" y="14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7" y="13"/>
                </a:lnTo>
                <a:lnTo>
                  <a:pt x="206" y="14"/>
                </a:lnTo>
                <a:lnTo>
                  <a:pt x="205" y="15"/>
                </a:lnTo>
                <a:lnTo>
                  <a:pt x="206" y="14"/>
                </a:lnTo>
                <a:lnTo>
                  <a:pt x="207" y="13"/>
                </a:lnTo>
                <a:lnTo>
                  <a:pt x="207" y="14"/>
                </a:lnTo>
                <a:lnTo>
                  <a:pt x="205" y="15"/>
                </a:lnTo>
                <a:lnTo>
                  <a:pt x="205" y="16"/>
                </a:lnTo>
                <a:lnTo>
                  <a:pt x="207" y="16"/>
                </a:lnTo>
                <a:lnTo>
                  <a:pt x="206" y="17"/>
                </a:lnTo>
                <a:lnTo>
                  <a:pt x="206" y="18"/>
                </a:lnTo>
                <a:lnTo>
                  <a:pt x="206" y="16"/>
                </a:lnTo>
                <a:lnTo>
                  <a:pt x="207" y="16"/>
                </a:lnTo>
                <a:lnTo>
                  <a:pt x="208" y="14"/>
                </a:lnTo>
                <a:lnTo>
                  <a:pt x="208" y="11"/>
                </a:lnTo>
                <a:lnTo>
                  <a:pt x="209" y="11"/>
                </a:lnTo>
                <a:lnTo>
                  <a:pt x="210" y="13"/>
                </a:lnTo>
                <a:lnTo>
                  <a:pt x="209" y="15"/>
                </a:lnTo>
                <a:lnTo>
                  <a:pt x="210" y="13"/>
                </a:lnTo>
                <a:lnTo>
                  <a:pt x="209" y="10"/>
                </a:lnTo>
                <a:lnTo>
                  <a:pt x="210" y="9"/>
                </a:lnTo>
                <a:lnTo>
                  <a:pt x="211" y="8"/>
                </a:lnTo>
                <a:lnTo>
                  <a:pt x="211" y="9"/>
                </a:lnTo>
                <a:lnTo>
                  <a:pt x="211" y="10"/>
                </a:lnTo>
                <a:lnTo>
                  <a:pt x="210" y="11"/>
                </a:lnTo>
                <a:lnTo>
                  <a:pt x="210" y="12"/>
                </a:lnTo>
                <a:lnTo>
                  <a:pt x="211" y="13"/>
                </a:lnTo>
                <a:lnTo>
                  <a:pt x="209" y="16"/>
                </a:lnTo>
                <a:lnTo>
                  <a:pt x="208" y="16"/>
                </a:lnTo>
                <a:lnTo>
                  <a:pt x="207" y="18"/>
                </a:lnTo>
                <a:lnTo>
                  <a:pt x="208" y="18"/>
                </a:lnTo>
                <a:lnTo>
                  <a:pt x="209" y="18"/>
                </a:lnTo>
                <a:lnTo>
                  <a:pt x="209" y="19"/>
                </a:lnTo>
                <a:lnTo>
                  <a:pt x="209" y="20"/>
                </a:lnTo>
                <a:lnTo>
                  <a:pt x="210" y="20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11" y="20"/>
                </a:lnTo>
                <a:lnTo>
                  <a:pt x="210" y="19"/>
                </a:lnTo>
                <a:lnTo>
                  <a:pt x="210" y="20"/>
                </a:lnTo>
                <a:lnTo>
                  <a:pt x="209" y="19"/>
                </a:lnTo>
                <a:lnTo>
                  <a:pt x="209" y="18"/>
                </a:lnTo>
                <a:lnTo>
                  <a:pt x="208" y="18"/>
                </a:lnTo>
                <a:lnTo>
                  <a:pt x="208" y="17"/>
                </a:lnTo>
                <a:lnTo>
                  <a:pt x="210" y="15"/>
                </a:lnTo>
                <a:lnTo>
                  <a:pt x="211" y="15"/>
                </a:lnTo>
                <a:lnTo>
                  <a:pt x="212" y="15"/>
                </a:lnTo>
                <a:lnTo>
                  <a:pt x="212" y="16"/>
                </a:lnTo>
                <a:lnTo>
                  <a:pt x="211" y="17"/>
                </a:lnTo>
                <a:lnTo>
                  <a:pt x="210" y="17"/>
                </a:lnTo>
                <a:lnTo>
                  <a:pt x="211" y="17"/>
                </a:lnTo>
                <a:lnTo>
                  <a:pt x="212" y="16"/>
                </a:lnTo>
                <a:lnTo>
                  <a:pt x="213" y="17"/>
                </a:lnTo>
                <a:lnTo>
                  <a:pt x="213" y="16"/>
                </a:lnTo>
                <a:lnTo>
                  <a:pt x="212" y="16"/>
                </a:lnTo>
                <a:lnTo>
                  <a:pt x="212" y="15"/>
                </a:lnTo>
                <a:lnTo>
                  <a:pt x="213" y="12"/>
                </a:lnTo>
                <a:lnTo>
                  <a:pt x="213" y="11"/>
                </a:lnTo>
                <a:lnTo>
                  <a:pt x="215" y="9"/>
                </a:lnTo>
                <a:lnTo>
                  <a:pt x="215" y="8"/>
                </a:lnTo>
                <a:lnTo>
                  <a:pt x="216" y="8"/>
                </a:lnTo>
                <a:lnTo>
                  <a:pt x="216" y="7"/>
                </a:lnTo>
                <a:lnTo>
                  <a:pt x="215" y="6"/>
                </a:lnTo>
                <a:lnTo>
                  <a:pt x="216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8"/>
                </a:lnTo>
                <a:lnTo>
                  <a:pt x="218" y="9"/>
                </a:lnTo>
                <a:lnTo>
                  <a:pt x="217" y="10"/>
                </a:lnTo>
                <a:lnTo>
                  <a:pt x="216" y="11"/>
                </a:lnTo>
                <a:lnTo>
                  <a:pt x="216" y="12"/>
                </a:lnTo>
                <a:lnTo>
                  <a:pt x="216" y="13"/>
                </a:lnTo>
                <a:lnTo>
                  <a:pt x="215" y="14"/>
                </a:lnTo>
                <a:lnTo>
                  <a:pt x="214" y="14"/>
                </a:lnTo>
                <a:lnTo>
                  <a:pt x="215" y="15"/>
                </a:lnTo>
                <a:lnTo>
                  <a:pt x="215" y="14"/>
                </a:lnTo>
                <a:lnTo>
                  <a:pt x="215" y="15"/>
                </a:lnTo>
                <a:lnTo>
                  <a:pt x="216" y="14"/>
                </a:lnTo>
                <a:lnTo>
                  <a:pt x="217" y="15"/>
                </a:lnTo>
                <a:lnTo>
                  <a:pt x="218" y="16"/>
                </a:lnTo>
                <a:lnTo>
                  <a:pt x="218" y="18"/>
                </a:lnTo>
                <a:lnTo>
                  <a:pt x="218" y="19"/>
                </a:lnTo>
                <a:lnTo>
                  <a:pt x="216" y="20"/>
                </a:lnTo>
                <a:lnTo>
                  <a:pt x="216" y="21"/>
                </a:lnTo>
                <a:lnTo>
                  <a:pt x="216" y="22"/>
                </a:lnTo>
                <a:lnTo>
                  <a:pt x="216" y="21"/>
                </a:lnTo>
                <a:lnTo>
                  <a:pt x="216" y="20"/>
                </a:lnTo>
                <a:lnTo>
                  <a:pt x="217" y="20"/>
                </a:lnTo>
                <a:lnTo>
                  <a:pt x="218" y="20"/>
                </a:lnTo>
                <a:lnTo>
                  <a:pt x="219" y="20"/>
                </a:lnTo>
                <a:lnTo>
                  <a:pt x="219" y="21"/>
                </a:lnTo>
                <a:lnTo>
                  <a:pt x="219" y="22"/>
                </a:lnTo>
                <a:lnTo>
                  <a:pt x="217" y="23"/>
                </a:lnTo>
                <a:lnTo>
                  <a:pt x="216" y="24"/>
                </a:lnTo>
                <a:lnTo>
                  <a:pt x="215" y="24"/>
                </a:lnTo>
                <a:lnTo>
                  <a:pt x="214" y="24"/>
                </a:lnTo>
                <a:lnTo>
                  <a:pt x="215" y="24"/>
                </a:lnTo>
                <a:lnTo>
                  <a:pt x="216" y="24"/>
                </a:lnTo>
                <a:lnTo>
                  <a:pt x="218" y="23"/>
                </a:lnTo>
                <a:lnTo>
                  <a:pt x="218" y="25"/>
                </a:lnTo>
                <a:lnTo>
                  <a:pt x="216" y="26"/>
                </a:lnTo>
                <a:lnTo>
                  <a:pt x="216" y="28"/>
                </a:lnTo>
                <a:lnTo>
                  <a:pt x="216" y="26"/>
                </a:lnTo>
                <a:lnTo>
                  <a:pt x="217" y="25"/>
                </a:lnTo>
                <a:lnTo>
                  <a:pt x="218" y="25"/>
                </a:lnTo>
                <a:lnTo>
                  <a:pt x="219" y="26"/>
                </a:lnTo>
                <a:lnTo>
                  <a:pt x="218" y="25"/>
                </a:lnTo>
                <a:lnTo>
                  <a:pt x="218" y="24"/>
                </a:lnTo>
                <a:lnTo>
                  <a:pt x="220" y="24"/>
                </a:lnTo>
                <a:lnTo>
                  <a:pt x="219" y="24"/>
                </a:lnTo>
                <a:lnTo>
                  <a:pt x="220" y="24"/>
                </a:lnTo>
                <a:lnTo>
                  <a:pt x="222" y="24"/>
                </a:lnTo>
                <a:lnTo>
                  <a:pt x="223" y="24"/>
                </a:lnTo>
                <a:lnTo>
                  <a:pt x="224" y="22"/>
                </a:lnTo>
                <a:lnTo>
                  <a:pt x="224" y="21"/>
                </a:lnTo>
                <a:lnTo>
                  <a:pt x="224" y="20"/>
                </a:lnTo>
                <a:lnTo>
                  <a:pt x="223" y="19"/>
                </a:lnTo>
                <a:lnTo>
                  <a:pt x="224" y="17"/>
                </a:lnTo>
                <a:lnTo>
                  <a:pt x="225" y="17"/>
                </a:lnTo>
                <a:lnTo>
                  <a:pt x="225" y="16"/>
                </a:lnTo>
                <a:lnTo>
                  <a:pt x="225" y="17"/>
                </a:lnTo>
                <a:lnTo>
                  <a:pt x="226" y="16"/>
                </a:lnTo>
                <a:lnTo>
                  <a:pt x="226" y="15"/>
                </a:lnTo>
                <a:lnTo>
                  <a:pt x="227" y="16"/>
                </a:lnTo>
                <a:lnTo>
                  <a:pt x="226" y="17"/>
                </a:lnTo>
                <a:lnTo>
                  <a:pt x="227" y="17"/>
                </a:lnTo>
                <a:lnTo>
                  <a:pt x="226" y="18"/>
                </a:lnTo>
                <a:lnTo>
                  <a:pt x="225" y="18"/>
                </a:lnTo>
                <a:lnTo>
                  <a:pt x="225" y="19"/>
                </a:lnTo>
                <a:lnTo>
                  <a:pt x="225" y="18"/>
                </a:lnTo>
                <a:lnTo>
                  <a:pt x="225" y="21"/>
                </a:lnTo>
                <a:lnTo>
                  <a:pt x="225" y="22"/>
                </a:lnTo>
                <a:lnTo>
                  <a:pt x="225" y="21"/>
                </a:lnTo>
                <a:lnTo>
                  <a:pt x="226" y="21"/>
                </a:lnTo>
                <a:lnTo>
                  <a:pt x="226" y="22"/>
                </a:lnTo>
                <a:lnTo>
                  <a:pt x="227" y="22"/>
                </a:lnTo>
                <a:lnTo>
                  <a:pt x="226" y="22"/>
                </a:lnTo>
                <a:lnTo>
                  <a:pt x="226" y="21"/>
                </a:lnTo>
                <a:lnTo>
                  <a:pt x="226" y="19"/>
                </a:lnTo>
                <a:lnTo>
                  <a:pt x="226" y="18"/>
                </a:lnTo>
                <a:lnTo>
                  <a:pt x="228" y="17"/>
                </a:lnTo>
                <a:lnTo>
                  <a:pt x="228" y="18"/>
                </a:lnTo>
                <a:lnTo>
                  <a:pt x="228" y="20"/>
                </a:lnTo>
                <a:lnTo>
                  <a:pt x="228" y="21"/>
                </a:lnTo>
                <a:lnTo>
                  <a:pt x="227" y="21"/>
                </a:lnTo>
                <a:lnTo>
                  <a:pt x="228" y="21"/>
                </a:lnTo>
                <a:lnTo>
                  <a:pt x="228" y="19"/>
                </a:lnTo>
                <a:lnTo>
                  <a:pt x="230" y="19"/>
                </a:lnTo>
                <a:lnTo>
                  <a:pt x="230" y="20"/>
                </a:lnTo>
                <a:lnTo>
                  <a:pt x="230" y="21"/>
                </a:lnTo>
                <a:lnTo>
                  <a:pt x="229" y="21"/>
                </a:lnTo>
                <a:lnTo>
                  <a:pt x="228" y="21"/>
                </a:lnTo>
                <a:lnTo>
                  <a:pt x="228" y="22"/>
                </a:lnTo>
                <a:lnTo>
                  <a:pt x="228" y="23"/>
                </a:lnTo>
                <a:lnTo>
                  <a:pt x="227" y="24"/>
                </a:lnTo>
                <a:lnTo>
                  <a:pt x="228" y="23"/>
                </a:lnTo>
                <a:lnTo>
                  <a:pt x="228" y="22"/>
                </a:lnTo>
                <a:lnTo>
                  <a:pt x="228" y="21"/>
                </a:lnTo>
                <a:lnTo>
                  <a:pt x="229" y="21"/>
                </a:lnTo>
                <a:lnTo>
                  <a:pt x="231" y="20"/>
                </a:lnTo>
                <a:lnTo>
                  <a:pt x="231" y="19"/>
                </a:lnTo>
                <a:lnTo>
                  <a:pt x="231" y="18"/>
                </a:lnTo>
                <a:lnTo>
                  <a:pt x="232" y="18"/>
                </a:lnTo>
                <a:lnTo>
                  <a:pt x="231" y="19"/>
                </a:lnTo>
                <a:lnTo>
                  <a:pt x="231" y="20"/>
                </a:lnTo>
                <a:lnTo>
                  <a:pt x="231" y="21"/>
                </a:lnTo>
                <a:lnTo>
                  <a:pt x="230" y="22"/>
                </a:lnTo>
                <a:lnTo>
                  <a:pt x="231" y="21"/>
                </a:lnTo>
                <a:lnTo>
                  <a:pt x="231" y="22"/>
                </a:lnTo>
                <a:lnTo>
                  <a:pt x="231" y="23"/>
                </a:lnTo>
                <a:lnTo>
                  <a:pt x="231" y="24"/>
                </a:lnTo>
                <a:lnTo>
                  <a:pt x="229" y="24"/>
                </a:lnTo>
                <a:lnTo>
                  <a:pt x="231" y="24"/>
                </a:lnTo>
                <a:lnTo>
                  <a:pt x="231" y="23"/>
                </a:lnTo>
                <a:lnTo>
                  <a:pt x="231" y="24"/>
                </a:lnTo>
                <a:lnTo>
                  <a:pt x="230" y="26"/>
                </a:lnTo>
                <a:lnTo>
                  <a:pt x="231" y="27"/>
                </a:lnTo>
                <a:lnTo>
                  <a:pt x="232" y="25"/>
                </a:lnTo>
                <a:lnTo>
                  <a:pt x="233" y="25"/>
                </a:lnTo>
                <a:lnTo>
                  <a:pt x="233" y="24"/>
                </a:lnTo>
                <a:lnTo>
                  <a:pt x="233" y="23"/>
                </a:lnTo>
                <a:lnTo>
                  <a:pt x="234" y="22"/>
                </a:lnTo>
                <a:lnTo>
                  <a:pt x="234" y="21"/>
                </a:lnTo>
                <a:lnTo>
                  <a:pt x="234" y="20"/>
                </a:lnTo>
                <a:lnTo>
                  <a:pt x="235" y="20"/>
                </a:lnTo>
                <a:lnTo>
                  <a:pt x="236" y="20"/>
                </a:lnTo>
                <a:lnTo>
                  <a:pt x="236" y="19"/>
                </a:lnTo>
                <a:lnTo>
                  <a:pt x="236" y="18"/>
                </a:lnTo>
                <a:lnTo>
                  <a:pt x="239" y="18"/>
                </a:lnTo>
                <a:lnTo>
                  <a:pt x="239" y="19"/>
                </a:lnTo>
                <a:lnTo>
                  <a:pt x="239" y="21"/>
                </a:lnTo>
                <a:lnTo>
                  <a:pt x="238" y="22"/>
                </a:lnTo>
                <a:lnTo>
                  <a:pt x="237" y="22"/>
                </a:lnTo>
                <a:lnTo>
                  <a:pt x="236" y="21"/>
                </a:lnTo>
                <a:lnTo>
                  <a:pt x="237" y="21"/>
                </a:lnTo>
                <a:lnTo>
                  <a:pt x="237" y="22"/>
                </a:lnTo>
                <a:lnTo>
                  <a:pt x="236" y="22"/>
                </a:lnTo>
                <a:lnTo>
                  <a:pt x="236" y="23"/>
                </a:lnTo>
                <a:lnTo>
                  <a:pt x="236" y="24"/>
                </a:lnTo>
                <a:lnTo>
                  <a:pt x="236" y="22"/>
                </a:lnTo>
                <a:lnTo>
                  <a:pt x="236" y="23"/>
                </a:lnTo>
                <a:lnTo>
                  <a:pt x="235" y="23"/>
                </a:lnTo>
                <a:lnTo>
                  <a:pt x="234" y="24"/>
                </a:lnTo>
                <a:lnTo>
                  <a:pt x="234" y="25"/>
                </a:lnTo>
                <a:lnTo>
                  <a:pt x="233" y="27"/>
                </a:lnTo>
                <a:lnTo>
                  <a:pt x="234" y="28"/>
                </a:lnTo>
                <a:lnTo>
                  <a:pt x="233" y="28"/>
                </a:lnTo>
                <a:lnTo>
                  <a:pt x="234" y="29"/>
                </a:lnTo>
                <a:lnTo>
                  <a:pt x="234" y="30"/>
                </a:lnTo>
                <a:lnTo>
                  <a:pt x="233" y="31"/>
                </a:lnTo>
                <a:lnTo>
                  <a:pt x="234" y="31"/>
                </a:lnTo>
                <a:lnTo>
                  <a:pt x="234" y="33"/>
                </a:lnTo>
                <a:lnTo>
                  <a:pt x="235" y="33"/>
                </a:lnTo>
                <a:lnTo>
                  <a:pt x="236" y="34"/>
                </a:lnTo>
                <a:lnTo>
                  <a:pt x="235" y="35"/>
                </a:lnTo>
                <a:lnTo>
                  <a:pt x="233" y="35"/>
                </a:lnTo>
                <a:lnTo>
                  <a:pt x="233" y="36"/>
                </a:lnTo>
                <a:lnTo>
                  <a:pt x="233" y="35"/>
                </a:lnTo>
                <a:lnTo>
                  <a:pt x="233" y="36"/>
                </a:lnTo>
                <a:lnTo>
                  <a:pt x="233" y="37"/>
                </a:lnTo>
                <a:lnTo>
                  <a:pt x="233" y="36"/>
                </a:lnTo>
                <a:lnTo>
                  <a:pt x="234" y="35"/>
                </a:lnTo>
                <a:lnTo>
                  <a:pt x="236" y="37"/>
                </a:lnTo>
                <a:lnTo>
                  <a:pt x="236" y="36"/>
                </a:lnTo>
                <a:lnTo>
                  <a:pt x="235" y="36"/>
                </a:lnTo>
                <a:lnTo>
                  <a:pt x="236" y="34"/>
                </a:lnTo>
                <a:lnTo>
                  <a:pt x="235" y="32"/>
                </a:lnTo>
                <a:lnTo>
                  <a:pt x="235" y="31"/>
                </a:lnTo>
                <a:lnTo>
                  <a:pt x="236" y="31"/>
                </a:lnTo>
                <a:lnTo>
                  <a:pt x="236" y="30"/>
                </a:lnTo>
                <a:lnTo>
                  <a:pt x="237" y="28"/>
                </a:lnTo>
                <a:lnTo>
                  <a:pt x="238" y="28"/>
                </a:lnTo>
                <a:lnTo>
                  <a:pt x="238" y="27"/>
                </a:lnTo>
                <a:lnTo>
                  <a:pt x="238" y="28"/>
                </a:lnTo>
                <a:lnTo>
                  <a:pt x="238" y="30"/>
                </a:lnTo>
                <a:lnTo>
                  <a:pt x="237" y="31"/>
                </a:lnTo>
                <a:lnTo>
                  <a:pt x="238" y="31"/>
                </a:lnTo>
                <a:lnTo>
                  <a:pt x="239" y="32"/>
                </a:lnTo>
                <a:lnTo>
                  <a:pt x="237" y="31"/>
                </a:lnTo>
                <a:lnTo>
                  <a:pt x="238" y="30"/>
                </a:lnTo>
                <a:lnTo>
                  <a:pt x="238" y="29"/>
                </a:lnTo>
                <a:lnTo>
                  <a:pt x="239" y="28"/>
                </a:lnTo>
                <a:lnTo>
                  <a:pt x="239" y="29"/>
                </a:lnTo>
                <a:lnTo>
                  <a:pt x="239" y="30"/>
                </a:lnTo>
                <a:lnTo>
                  <a:pt x="239" y="31"/>
                </a:lnTo>
                <a:lnTo>
                  <a:pt x="239" y="30"/>
                </a:lnTo>
                <a:lnTo>
                  <a:pt x="239" y="29"/>
                </a:lnTo>
                <a:lnTo>
                  <a:pt x="239" y="28"/>
                </a:lnTo>
                <a:lnTo>
                  <a:pt x="239" y="27"/>
                </a:lnTo>
                <a:lnTo>
                  <a:pt x="240" y="28"/>
                </a:lnTo>
                <a:lnTo>
                  <a:pt x="241" y="28"/>
                </a:lnTo>
                <a:lnTo>
                  <a:pt x="242" y="28"/>
                </a:lnTo>
                <a:lnTo>
                  <a:pt x="240" y="28"/>
                </a:lnTo>
                <a:lnTo>
                  <a:pt x="239" y="27"/>
                </a:lnTo>
                <a:lnTo>
                  <a:pt x="241" y="26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2" y="25"/>
                </a:lnTo>
                <a:lnTo>
                  <a:pt x="242" y="26"/>
                </a:lnTo>
                <a:lnTo>
                  <a:pt x="242" y="25"/>
                </a:lnTo>
                <a:lnTo>
                  <a:pt x="243" y="25"/>
                </a:lnTo>
                <a:lnTo>
                  <a:pt x="242" y="24"/>
                </a:lnTo>
                <a:lnTo>
                  <a:pt x="241" y="24"/>
                </a:lnTo>
                <a:lnTo>
                  <a:pt x="242" y="25"/>
                </a:lnTo>
                <a:lnTo>
                  <a:pt x="241" y="25"/>
                </a:lnTo>
                <a:lnTo>
                  <a:pt x="241" y="24"/>
                </a:lnTo>
                <a:lnTo>
                  <a:pt x="241" y="23"/>
                </a:lnTo>
                <a:lnTo>
                  <a:pt x="242" y="23"/>
                </a:lnTo>
                <a:lnTo>
                  <a:pt x="242" y="21"/>
                </a:lnTo>
                <a:lnTo>
                  <a:pt x="243" y="22"/>
                </a:lnTo>
                <a:lnTo>
                  <a:pt x="242" y="23"/>
                </a:lnTo>
                <a:lnTo>
                  <a:pt x="243" y="22"/>
                </a:lnTo>
                <a:lnTo>
                  <a:pt x="244" y="23"/>
                </a:lnTo>
                <a:lnTo>
                  <a:pt x="244" y="22"/>
                </a:lnTo>
                <a:lnTo>
                  <a:pt x="243" y="21"/>
                </a:lnTo>
                <a:lnTo>
                  <a:pt x="242" y="20"/>
                </a:lnTo>
                <a:lnTo>
                  <a:pt x="243" y="19"/>
                </a:lnTo>
                <a:lnTo>
                  <a:pt x="245" y="20"/>
                </a:lnTo>
                <a:lnTo>
                  <a:pt x="245" y="21"/>
                </a:lnTo>
                <a:lnTo>
                  <a:pt x="246" y="22"/>
                </a:lnTo>
                <a:lnTo>
                  <a:pt x="245" y="23"/>
                </a:lnTo>
                <a:lnTo>
                  <a:pt x="246" y="24"/>
                </a:lnTo>
                <a:lnTo>
                  <a:pt x="246" y="26"/>
                </a:lnTo>
                <a:lnTo>
                  <a:pt x="246" y="24"/>
                </a:lnTo>
                <a:lnTo>
                  <a:pt x="247" y="24"/>
                </a:lnTo>
                <a:lnTo>
                  <a:pt x="247" y="28"/>
                </a:lnTo>
                <a:lnTo>
                  <a:pt x="246" y="28"/>
                </a:lnTo>
                <a:lnTo>
                  <a:pt x="247" y="27"/>
                </a:lnTo>
                <a:lnTo>
                  <a:pt x="246" y="26"/>
                </a:lnTo>
                <a:lnTo>
                  <a:pt x="245" y="27"/>
                </a:lnTo>
                <a:lnTo>
                  <a:pt x="245" y="28"/>
                </a:lnTo>
                <a:lnTo>
                  <a:pt x="246" y="27"/>
                </a:lnTo>
                <a:lnTo>
                  <a:pt x="246" y="28"/>
                </a:lnTo>
                <a:lnTo>
                  <a:pt x="245" y="28"/>
                </a:lnTo>
                <a:lnTo>
                  <a:pt x="245" y="29"/>
                </a:lnTo>
                <a:lnTo>
                  <a:pt x="242" y="30"/>
                </a:lnTo>
                <a:lnTo>
                  <a:pt x="241" y="31"/>
                </a:lnTo>
                <a:lnTo>
                  <a:pt x="240" y="31"/>
                </a:lnTo>
                <a:lnTo>
                  <a:pt x="240" y="32"/>
                </a:lnTo>
                <a:lnTo>
                  <a:pt x="240" y="33"/>
                </a:lnTo>
                <a:lnTo>
                  <a:pt x="241" y="34"/>
                </a:lnTo>
                <a:lnTo>
                  <a:pt x="240" y="32"/>
                </a:lnTo>
                <a:lnTo>
                  <a:pt x="241" y="32"/>
                </a:lnTo>
                <a:lnTo>
                  <a:pt x="242" y="31"/>
                </a:lnTo>
                <a:lnTo>
                  <a:pt x="243" y="31"/>
                </a:lnTo>
                <a:lnTo>
                  <a:pt x="243" y="32"/>
                </a:lnTo>
                <a:lnTo>
                  <a:pt x="242" y="33"/>
                </a:lnTo>
                <a:lnTo>
                  <a:pt x="242" y="34"/>
                </a:lnTo>
                <a:lnTo>
                  <a:pt x="242" y="35"/>
                </a:lnTo>
                <a:lnTo>
                  <a:pt x="241" y="37"/>
                </a:lnTo>
                <a:lnTo>
                  <a:pt x="240" y="36"/>
                </a:lnTo>
                <a:lnTo>
                  <a:pt x="239" y="36"/>
                </a:lnTo>
                <a:lnTo>
                  <a:pt x="239" y="38"/>
                </a:lnTo>
                <a:lnTo>
                  <a:pt x="239" y="39"/>
                </a:lnTo>
                <a:lnTo>
                  <a:pt x="239" y="38"/>
                </a:lnTo>
                <a:lnTo>
                  <a:pt x="240" y="37"/>
                </a:lnTo>
                <a:lnTo>
                  <a:pt x="240" y="36"/>
                </a:lnTo>
                <a:lnTo>
                  <a:pt x="241" y="37"/>
                </a:lnTo>
                <a:lnTo>
                  <a:pt x="242" y="36"/>
                </a:lnTo>
                <a:lnTo>
                  <a:pt x="242" y="34"/>
                </a:lnTo>
                <a:lnTo>
                  <a:pt x="242" y="33"/>
                </a:lnTo>
                <a:lnTo>
                  <a:pt x="243" y="33"/>
                </a:lnTo>
                <a:lnTo>
                  <a:pt x="244" y="31"/>
                </a:lnTo>
                <a:lnTo>
                  <a:pt x="244" y="32"/>
                </a:lnTo>
                <a:lnTo>
                  <a:pt x="245" y="32"/>
                </a:lnTo>
                <a:lnTo>
                  <a:pt x="244" y="34"/>
                </a:lnTo>
                <a:lnTo>
                  <a:pt x="245" y="34"/>
                </a:lnTo>
                <a:lnTo>
                  <a:pt x="245" y="31"/>
                </a:lnTo>
                <a:lnTo>
                  <a:pt x="245" y="32"/>
                </a:lnTo>
                <a:lnTo>
                  <a:pt x="246" y="33"/>
                </a:lnTo>
                <a:lnTo>
                  <a:pt x="245" y="34"/>
                </a:lnTo>
                <a:lnTo>
                  <a:pt x="245" y="35"/>
                </a:lnTo>
                <a:lnTo>
                  <a:pt x="245" y="36"/>
                </a:lnTo>
                <a:lnTo>
                  <a:pt x="245" y="37"/>
                </a:lnTo>
                <a:lnTo>
                  <a:pt x="243" y="40"/>
                </a:lnTo>
                <a:lnTo>
                  <a:pt x="244" y="40"/>
                </a:lnTo>
                <a:lnTo>
                  <a:pt x="243" y="41"/>
                </a:lnTo>
                <a:lnTo>
                  <a:pt x="243" y="42"/>
                </a:lnTo>
                <a:lnTo>
                  <a:pt x="242" y="41"/>
                </a:lnTo>
                <a:lnTo>
                  <a:pt x="242" y="42"/>
                </a:lnTo>
                <a:lnTo>
                  <a:pt x="243" y="43"/>
                </a:lnTo>
                <a:lnTo>
                  <a:pt x="242" y="45"/>
                </a:lnTo>
                <a:lnTo>
                  <a:pt x="242" y="46"/>
                </a:lnTo>
                <a:lnTo>
                  <a:pt x="241" y="46"/>
                </a:lnTo>
                <a:lnTo>
                  <a:pt x="240" y="47"/>
                </a:lnTo>
                <a:lnTo>
                  <a:pt x="239" y="47"/>
                </a:lnTo>
                <a:lnTo>
                  <a:pt x="239" y="48"/>
                </a:lnTo>
                <a:lnTo>
                  <a:pt x="239" y="47"/>
                </a:lnTo>
                <a:lnTo>
                  <a:pt x="240" y="47"/>
                </a:lnTo>
                <a:lnTo>
                  <a:pt x="241" y="46"/>
                </a:lnTo>
                <a:lnTo>
                  <a:pt x="242" y="46"/>
                </a:lnTo>
                <a:lnTo>
                  <a:pt x="241" y="47"/>
                </a:lnTo>
                <a:lnTo>
                  <a:pt x="241" y="48"/>
                </a:lnTo>
                <a:lnTo>
                  <a:pt x="240" y="49"/>
                </a:lnTo>
                <a:lnTo>
                  <a:pt x="241" y="48"/>
                </a:lnTo>
                <a:lnTo>
                  <a:pt x="241" y="47"/>
                </a:lnTo>
                <a:lnTo>
                  <a:pt x="242" y="47"/>
                </a:lnTo>
                <a:lnTo>
                  <a:pt x="242" y="49"/>
                </a:lnTo>
                <a:lnTo>
                  <a:pt x="242" y="50"/>
                </a:lnTo>
                <a:lnTo>
                  <a:pt x="243" y="50"/>
                </a:lnTo>
                <a:lnTo>
                  <a:pt x="243" y="49"/>
                </a:lnTo>
                <a:lnTo>
                  <a:pt x="244" y="47"/>
                </a:lnTo>
                <a:lnTo>
                  <a:pt x="244" y="46"/>
                </a:lnTo>
                <a:lnTo>
                  <a:pt x="245" y="44"/>
                </a:lnTo>
                <a:lnTo>
                  <a:pt x="245" y="41"/>
                </a:lnTo>
                <a:lnTo>
                  <a:pt x="247" y="40"/>
                </a:lnTo>
                <a:lnTo>
                  <a:pt x="248" y="41"/>
                </a:lnTo>
                <a:lnTo>
                  <a:pt x="248" y="42"/>
                </a:lnTo>
                <a:lnTo>
                  <a:pt x="249" y="43"/>
                </a:lnTo>
                <a:lnTo>
                  <a:pt x="250" y="42"/>
                </a:lnTo>
                <a:lnTo>
                  <a:pt x="250" y="41"/>
                </a:lnTo>
                <a:lnTo>
                  <a:pt x="250" y="40"/>
                </a:lnTo>
                <a:lnTo>
                  <a:pt x="250" y="39"/>
                </a:lnTo>
                <a:lnTo>
                  <a:pt x="251" y="37"/>
                </a:lnTo>
                <a:lnTo>
                  <a:pt x="253" y="35"/>
                </a:lnTo>
                <a:lnTo>
                  <a:pt x="254" y="34"/>
                </a:lnTo>
                <a:lnTo>
                  <a:pt x="254" y="35"/>
                </a:lnTo>
                <a:lnTo>
                  <a:pt x="255" y="35"/>
                </a:lnTo>
                <a:lnTo>
                  <a:pt x="255" y="34"/>
                </a:lnTo>
                <a:lnTo>
                  <a:pt x="256" y="34"/>
                </a:lnTo>
                <a:lnTo>
                  <a:pt x="255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7" name="Freeform 129"/>
          <p:cNvSpPr>
            <a:spLocks/>
          </p:cNvSpPr>
          <p:nvPr/>
        </p:nvSpPr>
        <p:spPr bwMode="auto">
          <a:xfrm>
            <a:off x="6937375" y="2270125"/>
            <a:ext cx="382588" cy="695325"/>
          </a:xfrm>
          <a:custGeom>
            <a:avLst/>
            <a:gdLst>
              <a:gd name="T0" fmla="*/ 2147483647 w 241"/>
              <a:gd name="T1" fmla="*/ 2147483647 h 438"/>
              <a:gd name="T2" fmla="*/ 2147483647 w 241"/>
              <a:gd name="T3" fmla="*/ 2147483647 h 438"/>
              <a:gd name="T4" fmla="*/ 2147483647 w 241"/>
              <a:gd name="T5" fmla="*/ 2147483647 h 438"/>
              <a:gd name="T6" fmla="*/ 2147483647 w 241"/>
              <a:gd name="T7" fmla="*/ 2147483647 h 438"/>
              <a:gd name="T8" fmla="*/ 2147483647 w 241"/>
              <a:gd name="T9" fmla="*/ 2147483647 h 438"/>
              <a:gd name="T10" fmla="*/ 2147483647 w 241"/>
              <a:gd name="T11" fmla="*/ 2147483647 h 438"/>
              <a:gd name="T12" fmla="*/ 2147483647 w 241"/>
              <a:gd name="T13" fmla="*/ 2147483647 h 438"/>
              <a:gd name="T14" fmla="*/ 2147483647 w 241"/>
              <a:gd name="T15" fmla="*/ 2147483647 h 438"/>
              <a:gd name="T16" fmla="*/ 2147483647 w 241"/>
              <a:gd name="T17" fmla="*/ 2147483647 h 438"/>
              <a:gd name="T18" fmla="*/ 2147483647 w 241"/>
              <a:gd name="T19" fmla="*/ 2147483647 h 438"/>
              <a:gd name="T20" fmla="*/ 2147483647 w 241"/>
              <a:gd name="T21" fmla="*/ 2147483647 h 438"/>
              <a:gd name="T22" fmla="*/ 2147483647 w 241"/>
              <a:gd name="T23" fmla="*/ 2147483647 h 438"/>
              <a:gd name="T24" fmla="*/ 2147483647 w 241"/>
              <a:gd name="T25" fmla="*/ 2147483647 h 438"/>
              <a:gd name="T26" fmla="*/ 2147483647 w 241"/>
              <a:gd name="T27" fmla="*/ 2147483647 h 438"/>
              <a:gd name="T28" fmla="*/ 2147483647 w 241"/>
              <a:gd name="T29" fmla="*/ 2147483647 h 438"/>
              <a:gd name="T30" fmla="*/ 2147483647 w 241"/>
              <a:gd name="T31" fmla="*/ 2147483647 h 438"/>
              <a:gd name="T32" fmla="*/ 2147483647 w 241"/>
              <a:gd name="T33" fmla="*/ 2147483647 h 438"/>
              <a:gd name="T34" fmla="*/ 2147483647 w 241"/>
              <a:gd name="T35" fmla="*/ 2147483647 h 438"/>
              <a:gd name="T36" fmla="*/ 2147483647 w 241"/>
              <a:gd name="T37" fmla="*/ 2147483647 h 438"/>
              <a:gd name="T38" fmla="*/ 2147483647 w 241"/>
              <a:gd name="T39" fmla="*/ 2147483647 h 438"/>
              <a:gd name="T40" fmla="*/ 2147483647 w 241"/>
              <a:gd name="T41" fmla="*/ 2147483647 h 438"/>
              <a:gd name="T42" fmla="*/ 2147483647 w 241"/>
              <a:gd name="T43" fmla="*/ 2147483647 h 438"/>
              <a:gd name="T44" fmla="*/ 2147483647 w 241"/>
              <a:gd name="T45" fmla="*/ 2147483647 h 438"/>
              <a:gd name="T46" fmla="*/ 2147483647 w 241"/>
              <a:gd name="T47" fmla="*/ 2147483647 h 438"/>
              <a:gd name="T48" fmla="*/ 2147483647 w 241"/>
              <a:gd name="T49" fmla="*/ 2147483647 h 438"/>
              <a:gd name="T50" fmla="*/ 2147483647 w 241"/>
              <a:gd name="T51" fmla="*/ 2147483647 h 438"/>
              <a:gd name="T52" fmla="*/ 2147483647 w 241"/>
              <a:gd name="T53" fmla="*/ 2147483647 h 438"/>
              <a:gd name="T54" fmla="*/ 2147483647 w 241"/>
              <a:gd name="T55" fmla="*/ 2147483647 h 438"/>
              <a:gd name="T56" fmla="*/ 2147483647 w 241"/>
              <a:gd name="T57" fmla="*/ 2147483647 h 438"/>
              <a:gd name="T58" fmla="*/ 2147483647 w 241"/>
              <a:gd name="T59" fmla="*/ 2147483647 h 438"/>
              <a:gd name="T60" fmla="*/ 2147483647 w 241"/>
              <a:gd name="T61" fmla="*/ 2147483647 h 438"/>
              <a:gd name="T62" fmla="*/ 2147483647 w 241"/>
              <a:gd name="T63" fmla="*/ 2147483647 h 438"/>
              <a:gd name="T64" fmla="*/ 2147483647 w 241"/>
              <a:gd name="T65" fmla="*/ 2147483647 h 438"/>
              <a:gd name="T66" fmla="*/ 2147483647 w 241"/>
              <a:gd name="T67" fmla="*/ 2147483647 h 438"/>
              <a:gd name="T68" fmla="*/ 2147483647 w 241"/>
              <a:gd name="T69" fmla="*/ 2147483647 h 438"/>
              <a:gd name="T70" fmla="*/ 2147483647 w 241"/>
              <a:gd name="T71" fmla="*/ 2147483647 h 438"/>
              <a:gd name="T72" fmla="*/ 2147483647 w 241"/>
              <a:gd name="T73" fmla="*/ 2147483647 h 438"/>
              <a:gd name="T74" fmla="*/ 2147483647 w 241"/>
              <a:gd name="T75" fmla="*/ 2147483647 h 438"/>
              <a:gd name="T76" fmla="*/ 2147483647 w 241"/>
              <a:gd name="T77" fmla="*/ 2147483647 h 438"/>
              <a:gd name="T78" fmla="*/ 2147483647 w 241"/>
              <a:gd name="T79" fmla="*/ 2147483647 h 438"/>
              <a:gd name="T80" fmla="*/ 2147483647 w 241"/>
              <a:gd name="T81" fmla="*/ 2147483647 h 438"/>
              <a:gd name="T82" fmla="*/ 2147483647 w 241"/>
              <a:gd name="T83" fmla="*/ 2147483647 h 438"/>
              <a:gd name="T84" fmla="*/ 2147483647 w 241"/>
              <a:gd name="T85" fmla="*/ 2147483647 h 438"/>
              <a:gd name="T86" fmla="*/ 2147483647 w 241"/>
              <a:gd name="T87" fmla="*/ 2147483647 h 438"/>
              <a:gd name="T88" fmla="*/ 2147483647 w 241"/>
              <a:gd name="T89" fmla="*/ 2147483647 h 438"/>
              <a:gd name="T90" fmla="*/ 2147483647 w 241"/>
              <a:gd name="T91" fmla="*/ 2147483647 h 438"/>
              <a:gd name="T92" fmla="*/ 2147483647 w 241"/>
              <a:gd name="T93" fmla="*/ 2147483647 h 438"/>
              <a:gd name="T94" fmla="*/ 2147483647 w 241"/>
              <a:gd name="T95" fmla="*/ 2147483647 h 438"/>
              <a:gd name="T96" fmla="*/ 2147483647 w 241"/>
              <a:gd name="T97" fmla="*/ 2147483647 h 438"/>
              <a:gd name="T98" fmla="*/ 2147483647 w 241"/>
              <a:gd name="T99" fmla="*/ 2147483647 h 438"/>
              <a:gd name="T100" fmla="*/ 2147483647 w 241"/>
              <a:gd name="T101" fmla="*/ 2147483647 h 438"/>
              <a:gd name="T102" fmla="*/ 2147483647 w 241"/>
              <a:gd name="T103" fmla="*/ 2147483647 h 438"/>
              <a:gd name="T104" fmla="*/ 2147483647 w 241"/>
              <a:gd name="T105" fmla="*/ 2147483647 h 438"/>
              <a:gd name="T106" fmla="*/ 2147483647 w 241"/>
              <a:gd name="T107" fmla="*/ 2147483647 h 438"/>
              <a:gd name="T108" fmla="*/ 2147483647 w 241"/>
              <a:gd name="T109" fmla="*/ 2147483647 h 438"/>
              <a:gd name="T110" fmla="*/ 2147483647 w 241"/>
              <a:gd name="T111" fmla="*/ 2147483647 h 438"/>
              <a:gd name="T112" fmla="*/ 2147483647 w 241"/>
              <a:gd name="T113" fmla="*/ 2147483647 h 438"/>
              <a:gd name="T114" fmla="*/ 2147483647 w 241"/>
              <a:gd name="T115" fmla="*/ 2147483647 h 438"/>
              <a:gd name="T116" fmla="*/ 2147483647 w 241"/>
              <a:gd name="T117" fmla="*/ 2147483647 h 438"/>
              <a:gd name="T118" fmla="*/ 2147483647 w 241"/>
              <a:gd name="T119" fmla="*/ 2147483647 h 4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1"/>
              <a:gd name="T181" fmla="*/ 0 h 438"/>
              <a:gd name="T182" fmla="*/ 241 w 241"/>
              <a:gd name="T183" fmla="*/ 438 h 4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1" h="438">
                <a:moveTo>
                  <a:pt x="0" y="10"/>
                </a:move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2" y="8"/>
                </a:lnTo>
                <a:lnTo>
                  <a:pt x="3" y="9"/>
                </a:lnTo>
                <a:lnTo>
                  <a:pt x="2" y="10"/>
                </a:lnTo>
                <a:lnTo>
                  <a:pt x="3" y="10"/>
                </a:lnTo>
                <a:lnTo>
                  <a:pt x="3" y="11"/>
                </a:lnTo>
                <a:lnTo>
                  <a:pt x="4" y="11"/>
                </a:lnTo>
                <a:lnTo>
                  <a:pt x="2" y="12"/>
                </a:lnTo>
                <a:lnTo>
                  <a:pt x="3" y="12"/>
                </a:lnTo>
                <a:lnTo>
                  <a:pt x="4" y="11"/>
                </a:lnTo>
                <a:lnTo>
                  <a:pt x="3" y="12"/>
                </a:lnTo>
                <a:lnTo>
                  <a:pt x="4" y="14"/>
                </a:lnTo>
                <a:lnTo>
                  <a:pt x="5" y="14"/>
                </a:lnTo>
                <a:lnTo>
                  <a:pt x="4" y="13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5" y="5"/>
                </a:lnTo>
                <a:lnTo>
                  <a:pt x="6" y="7"/>
                </a:lnTo>
                <a:lnTo>
                  <a:pt x="5" y="8"/>
                </a:lnTo>
                <a:lnTo>
                  <a:pt x="5" y="10"/>
                </a:lnTo>
                <a:lnTo>
                  <a:pt x="4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5" y="11"/>
                </a:lnTo>
                <a:lnTo>
                  <a:pt x="6" y="11"/>
                </a:lnTo>
                <a:lnTo>
                  <a:pt x="7" y="11"/>
                </a:lnTo>
                <a:lnTo>
                  <a:pt x="6" y="11"/>
                </a:lnTo>
                <a:lnTo>
                  <a:pt x="6" y="10"/>
                </a:lnTo>
                <a:lnTo>
                  <a:pt x="5" y="9"/>
                </a:lnTo>
                <a:lnTo>
                  <a:pt x="5" y="8"/>
                </a:lnTo>
                <a:lnTo>
                  <a:pt x="6" y="8"/>
                </a:lnTo>
                <a:lnTo>
                  <a:pt x="7" y="9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8" y="5"/>
                </a:lnTo>
                <a:lnTo>
                  <a:pt x="8" y="6"/>
                </a:lnTo>
                <a:lnTo>
                  <a:pt x="7" y="6"/>
                </a:lnTo>
                <a:lnTo>
                  <a:pt x="8" y="6"/>
                </a:lnTo>
                <a:lnTo>
                  <a:pt x="7" y="6"/>
                </a:lnTo>
                <a:lnTo>
                  <a:pt x="7" y="7"/>
                </a:lnTo>
                <a:lnTo>
                  <a:pt x="8" y="7"/>
                </a:lnTo>
                <a:lnTo>
                  <a:pt x="8" y="9"/>
                </a:lnTo>
                <a:lnTo>
                  <a:pt x="8" y="11"/>
                </a:lnTo>
                <a:lnTo>
                  <a:pt x="7" y="11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8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1" y="9"/>
                </a:lnTo>
                <a:lnTo>
                  <a:pt x="12" y="9"/>
                </a:lnTo>
                <a:lnTo>
                  <a:pt x="13" y="9"/>
                </a:lnTo>
                <a:lnTo>
                  <a:pt x="13" y="11"/>
                </a:lnTo>
                <a:lnTo>
                  <a:pt x="15" y="11"/>
                </a:lnTo>
                <a:lnTo>
                  <a:pt x="16" y="11"/>
                </a:lnTo>
                <a:lnTo>
                  <a:pt x="15" y="11"/>
                </a:lnTo>
                <a:lnTo>
                  <a:pt x="16" y="10"/>
                </a:lnTo>
                <a:lnTo>
                  <a:pt x="16" y="9"/>
                </a:lnTo>
                <a:lnTo>
                  <a:pt x="16" y="8"/>
                </a:lnTo>
                <a:lnTo>
                  <a:pt x="17" y="9"/>
                </a:lnTo>
                <a:lnTo>
                  <a:pt x="16" y="10"/>
                </a:lnTo>
                <a:lnTo>
                  <a:pt x="16" y="11"/>
                </a:lnTo>
                <a:lnTo>
                  <a:pt x="17" y="11"/>
                </a:lnTo>
                <a:lnTo>
                  <a:pt x="16" y="10"/>
                </a:lnTo>
                <a:lnTo>
                  <a:pt x="17" y="11"/>
                </a:lnTo>
                <a:lnTo>
                  <a:pt x="18" y="11"/>
                </a:lnTo>
                <a:lnTo>
                  <a:pt x="17" y="11"/>
                </a:lnTo>
                <a:lnTo>
                  <a:pt x="16" y="10"/>
                </a:lnTo>
                <a:lnTo>
                  <a:pt x="19" y="9"/>
                </a:lnTo>
                <a:lnTo>
                  <a:pt x="18" y="9"/>
                </a:lnTo>
                <a:lnTo>
                  <a:pt x="19" y="8"/>
                </a:lnTo>
                <a:lnTo>
                  <a:pt x="20" y="7"/>
                </a:lnTo>
                <a:lnTo>
                  <a:pt x="21" y="6"/>
                </a:lnTo>
                <a:lnTo>
                  <a:pt x="22" y="7"/>
                </a:lnTo>
                <a:lnTo>
                  <a:pt x="22" y="6"/>
                </a:lnTo>
                <a:lnTo>
                  <a:pt x="22" y="5"/>
                </a:lnTo>
                <a:lnTo>
                  <a:pt x="23" y="5"/>
                </a:lnTo>
                <a:lnTo>
                  <a:pt x="22" y="5"/>
                </a:lnTo>
                <a:lnTo>
                  <a:pt x="23" y="4"/>
                </a:lnTo>
                <a:lnTo>
                  <a:pt x="24" y="5"/>
                </a:lnTo>
                <a:lnTo>
                  <a:pt x="24" y="4"/>
                </a:lnTo>
                <a:lnTo>
                  <a:pt x="25" y="4"/>
                </a:lnTo>
                <a:lnTo>
                  <a:pt x="26" y="5"/>
                </a:lnTo>
                <a:lnTo>
                  <a:pt x="25" y="6"/>
                </a:lnTo>
                <a:lnTo>
                  <a:pt x="25" y="5"/>
                </a:lnTo>
                <a:lnTo>
                  <a:pt x="25" y="7"/>
                </a:lnTo>
                <a:lnTo>
                  <a:pt x="25" y="9"/>
                </a:lnTo>
                <a:lnTo>
                  <a:pt x="25" y="10"/>
                </a:lnTo>
                <a:lnTo>
                  <a:pt x="24" y="9"/>
                </a:lnTo>
                <a:lnTo>
                  <a:pt x="24" y="7"/>
                </a:lnTo>
                <a:lnTo>
                  <a:pt x="24" y="8"/>
                </a:lnTo>
                <a:lnTo>
                  <a:pt x="24" y="9"/>
                </a:lnTo>
                <a:lnTo>
                  <a:pt x="22" y="9"/>
                </a:lnTo>
                <a:lnTo>
                  <a:pt x="21" y="9"/>
                </a:lnTo>
                <a:lnTo>
                  <a:pt x="22" y="9"/>
                </a:lnTo>
                <a:lnTo>
                  <a:pt x="23" y="10"/>
                </a:lnTo>
                <a:lnTo>
                  <a:pt x="22" y="10"/>
                </a:lnTo>
                <a:lnTo>
                  <a:pt x="22" y="11"/>
                </a:lnTo>
                <a:lnTo>
                  <a:pt x="20" y="11"/>
                </a:lnTo>
                <a:lnTo>
                  <a:pt x="22" y="12"/>
                </a:lnTo>
                <a:lnTo>
                  <a:pt x="21" y="13"/>
                </a:lnTo>
                <a:lnTo>
                  <a:pt x="20" y="14"/>
                </a:lnTo>
                <a:lnTo>
                  <a:pt x="19" y="14"/>
                </a:lnTo>
                <a:lnTo>
                  <a:pt x="19" y="16"/>
                </a:lnTo>
                <a:lnTo>
                  <a:pt x="19" y="17"/>
                </a:lnTo>
                <a:lnTo>
                  <a:pt x="19" y="18"/>
                </a:lnTo>
                <a:lnTo>
                  <a:pt x="20" y="18"/>
                </a:lnTo>
                <a:lnTo>
                  <a:pt x="21" y="18"/>
                </a:lnTo>
                <a:lnTo>
                  <a:pt x="22" y="18"/>
                </a:lnTo>
                <a:lnTo>
                  <a:pt x="23" y="18"/>
                </a:lnTo>
                <a:lnTo>
                  <a:pt x="23" y="19"/>
                </a:lnTo>
                <a:lnTo>
                  <a:pt x="24" y="19"/>
                </a:lnTo>
                <a:lnTo>
                  <a:pt x="25" y="18"/>
                </a:lnTo>
                <a:lnTo>
                  <a:pt x="25" y="16"/>
                </a:lnTo>
                <a:lnTo>
                  <a:pt x="27" y="17"/>
                </a:lnTo>
                <a:lnTo>
                  <a:pt x="27" y="18"/>
                </a:lnTo>
                <a:lnTo>
                  <a:pt x="28" y="19"/>
                </a:lnTo>
                <a:lnTo>
                  <a:pt x="27" y="20"/>
                </a:lnTo>
                <a:lnTo>
                  <a:pt x="28" y="20"/>
                </a:lnTo>
                <a:lnTo>
                  <a:pt x="28" y="19"/>
                </a:lnTo>
                <a:lnTo>
                  <a:pt x="27" y="18"/>
                </a:lnTo>
                <a:lnTo>
                  <a:pt x="28" y="18"/>
                </a:lnTo>
                <a:lnTo>
                  <a:pt x="28" y="19"/>
                </a:lnTo>
                <a:lnTo>
                  <a:pt x="28" y="21"/>
                </a:lnTo>
                <a:lnTo>
                  <a:pt x="27" y="22"/>
                </a:lnTo>
                <a:lnTo>
                  <a:pt x="28" y="21"/>
                </a:lnTo>
                <a:lnTo>
                  <a:pt x="29" y="20"/>
                </a:lnTo>
                <a:lnTo>
                  <a:pt x="28" y="19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0" y="14"/>
                </a:lnTo>
                <a:lnTo>
                  <a:pt x="30" y="17"/>
                </a:lnTo>
                <a:lnTo>
                  <a:pt x="29" y="18"/>
                </a:lnTo>
                <a:lnTo>
                  <a:pt x="30" y="19"/>
                </a:lnTo>
                <a:lnTo>
                  <a:pt x="29" y="18"/>
                </a:lnTo>
                <a:lnTo>
                  <a:pt x="30" y="18"/>
                </a:lnTo>
                <a:lnTo>
                  <a:pt x="31" y="18"/>
                </a:lnTo>
                <a:lnTo>
                  <a:pt x="30" y="18"/>
                </a:lnTo>
                <a:lnTo>
                  <a:pt x="30" y="17"/>
                </a:lnTo>
                <a:lnTo>
                  <a:pt x="32" y="15"/>
                </a:lnTo>
                <a:lnTo>
                  <a:pt x="33" y="14"/>
                </a:lnTo>
                <a:lnTo>
                  <a:pt x="33" y="15"/>
                </a:lnTo>
                <a:lnTo>
                  <a:pt x="33" y="14"/>
                </a:lnTo>
                <a:lnTo>
                  <a:pt x="34" y="14"/>
                </a:lnTo>
                <a:lnTo>
                  <a:pt x="33" y="16"/>
                </a:lnTo>
                <a:lnTo>
                  <a:pt x="32" y="18"/>
                </a:lnTo>
                <a:lnTo>
                  <a:pt x="33" y="18"/>
                </a:lnTo>
                <a:lnTo>
                  <a:pt x="32" y="19"/>
                </a:lnTo>
                <a:lnTo>
                  <a:pt x="31" y="19"/>
                </a:lnTo>
                <a:lnTo>
                  <a:pt x="33" y="19"/>
                </a:lnTo>
                <a:lnTo>
                  <a:pt x="33" y="18"/>
                </a:lnTo>
                <a:lnTo>
                  <a:pt x="33" y="17"/>
                </a:lnTo>
                <a:lnTo>
                  <a:pt x="34" y="18"/>
                </a:lnTo>
                <a:lnTo>
                  <a:pt x="35" y="15"/>
                </a:lnTo>
                <a:lnTo>
                  <a:pt x="36" y="15"/>
                </a:lnTo>
                <a:lnTo>
                  <a:pt x="36" y="16"/>
                </a:lnTo>
                <a:lnTo>
                  <a:pt x="36" y="17"/>
                </a:lnTo>
                <a:lnTo>
                  <a:pt x="37" y="18"/>
                </a:lnTo>
                <a:lnTo>
                  <a:pt x="38" y="19"/>
                </a:lnTo>
                <a:lnTo>
                  <a:pt x="38" y="21"/>
                </a:lnTo>
                <a:lnTo>
                  <a:pt x="37" y="22"/>
                </a:lnTo>
                <a:lnTo>
                  <a:pt x="36" y="22"/>
                </a:lnTo>
                <a:lnTo>
                  <a:pt x="36" y="21"/>
                </a:lnTo>
                <a:lnTo>
                  <a:pt x="35" y="21"/>
                </a:lnTo>
                <a:lnTo>
                  <a:pt x="34" y="21"/>
                </a:lnTo>
                <a:lnTo>
                  <a:pt x="33" y="21"/>
                </a:lnTo>
                <a:lnTo>
                  <a:pt x="31" y="21"/>
                </a:lnTo>
                <a:lnTo>
                  <a:pt x="30" y="21"/>
                </a:lnTo>
                <a:lnTo>
                  <a:pt x="31" y="22"/>
                </a:lnTo>
                <a:lnTo>
                  <a:pt x="30" y="24"/>
                </a:lnTo>
                <a:lnTo>
                  <a:pt x="30" y="23"/>
                </a:lnTo>
                <a:lnTo>
                  <a:pt x="30" y="24"/>
                </a:lnTo>
                <a:lnTo>
                  <a:pt x="29" y="24"/>
                </a:lnTo>
                <a:lnTo>
                  <a:pt x="28" y="23"/>
                </a:lnTo>
                <a:lnTo>
                  <a:pt x="28" y="24"/>
                </a:lnTo>
                <a:lnTo>
                  <a:pt x="28" y="23"/>
                </a:lnTo>
                <a:lnTo>
                  <a:pt x="28" y="24"/>
                </a:lnTo>
                <a:lnTo>
                  <a:pt x="29" y="24"/>
                </a:lnTo>
                <a:lnTo>
                  <a:pt x="28" y="24"/>
                </a:lnTo>
                <a:lnTo>
                  <a:pt x="28" y="25"/>
                </a:lnTo>
                <a:lnTo>
                  <a:pt x="27" y="25"/>
                </a:lnTo>
                <a:lnTo>
                  <a:pt x="27" y="26"/>
                </a:lnTo>
                <a:lnTo>
                  <a:pt x="28" y="26"/>
                </a:lnTo>
                <a:lnTo>
                  <a:pt x="28" y="27"/>
                </a:lnTo>
                <a:lnTo>
                  <a:pt x="29" y="27"/>
                </a:lnTo>
                <a:lnTo>
                  <a:pt x="30" y="27"/>
                </a:lnTo>
                <a:lnTo>
                  <a:pt x="29" y="28"/>
                </a:lnTo>
                <a:lnTo>
                  <a:pt x="28" y="28"/>
                </a:lnTo>
                <a:lnTo>
                  <a:pt x="29" y="28"/>
                </a:lnTo>
                <a:lnTo>
                  <a:pt x="30" y="28"/>
                </a:lnTo>
                <a:lnTo>
                  <a:pt x="30" y="27"/>
                </a:lnTo>
                <a:lnTo>
                  <a:pt x="29" y="27"/>
                </a:lnTo>
                <a:lnTo>
                  <a:pt x="29" y="26"/>
                </a:lnTo>
                <a:lnTo>
                  <a:pt x="30" y="26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6"/>
                </a:lnTo>
                <a:lnTo>
                  <a:pt x="34" y="27"/>
                </a:lnTo>
                <a:lnTo>
                  <a:pt x="33" y="27"/>
                </a:lnTo>
                <a:lnTo>
                  <a:pt x="33" y="29"/>
                </a:lnTo>
                <a:lnTo>
                  <a:pt x="32" y="29"/>
                </a:lnTo>
                <a:lnTo>
                  <a:pt x="31" y="29"/>
                </a:lnTo>
                <a:lnTo>
                  <a:pt x="32" y="29"/>
                </a:lnTo>
                <a:lnTo>
                  <a:pt x="33" y="29"/>
                </a:lnTo>
                <a:lnTo>
                  <a:pt x="30" y="31"/>
                </a:lnTo>
                <a:lnTo>
                  <a:pt x="28" y="31"/>
                </a:lnTo>
                <a:lnTo>
                  <a:pt x="28" y="32"/>
                </a:lnTo>
                <a:lnTo>
                  <a:pt x="28" y="33"/>
                </a:lnTo>
                <a:lnTo>
                  <a:pt x="27" y="33"/>
                </a:lnTo>
                <a:lnTo>
                  <a:pt x="26" y="33"/>
                </a:lnTo>
                <a:lnTo>
                  <a:pt x="26" y="32"/>
                </a:lnTo>
                <a:lnTo>
                  <a:pt x="26" y="33"/>
                </a:lnTo>
                <a:lnTo>
                  <a:pt x="27" y="33"/>
                </a:lnTo>
                <a:lnTo>
                  <a:pt x="26" y="34"/>
                </a:lnTo>
                <a:lnTo>
                  <a:pt x="25" y="34"/>
                </a:lnTo>
                <a:lnTo>
                  <a:pt x="24" y="34"/>
                </a:lnTo>
                <a:lnTo>
                  <a:pt x="25" y="34"/>
                </a:lnTo>
                <a:lnTo>
                  <a:pt x="26" y="34"/>
                </a:lnTo>
                <a:lnTo>
                  <a:pt x="27" y="34"/>
                </a:lnTo>
                <a:lnTo>
                  <a:pt x="28" y="32"/>
                </a:lnTo>
                <a:lnTo>
                  <a:pt x="29" y="32"/>
                </a:lnTo>
                <a:lnTo>
                  <a:pt x="33" y="31"/>
                </a:lnTo>
                <a:lnTo>
                  <a:pt x="32" y="32"/>
                </a:lnTo>
                <a:lnTo>
                  <a:pt x="31" y="33"/>
                </a:lnTo>
                <a:lnTo>
                  <a:pt x="30" y="34"/>
                </a:lnTo>
                <a:lnTo>
                  <a:pt x="31" y="33"/>
                </a:lnTo>
                <a:lnTo>
                  <a:pt x="33" y="32"/>
                </a:lnTo>
                <a:lnTo>
                  <a:pt x="33" y="33"/>
                </a:lnTo>
                <a:lnTo>
                  <a:pt x="34" y="33"/>
                </a:lnTo>
                <a:lnTo>
                  <a:pt x="33" y="32"/>
                </a:lnTo>
                <a:lnTo>
                  <a:pt x="33" y="31"/>
                </a:lnTo>
                <a:lnTo>
                  <a:pt x="34" y="31"/>
                </a:lnTo>
                <a:lnTo>
                  <a:pt x="35" y="31"/>
                </a:lnTo>
                <a:lnTo>
                  <a:pt x="36" y="30"/>
                </a:lnTo>
                <a:lnTo>
                  <a:pt x="36" y="28"/>
                </a:lnTo>
                <a:lnTo>
                  <a:pt x="37" y="29"/>
                </a:lnTo>
                <a:lnTo>
                  <a:pt x="37" y="30"/>
                </a:lnTo>
                <a:lnTo>
                  <a:pt x="36" y="31"/>
                </a:lnTo>
                <a:lnTo>
                  <a:pt x="36" y="32"/>
                </a:lnTo>
                <a:lnTo>
                  <a:pt x="35" y="32"/>
                </a:lnTo>
                <a:lnTo>
                  <a:pt x="35" y="33"/>
                </a:lnTo>
                <a:lnTo>
                  <a:pt x="34" y="33"/>
                </a:lnTo>
                <a:lnTo>
                  <a:pt x="34" y="34"/>
                </a:lnTo>
                <a:lnTo>
                  <a:pt x="35" y="32"/>
                </a:lnTo>
                <a:lnTo>
                  <a:pt x="36" y="32"/>
                </a:lnTo>
                <a:lnTo>
                  <a:pt x="37" y="31"/>
                </a:lnTo>
                <a:lnTo>
                  <a:pt x="38" y="30"/>
                </a:lnTo>
                <a:lnTo>
                  <a:pt x="37" y="31"/>
                </a:lnTo>
                <a:lnTo>
                  <a:pt x="38" y="31"/>
                </a:lnTo>
                <a:lnTo>
                  <a:pt x="37" y="31"/>
                </a:lnTo>
                <a:lnTo>
                  <a:pt x="38" y="30"/>
                </a:lnTo>
                <a:lnTo>
                  <a:pt x="37" y="29"/>
                </a:lnTo>
                <a:lnTo>
                  <a:pt x="37" y="28"/>
                </a:lnTo>
                <a:lnTo>
                  <a:pt x="38" y="28"/>
                </a:lnTo>
                <a:lnTo>
                  <a:pt x="38" y="27"/>
                </a:lnTo>
                <a:lnTo>
                  <a:pt x="39" y="27"/>
                </a:lnTo>
                <a:lnTo>
                  <a:pt x="37" y="27"/>
                </a:lnTo>
                <a:lnTo>
                  <a:pt x="37" y="26"/>
                </a:lnTo>
                <a:lnTo>
                  <a:pt x="38" y="27"/>
                </a:lnTo>
                <a:lnTo>
                  <a:pt x="39" y="27"/>
                </a:lnTo>
                <a:lnTo>
                  <a:pt x="42" y="28"/>
                </a:lnTo>
                <a:lnTo>
                  <a:pt x="41" y="28"/>
                </a:lnTo>
                <a:lnTo>
                  <a:pt x="39" y="31"/>
                </a:lnTo>
                <a:lnTo>
                  <a:pt x="39" y="32"/>
                </a:lnTo>
                <a:lnTo>
                  <a:pt x="39" y="34"/>
                </a:lnTo>
                <a:lnTo>
                  <a:pt x="40" y="34"/>
                </a:lnTo>
                <a:lnTo>
                  <a:pt x="38" y="37"/>
                </a:lnTo>
                <a:lnTo>
                  <a:pt x="39" y="37"/>
                </a:lnTo>
                <a:lnTo>
                  <a:pt x="41" y="37"/>
                </a:lnTo>
                <a:lnTo>
                  <a:pt x="42" y="36"/>
                </a:lnTo>
                <a:lnTo>
                  <a:pt x="42" y="37"/>
                </a:lnTo>
                <a:lnTo>
                  <a:pt x="43" y="37"/>
                </a:lnTo>
                <a:lnTo>
                  <a:pt x="44" y="36"/>
                </a:lnTo>
                <a:lnTo>
                  <a:pt x="45" y="36"/>
                </a:lnTo>
                <a:lnTo>
                  <a:pt x="45" y="34"/>
                </a:lnTo>
                <a:lnTo>
                  <a:pt x="46" y="35"/>
                </a:lnTo>
                <a:lnTo>
                  <a:pt x="46" y="36"/>
                </a:lnTo>
                <a:lnTo>
                  <a:pt x="45" y="37"/>
                </a:lnTo>
                <a:lnTo>
                  <a:pt x="43" y="38"/>
                </a:lnTo>
                <a:lnTo>
                  <a:pt x="42" y="38"/>
                </a:lnTo>
                <a:lnTo>
                  <a:pt x="42" y="39"/>
                </a:lnTo>
                <a:lnTo>
                  <a:pt x="41" y="39"/>
                </a:lnTo>
                <a:lnTo>
                  <a:pt x="41" y="40"/>
                </a:lnTo>
                <a:lnTo>
                  <a:pt x="42" y="40"/>
                </a:lnTo>
                <a:lnTo>
                  <a:pt x="42" y="39"/>
                </a:lnTo>
                <a:lnTo>
                  <a:pt x="43" y="39"/>
                </a:lnTo>
                <a:lnTo>
                  <a:pt x="43" y="40"/>
                </a:lnTo>
                <a:lnTo>
                  <a:pt x="44" y="41"/>
                </a:lnTo>
                <a:lnTo>
                  <a:pt x="43" y="40"/>
                </a:lnTo>
                <a:lnTo>
                  <a:pt x="45" y="39"/>
                </a:lnTo>
                <a:lnTo>
                  <a:pt x="45" y="40"/>
                </a:lnTo>
                <a:lnTo>
                  <a:pt x="45" y="39"/>
                </a:lnTo>
                <a:lnTo>
                  <a:pt x="46" y="40"/>
                </a:lnTo>
                <a:lnTo>
                  <a:pt x="46" y="38"/>
                </a:lnTo>
                <a:lnTo>
                  <a:pt x="47" y="38"/>
                </a:lnTo>
                <a:lnTo>
                  <a:pt x="47" y="39"/>
                </a:lnTo>
                <a:lnTo>
                  <a:pt x="48" y="41"/>
                </a:lnTo>
                <a:lnTo>
                  <a:pt x="48" y="42"/>
                </a:lnTo>
                <a:lnTo>
                  <a:pt x="49" y="43"/>
                </a:lnTo>
                <a:lnTo>
                  <a:pt x="49" y="44"/>
                </a:lnTo>
                <a:lnTo>
                  <a:pt x="48" y="43"/>
                </a:lnTo>
                <a:lnTo>
                  <a:pt x="47" y="43"/>
                </a:lnTo>
                <a:lnTo>
                  <a:pt x="47" y="44"/>
                </a:lnTo>
                <a:lnTo>
                  <a:pt x="47" y="43"/>
                </a:lnTo>
                <a:lnTo>
                  <a:pt x="48" y="44"/>
                </a:lnTo>
                <a:lnTo>
                  <a:pt x="49" y="45"/>
                </a:lnTo>
                <a:lnTo>
                  <a:pt x="48" y="46"/>
                </a:lnTo>
                <a:lnTo>
                  <a:pt x="49" y="46"/>
                </a:lnTo>
                <a:lnTo>
                  <a:pt x="49" y="47"/>
                </a:lnTo>
                <a:lnTo>
                  <a:pt x="48" y="47"/>
                </a:lnTo>
                <a:lnTo>
                  <a:pt x="49" y="48"/>
                </a:lnTo>
                <a:lnTo>
                  <a:pt x="50" y="48"/>
                </a:lnTo>
                <a:lnTo>
                  <a:pt x="51" y="48"/>
                </a:lnTo>
                <a:lnTo>
                  <a:pt x="50" y="50"/>
                </a:lnTo>
                <a:lnTo>
                  <a:pt x="48" y="50"/>
                </a:lnTo>
                <a:lnTo>
                  <a:pt x="48" y="54"/>
                </a:lnTo>
                <a:lnTo>
                  <a:pt x="48" y="57"/>
                </a:lnTo>
                <a:lnTo>
                  <a:pt x="49" y="56"/>
                </a:lnTo>
                <a:lnTo>
                  <a:pt x="51" y="57"/>
                </a:lnTo>
                <a:lnTo>
                  <a:pt x="53" y="59"/>
                </a:lnTo>
                <a:lnTo>
                  <a:pt x="54" y="60"/>
                </a:lnTo>
                <a:lnTo>
                  <a:pt x="53" y="60"/>
                </a:lnTo>
                <a:lnTo>
                  <a:pt x="53" y="61"/>
                </a:lnTo>
                <a:lnTo>
                  <a:pt x="52" y="61"/>
                </a:lnTo>
                <a:lnTo>
                  <a:pt x="53" y="61"/>
                </a:lnTo>
                <a:lnTo>
                  <a:pt x="53" y="60"/>
                </a:lnTo>
                <a:lnTo>
                  <a:pt x="54" y="61"/>
                </a:lnTo>
                <a:lnTo>
                  <a:pt x="55" y="62"/>
                </a:lnTo>
                <a:lnTo>
                  <a:pt x="56" y="63"/>
                </a:lnTo>
                <a:lnTo>
                  <a:pt x="54" y="63"/>
                </a:lnTo>
                <a:lnTo>
                  <a:pt x="54" y="64"/>
                </a:lnTo>
                <a:lnTo>
                  <a:pt x="55" y="63"/>
                </a:lnTo>
                <a:lnTo>
                  <a:pt x="56" y="63"/>
                </a:lnTo>
                <a:lnTo>
                  <a:pt x="56" y="65"/>
                </a:lnTo>
                <a:lnTo>
                  <a:pt x="56" y="67"/>
                </a:lnTo>
                <a:lnTo>
                  <a:pt x="57" y="67"/>
                </a:lnTo>
                <a:lnTo>
                  <a:pt x="58" y="71"/>
                </a:lnTo>
                <a:lnTo>
                  <a:pt x="59" y="72"/>
                </a:lnTo>
                <a:lnTo>
                  <a:pt x="58" y="73"/>
                </a:lnTo>
                <a:lnTo>
                  <a:pt x="57" y="73"/>
                </a:lnTo>
                <a:lnTo>
                  <a:pt x="56" y="73"/>
                </a:lnTo>
                <a:lnTo>
                  <a:pt x="57" y="74"/>
                </a:lnTo>
                <a:lnTo>
                  <a:pt x="57" y="76"/>
                </a:lnTo>
                <a:lnTo>
                  <a:pt x="56" y="76"/>
                </a:lnTo>
                <a:lnTo>
                  <a:pt x="55" y="77"/>
                </a:lnTo>
                <a:lnTo>
                  <a:pt x="55" y="76"/>
                </a:lnTo>
                <a:lnTo>
                  <a:pt x="54" y="77"/>
                </a:lnTo>
                <a:lnTo>
                  <a:pt x="57" y="80"/>
                </a:lnTo>
                <a:lnTo>
                  <a:pt x="60" y="83"/>
                </a:lnTo>
                <a:lnTo>
                  <a:pt x="62" y="83"/>
                </a:lnTo>
                <a:lnTo>
                  <a:pt x="62" y="82"/>
                </a:lnTo>
                <a:lnTo>
                  <a:pt x="63" y="82"/>
                </a:lnTo>
                <a:lnTo>
                  <a:pt x="65" y="82"/>
                </a:lnTo>
                <a:lnTo>
                  <a:pt x="68" y="82"/>
                </a:lnTo>
                <a:lnTo>
                  <a:pt x="71" y="81"/>
                </a:lnTo>
                <a:lnTo>
                  <a:pt x="71" y="80"/>
                </a:lnTo>
                <a:lnTo>
                  <a:pt x="72" y="79"/>
                </a:lnTo>
                <a:lnTo>
                  <a:pt x="73" y="79"/>
                </a:lnTo>
                <a:lnTo>
                  <a:pt x="74" y="79"/>
                </a:lnTo>
                <a:lnTo>
                  <a:pt x="74" y="78"/>
                </a:lnTo>
                <a:lnTo>
                  <a:pt x="76" y="78"/>
                </a:lnTo>
                <a:lnTo>
                  <a:pt x="76" y="77"/>
                </a:lnTo>
                <a:lnTo>
                  <a:pt x="77" y="77"/>
                </a:lnTo>
                <a:lnTo>
                  <a:pt x="77" y="78"/>
                </a:lnTo>
                <a:lnTo>
                  <a:pt x="78" y="77"/>
                </a:lnTo>
                <a:lnTo>
                  <a:pt x="78" y="78"/>
                </a:lnTo>
                <a:lnTo>
                  <a:pt x="78" y="77"/>
                </a:lnTo>
                <a:lnTo>
                  <a:pt x="77" y="77"/>
                </a:lnTo>
                <a:lnTo>
                  <a:pt x="77" y="76"/>
                </a:lnTo>
                <a:lnTo>
                  <a:pt x="79" y="76"/>
                </a:lnTo>
                <a:lnTo>
                  <a:pt x="82" y="76"/>
                </a:lnTo>
                <a:lnTo>
                  <a:pt x="82" y="77"/>
                </a:lnTo>
                <a:lnTo>
                  <a:pt x="82" y="79"/>
                </a:lnTo>
                <a:lnTo>
                  <a:pt x="82" y="80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7" y="80"/>
                </a:lnTo>
                <a:lnTo>
                  <a:pt x="77" y="81"/>
                </a:lnTo>
                <a:lnTo>
                  <a:pt x="75" y="82"/>
                </a:lnTo>
                <a:lnTo>
                  <a:pt x="76" y="81"/>
                </a:lnTo>
                <a:lnTo>
                  <a:pt x="77" y="81"/>
                </a:lnTo>
                <a:lnTo>
                  <a:pt x="77" y="80"/>
                </a:lnTo>
                <a:lnTo>
                  <a:pt x="78" y="80"/>
                </a:lnTo>
                <a:lnTo>
                  <a:pt x="80" y="80"/>
                </a:lnTo>
                <a:lnTo>
                  <a:pt x="80" y="81"/>
                </a:lnTo>
                <a:lnTo>
                  <a:pt x="78" y="81"/>
                </a:lnTo>
                <a:lnTo>
                  <a:pt x="79" y="81"/>
                </a:lnTo>
                <a:lnTo>
                  <a:pt x="80" y="82"/>
                </a:lnTo>
                <a:lnTo>
                  <a:pt x="80" y="81"/>
                </a:lnTo>
                <a:lnTo>
                  <a:pt x="82" y="81"/>
                </a:lnTo>
                <a:lnTo>
                  <a:pt x="85" y="81"/>
                </a:lnTo>
                <a:lnTo>
                  <a:pt x="87" y="82"/>
                </a:lnTo>
                <a:lnTo>
                  <a:pt x="85" y="87"/>
                </a:lnTo>
                <a:lnTo>
                  <a:pt x="84" y="89"/>
                </a:lnTo>
                <a:lnTo>
                  <a:pt x="85" y="89"/>
                </a:lnTo>
                <a:lnTo>
                  <a:pt x="86" y="86"/>
                </a:lnTo>
                <a:lnTo>
                  <a:pt x="89" y="84"/>
                </a:lnTo>
                <a:lnTo>
                  <a:pt x="91" y="81"/>
                </a:lnTo>
                <a:lnTo>
                  <a:pt x="91" y="79"/>
                </a:lnTo>
                <a:lnTo>
                  <a:pt x="93" y="76"/>
                </a:lnTo>
                <a:lnTo>
                  <a:pt x="94" y="76"/>
                </a:lnTo>
                <a:lnTo>
                  <a:pt x="96" y="73"/>
                </a:lnTo>
                <a:lnTo>
                  <a:pt x="99" y="72"/>
                </a:lnTo>
                <a:lnTo>
                  <a:pt x="100" y="73"/>
                </a:lnTo>
                <a:lnTo>
                  <a:pt x="101" y="73"/>
                </a:lnTo>
                <a:lnTo>
                  <a:pt x="102" y="74"/>
                </a:lnTo>
                <a:lnTo>
                  <a:pt x="101" y="73"/>
                </a:lnTo>
                <a:lnTo>
                  <a:pt x="103" y="68"/>
                </a:lnTo>
                <a:lnTo>
                  <a:pt x="104" y="67"/>
                </a:lnTo>
                <a:lnTo>
                  <a:pt x="107" y="66"/>
                </a:lnTo>
                <a:lnTo>
                  <a:pt x="110" y="63"/>
                </a:lnTo>
                <a:lnTo>
                  <a:pt x="111" y="63"/>
                </a:lnTo>
                <a:lnTo>
                  <a:pt x="113" y="63"/>
                </a:lnTo>
                <a:lnTo>
                  <a:pt x="114" y="65"/>
                </a:lnTo>
                <a:lnTo>
                  <a:pt x="118" y="72"/>
                </a:lnTo>
                <a:lnTo>
                  <a:pt x="119" y="73"/>
                </a:lnTo>
                <a:lnTo>
                  <a:pt x="120" y="74"/>
                </a:lnTo>
                <a:lnTo>
                  <a:pt x="120" y="73"/>
                </a:lnTo>
                <a:lnTo>
                  <a:pt x="123" y="72"/>
                </a:lnTo>
                <a:lnTo>
                  <a:pt x="124" y="71"/>
                </a:lnTo>
                <a:lnTo>
                  <a:pt x="126" y="71"/>
                </a:lnTo>
                <a:lnTo>
                  <a:pt x="128" y="70"/>
                </a:lnTo>
                <a:lnTo>
                  <a:pt x="128" y="71"/>
                </a:lnTo>
                <a:lnTo>
                  <a:pt x="129" y="71"/>
                </a:lnTo>
                <a:lnTo>
                  <a:pt x="131" y="72"/>
                </a:lnTo>
                <a:lnTo>
                  <a:pt x="131" y="71"/>
                </a:lnTo>
                <a:lnTo>
                  <a:pt x="133" y="72"/>
                </a:lnTo>
                <a:lnTo>
                  <a:pt x="142" y="74"/>
                </a:lnTo>
                <a:lnTo>
                  <a:pt x="143" y="75"/>
                </a:lnTo>
                <a:lnTo>
                  <a:pt x="147" y="77"/>
                </a:lnTo>
                <a:lnTo>
                  <a:pt x="154" y="80"/>
                </a:lnTo>
                <a:lnTo>
                  <a:pt x="156" y="81"/>
                </a:lnTo>
                <a:lnTo>
                  <a:pt x="158" y="82"/>
                </a:lnTo>
                <a:lnTo>
                  <a:pt x="166" y="86"/>
                </a:lnTo>
                <a:lnTo>
                  <a:pt x="169" y="88"/>
                </a:lnTo>
                <a:lnTo>
                  <a:pt x="172" y="88"/>
                </a:lnTo>
                <a:lnTo>
                  <a:pt x="171" y="89"/>
                </a:lnTo>
                <a:lnTo>
                  <a:pt x="172" y="89"/>
                </a:lnTo>
                <a:lnTo>
                  <a:pt x="173" y="88"/>
                </a:lnTo>
                <a:lnTo>
                  <a:pt x="172" y="87"/>
                </a:lnTo>
                <a:lnTo>
                  <a:pt x="172" y="88"/>
                </a:lnTo>
                <a:lnTo>
                  <a:pt x="172" y="87"/>
                </a:lnTo>
                <a:lnTo>
                  <a:pt x="172" y="86"/>
                </a:lnTo>
                <a:lnTo>
                  <a:pt x="173" y="89"/>
                </a:lnTo>
                <a:lnTo>
                  <a:pt x="174" y="89"/>
                </a:lnTo>
                <a:lnTo>
                  <a:pt x="175" y="90"/>
                </a:lnTo>
                <a:lnTo>
                  <a:pt x="176" y="90"/>
                </a:lnTo>
                <a:lnTo>
                  <a:pt x="177" y="92"/>
                </a:lnTo>
                <a:lnTo>
                  <a:pt x="176" y="92"/>
                </a:lnTo>
                <a:lnTo>
                  <a:pt x="176" y="94"/>
                </a:lnTo>
                <a:lnTo>
                  <a:pt x="177" y="95"/>
                </a:lnTo>
                <a:lnTo>
                  <a:pt x="176" y="93"/>
                </a:lnTo>
                <a:lnTo>
                  <a:pt x="178" y="92"/>
                </a:lnTo>
                <a:lnTo>
                  <a:pt x="177" y="90"/>
                </a:lnTo>
                <a:lnTo>
                  <a:pt x="176" y="89"/>
                </a:lnTo>
                <a:lnTo>
                  <a:pt x="175" y="89"/>
                </a:lnTo>
                <a:lnTo>
                  <a:pt x="175" y="88"/>
                </a:lnTo>
                <a:lnTo>
                  <a:pt x="173" y="88"/>
                </a:lnTo>
                <a:lnTo>
                  <a:pt x="174" y="87"/>
                </a:lnTo>
                <a:lnTo>
                  <a:pt x="175" y="88"/>
                </a:lnTo>
                <a:lnTo>
                  <a:pt x="181" y="92"/>
                </a:lnTo>
                <a:lnTo>
                  <a:pt x="184" y="95"/>
                </a:lnTo>
                <a:lnTo>
                  <a:pt x="186" y="96"/>
                </a:lnTo>
                <a:lnTo>
                  <a:pt x="186" y="97"/>
                </a:lnTo>
                <a:lnTo>
                  <a:pt x="187" y="97"/>
                </a:lnTo>
                <a:lnTo>
                  <a:pt x="190" y="96"/>
                </a:lnTo>
                <a:lnTo>
                  <a:pt x="192" y="98"/>
                </a:lnTo>
                <a:lnTo>
                  <a:pt x="192" y="99"/>
                </a:lnTo>
                <a:lnTo>
                  <a:pt x="192" y="98"/>
                </a:lnTo>
                <a:lnTo>
                  <a:pt x="195" y="98"/>
                </a:lnTo>
                <a:lnTo>
                  <a:pt x="200" y="98"/>
                </a:lnTo>
                <a:lnTo>
                  <a:pt x="203" y="98"/>
                </a:lnTo>
                <a:lnTo>
                  <a:pt x="203" y="97"/>
                </a:lnTo>
                <a:lnTo>
                  <a:pt x="204" y="97"/>
                </a:lnTo>
                <a:lnTo>
                  <a:pt x="204" y="98"/>
                </a:lnTo>
                <a:lnTo>
                  <a:pt x="207" y="98"/>
                </a:lnTo>
                <a:lnTo>
                  <a:pt x="207" y="97"/>
                </a:lnTo>
                <a:lnTo>
                  <a:pt x="209" y="95"/>
                </a:lnTo>
                <a:lnTo>
                  <a:pt x="210" y="95"/>
                </a:lnTo>
                <a:lnTo>
                  <a:pt x="210" y="97"/>
                </a:lnTo>
                <a:lnTo>
                  <a:pt x="211" y="98"/>
                </a:lnTo>
                <a:lnTo>
                  <a:pt x="210" y="97"/>
                </a:lnTo>
                <a:lnTo>
                  <a:pt x="211" y="97"/>
                </a:lnTo>
                <a:lnTo>
                  <a:pt x="215" y="98"/>
                </a:lnTo>
                <a:lnTo>
                  <a:pt x="218" y="98"/>
                </a:lnTo>
                <a:lnTo>
                  <a:pt x="220" y="97"/>
                </a:lnTo>
                <a:lnTo>
                  <a:pt x="221" y="97"/>
                </a:lnTo>
                <a:lnTo>
                  <a:pt x="222" y="97"/>
                </a:lnTo>
                <a:lnTo>
                  <a:pt x="222" y="98"/>
                </a:lnTo>
                <a:lnTo>
                  <a:pt x="221" y="98"/>
                </a:lnTo>
                <a:lnTo>
                  <a:pt x="222" y="98"/>
                </a:lnTo>
                <a:lnTo>
                  <a:pt x="224" y="102"/>
                </a:lnTo>
                <a:lnTo>
                  <a:pt x="225" y="102"/>
                </a:lnTo>
                <a:lnTo>
                  <a:pt x="225" y="100"/>
                </a:lnTo>
                <a:lnTo>
                  <a:pt x="225" y="99"/>
                </a:lnTo>
                <a:lnTo>
                  <a:pt x="226" y="99"/>
                </a:lnTo>
                <a:lnTo>
                  <a:pt x="228" y="100"/>
                </a:lnTo>
                <a:lnTo>
                  <a:pt x="229" y="100"/>
                </a:lnTo>
                <a:lnTo>
                  <a:pt x="230" y="99"/>
                </a:lnTo>
                <a:lnTo>
                  <a:pt x="232" y="99"/>
                </a:lnTo>
                <a:lnTo>
                  <a:pt x="233" y="99"/>
                </a:lnTo>
                <a:lnTo>
                  <a:pt x="236" y="100"/>
                </a:lnTo>
                <a:lnTo>
                  <a:pt x="238" y="99"/>
                </a:lnTo>
                <a:lnTo>
                  <a:pt x="238" y="100"/>
                </a:lnTo>
                <a:lnTo>
                  <a:pt x="238" y="99"/>
                </a:lnTo>
                <a:lnTo>
                  <a:pt x="239" y="101"/>
                </a:lnTo>
                <a:lnTo>
                  <a:pt x="238" y="102"/>
                </a:lnTo>
                <a:lnTo>
                  <a:pt x="237" y="103"/>
                </a:lnTo>
                <a:lnTo>
                  <a:pt x="237" y="105"/>
                </a:lnTo>
                <a:lnTo>
                  <a:pt x="237" y="107"/>
                </a:lnTo>
                <a:lnTo>
                  <a:pt x="236" y="108"/>
                </a:lnTo>
                <a:lnTo>
                  <a:pt x="236" y="109"/>
                </a:lnTo>
                <a:lnTo>
                  <a:pt x="236" y="111"/>
                </a:lnTo>
                <a:lnTo>
                  <a:pt x="236" y="112"/>
                </a:lnTo>
                <a:lnTo>
                  <a:pt x="237" y="114"/>
                </a:lnTo>
                <a:lnTo>
                  <a:pt x="238" y="114"/>
                </a:lnTo>
                <a:lnTo>
                  <a:pt x="240" y="115"/>
                </a:lnTo>
                <a:lnTo>
                  <a:pt x="240" y="116"/>
                </a:lnTo>
                <a:lnTo>
                  <a:pt x="241" y="118"/>
                </a:lnTo>
                <a:lnTo>
                  <a:pt x="239" y="118"/>
                </a:lnTo>
                <a:lnTo>
                  <a:pt x="239" y="119"/>
                </a:lnTo>
                <a:lnTo>
                  <a:pt x="238" y="121"/>
                </a:lnTo>
                <a:lnTo>
                  <a:pt x="238" y="122"/>
                </a:lnTo>
                <a:lnTo>
                  <a:pt x="236" y="124"/>
                </a:lnTo>
                <a:lnTo>
                  <a:pt x="234" y="127"/>
                </a:lnTo>
                <a:lnTo>
                  <a:pt x="233" y="127"/>
                </a:lnTo>
                <a:lnTo>
                  <a:pt x="232" y="128"/>
                </a:lnTo>
                <a:lnTo>
                  <a:pt x="231" y="128"/>
                </a:lnTo>
                <a:lnTo>
                  <a:pt x="231" y="130"/>
                </a:lnTo>
                <a:lnTo>
                  <a:pt x="230" y="131"/>
                </a:lnTo>
                <a:lnTo>
                  <a:pt x="230" y="134"/>
                </a:lnTo>
                <a:lnTo>
                  <a:pt x="229" y="133"/>
                </a:lnTo>
                <a:lnTo>
                  <a:pt x="228" y="134"/>
                </a:lnTo>
                <a:lnTo>
                  <a:pt x="228" y="135"/>
                </a:lnTo>
                <a:lnTo>
                  <a:pt x="227" y="136"/>
                </a:lnTo>
                <a:lnTo>
                  <a:pt x="227" y="137"/>
                </a:lnTo>
                <a:lnTo>
                  <a:pt x="226" y="137"/>
                </a:lnTo>
                <a:lnTo>
                  <a:pt x="225" y="138"/>
                </a:lnTo>
                <a:lnTo>
                  <a:pt x="224" y="138"/>
                </a:lnTo>
                <a:lnTo>
                  <a:pt x="221" y="138"/>
                </a:lnTo>
                <a:lnTo>
                  <a:pt x="221" y="139"/>
                </a:lnTo>
                <a:lnTo>
                  <a:pt x="218" y="139"/>
                </a:lnTo>
                <a:lnTo>
                  <a:pt x="217" y="140"/>
                </a:lnTo>
                <a:lnTo>
                  <a:pt x="216" y="141"/>
                </a:lnTo>
                <a:lnTo>
                  <a:pt x="217" y="141"/>
                </a:lnTo>
                <a:lnTo>
                  <a:pt x="218" y="141"/>
                </a:lnTo>
                <a:lnTo>
                  <a:pt x="219" y="142"/>
                </a:lnTo>
                <a:lnTo>
                  <a:pt x="219" y="143"/>
                </a:lnTo>
                <a:lnTo>
                  <a:pt x="218" y="143"/>
                </a:lnTo>
                <a:lnTo>
                  <a:pt x="217" y="144"/>
                </a:lnTo>
                <a:lnTo>
                  <a:pt x="217" y="145"/>
                </a:lnTo>
                <a:lnTo>
                  <a:pt x="217" y="146"/>
                </a:lnTo>
                <a:lnTo>
                  <a:pt x="216" y="147"/>
                </a:lnTo>
                <a:lnTo>
                  <a:pt x="215" y="148"/>
                </a:lnTo>
                <a:lnTo>
                  <a:pt x="212" y="149"/>
                </a:lnTo>
                <a:lnTo>
                  <a:pt x="212" y="150"/>
                </a:lnTo>
                <a:lnTo>
                  <a:pt x="212" y="151"/>
                </a:lnTo>
                <a:lnTo>
                  <a:pt x="212" y="152"/>
                </a:lnTo>
                <a:lnTo>
                  <a:pt x="212" y="151"/>
                </a:lnTo>
                <a:lnTo>
                  <a:pt x="211" y="152"/>
                </a:lnTo>
                <a:lnTo>
                  <a:pt x="209" y="152"/>
                </a:lnTo>
                <a:lnTo>
                  <a:pt x="207" y="153"/>
                </a:lnTo>
                <a:lnTo>
                  <a:pt x="206" y="153"/>
                </a:lnTo>
                <a:lnTo>
                  <a:pt x="205" y="153"/>
                </a:lnTo>
                <a:lnTo>
                  <a:pt x="203" y="152"/>
                </a:lnTo>
                <a:lnTo>
                  <a:pt x="201" y="153"/>
                </a:lnTo>
                <a:lnTo>
                  <a:pt x="199" y="153"/>
                </a:lnTo>
                <a:lnTo>
                  <a:pt x="198" y="153"/>
                </a:lnTo>
                <a:lnTo>
                  <a:pt x="198" y="154"/>
                </a:lnTo>
                <a:lnTo>
                  <a:pt x="197" y="155"/>
                </a:lnTo>
                <a:lnTo>
                  <a:pt x="196" y="154"/>
                </a:lnTo>
                <a:lnTo>
                  <a:pt x="196" y="153"/>
                </a:lnTo>
                <a:lnTo>
                  <a:pt x="195" y="153"/>
                </a:lnTo>
                <a:lnTo>
                  <a:pt x="194" y="155"/>
                </a:lnTo>
                <a:lnTo>
                  <a:pt x="193" y="156"/>
                </a:lnTo>
                <a:lnTo>
                  <a:pt x="192" y="156"/>
                </a:lnTo>
                <a:lnTo>
                  <a:pt x="192" y="155"/>
                </a:lnTo>
                <a:lnTo>
                  <a:pt x="192" y="154"/>
                </a:lnTo>
                <a:lnTo>
                  <a:pt x="192" y="153"/>
                </a:lnTo>
                <a:lnTo>
                  <a:pt x="191" y="153"/>
                </a:lnTo>
                <a:lnTo>
                  <a:pt x="190" y="153"/>
                </a:lnTo>
                <a:lnTo>
                  <a:pt x="190" y="155"/>
                </a:lnTo>
                <a:lnTo>
                  <a:pt x="188" y="156"/>
                </a:lnTo>
                <a:lnTo>
                  <a:pt x="188" y="157"/>
                </a:lnTo>
                <a:lnTo>
                  <a:pt x="188" y="158"/>
                </a:lnTo>
                <a:lnTo>
                  <a:pt x="186" y="160"/>
                </a:lnTo>
                <a:lnTo>
                  <a:pt x="185" y="162"/>
                </a:lnTo>
                <a:lnTo>
                  <a:pt x="184" y="162"/>
                </a:lnTo>
                <a:lnTo>
                  <a:pt x="183" y="163"/>
                </a:lnTo>
                <a:lnTo>
                  <a:pt x="182" y="165"/>
                </a:lnTo>
                <a:lnTo>
                  <a:pt x="181" y="166"/>
                </a:lnTo>
                <a:lnTo>
                  <a:pt x="179" y="168"/>
                </a:lnTo>
                <a:lnTo>
                  <a:pt x="178" y="170"/>
                </a:lnTo>
                <a:lnTo>
                  <a:pt x="178" y="171"/>
                </a:lnTo>
                <a:lnTo>
                  <a:pt x="178" y="173"/>
                </a:lnTo>
                <a:lnTo>
                  <a:pt x="178" y="174"/>
                </a:lnTo>
                <a:lnTo>
                  <a:pt x="178" y="175"/>
                </a:lnTo>
                <a:lnTo>
                  <a:pt x="178" y="176"/>
                </a:lnTo>
                <a:lnTo>
                  <a:pt x="178" y="177"/>
                </a:lnTo>
                <a:lnTo>
                  <a:pt x="178" y="178"/>
                </a:lnTo>
                <a:lnTo>
                  <a:pt x="178" y="179"/>
                </a:lnTo>
                <a:lnTo>
                  <a:pt x="175" y="184"/>
                </a:lnTo>
                <a:lnTo>
                  <a:pt x="175" y="185"/>
                </a:lnTo>
                <a:lnTo>
                  <a:pt x="175" y="186"/>
                </a:lnTo>
                <a:lnTo>
                  <a:pt x="173" y="188"/>
                </a:lnTo>
                <a:lnTo>
                  <a:pt x="170" y="190"/>
                </a:lnTo>
                <a:lnTo>
                  <a:pt x="169" y="192"/>
                </a:lnTo>
                <a:lnTo>
                  <a:pt x="169" y="193"/>
                </a:lnTo>
                <a:lnTo>
                  <a:pt x="168" y="192"/>
                </a:lnTo>
                <a:lnTo>
                  <a:pt x="167" y="192"/>
                </a:lnTo>
                <a:lnTo>
                  <a:pt x="166" y="196"/>
                </a:lnTo>
                <a:lnTo>
                  <a:pt x="165" y="199"/>
                </a:lnTo>
                <a:lnTo>
                  <a:pt x="165" y="200"/>
                </a:lnTo>
                <a:lnTo>
                  <a:pt x="163" y="201"/>
                </a:lnTo>
                <a:lnTo>
                  <a:pt x="162" y="202"/>
                </a:lnTo>
                <a:lnTo>
                  <a:pt x="162" y="203"/>
                </a:lnTo>
                <a:lnTo>
                  <a:pt x="163" y="204"/>
                </a:lnTo>
                <a:lnTo>
                  <a:pt x="163" y="205"/>
                </a:lnTo>
                <a:lnTo>
                  <a:pt x="160" y="205"/>
                </a:lnTo>
                <a:lnTo>
                  <a:pt x="159" y="205"/>
                </a:lnTo>
                <a:lnTo>
                  <a:pt x="156" y="208"/>
                </a:lnTo>
                <a:lnTo>
                  <a:pt x="155" y="210"/>
                </a:lnTo>
                <a:lnTo>
                  <a:pt x="156" y="212"/>
                </a:lnTo>
                <a:lnTo>
                  <a:pt x="156" y="214"/>
                </a:lnTo>
                <a:lnTo>
                  <a:pt x="156" y="215"/>
                </a:lnTo>
                <a:lnTo>
                  <a:pt x="158" y="218"/>
                </a:lnTo>
                <a:lnTo>
                  <a:pt x="158" y="219"/>
                </a:lnTo>
                <a:lnTo>
                  <a:pt x="158" y="221"/>
                </a:lnTo>
                <a:lnTo>
                  <a:pt x="160" y="221"/>
                </a:lnTo>
                <a:lnTo>
                  <a:pt x="163" y="223"/>
                </a:lnTo>
                <a:lnTo>
                  <a:pt x="164" y="225"/>
                </a:lnTo>
                <a:lnTo>
                  <a:pt x="163" y="226"/>
                </a:lnTo>
                <a:lnTo>
                  <a:pt x="163" y="227"/>
                </a:lnTo>
                <a:lnTo>
                  <a:pt x="165" y="228"/>
                </a:lnTo>
                <a:lnTo>
                  <a:pt x="166" y="228"/>
                </a:lnTo>
                <a:lnTo>
                  <a:pt x="166" y="229"/>
                </a:lnTo>
                <a:lnTo>
                  <a:pt x="165" y="230"/>
                </a:lnTo>
                <a:lnTo>
                  <a:pt x="165" y="231"/>
                </a:lnTo>
                <a:lnTo>
                  <a:pt x="163" y="232"/>
                </a:lnTo>
                <a:lnTo>
                  <a:pt x="164" y="234"/>
                </a:lnTo>
                <a:lnTo>
                  <a:pt x="163" y="236"/>
                </a:lnTo>
                <a:lnTo>
                  <a:pt x="163" y="237"/>
                </a:lnTo>
                <a:lnTo>
                  <a:pt x="161" y="241"/>
                </a:lnTo>
                <a:lnTo>
                  <a:pt x="160" y="241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60" y="246"/>
                </a:lnTo>
                <a:lnTo>
                  <a:pt x="160" y="247"/>
                </a:lnTo>
                <a:lnTo>
                  <a:pt x="160" y="248"/>
                </a:lnTo>
                <a:lnTo>
                  <a:pt x="158" y="249"/>
                </a:lnTo>
                <a:lnTo>
                  <a:pt x="158" y="251"/>
                </a:lnTo>
                <a:lnTo>
                  <a:pt x="159" y="252"/>
                </a:lnTo>
                <a:lnTo>
                  <a:pt x="159" y="253"/>
                </a:lnTo>
                <a:lnTo>
                  <a:pt x="162" y="255"/>
                </a:lnTo>
                <a:lnTo>
                  <a:pt x="163" y="256"/>
                </a:lnTo>
                <a:lnTo>
                  <a:pt x="162" y="258"/>
                </a:lnTo>
                <a:lnTo>
                  <a:pt x="163" y="259"/>
                </a:lnTo>
                <a:lnTo>
                  <a:pt x="164" y="260"/>
                </a:lnTo>
                <a:lnTo>
                  <a:pt x="164" y="261"/>
                </a:lnTo>
                <a:lnTo>
                  <a:pt x="165" y="262"/>
                </a:lnTo>
                <a:lnTo>
                  <a:pt x="165" y="264"/>
                </a:lnTo>
                <a:lnTo>
                  <a:pt x="165" y="265"/>
                </a:lnTo>
                <a:lnTo>
                  <a:pt x="166" y="269"/>
                </a:lnTo>
                <a:lnTo>
                  <a:pt x="166" y="270"/>
                </a:lnTo>
                <a:lnTo>
                  <a:pt x="166" y="271"/>
                </a:lnTo>
                <a:lnTo>
                  <a:pt x="166" y="272"/>
                </a:lnTo>
                <a:lnTo>
                  <a:pt x="168" y="273"/>
                </a:lnTo>
                <a:lnTo>
                  <a:pt x="168" y="276"/>
                </a:lnTo>
                <a:lnTo>
                  <a:pt x="169" y="277"/>
                </a:lnTo>
                <a:lnTo>
                  <a:pt x="169" y="280"/>
                </a:lnTo>
                <a:lnTo>
                  <a:pt x="169" y="281"/>
                </a:lnTo>
                <a:lnTo>
                  <a:pt x="167" y="283"/>
                </a:lnTo>
                <a:lnTo>
                  <a:pt x="167" y="284"/>
                </a:lnTo>
                <a:lnTo>
                  <a:pt x="168" y="287"/>
                </a:lnTo>
                <a:lnTo>
                  <a:pt x="168" y="288"/>
                </a:lnTo>
                <a:lnTo>
                  <a:pt x="168" y="291"/>
                </a:lnTo>
                <a:lnTo>
                  <a:pt x="167" y="292"/>
                </a:lnTo>
                <a:lnTo>
                  <a:pt x="166" y="293"/>
                </a:lnTo>
                <a:lnTo>
                  <a:pt x="164" y="293"/>
                </a:lnTo>
                <a:lnTo>
                  <a:pt x="164" y="294"/>
                </a:lnTo>
                <a:lnTo>
                  <a:pt x="163" y="295"/>
                </a:lnTo>
                <a:lnTo>
                  <a:pt x="162" y="295"/>
                </a:lnTo>
                <a:lnTo>
                  <a:pt x="161" y="295"/>
                </a:lnTo>
                <a:lnTo>
                  <a:pt x="161" y="296"/>
                </a:lnTo>
                <a:lnTo>
                  <a:pt x="160" y="298"/>
                </a:lnTo>
                <a:lnTo>
                  <a:pt x="160" y="299"/>
                </a:lnTo>
                <a:lnTo>
                  <a:pt x="158" y="299"/>
                </a:lnTo>
                <a:lnTo>
                  <a:pt x="157" y="302"/>
                </a:lnTo>
                <a:lnTo>
                  <a:pt x="155" y="303"/>
                </a:lnTo>
                <a:lnTo>
                  <a:pt x="155" y="306"/>
                </a:lnTo>
                <a:lnTo>
                  <a:pt x="153" y="307"/>
                </a:lnTo>
                <a:lnTo>
                  <a:pt x="153" y="309"/>
                </a:lnTo>
                <a:lnTo>
                  <a:pt x="152" y="309"/>
                </a:lnTo>
                <a:lnTo>
                  <a:pt x="149" y="310"/>
                </a:lnTo>
                <a:lnTo>
                  <a:pt x="149" y="311"/>
                </a:lnTo>
                <a:lnTo>
                  <a:pt x="148" y="312"/>
                </a:lnTo>
                <a:lnTo>
                  <a:pt x="149" y="312"/>
                </a:lnTo>
                <a:lnTo>
                  <a:pt x="149" y="313"/>
                </a:lnTo>
                <a:lnTo>
                  <a:pt x="149" y="314"/>
                </a:lnTo>
                <a:lnTo>
                  <a:pt x="149" y="316"/>
                </a:lnTo>
                <a:lnTo>
                  <a:pt x="149" y="320"/>
                </a:lnTo>
                <a:lnTo>
                  <a:pt x="149" y="321"/>
                </a:lnTo>
                <a:lnTo>
                  <a:pt x="148" y="321"/>
                </a:lnTo>
                <a:lnTo>
                  <a:pt x="148" y="322"/>
                </a:lnTo>
                <a:lnTo>
                  <a:pt x="148" y="325"/>
                </a:lnTo>
                <a:lnTo>
                  <a:pt x="149" y="325"/>
                </a:lnTo>
                <a:lnTo>
                  <a:pt x="148" y="327"/>
                </a:lnTo>
                <a:lnTo>
                  <a:pt x="149" y="330"/>
                </a:lnTo>
                <a:lnTo>
                  <a:pt x="148" y="332"/>
                </a:lnTo>
                <a:lnTo>
                  <a:pt x="148" y="333"/>
                </a:lnTo>
                <a:lnTo>
                  <a:pt x="149" y="334"/>
                </a:lnTo>
                <a:lnTo>
                  <a:pt x="149" y="335"/>
                </a:lnTo>
                <a:lnTo>
                  <a:pt x="149" y="337"/>
                </a:lnTo>
                <a:lnTo>
                  <a:pt x="149" y="338"/>
                </a:lnTo>
                <a:lnTo>
                  <a:pt x="151" y="338"/>
                </a:lnTo>
                <a:lnTo>
                  <a:pt x="152" y="339"/>
                </a:lnTo>
                <a:lnTo>
                  <a:pt x="152" y="341"/>
                </a:lnTo>
                <a:lnTo>
                  <a:pt x="151" y="341"/>
                </a:lnTo>
                <a:lnTo>
                  <a:pt x="149" y="342"/>
                </a:lnTo>
                <a:lnTo>
                  <a:pt x="149" y="344"/>
                </a:lnTo>
                <a:lnTo>
                  <a:pt x="151" y="344"/>
                </a:lnTo>
                <a:lnTo>
                  <a:pt x="152" y="347"/>
                </a:lnTo>
                <a:lnTo>
                  <a:pt x="152" y="348"/>
                </a:lnTo>
                <a:lnTo>
                  <a:pt x="154" y="348"/>
                </a:lnTo>
                <a:lnTo>
                  <a:pt x="155" y="348"/>
                </a:lnTo>
                <a:lnTo>
                  <a:pt x="156" y="348"/>
                </a:lnTo>
                <a:lnTo>
                  <a:pt x="156" y="349"/>
                </a:lnTo>
                <a:lnTo>
                  <a:pt x="157" y="351"/>
                </a:lnTo>
                <a:lnTo>
                  <a:pt x="157" y="352"/>
                </a:lnTo>
                <a:lnTo>
                  <a:pt x="158" y="353"/>
                </a:lnTo>
                <a:lnTo>
                  <a:pt x="160" y="354"/>
                </a:lnTo>
                <a:lnTo>
                  <a:pt x="160" y="355"/>
                </a:lnTo>
                <a:lnTo>
                  <a:pt x="162" y="356"/>
                </a:lnTo>
                <a:lnTo>
                  <a:pt x="163" y="356"/>
                </a:lnTo>
                <a:lnTo>
                  <a:pt x="164" y="357"/>
                </a:lnTo>
                <a:lnTo>
                  <a:pt x="165" y="357"/>
                </a:lnTo>
                <a:lnTo>
                  <a:pt x="165" y="358"/>
                </a:lnTo>
                <a:lnTo>
                  <a:pt x="165" y="359"/>
                </a:lnTo>
                <a:lnTo>
                  <a:pt x="166" y="360"/>
                </a:lnTo>
                <a:lnTo>
                  <a:pt x="166" y="362"/>
                </a:lnTo>
                <a:lnTo>
                  <a:pt x="165" y="364"/>
                </a:lnTo>
                <a:lnTo>
                  <a:pt x="166" y="364"/>
                </a:lnTo>
                <a:lnTo>
                  <a:pt x="167" y="364"/>
                </a:lnTo>
                <a:lnTo>
                  <a:pt x="166" y="366"/>
                </a:lnTo>
                <a:lnTo>
                  <a:pt x="165" y="367"/>
                </a:lnTo>
                <a:lnTo>
                  <a:pt x="165" y="368"/>
                </a:lnTo>
                <a:lnTo>
                  <a:pt x="163" y="370"/>
                </a:lnTo>
                <a:lnTo>
                  <a:pt x="164" y="373"/>
                </a:lnTo>
                <a:lnTo>
                  <a:pt x="164" y="375"/>
                </a:lnTo>
                <a:lnTo>
                  <a:pt x="163" y="376"/>
                </a:lnTo>
                <a:lnTo>
                  <a:pt x="163" y="377"/>
                </a:lnTo>
                <a:lnTo>
                  <a:pt x="164" y="377"/>
                </a:lnTo>
                <a:lnTo>
                  <a:pt x="163" y="379"/>
                </a:lnTo>
                <a:lnTo>
                  <a:pt x="163" y="380"/>
                </a:lnTo>
                <a:lnTo>
                  <a:pt x="163" y="381"/>
                </a:lnTo>
                <a:lnTo>
                  <a:pt x="162" y="383"/>
                </a:lnTo>
                <a:lnTo>
                  <a:pt x="160" y="386"/>
                </a:lnTo>
                <a:lnTo>
                  <a:pt x="161" y="386"/>
                </a:lnTo>
                <a:lnTo>
                  <a:pt x="161" y="387"/>
                </a:lnTo>
                <a:lnTo>
                  <a:pt x="160" y="389"/>
                </a:lnTo>
                <a:lnTo>
                  <a:pt x="158" y="391"/>
                </a:lnTo>
                <a:lnTo>
                  <a:pt x="156" y="392"/>
                </a:lnTo>
                <a:lnTo>
                  <a:pt x="155" y="394"/>
                </a:lnTo>
                <a:lnTo>
                  <a:pt x="155" y="395"/>
                </a:lnTo>
                <a:lnTo>
                  <a:pt x="154" y="395"/>
                </a:lnTo>
                <a:lnTo>
                  <a:pt x="152" y="395"/>
                </a:lnTo>
                <a:lnTo>
                  <a:pt x="150" y="394"/>
                </a:lnTo>
                <a:lnTo>
                  <a:pt x="149" y="394"/>
                </a:lnTo>
                <a:lnTo>
                  <a:pt x="147" y="396"/>
                </a:lnTo>
                <a:lnTo>
                  <a:pt x="146" y="396"/>
                </a:lnTo>
                <a:lnTo>
                  <a:pt x="144" y="396"/>
                </a:lnTo>
                <a:lnTo>
                  <a:pt x="143" y="396"/>
                </a:lnTo>
                <a:lnTo>
                  <a:pt x="140" y="396"/>
                </a:lnTo>
                <a:lnTo>
                  <a:pt x="137" y="396"/>
                </a:lnTo>
                <a:lnTo>
                  <a:pt x="136" y="397"/>
                </a:lnTo>
                <a:lnTo>
                  <a:pt x="135" y="398"/>
                </a:lnTo>
                <a:lnTo>
                  <a:pt x="133" y="398"/>
                </a:lnTo>
                <a:lnTo>
                  <a:pt x="130" y="398"/>
                </a:lnTo>
                <a:lnTo>
                  <a:pt x="129" y="399"/>
                </a:lnTo>
                <a:lnTo>
                  <a:pt x="127" y="399"/>
                </a:lnTo>
                <a:lnTo>
                  <a:pt x="127" y="400"/>
                </a:lnTo>
                <a:lnTo>
                  <a:pt x="126" y="400"/>
                </a:lnTo>
                <a:lnTo>
                  <a:pt x="126" y="401"/>
                </a:lnTo>
                <a:lnTo>
                  <a:pt x="125" y="401"/>
                </a:lnTo>
                <a:lnTo>
                  <a:pt x="123" y="401"/>
                </a:lnTo>
                <a:lnTo>
                  <a:pt x="120" y="400"/>
                </a:lnTo>
                <a:lnTo>
                  <a:pt x="120" y="399"/>
                </a:lnTo>
                <a:lnTo>
                  <a:pt x="119" y="398"/>
                </a:lnTo>
                <a:lnTo>
                  <a:pt x="117" y="397"/>
                </a:lnTo>
                <a:lnTo>
                  <a:pt x="116" y="396"/>
                </a:lnTo>
                <a:lnTo>
                  <a:pt x="116" y="395"/>
                </a:lnTo>
                <a:lnTo>
                  <a:pt x="115" y="395"/>
                </a:lnTo>
                <a:lnTo>
                  <a:pt x="115" y="394"/>
                </a:lnTo>
                <a:lnTo>
                  <a:pt x="114" y="394"/>
                </a:lnTo>
                <a:lnTo>
                  <a:pt x="114" y="395"/>
                </a:lnTo>
                <a:lnTo>
                  <a:pt x="113" y="395"/>
                </a:lnTo>
                <a:lnTo>
                  <a:pt x="112" y="394"/>
                </a:lnTo>
                <a:lnTo>
                  <a:pt x="111" y="393"/>
                </a:lnTo>
                <a:lnTo>
                  <a:pt x="109" y="392"/>
                </a:lnTo>
                <a:lnTo>
                  <a:pt x="108" y="391"/>
                </a:lnTo>
                <a:lnTo>
                  <a:pt x="107" y="391"/>
                </a:lnTo>
                <a:lnTo>
                  <a:pt x="106" y="391"/>
                </a:lnTo>
                <a:lnTo>
                  <a:pt x="105" y="391"/>
                </a:lnTo>
                <a:lnTo>
                  <a:pt x="104" y="390"/>
                </a:lnTo>
                <a:lnTo>
                  <a:pt x="103" y="391"/>
                </a:lnTo>
                <a:lnTo>
                  <a:pt x="101" y="391"/>
                </a:lnTo>
                <a:lnTo>
                  <a:pt x="100" y="392"/>
                </a:lnTo>
                <a:lnTo>
                  <a:pt x="98" y="391"/>
                </a:lnTo>
                <a:lnTo>
                  <a:pt x="97" y="392"/>
                </a:lnTo>
                <a:lnTo>
                  <a:pt x="97" y="393"/>
                </a:lnTo>
                <a:lnTo>
                  <a:pt x="94" y="393"/>
                </a:lnTo>
                <a:lnTo>
                  <a:pt x="92" y="395"/>
                </a:lnTo>
                <a:lnTo>
                  <a:pt x="90" y="395"/>
                </a:lnTo>
                <a:lnTo>
                  <a:pt x="89" y="395"/>
                </a:lnTo>
                <a:lnTo>
                  <a:pt x="89" y="396"/>
                </a:lnTo>
                <a:lnTo>
                  <a:pt x="88" y="396"/>
                </a:lnTo>
                <a:lnTo>
                  <a:pt x="88" y="394"/>
                </a:lnTo>
                <a:lnTo>
                  <a:pt x="86" y="393"/>
                </a:lnTo>
                <a:lnTo>
                  <a:pt x="85" y="394"/>
                </a:lnTo>
                <a:lnTo>
                  <a:pt x="85" y="395"/>
                </a:lnTo>
                <a:lnTo>
                  <a:pt x="81" y="395"/>
                </a:lnTo>
                <a:lnTo>
                  <a:pt x="81" y="396"/>
                </a:lnTo>
                <a:lnTo>
                  <a:pt x="80" y="396"/>
                </a:lnTo>
                <a:lnTo>
                  <a:pt x="80" y="397"/>
                </a:lnTo>
                <a:lnTo>
                  <a:pt x="80" y="399"/>
                </a:lnTo>
                <a:lnTo>
                  <a:pt x="79" y="399"/>
                </a:lnTo>
                <a:lnTo>
                  <a:pt x="78" y="399"/>
                </a:lnTo>
                <a:lnTo>
                  <a:pt x="77" y="398"/>
                </a:lnTo>
                <a:lnTo>
                  <a:pt x="76" y="398"/>
                </a:lnTo>
                <a:lnTo>
                  <a:pt x="76" y="399"/>
                </a:lnTo>
                <a:lnTo>
                  <a:pt x="77" y="401"/>
                </a:lnTo>
                <a:lnTo>
                  <a:pt x="77" y="402"/>
                </a:lnTo>
                <a:lnTo>
                  <a:pt x="76" y="403"/>
                </a:lnTo>
                <a:lnTo>
                  <a:pt x="76" y="402"/>
                </a:lnTo>
                <a:lnTo>
                  <a:pt x="76" y="401"/>
                </a:lnTo>
                <a:lnTo>
                  <a:pt x="75" y="400"/>
                </a:lnTo>
                <a:lnTo>
                  <a:pt x="74" y="401"/>
                </a:lnTo>
                <a:lnTo>
                  <a:pt x="74" y="403"/>
                </a:lnTo>
                <a:lnTo>
                  <a:pt x="72" y="403"/>
                </a:lnTo>
                <a:lnTo>
                  <a:pt x="71" y="405"/>
                </a:lnTo>
                <a:lnTo>
                  <a:pt x="71" y="406"/>
                </a:lnTo>
                <a:lnTo>
                  <a:pt x="71" y="407"/>
                </a:lnTo>
                <a:lnTo>
                  <a:pt x="70" y="407"/>
                </a:lnTo>
                <a:lnTo>
                  <a:pt x="69" y="408"/>
                </a:lnTo>
                <a:lnTo>
                  <a:pt x="69" y="410"/>
                </a:lnTo>
                <a:lnTo>
                  <a:pt x="67" y="412"/>
                </a:lnTo>
                <a:lnTo>
                  <a:pt x="66" y="412"/>
                </a:lnTo>
                <a:lnTo>
                  <a:pt x="65" y="412"/>
                </a:lnTo>
                <a:lnTo>
                  <a:pt x="65" y="414"/>
                </a:lnTo>
                <a:lnTo>
                  <a:pt x="64" y="415"/>
                </a:lnTo>
                <a:lnTo>
                  <a:pt x="64" y="416"/>
                </a:lnTo>
                <a:lnTo>
                  <a:pt x="64" y="417"/>
                </a:lnTo>
                <a:lnTo>
                  <a:pt x="64" y="418"/>
                </a:lnTo>
                <a:lnTo>
                  <a:pt x="63" y="419"/>
                </a:lnTo>
                <a:lnTo>
                  <a:pt x="62" y="421"/>
                </a:lnTo>
                <a:lnTo>
                  <a:pt x="61" y="422"/>
                </a:lnTo>
                <a:lnTo>
                  <a:pt x="60" y="421"/>
                </a:lnTo>
                <a:lnTo>
                  <a:pt x="58" y="422"/>
                </a:lnTo>
                <a:lnTo>
                  <a:pt x="56" y="422"/>
                </a:lnTo>
                <a:lnTo>
                  <a:pt x="54" y="422"/>
                </a:lnTo>
                <a:lnTo>
                  <a:pt x="53" y="424"/>
                </a:lnTo>
                <a:lnTo>
                  <a:pt x="51" y="425"/>
                </a:lnTo>
                <a:lnTo>
                  <a:pt x="49" y="425"/>
                </a:lnTo>
                <a:lnTo>
                  <a:pt x="49" y="426"/>
                </a:lnTo>
                <a:lnTo>
                  <a:pt x="48" y="426"/>
                </a:lnTo>
                <a:lnTo>
                  <a:pt x="47" y="427"/>
                </a:lnTo>
                <a:lnTo>
                  <a:pt x="46" y="428"/>
                </a:lnTo>
                <a:lnTo>
                  <a:pt x="46" y="429"/>
                </a:lnTo>
                <a:lnTo>
                  <a:pt x="44" y="429"/>
                </a:lnTo>
                <a:lnTo>
                  <a:pt x="43" y="431"/>
                </a:lnTo>
                <a:lnTo>
                  <a:pt x="42" y="432"/>
                </a:lnTo>
                <a:lnTo>
                  <a:pt x="42" y="433"/>
                </a:lnTo>
                <a:lnTo>
                  <a:pt x="40" y="435"/>
                </a:lnTo>
                <a:lnTo>
                  <a:pt x="38" y="435"/>
                </a:lnTo>
                <a:lnTo>
                  <a:pt x="38" y="436"/>
                </a:lnTo>
                <a:lnTo>
                  <a:pt x="37" y="437"/>
                </a:lnTo>
                <a:lnTo>
                  <a:pt x="36" y="437"/>
                </a:lnTo>
                <a:lnTo>
                  <a:pt x="36" y="43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8" name="Freeform 130"/>
          <p:cNvSpPr>
            <a:spLocks/>
          </p:cNvSpPr>
          <p:nvPr/>
        </p:nvSpPr>
        <p:spPr bwMode="auto">
          <a:xfrm>
            <a:off x="6532563" y="2713038"/>
            <a:ext cx="461962" cy="592137"/>
          </a:xfrm>
          <a:custGeom>
            <a:avLst/>
            <a:gdLst>
              <a:gd name="T0" fmla="*/ 2147483647 w 291"/>
              <a:gd name="T1" fmla="*/ 2147483647 h 373"/>
              <a:gd name="T2" fmla="*/ 2147483647 w 291"/>
              <a:gd name="T3" fmla="*/ 2147483647 h 373"/>
              <a:gd name="T4" fmla="*/ 2147483647 w 291"/>
              <a:gd name="T5" fmla="*/ 2147483647 h 373"/>
              <a:gd name="T6" fmla="*/ 2147483647 w 291"/>
              <a:gd name="T7" fmla="*/ 2147483647 h 373"/>
              <a:gd name="T8" fmla="*/ 2147483647 w 291"/>
              <a:gd name="T9" fmla="*/ 2147483647 h 373"/>
              <a:gd name="T10" fmla="*/ 2147483647 w 291"/>
              <a:gd name="T11" fmla="*/ 2147483647 h 373"/>
              <a:gd name="T12" fmla="*/ 2147483647 w 291"/>
              <a:gd name="T13" fmla="*/ 2147483647 h 373"/>
              <a:gd name="T14" fmla="*/ 2147483647 w 291"/>
              <a:gd name="T15" fmla="*/ 2147483647 h 373"/>
              <a:gd name="T16" fmla="*/ 2147483647 w 291"/>
              <a:gd name="T17" fmla="*/ 2147483647 h 373"/>
              <a:gd name="T18" fmla="*/ 2147483647 w 291"/>
              <a:gd name="T19" fmla="*/ 2147483647 h 373"/>
              <a:gd name="T20" fmla="*/ 2147483647 w 291"/>
              <a:gd name="T21" fmla="*/ 2147483647 h 373"/>
              <a:gd name="T22" fmla="*/ 2147483647 w 291"/>
              <a:gd name="T23" fmla="*/ 2147483647 h 373"/>
              <a:gd name="T24" fmla="*/ 2147483647 w 291"/>
              <a:gd name="T25" fmla="*/ 2147483647 h 373"/>
              <a:gd name="T26" fmla="*/ 2147483647 w 291"/>
              <a:gd name="T27" fmla="*/ 2147483647 h 373"/>
              <a:gd name="T28" fmla="*/ 2147483647 w 291"/>
              <a:gd name="T29" fmla="*/ 2147483647 h 373"/>
              <a:gd name="T30" fmla="*/ 2147483647 w 291"/>
              <a:gd name="T31" fmla="*/ 2147483647 h 373"/>
              <a:gd name="T32" fmla="*/ 2147483647 w 291"/>
              <a:gd name="T33" fmla="*/ 2147483647 h 373"/>
              <a:gd name="T34" fmla="*/ 2147483647 w 291"/>
              <a:gd name="T35" fmla="*/ 2147483647 h 373"/>
              <a:gd name="T36" fmla="*/ 2147483647 w 291"/>
              <a:gd name="T37" fmla="*/ 2147483647 h 373"/>
              <a:gd name="T38" fmla="*/ 2147483647 w 291"/>
              <a:gd name="T39" fmla="*/ 2147483647 h 373"/>
              <a:gd name="T40" fmla="*/ 2147483647 w 291"/>
              <a:gd name="T41" fmla="*/ 2147483647 h 373"/>
              <a:gd name="T42" fmla="*/ 2147483647 w 291"/>
              <a:gd name="T43" fmla="*/ 2147483647 h 373"/>
              <a:gd name="T44" fmla="*/ 2147483647 w 291"/>
              <a:gd name="T45" fmla="*/ 2147483647 h 373"/>
              <a:gd name="T46" fmla="*/ 2147483647 w 291"/>
              <a:gd name="T47" fmla="*/ 2147483647 h 373"/>
              <a:gd name="T48" fmla="*/ 2147483647 w 291"/>
              <a:gd name="T49" fmla="*/ 2147483647 h 373"/>
              <a:gd name="T50" fmla="*/ 2147483647 w 291"/>
              <a:gd name="T51" fmla="*/ 2147483647 h 373"/>
              <a:gd name="T52" fmla="*/ 2147483647 w 291"/>
              <a:gd name="T53" fmla="*/ 2147483647 h 373"/>
              <a:gd name="T54" fmla="*/ 2147483647 w 291"/>
              <a:gd name="T55" fmla="*/ 2147483647 h 373"/>
              <a:gd name="T56" fmla="*/ 2147483647 w 291"/>
              <a:gd name="T57" fmla="*/ 2147483647 h 373"/>
              <a:gd name="T58" fmla="*/ 2147483647 w 291"/>
              <a:gd name="T59" fmla="*/ 2147483647 h 373"/>
              <a:gd name="T60" fmla="*/ 2147483647 w 291"/>
              <a:gd name="T61" fmla="*/ 2147483647 h 373"/>
              <a:gd name="T62" fmla="*/ 2147483647 w 291"/>
              <a:gd name="T63" fmla="*/ 2147483647 h 373"/>
              <a:gd name="T64" fmla="*/ 2147483647 w 291"/>
              <a:gd name="T65" fmla="*/ 2147483647 h 373"/>
              <a:gd name="T66" fmla="*/ 2147483647 w 291"/>
              <a:gd name="T67" fmla="*/ 2147483647 h 373"/>
              <a:gd name="T68" fmla="*/ 2147483647 w 291"/>
              <a:gd name="T69" fmla="*/ 2147483647 h 373"/>
              <a:gd name="T70" fmla="*/ 2147483647 w 291"/>
              <a:gd name="T71" fmla="*/ 2147483647 h 373"/>
              <a:gd name="T72" fmla="*/ 2147483647 w 291"/>
              <a:gd name="T73" fmla="*/ 2147483647 h 373"/>
              <a:gd name="T74" fmla="*/ 2147483647 w 291"/>
              <a:gd name="T75" fmla="*/ 2147483647 h 373"/>
              <a:gd name="T76" fmla="*/ 2147483647 w 291"/>
              <a:gd name="T77" fmla="*/ 2147483647 h 373"/>
              <a:gd name="T78" fmla="*/ 2147483647 w 291"/>
              <a:gd name="T79" fmla="*/ 2147483647 h 373"/>
              <a:gd name="T80" fmla="*/ 2147483647 w 291"/>
              <a:gd name="T81" fmla="*/ 2147483647 h 373"/>
              <a:gd name="T82" fmla="*/ 2147483647 w 291"/>
              <a:gd name="T83" fmla="*/ 2147483647 h 373"/>
              <a:gd name="T84" fmla="*/ 2147483647 w 291"/>
              <a:gd name="T85" fmla="*/ 2147483647 h 373"/>
              <a:gd name="T86" fmla="*/ 2147483647 w 291"/>
              <a:gd name="T87" fmla="*/ 2147483647 h 373"/>
              <a:gd name="T88" fmla="*/ 2147483647 w 291"/>
              <a:gd name="T89" fmla="*/ 2147483647 h 373"/>
              <a:gd name="T90" fmla="*/ 2147483647 w 291"/>
              <a:gd name="T91" fmla="*/ 2147483647 h 373"/>
              <a:gd name="T92" fmla="*/ 2147483647 w 291"/>
              <a:gd name="T93" fmla="*/ 2147483647 h 373"/>
              <a:gd name="T94" fmla="*/ 2147483647 w 291"/>
              <a:gd name="T95" fmla="*/ 2147483647 h 373"/>
              <a:gd name="T96" fmla="*/ 2147483647 w 291"/>
              <a:gd name="T97" fmla="*/ 2147483647 h 373"/>
              <a:gd name="T98" fmla="*/ 2147483647 w 291"/>
              <a:gd name="T99" fmla="*/ 2147483647 h 373"/>
              <a:gd name="T100" fmla="*/ 2147483647 w 291"/>
              <a:gd name="T101" fmla="*/ 2147483647 h 373"/>
              <a:gd name="T102" fmla="*/ 2147483647 w 291"/>
              <a:gd name="T103" fmla="*/ 2147483647 h 373"/>
              <a:gd name="T104" fmla="*/ 2147483647 w 291"/>
              <a:gd name="T105" fmla="*/ 2147483647 h 373"/>
              <a:gd name="T106" fmla="*/ 2147483647 w 291"/>
              <a:gd name="T107" fmla="*/ 2147483647 h 373"/>
              <a:gd name="T108" fmla="*/ 2147483647 w 291"/>
              <a:gd name="T109" fmla="*/ 2147483647 h 373"/>
              <a:gd name="T110" fmla="*/ 2147483647 w 291"/>
              <a:gd name="T111" fmla="*/ 2147483647 h 373"/>
              <a:gd name="T112" fmla="*/ 2147483647 w 291"/>
              <a:gd name="T113" fmla="*/ 2147483647 h 373"/>
              <a:gd name="T114" fmla="*/ 2147483647 w 291"/>
              <a:gd name="T115" fmla="*/ 2147483647 h 373"/>
              <a:gd name="T116" fmla="*/ 2147483647 w 291"/>
              <a:gd name="T117" fmla="*/ 2147483647 h 373"/>
              <a:gd name="T118" fmla="*/ 2147483647 w 291"/>
              <a:gd name="T119" fmla="*/ 2147483647 h 3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1"/>
              <a:gd name="T181" fmla="*/ 0 h 373"/>
              <a:gd name="T182" fmla="*/ 291 w 291"/>
              <a:gd name="T183" fmla="*/ 373 h 3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1" h="373">
                <a:moveTo>
                  <a:pt x="291" y="159"/>
                </a:moveTo>
                <a:lnTo>
                  <a:pt x="291" y="160"/>
                </a:lnTo>
                <a:lnTo>
                  <a:pt x="290" y="162"/>
                </a:lnTo>
                <a:lnTo>
                  <a:pt x="289" y="162"/>
                </a:lnTo>
                <a:lnTo>
                  <a:pt x="288" y="162"/>
                </a:lnTo>
                <a:lnTo>
                  <a:pt x="287" y="162"/>
                </a:lnTo>
                <a:lnTo>
                  <a:pt x="286" y="160"/>
                </a:lnTo>
                <a:lnTo>
                  <a:pt x="283" y="161"/>
                </a:lnTo>
                <a:lnTo>
                  <a:pt x="280" y="160"/>
                </a:lnTo>
                <a:lnTo>
                  <a:pt x="280" y="161"/>
                </a:lnTo>
                <a:lnTo>
                  <a:pt x="278" y="162"/>
                </a:lnTo>
                <a:lnTo>
                  <a:pt x="278" y="163"/>
                </a:lnTo>
                <a:lnTo>
                  <a:pt x="277" y="164"/>
                </a:lnTo>
                <a:lnTo>
                  <a:pt x="277" y="165"/>
                </a:lnTo>
                <a:lnTo>
                  <a:pt x="276" y="165"/>
                </a:lnTo>
                <a:lnTo>
                  <a:pt x="275" y="165"/>
                </a:lnTo>
                <a:lnTo>
                  <a:pt x="274" y="165"/>
                </a:lnTo>
                <a:lnTo>
                  <a:pt x="274" y="166"/>
                </a:lnTo>
                <a:lnTo>
                  <a:pt x="274" y="167"/>
                </a:lnTo>
                <a:lnTo>
                  <a:pt x="273" y="168"/>
                </a:lnTo>
                <a:lnTo>
                  <a:pt x="272" y="168"/>
                </a:lnTo>
                <a:lnTo>
                  <a:pt x="271" y="169"/>
                </a:lnTo>
                <a:lnTo>
                  <a:pt x="270" y="169"/>
                </a:lnTo>
                <a:lnTo>
                  <a:pt x="268" y="169"/>
                </a:lnTo>
                <a:lnTo>
                  <a:pt x="267" y="170"/>
                </a:lnTo>
                <a:lnTo>
                  <a:pt x="266" y="170"/>
                </a:lnTo>
                <a:lnTo>
                  <a:pt x="265" y="171"/>
                </a:lnTo>
                <a:lnTo>
                  <a:pt x="263" y="171"/>
                </a:lnTo>
                <a:lnTo>
                  <a:pt x="262" y="170"/>
                </a:lnTo>
                <a:lnTo>
                  <a:pt x="259" y="171"/>
                </a:lnTo>
                <a:lnTo>
                  <a:pt x="258" y="172"/>
                </a:lnTo>
                <a:lnTo>
                  <a:pt x="257" y="172"/>
                </a:lnTo>
                <a:lnTo>
                  <a:pt x="257" y="171"/>
                </a:lnTo>
                <a:lnTo>
                  <a:pt x="255" y="172"/>
                </a:lnTo>
                <a:lnTo>
                  <a:pt x="254" y="173"/>
                </a:lnTo>
                <a:lnTo>
                  <a:pt x="253" y="174"/>
                </a:lnTo>
                <a:lnTo>
                  <a:pt x="252" y="175"/>
                </a:lnTo>
                <a:lnTo>
                  <a:pt x="251" y="174"/>
                </a:lnTo>
                <a:lnTo>
                  <a:pt x="250" y="175"/>
                </a:lnTo>
                <a:lnTo>
                  <a:pt x="249" y="175"/>
                </a:lnTo>
                <a:lnTo>
                  <a:pt x="248" y="175"/>
                </a:lnTo>
                <a:lnTo>
                  <a:pt x="247" y="175"/>
                </a:lnTo>
                <a:lnTo>
                  <a:pt x="246" y="175"/>
                </a:lnTo>
                <a:lnTo>
                  <a:pt x="245" y="175"/>
                </a:lnTo>
                <a:lnTo>
                  <a:pt x="243" y="176"/>
                </a:lnTo>
                <a:lnTo>
                  <a:pt x="243" y="177"/>
                </a:lnTo>
                <a:lnTo>
                  <a:pt x="241" y="179"/>
                </a:lnTo>
                <a:lnTo>
                  <a:pt x="240" y="179"/>
                </a:lnTo>
                <a:lnTo>
                  <a:pt x="239" y="179"/>
                </a:lnTo>
                <a:lnTo>
                  <a:pt x="239" y="181"/>
                </a:lnTo>
                <a:lnTo>
                  <a:pt x="238" y="181"/>
                </a:lnTo>
                <a:lnTo>
                  <a:pt x="238" y="182"/>
                </a:lnTo>
                <a:lnTo>
                  <a:pt x="236" y="182"/>
                </a:lnTo>
                <a:lnTo>
                  <a:pt x="236" y="183"/>
                </a:lnTo>
                <a:lnTo>
                  <a:pt x="235" y="182"/>
                </a:lnTo>
                <a:lnTo>
                  <a:pt x="235" y="183"/>
                </a:lnTo>
                <a:lnTo>
                  <a:pt x="236" y="184"/>
                </a:lnTo>
                <a:lnTo>
                  <a:pt x="235" y="184"/>
                </a:lnTo>
                <a:lnTo>
                  <a:pt x="234" y="184"/>
                </a:lnTo>
                <a:lnTo>
                  <a:pt x="234" y="185"/>
                </a:lnTo>
                <a:lnTo>
                  <a:pt x="234" y="186"/>
                </a:lnTo>
                <a:lnTo>
                  <a:pt x="233" y="186"/>
                </a:lnTo>
                <a:lnTo>
                  <a:pt x="233" y="187"/>
                </a:lnTo>
                <a:lnTo>
                  <a:pt x="233" y="188"/>
                </a:lnTo>
                <a:lnTo>
                  <a:pt x="232" y="188"/>
                </a:lnTo>
                <a:lnTo>
                  <a:pt x="233" y="189"/>
                </a:lnTo>
                <a:lnTo>
                  <a:pt x="233" y="191"/>
                </a:lnTo>
                <a:lnTo>
                  <a:pt x="233" y="192"/>
                </a:lnTo>
                <a:lnTo>
                  <a:pt x="232" y="191"/>
                </a:lnTo>
                <a:lnTo>
                  <a:pt x="232" y="192"/>
                </a:lnTo>
                <a:lnTo>
                  <a:pt x="231" y="192"/>
                </a:lnTo>
                <a:lnTo>
                  <a:pt x="231" y="194"/>
                </a:lnTo>
                <a:lnTo>
                  <a:pt x="231" y="195"/>
                </a:lnTo>
                <a:lnTo>
                  <a:pt x="230" y="195"/>
                </a:lnTo>
                <a:lnTo>
                  <a:pt x="231" y="196"/>
                </a:lnTo>
                <a:lnTo>
                  <a:pt x="230" y="197"/>
                </a:lnTo>
                <a:lnTo>
                  <a:pt x="229" y="197"/>
                </a:lnTo>
                <a:lnTo>
                  <a:pt x="230" y="198"/>
                </a:lnTo>
                <a:lnTo>
                  <a:pt x="231" y="198"/>
                </a:lnTo>
                <a:lnTo>
                  <a:pt x="229" y="199"/>
                </a:lnTo>
                <a:lnTo>
                  <a:pt x="231" y="200"/>
                </a:lnTo>
                <a:lnTo>
                  <a:pt x="231" y="201"/>
                </a:lnTo>
                <a:lnTo>
                  <a:pt x="230" y="201"/>
                </a:lnTo>
                <a:lnTo>
                  <a:pt x="229" y="201"/>
                </a:lnTo>
                <a:lnTo>
                  <a:pt x="229" y="202"/>
                </a:lnTo>
                <a:lnTo>
                  <a:pt x="228" y="203"/>
                </a:lnTo>
                <a:lnTo>
                  <a:pt x="228" y="204"/>
                </a:lnTo>
                <a:lnTo>
                  <a:pt x="229" y="204"/>
                </a:lnTo>
                <a:lnTo>
                  <a:pt x="228" y="204"/>
                </a:lnTo>
                <a:lnTo>
                  <a:pt x="228" y="207"/>
                </a:lnTo>
                <a:lnTo>
                  <a:pt x="228" y="208"/>
                </a:lnTo>
                <a:lnTo>
                  <a:pt x="227" y="209"/>
                </a:lnTo>
                <a:lnTo>
                  <a:pt x="228" y="211"/>
                </a:lnTo>
                <a:lnTo>
                  <a:pt x="227" y="212"/>
                </a:lnTo>
                <a:lnTo>
                  <a:pt x="226" y="214"/>
                </a:lnTo>
                <a:lnTo>
                  <a:pt x="227" y="215"/>
                </a:lnTo>
                <a:lnTo>
                  <a:pt x="226" y="216"/>
                </a:lnTo>
                <a:lnTo>
                  <a:pt x="226" y="217"/>
                </a:lnTo>
                <a:lnTo>
                  <a:pt x="226" y="218"/>
                </a:lnTo>
                <a:lnTo>
                  <a:pt x="225" y="220"/>
                </a:lnTo>
                <a:lnTo>
                  <a:pt x="225" y="221"/>
                </a:lnTo>
                <a:lnTo>
                  <a:pt x="224" y="221"/>
                </a:lnTo>
                <a:lnTo>
                  <a:pt x="225" y="222"/>
                </a:lnTo>
                <a:lnTo>
                  <a:pt x="221" y="225"/>
                </a:lnTo>
                <a:lnTo>
                  <a:pt x="220" y="228"/>
                </a:lnTo>
                <a:lnTo>
                  <a:pt x="219" y="229"/>
                </a:lnTo>
                <a:lnTo>
                  <a:pt x="219" y="230"/>
                </a:lnTo>
                <a:lnTo>
                  <a:pt x="219" y="231"/>
                </a:lnTo>
                <a:lnTo>
                  <a:pt x="219" y="233"/>
                </a:lnTo>
                <a:lnTo>
                  <a:pt x="219" y="234"/>
                </a:lnTo>
                <a:lnTo>
                  <a:pt x="218" y="234"/>
                </a:lnTo>
                <a:lnTo>
                  <a:pt x="217" y="235"/>
                </a:lnTo>
                <a:lnTo>
                  <a:pt x="216" y="236"/>
                </a:lnTo>
                <a:lnTo>
                  <a:pt x="216" y="237"/>
                </a:lnTo>
                <a:lnTo>
                  <a:pt x="216" y="238"/>
                </a:lnTo>
                <a:lnTo>
                  <a:pt x="215" y="239"/>
                </a:lnTo>
                <a:lnTo>
                  <a:pt x="215" y="240"/>
                </a:lnTo>
                <a:lnTo>
                  <a:pt x="215" y="242"/>
                </a:lnTo>
                <a:lnTo>
                  <a:pt x="214" y="243"/>
                </a:lnTo>
                <a:lnTo>
                  <a:pt x="215" y="243"/>
                </a:lnTo>
                <a:lnTo>
                  <a:pt x="214" y="245"/>
                </a:lnTo>
                <a:lnTo>
                  <a:pt x="213" y="246"/>
                </a:lnTo>
                <a:lnTo>
                  <a:pt x="214" y="247"/>
                </a:lnTo>
                <a:lnTo>
                  <a:pt x="213" y="247"/>
                </a:lnTo>
                <a:lnTo>
                  <a:pt x="213" y="248"/>
                </a:lnTo>
                <a:lnTo>
                  <a:pt x="213" y="249"/>
                </a:lnTo>
                <a:lnTo>
                  <a:pt x="211" y="250"/>
                </a:lnTo>
                <a:lnTo>
                  <a:pt x="213" y="251"/>
                </a:lnTo>
                <a:lnTo>
                  <a:pt x="212" y="252"/>
                </a:lnTo>
                <a:lnTo>
                  <a:pt x="211" y="252"/>
                </a:lnTo>
                <a:lnTo>
                  <a:pt x="210" y="252"/>
                </a:lnTo>
                <a:lnTo>
                  <a:pt x="210" y="253"/>
                </a:lnTo>
                <a:lnTo>
                  <a:pt x="209" y="254"/>
                </a:lnTo>
                <a:lnTo>
                  <a:pt x="209" y="255"/>
                </a:lnTo>
                <a:lnTo>
                  <a:pt x="210" y="255"/>
                </a:lnTo>
                <a:lnTo>
                  <a:pt x="209" y="256"/>
                </a:lnTo>
                <a:lnTo>
                  <a:pt x="207" y="259"/>
                </a:lnTo>
                <a:lnTo>
                  <a:pt x="206" y="260"/>
                </a:lnTo>
                <a:lnTo>
                  <a:pt x="205" y="260"/>
                </a:lnTo>
                <a:lnTo>
                  <a:pt x="205" y="261"/>
                </a:lnTo>
                <a:lnTo>
                  <a:pt x="204" y="263"/>
                </a:lnTo>
                <a:lnTo>
                  <a:pt x="203" y="263"/>
                </a:lnTo>
                <a:lnTo>
                  <a:pt x="202" y="263"/>
                </a:lnTo>
                <a:lnTo>
                  <a:pt x="201" y="264"/>
                </a:lnTo>
                <a:lnTo>
                  <a:pt x="201" y="265"/>
                </a:lnTo>
                <a:lnTo>
                  <a:pt x="200" y="266"/>
                </a:lnTo>
                <a:lnTo>
                  <a:pt x="199" y="266"/>
                </a:lnTo>
                <a:lnTo>
                  <a:pt x="199" y="267"/>
                </a:lnTo>
                <a:lnTo>
                  <a:pt x="200" y="268"/>
                </a:lnTo>
                <a:lnTo>
                  <a:pt x="200" y="269"/>
                </a:lnTo>
                <a:lnTo>
                  <a:pt x="199" y="268"/>
                </a:lnTo>
                <a:lnTo>
                  <a:pt x="199" y="269"/>
                </a:lnTo>
                <a:lnTo>
                  <a:pt x="199" y="270"/>
                </a:lnTo>
                <a:lnTo>
                  <a:pt x="199" y="271"/>
                </a:lnTo>
                <a:lnTo>
                  <a:pt x="198" y="272"/>
                </a:lnTo>
                <a:lnTo>
                  <a:pt x="197" y="273"/>
                </a:lnTo>
                <a:lnTo>
                  <a:pt x="198" y="274"/>
                </a:lnTo>
                <a:lnTo>
                  <a:pt x="197" y="275"/>
                </a:lnTo>
                <a:lnTo>
                  <a:pt x="197" y="276"/>
                </a:lnTo>
                <a:lnTo>
                  <a:pt x="198" y="277"/>
                </a:lnTo>
                <a:lnTo>
                  <a:pt x="198" y="278"/>
                </a:lnTo>
                <a:lnTo>
                  <a:pt x="199" y="279"/>
                </a:lnTo>
                <a:lnTo>
                  <a:pt x="199" y="280"/>
                </a:lnTo>
                <a:lnTo>
                  <a:pt x="201" y="281"/>
                </a:lnTo>
                <a:lnTo>
                  <a:pt x="200" y="282"/>
                </a:lnTo>
                <a:lnTo>
                  <a:pt x="201" y="283"/>
                </a:lnTo>
                <a:lnTo>
                  <a:pt x="201" y="284"/>
                </a:lnTo>
                <a:lnTo>
                  <a:pt x="201" y="285"/>
                </a:lnTo>
                <a:lnTo>
                  <a:pt x="202" y="285"/>
                </a:lnTo>
                <a:lnTo>
                  <a:pt x="202" y="286"/>
                </a:lnTo>
                <a:lnTo>
                  <a:pt x="202" y="287"/>
                </a:lnTo>
                <a:lnTo>
                  <a:pt x="202" y="288"/>
                </a:lnTo>
                <a:lnTo>
                  <a:pt x="202" y="289"/>
                </a:lnTo>
                <a:lnTo>
                  <a:pt x="202" y="290"/>
                </a:lnTo>
                <a:lnTo>
                  <a:pt x="202" y="291"/>
                </a:lnTo>
                <a:lnTo>
                  <a:pt x="202" y="292"/>
                </a:lnTo>
                <a:lnTo>
                  <a:pt x="203" y="292"/>
                </a:lnTo>
                <a:lnTo>
                  <a:pt x="204" y="294"/>
                </a:lnTo>
                <a:lnTo>
                  <a:pt x="203" y="294"/>
                </a:lnTo>
                <a:lnTo>
                  <a:pt x="204" y="295"/>
                </a:lnTo>
                <a:lnTo>
                  <a:pt x="203" y="297"/>
                </a:lnTo>
                <a:lnTo>
                  <a:pt x="204" y="297"/>
                </a:lnTo>
                <a:lnTo>
                  <a:pt x="204" y="298"/>
                </a:lnTo>
                <a:lnTo>
                  <a:pt x="204" y="299"/>
                </a:lnTo>
                <a:lnTo>
                  <a:pt x="203" y="299"/>
                </a:lnTo>
                <a:lnTo>
                  <a:pt x="204" y="301"/>
                </a:lnTo>
                <a:lnTo>
                  <a:pt x="204" y="302"/>
                </a:lnTo>
                <a:lnTo>
                  <a:pt x="203" y="302"/>
                </a:lnTo>
                <a:lnTo>
                  <a:pt x="204" y="303"/>
                </a:lnTo>
                <a:lnTo>
                  <a:pt x="203" y="303"/>
                </a:lnTo>
                <a:lnTo>
                  <a:pt x="204" y="303"/>
                </a:lnTo>
                <a:lnTo>
                  <a:pt x="204" y="304"/>
                </a:lnTo>
                <a:lnTo>
                  <a:pt x="205" y="305"/>
                </a:lnTo>
                <a:lnTo>
                  <a:pt x="204" y="305"/>
                </a:lnTo>
                <a:lnTo>
                  <a:pt x="205" y="305"/>
                </a:lnTo>
                <a:lnTo>
                  <a:pt x="205" y="306"/>
                </a:lnTo>
                <a:lnTo>
                  <a:pt x="206" y="306"/>
                </a:lnTo>
                <a:lnTo>
                  <a:pt x="207" y="306"/>
                </a:lnTo>
                <a:lnTo>
                  <a:pt x="207" y="307"/>
                </a:lnTo>
                <a:lnTo>
                  <a:pt x="209" y="308"/>
                </a:lnTo>
                <a:lnTo>
                  <a:pt x="210" y="308"/>
                </a:lnTo>
                <a:lnTo>
                  <a:pt x="210" y="311"/>
                </a:lnTo>
                <a:lnTo>
                  <a:pt x="211" y="312"/>
                </a:lnTo>
                <a:lnTo>
                  <a:pt x="210" y="312"/>
                </a:lnTo>
                <a:lnTo>
                  <a:pt x="211" y="312"/>
                </a:lnTo>
                <a:lnTo>
                  <a:pt x="211" y="313"/>
                </a:lnTo>
                <a:lnTo>
                  <a:pt x="211" y="314"/>
                </a:lnTo>
                <a:lnTo>
                  <a:pt x="211" y="315"/>
                </a:lnTo>
                <a:lnTo>
                  <a:pt x="212" y="315"/>
                </a:lnTo>
                <a:lnTo>
                  <a:pt x="211" y="315"/>
                </a:lnTo>
                <a:lnTo>
                  <a:pt x="210" y="316"/>
                </a:lnTo>
                <a:lnTo>
                  <a:pt x="210" y="317"/>
                </a:lnTo>
                <a:lnTo>
                  <a:pt x="209" y="318"/>
                </a:lnTo>
                <a:lnTo>
                  <a:pt x="208" y="319"/>
                </a:lnTo>
                <a:lnTo>
                  <a:pt x="209" y="320"/>
                </a:lnTo>
                <a:lnTo>
                  <a:pt x="207" y="321"/>
                </a:lnTo>
                <a:lnTo>
                  <a:pt x="207" y="322"/>
                </a:lnTo>
                <a:lnTo>
                  <a:pt x="208" y="323"/>
                </a:lnTo>
                <a:lnTo>
                  <a:pt x="208" y="324"/>
                </a:lnTo>
                <a:lnTo>
                  <a:pt x="209" y="324"/>
                </a:lnTo>
                <a:lnTo>
                  <a:pt x="209" y="325"/>
                </a:lnTo>
                <a:lnTo>
                  <a:pt x="209" y="326"/>
                </a:lnTo>
                <a:lnTo>
                  <a:pt x="209" y="327"/>
                </a:lnTo>
                <a:lnTo>
                  <a:pt x="208" y="327"/>
                </a:lnTo>
                <a:lnTo>
                  <a:pt x="208" y="330"/>
                </a:lnTo>
                <a:lnTo>
                  <a:pt x="208" y="331"/>
                </a:lnTo>
                <a:lnTo>
                  <a:pt x="209" y="331"/>
                </a:lnTo>
                <a:lnTo>
                  <a:pt x="208" y="332"/>
                </a:lnTo>
                <a:lnTo>
                  <a:pt x="209" y="332"/>
                </a:lnTo>
                <a:lnTo>
                  <a:pt x="209" y="333"/>
                </a:lnTo>
                <a:lnTo>
                  <a:pt x="209" y="334"/>
                </a:lnTo>
                <a:lnTo>
                  <a:pt x="209" y="335"/>
                </a:lnTo>
                <a:lnTo>
                  <a:pt x="209" y="336"/>
                </a:lnTo>
                <a:lnTo>
                  <a:pt x="209" y="337"/>
                </a:lnTo>
                <a:lnTo>
                  <a:pt x="209" y="338"/>
                </a:lnTo>
                <a:lnTo>
                  <a:pt x="208" y="338"/>
                </a:lnTo>
                <a:lnTo>
                  <a:pt x="207" y="339"/>
                </a:lnTo>
                <a:lnTo>
                  <a:pt x="207" y="341"/>
                </a:lnTo>
                <a:lnTo>
                  <a:pt x="207" y="342"/>
                </a:lnTo>
                <a:lnTo>
                  <a:pt x="206" y="343"/>
                </a:lnTo>
                <a:lnTo>
                  <a:pt x="206" y="344"/>
                </a:lnTo>
                <a:lnTo>
                  <a:pt x="207" y="345"/>
                </a:lnTo>
                <a:lnTo>
                  <a:pt x="207" y="347"/>
                </a:lnTo>
                <a:lnTo>
                  <a:pt x="207" y="349"/>
                </a:lnTo>
                <a:lnTo>
                  <a:pt x="207" y="350"/>
                </a:lnTo>
                <a:lnTo>
                  <a:pt x="207" y="352"/>
                </a:lnTo>
                <a:lnTo>
                  <a:pt x="207" y="353"/>
                </a:lnTo>
                <a:lnTo>
                  <a:pt x="206" y="353"/>
                </a:lnTo>
                <a:lnTo>
                  <a:pt x="206" y="354"/>
                </a:lnTo>
                <a:lnTo>
                  <a:pt x="205" y="356"/>
                </a:lnTo>
                <a:lnTo>
                  <a:pt x="205" y="357"/>
                </a:lnTo>
                <a:lnTo>
                  <a:pt x="206" y="358"/>
                </a:lnTo>
                <a:lnTo>
                  <a:pt x="205" y="361"/>
                </a:lnTo>
                <a:lnTo>
                  <a:pt x="204" y="363"/>
                </a:lnTo>
                <a:lnTo>
                  <a:pt x="204" y="364"/>
                </a:lnTo>
                <a:lnTo>
                  <a:pt x="202" y="365"/>
                </a:lnTo>
                <a:lnTo>
                  <a:pt x="202" y="366"/>
                </a:lnTo>
                <a:lnTo>
                  <a:pt x="202" y="367"/>
                </a:lnTo>
                <a:lnTo>
                  <a:pt x="201" y="367"/>
                </a:lnTo>
                <a:lnTo>
                  <a:pt x="200" y="367"/>
                </a:lnTo>
                <a:lnTo>
                  <a:pt x="200" y="368"/>
                </a:lnTo>
                <a:lnTo>
                  <a:pt x="199" y="369"/>
                </a:lnTo>
                <a:lnTo>
                  <a:pt x="200" y="372"/>
                </a:lnTo>
                <a:lnTo>
                  <a:pt x="199" y="371"/>
                </a:lnTo>
                <a:lnTo>
                  <a:pt x="196" y="371"/>
                </a:lnTo>
                <a:lnTo>
                  <a:pt x="196" y="373"/>
                </a:lnTo>
                <a:lnTo>
                  <a:pt x="195" y="371"/>
                </a:lnTo>
                <a:lnTo>
                  <a:pt x="195" y="366"/>
                </a:lnTo>
                <a:lnTo>
                  <a:pt x="194" y="366"/>
                </a:lnTo>
                <a:lnTo>
                  <a:pt x="193" y="366"/>
                </a:lnTo>
                <a:lnTo>
                  <a:pt x="190" y="369"/>
                </a:lnTo>
                <a:lnTo>
                  <a:pt x="187" y="368"/>
                </a:lnTo>
                <a:lnTo>
                  <a:pt x="184" y="369"/>
                </a:lnTo>
                <a:lnTo>
                  <a:pt x="183" y="367"/>
                </a:lnTo>
                <a:lnTo>
                  <a:pt x="182" y="366"/>
                </a:lnTo>
                <a:lnTo>
                  <a:pt x="181" y="366"/>
                </a:lnTo>
                <a:lnTo>
                  <a:pt x="179" y="366"/>
                </a:lnTo>
                <a:lnTo>
                  <a:pt x="177" y="366"/>
                </a:lnTo>
                <a:lnTo>
                  <a:pt x="175" y="366"/>
                </a:lnTo>
                <a:lnTo>
                  <a:pt x="174" y="366"/>
                </a:lnTo>
                <a:lnTo>
                  <a:pt x="173" y="366"/>
                </a:lnTo>
                <a:lnTo>
                  <a:pt x="172" y="366"/>
                </a:lnTo>
                <a:lnTo>
                  <a:pt x="170" y="366"/>
                </a:lnTo>
                <a:lnTo>
                  <a:pt x="169" y="362"/>
                </a:lnTo>
                <a:lnTo>
                  <a:pt x="167" y="359"/>
                </a:lnTo>
                <a:lnTo>
                  <a:pt x="165" y="359"/>
                </a:lnTo>
                <a:lnTo>
                  <a:pt x="164" y="359"/>
                </a:lnTo>
                <a:lnTo>
                  <a:pt x="164" y="357"/>
                </a:lnTo>
                <a:lnTo>
                  <a:pt x="164" y="354"/>
                </a:lnTo>
                <a:lnTo>
                  <a:pt x="162" y="352"/>
                </a:lnTo>
                <a:lnTo>
                  <a:pt x="163" y="351"/>
                </a:lnTo>
                <a:lnTo>
                  <a:pt x="162" y="350"/>
                </a:lnTo>
                <a:lnTo>
                  <a:pt x="164" y="348"/>
                </a:lnTo>
                <a:lnTo>
                  <a:pt x="162" y="347"/>
                </a:lnTo>
                <a:lnTo>
                  <a:pt x="163" y="347"/>
                </a:lnTo>
                <a:lnTo>
                  <a:pt x="163" y="346"/>
                </a:lnTo>
                <a:lnTo>
                  <a:pt x="163" y="344"/>
                </a:lnTo>
                <a:lnTo>
                  <a:pt x="161" y="344"/>
                </a:lnTo>
                <a:lnTo>
                  <a:pt x="161" y="343"/>
                </a:lnTo>
                <a:lnTo>
                  <a:pt x="162" y="343"/>
                </a:lnTo>
                <a:lnTo>
                  <a:pt x="161" y="342"/>
                </a:lnTo>
                <a:lnTo>
                  <a:pt x="161" y="340"/>
                </a:lnTo>
                <a:lnTo>
                  <a:pt x="160" y="338"/>
                </a:lnTo>
                <a:lnTo>
                  <a:pt x="158" y="339"/>
                </a:lnTo>
                <a:lnTo>
                  <a:pt x="156" y="339"/>
                </a:lnTo>
                <a:lnTo>
                  <a:pt x="155" y="339"/>
                </a:lnTo>
                <a:lnTo>
                  <a:pt x="155" y="338"/>
                </a:lnTo>
                <a:lnTo>
                  <a:pt x="155" y="337"/>
                </a:lnTo>
                <a:lnTo>
                  <a:pt x="156" y="336"/>
                </a:lnTo>
                <a:lnTo>
                  <a:pt x="155" y="335"/>
                </a:lnTo>
                <a:lnTo>
                  <a:pt x="154" y="334"/>
                </a:lnTo>
                <a:lnTo>
                  <a:pt x="152" y="334"/>
                </a:lnTo>
                <a:lnTo>
                  <a:pt x="151" y="334"/>
                </a:lnTo>
                <a:lnTo>
                  <a:pt x="150" y="334"/>
                </a:lnTo>
                <a:lnTo>
                  <a:pt x="150" y="332"/>
                </a:lnTo>
                <a:lnTo>
                  <a:pt x="150" y="331"/>
                </a:lnTo>
                <a:lnTo>
                  <a:pt x="153" y="329"/>
                </a:lnTo>
                <a:lnTo>
                  <a:pt x="153" y="327"/>
                </a:lnTo>
                <a:lnTo>
                  <a:pt x="153" y="326"/>
                </a:lnTo>
                <a:lnTo>
                  <a:pt x="154" y="324"/>
                </a:lnTo>
                <a:lnTo>
                  <a:pt x="154" y="323"/>
                </a:lnTo>
                <a:lnTo>
                  <a:pt x="155" y="323"/>
                </a:lnTo>
                <a:lnTo>
                  <a:pt x="158" y="321"/>
                </a:lnTo>
                <a:lnTo>
                  <a:pt x="158" y="320"/>
                </a:lnTo>
                <a:lnTo>
                  <a:pt x="157" y="319"/>
                </a:lnTo>
                <a:lnTo>
                  <a:pt x="155" y="318"/>
                </a:lnTo>
                <a:lnTo>
                  <a:pt x="155" y="317"/>
                </a:lnTo>
                <a:lnTo>
                  <a:pt x="157" y="316"/>
                </a:lnTo>
                <a:lnTo>
                  <a:pt x="156" y="315"/>
                </a:lnTo>
                <a:lnTo>
                  <a:pt x="155" y="315"/>
                </a:lnTo>
                <a:lnTo>
                  <a:pt x="154" y="315"/>
                </a:lnTo>
                <a:lnTo>
                  <a:pt x="153" y="314"/>
                </a:lnTo>
                <a:lnTo>
                  <a:pt x="152" y="314"/>
                </a:lnTo>
                <a:lnTo>
                  <a:pt x="150" y="313"/>
                </a:lnTo>
                <a:lnTo>
                  <a:pt x="150" y="312"/>
                </a:lnTo>
                <a:lnTo>
                  <a:pt x="150" y="311"/>
                </a:lnTo>
                <a:lnTo>
                  <a:pt x="152" y="310"/>
                </a:lnTo>
                <a:lnTo>
                  <a:pt x="150" y="310"/>
                </a:lnTo>
                <a:lnTo>
                  <a:pt x="149" y="308"/>
                </a:lnTo>
                <a:lnTo>
                  <a:pt x="148" y="308"/>
                </a:lnTo>
                <a:lnTo>
                  <a:pt x="147" y="309"/>
                </a:lnTo>
                <a:lnTo>
                  <a:pt x="145" y="309"/>
                </a:lnTo>
                <a:lnTo>
                  <a:pt x="144" y="310"/>
                </a:lnTo>
                <a:lnTo>
                  <a:pt x="142" y="310"/>
                </a:lnTo>
                <a:lnTo>
                  <a:pt x="142" y="309"/>
                </a:lnTo>
                <a:lnTo>
                  <a:pt x="142" y="308"/>
                </a:lnTo>
                <a:lnTo>
                  <a:pt x="142" y="307"/>
                </a:lnTo>
                <a:lnTo>
                  <a:pt x="141" y="306"/>
                </a:lnTo>
                <a:lnTo>
                  <a:pt x="141" y="305"/>
                </a:lnTo>
                <a:lnTo>
                  <a:pt x="140" y="305"/>
                </a:lnTo>
                <a:lnTo>
                  <a:pt x="139" y="303"/>
                </a:lnTo>
                <a:lnTo>
                  <a:pt x="138" y="302"/>
                </a:lnTo>
                <a:lnTo>
                  <a:pt x="137" y="302"/>
                </a:lnTo>
                <a:lnTo>
                  <a:pt x="136" y="302"/>
                </a:lnTo>
                <a:lnTo>
                  <a:pt x="136" y="301"/>
                </a:lnTo>
                <a:lnTo>
                  <a:pt x="137" y="301"/>
                </a:lnTo>
                <a:lnTo>
                  <a:pt x="137" y="299"/>
                </a:lnTo>
                <a:lnTo>
                  <a:pt x="138" y="299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8" y="294"/>
                </a:lnTo>
                <a:lnTo>
                  <a:pt x="137" y="295"/>
                </a:lnTo>
                <a:lnTo>
                  <a:pt x="136" y="294"/>
                </a:lnTo>
                <a:lnTo>
                  <a:pt x="135" y="294"/>
                </a:lnTo>
                <a:lnTo>
                  <a:pt x="136" y="292"/>
                </a:lnTo>
                <a:lnTo>
                  <a:pt x="135" y="292"/>
                </a:lnTo>
                <a:lnTo>
                  <a:pt x="135" y="291"/>
                </a:lnTo>
                <a:lnTo>
                  <a:pt x="134" y="290"/>
                </a:lnTo>
                <a:lnTo>
                  <a:pt x="133" y="290"/>
                </a:lnTo>
                <a:lnTo>
                  <a:pt x="133" y="289"/>
                </a:lnTo>
                <a:lnTo>
                  <a:pt x="132" y="289"/>
                </a:lnTo>
                <a:lnTo>
                  <a:pt x="132" y="290"/>
                </a:lnTo>
                <a:lnTo>
                  <a:pt x="131" y="289"/>
                </a:lnTo>
                <a:lnTo>
                  <a:pt x="130" y="290"/>
                </a:lnTo>
                <a:lnTo>
                  <a:pt x="130" y="289"/>
                </a:lnTo>
                <a:lnTo>
                  <a:pt x="130" y="288"/>
                </a:lnTo>
                <a:lnTo>
                  <a:pt x="131" y="287"/>
                </a:lnTo>
                <a:lnTo>
                  <a:pt x="130" y="287"/>
                </a:lnTo>
                <a:lnTo>
                  <a:pt x="130" y="286"/>
                </a:lnTo>
                <a:lnTo>
                  <a:pt x="131" y="286"/>
                </a:lnTo>
                <a:lnTo>
                  <a:pt x="132" y="286"/>
                </a:lnTo>
                <a:lnTo>
                  <a:pt x="131" y="285"/>
                </a:lnTo>
                <a:lnTo>
                  <a:pt x="129" y="285"/>
                </a:lnTo>
                <a:lnTo>
                  <a:pt x="127" y="286"/>
                </a:lnTo>
                <a:lnTo>
                  <a:pt x="127" y="285"/>
                </a:lnTo>
                <a:lnTo>
                  <a:pt x="125" y="285"/>
                </a:lnTo>
                <a:lnTo>
                  <a:pt x="125" y="286"/>
                </a:lnTo>
                <a:lnTo>
                  <a:pt x="124" y="285"/>
                </a:lnTo>
                <a:lnTo>
                  <a:pt x="123" y="285"/>
                </a:lnTo>
                <a:lnTo>
                  <a:pt x="122" y="285"/>
                </a:lnTo>
                <a:lnTo>
                  <a:pt x="121" y="285"/>
                </a:lnTo>
                <a:lnTo>
                  <a:pt x="121" y="284"/>
                </a:lnTo>
                <a:lnTo>
                  <a:pt x="121" y="283"/>
                </a:lnTo>
                <a:lnTo>
                  <a:pt x="121" y="282"/>
                </a:lnTo>
                <a:lnTo>
                  <a:pt x="122" y="282"/>
                </a:lnTo>
                <a:lnTo>
                  <a:pt x="122" y="281"/>
                </a:lnTo>
                <a:lnTo>
                  <a:pt x="121" y="282"/>
                </a:lnTo>
                <a:lnTo>
                  <a:pt x="121" y="281"/>
                </a:lnTo>
                <a:lnTo>
                  <a:pt x="121" y="280"/>
                </a:lnTo>
                <a:lnTo>
                  <a:pt x="122" y="280"/>
                </a:lnTo>
                <a:lnTo>
                  <a:pt x="123" y="280"/>
                </a:lnTo>
                <a:lnTo>
                  <a:pt x="123" y="279"/>
                </a:lnTo>
                <a:lnTo>
                  <a:pt x="124" y="279"/>
                </a:lnTo>
                <a:lnTo>
                  <a:pt x="124" y="278"/>
                </a:lnTo>
                <a:lnTo>
                  <a:pt x="124" y="276"/>
                </a:lnTo>
                <a:lnTo>
                  <a:pt x="126" y="276"/>
                </a:lnTo>
                <a:lnTo>
                  <a:pt x="126" y="275"/>
                </a:lnTo>
                <a:lnTo>
                  <a:pt x="127" y="275"/>
                </a:lnTo>
                <a:lnTo>
                  <a:pt x="127" y="274"/>
                </a:lnTo>
                <a:lnTo>
                  <a:pt x="127" y="272"/>
                </a:lnTo>
                <a:lnTo>
                  <a:pt x="126" y="272"/>
                </a:lnTo>
                <a:lnTo>
                  <a:pt x="127" y="272"/>
                </a:lnTo>
                <a:lnTo>
                  <a:pt x="126" y="271"/>
                </a:lnTo>
                <a:lnTo>
                  <a:pt x="127" y="270"/>
                </a:lnTo>
                <a:lnTo>
                  <a:pt x="128" y="270"/>
                </a:lnTo>
                <a:lnTo>
                  <a:pt x="128" y="271"/>
                </a:lnTo>
                <a:lnTo>
                  <a:pt x="129" y="271"/>
                </a:lnTo>
                <a:lnTo>
                  <a:pt x="129" y="269"/>
                </a:lnTo>
                <a:lnTo>
                  <a:pt x="131" y="269"/>
                </a:lnTo>
                <a:lnTo>
                  <a:pt x="132" y="269"/>
                </a:lnTo>
                <a:lnTo>
                  <a:pt x="131" y="269"/>
                </a:lnTo>
                <a:lnTo>
                  <a:pt x="131" y="268"/>
                </a:lnTo>
                <a:lnTo>
                  <a:pt x="132" y="268"/>
                </a:lnTo>
                <a:lnTo>
                  <a:pt x="132" y="267"/>
                </a:lnTo>
                <a:lnTo>
                  <a:pt x="132" y="266"/>
                </a:lnTo>
                <a:lnTo>
                  <a:pt x="132" y="265"/>
                </a:lnTo>
                <a:lnTo>
                  <a:pt x="132" y="263"/>
                </a:lnTo>
                <a:lnTo>
                  <a:pt x="131" y="263"/>
                </a:lnTo>
                <a:lnTo>
                  <a:pt x="131" y="262"/>
                </a:lnTo>
                <a:lnTo>
                  <a:pt x="131" y="261"/>
                </a:lnTo>
                <a:lnTo>
                  <a:pt x="130" y="260"/>
                </a:lnTo>
                <a:lnTo>
                  <a:pt x="131" y="260"/>
                </a:lnTo>
                <a:lnTo>
                  <a:pt x="132" y="260"/>
                </a:lnTo>
                <a:lnTo>
                  <a:pt x="132" y="259"/>
                </a:lnTo>
                <a:lnTo>
                  <a:pt x="132" y="257"/>
                </a:lnTo>
                <a:lnTo>
                  <a:pt x="133" y="257"/>
                </a:lnTo>
                <a:lnTo>
                  <a:pt x="133" y="256"/>
                </a:lnTo>
                <a:lnTo>
                  <a:pt x="132" y="256"/>
                </a:lnTo>
                <a:lnTo>
                  <a:pt x="132" y="255"/>
                </a:lnTo>
                <a:lnTo>
                  <a:pt x="131" y="254"/>
                </a:lnTo>
                <a:lnTo>
                  <a:pt x="132" y="253"/>
                </a:lnTo>
                <a:lnTo>
                  <a:pt x="131" y="253"/>
                </a:lnTo>
                <a:lnTo>
                  <a:pt x="132" y="253"/>
                </a:lnTo>
                <a:lnTo>
                  <a:pt x="132" y="252"/>
                </a:lnTo>
                <a:lnTo>
                  <a:pt x="132" y="251"/>
                </a:lnTo>
                <a:lnTo>
                  <a:pt x="132" y="250"/>
                </a:lnTo>
                <a:lnTo>
                  <a:pt x="131" y="250"/>
                </a:lnTo>
                <a:lnTo>
                  <a:pt x="132" y="250"/>
                </a:lnTo>
                <a:lnTo>
                  <a:pt x="132" y="249"/>
                </a:lnTo>
                <a:lnTo>
                  <a:pt x="133" y="249"/>
                </a:lnTo>
                <a:lnTo>
                  <a:pt x="134" y="248"/>
                </a:lnTo>
                <a:lnTo>
                  <a:pt x="134" y="249"/>
                </a:lnTo>
                <a:lnTo>
                  <a:pt x="134" y="248"/>
                </a:lnTo>
                <a:lnTo>
                  <a:pt x="135" y="248"/>
                </a:lnTo>
                <a:lnTo>
                  <a:pt x="134" y="247"/>
                </a:lnTo>
                <a:lnTo>
                  <a:pt x="135" y="248"/>
                </a:lnTo>
                <a:lnTo>
                  <a:pt x="135" y="247"/>
                </a:lnTo>
                <a:lnTo>
                  <a:pt x="136" y="246"/>
                </a:lnTo>
                <a:lnTo>
                  <a:pt x="136" y="245"/>
                </a:lnTo>
                <a:lnTo>
                  <a:pt x="135" y="244"/>
                </a:lnTo>
                <a:lnTo>
                  <a:pt x="136" y="244"/>
                </a:lnTo>
                <a:lnTo>
                  <a:pt x="136" y="243"/>
                </a:lnTo>
                <a:lnTo>
                  <a:pt x="136" y="242"/>
                </a:lnTo>
                <a:lnTo>
                  <a:pt x="137" y="241"/>
                </a:lnTo>
                <a:lnTo>
                  <a:pt x="138" y="241"/>
                </a:lnTo>
                <a:lnTo>
                  <a:pt x="140" y="240"/>
                </a:lnTo>
                <a:lnTo>
                  <a:pt x="139" y="240"/>
                </a:lnTo>
                <a:lnTo>
                  <a:pt x="140" y="238"/>
                </a:lnTo>
                <a:lnTo>
                  <a:pt x="140" y="237"/>
                </a:lnTo>
                <a:lnTo>
                  <a:pt x="139" y="236"/>
                </a:lnTo>
                <a:lnTo>
                  <a:pt x="140" y="237"/>
                </a:lnTo>
                <a:lnTo>
                  <a:pt x="141" y="236"/>
                </a:lnTo>
                <a:lnTo>
                  <a:pt x="140" y="235"/>
                </a:lnTo>
                <a:lnTo>
                  <a:pt x="141" y="235"/>
                </a:lnTo>
                <a:lnTo>
                  <a:pt x="141" y="234"/>
                </a:lnTo>
                <a:lnTo>
                  <a:pt x="142" y="234"/>
                </a:lnTo>
                <a:lnTo>
                  <a:pt x="143" y="234"/>
                </a:lnTo>
                <a:lnTo>
                  <a:pt x="144" y="234"/>
                </a:lnTo>
                <a:lnTo>
                  <a:pt x="144" y="235"/>
                </a:lnTo>
                <a:lnTo>
                  <a:pt x="145" y="234"/>
                </a:lnTo>
                <a:lnTo>
                  <a:pt x="146" y="234"/>
                </a:lnTo>
                <a:lnTo>
                  <a:pt x="146" y="233"/>
                </a:lnTo>
                <a:lnTo>
                  <a:pt x="147" y="232"/>
                </a:lnTo>
                <a:lnTo>
                  <a:pt x="148" y="231"/>
                </a:lnTo>
                <a:lnTo>
                  <a:pt x="150" y="231"/>
                </a:lnTo>
                <a:lnTo>
                  <a:pt x="151" y="230"/>
                </a:lnTo>
                <a:lnTo>
                  <a:pt x="153" y="230"/>
                </a:lnTo>
                <a:lnTo>
                  <a:pt x="155" y="230"/>
                </a:lnTo>
                <a:lnTo>
                  <a:pt x="157" y="230"/>
                </a:lnTo>
                <a:lnTo>
                  <a:pt x="158" y="230"/>
                </a:lnTo>
                <a:lnTo>
                  <a:pt x="158" y="229"/>
                </a:lnTo>
                <a:lnTo>
                  <a:pt x="159" y="228"/>
                </a:lnTo>
                <a:lnTo>
                  <a:pt x="160" y="227"/>
                </a:lnTo>
                <a:lnTo>
                  <a:pt x="160" y="224"/>
                </a:lnTo>
                <a:lnTo>
                  <a:pt x="161" y="223"/>
                </a:lnTo>
                <a:lnTo>
                  <a:pt x="161" y="222"/>
                </a:lnTo>
                <a:lnTo>
                  <a:pt x="161" y="221"/>
                </a:lnTo>
                <a:lnTo>
                  <a:pt x="160" y="220"/>
                </a:lnTo>
                <a:lnTo>
                  <a:pt x="160" y="219"/>
                </a:lnTo>
                <a:lnTo>
                  <a:pt x="161" y="215"/>
                </a:lnTo>
                <a:lnTo>
                  <a:pt x="161" y="214"/>
                </a:lnTo>
                <a:lnTo>
                  <a:pt x="162" y="213"/>
                </a:lnTo>
                <a:lnTo>
                  <a:pt x="163" y="213"/>
                </a:lnTo>
                <a:lnTo>
                  <a:pt x="163" y="211"/>
                </a:lnTo>
                <a:lnTo>
                  <a:pt x="162" y="211"/>
                </a:lnTo>
                <a:lnTo>
                  <a:pt x="162" y="210"/>
                </a:lnTo>
                <a:lnTo>
                  <a:pt x="162" y="208"/>
                </a:lnTo>
                <a:lnTo>
                  <a:pt x="162" y="207"/>
                </a:lnTo>
                <a:lnTo>
                  <a:pt x="162" y="206"/>
                </a:lnTo>
                <a:lnTo>
                  <a:pt x="161" y="205"/>
                </a:lnTo>
                <a:lnTo>
                  <a:pt x="159" y="204"/>
                </a:lnTo>
                <a:lnTo>
                  <a:pt x="158" y="203"/>
                </a:lnTo>
                <a:lnTo>
                  <a:pt x="157" y="203"/>
                </a:lnTo>
                <a:lnTo>
                  <a:pt x="157" y="202"/>
                </a:lnTo>
                <a:lnTo>
                  <a:pt x="157" y="201"/>
                </a:lnTo>
                <a:lnTo>
                  <a:pt x="156" y="201"/>
                </a:lnTo>
                <a:lnTo>
                  <a:pt x="155" y="201"/>
                </a:lnTo>
                <a:lnTo>
                  <a:pt x="155" y="200"/>
                </a:lnTo>
                <a:lnTo>
                  <a:pt x="154" y="199"/>
                </a:lnTo>
                <a:lnTo>
                  <a:pt x="153" y="199"/>
                </a:lnTo>
                <a:lnTo>
                  <a:pt x="152" y="199"/>
                </a:lnTo>
                <a:lnTo>
                  <a:pt x="151" y="200"/>
                </a:lnTo>
                <a:lnTo>
                  <a:pt x="150" y="200"/>
                </a:lnTo>
                <a:lnTo>
                  <a:pt x="150" y="199"/>
                </a:lnTo>
                <a:lnTo>
                  <a:pt x="149" y="200"/>
                </a:lnTo>
                <a:lnTo>
                  <a:pt x="149" y="201"/>
                </a:lnTo>
                <a:lnTo>
                  <a:pt x="147" y="201"/>
                </a:lnTo>
                <a:lnTo>
                  <a:pt x="146" y="200"/>
                </a:lnTo>
                <a:lnTo>
                  <a:pt x="146" y="201"/>
                </a:lnTo>
                <a:lnTo>
                  <a:pt x="145" y="201"/>
                </a:lnTo>
                <a:lnTo>
                  <a:pt x="144" y="201"/>
                </a:lnTo>
                <a:lnTo>
                  <a:pt x="143" y="201"/>
                </a:lnTo>
                <a:lnTo>
                  <a:pt x="142" y="202"/>
                </a:lnTo>
                <a:lnTo>
                  <a:pt x="141" y="203"/>
                </a:lnTo>
                <a:lnTo>
                  <a:pt x="140" y="204"/>
                </a:lnTo>
                <a:lnTo>
                  <a:pt x="139" y="204"/>
                </a:lnTo>
                <a:lnTo>
                  <a:pt x="139" y="203"/>
                </a:lnTo>
                <a:lnTo>
                  <a:pt x="138" y="203"/>
                </a:lnTo>
                <a:lnTo>
                  <a:pt x="138" y="204"/>
                </a:lnTo>
                <a:lnTo>
                  <a:pt x="137" y="204"/>
                </a:lnTo>
                <a:lnTo>
                  <a:pt x="136" y="204"/>
                </a:lnTo>
                <a:lnTo>
                  <a:pt x="135" y="204"/>
                </a:lnTo>
                <a:lnTo>
                  <a:pt x="134" y="204"/>
                </a:lnTo>
                <a:lnTo>
                  <a:pt x="133" y="205"/>
                </a:lnTo>
                <a:lnTo>
                  <a:pt x="132" y="206"/>
                </a:lnTo>
                <a:lnTo>
                  <a:pt x="132" y="205"/>
                </a:lnTo>
                <a:lnTo>
                  <a:pt x="131" y="205"/>
                </a:lnTo>
                <a:lnTo>
                  <a:pt x="131" y="206"/>
                </a:lnTo>
                <a:lnTo>
                  <a:pt x="131" y="207"/>
                </a:lnTo>
                <a:lnTo>
                  <a:pt x="131" y="206"/>
                </a:lnTo>
                <a:lnTo>
                  <a:pt x="129" y="207"/>
                </a:lnTo>
                <a:lnTo>
                  <a:pt x="129" y="208"/>
                </a:lnTo>
                <a:lnTo>
                  <a:pt x="128" y="209"/>
                </a:lnTo>
                <a:lnTo>
                  <a:pt x="128" y="210"/>
                </a:lnTo>
                <a:lnTo>
                  <a:pt x="127" y="210"/>
                </a:lnTo>
                <a:lnTo>
                  <a:pt x="127" y="211"/>
                </a:lnTo>
                <a:lnTo>
                  <a:pt x="126" y="211"/>
                </a:lnTo>
                <a:lnTo>
                  <a:pt x="125" y="211"/>
                </a:lnTo>
                <a:lnTo>
                  <a:pt x="124" y="211"/>
                </a:lnTo>
                <a:lnTo>
                  <a:pt x="122" y="211"/>
                </a:lnTo>
                <a:lnTo>
                  <a:pt x="122" y="210"/>
                </a:lnTo>
                <a:lnTo>
                  <a:pt x="121" y="210"/>
                </a:lnTo>
                <a:lnTo>
                  <a:pt x="121" y="209"/>
                </a:lnTo>
                <a:lnTo>
                  <a:pt x="121" y="207"/>
                </a:lnTo>
                <a:lnTo>
                  <a:pt x="119" y="206"/>
                </a:lnTo>
                <a:lnTo>
                  <a:pt x="118" y="206"/>
                </a:lnTo>
                <a:lnTo>
                  <a:pt x="118" y="205"/>
                </a:lnTo>
                <a:lnTo>
                  <a:pt x="118" y="204"/>
                </a:lnTo>
                <a:lnTo>
                  <a:pt x="118" y="203"/>
                </a:lnTo>
                <a:lnTo>
                  <a:pt x="118" y="204"/>
                </a:lnTo>
                <a:lnTo>
                  <a:pt x="117" y="203"/>
                </a:lnTo>
                <a:lnTo>
                  <a:pt x="118" y="202"/>
                </a:lnTo>
                <a:lnTo>
                  <a:pt x="117" y="202"/>
                </a:lnTo>
                <a:lnTo>
                  <a:pt x="117" y="201"/>
                </a:lnTo>
                <a:lnTo>
                  <a:pt x="116" y="201"/>
                </a:lnTo>
                <a:lnTo>
                  <a:pt x="115" y="201"/>
                </a:lnTo>
                <a:lnTo>
                  <a:pt x="115" y="199"/>
                </a:lnTo>
                <a:lnTo>
                  <a:pt x="114" y="199"/>
                </a:lnTo>
                <a:lnTo>
                  <a:pt x="114" y="198"/>
                </a:lnTo>
                <a:lnTo>
                  <a:pt x="113" y="198"/>
                </a:lnTo>
                <a:lnTo>
                  <a:pt x="112" y="197"/>
                </a:lnTo>
                <a:lnTo>
                  <a:pt x="113" y="196"/>
                </a:lnTo>
                <a:lnTo>
                  <a:pt x="112" y="196"/>
                </a:lnTo>
                <a:lnTo>
                  <a:pt x="112" y="195"/>
                </a:lnTo>
                <a:lnTo>
                  <a:pt x="112" y="196"/>
                </a:lnTo>
                <a:lnTo>
                  <a:pt x="111" y="195"/>
                </a:lnTo>
                <a:lnTo>
                  <a:pt x="110" y="195"/>
                </a:lnTo>
                <a:lnTo>
                  <a:pt x="111" y="195"/>
                </a:lnTo>
                <a:lnTo>
                  <a:pt x="110" y="195"/>
                </a:lnTo>
                <a:lnTo>
                  <a:pt x="109" y="194"/>
                </a:lnTo>
                <a:lnTo>
                  <a:pt x="109" y="193"/>
                </a:lnTo>
                <a:lnTo>
                  <a:pt x="109" y="194"/>
                </a:lnTo>
                <a:lnTo>
                  <a:pt x="108" y="193"/>
                </a:lnTo>
                <a:lnTo>
                  <a:pt x="109" y="192"/>
                </a:lnTo>
                <a:lnTo>
                  <a:pt x="108" y="192"/>
                </a:lnTo>
                <a:lnTo>
                  <a:pt x="108" y="191"/>
                </a:lnTo>
                <a:lnTo>
                  <a:pt x="107" y="189"/>
                </a:lnTo>
                <a:lnTo>
                  <a:pt x="108" y="189"/>
                </a:lnTo>
                <a:lnTo>
                  <a:pt x="107" y="189"/>
                </a:lnTo>
                <a:lnTo>
                  <a:pt x="106" y="189"/>
                </a:lnTo>
                <a:lnTo>
                  <a:pt x="106" y="188"/>
                </a:lnTo>
                <a:lnTo>
                  <a:pt x="106" y="187"/>
                </a:lnTo>
                <a:lnTo>
                  <a:pt x="105" y="188"/>
                </a:lnTo>
                <a:lnTo>
                  <a:pt x="104" y="187"/>
                </a:lnTo>
                <a:lnTo>
                  <a:pt x="103" y="188"/>
                </a:lnTo>
                <a:lnTo>
                  <a:pt x="103" y="187"/>
                </a:lnTo>
                <a:lnTo>
                  <a:pt x="103" y="186"/>
                </a:lnTo>
                <a:lnTo>
                  <a:pt x="103" y="185"/>
                </a:lnTo>
                <a:lnTo>
                  <a:pt x="103" y="184"/>
                </a:lnTo>
                <a:lnTo>
                  <a:pt x="102" y="184"/>
                </a:lnTo>
                <a:lnTo>
                  <a:pt x="101" y="183"/>
                </a:lnTo>
                <a:lnTo>
                  <a:pt x="102" y="183"/>
                </a:lnTo>
                <a:lnTo>
                  <a:pt x="101" y="182"/>
                </a:lnTo>
                <a:lnTo>
                  <a:pt x="102" y="182"/>
                </a:lnTo>
                <a:lnTo>
                  <a:pt x="103" y="182"/>
                </a:lnTo>
                <a:lnTo>
                  <a:pt x="102" y="182"/>
                </a:lnTo>
                <a:lnTo>
                  <a:pt x="101" y="180"/>
                </a:lnTo>
                <a:lnTo>
                  <a:pt x="100" y="179"/>
                </a:lnTo>
                <a:lnTo>
                  <a:pt x="99" y="179"/>
                </a:lnTo>
                <a:lnTo>
                  <a:pt x="99" y="180"/>
                </a:lnTo>
                <a:lnTo>
                  <a:pt x="100" y="181"/>
                </a:lnTo>
                <a:lnTo>
                  <a:pt x="101" y="181"/>
                </a:lnTo>
                <a:lnTo>
                  <a:pt x="99" y="182"/>
                </a:lnTo>
                <a:lnTo>
                  <a:pt x="98" y="182"/>
                </a:lnTo>
                <a:lnTo>
                  <a:pt x="98" y="180"/>
                </a:lnTo>
                <a:lnTo>
                  <a:pt x="98" y="179"/>
                </a:lnTo>
                <a:lnTo>
                  <a:pt x="98" y="178"/>
                </a:lnTo>
                <a:lnTo>
                  <a:pt x="97" y="176"/>
                </a:lnTo>
                <a:lnTo>
                  <a:pt x="97" y="175"/>
                </a:lnTo>
                <a:lnTo>
                  <a:pt x="96" y="175"/>
                </a:lnTo>
                <a:lnTo>
                  <a:pt x="95" y="175"/>
                </a:lnTo>
                <a:lnTo>
                  <a:pt x="94" y="175"/>
                </a:lnTo>
                <a:lnTo>
                  <a:pt x="94" y="174"/>
                </a:lnTo>
                <a:lnTo>
                  <a:pt x="95" y="174"/>
                </a:lnTo>
                <a:lnTo>
                  <a:pt x="95" y="173"/>
                </a:lnTo>
                <a:lnTo>
                  <a:pt x="95" y="172"/>
                </a:lnTo>
                <a:lnTo>
                  <a:pt x="94" y="172"/>
                </a:lnTo>
                <a:lnTo>
                  <a:pt x="92" y="172"/>
                </a:lnTo>
                <a:lnTo>
                  <a:pt x="91" y="172"/>
                </a:lnTo>
                <a:lnTo>
                  <a:pt x="91" y="169"/>
                </a:lnTo>
                <a:lnTo>
                  <a:pt x="90" y="169"/>
                </a:lnTo>
                <a:lnTo>
                  <a:pt x="89" y="166"/>
                </a:lnTo>
                <a:lnTo>
                  <a:pt x="88" y="166"/>
                </a:lnTo>
                <a:lnTo>
                  <a:pt x="86" y="166"/>
                </a:lnTo>
                <a:lnTo>
                  <a:pt x="85" y="166"/>
                </a:lnTo>
                <a:lnTo>
                  <a:pt x="83" y="166"/>
                </a:lnTo>
                <a:lnTo>
                  <a:pt x="84" y="164"/>
                </a:lnTo>
                <a:lnTo>
                  <a:pt x="85" y="163"/>
                </a:lnTo>
                <a:lnTo>
                  <a:pt x="89" y="162"/>
                </a:lnTo>
                <a:lnTo>
                  <a:pt x="91" y="160"/>
                </a:lnTo>
                <a:lnTo>
                  <a:pt x="92" y="158"/>
                </a:lnTo>
                <a:lnTo>
                  <a:pt x="91" y="157"/>
                </a:lnTo>
                <a:lnTo>
                  <a:pt x="89" y="155"/>
                </a:lnTo>
                <a:lnTo>
                  <a:pt x="87" y="153"/>
                </a:lnTo>
                <a:lnTo>
                  <a:pt x="86" y="153"/>
                </a:lnTo>
                <a:lnTo>
                  <a:pt x="83" y="153"/>
                </a:lnTo>
                <a:lnTo>
                  <a:pt x="82" y="153"/>
                </a:lnTo>
                <a:lnTo>
                  <a:pt x="80" y="156"/>
                </a:lnTo>
                <a:lnTo>
                  <a:pt x="79" y="156"/>
                </a:lnTo>
                <a:lnTo>
                  <a:pt x="77" y="153"/>
                </a:lnTo>
                <a:lnTo>
                  <a:pt x="76" y="151"/>
                </a:lnTo>
                <a:lnTo>
                  <a:pt x="73" y="149"/>
                </a:lnTo>
                <a:lnTo>
                  <a:pt x="72" y="148"/>
                </a:lnTo>
                <a:lnTo>
                  <a:pt x="72" y="146"/>
                </a:lnTo>
                <a:lnTo>
                  <a:pt x="75" y="144"/>
                </a:lnTo>
                <a:lnTo>
                  <a:pt x="75" y="143"/>
                </a:lnTo>
                <a:lnTo>
                  <a:pt x="76" y="143"/>
                </a:lnTo>
                <a:lnTo>
                  <a:pt x="77" y="144"/>
                </a:lnTo>
                <a:lnTo>
                  <a:pt x="78" y="145"/>
                </a:lnTo>
                <a:lnTo>
                  <a:pt x="80" y="144"/>
                </a:lnTo>
                <a:lnTo>
                  <a:pt x="80" y="143"/>
                </a:lnTo>
                <a:lnTo>
                  <a:pt x="81" y="140"/>
                </a:lnTo>
                <a:lnTo>
                  <a:pt x="83" y="138"/>
                </a:lnTo>
                <a:lnTo>
                  <a:pt x="84" y="137"/>
                </a:lnTo>
                <a:lnTo>
                  <a:pt x="86" y="136"/>
                </a:lnTo>
                <a:lnTo>
                  <a:pt x="86" y="135"/>
                </a:lnTo>
                <a:lnTo>
                  <a:pt x="86" y="134"/>
                </a:lnTo>
                <a:lnTo>
                  <a:pt x="87" y="133"/>
                </a:lnTo>
                <a:lnTo>
                  <a:pt x="88" y="132"/>
                </a:lnTo>
                <a:lnTo>
                  <a:pt x="88" y="130"/>
                </a:lnTo>
                <a:lnTo>
                  <a:pt x="89" y="127"/>
                </a:lnTo>
                <a:lnTo>
                  <a:pt x="89" y="126"/>
                </a:lnTo>
                <a:lnTo>
                  <a:pt x="89" y="124"/>
                </a:lnTo>
                <a:lnTo>
                  <a:pt x="88" y="122"/>
                </a:lnTo>
                <a:lnTo>
                  <a:pt x="88" y="121"/>
                </a:lnTo>
                <a:lnTo>
                  <a:pt x="89" y="118"/>
                </a:lnTo>
                <a:lnTo>
                  <a:pt x="90" y="116"/>
                </a:lnTo>
                <a:lnTo>
                  <a:pt x="90" y="112"/>
                </a:lnTo>
                <a:lnTo>
                  <a:pt x="90" y="111"/>
                </a:lnTo>
                <a:lnTo>
                  <a:pt x="90" y="110"/>
                </a:lnTo>
                <a:lnTo>
                  <a:pt x="92" y="107"/>
                </a:lnTo>
                <a:lnTo>
                  <a:pt x="92" y="105"/>
                </a:lnTo>
                <a:lnTo>
                  <a:pt x="92" y="104"/>
                </a:lnTo>
                <a:lnTo>
                  <a:pt x="92" y="103"/>
                </a:lnTo>
                <a:lnTo>
                  <a:pt x="92" y="101"/>
                </a:lnTo>
                <a:lnTo>
                  <a:pt x="93" y="100"/>
                </a:lnTo>
                <a:lnTo>
                  <a:pt x="95" y="97"/>
                </a:lnTo>
                <a:lnTo>
                  <a:pt x="95" y="96"/>
                </a:lnTo>
                <a:lnTo>
                  <a:pt x="95" y="92"/>
                </a:lnTo>
                <a:lnTo>
                  <a:pt x="95" y="91"/>
                </a:lnTo>
                <a:lnTo>
                  <a:pt x="95" y="90"/>
                </a:lnTo>
                <a:lnTo>
                  <a:pt x="96" y="88"/>
                </a:lnTo>
                <a:lnTo>
                  <a:pt x="96" y="85"/>
                </a:lnTo>
                <a:lnTo>
                  <a:pt x="98" y="81"/>
                </a:lnTo>
                <a:lnTo>
                  <a:pt x="98" y="80"/>
                </a:lnTo>
                <a:lnTo>
                  <a:pt x="98" y="79"/>
                </a:lnTo>
                <a:lnTo>
                  <a:pt x="98" y="78"/>
                </a:lnTo>
                <a:lnTo>
                  <a:pt x="98" y="77"/>
                </a:lnTo>
                <a:lnTo>
                  <a:pt x="97" y="75"/>
                </a:lnTo>
                <a:lnTo>
                  <a:pt x="95" y="73"/>
                </a:lnTo>
                <a:lnTo>
                  <a:pt x="95" y="69"/>
                </a:lnTo>
                <a:lnTo>
                  <a:pt x="95" y="67"/>
                </a:lnTo>
                <a:lnTo>
                  <a:pt x="95" y="65"/>
                </a:lnTo>
                <a:lnTo>
                  <a:pt x="95" y="64"/>
                </a:lnTo>
                <a:lnTo>
                  <a:pt x="95" y="63"/>
                </a:lnTo>
                <a:lnTo>
                  <a:pt x="94" y="62"/>
                </a:lnTo>
                <a:lnTo>
                  <a:pt x="93" y="60"/>
                </a:lnTo>
                <a:lnTo>
                  <a:pt x="95" y="56"/>
                </a:lnTo>
                <a:lnTo>
                  <a:pt x="95" y="51"/>
                </a:lnTo>
                <a:lnTo>
                  <a:pt x="94" y="50"/>
                </a:lnTo>
                <a:lnTo>
                  <a:pt x="94" y="48"/>
                </a:lnTo>
                <a:lnTo>
                  <a:pt x="92" y="44"/>
                </a:lnTo>
                <a:lnTo>
                  <a:pt x="91" y="43"/>
                </a:lnTo>
                <a:lnTo>
                  <a:pt x="90" y="41"/>
                </a:lnTo>
                <a:lnTo>
                  <a:pt x="90" y="39"/>
                </a:lnTo>
                <a:lnTo>
                  <a:pt x="92" y="36"/>
                </a:lnTo>
                <a:lnTo>
                  <a:pt x="92" y="33"/>
                </a:lnTo>
                <a:lnTo>
                  <a:pt x="91" y="33"/>
                </a:lnTo>
                <a:lnTo>
                  <a:pt x="91" y="31"/>
                </a:lnTo>
                <a:lnTo>
                  <a:pt x="91" y="29"/>
                </a:lnTo>
                <a:lnTo>
                  <a:pt x="89" y="26"/>
                </a:lnTo>
                <a:lnTo>
                  <a:pt x="86" y="21"/>
                </a:lnTo>
                <a:lnTo>
                  <a:pt x="85" y="21"/>
                </a:lnTo>
                <a:lnTo>
                  <a:pt x="84" y="22"/>
                </a:lnTo>
                <a:lnTo>
                  <a:pt x="81" y="21"/>
                </a:lnTo>
                <a:lnTo>
                  <a:pt x="77" y="18"/>
                </a:lnTo>
                <a:lnTo>
                  <a:pt x="77" y="17"/>
                </a:lnTo>
                <a:lnTo>
                  <a:pt x="72" y="15"/>
                </a:lnTo>
                <a:lnTo>
                  <a:pt x="71" y="15"/>
                </a:lnTo>
                <a:lnTo>
                  <a:pt x="69" y="15"/>
                </a:lnTo>
                <a:lnTo>
                  <a:pt x="66" y="16"/>
                </a:lnTo>
                <a:lnTo>
                  <a:pt x="66" y="15"/>
                </a:lnTo>
                <a:lnTo>
                  <a:pt x="63" y="12"/>
                </a:lnTo>
                <a:lnTo>
                  <a:pt x="63" y="10"/>
                </a:lnTo>
                <a:lnTo>
                  <a:pt x="63" y="9"/>
                </a:lnTo>
                <a:lnTo>
                  <a:pt x="63" y="7"/>
                </a:lnTo>
                <a:lnTo>
                  <a:pt x="59" y="5"/>
                </a:lnTo>
                <a:lnTo>
                  <a:pt x="57" y="5"/>
                </a:lnTo>
                <a:lnTo>
                  <a:pt x="54" y="4"/>
                </a:lnTo>
                <a:lnTo>
                  <a:pt x="53" y="4"/>
                </a:lnTo>
                <a:lnTo>
                  <a:pt x="51" y="7"/>
                </a:lnTo>
                <a:lnTo>
                  <a:pt x="49" y="7"/>
                </a:lnTo>
                <a:lnTo>
                  <a:pt x="46" y="7"/>
                </a:lnTo>
                <a:lnTo>
                  <a:pt x="41" y="7"/>
                </a:lnTo>
                <a:lnTo>
                  <a:pt x="40" y="6"/>
                </a:lnTo>
                <a:lnTo>
                  <a:pt x="40" y="5"/>
                </a:lnTo>
                <a:lnTo>
                  <a:pt x="38" y="4"/>
                </a:lnTo>
                <a:lnTo>
                  <a:pt x="37" y="4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29" y="0"/>
                </a:lnTo>
                <a:lnTo>
                  <a:pt x="28" y="0"/>
                </a:lnTo>
                <a:lnTo>
                  <a:pt x="21" y="1"/>
                </a:lnTo>
                <a:lnTo>
                  <a:pt x="20" y="1"/>
                </a:lnTo>
                <a:lnTo>
                  <a:pt x="17" y="1"/>
                </a:lnTo>
                <a:lnTo>
                  <a:pt x="16" y="2"/>
                </a:lnTo>
                <a:lnTo>
                  <a:pt x="14" y="4"/>
                </a:lnTo>
                <a:lnTo>
                  <a:pt x="14" y="5"/>
                </a:lnTo>
                <a:lnTo>
                  <a:pt x="14" y="7"/>
                </a:lnTo>
                <a:lnTo>
                  <a:pt x="14" y="8"/>
                </a:lnTo>
                <a:lnTo>
                  <a:pt x="13" y="10"/>
                </a:lnTo>
                <a:lnTo>
                  <a:pt x="11" y="12"/>
                </a:lnTo>
                <a:lnTo>
                  <a:pt x="9" y="12"/>
                </a:lnTo>
                <a:lnTo>
                  <a:pt x="8" y="10"/>
                </a:lnTo>
                <a:lnTo>
                  <a:pt x="5" y="10"/>
                </a:lnTo>
                <a:lnTo>
                  <a:pt x="4" y="13"/>
                </a:lnTo>
                <a:lnTo>
                  <a:pt x="3" y="13"/>
                </a:lnTo>
                <a:lnTo>
                  <a:pt x="2" y="13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19" name="Freeform 131"/>
          <p:cNvSpPr>
            <a:spLocks/>
          </p:cNvSpPr>
          <p:nvPr/>
        </p:nvSpPr>
        <p:spPr bwMode="auto">
          <a:xfrm>
            <a:off x="6954838" y="227330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0 w 2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0" name="Freeform 132"/>
          <p:cNvSpPr>
            <a:spLocks/>
          </p:cNvSpPr>
          <p:nvPr/>
        </p:nvSpPr>
        <p:spPr bwMode="auto">
          <a:xfrm>
            <a:off x="6951663" y="2266950"/>
            <a:ext cx="1587" cy="7938"/>
          </a:xfrm>
          <a:custGeom>
            <a:avLst/>
            <a:gdLst>
              <a:gd name="T0" fmla="*/ 0 w 1"/>
              <a:gd name="T1" fmla="*/ 2147483647 h 5"/>
              <a:gd name="T2" fmla="*/ 2147483647 w 1"/>
              <a:gd name="T3" fmla="*/ 0 h 5"/>
              <a:gd name="T4" fmla="*/ 2147483647 w 1"/>
              <a:gd name="T5" fmla="*/ 2147483647 h 5"/>
              <a:gd name="T6" fmla="*/ 2147483647 w 1"/>
              <a:gd name="T7" fmla="*/ 2147483647 h 5"/>
              <a:gd name="T8" fmla="*/ 2147483647 w 1"/>
              <a:gd name="T9" fmla="*/ 2147483647 h 5"/>
              <a:gd name="T10" fmla="*/ 2147483647 w 1"/>
              <a:gd name="T11" fmla="*/ 2147483647 h 5"/>
              <a:gd name="T12" fmla="*/ 0 w 1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5"/>
              <a:gd name="T23" fmla="*/ 1 w 1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5">
                <a:moveTo>
                  <a:pt x="0" y="1"/>
                </a:moveTo>
                <a:lnTo>
                  <a:pt x="1" y="0"/>
                </a:lnTo>
                <a:lnTo>
                  <a:pt x="1" y="4"/>
                </a:lnTo>
                <a:lnTo>
                  <a:pt x="1" y="5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1" name="Rectangle 133"/>
          <p:cNvSpPr>
            <a:spLocks noChangeArrowheads="1"/>
          </p:cNvSpPr>
          <p:nvPr/>
        </p:nvSpPr>
        <p:spPr bwMode="auto">
          <a:xfrm>
            <a:off x="6951663" y="2266950"/>
            <a:ext cx="1587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2" name="Freeform 134"/>
          <p:cNvSpPr>
            <a:spLocks/>
          </p:cNvSpPr>
          <p:nvPr/>
        </p:nvSpPr>
        <p:spPr bwMode="auto">
          <a:xfrm>
            <a:off x="6946900" y="2271713"/>
            <a:ext cx="3175" cy="6350"/>
          </a:xfrm>
          <a:custGeom>
            <a:avLst/>
            <a:gdLst>
              <a:gd name="T0" fmla="*/ 0 w 2"/>
              <a:gd name="T1" fmla="*/ 2147483647 h 4"/>
              <a:gd name="T2" fmla="*/ 2147483647 w 2"/>
              <a:gd name="T3" fmla="*/ 2147483647 h 4"/>
              <a:gd name="T4" fmla="*/ 2147483647 w 2"/>
              <a:gd name="T5" fmla="*/ 0 h 4"/>
              <a:gd name="T6" fmla="*/ 2147483647 w 2"/>
              <a:gd name="T7" fmla="*/ 0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2147483647 w 2"/>
              <a:gd name="T15" fmla="*/ 2147483647 h 4"/>
              <a:gd name="T16" fmla="*/ 2147483647 w 2"/>
              <a:gd name="T17" fmla="*/ 2147483647 h 4"/>
              <a:gd name="T18" fmla="*/ 0 w 2"/>
              <a:gd name="T19" fmla="*/ 2147483647 h 4"/>
              <a:gd name="T20" fmla="*/ 0 w 2"/>
              <a:gd name="T21" fmla="*/ 2147483647 h 4"/>
              <a:gd name="T22" fmla="*/ 0 w 2"/>
              <a:gd name="T23" fmla="*/ 2147483647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4"/>
              <a:gd name="T38" fmla="*/ 2 w 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4">
                <a:moveTo>
                  <a:pt x="0" y="4"/>
                </a:moveTo>
                <a:lnTo>
                  <a:pt x="1" y="2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3" name="Rectangle 135"/>
          <p:cNvSpPr>
            <a:spLocks noChangeArrowheads="1"/>
          </p:cNvSpPr>
          <p:nvPr/>
        </p:nvSpPr>
        <p:spPr bwMode="auto">
          <a:xfrm>
            <a:off x="6946900" y="2278063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4" name="Freeform 136"/>
          <p:cNvSpPr>
            <a:spLocks/>
          </p:cNvSpPr>
          <p:nvPr/>
        </p:nvSpPr>
        <p:spPr bwMode="auto">
          <a:xfrm>
            <a:off x="6946900" y="228123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2147483647 h 1"/>
              <a:gd name="T6" fmla="*/ 2147483647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5" name="Rectangle 137"/>
          <p:cNvSpPr>
            <a:spLocks noChangeArrowheads="1"/>
          </p:cNvSpPr>
          <p:nvPr/>
        </p:nvSpPr>
        <p:spPr bwMode="auto">
          <a:xfrm>
            <a:off x="6970713" y="2266950"/>
            <a:ext cx="1587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6" name="Freeform 138"/>
          <p:cNvSpPr>
            <a:spLocks/>
          </p:cNvSpPr>
          <p:nvPr/>
        </p:nvSpPr>
        <p:spPr bwMode="auto">
          <a:xfrm>
            <a:off x="6943725" y="2271713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7" name="Freeform 139"/>
          <p:cNvSpPr>
            <a:spLocks/>
          </p:cNvSpPr>
          <p:nvPr/>
        </p:nvSpPr>
        <p:spPr bwMode="auto">
          <a:xfrm>
            <a:off x="6943725" y="2273300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8" name="Freeform 140"/>
          <p:cNvSpPr>
            <a:spLocks/>
          </p:cNvSpPr>
          <p:nvPr/>
        </p:nvSpPr>
        <p:spPr bwMode="auto">
          <a:xfrm>
            <a:off x="6943725" y="227488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29" name="Freeform 141"/>
          <p:cNvSpPr>
            <a:spLocks/>
          </p:cNvSpPr>
          <p:nvPr/>
        </p:nvSpPr>
        <p:spPr bwMode="auto">
          <a:xfrm>
            <a:off x="6942138" y="22828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0" name="Freeform 142"/>
          <p:cNvSpPr>
            <a:spLocks/>
          </p:cNvSpPr>
          <p:nvPr/>
        </p:nvSpPr>
        <p:spPr bwMode="auto">
          <a:xfrm>
            <a:off x="6942138" y="22844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1" name="Freeform 143"/>
          <p:cNvSpPr>
            <a:spLocks/>
          </p:cNvSpPr>
          <p:nvPr/>
        </p:nvSpPr>
        <p:spPr bwMode="auto">
          <a:xfrm>
            <a:off x="6910388" y="2273300"/>
            <a:ext cx="1587" cy="4763"/>
          </a:xfrm>
          <a:custGeom>
            <a:avLst/>
            <a:gdLst>
              <a:gd name="T0" fmla="*/ 0 w 1"/>
              <a:gd name="T1" fmla="*/ 2147483647 h 3"/>
              <a:gd name="T2" fmla="*/ 2147483647 w 1"/>
              <a:gd name="T3" fmla="*/ 2147483647 h 3"/>
              <a:gd name="T4" fmla="*/ 2147483647 w 1"/>
              <a:gd name="T5" fmla="*/ 0 h 3"/>
              <a:gd name="T6" fmla="*/ 2147483647 w 1"/>
              <a:gd name="T7" fmla="*/ 0 h 3"/>
              <a:gd name="T8" fmla="*/ 2147483647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2"/>
                </a:moveTo>
                <a:lnTo>
                  <a:pt x="1" y="1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2" name="Freeform 144"/>
          <p:cNvSpPr>
            <a:spLocks/>
          </p:cNvSpPr>
          <p:nvPr/>
        </p:nvSpPr>
        <p:spPr bwMode="auto">
          <a:xfrm>
            <a:off x="6902450" y="2266950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0 w 1"/>
              <a:gd name="T5" fmla="*/ 0 h 2"/>
              <a:gd name="T6" fmla="*/ 2147483647 w 1"/>
              <a:gd name="T7" fmla="*/ 0 h 2"/>
              <a:gd name="T8" fmla="*/ 2147483647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3" name="Freeform 145"/>
          <p:cNvSpPr>
            <a:spLocks/>
          </p:cNvSpPr>
          <p:nvPr/>
        </p:nvSpPr>
        <p:spPr bwMode="auto">
          <a:xfrm>
            <a:off x="6900863" y="2270125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2147483647 w 1"/>
              <a:gd name="T5" fmla="*/ 0 h 2"/>
              <a:gd name="T6" fmla="*/ 2147483647 w 1"/>
              <a:gd name="T7" fmla="*/ 2147483647 h 2"/>
              <a:gd name="T8" fmla="*/ 2147483647 w 1"/>
              <a:gd name="T9" fmla="*/ 2147483647 h 2"/>
              <a:gd name="T10" fmla="*/ 2147483647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2"/>
                </a:move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4" name="Rectangle 146"/>
          <p:cNvSpPr>
            <a:spLocks noChangeArrowheads="1"/>
          </p:cNvSpPr>
          <p:nvPr/>
        </p:nvSpPr>
        <p:spPr bwMode="auto">
          <a:xfrm>
            <a:off x="6899275" y="2273300"/>
            <a:ext cx="1588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5" name="Freeform 147"/>
          <p:cNvSpPr>
            <a:spLocks/>
          </p:cNvSpPr>
          <p:nvPr/>
        </p:nvSpPr>
        <p:spPr bwMode="auto">
          <a:xfrm>
            <a:off x="6894513" y="226218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2147483647 h 1"/>
              <a:gd name="T8" fmla="*/ 0 w 1"/>
              <a:gd name="T9" fmla="*/ 2147483647 h 1"/>
              <a:gd name="T10" fmla="*/ 0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6" name="Freeform 148"/>
          <p:cNvSpPr>
            <a:spLocks/>
          </p:cNvSpPr>
          <p:nvPr/>
        </p:nvSpPr>
        <p:spPr bwMode="auto">
          <a:xfrm>
            <a:off x="6894513" y="22590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7" name="Freeform 149"/>
          <p:cNvSpPr>
            <a:spLocks/>
          </p:cNvSpPr>
          <p:nvPr/>
        </p:nvSpPr>
        <p:spPr bwMode="auto">
          <a:xfrm>
            <a:off x="6892925" y="2257425"/>
            <a:ext cx="1588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2147483647 h 2"/>
              <a:gd name="T4" fmla="*/ 2147483647 w 1"/>
              <a:gd name="T5" fmla="*/ 0 h 2"/>
              <a:gd name="T6" fmla="*/ 2147483647 w 1"/>
              <a:gd name="T7" fmla="*/ 2147483647 h 2"/>
              <a:gd name="T8" fmla="*/ 2147483647 w 1"/>
              <a:gd name="T9" fmla="*/ 2147483647 h 2"/>
              <a:gd name="T10" fmla="*/ 2147483647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8" name="Freeform 150"/>
          <p:cNvSpPr>
            <a:spLocks/>
          </p:cNvSpPr>
          <p:nvPr/>
        </p:nvSpPr>
        <p:spPr bwMode="auto">
          <a:xfrm>
            <a:off x="6884988" y="2265363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2147483647 h 1"/>
              <a:gd name="T6" fmla="*/ 2147483647 w 1"/>
              <a:gd name="T7" fmla="*/ 2147483647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39" name="Freeform 151"/>
          <p:cNvSpPr>
            <a:spLocks/>
          </p:cNvSpPr>
          <p:nvPr/>
        </p:nvSpPr>
        <p:spPr bwMode="auto">
          <a:xfrm>
            <a:off x="6884988" y="2262188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0" name="Freeform 152"/>
          <p:cNvSpPr>
            <a:spLocks/>
          </p:cNvSpPr>
          <p:nvPr/>
        </p:nvSpPr>
        <p:spPr bwMode="auto">
          <a:xfrm>
            <a:off x="6883400" y="2270125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1" name="Freeform 153"/>
          <p:cNvSpPr>
            <a:spLocks/>
          </p:cNvSpPr>
          <p:nvPr/>
        </p:nvSpPr>
        <p:spPr bwMode="auto">
          <a:xfrm>
            <a:off x="6884988" y="22590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2" name="Freeform 154"/>
          <p:cNvSpPr>
            <a:spLocks/>
          </p:cNvSpPr>
          <p:nvPr/>
        </p:nvSpPr>
        <p:spPr bwMode="auto">
          <a:xfrm>
            <a:off x="6889750" y="2251075"/>
            <a:ext cx="9525" cy="6350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2147483647 h 4"/>
              <a:gd name="T8" fmla="*/ 2147483647 w 6"/>
              <a:gd name="T9" fmla="*/ 2147483647 h 4"/>
              <a:gd name="T10" fmla="*/ 0 w 6"/>
              <a:gd name="T11" fmla="*/ 2147483647 h 4"/>
              <a:gd name="T12" fmla="*/ 2147483647 w 6"/>
              <a:gd name="T13" fmla="*/ 2147483647 h 4"/>
              <a:gd name="T14" fmla="*/ 2147483647 w 6"/>
              <a:gd name="T15" fmla="*/ 2147483647 h 4"/>
              <a:gd name="T16" fmla="*/ 2147483647 w 6"/>
              <a:gd name="T17" fmla="*/ 2147483647 h 4"/>
              <a:gd name="T18" fmla="*/ 2147483647 w 6"/>
              <a:gd name="T19" fmla="*/ 0 h 4"/>
              <a:gd name="T20" fmla="*/ 2147483647 w 6"/>
              <a:gd name="T21" fmla="*/ 0 h 4"/>
              <a:gd name="T22" fmla="*/ 2147483647 w 6"/>
              <a:gd name="T23" fmla="*/ 0 h 4"/>
              <a:gd name="T24" fmla="*/ 2147483647 w 6"/>
              <a:gd name="T25" fmla="*/ 0 h 4"/>
              <a:gd name="T26" fmla="*/ 2147483647 w 6"/>
              <a:gd name="T27" fmla="*/ 0 h 4"/>
              <a:gd name="T28" fmla="*/ 2147483647 w 6"/>
              <a:gd name="T29" fmla="*/ 0 h 4"/>
              <a:gd name="T30" fmla="*/ 2147483647 w 6"/>
              <a:gd name="T31" fmla="*/ 0 h 4"/>
              <a:gd name="T32" fmla="*/ 2147483647 w 6"/>
              <a:gd name="T33" fmla="*/ 2147483647 h 4"/>
              <a:gd name="T34" fmla="*/ 2147483647 w 6"/>
              <a:gd name="T35" fmla="*/ 2147483647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"/>
              <a:gd name="T55" fmla="*/ 0 h 4"/>
              <a:gd name="T56" fmla="*/ 6 w 6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" h="4">
                <a:moveTo>
                  <a:pt x="5" y="2"/>
                </a:moveTo>
                <a:lnTo>
                  <a:pt x="5" y="3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0" y="4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2"/>
                </a:lnTo>
                <a:lnTo>
                  <a:pt x="5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3" name="Rectangle 155"/>
          <p:cNvSpPr>
            <a:spLocks noChangeArrowheads="1"/>
          </p:cNvSpPr>
          <p:nvPr/>
        </p:nvSpPr>
        <p:spPr bwMode="auto">
          <a:xfrm>
            <a:off x="6884988" y="2257425"/>
            <a:ext cx="1587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4" name="Freeform 156"/>
          <p:cNvSpPr>
            <a:spLocks/>
          </p:cNvSpPr>
          <p:nvPr/>
        </p:nvSpPr>
        <p:spPr bwMode="auto">
          <a:xfrm>
            <a:off x="6878638" y="2241550"/>
            <a:ext cx="11112" cy="28575"/>
          </a:xfrm>
          <a:custGeom>
            <a:avLst/>
            <a:gdLst>
              <a:gd name="T0" fmla="*/ 2147483647 w 7"/>
              <a:gd name="T1" fmla="*/ 0 h 18"/>
              <a:gd name="T2" fmla="*/ 2147483647 w 7"/>
              <a:gd name="T3" fmla="*/ 2147483647 h 18"/>
              <a:gd name="T4" fmla="*/ 2147483647 w 7"/>
              <a:gd name="T5" fmla="*/ 2147483647 h 18"/>
              <a:gd name="T6" fmla="*/ 2147483647 w 7"/>
              <a:gd name="T7" fmla="*/ 2147483647 h 18"/>
              <a:gd name="T8" fmla="*/ 2147483647 w 7"/>
              <a:gd name="T9" fmla="*/ 2147483647 h 18"/>
              <a:gd name="T10" fmla="*/ 2147483647 w 7"/>
              <a:gd name="T11" fmla="*/ 2147483647 h 18"/>
              <a:gd name="T12" fmla="*/ 2147483647 w 7"/>
              <a:gd name="T13" fmla="*/ 2147483647 h 18"/>
              <a:gd name="T14" fmla="*/ 2147483647 w 7"/>
              <a:gd name="T15" fmla="*/ 2147483647 h 18"/>
              <a:gd name="T16" fmla="*/ 2147483647 w 7"/>
              <a:gd name="T17" fmla="*/ 2147483647 h 18"/>
              <a:gd name="T18" fmla="*/ 2147483647 w 7"/>
              <a:gd name="T19" fmla="*/ 2147483647 h 18"/>
              <a:gd name="T20" fmla="*/ 2147483647 w 7"/>
              <a:gd name="T21" fmla="*/ 2147483647 h 18"/>
              <a:gd name="T22" fmla="*/ 2147483647 w 7"/>
              <a:gd name="T23" fmla="*/ 2147483647 h 18"/>
              <a:gd name="T24" fmla="*/ 2147483647 w 7"/>
              <a:gd name="T25" fmla="*/ 2147483647 h 18"/>
              <a:gd name="T26" fmla="*/ 2147483647 w 7"/>
              <a:gd name="T27" fmla="*/ 2147483647 h 18"/>
              <a:gd name="T28" fmla="*/ 2147483647 w 7"/>
              <a:gd name="T29" fmla="*/ 2147483647 h 18"/>
              <a:gd name="T30" fmla="*/ 2147483647 w 7"/>
              <a:gd name="T31" fmla="*/ 2147483647 h 18"/>
              <a:gd name="T32" fmla="*/ 2147483647 w 7"/>
              <a:gd name="T33" fmla="*/ 2147483647 h 18"/>
              <a:gd name="T34" fmla="*/ 2147483647 w 7"/>
              <a:gd name="T35" fmla="*/ 2147483647 h 18"/>
              <a:gd name="T36" fmla="*/ 2147483647 w 7"/>
              <a:gd name="T37" fmla="*/ 2147483647 h 18"/>
              <a:gd name="T38" fmla="*/ 2147483647 w 7"/>
              <a:gd name="T39" fmla="*/ 2147483647 h 18"/>
              <a:gd name="T40" fmla="*/ 2147483647 w 7"/>
              <a:gd name="T41" fmla="*/ 2147483647 h 18"/>
              <a:gd name="T42" fmla="*/ 0 w 7"/>
              <a:gd name="T43" fmla="*/ 2147483647 h 18"/>
              <a:gd name="T44" fmla="*/ 2147483647 w 7"/>
              <a:gd name="T45" fmla="*/ 2147483647 h 18"/>
              <a:gd name="T46" fmla="*/ 2147483647 w 7"/>
              <a:gd name="T47" fmla="*/ 2147483647 h 18"/>
              <a:gd name="T48" fmla="*/ 2147483647 w 7"/>
              <a:gd name="T49" fmla="*/ 2147483647 h 18"/>
              <a:gd name="T50" fmla="*/ 2147483647 w 7"/>
              <a:gd name="T51" fmla="*/ 2147483647 h 18"/>
              <a:gd name="T52" fmla="*/ 2147483647 w 7"/>
              <a:gd name="T53" fmla="*/ 2147483647 h 18"/>
              <a:gd name="T54" fmla="*/ 2147483647 w 7"/>
              <a:gd name="T55" fmla="*/ 2147483647 h 18"/>
              <a:gd name="T56" fmla="*/ 2147483647 w 7"/>
              <a:gd name="T57" fmla="*/ 2147483647 h 18"/>
              <a:gd name="T58" fmla="*/ 2147483647 w 7"/>
              <a:gd name="T59" fmla="*/ 2147483647 h 18"/>
              <a:gd name="T60" fmla="*/ 2147483647 w 7"/>
              <a:gd name="T61" fmla="*/ 2147483647 h 18"/>
              <a:gd name="T62" fmla="*/ 2147483647 w 7"/>
              <a:gd name="T63" fmla="*/ 2147483647 h 18"/>
              <a:gd name="T64" fmla="*/ 2147483647 w 7"/>
              <a:gd name="T65" fmla="*/ 2147483647 h 18"/>
              <a:gd name="T66" fmla="*/ 2147483647 w 7"/>
              <a:gd name="T67" fmla="*/ 2147483647 h 18"/>
              <a:gd name="T68" fmla="*/ 2147483647 w 7"/>
              <a:gd name="T69" fmla="*/ 2147483647 h 18"/>
              <a:gd name="T70" fmla="*/ 2147483647 w 7"/>
              <a:gd name="T71" fmla="*/ 2147483647 h 18"/>
              <a:gd name="T72" fmla="*/ 2147483647 w 7"/>
              <a:gd name="T73" fmla="*/ 2147483647 h 18"/>
              <a:gd name="T74" fmla="*/ 2147483647 w 7"/>
              <a:gd name="T75" fmla="*/ 2147483647 h 18"/>
              <a:gd name="T76" fmla="*/ 2147483647 w 7"/>
              <a:gd name="T77" fmla="*/ 2147483647 h 18"/>
              <a:gd name="T78" fmla="*/ 2147483647 w 7"/>
              <a:gd name="T79" fmla="*/ 2147483647 h 18"/>
              <a:gd name="T80" fmla="*/ 2147483647 w 7"/>
              <a:gd name="T81" fmla="*/ 2147483647 h 18"/>
              <a:gd name="T82" fmla="*/ 2147483647 w 7"/>
              <a:gd name="T83" fmla="*/ 2147483647 h 18"/>
              <a:gd name="T84" fmla="*/ 2147483647 w 7"/>
              <a:gd name="T85" fmla="*/ 2147483647 h 18"/>
              <a:gd name="T86" fmla="*/ 2147483647 w 7"/>
              <a:gd name="T87" fmla="*/ 2147483647 h 18"/>
              <a:gd name="T88" fmla="*/ 2147483647 w 7"/>
              <a:gd name="T89" fmla="*/ 2147483647 h 18"/>
              <a:gd name="T90" fmla="*/ 2147483647 w 7"/>
              <a:gd name="T91" fmla="*/ 2147483647 h 18"/>
              <a:gd name="T92" fmla="*/ 2147483647 w 7"/>
              <a:gd name="T93" fmla="*/ 2147483647 h 18"/>
              <a:gd name="T94" fmla="*/ 2147483647 w 7"/>
              <a:gd name="T95" fmla="*/ 2147483647 h 18"/>
              <a:gd name="T96" fmla="*/ 2147483647 w 7"/>
              <a:gd name="T97" fmla="*/ 0 h 18"/>
              <a:gd name="T98" fmla="*/ 2147483647 w 7"/>
              <a:gd name="T99" fmla="*/ 0 h 18"/>
              <a:gd name="T100" fmla="*/ 2147483647 w 7"/>
              <a:gd name="T101" fmla="*/ 0 h 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"/>
              <a:gd name="T154" fmla="*/ 0 h 18"/>
              <a:gd name="T155" fmla="*/ 7 w 7"/>
              <a:gd name="T156" fmla="*/ 18 h 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" h="18">
                <a:moveTo>
                  <a:pt x="7" y="0"/>
                </a:move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6" y="5"/>
                </a:lnTo>
                <a:lnTo>
                  <a:pt x="6" y="4"/>
                </a:lnTo>
                <a:lnTo>
                  <a:pt x="5" y="6"/>
                </a:lnTo>
                <a:lnTo>
                  <a:pt x="4" y="8"/>
                </a:lnTo>
                <a:lnTo>
                  <a:pt x="4" y="9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0" y="18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1" y="11"/>
                </a:lnTo>
                <a:lnTo>
                  <a:pt x="3" y="10"/>
                </a:lnTo>
                <a:lnTo>
                  <a:pt x="4" y="12"/>
                </a:lnTo>
                <a:lnTo>
                  <a:pt x="4" y="13"/>
                </a:lnTo>
                <a:lnTo>
                  <a:pt x="3" y="13"/>
                </a:lnTo>
                <a:lnTo>
                  <a:pt x="3" y="14"/>
                </a:lnTo>
                <a:lnTo>
                  <a:pt x="3" y="13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5" name="Freeform 157"/>
          <p:cNvSpPr>
            <a:spLocks/>
          </p:cNvSpPr>
          <p:nvPr/>
        </p:nvSpPr>
        <p:spPr bwMode="auto">
          <a:xfrm>
            <a:off x="6880225" y="2262188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2147483647 h 2"/>
              <a:gd name="T10" fmla="*/ 0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6" name="Freeform 158"/>
          <p:cNvSpPr>
            <a:spLocks/>
          </p:cNvSpPr>
          <p:nvPr/>
        </p:nvSpPr>
        <p:spPr bwMode="auto">
          <a:xfrm>
            <a:off x="6878638" y="2251075"/>
            <a:ext cx="4762" cy="7938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w 3"/>
              <a:gd name="T11" fmla="*/ 2147483647 h 5"/>
              <a:gd name="T12" fmla="*/ 2147483647 w 3"/>
              <a:gd name="T13" fmla="*/ 2147483647 h 5"/>
              <a:gd name="T14" fmla="*/ 0 w 3"/>
              <a:gd name="T15" fmla="*/ 2147483647 h 5"/>
              <a:gd name="T16" fmla="*/ 2147483647 w 3"/>
              <a:gd name="T17" fmla="*/ 0 h 5"/>
              <a:gd name="T18" fmla="*/ 2147483647 w 3"/>
              <a:gd name="T19" fmla="*/ 2147483647 h 5"/>
              <a:gd name="T20" fmla="*/ 2147483647 w 3"/>
              <a:gd name="T21" fmla="*/ 2147483647 h 5"/>
              <a:gd name="T22" fmla="*/ 2147483647 w 3"/>
              <a:gd name="T23" fmla="*/ 2147483647 h 5"/>
              <a:gd name="T24" fmla="*/ 2147483647 w 3"/>
              <a:gd name="T25" fmla="*/ 2147483647 h 5"/>
              <a:gd name="T26" fmla="*/ 2147483647 w 3"/>
              <a:gd name="T27" fmla="*/ 0 h 5"/>
              <a:gd name="T28" fmla="*/ 2147483647 w 3"/>
              <a:gd name="T29" fmla="*/ 0 h 5"/>
              <a:gd name="T30" fmla="*/ 2147483647 w 3"/>
              <a:gd name="T31" fmla="*/ 2147483647 h 5"/>
              <a:gd name="T32" fmla="*/ 2147483647 w 3"/>
              <a:gd name="T33" fmla="*/ 2147483647 h 5"/>
              <a:gd name="T34" fmla="*/ 2147483647 w 3"/>
              <a:gd name="T35" fmla="*/ 2147483647 h 5"/>
              <a:gd name="T36" fmla="*/ 2147483647 w 3"/>
              <a:gd name="T37" fmla="*/ 2147483647 h 5"/>
              <a:gd name="T38" fmla="*/ 2147483647 w 3"/>
              <a:gd name="T39" fmla="*/ 2147483647 h 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5"/>
              <a:gd name="T62" fmla="*/ 3 w 3"/>
              <a:gd name="T63" fmla="*/ 5 h 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5">
                <a:moveTo>
                  <a:pt x="2" y="4"/>
                </a:move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2" y="3"/>
                </a:lnTo>
                <a:lnTo>
                  <a:pt x="3" y="4"/>
                </a:lnTo>
                <a:lnTo>
                  <a:pt x="2" y="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7" name="Freeform 159"/>
          <p:cNvSpPr>
            <a:spLocks noEditPoints="1"/>
          </p:cNvSpPr>
          <p:nvPr/>
        </p:nvSpPr>
        <p:spPr bwMode="auto">
          <a:xfrm>
            <a:off x="6970713" y="4522788"/>
            <a:ext cx="442912" cy="303212"/>
          </a:xfrm>
          <a:custGeom>
            <a:avLst/>
            <a:gdLst>
              <a:gd name="T0" fmla="*/ 2147483647 w 279"/>
              <a:gd name="T1" fmla="*/ 2147483647 h 191"/>
              <a:gd name="T2" fmla="*/ 2147483647 w 279"/>
              <a:gd name="T3" fmla="*/ 2147483647 h 191"/>
              <a:gd name="T4" fmla="*/ 2147483647 w 279"/>
              <a:gd name="T5" fmla="*/ 2147483647 h 191"/>
              <a:gd name="T6" fmla="*/ 2147483647 w 279"/>
              <a:gd name="T7" fmla="*/ 2147483647 h 191"/>
              <a:gd name="T8" fmla="*/ 2147483647 w 279"/>
              <a:gd name="T9" fmla="*/ 2147483647 h 191"/>
              <a:gd name="T10" fmla="*/ 2147483647 w 279"/>
              <a:gd name="T11" fmla="*/ 2147483647 h 191"/>
              <a:gd name="T12" fmla="*/ 2147483647 w 279"/>
              <a:gd name="T13" fmla="*/ 2147483647 h 191"/>
              <a:gd name="T14" fmla="*/ 2147483647 w 279"/>
              <a:gd name="T15" fmla="*/ 2147483647 h 191"/>
              <a:gd name="T16" fmla="*/ 2147483647 w 279"/>
              <a:gd name="T17" fmla="*/ 2147483647 h 191"/>
              <a:gd name="T18" fmla="*/ 2147483647 w 279"/>
              <a:gd name="T19" fmla="*/ 2147483647 h 191"/>
              <a:gd name="T20" fmla="*/ 2147483647 w 279"/>
              <a:gd name="T21" fmla="*/ 2147483647 h 191"/>
              <a:gd name="T22" fmla="*/ 2147483647 w 279"/>
              <a:gd name="T23" fmla="*/ 2147483647 h 191"/>
              <a:gd name="T24" fmla="*/ 2147483647 w 279"/>
              <a:gd name="T25" fmla="*/ 2147483647 h 191"/>
              <a:gd name="T26" fmla="*/ 2147483647 w 279"/>
              <a:gd name="T27" fmla="*/ 2147483647 h 191"/>
              <a:gd name="T28" fmla="*/ 2147483647 w 279"/>
              <a:gd name="T29" fmla="*/ 2147483647 h 191"/>
              <a:gd name="T30" fmla="*/ 2147483647 w 279"/>
              <a:gd name="T31" fmla="*/ 2147483647 h 191"/>
              <a:gd name="T32" fmla="*/ 2147483647 w 279"/>
              <a:gd name="T33" fmla="*/ 2147483647 h 191"/>
              <a:gd name="T34" fmla="*/ 2147483647 w 279"/>
              <a:gd name="T35" fmla="*/ 2147483647 h 191"/>
              <a:gd name="T36" fmla="*/ 2147483647 w 279"/>
              <a:gd name="T37" fmla="*/ 2147483647 h 191"/>
              <a:gd name="T38" fmla="*/ 2147483647 w 279"/>
              <a:gd name="T39" fmla="*/ 2147483647 h 191"/>
              <a:gd name="T40" fmla="*/ 2147483647 w 279"/>
              <a:gd name="T41" fmla="*/ 2147483647 h 191"/>
              <a:gd name="T42" fmla="*/ 2147483647 w 279"/>
              <a:gd name="T43" fmla="*/ 2147483647 h 191"/>
              <a:gd name="T44" fmla="*/ 2147483647 w 279"/>
              <a:gd name="T45" fmla="*/ 2147483647 h 191"/>
              <a:gd name="T46" fmla="*/ 2147483647 w 279"/>
              <a:gd name="T47" fmla="*/ 2147483647 h 191"/>
              <a:gd name="T48" fmla="*/ 2147483647 w 279"/>
              <a:gd name="T49" fmla="*/ 2147483647 h 191"/>
              <a:gd name="T50" fmla="*/ 2147483647 w 279"/>
              <a:gd name="T51" fmla="*/ 2147483647 h 191"/>
              <a:gd name="T52" fmla="*/ 2147483647 w 279"/>
              <a:gd name="T53" fmla="*/ 2147483647 h 191"/>
              <a:gd name="T54" fmla="*/ 2147483647 w 279"/>
              <a:gd name="T55" fmla="*/ 2147483647 h 191"/>
              <a:gd name="T56" fmla="*/ 2147483647 w 279"/>
              <a:gd name="T57" fmla="*/ 2147483647 h 191"/>
              <a:gd name="T58" fmla="*/ 2147483647 w 279"/>
              <a:gd name="T59" fmla="*/ 2147483647 h 191"/>
              <a:gd name="T60" fmla="*/ 2147483647 w 279"/>
              <a:gd name="T61" fmla="*/ 2147483647 h 191"/>
              <a:gd name="T62" fmla="*/ 2147483647 w 279"/>
              <a:gd name="T63" fmla="*/ 2147483647 h 191"/>
              <a:gd name="T64" fmla="*/ 2147483647 w 279"/>
              <a:gd name="T65" fmla="*/ 2147483647 h 191"/>
              <a:gd name="T66" fmla="*/ 2147483647 w 279"/>
              <a:gd name="T67" fmla="*/ 2147483647 h 191"/>
              <a:gd name="T68" fmla="*/ 2147483647 w 279"/>
              <a:gd name="T69" fmla="*/ 2147483647 h 191"/>
              <a:gd name="T70" fmla="*/ 2147483647 w 279"/>
              <a:gd name="T71" fmla="*/ 2147483647 h 191"/>
              <a:gd name="T72" fmla="*/ 2147483647 w 279"/>
              <a:gd name="T73" fmla="*/ 2147483647 h 191"/>
              <a:gd name="T74" fmla="*/ 2147483647 w 279"/>
              <a:gd name="T75" fmla="*/ 2147483647 h 191"/>
              <a:gd name="T76" fmla="*/ 2147483647 w 279"/>
              <a:gd name="T77" fmla="*/ 2147483647 h 191"/>
              <a:gd name="T78" fmla="*/ 2147483647 w 279"/>
              <a:gd name="T79" fmla="*/ 2147483647 h 191"/>
              <a:gd name="T80" fmla="*/ 2147483647 w 279"/>
              <a:gd name="T81" fmla="*/ 2147483647 h 191"/>
              <a:gd name="T82" fmla="*/ 2147483647 w 279"/>
              <a:gd name="T83" fmla="*/ 2147483647 h 191"/>
              <a:gd name="T84" fmla="*/ 2147483647 w 279"/>
              <a:gd name="T85" fmla="*/ 2147483647 h 191"/>
              <a:gd name="T86" fmla="*/ 2147483647 w 279"/>
              <a:gd name="T87" fmla="*/ 2147483647 h 191"/>
              <a:gd name="T88" fmla="*/ 2147483647 w 279"/>
              <a:gd name="T89" fmla="*/ 2147483647 h 191"/>
              <a:gd name="T90" fmla="*/ 2147483647 w 279"/>
              <a:gd name="T91" fmla="*/ 2147483647 h 191"/>
              <a:gd name="T92" fmla="*/ 2147483647 w 279"/>
              <a:gd name="T93" fmla="*/ 2147483647 h 191"/>
              <a:gd name="T94" fmla="*/ 2147483647 w 279"/>
              <a:gd name="T95" fmla="*/ 2147483647 h 191"/>
              <a:gd name="T96" fmla="*/ 2147483647 w 279"/>
              <a:gd name="T97" fmla="*/ 2147483647 h 191"/>
              <a:gd name="T98" fmla="*/ 2147483647 w 279"/>
              <a:gd name="T99" fmla="*/ 2147483647 h 191"/>
              <a:gd name="T100" fmla="*/ 2147483647 w 279"/>
              <a:gd name="T101" fmla="*/ 2147483647 h 191"/>
              <a:gd name="T102" fmla="*/ 2147483647 w 279"/>
              <a:gd name="T103" fmla="*/ 2147483647 h 191"/>
              <a:gd name="T104" fmla="*/ 2147483647 w 279"/>
              <a:gd name="T105" fmla="*/ 2147483647 h 191"/>
              <a:gd name="T106" fmla="*/ 2147483647 w 279"/>
              <a:gd name="T107" fmla="*/ 2147483647 h 191"/>
              <a:gd name="T108" fmla="*/ 2147483647 w 279"/>
              <a:gd name="T109" fmla="*/ 2147483647 h 191"/>
              <a:gd name="T110" fmla="*/ 2147483647 w 279"/>
              <a:gd name="T111" fmla="*/ 2147483647 h 191"/>
              <a:gd name="T112" fmla="*/ 2147483647 w 279"/>
              <a:gd name="T113" fmla="*/ 2147483647 h 191"/>
              <a:gd name="T114" fmla="*/ 2147483647 w 279"/>
              <a:gd name="T115" fmla="*/ 2147483647 h 191"/>
              <a:gd name="T116" fmla="*/ 2147483647 w 279"/>
              <a:gd name="T117" fmla="*/ 2147483647 h 191"/>
              <a:gd name="T118" fmla="*/ 2147483647 w 279"/>
              <a:gd name="T119" fmla="*/ 2147483647 h 191"/>
              <a:gd name="T120" fmla="*/ 2147483647 w 279"/>
              <a:gd name="T121" fmla="*/ 2147483647 h 191"/>
              <a:gd name="T122" fmla="*/ 2147483647 w 279"/>
              <a:gd name="T123" fmla="*/ 2147483647 h 191"/>
              <a:gd name="T124" fmla="*/ 2147483647 w 279"/>
              <a:gd name="T125" fmla="*/ 2147483647 h 1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9"/>
              <a:gd name="T190" fmla="*/ 0 h 191"/>
              <a:gd name="T191" fmla="*/ 279 w 279"/>
              <a:gd name="T192" fmla="*/ 191 h 1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9" h="191">
                <a:moveTo>
                  <a:pt x="126" y="147"/>
                </a:moveTo>
                <a:lnTo>
                  <a:pt x="126" y="146"/>
                </a:lnTo>
                <a:lnTo>
                  <a:pt x="126" y="145"/>
                </a:lnTo>
                <a:lnTo>
                  <a:pt x="126" y="146"/>
                </a:lnTo>
                <a:lnTo>
                  <a:pt x="127" y="146"/>
                </a:lnTo>
                <a:lnTo>
                  <a:pt x="126" y="147"/>
                </a:lnTo>
                <a:lnTo>
                  <a:pt x="127" y="147"/>
                </a:lnTo>
                <a:lnTo>
                  <a:pt x="126" y="148"/>
                </a:lnTo>
                <a:lnTo>
                  <a:pt x="126" y="147"/>
                </a:lnTo>
                <a:close/>
                <a:moveTo>
                  <a:pt x="122" y="149"/>
                </a:moveTo>
                <a:lnTo>
                  <a:pt x="121" y="150"/>
                </a:lnTo>
                <a:lnTo>
                  <a:pt x="122" y="151"/>
                </a:lnTo>
                <a:lnTo>
                  <a:pt x="122" y="152"/>
                </a:lnTo>
                <a:lnTo>
                  <a:pt x="121" y="152"/>
                </a:lnTo>
                <a:lnTo>
                  <a:pt x="120" y="151"/>
                </a:lnTo>
                <a:lnTo>
                  <a:pt x="119" y="151"/>
                </a:lnTo>
                <a:lnTo>
                  <a:pt x="118" y="151"/>
                </a:lnTo>
                <a:lnTo>
                  <a:pt x="116" y="152"/>
                </a:lnTo>
                <a:lnTo>
                  <a:pt x="116" y="151"/>
                </a:lnTo>
                <a:lnTo>
                  <a:pt x="115" y="150"/>
                </a:lnTo>
                <a:lnTo>
                  <a:pt x="116" y="150"/>
                </a:lnTo>
                <a:lnTo>
                  <a:pt x="117" y="148"/>
                </a:lnTo>
                <a:lnTo>
                  <a:pt x="119" y="148"/>
                </a:lnTo>
                <a:lnTo>
                  <a:pt x="119" y="149"/>
                </a:lnTo>
                <a:lnTo>
                  <a:pt x="120" y="149"/>
                </a:lnTo>
                <a:lnTo>
                  <a:pt x="120" y="148"/>
                </a:lnTo>
                <a:lnTo>
                  <a:pt x="121" y="148"/>
                </a:lnTo>
                <a:lnTo>
                  <a:pt x="122" y="148"/>
                </a:lnTo>
                <a:lnTo>
                  <a:pt x="122" y="149"/>
                </a:lnTo>
                <a:close/>
                <a:moveTo>
                  <a:pt x="119" y="154"/>
                </a:moveTo>
                <a:lnTo>
                  <a:pt x="118" y="154"/>
                </a:lnTo>
                <a:lnTo>
                  <a:pt x="119" y="155"/>
                </a:lnTo>
                <a:lnTo>
                  <a:pt x="118" y="155"/>
                </a:lnTo>
                <a:lnTo>
                  <a:pt x="117" y="155"/>
                </a:lnTo>
                <a:lnTo>
                  <a:pt x="117" y="154"/>
                </a:lnTo>
                <a:lnTo>
                  <a:pt x="116" y="152"/>
                </a:lnTo>
                <a:lnTo>
                  <a:pt x="117" y="152"/>
                </a:lnTo>
                <a:lnTo>
                  <a:pt x="118" y="152"/>
                </a:lnTo>
                <a:lnTo>
                  <a:pt x="118" y="153"/>
                </a:lnTo>
                <a:lnTo>
                  <a:pt x="118" y="152"/>
                </a:lnTo>
                <a:lnTo>
                  <a:pt x="117" y="153"/>
                </a:lnTo>
                <a:lnTo>
                  <a:pt x="118" y="154"/>
                </a:lnTo>
                <a:lnTo>
                  <a:pt x="119" y="154"/>
                </a:lnTo>
                <a:close/>
                <a:moveTo>
                  <a:pt x="0" y="179"/>
                </a:moveTo>
                <a:lnTo>
                  <a:pt x="1" y="179"/>
                </a:lnTo>
                <a:lnTo>
                  <a:pt x="1" y="178"/>
                </a:lnTo>
                <a:lnTo>
                  <a:pt x="2" y="178"/>
                </a:lnTo>
                <a:lnTo>
                  <a:pt x="2" y="177"/>
                </a:lnTo>
                <a:lnTo>
                  <a:pt x="3" y="177"/>
                </a:lnTo>
                <a:lnTo>
                  <a:pt x="4" y="176"/>
                </a:lnTo>
                <a:lnTo>
                  <a:pt x="4" y="174"/>
                </a:lnTo>
                <a:lnTo>
                  <a:pt x="5" y="174"/>
                </a:lnTo>
                <a:lnTo>
                  <a:pt x="5" y="173"/>
                </a:lnTo>
                <a:lnTo>
                  <a:pt x="4" y="172"/>
                </a:lnTo>
                <a:lnTo>
                  <a:pt x="5" y="171"/>
                </a:lnTo>
                <a:lnTo>
                  <a:pt x="4" y="171"/>
                </a:lnTo>
                <a:lnTo>
                  <a:pt x="5" y="170"/>
                </a:lnTo>
                <a:lnTo>
                  <a:pt x="5" y="169"/>
                </a:lnTo>
                <a:lnTo>
                  <a:pt x="5" y="168"/>
                </a:lnTo>
                <a:lnTo>
                  <a:pt x="6" y="168"/>
                </a:lnTo>
                <a:lnTo>
                  <a:pt x="6" y="167"/>
                </a:lnTo>
                <a:lnTo>
                  <a:pt x="6" y="166"/>
                </a:lnTo>
                <a:lnTo>
                  <a:pt x="7" y="165"/>
                </a:lnTo>
                <a:lnTo>
                  <a:pt x="6" y="165"/>
                </a:lnTo>
                <a:lnTo>
                  <a:pt x="7" y="164"/>
                </a:lnTo>
                <a:lnTo>
                  <a:pt x="7" y="163"/>
                </a:lnTo>
                <a:lnTo>
                  <a:pt x="8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10" y="160"/>
                </a:lnTo>
                <a:lnTo>
                  <a:pt x="12" y="159"/>
                </a:lnTo>
                <a:lnTo>
                  <a:pt x="13" y="159"/>
                </a:lnTo>
                <a:lnTo>
                  <a:pt x="14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9"/>
                </a:lnTo>
                <a:lnTo>
                  <a:pt x="17" y="158"/>
                </a:lnTo>
                <a:lnTo>
                  <a:pt x="18" y="158"/>
                </a:lnTo>
                <a:lnTo>
                  <a:pt x="18" y="157"/>
                </a:lnTo>
                <a:lnTo>
                  <a:pt x="20" y="156"/>
                </a:lnTo>
                <a:lnTo>
                  <a:pt x="21" y="155"/>
                </a:lnTo>
                <a:lnTo>
                  <a:pt x="23" y="156"/>
                </a:lnTo>
                <a:lnTo>
                  <a:pt x="24" y="156"/>
                </a:lnTo>
                <a:lnTo>
                  <a:pt x="24" y="155"/>
                </a:lnTo>
                <a:lnTo>
                  <a:pt x="25" y="155"/>
                </a:lnTo>
                <a:lnTo>
                  <a:pt x="26" y="155"/>
                </a:lnTo>
                <a:lnTo>
                  <a:pt x="27" y="153"/>
                </a:lnTo>
                <a:lnTo>
                  <a:pt x="28" y="153"/>
                </a:lnTo>
                <a:lnTo>
                  <a:pt x="29" y="153"/>
                </a:lnTo>
                <a:lnTo>
                  <a:pt x="29" y="154"/>
                </a:lnTo>
                <a:lnTo>
                  <a:pt x="29" y="155"/>
                </a:lnTo>
                <a:lnTo>
                  <a:pt x="30" y="156"/>
                </a:lnTo>
                <a:lnTo>
                  <a:pt x="30" y="155"/>
                </a:lnTo>
                <a:lnTo>
                  <a:pt x="31" y="155"/>
                </a:lnTo>
                <a:lnTo>
                  <a:pt x="32" y="155"/>
                </a:lnTo>
                <a:lnTo>
                  <a:pt x="33" y="154"/>
                </a:lnTo>
                <a:lnTo>
                  <a:pt x="33" y="153"/>
                </a:lnTo>
                <a:lnTo>
                  <a:pt x="34" y="153"/>
                </a:lnTo>
                <a:lnTo>
                  <a:pt x="34" y="154"/>
                </a:lnTo>
                <a:lnTo>
                  <a:pt x="35" y="153"/>
                </a:lnTo>
                <a:lnTo>
                  <a:pt x="35" y="154"/>
                </a:lnTo>
                <a:lnTo>
                  <a:pt x="36" y="154"/>
                </a:lnTo>
                <a:lnTo>
                  <a:pt x="39" y="152"/>
                </a:lnTo>
                <a:lnTo>
                  <a:pt x="40" y="152"/>
                </a:lnTo>
                <a:lnTo>
                  <a:pt x="40" y="153"/>
                </a:lnTo>
                <a:lnTo>
                  <a:pt x="40" y="152"/>
                </a:lnTo>
                <a:lnTo>
                  <a:pt x="41" y="152"/>
                </a:lnTo>
                <a:lnTo>
                  <a:pt x="42" y="152"/>
                </a:lnTo>
                <a:lnTo>
                  <a:pt x="43" y="152"/>
                </a:lnTo>
                <a:lnTo>
                  <a:pt x="44" y="152"/>
                </a:lnTo>
                <a:lnTo>
                  <a:pt x="44" y="150"/>
                </a:lnTo>
                <a:lnTo>
                  <a:pt x="45" y="150"/>
                </a:lnTo>
                <a:lnTo>
                  <a:pt x="45" y="149"/>
                </a:lnTo>
                <a:lnTo>
                  <a:pt x="46" y="149"/>
                </a:lnTo>
                <a:lnTo>
                  <a:pt x="45" y="148"/>
                </a:lnTo>
                <a:lnTo>
                  <a:pt x="45" y="149"/>
                </a:lnTo>
                <a:lnTo>
                  <a:pt x="44" y="148"/>
                </a:lnTo>
                <a:lnTo>
                  <a:pt x="44" y="147"/>
                </a:lnTo>
                <a:lnTo>
                  <a:pt x="45" y="146"/>
                </a:lnTo>
                <a:lnTo>
                  <a:pt x="46" y="146"/>
                </a:lnTo>
                <a:lnTo>
                  <a:pt x="45" y="146"/>
                </a:lnTo>
                <a:lnTo>
                  <a:pt x="47" y="145"/>
                </a:lnTo>
                <a:lnTo>
                  <a:pt x="48" y="145"/>
                </a:lnTo>
                <a:lnTo>
                  <a:pt x="49" y="144"/>
                </a:lnTo>
                <a:lnTo>
                  <a:pt x="48" y="144"/>
                </a:lnTo>
                <a:lnTo>
                  <a:pt x="48" y="143"/>
                </a:lnTo>
                <a:lnTo>
                  <a:pt x="49" y="143"/>
                </a:lnTo>
                <a:lnTo>
                  <a:pt x="50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0"/>
                </a:lnTo>
                <a:lnTo>
                  <a:pt x="50" y="139"/>
                </a:lnTo>
                <a:lnTo>
                  <a:pt x="49" y="139"/>
                </a:lnTo>
                <a:lnTo>
                  <a:pt x="50" y="138"/>
                </a:lnTo>
                <a:lnTo>
                  <a:pt x="49" y="137"/>
                </a:lnTo>
                <a:lnTo>
                  <a:pt x="48" y="137"/>
                </a:lnTo>
                <a:lnTo>
                  <a:pt x="48" y="136"/>
                </a:lnTo>
                <a:lnTo>
                  <a:pt x="47" y="136"/>
                </a:lnTo>
                <a:lnTo>
                  <a:pt x="47" y="135"/>
                </a:lnTo>
                <a:lnTo>
                  <a:pt x="46" y="135"/>
                </a:lnTo>
                <a:lnTo>
                  <a:pt x="45" y="135"/>
                </a:lnTo>
                <a:lnTo>
                  <a:pt x="44" y="135"/>
                </a:lnTo>
                <a:lnTo>
                  <a:pt x="43" y="135"/>
                </a:lnTo>
                <a:lnTo>
                  <a:pt x="42" y="135"/>
                </a:lnTo>
                <a:lnTo>
                  <a:pt x="41" y="135"/>
                </a:lnTo>
                <a:lnTo>
                  <a:pt x="40" y="135"/>
                </a:lnTo>
                <a:lnTo>
                  <a:pt x="39" y="134"/>
                </a:lnTo>
                <a:lnTo>
                  <a:pt x="38" y="134"/>
                </a:lnTo>
                <a:lnTo>
                  <a:pt x="38" y="135"/>
                </a:lnTo>
                <a:lnTo>
                  <a:pt x="38" y="136"/>
                </a:lnTo>
                <a:lnTo>
                  <a:pt x="37" y="135"/>
                </a:lnTo>
                <a:lnTo>
                  <a:pt x="36" y="134"/>
                </a:lnTo>
                <a:lnTo>
                  <a:pt x="37" y="134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5" y="134"/>
                </a:lnTo>
                <a:lnTo>
                  <a:pt x="33" y="134"/>
                </a:lnTo>
                <a:lnTo>
                  <a:pt x="34" y="135"/>
                </a:lnTo>
                <a:lnTo>
                  <a:pt x="33" y="135"/>
                </a:lnTo>
                <a:lnTo>
                  <a:pt x="32" y="135"/>
                </a:lnTo>
                <a:lnTo>
                  <a:pt x="31" y="135"/>
                </a:lnTo>
                <a:lnTo>
                  <a:pt x="30" y="135"/>
                </a:lnTo>
                <a:lnTo>
                  <a:pt x="30" y="136"/>
                </a:lnTo>
                <a:lnTo>
                  <a:pt x="29" y="136"/>
                </a:lnTo>
                <a:lnTo>
                  <a:pt x="28" y="135"/>
                </a:lnTo>
                <a:lnTo>
                  <a:pt x="27" y="138"/>
                </a:lnTo>
                <a:lnTo>
                  <a:pt x="26" y="137"/>
                </a:lnTo>
                <a:lnTo>
                  <a:pt x="25" y="137"/>
                </a:lnTo>
                <a:lnTo>
                  <a:pt x="24" y="137"/>
                </a:lnTo>
                <a:lnTo>
                  <a:pt x="25" y="138"/>
                </a:lnTo>
                <a:lnTo>
                  <a:pt x="24" y="138"/>
                </a:lnTo>
                <a:lnTo>
                  <a:pt x="24" y="137"/>
                </a:lnTo>
                <a:lnTo>
                  <a:pt x="25" y="136"/>
                </a:lnTo>
                <a:lnTo>
                  <a:pt x="24" y="136"/>
                </a:lnTo>
                <a:lnTo>
                  <a:pt x="24" y="135"/>
                </a:lnTo>
                <a:lnTo>
                  <a:pt x="23" y="135"/>
                </a:lnTo>
                <a:lnTo>
                  <a:pt x="22" y="135"/>
                </a:lnTo>
                <a:lnTo>
                  <a:pt x="21" y="137"/>
                </a:lnTo>
                <a:lnTo>
                  <a:pt x="21" y="136"/>
                </a:lnTo>
                <a:lnTo>
                  <a:pt x="20" y="135"/>
                </a:lnTo>
                <a:lnTo>
                  <a:pt x="20" y="136"/>
                </a:lnTo>
                <a:lnTo>
                  <a:pt x="19" y="136"/>
                </a:lnTo>
                <a:lnTo>
                  <a:pt x="18" y="135"/>
                </a:lnTo>
                <a:lnTo>
                  <a:pt x="17" y="135"/>
                </a:lnTo>
                <a:lnTo>
                  <a:pt x="17" y="134"/>
                </a:lnTo>
                <a:lnTo>
                  <a:pt x="17" y="133"/>
                </a:lnTo>
                <a:lnTo>
                  <a:pt x="17" y="132"/>
                </a:lnTo>
                <a:lnTo>
                  <a:pt x="16" y="132"/>
                </a:lnTo>
                <a:lnTo>
                  <a:pt x="15" y="132"/>
                </a:lnTo>
                <a:lnTo>
                  <a:pt x="15" y="131"/>
                </a:lnTo>
                <a:lnTo>
                  <a:pt x="15" y="130"/>
                </a:lnTo>
                <a:lnTo>
                  <a:pt x="14" y="129"/>
                </a:lnTo>
                <a:lnTo>
                  <a:pt x="13" y="129"/>
                </a:lnTo>
                <a:lnTo>
                  <a:pt x="12" y="129"/>
                </a:lnTo>
                <a:lnTo>
                  <a:pt x="12" y="128"/>
                </a:lnTo>
                <a:lnTo>
                  <a:pt x="12" y="127"/>
                </a:lnTo>
                <a:lnTo>
                  <a:pt x="11" y="126"/>
                </a:lnTo>
                <a:lnTo>
                  <a:pt x="12" y="126"/>
                </a:lnTo>
                <a:lnTo>
                  <a:pt x="12" y="125"/>
                </a:lnTo>
                <a:lnTo>
                  <a:pt x="11" y="123"/>
                </a:lnTo>
                <a:lnTo>
                  <a:pt x="10" y="123"/>
                </a:lnTo>
                <a:lnTo>
                  <a:pt x="9" y="122"/>
                </a:lnTo>
                <a:lnTo>
                  <a:pt x="8" y="122"/>
                </a:lnTo>
                <a:lnTo>
                  <a:pt x="7" y="121"/>
                </a:lnTo>
                <a:lnTo>
                  <a:pt x="5" y="121"/>
                </a:lnTo>
                <a:lnTo>
                  <a:pt x="6" y="120"/>
                </a:lnTo>
                <a:lnTo>
                  <a:pt x="7" y="119"/>
                </a:lnTo>
                <a:lnTo>
                  <a:pt x="9" y="119"/>
                </a:lnTo>
                <a:lnTo>
                  <a:pt x="11" y="117"/>
                </a:lnTo>
                <a:lnTo>
                  <a:pt x="12" y="119"/>
                </a:lnTo>
                <a:lnTo>
                  <a:pt x="13" y="118"/>
                </a:lnTo>
                <a:lnTo>
                  <a:pt x="15" y="119"/>
                </a:lnTo>
                <a:lnTo>
                  <a:pt x="16" y="119"/>
                </a:lnTo>
                <a:lnTo>
                  <a:pt x="17" y="118"/>
                </a:lnTo>
                <a:lnTo>
                  <a:pt x="17" y="117"/>
                </a:lnTo>
                <a:lnTo>
                  <a:pt x="18" y="116"/>
                </a:lnTo>
                <a:lnTo>
                  <a:pt x="19" y="116"/>
                </a:lnTo>
                <a:lnTo>
                  <a:pt x="20" y="115"/>
                </a:lnTo>
                <a:lnTo>
                  <a:pt x="21" y="115"/>
                </a:lnTo>
                <a:lnTo>
                  <a:pt x="22" y="115"/>
                </a:lnTo>
                <a:lnTo>
                  <a:pt x="23" y="116"/>
                </a:lnTo>
                <a:lnTo>
                  <a:pt x="24" y="115"/>
                </a:lnTo>
                <a:lnTo>
                  <a:pt x="24" y="116"/>
                </a:lnTo>
                <a:lnTo>
                  <a:pt x="25" y="115"/>
                </a:lnTo>
                <a:lnTo>
                  <a:pt x="26" y="114"/>
                </a:lnTo>
                <a:lnTo>
                  <a:pt x="26" y="113"/>
                </a:lnTo>
                <a:lnTo>
                  <a:pt x="27" y="113"/>
                </a:lnTo>
                <a:lnTo>
                  <a:pt x="30" y="112"/>
                </a:lnTo>
                <a:lnTo>
                  <a:pt x="30" y="111"/>
                </a:lnTo>
                <a:lnTo>
                  <a:pt x="30" y="110"/>
                </a:lnTo>
                <a:lnTo>
                  <a:pt x="31" y="110"/>
                </a:lnTo>
                <a:lnTo>
                  <a:pt x="32" y="110"/>
                </a:lnTo>
                <a:lnTo>
                  <a:pt x="33" y="110"/>
                </a:lnTo>
                <a:lnTo>
                  <a:pt x="35" y="110"/>
                </a:lnTo>
                <a:lnTo>
                  <a:pt x="35" y="111"/>
                </a:lnTo>
                <a:lnTo>
                  <a:pt x="35" y="110"/>
                </a:lnTo>
                <a:lnTo>
                  <a:pt x="36" y="110"/>
                </a:lnTo>
                <a:lnTo>
                  <a:pt x="37" y="110"/>
                </a:lnTo>
                <a:lnTo>
                  <a:pt x="38" y="110"/>
                </a:lnTo>
                <a:lnTo>
                  <a:pt x="40" y="110"/>
                </a:lnTo>
                <a:lnTo>
                  <a:pt x="41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09"/>
                </a:lnTo>
                <a:lnTo>
                  <a:pt x="43" y="109"/>
                </a:lnTo>
                <a:lnTo>
                  <a:pt x="44" y="109"/>
                </a:lnTo>
                <a:lnTo>
                  <a:pt x="44" y="110"/>
                </a:lnTo>
                <a:lnTo>
                  <a:pt x="44" y="109"/>
                </a:lnTo>
                <a:lnTo>
                  <a:pt x="44" y="111"/>
                </a:lnTo>
                <a:lnTo>
                  <a:pt x="45" y="110"/>
                </a:lnTo>
                <a:lnTo>
                  <a:pt x="46" y="110"/>
                </a:lnTo>
                <a:lnTo>
                  <a:pt x="47" y="110"/>
                </a:lnTo>
                <a:lnTo>
                  <a:pt x="47" y="109"/>
                </a:lnTo>
                <a:lnTo>
                  <a:pt x="48" y="110"/>
                </a:lnTo>
                <a:lnTo>
                  <a:pt x="50" y="109"/>
                </a:lnTo>
                <a:lnTo>
                  <a:pt x="50" y="108"/>
                </a:lnTo>
                <a:lnTo>
                  <a:pt x="51" y="108"/>
                </a:lnTo>
                <a:lnTo>
                  <a:pt x="51" y="107"/>
                </a:lnTo>
                <a:lnTo>
                  <a:pt x="52" y="108"/>
                </a:lnTo>
                <a:lnTo>
                  <a:pt x="52" y="106"/>
                </a:lnTo>
                <a:lnTo>
                  <a:pt x="53" y="107"/>
                </a:lnTo>
                <a:lnTo>
                  <a:pt x="53" y="106"/>
                </a:lnTo>
                <a:lnTo>
                  <a:pt x="54" y="106"/>
                </a:lnTo>
                <a:lnTo>
                  <a:pt x="54" y="105"/>
                </a:lnTo>
                <a:lnTo>
                  <a:pt x="56" y="105"/>
                </a:lnTo>
                <a:lnTo>
                  <a:pt x="56" y="104"/>
                </a:lnTo>
                <a:lnTo>
                  <a:pt x="56" y="103"/>
                </a:lnTo>
                <a:lnTo>
                  <a:pt x="56" y="104"/>
                </a:lnTo>
                <a:lnTo>
                  <a:pt x="57" y="104"/>
                </a:lnTo>
                <a:lnTo>
                  <a:pt x="58" y="103"/>
                </a:lnTo>
                <a:lnTo>
                  <a:pt x="60" y="103"/>
                </a:lnTo>
                <a:lnTo>
                  <a:pt x="61" y="102"/>
                </a:lnTo>
                <a:lnTo>
                  <a:pt x="62" y="103"/>
                </a:lnTo>
                <a:lnTo>
                  <a:pt x="63" y="103"/>
                </a:lnTo>
                <a:lnTo>
                  <a:pt x="64" y="102"/>
                </a:lnTo>
                <a:lnTo>
                  <a:pt x="65" y="101"/>
                </a:lnTo>
                <a:lnTo>
                  <a:pt x="66" y="101"/>
                </a:lnTo>
                <a:lnTo>
                  <a:pt x="67" y="100"/>
                </a:lnTo>
                <a:lnTo>
                  <a:pt x="70" y="100"/>
                </a:lnTo>
                <a:lnTo>
                  <a:pt x="71" y="100"/>
                </a:lnTo>
                <a:lnTo>
                  <a:pt x="71" y="98"/>
                </a:lnTo>
                <a:lnTo>
                  <a:pt x="72" y="99"/>
                </a:lnTo>
                <a:lnTo>
                  <a:pt x="72" y="98"/>
                </a:lnTo>
                <a:lnTo>
                  <a:pt x="73" y="98"/>
                </a:lnTo>
                <a:lnTo>
                  <a:pt x="74" y="98"/>
                </a:lnTo>
                <a:lnTo>
                  <a:pt x="75" y="98"/>
                </a:lnTo>
                <a:lnTo>
                  <a:pt x="76" y="97"/>
                </a:lnTo>
                <a:lnTo>
                  <a:pt x="77" y="97"/>
                </a:lnTo>
                <a:lnTo>
                  <a:pt x="79" y="96"/>
                </a:lnTo>
                <a:lnTo>
                  <a:pt x="79" y="97"/>
                </a:lnTo>
                <a:lnTo>
                  <a:pt x="80" y="97"/>
                </a:lnTo>
                <a:lnTo>
                  <a:pt x="81" y="97"/>
                </a:lnTo>
                <a:lnTo>
                  <a:pt x="81" y="98"/>
                </a:lnTo>
                <a:lnTo>
                  <a:pt x="82" y="98"/>
                </a:lnTo>
                <a:lnTo>
                  <a:pt x="82" y="97"/>
                </a:lnTo>
                <a:lnTo>
                  <a:pt x="83" y="97"/>
                </a:lnTo>
                <a:lnTo>
                  <a:pt x="84" y="97"/>
                </a:lnTo>
                <a:lnTo>
                  <a:pt x="85" y="97"/>
                </a:lnTo>
                <a:lnTo>
                  <a:pt x="86" y="97"/>
                </a:lnTo>
                <a:lnTo>
                  <a:pt x="87" y="97"/>
                </a:lnTo>
                <a:lnTo>
                  <a:pt x="87" y="96"/>
                </a:lnTo>
                <a:lnTo>
                  <a:pt x="88" y="96"/>
                </a:lnTo>
                <a:lnTo>
                  <a:pt x="89" y="97"/>
                </a:lnTo>
                <a:lnTo>
                  <a:pt x="90" y="97"/>
                </a:lnTo>
                <a:lnTo>
                  <a:pt x="91" y="97"/>
                </a:lnTo>
                <a:lnTo>
                  <a:pt x="91" y="95"/>
                </a:lnTo>
                <a:lnTo>
                  <a:pt x="91" y="96"/>
                </a:lnTo>
                <a:lnTo>
                  <a:pt x="92" y="95"/>
                </a:lnTo>
                <a:lnTo>
                  <a:pt x="92" y="97"/>
                </a:lnTo>
                <a:lnTo>
                  <a:pt x="93" y="97"/>
                </a:lnTo>
                <a:lnTo>
                  <a:pt x="94" y="97"/>
                </a:lnTo>
                <a:lnTo>
                  <a:pt x="96" y="97"/>
                </a:lnTo>
                <a:lnTo>
                  <a:pt x="97" y="96"/>
                </a:lnTo>
                <a:lnTo>
                  <a:pt x="98" y="96"/>
                </a:lnTo>
                <a:lnTo>
                  <a:pt x="98" y="97"/>
                </a:lnTo>
                <a:lnTo>
                  <a:pt x="99" y="97"/>
                </a:lnTo>
                <a:lnTo>
                  <a:pt x="100" y="97"/>
                </a:lnTo>
                <a:lnTo>
                  <a:pt x="101" y="97"/>
                </a:lnTo>
                <a:lnTo>
                  <a:pt x="103" y="96"/>
                </a:lnTo>
                <a:lnTo>
                  <a:pt x="103" y="95"/>
                </a:lnTo>
                <a:lnTo>
                  <a:pt x="104" y="95"/>
                </a:lnTo>
                <a:lnTo>
                  <a:pt x="106" y="93"/>
                </a:lnTo>
                <a:lnTo>
                  <a:pt x="108" y="93"/>
                </a:lnTo>
                <a:lnTo>
                  <a:pt x="108" y="92"/>
                </a:lnTo>
                <a:lnTo>
                  <a:pt x="109" y="92"/>
                </a:lnTo>
                <a:lnTo>
                  <a:pt x="109" y="91"/>
                </a:lnTo>
                <a:lnTo>
                  <a:pt x="110" y="92"/>
                </a:lnTo>
                <a:lnTo>
                  <a:pt x="111" y="92"/>
                </a:lnTo>
                <a:lnTo>
                  <a:pt x="111" y="91"/>
                </a:lnTo>
                <a:lnTo>
                  <a:pt x="111" y="92"/>
                </a:lnTo>
                <a:lnTo>
                  <a:pt x="113" y="93"/>
                </a:lnTo>
                <a:lnTo>
                  <a:pt x="114" y="92"/>
                </a:lnTo>
                <a:lnTo>
                  <a:pt x="115" y="92"/>
                </a:lnTo>
                <a:lnTo>
                  <a:pt x="116" y="92"/>
                </a:lnTo>
                <a:lnTo>
                  <a:pt x="116" y="91"/>
                </a:lnTo>
                <a:lnTo>
                  <a:pt x="117" y="92"/>
                </a:lnTo>
                <a:lnTo>
                  <a:pt x="117" y="93"/>
                </a:lnTo>
                <a:lnTo>
                  <a:pt x="118" y="93"/>
                </a:lnTo>
                <a:lnTo>
                  <a:pt x="119" y="93"/>
                </a:lnTo>
                <a:lnTo>
                  <a:pt x="122" y="93"/>
                </a:lnTo>
                <a:lnTo>
                  <a:pt x="123" y="93"/>
                </a:lnTo>
                <a:lnTo>
                  <a:pt x="124" y="93"/>
                </a:lnTo>
                <a:lnTo>
                  <a:pt x="125" y="93"/>
                </a:lnTo>
                <a:lnTo>
                  <a:pt x="125" y="94"/>
                </a:lnTo>
                <a:lnTo>
                  <a:pt x="125" y="95"/>
                </a:lnTo>
                <a:lnTo>
                  <a:pt x="123" y="97"/>
                </a:lnTo>
                <a:lnTo>
                  <a:pt x="124" y="98"/>
                </a:lnTo>
                <a:lnTo>
                  <a:pt x="124" y="99"/>
                </a:lnTo>
                <a:lnTo>
                  <a:pt x="125" y="99"/>
                </a:lnTo>
                <a:lnTo>
                  <a:pt x="125" y="98"/>
                </a:lnTo>
                <a:lnTo>
                  <a:pt x="126" y="97"/>
                </a:lnTo>
                <a:lnTo>
                  <a:pt x="128" y="97"/>
                </a:lnTo>
                <a:lnTo>
                  <a:pt x="128" y="98"/>
                </a:lnTo>
                <a:lnTo>
                  <a:pt x="130" y="97"/>
                </a:lnTo>
                <a:lnTo>
                  <a:pt x="131" y="96"/>
                </a:lnTo>
                <a:lnTo>
                  <a:pt x="131" y="95"/>
                </a:lnTo>
                <a:lnTo>
                  <a:pt x="131" y="94"/>
                </a:lnTo>
                <a:lnTo>
                  <a:pt x="132" y="94"/>
                </a:lnTo>
                <a:lnTo>
                  <a:pt x="134" y="93"/>
                </a:lnTo>
                <a:lnTo>
                  <a:pt x="137" y="92"/>
                </a:lnTo>
                <a:lnTo>
                  <a:pt x="138" y="91"/>
                </a:lnTo>
                <a:lnTo>
                  <a:pt x="140" y="90"/>
                </a:lnTo>
                <a:lnTo>
                  <a:pt x="142" y="89"/>
                </a:lnTo>
                <a:lnTo>
                  <a:pt x="142" y="88"/>
                </a:lnTo>
                <a:lnTo>
                  <a:pt x="145" y="87"/>
                </a:lnTo>
                <a:lnTo>
                  <a:pt x="148" y="86"/>
                </a:lnTo>
                <a:lnTo>
                  <a:pt x="151" y="85"/>
                </a:lnTo>
                <a:lnTo>
                  <a:pt x="154" y="84"/>
                </a:lnTo>
                <a:lnTo>
                  <a:pt x="157" y="82"/>
                </a:lnTo>
                <a:lnTo>
                  <a:pt x="159" y="81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4" y="80"/>
                </a:lnTo>
                <a:lnTo>
                  <a:pt x="163" y="79"/>
                </a:lnTo>
                <a:lnTo>
                  <a:pt x="167" y="77"/>
                </a:lnTo>
                <a:lnTo>
                  <a:pt x="172" y="75"/>
                </a:lnTo>
                <a:lnTo>
                  <a:pt x="177" y="74"/>
                </a:lnTo>
                <a:lnTo>
                  <a:pt x="178" y="73"/>
                </a:lnTo>
                <a:lnTo>
                  <a:pt x="180" y="72"/>
                </a:lnTo>
                <a:lnTo>
                  <a:pt x="181" y="73"/>
                </a:lnTo>
                <a:lnTo>
                  <a:pt x="183" y="72"/>
                </a:lnTo>
                <a:lnTo>
                  <a:pt x="183" y="71"/>
                </a:lnTo>
                <a:lnTo>
                  <a:pt x="186" y="70"/>
                </a:lnTo>
                <a:lnTo>
                  <a:pt x="186" y="69"/>
                </a:lnTo>
                <a:lnTo>
                  <a:pt x="186" y="68"/>
                </a:lnTo>
                <a:lnTo>
                  <a:pt x="185" y="68"/>
                </a:lnTo>
                <a:lnTo>
                  <a:pt x="185" y="67"/>
                </a:lnTo>
                <a:lnTo>
                  <a:pt x="184" y="67"/>
                </a:lnTo>
                <a:lnTo>
                  <a:pt x="183" y="66"/>
                </a:lnTo>
                <a:lnTo>
                  <a:pt x="182" y="66"/>
                </a:lnTo>
                <a:lnTo>
                  <a:pt x="181" y="66"/>
                </a:lnTo>
                <a:lnTo>
                  <a:pt x="180" y="66"/>
                </a:lnTo>
                <a:lnTo>
                  <a:pt x="180" y="65"/>
                </a:lnTo>
                <a:lnTo>
                  <a:pt x="179" y="65"/>
                </a:lnTo>
                <a:lnTo>
                  <a:pt x="179" y="64"/>
                </a:lnTo>
                <a:lnTo>
                  <a:pt x="180" y="64"/>
                </a:lnTo>
                <a:lnTo>
                  <a:pt x="179" y="64"/>
                </a:lnTo>
                <a:lnTo>
                  <a:pt x="179" y="63"/>
                </a:lnTo>
                <a:lnTo>
                  <a:pt x="180" y="61"/>
                </a:lnTo>
                <a:lnTo>
                  <a:pt x="182" y="60"/>
                </a:lnTo>
                <a:lnTo>
                  <a:pt x="182" y="59"/>
                </a:lnTo>
                <a:lnTo>
                  <a:pt x="181" y="59"/>
                </a:lnTo>
                <a:lnTo>
                  <a:pt x="183" y="58"/>
                </a:lnTo>
                <a:lnTo>
                  <a:pt x="183" y="57"/>
                </a:lnTo>
                <a:lnTo>
                  <a:pt x="184" y="56"/>
                </a:lnTo>
                <a:lnTo>
                  <a:pt x="185" y="57"/>
                </a:lnTo>
                <a:lnTo>
                  <a:pt x="185" y="56"/>
                </a:lnTo>
                <a:lnTo>
                  <a:pt x="186" y="55"/>
                </a:lnTo>
                <a:lnTo>
                  <a:pt x="187" y="54"/>
                </a:lnTo>
                <a:lnTo>
                  <a:pt x="186" y="53"/>
                </a:lnTo>
                <a:lnTo>
                  <a:pt x="186" y="52"/>
                </a:lnTo>
                <a:lnTo>
                  <a:pt x="184" y="51"/>
                </a:lnTo>
                <a:lnTo>
                  <a:pt x="185" y="51"/>
                </a:lnTo>
                <a:lnTo>
                  <a:pt x="185" y="50"/>
                </a:lnTo>
                <a:lnTo>
                  <a:pt x="185" y="49"/>
                </a:lnTo>
                <a:lnTo>
                  <a:pt x="186" y="49"/>
                </a:lnTo>
                <a:lnTo>
                  <a:pt x="185" y="48"/>
                </a:lnTo>
                <a:lnTo>
                  <a:pt x="186" y="47"/>
                </a:lnTo>
                <a:lnTo>
                  <a:pt x="186" y="48"/>
                </a:lnTo>
                <a:lnTo>
                  <a:pt x="188" y="48"/>
                </a:lnTo>
                <a:lnTo>
                  <a:pt x="188" y="47"/>
                </a:lnTo>
                <a:lnTo>
                  <a:pt x="187" y="46"/>
                </a:lnTo>
                <a:lnTo>
                  <a:pt x="188" y="45"/>
                </a:lnTo>
                <a:lnTo>
                  <a:pt x="189" y="45"/>
                </a:lnTo>
                <a:lnTo>
                  <a:pt x="189" y="44"/>
                </a:lnTo>
                <a:lnTo>
                  <a:pt x="189" y="43"/>
                </a:lnTo>
                <a:lnTo>
                  <a:pt x="189" y="42"/>
                </a:lnTo>
                <a:lnTo>
                  <a:pt x="188" y="42"/>
                </a:lnTo>
                <a:lnTo>
                  <a:pt x="189" y="41"/>
                </a:lnTo>
                <a:lnTo>
                  <a:pt x="189" y="38"/>
                </a:lnTo>
                <a:lnTo>
                  <a:pt x="190" y="38"/>
                </a:lnTo>
                <a:lnTo>
                  <a:pt x="191" y="37"/>
                </a:lnTo>
                <a:lnTo>
                  <a:pt x="191" y="36"/>
                </a:lnTo>
                <a:lnTo>
                  <a:pt x="191" y="35"/>
                </a:lnTo>
                <a:lnTo>
                  <a:pt x="191" y="34"/>
                </a:lnTo>
                <a:lnTo>
                  <a:pt x="191" y="33"/>
                </a:lnTo>
                <a:lnTo>
                  <a:pt x="191" y="32"/>
                </a:lnTo>
                <a:lnTo>
                  <a:pt x="190" y="31"/>
                </a:lnTo>
                <a:lnTo>
                  <a:pt x="191" y="31"/>
                </a:lnTo>
                <a:lnTo>
                  <a:pt x="191" y="30"/>
                </a:lnTo>
                <a:lnTo>
                  <a:pt x="191" y="29"/>
                </a:lnTo>
                <a:lnTo>
                  <a:pt x="192" y="29"/>
                </a:lnTo>
                <a:lnTo>
                  <a:pt x="192" y="28"/>
                </a:lnTo>
                <a:lnTo>
                  <a:pt x="193" y="27"/>
                </a:lnTo>
                <a:lnTo>
                  <a:pt x="193" y="26"/>
                </a:lnTo>
                <a:lnTo>
                  <a:pt x="193" y="25"/>
                </a:lnTo>
                <a:lnTo>
                  <a:pt x="195" y="25"/>
                </a:lnTo>
                <a:lnTo>
                  <a:pt x="195" y="24"/>
                </a:lnTo>
                <a:lnTo>
                  <a:pt x="197" y="23"/>
                </a:lnTo>
                <a:lnTo>
                  <a:pt x="198" y="22"/>
                </a:lnTo>
                <a:lnTo>
                  <a:pt x="197" y="21"/>
                </a:lnTo>
                <a:lnTo>
                  <a:pt x="198" y="21"/>
                </a:lnTo>
                <a:lnTo>
                  <a:pt x="198" y="20"/>
                </a:lnTo>
                <a:lnTo>
                  <a:pt x="198" y="21"/>
                </a:lnTo>
                <a:lnTo>
                  <a:pt x="200" y="20"/>
                </a:lnTo>
                <a:lnTo>
                  <a:pt x="199" y="20"/>
                </a:lnTo>
                <a:lnTo>
                  <a:pt x="199" y="19"/>
                </a:lnTo>
                <a:lnTo>
                  <a:pt x="197" y="19"/>
                </a:lnTo>
                <a:lnTo>
                  <a:pt x="197" y="18"/>
                </a:lnTo>
                <a:lnTo>
                  <a:pt x="196" y="18"/>
                </a:lnTo>
                <a:lnTo>
                  <a:pt x="195" y="17"/>
                </a:lnTo>
                <a:lnTo>
                  <a:pt x="194" y="16"/>
                </a:lnTo>
                <a:lnTo>
                  <a:pt x="195" y="15"/>
                </a:lnTo>
                <a:lnTo>
                  <a:pt x="196" y="15"/>
                </a:lnTo>
                <a:lnTo>
                  <a:pt x="197" y="15"/>
                </a:lnTo>
                <a:lnTo>
                  <a:pt x="197" y="14"/>
                </a:lnTo>
                <a:lnTo>
                  <a:pt x="198" y="13"/>
                </a:lnTo>
                <a:lnTo>
                  <a:pt x="199" y="13"/>
                </a:lnTo>
                <a:lnTo>
                  <a:pt x="200" y="13"/>
                </a:lnTo>
                <a:lnTo>
                  <a:pt x="202" y="13"/>
                </a:lnTo>
                <a:lnTo>
                  <a:pt x="203" y="13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8" y="11"/>
                </a:lnTo>
                <a:lnTo>
                  <a:pt x="207" y="10"/>
                </a:lnTo>
                <a:lnTo>
                  <a:pt x="208" y="10"/>
                </a:lnTo>
                <a:lnTo>
                  <a:pt x="208" y="9"/>
                </a:lnTo>
                <a:lnTo>
                  <a:pt x="209" y="9"/>
                </a:lnTo>
                <a:lnTo>
                  <a:pt x="209" y="8"/>
                </a:lnTo>
                <a:lnTo>
                  <a:pt x="209" y="7"/>
                </a:lnTo>
                <a:lnTo>
                  <a:pt x="210" y="7"/>
                </a:lnTo>
                <a:lnTo>
                  <a:pt x="210" y="6"/>
                </a:lnTo>
                <a:lnTo>
                  <a:pt x="209" y="6"/>
                </a:lnTo>
                <a:lnTo>
                  <a:pt x="210" y="3"/>
                </a:lnTo>
                <a:lnTo>
                  <a:pt x="211" y="3"/>
                </a:lnTo>
                <a:lnTo>
                  <a:pt x="212" y="3"/>
                </a:lnTo>
                <a:lnTo>
                  <a:pt x="213" y="2"/>
                </a:lnTo>
                <a:lnTo>
                  <a:pt x="214" y="2"/>
                </a:lnTo>
                <a:lnTo>
                  <a:pt x="214" y="1"/>
                </a:lnTo>
                <a:lnTo>
                  <a:pt x="215" y="0"/>
                </a:lnTo>
                <a:lnTo>
                  <a:pt x="216" y="2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3"/>
                </a:lnTo>
                <a:lnTo>
                  <a:pt x="218" y="3"/>
                </a:lnTo>
                <a:lnTo>
                  <a:pt x="219" y="3"/>
                </a:lnTo>
                <a:lnTo>
                  <a:pt x="220" y="3"/>
                </a:lnTo>
                <a:lnTo>
                  <a:pt x="221" y="3"/>
                </a:lnTo>
                <a:lnTo>
                  <a:pt x="222" y="4"/>
                </a:lnTo>
                <a:lnTo>
                  <a:pt x="223" y="4"/>
                </a:lnTo>
                <a:lnTo>
                  <a:pt x="223" y="5"/>
                </a:lnTo>
                <a:lnTo>
                  <a:pt x="223" y="4"/>
                </a:lnTo>
                <a:lnTo>
                  <a:pt x="223" y="5"/>
                </a:lnTo>
                <a:lnTo>
                  <a:pt x="223" y="6"/>
                </a:lnTo>
                <a:lnTo>
                  <a:pt x="223" y="7"/>
                </a:lnTo>
                <a:lnTo>
                  <a:pt x="223" y="8"/>
                </a:lnTo>
                <a:lnTo>
                  <a:pt x="223" y="9"/>
                </a:lnTo>
                <a:lnTo>
                  <a:pt x="224" y="9"/>
                </a:lnTo>
                <a:lnTo>
                  <a:pt x="224" y="8"/>
                </a:lnTo>
                <a:lnTo>
                  <a:pt x="226" y="9"/>
                </a:lnTo>
                <a:lnTo>
                  <a:pt x="225" y="9"/>
                </a:lnTo>
                <a:lnTo>
                  <a:pt x="224" y="10"/>
                </a:lnTo>
                <a:lnTo>
                  <a:pt x="225" y="10"/>
                </a:lnTo>
                <a:lnTo>
                  <a:pt x="225" y="13"/>
                </a:lnTo>
                <a:lnTo>
                  <a:pt x="224" y="13"/>
                </a:lnTo>
                <a:lnTo>
                  <a:pt x="223" y="13"/>
                </a:lnTo>
                <a:lnTo>
                  <a:pt x="224" y="14"/>
                </a:lnTo>
                <a:lnTo>
                  <a:pt x="225" y="15"/>
                </a:lnTo>
                <a:lnTo>
                  <a:pt x="225" y="16"/>
                </a:lnTo>
                <a:lnTo>
                  <a:pt x="226" y="16"/>
                </a:lnTo>
                <a:lnTo>
                  <a:pt x="226" y="17"/>
                </a:lnTo>
                <a:lnTo>
                  <a:pt x="225" y="17"/>
                </a:lnTo>
                <a:lnTo>
                  <a:pt x="225" y="18"/>
                </a:lnTo>
                <a:lnTo>
                  <a:pt x="225" y="19"/>
                </a:lnTo>
                <a:lnTo>
                  <a:pt x="224" y="20"/>
                </a:lnTo>
                <a:lnTo>
                  <a:pt x="225" y="21"/>
                </a:lnTo>
                <a:lnTo>
                  <a:pt x="225" y="22"/>
                </a:lnTo>
                <a:lnTo>
                  <a:pt x="224" y="22"/>
                </a:lnTo>
                <a:lnTo>
                  <a:pt x="225" y="23"/>
                </a:lnTo>
                <a:lnTo>
                  <a:pt x="224" y="25"/>
                </a:lnTo>
                <a:lnTo>
                  <a:pt x="225" y="25"/>
                </a:lnTo>
                <a:lnTo>
                  <a:pt x="226" y="25"/>
                </a:lnTo>
                <a:lnTo>
                  <a:pt x="226" y="26"/>
                </a:lnTo>
                <a:lnTo>
                  <a:pt x="225" y="26"/>
                </a:lnTo>
                <a:lnTo>
                  <a:pt x="225" y="27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7" y="27"/>
                </a:lnTo>
                <a:lnTo>
                  <a:pt x="228" y="27"/>
                </a:lnTo>
                <a:lnTo>
                  <a:pt x="228" y="28"/>
                </a:lnTo>
                <a:lnTo>
                  <a:pt x="229" y="27"/>
                </a:lnTo>
                <a:lnTo>
                  <a:pt x="229" y="28"/>
                </a:lnTo>
                <a:lnTo>
                  <a:pt x="229" y="29"/>
                </a:lnTo>
                <a:lnTo>
                  <a:pt x="230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5" y="30"/>
                </a:lnTo>
                <a:lnTo>
                  <a:pt x="235" y="31"/>
                </a:lnTo>
                <a:lnTo>
                  <a:pt x="236" y="32"/>
                </a:lnTo>
                <a:lnTo>
                  <a:pt x="237" y="31"/>
                </a:lnTo>
                <a:lnTo>
                  <a:pt x="237" y="32"/>
                </a:lnTo>
                <a:lnTo>
                  <a:pt x="238" y="31"/>
                </a:lnTo>
                <a:lnTo>
                  <a:pt x="239" y="32"/>
                </a:lnTo>
                <a:lnTo>
                  <a:pt x="240" y="31"/>
                </a:lnTo>
                <a:lnTo>
                  <a:pt x="241" y="32"/>
                </a:lnTo>
                <a:lnTo>
                  <a:pt x="241" y="31"/>
                </a:lnTo>
                <a:lnTo>
                  <a:pt x="242" y="32"/>
                </a:lnTo>
                <a:lnTo>
                  <a:pt x="243" y="32"/>
                </a:lnTo>
                <a:lnTo>
                  <a:pt x="243" y="33"/>
                </a:lnTo>
                <a:lnTo>
                  <a:pt x="244" y="34"/>
                </a:lnTo>
                <a:lnTo>
                  <a:pt x="245" y="34"/>
                </a:lnTo>
                <a:lnTo>
                  <a:pt x="246" y="32"/>
                </a:lnTo>
                <a:lnTo>
                  <a:pt x="247" y="32"/>
                </a:lnTo>
                <a:lnTo>
                  <a:pt x="248" y="32"/>
                </a:lnTo>
                <a:lnTo>
                  <a:pt x="249" y="32"/>
                </a:lnTo>
                <a:lnTo>
                  <a:pt x="249" y="33"/>
                </a:lnTo>
                <a:lnTo>
                  <a:pt x="250" y="32"/>
                </a:lnTo>
                <a:lnTo>
                  <a:pt x="252" y="33"/>
                </a:lnTo>
                <a:lnTo>
                  <a:pt x="253" y="34"/>
                </a:lnTo>
                <a:lnTo>
                  <a:pt x="253" y="33"/>
                </a:lnTo>
                <a:lnTo>
                  <a:pt x="254" y="34"/>
                </a:lnTo>
                <a:lnTo>
                  <a:pt x="255" y="35"/>
                </a:lnTo>
                <a:lnTo>
                  <a:pt x="256" y="35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1" y="35"/>
                </a:lnTo>
                <a:lnTo>
                  <a:pt x="260" y="35"/>
                </a:lnTo>
                <a:lnTo>
                  <a:pt x="261" y="35"/>
                </a:lnTo>
                <a:lnTo>
                  <a:pt x="262" y="35"/>
                </a:lnTo>
                <a:lnTo>
                  <a:pt x="263" y="35"/>
                </a:lnTo>
                <a:lnTo>
                  <a:pt x="263" y="36"/>
                </a:lnTo>
                <a:lnTo>
                  <a:pt x="263" y="35"/>
                </a:lnTo>
                <a:lnTo>
                  <a:pt x="264" y="35"/>
                </a:lnTo>
                <a:lnTo>
                  <a:pt x="265" y="36"/>
                </a:lnTo>
                <a:lnTo>
                  <a:pt x="265" y="35"/>
                </a:lnTo>
                <a:lnTo>
                  <a:pt x="265" y="36"/>
                </a:lnTo>
                <a:lnTo>
                  <a:pt x="265" y="35"/>
                </a:lnTo>
                <a:lnTo>
                  <a:pt x="266" y="35"/>
                </a:lnTo>
                <a:lnTo>
                  <a:pt x="267" y="35"/>
                </a:lnTo>
                <a:lnTo>
                  <a:pt x="268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6"/>
                </a:lnTo>
                <a:lnTo>
                  <a:pt x="275" y="36"/>
                </a:lnTo>
                <a:lnTo>
                  <a:pt x="276" y="38"/>
                </a:lnTo>
                <a:lnTo>
                  <a:pt x="277" y="39"/>
                </a:lnTo>
                <a:lnTo>
                  <a:pt x="278" y="38"/>
                </a:lnTo>
                <a:lnTo>
                  <a:pt x="278" y="39"/>
                </a:lnTo>
                <a:lnTo>
                  <a:pt x="278" y="40"/>
                </a:lnTo>
                <a:lnTo>
                  <a:pt x="279" y="40"/>
                </a:lnTo>
                <a:lnTo>
                  <a:pt x="279" y="42"/>
                </a:lnTo>
                <a:lnTo>
                  <a:pt x="278" y="43"/>
                </a:lnTo>
                <a:lnTo>
                  <a:pt x="279" y="45"/>
                </a:lnTo>
                <a:lnTo>
                  <a:pt x="278" y="45"/>
                </a:lnTo>
                <a:lnTo>
                  <a:pt x="278" y="47"/>
                </a:lnTo>
                <a:lnTo>
                  <a:pt x="277" y="47"/>
                </a:lnTo>
                <a:lnTo>
                  <a:pt x="276" y="47"/>
                </a:lnTo>
                <a:lnTo>
                  <a:pt x="275" y="48"/>
                </a:lnTo>
                <a:lnTo>
                  <a:pt x="275" y="51"/>
                </a:lnTo>
                <a:lnTo>
                  <a:pt x="273" y="51"/>
                </a:lnTo>
                <a:lnTo>
                  <a:pt x="272" y="52"/>
                </a:lnTo>
                <a:lnTo>
                  <a:pt x="272" y="54"/>
                </a:lnTo>
                <a:lnTo>
                  <a:pt x="271" y="55"/>
                </a:lnTo>
                <a:lnTo>
                  <a:pt x="271" y="58"/>
                </a:lnTo>
                <a:lnTo>
                  <a:pt x="272" y="61"/>
                </a:lnTo>
                <a:lnTo>
                  <a:pt x="274" y="62"/>
                </a:lnTo>
                <a:lnTo>
                  <a:pt x="275" y="62"/>
                </a:lnTo>
                <a:lnTo>
                  <a:pt x="275" y="63"/>
                </a:lnTo>
                <a:lnTo>
                  <a:pt x="275" y="68"/>
                </a:lnTo>
                <a:lnTo>
                  <a:pt x="274" y="71"/>
                </a:lnTo>
                <a:lnTo>
                  <a:pt x="275" y="76"/>
                </a:lnTo>
                <a:lnTo>
                  <a:pt x="278" y="85"/>
                </a:lnTo>
                <a:lnTo>
                  <a:pt x="278" y="87"/>
                </a:lnTo>
                <a:lnTo>
                  <a:pt x="278" y="89"/>
                </a:lnTo>
                <a:lnTo>
                  <a:pt x="277" y="91"/>
                </a:lnTo>
                <a:lnTo>
                  <a:pt x="277" y="92"/>
                </a:lnTo>
                <a:lnTo>
                  <a:pt x="275" y="93"/>
                </a:lnTo>
                <a:lnTo>
                  <a:pt x="272" y="94"/>
                </a:lnTo>
                <a:lnTo>
                  <a:pt x="270" y="95"/>
                </a:lnTo>
                <a:lnTo>
                  <a:pt x="267" y="98"/>
                </a:lnTo>
                <a:lnTo>
                  <a:pt x="265" y="99"/>
                </a:lnTo>
                <a:lnTo>
                  <a:pt x="261" y="100"/>
                </a:lnTo>
                <a:lnTo>
                  <a:pt x="259" y="102"/>
                </a:lnTo>
                <a:lnTo>
                  <a:pt x="255" y="103"/>
                </a:lnTo>
                <a:lnTo>
                  <a:pt x="246" y="106"/>
                </a:lnTo>
                <a:lnTo>
                  <a:pt x="242" y="106"/>
                </a:lnTo>
                <a:lnTo>
                  <a:pt x="238" y="108"/>
                </a:lnTo>
                <a:lnTo>
                  <a:pt x="235" y="110"/>
                </a:lnTo>
                <a:lnTo>
                  <a:pt x="233" y="110"/>
                </a:lnTo>
                <a:lnTo>
                  <a:pt x="232" y="110"/>
                </a:lnTo>
                <a:lnTo>
                  <a:pt x="227" y="113"/>
                </a:lnTo>
                <a:lnTo>
                  <a:pt x="226" y="113"/>
                </a:lnTo>
                <a:lnTo>
                  <a:pt x="223" y="116"/>
                </a:lnTo>
                <a:lnTo>
                  <a:pt x="222" y="117"/>
                </a:lnTo>
                <a:lnTo>
                  <a:pt x="221" y="118"/>
                </a:lnTo>
                <a:lnTo>
                  <a:pt x="221" y="119"/>
                </a:lnTo>
                <a:lnTo>
                  <a:pt x="222" y="119"/>
                </a:lnTo>
                <a:lnTo>
                  <a:pt x="221" y="119"/>
                </a:lnTo>
                <a:lnTo>
                  <a:pt x="220" y="120"/>
                </a:lnTo>
                <a:lnTo>
                  <a:pt x="218" y="122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5" y="126"/>
                </a:lnTo>
                <a:lnTo>
                  <a:pt x="214" y="127"/>
                </a:lnTo>
                <a:lnTo>
                  <a:pt x="213" y="126"/>
                </a:lnTo>
                <a:lnTo>
                  <a:pt x="212" y="127"/>
                </a:lnTo>
                <a:lnTo>
                  <a:pt x="211" y="129"/>
                </a:lnTo>
                <a:lnTo>
                  <a:pt x="210" y="130"/>
                </a:lnTo>
                <a:lnTo>
                  <a:pt x="209" y="130"/>
                </a:lnTo>
                <a:lnTo>
                  <a:pt x="209" y="129"/>
                </a:lnTo>
                <a:lnTo>
                  <a:pt x="208" y="130"/>
                </a:lnTo>
                <a:lnTo>
                  <a:pt x="207" y="131"/>
                </a:lnTo>
                <a:lnTo>
                  <a:pt x="206" y="132"/>
                </a:lnTo>
                <a:lnTo>
                  <a:pt x="206" y="135"/>
                </a:lnTo>
                <a:lnTo>
                  <a:pt x="205" y="135"/>
                </a:lnTo>
                <a:lnTo>
                  <a:pt x="205" y="139"/>
                </a:lnTo>
                <a:lnTo>
                  <a:pt x="205" y="140"/>
                </a:lnTo>
                <a:lnTo>
                  <a:pt x="206" y="144"/>
                </a:lnTo>
                <a:lnTo>
                  <a:pt x="207" y="145"/>
                </a:lnTo>
                <a:lnTo>
                  <a:pt x="208" y="145"/>
                </a:lnTo>
                <a:lnTo>
                  <a:pt x="209" y="146"/>
                </a:lnTo>
                <a:lnTo>
                  <a:pt x="210" y="147"/>
                </a:lnTo>
                <a:lnTo>
                  <a:pt x="211" y="148"/>
                </a:lnTo>
                <a:lnTo>
                  <a:pt x="212" y="147"/>
                </a:lnTo>
                <a:lnTo>
                  <a:pt x="212" y="146"/>
                </a:lnTo>
                <a:lnTo>
                  <a:pt x="213" y="146"/>
                </a:lnTo>
                <a:lnTo>
                  <a:pt x="213" y="145"/>
                </a:lnTo>
                <a:lnTo>
                  <a:pt x="214" y="145"/>
                </a:lnTo>
                <a:lnTo>
                  <a:pt x="215" y="145"/>
                </a:lnTo>
                <a:lnTo>
                  <a:pt x="214" y="146"/>
                </a:lnTo>
                <a:lnTo>
                  <a:pt x="215" y="146"/>
                </a:lnTo>
                <a:lnTo>
                  <a:pt x="215" y="147"/>
                </a:lnTo>
                <a:lnTo>
                  <a:pt x="214" y="147"/>
                </a:lnTo>
                <a:lnTo>
                  <a:pt x="214" y="148"/>
                </a:lnTo>
                <a:lnTo>
                  <a:pt x="213" y="147"/>
                </a:lnTo>
                <a:lnTo>
                  <a:pt x="213" y="148"/>
                </a:lnTo>
                <a:lnTo>
                  <a:pt x="212" y="148"/>
                </a:lnTo>
                <a:lnTo>
                  <a:pt x="211" y="148"/>
                </a:lnTo>
                <a:lnTo>
                  <a:pt x="210" y="149"/>
                </a:lnTo>
                <a:lnTo>
                  <a:pt x="210" y="150"/>
                </a:lnTo>
                <a:lnTo>
                  <a:pt x="210" y="151"/>
                </a:lnTo>
                <a:lnTo>
                  <a:pt x="209" y="150"/>
                </a:lnTo>
                <a:lnTo>
                  <a:pt x="209" y="151"/>
                </a:lnTo>
                <a:lnTo>
                  <a:pt x="207" y="152"/>
                </a:lnTo>
                <a:lnTo>
                  <a:pt x="206" y="153"/>
                </a:lnTo>
                <a:lnTo>
                  <a:pt x="206" y="154"/>
                </a:lnTo>
                <a:lnTo>
                  <a:pt x="206" y="155"/>
                </a:lnTo>
                <a:lnTo>
                  <a:pt x="205" y="156"/>
                </a:lnTo>
                <a:lnTo>
                  <a:pt x="204" y="156"/>
                </a:lnTo>
                <a:lnTo>
                  <a:pt x="203" y="156"/>
                </a:lnTo>
                <a:lnTo>
                  <a:pt x="203" y="157"/>
                </a:lnTo>
                <a:lnTo>
                  <a:pt x="203" y="158"/>
                </a:lnTo>
                <a:lnTo>
                  <a:pt x="203" y="159"/>
                </a:lnTo>
                <a:lnTo>
                  <a:pt x="203" y="160"/>
                </a:lnTo>
                <a:lnTo>
                  <a:pt x="203" y="161"/>
                </a:lnTo>
                <a:lnTo>
                  <a:pt x="204" y="161"/>
                </a:lnTo>
                <a:lnTo>
                  <a:pt x="205" y="161"/>
                </a:lnTo>
                <a:lnTo>
                  <a:pt x="204" y="161"/>
                </a:lnTo>
                <a:lnTo>
                  <a:pt x="205" y="161"/>
                </a:lnTo>
                <a:lnTo>
                  <a:pt x="205" y="162"/>
                </a:lnTo>
                <a:lnTo>
                  <a:pt x="204" y="161"/>
                </a:lnTo>
                <a:lnTo>
                  <a:pt x="204" y="162"/>
                </a:lnTo>
                <a:lnTo>
                  <a:pt x="203" y="162"/>
                </a:lnTo>
                <a:lnTo>
                  <a:pt x="203" y="163"/>
                </a:lnTo>
                <a:lnTo>
                  <a:pt x="204" y="163"/>
                </a:lnTo>
                <a:lnTo>
                  <a:pt x="204" y="164"/>
                </a:lnTo>
                <a:lnTo>
                  <a:pt x="203" y="163"/>
                </a:lnTo>
                <a:lnTo>
                  <a:pt x="203" y="162"/>
                </a:lnTo>
                <a:lnTo>
                  <a:pt x="202" y="161"/>
                </a:lnTo>
                <a:lnTo>
                  <a:pt x="200" y="161"/>
                </a:lnTo>
                <a:lnTo>
                  <a:pt x="184" y="160"/>
                </a:lnTo>
                <a:lnTo>
                  <a:pt x="179" y="159"/>
                </a:lnTo>
                <a:lnTo>
                  <a:pt x="175" y="159"/>
                </a:lnTo>
                <a:lnTo>
                  <a:pt x="171" y="160"/>
                </a:lnTo>
                <a:lnTo>
                  <a:pt x="170" y="160"/>
                </a:lnTo>
                <a:lnTo>
                  <a:pt x="168" y="159"/>
                </a:lnTo>
                <a:lnTo>
                  <a:pt x="163" y="159"/>
                </a:lnTo>
                <a:lnTo>
                  <a:pt x="160" y="160"/>
                </a:lnTo>
                <a:lnTo>
                  <a:pt x="157" y="160"/>
                </a:lnTo>
                <a:lnTo>
                  <a:pt x="157" y="161"/>
                </a:lnTo>
                <a:lnTo>
                  <a:pt x="156" y="161"/>
                </a:lnTo>
                <a:lnTo>
                  <a:pt x="155" y="161"/>
                </a:lnTo>
                <a:lnTo>
                  <a:pt x="154" y="161"/>
                </a:lnTo>
                <a:lnTo>
                  <a:pt x="147" y="161"/>
                </a:lnTo>
                <a:lnTo>
                  <a:pt x="142" y="161"/>
                </a:lnTo>
                <a:lnTo>
                  <a:pt x="139" y="162"/>
                </a:lnTo>
                <a:lnTo>
                  <a:pt x="137" y="162"/>
                </a:lnTo>
                <a:lnTo>
                  <a:pt x="134" y="162"/>
                </a:lnTo>
                <a:lnTo>
                  <a:pt x="133" y="162"/>
                </a:lnTo>
                <a:lnTo>
                  <a:pt x="132" y="162"/>
                </a:lnTo>
                <a:lnTo>
                  <a:pt x="132" y="163"/>
                </a:lnTo>
                <a:lnTo>
                  <a:pt x="131" y="162"/>
                </a:lnTo>
                <a:lnTo>
                  <a:pt x="130" y="163"/>
                </a:lnTo>
                <a:lnTo>
                  <a:pt x="131" y="162"/>
                </a:lnTo>
                <a:lnTo>
                  <a:pt x="130" y="161"/>
                </a:lnTo>
                <a:lnTo>
                  <a:pt x="128" y="161"/>
                </a:lnTo>
                <a:lnTo>
                  <a:pt x="126" y="161"/>
                </a:lnTo>
                <a:lnTo>
                  <a:pt x="125" y="160"/>
                </a:lnTo>
                <a:lnTo>
                  <a:pt x="124" y="160"/>
                </a:lnTo>
                <a:lnTo>
                  <a:pt x="125" y="159"/>
                </a:lnTo>
                <a:lnTo>
                  <a:pt x="125" y="158"/>
                </a:lnTo>
                <a:lnTo>
                  <a:pt x="125" y="159"/>
                </a:lnTo>
                <a:lnTo>
                  <a:pt x="126" y="159"/>
                </a:lnTo>
                <a:lnTo>
                  <a:pt x="125" y="159"/>
                </a:lnTo>
                <a:lnTo>
                  <a:pt x="126" y="160"/>
                </a:lnTo>
                <a:lnTo>
                  <a:pt x="127" y="159"/>
                </a:lnTo>
                <a:lnTo>
                  <a:pt x="127" y="158"/>
                </a:lnTo>
                <a:lnTo>
                  <a:pt x="126" y="158"/>
                </a:lnTo>
                <a:lnTo>
                  <a:pt x="125" y="158"/>
                </a:lnTo>
                <a:lnTo>
                  <a:pt x="124" y="157"/>
                </a:lnTo>
                <a:lnTo>
                  <a:pt x="125" y="156"/>
                </a:lnTo>
                <a:lnTo>
                  <a:pt x="124" y="155"/>
                </a:lnTo>
                <a:lnTo>
                  <a:pt x="125" y="155"/>
                </a:lnTo>
                <a:lnTo>
                  <a:pt x="126" y="155"/>
                </a:lnTo>
                <a:lnTo>
                  <a:pt x="127" y="154"/>
                </a:lnTo>
                <a:lnTo>
                  <a:pt x="127" y="152"/>
                </a:lnTo>
                <a:lnTo>
                  <a:pt x="128" y="151"/>
                </a:lnTo>
                <a:lnTo>
                  <a:pt x="129" y="150"/>
                </a:lnTo>
                <a:lnTo>
                  <a:pt x="128" y="149"/>
                </a:lnTo>
                <a:lnTo>
                  <a:pt x="128" y="148"/>
                </a:lnTo>
                <a:lnTo>
                  <a:pt x="129" y="148"/>
                </a:lnTo>
                <a:lnTo>
                  <a:pt x="129" y="147"/>
                </a:lnTo>
                <a:lnTo>
                  <a:pt x="132" y="145"/>
                </a:lnTo>
                <a:lnTo>
                  <a:pt x="131" y="145"/>
                </a:lnTo>
                <a:lnTo>
                  <a:pt x="132" y="144"/>
                </a:lnTo>
                <a:lnTo>
                  <a:pt x="131" y="143"/>
                </a:lnTo>
                <a:lnTo>
                  <a:pt x="131" y="142"/>
                </a:lnTo>
                <a:lnTo>
                  <a:pt x="132" y="142"/>
                </a:lnTo>
                <a:lnTo>
                  <a:pt x="131" y="142"/>
                </a:lnTo>
                <a:lnTo>
                  <a:pt x="131" y="141"/>
                </a:lnTo>
                <a:lnTo>
                  <a:pt x="131" y="142"/>
                </a:lnTo>
                <a:lnTo>
                  <a:pt x="130" y="141"/>
                </a:lnTo>
                <a:lnTo>
                  <a:pt x="129" y="142"/>
                </a:lnTo>
                <a:lnTo>
                  <a:pt x="128" y="141"/>
                </a:lnTo>
                <a:lnTo>
                  <a:pt x="126" y="142"/>
                </a:lnTo>
                <a:lnTo>
                  <a:pt x="125" y="142"/>
                </a:lnTo>
                <a:lnTo>
                  <a:pt x="125" y="143"/>
                </a:lnTo>
                <a:lnTo>
                  <a:pt x="124" y="143"/>
                </a:lnTo>
                <a:lnTo>
                  <a:pt x="123" y="143"/>
                </a:lnTo>
                <a:lnTo>
                  <a:pt x="122" y="143"/>
                </a:lnTo>
                <a:lnTo>
                  <a:pt x="121" y="144"/>
                </a:lnTo>
                <a:lnTo>
                  <a:pt x="119" y="144"/>
                </a:lnTo>
                <a:lnTo>
                  <a:pt x="119" y="145"/>
                </a:lnTo>
                <a:lnTo>
                  <a:pt x="118" y="145"/>
                </a:lnTo>
                <a:lnTo>
                  <a:pt x="117" y="145"/>
                </a:lnTo>
                <a:lnTo>
                  <a:pt x="116" y="145"/>
                </a:lnTo>
                <a:lnTo>
                  <a:pt x="116" y="146"/>
                </a:lnTo>
                <a:lnTo>
                  <a:pt x="116" y="147"/>
                </a:lnTo>
                <a:lnTo>
                  <a:pt x="114" y="148"/>
                </a:lnTo>
                <a:lnTo>
                  <a:pt x="113" y="150"/>
                </a:lnTo>
                <a:lnTo>
                  <a:pt x="113" y="151"/>
                </a:lnTo>
                <a:lnTo>
                  <a:pt x="114" y="151"/>
                </a:lnTo>
                <a:lnTo>
                  <a:pt x="115" y="152"/>
                </a:lnTo>
                <a:lnTo>
                  <a:pt x="116" y="152"/>
                </a:lnTo>
                <a:lnTo>
                  <a:pt x="116" y="153"/>
                </a:lnTo>
                <a:lnTo>
                  <a:pt x="117" y="154"/>
                </a:lnTo>
                <a:lnTo>
                  <a:pt x="116" y="155"/>
                </a:lnTo>
                <a:lnTo>
                  <a:pt x="117" y="155"/>
                </a:lnTo>
                <a:lnTo>
                  <a:pt x="118" y="155"/>
                </a:lnTo>
                <a:lnTo>
                  <a:pt x="119" y="155"/>
                </a:lnTo>
                <a:lnTo>
                  <a:pt x="119" y="156"/>
                </a:lnTo>
                <a:lnTo>
                  <a:pt x="120" y="156"/>
                </a:lnTo>
                <a:lnTo>
                  <a:pt x="121" y="156"/>
                </a:lnTo>
                <a:lnTo>
                  <a:pt x="121" y="157"/>
                </a:lnTo>
                <a:lnTo>
                  <a:pt x="121" y="156"/>
                </a:lnTo>
                <a:lnTo>
                  <a:pt x="121" y="157"/>
                </a:lnTo>
                <a:lnTo>
                  <a:pt x="122" y="156"/>
                </a:lnTo>
                <a:lnTo>
                  <a:pt x="122" y="157"/>
                </a:lnTo>
                <a:lnTo>
                  <a:pt x="121" y="157"/>
                </a:lnTo>
                <a:lnTo>
                  <a:pt x="122" y="157"/>
                </a:lnTo>
                <a:lnTo>
                  <a:pt x="122" y="158"/>
                </a:lnTo>
                <a:lnTo>
                  <a:pt x="122" y="159"/>
                </a:lnTo>
                <a:lnTo>
                  <a:pt x="122" y="160"/>
                </a:lnTo>
                <a:lnTo>
                  <a:pt x="121" y="160"/>
                </a:lnTo>
                <a:lnTo>
                  <a:pt x="121" y="161"/>
                </a:lnTo>
                <a:lnTo>
                  <a:pt x="122" y="161"/>
                </a:lnTo>
                <a:lnTo>
                  <a:pt x="122" y="160"/>
                </a:lnTo>
                <a:lnTo>
                  <a:pt x="123" y="160"/>
                </a:lnTo>
                <a:lnTo>
                  <a:pt x="123" y="161"/>
                </a:lnTo>
                <a:lnTo>
                  <a:pt x="122" y="161"/>
                </a:lnTo>
                <a:lnTo>
                  <a:pt x="121" y="162"/>
                </a:lnTo>
                <a:lnTo>
                  <a:pt x="121" y="163"/>
                </a:lnTo>
                <a:lnTo>
                  <a:pt x="120" y="163"/>
                </a:lnTo>
                <a:lnTo>
                  <a:pt x="120" y="164"/>
                </a:lnTo>
                <a:lnTo>
                  <a:pt x="118" y="164"/>
                </a:lnTo>
                <a:lnTo>
                  <a:pt x="116" y="165"/>
                </a:lnTo>
                <a:lnTo>
                  <a:pt x="114" y="165"/>
                </a:lnTo>
                <a:lnTo>
                  <a:pt x="113" y="165"/>
                </a:lnTo>
                <a:lnTo>
                  <a:pt x="112" y="165"/>
                </a:lnTo>
                <a:lnTo>
                  <a:pt x="111" y="164"/>
                </a:lnTo>
                <a:lnTo>
                  <a:pt x="110" y="164"/>
                </a:lnTo>
                <a:lnTo>
                  <a:pt x="110" y="163"/>
                </a:lnTo>
                <a:lnTo>
                  <a:pt x="108" y="162"/>
                </a:lnTo>
                <a:lnTo>
                  <a:pt x="107" y="162"/>
                </a:lnTo>
                <a:lnTo>
                  <a:pt x="106" y="163"/>
                </a:lnTo>
                <a:lnTo>
                  <a:pt x="105" y="162"/>
                </a:lnTo>
                <a:lnTo>
                  <a:pt x="105" y="163"/>
                </a:lnTo>
                <a:lnTo>
                  <a:pt x="105" y="164"/>
                </a:lnTo>
                <a:lnTo>
                  <a:pt x="106" y="164"/>
                </a:lnTo>
                <a:lnTo>
                  <a:pt x="106" y="163"/>
                </a:lnTo>
                <a:lnTo>
                  <a:pt x="107" y="163"/>
                </a:lnTo>
                <a:lnTo>
                  <a:pt x="109" y="163"/>
                </a:lnTo>
                <a:lnTo>
                  <a:pt x="108" y="163"/>
                </a:lnTo>
                <a:lnTo>
                  <a:pt x="109" y="163"/>
                </a:lnTo>
                <a:lnTo>
                  <a:pt x="109" y="164"/>
                </a:lnTo>
                <a:lnTo>
                  <a:pt x="108" y="164"/>
                </a:lnTo>
                <a:lnTo>
                  <a:pt x="110" y="164"/>
                </a:lnTo>
                <a:lnTo>
                  <a:pt x="111" y="164"/>
                </a:lnTo>
                <a:lnTo>
                  <a:pt x="111" y="165"/>
                </a:lnTo>
                <a:lnTo>
                  <a:pt x="112" y="165"/>
                </a:lnTo>
                <a:lnTo>
                  <a:pt x="113" y="165"/>
                </a:lnTo>
                <a:lnTo>
                  <a:pt x="112" y="165"/>
                </a:lnTo>
                <a:lnTo>
                  <a:pt x="108" y="165"/>
                </a:lnTo>
                <a:lnTo>
                  <a:pt x="102" y="166"/>
                </a:lnTo>
                <a:lnTo>
                  <a:pt x="101" y="166"/>
                </a:lnTo>
                <a:lnTo>
                  <a:pt x="100" y="167"/>
                </a:lnTo>
                <a:lnTo>
                  <a:pt x="101" y="167"/>
                </a:lnTo>
                <a:lnTo>
                  <a:pt x="100" y="167"/>
                </a:lnTo>
                <a:lnTo>
                  <a:pt x="99" y="167"/>
                </a:lnTo>
                <a:lnTo>
                  <a:pt x="98" y="168"/>
                </a:lnTo>
                <a:lnTo>
                  <a:pt x="96" y="168"/>
                </a:lnTo>
                <a:lnTo>
                  <a:pt x="95" y="169"/>
                </a:lnTo>
                <a:lnTo>
                  <a:pt x="94" y="169"/>
                </a:lnTo>
                <a:lnTo>
                  <a:pt x="95" y="170"/>
                </a:lnTo>
                <a:lnTo>
                  <a:pt x="94" y="170"/>
                </a:lnTo>
                <a:lnTo>
                  <a:pt x="93" y="170"/>
                </a:lnTo>
                <a:lnTo>
                  <a:pt x="93" y="169"/>
                </a:lnTo>
                <a:lnTo>
                  <a:pt x="93" y="168"/>
                </a:lnTo>
                <a:lnTo>
                  <a:pt x="91" y="168"/>
                </a:lnTo>
                <a:lnTo>
                  <a:pt x="86" y="168"/>
                </a:lnTo>
                <a:lnTo>
                  <a:pt x="79" y="169"/>
                </a:lnTo>
                <a:lnTo>
                  <a:pt x="73" y="170"/>
                </a:lnTo>
                <a:lnTo>
                  <a:pt x="66" y="171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62" y="169"/>
                </a:lnTo>
                <a:lnTo>
                  <a:pt x="63" y="170"/>
                </a:lnTo>
                <a:lnTo>
                  <a:pt x="63" y="169"/>
                </a:lnTo>
                <a:lnTo>
                  <a:pt x="64" y="168"/>
                </a:lnTo>
                <a:lnTo>
                  <a:pt x="66" y="167"/>
                </a:lnTo>
                <a:lnTo>
                  <a:pt x="67" y="168"/>
                </a:lnTo>
                <a:lnTo>
                  <a:pt x="68" y="168"/>
                </a:lnTo>
                <a:lnTo>
                  <a:pt x="70" y="169"/>
                </a:lnTo>
                <a:lnTo>
                  <a:pt x="71" y="169"/>
                </a:lnTo>
                <a:lnTo>
                  <a:pt x="71" y="168"/>
                </a:lnTo>
                <a:lnTo>
                  <a:pt x="70" y="167"/>
                </a:lnTo>
                <a:lnTo>
                  <a:pt x="70" y="166"/>
                </a:lnTo>
                <a:lnTo>
                  <a:pt x="69" y="166"/>
                </a:lnTo>
                <a:lnTo>
                  <a:pt x="70" y="166"/>
                </a:lnTo>
                <a:lnTo>
                  <a:pt x="70" y="167"/>
                </a:lnTo>
                <a:lnTo>
                  <a:pt x="73" y="168"/>
                </a:lnTo>
                <a:lnTo>
                  <a:pt x="75" y="168"/>
                </a:lnTo>
                <a:lnTo>
                  <a:pt x="77" y="168"/>
                </a:lnTo>
                <a:lnTo>
                  <a:pt x="83" y="168"/>
                </a:lnTo>
                <a:lnTo>
                  <a:pt x="87" y="168"/>
                </a:lnTo>
                <a:lnTo>
                  <a:pt x="90" y="167"/>
                </a:lnTo>
                <a:lnTo>
                  <a:pt x="91" y="167"/>
                </a:lnTo>
                <a:lnTo>
                  <a:pt x="93" y="168"/>
                </a:lnTo>
                <a:lnTo>
                  <a:pt x="93" y="169"/>
                </a:lnTo>
                <a:lnTo>
                  <a:pt x="94" y="168"/>
                </a:lnTo>
                <a:lnTo>
                  <a:pt x="93" y="168"/>
                </a:lnTo>
                <a:lnTo>
                  <a:pt x="93" y="167"/>
                </a:lnTo>
                <a:lnTo>
                  <a:pt x="93" y="168"/>
                </a:lnTo>
                <a:lnTo>
                  <a:pt x="92" y="167"/>
                </a:lnTo>
                <a:lnTo>
                  <a:pt x="91" y="167"/>
                </a:lnTo>
                <a:lnTo>
                  <a:pt x="91" y="166"/>
                </a:lnTo>
                <a:lnTo>
                  <a:pt x="90" y="165"/>
                </a:lnTo>
                <a:lnTo>
                  <a:pt x="88" y="165"/>
                </a:lnTo>
                <a:lnTo>
                  <a:pt x="87" y="165"/>
                </a:lnTo>
                <a:lnTo>
                  <a:pt x="87" y="163"/>
                </a:lnTo>
                <a:lnTo>
                  <a:pt x="86" y="163"/>
                </a:lnTo>
                <a:lnTo>
                  <a:pt x="85" y="163"/>
                </a:lnTo>
                <a:lnTo>
                  <a:pt x="85" y="164"/>
                </a:lnTo>
                <a:lnTo>
                  <a:pt x="85" y="163"/>
                </a:lnTo>
                <a:lnTo>
                  <a:pt x="84" y="163"/>
                </a:lnTo>
                <a:lnTo>
                  <a:pt x="83" y="162"/>
                </a:lnTo>
                <a:lnTo>
                  <a:pt x="82" y="162"/>
                </a:lnTo>
                <a:lnTo>
                  <a:pt x="83" y="161"/>
                </a:lnTo>
                <a:lnTo>
                  <a:pt x="82" y="161"/>
                </a:lnTo>
                <a:lnTo>
                  <a:pt x="79" y="159"/>
                </a:lnTo>
                <a:lnTo>
                  <a:pt x="79" y="158"/>
                </a:lnTo>
                <a:lnTo>
                  <a:pt x="78" y="158"/>
                </a:lnTo>
                <a:lnTo>
                  <a:pt x="77" y="158"/>
                </a:lnTo>
                <a:lnTo>
                  <a:pt x="76" y="158"/>
                </a:lnTo>
                <a:lnTo>
                  <a:pt x="75" y="159"/>
                </a:lnTo>
                <a:lnTo>
                  <a:pt x="74" y="159"/>
                </a:lnTo>
                <a:lnTo>
                  <a:pt x="73" y="158"/>
                </a:lnTo>
                <a:lnTo>
                  <a:pt x="74" y="158"/>
                </a:lnTo>
                <a:lnTo>
                  <a:pt x="75" y="158"/>
                </a:lnTo>
                <a:lnTo>
                  <a:pt x="74" y="157"/>
                </a:lnTo>
                <a:lnTo>
                  <a:pt x="73" y="157"/>
                </a:lnTo>
                <a:lnTo>
                  <a:pt x="72" y="158"/>
                </a:lnTo>
                <a:lnTo>
                  <a:pt x="71" y="158"/>
                </a:lnTo>
                <a:lnTo>
                  <a:pt x="70" y="158"/>
                </a:lnTo>
                <a:lnTo>
                  <a:pt x="69" y="159"/>
                </a:lnTo>
                <a:lnTo>
                  <a:pt x="67" y="159"/>
                </a:lnTo>
                <a:lnTo>
                  <a:pt x="66" y="159"/>
                </a:lnTo>
                <a:lnTo>
                  <a:pt x="65" y="159"/>
                </a:lnTo>
                <a:lnTo>
                  <a:pt x="64" y="159"/>
                </a:lnTo>
                <a:lnTo>
                  <a:pt x="63" y="160"/>
                </a:lnTo>
                <a:lnTo>
                  <a:pt x="62" y="160"/>
                </a:lnTo>
                <a:lnTo>
                  <a:pt x="61" y="161"/>
                </a:lnTo>
                <a:lnTo>
                  <a:pt x="60" y="163"/>
                </a:lnTo>
                <a:lnTo>
                  <a:pt x="59" y="163"/>
                </a:lnTo>
                <a:lnTo>
                  <a:pt x="60" y="161"/>
                </a:lnTo>
                <a:lnTo>
                  <a:pt x="59" y="161"/>
                </a:lnTo>
                <a:lnTo>
                  <a:pt x="60" y="161"/>
                </a:lnTo>
                <a:lnTo>
                  <a:pt x="59" y="160"/>
                </a:lnTo>
                <a:lnTo>
                  <a:pt x="59" y="161"/>
                </a:lnTo>
                <a:lnTo>
                  <a:pt x="57" y="161"/>
                </a:lnTo>
                <a:lnTo>
                  <a:pt x="57" y="162"/>
                </a:lnTo>
                <a:lnTo>
                  <a:pt x="57" y="164"/>
                </a:lnTo>
                <a:lnTo>
                  <a:pt x="56" y="164"/>
                </a:lnTo>
                <a:lnTo>
                  <a:pt x="56" y="165"/>
                </a:lnTo>
                <a:lnTo>
                  <a:pt x="55" y="166"/>
                </a:lnTo>
                <a:lnTo>
                  <a:pt x="53" y="167"/>
                </a:lnTo>
                <a:lnTo>
                  <a:pt x="52" y="167"/>
                </a:lnTo>
                <a:lnTo>
                  <a:pt x="52" y="168"/>
                </a:lnTo>
                <a:lnTo>
                  <a:pt x="52" y="167"/>
                </a:lnTo>
                <a:lnTo>
                  <a:pt x="51" y="167"/>
                </a:lnTo>
                <a:lnTo>
                  <a:pt x="50" y="167"/>
                </a:lnTo>
                <a:lnTo>
                  <a:pt x="50" y="168"/>
                </a:lnTo>
                <a:lnTo>
                  <a:pt x="49" y="168"/>
                </a:lnTo>
                <a:lnTo>
                  <a:pt x="48" y="167"/>
                </a:lnTo>
                <a:lnTo>
                  <a:pt x="47" y="168"/>
                </a:lnTo>
                <a:lnTo>
                  <a:pt x="46" y="168"/>
                </a:lnTo>
                <a:lnTo>
                  <a:pt x="45" y="168"/>
                </a:lnTo>
                <a:lnTo>
                  <a:pt x="46" y="166"/>
                </a:lnTo>
                <a:lnTo>
                  <a:pt x="47" y="165"/>
                </a:lnTo>
                <a:lnTo>
                  <a:pt x="45" y="165"/>
                </a:lnTo>
                <a:lnTo>
                  <a:pt x="45" y="164"/>
                </a:lnTo>
                <a:lnTo>
                  <a:pt x="44" y="165"/>
                </a:lnTo>
                <a:lnTo>
                  <a:pt x="43" y="165"/>
                </a:lnTo>
                <a:lnTo>
                  <a:pt x="42" y="165"/>
                </a:lnTo>
                <a:lnTo>
                  <a:pt x="42" y="166"/>
                </a:lnTo>
                <a:lnTo>
                  <a:pt x="41" y="166"/>
                </a:lnTo>
                <a:lnTo>
                  <a:pt x="41" y="165"/>
                </a:lnTo>
                <a:lnTo>
                  <a:pt x="40" y="165"/>
                </a:lnTo>
                <a:lnTo>
                  <a:pt x="39" y="165"/>
                </a:lnTo>
                <a:lnTo>
                  <a:pt x="39" y="166"/>
                </a:lnTo>
                <a:lnTo>
                  <a:pt x="38" y="166"/>
                </a:lnTo>
                <a:lnTo>
                  <a:pt x="38" y="167"/>
                </a:lnTo>
                <a:lnTo>
                  <a:pt x="38" y="166"/>
                </a:lnTo>
                <a:lnTo>
                  <a:pt x="37" y="166"/>
                </a:lnTo>
                <a:lnTo>
                  <a:pt x="37" y="165"/>
                </a:lnTo>
                <a:lnTo>
                  <a:pt x="38" y="164"/>
                </a:lnTo>
                <a:lnTo>
                  <a:pt x="39" y="164"/>
                </a:lnTo>
                <a:lnTo>
                  <a:pt x="39" y="163"/>
                </a:lnTo>
                <a:lnTo>
                  <a:pt x="40" y="163"/>
                </a:lnTo>
                <a:lnTo>
                  <a:pt x="41" y="163"/>
                </a:lnTo>
                <a:lnTo>
                  <a:pt x="41" y="162"/>
                </a:lnTo>
                <a:lnTo>
                  <a:pt x="41" y="161"/>
                </a:lnTo>
                <a:lnTo>
                  <a:pt x="40" y="161"/>
                </a:lnTo>
                <a:lnTo>
                  <a:pt x="39" y="161"/>
                </a:lnTo>
                <a:lnTo>
                  <a:pt x="38" y="161"/>
                </a:lnTo>
                <a:lnTo>
                  <a:pt x="39" y="161"/>
                </a:lnTo>
                <a:lnTo>
                  <a:pt x="39" y="160"/>
                </a:lnTo>
                <a:lnTo>
                  <a:pt x="40" y="160"/>
                </a:lnTo>
                <a:lnTo>
                  <a:pt x="39" y="160"/>
                </a:lnTo>
                <a:lnTo>
                  <a:pt x="40" y="159"/>
                </a:lnTo>
                <a:lnTo>
                  <a:pt x="39" y="159"/>
                </a:lnTo>
                <a:lnTo>
                  <a:pt x="39" y="158"/>
                </a:lnTo>
                <a:lnTo>
                  <a:pt x="39" y="159"/>
                </a:lnTo>
                <a:lnTo>
                  <a:pt x="38" y="158"/>
                </a:lnTo>
                <a:lnTo>
                  <a:pt x="38" y="159"/>
                </a:lnTo>
                <a:lnTo>
                  <a:pt x="37" y="158"/>
                </a:lnTo>
                <a:lnTo>
                  <a:pt x="37" y="159"/>
                </a:lnTo>
                <a:lnTo>
                  <a:pt x="36" y="160"/>
                </a:lnTo>
                <a:lnTo>
                  <a:pt x="37" y="161"/>
                </a:lnTo>
                <a:lnTo>
                  <a:pt x="37" y="160"/>
                </a:lnTo>
                <a:lnTo>
                  <a:pt x="38" y="160"/>
                </a:lnTo>
                <a:lnTo>
                  <a:pt x="37" y="161"/>
                </a:lnTo>
                <a:lnTo>
                  <a:pt x="36" y="161"/>
                </a:lnTo>
                <a:lnTo>
                  <a:pt x="35" y="162"/>
                </a:lnTo>
                <a:lnTo>
                  <a:pt x="35" y="161"/>
                </a:lnTo>
                <a:lnTo>
                  <a:pt x="35" y="162"/>
                </a:lnTo>
                <a:lnTo>
                  <a:pt x="35" y="161"/>
                </a:lnTo>
                <a:lnTo>
                  <a:pt x="34" y="161"/>
                </a:lnTo>
                <a:lnTo>
                  <a:pt x="33" y="160"/>
                </a:lnTo>
                <a:lnTo>
                  <a:pt x="33" y="161"/>
                </a:lnTo>
                <a:lnTo>
                  <a:pt x="32" y="161"/>
                </a:lnTo>
                <a:lnTo>
                  <a:pt x="32" y="162"/>
                </a:lnTo>
                <a:lnTo>
                  <a:pt x="32" y="163"/>
                </a:lnTo>
                <a:lnTo>
                  <a:pt x="31" y="164"/>
                </a:lnTo>
                <a:lnTo>
                  <a:pt x="32" y="164"/>
                </a:lnTo>
                <a:lnTo>
                  <a:pt x="33" y="164"/>
                </a:lnTo>
                <a:lnTo>
                  <a:pt x="32" y="165"/>
                </a:lnTo>
                <a:lnTo>
                  <a:pt x="31" y="165"/>
                </a:lnTo>
                <a:lnTo>
                  <a:pt x="31" y="166"/>
                </a:lnTo>
                <a:lnTo>
                  <a:pt x="32" y="166"/>
                </a:lnTo>
                <a:lnTo>
                  <a:pt x="31" y="166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8" y="166"/>
                </a:lnTo>
                <a:lnTo>
                  <a:pt x="27" y="167"/>
                </a:lnTo>
                <a:lnTo>
                  <a:pt x="27" y="166"/>
                </a:lnTo>
                <a:lnTo>
                  <a:pt x="26" y="166"/>
                </a:lnTo>
                <a:lnTo>
                  <a:pt x="25" y="166"/>
                </a:lnTo>
                <a:lnTo>
                  <a:pt x="24" y="167"/>
                </a:lnTo>
                <a:lnTo>
                  <a:pt x="23" y="167"/>
                </a:lnTo>
                <a:lnTo>
                  <a:pt x="22" y="168"/>
                </a:lnTo>
                <a:lnTo>
                  <a:pt x="21" y="168"/>
                </a:lnTo>
                <a:lnTo>
                  <a:pt x="20" y="169"/>
                </a:lnTo>
                <a:lnTo>
                  <a:pt x="21" y="168"/>
                </a:lnTo>
                <a:lnTo>
                  <a:pt x="19" y="168"/>
                </a:lnTo>
                <a:lnTo>
                  <a:pt x="18" y="168"/>
                </a:lnTo>
                <a:lnTo>
                  <a:pt x="17" y="168"/>
                </a:lnTo>
                <a:lnTo>
                  <a:pt x="16" y="168"/>
                </a:lnTo>
                <a:lnTo>
                  <a:pt x="15" y="168"/>
                </a:lnTo>
                <a:lnTo>
                  <a:pt x="15" y="169"/>
                </a:lnTo>
                <a:lnTo>
                  <a:pt x="14" y="169"/>
                </a:lnTo>
                <a:lnTo>
                  <a:pt x="14" y="170"/>
                </a:lnTo>
                <a:lnTo>
                  <a:pt x="13" y="171"/>
                </a:lnTo>
                <a:lnTo>
                  <a:pt x="14" y="171"/>
                </a:lnTo>
                <a:lnTo>
                  <a:pt x="13" y="171"/>
                </a:lnTo>
                <a:lnTo>
                  <a:pt x="13" y="173"/>
                </a:lnTo>
                <a:lnTo>
                  <a:pt x="14" y="174"/>
                </a:lnTo>
                <a:lnTo>
                  <a:pt x="13" y="174"/>
                </a:lnTo>
                <a:lnTo>
                  <a:pt x="13" y="175"/>
                </a:lnTo>
                <a:lnTo>
                  <a:pt x="13" y="176"/>
                </a:lnTo>
                <a:lnTo>
                  <a:pt x="12" y="176"/>
                </a:lnTo>
                <a:lnTo>
                  <a:pt x="12" y="177"/>
                </a:lnTo>
                <a:lnTo>
                  <a:pt x="13" y="177"/>
                </a:lnTo>
                <a:lnTo>
                  <a:pt x="12" y="178"/>
                </a:lnTo>
                <a:lnTo>
                  <a:pt x="12" y="179"/>
                </a:lnTo>
                <a:lnTo>
                  <a:pt x="12" y="180"/>
                </a:lnTo>
                <a:lnTo>
                  <a:pt x="12" y="181"/>
                </a:lnTo>
                <a:lnTo>
                  <a:pt x="13" y="181"/>
                </a:lnTo>
                <a:lnTo>
                  <a:pt x="14" y="181"/>
                </a:lnTo>
                <a:lnTo>
                  <a:pt x="15" y="181"/>
                </a:lnTo>
                <a:lnTo>
                  <a:pt x="15" y="180"/>
                </a:lnTo>
                <a:lnTo>
                  <a:pt x="15" y="179"/>
                </a:lnTo>
                <a:lnTo>
                  <a:pt x="15" y="180"/>
                </a:lnTo>
                <a:lnTo>
                  <a:pt x="15" y="179"/>
                </a:lnTo>
                <a:lnTo>
                  <a:pt x="16" y="179"/>
                </a:lnTo>
                <a:lnTo>
                  <a:pt x="16" y="178"/>
                </a:lnTo>
                <a:lnTo>
                  <a:pt x="17" y="178"/>
                </a:lnTo>
                <a:lnTo>
                  <a:pt x="18" y="178"/>
                </a:lnTo>
                <a:lnTo>
                  <a:pt x="18" y="179"/>
                </a:lnTo>
                <a:lnTo>
                  <a:pt x="19" y="179"/>
                </a:lnTo>
                <a:lnTo>
                  <a:pt x="18" y="180"/>
                </a:lnTo>
                <a:lnTo>
                  <a:pt x="18" y="181"/>
                </a:lnTo>
                <a:lnTo>
                  <a:pt x="18" y="180"/>
                </a:lnTo>
                <a:lnTo>
                  <a:pt x="17" y="181"/>
                </a:lnTo>
                <a:lnTo>
                  <a:pt x="18" y="180"/>
                </a:lnTo>
                <a:lnTo>
                  <a:pt x="16" y="181"/>
                </a:lnTo>
                <a:lnTo>
                  <a:pt x="16" y="180"/>
                </a:lnTo>
                <a:lnTo>
                  <a:pt x="15" y="180"/>
                </a:lnTo>
                <a:lnTo>
                  <a:pt x="16" y="181"/>
                </a:lnTo>
                <a:lnTo>
                  <a:pt x="15" y="181"/>
                </a:lnTo>
                <a:lnTo>
                  <a:pt x="16" y="181"/>
                </a:lnTo>
                <a:lnTo>
                  <a:pt x="15" y="181"/>
                </a:lnTo>
                <a:lnTo>
                  <a:pt x="15" y="182"/>
                </a:lnTo>
                <a:lnTo>
                  <a:pt x="14" y="182"/>
                </a:lnTo>
                <a:lnTo>
                  <a:pt x="15" y="182"/>
                </a:lnTo>
                <a:lnTo>
                  <a:pt x="13" y="183"/>
                </a:lnTo>
                <a:lnTo>
                  <a:pt x="15" y="183"/>
                </a:lnTo>
                <a:lnTo>
                  <a:pt x="15" y="182"/>
                </a:lnTo>
                <a:lnTo>
                  <a:pt x="15" y="183"/>
                </a:lnTo>
                <a:lnTo>
                  <a:pt x="15" y="182"/>
                </a:lnTo>
                <a:lnTo>
                  <a:pt x="16" y="182"/>
                </a:lnTo>
                <a:lnTo>
                  <a:pt x="16" y="181"/>
                </a:lnTo>
                <a:lnTo>
                  <a:pt x="18" y="181"/>
                </a:lnTo>
                <a:lnTo>
                  <a:pt x="18" y="182"/>
                </a:lnTo>
                <a:lnTo>
                  <a:pt x="19" y="181"/>
                </a:lnTo>
                <a:lnTo>
                  <a:pt x="18" y="182"/>
                </a:lnTo>
                <a:lnTo>
                  <a:pt x="17" y="184"/>
                </a:lnTo>
                <a:lnTo>
                  <a:pt x="16" y="186"/>
                </a:lnTo>
                <a:lnTo>
                  <a:pt x="17" y="186"/>
                </a:lnTo>
                <a:lnTo>
                  <a:pt x="17" y="185"/>
                </a:lnTo>
                <a:lnTo>
                  <a:pt x="18" y="185"/>
                </a:lnTo>
                <a:lnTo>
                  <a:pt x="18" y="183"/>
                </a:lnTo>
                <a:lnTo>
                  <a:pt x="20" y="182"/>
                </a:lnTo>
                <a:lnTo>
                  <a:pt x="20" y="181"/>
                </a:lnTo>
                <a:lnTo>
                  <a:pt x="21" y="181"/>
                </a:lnTo>
                <a:lnTo>
                  <a:pt x="22" y="181"/>
                </a:lnTo>
                <a:lnTo>
                  <a:pt x="23" y="181"/>
                </a:lnTo>
                <a:lnTo>
                  <a:pt x="21" y="182"/>
                </a:lnTo>
                <a:lnTo>
                  <a:pt x="22" y="183"/>
                </a:lnTo>
                <a:lnTo>
                  <a:pt x="21" y="184"/>
                </a:lnTo>
                <a:lnTo>
                  <a:pt x="22" y="184"/>
                </a:lnTo>
                <a:lnTo>
                  <a:pt x="23" y="184"/>
                </a:lnTo>
                <a:lnTo>
                  <a:pt x="24" y="184"/>
                </a:lnTo>
                <a:lnTo>
                  <a:pt x="26" y="185"/>
                </a:lnTo>
                <a:lnTo>
                  <a:pt x="27" y="186"/>
                </a:lnTo>
                <a:lnTo>
                  <a:pt x="27" y="187"/>
                </a:lnTo>
                <a:lnTo>
                  <a:pt x="26" y="186"/>
                </a:lnTo>
                <a:lnTo>
                  <a:pt x="25" y="185"/>
                </a:lnTo>
                <a:lnTo>
                  <a:pt x="24" y="186"/>
                </a:lnTo>
                <a:lnTo>
                  <a:pt x="24" y="187"/>
                </a:lnTo>
                <a:lnTo>
                  <a:pt x="23" y="187"/>
                </a:lnTo>
                <a:lnTo>
                  <a:pt x="22" y="188"/>
                </a:lnTo>
                <a:lnTo>
                  <a:pt x="23" y="188"/>
                </a:lnTo>
                <a:lnTo>
                  <a:pt x="21" y="190"/>
                </a:lnTo>
                <a:lnTo>
                  <a:pt x="20" y="190"/>
                </a:lnTo>
                <a:lnTo>
                  <a:pt x="20" y="191"/>
                </a:lnTo>
                <a:lnTo>
                  <a:pt x="19" y="191"/>
                </a:lnTo>
                <a:lnTo>
                  <a:pt x="20" y="190"/>
                </a:lnTo>
                <a:lnTo>
                  <a:pt x="19" y="190"/>
                </a:lnTo>
                <a:lnTo>
                  <a:pt x="18" y="190"/>
                </a:lnTo>
                <a:lnTo>
                  <a:pt x="18" y="189"/>
                </a:lnTo>
                <a:lnTo>
                  <a:pt x="18" y="190"/>
                </a:lnTo>
                <a:lnTo>
                  <a:pt x="18" y="189"/>
                </a:lnTo>
                <a:lnTo>
                  <a:pt x="17" y="189"/>
                </a:lnTo>
                <a:lnTo>
                  <a:pt x="16" y="189"/>
                </a:lnTo>
                <a:lnTo>
                  <a:pt x="15" y="189"/>
                </a:lnTo>
                <a:lnTo>
                  <a:pt x="15" y="190"/>
                </a:lnTo>
                <a:lnTo>
                  <a:pt x="15" y="189"/>
                </a:lnTo>
                <a:lnTo>
                  <a:pt x="14" y="189"/>
                </a:lnTo>
                <a:lnTo>
                  <a:pt x="14" y="190"/>
                </a:lnTo>
                <a:lnTo>
                  <a:pt x="12" y="189"/>
                </a:lnTo>
                <a:lnTo>
                  <a:pt x="12" y="190"/>
                </a:lnTo>
                <a:lnTo>
                  <a:pt x="11" y="190"/>
                </a:lnTo>
                <a:lnTo>
                  <a:pt x="12" y="190"/>
                </a:lnTo>
                <a:lnTo>
                  <a:pt x="11" y="190"/>
                </a:lnTo>
                <a:lnTo>
                  <a:pt x="11" y="191"/>
                </a:lnTo>
                <a:lnTo>
                  <a:pt x="10" y="191"/>
                </a:lnTo>
                <a:lnTo>
                  <a:pt x="10" y="190"/>
                </a:lnTo>
                <a:lnTo>
                  <a:pt x="9" y="190"/>
                </a:lnTo>
                <a:lnTo>
                  <a:pt x="9" y="189"/>
                </a:lnTo>
                <a:lnTo>
                  <a:pt x="7" y="189"/>
                </a:lnTo>
                <a:lnTo>
                  <a:pt x="7" y="188"/>
                </a:lnTo>
                <a:lnTo>
                  <a:pt x="7" y="187"/>
                </a:lnTo>
                <a:lnTo>
                  <a:pt x="7" y="186"/>
                </a:lnTo>
                <a:lnTo>
                  <a:pt x="6" y="185"/>
                </a:lnTo>
                <a:lnTo>
                  <a:pt x="5" y="185"/>
                </a:lnTo>
                <a:lnTo>
                  <a:pt x="4" y="185"/>
                </a:lnTo>
                <a:lnTo>
                  <a:pt x="4" y="184"/>
                </a:lnTo>
                <a:lnTo>
                  <a:pt x="3" y="184"/>
                </a:lnTo>
                <a:lnTo>
                  <a:pt x="4" y="183"/>
                </a:lnTo>
                <a:lnTo>
                  <a:pt x="2" y="182"/>
                </a:lnTo>
                <a:lnTo>
                  <a:pt x="1" y="182"/>
                </a:lnTo>
                <a:lnTo>
                  <a:pt x="1" y="181"/>
                </a:lnTo>
                <a:lnTo>
                  <a:pt x="0" y="181"/>
                </a:lnTo>
                <a:lnTo>
                  <a:pt x="0" y="180"/>
                </a:lnTo>
                <a:lnTo>
                  <a:pt x="0" y="179"/>
                </a:lnTo>
                <a:close/>
                <a:moveTo>
                  <a:pt x="226" y="121"/>
                </a:moveTo>
                <a:lnTo>
                  <a:pt x="226" y="120"/>
                </a:lnTo>
                <a:lnTo>
                  <a:pt x="227" y="121"/>
                </a:lnTo>
                <a:lnTo>
                  <a:pt x="226" y="121"/>
                </a:lnTo>
                <a:lnTo>
                  <a:pt x="226" y="122"/>
                </a:lnTo>
                <a:lnTo>
                  <a:pt x="226" y="121"/>
                </a:lnTo>
                <a:close/>
                <a:moveTo>
                  <a:pt x="21" y="178"/>
                </a:moveTo>
                <a:lnTo>
                  <a:pt x="21" y="178"/>
                </a:lnTo>
                <a:lnTo>
                  <a:pt x="22" y="178"/>
                </a:lnTo>
                <a:lnTo>
                  <a:pt x="21" y="178"/>
                </a:lnTo>
                <a:close/>
                <a:moveTo>
                  <a:pt x="23" y="181"/>
                </a:moveTo>
                <a:lnTo>
                  <a:pt x="24" y="181"/>
                </a:lnTo>
                <a:lnTo>
                  <a:pt x="23" y="181"/>
                </a:lnTo>
                <a:close/>
                <a:moveTo>
                  <a:pt x="18" y="181"/>
                </a:moveTo>
                <a:lnTo>
                  <a:pt x="20" y="180"/>
                </a:lnTo>
                <a:lnTo>
                  <a:pt x="21" y="179"/>
                </a:lnTo>
                <a:lnTo>
                  <a:pt x="21" y="180"/>
                </a:lnTo>
                <a:lnTo>
                  <a:pt x="20" y="180"/>
                </a:lnTo>
                <a:lnTo>
                  <a:pt x="20" y="181"/>
                </a:lnTo>
                <a:lnTo>
                  <a:pt x="18" y="181"/>
                </a:lnTo>
                <a:close/>
                <a:moveTo>
                  <a:pt x="16" y="181"/>
                </a:moveTo>
                <a:lnTo>
                  <a:pt x="17" y="181"/>
                </a:lnTo>
                <a:lnTo>
                  <a:pt x="18" y="181"/>
                </a:lnTo>
                <a:lnTo>
                  <a:pt x="17" y="181"/>
                </a:lnTo>
                <a:lnTo>
                  <a:pt x="16" y="181"/>
                </a:lnTo>
                <a:close/>
                <a:moveTo>
                  <a:pt x="15" y="182"/>
                </a:moveTo>
                <a:lnTo>
                  <a:pt x="15" y="182"/>
                </a:lnTo>
                <a:close/>
                <a:moveTo>
                  <a:pt x="13" y="180"/>
                </a:moveTo>
                <a:lnTo>
                  <a:pt x="14" y="180"/>
                </a:lnTo>
                <a:lnTo>
                  <a:pt x="13" y="181"/>
                </a:lnTo>
                <a:lnTo>
                  <a:pt x="13" y="180"/>
                </a:lnTo>
                <a:close/>
                <a:moveTo>
                  <a:pt x="13" y="176"/>
                </a:moveTo>
                <a:lnTo>
                  <a:pt x="14" y="175"/>
                </a:lnTo>
                <a:lnTo>
                  <a:pt x="14" y="176"/>
                </a:lnTo>
                <a:lnTo>
                  <a:pt x="13" y="177"/>
                </a:lnTo>
                <a:lnTo>
                  <a:pt x="13" y="176"/>
                </a:lnTo>
                <a:close/>
                <a:moveTo>
                  <a:pt x="15" y="178"/>
                </a:moveTo>
                <a:lnTo>
                  <a:pt x="16" y="178"/>
                </a:lnTo>
                <a:lnTo>
                  <a:pt x="15" y="178"/>
                </a:lnTo>
                <a:lnTo>
                  <a:pt x="16" y="178"/>
                </a:lnTo>
                <a:lnTo>
                  <a:pt x="15" y="178"/>
                </a:lnTo>
                <a:close/>
                <a:moveTo>
                  <a:pt x="15" y="173"/>
                </a:moveTo>
                <a:lnTo>
                  <a:pt x="15" y="172"/>
                </a:lnTo>
                <a:lnTo>
                  <a:pt x="15" y="173"/>
                </a:lnTo>
                <a:close/>
                <a:moveTo>
                  <a:pt x="14" y="172"/>
                </a:moveTo>
                <a:lnTo>
                  <a:pt x="15" y="172"/>
                </a:lnTo>
                <a:lnTo>
                  <a:pt x="14" y="172"/>
                </a:lnTo>
                <a:close/>
                <a:moveTo>
                  <a:pt x="15" y="171"/>
                </a:moveTo>
                <a:lnTo>
                  <a:pt x="15" y="171"/>
                </a:lnTo>
                <a:close/>
                <a:moveTo>
                  <a:pt x="17" y="170"/>
                </a:moveTo>
                <a:lnTo>
                  <a:pt x="17" y="169"/>
                </a:lnTo>
                <a:lnTo>
                  <a:pt x="18" y="169"/>
                </a:lnTo>
                <a:lnTo>
                  <a:pt x="17" y="170"/>
                </a:lnTo>
                <a:close/>
                <a:moveTo>
                  <a:pt x="18" y="169"/>
                </a:moveTo>
                <a:lnTo>
                  <a:pt x="18" y="170"/>
                </a:lnTo>
                <a:lnTo>
                  <a:pt x="18" y="169"/>
                </a:lnTo>
                <a:close/>
                <a:moveTo>
                  <a:pt x="18" y="168"/>
                </a:moveTo>
                <a:lnTo>
                  <a:pt x="18" y="168"/>
                </a:lnTo>
                <a:lnTo>
                  <a:pt x="18" y="169"/>
                </a:lnTo>
                <a:lnTo>
                  <a:pt x="18" y="168"/>
                </a:lnTo>
                <a:close/>
                <a:moveTo>
                  <a:pt x="19" y="169"/>
                </a:moveTo>
                <a:lnTo>
                  <a:pt x="19" y="168"/>
                </a:lnTo>
                <a:lnTo>
                  <a:pt x="20" y="168"/>
                </a:lnTo>
                <a:lnTo>
                  <a:pt x="20" y="169"/>
                </a:lnTo>
                <a:lnTo>
                  <a:pt x="19" y="169"/>
                </a:lnTo>
                <a:close/>
                <a:moveTo>
                  <a:pt x="21" y="169"/>
                </a:moveTo>
                <a:lnTo>
                  <a:pt x="20" y="169"/>
                </a:lnTo>
                <a:lnTo>
                  <a:pt x="21" y="169"/>
                </a:lnTo>
                <a:close/>
                <a:moveTo>
                  <a:pt x="21" y="171"/>
                </a:moveTo>
                <a:lnTo>
                  <a:pt x="20" y="171"/>
                </a:lnTo>
                <a:lnTo>
                  <a:pt x="21" y="171"/>
                </a:lnTo>
                <a:close/>
                <a:moveTo>
                  <a:pt x="23" y="169"/>
                </a:moveTo>
                <a:lnTo>
                  <a:pt x="23" y="168"/>
                </a:lnTo>
                <a:lnTo>
                  <a:pt x="24" y="168"/>
                </a:lnTo>
                <a:lnTo>
                  <a:pt x="23" y="168"/>
                </a:lnTo>
                <a:lnTo>
                  <a:pt x="23" y="169"/>
                </a:lnTo>
                <a:close/>
                <a:moveTo>
                  <a:pt x="24" y="168"/>
                </a:moveTo>
                <a:lnTo>
                  <a:pt x="24" y="168"/>
                </a:lnTo>
                <a:close/>
                <a:moveTo>
                  <a:pt x="45" y="179"/>
                </a:moveTo>
                <a:lnTo>
                  <a:pt x="44" y="179"/>
                </a:lnTo>
                <a:lnTo>
                  <a:pt x="44" y="178"/>
                </a:lnTo>
                <a:lnTo>
                  <a:pt x="43" y="178"/>
                </a:lnTo>
                <a:lnTo>
                  <a:pt x="42" y="178"/>
                </a:lnTo>
                <a:lnTo>
                  <a:pt x="41" y="178"/>
                </a:lnTo>
                <a:lnTo>
                  <a:pt x="40" y="178"/>
                </a:lnTo>
                <a:lnTo>
                  <a:pt x="39" y="180"/>
                </a:lnTo>
                <a:lnTo>
                  <a:pt x="39" y="181"/>
                </a:lnTo>
                <a:lnTo>
                  <a:pt x="38" y="181"/>
                </a:lnTo>
                <a:lnTo>
                  <a:pt x="38" y="180"/>
                </a:lnTo>
                <a:lnTo>
                  <a:pt x="38" y="179"/>
                </a:lnTo>
                <a:lnTo>
                  <a:pt x="38" y="178"/>
                </a:lnTo>
                <a:lnTo>
                  <a:pt x="37" y="178"/>
                </a:lnTo>
                <a:lnTo>
                  <a:pt x="36" y="178"/>
                </a:lnTo>
                <a:lnTo>
                  <a:pt x="35" y="178"/>
                </a:lnTo>
                <a:lnTo>
                  <a:pt x="35" y="177"/>
                </a:lnTo>
                <a:lnTo>
                  <a:pt x="36" y="176"/>
                </a:lnTo>
                <a:lnTo>
                  <a:pt x="37" y="176"/>
                </a:lnTo>
                <a:lnTo>
                  <a:pt x="38" y="176"/>
                </a:lnTo>
                <a:lnTo>
                  <a:pt x="38" y="175"/>
                </a:lnTo>
                <a:lnTo>
                  <a:pt x="39" y="175"/>
                </a:lnTo>
                <a:lnTo>
                  <a:pt x="40" y="174"/>
                </a:lnTo>
                <a:lnTo>
                  <a:pt x="41" y="174"/>
                </a:lnTo>
                <a:lnTo>
                  <a:pt x="41" y="173"/>
                </a:lnTo>
                <a:lnTo>
                  <a:pt x="41" y="174"/>
                </a:lnTo>
                <a:lnTo>
                  <a:pt x="42" y="174"/>
                </a:lnTo>
                <a:lnTo>
                  <a:pt x="43" y="174"/>
                </a:lnTo>
                <a:lnTo>
                  <a:pt x="43" y="173"/>
                </a:lnTo>
                <a:lnTo>
                  <a:pt x="44" y="173"/>
                </a:lnTo>
                <a:lnTo>
                  <a:pt x="44" y="172"/>
                </a:lnTo>
                <a:lnTo>
                  <a:pt x="45" y="172"/>
                </a:lnTo>
                <a:lnTo>
                  <a:pt x="45" y="171"/>
                </a:lnTo>
                <a:lnTo>
                  <a:pt x="44" y="171"/>
                </a:lnTo>
                <a:lnTo>
                  <a:pt x="46" y="171"/>
                </a:lnTo>
                <a:lnTo>
                  <a:pt x="47" y="171"/>
                </a:lnTo>
                <a:lnTo>
                  <a:pt x="48" y="171"/>
                </a:lnTo>
                <a:lnTo>
                  <a:pt x="49" y="171"/>
                </a:lnTo>
                <a:lnTo>
                  <a:pt x="49" y="172"/>
                </a:lnTo>
                <a:lnTo>
                  <a:pt x="48" y="172"/>
                </a:lnTo>
                <a:lnTo>
                  <a:pt x="47" y="172"/>
                </a:lnTo>
                <a:lnTo>
                  <a:pt x="48" y="172"/>
                </a:lnTo>
                <a:lnTo>
                  <a:pt x="48" y="173"/>
                </a:lnTo>
                <a:lnTo>
                  <a:pt x="49" y="173"/>
                </a:lnTo>
                <a:lnTo>
                  <a:pt x="50" y="173"/>
                </a:lnTo>
                <a:lnTo>
                  <a:pt x="50" y="174"/>
                </a:lnTo>
                <a:lnTo>
                  <a:pt x="51" y="174"/>
                </a:lnTo>
                <a:lnTo>
                  <a:pt x="52" y="174"/>
                </a:lnTo>
                <a:lnTo>
                  <a:pt x="53" y="174"/>
                </a:lnTo>
                <a:lnTo>
                  <a:pt x="53" y="173"/>
                </a:lnTo>
                <a:lnTo>
                  <a:pt x="54" y="173"/>
                </a:lnTo>
                <a:lnTo>
                  <a:pt x="53" y="174"/>
                </a:lnTo>
                <a:lnTo>
                  <a:pt x="53" y="175"/>
                </a:lnTo>
                <a:lnTo>
                  <a:pt x="53" y="176"/>
                </a:lnTo>
                <a:lnTo>
                  <a:pt x="55" y="175"/>
                </a:lnTo>
                <a:lnTo>
                  <a:pt x="54" y="175"/>
                </a:lnTo>
                <a:lnTo>
                  <a:pt x="55" y="176"/>
                </a:lnTo>
                <a:lnTo>
                  <a:pt x="56" y="177"/>
                </a:lnTo>
                <a:lnTo>
                  <a:pt x="55" y="178"/>
                </a:lnTo>
                <a:lnTo>
                  <a:pt x="54" y="178"/>
                </a:lnTo>
                <a:lnTo>
                  <a:pt x="53" y="178"/>
                </a:lnTo>
                <a:lnTo>
                  <a:pt x="54" y="178"/>
                </a:lnTo>
                <a:lnTo>
                  <a:pt x="53" y="177"/>
                </a:lnTo>
                <a:lnTo>
                  <a:pt x="51" y="177"/>
                </a:lnTo>
                <a:lnTo>
                  <a:pt x="50" y="178"/>
                </a:lnTo>
                <a:lnTo>
                  <a:pt x="49" y="178"/>
                </a:lnTo>
                <a:lnTo>
                  <a:pt x="50" y="178"/>
                </a:lnTo>
                <a:lnTo>
                  <a:pt x="49" y="179"/>
                </a:lnTo>
                <a:lnTo>
                  <a:pt x="48" y="178"/>
                </a:lnTo>
                <a:lnTo>
                  <a:pt x="47" y="178"/>
                </a:lnTo>
                <a:lnTo>
                  <a:pt x="46" y="179"/>
                </a:lnTo>
                <a:lnTo>
                  <a:pt x="45" y="179"/>
                </a:lnTo>
                <a:close/>
                <a:moveTo>
                  <a:pt x="51" y="168"/>
                </a:moveTo>
                <a:lnTo>
                  <a:pt x="51" y="167"/>
                </a:lnTo>
                <a:lnTo>
                  <a:pt x="51" y="168"/>
                </a:lnTo>
                <a:close/>
                <a:moveTo>
                  <a:pt x="53" y="167"/>
                </a:moveTo>
                <a:lnTo>
                  <a:pt x="54" y="167"/>
                </a:lnTo>
                <a:lnTo>
                  <a:pt x="54" y="168"/>
                </a:lnTo>
                <a:lnTo>
                  <a:pt x="53" y="168"/>
                </a:lnTo>
                <a:lnTo>
                  <a:pt x="53" y="167"/>
                </a:lnTo>
                <a:close/>
                <a:moveTo>
                  <a:pt x="59" y="165"/>
                </a:moveTo>
                <a:lnTo>
                  <a:pt x="60" y="164"/>
                </a:lnTo>
                <a:lnTo>
                  <a:pt x="61" y="165"/>
                </a:lnTo>
                <a:lnTo>
                  <a:pt x="60" y="165"/>
                </a:lnTo>
                <a:lnTo>
                  <a:pt x="59" y="165"/>
                </a:lnTo>
                <a:close/>
                <a:moveTo>
                  <a:pt x="60" y="163"/>
                </a:moveTo>
                <a:lnTo>
                  <a:pt x="60" y="164"/>
                </a:lnTo>
                <a:lnTo>
                  <a:pt x="60" y="163"/>
                </a:lnTo>
                <a:close/>
                <a:moveTo>
                  <a:pt x="53" y="168"/>
                </a:moveTo>
                <a:lnTo>
                  <a:pt x="53" y="167"/>
                </a:lnTo>
                <a:lnTo>
                  <a:pt x="53" y="168"/>
                </a:lnTo>
                <a:close/>
                <a:moveTo>
                  <a:pt x="71" y="159"/>
                </a:moveTo>
                <a:lnTo>
                  <a:pt x="71" y="158"/>
                </a:lnTo>
                <a:lnTo>
                  <a:pt x="72" y="159"/>
                </a:lnTo>
                <a:lnTo>
                  <a:pt x="71" y="160"/>
                </a:lnTo>
                <a:lnTo>
                  <a:pt x="72" y="160"/>
                </a:lnTo>
                <a:lnTo>
                  <a:pt x="71" y="160"/>
                </a:lnTo>
                <a:lnTo>
                  <a:pt x="72" y="161"/>
                </a:lnTo>
                <a:lnTo>
                  <a:pt x="71" y="161"/>
                </a:lnTo>
                <a:lnTo>
                  <a:pt x="70" y="161"/>
                </a:lnTo>
                <a:lnTo>
                  <a:pt x="69" y="161"/>
                </a:lnTo>
                <a:lnTo>
                  <a:pt x="70" y="161"/>
                </a:lnTo>
                <a:lnTo>
                  <a:pt x="69" y="160"/>
                </a:lnTo>
                <a:lnTo>
                  <a:pt x="69" y="159"/>
                </a:lnTo>
                <a:lnTo>
                  <a:pt x="70" y="159"/>
                </a:lnTo>
                <a:lnTo>
                  <a:pt x="71" y="159"/>
                </a:lnTo>
                <a:close/>
                <a:moveTo>
                  <a:pt x="73" y="160"/>
                </a:moveTo>
                <a:lnTo>
                  <a:pt x="72" y="160"/>
                </a:lnTo>
                <a:lnTo>
                  <a:pt x="73" y="160"/>
                </a:lnTo>
                <a:close/>
                <a:moveTo>
                  <a:pt x="73" y="161"/>
                </a:moveTo>
                <a:lnTo>
                  <a:pt x="73" y="160"/>
                </a:lnTo>
                <a:lnTo>
                  <a:pt x="73" y="161"/>
                </a:lnTo>
                <a:close/>
                <a:moveTo>
                  <a:pt x="67" y="165"/>
                </a:moveTo>
                <a:lnTo>
                  <a:pt x="67" y="164"/>
                </a:lnTo>
                <a:lnTo>
                  <a:pt x="68" y="163"/>
                </a:lnTo>
                <a:lnTo>
                  <a:pt x="69" y="164"/>
                </a:lnTo>
                <a:lnTo>
                  <a:pt x="68" y="165"/>
                </a:lnTo>
                <a:lnTo>
                  <a:pt x="67" y="165"/>
                </a:lnTo>
                <a:close/>
                <a:moveTo>
                  <a:pt x="66" y="161"/>
                </a:moveTo>
                <a:lnTo>
                  <a:pt x="67" y="161"/>
                </a:lnTo>
                <a:lnTo>
                  <a:pt x="66" y="161"/>
                </a:lnTo>
                <a:close/>
                <a:moveTo>
                  <a:pt x="69" y="163"/>
                </a:moveTo>
                <a:lnTo>
                  <a:pt x="70" y="163"/>
                </a:lnTo>
                <a:lnTo>
                  <a:pt x="69" y="163"/>
                </a:lnTo>
                <a:close/>
                <a:moveTo>
                  <a:pt x="68" y="160"/>
                </a:moveTo>
                <a:lnTo>
                  <a:pt x="69" y="160"/>
                </a:lnTo>
                <a:lnTo>
                  <a:pt x="68" y="160"/>
                </a:lnTo>
                <a:close/>
                <a:moveTo>
                  <a:pt x="66" y="165"/>
                </a:moveTo>
                <a:lnTo>
                  <a:pt x="66" y="165"/>
                </a:lnTo>
                <a:close/>
                <a:moveTo>
                  <a:pt x="93" y="170"/>
                </a:moveTo>
                <a:lnTo>
                  <a:pt x="94" y="170"/>
                </a:lnTo>
                <a:lnTo>
                  <a:pt x="94" y="171"/>
                </a:lnTo>
                <a:lnTo>
                  <a:pt x="93" y="171"/>
                </a:lnTo>
                <a:lnTo>
                  <a:pt x="93" y="170"/>
                </a:lnTo>
                <a:close/>
                <a:moveTo>
                  <a:pt x="97" y="169"/>
                </a:moveTo>
                <a:lnTo>
                  <a:pt x="97" y="168"/>
                </a:lnTo>
                <a:lnTo>
                  <a:pt x="97" y="169"/>
                </a:lnTo>
                <a:lnTo>
                  <a:pt x="98" y="169"/>
                </a:lnTo>
                <a:lnTo>
                  <a:pt x="97" y="169"/>
                </a:lnTo>
                <a:close/>
                <a:moveTo>
                  <a:pt x="123" y="168"/>
                </a:moveTo>
                <a:lnTo>
                  <a:pt x="123" y="169"/>
                </a:lnTo>
                <a:lnTo>
                  <a:pt x="124" y="169"/>
                </a:lnTo>
                <a:lnTo>
                  <a:pt x="123" y="169"/>
                </a:lnTo>
                <a:lnTo>
                  <a:pt x="123" y="168"/>
                </a:lnTo>
                <a:close/>
                <a:moveTo>
                  <a:pt x="119" y="169"/>
                </a:moveTo>
                <a:lnTo>
                  <a:pt x="120" y="169"/>
                </a:lnTo>
                <a:lnTo>
                  <a:pt x="120" y="170"/>
                </a:lnTo>
                <a:lnTo>
                  <a:pt x="119" y="170"/>
                </a:lnTo>
                <a:lnTo>
                  <a:pt x="119" y="169"/>
                </a:lnTo>
                <a:close/>
                <a:moveTo>
                  <a:pt x="120" y="167"/>
                </a:moveTo>
                <a:lnTo>
                  <a:pt x="120" y="166"/>
                </a:lnTo>
                <a:lnTo>
                  <a:pt x="120" y="167"/>
                </a:lnTo>
                <a:close/>
                <a:moveTo>
                  <a:pt x="119" y="168"/>
                </a:moveTo>
                <a:lnTo>
                  <a:pt x="119" y="167"/>
                </a:lnTo>
                <a:lnTo>
                  <a:pt x="120" y="167"/>
                </a:lnTo>
                <a:lnTo>
                  <a:pt x="119" y="167"/>
                </a:lnTo>
                <a:lnTo>
                  <a:pt x="119" y="168"/>
                </a:lnTo>
                <a:close/>
                <a:moveTo>
                  <a:pt x="114" y="167"/>
                </a:moveTo>
                <a:lnTo>
                  <a:pt x="114" y="166"/>
                </a:lnTo>
                <a:lnTo>
                  <a:pt x="114" y="167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8" name="Freeform 160"/>
          <p:cNvSpPr>
            <a:spLocks/>
          </p:cNvSpPr>
          <p:nvPr/>
        </p:nvSpPr>
        <p:spPr bwMode="auto">
          <a:xfrm>
            <a:off x="7170738" y="4752975"/>
            <a:ext cx="1587" cy="4763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2147483647 w 1"/>
              <a:gd name="T9" fmla="*/ 2147483647 h 3"/>
              <a:gd name="T10" fmla="*/ 0 w 1"/>
              <a:gd name="T11" fmla="*/ 2147483647 h 3"/>
              <a:gd name="T12" fmla="*/ 2147483647 w 1"/>
              <a:gd name="T13" fmla="*/ 2147483647 h 3"/>
              <a:gd name="T14" fmla="*/ 0 w 1"/>
              <a:gd name="T15" fmla="*/ 2147483647 h 3"/>
              <a:gd name="T16" fmla="*/ 0 w 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3"/>
              <a:gd name="T29" fmla="*/ 1 w 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3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49" name="Freeform 161"/>
          <p:cNvSpPr>
            <a:spLocks/>
          </p:cNvSpPr>
          <p:nvPr/>
        </p:nvSpPr>
        <p:spPr bwMode="auto">
          <a:xfrm>
            <a:off x="7153275" y="4757738"/>
            <a:ext cx="11113" cy="6350"/>
          </a:xfrm>
          <a:custGeom>
            <a:avLst/>
            <a:gdLst>
              <a:gd name="T0" fmla="*/ 2147483647 w 7"/>
              <a:gd name="T1" fmla="*/ 2147483647 h 4"/>
              <a:gd name="T2" fmla="*/ 2147483647 w 7"/>
              <a:gd name="T3" fmla="*/ 2147483647 h 4"/>
              <a:gd name="T4" fmla="*/ 2147483647 w 7"/>
              <a:gd name="T5" fmla="*/ 2147483647 h 4"/>
              <a:gd name="T6" fmla="*/ 2147483647 w 7"/>
              <a:gd name="T7" fmla="*/ 2147483647 h 4"/>
              <a:gd name="T8" fmla="*/ 2147483647 w 7"/>
              <a:gd name="T9" fmla="*/ 2147483647 h 4"/>
              <a:gd name="T10" fmla="*/ 2147483647 w 7"/>
              <a:gd name="T11" fmla="*/ 2147483647 h 4"/>
              <a:gd name="T12" fmla="*/ 2147483647 w 7"/>
              <a:gd name="T13" fmla="*/ 2147483647 h 4"/>
              <a:gd name="T14" fmla="*/ 2147483647 w 7"/>
              <a:gd name="T15" fmla="*/ 2147483647 h 4"/>
              <a:gd name="T16" fmla="*/ 2147483647 w 7"/>
              <a:gd name="T17" fmla="*/ 2147483647 h 4"/>
              <a:gd name="T18" fmla="*/ 2147483647 w 7"/>
              <a:gd name="T19" fmla="*/ 2147483647 h 4"/>
              <a:gd name="T20" fmla="*/ 2147483647 w 7"/>
              <a:gd name="T21" fmla="*/ 2147483647 h 4"/>
              <a:gd name="T22" fmla="*/ 2147483647 w 7"/>
              <a:gd name="T23" fmla="*/ 2147483647 h 4"/>
              <a:gd name="T24" fmla="*/ 2147483647 w 7"/>
              <a:gd name="T25" fmla="*/ 2147483647 h 4"/>
              <a:gd name="T26" fmla="*/ 0 w 7"/>
              <a:gd name="T27" fmla="*/ 2147483647 h 4"/>
              <a:gd name="T28" fmla="*/ 2147483647 w 7"/>
              <a:gd name="T29" fmla="*/ 2147483647 h 4"/>
              <a:gd name="T30" fmla="*/ 2147483647 w 7"/>
              <a:gd name="T31" fmla="*/ 2147483647 h 4"/>
              <a:gd name="T32" fmla="*/ 2147483647 w 7"/>
              <a:gd name="T33" fmla="*/ 0 h 4"/>
              <a:gd name="T34" fmla="*/ 2147483647 w 7"/>
              <a:gd name="T35" fmla="*/ 0 h 4"/>
              <a:gd name="T36" fmla="*/ 2147483647 w 7"/>
              <a:gd name="T37" fmla="*/ 2147483647 h 4"/>
              <a:gd name="T38" fmla="*/ 2147483647 w 7"/>
              <a:gd name="T39" fmla="*/ 2147483647 h 4"/>
              <a:gd name="T40" fmla="*/ 2147483647 w 7"/>
              <a:gd name="T41" fmla="*/ 0 h 4"/>
              <a:gd name="T42" fmla="*/ 2147483647 w 7"/>
              <a:gd name="T43" fmla="*/ 0 h 4"/>
              <a:gd name="T44" fmla="*/ 2147483647 w 7"/>
              <a:gd name="T45" fmla="*/ 0 h 4"/>
              <a:gd name="T46" fmla="*/ 2147483647 w 7"/>
              <a:gd name="T47" fmla="*/ 0 h 4"/>
              <a:gd name="T48" fmla="*/ 2147483647 w 7"/>
              <a:gd name="T49" fmla="*/ 0 h 4"/>
              <a:gd name="T50" fmla="*/ 2147483647 w 7"/>
              <a:gd name="T51" fmla="*/ 0 h 4"/>
              <a:gd name="T52" fmla="*/ 2147483647 w 7"/>
              <a:gd name="T53" fmla="*/ 2147483647 h 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"/>
              <a:gd name="T82" fmla="*/ 0 h 4"/>
              <a:gd name="T83" fmla="*/ 7 w 7"/>
              <a:gd name="T84" fmla="*/ 4 h 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" h="4">
                <a:moveTo>
                  <a:pt x="7" y="1"/>
                </a:moveTo>
                <a:lnTo>
                  <a:pt x="6" y="2"/>
                </a:lnTo>
                <a:lnTo>
                  <a:pt x="7" y="3"/>
                </a:lnTo>
                <a:lnTo>
                  <a:pt x="7" y="4"/>
                </a:lnTo>
                <a:lnTo>
                  <a:pt x="6" y="4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1" y="4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0" name="Freeform 162"/>
          <p:cNvSpPr>
            <a:spLocks/>
          </p:cNvSpPr>
          <p:nvPr/>
        </p:nvSpPr>
        <p:spPr bwMode="auto">
          <a:xfrm>
            <a:off x="7154863" y="4764088"/>
            <a:ext cx="4762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0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2147483647 h 3"/>
              <a:gd name="T20" fmla="*/ 2147483647 w 3"/>
              <a:gd name="T21" fmla="*/ 0 h 3"/>
              <a:gd name="T22" fmla="*/ 2147483647 w 3"/>
              <a:gd name="T23" fmla="*/ 2147483647 h 3"/>
              <a:gd name="T24" fmla="*/ 2147483647 w 3"/>
              <a:gd name="T25" fmla="*/ 2147483647 h 3"/>
              <a:gd name="T26" fmla="*/ 2147483647 w 3"/>
              <a:gd name="T27" fmla="*/ 2147483647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"/>
              <a:gd name="T43" fmla="*/ 0 h 3"/>
              <a:gd name="T44" fmla="*/ 3 w 3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" h="3">
                <a:moveTo>
                  <a:pt x="3" y="2"/>
                </a:moveTo>
                <a:lnTo>
                  <a:pt x="2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0"/>
                </a:lnTo>
                <a:lnTo>
                  <a:pt x="1" y="1"/>
                </a:lnTo>
                <a:lnTo>
                  <a:pt x="2" y="2"/>
                </a:lnTo>
                <a:lnTo>
                  <a:pt x="3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1" name="Freeform 163"/>
          <p:cNvSpPr>
            <a:spLocks/>
          </p:cNvSpPr>
          <p:nvPr/>
        </p:nvSpPr>
        <p:spPr bwMode="auto">
          <a:xfrm>
            <a:off x="6970713" y="4522788"/>
            <a:ext cx="442912" cy="284162"/>
          </a:xfrm>
          <a:custGeom>
            <a:avLst/>
            <a:gdLst>
              <a:gd name="T0" fmla="*/ 2147483647 w 279"/>
              <a:gd name="T1" fmla="*/ 2147483647 h 179"/>
              <a:gd name="T2" fmla="*/ 2147483647 w 279"/>
              <a:gd name="T3" fmla="*/ 2147483647 h 179"/>
              <a:gd name="T4" fmla="*/ 2147483647 w 279"/>
              <a:gd name="T5" fmla="*/ 2147483647 h 179"/>
              <a:gd name="T6" fmla="*/ 2147483647 w 279"/>
              <a:gd name="T7" fmla="*/ 2147483647 h 179"/>
              <a:gd name="T8" fmla="*/ 2147483647 w 279"/>
              <a:gd name="T9" fmla="*/ 2147483647 h 179"/>
              <a:gd name="T10" fmla="*/ 2147483647 w 279"/>
              <a:gd name="T11" fmla="*/ 2147483647 h 179"/>
              <a:gd name="T12" fmla="*/ 2147483647 w 279"/>
              <a:gd name="T13" fmla="*/ 2147483647 h 179"/>
              <a:gd name="T14" fmla="*/ 2147483647 w 279"/>
              <a:gd name="T15" fmla="*/ 2147483647 h 179"/>
              <a:gd name="T16" fmla="*/ 2147483647 w 279"/>
              <a:gd name="T17" fmla="*/ 2147483647 h 179"/>
              <a:gd name="T18" fmla="*/ 2147483647 w 279"/>
              <a:gd name="T19" fmla="*/ 2147483647 h 179"/>
              <a:gd name="T20" fmla="*/ 2147483647 w 279"/>
              <a:gd name="T21" fmla="*/ 2147483647 h 179"/>
              <a:gd name="T22" fmla="*/ 2147483647 w 279"/>
              <a:gd name="T23" fmla="*/ 2147483647 h 179"/>
              <a:gd name="T24" fmla="*/ 2147483647 w 279"/>
              <a:gd name="T25" fmla="*/ 2147483647 h 179"/>
              <a:gd name="T26" fmla="*/ 2147483647 w 279"/>
              <a:gd name="T27" fmla="*/ 2147483647 h 179"/>
              <a:gd name="T28" fmla="*/ 2147483647 w 279"/>
              <a:gd name="T29" fmla="*/ 2147483647 h 179"/>
              <a:gd name="T30" fmla="*/ 2147483647 w 279"/>
              <a:gd name="T31" fmla="*/ 2147483647 h 179"/>
              <a:gd name="T32" fmla="*/ 2147483647 w 279"/>
              <a:gd name="T33" fmla="*/ 2147483647 h 179"/>
              <a:gd name="T34" fmla="*/ 2147483647 w 279"/>
              <a:gd name="T35" fmla="*/ 2147483647 h 179"/>
              <a:gd name="T36" fmla="*/ 2147483647 w 279"/>
              <a:gd name="T37" fmla="*/ 2147483647 h 179"/>
              <a:gd name="T38" fmla="*/ 2147483647 w 279"/>
              <a:gd name="T39" fmla="*/ 2147483647 h 179"/>
              <a:gd name="T40" fmla="*/ 2147483647 w 279"/>
              <a:gd name="T41" fmla="*/ 2147483647 h 179"/>
              <a:gd name="T42" fmla="*/ 2147483647 w 279"/>
              <a:gd name="T43" fmla="*/ 2147483647 h 179"/>
              <a:gd name="T44" fmla="*/ 2147483647 w 279"/>
              <a:gd name="T45" fmla="*/ 2147483647 h 179"/>
              <a:gd name="T46" fmla="*/ 2147483647 w 279"/>
              <a:gd name="T47" fmla="*/ 2147483647 h 179"/>
              <a:gd name="T48" fmla="*/ 2147483647 w 279"/>
              <a:gd name="T49" fmla="*/ 2147483647 h 179"/>
              <a:gd name="T50" fmla="*/ 2147483647 w 279"/>
              <a:gd name="T51" fmla="*/ 2147483647 h 179"/>
              <a:gd name="T52" fmla="*/ 2147483647 w 279"/>
              <a:gd name="T53" fmla="*/ 2147483647 h 179"/>
              <a:gd name="T54" fmla="*/ 2147483647 w 279"/>
              <a:gd name="T55" fmla="*/ 2147483647 h 179"/>
              <a:gd name="T56" fmla="*/ 2147483647 w 279"/>
              <a:gd name="T57" fmla="*/ 2147483647 h 179"/>
              <a:gd name="T58" fmla="*/ 2147483647 w 279"/>
              <a:gd name="T59" fmla="*/ 2147483647 h 179"/>
              <a:gd name="T60" fmla="*/ 2147483647 w 279"/>
              <a:gd name="T61" fmla="*/ 2147483647 h 179"/>
              <a:gd name="T62" fmla="*/ 2147483647 w 279"/>
              <a:gd name="T63" fmla="*/ 2147483647 h 179"/>
              <a:gd name="T64" fmla="*/ 2147483647 w 279"/>
              <a:gd name="T65" fmla="*/ 2147483647 h 179"/>
              <a:gd name="T66" fmla="*/ 2147483647 w 279"/>
              <a:gd name="T67" fmla="*/ 2147483647 h 179"/>
              <a:gd name="T68" fmla="*/ 2147483647 w 279"/>
              <a:gd name="T69" fmla="*/ 2147483647 h 179"/>
              <a:gd name="T70" fmla="*/ 2147483647 w 279"/>
              <a:gd name="T71" fmla="*/ 2147483647 h 179"/>
              <a:gd name="T72" fmla="*/ 2147483647 w 279"/>
              <a:gd name="T73" fmla="*/ 2147483647 h 179"/>
              <a:gd name="T74" fmla="*/ 2147483647 w 279"/>
              <a:gd name="T75" fmla="*/ 2147483647 h 179"/>
              <a:gd name="T76" fmla="*/ 2147483647 w 279"/>
              <a:gd name="T77" fmla="*/ 2147483647 h 179"/>
              <a:gd name="T78" fmla="*/ 2147483647 w 279"/>
              <a:gd name="T79" fmla="*/ 2147483647 h 179"/>
              <a:gd name="T80" fmla="*/ 2147483647 w 279"/>
              <a:gd name="T81" fmla="*/ 2147483647 h 179"/>
              <a:gd name="T82" fmla="*/ 2147483647 w 279"/>
              <a:gd name="T83" fmla="*/ 2147483647 h 179"/>
              <a:gd name="T84" fmla="*/ 2147483647 w 279"/>
              <a:gd name="T85" fmla="*/ 2147483647 h 179"/>
              <a:gd name="T86" fmla="*/ 2147483647 w 279"/>
              <a:gd name="T87" fmla="*/ 2147483647 h 179"/>
              <a:gd name="T88" fmla="*/ 2147483647 w 279"/>
              <a:gd name="T89" fmla="*/ 2147483647 h 179"/>
              <a:gd name="T90" fmla="*/ 2147483647 w 279"/>
              <a:gd name="T91" fmla="*/ 2147483647 h 179"/>
              <a:gd name="T92" fmla="*/ 2147483647 w 279"/>
              <a:gd name="T93" fmla="*/ 2147483647 h 179"/>
              <a:gd name="T94" fmla="*/ 2147483647 w 279"/>
              <a:gd name="T95" fmla="*/ 2147483647 h 179"/>
              <a:gd name="T96" fmla="*/ 2147483647 w 279"/>
              <a:gd name="T97" fmla="*/ 2147483647 h 179"/>
              <a:gd name="T98" fmla="*/ 2147483647 w 279"/>
              <a:gd name="T99" fmla="*/ 2147483647 h 179"/>
              <a:gd name="T100" fmla="*/ 2147483647 w 279"/>
              <a:gd name="T101" fmla="*/ 2147483647 h 179"/>
              <a:gd name="T102" fmla="*/ 2147483647 w 279"/>
              <a:gd name="T103" fmla="*/ 2147483647 h 179"/>
              <a:gd name="T104" fmla="*/ 2147483647 w 279"/>
              <a:gd name="T105" fmla="*/ 2147483647 h 179"/>
              <a:gd name="T106" fmla="*/ 2147483647 w 279"/>
              <a:gd name="T107" fmla="*/ 2147483647 h 179"/>
              <a:gd name="T108" fmla="*/ 2147483647 w 279"/>
              <a:gd name="T109" fmla="*/ 2147483647 h 179"/>
              <a:gd name="T110" fmla="*/ 2147483647 w 279"/>
              <a:gd name="T111" fmla="*/ 2147483647 h 179"/>
              <a:gd name="T112" fmla="*/ 2147483647 w 279"/>
              <a:gd name="T113" fmla="*/ 2147483647 h 179"/>
              <a:gd name="T114" fmla="*/ 2147483647 w 279"/>
              <a:gd name="T115" fmla="*/ 2147483647 h 179"/>
              <a:gd name="T116" fmla="*/ 2147483647 w 279"/>
              <a:gd name="T117" fmla="*/ 2147483647 h 179"/>
              <a:gd name="T118" fmla="*/ 2147483647 w 279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"/>
              <a:gd name="T181" fmla="*/ 0 h 179"/>
              <a:gd name="T182" fmla="*/ 279 w 279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" h="179">
                <a:moveTo>
                  <a:pt x="0" y="179"/>
                </a:moveTo>
                <a:lnTo>
                  <a:pt x="1" y="179"/>
                </a:lnTo>
                <a:lnTo>
                  <a:pt x="1" y="178"/>
                </a:lnTo>
                <a:lnTo>
                  <a:pt x="2" y="178"/>
                </a:lnTo>
                <a:lnTo>
                  <a:pt x="2" y="177"/>
                </a:lnTo>
                <a:lnTo>
                  <a:pt x="3" y="177"/>
                </a:lnTo>
                <a:lnTo>
                  <a:pt x="4" y="176"/>
                </a:lnTo>
                <a:lnTo>
                  <a:pt x="4" y="174"/>
                </a:lnTo>
                <a:lnTo>
                  <a:pt x="5" y="174"/>
                </a:lnTo>
                <a:lnTo>
                  <a:pt x="5" y="173"/>
                </a:lnTo>
                <a:lnTo>
                  <a:pt x="4" y="172"/>
                </a:lnTo>
                <a:lnTo>
                  <a:pt x="5" y="171"/>
                </a:lnTo>
                <a:lnTo>
                  <a:pt x="4" y="171"/>
                </a:lnTo>
                <a:lnTo>
                  <a:pt x="5" y="170"/>
                </a:lnTo>
                <a:lnTo>
                  <a:pt x="5" y="169"/>
                </a:lnTo>
                <a:lnTo>
                  <a:pt x="5" y="168"/>
                </a:lnTo>
                <a:lnTo>
                  <a:pt x="6" y="168"/>
                </a:lnTo>
                <a:lnTo>
                  <a:pt x="6" y="167"/>
                </a:lnTo>
                <a:lnTo>
                  <a:pt x="6" y="166"/>
                </a:lnTo>
                <a:lnTo>
                  <a:pt x="7" y="165"/>
                </a:lnTo>
                <a:lnTo>
                  <a:pt x="6" y="165"/>
                </a:lnTo>
                <a:lnTo>
                  <a:pt x="7" y="164"/>
                </a:lnTo>
                <a:lnTo>
                  <a:pt x="7" y="163"/>
                </a:lnTo>
                <a:lnTo>
                  <a:pt x="8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10" y="160"/>
                </a:lnTo>
                <a:lnTo>
                  <a:pt x="12" y="159"/>
                </a:lnTo>
                <a:lnTo>
                  <a:pt x="13" y="159"/>
                </a:lnTo>
                <a:lnTo>
                  <a:pt x="14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9"/>
                </a:lnTo>
                <a:lnTo>
                  <a:pt x="17" y="158"/>
                </a:lnTo>
                <a:lnTo>
                  <a:pt x="18" y="158"/>
                </a:lnTo>
                <a:lnTo>
                  <a:pt x="18" y="157"/>
                </a:lnTo>
                <a:lnTo>
                  <a:pt x="20" y="156"/>
                </a:lnTo>
                <a:lnTo>
                  <a:pt x="21" y="155"/>
                </a:lnTo>
                <a:lnTo>
                  <a:pt x="23" y="156"/>
                </a:lnTo>
                <a:lnTo>
                  <a:pt x="24" y="156"/>
                </a:lnTo>
                <a:lnTo>
                  <a:pt x="24" y="155"/>
                </a:lnTo>
                <a:lnTo>
                  <a:pt x="25" y="155"/>
                </a:lnTo>
                <a:lnTo>
                  <a:pt x="26" y="155"/>
                </a:lnTo>
                <a:lnTo>
                  <a:pt x="27" y="153"/>
                </a:lnTo>
                <a:lnTo>
                  <a:pt x="28" y="153"/>
                </a:lnTo>
                <a:lnTo>
                  <a:pt x="29" y="153"/>
                </a:lnTo>
                <a:lnTo>
                  <a:pt x="29" y="154"/>
                </a:lnTo>
                <a:lnTo>
                  <a:pt x="29" y="155"/>
                </a:lnTo>
                <a:lnTo>
                  <a:pt x="30" y="156"/>
                </a:lnTo>
                <a:lnTo>
                  <a:pt x="30" y="155"/>
                </a:lnTo>
                <a:lnTo>
                  <a:pt x="31" y="155"/>
                </a:lnTo>
                <a:lnTo>
                  <a:pt x="32" y="155"/>
                </a:lnTo>
                <a:lnTo>
                  <a:pt x="33" y="154"/>
                </a:lnTo>
                <a:lnTo>
                  <a:pt x="33" y="153"/>
                </a:lnTo>
                <a:lnTo>
                  <a:pt x="34" y="153"/>
                </a:lnTo>
                <a:lnTo>
                  <a:pt x="34" y="154"/>
                </a:lnTo>
                <a:lnTo>
                  <a:pt x="35" y="153"/>
                </a:lnTo>
                <a:lnTo>
                  <a:pt x="35" y="154"/>
                </a:lnTo>
                <a:lnTo>
                  <a:pt x="36" y="154"/>
                </a:lnTo>
                <a:lnTo>
                  <a:pt x="39" y="152"/>
                </a:lnTo>
                <a:lnTo>
                  <a:pt x="40" y="152"/>
                </a:lnTo>
                <a:lnTo>
                  <a:pt x="40" y="153"/>
                </a:lnTo>
                <a:lnTo>
                  <a:pt x="40" y="152"/>
                </a:lnTo>
                <a:lnTo>
                  <a:pt x="41" y="152"/>
                </a:lnTo>
                <a:lnTo>
                  <a:pt x="42" y="152"/>
                </a:lnTo>
                <a:lnTo>
                  <a:pt x="43" y="152"/>
                </a:lnTo>
                <a:lnTo>
                  <a:pt x="44" y="152"/>
                </a:lnTo>
                <a:lnTo>
                  <a:pt x="44" y="150"/>
                </a:lnTo>
                <a:lnTo>
                  <a:pt x="45" y="150"/>
                </a:lnTo>
                <a:lnTo>
                  <a:pt x="45" y="149"/>
                </a:lnTo>
                <a:lnTo>
                  <a:pt x="46" y="149"/>
                </a:lnTo>
                <a:lnTo>
                  <a:pt x="45" y="148"/>
                </a:lnTo>
                <a:lnTo>
                  <a:pt x="45" y="149"/>
                </a:lnTo>
                <a:lnTo>
                  <a:pt x="44" y="148"/>
                </a:lnTo>
                <a:lnTo>
                  <a:pt x="44" y="147"/>
                </a:lnTo>
                <a:lnTo>
                  <a:pt x="45" y="146"/>
                </a:lnTo>
                <a:lnTo>
                  <a:pt x="46" y="146"/>
                </a:lnTo>
                <a:lnTo>
                  <a:pt x="45" y="146"/>
                </a:lnTo>
                <a:lnTo>
                  <a:pt x="47" y="145"/>
                </a:lnTo>
                <a:lnTo>
                  <a:pt x="48" y="145"/>
                </a:lnTo>
                <a:lnTo>
                  <a:pt x="49" y="144"/>
                </a:lnTo>
                <a:lnTo>
                  <a:pt x="48" y="144"/>
                </a:lnTo>
                <a:lnTo>
                  <a:pt x="48" y="143"/>
                </a:lnTo>
                <a:lnTo>
                  <a:pt x="49" y="143"/>
                </a:lnTo>
                <a:lnTo>
                  <a:pt x="50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0"/>
                </a:lnTo>
                <a:lnTo>
                  <a:pt x="50" y="139"/>
                </a:lnTo>
                <a:lnTo>
                  <a:pt x="49" y="139"/>
                </a:lnTo>
                <a:lnTo>
                  <a:pt x="50" y="138"/>
                </a:lnTo>
                <a:lnTo>
                  <a:pt x="49" y="137"/>
                </a:lnTo>
                <a:lnTo>
                  <a:pt x="48" y="137"/>
                </a:lnTo>
                <a:lnTo>
                  <a:pt x="48" y="136"/>
                </a:lnTo>
                <a:lnTo>
                  <a:pt x="47" y="136"/>
                </a:lnTo>
                <a:lnTo>
                  <a:pt x="47" y="135"/>
                </a:lnTo>
                <a:lnTo>
                  <a:pt x="46" y="135"/>
                </a:lnTo>
                <a:lnTo>
                  <a:pt x="45" y="135"/>
                </a:lnTo>
                <a:lnTo>
                  <a:pt x="44" y="135"/>
                </a:lnTo>
                <a:lnTo>
                  <a:pt x="43" y="135"/>
                </a:lnTo>
                <a:lnTo>
                  <a:pt x="42" y="135"/>
                </a:lnTo>
                <a:lnTo>
                  <a:pt x="41" y="135"/>
                </a:lnTo>
                <a:lnTo>
                  <a:pt x="40" y="135"/>
                </a:lnTo>
                <a:lnTo>
                  <a:pt x="39" y="134"/>
                </a:lnTo>
                <a:lnTo>
                  <a:pt x="38" y="134"/>
                </a:lnTo>
                <a:lnTo>
                  <a:pt x="38" y="135"/>
                </a:lnTo>
                <a:lnTo>
                  <a:pt x="38" y="136"/>
                </a:lnTo>
                <a:lnTo>
                  <a:pt x="37" y="135"/>
                </a:lnTo>
                <a:lnTo>
                  <a:pt x="36" y="134"/>
                </a:lnTo>
                <a:lnTo>
                  <a:pt x="37" y="134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5" y="134"/>
                </a:lnTo>
                <a:lnTo>
                  <a:pt x="33" y="134"/>
                </a:lnTo>
                <a:lnTo>
                  <a:pt x="34" y="135"/>
                </a:lnTo>
                <a:lnTo>
                  <a:pt x="33" y="135"/>
                </a:lnTo>
                <a:lnTo>
                  <a:pt x="32" y="135"/>
                </a:lnTo>
                <a:lnTo>
                  <a:pt x="31" y="135"/>
                </a:lnTo>
                <a:lnTo>
                  <a:pt x="30" y="135"/>
                </a:lnTo>
                <a:lnTo>
                  <a:pt x="30" y="136"/>
                </a:lnTo>
                <a:lnTo>
                  <a:pt x="29" y="136"/>
                </a:lnTo>
                <a:lnTo>
                  <a:pt x="28" y="135"/>
                </a:lnTo>
                <a:lnTo>
                  <a:pt x="27" y="138"/>
                </a:lnTo>
                <a:lnTo>
                  <a:pt x="26" y="137"/>
                </a:lnTo>
                <a:lnTo>
                  <a:pt x="25" y="137"/>
                </a:lnTo>
                <a:lnTo>
                  <a:pt x="24" y="137"/>
                </a:lnTo>
                <a:lnTo>
                  <a:pt x="25" y="138"/>
                </a:lnTo>
                <a:lnTo>
                  <a:pt x="24" y="138"/>
                </a:lnTo>
                <a:lnTo>
                  <a:pt x="24" y="137"/>
                </a:lnTo>
                <a:lnTo>
                  <a:pt x="25" y="136"/>
                </a:lnTo>
                <a:lnTo>
                  <a:pt x="24" y="136"/>
                </a:lnTo>
                <a:lnTo>
                  <a:pt x="24" y="135"/>
                </a:lnTo>
                <a:lnTo>
                  <a:pt x="23" y="135"/>
                </a:lnTo>
                <a:lnTo>
                  <a:pt x="22" y="135"/>
                </a:lnTo>
                <a:lnTo>
                  <a:pt x="21" y="137"/>
                </a:lnTo>
                <a:lnTo>
                  <a:pt x="21" y="136"/>
                </a:lnTo>
                <a:lnTo>
                  <a:pt x="20" y="135"/>
                </a:lnTo>
                <a:lnTo>
                  <a:pt x="20" y="136"/>
                </a:lnTo>
                <a:lnTo>
                  <a:pt x="19" y="136"/>
                </a:lnTo>
                <a:lnTo>
                  <a:pt x="18" y="135"/>
                </a:lnTo>
                <a:lnTo>
                  <a:pt x="17" y="135"/>
                </a:lnTo>
                <a:lnTo>
                  <a:pt x="17" y="134"/>
                </a:lnTo>
                <a:lnTo>
                  <a:pt x="17" y="133"/>
                </a:lnTo>
                <a:lnTo>
                  <a:pt x="17" y="132"/>
                </a:lnTo>
                <a:lnTo>
                  <a:pt x="16" y="132"/>
                </a:lnTo>
                <a:lnTo>
                  <a:pt x="15" y="132"/>
                </a:lnTo>
                <a:lnTo>
                  <a:pt x="15" y="131"/>
                </a:lnTo>
                <a:lnTo>
                  <a:pt x="15" y="130"/>
                </a:lnTo>
                <a:lnTo>
                  <a:pt x="14" y="129"/>
                </a:lnTo>
                <a:lnTo>
                  <a:pt x="13" y="129"/>
                </a:lnTo>
                <a:lnTo>
                  <a:pt x="12" y="129"/>
                </a:lnTo>
                <a:lnTo>
                  <a:pt x="12" y="128"/>
                </a:lnTo>
                <a:lnTo>
                  <a:pt x="12" y="127"/>
                </a:lnTo>
                <a:lnTo>
                  <a:pt x="11" y="126"/>
                </a:lnTo>
                <a:lnTo>
                  <a:pt x="12" y="126"/>
                </a:lnTo>
                <a:lnTo>
                  <a:pt x="12" y="125"/>
                </a:lnTo>
                <a:lnTo>
                  <a:pt x="11" y="123"/>
                </a:lnTo>
                <a:lnTo>
                  <a:pt x="10" y="123"/>
                </a:lnTo>
                <a:lnTo>
                  <a:pt x="9" y="122"/>
                </a:lnTo>
                <a:lnTo>
                  <a:pt x="8" y="122"/>
                </a:lnTo>
                <a:lnTo>
                  <a:pt x="7" y="121"/>
                </a:lnTo>
                <a:lnTo>
                  <a:pt x="5" y="121"/>
                </a:lnTo>
                <a:lnTo>
                  <a:pt x="6" y="120"/>
                </a:lnTo>
                <a:lnTo>
                  <a:pt x="7" y="119"/>
                </a:lnTo>
                <a:lnTo>
                  <a:pt x="9" y="119"/>
                </a:lnTo>
                <a:lnTo>
                  <a:pt x="11" y="117"/>
                </a:lnTo>
                <a:lnTo>
                  <a:pt x="12" y="119"/>
                </a:lnTo>
                <a:lnTo>
                  <a:pt x="13" y="118"/>
                </a:lnTo>
                <a:lnTo>
                  <a:pt x="15" y="119"/>
                </a:lnTo>
                <a:lnTo>
                  <a:pt x="16" y="119"/>
                </a:lnTo>
                <a:lnTo>
                  <a:pt x="17" y="118"/>
                </a:lnTo>
                <a:lnTo>
                  <a:pt x="17" y="117"/>
                </a:lnTo>
                <a:lnTo>
                  <a:pt x="18" y="116"/>
                </a:lnTo>
                <a:lnTo>
                  <a:pt x="19" y="116"/>
                </a:lnTo>
                <a:lnTo>
                  <a:pt x="20" y="115"/>
                </a:lnTo>
                <a:lnTo>
                  <a:pt x="21" y="115"/>
                </a:lnTo>
                <a:lnTo>
                  <a:pt x="22" y="115"/>
                </a:lnTo>
                <a:lnTo>
                  <a:pt x="23" y="116"/>
                </a:lnTo>
                <a:lnTo>
                  <a:pt x="24" y="115"/>
                </a:lnTo>
                <a:lnTo>
                  <a:pt x="24" y="116"/>
                </a:lnTo>
                <a:lnTo>
                  <a:pt x="25" y="115"/>
                </a:lnTo>
                <a:lnTo>
                  <a:pt x="26" y="114"/>
                </a:lnTo>
                <a:lnTo>
                  <a:pt x="26" y="113"/>
                </a:lnTo>
                <a:lnTo>
                  <a:pt x="27" y="113"/>
                </a:lnTo>
                <a:lnTo>
                  <a:pt x="30" y="112"/>
                </a:lnTo>
                <a:lnTo>
                  <a:pt x="30" y="111"/>
                </a:lnTo>
                <a:lnTo>
                  <a:pt x="30" y="110"/>
                </a:lnTo>
                <a:lnTo>
                  <a:pt x="31" y="110"/>
                </a:lnTo>
                <a:lnTo>
                  <a:pt x="32" y="110"/>
                </a:lnTo>
                <a:lnTo>
                  <a:pt x="33" y="110"/>
                </a:lnTo>
                <a:lnTo>
                  <a:pt x="35" y="110"/>
                </a:lnTo>
                <a:lnTo>
                  <a:pt x="35" y="111"/>
                </a:lnTo>
                <a:lnTo>
                  <a:pt x="35" y="110"/>
                </a:lnTo>
                <a:lnTo>
                  <a:pt x="36" y="110"/>
                </a:lnTo>
                <a:lnTo>
                  <a:pt x="37" y="110"/>
                </a:lnTo>
                <a:lnTo>
                  <a:pt x="38" y="110"/>
                </a:lnTo>
                <a:lnTo>
                  <a:pt x="40" y="110"/>
                </a:lnTo>
                <a:lnTo>
                  <a:pt x="41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09"/>
                </a:lnTo>
                <a:lnTo>
                  <a:pt x="43" y="109"/>
                </a:lnTo>
                <a:lnTo>
                  <a:pt x="44" y="109"/>
                </a:lnTo>
                <a:lnTo>
                  <a:pt x="44" y="110"/>
                </a:lnTo>
                <a:lnTo>
                  <a:pt x="44" y="109"/>
                </a:lnTo>
                <a:lnTo>
                  <a:pt x="44" y="111"/>
                </a:lnTo>
                <a:lnTo>
                  <a:pt x="45" y="110"/>
                </a:lnTo>
                <a:lnTo>
                  <a:pt x="46" y="110"/>
                </a:lnTo>
                <a:lnTo>
                  <a:pt x="47" y="110"/>
                </a:lnTo>
                <a:lnTo>
                  <a:pt x="47" y="109"/>
                </a:lnTo>
                <a:lnTo>
                  <a:pt x="48" y="110"/>
                </a:lnTo>
                <a:lnTo>
                  <a:pt x="50" y="109"/>
                </a:lnTo>
                <a:lnTo>
                  <a:pt x="50" y="108"/>
                </a:lnTo>
                <a:lnTo>
                  <a:pt x="51" y="108"/>
                </a:lnTo>
                <a:lnTo>
                  <a:pt x="51" y="107"/>
                </a:lnTo>
                <a:lnTo>
                  <a:pt x="52" y="108"/>
                </a:lnTo>
                <a:lnTo>
                  <a:pt x="52" y="106"/>
                </a:lnTo>
                <a:lnTo>
                  <a:pt x="53" y="107"/>
                </a:lnTo>
                <a:lnTo>
                  <a:pt x="53" y="106"/>
                </a:lnTo>
                <a:lnTo>
                  <a:pt x="54" y="106"/>
                </a:lnTo>
                <a:lnTo>
                  <a:pt x="54" y="105"/>
                </a:lnTo>
                <a:lnTo>
                  <a:pt x="56" y="105"/>
                </a:lnTo>
                <a:lnTo>
                  <a:pt x="56" y="104"/>
                </a:lnTo>
                <a:lnTo>
                  <a:pt x="56" y="103"/>
                </a:lnTo>
                <a:lnTo>
                  <a:pt x="56" y="104"/>
                </a:lnTo>
                <a:lnTo>
                  <a:pt x="57" y="104"/>
                </a:lnTo>
                <a:lnTo>
                  <a:pt x="58" y="103"/>
                </a:lnTo>
                <a:lnTo>
                  <a:pt x="60" y="103"/>
                </a:lnTo>
                <a:lnTo>
                  <a:pt x="61" y="102"/>
                </a:lnTo>
                <a:lnTo>
                  <a:pt x="62" y="103"/>
                </a:lnTo>
                <a:lnTo>
                  <a:pt x="63" y="103"/>
                </a:lnTo>
                <a:lnTo>
                  <a:pt x="64" y="102"/>
                </a:lnTo>
                <a:lnTo>
                  <a:pt x="65" y="101"/>
                </a:lnTo>
                <a:lnTo>
                  <a:pt x="66" y="101"/>
                </a:lnTo>
                <a:lnTo>
                  <a:pt x="67" y="100"/>
                </a:lnTo>
                <a:lnTo>
                  <a:pt x="70" y="100"/>
                </a:lnTo>
                <a:lnTo>
                  <a:pt x="71" y="100"/>
                </a:lnTo>
                <a:lnTo>
                  <a:pt x="71" y="98"/>
                </a:lnTo>
                <a:lnTo>
                  <a:pt x="72" y="99"/>
                </a:lnTo>
                <a:lnTo>
                  <a:pt x="72" y="98"/>
                </a:lnTo>
                <a:lnTo>
                  <a:pt x="73" y="98"/>
                </a:lnTo>
                <a:lnTo>
                  <a:pt x="74" y="98"/>
                </a:lnTo>
                <a:lnTo>
                  <a:pt x="75" y="98"/>
                </a:lnTo>
                <a:lnTo>
                  <a:pt x="76" y="97"/>
                </a:lnTo>
                <a:lnTo>
                  <a:pt x="77" y="97"/>
                </a:lnTo>
                <a:lnTo>
                  <a:pt x="79" y="96"/>
                </a:lnTo>
                <a:lnTo>
                  <a:pt x="79" y="97"/>
                </a:lnTo>
                <a:lnTo>
                  <a:pt x="80" y="97"/>
                </a:lnTo>
                <a:lnTo>
                  <a:pt x="81" y="97"/>
                </a:lnTo>
                <a:lnTo>
                  <a:pt x="81" y="98"/>
                </a:lnTo>
                <a:lnTo>
                  <a:pt x="82" y="98"/>
                </a:lnTo>
                <a:lnTo>
                  <a:pt x="82" y="97"/>
                </a:lnTo>
                <a:lnTo>
                  <a:pt x="83" y="97"/>
                </a:lnTo>
                <a:lnTo>
                  <a:pt x="84" y="97"/>
                </a:lnTo>
                <a:lnTo>
                  <a:pt x="85" y="97"/>
                </a:lnTo>
                <a:lnTo>
                  <a:pt x="86" y="97"/>
                </a:lnTo>
                <a:lnTo>
                  <a:pt x="87" y="97"/>
                </a:lnTo>
                <a:lnTo>
                  <a:pt x="87" y="96"/>
                </a:lnTo>
                <a:lnTo>
                  <a:pt x="88" y="96"/>
                </a:lnTo>
                <a:lnTo>
                  <a:pt x="89" y="97"/>
                </a:lnTo>
                <a:lnTo>
                  <a:pt x="90" y="97"/>
                </a:lnTo>
                <a:lnTo>
                  <a:pt x="91" y="97"/>
                </a:lnTo>
                <a:lnTo>
                  <a:pt x="91" y="95"/>
                </a:lnTo>
                <a:lnTo>
                  <a:pt x="91" y="96"/>
                </a:lnTo>
                <a:lnTo>
                  <a:pt x="92" y="95"/>
                </a:lnTo>
                <a:lnTo>
                  <a:pt x="92" y="97"/>
                </a:lnTo>
                <a:lnTo>
                  <a:pt x="93" y="97"/>
                </a:lnTo>
                <a:lnTo>
                  <a:pt x="94" y="97"/>
                </a:lnTo>
                <a:lnTo>
                  <a:pt x="96" y="97"/>
                </a:lnTo>
                <a:lnTo>
                  <a:pt x="97" y="96"/>
                </a:lnTo>
                <a:lnTo>
                  <a:pt x="98" y="96"/>
                </a:lnTo>
                <a:lnTo>
                  <a:pt x="98" y="97"/>
                </a:lnTo>
                <a:lnTo>
                  <a:pt x="99" y="97"/>
                </a:lnTo>
                <a:lnTo>
                  <a:pt x="100" y="97"/>
                </a:lnTo>
                <a:lnTo>
                  <a:pt x="101" y="97"/>
                </a:lnTo>
                <a:lnTo>
                  <a:pt x="103" y="96"/>
                </a:lnTo>
                <a:lnTo>
                  <a:pt x="103" y="95"/>
                </a:lnTo>
                <a:lnTo>
                  <a:pt x="104" y="95"/>
                </a:lnTo>
                <a:lnTo>
                  <a:pt x="106" y="93"/>
                </a:lnTo>
                <a:lnTo>
                  <a:pt x="108" y="93"/>
                </a:lnTo>
                <a:lnTo>
                  <a:pt x="108" y="92"/>
                </a:lnTo>
                <a:lnTo>
                  <a:pt x="109" y="92"/>
                </a:lnTo>
                <a:lnTo>
                  <a:pt x="109" y="91"/>
                </a:lnTo>
                <a:lnTo>
                  <a:pt x="110" y="92"/>
                </a:lnTo>
                <a:lnTo>
                  <a:pt x="111" y="92"/>
                </a:lnTo>
                <a:lnTo>
                  <a:pt x="111" y="91"/>
                </a:lnTo>
                <a:lnTo>
                  <a:pt x="111" y="92"/>
                </a:lnTo>
                <a:lnTo>
                  <a:pt x="113" y="93"/>
                </a:lnTo>
                <a:lnTo>
                  <a:pt x="114" y="92"/>
                </a:lnTo>
                <a:lnTo>
                  <a:pt x="115" y="92"/>
                </a:lnTo>
                <a:lnTo>
                  <a:pt x="116" y="92"/>
                </a:lnTo>
                <a:lnTo>
                  <a:pt x="116" y="91"/>
                </a:lnTo>
                <a:lnTo>
                  <a:pt x="117" y="92"/>
                </a:lnTo>
                <a:lnTo>
                  <a:pt x="117" y="93"/>
                </a:lnTo>
                <a:lnTo>
                  <a:pt x="118" y="93"/>
                </a:lnTo>
                <a:lnTo>
                  <a:pt x="119" y="93"/>
                </a:lnTo>
                <a:lnTo>
                  <a:pt x="122" y="93"/>
                </a:lnTo>
                <a:lnTo>
                  <a:pt x="123" y="93"/>
                </a:lnTo>
                <a:lnTo>
                  <a:pt x="124" y="93"/>
                </a:lnTo>
                <a:lnTo>
                  <a:pt x="125" y="93"/>
                </a:lnTo>
                <a:lnTo>
                  <a:pt x="125" y="94"/>
                </a:lnTo>
                <a:lnTo>
                  <a:pt x="125" y="95"/>
                </a:lnTo>
                <a:lnTo>
                  <a:pt x="123" y="97"/>
                </a:lnTo>
                <a:lnTo>
                  <a:pt x="124" y="98"/>
                </a:lnTo>
                <a:lnTo>
                  <a:pt x="124" y="99"/>
                </a:lnTo>
                <a:lnTo>
                  <a:pt x="125" y="99"/>
                </a:lnTo>
                <a:lnTo>
                  <a:pt x="125" y="98"/>
                </a:lnTo>
                <a:lnTo>
                  <a:pt x="126" y="97"/>
                </a:lnTo>
                <a:lnTo>
                  <a:pt x="128" y="97"/>
                </a:lnTo>
                <a:lnTo>
                  <a:pt x="128" y="98"/>
                </a:lnTo>
                <a:lnTo>
                  <a:pt x="130" y="97"/>
                </a:lnTo>
                <a:lnTo>
                  <a:pt x="131" y="96"/>
                </a:lnTo>
                <a:lnTo>
                  <a:pt x="131" y="95"/>
                </a:lnTo>
                <a:lnTo>
                  <a:pt x="131" y="94"/>
                </a:lnTo>
                <a:lnTo>
                  <a:pt x="132" y="94"/>
                </a:lnTo>
                <a:lnTo>
                  <a:pt x="134" y="93"/>
                </a:lnTo>
                <a:lnTo>
                  <a:pt x="137" y="92"/>
                </a:lnTo>
                <a:lnTo>
                  <a:pt x="138" y="91"/>
                </a:lnTo>
                <a:lnTo>
                  <a:pt x="140" y="90"/>
                </a:lnTo>
                <a:lnTo>
                  <a:pt x="142" y="89"/>
                </a:lnTo>
                <a:lnTo>
                  <a:pt x="142" y="88"/>
                </a:lnTo>
                <a:lnTo>
                  <a:pt x="145" y="87"/>
                </a:lnTo>
                <a:lnTo>
                  <a:pt x="148" y="86"/>
                </a:lnTo>
                <a:lnTo>
                  <a:pt x="151" y="85"/>
                </a:lnTo>
                <a:lnTo>
                  <a:pt x="154" y="84"/>
                </a:lnTo>
                <a:lnTo>
                  <a:pt x="157" y="82"/>
                </a:lnTo>
                <a:lnTo>
                  <a:pt x="159" y="81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4" y="80"/>
                </a:lnTo>
                <a:lnTo>
                  <a:pt x="163" y="79"/>
                </a:lnTo>
                <a:lnTo>
                  <a:pt x="167" y="77"/>
                </a:lnTo>
                <a:lnTo>
                  <a:pt x="172" y="75"/>
                </a:lnTo>
                <a:lnTo>
                  <a:pt x="177" y="74"/>
                </a:lnTo>
                <a:lnTo>
                  <a:pt x="178" y="73"/>
                </a:lnTo>
                <a:lnTo>
                  <a:pt x="180" y="72"/>
                </a:lnTo>
                <a:lnTo>
                  <a:pt x="181" y="73"/>
                </a:lnTo>
                <a:lnTo>
                  <a:pt x="183" y="72"/>
                </a:lnTo>
                <a:lnTo>
                  <a:pt x="183" y="71"/>
                </a:lnTo>
                <a:lnTo>
                  <a:pt x="186" y="70"/>
                </a:lnTo>
                <a:lnTo>
                  <a:pt x="186" y="69"/>
                </a:lnTo>
                <a:lnTo>
                  <a:pt x="186" y="68"/>
                </a:lnTo>
                <a:lnTo>
                  <a:pt x="185" y="68"/>
                </a:lnTo>
                <a:lnTo>
                  <a:pt x="185" y="67"/>
                </a:lnTo>
                <a:lnTo>
                  <a:pt x="184" y="67"/>
                </a:lnTo>
                <a:lnTo>
                  <a:pt x="183" y="66"/>
                </a:lnTo>
                <a:lnTo>
                  <a:pt x="182" y="66"/>
                </a:lnTo>
                <a:lnTo>
                  <a:pt x="181" y="66"/>
                </a:lnTo>
                <a:lnTo>
                  <a:pt x="180" y="66"/>
                </a:lnTo>
                <a:lnTo>
                  <a:pt x="180" y="65"/>
                </a:lnTo>
                <a:lnTo>
                  <a:pt x="179" y="65"/>
                </a:lnTo>
                <a:lnTo>
                  <a:pt x="179" y="64"/>
                </a:lnTo>
                <a:lnTo>
                  <a:pt x="180" y="64"/>
                </a:lnTo>
                <a:lnTo>
                  <a:pt x="179" y="64"/>
                </a:lnTo>
                <a:lnTo>
                  <a:pt x="179" y="63"/>
                </a:lnTo>
                <a:lnTo>
                  <a:pt x="180" y="61"/>
                </a:lnTo>
                <a:lnTo>
                  <a:pt x="182" y="60"/>
                </a:lnTo>
                <a:lnTo>
                  <a:pt x="182" y="59"/>
                </a:lnTo>
                <a:lnTo>
                  <a:pt x="181" y="59"/>
                </a:lnTo>
                <a:lnTo>
                  <a:pt x="183" y="58"/>
                </a:lnTo>
                <a:lnTo>
                  <a:pt x="183" y="57"/>
                </a:lnTo>
                <a:lnTo>
                  <a:pt x="184" y="56"/>
                </a:lnTo>
                <a:lnTo>
                  <a:pt x="185" y="57"/>
                </a:lnTo>
                <a:lnTo>
                  <a:pt x="185" y="56"/>
                </a:lnTo>
                <a:lnTo>
                  <a:pt x="186" y="55"/>
                </a:lnTo>
                <a:lnTo>
                  <a:pt x="187" y="54"/>
                </a:lnTo>
                <a:lnTo>
                  <a:pt x="186" y="53"/>
                </a:lnTo>
                <a:lnTo>
                  <a:pt x="186" y="52"/>
                </a:lnTo>
                <a:lnTo>
                  <a:pt x="184" y="51"/>
                </a:lnTo>
                <a:lnTo>
                  <a:pt x="185" y="51"/>
                </a:lnTo>
                <a:lnTo>
                  <a:pt x="185" y="50"/>
                </a:lnTo>
                <a:lnTo>
                  <a:pt x="185" y="49"/>
                </a:lnTo>
                <a:lnTo>
                  <a:pt x="186" y="49"/>
                </a:lnTo>
                <a:lnTo>
                  <a:pt x="185" y="48"/>
                </a:lnTo>
                <a:lnTo>
                  <a:pt x="186" y="47"/>
                </a:lnTo>
                <a:lnTo>
                  <a:pt x="186" y="48"/>
                </a:lnTo>
                <a:lnTo>
                  <a:pt x="188" y="48"/>
                </a:lnTo>
                <a:lnTo>
                  <a:pt x="188" y="47"/>
                </a:lnTo>
                <a:lnTo>
                  <a:pt x="187" y="46"/>
                </a:lnTo>
                <a:lnTo>
                  <a:pt x="188" y="45"/>
                </a:lnTo>
                <a:lnTo>
                  <a:pt x="189" y="45"/>
                </a:lnTo>
                <a:lnTo>
                  <a:pt x="189" y="44"/>
                </a:lnTo>
                <a:lnTo>
                  <a:pt x="189" y="43"/>
                </a:lnTo>
                <a:lnTo>
                  <a:pt x="189" y="42"/>
                </a:lnTo>
                <a:lnTo>
                  <a:pt x="188" y="42"/>
                </a:lnTo>
                <a:lnTo>
                  <a:pt x="189" y="41"/>
                </a:lnTo>
                <a:lnTo>
                  <a:pt x="189" y="38"/>
                </a:lnTo>
                <a:lnTo>
                  <a:pt x="190" y="38"/>
                </a:lnTo>
                <a:lnTo>
                  <a:pt x="191" y="37"/>
                </a:lnTo>
                <a:lnTo>
                  <a:pt x="191" y="36"/>
                </a:lnTo>
                <a:lnTo>
                  <a:pt x="191" y="35"/>
                </a:lnTo>
                <a:lnTo>
                  <a:pt x="191" y="34"/>
                </a:lnTo>
                <a:lnTo>
                  <a:pt x="191" y="33"/>
                </a:lnTo>
                <a:lnTo>
                  <a:pt x="191" y="32"/>
                </a:lnTo>
                <a:lnTo>
                  <a:pt x="190" y="31"/>
                </a:lnTo>
                <a:lnTo>
                  <a:pt x="191" y="31"/>
                </a:lnTo>
                <a:lnTo>
                  <a:pt x="191" y="30"/>
                </a:lnTo>
                <a:lnTo>
                  <a:pt x="191" y="29"/>
                </a:lnTo>
                <a:lnTo>
                  <a:pt x="192" y="29"/>
                </a:lnTo>
                <a:lnTo>
                  <a:pt x="192" y="28"/>
                </a:lnTo>
                <a:lnTo>
                  <a:pt x="193" y="27"/>
                </a:lnTo>
                <a:lnTo>
                  <a:pt x="193" y="26"/>
                </a:lnTo>
                <a:lnTo>
                  <a:pt x="193" y="25"/>
                </a:lnTo>
                <a:lnTo>
                  <a:pt x="195" y="25"/>
                </a:lnTo>
                <a:lnTo>
                  <a:pt x="195" y="24"/>
                </a:lnTo>
                <a:lnTo>
                  <a:pt x="197" y="23"/>
                </a:lnTo>
                <a:lnTo>
                  <a:pt x="198" y="22"/>
                </a:lnTo>
                <a:lnTo>
                  <a:pt x="197" y="21"/>
                </a:lnTo>
                <a:lnTo>
                  <a:pt x="198" y="21"/>
                </a:lnTo>
                <a:lnTo>
                  <a:pt x="198" y="20"/>
                </a:lnTo>
                <a:lnTo>
                  <a:pt x="198" y="21"/>
                </a:lnTo>
                <a:lnTo>
                  <a:pt x="200" y="20"/>
                </a:lnTo>
                <a:lnTo>
                  <a:pt x="199" y="20"/>
                </a:lnTo>
                <a:lnTo>
                  <a:pt x="199" y="19"/>
                </a:lnTo>
                <a:lnTo>
                  <a:pt x="197" y="19"/>
                </a:lnTo>
                <a:lnTo>
                  <a:pt x="197" y="18"/>
                </a:lnTo>
                <a:lnTo>
                  <a:pt x="196" y="18"/>
                </a:lnTo>
                <a:lnTo>
                  <a:pt x="195" y="17"/>
                </a:lnTo>
                <a:lnTo>
                  <a:pt x="194" y="16"/>
                </a:lnTo>
                <a:lnTo>
                  <a:pt x="195" y="15"/>
                </a:lnTo>
                <a:lnTo>
                  <a:pt x="196" y="15"/>
                </a:lnTo>
                <a:lnTo>
                  <a:pt x="197" y="15"/>
                </a:lnTo>
                <a:lnTo>
                  <a:pt x="197" y="14"/>
                </a:lnTo>
                <a:lnTo>
                  <a:pt x="198" y="13"/>
                </a:lnTo>
                <a:lnTo>
                  <a:pt x="199" y="13"/>
                </a:lnTo>
                <a:lnTo>
                  <a:pt x="200" y="13"/>
                </a:lnTo>
                <a:lnTo>
                  <a:pt x="202" y="13"/>
                </a:lnTo>
                <a:lnTo>
                  <a:pt x="203" y="13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8" y="11"/>
                </a:lnTo>
                <a:lnTo>
                  <a:pt x="207" y="10"/>
                </a:lnTo>
                <a:lnTo>
                  <a:pt x="208" y="10"/>
                </a:lnTo>
                <a:lnTo>
                  <a:pt x="208" y="9"/>
                </a:lnTo>
                <a:lnTo>
                  <a:pt x="209" y="9"/>
                </a:lnTo>
                <a:lnTo>
                  <a:pt x="209" y="8"/>
                </a:lnTo>
                <a:lnTo>
                  <a:pt x="209" y="7"/>
                </a:lnTo>
                <a:lnTo>
                  <a:pt x="210" y="7"/>
                </a:lnTo>
                <a:lnTo>
                  <a:pt x="210" y="6"/>
                </a:lnTo>
                <a:lnTo>
                  <a:pt x="209" y="6"/>
                </a:lnTo>
                <a:lnTo>
                  <a:pt x="210" y="3"/>
                </a:lnTo>
                <a:lnTo>
                  <a:pt x="211" y="3"/>
                </a:lnTo>
                <a:lnTo>
                  <a:pt x="212" y="3"/>
                </a:lnTo>
                <a:lnTo>
                  <a:pt x="213" y="2"/>
                </a:lnTo>
                <a:lnTo>
                  <a:pt x="214" y="2"/>
                </a:lnTo>
                <a:lnTo>
                  <a:pt x="214" y="1"/>
                </a:lnTo>
                <a:lnTo>
                  <a:pt x="215" y="0"/>
                </a:lnTo>
                <a:lnTo>
                  <a:pt x="216" y="2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3"/>
                </a:lnTo>
                <a:lnTo>
                  <a:pt x="218" y="3"/>
                </a:lnTo>
                <a:lnTo>
                  <a:pt x="219" y="3"/>
                </a:lnTo>
                <a:lnTo>
                  <a:pt x="220" y="3"/>
                </a:lnTo>
                <a:lnTo>
                  <a:pt x="221" y="3"/>
                </a:lnTo>
                <a:lnTo>
                  <a:pt x="222" y="4"/>
                </a:lnTo>
                <a:lnTo>
                  <a:pt x="223" y="4"/>
                </a:lnTo>
                <a:lnTo>
                  <a:pt x="223" y="5"/>
                </a:lnTo>
                <a:lnTo>
                  <a:pt x="223" y="4"/>
                </a:lnTo>
                <a:lnTo>
                  <a:pt x="223" y="5"/>
                </a:lnTo>
                <a:lnTo>
                  <a:pt x="223" y="6"/>
                </a:lnTo>
                <a:lnTo>
                  <a:pt x="223" y="7"/>
                </a:lnTo>
                <a:lnTo>
                  <a:pt x="223" y="8"/>
                </a:lnTo>
                <a:lnTo>
                  <a:pt x="223" y="9"/>
                </a:lnTo>
                <a:lnTo>
                  <a:pt x="224" y="9"/>
                </a:lnTo>
                <a:lnTo>
                  <a:pt x="224" y="8"/>
                </a:lnTo>
                <a:lnTo>
                  <a:pt x="226" y="9"/>
                </a:lnTo>
                <a:lnTo>
                  <a:pt x="225" y="9"/>
                </a:lnTo>
                <a:lnTo>
                  <a:pt x="224" y="10"/>
                </a:lnTo>
                <a:lnTo>
                  <a:pt x="225" y="10"/>
                </a:lnTo>
                <a:lnTo>
                  <a:pt x="225" y="13"/>
                </a:lnTo>
                <a:lnTo>
                  <a:pt x="224" y="13"/>
                </a:lnTo>
                <a:lnTo>
                  <a:pt x="223" y="13"/>
                </a:lnTo>
                <a:lnTo>
                  <a:pt x="224" y="14"/>
                </a:lnTo>
                <a:lnTo>
                  <a:pt x="225" y="15"/>
                </a:lnTo>
                <a:lnTo>
                  <a:pt x="225" y="16"/>
                </a:lnTo>
                <a:lnTo>
                  <a:pt x="226" y="16"/>
                </a:lnTo>
                <a:lnTo>
                  <a:pt x="226" y="17"/>
                </a:lnTo>
                <a:lnTo>
                  <a:pt x="225" y="17"/>
                </a:lnTo>
                <a:lnTo>
                  <a:pt x="225" y="18"/>
                </a:lnTo>
                <a:lnTo>
                  <a:pt x="225" y="19"/>
                </a:lnTo>
                <a:lnTo>
                  <a:pt x="224" y="20"/>
                </a:lnTo>
                <a:lnTo>
                  <a:pt x="225" y="21"/>
                </a:lnTo>
                <a:lnTo>
                  <a:pt x="225" y="22"/>
                </a:lnTo>
                <a:lnTo>
                  <a:pt x="224" y="22"/>
                </a:lnTo>
                <a:lnTo>
                  <a:pt x="225" y="23"/>
                </a:lnTo>
                <a:lnTo>
                  <a:pt x="224" y="25"/>
                </a:lnTo>
                <a:lnTo>
                  <a:pt x="225" y="25"/>
                </a:lnTo>
                <a:lnTo>
                  <a:pt x="226" y="25"/>
                </a:lnTo>
                <a:lnTo>
                  <a:pt x="226" y="26"/>
                </a:lnTo>
                <a:lnTo>
                  <a:pt x="225" y="26"/>
                </a:lnTo>
                <a:lnTo>
                  <a:pt x="225" y="27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7" y="27"/>
                </a:lnTo>
                <a:lnTo>
                  <a:pt x="228" y="27"/>
                </a:lnTo>
                <a:lnTo>
                  <a:pt x="228" y="28"/>
                </a:lnTo>
                <a:lnTo>
                  <a:pt x="229" y="27"/>
                </a:lnTo>
                <a:lnTo>
                  <a:pt x="229" y="28"/>
                </a:lnTo>
                <a:lnTo>
                  <a:pt x="229" y="29"/>
                </a:lnTo>
                <a:lnTo>
                  <a:pt x="230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5" y="30"/>
                </a:lnTo>
                <a:lnTo>
                  <a:pt x="235" y="31"/>
                </a:lnTo>
                <a:lnTo>
                  <a:pt x="236" y="32"/>
                </a:lnTo>
                <a:lnTo>
                  <a:pt x="237" y="31"/>
                </a:lnTo>
                <a:lnTo>
                  <a:pt x="237" y="32"/>
                </a:lnTo>
                <a:lnTo>
                  <a:pt x="238" y="31"/>
                </a:lnTo>
                <a:lnTo>
                  <a:pt x="239" y="32"/>
                </a:lnTo>
                <a:lnTo>
                  <a:pt x="240" y="31"/>
                </a:lnTo>
                <a:lnTo>
                  <a:pt x="241" y="32"/>
                </a:lnTo>
                <a:lnTo>
                  <a:pt x="241" y="31"/>
                </a:lnTo>
                <a:lnTo>
                  <a:pt x="242" y="32"/>
                </a:lnTo>
                <a:lnTo>
                  <a:pt x="243" y="32"/>
                </a:lnTo>
                <a:lnTo>
                  <a:pt x="243" y="33"/>
                </a:lnTo>
                <a:lnTo>
                  <a:pt x="244" y="34"/>
                </a:lnTo>
                <a:lnTo>
                  <a:pt x="245" y="34"/>
                </a:lnTo>
                <a:lnTo>
                  <a:pt x="246" y="32"/>
                </a:lnTo>
                <a:lnTo>
                  <a:pt x="247" y="32"/>
                </a:lnTo>
                <a:lnTo>
                  <a:pt x="248" y="32"/>
                </a:lnTo>
                <a:lnTo>
                  <a:pt x="249" y="32"/>
                </a:lnTo>
                <a:lnTo>
                  <a:pt x="249" y="33"/>
                </a:lnTo>
                <a:lnTo>
                  <a:pt x="250" y="32"/>
                </a:lnTo>
                <a:lnTo>
                  <a:pt x="252" y="33"/>
                </a:lnTo>
                <a:lnTo>
                  <a:pt x="253" y="34"/>
                </a:lnTo>
                <a:lnTo>
                  <a:pt x="253" y="33"/>
                </a:lnTo>
                <a:lnTo>
                  <a:pt x="254" y="34"/>
                </a:lnTo>
                <a:lnTo>
                  <a:pt x="255" y="35"/>
                </a:lnTo>
                <a:lnTo>
                  <a:pt x="256" y="35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1" y="35"/>
                </a:lnTo>
                <a:lnTo>
                  <a:pt x="260" y="35"/>
                </a:lnTo>
                <a:lnTo>
                  <a:pt x="261" y="35"/>
                </a:lnTo>
                <a:lnTo>
                  <a:pt x="262" y="35"/>
                </a:lnTo>
                <a:lnTo>
                  <a:pt x="263" y="35"/>
                </a:lnTo>
                <a:lnTo>
                  <a:pt x="263" y="36"/>
                </a:lnTo>
                <a:lnTo>
                  <a:pt x="263" y="35"/>
                </a:lnTo>
                <a:lnTo>
                  <a:pt x="264" y="35"/>
                </a:lnTo>
                <a:lnTo>
                  <a:pt x="265" y="36"/>
                </a:lnTo>
                <a:lnTo>
                  <a:pt x="265" y="35"/>
                </a:lnTo>
                <a:lnTo>
                  <a:pt x="265" y="36"/>
                </a:lnTo>
                <a:lnTo>
                  <a:pt x="265" y="35"/>
                </a:lnTo>
                <a:lnTo>
                  <a:pt x="266" y="35"/>
                </a:lnTo>
                <a:lnTo>
                  <a:pt x="267" y="35"/>
                </a:lnTo>
                <a:lnTo>
                  <a:pt x="268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6"/>
                </a:lnTo>
                <a:lnTo>
                  <a:pt x="275" y="36"/>
                </a:lnTo>
                <a:lnTo>
                  <a:pt x="276" y="38"/>
                </a:lnTo>
                <a:lnTo>
                  <a:pt x="277" y="39"/>
                </a:lnTo>
                <a:lnTo>
                  <a:pt x="278" y="38"/>
                </a:lnTo>
                <a:lnTo>
                  <a:pt x="278" y="39"/>
                </a:lnTo>
                <a:lnTo>
                  <a:pt x="278" y="40"/>
                </a:lnTo>
                <a:lnTo>
                  <a:pt x="279" y="40"/>
                </a:lnTo>
                <a:lnTo>
                  <a:pt x="279" y="42"/>
                </a:lnTo>
                <a:lnTo>
                  <a:pt x="278" y="43"/>
                </a:lnTo>
                <a:lnTo>
                  <a:pt x="279" y="45"/>
                </a:lnTo>
                <a:lnTo>
                  <a:pt x="278" y="45"/>
                </a:lnTo>
                <a:lnTo>
                  <a:pt x="278" y="47"/>
                </a:lnTo>
                <a:lnTo>
                  <a:pt x="277" y="47"/>
                </a:lnTo>
                <a:lnTo>
                  <a:pt x="276" y="47"/>
                </a:lnTo>
                <a:lnTo>
                  <a:pt x="275" y="48"/>
                </a:lnTo>
                <a:lnTo>
                  <a:pt x="275" y="51"/>
                </a:lnTo>
                <a:lnTo>
                  <a:pt x="273" y="51"/>
                </a:lnTo>
                <a:lnTo>
                  <a:pt x="272" y="52"/>
                </a:lnTo>
                <a:lnTo>
                  <a:pt x="272" y="54"/>
                </a:lnTo>
                <a:lnTo>
                  <a:pt x="271" y="55"/>
                </a:lnTo>
                <a:lnTo>
                  <a:pt x="271" y="58"/>
                </a:lnTo>
                <a:lnTo>
                  <a:pt x="272" y="61"/>
                </a:lnTo>
                <a:lnTo>
                  <a:pt x="274" y="62"/>
                </a:lnTo>
                <a:lnTo>
                  <a:pt x="275" y="62"/>
                </a:lnTo>
                <a:lnTo>
                  <a:pt x="275" y="63"/>
                </a:lnTo>
                <a:lnTo>
                  <a:pt x="275" y="68"/>
                </a:lnTo>
                <a:lnTo>
                  <a:pt x="274" y="71"/>
                </a:lnTo>
                <a:lnTo>
                  <a:pt x="275" y="76"/>
                </a:lnTo>
                <a:lnTo>
                  <a:pt x="278" y="85"/>
                </a:lnTo>
                <a:lnTo>
                  <a:pt x="278" y="87"/>
                </a:lnTo>
                <a:lnTo>
                  <a:pt x="278" y="89"/>
                </a:lnTo>
                <a:lnTo>
                  <a:pt x="277" y="91"/>
                </a:lnTo>
                <a:lnTo>
                  <a:pt x="277" y="92"/>
                </a:lnTo>
                <a:lnTo>
                  <a:pt x="275" y="93"/>
                </a:lnTo>
                <a:lnTo>
                  <a:pt x="272" y="94"/>
                </a:lnTo>
                <a:lnTo>
                  <a:pt x="270" y="95"/>
                </a:lnTo>
                <a:lnTo>
                  <a:pt x="267" y="98"/>
                </a:lnTo>
                <a:lnTo>
                  <a:pt x="265" y="99"/>
                </a:lnTo>
                <a:lnTo>
                  <a:pt x="261" y="100"/>
                </a:lnTo>
                <a:lnTo>
                  <a:pt x="259" y="102"/>
                </a:lnTo>
                <a:lnTo>
                  <a:pt x="255" y="103"/>
                </a:lnTo>
                <a:lnTo>
                  <a:pt x="246" y="106"/>
                </a:lnTo>
                <a:lnTo>
                  <a:pt x="242" y="106"/>
                </a:lnTo>
                <a:lnTo>
                  <a:pt x="238" y="108"/>
                </a:lnTo>
                <a:lnTo>
                  <a:pt x="235" y="110"/>
                </a:lnTo>
                <a:lnTo>
                  <a:pt x="233" y="110"/>
                </a:lnTo>
                <a:lnTo>
                  <a:pt x="232" y="110"/>
                </a:lnTo>
                <a:lnTo>
                  <a:pt x="227" y="113"/>
                </a:lnTo>
                <a:lnTo>
                  <a:pt x="226" y="113"/>
                </a:lnTo>
                <a:lnTo>
                  <a:pt x="223" y="116"/>
                </a:lnTo>
                <a:lnTo>
                  <a:pt x="222" y="117"/>
                </a:lnTo>
                <a:lnTo>
                  <a:pt x="221" y="118"/>
                </a:lnTo>
                <a:lnTo>
                  <a:pt x="221" y="119"/>
                </a:lnTo>
                <a:lnTo>
                  <a:pt x="222" y="119"/>
                </a:lnTo>
                <a:lnTo>
                  <a:pt x="221" y="119"/>
                </a:lnTo>
                <a:lnTo>
                  <a:pt x="220" y="120"/>
                </a:lnTo>
                <a:lnTo>
                  <a:pt x="218" y="122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5" y="126"/>
                </a:lnTo>
                <a:lnTo>
                  <a:pt x="214" y="127"/>
                </a:lnTo>
                <a:lnTo>
                  <a:pt x="213" y="126"/>
                </a:lnTo>
                <a:lnTo>
                  <a:pt x="212" y="127"/>
                </a:lnTo>
                <a:lnTo>
                  <a:pt x="211" y="129"/>
                </a:lnTo>
                <a:lnTo>
                  <a:pt x="210" y="130"/>
                </a:lnTo>
                <a:lnTo>
                  <a:pt x="209" y="130"/>
                </a:lnTo>
                <a:lnTo>
                  <a:pt x="209" y="129"/>
                </a:lnTo>
                <a:lnTo>
                  <a:pt x="208" y="130"/>
                </a:lnTo>
                <a:lnTo>
                  <a:pt x="207" y="131"/>
                </a:lnTo>
                <a:lnTo>
                  <a:pt x="206" y="132"/>
                </a:lnTo>
                <a:lnTo>
                  <a:pt x="206" y="135"/>
                </a:lnTo>
                <a:lnTo>
                  <a:pt x="205" y="135"/>
                </a:lnTo>
                <a:lnTo>
                  <a:pt x="205" y="139"/>
                </a:lnTo>
                <a:lnTo>
                  <a:pt x="205" y="140"/>
                </a:lnTo>
                <a:lnTo>
                  <a:pt x="206" y="144"/>
                </a:lnTo>
                <a:lnTo>
                  <a:pt x="207" y="145"/>
                </a:lnTo>
                <a:lnTo>
                  <a:pt x="208" y="145"/>
                </a:lnTo>
                <a:lnTo>
                  <a:pt x="209" y="146"/>
                </a:lnTo>
                <a:lnTo>
                  <a:pt x="210" y="147"/>
                </a:lnTo>
                <a:lnTo>
                  <a:pt x="211" y="148"/>
                </a:lnTo>
                <a:lnTo>
                  <a:pt x="212" y="147"/>
                </a:lnTo>
                <a:lnTo>
                  <a:pt x="212" y="146"/>
                </a:lnTo>
                <a:lnTo>
                  <a:pt x="213" y="146"/>
                </a:lnTo>
                <a:lnTo>
                  <a:pt x="213" y="145"/>
                </a:lnTo>
                <a:lnTo>
                  <a:pt x="214" y="145"/>
                </a:lnTo>
                <a:lnTo>
                  <a:pt x="215" y="145"/>
                </a:lnTo>
                <a:lnTo>
                  <a:pt x="214" y="146"/>
                </a:lnTo>
                <a:lnTo>
                  <a:pt x="215" y="146"/>
                </a:lnTo>
                <a:lnTo>
                  <a:pt x="215" y="147"/>
                </a:lnTo>
                <a:lnTo>
                  <a:pt x="214" y="147"/>
                </a:lnTo>
                <a:lnTo>
                  <a:pt x="214" y="148"/>
                </a:lnTo>
                <a:lnTo>
                  <a:pt x="213" y="147"/>
                </a:lnTo>
                <a:lnTo>
                  <a:pt x="213" y="148"/>
                </a:lnTo>
                <a:lnTo>
                  <a:pt x="212" y="148"/>
                </a:lnTo>
                <a:lnTo>
                  <a:pt x="211" y="148"/>
                </a:lnTo>
                <a:lnTo>
                  <a:pt x="210" y="149"/>
                </a:lnTo>
                <a:lnTo>
                  <a:pt x="210" y="150"/>
                </a:lnTo>
                <a:lnTo>
                  <a:pt x="210" y="151"/>
                </a:lnTo>
                <a:lnTo>
                  <a:pt x="209" y="150"/>
                </a:lnTo>
                <a:lnTo>
                  <a:pt x="209" y="151"/>
                </a:lnTo>
                <a:lnTo>
                  <a:pt x="207" y="152"/>
                </a:lnTo>
                <a:lnTo>
                  <a:pt x="206" y="153"/>
                </a:lnTo>
                <a:lnTo>
                  <a:pt x="206" y="154"/>
                </a:lnTo>
                <a:lnTo>
                  <a:pt x="206" y="155"/>
                </a:lnTo>
                <a:lnTo>
                  <a:pt x="205" y="156"/>
                </a:lnTo>
                <a:lnTo>
                  <a:pt x="204" y="156"/>
                </a:lnTo>
                <a:lnTo>
                  <a:pt x="203" y="156"/>
                </a:lnTo>
                <a:lnTo>
                  <a:pt x="203" y="157"/>
                </a:lnTo>
                <a:lnTo>
                  <a:pt x="203" y="158"/>
                </a:lnTo>
                <a:lnTo>
                  <a:pt x="203" y="159"/>
                </a:lnTo>
                <a:lnTo>
                  <a:pt x="203" y="160"/>
                </a:lnTo>
                <a:lnTo>
                  <a:pt x="203" y="161"/>
                </a:lnTo>
                <a:lnTo>
                  <a:pt x="204" y="161"/>
                </a:lnTo>
                <a:lnTo>
                  <a:pt x="205" y="161"/>
                </a:lnTo>
                <a:lnTo>
                  <a:pt x="204" y="161"/>
                </a:lnTo>
                <a:lnTo>
                  <a:pt x="205" y="161"/>
                </a:lnTo>
                <a:lnTo>
                  <a:pt x="205" y="162"/>
                </a:lnTo>
                <a:lnTo>
                  <a:pt x="204" y="161"/>
                </a:lnTo>
                <a:lnTo>
                  <a:pt x="204" y="162"/>
                </a:lnTo>
                <a:lnTo>
                  <a:pt x="203" y="162"/>
                </a:lnTo>
                <a:lnTo>
                  <a:pt x="203" y="163"/>
                </a:lnTo>
                <a:lnTo>
                  <a:pt x="204" y="163"/>
                </a:lnTo>
                <a:lnTo>
                  <a:pt x="204" y="164"/>
                </a:lnTo>
                <a:lnTo>
                  <a:pt x="203" y="163"/>
                </a:lnTo>
                <a:lnTo>
                  <a:pt x="203" y="162"/>
                </a:lnTo>
                <a:lnTo>
                  <a:pt x="202" y="161"/>
                </a:lnTo>
                <a:lnTo>
                  <a:pt x="200" y="161"/>
                </a:lnTo>
                <a:lnTo>
                  <a:pt x="184" y="160"/>
                </a:lnTo>
                <a:lnTo>
                  <a:pt x="179" y="159"/>
                </a:lnTo>
                <a:lnTo>
                  <a:pt x="175" y="159"/>
                </a:lnTo>
                <a:lnTo>
                  <a:pt x="171" y="160"/>
                </a:lnTo>
                <a:lnTo>
                  <a:pt x="170" y="160"/>
                </a:lnTo>
                <a:lnTo>
                  <a:pt x="168" y="159"/>
                </a:lnTo>
                <a:lnTo>
                  <a:pt x="163" y="159"/>
                </a:lnTo>
                <a:lnTo>
                  <a:pt x="160" y="160"/>
                </a:lnTo>
                <a:lnTo>
                  <a:pt x="157" y="160"/>
                </a:lnTo>
                <a:lnTo>
                  <a:pt x="157" y="161"/>
                </a:lnTo>
                <a:lnTo>
                  <a:pt x="156" y="161"/>
                </a:lnTo>
                <a:lnTo>
                  <a:pt x="155" y="161"/>
                </a:lnTo>
                <a:lnTo>
                  <a:pt x="154" y="161"/>
                </a:lnTo>
                <a:lnTo>
                  <a:pt x="147" y="161"/>
                </a:lnTo>
                <a:lnTo>
                  <a:pt x="142" y="161"/>
                </a:lnTo>
                <a:lnTo>
                  <a:pt x="139" y="162"/>
                </a:lnTo>
                <a:lnTo>
                  <a:pt x="137" y="162"/>
                </a:lnTo>
                <a:lnTo>
                  <a:pt x="134" y="162"/>
                </a:lnTo>
                <a:lnTo>
                  <a:pt x="133" y="162"/>
                </a:lnTo>
                <a:lnTo>
                  <a:pt x="132" y="162"/>
                </a:lnTo>
                <a:lnTo>
                  <a:pt x="132" y="163"/>
                </a:lnTo>
                <a:lnTo>
                  <a:pt x="131" y="162"/>
                </a:lnTo>
                <a:lnTo>
                  <a:pt x="130" y="163"/>
                </a:lnTo>
                <a:lnTo>
                  <a:pt x="131" y="162"/>
                </a:lnTo>
                <a:lnTo>
                  <a:pt x="130" y="161"/>
                </a:lnTo>
                <a:lnTo>
                  <a:pt x="128" y="161"/>
                </a:lnTo>
                <a:lnTo>
                  <a:pt x="126" y="161"/>
                </a:lnTo>
                <a:lnTo>
                  <a:pt x="125" y="160"/>
                </a:lnTo>
                <a:lnTo>
                  <a:pt x="124" y="160"/>
                </a:lnTo>
                <a:lnTo>
                  <a:pt x="125" y="159"/>
                </a:lnTo>
                <a:lnTo>
                  <a:pt x="125" y="158"/>
                </a:lnTo>
                <a:lnTo>
                  <a:pt x="125" y="159"/>
                </a:lnTo>
                <a:lnTo>
                  <a:pt x="126" y="159"/>
                </a:lnTo>
                <a:lnTo>
                  <a:pt x="125" y="159"/>
                </a:lnTo>
                <a:lnTo>
                  <a:pt x="126" y="160"/>
                </a:lnTo>
                <a:lnTo>
                  <a:pt x="127" y="159"/>
                </a:lnTo>
                <a:lnTo>
                  <a:pt x="127" y="158"/>
                </a:lnTo>
                <a:lnTo>
                  <a:pt x="126" y="158"/>
                </a:lnTo>
                <a:lnTo>
                  <a:pt x="125" y="158"/>
                </a:lnTo>
                <a:lnTo>
                  <a:pt x="124" y="157"/>
                </a:lnTo>
                <a:lnTo>
                  <a:pt x="125" y="156"/>
                </a:lnTo>
                <a:lnTo>
                  <a:pt x="124" y="155"/>
                </a:lnTo>
                <a:lnTo>
                  <a:pt x="125" y="155"/>
                </a:lnTo>
                <a:lnTo>
                  <a:pt x="126" y="155"/>
                </a:lnTo>
                <a:lnTo>
                  <a:pt x="127" y="154"/>
                </a:lnTo>
                <a:lnTo>
                  <a:pt x="127" y="152"/>
                </a:lnTo>
                <a:lnTo>
                  <a:pt x="128" y="151"/>
                </a:lnTo>
                <a:lnTo>
                  <a:pt x="129" y="150"/>
                </a:lnTo>
                <a:lnTo>
                  <a:pt x="128" y="149"/>
                </a:lnTo>
                <a:lnTo>
                  <a:pt x="128" y="148"/>
                </a:lnTo>
                <a:lnTo>
                  <a:pt x="129" y="148"/>
                </a:lnTo>
                <a:lnTo>
                  <a:pt x="129" y="147"/>
                </a:lnTo>
                <a:lnTo>
                  <a:pt x="132" y="145"/>
                </a:lnTo>
                <a:lnTo>
                  <a:pt x="131" y="145"/>
                </a:lnTo>
                <a:lnTo>
                  <a:pt x="132" y="144"/>
                </a:lnTo>
                <a:lnTo>
                  <a:pt x="131" y="143"/>
                </a:lnTo>
                <a:lnTo>
                  <a:pt x="131" y="142"/>
                </a:lnTo>
                <a:lnTo>
                  <a:pt x="132" y="142"/>
                </a:lnTo>
                <a:lnTo>
                  <a:pt x="131" y="142"/>
                </a:lnTo>
                <a:lnTo>
                  <a:pt x="131" y="141"/>
                </a:lnTo>
                <a:lnTo>
                  <a:pt x="131" y="142"/>
                </a:lnTo>
                <a:lnTo>
                  <a:pt x="130" y="141"/>
                </a:lnTo>
                <a:lnTo>
                  <a:pt x="129" y="142"/>
                </a:lnTo>
                <a:lnTo>
                  <a:pt x="128" y="141"/>
                </a:lnTo>
                <a:lnTo>
                  <a:pt x="126" y="142"/>
                </a:lnTo>
                <a:lnTo>
                  <a:pt x="125" y="142"/>
                </a:lnTo>
                <a:lnTo>
                  <a:pt x="125" y="143"/>
                </a:lnTo>
                <a:lnTo>
                  <a:pt x="124" y="143"/>
                </a:lnTo>
                <a:lnTo>
                  <a:pt x="123" y="143"/>
                </a:lnTo>
                <a:lnTo>
                  <a:pt x="122" y="143"/>
                </a:lnTo>
                <a:lnTo>
                  <a:pt x="121" y="144"/>
                </a:lnTo>
                <a:lnTo>
                  <a:pt x="119" y="144"/>
                </a:lnTo>
                <a:lnTo>
                  <a:pt x="119" y="145"/>
                </a:lnTo>
                <a:lnTo>
                  <a:pt x="118" y="145"/>
                </a:lnTo>
                <a:lnTo>
                  <a:pt x="117" y="145"/>
                </a:lnTo>
                <a:lnTo>
                  <a:pt x="116" y="145"/>
                </a:lnTo>
                <a:lnTo>
                  <a:pt x="116" y="146"/>
                </a:lnTo>
                <a:lnTo>
                  <a:pt x="116" y="147"/>
                </a:lnTo>
                <a:lnTo>
                  <a:pt x="114" y="148"/>
                </a:lnTo>
                <a:lnTo>
                  <a:pt x="113" y="150"/>
                </a:lnTo>
                <a:lnTo>
                  <a:pt x="113" y="151"/>
                </a:lnTo>
                <a:lnTo>
                  <a:pt x="114" y="151"/>
                </a:lnTo>
                <a:lnTo>
                  <a:pt x="115" y="152"/>
                </a:lnTo>
                <a:lnTo>
                  <a:pt x="116" y="152"/>
                </a:lnTo>
                <a:lnTo>
                  <a:pt x="116" y="153"/>
                </a:lnTo>
                <a:lnTo>
                  <a:pt x="117" y="154"/>
                </a:lnTo>
                <a:lnTo>
                  <a:pt x="116" y="155"/>
                </a:lnTo>
                <a:lnTo>
                  <a:pt x="117" y="155"/>
                </a:lnTo>
                <a:lnTo>
                  <a:pt x="118" y="155"/>
                </a:lnTo>
                <a:lnTo>
                  <a:pt x="119" y="155"/>
                </a:lnTo>
                <a:lnTo>
                  <a:pt x="119" y="156"/>
                </a:lnTo>
                <a:lnTo>
                  <a:pt x="120" y="156"/>
                </a:lnTo>
                <a:lnTo>
                  <a:pt x="121" y="156"/>
                </a:lnTo>
                <a:lnTo>
                  <a:pt x="121" y="157"/>
                </a:lnTo>
                <a:lnTo>
                  <a:pt x="121" y="156"/>
                </a:lnTo>
                <a:lnTo>
                  <a:pt x="121" y="157"/>
                </a:lnTo>
                <a:lnTo>
                  <a:pt x="122" y="156"/>
                </a:lnTo>
                <a:lnTo>
                  <a:pt x="122" y="157"/>
                </a:lnTo>
                <a:lnTo>
                  <a:pt x="121" y="157"/>
                </a:lnTo>
                <a:lnTo>
                  <a:pt x="122" y="157"/>
                </a:lnTo>
                <a:lnTo>
                  <a:pt x="122" y="158"/>
                </a:lnTo>
                <a:lnTo>
                  <a:pt x="122" y="159"/>
                </a:lnTo>
                <a:lnTo>
                  <a:pt x="122" y="160"/>
                </a:lnTo>
                <a:lnTo>
                  <a:pt x="121" y="160"/>
                </a:lnTo>
                <a:lnTo>
                  <a:pt x="121" y="161"/>
                </a:lnTo>
                <a:lnTo>
                  <a:pt x="122" y="161"/>
                </a:lnTo>
                <a:lnTo>
                  <a:pt x="122" y="160"/>
                </a:lnTo>
                <a:lnTo>
                  <a:pt x="123" y="160"/>
                </a:lnTo>
                <a:lnTo>
                  <a:pt x="123" y="161"/>
                </a:lnTo>
                <a:lnTo>
                  <a:pt x="122" y="161"/>
                </a:lnTo>
                <a:lnTo>
                  <a:pt x="121" y="162"/>
                </a:lnTo>
                <a:lnTo>
                  <a:pt x="121" y="163"/>
                </a:lnTo>
                <a:lnTo>
                  <a:pt x="120" y="163"/>
                </a:lnTo>
                <a:lnTo>
                  <a:pt x="120" y="164"/>
                </a:lnTo>
                <a:lnTo>
                  <a:pt x="118" y="164"/>
                </a:lnTo>
                <a:lnTo>
                  <a:pt x="116" y="165"/>
                </a:lnTo>
                <a:lnTo>
                  <a:pt x="114" y="165"/>
                </a:lnTo>
                <a:lnTo>
                  <a:pt x="113" y="165"/>
                </a:lnTo>
                <a:lnTo>
                  <a:pt x="112" y="165"/>
                </a:lnTo>
                <a:lnTo>
                  <a:pt x="111" y="164"/>
                </a:lnTo>
                <a:lnTo>
                  <a:pt x="110" y="164"/>
                </a:lnTo>
                <a:lnTo>
                  <a:pt x="110" y="163"/>
                </a:lnTo>
                <a:lnTo>
                  <a:pt x="108" y="162"/>
                </a:lnTo>
                <a:lnTo>
                  <a:pt x="107" y="162"/>
                </a:lnTo>
                <a:lnTo>
                  <a:pt x="106" y="163"/>
                </a:lnTo>
                <a:lnTo>
                  <a:pt x="105" y="162"/>
                </a:lnTo>
                <a:lnTo>
                  <a:pt x="105" y="163"/>
                </a:lnTo>
                <a:lnTo>
                  <a:pt x="105" y="164"/>
                </a:lnTo>
                <a:lnTo>
                  <a:pt x="106" y="164"/>
                </a:lnTo>
                <a:lnTo>
                  <a:pt x="106" y="163"/>
                </a:lnTo>
                <a:lnTo>
                  <a:pt x="107" y="163"/>
                </a:lnTo>
                <a:lnTo>
                  <a:pt x="109" y="163"/>
                </a:lnTo>
                <a:lnTo>
                  <a:pt x="108" y="163"/>
                </a:lnTo>
                <a:lnTo>
                  <a:pt x="109" y="163"/>
                </a:lnTo>
                <a:lnTo>
                  <a:pt x="109" y="164"/>
                </a:lnTo>
                <a:lnTo>
                  <a:pt x="108" y="164"/>
                </a:lnTo>
                <a:lnTo>
                  <a:pt x="110" y="164"/>
                </a:lnTo>
                <a:lnTo>
                  <a:pt x="111" y="164"/>
                </a:lnTo>
                <a:lnTo>
                  <a:pt x="111" y="165"/>
                </a:lnTo>
                <a:lnTo>
                  <a:pt x="112" y="165"/>
                </a:lnTo>
                <a:lnTo>
                  <a:pt x="113" y="165"/>
                </a:lnTo>
                <a:lnTo>
                  <a:pt x="112" y="165"/>
                </a:lnTo>
                <a:lnTo>
                  <a:pt x="108" y="165"/>
                </a:lnTo>
                <a:lnTo>
                  <a:pt x="102" y="166"/>
                </a:lnTo>
                <a:lnTo>
                  <a:pt x="101" y="166"/>
                </a:lnTo>
                <a:lnTo>
                  <a:pt x="100" y="167"/>
                </a:lnTo>
                <a:lnTo>
                  <a:pt x="101" y="167"/>
                </a:lnTo>
                <a:lnTo>
                  <a:pt x="100" y="167"/>
                </a:lnTo>
                <a:lnTo>
                  <a:pt x="99" y="167"/>
                </a:lnTo>
                <a:lnTo>
                  <a:pt x="98" y="168"/>
                </a:lnTo>
                <a:lnTo>
                  <a:pt x="96" y="168"/>
                </a:lnTo>
                <a:lnTo>
                  <a:pt x="95" y="169"/>
                </a:lnTo>
                <a:lnTo>
                  <a:pt x="94" y="169"/>
                </a:lnTo>
                <a:lnTo>
                  <a:pt x="95" y="170"/>
                </a:lnTo>
                <a:lnTo>
                  <a:pt x="94" y="170"/>
                </a:lnTo>
                <a:lnTo>
                  <a:pt x="93" y="170"/>
                </a:lnTo>
                <a:lnTo>
                  <a:pt x="93" y="169"/>
                </a:lnTo>
                <a:lnTo>
                  <a:pt x="93" y="168"/>
                </a:lnTo>
                <a:lnTo>
                  <a:pt x="91" y="168"/>
                </a:lnTo>
                <a:lnTo>
                  <a:pt x="86" y="168"/>
                </a:lnTo>
                <a:lnTo>
                  <a:pt x="79" y="169"/>
                </a:lnTo>
                <a:lnTo>
                  <a:pt x="73" y="170"/>
                </a:lnTo>
                <a:lnTo>
                  <a:pt x="66" y="171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62" y="169"/>
                </a:lnTo>
                <a:lnTo>
                  <a:pt x="63" y="170"/>
                </a:lnTo>
                <a:lnTo>
                  <a:pt x="63" y="169"/>
                </a:lnTo>
                <a:lnTo>
                  <a:pt x="64" y="168"/>
                </a:lnTo>
                <a:lnTo>
                  <a:pt x="66" y="167"/>
                </a:lnTo>
                <a:lnTo>
                  <a:pt x="67" y="1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2" name="Freeform 164"/>
          <p:cNvSpPr>
            <a:spLocks/>
          </p:cNvSpPr>
          <p:nvPr/>
        </p:nvSpPr>
        <p:spPr bwMode="auto">
          <a:xfrm>
            <a:off x="6970713" y="4772025"/>
            <a:ext cx="149225" cy="53975"/>
          </a:xfrm>
          <a:custGeom>
            <a:avLst/>
            <a:gdLst>
              <a:gd name="T0" fmla="*/ 2147483647 w 94"/>
              <a:gd name="T1" fmla="*/ 2147483647 h 34"/>
              <a:gd name="T2" fmla="*/ 2147483647 w 94"/>
              <a:gd name="T3" fmla="*/ 2147483647 h 34"/>
              <a:gd name="T4" fmla="*/ 2147483647 w 94"/>
              <a:gd name="T5" fmla="*/ 2147483647 h 34"/>
              <a:gd name="T6" fmla="*/ 2147483647 w 94"/>
              <a:gd name="T7" fmla="*/ 2147483647 h 34"/>
              <a:gd name="T8" fmla="*/ 2147483647 w 94"/>
              <a:gd name="T9" fmla="*/ 2147483647 h 34"/>
              <a:gd name="T10" fmla="*/ 2147483647 w 94"/>
              <a:gd name="T11" fmla="*/ 2147483647 h 34"/>
              <a:gd name="T12" fmla="*/ 2147483647 w 94"/>
              <a:gd name="T13" fmla="*/ 2147483647 h 34"/>
              <a:gd name="T14" fmla="*/ 2147483647 w 94"/>
              <a:gd name="T15" fmla="*/ 2147483647 h 34"/>
              <a:gd name="T16" fmla="*/ 2147483647 w 94"/>
              <a:gd name="T17" fmla="*/ 2147483647 h 34"/>
              <a:gd name="T18" fmla="*/ 2147483647 w 94"/>
              <a:gd name="T19" fmla="*/ 2147483647 h 34"/>
              <a:gd name="T20" fmla="*/ 2147483647 w 94"/>
              <a:gd name="T21" fmla="*/ 2147483647 h 34"/>
              <a:gd name="T22" fmla="*/ 2147483647 w 94"/>
              <a:gd name="T23" fmla="*/ 2147483647 h 34"/>
              <a:gd name="T24" fmla="*/ 2147483647 w 94"/>
              <a:gd name="T25" fmla="*/ 2147483647 h 34"/>
              <a:gd name="T26" fmla="*/ 2147483647 w 94"/>
              <a:gd name="T27" fmla="*/ 2147483647 h 34"/>
              <a:gd name="T28" fmla="*/ 2147483647 w 94"/>
              <a:gd name="T29" fmla="*/ 2147483647 h 34"/>
              <a:gd name="T30" fmla="*/ 2147483647 w 94"/>
              <a:gd name="T31" fmla="*/ 2147483647 h 34"/>
              <a:gd name="T32" fmla="*/ 2147483647 w 94"/>
              <a:gd name="T33" fmla="*/ 2147483647 h 34"/>
              <a:gd name="T34" fmla="*/ 2147483647 w 94"/>
              <a:gd name="T35" fmla="*/ 2147483647 h 34"/>
              <a:gd name="T36" fmla="*/ 2147483647 w 94"/>
              <a:gd name="T37" fmla="*/ 2147483647 h 34"/>
              <a:gd name="T38" fmla="*/ 2147483647 w 94"/>
              <a:gd name="T39" fmla="*/ 2147483647 h 34"/>
              <a:gd name="T40" fmla="*/ 2147483647 w 94"/>
              <a:gd name="T41" fmla="*/ 2147483647 h 34"/>
              <a:gd name="T42" fmla="*/ 2147483647 w 94"/>
              <a:gd name="T43" fmla="*/ 2147483647 h 34"/>
              <a:gd name="T44" fmla="*/ 2147483647 w 94"/>
              <a:gd name="T45" fmla="*/ 2147483647 h 34"/>
              <a:gd name="T46" fmla="*/ 2147483647 w 94"/>
              <a:gd name="T47" fmla="*/ 2147483647 h 34"/>
              <a:gd name="T48" fmla="*/ 2147483647 w 94"/>
              <a:gd name="T49" fmla="*/ 2147483647 h 34"/>
              <a:gd name="T50" fmla="*/ 2147483647 w 94"/>
              <a:gd name="T51" fmla="*/ 2147483647 h 34"/>
              <a:gd name="T52" fmla="*/ 2147483647 w 94"/>
              <a:gd name="T53" fmla="*/ 2147483647 h 34"/>
              <a:gd name="T54" fmla="*/ 2147483647 w 94"/>
              <a:gd name="T55" fmla="*/ 2147483647 h 34"/>
              <a:gd name="T56" fmla="*/ 2147483647 w 94"/>
              <a:gd name="T57" fmla="*/ 2147483647 h 34"/>
              <a:gd name="T58" fmla="*/ 2147483647 w 94"/>
              <a:gd name="T59" fmla="*/ 2147483647 h 34"/>
              <a:gd name="T60" fmla="*/ 2147483647 w 94"/>
              <a:gd name="T61" fmla="*/ 2147483647 h 34"/>
              <a:gd name="T62" fmla="*/ 2147483647 w 94"/>
              <a:gd name="T63" fmla="*/ 2147483647 h 34"/>
              <a:gd name="T64" fmla="*/ 2147483647 w 94"/>
              <a:gd name="T65" fmla="*/ 2147483647 h 34"/>
              <a:gd name="T66" fmla="*/ 2147483647 w 94"/>
              <a:gd name="T67" fmla="*/ 2147483647 h 34"/>
              <a:gd name="T68" fmla="*/ 2147483647 w 94"/>
              <a:gd name="T69" fmla="*/ 2147483647 h 34"/>
              <a:gd name="T70" fmla="*/ 2147483647 w 94"/>
              <a:gd name="T71" fmla="*/ 2147483647 h 34"/>
              <a:gd name="T72" fmla="*/ 2147483647 w 94"/>
              <a:gd name="T73" fmla="*/ 2147483647 h 34"/>
              <a:gd name="T74" fmla="*/ 2147483647 w 94"/>
              <a:gd name="T75" fmla="*/ 2147483647 h 34"/>
              <a:gd name="T76" fmla="*/ 2147483647 w 94"/>
              <a:gd name="T77" fmla="*/ 2147483647 h 34"/>
              <a:gd name="T78" fmla="*/ 2147483647 w 94"/>
              <a:gd name="T79" fmla="*/ 2147483647 h 34"/>
              <a:gd name="T80" fmla="*/ 2147483647 w 94"/>
              <a:gd name="T81" fmla="*/ 2147483647 h 34"/>
              <a:gd name="T82" fmla="*/ 2147483647 w 94"/>
              <a:gd name="T83" fmla="*/ 2147483647 h 34"/>
              <a:gd name="T84" fmla="*/ 2147483647 w 94"/>
              <a:gd name="T85" fmla="*/ 2147483647 h 34"/>
              <a:gd name="T86" fmla="*/ 2147483647 w 94"/>
              <a:gd name="T87" fmla="*/ 2147483647 h 34"/>
              <a:gd name="T88" fmla="*/ 2147483647 w 94"/>
              <a:gd name="T89" fmla="*/ 2147483647 h 34"/>
              <a:gd name="T90" fmla="*/ 2147483647 w 94"/>
              <a:gd name="T91" fmla="*/ 2147483647 h 34"/>
              <a:gd name="T92" fmla="*/ 2147483647 w 94"/>
              <a:gd name="T93" fmla="*/ 2147483647 h 34"/>
              <a:gd name="T94" fmla="*/ 2147483647 w 94"/>
              <a:gd name="T95" fmla="*/ 2147483647 h 34"/>
              <a:gd name="T96" fmla="*/ 2147483647 w 94"/>
              <a:gd name="T97" fmla="*/ 2147483647 h 34"/>
              <a:gd name="T98" fmla="*/ 2147483647 w 94"/>
              <a:gd name="T99" fmla="*/ 2147483647 h 34"/>
              <a:gd name="T100" fmla="*/ 2147483647 w 94"/>
              <a:gd name="T101" fmla="*/ 2147483647 h 34"/>
              <a:gd name="T102" fmla="*/ 2147483647 w 94"/>
              <a:gd name="T103" fmla="*/ 2147483647 h 34"/>
              <a:gd name="T104" fmla="*/ 2147483647 w 94"/>
              <a:gd name="T105" fmla="*/ 2147483647 h 34"/>
              <a:gd name="T106" fmla="*/ 2147483647 w 94"/>
              <a:gd name="T107" fmla="*/ 2147483647 h 34"/>
              <a:gd name="T108" fmla="*/ 2147483647 w 94"/>
              <a:gd name="T109" fmla="*/ 2147483647 h 34"/>
              <a:gd name="T110" fmla="*/ 2147483647 w 94"/>
              <a:gd name="T111" fmla="*/ 2147483647 h 34"/>
              <a:gd name="T112" fmla="*/ 2147483647 w 94"/>
              <a:gd name="T113" fmla="*/ 2147483647 h 34"/>
              <a:gd name="T114" fmla="*/ 2147483647 w 94"/>
              <a:gd name="T115" fmla="*/ 2147483647 h 34"/>
              <a:gd name="T116" fmla="*/ 2147483647 w 94"/>
              <a:gd name="T117" fmla="*/ 2147483647 h 34"/>
              <a:gd name="T118" fmla="*/ 2147483647 w 94"/>
              <a:gd name="T119" fmla="*/ 2147483647 h 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"/>
              <a:gd name="T181" fmla="*/ 0 h 34"/>
              <a:gd name="T182" fmla="*/ 94 w 94"/>
              <a:gd name="T183" fmla="*/ 34 h 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" h="34">
                <a:moveTo>
                  <a:pt x="67" y="11"/>
                </a:moveTo>
                <a:lnTo>
                  <a:pt x="67" y="11"/>
                </a:lnTo>
                <a:lnTo>
                  <a:pt x="68" y="11"/>
                </a:lnTo>
                <a:lnTo>
                  <a:pt x="70" y="12"/>
                </a:lnTo>
                <a:lnTo>
                  <a:pt x="71" y="12"/>
                </a:lnTo>
                <a:lnTo>
                  <a:pt x="71" y="11"/>
                </a:lnTo>
                <a:lnTo>
                  <a:pt x="70" y="10"/>
                </a:lnTo>
                <a:lnTo>
                  <a:pt x="70" y="9"/>
                </a:lnTo>
                <a:lnTo>
                  <a:pt x="69" y="9"/>
                </a:lnTo>
                <a:lnTo>
                  <a:pt x="70" y="9"/>
                </a:lnTo>
                <a:lnTo>
                  <a:pt x="70" y="10"/>
                </a:lnTo>
                <a:lnTo>
                  <a:pt x="73" y="11"/>
                </a:lnTo>
                <a:lnTo>
                  <a:pt x="75" y="11"/>
                </a:lnTo>
                <a:lnTo>
                  <a:pt x="77" y="11"/>
                </a:lnTo>
                <a:lnTo>
                  <a:pt x="83" y="11"/>
                </a:lnTo>
                <a:lnTo>
                  <a:pt x="87" y="11"/>
                </a:lnTo>
                <a:lnTo>
                  <a:pt x="90" y="10"/>
                </a:lnTo>
                <a:lnTo>
                  <a:pt x="91" y="10"/>
                </a:lnTo>
                <a:lnTo>
                  <a:pt x="93" y="11"/>
                </a:lnTo>
                <a:lnTo>
                  <a:pt x="93" y="12"/>
                </a:lnTo>
                <a:lnTo>
                  <a:pt x="94" y="11"/>
                </a:lnTo>
                <a:lnTo>
                  <a:pt x="93" y="11"/>
                </a:lnTo>
                <a:lnTo>
                  <a:pt x="93" y="10"/>
                </a:lnTo>
                <a:lnTo>
                  <a:pt x="93" y="11"/>
                </a:lnTo>
                <a:lnTo>
                  <a:pt x="92" y="10"/>
                </a:lnTo>
                <a:lnTo>
                  <a:pt x="91" y="10"/>
                </a:lnTo>
                <a:lnTo>
                  <a:pt x="91" y="9"/>
                </a:lnTo>
                <a:lnTo>
                  <a:pt x="90" y="8"/>
                </a:lnTo>
                <a:lnTo>
                  <a:pt x="88" y="8"/>
                </a:lnTo>
                <a:lnTo>
                  <a:pt x="87" y="8"/>
                </a:lnTo>
                <a:lnTo>
                  <a:pt x="87" y="6"/>
                </a:lnTo>
                <a:lnTo>
                  <a:pt x="86" y="6"/>
                </a:lnTo>
                <a:lnTo>
                  <a:pt x="85" y="6"/>
                </a:lnTo>
                <a:lnTo>
                  <a:pt x="85" y="7"/>
                </a:lnTo>
                <a:lnTo>
                  <a:pt x="85" y="6"/>
                </a:lnTo>
                <a:lnTo>
                  <a:pt x="84" y="6"/>
                </a:lnTo>
                <a:lnTo>
                  <a:pt x="83" y="5"/>
                </a:lnTo>
                <a:lnTo>
                  <a:pt x="82" y="5"/>
                </a:lnTo>
                <a:lnTo>
                  <a:pt x="83" y="4"/>
                </a:lnTo>
                <a:lnTo>
                  <a:pt x="82" y="4"/>
                </a:lnTo>
                <a:lnTo>
                  <a:pt x="79" y="2"/>
                </a:lnTo>
                <a:lnTo>
                  <a:pt x="79" y="1"/>
                </a:lnTo>
                <a:lnTo>
                  <a:pt x="78" y="1"/>
                </a:lnTo>
                <a:lnTo>
                  <a:pt x="77" y="1"/>
                </a:lnTo>
                <a:lnTo>
                  <a:pt x="76" y="1"/>
                </a:lnTo>
                <a:lnTo>
                  <a:pt x="75" y="2"/>
                </a:lnTo>
                <a:lnTo>
                  <a:pt x="74" y="2"/>
                </a:lnTo>
                <a:lnTo>
                  <a:pt x="73" y="1"/>
                </a:lnTo>
                <a:lnTo>
                  <a:pt x="74" y="1"/>
                </a:lnTo>
                <a:lnTo>
                  <a:pt x="75" y="1"/>
                </a:lnTo>
                <a:lnTo>
                  <a:pt x="74" y="0"/>
                </a:lnTo>
                <a:lnTo>
                  <a:pt x="73" y="0"/>
                </a:lnTo>
                <a:lnTo>
                  <a:pt x="72" y="1"/>
                </a:lnTo>
                <a:lnTo>
                  <a:pt x="71" y="1"/>
                </a:lnTo>
                <a:lnTo>
                  <a:pt x="70" y="1"/>
                </a:lnTo>
                <a:lnTo>
                  <a:pt x="69" y="2"/>
                </a:lnTo>
                <a:lnTo>
                  <a:pt x="67" y="2"/>
                </a:lnTo>
                <a:lnTo>
                  <a:pt x="66" y="2"/>
                </a:lnTo>
                <a:lnTo>
                  <a:pt x="65" y="2"/>
                </a:lnTo>
                <a:lnTo>
                  <a:pt x="64" y="2"/>
                </a:lnTo>
                <a:lnTo>
                  <a:pt x="63" y="3"/>
                </a:lnTo>
                <a:lnTo>
                  <a:pt x="62" y="3"/>
                </a:lnTo>
                <a:lnTo>
                  <a:pt x="61" y="4"/>
                </a:lnTo>
                <a:lnTo>
                  <a:pt x="60" y="6"/>
                </a:lnTo>
                <a:lnTo>
                  <a:pt x="59" y="6"/>
                </a:lnTo>
                <a:lnTo>
                  <a:pt x="60" y="4"/>
                </a:lnTo>
                <a:lnTo>
                  <a:pt x="59" y="4"/>
                </a:lnTo>
                <a:lnTo>
                  <a:pt x="60" y="4"/>
                </a:lnTo>
                <a:lnTo>
                  <a:pt x="59" y="3"/>
                </a:lnTo>
                <a:lnTo>
                  <a:pt x="59" y="4"/>
                </a:lnTo>
                <a:lnTo>
                  <a:pt x="57" y="4"/>
                </a:lnTo>
                <a:lnTo>
                  <a:pt x="57" y="5"/>
                </a:lnTo>
                <a:lnTo>
                  <a:pt x="57" y="7"/>
                </a:lnTo>
                <a:lnTo>
                  <a:pt x="56" y="7"/>
                </a:lnTo>
                <a:lnTo>
                  <a:pt x="56" y="8"/>
                </a:lnTo>
                <a:lnTo>
                  <a:pt x="55" y="9"/>
                </a:lnTo>
                <a:lnTo>
                  <a:pt x="53" y="10"/>
                </a:lnTo>
                <a:lnTo>
                  <a:pt x="52" y="10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0" y="10"/>
                </a:lnTo>
                <a:lnTo>
                  <a:pt x="50" y="11"/>
                </a:lnTo>
                <a:lnTo>
                  <a:pt x="49" y="11"/>
                </a:lnTo>
                <a:lnTo>
                  <a:pt x="48" y="10"/>
                </a:lnTo>
                <a:lnTo>
                  <a:pt x="47" y="11"/>
                </a:lnTo>
                <a:lnTo>
                  <a:pt x="46" y="11"/>
                </a:lnTo>
                <a:lnTo>
                  <a:pt x="45" y="11"/>
                </a:lnTo>
                <a:lnTo>
                  <a:pt x="46" y="9"/>
                </a:lnTo>
                <a:lnTo>
                  <a:pt x="47" y="8"/>
                </a:lnTo>
                <a:lnTo>
                  <a:pt x="45" y="8"/>
                </a:lnTo>
                <a:lnTo>
                  <a:pt x="45" y="7"/>
                </a:lnTo>
                <a:lnTo>
                  <a:pt x="44" y="8"/>
                </a:lnTo>
                <a:lnTo>
                  <a:pt x="43" y="8"/>
                </a:lnTo>
                <a:lnTo>
                  <a:pt x="42" y="8"/>
                </a:lnTo>
                <a:lnTo>
                  <a:pt x="42" y="9"/>
                </a:lnTo>
                <a:lnTo>
                  <a:pt x="41" y="9"/>
                </a:lnTo>
                <a:lnTo>
                  <a:pt x="41" y="8"/>
                </a:lnTo>
                <a:lnTo>
                  <a:pt x="40" y="8"/>
                </a:lnTo>
                <a:lnTo>
                  <a:pt x="39" y="8"/>
                </a:lnTo>
                <a:lnTo>
                  <a:pt x="39" y="9"/>
                </a:lnTo>
                <a:lnTo>
                  <a:pt x="38" y="9"/>
                </a:lnTo>
                <a:lnTo>
                  <a:pt x="38" y="10"/>
                </a:lnTo>
                <a:lnTo>
                  <a:pt x="38" y="9"/>
                </a:lnTo>
                <a:lnTo>
                  <a:pt x="37" y="9"/>
                </a:lnTo>
                <a:lnTo>
                  <a:pt x="37" y="8"/>
                </a:lnTo>
                <a:lnTo>
                  <a:pt x="38" y="7"/>
                </a:lnTo>
                <a:lnTo>
                  <a:pt x="39" y="7"/>
                </a:lnTo>
                <a:lnTo>
                  <a:pt x="39" y="6"/>
                </a:lnTo>
                <a:lnTo>
                  <a:pt x="40" y="6"/>
                </a:lnTo>
                <a:lnTo>
                  <a:pt x="41" y="6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4"/>
                </a:lnTo>
                <a:lnTo>
                  <a:pt x="38" y="4"/>
                </a:lnTo>
                <a:lnTo>
                  <a:pt x="39" y="4"/>
                </a:lnTo>
                <a:lnTo>
                  <a:pt x="39" y="3"/>
                </a:lnTo>
                <a:lnTo>
                  <a:pt x="40" y="3"/>
                </a:lnTo>
                <a:lnTo>
                  <a:pt x="39" y="3"/>
                </a:lnTo>
                <a:lnTo>
                  <a:pt x="40" y="2"/>
                </a:lnTo>
                <a:lnTo>
                  <a:pt x="39" y="2"/>
                </a:lnTo>
                <a:lnTo>
                  <a:pt x="39" y="1"/>
                </a:lnTo>
                <a:lnTo>
                  <a:pt x="39" y="2"/>
                </a:lnTo>
                <a:lnTo>
                  <a:pt x="38" y="1"/>
                </a:lnTo>
                <a:lnTo>
                  <a:pt x="38" y="2"/>
                </a:lnTo>
                <a:lnTo>
                  <a:pt x="37" y="1"/>
                </a:lnTo>
                <a:lnTo>
                  <a:pt x="37" y="2"/>
                </a:lnTo>
                <a:lnTo>
                  <a:pt x="36" y="3"/>
                </a:lnTo>
                <a:lnTo>
                  <a:pt x="37" y="4"/>
                </a:lnTo>
                <a:lnTo>
                  <a:pt x="37" y="3"/>
                </a:lnTo>
                <a:lnTo>
                  <a:pt x="38" y="3"/>
                </a:lnTo>
                <a:lnTo>
                  <a:pt x="37" y="4"/>
                </a:lnTo>
                <a:lnTo>
                  <a:pt x="36" y="4"/>
                </a:lnTo>
                <a:lnTo>
                  <a:pt x="35" y="5"/>
                </a:lnTo>
                <a:lnTo>
                  <a:pt x="35" y="4"/>
                </a:lnTo>
                <a:lnTo>
                  <a:pt x="35" y="5"/>
                </a:lnTo>
                <a:lnTo>
                  <a:pt x="35" y="4"/>
                </a:lnTo>
                <a:lnTo>
                  <a:pt x="34" y="4"/>
                </a:lnTo>
                <a:lnTo>
                  <a:pt x="33" y="3"/>
                </a:lnTo>
                <a:lnTo>
                  <a:pt x="33" y="4"/>
                </a:lnTo>
                <a:lnTo>
                  <a:pt x="32" y="4"/>
                </a:lnTo>
                <a:lnTo>
                  <a:pt x="32" y="5"/>
                </a:lnTo>
                <a:lnTo>
                  <a:pt x="32" y="6"/>
                </a:lnTo>
                <a:lnTo>
                  <a:pt x="31" y="7"/>
                </a:lnTo>
                <a:lnTo>
                  <a:pt x="32" y="7"/>
                </a:lnTo>
                <a:lnTo>
                  <a:pt x="33" y="7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2" y="9"/>
                </a:lnTo>
                <a:lnTo>
                  <a:pt x="31" y="9"/>
                </a:lnTo>
                <a:lnTo>
                  <a:pt x="30" y="8"/>
                </a:lnTo>
                <a:lnTo>
                  <a:pt x="29" y="8"/>
                </a:lnTo>
                <a:lnTo>
                  <a:pt x="28" y="8"/>
                </a:lnTo>
                <a:lnTo>
                  <a:pt x="28" y="9"/>
                </a:lnTo>
                <a:lnTo>
                  <a:pt x="27" y="10"/>
                </a:lnTo>
                <a:lnTo>
                  <a:pt x="27" y="9"/>
                </a:lnTo>
                <a:lnTo>
                  <a:pt x="26" y="9"/>
                </a:lnTo>
                <a:lnTo>
                  <a:pt x="25" y="9"/>
                </a:lnTo>
                <a:lnTo>
                  <a:pt x="24" y="10"/>
                </a:lnTo>
                <a:lnTo>
                  <a:pt x="23" y="10"/>
                </a:lnTo>
                <a:lnTo>
                  <a:pt x="22" y="11"/>
                </a:lnTo>
                <a:lnTo>
                  <a:pt x="21" y="11"/>
                </a:lnTo>
                <a:lnTo>
                  <a:pt x="20" y="12"/>
                </a:lnTo>
                <a:lnTo>
                  <a:pt x="21" y="11"/>
                </a:lnTo>
                <a:lnTo>
                  <a:pt x="19" y="11"/>
                </a:lnTo>
                <a:lnTo>
                  <a:pt x="18" y="11"/>
                </a:lnTo>
                <a:lnTo>
                  <a:pt x="17" y="11"/>
                </a:lnTo>
                <a:lnTo>
                  <a:pt x="16" y="11"/>
                </a:lnTo>
                <a:lnTo>
                  <a:pt x="15" y="11"/>
                </a:lnTo>
                <a:lnTo>
                  <a:pt x="15" y="12"/>
                </a:lnTo>
                <a:lnTo>
                  <a:pt x="14" y="12"/>
                </a:lnTo>
                <a:lnTo>
                  <a:pt x="14" y="13"/>
                </a:lnTo>
                <a:lnTo>
                  <a:pt x="13" y="14"/>
                </a:lnTo>
                <a:lnTo>
                  <a:pt x="14" y="14"/>
                </a:lnTo>
                <a:lnTo>
                  <a:pt x="13" y="14"/>
                </a:lnTo>
                <a:lnTo>
                  <a:pt x="13" y="16"/>
                </a:lnTo>
                <a:lnTo>
                  <a:pt x="14" y="17"/>
                </a:lnTo>
                <a:lnTo>
                  <a:pt x="13" y="17"/>
                </a:lnTo>
                <a:lnTo>
                  <a:pt x="13" y="18"/>
                </a:lnTo>
                <a:lnTo>
                  <a:pt x="13" y="19"/>
                </a:lnTo>
                <a:lnTo>
                  <a:pt x="12" y="19"/>
                </a:lnTo>
                <a:lnTo>
                  <a:pt x="12" y="20"/>
                </a:lnTo>
                <a:lnTo>
                  <a:pt x="13" y="20"/>
                </a:lnTo>
                <a:lnTo>
                  <a:pt x="12" y="21"/>
                </a:lnTo>
                <a:lnTo>
                  <a:pt x="12" y="22"/>
                </a:lnTo>
                <a:lnTo>
                  <a:pt x="12" y="23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5" y="23"/>
                </a:lnTo>
                <a:lnTo>
                  <a:pt x="15" y="22"/>
                </a:lnTo>
                <a:lnTo>
                  <a:pt x="15" y="23"/>
                </a:lnTo>
                <a:lnTo>
                  <a:pt x="15" y="22"/>
                </a:lnTo>
                <a:lnTo>
                  <a:pt x="16" y="22"/>
                </a:lnTo>
                <a:lnTo>
                  <a:pt x="16" y="21"/>
                </a:lnTo>
                <a:lnTo>
                  <a:pt x="17" y="21"/>
                </a:lnTo>
                <a:lnTo>
                  <a:pt x="18" y="21"/>
                </a:lnTo>
                <a:lnTo>
                  <a:pt x="18" y="22"/>
                </a:lnTo>
                <a:lnTo>
                  <a:pt x="19" y="22"/>
                </a:lnTo>
                <a:lnTo>
                  <a:pt x="18" y="23"/>
                </a:lnTo>
                <a:lnTo>
                  <a:pt x="18" y="24"/>
                </a:lnTo>
                <a:lnTo>
                  <a:pt x="18" y="23"/>
                </a:lnTo>
                <a:lnTo>
                  <a:pt x="17" y="24"/>
                </a:lnTo>
                <a:lnTo>
                  <a:pt x="18" y="23"/>
                </a:lnTo>
                <a:lnTo>
                  <a:pt x="16" y="24"/>
                </a:lnTo>
                <a:lnTo>
                  <a:pt x="16" y="23"/>
                </a:lnTo>
                <a:lnTo>
                  <a:pt x="15" y="23"/>
                </a:lnTo>
                <a:lnTo>
                  <a:pt x="16" y="24"/>
                </a:lnTo>
                <a:lnTo>
                  <a:pt x="15" y="24"/>
                </a:lnTo>
                <a:lnTo>
                  <a:pt x="16" y="24"/>
                </a:lnTo>
                <a:lnTo>
                  <a:pt x="15" y="24"/>
                </a:lnTo>
                <a:lnTo>
                  <a:pt x="15" y="25"/>
                </a:lnTo>
                <a:lnTo>
                  <a:pt x="14" y="25"/>
                </a:lnTo>
                <a:lnTo>
                  <a:pt x="15" y="25"/>
                </a:lnTo>
                <a:lnTo>
                  <a:pt x="13" y="26"/>
                </a:lnTo>
                <a:lnTo>
                  <a:pt x="15" y="26"/>
                </a:lnTo>
                <a:lnTo>
                  <a:pt x="15" y="25"/>
                </a:lnTo>
                <a:lnTo>
                  <a:pt x="15" y="26"/>
                </a:lnTo>
                <a:lnTo>
                  <a:pt x="15" y="25"/>
                </a:lnTo>
                <a:lnTo>
                  <a:pt x="16" y="25"/>
                </a:lnTo>
                <a:lnTo>
                  <a:pt x="16" y="24"/>
                </a:lnTo>
                <a:lnTo>
                  <a:pt x="18" y="24"/>
                </a:lnTo>
                <a:lnTo>
                  <a:pt x="18" y="25"/>
                </a:lnTo>
                <a:lnTo>
                  <a:pt x="19" y="24"/>
                </a:lnTo>
                <a:lnTo>
                  <a:pt x="18" y="25"/>
                </a:lnTo>
                <a:lnTo>
                  <a:pt x="17" y="27"/>
                </a:lnTo>
                <a:lnTo>
                  <a:pt x="16" y="29"/>
                </a:lnTo>
                <a:lnTo>
                  <a:pt x="17" y="29"/>
                </a:lnTo>
                <a:lnTo>
                  <a:pt x="17" y="28"/>
                </a:lnTo>
                <a:lnTo>
                  <a:pt x="18" y="28"/>
                </a:lnTo>
                <a:lnTo>
                  <a:pt x="18" y="26"/>
                </a:lnTo>
                <a:lnTo>
                  <a:pt x="20" y="25"/>
                </a:lnTo>
                <a:lnTo>
                  <a:pt x="20" y="24"/>
                </a:lnTo>
                <a:lnTo>
                  <a:pt x="21" y="24"/>
                </a:lnTo>
                <a:lnTo>
                  <a:pt x="22" y="24"/>
                </a:lnTo>
                <a:lnTo>
                  <a:pt x="23" y="24"/>
                </a:lnTo>
                <a:lnTo>
                  <a:pt x="21" y="25"/>
                </a:lnTo>
                <a:lnTo>
                  <a:pt x="22" y="26"/>
                </a:lnTo>
                <a:lnTo>
                  <a:pt x="21" y="27"/>
                </a:lnTo>
                <a:lnTo>
                  <a:pt x="22" y="27"/>
                </a:lnTo>
                <a:lnTo>
                  <a:pt x="23" y="27"/>
                </a:lnTo>
                <a:lnTo>
                  <a:pt x="24" y="27"/>
                </a:lnTo>
                <a:lnTo>
                  <a:pt x="26" y="28"/>
                </a:lnTo>
                <a:lnTo>
                  <a:pt x="27" y="29"/>
                </a:lnTo>
                <a:lnTo>
                  <a:pt x="27" y="30"/>
                </a:lnTo>
                <a:lnTo>
                  <a:pt x="26" y="29"/>
                </a:lnTo>
                <a:lnTo>
                  <a:pt x="25" y="28"/>
                </a:lnTo>
                <a:lnTo>
                  <a:pt x="24" y="29"/>
                </a:lnTo>
                <a:lnTo>
                  <a:pt x="24" y="30"/>
                </a:lnTo>
                <a:lnTo>
                  <a:pt x="23" y="30"/>
                </a:lnTo>
                <a:lnTo>
                  <a:pt x="22" y="31"/>
                </a:lnTo>
                <a:lnTo>
                  <a:pt x="23" y="31"/>
                </a:lnTo>
                <a:lnTo>
                  <a:pt x="21" y="33"/>
                </a:lnTo>
                <a:lnTo>
                  <a:pt x="20" y="33"/>
                </a:lnTo>
                <a:lnTo>
                  <a:pt x="20" y="34"/>
                </a:lnTo>
                <a:lnTo>
                  <a:pt x="19" y="34"/>
                </a:lnTo>
                <a:lnTo>
                  <a:pt x="20" y="33"/>
                </a:lnTo>
                <a:lnTo>
                  <a:pt x="19" y="33"/>
                </a:lnTo>
                <a:lnTo>
                  <a:pt x="18" y="33"/>
                </a:lnTo>
                <a:lnTo>
                  <a:pt x="18" y="32"/>
                </a:lnTo>
                <a:lnTo>
                  <a:pt x="18" y="33"/>
                </a:lnTo>
                <a:lnTo>
                  <a:pt x="18" y="32"/>
                </a:lnTo>
                <a:lnTo>
                  <a:pt x="17" y="32"/>
                </a:lnTo>
                <a:lnTo>
                  <a:pt x="16" y="32"/>
                </a:lnTo>
                <a:lnTo>
                  <a:pt x="15" y="32"/>
                </a:lnTo>
                <a:lnTo>
                  <a:pt x="15" y="33"/>
                </a:lnTo>
                <a:lnTo>
                  <a:pt x="15" y="32"/>
                </a:lnTo>
                <a:lnTo>
                  <a:pt x="14" y="32"/>
                </a:lnTo>
                <a:lnTo>
                  <a:pt x="14" y="33"/>
                </a:lnTo>
                <a:lnTo>
                  <a:pt x="12" y="32"/>
                </a:lnTo>
                <a:lnTo>
                  <a:pt x="12" y="33"/>
                </a:lnTo>
                <a:lnTo>
                  <a:pt x="11" y="33"/>
                </a:lnTo>
                <a:lnTo>
                  <a:pt x="12" y="33"/>
                </a:lnTo>
                <a:lnTo>
                  <a:pt x="11" y="33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9" y="32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6" y="28"/>
                </a:lnTo>
                <a:lnTo>
                  <a:pt x="5" y="28"/>
                </a:lnTo>
                <a:lnTo>
                  <a:pt x="4" y="28"/>
                </a:lnTo>
                <a:lnTo>
                  <a:pt x="4" y="27"/>
                </a:lnTo>
                <a:lnTo>
                  <a:pt x="3" y="27"/>
                </a:lnTo>
                <a:lnTo>
                  <a:pt x="4" y="26"/>
                </a:lnTo>
                <a:lnTo>
                  <a:pt x="2" y="25"/>
                </a:lnTo>
                <a:lnTo>
                  <a:pt x="1" y="25"/>
                </a:lnTo>
                <a:lnTo>
                  <a:pt x="1" y="24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3" name="Freeform 165"/>
          <p:cNvSpPr>
            <a:spLocks/>
          </p:cNvSpPr>
          <p:nvPr/>
        </p:nvSpPr>
        <p:spPr bwMode="auto">
          <a:xfrm>
            <a:off x="7329488" y="4713288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2147483647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4" name="Rectangle 166"/>
          <p:cNvSpPr>
            <a:spLocks noChangeArrowheads="1"/>
          </p:cNvSpPr>
          <p:nvPr/>
        </p:nvSpPr>
        <p:spPr bwMode="auto">
          <a:xfrm>
            <a:off x="7004050" y="4805363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5" name="Freeform 167"/>
          <p:cNvSpPr>
            <a:spLocks/>
          </p:cNvSpPr>
          <p:nvPr/>
        </p:nvSpPr>
        <p:spPr bwMode="auto">
          <a:xfrm>
            <a:off x="7007225" y="4810125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6" name="Freeform 168"/>
          <p:cNvSpPr>
            <a:spLocks/>
          </p:cNvSpPr>
          <p:nvPr/>
        </p:nvSpPr>
        <p:spPr bwMode="auto">
          <a:xfrm>
            <a:off x="6999288" y="4806950"/>
            <a:ext cx="4762" cy="3175"/>
          </a:xfrm>
          <a:custGeom>
            <a:avLst/>
            <a:gdLst>
              <a:gd name="T0" fmla="*/ 0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2147483647 w 3"/>
              <a:gd name="T11" fmla="*/ 2147483647 h 2"/>
              <a:gd name="T12" fmla="*/ 2147483647 w 3"/>
              <a:gd name="T13" fmla="*/ 2147483647 h 2"/>
              <a:gd name="T14" fmla="*/ 0 w 3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2"/>
              <a:gd name="T26" fmla="*/ 3 w 3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2">
                <a:moveTo>
                  <a:pt x="0" y="2"/>
                </a:move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7" name="Freeform 169"/>
          <p:cNvSpPr>
            <a:spLocks/>
          </p:cNvSpPr>
          <p:nvPr/>
        </p:nvSpPr>
        <p:spPr bwMode="auto">
          <a:xfrm>
            <a:off x="6996113" y="4810125"/>
            <a:ext cx="3175" cy="158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0 w 2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8" name="Freeform 170"/>
          <p:cNvSpPr>
            <a:spLocks/>
          </p:cNvSpPr>
          <p:nvPr/>
        </p:nvSpPr>
        <p:spPr bwMode="auto">
          <a:xfrm>
            <a:off x="6994525" y="48117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59" name="Freeform 171"/>
          <p:cNvSpPr>
            <a:spLocks/>
          </p:cNvSpPr>
          <p:nvPr/>
        </p:nvSpPr>
        <p:spPr bwMode="auto">
          <a:xfrm>
            <a:off x="6991350" y="480853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0" name="Freeform 172"/>
          <p:cNvSpPr>
            <a:spLocks/>
          </p:cNvSpPr>
          <p:nvPr/>
        </p:nvSpPr>
        <p:spPr bwMode="auto">
          <a:xfrm>
            <a:off x="6991350" y="4800600"/>
            <a:ext cx="1588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2147483647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1" name="Freeform 173"/>
          <p:cNvSpPr>
            <a:spLocks/>
          </p:cNvSpPr>
          <p:nvPr/>
        </p:nvSpPr>
        <p:spPr bwMode="auto">
          <a:xfrm>
            <a:off x="6994525" y="4805363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2147483647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2" name="Freeform 174"/>
          <p:cNvSpPr>
            <a:spLocks/>
          </p:cNvSpPr>
          <p:nvPr/>
        </p:nvSpPr>
        <p:spPr bwMode="auto">
          <a:xfrm>
            <a:off x="6994525" y="479583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3" name="Freeform 175"/>
          <p:cNvSpPr>
            <a:spLocks/>
          </p:cNvSpPr>
          <p:nvPr/>
        </p:nvSpPr>
        <p:spPr bwMode="auto">
          <a:xfrm>
            <a:off x="6992938" y="479583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4" name="Freeform 176"/>
          <p:cNvSpPr>
            <a:spLocks/>
          </p:cNvSpPr>
          <p:nvPr/>
        </p:nvSpPr>
        <p:spPr bwMode="auto">
          <a:xfrm>
            <a:off x="6994525" y="479425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5" name="Freeform 177"/>
          <p:cNvSpPr>
            <a:spLocks/>
          </p:cNvSpPr>
          <p:nvPr/>
        </p:nvSpPr>
        <p:spPr bwMode="auto">
          <a:xfrm>
            <a:off x="6997700" y="4791075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6" name="Freeform 178"/>
          <p:cNvSpPr>
            <a:spLocks/>
          </p:cNvSpPr>
          <p:nvPr/>
        </p:nvSpPr>
        <p:spPr bwMode="auto">
          <a:xfrm>
            <a:off x="6999288" y="479107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7" name="Rectangle 179"/>
          <p:cNvSpPr>
            <a:spLocks noChangeArrowheads="1"/>
          </p:cNvSpPr>
          <p:nvPr/>
        </p:nvSpPr>
        <p:spPr bwMode="auto">
          <a:xfrm>
            <a:off x="6999288" y="4789488"/>
            <a:ext cx="1587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8" name="Rectangle 180"/>
          <p:cNvSpPr>
            <a:spLocks noChangeArrowheads="1"/>
          </p:cNvSpPr>
          <p:nvPr/>
        </p:nvSpPr>
        <p:spPr bwMode="auto">
          <a:xfrm>
            <a:off x="7000875" y="4789488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69" name="Freeform 181"/>
          <p:cNvSpPr>
            <a:spLocks/>
          </p:cNvSpPr>
          <p:nvPr/>
        </p:nvSpPr>
        <p:spPr bwMode="auto">
          <a:xfrm>
            <a:off x="7002463" y="4791075"/>
            <a:ext cx="1587" cy="158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0" name="Freeform 182"/>
          <p:cNvSpPr>
            <a:spLocks/>
          </p:cNvSpPr>
          <p:nvPr/>
        </p:nvSpPr>
        <p:spPr bwMode="auto">
          <a:xfrm>
            <a:off x="7002463" y="4794250"/>
            <a:ext cx="1587" cy="158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1" name="Freeform 183"/>
          <p:cNvSpPr>
            <a:spLocks/>
          </p:cNvSpPr>
          <p:nvPr/>
        </p:nvSpPr>
        <p:spPr bwMode="auto">
          <a:xfrm>
            <a:off x="7007225" y="47894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0 w 1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2" name="Freeform 184"/>
          <p:cNvSpPr>
            <a:spLocks/>
          </p:cNvSpPr>
          <p:nvPr/>
        </p:nvSpPr>
        <p:spPr bwMode="auto">
          <a:xfrm>
            <a:off x="7008813" y="47894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3" name="Freeform 185"/>
          <p:cNvSpPr>
            <a:spLocks/>
          </p:cNvSpPr>
          <p:nvPr/>
        </p:nvSpPr>
        <p:spPr bwMode="auto">
          <a:xfrm>
            <a:off x="7026275" y="4794250"/>
            <a:ext cx="33338" cy="15875"/>
          </a:xfrm>
          <a:custGeom>
            <a:avLst/>
            <a:gdLst>
              <a:gd name="T0" fmla="*/ 2147483647 w 21"/>
              <a:gd name="T1" fmla="*/ 2147483647 h 10"/>
              <a:gd name="T2" fmla="*/ 2147483647 w 21"/>
              <a:gd name="T3" fmla="*/ 2147483647 h 10"/>
              <a:gd name="T4" fmla="*/ 2147483647 w 21"/>
              <a:gd name="T5" fmla="*/ 2147483647 h 10"/>
              <a:gd name="T6" fmla="*/ 2147483647 w 21"/>
              <a:gd name="T7" fmla="*/ 2147483647 h 10"/>
              <a:gd name="T8" fmla="*/ 2147483647 w 21"/>
              <a:gd name="T9" fmla="*/ 2147483647 h 10"/>
              <a:gd name="T10" fmla="*/ 2147483647 w 21"/>
              <a:gd name="T11" fmla="*/ 2147483647 h 10"/>
              <a:gd name="T12" fmla="*/ 2147483647 w 21"/>
              <a:gd name="T13" fmla="*/ 2147483647 h 10"/>
              <a:gd name="T14" fmla="*/ 2147483647 w 21"/>
              <a:gd name="T15" fmla="*/ 2147483647 h 10"/>
              <a:gd name="T16" fmla="*/ 2147483647 w 21"/>
              <a:gd name="T17" fmla="*/ 2147483647 h 10"/>
              <a:gd name="T18" fmla="*/ 2147483647 w 21"/>
              <a:gd name="T19" fmla="*/ 2147483647 h 10"/>
              <a:gd name="T20" fmla="*/ 0 w 21"/>
              <a:gd name="T21" fmla="*/ 2147483647 h 10"/>
              <a:gd name="T22" fmla="*/ 2147483647 w 21"/>
              <a:gd name="T23" fmla="*/ 2147483647 h 10"/>
              <a:gd name="T24" fmla="*/ 2147483647 w 21"/>
              <a:gd name="T25" fmla="*/ 2147483647 h 10"/>
              <a:gd name="T26" fmla="*/ 2147483647 w 21"/>
              <a:gd name="T27" fmla="*/ 2147483647 h 10"/>
              <a:gd name="T28" fmla="*/ 2147483647 w 21"/>
              <a:gd name="T29" fmla="*/ 2147483647 h 10"/>
              <a:gd name="T30" fmla="*/ 2147483647 w 21"/>
              <a:gd name="T31" fmla="*/ 2147483647 h 10"/>
              <a:gd name="T32" fmla="*/ 2147483647 w 21"/>
              <a:gd name="T33" fmla="*/ 2147483647 h 10"/>
              <a:gd name="T34" fmla="*/ 2147483647 w 21"/>
              <a:gd name="T35" fmla="*/ 2147483647 h 10"/>
              <a:gd name="T36" fmla="*/ 2147483647 w 21"/>
              <a:gd name="T37" fmla="*/ 2147483647 h 10"/>
              <a:gd name="T38" fmla="*/ 2147483647 w 21"/>
              <a:gd name="T39" fmla="*/ 0 h 10"/>
              <a:gd name="T40" fmla="*/ 2147483647 w 21"/>
              <a:gd name="T41" fmla="*/ 0 h 10"/>
              <a:gd name="T42" fmla="*/ 2147483647 w 21"/>
              <a:gd name="T43" fmla="*/ 0 h 10"/>
              <a:gd name="T44" fmla="*/ 2147483647 w 21"/>
              <a:gd name="T45" fmla="*/ 0 h 10"/>
              <a:gd name="T46" fmla="*/ 2147483647 w 21"/>
              <a:gd name="T47" fmla="*/ 2147483647 h 10"/>
              <a:gd name="T48" fmla="*/ 2147483647 w 21"/>
              <a:gd name="T49" fmla="*/ 2147483647 h 10"/>
              <a:gd name="T50" fmla="*/ 2147483647 w 21"/>
              <a:gd name="T51" fmla="*/ 2147483647 h 10"/>
              <a:gd name="T52" fmla="*/ 2147483647 w 21"/>
              <a:gd name="T53" fmla="*/ 2147483647 h 10"/>
              <a:gd name="T54" fmla="*/ 2147483647 w 21"/>
              <a:gd name="T55" fmla="*/ 2147483647 h 10"/>
              <a:gd name="T56" fmla="*/ 2147483647 w 21"/>
              <a:gd name="T57" fmla="*/ 2147483647 h 10"/>
              <a:gd name="T58" fmla="*/ 2147483647 w 21"/>
              <a:gd name="T59" fmla="*/ 2147483647 h 10"/>
              <a:gd name="T60" fmla="*/ 2147483647 w 21"/>
              <a:gd name="T61" fmla="*/ 2147483647 h 10"/>
              <a:gd name="T62" fmla="*/ 2147483647 w 21"/>
              <a:gd name="T63" fmla="*/ 2147483647 h 10"/>
              <a:gd name="T64" fmla="*/ 2147483647 w 21"/>
              <a:gd name="T65" fmla="*/ 2147483647 h 10"/>
              <a:gd name="T66" fmla="*/ 2147483647 w 21"/>
              <a:gd name="T67" fmla="*/ 2147483647 h 10"/>
              <a:gd name="T68" fmla="*/ 2147483647 w 21"/>
              <a:gd name="T69" fmla="*/ 2147483647 h 10"/>
              <a:gd name="T70" fmla="*/ 2147483647 w 21"/>
              <a:gd name="T71" fmla="*/ 2147483647 h 10"/>
              <a:gd name="T72" fmla="*/ 2147483647 w 21"/>
              <a:gd name="T73" fmla="*/ 2147483647 h 10"/>
              <a:gd name="T74" fmla="*/ 2147483647 w 21"/>
              <a:gd name="T75" fmla="*/ 2147483647 h 10"/>
              <a:gd name="T76" fmla="*/ 2147483647 w 21"/>
              <a:gd name="T77" fmla="*/ 2147483647 h 10"/>
              <a:gd name="T78" fmla="*/ 2147483647 w 21"/>
              <a:gd name="T79" fmla="*/ 2147483647 h 10"/>
              <a:gd name="T80" fmla="*/ 2147483647 w 21"/>
              <a:gd name="T81" fmla="*/ 2147483647 h 10"/>
              <a:gd name="T82" fmla="*/ 2147483647 w 21"/>
              <a:gd name="T83" fmla="*/ 2147483647 h 10"/>
              <a:gd name="T84" fmla="*/ 2147483647 w 21"/>
              <a:gd name="T85" fmla="*/ 2147483647 h 10"/>
              <a:gd name="T86" fmla="*/ 2147483647 w 21"/>
              <a:gd name="T87" fmla="*/ 2147483647 h 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"/>
              <a:gd name="T133" fmla="*/ 0 h 10"/>
              <a:gd name="T134" fmla="*/ 21 w 21"/>
              <a:gd name="T135" fmla="*/ 10 h 1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" h="10">
                <a:moveTo>
                  <a:pt x="10" y="8"/>
                </a:moveTo>
                <a:lnTo>
                  <a:pt x="9" y="8"/>
                </a:lnTo>
                <a:lnTo>
                  <a:pt x="9" y="7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9"/>
                </a:lnTo>
                <a:lnTo>
                  <a:pt x="4" y="10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3" y="1"/>
                </a:lnTo>
                <a:lnTo>
                  <a:pt x="12" y="1"/>
                </a:lnTo>
                <a:lnTo>
                  <a:pt x="13" y="1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18" y="2"/>
                </a:lnTo>
                <a:lnTo>
                  <a:pt x="19" y="2"/>
                </a:lnTo>
                <a:lnTo>
                  <a:pt x="18" y="3"/>
                </a:lnTo>
                <a:lnTo>
                  <a:pt x="18" y="4"/>
                </a:lnTo>
                <a:lnTo>
                  <a:pt x="18" y="5"/>
                </a:lnTo>
                <a:lnTo>
                  <a:pt x="20" y="4"/>
                </a:lnTo>
                <a:lnTo>
                  <a:pt x="19" y="4"/>
                </a:lnTo>
                <a:lnTo>
                  <a:pt x="20" y="5"/>
                </a:lnTo>
                <a:lnTo>
                  <a:pt x="21" y="6"/>
                </a:lnTo>
                <a:lnTo>
                  <a:pt x="20" y="7"/>
                </a:lnTo>
                <a:lnTo>
                  <a:pt x="19" y="7"/>
                </a:lnTo>
                <a:lnTo>
                  <a:pt x="18" y="7"/>
                </a:lnTo>
                <a:lnTo>
                  <a:pt x="19" y="7"/>
                </a:lnTo>
                <a:lnTo>
                  <a:pt x="18" y="6"/>
                </a:lnTo>
                <a:lnTo>
                  <a:pt x="16" y="6"/>
                </a:lnTo>
                <a:lnTo>
                  <a:pt x="15" y="7"/>
                </a:lnTo>
                <a:lnTo>
                  <a:pt x="14" y="7"/>
                </a:lnTo>
                <a:lnTo>
                  <a:pt x="15" y="7"/>
                </a:lnTo>
                <a:lnTo>
                  <a:pt x="14" y="8"/>
                </a:lnTo>
                <a:lnTo>
                  <a:pt x="13" y="7"/>
                </a:lnTo>
                <a:lnTo>
                  <a:pt x="12" y="7"/>
                </a:lnTo>
                <a:lnTo>
                  <a:pt x="11" y="8"/>
                </a:lnTo>
                <a:lnTo>
                  <a:pt x="10" y="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4" name="Freeform 186"/>
          <p:cNvSpPr>
            <a:spLocks/>
          </p:cNvSpPr>
          <p:nvPr/>
        </p:nvSpPr>
        <p:spPr bwMode="auto">
          <a:xfrm>
            <a:off x="7051675" y="478790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5" name="Rectangle 187"/>
          <p:cNvSpPr>
            <a:spLocks noChangeArrowheads="1"/>
          </p:cNvSpPr>
          <p:nvPr/>
        </p:nvSpPr>
        <p:spPr bwMode="auto">
          <a:xfrm>
            <a:off x="7054850" y="4787900"/>
            <a:ext cx="1588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6" name="Freeform 188"/>
          <p:cNvSpPr>
            <a:spLocks/>
          </p:cNvSpPr>
          <p:nvPr/>
        </p:nvSpPr>
        <p:spPr bwMode="auto">
          <a:xfrm>
            <a:off x="7064375" y="4783138"/>
            <a:ext cx="3175" cy="1587"/>
          </a:xfrm>
          <a:custGeom>
            <a:avLst/>
            <a:gdLst>
              <a:gd name="T0" fmla="*/ 0 w 2"/>
              <a:gd name="T1" fmla="*/ 2147483647 h 1"/>
              <a:gd name="T2" fmla="*/ 2147483647 w 2"/>
              <a:gd name="T3" fmla="*/ 0 h 1"/>
              <a:gd name="T4" fmla="*/ 2147483647 w 2"/>
              <a:gd name="T5" fmla="*/ 2147483647 h 1"/>
              <a:gd name="T6" fmla="*/ 2147483647 w 2"/>
              <a:gd name="T7" fmla="*/ 2147483647 h 1"/>
              <a:gd name="T8" fmla="*/ 2147483647 w 2"/>
              <a:gd name="T9" fmla="*/ 2147483647 h 1"/>
              <a:gd name="T10" fmla="*/ 0 w 2"/>
              <a:gd name="T11" fmla="*/ 2147483647 h 1"/>
              <a:gd name="T12" fmla="*/ 0 w 2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"/>
              <a:gd name="T23" fmla="*/ 2 w 2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7" name="Freeform 189"/>
          <p:cNvSpPr>
            <a:spLocks/>
          </p:cNvSpPr>
          <p:nvPr/>
        </p:nvSpPr>
        <p:spPr bwMode="auto">
          <a:xfrm>
            <a:off x="7065963" y="478155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8" name="Freeform 190"/>
          <p:cNvSpPr>
            <a:spLocks/>
          </p:cNvSpPr>
          <p:nvPr/>
        </p:nvSpPr>
        <p:spPr bwMode="auto">
          <a:xfrm>
            <a:off x="7054850" y="478790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79" name="Freeform 191"/>
          <p:cNvSpPr>
            <a:spLocks/>
          </p:cNvSpPr>
          <p:nvPr/>
        </p:nvSpPr>
        <p:spPr bwMode="auto">
          <a:xfrm>
            <a:off x="7080250" y="4773613"/>
            <a:ext cx="4763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2147483647 w 3"/>
              <a:gd name="T19" fmla="*/ 2147483647 h 3"/>
              <a:gd name="T20" fmla="*/ 0 w 3"/>
              <a:gd name="T21" fmla="*/ 2147483647 h 3"/>
              <a:gd name="T22" fmla="*/ 2147483647 w 3"/>
              <a:gd name="T23" fmla="*/ 2147483647 h 3"/>
              <a:gd name="T24" fmla="*/ 0 w 3"/>
              <a:gd name="T25" fmla="*/ 2147483647 h 3"/>
              <a:gd name="T26" fmla="*/ 0 w 3"/>
              <a:gd name="T27" fmla="*/ 2147483647 h 3"/>
              <a:gd name="T28" fmla="*/ 2147483647 w 3"/>
              <a:gd name="T29" fmla="*/ 2147483647 h 3"/>
              <a:gd name="T30" fmla="*/ 2147483647 w 3"/>
              <a:gd name="T31" fmla="*/ 2147483647 h 3"/>
              <a:gd name="T32" fmla="*/ 2147483647 w 3"/>
              <a:gd name="T33" fmla="*/ 2147483647 h 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"/>
              <a:gd name="T52" fmla="*/ 0 h 3"/>
              <a:gd name="T53" fmla="*/ 3 w 3"/>
              <a:gd name="T54" fmla="*/ 3 h 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" h="3">
                <a:moveTo>
                  <a:pt x="2" y="1"/>
                </a:moveTo>
                <a:lnTo>
                  <a:pt x="2" y="0"/>
                </a:lnTo>
                <a:lnTo>
                  <a:pt x="3" y="1"/>
                </a:lnTo>
                <a:lnTo>
                  <a:pt x="2" y="2"/>
                </a:lnTo>
                <a:lnTo>
                  <a:pt x="3" y="2"/>
                </a:lnTo>
                <a:lnTo>
                  <a:pt x="2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0" name="Freeform 192"/>
          <p:cNvSpPr>
            <a:spLocks/>
          </p:cNvSpPr>
          <p:nvPr/>
        </p:nvSpPr>
        <p:spPr bwMode="auto">
          <a:xfrm>
            <a:off x="7085013" y="4776788"/>
            <a:ext cx="1587" cy="1587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1" name="Freeform 193"/>
          <p:cNvSpPr>
            <a:spLocks/>
          </p:cNvSpPr>
          <p:nvPr/>
        </p:nvSpPr>
        <p:spPr bwMode="auto">
          <a:xfrm>
            <a:off x="7086600" y="47767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2" name="Freeform 194"/>
          <p:cNvSpPr>
            <a:spLocks/>
          </p:cNvSpPr>
          <p:nvPr/>
        </p:nvSpPr>
        <p:spPr bwMode="auto">
          <a:xfrm>
            <a:off x="7077075" y="47815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w 2"/>
              <a:gd name="T11" fmla="*/ 2147483647 h 2"/>
              <a:gd name="T12" fmla="*/ 0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3" name="Freeform 195"/>
          <p:cNvSpPr>
            <a:spLocks/>
          </p:cNvSpPr>
          <p:nvPr/>
        </p:nvSpPr>
        <p:spPr bwMode="auto">
          <a:xfrm>
            <a:off x="7075488" y="4778375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4" name="Freeform 196"/>
          <p:cNvSpPr>
            <a:spLocks/>
          </p:cNvSpPr>
          <p:nvPr/>
        </p:nvSpPr>
        <p:spPr bwMode="auto">
          <a:xfrm>
            <a:off x="7080250" y="4781550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5" name="Freeform 197"/>
          <p:cNvSpPr>
            <a:spLocks/>
          </p:cNvSpPr>
          <p:nvPr/>
        </p:nvSpPr>
        <p:spPr bwMode="auto">
          <a:xfrm>
            <a:off x="7078663" y="477678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6" name="Freeform 198"/>
          <p:cNvSpPr>
            <a:spLocks/>
          </p:cNvSpPr>
          <p:nvPr/>
        </p:nvSpPr>
        <p:spPr bwMode="auto">
          <a:xfrm>
            <a:off x="7075488" y="47847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7" name="Rectangle 199"/>
          <p:cNvSpPr>
            <a:spLocks noChangeArrowheads="1"/>
          </p:cNvSpPr>
          <p:nvPr/>
        </p:nvSpPr>
        <p:spPr bwMode="auto">
          <a:xfrm>
            <a:off x="7118350" y="4792663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8" name="Freeform 200"/>
          <p:cNvSpPr>
            <a:spLocks/>
          </p:cNvSpPr>
          <p:nvPr/>
        </p:nvSpPr>
        <p:spPr bwMode="auto">
          <a:xfrm>
            <a:off x="7124700" y="47894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w 1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89" name="Freeform 201"/>
          <p:cNvSpPr>
            <a:spLocks/>
          </p:cNvSpPr>
          <p:nvPr/>
        </p:nvSpPr>
        <p:spPr bwMode="auto">
          <a:xfrm>
            <a:off x="7165975" y="47894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2147483647 w 1"/>
              <a:gd name="T5" fmla="*/ 2147483647 h 1"/>
              <a:gd name="T6" fmla="*/ 0 w 1"/>
              <a:gd name="T7" fmla="*/ 2147483647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0" name="Rectangle 202"/>
          <p:cNvSpPr>
            <a:spLocks noChangeArrowheads="1"/>
          </p:cNvSpPr>
          <p:nvPr/>
        </p:nvSpPr>
        <p:spPr bwMode="auto">
          <a:xfrm>
            <a:off x="7159625" y="4791075"/>
            <a:ext cx="1588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1" name="Freeform 203"/>
          <p:cNvSpPr>
            <a:spLocks/>
          </p:cNvSpPr>
          <p:nvPr/>
        </p:nvSpPr>
        <p:spPr bwMode="auto">
          <a:xfrm>
            <a:off x="7161213" y="478631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2" name="Freeform 204"/>
          <p:cNvSpPr>
            <a:spLocks/>
          </p:cNvSpPr>
          <p:nvPr/>
        </p:nvSpPr>
        <p:spPr bwMode="auto">
          <a:xfrm>
            <a:off x="7159625" y="478790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3" name="Freeform 205"/>
          <p:cNvSpPr>
            <a:spLocks/>
          </p:cNvSpPr>
          <p:nvPr/>
        </p:nvSpPr>
        <p:spPr bwMode="auto">
          <a:xfrm>
            <a:off x="7151688" y="478631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4" name="Freeform 206"/>
          <p:cNvSpPr>
            <a:spLocks noEditPoints="1"/>
          </p:cNvSpPr>
          <p:nvPr/>
        </p:nvSpPr>
        <p:spPr bwMode="auto">
          <a:xfrm>
            <a:off x="6040438" y="4408488"/>
            <a:ext cx="1011237" cy="642937"/>
          </a:xfrm>
          <a:custGeom>
            <a:avLst/>
            <a:gdLst>
              <a:gd name="T0" fmla="*/ 2147483647 w 637"/>
              <a:gd name="T1" fmla="*/ 2147483647 h 405"/>
              <a:gd name="T2" fmla="*/ 2147483647 w 637"/>
              <a:gd name="T3" fmla="*/ 2147483647 h 405"/>
              <a:gd name="T4" fmla="*/ 2147483647 w 637"/>
              <a:gd name="T5" fmla="*/ 2147483647 h 405"/>
              <a:gd name="T6" fmla="*/ 2147483647 w 637"/>
              <a:gd name="T7" fmla="*/ 2147483647 h 405"/>
              <a:gd name="T8" fmla="*/ 2147483647 w 637"/>
              <a:gd name="T9" fmla="*/ 2147483647 h 405"/>
              <a:gd name="T10" fmla="*/ 2147483647 w 637"/>
              <a:gd name="T11" fmla="*/ 2147483647 h 405"/>
              <a:gd name="T12" fmla="*/ 2147483647 w 637"/>
              <a:gd name="T13" fmla="*/ 2147483647 h 405"/>
              <a:gd name="T14" fmla="*/ 2147483647 w 637"/>
              <a:gd name="T15" fmla="*/ 2147483647 h 405"/>
              <a:gd name="T16" fmla="*/ 2147483647 w 637"/>
              <a:gd name="T17" fmla="*/ 2147483647 h 405"/>
              <a:gd name="T18" fmla="*/ 2147483647 w 637"/>
              <a:gd name="T19" fmla="*/ 2147483647 h 405"/>
              <a:gd name="T20" fmla="*/ 2147483647 w 637"/>
              <a:gd name="T21" fmla="*/ 2147483647 h 405"/>
              <a:gd name="T22" fmla="*/ 2147483647 w 637"/>
              <a:gd name="T23" fmla="*/ 2147483647 h 405"/>
              <a:gd name="T24" fmla="*/ 2147483647 w 637"/>
              <a:gd name="T25" fmla="*/ 2147483647 h 405"/>
              <a:gd name="T26" fmla="*/ 2147483647 w 637"/>
              <a:gd name="T27" fmla="*/ 2147483647 h 405"/>
              <a:gd name="T28" fmla="*/ 2147483647 w 637"/>
              <a:gd name="T29" fmla="*/ 2147483647 h 405"/>
              <a:gd name="T30" fmla="*/ 2147483647 w 637"/>
              <a:gd name="T31" fmla="*/ 2147483647 h 405"/>
              <a:gd name="T32" fmla="*/ 2147483647 w 637"/>
              <a:gd name="T33" fmla="*/ 2147483647 h 405"/>
              <a:gd name="T34" fmla="*/ 2147483647 w 637"/>
              <a:gd name="T35" fmla="*/ 2147483647 h 405"/>
              <a:gd name="T36" fmla="*/ 2147483647 w 637"/>
              <a:gd name="T37" fmla="*/ 2147483647 h 405"/>
              <a:gd name="T38" fmla="*/ 2147483647 w 637"/>
              <a:gd name="T39" fmla="*/ 2147483647 h 405"/>
              <a:gd name="T40" fmla="*/ 2147483647 w 637"/>
              <a:gd name="T41" fmla="*/ 2147483647 h 405"/>
              <a:gd name="T42" fmla="*/ 2147483647 w 637"/>
              <a:gd name="T43" fmla="*/ 2147483647 h 405"/>
              <a:gd name="T44" fmla="*/ 2147483647 w 637"/>
              <a:gd name="T45" fmla="*/ 2147483647 h 405"/>
              <a:gd name="T46" fmla="*/ 2147483647 w 637"/>
              <a:gd name="T47" fmla="*/ 2147483647 h 405"/>
              <a:gd name="T48" fmla="*/ 2147483647 w 637"/>
              <a:gd name="T49" fmla="*/ 2147483647 h 405"/>
              <a:gd name="T50" fmla="*/ 2147483647 w 637"/>
              <a:gd name="T51" fmla="*/ 2147483647 h 405"/>
              <a:gd name="T52" fmla="*/ 2147483647 w 637"/>
              <a:gd name="T53" fmla="*/ 2147483647 h 405"/>
              <a:gd name="T54" fmla="*/ 2147483647 w 637"/>
              <a:gd name="T55" fmla="*/ 2147483647 h 405"/>
              <a:gd name="T56" fmla="*/ 2147483647 w 637"/>
              <a:gd name="T57" fmla="*/ 2147483647 h 405"/>
              <a:gd name="T58" fmla="*/ 2147483647 w 637"/>
              <a:gd name="T59" fmla="*/ 2147483647 h 405"/>
              <a:gd name="T60" fmla="*/ 2147483647 w 637"/>
              <a:gd name="T61" fmla="*/ 2147483647 h 405"/>
              <a:gd name="T62" fmla="*/ 2147483647 w 637"/>
              <a:gd name="T63" fmla="*/ 2147483647 h 405"/>
              <a:gd name="T64" fmla="*/ 2147483647 w 637"/>
              <a:gd name="T65" fmla="*/ 2147483647 h 405"/>
              <a:gd name="T66" fmla="*/ 2147483647 w 637"/>
              <a:gd name="T67" fmla="*/ 2147483647 h 405"/>
              <a:gd name="T68" fmla="*/ 2147483647 w 637"/>
              <a:gd name="T69" fmla="*/ 2147483647 h 405"/>
              <a:gd name="T70" fmla="*/ 2147483647 w 637"/>
              <a:gd name="T71" fmla="*/ 2147483647 h 405"/>
              <a:gd name="T72" fmla="*/ 2147483647 w 637"/>
              <a:gd name="T73" fmla="*/ 2147483647 h 405"/>
              <a:gd name="T74" fmla="*/ 2147483647 w 637"/>
              <a:gd name="T75" fmla="*/ 2147483647 h 405"/>
              <a:gd name="T76" fmla="*/ 2147483647 w 637"/>
              <a:gd name="T77" fmla="*/ 2147483647 h 405"/>
              <a:gd name="T78" fmla="*/ 2147483647 w 637"/>
              <a:gd name="T79" fmla="*/ 2147483647 h 405"/>
              <a:gd name="T80" fmla="*/ 2147483647 w 637"/>
              <a:gd name="T81" fmla="*/ 2147483647 h 405"/>
              <a:gd name="T82" fmla="*/ 2147483647 w 637"/>
              <a:gd name="T83" fmla="*/ 2147483647 h 405"/>
              <a:gd name="T84" fmla="*/ 2147483647 w 637"/>
              <a:gd name="T85" fmla="*/ 2147483647 h 405"/>
              <a:gd name="T86" fmla="*/ 2147483647 w 637"/>
              <a:gd name="T87" fmla="*/ 2147483647 h 405"/>
              <a:gd name="T88" fmla="*/ 2147483647 w 637"/>
              <a:gd name="T89" fmla="*/ 2147483647 h 405"/>
              <a:gd name="T90" fmla="*/ 2147483647 w 637"/>
              <a:gd name="T91" fmla="*/ 2147483647 h 405"/>
              <a:gd name="T92" fmla="*/ 2147483647 w 637"/>
              <a:gd name="T93" fmla="*/ 2147483647 h 405"/>
              <a:gd name="T94" fmla="*/ 2147483647 w 637"/>
              <a:gd name="T95" fmla="*/ 2147483647 h 405"/>
              <a:gd name="T96" fmla="*/ 2147483647 w 637"/>
              <a:gd name="T97" fmla="*/ 2147483647 h 405"/>
              <a:gd name="T98" fmla="*/ 2147483647 w 637"/>
              <a:gd name="T99" fmla="*/ 2147483647 h 405"/>
              <a:gd name="T100" fmla="*/ 2147483647 w 637"/>
              <a:gd name="T101" fmla="*/ 2147483647 h 405"/>
              <a:gd name="T102" fmla="*/ 2147483647 w 637"/>
              <a:gd name="T103" fmla="*/ 2147483647 h 405"/>
              <a:gd name="T104" fmla="*/ 2147483647 w 637"/>
              <a:gd name="T105" fmla="*/ 2147483647 h 405"/>
              <a:gd name="T106" fmla="*/ 2147483647 w 637"/>
              <a:gd name="T107" fmla="*/ 2147483647 h 405"/>
              <a:gd name="T108" fmla="*/ 2147483647 w 637"/>
              <a:gd name="T109" fmla="*/ 2147483647 h 405"/>
              <a:gd name="T110" fmla="*/ 2147483647 w 637"/>
              <a:gd name="T111" fmla="*/ 2147483647 h 405"/>
              <a:gd name="T112" fmla="*/ 2147483647 w 637"/>
              <a:gd name="T113" fmla="*/ 2147483647 h 405"/>
              <a:gd name="T114" fmla="*/ 2147483647 w 637"/>
              <a:gd name="T115" fmla="*/ 2147483647 h 405"/>
              <a:gd name="T116" fmla="*/ 2147483647 w 637"/>
              <a:gd name="T117" fmla="*/ 2147483647 h 405"/>
              <a:gd name="T118" fmla="*/ 2147483647 w 637"/>
              <a:gd name="T119" fmla="*/ 2147483647 h 405"/>
              <a:gd name="T120" fmla="*/ 2147483647 w 637"/>
              <a:gd name="T121" fmla="*/ 2147483647 h 405"/>
              <a:gd name="T122" fmla="*/ 2147483647 w 637"/>
              <a:gd name="T123" fmla="*/ 2147483647 h 405"/>
              <a:gd name="T124" fmla="*/ 2147483647 w 637"/>
              <a:gd name="T125" fmla="*/ 2147483647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7"/>
              <a:gd name="T190" fmla="*/ 0 h 405"/>
              <a:gd name="T191" fmla="*/ 637 w 637"/>
              <a:gd name="T192" fmla="*/ 405 h 4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7" h="405">
                <a:moveTo>
                  <a:pt x="581" y="265"/>
                </a:moveTo>
                <a:lnTo>
                  <a:pt x="581" y="264"/>
                </a:lnTo>
                <a:lnTo>
                  <a:pt x="582" y="264"/>
                </a:lnTo>
                <a:lnTo>
                  <a:pt x="581" y="265"/>
                </a:lnTo>
                <a:close/>
                <a:moveTo>
                  <a:pt x="584" y="262"/>
                </a:moveTo>
                <a:lnTo>
                  <a:pt x="584" y="262"/>
                </a:lnTo>
                <a:close/>
                <a:moveTo>
                  <a:pt x="586" y="265"/>
                </a:moveTo>
                <a:lnTo>
                  <a:pt x="585" y="265"/>
                </a:lnTo>
                <a:lnTo>
                  <a:pt x="585" y="264"/>
                </a:lnTo>
                <a:lnTo>
                  <a:pt x="586" y="264"/>
                </a:lnTo>
                <a:lnTo>
                  <a:pt x="586" y="265"/>
                </a:lnTo>
                <a:close/>
                <a:moveTo>
                  <a:pt x="588" y="266"/>
                </a:moveTo>
                <a:lnTo>
                  <a:pt x="588" y="265"/>
                </a:lnTo>
                <a:lnTo>
                  <a:pt x="588" y="266"/>
                </a:lnTo>
                <a:close/>
                <a:moveTo>
                  <a:pt x="587" y="267"/>
                </a:moveTo>
                <a:lnTo>
                  <a:pt x="588" y="267"/>
                </a:lnTo>
                <a:lnTo>
                  <a:pt x="587" y="267"/>
                </a:lnTo>
                <a:lnTo>
                  <a:pt x="588" y="266"/>
                </a:lnTo>
                <a:lnTo>
                  <a:pt x="588" y="267"/>
                </a:lnTo>
                <a:lnTo>
                  <a:pt x="587" y="267"/>
                </a:lnTo>
                <a:close/>
                <a:moveTo>
                  <a:pt x="584" y="267"/>
                </a:moveTo>
                <a:lnTo>
                  <a:pt x="584" y="268"/>
                </a:lnTo>
                <a:lnTo>
                  <a:pt x="584" y="267"/>
                </a:lnTo>
                <a:close/>
                <a:moveTo>
                  <a:pt x="584" y="264"/>
                </a:moveTo>
                <a:lnTo>
                  <a:pt x="585" y="264"/>
                </a:lnTo>
                <a:lnTo>
                  <a:pt x="584" y="264"/>
                </a:lnTo>
                <a:close/>
                <a:moveTo>
                  <a:pt x="1" y="208"/>
                </a:moveTo>
                <a:lnTo>
                  <a:pt x="0" y="208"/>
                </a:lnTo>
                <a:lnTo>
                  <a:pt x="0" y="207"/>
                </a:lnTo>
                <a:lnTo>
                  <a:pt x="1" y="206"/>
                </a:lnTo>
                <a:lnTo>
                  <a:pt x="3" y="204"/>
                </a:lnTo>
                <a:lnTo>
                  <a:pt x="4" y="203"/>
                </a:lnTo>
                <a:lnTo>
                  <a:pt x="4" y="202"/>
                </a:lnTo>
                <a:lnTo>
                  <a:pt x="7" y="201"/>
                </a:lnTo>
                <a:lnTo>
                  <a:pt x="8" y="201"/>
                </a:lnTo>
                <a:lnTo>
                  <a:pt x="9" y="199"/>
                </a:lnTo>
                <a:lnTo>
                  <a:pt x="12" y="198"/>
                </a:lnTo>
                <a:lnTo>
                  <a:pt x="13" y="198"/>
                </a:lnTo>
                <a:lnTo>
                  <a:pt x="17" y="196"/>
                </a:lnTo>
                <a:lnTo>
                  <a:pt x="18" y="195"/>
                </a:lnTo>
                <a:lnTo>
                  <a:pt x="19" y="195"/>
                </a:lnTo>
                <a:lnTo>
                  <a:pt x="20" y="194"/>
                </a:lnTo>
                <a:lnTo>
                  <a:pt x="22" y="191"/>
                </a:lnTo>
                <a:lnTo>
                  <a:pt x="23" y="191"/>
                </a:lnTo>
                <a:lnTo>
                  <a:pt x="26" y="188"/>
                </a:lnTo>
                <a:lnTo>
                  <a:pt x="28" y="188"/>
                </a:lnTo>
                <a:lnTo>
                  <a:pt x="30" y="186"/>
                </a:lnTo>
                <a:lnTo>
                  <a:pt x="33" y="185"/>
                </a:lnTo>
                <a:lnTo>
                  <a:pt x="34" y="185"/>
                </a:lnTo>
                <a:lnTo>
                  <a:pt x="35" y="184"/>
                </a:lnTo>
                <a:lnTo>
                  <a:pt x="37" y="183"/>
                </a:lnTo>
                <a:lnTo>
                  <a:pt x="38" y="182"/>
                </a:lnTo>
                <a:lnTo>
                  <a:pt x="41" y="181"/>
                </a:lnTo>
                <a:lnTo>
                  <a:pt x="42" y="180"/>
                </a:lnTo>
                <a:lnTo>
                  <a:pt x="44" y="179"/>
                </a:lnTo>
                <a:lnTo>
                  <a:pt x="45" y="178"/>
                </a:lnTo>
                <a:lnTo>
                  <a:pt x="47" y="177"/>
                </a:lnTo>
                <a:lnTo>
                  <a:pt x="47" y="176"/>
                </a:lnTo>
                <a:lnTo>
                  <a:pt x="50" y="173"/>
                </a:lnTo>
                <a:lnTo>
                  <a:pt x="51" y="172"/>
                </a:lnTo>
                <a:lnTo>
                  <a:pt x="52" y="172"/>
                </a:lnTo>
                <a:lnTo>
                  <a:pt x="52" y="171"/>
                </a:lnTo>
                <a:lnTo>
                  <a:pt x="55" y="168"/>
                </a:lnTo>
                <a:lnTo>
                  <a:pt x="57" y="161"/>
                </a:lnTo>
                <a:lnTo>
                  <a:pt x="58" y="159"/>
                </a:lnTo>
                <a:lnTo>
                  <a:pt x="60" y="157"/>
                </a:lnTo>
                <a:lnTo>
                  <a:pt x="61" y="156"/>
                </a:lnTo>
                <a:lnTo>
                  <a:pt x="62" y="156"/>
                </a:lnTo>
                <a:lnTo>
                  <a:pt x="63" y="155"/>
                </a:lnTo>
                <a:lnTo>
                  <a:pt x="66" y="152"/>
                </a:lnTo>
                <a:lnTo>
                  <a:pt x="67" y="150"/>
                </a:lnTo>
                <a:lnTo>
                  <a:pt x="67" y="149"/>
                </a:lnTo>
                <a:lnTo>
                  <a:pt x="68" y="146"/>
                </a:lnTo>
                <a:lnTo>
                  <a:pt x="70" y="145"/>
                </a:lnTo>
                <a:lnTo>
                  <a:pt x="73" y="144"/>
                </a:lnTo>
                <a:lnTo>
                  <a:pt x="73" y="143"/>
                </a:lnTo>
                <a:lnTo>
                  <a:pt x="74" y="143"/>
                </a:lnTo>
                <a:lnTo>
                  <a:pt x="75" y="139"/>
                </a:lnTo>
                <a:lnTo>
                  <a:pt x="76" y="139"/>
                </a:lnTo>
                <a:lnTo>
                  <a:pt x="76" y="138"/>
                </a:lnTo>
                <a:lnTo>
                  <a:pt x="76" y="137"/>
                </a:lnTo>
                <a:lnTo>
                  <a:pt x="75" y="135"/>
                </a:lnTo>
                <a:lnTo>
                  <a:pt x="75" y="133"/>
                </a:lnTo>
                <a:lnTo>
                  <a:pt x="73" y="132"/>
                </a:lnTo>
                <a:lnTo>
                  <a:pt x="73" y="131"/>
                </a:lnTo>
                <a:lnTo>
                  <a:pt x="73" y="130"/>
                </a:lnTo>
                <a:lnTo>
                  <a:pt x="74" y="127"/>
                </a:lnTo>
                <a:lnTo>
                  <a:pt x="75" y="127"/>
                </a:lnTo>
                <a:lnTo>
                  <a:pt x="78" y="127"/>
                </a:lnTo>
                <a:lnTo>
                  <a:pt x="80" y="127"/>
                </a:lnTo>
                <a:lnTo>
                  <a:pt x="82" y="127"/>
                </a:lnTo>
                <a:lnTo>
                  <a:pt x="83" y="124"/>
                </a:lnTo>
                <a:lnTo>
                  <a:pt x="84" y="123"/>
                </a:lnTo>
                <a:lnTo>
                  <a:pt x="85" y="121"/>
                </a:lnTo>
                <a:lnTo>
                  <a:pt x="85" y="120"/>
                </a:lnTo>
                <a:lnTo>
                  <a:pt x="86" y="118"/>
                </a:lnTo>
                <a:lnTo>
                  <a:pt x="89" y="116"/>
                </a:lnTo>
                <a:lnTo>
                  <a:pt x="89" y="115"/>
                </a:lnTo>
                <a:lnTo>
                  <a:pt x="90" y="114"/>
                </a:lnTo>
                <a:lnTo>
                  <a:pt x="90" y="112"/>
                </a:lnTo>
                <a:lnTo>
                  <a:pt x="90" y="110"/>
                </a:lnTo>
                <a:lnTo>
                  <a:pt x="90" y="109"/>
                </a:lnTo>
                <a:lnTo>
                  <a:pt x="89" y="107"/>
                </a:lnTo>
                <a:lnTo>
                  <a:pt x="88" y="104"/>
                </a:lnTo>
                <a:lnTo>
                  <a:pt x="88" y="103"/>
                </a:lnTo>
                <a:lnTo>
                  <a:pt x="88" y="101"/>
                </a:lnTo>
                <a:lnTo>
                  <a:pt x="88" y="100"/>
                </a:lnTo>
                <a:lnTo>
                  <a:pt x="89" y="100"/>
                </a:lnTo>
                <a:lnTo>
                  <a:pt x="90" y="100"/>
                </a:lnTo>
                <a:lnTo>
                  <a:pt x="92" y="99"/>
                </a:lnTo>
                <a:lnTo>
                  <a:pt x="93" y="99"/>
                </a:lnTo>
                <a:lnTo>
                  <a:pt x="93" y="98"/>
                </a:lnTo>
                <a:lnTo>
                  <a:pt x="95" y="97"/>
                </a:lnTo>
                <a:lnTo>
                  <a:pt x="96" y="95"/>
                </a:lnTo>
                <a:lnTo>
                  <a:pt x="96" y="94"/>
                </a:lnTo>
                <a:lnTo>
                  <a:pt x="96" y="92"/>
                </a:lnTo>
                <a:lnTo>
                  <a:pt x="97" y="91"/>
                </a:lnTo>
                <a:lnTo>
                  <a:pt x="99" y="88"/>
                </a:lnTo>
                <a:lnTo>
                  <a:pt x="100" y="88"/>
                </a:lnTo>
                <a:lnTo>
                  <a:pt x="103" y="88"/>
                </a:lnTo>
                <a:lnTo>
                  <a:pt x="104" y="88"/>
                </a:lnTo>
                <a:lnTo>
                  <a:pt x="106" y="86"/>
                </a:lnTo>
                <a:lnTo>
                  <a:pt x="107" y="85"/>
                </a:lnTo>
                <a:lnTo>
                  <a:pt x="107" y="82"/>
                </a:lnTo>
                <a:lnTo>
                  <a:pt x="106" y="81"/>
                </a:lnTo>
                <a:lnTo>
                  <a:pt x="106" y="79"/>
                </a:lnTo>
                <a:lnTo>
                  <a:pt x="106" y="77"/>
                </a:lnTo>
                <a:lnTo>
                  <a:pt x="106" y="75"/>
                </a:lnTo>
                <a:lnTo>
                  <a:pt x="106" y="74"/>
                </a:lnTo>
                <a:lnTo>
                  <a:pt x="107" y="74"/>
                </a:lnTo>
                <a:lnTo>
                  <a:pt x="105" y="72"/>
                </a:lnTo>
                <a:lnTo>
                  <a:pt x="106" y="70"/>
                </a:lnTo>
                <a:lnTo>
                  <a:pt x="108" y="64"/>
                </a:lnTo>
                <a:lnTo>
                  <a:pt x="109" y="64"/>
                </a:lnTo>
                <a:lnTo>
                  <a:pt x="109" y="63"/>
                </a:lnTo>
                <a:lnTo>
                  <a:pt x="110" y="62"/>
                </a:lnTo>
                <a:lnTo>
                  <a:pt x="113" y="60"/>
                </a:lnTo>
                <a:lnTo>
                  <a:pt x="115" y="59"/>
                </a:lnTo>
                <a:lnTo>
                  <a:pt x="116" y="57"/>
                </a:lnTo>
                <a:lnTo>
                  <a:pt x="118" y="53"/>
                </a:lnTo>
                <a:lnTo>
                  <a:pt x="119" y="52"/>
                </a:lnTo>
                <a:lnTo>
                  <a:pt x="121" y="51"/>
                </a:lnTo>
                <a:lnTo>
                  <a:pt x="122" y="50"/>
                </a:lnTo>
                <a:lnTo>
                  <a:pt x="124" y="46"/>
                </a:lnTo>
                <a:lnTo>
                  <a:pt x="125" y="45"/>
                </a:lnTo>
                <a:lnTo>
                  <a:pt x="126" y="43"/>
                </a:lnTo>
                <a:lnTo>
                  <a:pt x="126" y="42"/>
                </a:lnTo>
                <a:lnTo>
                  <a:pt x="127" y="42"/>
                </a:lnTo>
                <a:lnTo>
                  <a:pt x="130" y="41"/>
                </a:lnTo>
                <a:lnTo>
                  <a:pt x="133" y="40"/>
                </a:lnTo>
                <a:lnTo>
                  <a:pt x="136" y="39"/>
                </a:lnTo>
                <a:lnTo>
                  <a:pt x="139" y="39"/>
                </a:lnTo>
                <a:lnTo>
                  <a:pt x="140" y="39"/>
                </a:lnTo>
                <a:lnTo>
                  <a:pt x="141" y="39"/>
                </a:lnTo>
                <a:lnTo>
                  <a:pt x="142" y="38"/>
                </a:lnTo>
                <a:lnTo>
                  <a:pt x="142" y="37"/>
                </a:lnTo>
                <a:lnTo>
                  <a:pt x="144" y="37"/>
                </a:lnTo>
                <a:lnTo>
                  <a:pt x="146" y="35"/>
                </a:lnTo>
                <a:lnTo>
                  <a:pt x="147" y="34"/>
                </a:lnTo>
                <a:lnTo>
                  <a:pt x="148" y="31"/>
                </a:lnTo>
                <a:lnTo>
                  <a:pt x="148" y="28"/>
                </a:lnTo>
                <a:lnTo>
                  <a:pt x="151" y="23"/>
                </a:lnTo>
                <a:lnTo>
                  <a:pt x="153" y="20"/>
                </a:lnTo>
                <a:lnTo>
                  <a:pt x="153" y="19"/>
                </a:lnTo>
                <a:lnTo>
                  <a:pt x="154" y="19"/>
                </a:lnTo>
                <a:lnTo>
                  <a:pt x="156" y="18"/>
                </a:lnTo>
                <a:lnTo>
                  <a:pt x="157" y="17"/>
                </a:lnTo>
                <a:lnTo>
                  <a:pt x="158" y="16"/>
                </a:lnTo>
                <a:lnTo>
                  <a:pt x="159" y="16"/>
                </a:lnTo>
                <a:lnTo>
                  <a:pt x="160" y="16"/>
                </a:lnTo>
                <a:lnTo>
                  <a:pt x="161" y="15"/>
                </a:lnTo>
                <a:lnTo>
                  <a:pt x="162" y="14"/>
                </a:lnTo>
                <a:lnTo>
                  <a:pt x="164" y="13"/>
                </a:lnTo>
                <a:lnTo>
                  <a:pt x="165" y="13"/>
                </a:lnTo>
                <a:lnTo>
                  <a:pt x="166" y="12"/>
                </a:lnTo>
                <a:lnTo>
                  <a:pt x="171" y="11"/>
                </a:lnTo>
                <a:lnTo>
                  <a:pt x="174" y="10"/>
                </a:lnTo>
                <a:lnTo>
                  <a:pt x="175" y="10"/>
                </a:lnTo>
                <a:lnTo>
                  <a:pt x="177" y="7"/>
                </a:lnTo>
                <a:lnTo>
                  <a:pt x="178" y="7"/>
                </a:lnTo>
                <a:lnTo>
                  <a:pt x="179" y="7"/>
                </a:lnTo>
                <a:lnTo>
                  <a:pt x="180" y="4"/>
                </a:lnTo>
                <a:lnTo>
                  <a:pt x="181" y="4"/>
                </a:lnTo>
                <a:lnTo>
                  <a:pt x="182" y="3"/>
                </a:lnTo>
                <a:lnTo>
                  <a:pt x="183" y="3"/>
                </a:lnTo>
                <a:lnTo>
                  <a:pt x="184" y="2"/>
                </a:lnTo>
                <a:lnTo>
                  <a:pt x="185" y="2"/>
                </a:lnTo>
                <a:lnTo>
                  <a:pt x="186" y="2"/>
                </a:lnTo>
                <a:lnTo>
                  <a:pt x="187" y="1"/>
                </a:lnTo>
                <a:lnTo>
                  <a:pt x="188" y="0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5" y="5"/>
                </a:lnTo>
                <a:lnTo>
                  <a:pt x="197" y="6"/>
                </a:lnTo>
                <a:lnTo>
                  <a:pt x="197" y="7"/>
                </a:lnTo>
                <a:lnTo>
                  <a:pt x="198" y="7"/>
                </a:lnTo>
                <a:lnTo>
                  <a:pt x="199" y="7"/>
                </a:lnTo>
                <a:lnTo>
                  <a:pt x="200" y="7"/>
                </a:lnTo>
                <a:lnTo>
                  <a:pt x="202" y="7"/>
                </a:lnTo>
                <a:lnTo>
                  <a:pt x="205" y="7"/>
                </a:lnTo>
                <a:lnTo>
                  <a:pt x="206" y="7"/>
                </a:lnTo>
                <a:lnTo>
                  <a:pt x="208" y="7"/>
                </a:lnTo>
                <a:lnTo>
                  <a:pt x="209" y="7"/>
                </a:lnTo>
                <a:lnTo>
                  <a:pt x="210" y="7"/>
                </a:lnTo>
                <a:lnTo>
                  <a:pt x="211" y="8"/>
                </a:lnTo>
                <a:lnTo>
                  <a:pt x="212" y="7"/>
                </a:lnTo>
                <a:lnTo>
                  <a:pt x="214" y="7"/>
                </a:lnTo>
                <a:lnTo>
                  <a:pt x="215" y="8"/>
                </a:lnTo>
                <a:lnTo>
                  <a:pt x="217" y="9"/>
                </a:lnTo>
                <a:lnTo>
                  <a:pt x="218" y="10"/>
                </a:lnTo>
                <a:lnTo>
                  <a:pt x="219" y="10"/>
                </a:lnTo>
                <a:lnTo>
                  <a:pt x="220" y="11"/>
                </a:lnTo>
                <a:lnTo>
                  <a:pt x="221" y="11"/>
                </a:lnTo>
                <a:lnTo>
                  <a:pt x="225" y="11"/>
                </a:lnTo>
                <a:lnTo>
                  <a:pt x="229" y="12"/>
                </a:lnTo>
                <a:lnTo>
                  <a:pt x="229" y="13"/>
                </a:lnTo>
                <a:lnTo>
                  <a:pt x="231" y="13"/>
                </a:lnTo>
                <a:lnTo>
                  <a:pt x="232" y="13"/>
                </a:lnTo>
                <a:lnTo>
                  <a:pt x="234" y="12"/>
                </a:lnTo>
                <a:lnTo>
                  <a:pt x="237" y="11"/>
                </a:lnTo>
                <a:lnTo>
                  <a:pt x="240" y="11"/>
                </a:lnTo>
                <a:lnTo>
                  <a:pt x="243" y="12"/>
                </a:lnTo>
                <a:lnTo>
                  <a:pt x="247" y="12"/>
                </a:lnTo>
                <a:lnTo>
                  <a:pt x="248" y="12"/>
                </a:lnTo>
                <a:lnTo>
                  <a:pt x="249" y="11"/>
                </a:lnTo>
                <a:lnTo>
                  <a:pt x="250" y="10"/>
                </a:lnTo>
                <a:lnTo>
                  <a:pt x="252" y="10"/>
                </a:lnTo>
                <a:lnTo>
                  <a:pt x="253" y="10"/>
                </a:lnTo>
                <a:lnTo>
                  <a:pt x="254" y="10"/>
                </a:lnTo>
                <a:lnTo>
                  <a:pt x="256" y="10"/>
                </a:lnTo>
                <a:lnTo>
                  <a:pt x="257" y="11"/>
                </a:lnTo>
                <a:lnTo>
                  <a:pt x="258" y="13"/>
                </a:lnTo>
                <a:lnTo>
                  <a:pt x="260" y="15"/>
                </a:lnTo>
                <a:lnTo>
                  <a:pt x="262" y="15"/>
                </a:lnTo>
                <a:lnTo>
                  <a:pt x="268" y="16"/>
                </a:lnTo>
                <a:lnTo>
                  <a:pt x="269" y="15"/>
                </a:lnTo>
                <a:lnTo>
                  <a:pt x="271" y="14"/>
                </a:lnTo>
                <a:lnTo>
                  <a:pt x="272" y="13"/>
                </a:lnTo>
                <a:lnTo>
                  <a:pt x="274" y="14"/>
                </a:lnTo>
                <a:lnTo>
                  <a:pt x="275" y="14"/>
                </a:lnTo>
                <a:lnTo>
                  <a:pt x="275" y="15"/>
                </a:lnTo>
                <a:lnTo>
                  <a:pt x="275" y="16"/>
                </a:lnTo>
                <a:lnTo>
                  <a:pt x="275" y="17"/>
                </a:lnTo>
                <a:lnTo>
                  <a:pt x="273" y="17"/>
                </a:lnTo>
                <a:lnTo>
                  <a:pt x="272" y="18"/>
                </a:lnTo>
                <a:lnTo>
                  <a:pt x="271" y="22"/>
                </a:lnTo>
                <a:lnTo>
                  <a:pt x="271" y="24"/>
                </a:lnTo>
                <a:lnTo>
                  <a:pt x="271" y="25"/>
                </a:lnTo>
                <a:lnTo>
                  <a:pt x="272" y="29"/>
                </a:lnTo>
                <a:lnTo>
                  <a:pt x="274" y="33"/>
                </a:lnTo>
                <a:lnTo>
                  <a:pt x="275" y="35"/>
                </a:lnTo>
                <a:lnTo>
                  <a:pt x="275" y="36"/>
                </a:lnTo>
                <a:lnTo>
                  <a:pt x="277" y="39"/>
                </a:lnTo>
                <a:lnTo>
                  <a:pt x="279" y="39"/>
                </a:lnTo>
                <a:lnTo>
                  <a:pt x="280" y="39"/>
                </a:lnTo>
                <a:lnTo>
                  <a:pt x="281" y="39"/>
                </a:lnTo>
                <a:lnTo>
                  <a:pt x="283" y="38"/>
                </a:lnTo>
                <a:lnTo>
                  <a:pt x="284" y="36"/>
                </a:lnTo>
                <a:lnTo>
                  <a:pt x="286" y="33"/>
                </a:lnTo>
                <a:lnTo>
                  <a:pt x="288" y="28"/>
                </a:lnTo>
                <a:lnTo>
                  <a:pt x="289" y="28"/>
                </a:lnTo>
                <a:lnTo>
                  <a:pt x="291" y="28"/>
                </a:lnTo>
                <a:lnTo>
                  <a:pt x="292" y="28"/>
                </a:lnTo>
                <a:lnTo>
                  <a:pt x="294" y="29"/>
                </a:lnTo>
                <a:lnTo>
                  <a:pt x="294" y="30"/>
                </a:lnTo>
                <a:lnTo>
                  <a:pt x="295" y="32"/>
                </a:lnTo>
                <a:lnTo>
                  <a:pt x="295" y="36"/>
                </a:lnTo>
                <a:lnTo>
                  <a:pt x="295" y="37"/>
                </a:lnTo>
                <a:lnTo>
                  <a:pt x="295" y="46"/>
                </a:lnTo>
                <a:lnTo>
                  <a:pt x="300" y="49"/>
                </a:lnTo>
                <a:lnTo>
                  <a:pt x="301" y="49"/>
                </a:lnTo>
                <a:lnTo>
                  <a:pt x="301" y="48"/>
                </a:lnTo>
                <a:lnTo>
                  <a:pt x="302" y="46"/>
                </a:lnTo>
                <a:lnTo>
                  <a:pt x="302" y="45"/>
                </a:lnTo>
                <a:lnTo>
                  <a:pt x="302" y="44"/>
                </a:lnTo>
                <a:lnTo>
                  <a:pt x="301" y="42"/>
                </a:lnTo>
                <a:lnTo>
                  <a:pt x="302" y="39"/>
                </a:lnTo>
                <a:lnTo>
                  <a:pt x="301" y="39"/>
                </a:lnTo>
                <a:lnTo>
                  <a:pt x="301" y="38"/>
                </a:lnTo>
                <a:lnTo>
                  <a:pt x="301" y="36"/>
                </a:lnTo>
                <a:lnTo>
                  <a:pt x="302" y="34"/>
                </a:lnTo>
                <a:lnTo>
                  <a:pt x="303" y="33"/>
                </a:lnTo>
                <a:lnTo>
                  <a:pt x="304" y="33"/>
                </a:lnTo>
                <a:lnTo>
                  <a:pt x="303" y="31"/>
                </a:lnTo>
                <a:lnTo>
                  <a:pt x="304" y="30"/>
                </a:lnTo>
                <a:lnTo>
                  <a:pt x="305" y="29"/>
                </a:lnTo>
                <a:lnTo>
                  <a:pt x="306" y="29"/>
                </a:lnTo>
                <a:lnTo>
                  <a:pt x="309" y="29"/>
                </a:lnTo>
                <a:lnTo>
                  <a:pt x="310" y="28"/>
                </a:lnTo>
                <a:lnTo>
                  <a:pt x="312" y="28"/>
                </a:lnTo>
                <a:lnTo>
                  <a:pt x="315" y="29"/>
                </a:lnTo>
                <a:lnTo>
                  <a:pt x="316" y="29"/>
                </a:lnTo>
                <a:lnTo>
                  <a:pt x="317" y="29"/>
                </a:lnTo>
                <a:lnTo>
                  <a:pt x="318" y="29"/>
                </a:lnTo>
                <a:lnTo>
                  <a:pt x="320" y="29"/>
                </a:lnTo>
                <a:lnTo>
                  <a:pt x="321" y="26"/>
                </a:lnTo>
                <a:lnTo>
                  <a:pt x="323" y="26"/>
                </a:lnTo>
                <a:lnTo>
                  <a:pt x="324" y="26"/>
                </a:lnTo>
                <a:lnTo>
                  <a:pt x="326" y="26"/>
                </a:lnTo>
                <a:lnTo>
                  <a:pt x="327" y="26"/>
                </a:lnTo>
                <a:lnTo>
                  <a:pt x="330" y="27"/>
                </a:lnTo>
                <a:lnTo>
                  <a:pt x="332" y="26"/>
                </a:lnTo>
                <a:lnTo>
                  <a:pt x="333" y="26"/>
                </a:lnTo>
                <a:lnTo>
                  <a:pt x="335" y="25"/>
                </a:lnTo>
                <a:lnTo>
                  <a:pt x="337" y="26"/>
                </a:lnTo>
                <a:lnTo>
                  <a:pt x="338" y="26"/>
                </a:lnTo>
                <a:lnTo>
                  <a:pt x="339" y="26"/>
                </a:lnTo>
                <a:lnTo>
                  <a:pt x="340" y="25"/>
                </a:lnTo>
                <a:lnTo>
                  <a:pt x="341" y="25"/>
                </a:lnTo>
                <a:lnTo>
                  <a:pt x="343" y="26"/>
                </a:lnTo>
                <a:lnTo>
                  <a:pt x="344" y="27"/>
                </a:lnTo>
                <a:lnTo>
                  <a:pt x="345" y="27"/>
                </a:lnTo>
                <a:lnTo>
                  <a:pt x="347" y="27"/>
                </a:lnTo>
                <a:lnTo>
                  <a:pt x="348" y="26"/>
                </a:lnTo>
                <a:lnTo>
                  <a:pt x="349" y="26"/>
                </a:lnTo>
                <a:lnTo>
                  <a:pt x="349" y="25"/>
                </a:lnTo>
                <a:lnTo>
                  <a:pt x="347" y="23"/>
                </a:lnTo>
                <a:lnTo>
                  <a:pt x="346" y="23"/>
                </a:lnTo>
                <a:lnTo>
                  <a:pt x="347" y="20"/>
                </a:lnTo>
                <a:lnTo>
                  <a:pt x="347" y="19"/>
                </a:lnTo>
                <a:lnTo>
                  <a:pt x="348" y="19"/>
                </a:lnTo>
                <a:lnTo>
                  <a:pt x="349" y="20"/>
                </a:lnTo>
                <a:lnTo>
                  <a:pt x="350" y="20"/>
                </a:lnTo>
                <a:lnTo>
                  <a:pt x="351" y="22"/>
                </a:lnTo>
                <a:lnTo>
                  <a:pt x="351" y="23"/>
                </a:lnTo>
                <a:lnTo>
                  <a:pt x="352" y="24"/>
                </a:lnTo>
                <a:lnTo>
                  <a:pt x="353" y="24"/>
                </a:lnTo>
                <a:lnTo>
                  <a:pt x="353" y="26"/>
                </a:lnTo>
                <a:lnTo>
                  <a:pt x="355" y="26"/>
                </a:lnTo>
                <a:lnTo>
                  <a:pt x="356" y="27"/>
                </a:lnTo>
                <a:lnTo>
                  <a:pt x="358" y="27"/>
                </a:lnTo>
                <a:lnTo>
                  <a:pt x="359" y="27"/>
                </a:lnTo>
                <a:lnTo>
                  <a:pt x="361" y="26"/>
                </a:lnTo>
                <a:lnTo>
                  <a:pt x="361" y="25"/>
                </a:lnTo>
                <a:lnTo>
                  <a:pt x="363" y="26"/>
                </a:lnTo>
                <a:lnTo>
                  <a:pt x="364" y="24"/>
                </a:lnTo>
                <a:lnTo>
                  <a:pt x="364" y="23"/>
                </a:lnTo>
                <a:lnTo>
                  <a:pt x="364" y="22"/>
                </a:lnTo>
                <a:lnTo>
                  <a:pt x="364" y="20"/>
                </a:lnTo>
                <a:lnTo>
                  <a:pt x="365" y="20"/>
                </a:lnTo>
                <a:lnTo>
                  <a:pt x="366" y="20"/>
                </a:lnTo>
                <a:lnTo>
                  <a:pt x="367" y="21"/>
                </a:lnTo>
                <a:lnTo>
                  <a:pt x="368" y="23"/>
                </a:lnTo>
                <a:lnTo>
                  <a:pt x="369" y="25"/>
                </a:lnTo>
                <a:lnTo>
                  <a:pt x="371" y="26"/>
                </a:lnTo>
                <a:lnTo>
                  <a:pt x="372" y="26"/>
                </a:lnTo>
                <a:lnTo>
                  <a:pt x="373" y="24"/>
                </a:lnTo>
                <a:lnTo>
                  <a:pt x="373" y="23"/>
                </a:lnTo>
                <a:lnTo>
                  <a:pt x="373" y="21"/>
                </a:lnTo>
                <a:lnTo>
                  <a:pt x="374" y="20"/>
                </a:lnTo>
                <a:lnTo>
                  <a:pt x="373" y="20"/>
                </a:lnTo>
                <a:lnTo>
                  <a:pt x="373" y="19"/>
                </a:lnTo>
                <a:lnTo>
                  <a:pt x="373" y="18"/>
                </a:lnTo>
                <a:lnTo>
                  <a:pt x="374" y="17"/>
                </a:lnTo>
                <a:lnTo>
                  <a:pt x="375" y="16"/>
                </a:lnTo>
                <a:lnTo>
                  <a:pt x="376" y="17"/>
                </a:lnTo>
                <a:lnTo>
                  <a:pt x="379" y="16"/>
                </a:lnTo>
                <a:lnTo>
                  <a:pt x="381" y="16"/>
                </a:lnTo>
                <a:lnTo>
                  <a:pt x="382" y="16"/>
                </a:lnTo>
                <a:lnTo>
                  <a:pt x="383" y="16"/>
                </a:lnTo>
                <a:lnTo>
                  <a:pt x="385" y="15"/>
                </a:lnTo>
                <a:lnTo>
                  <a:pt x="387" y="17"/>
                </a:lnTo>
                <a:lnTo>
                  <a:pt x="387" y="18"/>
                </a:lnTo>
                <a:lnTo>
                  <a:pt x="388" y="19"/>
                </a:lnTo>
                <a:lnTo>
                  <a:pt x="389" y="20"/>
                </a:lnTo>
                <a:lnTo>
                  <a:pt x="390" y="20"/>
                </a:lnTo>
                <a:lnTo>
                  <a:pt x="392" y="20"/>
                </a:lnTo>
                <a:lnTo>
                  <a:pt x="393" y="19"/>
                </a:lnTo>
                <a:lnTo>
                  <a:pt x="393" y="17"/>
                </a:lnTo>
                <a:lnTo>
                  <a:pt x="394" y="17"/>
                </a:lnTo>
                <a:lnTo>
                  <a:pt x="396" y="17"/>
                </a:lnTo>
                <a:lnTo>
                  <a:pt x="397" y="16"/>
                </a:lnTo>
                <a:lnTo>
                  <a:pt x="399" y="16"/>
                </a:lnTo>
                <a:lnTo>
                  <a:pt x="400" y="15"/>
                </a:lnTo>
                <a:lnTo>
                  <a:pt x="401" y="14"/>
                </a:lnTo>
                <a:lnTo>
                  <a:pt x="402" y="14"/>
                </a:lnTo>
                <a:lnTo>
                  <a:pt x="403" y="16"/>
                </a:lnTo>
                <a:lnTo>
                  <a:pt x="404" y="17"/>
                </a:lnTo>
                <a:lnTo>
                  <a:pt x="405" y="18"/>
                </a:lnTo>
                <a:lnTo>
                  <a:pt x="404" y="19"/>
                </a:lnTo>
                <a:lnTo>
                  <a:pt x="404" y="20"/>
                </a:lnTo>
                <a:lnTo>
                  <a:pt x="405" y="21"/>
                </a:lnTo>
                <a:lnTo>
                  <a:pt x="405" y="22"/>
                </a:lnTo>
                <a:lnTo>
                  <a:pt x="406" y="23"/>
                </a:lnTo>
                <a:lnTo>
                  <a:pt x="407" y="23"/>
                </a:lnTo>
                <a:lnTo>
                  <a:pt x="408" y="23"/>
                </a:lnTo>
                <a:lnTo>
                  <a:pt x="410" y="24"/>
                </a:lnTo>
                <a:lnTo>
                  <a:pt x="411" y="24"/>
                </a:lnTo>
                <a:lnTo>
                  <a:pt x="412" y="25"/>
                </a:lnTo>
                <a:lnTo>
                  <a:pt x="413" y="26"/>
                </a:lnTo>
                <a:lnTo>
                  <a:pt x="414" y="28"/>
                </a:lnTo>
                <a:lnTo>
                  <a:pt x="416" y="28"/>
                </a:lnTo>
                <a:lnTo>
                  <a:pt x="417" y="29"/>
                </a:lnTo>
                <a:lnTo>
                  <a:pt x="417" y="30"/>
                </a:lnTo>
                <a:lnTo>
                  <a:pt x="417" y="31"/>
                </a:lnTo>
                <a:lnTo>
                  <a:pt x="418" y="32"/>
                </a:lnTo>
                <a:lnTo>
                  <a:pt x="419" y="33"/>
                </a:lnTo>
                <a:lnTo>
                  <a:pt x="418" y="36"/>
                </a:lnTo>
                <a:lnTo>
                  <a:pt x="417" y="36"/>
                </a:lnTo>
                <a:lnTo>
                  <a:pt x="416" y="37"/>
                </a:lnTo>
                <a:lnTo>
                  <a:pt x="416" y="38"/>
                </a:lnTo>
                <a:lnTo>
                  <a:pt x="415" y="39"/>
                </a:lnTo>
                <a:lnTo>
                  <a:pt x="415" y="40"/>
                </a:lnTo>
                <a:lnTo>
                  <a:pt x="415" y="41"/>
                </a:lnTo>
                <a:lnTo>
                  <a:pt x="415" y="42"/>
                </a:lnTo>
                <a:lnTo>
                  <a:pt x="414" y="42"/>
                </a:lnTo>
                <a:lnTo>
                  <a:pt x="414" y="43"/>
                </a:lnTo>
                <a:lnTo>
                  <a:pt x="414" y="44"/>
                </a:lnTo>
                <a:lnTo>
                  <a:pt x="414" y="45"/>
                </a:lnTo>
                <a:lnTo>
                  <a:pt x="415" y="45"/>
                </a:lnTo>
                <a:lnTo>
                  <a:pt x="414" y="45"/>
                </a:lnTo>
                <a:lnTo>
                  <a:pt x="415" y="45"/>
                </a:lnTo>
                <a:lnTo>
                  <a:pt x="415" y="46"/>
                </a:lnTo>
                <a:lnTo>
                  <a:pt x="415" y="47"/>
                </a:lnTo>
                <a:lnTo>
                  <a:pt x="414" y="47"/>
                </a:lnTo>
                <a:lnTo>
                  <a:pt x="415" y="48"/>
                </a:lnTo>
                <a:lnTo>
                  <a:pt x="414" y="48"/>
                </a:lnTo>
                <a:lnTo>
                  <a:pt x="414" y="49"/>
                </a:lnTo>
                <a:lnTo>
                  <a:pt x="415" y="49"/>
                </a:lnTo>
                <a:lnTo>
                  <a:pt x="414" y="49"/>
                </a:lnTo>
                <a:lnTo>
                  <a:pt x="416" y="51"/>
                </a:lnTo>
                <a:lnTo>
                  <a:pt x="417" y="52"/>
                </a:lnTo>
                <a:lnTo>
                  <a:pt x="419" y="52"/>
                </a:lnTo>
                <a:lnTo>
                  <a:pt x="420" y="53"/>
                </a:lnTo>
                <a:lnTo>
                  <a:pt x="421" y="54"/>
                </a:lnTo>
                <a:lnTo>
                  <a:pt x="422" y="54"/>
                </a:lnTo>
                <a:lnTo>
                  <a:pt x="425" y="55"/>
                </a:lnTo>
                <a:lnTo>
                  <a:pt x="425" y="57"/>
                </a:lnTo>
                <a:lnTo>
                  <a:pt x="425" y="58"/>
                </a:lnTo>
                <a:lnTo>
                  <a:pt x="426" y="60"/>
                </a:lnTo>
                <a:lnTo>
                  <a:pt x="427" y="60"/>
                </a:lnTo>
                <a:lnTo>
                  <a:pt x="426" y="61"/>
                </a:lnTo>
                <a:lnTo>
                  <a:pt x="426" y="62"/>
                </a:lnTo>
                <a:lnTo>
                  <a:pt x="428" y="62"/>
                </a:lnTo>
                <a:lnTo>
                  <a:pt x="428" y="63"/>
                </a:lnTo>
                <a:lnTo>
                  <a:pt x="428" y="64"/>
                </a:lnTo>
                <a:lnTo>
                  <a:pt x="428" y="65"/>
                </a:lnTo>
                <a:lnTo>
                  <a:pt x="428" y="67"/>
                </a:lnTo>
                <a:lnTo>
                  <a:pt x="428" y="68"/>
                </a:lnTo>
                <a:lnTo>
                  <a:pt x="427" y="68"/>
                </a:lnTo>
                <a:lnTo>
                  <a:pt x="425" y="68"/>
                </a:lnTo>
                <a:lnTo>
                  <a:pt x="424" y="68"/>
                </a:lnTo>
                <a:lnTo>
                  <a:pt x="423" y="68"/>
                </a:lnTo>
                <a:lnTo>
                  <a:pt x="423" y="69"/>
                </a:lnTo>
                <a:lnTo>
                  <a:pt x="422" y="70"/>
                </a:lnTo>
                <a:lnTo>
                  <a:pt x="423" y="71"/>
                </a:lnTo>
                <a:lnTo>
                  <a:pt x="422" y="71"/>
                </a:lnTo>
                <a:lnTo>
                  <a:pt x="422" y="73"/>
                </a:lnTo>
                <a:lnTo>
                  <a:pt x="421" y="74"/>
                </a:lnTo>
                <a:lnTo>
                  <a:pt x="420" y="75"/>
                </a:lnTo>
                <a:lnTo>
                  <a:pt x="419" y="75"/>
                </a:lnTo>
                <a:lnTo>
                  <a:pt x="420" y="77"/>
                </a:lnTo>
                <a:lnTo>
                  <a:pt x="419" y="79"/>
                </a:lnTo>
                <a:lnTo>
                  <a:pt x="418" y="81"/>
                </a:lnTo>
                <a:lnTo>
                  <a:pt x="419" y="84"/>
                </a:lnTo>
                <a:lnTo>
                  <a:pt x="420" y="85"/>
                </a:lnTo>
                <a:lnTo>
                  <a:pt x="422" y="85"/>
                </a:lnTo>
                <a:lnTo>
                  <a:pt x="422" y="87"/>
                </a:lnTo>
                <a:lnTo>
                  <a:pt x="423" y="87"/>
                </a:lnTo>
                <a:lnTo>
                  <a:pt x="424" y="88"/>
                </a:lnTo>
                <a:lnTo>
                  <a:pt x="425" y="88"/>
                </a:lnTo>
                <a:lnTo>
                  <a:pt x="425" y="90"/>
                </a:lnTo>
                <a:lnTo>
                  <a:pt x="425" y="91"/>
                </a:lnTo>
                <a:lnTo>
                  <a:pt x="424" y="91"/>
                </a:lnTo>
                <a:lnTo>
                  <a:pt x="425" y="92"/>
                </a:lnTo>
                <a:lnTo>
                  <a:pt x="425" y="93"/>
                </a:lnTo>
                <a:lnTo>
                  <a:pt x="425" y="94"/>
                </a:lnTo>
                <a:lnTo>
                  <a:pt x="425" y="95"/>
                </a:lnTo>
                <a:lnTo>
                  <a:pt x="425" y="96"/>
                </a:lnTo>
                <a:lnTo>
                  <a:pt x="426" y="97"/>
                </a:lnTo>
                <a:lnTo>
                  <a:pt x="427" y="97"/>
                </a:lnTo>
                <a:lnTo>
                  <a:pt x="428" y="97"/>
                </a:lnTo>
                <a:lnTo>
                  <a:pt x="427" y="98"/>
                </a:lnTo>
                <a:lnTo>
                  <a:pt x="426" y="99"/>
                </a:lnTo>
                <a:lnTo>
                  <a:pt x="426" y="100"/>
                </a:lnTo>
                <a:lnTo>
                  <a:pt x="427" y="101"/>
                </a:lnTo>
                <a:lnTo>
                  <a:pt x="426" y="102"/>
                </a:lnTo>
                <a:lnTo>
                  <a:pt x="427" y="103"/>
                </a:lnTo>
                <a:lnTo>
                  <a:pt x="427" y="104"/>
                </a:lnTo>
                <a:lnTo>
                  <a:pt x="428" y="104"/>
                </a:lnTo>
                <a:lnTo>
                  <a:pt x="428" y="105"/>
                </a:lnTo>
                <a:lnTo>
                  <a:pt x="429" y="105"/>
                </a:lnTo>
                <a:lnTo>
                  <a:pt x="431" y="105"/>
                </a:lnTo>
                <a:lnTo>
                  <a:pt x="431" y="106"/>
                </a:lnTo>
                <a:lnTo>
                  <a:pt x="430" y="107"/>
                </a:lnTo>
                <a:lnTo>
                  <a:pt x="431" y="107"/>
                </a:lnTo>
                <a:lnTo>
                  <a:pt x="431" y="108"/>
                </a:lnTo>
                <a:lnTo>
                  <a:pt x="431" y="109"/>
                </a:lnTo>
                <a:lnTo>
                  <a:pt x="432" y="110"/>
                </a:lnTo>
                <a:lnTo>
                  <a:pt x="433" y="110"/>
                </a:lnTo>
                <a:lnTo>
                  <a:pt x="432" y="111"/>
                </a:lnTo>
                <a:lnTo>
                  <a:pt x="433" y="112"/>
                </a:lnTo>
                <a:lnTo>
                  <a:pt x="433" y="113"/>
                </a:lnTo>
                <a:lnTo>
                  <a:pt x="434" y="114"/>
                </a:lnTo>
                <a:lnTo>
                  <a:pt x="434" y="115"/>
                </a:lnTo>
                <a:lnTo>
                  <a:pt x="436" y="116"/>
                </a:lnTo>
                <a:lnTo>
                  <a:pt x="435" y="117"/>
                </a:lnTo>
                <a:lnTo>
                  <a:pt x="434" y="117"/>
                </a:lnTo>
                <a:lnTo>
                  <a:pt x="435" y="118"/>
                </a:lnTo>
                <a:lnTo>
                  <a:pt x="434" y="119"/>
                </a:lnTo>
                <a:lnTo>
                  <a:pt x="434" y="120"/>
                </a:lnTo>
                <a:lnTo>
                  <a:pt x="435" y="120"/>
                </a:lnTo>
                <a:lnTo>
                  <a:pt x="434" y="120"/>
                </a:lnTo>
                <a:lnTo>
                  <a:pt x="435" y="120"/>
                </a:lnTo>
                <a:lnTo>
                  <a:pt x="436" y="121"/>
                </a:lnTo>
                <a:lnTo>
                  <a:pt x="437" y="120"/>
                </a:lnTo>
                <a:lnTo>
                  <a:pt x="437" y="121"/>
                </a:lnTo>
                <a:lnTo>
                  <a:pt x="437" y="120"/>
                </a:lnTo>
                <a:lnTo>
                  <a:pt x="438" y="120"/>
                </a:lnTo>
                <a:lnTo>
                  <a:pt x="438" y="121"/>
                </a:lnTo>
                <a:lnTo>
                  <a:pt x="439" y="120"/>
                </a:lnTo>
                <a:lnTo>
                  <a:pt x="440" y="121"/>
                </a:lnTo>
                <a:lnTo>
                  <a:pt x="441" y="121"/>
                </a:lnTo>
                <a:lnTo>
                  <a:pt x="441" y="120"/>
                </a:lnTo>
                <a:lnTo>
                  <a:pt x="442" y="120"/>
                </a:lnTo>
                <a:lnTo>
                  <a:pt x="443" y="120"/>
                </a:lnTo>
                <a:lnTo>
                  <a:pt x="445" y="120"/>
                </a:lnTo>
                <a:lnTo>
                  <a:pt x="445" y="119"/>
                </a:lnTo>
                <a:lnTo>
                  <a:pt x="445" y="118"/>
                </a:lnTo>
                <a:lnTo>
                  <a:pt x="446" y="118"/>
                </a:lnTo>
                <a:lnTo>
                  <a:pt x="447" y="118"/>
                </a:lnTo>
                <a:lnTo>
                  <a:pt x="447" y="117"/>
                </a:lnTo>
                <a:lnTo>
                  <a:pt x="448" y="117"/>
                </a:lnTo>
                <a:lnTo>
                  <a:pt x="450" y="117"/>
                </a:lnTo>
                <a:lnTo>
                  <a:pt x="451" y="117"/>
                </a:lnTo>
                <a:lnTo>
                  <a:pt x="452" y="117"/>
                </a:lnTo>
                <a:lnTo>
                  <a:pt x="453" y="117"/>
                </a:lnTo>
                <a:lnTo>
                  <a:pt x="454" y="119"/>
                </a:lnTo>
                <a:lnTo>
                  <a:pt x="455" y="119"/>
                </a:lnTo>
                <a:lnTo>
                  <a:pt x="455" y="118"/>
                </a:lnTo>
                <a:lnTo>
                  <a:pt x="456" y="119"/>
                </a:lnTo>
                <a:lnTo>
                  <a:pt x="456" y="120"/>
                </a:lnTo>
                <a:lnTo>
                  <a:pt x="457" y="118"/>
                </a:lnTo>
                <a:lnTo>
                  <a:pt x="458" y="117"/>
                </a:lnTo>
                <a:lnTo>
                  <a:pt x="459" y="117"/>
                </a:lnTo>
                <a:lnTo>
                  <a:pt x="460" y="117"/>
                </a:lnTo>
                <a:lnTo>
                  <a:pt x="460" y="118"/>
                </a:lnTo>
                <a:lnTo>
                  <a:pt x="460" y="119"/>
                </a:lnTo>
                <a:lnTo>
                  <a:pt x="461" y="120"/>
                </a:lnTo>
                <a:lnTo>
                  <a:pt x="462" y="120"/>
                </a:lnTo>
                <a:lnTo>
                  <a:pt x="463" y="120"/>
                </a:lnTo>
                <a:lnTo>
                  <a:pt x="463" y="121"/>
                </a:lnTo>
                <a:lnTo>
                  <a:pt x="463" y="122"/>
                </a:lnTo>
                <a:lnTo>
                  <a:pt x="463" y="123"/>
                </a:lnTo>
                <a:lnTo>
                  <a:pt x="464" y="123"/>
                </a:lnTo>
                <a:lnTo>
                  <a:pt x="465" y="121"/>
                </a:lnTo>
                <a:lnTo>
                  <a:pt x="465" y="122"/>
                </a:lnTo>
                <a:lnTo>
                  <a:pt x="466" y="122"/>
                </a:lnTo>
                <a:lnTo>
                  <a:pt x="468" y="122"/>
                </a:lnTo>
                <a:lnTo>
                  <a:pt x="468" y="123"/>
                </a:lnTo>
                <a:lnTo>
                  <a:pt x="469" y="123"/>
                </a:lnTo>
                <a:lnTo>
                  <a:pt x="470" y="124"/>
                </a:lnTo>
                <a:lnTo>
                  <a:pt x="470" y="125"/>
                </a:lnTo>
                <a:lnTo>
                  <a:pt x="470" y="126"/>
                </a:lnTo>
                <a:lnTo>
                  <a:pt x="469" y="127"/>
                </a:lnTo>
                <a:lnTo>
                  <a:pt x="470" y="127"/>
                </a:lnTo>
                <a:lnTo>
                  <a:pt x="469" y="128"/>
                </a:lnTo>
                <a:lnTo>
                  <a:pt x="469" y="129"/>
                </a:lnTo>
                <a:lnTo>
                  <a:pt x="470" y="129"/>
                </a:lnTo>
                <a:lnTo>
                  <a:pt x="471" y="130"/>
                </a:lnTo>
                <a:lnTo>
                  <a:pt x="471" y="131"/>
                </a:lnTo>
                <a:lnTo>
                  <a:pt x="470" y="131"/>
                </a:lnTo>
                <a:lnTo>
                  <a:pt x="470" y="132"/>
                </a:lnTo>
                <a:lnTo>
                  <a:pt x="469" y="133"/>
                </a:lnTo>
                <a:lnTo>
                  <a:pt x="469" y="134"/>
                </a:lnTo>
                <a:lnTo>
                  <a:pt x="470" y="134"/>
                </a:lnTo>
                <a:lnTo>
                  <a:pt x="469" y="135"/>
                </a:lnTo>
                <a:lnTo>
                  <a:pt x="468" y="136"/>
                </a:lnTo>
                <a:lnTo>
                  <a:pt x="467" y="136"/>
                </a:lnTo>
                <a:lnTo>
                  <a:pt x="468" y="137"/>
                </a:lnTo>
                <a:lnTo>
                  <a:pt x="467" y="138"/>
                </a:lnTo>
                <a:lnTo>
                  <a:pt x="466" y="138"/>
                </a:lnTo>
                <a:lnTo>
                  <a:pt x="466" y="140"/>
                </a:lnTo>
                <a:lnTo>
                  <a:pt x="465" y="140"/>
                </a:lnTo>
                <a:lnTo>
                  <a:pt x="463" y="140"/>
                </a:lnTo>
                <a:lnTo>
                  <a:pt x="462" y="140"/>
                </a:lnTo>
                <a:lnTo>
                  <a:pt x="462" y="141"/>
                </a:lnTo>
                <a:lnTo>
                  <a:pt x="462" y="143"/>
                </a:lnTo>
                <a:lnTo>
                  <a:pt x="462" y="144"/>
                </a:lnTo>
                <a:lnTo>
                  <a:pt x="462" y="146"/>
                </a:lnTo>
                <a:lnTo>
                  <a:pt x="461" y="146"/>
                </a:lnTo>
                <a:lnTo>
                  <a:pt x="460" y="146"/>
                </a:lnTo>
                <a:lnTo>
                  <a:pt x="460" y="147"/>
                </a:lnTo>
                <a:lnTo>
                  <a:pt x="460" y="148"/>
                </a:lnTo>
                <a:lnTo>
                  <a:pt x="459" y="149"/>
                </a:lnTo>
                <a:lnTo>
                  <a:pt x="458" y="150"/>
                </a:lnTo>
                <a:lnTo>
                  <a:pt x="457" y="151"/>
                </a:lnTo>
                <a:lnTo>
                  <a:pt x="458" y="152"/>
                </a:lnTo>
                <a:lnTo>
                  <a:pt x="459" y="152"/>
                </a:lnTo>
                <a:lnTo>
                  <a:pt x="460" y="153"/>
                </a:lnTo>
                <a:lnTo>
                  <a:pt x="460" y="154"/>
                </a:lnTo>
                <a:lnTo>
                  <a:pt x="460" y="156"/>
                </a:lnTo>
                <a:lnTo>
                  <a:pt x="459" y="156"/>
                </a:lnTo>
                <a:lnTo>
                  <a:pt x="459" y="157"/>
                </a:lnTo>
                <a:lnTo>
                  <a:pt x="459" y="158"/>
                </a:lnTo>
                <a:lnTo>
                  <a:pt x="460" y="159"/>
                </a:lnTo>
                <a:lnTo>
                  <a:pt x="460" y="161"/>
                </a:lnTo>
                <a:lnTo>
                  <a:pt x="461" y="162"/>
                </a:lnTo>
                <a:lnTo>
                  <a:pt x="462" y="162"/>
                </a:lnTo>
                <a:lnTo>
                  <a:pt x="463" y="162"/>
                </a:lnTo>
                <a:lnTo>
                  <a:pt x="463" y="163"/>
                </a:lnTo>
                <a:lnTo>
                  <a:pt x="463" y="164"/>
                </a:lnTo>
                <a:lnTo>
                  <a:pt x="461" y="164"/>
                </a:lnTo>
                <a:lnTo>
                  <a:pt x="460" y="164"/>
                </a:lnTo>
                <a:lnTo>
                  <a:pt x="460" y="165"/>
                </a:lnTo>
                <a:lnTo>
                  <a:pt x="459" y="165"/>
                </a:lnTo>
                <a:lnTo>
                  <a:pt x="458" y="165"/>
                </a:lnTo>
                <a:lnTo>
                  <a:pt x="457" y="165"/>
                </a:lnTo>
                <a:lnTo>
                  <a:pt x="458" y="167"/>
                </a:lnTo>
                <a:lnTo>
                  <a:pt x="460" y="168"/>
                </a:lnTo>
                <a:lnTo>
                  <a:pt x="459" y="168"/>
                </a:lnTo>
                <a:lnTo>
                  <a:pt x="458" y="169"/>
                </a:lnTo>
                <a:lnTo>
                  <a:pt x="457" y="169"/>
                </a:lnTo>
                <a:lnTo>
                  <a:pt x="456" y="169"/>
                </a:lnTo>
                <a:lnTo>
                  <a:pt x="455" y="169"/>
                </a:lnTo>
                <a:lnTo>
                  <a:pt x="456" y="169"/>
                </a:lnTo>
                <a:lnTo>
                  <a:pt x="456" y="170"/>
                </a:lnTo>
                <a:lnTo>
                  <a:pt x="457" y="170"/>
                </a:lnTo>
                <a:lnTo>
                  <a:pt x="458" y="170"/>
                </a:lnTo>
                <a:lnTo>
                  <a:pt x="459" y="170"/>
                </a:lnTo>
                <a:lnTo>
                  <a:pt x="460" y="170"/>
                </a:lnTo>
                <a:lnTo>
                  <a:pt x="461" y="171"/>
                </a:lnTo>
                <a:lnTo>
                  <a:pt x="462" y="171"/>
                </a:lnTo>
                <a:lnTo>
                  <a:pt x="463" y="172"/>
                </a:lnTo>
                <a:lnTo>
                  <a:pt x="463" y="173"/>
                </a:lnTo>
                <a:lnTo>
                  <a:pt x="464" y="173"/>
                </a:lnTo>
                <a:lnTo>
                  <a:pt x="463" y="174"/>
                </a:lnTo>
                <a:lnTo>
                  <a:pt x="461" y="175"/>
                </a:lnTo>
                <a:lnTo>
                  <a:pt x="460" y="176"/>
                </a:lnTo>
                <a:lnTo>
                  <a:pt x="459" y="176"/>
                </a:lnTo>
                <a:lnTo>
                  <a:pt x="458" y="179"/>
                </a:lnTo>
                <a:lnTo>
                  <a:pt x="457" y="181"/>
                </a:lnTo>
                <a:lnTo>
                  <a:pt x="457" y="182"/>
                </a:lnTo>
                <a:lnTo>
                  <a:pt x="457" y="181"/>
                </a:lnTo>
                <a:lnTo>
                  <a:pt x="457" y="182"/>
                </a:lnTo>
                <a:lnTo>
                  <a:pt x="456" y="182"/>
                </a:lnTo>
                <a:lnTo>
                  <a:pt x="456" y="183"/>
                </a:lnTo>
                <a:lnTo>
                  <a:pt x="457" y="183"/>
                </a:lnTo>
                <a:lnTo>
                  <a:pt x="456" y="184"/>
                </a:lnTo>
                <a:lnTo>
                  <a:pt x="457" y="185"/>
                </a:lnTo>
                <a:lnTo>
                  <a:pt x="456" y="185"/>
                </a:lnTo>
                <a:lnTo>
                  <a:pt x="455" y="185"/>
                </a:lnTo>
                <a:lnTo>
                  <a:pt x="455" y="186"/>
                </a:lnTo>
                <a:lnTo>
                  <a:pt x="456" y="186"/>
                </a:lnTo>
                <a:lnTo>
                  <a:pt x="457" y="187"/>
                </a:lnTo>
                <a:lnTo>
                  <a:pt x="457" y="188"/>
                </a:lnTo>
                <a:lnTo>
                  <a:pt x="457" y="189"/>
                </a:lnTo>
                <a:lnTo>
                  <a:pt x="458" y="189"/>
                </a:lnTo>
                <a:lnTo>
                  <a:pt x="458" y="190"/>
                </a:lnTo>
                <a:lnTo>
                  <a:pt x="460" y="190"/>
                </a:lnTo>
                <a:lnTo>
                  <a:pt x="459" y="191"/>
                </a:lnTo>
                <a:lnTo>
                  <a:pt x="460" y="191"/>
                </a:lnTo>
                <a:lnTo>
                  <a:pt x="459" y="193"/>
                </a:lnTo>
                <a:lnTo>
                  <a:pt x="459" y="194"/>
                </a:lnTo>
                <a:lnTo>
                  <a:pt x="460" y="194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5" y="195"/>
                </a:lnTo>
                <a:lnTo>
                  <a:pt x="465" y="196"/>
                </a:lnTo>
                <a:lnTo>
                  <a:pt x="466" y="196"/>
                </a:lnTo>
                <a:lnTo>
                  <a:pt x="467" y="196"/>
                </a:lnTo>
                <a:lnTo>
                  <a:pt x="468" y="196"/>
                </a:lnTo>
                <a:lnTo>
                  <a:pt x="467" y="197"/>
                </a:lnTo>
                <a:lnTo>
                  <a:pt x="467" y="198"/>
                </a:lnTo>
                <a:lnTo>
                  <a:pt x="468" y="198"/>
                </a:lnTo>
                <a:lnTo>
                  <a:pt x="468" y="199"/>
                </a:lnTo>
                <a:lnTo>
                  <a:pt x="471" y="200"/>
                </a:lnTo>
                <a:lnTo>
                  <a:pt x="471" y="201"/>
                </a:lnTo>
                <a:lnTo>
                  <a:pt x="472" y="201"/>
                </a:lnTo>
                <a:lnTo>
                  <a:pt x="473" y="201"/>
                </a:lnTo>
                <a:lnTo>
                  <a:pt x="474" y="201"/>
                </a:lnTo>
                <a:lnTo>
                  <a:pt x="474" y="202"/>
                </a:lnTo>
                <a:lnTo>
                  <a:pt x="475" y="202"/>
                </a:lnTo>
                <a:lnTo>
                  <a:pt x="475" y="203"/>
                </a:lnTo>
                <a:lnTo>
                  <a:pt x="476" y="203"/>
                </a:lnTo>
                <a:lnTo>
                  <a:pt x="477" y="203"/>
                </a:lnTo>
                <a:lnTo>
                  <a:pt x="477" y="202"/>
                </a:lnTo>
                <a:lnTo>
                  <a:pt x="477" y="203"/>
                </a:lnTo>
                <a:lnTo>
                  <a:pt x="477" y="204"/>
                </a:lnTo>
                <a:lnTo>
                  <a:pt x="476" y="205"/>
                </a:lnTo>
                <a:lnTo>
                  <a:pt x="476" y="206"/>
                </a:lnTo>
                <a:lnTo>
                  <a:pt x="477" y="206"/>
                </a:lnTo>
                <a:lnTo>
                  <a:pt x="477" y="207"/>
                </a:lnTo>
                <a:lnTo>
                  <a:pt x="477" y="208"/>
                </a:lnTo>
                <a:lnTo>
                  <a:pt x="477" y="209"/>
                </a:lnTo>
                <a:lnTo>
                  <a:pt x="476" y="210"/>
                </a:lnTo>
                <a:lnTo>
                  <a:pt x="477" y="210"/>
                </a:lnTo>
                <a:lnTo>
                  <a:pt x="478" y="211"/>
                </a:lnTo>
                <a:lnTo>
                  <a:pt x="479" y="211"/>
                </a:lnTo>
                <a:lnTo>
                  <a:pt x="478" y="211"/>
                </a:lnTo>
                <a:lnTo>
                  <a:pt x="477" y="212"/>
                </a:lnTo>
                <a:lnTo>
                  <a:pt x="477" y="211"/>
                </a:lnTo>
                <a:lnTo>
                  <a:pt x="476" y="211"/>
                </a:lnTo>
                <a:lnTo>
                  <a:pt x="475" y="212"/>
                </a:lnTo>
                <a:lnTo>
                  <a:pt x="474" y="212"/>
                </a:lnTo>
                <a:lnTo>
                  <a:pt x="474" y="213"/>
                </a:lnTo>
                <a:lnTo>
                  <a:pt x="473" y="212"/>
                </a:lnTo>
                <a:lnTo>
                  <a:pt x="472" y="213"/>
                </a:lnTo>
                <a:lnTo>
                  <a:pt x="472" y="214"/>
                </a:lnTo>
                <a:lnTo>
                  <a:pt x="473" y="214"/>
                </a:lnTo>
                <a:lnTo>
                  <a:pt x="472" y="214"/>
                </a:lnTo>
                <a:lnTo>
                  <a:pt x="473" y="214"/>
                </a:lnTo>
                <a:lnTo>
                  <a:pt x="474" y="215"/>
                </a:lnTo>
                <a:lnTo>
                  <a:pt x="474" y="217"/>
                </a:lnTo>
                <a:lnTo>
                  <a:pt x="475" y="216"/>
                </a:lnTo>
                <a:lnTo>
                  <a:pt x="475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7"/>
                </a:lnTo>
                <a:lnTo>
                  <a:pt x="479" y="217"/>
                </a:lnTo>
                <a:lnTo>
                  <a:pt x="480" y="217"/>
                </a:lnTo>
                <a:lnTo>
                  <a:pt x="481" y="219"/>
                </a:lnTo>
                <a:lnTo>
                  <a:pt x="481" y="218"/>
                </a:lnTo>
                <a:lnTo>
                  <a:pt x="483" y="219"/>
                </a:lnTo>
                <a:lnTo>
                  <a:pt x="482" y="220"/>
                </a:lnTo>
                <a:lnTo>
                  <a:pt x="481" y="220"/>
                </a:lnTo>
                <a:lnTo>
                  <a:pt x="480" y="220"/>
                </a:lnTo>
                <a:lnTo>
                  <a:pt x="480" y="223"/>
                </a:lnTo>
                <a:lnTo>
                  <a:pt x="480" y="224"/>
                </a:lnTo>
                <a:lnTo>
                  <a:pt x="480" y="225"/>
                </a:lnTo>
                <a:lnTo>
                  <a:pt x="480" y="226"/>
                </a:lnTo>
                <a:lnTo>
                  <a:pt x="480" y="227"/>
                </a:lnTo>
                <a:lnTo>
                  <a:pt x="479" y="227"/>
                </a:lnTo>
                <a:lnTo>
                  <a:pt x="480" y="227"/>
                </a:lnTo>
                <a:lnTo>
                  <a:pt x="481" y="229"/>
                </a:lnTo>
                <a:lnTo>
                  <a:pt x="482" y="229"/>
                </a:lnTo>
                <a:lnTo>
                  <a:pt x="483" y="229"/>
                </a:lnTo>
                <a:lnTo>
                  <a:pt x="484" y="228"/>
                </a:lnTo>
                <a:lnTo>
                  <a:pt x="486" y="229"/>
                </a:lnTo>
                <a:lnTo>
                  <a:pt x="486" y="227"/>
                </a:lnTo>
                <a:lnTo>
                  <a:pt x="488" y="227"/>
                </a:lnTo>
                <a:lnTo>
                  <a:pt x="488" y="228"/>
                </a:lnTo>
                <a:lnTo>
                  <a:pt x="489" y="228"/>
                </a:lnTo>
                <a:lnTo>
                  <a:pt x="490" y="227"/>
                </a:lnTo>
                <a:lnTo>
                  <a:pt x="492" y="227"/>
                </a:lnTo>
                <a:lnTo>
                  <a:pt x="493" y="227"/>
                </a:lnTo>
                <a:lnTo>
                  <a:pt x="495" y="227"/>
                </a:lnTo>
                <a:lnTo>
                  <a:pt x="496" y="226"/>
                </a:lnTo>
                <a:lnTo>
                  <a:pt x="496" y="227"/>
                </a:lnTo>
                <a:lnTo>
                  <a:pt x="497" y="228"/>
                </a:lnTo>
                <a:lnTo>
                  <a:pt x="496" y="230"/>
                </a:lnTo>
                <a:lnTo>
                  <a:pt x="495" y="230"/>
                </a:lnTo>
                <a:lnTo>
                  <a:pt x="497" y="230"/>
                </a:lnTo>
                <a:lnTo>
                  <a:pt x="499" y="230"/>
                </a:lnTo>
                <a:lnTo>
                  <a:pt x="500" y="228"/>
                </a:lnTo>
                <a:lnTo>
                  <a:pt x="501" y="228"/>
                </a:lnTo>
                <a:lnTo>
                  <a:pt x="503" y="229"/>
                </a:lnTo>
                <a:lnTo>
                  <a:pt x="504" y="228"/>
                </a:lnTo>
                <a:lnTo>
                  <a:pt x="506" y="228"/>
                </a:lnTo>
                <a:lnTo>
                  <a:pt x="506" y="227"/>
                </a:lnTo>
                <a:lnTo>
                  <a:pt x="507" y="227"/>
                </a:lnTo>
                <a:lnTo>
                  <a:pt x="508" y="227"/>
                </a:lnTo>
                <a:lnTo>
                  <a:pt x="509" y="226"/>
                </a:lnTo>
                <a:lnTo>
                  <a:pt x="509" y="225"/>
                </a:lnTo>
                <a:lnTo>
                  <a:pt x="510" y="225"/>
                </a:lnTo>
                <a:lnTo>
                  <a:pt x="511" y="225"/>
                </a:lnTo>
                <a:lnTo>
                  <a:pt x="512" y="224"/>
                </a:lnTo>
                <a:lnTo>
                  <a:pt x="513" y="223"/>
                </a:lnTo>
                <a:lnTo>
                  <a:pt x="513" y="224"/>
                </a:lnTo>
                <a:lnTo>
                  <a:pt x="514" y="224"/>
                </a:lnTo>
                <a:lnTo>
                  <a:pt x="515" y="225"/>
                </a:lnTo>
                <a:lnTo>
                  <a:pt x="514" y="226"/>
                </a:lnTo>
                <a:lnTo>
                  <a:pt x="515" y="226"/>
                </a:lnTo>
                <a:lnTo>
                  <a:pt x="515" y="227"/>
                </a:lnTo>
                <a:lnTo>
                  <a:pt x="516" y="227"/>
                </a:lnTo>
                <a:lnTo>
                  <a:pt x="517" y="226"/>
                </a:lnTo>
                <a:lnTo>
                  <a:pt x="517" y="225"/>
                </a:lnTo>
                <a:lnTo>
                  <a:pt x="517" y="224"/>
                </a:lnTo>
                <a:lnTo>
                  <a:pt x="518" y="224"/>
                </a:lnTo>
                <a:lnTo>
                  <a:pt x="519" y="224"/>
                </a:lnTo>
                <a:lnTo>
                  <a:pt x="520" y="224"/>
                </a:lnTo>
                <a:lnTo>
                  <a:pt x="520" y="225"/>
                </a:lnTo>
                <a:lnTo>
                  <a:pt x="521" y="226"/>
                </a:lnTo>
                <a:lnTo>
                  <a:pt x="523" y="225"/>
                </a:lnTo>
                <a:lnTo>
                  <a:pt x="523" y="224"/>
                </a:lnTo>
                <a:lnTo>
                  <a:pt x="523" y="222"/>
                </a:lnTo>
                <a:lnTo>
                  <a:pt x="524" y="221"/>
                </a:lnTo>
                <a:lnTo>
                  <a:pt x="525" y="221"/>
                </a:lnTo>
                <a:lnTo>
                  <a:pt x="525" y="222"/>
                </a:lnTo>
                <a:lnTo>
                  <a:pt x="526" y="222"/>
                </a:lnTo>
                <a:lnTo>
                  <a:pt x="526" y="223"/>
                </a:lnTo>
                <a:lnTo>
                  <a:pt x="527" y="223"/>
                </a:lnTo>
                <a:lnTo>
                  <a:pt x="526" y="222"/>
                </a:lnTo>
                <a:lnTo>
                  <a:pt x="526" y="221"/>
                </a:lnTo>
                <a:lnTo>
                  <a:pt x="526" y="220"/>
                </a:lnTo>
                <a:lnTo>
                  <a:pt x="527" y="219"/>
                </a:lnTo>
                <a:lnTo>
                  <a:pt x="527" y="218"/>
                </a:lnTo>
                <a:lnTo>
                  <a:pt x="526" y="218"/>
                </a:lnTo>
                <a:lnTo>
                  <a:pt x="526" y="217"/>
                </a:lnTo>
                <a:lnTo>
                  <a:pt x="526" y="216"/>
                </a:lnTo>
                <a:lnTo>
                  <a:pt x="524" y="216"/>
                </a:lnTo>
                <a:lnTo>
                  <a:pt x="523" y="216"/>
                </a:lnTo>
                <a:lnTo>
                  <a:pt x="522" y="217"/>
                </a:lnTo>
                <a:lnTo>
                  <a:pt x="521" y="217"/>
                </a:lnTo>
                <a:lnTo>
                  <a:pt x="520" y="217"/>
                </a:lnTo>
                <a:lnTo>
                  <a:pt x="519" y="216"/>
                </a:lnTo>
                <a:lnTo>
                  <a:pt x="520" y="214"/>
                </a:lnTo>
                <a:lnTo>
                  <a:pt x="521" y="214"/>
                </a:lnTo>
                <a:lnTo>
                  <a:pt x="522" y="213"/>
                </a:lnTo>
                <a:lnTo>
                  <a:pt x="523" y="213"/>
                </a:lnTo>
                <a:lnTo>
                  <a:pt x="524" y="212"/>
                </a:lnTo>
                <a:lnTo>
                  <a:pt x="524" y="211"/>
                </a:lnTo>
                <a:lnTo>
                  <a:pt x="525" y="211"/>
                </a:lnTo>
                <a:lnTo>
                  <a:pt x="526" y="211"/>
                </a:lnTo>
                <a:lnTo>
                  <a:pt x="527" y="211"/>
                </a:lnTo>
                <a:lnTo>
                  <a:pt x="528" y="211"/>
                </a:lnTo>
                <a:lnTo>
                  <a:pt x="528" y="210"/>
                </a:lnTo>
                <a:lnTo>
                  <a:pt x="527" y="210"/>
                </a:lnTo>
                <a:lnTo>
                  <a:pt x="526" y="208"/>
                </a:lnTo>
                <a:lnTo>
                  <a:pt x="525" y="207"/>
                </a:lnTo>
                <a:lnTo>
                  <a:pt x="526" y="207"/>
                </a:lnTo>
                <a:lnTo>
                  <a:pt x="526" y="206"/>
                </a:lnTo>
                <a:lnTo>
                  <a:pt x="526" y="205"/>
                </a:lnTo>
                <a:lnTo>
                  <a:pt x="528" y="206"/>
                </a:lnTo>
                <a:lnTo>
                  <a:pt x="529" y="205"/>
                </a:lnTo>
                <a:lnTo>
                  <a:pt x="530" y="205"/>
                </a:lnTo>
                <a:lnTo>
                  <a:pt x="531" y="205"/>
                </a:lnTo>
                <a:lnTo>
                  <a:pt x="530" y="206"/>
                </a:lnTo>
                <a:lnTo>
                  <a:pt x="531" y="207"/>
                </a:lnTo>
                <a:lnTo>
                  <a:pt x="530" y="207"/>
                </a:lnTo>
                <a:lnTo>
                  <a:pt x="530" y="208"/>
                </a:lnTo>
                <a:lnTo>
                  <a:pt x="529" y="209"/>
                </a:lnTo>
                <a:lnTo>
                  <a:pt x="529" y="210"/>
                </a:lnTo>
                <a:lnTo>
                  <a:pt x="530" y="211"/>
                </a:lnTo>
                <a:lnTo>
                  <a:pt x="532" y="211"/>
                </a:lnTo>
                <a:lnTo>
                  <a:pt x="534" y="210"/>
                </a:lnTo>
                <a:lnTo>
                  <a:pt x="535" y="208"/>
                </a:lnTo>
                <a:lnTo>
                  <a:pt x="536" y="208"/>
                </a:lnTo>
                <a:lnTo>
                  <a:pt x="536" y="207"/>
                </a:lnTo>
                <a:lnTo>
                  <a:pt x="537" y="207"/>
                </a:lnTo>
                <a:lnTo>
                  <a:pt x="538" y="208"/>
                </a:lnTo>
                <a:lnTo>
                  <a:pt x="538" y="209"/>
                </a:lnTo>
                <a:lnTo>
                  <a:pt x="537" y="210"/>
                </a:lnTo>
                <a:lnTo>
                  <a:pt x="536" y="211"/>
                </a:lnTo>
                <a:lnTo>
                  <a:pt x="537" y="211"/>
                </a:lnTo>
                <a:lnTo>
                  <a:pt x="538" y="211"/>
                </a:lnTo>
                <a:lnTo>
                  <a:pt x="539" y="211"/>
                </a:lnTo>
                <a:lnTo>
                  <a:pt x="540" y="211"/>
                </a:lnTo>
                <a:lnTo>
                  <a:pt x="541" y="211"/>
                </a:lnTo>
                <a:lnTo>
                  <a:pt x="542" y="209"/>
                </a:lnTo>
                <a:lnTo>
                  <a:pt x="543" y="209"/>
                </a:lnTo>
                <a:lnTo>
                  <a:pt x="543" y="207"/>
                </a:lnTo>
                <a:lnTo>
                  <a:pt x="543" y="206"/>
                </a:lnTo>
                <a:lnTo>
                  <a:pt x="544" y="206"/>
                </a:lnTo>
                <a:lnTo>
                  <a:pt x="546" y="207"/>
                </a:lnTo>
                <a:lnTo>
                  <a:pt x="546" y="208"/>
                </a:lnTo>
                <a:lnTo>
                  <a:pt x="548" y="208"/>
                </a:lnTo>
                <a:lnTo>
                  <a:pt x="548" y="209"/>
                </a:lnTo>
                <a:lnTo>
                  <a:pt x="549" y="209"/>
                </a:lnTo>
                <a:lnTo>
                  <a:pt x="549" y="211"/>
                </a:lnTo>
                <a:lnTo>
                  <a:pt x="551" y="210"/>
                </a:lnTo>
                <a:lnTo>
                  <a:pt x="552" y="210"/>
                </a:lnTo>
                <a:lnTo>
                  <a:pt x="552" y="209"/>
                </a:lnTo>
                <a:lnTo>
                  <a:pt x="554" y="208"/>
                </a:lnTo>
                <a:lnTo>
                  <a:pt x="557" y="208"/>
                </a:lnTo>
                <a:lnTo>
                  <a:pt x="558" y="208"/>
                </a:lnTo>
                <a:lnTo>
                  <a:pt x="558" y="207"/>
                </a:lnTo>
                <a:lnTo>
                  <a:pt x="559" y="207"/>
                </a:lnTo>
                <a:lnTo>
                  <a:pt x="559" y="206"/>
                </a:lnTo>
                <a:lnTo>
                  <a:pt x="561" y="204"/>
                </a:lnTo>
                <a:lnTo>
                  <a:pt x="562" y="204"/>
                </a:lnTo>
                <a:lnTo>
                  <a:pt x="563" y="204"/>
                </a:lnTo>
                <a:lnTo>
                  <a:pt x="565" y="203"/>
                </a:lnTo>
                <a:lnTo>
                  <a:pt x="566" y="202"/>
                </a:lnTo>
                <a:lnTo>
                  <a:pt x="567" y="201"/>
                </a:lnTo>
                <a:lnTo>
                  <a:pt x="567" y="200"/>
                </a:lnTo>
                <a:lnTo>
                  <a:pt x="569" y="199"/>
                </a:lnTo>
                <a:lnTo>
                  <a:pt x="570" y="199"/>
                </a:lnTo>
                <a:lnTo>
                  <a:pt x="571" y="198"/>
                </a:lnTo>
                <a:lnTo>
                  <a:pt x="572" y="198"/>
                </a:lnTo>
                <a:lnTo>
                  <a:pt x="573" y="198"/>
                </a:lnTo>
                <a:lnTo>
                  <a:pt x="575" y="198"/>
                </a:lnTo>
                <a:lnTo>
                  <a:pt x="575" y="197"/>
                </a:lnTo>
                <a:lnTo>
                  <a:pt x="575" y="198"/>
                </a:lnTo>
                <a:lnTo>
                  <a:pt x="577" y="197"/>
                </a:lnTo>
                <a:lnTo>
                  <a:pt x="578" y="198"/>
                </a:lnTo>
                <a:lnTo>
                  <a:pt x="578" y="197"/>
                </a:lnTo>
                <a:lnTo>
                  <a:pt x="580" y="198"/>
                </a:lnTo>
                <a:lnTo>
                  <a:pt x="581" y="197"/>
                </a:lnTo>
                <a:lnTo>
                  <a:pt x="582" y="196"/>
                </a:lnTo>
                <a:lnTo>
                  <a:pt x="584" y="196"/>
                </a:lnTo>
                <a:lnTo>
                  <a:pt x="585" y="196"/>
                </a:lnTo>
                <a:lnTo>
                  <a:pt x="585" y="195"/>
                </a:lnTo>
                <a:lnTo>
                  <a:pt x="587" y="195"/>
                </a:lnTo>
                <a:lnTo>
                  <a:pt x="587" y="194"/>
                </a:lnTo>
                <a:lnTo>
                  <a:pt x="588" y="195"/>
                </a:lnTo>
                <a:lnTo>
                  <a:pt x="589" y="195"/>
                </a:lnTo>
                <a:lnTo>
                  <a:pt x="590" y="195"/>
                </a:lnTo>
                <a:lnTo>
                  <a:pt x="590" y="194"/>
                </a:lnTo>
                <a:lnTo>
                  <a:pt x="591" y="193"/>
                </a:lnTo>
                <a:lnTo>
                  <a:pt x="593" y="193"/>
                </a:lnTo>
                <a:lnTo>
                  <a:pt x="594" y="194"/>
                </a:lnTo>
                <a:lnTo>
                  <a:pt x="595" y="194"/>
                </a:lnTo>
                <a:lnTo>
                  <a:pt x="596" y="195"/>
                </a:lnTo>
                <a:lnTo>
                  <a:pt x="597" y="195"/>
                </a:lnTo>
                <a:lnTo>
                  <a:pt x="598" y="197"/>
                </a:lnTo>
                <a:lnTo>
                  <a:pt x="598" y="198"/>
                </a:lnTo>
                <a:lnTo>
                  <a:pt x="597" y="198"/>
                </a:lnTo>
                <a:lnTo>
                  <a:pt x="598" y="199"/>
                </a:lnTo>
                <a:lnTo>
                  <a:pt x="598" y="200"/>
                </a:lnTo>
                <a:lnTo>
                  <a:pt x="598" y="201"/>
                </a:lnTo>
                <a:lnTo>
                  <a:pt x="599" y="201"/>
                </a:lnTo>
                <a:lnTo>
                  <a:pt x="600" y="201"/>
                </a:lnTo>
                <a:lnTo>
                  <a:pt x="601" y="202"/>
                </a:lnTo>
                <a:lnTo>
                  <a:pt x="601" y="203"/>
                </a:lnTo>
                <a:lnTo>
                  <a:pt x="601" y="204"/>
                </a:lnTo>
                <a:lnTo>
                  <a:pt x="602" y="204"/>
                </a:lnTo>
                <a:lnTo>
                  <a:pt x="603" y="204"/>
                </a:lnTo>
                <a:lnTo>
                  <a:pt x="603" y="205"/>
                </a:lnTo>
                <a:lnTo>
                  <a:pt x="603" y="206"/>
                </a:lnTo>
                <a:lnTo>
                  <a:pt x="603" y="207"/>
                </a:lnTo>
                <a:lnTo>
                  <a:pt x="604" y="207"/>
                </a:lnTo>
                <a:lnTo>
                  <a:pt x="605" y="208"/>
                </a:lnTo>
                <a:lnTo>
                  <a:pt x="606" y="208"/>
                </a:lnTo>
                <a:lnTo>
                  <a:pt x="606" y="207"/>
                </a:lnTo>
                <a:lnTo>
                  <a:pt x="607" y="208"/>
                </a:lnTo>
                <a:lnTo>
                  <a:pt x="607" y="209"/>
                </a:lnTo>
                <a:lnTo>
                  <a:pt x="608" y="207"/>
                </a:lnTo>
                <a:lnTo>
                  <a:pt x="609" y="207"/>
                </a:lnTo>
                <a:lnTo>
                  <a:pt x="610" y="207"/>
                </a:lnTo>
                <a:lnTo>
                  <a:pt x="610" y="208"/>
                </a:lnTo>
                <a:lnTo>
                  <a:pt x="611" y="208"/>
                </a:lnTo>
                <a:lnTo>
                  <a:pt x="610" y="209"/>
                </a:lnTo>
                <a:lnTo>
                  <a:pt x="610" y="210"/>
                </a:lnTo>
                <a:lnTo>
                  <a:pt x="611" y="210"/>
                </a:lnTo>
                <a:lnTo>
                  <a:pt x="610" y="209"/>
                </a:lnTo>
                <a:lnTo>
                  <a:pt x="611" y="209"/>
                </a:lnTo>
                <a:lnTo>
                  <a:pt x="612" y="209"/>
                </a:lnTo>
                <a:lnTo>
                  <a:pt x="613" y="210"/>
                </a:lnTo>
                <a:lnTo>
                  <a:pt x="614" y="207"/>
                </a:lnTo>
                <a:lnTo>
                  <a:pt x="615" y="208"/>
                </a:lnTo>
                <a:lnTo>
                  <a:pt x="616" y="208"/>
                </a:lnTo>
                <a:lnTo>
                  <a:pt x="616" y="207"/>
                </a:lnTo>
                <a:lnTo>
                  <a:pt x="617" y="207"/>
                </a:lnTo>
                <a:lnTo>
                  <a:pt x="618" y="207"/>
                </a:lnTo>
                <a:lnTo>
                  <a:pt x="619" y="207"/>
                </a:lnTo>
                <a:lnTo>
                  <a:pt x="620" y="207"/>
                </a:lnTo>
                <a:lnTo>
                  <a:pt x="619" y="206"/>
                </a:lnTo>
                <a:lnTo>
                  <a:pt x="621" y="206"/>
                </a:lnTo>
                <a:lnTo>
                  <a:pt x="621" y="205"/>
                </a:lnTo>
                <a:lnTo>
                  <a:pt x="622" y="205"/>
                </a:lnTo>
                <a:lnTo>
                  <a:pt x="623" y="205"/>
                </a:lnTo>
                <a:lnTo>
                  <a:pt x="623" y="206"/>
                </a:lnTo>
                <a:lnTo>
                  <a:pt x="622" y="206"/>
                </a:lnTo>
                <a:lnTo>
                  <a:pt x="623" y="207"/>
                </a:lnTo>
                <a:lnTo>
                  <a:pt x="624" y="208"/>
                </a:lnTo>
                <a:lnTo>
                  <a:pt x="624" y="207"/>
                </a:lnTo>
                <a:lnTo>
                  <a:pt x="624" y="206"/>
                </a:lnTo>
                <a:lnTo>
                  <a:pt x="625" y="206"/>
                </a:lnTo>
                <a:lnTo>
                  <a:pt x="626" y="207"/>
                </a:lnTo>
                <a:lnTo>
                  <a:pt x="627" y="207"/>
                </a:lnTo>
                <a:lnTo>
                  <a:pt x="628" y="207"/>
                </a:lnTo>
                <a:lnTo>
                  <a:pt x="629" y="207"/>
                </a:lnTo>
                <a:lnTo>
                  <a:pt x="630" y="207"/>
                </a:lnTo>
                <a:lnTo>
                  <a:pt x="631" y="207"/>
                </a:lnTo>
                <a:lnTo>
                  <a:pt x="632" y="207"/>
                </a:lnTo>
                <a:lnTo>
                  <a:pt x="633" y="207"/>
                </a:lnTo>
                <a:lnTo>
                  <a:pt x="633" y="208"/>
                </a:lnTo>
                <a:lnTo>
                  <a:pt x="634" y="208"/>
                </a:lnTo>
                <a:lnTo>
                  <a:pt x="634" y="209"/>
                </a:lnTo>
                <a:lnTo>
                  <a:pt x="635" y="209"/>
                </a:lnTo>
                <a:lnTo>
                  <a:pt x="636" y="210"/>
                </a:lnTo>
                <a:lnTo>
                  <a:pt x="635" y="211"/>
                </a:lnTo>
                <a:lnTo>
                  <a:pt x="636" y="211"/>
                </a:lnTo>
                <a:lnTo>
                  <a:pt x="637" y="212"/>
                </a:lnTo>
                <a:lnTo>
                  <a:pt x="637" y="213"/>
                </a:lnTo>
                <a:lnTo>
                  <a:pt x="636" y="214"/>
                </a:lnTo>
                <a:lnTo>
                  <a:pt x="636" y="215"/>
                </a:lnTo>
                <a:lnTo>
                  <a:pt x="635" y="215"/>
                </a:lnTo>
                <a:lnTo>
                  <a:pt x="634" y="215"/>
                </a:lnTo>
                <a:lnTo>
                  <a:pt x="634" y="216"/>
                </a:lnTo>
                <a:lnTo>
                  <a:pt x="635" y="216"/>
                </a:lnTo>
                <a:lnTo>
                  <a:pt x="634" y="217"/>
                </a:lnTo>
                <a:lnTo>
                  <a:pt x="633" y="217"/>
                </a:lnTo>
                <a:lnTo>
                  <a:pt x="631" y="218"/>
                </a:lnTo>
                <a:lnTo>
                  <a:pt x="632" y="218"/>
                </a:lnTo>
                <a:lnTo>
                  <a:pt x="631" y="218"/>
                </a:lnTo>
                <a:lnTo>
                  <a:pt x="630" y="219"/>
                </a:lnTo>
                <a:lnTo>
                  <a:pt x="630" y="220"/>
                </a:lnTo>
                <a:lnTo>
                  <a:pt x="631" y="221"/>
                </a:lnTo>
                <a:lnTo>
                  <a:pt x="631" y="220"/>
                </a:lnTo>
                <a:lnTo>
                  <a:pt x="632" y="221"/>
                </a:lnTo>
                <a:lnTo>
                  <a:pt x="631" y="221"/>
                </a:lnTo>
                <a:lnTo>
                  <a:pt x="631" y="222"/>
                </a:lnTo>
                <a:lnTo>
                  <a:pt x="630" y="222"/>
                </a:lnTo>
                <a:lnTo>
                  <a:pt x="630" y="224"/>
                </a:lnTo>
                <a:lnTo>
                  <a:pt x="629" y="224"/>
                </a:lnTo>
                <a:lnTo>
                  <a:pt x="628" y="224"/>
                </a:lnTo>
                <a:lnTo>
                  <a:pt x="627" y="224"/>
                </a:lnTo>
                <a:lnTo>
                  <a:pt x="626" y="224"/>
                </a:lnTo>
                <a:lnTo>
                  <a:pt x="626" y="225"/>
                </a:lnTo>
                <a:lnTo>
                  <a:pt x="626" y="224"/>
                </a:lnTo>
                <a:lnTo>
                  <a:pt x="625" y="224"/>
                </a:lnTo>
                <a:lnTo>
                  <a:pt x="622" y="226"/>
                </a:lnTo>
                <a:lnTo>
                  <a:pt x="621" y="226"/>
                </a:lnTo>
                <a:lnTo>
                  <a:pt x="621" y="225"/>
                </a:lnTo>
                <a:lnTo>
                  <a:pt x="620" y="226"/>
                </a:lnTo>
                <a:lnTo>
                  <a:pt x="620" y="225"/>
                </a:lnTo>
                <a:lnTo>
                  <a:pt x="619" y="225"/>
                </a:lnTo>
                <a:lnTo>
                  <a:pt x="619" y="226"/>
                </a:lnTo>
                <a:lnTo>
                  <a:pt x="618" y="227"/>
                </a:lnTo>
                <a:lnTo>
                  <a:pt x="617" y="227"/>
                </a:lnTo>
                <a:lnTo>
                  <a:pt x="616" y="227"/>
                </a:lnTo>
                <a:lnTo>
                  <a:pt x="616" y="228"/>
                </a:lnTo>
                <a:lnTo>
                  <a:pt x="615" y="227"/>
                </a:lnTo>
                <a:lnTo>
                  <a:pt x="615" y="226"/>
                </a:lnTo>
                <a:lnTo>
                  <a:pt x="615" y="225"/>
                </a:lnTo>
                <a:lnTo>
                  <a:pt x="614" y="225"/>
                </a:lnTo>
                <a:lnTo>
                  <a:pt x="613" y="225"/>
                </a:lnTo>
                <a:lnTo>
                  <a:pt x="612" y="227"/>
                </a:lnTo>
                <a:lnTo>
                  <a:pt x="611" y="227"/>
                </a:lnTo>
                <a:lnTo>
                  <a:pt x="610" y="227"/>
                </a:lnTo>
                <a:lnTo>
                  <a:pt x="610" y="228"/>
                </a:lnTo>
                <a:lnTo>
                  <a:pt x="609" y="228"/>
                </a:lnTo>
                <a:lnTo>
                  <a:pt x="607" y="227"/>
                </a:lnTo>
                <a:lnTo>
                  <a:pt x="606" y="228"/>
                </a:lnTo>
                <a:lnTo>
                  <a:pt x="604" y="229"/>
                </a:lnTo>
                <a:lnTo>
                  <a:pt x="604" y="230"/>
                </a:lnTo>
                <a:lnTo>
                  <a:pt x="603" y="230"/>
                </a:lnTo>
                <a:lnTo>
                  <a:pt x="601" y="231"/>
                </a:lnTo>
                <a:lnTo>
                  <a:pt x="601" y="230"/>
                </a:lnTo>
                <a:lnTo>
                  <a:pt x="600" y="231"/>
                </a:lnTo>
                <a:lnTo>
                  <a:pt x="600" y="232"/>
                </a:lnTo>
                <a:lnTo>
                  <a:pt x="599" y="231"/>
                </a:lnTo>
                <a:lnTo>
                  <a:pt x="598" y="231"/>
                </a:lnTo>
                <a:lnTo>
                  <a:pt x="596" y="232"/>
                </a:lnTo>
                <a:lnTo>
                  <a:pt x="595" y="233"/>
                </a:lnTo>
                <a:lnTo>
                  <a:pt x="595" y="234"/>
                </a:lnTo>
                <a:lnTo>
                  <a:pt x="595" y="235"/>
                </a:lnTo>
                <a:lnTo>
                  <a:pt x="594" y="235"/>
                </a:lnTo>
                <a:lnTo>
                  <a:pt x="593" y="235"/>
                </a:lnTo>
                <a:lnTo>
                  <a:pt x="593" y="236"/>
                </a:lnTo>
                <a:lnTo>
                  <a:pt x="592" y="237"/>
                </a:lnTo>
                <a:lnTo>
                  <a:pt x="593" y="237"/>
                </a:lnTo>
                <a:lnTo>
                  <a:pt x="592" y="238"/>
                </a:lnTo>
                <a:lnTo>
                  <a:pt x="592" y="239"/>
                </a:lnTo>
                <a:lnTo>
                  <a:pt x="592" y="240"/>
                </a:lnTo>
                <a:lnTo>
                  <a:pt x="591" y="240"/>
                </a:lnTo>
                <a:lnTo>
                  <a:pt x="591" y="241"/>
                </a:lnTo>
                <a:lnTo>
                  <a:pt x="591" y="242"/>
                </a:lnTo>
                <a:lnTo>
                  <a:pt x="590" y="243"/>
                </a:lnTo>
                <a:lnTo>
                  <a:pt x="591" y="243"/>
                </a:lnTo>
                <a:lnTo>
                  <a:pt x="590" y="244"/>
                </a:lnTo>
                <a:lnTo>
                  <a:pt x="591" y="245"/>
                </a:lnTo>
                <a:lnTo>
                  <a:pt x="591" y="246"/>
                </a:lnTo>
                <a:lnTo>
                  <a:pt x="590" y="246"/>
                </a:lnTo>
                <a:lnTo>
                  <a:pt x="590" y="248"/>
                </a:lnTo>
                <a:lnTo>
                  <a:pt x="589" y="249"/>
                </a:lnTo>
                <a:lnTo>
                  <a:pt x="588" y="249"/>
                </a:lnTo>
                <a:lnTo>
                  <a:pt x="588" y="250"/>
                </a:lnTo>
                <a:lnTo>
                  <a:pt x="587" y="250"/>
                </a:lnTo>
                <a:lnTo>
                  <a:pt x="587" y="251"/>
                </a:lnTo>
                <a:lnTo>
                  <a:pt x="586" y="251"/>
                </a:lnTo>
                <a:lnTo>
                  <a:pt x="586" y="252"/>
                </a:lnTo>
                <a:lnTo>
                  <a:pt x="586" y="253"/>
                </a:lnTo>
                <a:lnTo>
                  <a:pt x="587" y="253"/>
                </a:lnTo>
                <a:lnTo>
                  <a:pt x="587" y="254"/>
                </a:lnTo>
                <a:lnTo>
                  <a:pt x="588" y="254"/>
                </a:lnTo>
                <a:lnTo>
                  <a:pt x="590" y="255"/>
                </a:lnTo>
                <a:lnTo>
                  <a:pt x="589" y="256"/>
                </a:lnTo>
                <a:lnTo>
                  <a:pt x="590" y="256"/>
                </a:lnTo>
                <a:lnTo>
                  <a:pt x="590" y="257"/>
                </a:lnTo>
                <a:lnTo>
                  <a:pt x="591" y="257"/>
                </a:lnTo>
                <a:lnTo>
                  <a:pt x="592" y="257"/>
                </a:lnTo>
                <a:lnTo>
                  <a:pt x="593" y="258"/>
                </a:lnTo>
                <a:lnTo>
                  <a:pt x="593" y="259"/>
                </a:lnTo>
                <a:lnTo>
                  <a:pt x="593" y="260"/>
                </a:lnTo>
                <a:lnTo>
                  <a:pt x="593" y="261"/>
                </a:lnTo>
                <a:lnTo>
                  <a:pt x="595" y="261"/>
                </a:lnTo>
                <a:lnTo>
                  <a:pt x="595" y="262"/>
                </a:lnTo>
                <a:lnTo>
                  <a:pt x="596" y="262"/>
                </a:lnTo>
                <a:lnTo>
                  <a:pt x="596" y="263"/>
                </a:lnTo>
                <a:lnTo>
                  <a:pt x="597" y="263"/>
                </a:lnTo>
                <a:lnTo>
                  <a:pt x="595" y="263"/>
                </a:lnTo>
                <a:lnTo>
                  <a:pt x="593" y="264"/>
                </a:lnTo>
                <a:lnTo>
                  <a:pt x="593" y="263"/>
                </a:lnTo>
                <a:lnTo>
                  <a:pt x="592" y="263"/>
                </a:lnTo>
                <a:lnTo>
                  <a:pt x="592" y="264"/>
                </a:lnTo>
                <a:lnTo>
                  <a:pt x="591" y="264"/>
                </a:lnTo>
                <a:lnTo>
                  <a:pt x="590" y="264"/>
                </a:lnTo>
                <a:lnTo>
                  <a:pt x="590" y="265"/>
                </a:lnTo>
                <a:lnTo>
                  <a:pt x="589" y="265"/>
                </a:lnTo>
                <a:lnTo>
                  <a:pt x="589" y="264"/>
                </a:lnTo>
                <a:lnTo>
                  <a:pt x="589" y="263"/>
                </a:lnTo>
                <a:lnTo>
                  <a:pt x="588" y="262"/>
                </a:lnTo>
                <a:lnTo>
                  <a:pt x="587" y="262"/>
                </a:lnTo>
                <a:lnTo>
                  <a:pt x="585" y="263"/>
                </a:lnTo>
                <a:lnTo>
                  <a:pt x="586" y="263"/>
                </a:lnTo>
                <a:lnTo>
                  <a:pt x="585" y="262"/>
                </a:lnTo>
                <a:lnTo>
                  <a:pt x="586" y="262"/>
                </a:lnTo>
                <a:lnTo>
                  <a:pt x="586" y="261"/>
                </a:lnTo>
                <a:lnTo>
                  <a:pt x="584" y="261"/>
                </a:lnTo>
                <a:lnTo>
                  <a:pt x="584" y="262"/>
                </a:lnTo>
                <a:lnTo>
                  <a:pt x="583" y="262"/>
                </a:lnTo>
                <a:lnTo>
                  <a:pt x="581" y="262"/>
                </a:lnTo>
                <a:lnTo>
                  <a:pt x="581" y="263"/>
                </a:lnTo>
                <a:lnTo>
                  <a:pt x="581" y="264"/>
                </a:lnTo>
                <a:lnTo>
                  <a:pt x="580" y="265"/>
                </a:lnTo>
                <a:lnTo>
                  <a:pt x="579" y="266"/>
                </a:lnTo>
                <a:lnTo>
                  <a:pt x="578" y="266"/>
                </a:lnTo>
                <a:lnTo>
                  <a:pt x="577" y="266"/>
                </a:lnTo>
                <a:lnTo>
                  <a:pt x="576" y="267"/>
                </a:lnTo>
                <a:lnTo>
                  <a:pt x="575" y="266"/>
                </a:lnTo>
                <a:lnTo>
                  <a:pt x="575" y="267"/>
                </a:lnTo>
                <a:lnTo>
                  <a:pt x="574" y="267"/>
                </a:lnTo>
                <a:lnTo>
                  <a:pt x="575" y="267"/>
                </a:lnTo>
                <a:lnTo>
                  <a:pt x="574" y="266"/>
                </a:lnTo>
                <a:lnTo>
                  <a:pt x="573" y="267"/>
                </a:lnTo>
                <a:lnTo>
                  <a:pt x="573" y="268"/>
                </a:lnTo>
                <a:lnTo>
                  <a:pt x="572" y="268"/>
                </a:lnTo>
                <a:lnTo>
                  <a:pt x="572" y="269"/>
                </a:lnTo>
                <a:lnTo>
                  <a:pt x="573" y="269"/>
                </a:lnTo>
                <a:lnTo>
                  <a:pt x="574" y="270"/>
                </a:lnTo>
                <a:lnTo>
                  <a:pt x="575" y="269"/>
                </a:lnTo>
                <a:lnTo>
                  <a:pt x="575" y="270"/>
                </a:lnTo>
                <a:lnTo>
                  <a:pt x="576" y="270"/>
                </a:lnTo>
                <a:lnTo>
                  <a:pt x="575" y="270"/>
                </a:lnTo>
                <a:lnTo>
                  <a:pt x="574" y="271"/>
                </a:lnTo>
                <a:lnTo>
                  <a:pt x="573" y="270"/>
                </a:lnTo>
                <a:lnTo>
                  <a:pt x="573" y="271"/>
                </a:lnTo>
                <a:lnTo>
                  <a:pt x="572" y="272"/>
                </a:lnTo>
                <a:lnTo>
                  <a:pt x="572" y="273"/>
                </a:lnTo>
                <a:lnTo>
                  <a:pt x="572" y="275"/>
                </a:lnTo>
                <a:lnTo>
                  <a:pt x="572" y="274"/>
                </a:lnTo>
                <a:lnTo>
                  <a:pt x="572" y="272"/>
                </a:lnTo>
                <a:lnTo>
                  <a:pt x="570" y="272"/>
                </a:lnTo>
                <a:lnTo>
                  <a:pt x="569" y="272"/>
                </a:lnTo>
                <a:lnTo>
                  <a:pt x="569" y="273"/>
                </a:lnTo>
                <a:lnTo>
                  <a:pt x="570" y="273"/>
                </a:lnTo>
                <a:lnTo>
                  <a:pt x="569" y="274"/>
                </a:lnTo>
                <a:lnTo>
                  <a:pt x="570" y="274"/>
                </a:lnTo>
                <a:lnTo>
                  <a:pt x="570" y="275"/>
                </a:lnTo>
                <a:lnTo>
                  <a:pt x="569" y="275"/>
                </a:lnTo>
                <a:lnTo>
                  <a:pt x="569" y="274"/>
                </a:lnTo>
                <a:lnTo>
                  <a:pt x="568" y="273"/>
                </a:lnTo>
                <a:lnTo>
                  <a:pt x="568" y="274"/>
                </a:lnTo>
                <a:lnTo>
                  <a:pt x="568" y="273"/>
                </a:lnTo>
                <a:lnTo>
                  <a:pt x="567" y="273"/>
                </a:lnTo>
                <a:lnTo>
                  <a:pt x="567" y="272"/>
                </a:lnTo>
                <a:lnTo>
                  <a:pt x="566" y="272"/>
                </a:lnTo>
                <a:lnTo>
                  <a:pt x="565" y="272"/>
                </a:lnTo>
                <a:lnTo>
                  <a:pt x="565" y="273"/>
                </a:lnTo>
                <a:lnTo>
                  <a:pt x="566" y="274"/>
                </a:lnTo>
                <a:lnTo>
                  <a:pt x="566" y="275"/>
                </a:lnTo>
                <a:lnTo>
                  <a:pt x="567" y="275"/>
                </a:lnTo>
                <a:lnTo>
                  <a:pt x="566" y="276"/>
                </a:lnTo>
                <a:lnTo>
                  <a:pt x="566" y="275"/>
                </a:lnTo>
                <a:lnTo>
                  <a:pt x="565" y="276"/>
                </a:lnTo>
                <a:lnTo>
                  <a:pt x="565" y="275"/>
                </a:lnTo>
                <a:lnTo>
                  <a:pt x="564" y="275"/>
                </a:lnTo>
                <a:lnTo>
                  <a:pt x="564" y="274"/>
                </a:lnTo>
                <a:lnTo>
                  <a:pt x="562" y="275"/>
                </a:lnTo>
                <a:lnTo>
                  <a:pt x="561" y="275"/>
                </a:lnTo>
                <a:lnTo>
                  <a:pt x="561" y="276"/>
                </a:lnTo>
                <a:lnTo>
                  <a:pt x="562" y="277"/>
                </a:lnTo>
                <a:lnTo>
                  <a:pt x="562" y="278"/>
                </a:lnTo>
                <a:lnTo>
                  <a:pt x="563" y="278"/>
                </a:lnTo>
                <a:lnTo>
                  <a:pt x="562" y="278"/>
                </a:lnTo>
                <a:lnTo>
                  <a:pt x="563" y="278"/>
                </a:lnTo>
                <a:lnTo>
                  <a:pt x="563" y="279"/>
                </a:lnTo>
                <a:lnTo>
                  <a:pt x="562" y="279"/>
                </a:lnTo>
                <a:lnTo>
                  <a:pt x="561" y="279"/>
                </a:lnTo>
                <a:lnTo>
                  <a:pt x="560" y="279"/>
                </a:lnTo>
                <a:lnTo>
                  <a:pt x="560" y="280"/>
                </a:lnTo>
                <a:lnTo>
                  <a:pt x="560" y="279"/>
                </a:lnTo>
                <a:lnTo>
                  <a:pt x="559" y="279"/>
                </a:lnTo>
                <a:lnTo>
                  <a:pt x="559" y="280"/>
                </a:lnTo>
                <a:lnTo>
                  <a:pt x="559" y="279"/>
                </a:lnTo>
                <a:lnTo>
                  <a:pt x="558" y="279"/>
                </a:lnTo>
                <a:lnTo>
                  <a:pt x="557" y="279"/>
                </a:lnTo>
                <a:lnTo>
                  <a:pt x="556" y="278"/>
                </a:lnTo>
                <a:lnTo>
                  <a:pt x="555" y="279"/>
                </a:lnTo>
                <a:lnTo>
                  <a:pt x="554" y="279"/>
                </a:lnTo>
                <a:lnTo>
                  <a:pt x="552" y="282"/>
                </a:lnTo>
                <a:lnTo>
                  <a:pt x="551" y="282"/>
                </a:lnTo>
                <a:lnTo>
                  <a:pt x="550" y="282"/>
                </a:lnTo>
                <a:lnTo>
                  <a:pt x="549" y="282"/>
                </a:lnTo>
                <a:lnTo>
                  <a:pt x="548" y="283"/>
                </a:lnTo>
                <a:lnTo>
                  <a:pt x="547" y="284"/>
                </a:lnTo>
                <a:lnTo>
                  <a:pt x="546" y="286"/>
                </a:lnTo>
                <a:lnTo>
                  <a:pt x="547" y="288"/>
                </a:lnTo>
                <a:lnTo>
                  <a:pt x="548" y="289"/>
                </a:lnTo>
                <a:lnTo>
                  <a:pt x="549" y="289"/>
                </a:lnTo>
                <a:lnTo>
                  <a:pt x="549" y="290"/>
                </a:lnTo>
                <a:lnTo>
                  <a:pt x="548" y="291"/>
                </a:lnTo>
                <a:lnTo>
                  <a:pt x="549" y="293"/>
                </a:lnTo>
                <a:lnTo>
                  <a:pt x="549" y="295"/>
                </a:lnTo>
                <a:lnTo>
                  <a:pt x="549" y="296"/>
                </a:lnTo>
                <a:lnTo>
                  <a:pt x="548" y="297"/>
                </a:lnTo>
                <a:lnTo>
                  <a:pt x="547" y="297"/>
                </a:lnTo>
                <a:lnTo>
                  <a:pt x="546" y="297"/>
                </a:lnTo>
                <a:lnTo>
                  <a:pt x="544" y="296"/>
                </a:lnTo>
                <a:lnTo>
                  <a:pt x="543" y="297"/>
                </a:lnTo>
                <a:lnTo>
                  <a:pt x="543" y="298"/>
                </a:lnTo>
                <a:lnTo>
                  <a:pt x="542" y="298"/>
                </a:lnTo>
                <a:lnTo>
                  <a:pt x="541" y="298"/>
                </a:lnTo>
                <a:lnTo>
                  <a:pt x="541" y="297"/>
                </a:lnTo>
                <a:lnTo>
                  <a:pt x="539" y="297"/>
                </a:lnTo>
                <a:lnTo>
                  <a:pt x="540" y="296"/>
                </a:lnTo>
                <a:lnTo>
                  <a:pt x="539" y="295"/>
                </a:lnTo>
                <a:lnTo>
                  <a:pt x="538" y="295"/>
                </a:lnTo>
                <a:lnTo>
                  <a:pt x="538" y="294"/>
                </a:lnTo>
                <a:lnTo>
                  <a:pt x="536" y="295"/>
                </a:lnTo>
                <a:lnTo>
                  <a:pt x="535" y="295"/>
                </a:lnTo>
                <a:lnTo>
                  <a:pt x="534" y="295"/>
                </a:lnTo>
                <a:lnTo>
                  <a:pt x="533" y="295"/>
                </a:lnTo>
                <a:lnTo>
                  <a:pt x="533" y="294"/>
                </a:lnTo>
                <a:lnTo>
                  <a:pt x="532" y="294"/>
                </a:lnTo>
                <a:lnTo>
                  <a:pt x="532" y="293"/>
                </a:lnTo>
                <a:lnTo>
                  <a:pt x="531" y="293"/>
                </a:lnTo>
                <a:lnTo>
                  <a:pt x="530" y="294"/>
                </a:lnTo>
                <a:lnTo>
                  <a:pt x="530" y="293"/>
                </a:lnTo>
                <a:lnTo>
                  <a:pt x="529" y="293"/>
                </a:lnTo>
                <a:lnTo>
                  <a:pt x="528" y="294"/>
                </a:lnTo>
                <a:lnTo>
                  <a:pt x="528" y="293"/>
                </a:lnTo>
                <a:lnTo>
                  <a:pt x="527" y="293"/>
                </a:lnTo>
                <a:lnTo>
                  <a:pt x="526" y="293"/>
                </a:lnTo>
                <a:lnTo>
                  <a:pt x="526" y="292"/>
                </a:lnTo>
                <a:lnTo>
                  <a:pt x="523" y="292"/>
                </a:lnTo>
                <a:lnTo>
                  <a:pt x="520" y="292"/>
                </a:lnTo>
                <a:lnTo>
                  <a:pt x="517" y="292"/>
                </a:lnTo>
                <a:lnTo>
                  <a:pt x="513" y="292"/>
                </a:lnTo>
                <a:lnTo>
                  <a:pt x="508" y="294"/>
                </a:lnTo>
                <a:lnTo>
                  <a:pt x="507" y="294"/>
                </a:lnTo>
                <a:lnTo>
                  <a:pt x="506" y="295"/>
                </a:lnTo>
                <a:lnTo>
                  <a:pt x="504" y="295"/>
                </a:lnTo>
                <a:lnTo>
                  <a:pt x="503" y="296"/>
                </a:lnTo>
                <a:lnTo>
                  <a:pt x="504" y="296"/>
                </a:lnTo>
                <a:lnTo>
                  <a:pt x="503" y="297"/>
                </a:lnTo>
                <a:lnTo>
                  <a:pt x="503" y="296"/>
                </a:lnTo>
                <a:lnTo>
                  <a:pt x="502" y="296"/>
                </a:lnTo>
                <a:lnTo>
                  <a:pt x="501" y="296"/>
                </a:lnTo>
                <a:lnTo>
                  <a:pt x="498" y="298"/>
                </a:lnTo>
                <a:lnTo>
                  <a:pt x="497" y="298"/>
                </a:lnTo>
                <a:lnTo>
                  <a:pt x="497" y="299"/>
                </a:lnTo>
                <a:lnTo>
                  <a:pt x="496" y="299"/>
                </a:lnTo>
                <a:lnTo>
                  <a:pt x="497" y="299"/>
                </a:lnTo>
                <a:lnTo>
                  <a:pt x="497" y="300"/>
                </a:lnTo>
                <a:lnTo>
                  <a:pt x="497" y="301"/>
                </a:lnTo>
                <a:lnTo>
                  <a:pt x="496" y="302"/>
                </a:lnTo>
                <a:lnTo>
                  <a:pt x="496" y="303"/>
                </a:lnTo>
                <a:lnTo>
                  <a:pt x="495" y="303"/>
                </a:lnTo>
                <a:lnTo>
                  <a:pt x="495" y="302"/>
                </a:lnTo>
                <a:lnTo>
                  <a:pt x="494" y="304"/>
                </a:lnTo>
                <a:lnTo>
                  <a:pt x="494" y="305"/>
                </a:lnTo>
                <a:lnTo>
                  <a:pt x="495" y="305"/>
                </a:lnTo>
                <a:lnTo>
                  <a:pt x="494" y="305"/>
                </a:lnTo>
                <a:lnTo>
                  <a:pt x="494" y="306"/>
                </a:lnTo>
                <a:lnTo>
                  <a:pt x="494" y="307"/>
                </a:lnTo>
                <a:lnTo>
                  <a:pt x="493" y="308"/>
                </a:lnTo>
                <a:lnTo>
                  <a:pt x="494" y="308"/>
                </a:lnTo>
                <a:lnTo>
                  <a:pt x="493" y="308"/>
                </a:lnTo>
                <a:lnTo>
                  <a:pt x="492" y="309"/>
                </a:lnTo>
                <a:lnTo>
                  <a:pt x="491" y="309"/>
                </a:lnTo>
                <a:lnTo>
                  <a:pt x="492" y="309"/>
                </a:lnTo>
                <a:lnTo>
                  <a:pt x="491" y="308"/>
                </a:lnTo>
                <a:lnTo>
                  <a:pt x="489" y="309"/>
                </a:lnTo>
                <a:lnTo>
                  <a:pt x="488" y="310"/>
                </a:lnTo>
                <a:lnTo>
                  <a:pt x="487" y="310"/>
                </a:lnTo>
                <a:lnTo>
                  <a:pt x="488" y="311"/>
                </a:lnTo>
                <a:lnTo>
                  <a:pt x="487" y="311"/>
                </a:lnTo>
                <a:lnTo>
                  <a:pt x="486" y="311"/>
                </a:lnTo>
                <a:lnTo>
                  <a:pt x="486" y="312"/>
                </a:lnTo>
                <a:lnTo>
                  <a:pt x="486" y="313"/>
                </a:lnTo>
                <a:lnTo>
                  <a:pt x="486" y="312"/>
                </a:lnTo>
                <a:lnTo>
                  <a:pt x="486" y="311"/>
                </a:lnTo>
                <a:lnTo>
                  <a:pt x="485" y="311"/>
                </a:lnTo>
                <a:lnTo>
                  <a:pt x="484" y="311"/>
                </a:lnTo>
                <a:lnTo>
                  <a:pt x="483" y="311"/>
                </a:lnTo>
                <a:lnTo>
                  <a:pt x="483" y="309"/>
                </a:lnTo>
                <a:lnTo>
                  <a:pt x="485" y="309"/>
                </a:lnTo>
                <a:lnTo>
                  <a:pt x="484" y="308"/>
                </a:lnTo>
                <a:lnTo>
                  <a:pt x="483" y="308"/>
                </a:lnTo>
                <a:lnTo>
                  <a:pt x="482" y="307"/>
                </a:lnTo>
                <a:lnTo>
                  <a:pt x="481" y="308"/>
                </a:lnTo>
                <a:lnTo>
                  <a:pt x="480" y="308"/>
                </a:lnTo>
                <a:lnTo>
                  <a:pt x="480" y="307"/>
                </a:lnTo>
                <a:lnTo>
                  <a:pt x="479" y="308"/>
                </a:lnTo>
                <a:lnTo>
                  <a:pt x="480" y="308"/>
                </a:lnTo>
                <a:lnTo>
                  <a:pt x="480" y="309"/>
                </a:lnTo>
                <a:lnTo>
                  <a:pt x="479" y="309"/>
                </a:lnTo>
                <a:lnTo>
                  <a:pt x="479" y="310"/>
                </a:lnTo>
                <a:lnTo>
                  <a:pt x="479" y="311"/>
                </a:lnTo>
                <a:lnTo>
                  <a:pt x="478" y="312"/>
                </a:lnTo>
                <a:lnTo>
                  <a:pt x="478" y="311"/>
                </a:lnTo>
                <a:lnTo>
                  <a:pt x="477" y="311"/>
                </a:lnTo>
                <a:lnTo>
                  <a:pt x="474" y="311"/>
                </a:lnTo>
                <a:lnTo>
                  <a:pt x="471" y="312"/>
                </a:lnTo>
                <a:lnTo>
                  <a:pt x="463" y="316"/>
                </a:lnTo>
                <a:lnTo>
                  <a:pt x="456" y="320"/>
                </a:lnTo>
                <a:lnTo>
                  <a:pt x="451" y="323"/>
                </a:lnTo>
                <a:lnTo>
                  <a:pt x="449" y="324"/>
                </a:lnTo>
                <a:lnTo>
                  <a:pt x="448" y="324"/>
                </a:lnTo>
                <a:lnTo>
                  <a:pt x="442" y="327"/>
                </a:lnTo>
                <a:lnTo>
                  <a:pt x="439" y="330"/>
                </a:lnTo>
                <a:lnTo>
                  <a:pt x="435" y="334"/>
                </a:lnTo>
                <a:lnTo>
                  <a:pt x="435" y="335"/>
                </a:lnTo>
                <a:lnTo>
                  <a:pt x="435" y="336"/>
                </a:lnTo>
                <a:lnTo>
                  <a:pt x="434" y="337"/>
                </a:lnTo>
                <a:lnTo>
                  <a:pt x="434" y="338"/>
                </a:lnTo>
                <a:lnTo>
                  <a:pt x="435" y="338"/>
                </a:lnTo>
                <a:lnTo>
                  <a:pt x="435" y="339"/>
                </a:lnTo>
                <a:lnTo>
                  <a:pt x="435" y="340"/>
                </a:lnTo>
                <a:lnTo>
                  <a:pt x="434" y="340"/>
                </a:lnTo>
                <a:lnTo>
                  <a:pt x="432" y="341"/>
                </a:lnTo>
                <a:lnTo>
                  <a:pt x="430" y="342"/>
                </a:lnTo>
                <a:lnTo>
                  <a:pt x="429" y="343"/>
                </a:lnTo>
                <a:lnTo>
                  <a:pt x="425" y="345"/>
                </a:lnTo>
                <a:lnTo>
                  <a:pt x="422" y="347"/>
                </a:lnTo>
                <a:lnTo>
                  <a:pt x="422" y="348"/>
                </a:lnTo>
                <a:lnTo>
                  <a:pt x="421" y="349"/>
                </a:lnTo>
                <a:lnTo>
                  <a:pt x="419" y="350"/>
                </a:lnTo>
                <a:lnTo>
                  <a:pt x="419" y="351"/>
                </a:lnTo>
                <a:lnTo>
                  <a:pt x="417" y="352"/>
                </a:lnTo>
                <a:lnTo>
                  <a:pt x="407" y="358"/>
                </a:lnTo>
                <a:lnTo>
                  <a:pt x="405" y="360"/>
                </a:lnTo>
                <a:lnTo>
                  <a:pt x="404" y="360"/>
                </a:lnTo>
                <a:lnTo>
                  <a:pt x="401" y="362"/>
                </a:lnTo>
                <a:lnTo>
                  <a:pt x="397" y="363"/>
                </a:lnTo>
                <a:lnTo>
                  <a:pt x="391" y="367"/>
                </a:lnTo>
                <a:lnTo>
                  <a:pt x="389" y="369"/>
                </a:lnTo>
                <a:lnTo>
                  <a:pt x="380" y="376"/>
                </a:lnTo>
                <a:lnTo>
                  <a:pt x="376" y="381"/>
                </a:lnTo>
                <a:lnTo>
                  <a:pt x="373" y="383"/>
                </a:lnTo>
                <a:lnTo>
                  <a:pt x="373" y="385"/>
                </a:lnTo>
                <a:lnTo>
                  <a:pt x="372" y="386"/>
                </a:lnTo>
                <a:lnTo>
                  <a:pt x="370" y="386"/>
                </a:lnTo>
                <a:lnTo>
                  <a:pt x="370" y="387"/>
                </a:lnTo>
                <a:lnTo>
                  <a:pt x="371" y="389"/>
                </a:lnTo>
                <a:lnTo>
                  <a:pt x="372" y="389"/>
                </a:lnTo>
                <a:lnTo>
                  <a:pt x="371" y="389"/>
                </a:lnTo>
                <a:lnTo>
                  <a:pt x="372" y="390"/>
                </a:lnTo>
                <a:lnTo>
                  <a:pt x="370" y="391"/>
                </a:lnTo>
                <a:lnTo>
                  <a:pt x="370" y="393"/>
                </a:lnTo>
                <a:lnTo>
                  <a:pt x="370" y="394"/>
                </a:lnTo>
                <a:lnTo>
                  <a:pt x="370" y="395"/>
                </a:lnTo>
                <a:lnTo>
                  <a:pt x="370" y="394"/>
                </a:lnTo>
                <a:lnTo>
                  <a:pt x="370" y="395"/>
                </a:lnTo>
                <a:lnTo>
                  <a:pt x="368" y="395"/>
                </a:lnTo>
                <a:lnTo>
                  <a:pt x="366" y="397"/>
                </a:lnTo>
                <a:lnTo>
                  <a:pt x="362" y="400"/>
                </a:lnTo>
                <a:lnTo>
                  <a:pt x="357" y="405"/>
                </a:lnTo>
                <a:lnTo>
                  <a:pt x="358" y="403"/>
                </a:lnTo>
                <a:lnTo>
                  <a:pt x="362" y="399"/>
                </a:lnTo>
                <a:lnTo>
                  <a:pt x="362" y="398"/>
                </a:lnTo>
                <a:lnTo>
                  <a:pt x="361" y="398"/>
                </a:lnTo>
                <a:lnTo>
                  <a:pt x="361" y="399"/>
                </a:lnTo>
                <a:lnTo>
                  <a:pt x="360" y="398"/>
                </a:lnTo>
                <a:lnTo>
                  <a:pt x="360" y="399"/>
                </a:lnTo>
                <a:lnTo>
                  <a:pt x="360" y="400"/>
                </a:lnTo>
                <a:lnTo>
                  <a:pt x="359" y="400"/>
                </a:lnTo>
                <a:lnTo>
                  <a:pt x="359" y="401"/>
                </a:lnTo>
                <a:lnTo>
                  <a:pt x="358" y="400"/>
                </a:lnTo>
                <a:lnTo>
                  <a:pt x="357" y="400"/>
                </a:lnTo>
                <a:lnTo>
                  <a:pt x="356" y="401"/>
                </a:lnTo>
                <a:lnTo>
                  <a:pt x="353" y="399"/>
                </a:lnTo>
                <a:lnTo>
                  <a:pt x="353" y="398"/>
                </a:lnTo>
                <a:lnTo>
                  <a:pt x="352" y="398"/>
                </a:lnTo>
                <a:lnTo>
                  <a:pt x="351" y="398"/>
                </a:lnTo>
                <a:lnTo>
                  <a:pt x="351" y="397"/>
                </a:lnTo>
                <a:lnTo>
                  <a:pt x="350" y="396"/>
                </a:lnTo>
                <a:lnTo>
                  <a:pt x="351" y="396"/>
                </a:lnTo>
                <a:lnTo>
                  <a:pt x="352" y="395"/>
                </a:lnTo>
                <a:lnTo>
                  <a:pt x="352" y="394"/>
                </a:lnTo>
                <a:lnTo>
                  <a:pt x="353" y="394"/>
                </a:lnTo>
                <a:lnTo>
                  <a:pt x="353" y="393"/>
                </a:lnTo>
                <a:lnTo>
                  <a:pt x="351" y="392"/>
                </a:lnTo>
                <a:lnTo>
                  <a:pt x="350" y="391"/>
                </a:lnTo>
                <a:lnTo>
                  <a:pt x="350" y="390"/>
                </a:lnTo>
                <a:lnTo>
                  <a:pt x="349" y="389"/>
                </a:lnTo>
                <a:lnTo>
                  <a:pt x="349" y="388"/>
                </a:lnTo>
                <a:lnTo>
                  <a:pt x="349" y="387"/>
                </a:lnTo>
                <a:lnTo>
                  <a:pt x="349" y="385"/>
                </a:lnTo>
                <a:lnTo>
                  <a:pt x="347" y="384"/>
                </a:lnTo>
                <a:lnTo>
                  <a:pt x="348" y="383"/>
                </a:lnTo>
                <a:lnTo>
                  <a:pt x="347" y="383"/>
                </a:lnTo>
                <a:lnTo>
                  <a:pt x="348" y="382"/>
                </a:lnTo>
                <a:lnTo>
                  <a:pt x="347" y="382"/>
                </a:lnTo>
                <a:lnTo>
                  <a:pt x="346" y="381"/>
                </a:lnTo>
                <a:lnTo>
                  <a:pt x="346" y="382"/>
                </a:lnTo>
                <a:lnTo>
                  <a:pt x="345" y="382"/>
                </a:lnTo>
                <a:lnTo>
                  <a:pt x="344" y="383"/>
                </a:lnTo>
                <a:lnTo>
                  <a:pt x="344" y="384"/>
                </a:lnTo>
                <a:lnTo>
                  <a:pt x="344" y="385"/>
                </a:lnTo>
                <a:lnTo>
                  <a:pt x="344" y="384"/>
                </a:lnTo>
                <a:lnTo>
                  <a:pt x="343" y="384"/>
                </a:lnTo>
                <a:lnTo>
                  <a:pt x="343" y="385"/>
                </a:lnTo>
                <a:lnTo>
                  <a:pt x="341" y="385"/>
                </a:lnTo>
                <a:lnTo>
                  <a:pt x="341" y="387"/>
                </a:lnTo>
                <a:lnTo>
                  <a:pt x="341" y="388"/>
                </a:lnTo>
                <a:lnTo>
                  <a:pt x="341" y="387"/>
                </a:lnTo>
                <a:lnTo>
                  <a:pt x="341" y="386"/>
                </a:lnTo>
                <a:lnTo>
                  <a:pt x="341" y="385"/>
                </a:lnTo>
                <a:lnTo>
                  <a:pt x="340" y="385"/>
                </a:lnTo>
                <a:lnTo>
                  <a:pt x="339" y="385"/>
                </a:lnTo>
                <a:lnTo>
                  <a:pt x="339" y="384"/>
                </a:lnTo>
                <a:lnTo>
                  <a:pt x="338" y="383"/>
                </a:lnTo>
                <a:lnTo>
                  <a:pt x="337" y="382"/>
                </a:lnTo>
                <a:lnTo>
                  <a:pt x="336" y="382"/>
                </a:lnTo>
                <a:lnTo>
                  <a:pt x="335" y="381"/>
                </a:lnTo>
                <a:lnTo>
                  <a:pt x="335" y="382"/>
                </a:lnTo>
                <a:lnTo>
                  <a:pt x="333" y="382"/>
                </a:lnTo>
                <a:lnTo>
                  <a:pt x="330" y="383"/>
                </a:lnTo>
                <a:lnTo>
                  <a:pt x="330" y="385"/>
                </a:lnTo>
                <a:lnTo>
                  <a:pt x="330" y="386"/>
                </a:lnTo>
                <a:lnTo>
                  <a:pt x="329" y="386"/>
                </a:lnTo>
                <a:lnTo>
                  <a:pt x="329" y="387"/>
                </a:lnTo>
                <a:lnTo>
                  <a:pt x="327" y="389"/>
                </a:lnTo>
                <a:lnTo>
                  <a:pt x="327" y="390"/>
                </a:lnTo>
                <a:lnTo>
                  <a:pt x="326" y="390"/>
                </a:lnTo>
                <a:lnTo>
                  <a:pt x="325" y="389"/>
                </a:lnTo>
                <a:lnTo>
                  <a:pt x="324" y="389"/>
                </a:lnTo>
                <a:lnTo>
                  <a:pt x="324" y="387"/>
                </a:lnTo>
                <a:lnTo>
                  <a:pt x="324" y="386"/>
                </a:lnTo>
                <a:lnTo>
                  <a:pt x="323" y="386"/>
                </a:lnTo>
                <a:lnTo>
                  <a:pt x="323" y="385"/>
                </a:lnTo>
                <a:lnTo>
                  <a:pt x="322" y="385"/>
                </a:lnTo>
                <a:lnTo>
                  <a:pt x="322" y="384"/>
                </a:lnTo>
                <a:lnTo>
                  <a:pt x="321" y="384"/>
                </a:lnTo>
                <a:lnTo>
                  <a:pt x="321" y="383"/>
                </a:lnTo>
                <a:lnTo>
                  <a:pt x="321" y="382"/>
                </a:lnTo>
                <a:lnTo>
                  <a:pt x="322" y="382"/>
                </a:lnTo>
                <a:lnTo>
                  <a:pt x="323" y="382"/>
                </a:lnTo>
                <a:lnTo>
                  <a:pt x="324" y="380"/>
                </a:lnTo>
                <a:lnTo>
                  <a:pt x="324" y="379"/>
                </a:lnTo>
                <a:lnTo>
                  <a:pt x="324" y="378"/>
                </a:lnTo>
                <a:lnTo>
                  <a:pt x="324" y="377"/>
                </a:lnTo>
                <a:lnTo>
                  <a:pt x="324" y="376"/>
                </a:lnTo>
                <a:lnTo>
                  <a:pt x="324" y="375"/>
                </a:lnTo>
                <a:lnTo>
                  <a:pt x="324" y="376"/>
                </a:lnTo>
                <a:lnTo>
                  <a:pt x="324" y="375"/>
                </a:lnTo>
                <a:lnTo>
                  <a:pt x="324" y="374"/>
                </a:lnTo>
                <a:lnTo>
                  <a:pt x="325" y="374"/>
                </a:lnTo>
                <a:lnTo>
                  <a:pt x="325" y="373"/>
                </a:lnTo>
                <a:lnTo>
                  <a:pt x="325" y="372"/>
                </a:lnTo>
                <a:lnTo>
                  <a:pt x="324" y="372"/>
                </a:lnTo>
                <a:lnTo>
                  <a:pt x="324" y="370"/>
                </a:lnTo>
                <a:lnTo>
                  <a:pt x="324" y="369"/>
                </a:lnTo>
                <a:lnTo>
                  <a:pt x="326" y="367"/>
                </a:lnTo>
                <a:lnTo>
                  <a:pt x="327" y="367"/>
                </a:lnTo>
                <a:lnTo>
                  <a:pt x="327" y="366"/>
                </a:lnTo>
                <a:lnTo>
                  <a:pt x="328" y="366"/>
                </a:lnTo>
                <a:lnTo>
                  <a:pt x="328" y="364"/>
                </a:lnTo>
                <a:lnTo>
                  <a:pt x="328" y="363"/>
                </a:lnTo>
                <a:lnTo>
                  <a:pt x="329" y="363"/>
                </a:lnTo>
                <a:lnTo>
                  <a:pt x="328" y="363"/>
                </a:lnTo>
                <a:lnTo>
                  <a:pt x="327" y="363"/>
                </a:lnTo>
                <a:lnTo>
                  <a:pt x="326" y="363"/>
                </a:lnTo>
                <a:lnTo>
                  <a:pt x="325" y="362"/>
                </a:lnTo>
                <a:lnTo>
                  <a:pt x="325" y="361"/>
                </a:lnTo>
                <a:lnTo>
                  <a:pt x="324" y="361"/>
                </a:lnTo>
                <a:lnTo>
                  <a:pt x="324" y="360"/>
                </a:lnTo>
                <a:lnTo>
                  <a:pt x="323" y="360"/>
                </a:lnTo>
                <a:lnTo>
                  <a:pt x="323" y="359"/>
                </a:lnTo>
                <a:lnTo>
                  <a:pt x="322" y="360"/>
                </a:lnTo>
                <a:lnTo>
                  <a:pt x="321" y="359"/>
                </a:lnTo>
                <a:lnTo>
                  <a:pt x="321" y="358"/>
                </a:lnTo>
                <a:lnTo>
                  <a:pt x="321" y="359"/>
                </a:lnTo>
                <a:lnTo>
                  <a:pt x="321" y="358"/>
                </a:lnTo>
                <a:lnTo>
                  <a:pt x="319" y="360"/>
                </a:lnTo>
                <a:lnTo>
                  <a:pt x="319" y="359"/>
                </a:lnTo>
                <a:lnTo>
                  <a:pt x="318" y="360"/>
                </a:lnTo>
                <a:lnTo>
                  <a:pt x="317" y="361"/>
                </a:lnTo>
                <a:lnTo>
                  <a:pt x="316" y="361"/>
                </a:lnTo>
                <a:lnTo>
                  <a:pt x="316" y="360"/>
                </a:lnTo>
                <a:lnTo>
                  <a:pt x="316" y="359"/>
                </a:lnTo>
                <a:lnTo>
                  <a:pt x="315" y="358"/>
                </a:lnTo>
                <a:lnTo>
                  <a:pt x="315" y="359"/>
                </a:lnTo>
                <a:lnTo>
                  <a:pt x="315" y="360"/>
                </a:lnTo>
                <a:lnTo>
                  <a:pt x="314" y="360"/>
                </a:lnTo>
                <a:lnTo>
                  <a:pt x="312" y="360"/>
                </a:lnTo>
                <a:lnTo>
                  <a:pt x="311" y="360"/>
                </a:lnTo>
                <a:lnTo>
                  <a:pt x="310" y="360"/>
                </a:lnTo>
                <a:lnTo>
                  <a:pt x="310" y="359"/>
                </a:lnTo>
                <a:lnTo>
                  <a:pt x="309" y="360"/>
                </a:lnTo>
                <a:lnTo>
                  <a:pt x="308" y="360"/>
                </a:lnTo>
                <a:lnTo>
                  <a:pt x="307" y="359"/>
                </a:lnTo>
                <a:lnTo>
                  <a:pt x="306" y="357"/>
                </a:lnTo>
                <a:lnTo>
                  <a:pt x="305" y="357"/>
                </a:lnTo>
                <a:lnTo>
                  <a:pt x="304" y="358"/>
                </a:lnTo>
                <a:lnTo>
                  <a:pt x="304" y="357"/>
                </a:lnTo>
                <a:lnTo>
                  <a:pt x="303" y="357"/>
                </a:lnTo>
                <a:lnTo>
                  <a:pt x="304" y="359"/>
                </a:lnTo>
                <a:lnTo>
                  <a:pt x="303" y="358"/>
                </a:lnTo>
                <a:lnTo>
                  <a:pt x="300" y="359"/>
                </a:lnTo>
                <a:lnTo>
                  <a:pt x="299" y="359"/>
                </a:lnTo>
                <a:lnTo>
                  <a:pt x="299" y="360"/>
                </a:lnTo>
                <a:lnTo>
                  <a:pt x="298" y="359"/>
                </a:lnTo>
                <a:lnTo>
                  <a:pt x="297" y="359"/>
                </a:lnTo>
                <a:lnTo>
                  <a:pt x="296" y="360"/>
                </a:lnTo>
                <a:lnTo>
                  <a:pt x="295" y="359"/>
                </a:lnTo>
                <a:lnTo>
                  <a:pt x="295" y="358"/>
                </a:lnTo>
                <a:lnTo>
                  <a:pt x="294" y="358"/>
                </a:lnTo>
                <a:lnTo>
                  <a:pt x="294" y="357"/>
                </a:lnTo>
                <a:lnTo>
                  <a:pt x="293" y="357"/>
                </a:lnTo>
                <a:lnTo>
                  <a:pt x="292" y="358"/>
                </a:lnTo>
                <a:lnTo>
                  <a:pt x="292" y="357"/>
                </a:lnTo>
                <a:lnTo>
                  <a:pt x="292" y="356"/>
                </a:lnTo>
                <a:lnTo>
                  <a:pt x="293" y="356"/>
                </a:lnTo>
                <a:lnTo>
                  <a:pt x="292" y="356"/>
                </a:lnTo>
                <a:lnTo>
                  <a:pt x="291" y="356"/>
                </a:lnTo>
                <a:lnTo>
                  <a:pt x="290" y="356"/>
                </a:lnTo>
                <a:lnTo>
                  <a:pt x="291" y="356"/>
                </a:lnTo>
                <a:lnTo>
                  <a:pt x="290" y="357"/>
                </a:lnTo>
                <a:lnTo>
                  <a:pt x="290" y="358"/>
                </a:lnTo>
                <a:lnTo>
                  <a:pt x="289" y="358"/>
                </a:lnTo>
                <a:lnTo>
                  <a:pt x="289" y="359"/>
                </a:lnTo>
                <a:lnTo>
                  <a:pt x="289" y="360"/>
                </a:lnTo>
                <a:lnTo>
                  <a:pt x="288" y="360"/>
                </a:lnTo>
                <a:lnTo>
                  <a:pt x="288" y="359"/>
                </a:lnTo>
                <a:lnTo>
                  <a:pt x="287" y="359"/>
                </a:lnTo>
                <a:lnTo>
                  <a:pt x="286" y="360"/>
                </a:lnTo>
                <a:lnTo>
                  <a:pt x="286" y="359"/>
                </a:lnTo>
                <a:lnTo>
                  <a:pt x="285" y="359"/>
                </a:lnTo>
                <a:lnTo>
                  <a:pt x="285" y="360"/>
                </a:lnTo>
                <a:lnTo>
                  <a:pt x="284" y="360"/>
                </a:lnTo>
                <a:lnTo>
                  <a:pt x="283" y="360"/>
                </a:lnTo>
                <a:lnTo>
                  <a:pt x="283" y="359"/>
                </a:lnTo>
                <a:lnTo>
                  <a:pt x="282" y="359"/>
                </a:lnTo>
                <a:lnTo>
                  <a:pt x="281" y="359"/>
                </a:lnTo>
                <a:lnTo>
                  <a:pt x="280" y="359"/>
                </a:lnTo>
                <a:lnTo>
                  <a:pt x="279" y="359"/>
                </a:lnTo>
                <a:lnTo>
                  <a:pt x="279" y="360"/>
                </a:lnTo>
                <a:lnTo>
                  <a:pt x="278" y="360"/>
                </a:lnTo>
                <a:lnTo>
                  <a:pt x="276" y="360"/>
                </a:lnTo>
                <a:lnTo>
                  <a:pt x="275" y="360"/>
                </a:lnTo>
                <a:lnTo>
                  <a:pt x="273" y="360"/>
                </a:lnTo>
                <a:lnTo>
                  <a:pt x="272" y="359"/>
                </a:lnTo>
                <a:lnTo>
                  <a:pt x="272" y="358"/>
                </a:lnTo>
                <a:lnTo>
                  <a:pt x="271" y="358"/>
                </a:lnTo>
                <a:lnTo>
                  <a:pt x="272" y="357"/>
                </a:lnTo>
                <a:lnTo>
                  <a:pt x="271" y="356"/>
                </a:lnTo>
                <a:lnTo>
                  <a:pt x="270" y="356"/>
                </a:lnTo>
                <a:lnTo>
                  <a:pt x="271" y="355"/>
                </a:lnTo>
                <a:lnTo>
                  <a:pt x="271" y="354"/>
                </a:lnTo>
                <a:lnTo>
                  <a:pt x="271" y="353"/>
                </a:lnTo>
                <a:lnTo>
                  <a:pt x="272" y="353"/>
                </a:lnTo>
                <a:lnTo>
                  <a:pt x="270" y="353"/>
                </a:lnTo>
                <a:lnTo>
                  <a:pt x="271" y="353"/>
                </a:lnTo>
                <a:lnTo>
                  <a:pt x="271" y="352"/>
                </a:lnTo>
                <a:lnTo>
                  <a:pt x="270" y="351"/>
                </a:lnTo>
                <a:lnTo>
                  <a:pt x="271" y="350"/>
                </a:lnTo>
                <a:lnTo>
                  <a:pt x="272" y="350"/>
                </a:lnTo>
                <a:lnTo>
                  <a:pt x="273" y="349"/>
                </a:lnTo>
                <a:lnTo>
                  <a:pt x="272" y="348"/>
                </a:lnTo>
                <a:lnTo>
                  <a:pt x="272" y="347"/>
                </a:lnTo>
                <a:lnTo>
                  <a:pt x="272" y="346"/>
                </a:lnTo>
                <a:lnTo>
                  <a:pt x="274" y="346"/>
                </a:lnTo>
                <a:lnTo>
                  <a:pt x="274" y="345"/>
                </a:lnTo>
                <a:lnTo>
                  <a:pt x="275" y="344"/>
                </a:lnTo>
                <a:lnTo>
                  <a:pt x="275" y="343"/>
                </a:lnTo>
                <a:lnTo>
                  <a:pt x="275" y="342"/>
                </a:lnTo>
                <a:lnTo>
                  <a:pt x="275" y="341"/>
                </a:lnTo>
                <a:lnTo>
                  <a:pt x="276" y="340"/>
                </a:lnTo>
                <a:lnTo>
                  <a:pt x="276" y="339"/>
                </a:lnTo>
                <a:lnTo>
                  <a:pt x="275" y="340"/>
                </a:lnTo>
                <a:lnTo>
                  <a:pt x="275" y="339"/>
                </a:lnTo>
                <a:lnTo>
                  <a:pt x="276" y="337"/>
                </a:lnTo>
                <a:lnTo>
                  <a:pt x="277" y="336"/>
                </a:lnTo>
                <a:lnTo>
                  <a:pt x="279" y="334"/>
                </a:lnTo>
                <a:lnTo>
                  <a:pt x="278" y="334"/>
                </a:lnTo>
                <a:lnTo>
                  <a:pt x="277" y="334"/>
                </a:lnTo>
                <a:lnTo>
                  <a:pt x="275" y="334"/>
                </a:lnTo>
                <a:lnTo>
                  <a:pt x="275" y="333"/>
                </a:lnTo>
                <a:lnTo>
                  <a:pt x="274" y="332"/>
                </a:lnTo>
                <a:lnTo>
                  <a:pt x="273" y="332"/>
                </a:lnTo>
                <a:lnTo>
                  <a:pt x="272" y="331"/>
                </a:lnTo>
                <a:lnTo>
                  <a:pt x="272" y="330"/>
                </a:lnTo>
                <a:lnTo>
                  <a:pt x="272" y="329"/>
                </a:lnTo>
                <a:lnTo>
                  <a:pt x="272" y="328"/>
                </a:lnTo>
                <a:lnTo>
                  <a:pt x="271" y="328"/>
                </a:lnTo>
                <a:lnTo>
                  <a:pt x="272" y="327"/>
                </a:lnTo>
                <a:lnTo>
                  <a:pt x="271" y="327"/>
                </a:lnTo>
                <a:lnTo>
                  <a:pt x="270" y="327"/>
                </a:lnTo>
                <a:lnTo>
                  <a:pt x="268" y="326"/>
                </a:lnTo>
                <a:lnTo>
                  <a:pt x="268" y="325"/>
                </a:lnTo>
                <a:lnTo>
                  <a:pt x="269" y="324"/>
                </a:lnTo>
                <a:lnTo>
                  <a:pt x="269" y="322"/>
                </a:lnTo>
                <a:lnTo>
                  <a:pt x="269" y="321"/>
                </a:lnTo>
                <a:lnTo>
                  <a:pt x="269" y="320"/>
                </a:lnTo>
                <a:lnTo>
                  <a:pt x="267" y="319"/>
                </a:lnTo>
                <a:lnTo>
                  <a:pt x="267" y="318"/>
                </a:lnTo>
                <a:lnTo>
                  <a:pt x="266" y="317"/>
                </a:lnTo>
                <a:lnTo>
                  <a:pt x="266" y="318"/>
                </a:lnTo>
                <a:lnTo>
                  <a:pt x="266" y="317"/>
                </a:lnTo>
                <a:lnTo>
                  <a:pt x="265" y="318"/>
                </a:lnTo>
                <a:lnTo>
                  <a:pt x="265" y="317"/>
                </a:lnTo>
                <a:lnTo>
                  <a:pt x="264" y="317"/>
                </a:lnTo>
                <a:lnTo>
                  <a:pt x="263" y="316"/>
                </a:lnTo>
                <a:lnTo>
                  <a:pt x="263" y="315"/>
                </a:lnTo>
                <a:lnTo>
                  <a:pt x="262" y="315"/>
                </a:lnTo>
                <a:lnTo>
                  <a:pt x="263" y="314"/>
                </a:lnTo>
                <a:lnTo>
                  <a:pt x="262" y="314"/>
                </a:lnTo>
                <a:lnTo>
                  <a:pt x="261" y="314"/>
                </a:lnTo>
                <a:lnTo>
                  <a:pt x="260" y="313"/>
                </a:lnTo>
                <a:lnTo>
                  <a:pt x="260" y="312"/>
                </a:lnTo>
                <a:lnTo>
                  <a:pt x="260" y="311"/>
                </a:lnTo>
                <a:lnTo>
                  <a:pt x="259" y="311"/>
                </a:lnTo>
                <a:lnTo>
                  <a:pt x="258" y="311"/>
                </a:lnTo>
                <a:lnTo>
                  <a:pt x="259" y="310"/>
                </a:lnTo>
                <a:lnTo>
                  <a:pt x="258" y="310"/>
                </a:lnTo>
                <a:lnTo>
                  <a:pt x="258" y="309"/>
                </a:lnTo>
                <a:lnTo>
                  <a:pt x="257" y="309"/>
                </a:lnTo>
                <a:lnTo>
                  <a:pt x="257" y="308"/>
                </a:lnTo>
                <a:lnTo>
                  <a:pt x="258" y="308"/>
                </a:lnTo>
                <a:lnTo>
                  <a:pt x="257" y="307"/>
                </a:lnTo>
                <a:lnTo>
                  <a:pt x="257" y="308"/>
                </a:lnTo>
                <a:lnTo>
                  <a:pt x="256" y="307"/>
                </a:lnTo>
                <a:lnTo>
                  <a:pt x="257" y="307"/>
                </a:lnTo>
                <a:lnTo>
                  <a:pt x="257" y="306"/>
                </a:lnTo>
                <a:lnTo>
                  <a:pt x="257" y="305"/>
                </a:lnTo>
                <a:lnTo>
                  <a:pt x="256" y="305"/>
                </a:lnTo>
                <a:lnTo>
                  <a:pt x="257" y="305"/>
                </a:lnTo>
                <a:lnTo>
                  <a:pt x="257" y="304"/>
                </a:lnTo>
                <a:lnTo>
                  <a:pt x="256" y="304"/>
                </a:lnTo>
                <a:lnTo>
                  <a:pt x="256" y="303"/>
                </a:lnTo>
                <a:lnTo>
                  <a:pt x="255" y="304"/>
                </a:lnTo>
                <a:lnTo>
                  <a:pt x="255" y="305"/>
                </a:lnTo>
                <a:lnTo>
                  <a:pt x="254" y="304"/>
                </a:lnTo>
                <a:lnTo>
                  <a:pt x="253" y="304"/>
                </a:lnTo>
                <a:lnTo>
                  <a:pt x="254" y="303"/>
                </a:lnTo>
                <a:lnTo>
                  <a:pt x="253" y="303"/>
                </a:lnTo>
                <a:lnTo>
                  <a:pt x="252" y="302"/>
                </a:lnTo>
                <a:lnTo>
                  <a:pt x="252" y="301"/>
                </a:lnTo>
                <a:lnTo>
                  <a:pt x="251" y="300"/>
                </a:lnTo>
                <a:lnTo>
                  <a:pt x="250" y="300"/>
                </a:lnTo>
                <a:lnTo>
                  <a:pt x="250" y="299"/>
                </a:lnTo>
                <a:lnTo>
                  <a:pt x="249" y="298"/>
                </a:lnTo>
                <a:lnTo>
                  <a:pt x="250" y="298"/>
                </a:lnTo>
                <a:lnTo>
                  <a:pt x="251" y="298"/>
                </a:lnTo>
                <a:lnTo>
                  <a:pt x="250" y="298"/>
                </a:lnTo>
                <a:lnTo>
                  <a:pt x="252" y="298"/>
                </a:lnTo>
                <a:lnTo>
                  <a:pt x="251" y="298"/>
                </a:lnTo>
                <a:lnTo>
                  <a:pt x="251" y="297"/>
                </a:lnTo>
                <a:lnTo>
                  <a:pt x="252" y="297"/>
                </a:lnTo>
                <a:lnTo>
                  <a:pt x="253" y="296"/>
                </a:lnTo>
                <a:lnTo>
                  <a:pt x="253" y="295"/>
                </a:lnTo>
                <a:lnTo>
                  <a:pt x="253" y="294"/>
                </a:lnTo>
                <a:lnTo>
                  <a:pt x="253" y="293"/>
                </a:lnTo>
                <a:lnTo>
                  <a:pt x="252" y="293"/>
                </a:lnTo>
                <a:lnTo>
                  <a:pt x="253" y="293"/>
                </a:lnTo>
                <a:lnTo>
                  <a:pt x="253" y="292"/>
                </a:lnTo>
                <a:lnTo>
                  <a:pt x="252" y="292"/>
                </a:lnTo>
                <a:lnTo>
                  <a:pt x="253" y="291"/>
                </a:lnTo>
                <a:lnTo>
                  <a:pt x="252" y="291"/>
                </a:lnTo>
                <a:lnTo>
                  <a:pt x="253" y="290"/>
                </a:lnTo>
                <a:lnTo>
                  <a:pt x="254" y="290"/>
                </a:lnTo>
                <a:lnTo>
                  <a:pt x="254" y="289"/>
                </a:lnTo>
                <a:lnTo>
                  <a:pt x="254" y="288"/>
                </a:lnTo>
                <a:lnTo>
                  <a:pt x="254" y="287"/>
                </a:lnTo>
                <a:lnTo>
                  <a:pt x="253" y="287"/>
                </a:lnTo>
                <a:lnTo>
                  <a:pt x="253" y="286"/>
                </a:lnTo>
                <a:lnTo>
                  <a:pt x="252" y="286"/>
                </a:lnTo>
                <a:lnTo>
                  <a:pt x="252" y="285"/>
                </a:lnTo>
                <a:lnTo>
                  <a:pt x="252" y="286"/>
                </a:lnTo>
                <a:lnTo>
                  <a:pt x="252" y="285"/>
                </a:lnTo>
                <a:lnTo>
                  <a:pt x="250" y="284"/>
                </a:lnTo>
                <a:lnTo>
                  <a:pt x="250" y="283"/>
                </a:lnTo>
                <a:lnTo>
                  <a:pt x="249" y="283"/>
                </a:lnTo>
                <a:lnTo>
                  <a:pt x="250" y="282"/>
                </a:lnTo>
                <a:lnTo>
                  <a:pt x="249" y="282"/>
                </a:lnTo>
                <a:lnTo>
                  <a:pt x="249" y="281"/>
                </a:lnTo>
                <a:lnTo>
                  <a:pt x="249" y="280"/>
                </a:lnTo>
                <a:lnTo>
                  <a:pt x="249" y="279"/>
                </a:lnTo>
                <a:lnTo>
                  <a:pt x="250" y="279"/>
                </a:lnTo>
                <a:lnTo>
                  <a:pt x="250" y="278"/>
                </a:lnTo>
                <a:lnTo>
                  <a:pt x="250" y="277"/>
                </a:lnTo>
                <a:lnTo>
                  <a:pt x="250" y="276"/>
                </a:lnTo>
                <a:lnTo>
                  <a:pt x="250" y="275"/>
                </a:lnTo>
                <a:lnTo>
                  <a:pt x="249" y="275"/>
                </a:lnTo>
                <a:lnTo>
                  <a:pt x="249" y="274"/>
                </a:lnTo>
                <a:lnTo>
                  <a:pt x="249" y="273"/>
                </a:lnTo>
                <a:lnTo>
                  <a:pt x="249" y="272"/>
                </a:lnTo>
                <a:lnTo>
                  <a:pt x="249" y="271"/>
                </a:lnTo>
                <a:lnTo>
                  <a:pt x="250" y="271"/>
                </a:lnTo>
                <a:lnTo>
                  <a:pt x="250" y="269"/>
                </a:lnTo>
                <a:lnTo>
                  <a:pt x="251" y="269"/>
                </a:lnTo>
                <a:lnTo>
                  <a:pt x="251" y="268"/>
                </a:lnTo>
                <a:lnTo>
                  <a:pt x="252" y="268"/>
                </a:lnTo>
                <a:lnTo>
                  <a:pt x="252" y="269"/>
                </a:lnTo>
                <a:lnTo>
                  <a:pt x="252" y="268"/>
                </a:lnTo>
                <a:lnTo>
                  <a:pt x="252" y="267"/>
                </a:lnTo>
                <a:lnTo>
                  <a:pt x="252" y="268"/>
                </a:lnTo>
                <a:lnTo>
                  <a:pt x="252" y="266"/>
                </a:lnTo>
                <a:lnTo>
                  <a:pt x="251" y="266"/>
                </a:lnTo>
                <a:lnTo>
                  <a:pt x="250" y="266"/>
                </a:lnTo>
                <a:lnTo>
                  <a:pt x="250" y="265"/>
                </a:lnTo>
                <a:lnTo>
                  <a:pt x="249" y="266"/>
                </a:lnTo>
                <a:lnTo>
                  <a:pt x="249" y="265"/>
                </a:lnTo>
                <a:lnTo>
                  <a:pt x="250" y="264"/>
                </a:lnTo>
                <a:lnTo>
                  <a:pt x="251" y="265"/>
                </a:lnTo>
                <a:lnTo>
                  <a:pt x="251" y="264"/>
                </a:lnTo>
                <a:lnTo>
                  <a:pt x="251" y="263"/>
                </a:lnTo>
                <a:lnTo>
                  <a:pt x="249" y="262"/>
                </a:lnTo>
                <a:lnTo>
                  <a:pt x="248" y="262"/>
                </a:lnTo>
                <a:lnTo>
                  <a:pt x="248" y="261"/>
                </a:lnTo>
                <a:lnTo>
                  <a:pt x="249" y="262"/>
                </a:lnTo>
                <a:lnTo>
                  <a:pt x="249" y="260"/>
                </a:lnTo>
                <a:lnTo>
                  <a:pt x="249" y="259"/>
                </a:lnTo>
                <a:lnTo>
                  <a:pt x="248" y="259"/>
                </a:lnTo>
                <a:lnTo>
                  <a:pt x="249" y="257"/>
                </a:lnTo>
                <a:lnTo>
                  <a:pt x="247" y="255"/>
                </a:lnTo>
                <a:lnTo>
                  <a:pt x="247" y="254"/>
                </a:lnTo>
                <a:lnTo>
                  <a:pt x="247" y="253"/>
                </a:lnTo>
                <a:lnTo>
                  <a:pt x="246" y="253"/>
                </a:lnTo>
                <a:lnTo>
                  <a:pt x="246" y="252"/>
                </a:lnTo>
                <a:lnTo>
                  <a:pt x="245" y="250"/>
                </a:lnTo>
                <a:lnTo>
                  <a:pt x="245" y="249"/>
                </a:lnTo>
                <a:lnTo>
                  <a:pt x="244" y="249"/>
                </a:lnTo>
                <a:lnTo>
                  <a:pt x="245" y="248"/>
                </a:lnTo>
                <a:lnTo>
                  <a:pt x="243" y="248"/>
                </a:lnTo>
                <a:lnTo>
                  <a:pt x="243" y="247"/>
                </a:lnTo>
                <a:lnTo>
                  <a:pt x="243" y="248"/>
                </a:lnTo>
                <a:lnTo>
                  <a:pt x="242" y="247"/>
                </a:lnTo>
                <a:lnTo>
                  <a:pt x="241" y="246"/>
                </a:lnTo>
                <a:lnTo>
                  <a:pt x="240" y="246"/>
                </a:lnTo>
                <a:lnTo>
                  <a:pt x="241" y="244"/>
                </a:lnTo>
                <a:lnTo>
                  <a:pt x="240" y="243"/>
                </a:lnTo>
                <a:lnTo>
                  <a:pt x="239" y="244"/>
                </a:lnTo>
                <a:lnTo>
                  <a:pt x="237" y="243"/>
                </a:lnTo>
                <a:lnTo>
                  <a:pt x="236" y="243"/>
                </a:lnTo>
                <a:lnTo>
                  <a:pt x="235" y="243"/>
                </a:lnTo>
                <a:lnTo>
                  <a:pt x="235" y="242"/>
                </a:lnTo>
                <a:lnTo>
                  <a:pt x="234" y="242"/>
                </a:lnTo>
                <a:lnTo>
                  <a:pt x="234" y="241"/>
                </a:lnTo>
                <a:lnTo>
                  <a:pt x="232" y="242"/>
                </a:lnTo>
                <a:lnTo>
                  <a:pt x="231" y="241"/>
                </a:lnTo>
                <a:lnTo>
                  <a:pt x="231" y="240"/>
                </a:lnTo>
                <a:lnTo>
                  <a:pt x="230" y="241"/>
                </a:lnTo>
                <a:lnTo>
                  <a:pt x="229" y="240"/>
                </a:lnTo>
                <a:lnTo>
                  <a:pt x="228" y="240"/>
                </a:lnTo>
                <a:lnTo>
                  <a:pt x="228" y="239"/>
                </a:lnTo>
                <a:lnTo>
                  <a:pt x="228" y="238"/>
                </a:lnTo>
                <a:lnTo>
                  <a:pt x="229" y="237"/>
                </a:lnTo>
                <a:lnTo>
                  <a:pt x="228" y="236"/>
                </a:lnTo>
                <a:lnTo>
                  <a:pt x="227" y="235"/>
                </a:lnTo>
                <a:lnTo>
                  <a:pt x="225" y="235"/>
                </a:lnTo>
                <a:lnTo>
                  <a:pt x="224" y="233"/>
                </a:lnTo>
                <a:lnTo>
                  <a:pt x="223" y="233"/>
                </a:lnTo>
                <a:lnTo>
                  <a:pt x="224" y="232"/>
                </a:lnTo>
                <a:lnTo>
                  <a:pt x="225" y="231"/>
                </a:lnTo>
                <a:lnTo>
                  <a:pt x="224" y="230"/>
                </a:lnTo>
                <a:lnTo>
                  <a:pt x="223" y="229"/>
                </a:lnTo>
                <a:lnTo>
                  <a:pt x="222" y="229"/>
                </a:lnTo>
                <a:lnTo>
                  <a:pt x="222" y="230"/>
                </a:lnTo>
                <a:lnTo>
                  <a:pt x="223" y="230"/>
                </a:lnTo>
                <a:lnTo>
                  <a:pt x="222" y="231"/>
                </a:lnTo>
                <a:lnTo>
                  <a:pt x="221" y="231"/>
                </a:lnTo>
                <a:lnTo>
                  <a:pt x="220" y="230"/>
                </a:lnTo>
                <a:lnTo>
                  <a:pt x="219" y="229"/>
                </a:lnTo>
                <a:lnTo>
                  <a:pt x="218" y="229"/>
                </a:lnTo>
                <a:lnTo>
                  <a:pt x="218" y="230"/>
                </a:lnTo>
                <a:lnTo>
                  <a:pt x="217" y="231"/>
                </a:lnTo>
                <a:lnTo>
                  <a:pt x="216" y="230"/>
                </a:lnTo>
                <a:lnTo>
                  <a:pt x="215" y="230"/>
                </a:lnTo>
                <a:lnTo>
                  <a:pt x="214" y="232"/>
                </a:lnTo>
                <a:lnTo>
                  <a:pt x="212" y="232"/>
                </a:lnTo>
                <a:lnTo>
                  <a:pt x="211" y="231"/>
                </a:lnTo>
                <a:lnTo>
                  <a:pt x="210" y="233"/>
                </a:lnTo>
                <a:lnTo>
                  <a:pt x="208" y="233"/>
                </a:lnTo>
                <a:lnTo>
                  <a:pt x="207" y="233"/>
                </a:lnTo>
                <a:lnTo>
                  <a:pt x="206" y="233"/>
                </a:lnTo>
                <a:lnTo>
                  <a:pt x="205" y="233"/>
                </a:lnTo>
                <a:lnTo>
                  <a:pt x="204" y="232"/>
                </a:lnTo>
                <a:lnTo>
                  <a:pt x="203" y="231"/>
                </a:lnTo>
                <a:lnTo>
                  <a:pt x="201" y="232"/>
                </a:lnTo>
                <a:lnTo>
                  <a:pt x="200" y="232"/>
                </a:lnTo>
                <a:lnTo>
                  <a:pt x="200" y="233"/>
                </a:lnTo>
                <a:lnTo>
                  <a:pt x="197" y="233"/>
                </a:lnTo>
                <a:lnTo>
                  <a:pt x="197" y="231"/>
                </a:lnTo>
                <a:lnTo>
                  <a:pt x="197" y="230"/>
                </a:lnTo>
                <a:lnTo>
                  <a:pt x="195" y="229"/>
                </a:lnTo>
                <a:lnTo>
                  <a:pt x="194" y="230"/>
                </a:lnTo>
                <a:lnTo>
                  <a:pt x="193" y="230"/>
                </a:lnTo>
                <a:lnTo>
                  <a:pt x="192" y="230"/>
                </a:lnTo>
                <a:lnTo>
                  <a:pt x="192" y="231"/>
                </a:lnTo>
                <a:lnTo>
                  <a:pt x="192" y="232"/>
                </a:lnTo>
                <a:lnTo>
                  <a:pt x="191" y="232"/>
                </a:lnTo>
                <a:lnTo>
                  <a:pt x="190" y="232"/>
                </a:lnTo>
                <a:lnTo>
                  <a:pt x="189" y="232"/>
                </a:lnTo>
                <a:lnTo>
                  <a:pt x="187" y="232"/>
                </a:lnTo>
                <a:lnTo>
                  <a:pt x="186" y="232"/>
                </a:lnTo>
                <a:lnTo>
                  <a:pt x="185" y="232"/>
                </a:lnTo>
                <a:lnTo>
                  <a:pt x="185" y="231"/>
                </a:lnTo>
                <a:lnTo>
                  <a:pt x="184" y="230"/>
                </a:lnTo>
                <a:lnTo>
                  <a:pt x="183" y="230"/>
                </a:lnTo>
                <a:lnTo>
                  <a:pt x="182" y="230"/>
                </a:lnTo>
                <a:lnTo>
                  <a:pt x="181" y="229"/>
                </a:lnTo>
                <a:lnTo>
                  <a:pt x="179" y="230"/>
                </a:lnTo>
                <a:lnTo>
                  <a:pt x="178" y="230"/>
                </a:lnTo>
                <a:lnTo>
                  <a:pt x="177" y="230"/>
                </a:lnTo>
                <a:lnTo>
                  <a:pt x="176" y="229"/>
                </a:lnTo>
                <a:lnTo>
                  <a:pt x="175" y="229"/>
                </a:lnTo>
                <a:lnTo>
                  <a:pt x="174" y="229"/>
                </a:lnTo>
                <a:lnTo>
                  <a:pt x="173" y="230"/>
                </a:lnTo>
                <a:lnTo>
                  <a:pt x="171" y="233"/>
                </a:lnTo>
                <a:lnTo>
                  <a:pt x="170" y="233"/>
                </a:lnTo>
                <a:lnTo>
                  <a:pt x="169" y="233"/>
                </a:lnTo>
                <a:lnTo>
                  <a:pt x="168" y="233"/>
                </a:lnTo>
                <a:lnTo>
                  <a:pt x="167" y="232"/>
                </a:lnTo>
                <a:lnTo>
                  <a:pt x="165" y="233"/>
                </a:lnTo>
                <a:lnTo>
                  <a:pt x="165" y="232"/>
                </a:lnTo>
                <a:lnTo>
                  <a:pt x="165" y="230"/>
                </a:lnTo>
                <a:lnTo>
                  <a:pt x="165" y="228"/>
                </a:lnTo>
                <a:lnTo>
                  <a:pt x="164" y="227"/>
                </a:lnTo>
                <a:lnTo>
                  <a:pt x="163" y="227"/>
                </a:lnTo>
                <a:lnTo>
                  <a:pt x="162" y="226"/>
                </a:lnTo>
                <a:lnTo>
                  <a:pt x="162" y="224"/>
                </a:lnTo>
                <a:lnTo>
                  <a:pt x="159" y="222"/>
                </a:lnTo>
                <a:lnTo>
                  <a:pt x="159" y="221"/>
                </a:lnTo>
                <a:lnTo>
                  <a:pt x="158" y="221"/>
                </a:lnTo>
                <a:lnTo>
                  <a:pt x="156" y="221"/>
                </a:lnTo>
                <a:lnTo>
                  <a:pt x="155" y="222"/>
                </a:lnTo>
                <a:lnTo>
                  <a:pt x="154" y="222"/>
                </a:lnTo>
                <a:lnTo>
                  <a:pt x="153" y="220"/>
                </a:lnTo>
                <a:lnTo>
                  <a:pt x="152" y="220"/>
                </a:lnTo>
                <a:lnTo>
                  <a:pt x="151" y="221"/>
                </a:lnTo>
                <a:lnTo>
                  <a:pt x="147" y="219"/>
                </a:lnTo>
                <a:lnTo>
                  <a:pt x="142" y="219"/>
                </a:lnTo>
                <a:lnTo>
                  <a:pt x="139" y="218"/>
                </a:lnTo>
                <a:lnTo>
                  <a:pt x="138" y="217"/>
                </a:lnTo>
                <a:lnTo>
                  <a:pt x="137" y="217"/>
                </a:lnTo>
                <a:lnTo>
                  <a:pt x="136" y="216"/>
                </a:lnTo>
                <a:lnTo>
                  <a:pt x="134" y="215"/>
                </a:lnTo>
                <a:lnTo>
                  <a:pt x="133" y="213"/>
                </a:lnTo>
                <a:lnTo>
                  <a:pt x="132" y="212"/>
                </a:lnTo>
                <a:lnTo>
                  <a:pt x="131" y="212"/>
                </a:lnTo>
                <a:lnTo>
                  <a:pt x="130" y="212"/>
                </a:lnTo>
                <a:lnTo>
                  <a:pt x="129" y="212"/>
                </a:lnTo>
                <a:lnTo>
                  <a:pt x="127" y="212"/>
                </a:lnTo>
                <a:lnTo>
                  <a:pt x="126" y="211"/>
                </a:lnTo>
                <a:lnTo>
                  <a:pt x="124" y="211"/>
                </a:lnTo>
                <a:lnTo>
                  <a:pt x="123" y="212"/>
                </a:lnTo>
                <a:lnTo>
                  <a:pt x="122" y="212"/>
                </a:lnTo>
                <a:lnTo>
                  <a:pt x="121" y="211"/>
                </a:lnTo>
                <a:lnTo>
                  <a:pt x="119" y="211"/>
                </a:lnTo>
                <a:lnTo>
                  <a:pt x="117" y="213"/>
                </a:lnTo>
                <a:lnTo>
                  <a:pt x="115" y="214"/>
                </a:lnTo>
                <a:lnTo>
                  <a:pt x="114" y="214"/>
                </a:lnTo>
                <a:lnTo>
                  <a:pt x="113" y="214"/>
                </a:lnTo>
                <a:lnTo>
                  <a:pt x="112" y="214"/>
                </a:lnTo>
                <a:lnTo>
                  <a:pt x="111" y="214"/>
                </a:lnTo>
                <a:lnTo>
                  <a:pt x="110" y="214"/>
                </a:lnTo>
                <a:lnTo>
                  <a:pt x="109" y="213"/>
                </a:lnTo>
                <a:lnTo>
                  <a:pt x="107" y="211"/>
                </a:lnTo>
                <a:lnTo>
                  <a:pt x="106" y="211"/>
                </a:lnTo>
                <a:lnTo>
                  <a:pt x="104" y="211"/>
                </a:lnTo>
                <a:lnTo>
                  <a:pt x="102" y="211"/>
                </a:lnTo>
                <a:lnTo>
                  <a:pt x="101" y="212"/>
                </a:lnTo>
                <a:lnTo>
                  <a:pt x="99" y="212"/>
                </a:lnTo>
                <a:lnTo>
                  <a:pt x="99" y="211"/>
                </a:lnTo>
                <a:lnTo>
                  <a:pt x="99" y="209"/>
                </a:lnTo>
                <a:lnTo>
                  <a:pt x="98" y="209"/>
                </a:lnTo>
                <a:lnTo>
                  <a:pt x="97" y="208"/>
                </a:lnTo>
                <a:lnTo>
                  <a:pt x="96" y="208"/>
                </a:lnTo>
                <a:lnTo>
                  <a:pt x="90" y="209"/>
                </a:lnTo>
                <a:lnTo>
                  <a:pt x="89" y="209"/>
                </a:lnTo>
                <a:lnTo>
                  <a:pt x="87" y="208"/>
                </a:lnTo>
                <a:lnTo>
                  <a:pt x="87" y="207"/>
                </a:lnTo>
                <a:lnTo>
                  <a:pt x="84" y="204"/>
                </a:lnTo>
                <a:lnTo>
                  <a:pt x="82" y="204"/>
                </a:lnTo>
                <a:lnTo>
                  <a:pt x="80" y="203"/>
                </a:lnTo>
                <a:lnTo>
                  <a:pt x="78" y="203"/>
                </a:lnTo>
                <a:lnTo>
                  <a:pt x="77" y="202"/>
                </a:lnTo>
                <a:lnTo>
                  <a:pt x="75" y="202"/>
                </a:lnTo>
                <a:lnTo>
                  <a:pt x="73" y="201"/>
                </a:lnTo>
                <a:lnTo>
                  <a:pt x="72" y="201"/>
                </a:lnTo>
                <a:lnTo>
                  <a:pt x="71" y="201"/>
                </a:lnTo>
                <a:lnTo>
                  <a:pt x="70" y="201"/>
                </a:lnTo>
                <a:lnTo>
                  <a:pt x="70" y="202"/>
                </a:lnTo>
                <a:lnTo>
                  <a:pt x="69" y="203"/>
                </a:lnTo>
                <a:lnTo>
                  <a:pt x="69" y="204"/>
                </a:lnTo>
                <a:lnTo>
                  <a:pt x="68" y="207"/>
                </a:lnTo>
                <a:lnTo>
                  <a:pt x="68" y="211"/>
                </a:lnTo>
                <a:lnTo>
                  <a:pt x="67" y="211"/>
                </a:lnTo>
                <a:lnTo>
                  <a:pt x="66" y="211"/>
                </a:lnTo>
                <a:lnTo>
                  <a:pt x="64" y="212"/>
                </a:lnTo>
                <a:lnTo>
                  <a:pt x="63" y="210"/>
                </a:lnTo>
                <a:lnTo>
                  <a:pt x="62" y="208"/>
                </a:lnTo>
                <a:lnTo>
                  <a:pt x="61" y="208"/>
                </a:lnTo>
                <a:lnTo>
                  <a:pt x="60" y="208"/>
                </a:lnTo>
                <a:lnTo>
                  <a:pt x="59" y="209"/>
                </a:lnTo>
                <a:lnTo>
                  <a:pt x="58" y="210"/>
                </a:lnTo>
                <a:lnTo>
                  <a:pt x="56" y="209"/>
                </a:lnTo>
                <a:lnTo>
                  <a:pt x="53" y="209"/>
                </a:lnTo>
                <a:lnTo>
                  <a:pt x="51" y="208"/>
                </a:lnTo>
                <a:lnTo>
                  <a:pt x="50" y="207"/>
                </a:lnTo>
                <a:lnTo>
                  <a:pt x="49" y="207"/>
                </a:lnTo>
                <a:lnTo>
                  <a:pt x="48" y="207"/>
                </a:lnTo>
                <a:lnTo>
                  <a:pt x="47" y="207"/>
                </a:lnTo>
                <a:lnTo>
                  <a:pt x="47" y="208"/>
                </a:lnTo>
                <a:lnTo>
                  <a:pt x="45" y="209"/>
                </a:lnTo>
                <a:lnTo>
                  <a:pt x="44" y="210"/>
                </a:lnTo>
                <a:lnTo>
                  <a:pt x="42" y="208"/>
                </a:lnTo>
                <a:lnTo>
                  <a:pt x="41" y="208"/>
                </a:lnTo>
                <a:lnTo>
                  <a:pt x="39" y="206"/>
                </a:lnTo>
                <a:lnTo>
                  <a:pt x="38" y="204"/>
                </a:lnTo>
                <a:lnTo>
                  <a:pt x="37" y="205"/>
                </a:lnTo>
                <a:lnTo>
                  <a:pt x="32" y="207"/>
                </a:lnTo>
                <a:lnTo>
                  <a:pt x="29" y="209"/>
                </a:lnTo>
                <a:lnTo>
                  <a:pt x="28" y="209"/>
                </a:lnTo>
                <a:lnTo>
                  <a:pt x="26" y="207"/>
                </a:lnTo>
                <a:lnTo>
                  <a:pt x="24" y="207"/>
                </a:lnTo>
                <a:lnTo>
                  <a:pt x="23" y="207"/>
                </a:lnTo>
                <a:lnTo>
                  <a:pt x="21" y="207"/>
                </a:lnTo>
                <a:lnTo>
                  <a:pt x="20" y="207"/>
                </a:lnTo>
                <a:lnTo>
                  <a:pt x="18" y="207"/>
                </a:lnTo>
                <a:lnTo>
                  <a:pt x="15" y="205"/>
                </a:lnTo>
                <a:lnTo>
                  <a:pt x="14" y="204"/>
                </a:lnTo>
                <a:lnTo>
                  <a:pt x="10" y="204"/>
                </a:lnTo>
                <a:lnTo>
                  <a:pt x="9" y="205"/>
                </a:lnTo>
                <a:lnTo>
                  <a:pt x="9" y="206"/>
                </a:lnTo>
                <a:lnTo>
                  <a:pt x="8" y="207"/>
                </a:lnTo>
                <a:lnTo>
                  <a:pt x="7" y="207"/>
                </a:lnTo>
                <a:lnTo>
                  <a:pt x="6" y="207"/>
                </a:lnTo>
                <a:lnTo>
                  <a:pt x="6" y="208"/>
                </a:lnTo>
                <a:lnTo>
                  <a:pt x="5" y="209"/>
                </a:lnTo>
                <a:lnTo>
                  <a:pt x="3" y="210"/>
                </a:lnTo>
                <a:lnTo>
                  <a:pt x="2" y="211"/>
                </a:lnTo>
                <a:lnTo>
                  <a:pt x="2" y="210"/>
                </a:lnTo>
                <a:lnTo>
                  <a:pt x="1" y="208"/>
                </a:lnTo>
                <a:close/>
                <a:moveTo>
                  <a:pt x="437" y="337"/>
                </a:moveTo>
                <a:lnTo>
                  <a:pt x="437" y="337"/>
                </a:lnTo>
                <a:close/>
                <a:moveTo>
                  <a:pt x="442" y="337"/>
                </a:moveTo>
                <a:lnTo>
                  <a:pt x="442" y="337"/>
                </a:lnTo>
                <a:close/>
                <a:moveTo>
                  <a:pt x="442" y="338"/>
                </a:moveTo>
                <a:lnTo>
                  <a:pt x="442" y="337"/>
                </a:lnTo>
                <a:lnTo>
                  <a:pt x="442" y="338"/>
                </a:lnTo>
                <a:close/>
                <a:moveTo>
                  <a:pt x="521" y="300"/>
                </a:moveTo>
                <a:lnTo>
                  <a:pt x="521" y="299"/>
                </a:lnTo>
                <a:lnTo>
                  <a:pt x="522" y="299"/>
                </a:lnTo>
                <a:lnTo>
                  <a:pt x="523" y="299"/>
                </a:lnTo>
                <a:lnTo>
                  <a:pt x="522" y="300"/>
                </a:lnTo>
                <a:lnTo>
                  <a:pt x="521" y="300"/>
                </a:lnTo>
                <a:close/>
                <a:moveTo>
                  <a:pt x="524" y="300"/>
                </a:moveTo>
                <a:lnTo>
                  <a:pt x="525" y="300"/>
                </a:lnTo>
                <a:lnTo>
                  <a:pt x="524" y="300"/>
                </a:lnTo>
                <a:close/>
                <a:moveTo>
                  <a:pt x="526" y="295"/>
                </a:moveTo>
                <a:lnTo>
                  <a:pt x="526" y="295"/>
                </a:lnTo>
                <a:close/>
                <a:moveTo>
                  <a:pt x="526" y="295"/>
                </a:moveTo>
                <a:lnTo>
                  <a:pt x="526" y="294"/>
                </a:lnTo>
                <a:lnTo>
                  <a:pt x="527" y="294"/>
                </a:lnTo>
                <a:lnTo>
                  <a:pt x="526" y="295"/>
                </a:lnTo>
                <a:close/>
                <a:moveTo>
                  <a:pt x="530" y="295"/>
                </a:moveTo>
                <a:lnTo>
                  <a:pt x="529" y="295"/>
                </a:lnTo>
                <a:lnTo>
                  <a:pt x="530" y="295"/>
                </a:lnTo>
                <a:close/>
                <a:moveTo>
                  <a:pt x="541" y="299"/>
                </a:move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1" y="299"/>
                </a:lnTo>
                <a:close/>
                <a:moveTo>
                  <a:pt x="551" y="296"/>
                </a:moveTo>
                <a:lnTo>
                  <a:pt x="552" y="295"/>
                </a:lnTo>
                <a:lnTo>
                  <a:pt x="552" y="294"/>
                </a:lnTo>
                <a:lnTo>
                  <a:pt x="552" y="293"/>
                </a:lnTo>
                <a:lnTo>
                  <a:pt x="552" y="292"/>
                </a:lnTo>
                <a:lnTo>
                  <a:pt x="553" y="290"/>
                </a:lnTo>
                <a:lnTo>
                  <a:pt x="553" y="289"/>
                </a:lnTo>
                <a:lnTo>
                  <a:pt x="554" y="289"/>
                </a:lnTo>
                <a:lnTo>
                  <a:pt x="555" y="289"/>
                </a:lnTo>
                <a:lnTo>
                  <a:pt x="555" y="290"/>
                </a:lnTo>
                <a:lnTo>
                  <a:pt x="557" y="290"/>
                </a:lnTo>
                <a:lnTo>
                  <a:pt x="558" y="290"/>
                </a:lnTo>
                <a:lnTo>
                  <a:pt x="558" y="291"/>
                </a:lnTo>
                <a:lnTo>
                  <a:pt x="559" y="291"/>
                </a:lnTo>
                <a:lnTo>
                  <a:pt x="559" y="292"/>
                </a:lnTo>
                <a:lnTo>
                  <a:pt x="560" y="292"/>
                </a:lnTo>
                <a:lnTo>
                  <a:pt x="561" y="293"/>
                </a:lnTo>
                <a:lnTo>
                  <a:pt x="561" y="294"/>
                </a:lnTo>
                <a:lnTo>
                  <a:pt x="561" y="295"/>
                </a:lnTo>
                <a:lnTo>
                  <a:pt x="561" y="296"/>
                </a:lnTo>
                <a:lnTo>
                  <a:pt x="560" y="297"/>
                </a:lnTo>
                <a:lnTo>
                  <a:pt x="561" y="297"/>
                </a:lnTo>
                <a:lnTo>
                  <a:pt x="561" y="298"/>
                </a:lnTo>
                <a:lnTo>
                  <a:pt x="559" y="298"/>
                </a:lnTo>
                <a:lnTo>
                  <a:pt x="558" y="298"/>
                </a:lnTo>
                <a:lnTo>
                  <a:pt x="557" y="299"/>
                </a:lnTo>
                <a:lnTo>
                  <a:pt x="558" y="299"/>
                </a:lnTo>
                <a:lnTo>
                  <a:pt x="557" y="300"/>
                </a:lnTo>
                <a:lnTo>
                  <a:pt x="558" y="300"/>
                </a:lnTo>
                <a:lnTo>
                  <a:pt x="558" y="301"/>
                </a:lnTo>
                <a:lnTo>
                  <a:pt x="559" y="301"/>
                </a:lnTo>
                <a:lnTo>
                  <a:pt x="560" y="302"/>
                </a:lnTo>
                <a:lnTo>
                  <a:pt x="561" y="301"/>
                </a:lnTo>
                <a:lnTo>
                  <a:pt x="561" y="302"/>
                </a:lnTo>
                <a:lnTo>
                  <a:pt x="561" y="303"/>
                </a:lnTo>
                <a:lnTo>
                  <a:pt x="561" y="304"/>
                </a:lnTo>
                <a:lnTo>
                  <a:pt x="561" y="305"/>
                </a:lnTo>
                <a:lnTo>
                  <a:pt x="561" y="306"/>
                </a:lnTo>
                <a:lnTo>
                  <a:pt x="560" y="307"/>
                </a:lnTo>
                <a:lnTo>
                  <a:pt x="558" y="307"/>
                </a:lnTo>
                <a:lnTo>
                  <a:pt x="558" y="305"/>
                </a:lnTo>
                <a:lnTo>
                  <a:pt x="557" y="303"/>
                </a:lnTo>
                <a:lnTo>
                  <a:pt x="556" y="303"/>
                </a:lnTo>
                <a:lnTo>
                  <a:pt x="555" y="303"/>
                </a:lnTo>
                <a:lnTo>
                  <a:pt x="554" y="303"/>
                </a:lnTo>
                <a:lnTo>
                  <a:pt x="554" y="304"/>
                </a:lnTo>
                <a:lnTo>
                  <a:pt x="553" y="304"/>
                </a:lnTo>
                <a:lnTo>
                  <a:pt x="553" y="303"/>
                </a:lnTo>
                <a:lnTo>
                  <a:pt x="552" y="305"/>
                </a:lnTo>
                <a:lnTo>
                  <a:pt x="549" y="305"/>
                </a:lnTo>
                <a:lnTo>
                  <a:pt x="547" y="305"/>
                </a:lnTo>
                <a:lnTo>
                  <a:pt x="546" y="305"/>
                </a:lnTo>
                <a:lnTo>
                  <a:pt x="545" y="303"/>
                </a:lnTo>
                <a:lnTo>
                  <a:pt x="545" y="301"/>
                </a:lnTo>
                <a:lnTo>
                  <a:pt x="546" y="301"/>
                </a:lnTo>
                <a:lnTo>
                  <a:pt x="546" y="300"/>
                </a:lnTo>
                <a:lnTo>
                  <a:pt x="547" y="299"/>
                </a:lnTo>
                <a:lnTo>
                  <a:pt x="548" y="299"/>
                </a:lnTo>
                <a:lnTo>
                  <a:pt x="548" y="298"/>
                </a:lnTo>
                <a:lnTo>
                  <a:pt x="551" y="296"/>
                </a:lnTo>
                <a:close/>
                <a:moveTo>
                  <a:pt x="558" y="299"/>
                </a:moveTo>
                <a:lnTo>
                  <a:pt x="558" y="298"/>
                </a:lnTo>
                <a:lnTo>
                  <a:pt x="558" y="299"/>
                </a:lnTo>
                <a:close/>
                <a:moveTo>
                  <a:pt x="558" y="301"/>
                </a:moveTo>
                <a:lnTo>
                  <a:pt x="559" y="301"/>
                </a:lnTo>
                <a:lnTo>
                  <a:pt x="558" y="301"/>
                </a:lnTo>
                <a:close/>
                <a:moveTo>
                  <a:pt x="556" y="304"/>
                </a:moveTo>
                <a:lnTo>
                  <a:pt x="557" y="304"/>
                </a:lnTo>
                <a:lnTo>
                  <a:pt x="556" y="304"/>
                </a:lnTo>
                <a:close/>
                <a:moveTo>
                  <a:pt x="555" y="304"/>
                </a:moveTo>
                <a:lnTo>
                  <a:pt x="555" y="303"/>
                </a:lnTo>
                <a:lnTo>
                  <a:pt x="555" y="304"/>
                </a:lnTo>
                <a:close/>
                <a:moveTo>
                  <a:pt x="561" y="296"/>
                </a:moveTo>
                <a:lnTo>
                  <a:pt x="561" y="295"/>
                </a:lnTo>
                <a:lnTo>
                  <a:pt x="561" y="296"/>
                </a:lnTo>
                <a:close/>
                <a:moveTo>
                  <a:pt x="566" y="295"/>
                </a:moveTo>
                <a:lnTo>
                  <a:pt x="567" y="295"/>
                </a:lnTo>
                <a:lnTo>
                  <a:pt x="568" y="295"/>
                </a:lnTo>
                <a:lnTo>
                  <a:pt x="567" y="295"/>
                </a:lnTo>
                <a:lnTo>
                  <a:pt x="569" y="295"/>
                </a:lnTo>
                <a:lnTo>
                  <a:pt x="569" y="296"/>
                </a:lnTo>
                <a:lnTo>
                  <a:pt x="568" y="295"/>
                </a:lnTo>
                <a:lnTo>
                  <a:pt x="567" y="296"/>
                </a:lnTo>
                <a:lnTo>
                  <a:pt x="567" y="295"/>
                </a:lnTo>
                <a:lnTo>
                  <a:pt x="566" y="295"/>
                </a:lnTo>
                <a:close/>
                <a:moveTo>
                  <a:pt x="575" y="291"/>
                </a:moveTo>
                <a:lnTo>
                  <a:pt x="576" y="291"/>
                </a:lnTo>
                <a:lnTo>
                  <a:pt x="575" y="291"/>
                </a:lnTo>
                <a:close/>
                <a:moveTo>
                  <a:pt x="575" y="292"/>
                </a:moveTo>
                <a:lnTo>
                  <a:pt x="575" y="291"/>
                </a:lnTo>
                <a:lnTo>
                  <a:pt x="576" y="291"/>
                </a:lnTo>
                <a:lnTo>
                  <a:pt x="576" y="292"/>
                </a:lnTo>
                <a:lnTo>
                  <a:pt x="577" y="292"/>
                </a:lnTo>
                <a:lnTo>
                  <a:pt x="576" y="292"/>
                </a:lnTo>
                <a:lnTo>
                  <a:pt x="575" y="292"/>
                </a:lnTo>
                <a:close/>
                <a:moveTo>
                  <a:pt x="555" y="279"/>
                </a:moveTo>
                <a:lnTo>
                  <a:pt x="555" y="279"/>
                </a:lnTo>
                <a:close/>
                <a:moveTo>
                  <a:pt x="557" y="280"/>
                </a:moveTo>
                <a:lnTo>
                  <a:pt x="557" y="279"/>
                </a:lnTo>
                <a:lnTo>
                  <a:pt x="558" y="279"/>
                </a:lnTo>
                <a:lnTo>
                  <a:pt x="558" y="280"/>
                </a:lnTo>
                <a:lnTo>
                  <a:pt x="557" y="280"/>
                </a:lnTo>
                <a:close/>
                <a:moveTo>
                  <a:pt x="562" y="275"/>
                </a:moveTo>
                <a:lnTo>
                  <a:pt x="563" y="275"/>
                </a:lnTo>
                <a:lnTo>
                  <a:pt x="562" y="275"/>
                </a:lnTo>
                <a:close/>
                <a:moveTo>
                  <a:pt x="566" y="278"/>
                </a:moveTo>
                <a:lnTo>
                  <a:pt x="567" y="277"/>
                </a:lnTo>
                <a:lnTo>
                  <a:pt x="567" y="278"/>
                </a:lnTo>
                <a:lnTo>
                  <a:pt x="567" y="279"/>
                </a:lnTo>
                <a:lnTo>
                  <a:pt x="566" y="278"/>
                </a:lnTo>
                <a:close/>
                <a:moveTo>
                  <a:pt x="573" y="275"/>
                </a:moveTo>
                <a:lnTo>
                  <a:pt x="573" y="275"/>
                </a:lnTo>
                <a:lnTo>
                  <a:pt x="575" y="275"/>
                </a:lnTo>
                <a:lnTo>
                  <a:pt x="575" y="276"/>
                </a:lnTo>
                <a:lnTo>
                  <a:pt x="573" y="276"/>
                </a:lnTo>
                <a:lnTo>
                  <a:pt x="572" y="278"/>
                </a:lnTo>
                <a:lnTo>
                  <a:pt x="572" y="277"/>
                </a:lnTo>
                <a:lnTo>
                  <a:pt x="572" y="276"/>
                </a:lnTo>
                <a:lnTo>
                  <a:pt x="572" y="275"/>
                </a:lnTo>
                <a:lnTo>
                  <a:pt x="573" y="275"/>
                </a:lnTo>
                <a:close/>
                <a:moveTo>
                  <a:pt x="576" y="276"/>
                </a:moveTo>
                <a:lnTo>
                  <a:pt x="575" y="276"/>
                </a:lnTo>
                <a:lnTo>
                  <a:pt x="576" y="276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5" name="Freeform 208"/>
          <p:cNvSpPr>
            <a:spLocks/>
          </p:cNvSpPr>
          <p:nvPr/>
        </p:nvSpPr>
        <p:spPr bwMode="auto">
          <a:xfrm>
            <a:off x="6937375" y="485140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6" name="Freeform 209"/>
          <p:cNvSpPr>
            <a:spLocks/>
          </p:cNvSpPr>
          <p:nvPr/>
        </p:nvSpPr>
        <p:spPr bwMode="auto">
          <a:xfrm>
            <a:off x="6942138" y="48482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7" name="Rectangle 210"/>
          <p:cNvSpPr>
            <a:spLocks noChangeArrowheads="1"/>
          </p:cNvSpPr>
          <p:nvPr/>
        </p:nvSpPr>
        <p:spPr bwMode="auto">
          <a:xfrm>
            <a:off x="6943725" y="4851400"/>
            <a:ext cx="1588" cy="1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8" name="Freeform 211"/>
          <p:cNvSpPr>
            <a:spLocks/>
          </p:cNvSpPr>
          <p:nvPr/>
        </p:nvSpPr>
        <p:spPr bwMode="auto">
          <a:xfrm>
            <a:off x="6948488" y="485298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299" name="Freeform 212"/>
          <p:cNvSpPr>
            <a:spLocks/>
          </p:cNvSpPr>
          <p:nvPr/>
        </p:nvSpPr>
        <p:spPr bwMode="auto">
          <a:xfrm>
            <a:off x="6946900" y="4854575"/>
            <a:ext cx="1588" cy="1588"/>
          </a:xfrm>
          <a:custGeom>
            <a:avLst/>
            <a:gdLst>
              <a:gd name="T0" fmla="*/ 0 w 1"/>
              <a:gd name="T1" fmla="*/ 2147483647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2147483647 w 1"/>
              <a:gd name="T9" fmla="*/ 2147483647 h 1"/>
              <a:gd name="T10" fmla="*/ 0 w 1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1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0" name="Freeform 213"/>
          <p:cNvSpPr>
            <a:spLocks/>
          </p:cNvSpPr>
          <p:nvPr/>
        </p:nvSpPr>
        <p:spPr bwMode="auto">
          <a:xfrm>
            <a:off x="6942138" y="48561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1" name="Freeform 214"/>
          <p:cNvSpPr>
            <a:spLocks/>
          </p:cNvSpPr>
          <p:nvPr/>
        </p:nvSpPr>
        <p:spPr bwMode="auto">
          <a:xfrm>
            <a:off x="6942138" y="4851400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2" name="Freeform 215"/>
          <p:cNvSpPr>
            <a:spLocks/>
          </p:cNvSpPr>
          <p:nvPr/>
        </p:nvSpPr>
        <p:spPr bwMode="auto">
          <a:xfrm>
            <a:off x="6015038" y="4432300"/>
            <a:ext cx="981075" cy="365125"/>
          </a:xfrm>
          <a:custGeom>
            <a:avLst/>
            <a:gdLst>
              <a:gd name="T0" fmla="*/ 2147483647 w 618"/>
              <a:gd name="T1" fmla="*/ 2147483647 h 230"/>
              <a:gd name="T2" fmla="*/ 2147483647 w 618"/>
              <a:gd name="T3" fmla="*/ 2147483647 h 230"/>
              <a:gd name="T4" fmla="*/ 2147483647 w 618"/>
              <a:gd name="T5" fmla="*/ 2147483647 h 230"/>
              <a:gd name="T6" fmla="*/ 2147483647 w 618"/>
              <a:gd name="T7" fmla="*/ 2147483647 h 230"/>
              <a:gd name="T8" fmla="*/ 2147483647 w 618"/>
              <a:gd name="T9" fmla="*/ 2147483647 h 230"/>
              <a:gd name="T10" fmla="*/ 2147483647 w 618"/>
              <a:gd name="T11" fmla="*/ 2147483647 h 230"/>
              <a:gd name="T12" fmla="*/ 2147483647 w 618"/>
              <a:gd name="T13" fmla="*/ 2147483647 h 230"/>
              <a:gd name="T14" fmla="*/ 2147483647 w 618"/>
              <a:gd name="T15" fmla="*/ 2147483647 h 230"/>
              <a:gd name="T16" fmla="*/ 2147483647 w 618"/>
              <a:gd name="T17" fmla="*/ 2147483647 h 230"/>
              <a:gd name="T18" fmla="*/ 2147483647 w 618"/>
              <a:gd name="T19" fmla="*/ 2147483647 h 230"/>
              <a:gd name="T20" fmla="*/ 2147483647 w 618"/>
              <a:gd name="T21" fmla="*/ 2147483647 h 230"/>
              <a:gd name="T22" fmla="*/ 2147483647 w 618"/>
              <a:gd name="T23" fmla="*/ 2147483647 h 230"/>
              <a:gd name="T24" fmla="*/ 2147483647 w 618"/>
              <a:gd name="T25" fmla="*/ 2147483647 h 230"/>
              <a:gd name="T26" fmla="*/ 2147483647 w 618"/>
              <a:gd name="T27" fmla="*/ 2147483647 h 230"/>
              <a:gd name="T28" fmla="*/ 2147483647 w 618"/>
              <a:gd name="T29" fmla="*/ 2147483647 h 230"/>
              <a:gd name="T30" fmla="*/ 2147483647 w 618"/>
              <a:gd name="T31" fmla="*/ 2147483647 h 230"/>
              <a:gd name="T32" fmla="*/ 2147483647 w 618"/>
              <a:gd name="T33" fmla="*/ 2147483647 h 230"/>
              <a:gd name="T34" fmla="*/ 2147483647 w 618"/>
              <a:gd name="T35" fmla="*/ 2147483647 h 230"/>
              <a:gd name="T36" fmla="*/ 2147483647 w 618"/>
              <a:gd name="T37" fmla="*/ 2147483647 h 230"/>
              <a:gd name="T38" fmla="*/ 2147483647 w 618"/>
              <a:gd name="T39" fmla="*/ 2147483647 h 230"/>
              <a:gd name="T40" fmla="*/ 2147483647 w 618"/>
              <a:gd name="T41" fmla="*/ 2147483647 h 230"/>
              <a:gd name="T42" fmla="*/ 2147483647 w 618"/>
              <a:gd name="T43" fmla="*/ 2147483647 h 230"/>
              <a:gd name="T44" fmla="*/ 2147483647 w 618"/>
              <a:gd name="T45" fmla="*/ 2147483647 h 230"/>
              <a:gd name="T46" fmla="*/ 2147483647 w 618"/>
              <a:gd name="T47" fmla="*/ 2147483647 h 230"/>
              <a:gd name="T48" fmla="*/ 2147483647 w 618"/>
              <a:gd name="T49" fmla="*/ 2147483647 h 230"/>
              <a:gd name="T50" fmla="*/ 2147483647 w 618"/>
              <a:gd name="T51" fmla="*/ 2147483647 h 230"/>
              <a:gd name="T52" fmla="*/ 2147483647 w 618"/>
              <a:gd name="T53" fmla="*/ 2147483647 h 230"/>
              <a:gd name="T54" fmla="*/ 2147483647 w 618"/>
              <a:gd name="T55" fmla="*/ 2147483647 h 230"/>
              <a:gd name="T56" fmla="*/ 2147483647 w 618"/>
              <a:gd name="T57" fmla="*/ 2147483647 h 230"/>
              <a:gd name="T58" fmla="*/ 2147483647 w 618"/>
              <a:gd name="T59" fmla="*/ 2147483647 h 230"/>
              <a:gd name="T60" fmla="*/ 2147483647 w 618"/>
              <a:gd name="T61" fmla="*/ 2147483647 h 230"/>
              <a:gd name="T62" fmla="*/ 2147483647 w 618"/>
              <a:gd name="T63" fmla="*/ 2147483647 h 230"/>
              <a:gd name="T64" fmla="*/ 2147483647 w 618"/>
              <a:gd name="T65" fmla="*/ 2147483647 h 230"/>
              <a:gd name="T66" fmla="*/ 2147483647 w 618"/>
              <a:gd name="T67" fmla="*/ 2147483647 h 230"/>
              <a:gd name="T68" fmla="*/ 2147483647 w 618"/>
              <a:gd name="T69" fmla="*/ 2147483647 h 230"/>
              <a:gd name="T70" fmla="*/ 2147483647 w 618"/>
              <a:gd name="T71" fmla="*/ 2147483647 h 230"/>
              <a:gd name="T72" fmla="*/ 2147483647 w 618"/>
              <a:gd name="T73" fmla="*/ 2147483647 h 230"/>
              <a:gd name="T74" fmla="*/ 2147483647 w 618"/>
              <a:gd name="T75" fmla="*/ 2147483647 h 230"/>
              <a:gd name="T76" fmla="*/ 2147483647 w 618"/>
              <a:gd name="T77" fmla="*/ 2147483647 h 230"/>
              <a:gd name="T78" fmla="*/ 2147483647 w 618"/>
              <a:gd name="T79" fmla="*/ 2147483647 h 230"/>
              <a:gd name="T80" fmla="*/ 2147483647 w 618"/>
              <a:gd name="T81" fmla="*/ 2147483647 h 230"/>
              <a:gd name="T82" fmla="*/ 2147483647 w 618"/>
              <a:gd name="T83" fmla="*/ 2147483647 h 230"/>
              <a:gd name="T84" fmla="*/ 2147483647 w 618"/>
              <a:gd name="T85" fmla="*/ 2147483647 h 230"/>
              <a:gd name="T86" fmla="*/ 2147483647 w 618"/>
              <a:gd name="T87" fmla="*/ 2147483647 h 230"/>
              <a:gd name="T88" fmla="*/ 2147483647 w 618"/>
              <a:gd name="T89" fmla="*/ 2147483647 h 230"/>
              <a:gd name="T90" fmla="*/ 2147483647 w 618"/>
              <a:gd name="T91" fmla="*/ 2147483647 h 230"/>
              <a:gd name="T92" fmla="*/ 2147483647 w 618"/>
              <a:gd name="T93" fmla="*/ 2147483647 h 230"/>
              <a:gd name="T94" fmla="*/ 2147483647 w 618"/>
              <a:gd name="T95" fmla="*/ 2147483647 h 230"/>
              <a:gd name="T96" fmla="*/ 2147483647 w 618"/>
              <a:gd name="T97" fmla="*/ 2147483647 h 230"/>
              <a:gd name="T98" fmla="*/ 2147483647 w 618"/>
              <a:gd name="T99" fmla="*/ 2147483647 h 230"/>
              <a:gd name="T100" fmla="*/ 2147483647 w 618"/>
              <a:gd name="T101" fmla="*/ 2147483647 h 230"/>
              <a:gd name="T102" fmla="*/ 2147483647 w 618"/>
              <a:gd name="T103" fmla="*/ 2147483647 h 230"/>
              <a:gd name="T104" fmla="*/ 2147483647 w 618"/>
              <a:gd name="T105" fmla="*/ 2147483647 h 230"/>
              <a:gd name="T106" fmla="*/ 2147483647 w 618"/>
              <a:gd name="T107" fmla="*/ 2147483647 h 230"/>
              <a:gd name="T108" fmla="*/ 2147483647 w 618"/>
              <a:gd name="T109" fmla="*/ 2147483647 h 230"/>
              <a:gd name="T110" fmla="*/ 2147483647 w 618"/>
              <a:gd name="T111" fmla="*/ 2147483647 h 230"/>
              <a:gd name="T112" fmla="*/ 2147483647 w 618"/>
              <a:gd name="T113" fmla="*/ 2147483647 h 230"/>
              <a:gd name="T114" fmla="*/ 2147483647 w 618"/>
              <a:gd name="T115" fmla="*/ 2147483647 h 230"/>
              <a:gd name="T116" fmla="*/ 2147483647 w 618"/>
              <a:gd name="T117" fmla="*/ 2147483647 h 230"/>
              <a:gd name="T118" fmla="*/ 2147483647 w 618"/>
              <a:gd name="T119" fmla="*/ 2147483647 h 2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8"/>
              <a:gd name="T181" fmla="*/ 0 h 230"/>
              <a:gd name="T182" fmla="*/ 618 w 618"/>
              <a:gd name="T183" fmla="*/ 230 h 2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8" h="230">
                <a:moveTo>
                  <a:pt x="1" y="208"/>
                </a:moveTo>
                <a:lnTo>
                  <a:pt x="0" y="208"/>
                </a:lnTo>
                <a:lnTo>
                  <a:pt x="0" y="207"/>
                </a:lnTo>
                <a:lnTo>
                  <a:pt x="1" y="206"/>
                </a:lnTo>
                <a:lnTo>
                  <a:pt x="3" y="204"/>
                </a:lnTo>
                <a:lnTo>
                  <a:pt x="4" y="203"/>
                </a:lnTo>
                <a:lnTo>
                  <a:pt x="4" y="202"/>
                </a:lnTo>
                <a:lnTo>
                  <a:pt x="7" y="201"/>
                </a:lnTo>
                <a:lnTo>
                  <a:pt x="8" y="201"/>
                </a:lnTo>
                <a:lnTo>
                  <a:pt x="9" y="199"/>
                </a:lnTo>
                <a:lnTo>
                  <a:pt x="12" y="198"/>
                </a:lnTo>
                <a:lnTo>
                  <a:pt x="13" y="198"/>
                </a:lnTo>
                <a:lnTo>
                  <a:pt x="17" y="196"/>
                </a:lnTo>
                <a:lnTo>
                  <a:pt x="18" y="195"/>
                </a:lnTo>
                <a:lnTo>
                  <a:pt x="19" y="195"/>
                </a:lnTo>
                <a:lnTo>
                  <a:pt x="20" y="194"/>
                </a:lnTo>
                <a:lnTo>
                  <a:pt x="22" y="191"/>
                </a:lnTo>
                <a:lnTo>
                  <a:pt x="23" y="191"/>
                </a:lnTo>
                <a:lnTo>
                  <a:pt x="26" y="188"/>
                </a:lnTo>
                <a:lnTo>
                  <a:pt x="28" y="188"/>
                </a:lnTo>
                <a:lnTo>
                  <a:pt x="30" y="186"/>
                </a:lnTo>
                <a:lnTo>
                  <a:pt x="33" y="185"/>
                </a:lnTo>
                <a:lnTo>
                  <a:pt x="34" y="185"/>
                </a:lnTo>
                <a:lnTo>
                  <a:pt x="35" y="184"/>
                </a:lnTo>
                <a:lnTo>
                  <a:pt x="37" y="183"/>
                </a:lnTo>
                <a:lnTo>
                  <a:pt x="38" y="182"/>
                </a:lnTo>
                <a:lnTo>
                  <a:pt x="41" y="181"/>
                </a:lnTo>
                <a:lnTo>
                  <a:pt x="42" y="180"/>
                </a:lnTo>
                <a:lnTo>
                  <a:pt x="44" y="179"/>
                </a:lnTo>
                <a:lnTo>
                  <a:pt x="45" y="178"/>
                </a:lnTo>
                <a:lnTo>
                  <a:pt x="47" y="177"/>
                </a:lnTo>
                <a:lnTo>
                  <a:pt x="47" y="176"/>
                </a:lnTo>
                <a:lnTo>
                  <a:pt x="50" y="173"/>
                </a:lnTo>
                <a:lnTo>
                  <a:pt x="51" y="172"/>
                </a:lnTo>
                <a:lnTo>
                  <a:pt x="52" y="172"/>
                </a:lnTo>
                <a:lnTo>
                  <a:pt x="52" y="171"/>
                </a:lnTo>
                <a:lnTo>
                  <a:pt x="55" y="168"/>
                </a:lnTo>
                <a:lnTo>
                  <a:pt x="57" y="161"/>
                </a:lnTo>
                <a:lnTo>
                  <a:pt x="58" y="159"/>
                </a:lnTo>
                <a:lnTo>
                  <a:pt x="60" y="157"/>
                </a:lnTo>
                <a:lnTo>
                  <a:pt x="61" y="156"/>
                </a:lnTo>
                <a:lnTo>
                  <a:pt x="62" y="156"/>
                </a:lnTo>
                <a:lnTo>
                  <a:pt x="63" y="155"/>
                </a:lnTo>
                <a:lnTo>
                  <a:pt x="66" y="152"/>
                </a:lnTo>
                <a:lnTo>
                  <a:pt x="67" y="150"/>
                </a:lnTo>
                <a:lnTo>
                  <a:pt x="67" y="149"/>
                </a:lnTo>
                <a:lnTo>
                  <a:pt x="68" y="146"/>
                </a:lnTo>
                <a:lnTo>
                  <a:pt x="70" y="145"/>
                </a:lnTo>
                <a:lnTo>
                  <a:pt x="73" y="144"/>
                </a:lnTo>
                <a:lnTo>
                  <a:pt x="73" y="143"/>
                </a:lnTo>
                <a:lnTo>
                  <a:pt x="74" y="143"/>
                </a:lnTo>
                <a:lnTo>
                  <a:pt x="75" y="139"/>
                </a:lnTo>
                <a:lnTo>
                  <a:pt x="76" y="139"/>
                </a:lnTo>
                <a:lnTo>
                  <a:pt x="76" y="138"/>
                </a:lnTo>
                <a:lnTo>
                  <a:pt x="76" y="137"/>
                </a:lnTo>
                <a:lnTo>
                  <a:pt x="75" y="135"/>
                </a:lnTo>
                <a:lnTo>
                  <a:pt x="75" y="133"/>
                </a:lnTo>
                <a:lnTo>
                  <a:pt x="73" y="132"/>
                </a:lnTo>
                <a:lnTo>
                  <a:pt x="73" y="131"/>
                </a:lnTo>
                <a:lnTo>
                  <a:pt x="73" y="130"/>
                </a:lnTo>
                <a:lnTo>
                  <a:pt x="74" y="127"/>
                </a:lnTo>
                <a:lnTo>
                  <a:pt x="75" y="127"/>
                </a:lnTo>
                <a:lnTo>
                  <a:pt x="78" y="127"/>
                </a:lnTo>
                <a:lnTo>
                  <a:pt x="80" y="127"/>
                </a:lnTo>
                <a:lnTo>
                  <a:pt x="82" y="127"/>
                </a:lnTo>
                <a:lnTo>
                  <a:pt x="83" y="124"/>
                </a:lnTo>
                <a:lnTo>
                  <a:pt x="84" y="123"/>
                </a:lnTo>
                <a:lnTo>
                  <a:pt x="85" y="121"/>
                </a:lnTo>
                <a:lnTo>
                  <a:pt x="85" y="120"/>
                </a:lnTo>
                <a:lnTo>
                  <a:pt x="86" y="118"/>
                </a:lnTo>
                <a:lnTo>
                  <a:pt x="89" y="116"/>
                </a:lnTo>
                <a:lnTo>
                  <a:pt x="89" y="115"/>
                </a:lnTo>
                <a:lnTo>
                  <a:pt x="90" y="114"/>
                </a:lnTo>
                <a:lnTo>
                  <a:pt x="90" y="112"/>
                </a:lnTo>
                <a:lnTo>
                  <a:pt x="90" y="110"/>
                </a:lnTo>
                <a:lnTo>
                  <a:pt x="90" y="109"/>
                </a:lnTo>
                <a:lnTo>
                  <a:pt x="89" y="107"/>
                </a:lnTo>
                <a:lnTo>
                  <a:pt x="88" y="104"/>
                </a:lnTo>
                <a:lnTo>
                  <a:pt x="88" y="103"/>
                </a:lnTo>
                <a:lnTo>
                  <a:pt x="88" y="101"/>
                </a:lnTo>
                <a:lnTo>
                  <a:pt x="88" y="100"/>
                </a:lnTo>
                <a:lnTo>
                  <a:pt x="89" y="100"/>
                </a:lnTo>
                <a:lnTo>
                  <a:pt x="90" y="100"/>
                </a:lnTo>
                <a:lnTo>
                  <a:pt x="92" y="99"/>
                </a:lnTo>
                <a:lnTo>
                  <a:pt x="93" y="99"/>
                </a:lnTo>
                <a:lnTo>
                  <a:pt x="93" y="98"/>
                </a:lnTo>
                <a:lnTo>
                  <a:pt x="95" y="97"/>
                </a:lnTo>
                <a:lnTo>
                  <a:pt x="96" y="95"/>
                </a:lnTo>
                <a:lnTo>
                  <a:pt x="96" y="94"/>
                </a:lnTo>
                <a:lnTo>
                  <a:pt x="96" y="92"/>
                </a:lnTo>
                <a:lnTo>
                  <a:pt x="97" y="91"/>
                </a:lnTo>
                <a:lnTo>
                  <a:pt x="99" y="88"/>
                </a:lnTo>
                <a:lnTo>
                  <a:pt x="100" y="88"/>
                </a:lnTo>
                <a:lnTo>
                  <a:pt x="103" y="88"/>
                </a:lnTo>
                <a:lnTo>
                  <a:pt x="104" y="88"/>
                </a:lnTo>
                <a:lnTo>
                  <a:pt x="106" y="86"/>
                </a:lnTo>
                <a:lnTo>
                  <a:pt x="107" y="85"/>
                </a:lnTo>
                <a:lnTo>
                  <a:pt x="107" y="82"/>
                </a:lnTo>
                <a:lnTo>
                  <a:pt x="106" y="81"/>
                </a:lnTo>
                <a:lnTo>
                  <a:pt x="106" y="79"/>
                </a:lnTo>
                <a:lnTo>
                  <a:pt x="106" y="77"/>
                </a:lnTo>
                <a:lnTo>
                  <a:pt x="106" y="75"/>
                </a:lnTo>
                <a:lnTo>
                  <a:pt x="106" y="74"/>
                </a:lnTo>
                <a:lnTo>
                  <a:pt x="107" y="74"/>
                </a:lnTo>
                <a:lnTo>
                  <a:pt x="105" y="72"/>
                </a:lnTo>
                <a:lnTo>
                  <a:pt x="106" y="70"/>
                </a:lnTo>
                <a:lnTo>
                  <a:pt x="108" y="64"/>
                </a:lnTo>
                <a:lnTo>
                  <a:pt x="109" y="64"/>
                </a:lnTo>
                <a:lnTo>
                  <a:pt x="109" y="63"/>
                </a:lnTo>
                <a:lnTo>
                  <a:pt x="110" y="62"/>
                </a:lnTo>
                <a:lnTo>
                  <a:pt x="113" y="60"/>
                </a:lnTo>
                <a:lnTo>
                  <a:pt x="115" y="59"/>
                </a:lnTo>
                <a:lnTo>
                  <a:pt x="116" y="57"/>
                </a:lnTo>
                <a:lnTo>
                  <a:pt x="118" y="53"/>
                </a:lnTo>
                <a:lnTo>
                  <a:pt x="119" y="52"/>
                </a:lnTo>
                <a:lnTo>
                  <a:pt x="121" y="51"/>
                </a:lnTo>
                <a:lnTo>
                  <a:pt x="122" y="50"/>
                </a:lnTo>
                <a:lnTo>
                  <a:pt x="124" y="46"/>
                </a:lnTo>
                <a:lnTo>
                  <a:pt x="125" y="45"/>
                </a:lnTo>
                <a:lnTo>
                  <a:pt x="126" y="43"/>
                </a:lnTo>
                <a:lnTo>
                  <a:pt x="126" y="42"/>
                </a:lnTo>
                <a:lnTo>
                  <a:pt x="127" y="42"/>
                </a:lnTo>
                <a:lnTo>
                  <a:pt x="130" y="41"/>
                </a:lnTo>
                <a:lnTo>
                  <a:pt x="133" y="40"/>
                </a:lnTo>
                <a:lnTo>
                  <a:pt x="136" y="39"/>
                </a:lnTo>
                <a:lnTo>
                  <a:pt x="139" y="39"/>
                </a:lnTo>
                <a:lnTo>
                  <a:pt x="140" y="39"/>
                </a:lnTo>
                <a:lnTo>
                  <a:pt x="141" y="39"/>
                </a:lnTo>
                <a:lnTo>
                  <a:pt x="142" y="38"/>
                </a:lnTo>
                <a:lnTo>
                  <a:pt x="142" y="37"/>
                </a:lnTo>
                <a:lnTo>
                  <a:pt x="144" y="37"/>
                </a:lnTo>
                <a:lnTo>
                  <a:pt x="146" y="35"/>
                </a:lnTo>
                <a:lnTo>
                  <a:pt x="147" y="34"/>
                </a:lnTo>
                <a:lnTo>
                  <a:pt x="148" y="31"/>
                </a:lnTo>
                <a:lnTo>
                  <a:pt x="148" y="28"/>
                </a:lnTo>
                <a:lnTo>
                  <a:pt x="151" y="23"/>
                </a:lnTo>
                <a:lnTo>
                  <a:pt x="153" y="20"/>
                </a:lnTo>
                <a:lnTo>
                  <a:pt x="153" y="19"/>
                </a:lnTo>
                <a:lnTo>
                  <a:pt x="154" y="19"/>
                </a:lnTo>
                <a:lnTo>
                  <a:pt x="156" y="18"/>
                </a:lnTo>
                <a:lnTo>
                  <a:pt x="157" y="17"/>
                </a:lnTo>
                <a:lnTo>
                  <a:pt x="158" y="16"/>
                </a:lnTo>
                <a:lnTo>
                  <a:pt x="159" y="16"/>
                </a:lnTo>
                <a:lnTo>
                  <a:pt x="160" y="16"/>
                </a:lnTo>
                <a:lnTo>
                  <a:pt x="161" y="15"/>
                </a:lnTo>
                <a:lnTo>
                  <a:pt x="162" y="14"/>
                </a:lnTo>
                <a:lnTo>
                  <a:pt x="164" y="13"/>
                </a:lnTo>
                <a:lnTo>
                  <a:pt x="165" y="13"/>
                </a:lnTo>
                <a:lnTo>
                  <a:pt x="166" y="12"/>
                </a:lnTo>
                <a:lnTo>
                  <a:pt x="171" y="11"/>
                </a:lnTo>
                <a:lnTo>
                  <a:pt x="174" y="10"/>
                </a:lnTo>
                <a:lnTo>
                  <a:pt x="175" y="10"/>
                </a:lnTo>
                <a:lnTo>
                  <a:pt x="177" y="7"/>
                </a:lnTo>
                <a:lnTo>
                  <a:pt x="178" y="7"/>
                </a:lnTo>
                <a:lnTo>
                  <a:pt x="179" y="7"/>
                </a:lnTo>
                <a:lnTo>
                  <a:pt x="180" y="4"/>
                </a:lnTo>
                <a:lnTo>
                  <a:pt x="181" y="4"/>
                </a:lnTo>
                <a:lnTo>
                  <a:pt x="182" y="3"/>
                </a:lnTo>
                <a:lnTo>
                  <a:pt x="183" y="3"/>
                </a:lnTo>
                <a:lnTo>
                  <a:pt x="184" y="2"/>
                </a:lnTo>
                <a:lnTo>
                  <a:pt x="185" y="2"/>
                </a:lnTo>
                <a:lnTo>
                  <a:pt x="186" y="2"/>
                </a:lnTo>
                <a:lnTo>
                  <a:pt x="187" y="1"/>
                </a:lnTo>
                <a:lnTo>
                  <a:pt x="188" y="0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5" y="5"/>
                </a:lnTo>
                <a:lnTo>
                  <a:pt x="197" y="6"/>
                </a:lnTo>
                <a:lnTo>
                  <a:pt x="197" y="7"/>
                </a:lnTo>
                <a:lnTo>
                  <a:pt x="198" y="7"/>
                </a:lnTo>
                <a:lnTo>
                  <a:pt x="199" y="7"/>
                </a:lnTo>
                <a:lnTo>
                  <a:pt x="200" y="7"/>
                </a:lnTo>
                <a:lnTo>
                  <a:pt x="202" y="7"/>
                </a:lnTo>
                <a:lnTo>
                  <a:pt x="205" y="7"/>
                </a:lnTo>
                <a:lnTo>
                  <a:pt x="206" y="7"/>
                </a:lnTo>
                <a:lnTo>
                  <a:pt x="208" y="7"/>
                </a:lnTo>
                <a:lnTo>
                  <a:pt x="209" y="7"/>
                </a:lnTo>
                <a:lnTo>
                  <a:pt x="210" y="7"/>
                </a:lnTo>
                <a:lnTo>
                  <a:pt x="211" y="8"/>
                </a:lnTo>
                <a:lnTo>
                  <a:pt x="212" y="7"/>
                </a:lnTo>
                <a:lnTo>
                  <a:pt x="214" y="7"/>
                </a:lnTo>
                <a:lnTo>
                  <a:pt x="215" y="8"/>
                </a:lnTo>
                <a:lnTo>
                  <a:pt x="217" y="9"/>
                </a:lnTo>
                <a:lnTo>
                  <a:pt x="218" y="10"/>
                </a:lnTo>
                <a:lnTo>
                  <a:pt x="219" y="10"/>
                </a:lnTo>
                <a:lnTo>
                  <a:pt x="220" y="11"/>
                </a:lnTo>
                <a:lnTo>
                  <a:pt x="221" y="11"/>
                </a:lnTo>
                <a:lnTo>
                  <a:pt x="225" y="11"/>
                </a:lnTo>
                <a:lnTo>
                  <a:pt x="229" y="12"/>
                </a:lnTo>
                <a:lnTo>
                  <a:pt x="229" y="13"/>
                </a:lnTo>
                <a:lnTo>
                  <a:pt x="231" y="13"/>
                </a:lnTo>
                <a:lnTo>
                  <a:pt x="232" y="13"/>
                </a:lnTo>
                <a:lnTo>
                  <a:pt x="234" y="12"/>
                </a:lnTo>
                <a:lnTo>
                  <a:pt x="237" y="11"/>
                </a:lnTo>
                <a:lnTo>
                  <a:pt x="240" y="11"/>
                </a:lnTo>
                <a:lnTo>
                  <a:pt x="243" y="12"/>
                </a:lnTo>
                <a:lnTo>
                  <a:pt x="247" y="12"/>
                </a:lnTo>
                <a:lnTo>
                  <a:pt x="248" y="12"/>
                </a:lnTo>
                <a:lnTo>
                  <a:pt x="249" y="11"/>
                </a:lnTo>
                <a:lnTo>
                  <a:pt x="250" y="10"/>
                </a:lnTo>
                <a:lnTo>
                  <a:pt x="252" y="10"/>
                </a:lnTo>
                <a:lnTo>
                  <a:pt x="253" y="10"/>
                </a:lnTo>
                <a:lnTo>
                  <a:pt x="254" y="10"/>
                </a:lnTo>
                <a:lnTo>
                  <a:pt x="256" y="10"/>
                </a:lnTo>
                <a:lnTo>
                  <a:pt x="257" y="11"/>
                </a:lnTo>
                <a:lnTo>
                  <a:pt x="258" y="13"/>
                </a:lnTo>
                <a:lnTo>
                  <a:pt x="260" y="15"/>
                </a:lnTo>
                <a:lnTo>
                  <a:pt x="262" y="15"/>
                </a:lnTo>
                <a:lnTo>
                  <a:pt x="268" y="16"/>
                </a:lnTo>
                <a:lnTo>
                  <a:pt x="269" y="15"/>
                </a:lnTo>
                <a:lnTo>
                  <a:pt x="271" y="14"/>
                </a:lnTo>
                <a:lnTo>
                  <a:pt x="272" y="13"/>
                </a:lnTo>
                <a:lnTo>
                  <a:pt x="274" y="14"/>
                </a:lnTo>
                <a:lnTo>
                  <a:pt x="275" y="14"/>
                </a:lnTo>
                <a:lnTo>
                  <a:pt x="275" y="15"/>
                </a:lnTo>
                <a:lnTo>
                  <a:pt x="275" y="16"/>
                </a:lnTo>
                <a:lnTo>
                  <a:pt x="275" y="17"/>
                </a:lnTo>
                <a:lnTo>
                  <a:pt x="273" y="17"/>
                </a:lnTo>
                <a:lnTo>
                  <a:pt x="272" y="18"/>
                </a:lnTo>
                <a:lnTo>
                  <a:pt x="271" y="22"/>
                </a:lnTo>
                <a:lnTo>
                  <a:pt x="271" y="24"/>
                </a:lnTo>
                <a:lnTo>
                  <a:pt x="271" y="25"/>
                </a:lnTo>
                <a:lnTo>
                  <a:pt x="272" y="29"/>
                </a:lnTo>
                <a:lnTo>
                  <a:pt x="274" y="33"/>
                </a:lnTo>
                <a:lnTo>
                  <a:pt x="275" y="35"/>
                </a:lnTo>
                <a:lnTo>
                  <a:pt x="275" y="36"/>
                </a:lnTo>
                <a:lnTo>
                  <a:pt x="277" y="39"/>
                </a:lnTo>
                <a:lnTo>
                  <a:pt x="279" y="39"/>
                </a:lnTo>
                <a:lnTo>
                  <a:pt x="280" y="39"/>
                </a:lnTo>
                <a:lnTo>
                  <a:pt x="281" y="39"/>
                </a:lnTo>
                <a:lnTo>
                  <a:pt x="283" y="38"/>
                </a:lnTo>
                <a:lnTo>
                  <a:pt x="284" y="36"/>
                </a:lnTo>
                <a:lnTo>
                  <a:pt x="286" y="33"/>
                </a:lnTo>
                <a:lnTo>
                  <a:pt x="288" y="28"/>
                </a:lnTo>
                <a:lnTo>
                  <a:pt x="289" y="28"/>
                </a:lnTo>
                <a:lnTo>
                  <a:pt x="291" y="28"/>
                </a:lnTo>
                <a:lnTo>
                  <a:pt x="292" y="28"/>
                </a:lnTo>
                <a:lnTo>
                  <a:pt x="294" y="29"/>
                </a:lnTo>
                <a:lnTo>
                  <a:pt x="294" y="30"/>
                </a:lnTo>
                <a:lnTo>
                  <a:pt x="295" y="32"/>
                </a:lnTo>
                <a:lnTo>
                  <a:pt x="295" y="36"/>
                </a:lnTo>
                <a:lnTo>
                  <a:pt x="295" y="37"/>
                </a:lnTo>
                <a:lnTo>
                  <a:pt x="295" y="46"/>
                </a:lnTo>
                <a:lnTo>
                  <a:pt x="300" y="49"/>
                </a:lnTo>
                <a:lnTo>
                  <a:pt x="301" y="49"/>
                </a:lnTo>
                <a:lnTo>
                  <a:pt x="301" y="48"/>
                </a:lnTo>
                <a:lnTo>
                  <a:pt x="302" y="46"/>
                </a:lnTo>
                <a:lnTo>
                  <a:pt x="302" y="45"/>
                </a:lnTo>
                <a:lnTo>
                  <a:pt x="302" y="44"/>
                </a:lnTo>
                <a:lnTo>
                  <a:pt x="301" y="42"/>
                </a:lnTo>
                <a:lnTo>
                  <a:pt x="302" y="39"/>
                </a:lnTo>
                <a:lnTo>
                  <a:pt x="301" y="39"/>
                </a:lnTo>
                <a:lnTo>
                  <a:pt x="301" y="38"/>
                </a:lnTo>
                <a:lnTo>
                  <a:pt x="301" y="36"/>
                </a:lnTo>
                <a:lnTo>
                  <a:pt x="302" y="34"/>
                </a:lnTo>
                <a:lnTo>
                  <a:pt x="303" y="33"/>
                </a:lnTo>
                <a:lnTo>
                  <a:pt x="304" y="33"/>
                </a:lnTo>
                <a:lnTo>
                  <a:pt x="303" y="31"/>
                </a:lnTo>
                <a:lnTo>
                  <a:pt x="304" y="30"/>
                </a:lnTo>
                <a:lnTo>
                  <a:pt x="305" y="29"/>
                </a:lnTo>
                <a:lnTo>
                  <a:pt x="306" y="29"/>
                </a:lnTo>
                <a:lnTo>
                  <a:pt x="309" y="29"/>
                </a:lnTo>
                <a:lnTo>
                  <a:pt x="310" y="28"/>
                </a:lnTo>
                <a:lnTo>
                  <a:pt x="312" y="28"/>
                </a:lnTo>
                <a:lnTo>
                  <a:pt x="315" y="29"/>
                </a:lnTo>
                <a:lnTo>
                  <a:pt x="316" y="29"/>
                </a:lnTo>
                <a:lnTo>
                  <a:pt x="317" y="29"/>
                </a:lnTo>
                <a:lnTo>
                  <a:pt x="318" y="29"/>
                </a:lnTo>
                <a:lnTo>
                  <a:pt x="320" y="29"/>
                </a:lnTo>
                <a:lnTo>
                  <a:pt x="321" y="26"/>
                </a:lnTo>
                <a:lnTo>
                  <a:pt x="323" y="26"/>
                </a:lnTo>
                <a:lnTo>
                  <a:pt x="324" y="26"/>
                </a:lnTo>
                <a:lnTo>
                  <a:pt x="326" y="26"/>
                </a:lnTo>
                <a:lnTo>
                  <a:pt x="327" y="26"/>
                </a:lnTo>
                <a:lnTo>
                  <a:pt x="330" y="27"/>
                </a:lnTo>
                <a:lnTo>
                  <a:pt x="332" y="26"/>
                </a:lnTo>
                <a:lnTo>
                  <a:pt x="333" y="26"/>
                </a:lnTo>
                <a:lnTo>
                  <a:pt x="335" y="25"/>
                </a:lnTo>
                <a:lnTo>
                  <a:pt x="337" y="26"/>
                </a:lnTo>
                <a:lnTo>
                  <a:pt x="338" y="26"/>
                </a:lnTo>
                <a:lnTo>
                  <a:pt x="339" y="26"/>
                </a:lnTo>
                <a:lnTo>
                  <a:pt x="340" y="25"/>
                </a:lnTo>
                <a:lnTo>
                  <a:pt x="341" y="25"/>
                </a:lnTo>
                <a:lnTo>
                  <a:pt x="343" y="26"/>
                </a:lnTo>
                <a:lnTo>
                  <a:pt x="344" y="27"/>
                </a:lnTo>
                <a:lnTo>
                  <a:pt x="345" y="27"/>
                </a:lnTo>
                <a:lnTo>
                  <a:pt x="347" y="27"/>
                </a:lnTo>
                <a:lnTo>
                  <a:pt x="348" y="26"/>
                </a:lnTo>
                <a:lnTo>
                  <a:pt x="349" y="26"/>
                </a:lnTo>
                <a:lnTo>
                  <a:pt x="349" y="25"/>
                </a:lnTo>
                <a:lnTo>
                  <a:pt x="347" y="23"/>
                </a:lnTo>
                <a:lnTo>
                  <a:pt x="346" y="23"/>
                </a:lnTo>
                <a:lnTo>
                  <a:pt x="347" y="20"/>
                </a:lnTo>
                <a:lnTo>
                  <a:pt x="347" y="19"/>
                </a:lnTo>
                <a:lnTo>
                  <a:pt x="348" y="19"/>
                </a:lnTo>
                <a:lnTo>
                  <a:pt x="349" y="20"/>
                </a:lnTo>
                <a:lnTo>
                  <a:pt x="350" y="20"/>
                </a:lnTo>
                <a:lnTo>
                  <a:pt x="351" y="22"/>
                </a:lnTo>
                <a:lnTo>
                  <a:pt x="351" y="23"/>
                </a:lnTo>
                <a:lnTo>
                  <a:pt x="352" y="24"/>
                </a:lnTo>
                <a:lnTo>
                  <a:pt x="353" y="24"/>
                </a:lnTo>
                <a:lnTo>
                  <a:pt x="353" y="26"/>
                </a:lnTo>
                <a:lnTo>
                  <a:pt x="355" y="26"/>
                </a:lnTo>
                <a:lnTo>
                  <a:pt x="356" y="27"/>
                </a:lnTo>
                <a:lnTo>
                  <a:pt x="358" y="27"/>
                </a:lnTo>
                <a:lnTo>
                  <a:pt x="359" y="27"/>
                </a:lnTo>
                <a:lnTo>
                  <a:pt x="361" y="26"/>
                </a:lnTo>
                <a:lnTo>
                  <a:pt x="361" y="25"/>
                </a:lnTo>
                <a:lnTo>
                  <a:pt x="363" y="26"/>
                </a:lnTo>
                <a:lnTo>
                  <a:pt x="364" y="24"/>
                </a:lnTo>
                <a:lnTo>
                  <a:pt x="364" y="23"/>
                </a:lnTo>
                <a:lnTo>
                  <a:pt x="364" y="22"/>
                </a:lnTo>
                <a:lnTo>
                  <a:pt x="364" y="20"/>
                </a:lnTo>
                <a:lnTo>
                  <a:pt x="365" y="20"/>
                </a:lnTo>
                <a:lnTo>
                  <a:pt x="366" y="20"/>
                </a:lnTo>
                <a:lnTo>
                  <a:pt x="367" y="21"/>
                </a:lnTo>
                <a:lnTo>
                  <a:pt x="368" y="23"/>
                </a:lnTo>
                <a:lnTo>
                  <a:pt x="369" y="25"/>
                </a:lnTo>
                <a:lnTo>
                  <a:pt x="371" y="26"/>
                </a:lnTo>
                <a:lnTo>
                  <a:pt x="372" y="26"/>
                </a:lnTo>
                <a:lnTo>
                  <a:pt x="373" y="24"/>
                </a:lnTo>
                <a:lnTo>
                  <a:pt x="373" y="23"/>
                </a:lnTo>
                <a:lnTo>
                  <a:pt x="373" y="21"/>
                </a:lnTo>
                <a:lnTo>
                  <a:pt x="374" y="20"/>
                </a:lnTo>
                <a:lnTo>
                  <a:pt x="373" y="20"/>
                </a:lnTo>
                <a:lnTo>
                  <a:pt x="373" y="19"/>
                </a:lnTo>
                <a:lnTo>
                  <a:pt x="373" y="18"/>
                </a:lnTo>
                <a:lnTo>
                  <a:pt x="374" y="17"/>
                </a:lnTo>
                <a:lnTo>
                  <a:pt x="375" y="16"/>
                </a:lnTo>
                <a:lnTo>
                  <a:pt x="376" y="17"/>
                </a:lnTo>
                <a:lnTo>
                  <a:pt x="379" y="16"/>
                </a:lnTo>
                <a:lnTo>
                  <a:pt x="381" y="16"/>
                </a:lnTo>
                <a:lnTo>
                  <a:pt x="382" y="16"/>
                </a:lnTo>
                <a:lnTo>
                  <a:pt x="383" y="16"/>
                </a:lnTo>
                <a:lnTo>
                  <a:pt x="385" y="15"/>
                </a:lnTo>
                <a:lnTo>
                  <a:pt x="387" y="17"/>
                </a:lnTo>
                <a:lnTo>
                  <a:pt x="387" y="18"/>
                </a:lnTo>
                <a:lnTo>
                  <a:pt x="388" y="19"/>
                </a:lnTo>
                <a:lnTo>
                  <a:pt x="389" y="20"/>
                </a:lnTo>
                <a:lnTo>
                  <a:pt x="390" y="20"/>
                </a:lnTo>
                <a:lnTo>
                  <a:pt x="392" y="20"/>
                </a:lnTo>
                <a:lnTo>
                  <a:pt x="393" y="19"/>
                </a:lnTo>
                <a:lnTo>
                  <a:pt x="393" y="17"/>
                </a:lnTo>
                <a:lnTo>
                  <a:pt x="394" y="17"/>
                </a:lnTo>
                <a:lnTo>
                  <a:pt x="396" y="17"/>
                </a:lnTo>
                <a:lnTo>
                  <a:pt x="397" y="16"/>
                </a:lnTo>
                <a:lnTo>
                  <a:pt x="399" y="16"/>
                </a:lnTo>
                <a:lnTo>
                  <a:pt x="400" y="15"/>
                </a:lnTo>
                <a:lnTo>
                  <a:pt x="401" y="14"/>
                </a:lnTo>
                <a:lnTo>
                  <a:pt x="402" y="14"/>
                </a:lnTo>
                <a:lnTo>
                  <a:pt x="403" y="16"/>
                </a:lnTo>
                <a:lnTo>
                  <a:pt x="404" y="17"/>
                </a:lnTo>
                <a:lnTo>
                  <a:pt x="405" y="18"/>
                </a:lnTo>
                <a:lnTo>
                  <a:pt x="404" y="19"/>
                </a:lnTo>
                <a:lnTo>
                  <a:pt x="404" y="20"/>
                </a:lnTo>
                <a:lnTo>
                  <a:pt x="405" y="21"/>
                </a:lnTo>
                <a:lnTo>
                  <a:pt x="405" y="22"/>
                </a:lnTo>
                <a:lnTo>
                  <a:pt x="406" y="23"/>
                </a:lnTo>
                <a:lnTo>
                  <a:pt x="407" y="23"/>
                </a:lnTo>
                <a:lnTo>
                  <a:pt x="408" y="23"/>
                </a:lnTo>
                <a:lnTo>
                  <a:pt x="410" y="24"/>
                </a:lnTo>
                <a:lnTo>
                  <a:pt x="411" y="24"/>
                </a:lnTo>
                <a:lnTo>
                  <a:pt x="412" y="25"/>
                </a:lnTo>
                <a:lnTo>
                  <a:pt x="413" y="26"/>
                </a:lnTo>
                <a:lnTo>
                  <a:pt x="414" y="28"/>
                </a:lnTo>
                <a:lnTo>
                  <a:pt x="416" y="28"/>
                </a:lnTo>
                <a:lnTo>
                  <a:pt x="417" y="29"/>
                </a:lnTo>
                <a:lnTo>
                  <a:pt x="417" y="30"/>
                </a:lnTo>
                <a:lnTo>
                  <a:pt x="417" y="31"/>
                </a:lnTo>
                <a:lnTo>
                  <a:pt x="418" y="32"/>
                </a:lnTo>
                <a:lnTo>
                  <a:pt x="419" y="33"/>
                </a:lnTo>
                <a:lnTo>
                  <a:pt x="418" y="36"/>
                </a:lnTo>
                <a:lnTo>
                  <a:pt x="417" y="36"/>
                </a:lnTo>
                <a:lnTo>
                  <a:pt x="416" y="37"/>
                </a:lnTo>
                <a:lnTo>
                  <a:pt x="416" y="38"/>
                </a:lnTo>
                <a:lnTo>
                  <a:pt x="415" y="39"/>
                </a:lnTo>
                <a:lnTo>
                  <a:pt x="415" y="40"/>
                </a:lnTo>
                <a:lnTo>
                  <a:pt x="415" y="41"/>
                </a:lnTo>
                <a:lnTo>
                  <a:pt x="415" y="42"/>
                </a:lnTo>
                <a:lnTo>
                  <a:pt x="414" y="42"/>
                </a:lnTo>
                <a:lnTo>
                  <a:pt x="414" y="43"/>
                </a:lnTo>
                <a:lnTo>
                  <a:pt x="414" y="44"/>
                </a:lnTo>
                <a:lnTo>
                  <a:pt x="414" y="45"/>
                </a:lnTo>
                <a:lnTo>
                  <a:pt x="415" y="45"/>
                </a:lnTo>
                <a:lnTo>
                  <a:pt x="414" y="45"/>
                </a:lnTo>
                <a:lnTo>
                  <a:pt x="415" y="45"/>
                </a:lnTo>
                <a:lnTo>
                  <a:pt x="415" y="46"/>
                </a:lnTo>
                <a:lnTo>
                  <a:pt x="415" y="47"/>
                </a:lnTo>
                <a:lnTo>
                  <a:pt x="414" y="47"/>
                </a:lnTo>
                <a:lnTo>
                  <a:pt x="415" y="48"/>
                </a:lnTo>
                <a:lnTo>
                  <a:pt x="414" y="48"/>
                </a:lnTo>
                <a:lnTo>
                  <a:pt x="414" y="49"/>
                </a:lnTo>
                <a:lnTo>
                  <a:pt x="415" y="49"/>
                </a:lnTo>
                <a:lnTo>
                  <a:pt x="414" y="49"/>
                </a:lnTo>
                <a:lnTo>
                  <a:pt x="416" y="51"/>
                </a:lnTo>
                <a:lnTo>
                  <a:pt x="417" y="52"/>
                </a:lnTo>
                <a:lnTo>
                  <a:pt x="419" y="52"/>
                </a:lnTo>
                <a:lnTo>
                  <a:pt x="420" y="53"/>
                </a:lnTo>
                <a:lnTo>
                  <a:pt x="421" y="54"/>
                </a:lnTo>
                <a:lnTo>
                  <a:pt x="422" y="54"/>
                </a:lnTo>
                <a:lnTo>
                  <a:pt x="425" y="55"/>
                </a:lnTo>
                <a:lnTo>
                  <a:pt x="425" y="57"/>
                </a:lnTo>
                <a:lnTo>
                  <a:pt x="425" y="58"/>
                </a:lnTo>
                <a:lnTo>
                  <a:pt x="426" y="60"/>
                </a:lnTo>
                <a:lnTo>
                  <a:pt x="427" y="60"/>
                </a:lnTo>
                <a:lnTo>
                  <a:pt x="426" y="61"/>
                </a:lnTo>
                <a:lnTo>
                  <a:pt x="426" y="62"/>
                </a:lnTo>
                <a:lnTo>
                  <a:pt x="428" y="62"/>
                </a:lnTo>
                <a:lnTo>
                  <a:pt x="428" y="63"/>
                </a:lnTo>
                <a:lnTo>
                  <a:pt x="428" y="64"/>
                </a:lnTo>
                <a:lnTo>
                  <a:pt x="428" y="65"/>
                </a:lnTo>
                <a:lnTo>
                  <a:pt x="428" y="67"/>
                </a:lnTo>
                <a:lnTo>
                  <a:pt x="428" y="68"/>
                </a:lnTo>
                <a:lnTo>
                  <a:pt x="427" y="68"/>
                </a:lnTo>
                <a:lnTo>
                  <a:pt x="425" y="68"/>
                </a:lnTo>
                <a:lnTo>
                  <a:pt x="424" y="68"/>
                </a:lnTo>
                <a:lnTo>
                  <a:pt x="423" y="68"/>
                </a:lnTo>
                <a:lnTo>
                  <a:pt x="423" y="69"/>
                </a:lnTo>
                <a:lnTo>
                  <a:pt x="422" y="70"/>
                </a:lnTo>
                <a:lnTo>
                  <a:pt x="423" y="71"/>
                </a:lnTo>
                <a:lnTo>
                  <a:pt x="422" y="71"/>
                </a:lnTo>
                <a:lnTo>
                  <a:pt x="422" y="73"/>
                </a:lnTo>
                <a:lnTo>
                  <a:pt x="421" y="74"/>
                </a:lnTo>
                <a:lnTo>
                  <a:pt x="420" y="75"/>
                </a:lnTo>
                <a:lnTo>
                  <a:pt x="419" y="75"/>
                </a:lnTo>
                <a:lnTo>
                  <a:pt x="420" y="77"/>
                </a:lnTo>
                <a:lnTo>
                  <a:pt x="419" y="79"/>
                </a:lnTo>
                <a:lnTo>
                  <a:pt x="418" y="81"/>
                </a:lnTo>
                <a:lnTo>
                  <a:pt x="419" y="84"/>
                </a:lnTo>
                <a:lnTo>
                  <a:pt x="420" y="85"/>
                </a:lnTo>
                <a:lnTo>
                  <a:pt x="422" y="85"/>
                </a:lnTo>
                <a:lnTo>
                  <a:pt x="422" y="87"/>
                </a:lnTo>
                <a:lnTo>
                  <a:pt x="423" y="87"/>
                </a:lnTo>
                <a:lnTo>
                  <a:pt x="424" y="88"/>
                </a:lnTo>
                <a:lnTo>
                  <a:pt x="425" y="88"/>
                </a:lnTo>
                <a:lnTo>
                  <a:pt x="425" y="90"/>
                </a:lnTo>
                <a:lnTo>
                  <a:pt x="425" y="91"/>
                </a:lnTo>
                <a:lnTo>
                  <a:pt x="424" y="91"/>
                </a:lnTo>
                <a:lnTo>
                  <a:pt x="425" y="92"/>
                </a:lnTo>
                <a:lnTo>
                  <a:pt x="425" y="93"/>
                </a:lnTo>
                <a:lnTo>
                  <a:pt x="425" y="94"/>
                </a:lnTo>
                <a:lnTo>
                  <a:pt x="425" y="95"/>
                </a:lnTo>
                <a:lnTo>
                  <a:pt x="425" y="96"/>
                </a:lnTo>
                <a:lnTo>
                  <a:pt x="426" y="97"/>
                </a:lnTo>
                <a:lnTo>
                  <a:pt x="427" y="97"/>
                </a:lnTo>
                <a:lnTo>
                  <a:pt x="428" y="97"/>
                </a:lnTo>
                <a:lnTo>
                  <a:pt x="427" y="98"/>
                </a:lnTo>
                <a:lnTo>
                  <a:pt x="426" y="99"/>
                </a:lnTo>
                <a:lnTo>
                  <a:pt x="426" y="100"/>
                </a:lnTo>
                <a:lnTo>
                  <a:pt x="427" y="101"/>
                </a:lnTo>
                <a:lnTo>
                  <a:pt x="426" y="102"/>
                </a:lnTo>
                <a:lnTo>
                  <a:pt x="427" y="103"/>
                </a:lnTo>
                <a:lnTo>
                  <a:pt x="427" y="104"/>
                </a:lnTo>
                <a:lnTo>
                  <a:pt x="428" y="104"/>
                </a:lnTo>
                <a:lnTo>
                  <a:pt x="428" y="105"/>
                </a:lnTo>
                <a:lnTo>
                  <a:pt x="429" y="105"/>
                </a:lnTo>
                <a:lnTo>
                  <a:pt x="431" y="105"/>
                </a:lnTo>
                <a:lnTo>
                  <a:pt x="431" y="106"/>
                </a:lnTo>
                <a:lnTo>
                  <a:pt x="430" y="107"/>
                </a:lnTo>
                <a:lnTo>
                  <a:pt x="431" y="107"/>
                </a:lnTo>
                <a:lnTo>
                  <a:pt x="431" y="108"/>
                </a:lnTo>
                <a:lnTo>
                  <a:pt x="431" y="109"/>
                </a:lnTo>
                <a:lnTo>
                  <a:pt x="432" y="110"/>
                </a:lnTo>
                <a:lnTo>
                  <a:pt x="433" y="110"/>
                </a:lnTo>
                <a:lnTo>
                  <a:pt x="432" y="111"/>
                </a:lnTo>
                <a:lnTo>
                  <a:pt x="433" y="112"/>
                </a:lnTo>
                <a:lnTo>
                  <a:pt x="433" y="113"/>
                </a:lnTo>
                <a:lnTo>
                  <a:pt x="434" y="114"/>
                </a:lnTo>
                <a:lnTo>
                  <a:pt x="434" y="115"/>
                </a:lnTo>
                <a:lnTo>
                  <a:pt x="436" y="116"/>
                </a:lnTo>
                <a:lnTo>
                  <a:pt x="435" y="117"/>
                </a:lnTo>
                <a:lnTo>
                  <a:pt x="434" y="117"/>
                </a:lnTo>
                <a:lnTo>
                  <a:pt x="435" y="118"/>
                </a:lnTo>
                <a:lnTo>
                  <a:pt x="434" y="119"/>
                </a:lnTo>
                <a:lnTo>
                  <a:pt x="434" y="120"/>
                </a:lnTo>
                <a:lnTo>
                  <a:pt x="435" y="120"/>
                </a:lnTo>
                <a:lnTo>
                  <a:pt x="434" y="120"/>
                </a:lnTo>
                <a:lnTo>
                  <a:pt x="435" y="120"/>
                </a:lnTo>
                <a:lnTo>
                  <a:pt x="436" y="121"/>
                </a:lnTo>
                <a:lnTo>
                  <a:pt x="437" y="120"/>
                </a:lnTo>
                <a:lnTo>
                  <a:pt x="437" y="121"/>
                </a:lnTo>
                <a:lnTo>
                  <a:pt x="437" y="120"/>
                </a:lnTo>
                <a:lnTo>
                  <a:pt x="438" y="120"/>
                </a:lnTo>
                <a:lnTo>
                  <a:pt x="438" y="121"/>
                </a:lnTo>
                <a:lnTo>
                  <a:pt x="439" y="120"/>
                </a:lnTo>
                <a:lnTo>
                  <a:pt x="440" y="121"/>
                </a:lnTo>
                <a:lnTo>
                  <a:pt x="441" y="121"/>
                </a:lnTo>
                <a:lnTo>
                  <a:pt x="441" y="120"/>
                </a:lnTo>
                <a:lnTo>
                  <a:pt x="442" y="120"/>
                </a:lnTo>
                <a:lnTo>
                  <a:pt x="443" y="120"/>
                </a:lnTo>
                <a:lnTo>
                  <a:pt x="445" y="120"/>
                </a:lnTo>
                <a:lnTo>
                  <a:pt x="445" y="119"/>
                </a:lnTo>
                <a:lnTo>
                  <a:pt x="445" y="118"/>
                </a:lnTo>
                <a:lnTo>
                  <a:pt x="446" y="118"/>
                </a:lnTo>
                <a:lnTo>
                  <a:pt x="447" y="118"/>
                </a:lnTo>
                <a:lnTo>
                  <a:pt x="447" y="117"/>
                </a:lnTo>
                <a:lnTo>
                  <a:pt x="448" y="117"/>
                </a:lnTo>
                <a:lnTo>
                  <a:pt x="450" y="117"/>
                </a:lnTo>
                <a:lnTo>
                  <a:pt x="451" y="117"/>
                </a:lnTo>
                <a:lnTo>
                  <a:pt x="452" y="117"/>
                </a:lnTo>
                <a:lnTo>
                  <a:pt x="453" y="117"/>
                </a:lnTo>
                <a:lnTo>
                  <a:pt x="454" y="119"/>
                </a:lnTo>
                <a:lnTo>
                  <a:pt x="455" y="119"/>
                </a:lnTo>
                <a:lnTo>
                  <a:pt x="455" y="118"/>
                </a:lnTo>
                <a:lnTo>
                  <a:pt x="456" y="119"/>
                </a:lnTo>
                <a:lnTo>
                  <a:pt x="456" y="120"/>
                </a:lnTo>
                <a:lnTo>
                  <a:pt x="457" y="118"/>
                </a:lnTo>
                <a:lnTo>
                  <a:pt x="458" y="117"/>
                </a:lnTo>
                <a:lnTo>
                  <a:pt x="459" y="117"/>
                </a:lnTo>
                <a:lnTo>
                  <a:pt x="460" y="117"/>
                </a:lnTo>
                <a:lnTo>
                  <a:pt x="460" y="118"/>
                </a:lnTo>
                <a:lnTo>
                  <a:pt x="460" y="119"/>
                </a:lnTo>
                <a:lnTo>
                  <a:pt x="461" y="120"/>
                </a:lnTo>
                <a:lnTo>
                  <a:pt x="462" y="120"/>
                </a:lnTo>
                <a:lnTo>
                  <a:pt x="463" y="120"/>
                </a:lnTo>
                <a:lnTo>
                  <a:pt x="463" y="121"/>
                </a:lnTo>
                <a:lnTo>
                  <a:pt x="463" y="122"/>
                </a:lnTo>
                <a:lnTo>
                  <a:pt x="463" y="123"/>
                </a:lnTo>
                <a:lnTo>
                  <a:pt x="464" y="123"/>
                </a:lnTo>
                <a:lnTo>
                  <a:pt x="465" y="121"/>
                </a:lnTo>
                <a:lnTo>
                  <a:pt x="465" y="122"/>
                </a:lnTo>
                <a:lnTo>
                  <a:pt x="466" y="122"/>
                </a:lnTo>
                <a:lnTo>
                  <a:pt x="468" y="122"/>
                </a:lnTo>
                <a:lnTo>
                  <a:pt x="468" y="123"/>
                </a:lnTo>
                <a:lnTo>
                  <a:pt x="469" y="123"/>
                </a:lnTo>
                <a:lnTo>
                  <a:pt x="470" y="124"/>
                </a:lnTo>
                <a:lnTo>
                  <a:pt x="470" y="125"/>
                </a:lnTo>
                <a:lnTo>
                  <a:pt x="470" y="126"/>
                </a:lnTo>
                <a:lnTo>
                  <a:pt x="469" y="127"/>
                </a:lnTo>
                <a:lnTo>
                  <a:pt x="470" y="127"/>
                </a:lnTo>
                <a:lnTo>
                  <a:pt x="469" y="128"/>
                </a:lnTo>
                <a:lnTo>
                  <a:pt x="469" y="129"/>
                </a:lnTo>
                <a:lnTo>
                  <a:pt x="470" y="129"/>
                </a:lnTo>
                <a:lnTo>
                  <a:pt x="471" y="130"/>
                </a:lnTo>
                <a:lnTo>
                  <a:pt x="471" y="131"/>
                </a:lnTo>
                <a:lnTo>
                  <a:pt x="470" y="131"/>
                </a:lnTo>
                <a:lnTo>
                  <a:pt x="470" y="132"/>
                </a:lnTo>
                <a:lnTo>
                  <a:pt x="469" y="133"/>
                </a:lnTo>
                <a:lnTo>
                  <a:pt x="469" y="134"/>
                </a:lnTo>
                <a:lnTo>
                  <a:pt x="470" y="134"/>
                </a:lnTo>
                <a:lnTo>
                  <a:pt x="469" y="135"/>
                </a:lnTo>
                <a:lnTo>
                  <a:pt x="468" y="136"/>
                </a:lnTo>
                <a:lnTo>
                  <a:pt x="467" y="136"/>
                </a:lnTo>
                <a:lnTo>
                  <a:pt x="468" y="137"/>
                </a:lnTo>
                <a:lnTo>
                  <a:pt x="467" y="138"/>
                </a:lnTo>
                <a:lnTo>
                  <a:pt x="466" y="138"/>
                </a:lnTo>
                <a:lnTo>
                  <a:pt x="466" y="140"/>
                </a:lnTo>
                <a:lnTo>
                  <a:pt x="465" y="140"/>
                </a:lnTo>
                <a:lnTo>
                  <a:pt x="463" y="140"/>
                </a:lnTo>
                <a:lnTo>
                  <a:pt x="462" y="140"/>
                </a:lnTo>
                <a:lnTo>
                  <a:pt x="462" y="141"/>
                </a:lnTo>
                <a:lnTo>
                  <a:pt x="462" y="143"/>
                </a:lnTo>
                <a:lnTo>
                  <a:pt x="462" y="144"/>
                </a:lnTo>
                <a:lnTo>
                  <a:pt x="462" y="146"/>
                </a:lnTo>
                <a:lnTo>
                  <a:pt x="461" y="146"/>
                </a:lnTo>
                <a:lnTo>
                  <a:pt x="460" y="146"/>
                </a:lnTo>
                <a:lnTo>
                  <a:pt x="460" y="147"/>
                </a:lnTo>
                <a:lnTo>
                  <a:pt x="460" y="148"/>
                </a:lnTo>
                <a:lnTo>
                  <a:pt x="459" y="149"/>
                </a:lnTo>
                <a:lnTo>
                  <a:pt x="458" y="150"/>
                </a:lnTo>
                <a:lnTo>
                  <a:pt x="457" y="151"/>
                </a:lnTo>
                <a:lnTo>
                  <a:pt x="458" y="152"/>
                </a:lnTo>
                <a:lnTo>
                  <a:pt x="459" y="152"/>
                </a:lnTo>
                <a:lnTo>
                  <a:pt x="460" y="153"/>
                </a:lnTo>
                <a:lnTo>
                  <a:pt x="460" y="154"/>
                </a:lnTo>
                <a:lnTo>
                  <a:pt x="460" y="156"/>
                </a:lnTo>
                <a:lnTo>
                  <a:pt x="459" y="156"/>
                </a:lnTo>
                <a:lnTo>
                  <a:pt x="459" y="157"/>
                </a:lnTo>
                <a:lnTo>
                  <a:pt x="459" y="158"/>
                </a:lnTo>
                <a:lnTo>
                  <a:pt x="460" y="159"/>
                </a:lnTo>
                <a:lnTo>
                  <a:pt x="460" y="161"/>
                </a:lnTo>
                <a:lnTo>
                  <a:pt x="461" y="162"/>
                </a:lnTo>
                <a:lnTo>
                  <a:pt x="462" y="162"/>
                </a:lnTo>
                <a:lnTo>
                  <a:pt x="463" y="162"/>
                </a:lnTo>
                <a:lnTo>
                  <a:pt x="463" y="163"/>
                </a:lnTo>
                <a:lnTo>
                  <a:pt x="463" y="164"/>
                </a:lnTo>
                <a:lnTo>
                  <a:pt x="461" y="164"/>
                </a:lnTo>
                <a:lnTo>
                  <a:pt x="460" y="164"/>
                </a:lnTo>
                <a:lnTo>
                  <a:pt x="460" y="165"/>
                </a:lnTo>
                <a:lnTo>
                  <a:pt x="459" y="165"/>
                </a:lnTo>
                <a:lnTo>
                  <a:pt x="458" y="165"/>
                </a:lnTo>
                <a:lnTo>
                  <a:pt x="457" y="165"/>
                </a:lnTo>
                <a:lnTo>
                  <a:pt x="458" y="167"/>
                </a:lnTo>
                <a:lnTo>
                  <a:pt x="460" y="168"/>
                </a:lnTo>
                <a:lnTo>
                  <a:pt x="459" y="168"/>
                </a:lnTo>
                <a:lnTo>
                  <a:pt x="458" y="169"/>
                </a:lnTo>
                <a:lnTo>
                  <a:pt x="457" y="169"/>
                </a:lnTo>
                <a:lnTo>
                  <a:pt x="456" y="169"/>
                </a:lnTo>
                <a:lnTo>
                  <a:pt x="455" y="169"/>
                </a:lnTo>
                <a:lnTo>
                  <a:pt x="456" y="169"/>
                </a:lnTo>
                <a:lnTo>
                  <a:pt x="456" y="170"/>
                </a:lnTo>
                <a:lnTo>
                  <a:pt x="457" y="170"/>
                </a:lnTo>
                <a:lnTo>
                  <a:pt x="458" y="170"/>
                </a:lnTo>
                <a:lnTo>
                  <a:pt x="459" y="170"/>
                </a:lnTo>
                <a:lnTo>
                  <a:pt x="460" y="170"/>
                </a:lnTo>
                <a:lnTo>
                  <a:pt x="461" y="171"/>
                </a:lnTo>
                <a:lnTo>
                  <a:pt x="462" y="171"/>
                </a:lnTo>
                <a:lnTo>
                  <a:pt x="463" y="172"/>
                </a:lnTo>
                <a:lnTo>
                  <a:pt x="463" y="173"/>
                </a:lnTo>
                <a:lnTo>
                  <a:pt x="464" y="173"/>
                </a:lnTo>
                <a:lnTo>
                  <a:pt x="463" y="174"/>
                </a:lnTo>
                <a:lnTo>
                  <a:pt x="461" y="175"/>
                </a:lnTo>
                <a:lnTo>
                  <a:pt x="460" y="176"/>
                </a:lnTo>
                <a:lnTo>
                  <a:pt x="459" y="176"/>
                </a:lnTo>
                <a:lnTo>
                  <a:pt x="458" y="179"/>
                </a:lnTo>
                <a:lnTo>
                  <a:pt x="457" y="181"/>
                </a:lnTo>
                <a:lnTo>
                  <a:pt x="457" y="182"/>
                </a:lnTo>
                <a:lnTo>
                  <a:pt x="457" y="181"/>
                </a:lnTo>
                <a:lnTo>
                  <a:pt x="457" y="182"/>
                </a:lnTo>
                <a:lnTo>
                  <a:pt x="456" y="182"/>
                </a:lnTo>
                <a:lnTo>
                  <a:pt x="456" y="183"/>
                </a:lnTo>
                <a:lnTo>
                  <a:pt x="457" y="183"/>
                </a:lnTo>
                <a:lnTo>
                  <a:pt x="456" y="184"/>
                </a:lnTo>
                <a:lnTo>
                  <a:pt x="457" y="185"/>
                </a:lnTo>
                <a:lnTo>
                  <a:pt x="456" y="185"/>
                </a:lnTo>
                <a:lnTo>
                  <a:pt x="455" y="185"/>
                </a:lnTo>
                <a:lnTo>
                  <a:pt x="455" y="186"/>
                </a:lnTo>
                <a:lnTo>
                  <a:pt x="456" y="186"/>
                </a:lnTo>
                <a:lnTo>
                  <a:pt x="457" y="187"/>
                </a:lnTo>
                <a:lnTo>
                  <a:pt x="457" y="188"/>
                </a:lnTo>
                <a:lnTo>
                  <a:pt x="457" y="189"/>
                </a:lnTo>
                <a:lnTo>
                  <a:pt x="458" y="189"/>
                </a:lnTo>
                <a:lnTo>
                  <a:pt x="458" y="190"/>
                </a:lnTo>
                <a:lnTo>
                  <a:pt x="460" y="190"/>
                </a:lnTo>
                <a:lnTo>
                  <a:pt x="459" y="191"/>
                </a:lnTo>
                <a:lnTo>
                  <a:pt x="460" y="191"/>
                </a:lnTo>
                <a:lnTo>
                  <a:pt x="459" y="193"/>
                </a:lnTo>
                <a:lnTo>
                  <a:pt x="459" y="194"/>
                </a:lnTo>
                <a:lnTo>
                  <a:pt x="460" y="194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5" y="195"/>
                </a:lnTo>
                <a:lnTo>
                  <a:pt x="465" y="196"/>
                </a:lnTo>
                <a:lnTo>
                  <a:pt x="466" y="196"/>
                </a:lnTo>
                <a:lnTo>
                  <a:pt x="467" y="196"/>
                </a:lnTo>
                <a:lnTo>
                  <a:pt x="468" y="196"/>
                </a:lnTo>
                <a:lnTo>
                  <a:pt x="467" y="197"/>
                </a:lnTo>
                <a:lnTo>
                  <a:pt x="467" y="198"/>
                </a:lnTo>
                <a:lnTo>
                  <a:pt x="468" y="198"/>
                </a:lnTo>
                <a:lnTo>
                  <a:pt x="468" y="199"/>
                </a:lnTo>
                <a:lnTo>
                  <a:pt x="471" y="200"/>
                </a:lnTo>
                <a:lnTo>
                  <a:pt x="471" y="201"/>
                </a:lnTo>
                <a:lnTo>
                  <a:pt x="472" y="201"/>
                </a:lnTo>
                <a:lnTo>
                  <a:pt x="473" y="201"/>
                </a:lnTo>
                <a:lnTo>
                  <a:pt x="474" y="201"/>
                </a:lnTo>
                <a:lnTo>
                  <a:pt x="474" y="202"/>
                </a:lnTo>
                <a:lnTo>
                  <a:pt x="475" y="202"/>
                </a:lnTo>
                <a:lnTo>
                  <a:pt x="475" y="203"/>
                </a:lnTo>
                <a:lnTo>
                  <a:pt x="476" y="203"/>
                </a:lnTo>
                <a:lnTo>
                  <a:pt x="477" y="203"/>
                </a:lnTo>
                <a:lnTo>
                  <a:pt x="477" y="202"/>
                </a:lnTo>
                <a:lnTo>
                  <a:pt x="477" y="203"/>
                </a:lnTo>
                <a:lnTo>
                  <a:pt x="477" y="204"/>
                </a:lnTo>
                <a:lnTo>
                  <a:pt x="476" y="205"/>
                </a:lnTo>
                <a:lnTo>
                  <a:pt x="476" y="206"/>
                </a:lnTo>
                <a:lnTo>
                  <a:pt x="477" y="206"/>
                </a:lnTo>
                <a:lnTo>
                  <a:pt x="477" y="207"/>
                </a:lnTo>
                <a:lnTo>
                  <a:pt x="477" y="208"/>
                </a:lnTo>
                <a:lnTo>
                  <a:pt x="477" y="209"/>
                </a:lnTo>
                <a:lnTo>
                  <a:pt x="476" y="210"/>
                </a:lnTo>
                <a:lnTo>
                  <a:pt x="477" y="210"/>
                </a:lnTo>
                <a:lnTo>
                  <a:pt x="478" y="211"/>
                </a:lnTo>
                <a:lnTo>
                  <a:pt x="479" y="211"/>
                </a:lnTo>
                <a:lnTo>
                  <a:pt x="478" y="211"/>
                </a:lnTo>
                <a:lnTo>
                  <a:pt x="477" y="212"/>
                </a:lnTo>
                <a:lnTo>
                  <a:pt x="477" y="211"/>
                </a:lnTo>
                <a:lnTo>
                  <a:pt x="476" y="211"/>
                </a:lnTo>
                <a:lnTo>
                  <a:pt x="475" y="212"/>
                </a:lnTo>
                <a:lnTo>
                  <a:pt x="474" y="212"/>
                </a:lnTo>
                <a:lnTo>
                  <a:pt x="474" y="213"/>
                </a:lnTo>
                <a:lnTo>
                  <a:pt x="473" y="212"/>
                </a:lnTo>
                <a:lnTo>
                  <a:pt x="472" y="213"/>
                </a:lnTo>
                <a:lnTo>
                  <a:pt x="472" y="214"/>
                </a:lnTo>
                <a:lnTo>
                  <a:pt x="473" y="214"/>
                </a:lnTo>
                <a:lnTo>
                  <a:pt x="472" y="214"/>
                </a:lnTo>
                <a:lnTo>
                  <a:pt x="473" y="214"/>
                </a:lnTo>
                <a:lnTo>
                  <a:pt x="474" y="215"/>
                </a:lnTo>
                <a:lnTo>
                  <a:pt x="474" y="217"/>
                </a:lnTo>
                <a:lnTo>
                  <a:pt x="475" y="216"/>
                </a:lnTo>
                <a:lnTo>
                  <a:pt x="475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7"/>
                </a:lnTo>
                <a:lnTo>
                  <a:pt x="479" y="217"/>
                </a:lnTo>
                <a:lnTo>
                  <a:pt x="480" y="217"/>
                </a:lnTo>
                <a:lnTo>
                  <a:pt x="481" y="219"/>
                </a:lnTo>
                <a:lnTo>
                  <a:pt x="481" y="218"/>
                </a:lnTo>
                <a:lnTo>
                  <a:pt x="483" y="219"/>
                </a:lnTo>
                <a:lnTo>
                  <a:pt x="482" y="220"/>
                </a:lnTo>
                <a:lnTo>
                  <a:pt x="481" y="220"/>
                </a:lnTo>
                <a:lnTo>
                  <a:pt x="480" y="220"/>
                </a:lnTo>
                <a:lnTo>
                  <a:pt x="480" y="223"/>
                </a:lnTo>
                <a:lnTo>
                  <a:pt x="480" y="224"/>
                </a:lnTo>
                <a:lnTo>
                  <a:pt x="480" y="225"/>
                </a:lnTo>
                <a:lnTo>
                  <a:pt x="480" y="226"/>
                </a:lnTo>
                <a:lnTo>
                  <a:pt x="480" y="227"/>
                </a:lnTo>
                <a:lnTo>
                  <a:pt x="479" y="227"/>
                </a:lnTo>
                <a:lnTo>
                  <a:pt x="480" y="227"/>
                </a:lnTo>
                <a:lnTo>
                  <a:pt x="481" y="229"/>
                </a:lnTo>
                <a:lnTo>
                  <a:pt x="482" y="229"/>
                </a:lnTo>
                <a:lnTo>
                  <a:pt x="483" y="229"/>
                </a:lnTo>
                <a:lnTo>
                  <a:pt x="484" y="228"/>
                </a:lnTo>
                <a:lnTo>
                  <a:pt x="486" y="229"/>
                </a:lnTo>
                <a:lnTo>
                  <a:pt x="486" y="227"/>
                </a:lnTo>
                <a:lnTo>
                  <a:pt x="488" y="227"/>
                </a:lnTo>
                <a:lnTo>
                  <a:pt x="488" y="228"/>
                </a:lnTo>
                <a:lnTo>
                  <a:pt x="489" y="228"/>
                </a:lnTo>
                <a:lnTo>
                  <a:pt x="490" y="227"/>
                </a:lnTo>
                <a:lnTo>
                  <a:pt x="492" y="227"/>
                </a:lnTo>
                <a:lnTo>
                  <a:pt x="493" y="227"/>
                </a:lnTo>
                <a:lnTo>
                  <a:pt x="495" y="227"/>
                </a:lnTo>
                <a:lnTo>
                  <a:pt x="496" y="226"/>
                </a:lnTo>
                <a:lnTo>
                  <a:pt x="496" y="227"/>
                </a:lnTo>
                <a:lnTo>
                  <a:pt x="497" y="228"/>
                </a:lnTo>
                <a:lnTo>
                  <a:pt x="496" y="230"/>
                </a:lnTo>
                <a:lnTo>
                  <a:pt x="495" y="230"/>
                </a:lnTo>
                <a:lnTo>
                  <a:pt x="497" y="230"/>
                </a:lnTo>
                <a:lnTo>
                  <a:pt x="499" y="230"/>
                </a:lnTo>
                <a:lnTo>
                  <a:pt x="500" y="228"/>
                </a:lnTo>
                <a:lnTo>
                  <a:pt x="501" y="228"/>
                </a:lnTo>
                <a:lnTo>
                  <a:pt x="503" y="229"/>
                </a:lnTo>
                <a:lnTo>
                  <a:pt x="504" y="228"/>
                </a:lnTo>
                <a:lnTo>
                  <a:pt x="506" y="228"/>
                </a:lnTo>
                <a:lnTo>
                  <a:pt x="506" y="227"/>
                </a:lnTo>
                <a:lnTo>
                  <a:pt x="507" y="227"/>
                </a:lnTo>
                <a:lnTo>
                  <a:pt x="508" y="227"/>
                </a:lnTo>
                <a:lnTo>
                  <a:pt x="509" y="226"/>
                </a:lnTo>
                <a:lnTo>
                  <a:pt x="509" y="225"/>
                </a:lnTo>
                <a:lnTo>
                  <a:pt x="510" y="225"/>
                </a:lnTo>
                <a:lnTo>
                  <a:pt x="511" y="225"/>
                </a:lnTo>
                <a:lnTo>
                  <a:pt x="512" y="224"/>
                </a:lnTo>
                <a:lnTo>
                  <a:pt x="513" y="223"/>
                </a:lnTo>
                <a:lnTo>
                  <a:pt x="513" y="224"/>
                </a:lnTo>
                <a:lnTo>
                  <a:pt x="514" y="224"/>
                </a:lnTo>
                <a:lnTo>
                  <a:pt x="515" y="225"/>
                </a:lnTo>
                <a:lnTo>
                  <a:pt x="514" y="226"/>
                </a:lnTo>
                <a:lnTo>
                  <a:pt x="515" y="226"/>
                </a:lnTo>
                <a:lnTo>
                  <a:pt x="515" y="227"/>
                </a:lnTo>
                <a:lnTo>
                  <a:pt x="516" y="227"/>
                </a:lnTo>
                <a:lnTo>
                  <a:pt x="517" y="226"/>
                </a:lnTo>
                <a:lnTo>
                  <a:pt x="517" y="225"/>
                </a:lnTo>
                <a:lnTo>
                  <a:pt x="517" y="224"/>
                </a:lnTo>
                <a:lnTo>
                  <a:pt x="518" y="224"/>
                </a:lnTo>
                <a:lnTo>
                  <a:pt x="519" y="224"/>
                </a:lnTo>
                <a:lnTo>
                  <a:pt x="520" y="224"/>
                </a:lnTo>
                <a:lnTo>
                  <a:pt x="520" y="225"/>
                </a:lnTo>
                <a:lnTo>
                  <a:pt x="521" y="226"/>
                </a:lnTo>
                <a:lnTo>
                  <a:pt x="523" y="225"/>
                </a:lnTo>
                <a:lnTo>
                  <a:pt x="523" y="224"/>
                </a:lnTo>
                <a:lnTo>
                  <a:pt x="523" y="222"/>
                </a:lnTo>
                <a:lnTo>
                  <a:pt x="524" y="221"/>
                </a:lnTo>
                <a:lnTo>
                  <a:pt x="525" y="221"/>
                </a:lnTo>
                <a:lnTo>
                  <a:pt x="525" y="222"/>
                </a:lnTo>
                <a:lnTo>
                  <a:pt x="526" y="222"/>
                </a:lnTo>
                <a:lnTo>
                  <a:pt x="526" y="223"/>
                </a:lnTo>
                <a:lnTo>
                  <a:pt x="527" y="223"/>
                </a:lnTo>
                <a:lnTo>
                  <a:pt x="526" y="222"/>
                </a:lnTo>
                <a:lnTo>
                  <a:pt x="526" y="221"/>
                </a:lnTo>
                <a:lnTo>
                  <a:pt x="526" y="220"/>
                </a:lnTo>
                <a:lnTo>
                  <a:pt x="527" y="219"/>
                </a:lnTo>
                <a:lnTo>
                  <a:pt x="527" y="218"/>
                </a:lnTo>
                <a:lnTo>
                  <a:pt x="526" y="218"/>
                </a:lnTo>
                <a:lnTo>
                  <a:pt x="526" y="217"/>
                </a:lnTo>
                <a:lnTo>
                  <a:pt x="526" y="216"/>
                </a:lnTo>
                <a:lnTo>
                  <a:pt x="524" y="216"/>
                </a:lnTo>
                <a:lnTo>
                  <a:pt x="523" y="216"/>
                </a:lnTo>
                <a:lnTo>
                  <a:pt x="522" y="217"/>
                </a:lnTo>
                <a:lnTo>
                  <a:pt x="521" y="217"/>
                </a:lnTo>
                <a:lnTo>
                  <a:pt x="520" y="217"/>
                </a:lnTo>
                <a:lnTo>
                  <a:pt x="519" y="216"/>
                </a:lnTo>
                <a:lnTo>
                  <a:pt x="520" y="214"/>
                </a:lnTo>
                <a:lnTo>
                  <a:pt x="521" y="214"/>
                </a:lnTo>
                <a:lnTo>
                  <a:pt x="522" y="213"/>
                </a:lnTo>
                <a:lnTo>
                  <a:pt x="523" y="213"/>
                </a:lnTo>
                <a:lnTo>
                  <a:pt x="524" y="212"/>
                </a:lnTo>
                <a:lnTo>
                  <a:pt x="524" y="211"/>
                </a:lnTo>
                <a:lnTo>
                  <a:pt x="525" y="211"/>
                </a:lnTo>
                <a:lnTo>
                  <a:pt x="526" y="211"/>
                </a:lnTo>
                <a:lnTo>
                  <a:pt x="527" y="211"/>
                </a:lnTo>
                <a:lnTo>
                  <a:pt x="528" y="211"/>
                </a:lnTo>
                <a:lnTo>
                  <a:pt x="528" y="210"/>
                </a:lnTo>
                <a:lnTo>
                  <a:pt x="527" y="210"/>
                </a:lnTo>
                <a:lnTo>
                  <a:pt x="526" y="208"/>
                </a:lnTo>
                <a:lnTo>
                  <a:pt x="525" y="207"/>
                </a:lnTo>
                <a:lnTo>
                  <a:pt x="526" y="207"/>
                </a:lnTo>
                <a:lnTo>
                  <a:pt x="526" y="206"/>
                </a:lnTo>
                <a:lnTo>
                  <a:pt x="526" y="205"/>
                </a:lnTo>
                <a:lnTo>
                  <a:pt x="528" y="206"/>
                </a:lnTo>
                <a:lnTo>
                  <a:pt x="529" y="205"/>
                </a:lnTo>
                <a:lnTo>
                  <a:pt x="530" y="205"/>
                </a:lnTo>
                <a:lnTo>
                  <a:pt x="531" y="205"/>
                </a:lnTo>
                <a:lnTo>
                  <a:pt x="530" y="206"/>
                </a:lnTo>
                <a:lnTo>
                  <a:pt x="531" y="207"/>
                </a:lnTo>
                <a:lnTo>
                  <a:pt x="530" y="207"/>
                </a:lnTo>
                <a:lnTo>
                  <a:pt x="530" y="208"/>
                </a:lnTo>
                <a:lnTo>
                  <a:pt x="529" y="209"/>
                </a:lnTo>
                <a:lnTo>
                  <a:pt x="529" y="210"/>
                </a:lnTo>
                <a:lnTo>
                  <a:pt x="530" y="211"/>
                </a:lnTo>
                <a:lnTo>
                  <a:pt x="532" y="211"/>
                </a:lnTo>
                <a:lnTo>
                  <a:pt x="534" y="210"/>
                </a:lnTo>
                <a:lnTo>
                  <a:pt x="535" y="208"/>
                </a:lnTo>
                <a:lnTo>
                  <a:pt x="536" y="208"/>
                </a:lnTo>
                <a:lnTo>
                  <a:pt x="536" y="207"/>
                </a:lnTo>
                <a:lnTo>
                  <a:pt x="537" y="207"/>
                </a:lnTo>
                <a:lnTo>
                  <a:pt x="538" y="208"/>
                </a:lnTo>
                <a:lnTo>
                  <a:pt x="538" y="209"/>
                </a:lnTo>
                <a:lnTo>
                  <a:pt x="537" y="210"/>
                </a:lnTo>
                <a:lnTo>
                  <a:pt x="536" y="211"/>
                </a:lnTo>
                <a:lnTo>
                  <a:pt x="537" y="211"/>
                </a:lnTo>
                <a:lnTo>
                  <a:pt x="538" y="211"/>
                </a:lnTo>
                <a:lnTo>
                  <a:pt x="539" y="211"/>
                </a:lnTo>
                <a:lnTo>
                  <a:pt x="540" y="211"/>
                </a:lnTo>
                <a:lnTo>
                  <a:pt x="541" y="211"/>
                </a:lnTo>
                <a:lnTo>
                  <a:pt x="542" y="209"/>
                </a:lnTo>
                <a:lnTo>
                  <a:pt x="543" y="209"/>
                </a:lnTo>
                <a:lnTo>
                  <a:pt x="543" y="207"/>
                </a:lnTo>
                <a:lnTo>
                  <a:pt x="543" y="206"/>
                </a:lnTo>
                <a:lnTo>
                  <a:pt x="544" y="206"/>
                </a:lnTo>
                <a:lnTo>
                  <a:pt x="546" y="207"/>
                </a:lnTo>
                <a:lnTo>
                  <a:pt x="546" y="208"/>
                </a:lnTo>
                <a:lnTo>
                  <a:pt x="548" y="208"/>
                </a:lnTo>
                <a:lnTo>
                  <a:pt x="548" y="209"/>
                </a:lnTo>
                <a:lnTo>
                  <a:pt x="549" y="209"/>
                </a:lnTo>
                <a:lnTo>
                  <a:pt x="549" y="211"/>
                </a:lnTo>
                <a:lnTo>
                  <a:pt x="551" y="210"/>
                </a:lnTo>
                <a:lnTo>
                  <a:pt x="552" y="210"/>
                </a:lnTo>
                <a:lnTo>
                  <a:pt x="552" y="209"/>
                </a:lnTo>
                <a:lnTo>
                  <a:pt x="554" y="208"/>
                </a:lnTo>
                <a:lnTo>
                  <a:pt x="557" y="208"/>
                </a:lnTo>
                <a:lnTo>
                  <a:pt x="558" y="208"/>
                </a:lnTo>
                <a:lnTo>
                  <a:pt x="558" y="207"/>
                </a:lnTo>
                <a:lnTo>
                  <a:pt x="559" y="207"/>
                </a:lnTo>
                <a:lnTo>
                  <a:pt x="559" y="206"/>
                </a:lnTo>
                <a:lnTo>
                  <a:pt x="561" y="204"/>
                </a:lnTo>
                <a:lnTo>
                  <a:pt x="562" y="204"/>
                </a:lnTo>
                <a:lnTo>
                  <a:pt x="563" y="204"/>
                </a:lnTo>
                <a:lnTo>
                  <a:pt x="565" y="203"/>
                </a:lnTo>
                <a:lnTo>
                  <a:pt x="566" y="202"/>
                </a:lnTo>
                <a:lnTo>
                  <a:pt x="567" y="201"/>
                </a:lnTo>
                <a:lnTo>
                  <a:pt x="567" y="200"/>
                </a:lnTo>
                <a:lnTo>
                  <a:pt x="569" y="199"/>
                </a:lnTo>
                <a:lnTo>
                  <a:pt x="570" y="199"/>
                </a:lnTo>
                <a:lnTo>
                  <a:pt x="571" y="198"/>
                </a:lnTo>
                <a:lnTo>
                  <a:pt x="572" y="198"/>
                </a:lnTo>
                <a:lnTo>
                  <a:pt x="573" y="198"/>
                </a:lnTo>
                <a:lnTo>
                  <a:pt x="575" y="198"/>
                </a:lnTo>
                <a:lnTo>
                  <a:pt x="575" y="197"/>
                </a:lnTo>
                <a:lnTo>
                  <a:pt x="575" y="198"/>
                </a:lnTo>
                <a:lnTo>
                  <a:pt x="577" y="197"/>
                </a:lnTo>
                <a:lnTo>
                  <a:pt x="578" y="198"/>
                </a:lnTo>
                <a:lnTo>
                  <a:pt x="578" y="197"/>
                </a:lnTo>
                <a:lnTo>
                  <a:pt x="580" y="198"/>
                </a:lnTo>
                <a:lnTo>
                  <a:pt x="581" y="197"/>
                </a:lnTo>
                <a:lnTo>
                  <a:pt x="582" y="196"/>
                </a:lnTo>
                <a:lnTo>
                  <a:pt x="584" y="196"/>
                </a:lnTo>
                <a:lnTo>
                  <a:pt x="585" y="196"/>
                </a:lnTo>
                <a:lnTo>
                  <a:pt x="585" y="195"/>
                </a:lnTo>
                <a:lnTo>
                  <a:pt x="587" y="195"/>
                </a:lnTo>
                <a:lnTo>
                  <a:pt x="587" y="194"/>
                </a:lnTo>
                <a:lnTo>
                  <a:pt x="588" y="195"/>
                </a:lnTo>
                <a:lnTo>
                  <a:pt x="589" y="195"/>
                </a:lnTo>
                <a:lnTo>
                  <a:pt x="590" y="195"/>
                </a:lnTo>
                <a:lnTo>
                  <a:pt x="590" y="194"/>
                </a:lnTo>
                <a:lnTo>
                  <a:pt x="591" y="193"/>
                </a:lnTo>
                <a:lnTo>
                  <a:pt x="593" y="193"/>
                </a:lnTo>
                <a:lnTo>
                  <a:pt x="594" y="194"/>
                </a:lnTo>
                <a:lnTo>
                  <a:pt x="595" y="194"/>
                </a:lnTo>
                <a:lnTo>
                  <a:pt x="596" y="195"/>
                </a:lnTo>
                <a:lnTo>
                  <a:pt x="597" y="195"/>
                </a:lnTo>
                <a:lnTo>
                  <a:pt x="598" y="197"/>
                </a:lnTo>
                <a:lnTo>
                  <a:pt x="598" y="198"/>
                </a:lnTo>
                <a:lnTo>
                  <a:pt x="597" y="198"/>
                </a:lnTo>
                <a:lnTo>
                  <a:pt x="598" y="199"/>
                </a:lnTo>
                <a:lnTo>
                  <a:pt x="598" y="200"/>
                </a:lnTo>
                <a:lnTo>
                  <a:pt x="598" y="201"/>
                </a:lnTo>
                <a:lnTo>
                  <a:pt x="599" y="201"/>
                </a:lnTo>
                <a:lnTo>
                  <a:pt x="600" y="201"/>
                </a:lnTo>
                <a:lnTo>
                  <a:pt x="601" y="202"/>
                </a:lnTo>
                <a:lnTo>
                  <a:pt x="601" y="203"/>
                </a:lnTo>
                <a:lnTo>
                  <a:pt x="601" y="204"/>
                </a:lnTo>
                <a:lnTo>
                  <a:pt x="602" y="204"/>
                </a:lnTo>
                <a:lnTo>
                  <a:pt x="603" y="204"/>
                </a:lnTo>
                <a:lnTo>
                  <a:pt x="603" y="205"/>
                </a:lnTo>
                <a:lnTo>
                  <a:pt x="603" y="206"/>
                </a:lnTo>
                <a:lnTo>
                  <a:pt x="603" y="207"/>
                </a:lnTo>
                <a:lnTo>
                  <a:pt x="604" y="207"/>
                </a:lnTo>
                <a:lnTo>
                  <a:pt x="605" y="208"/>
                </a:lnTo>
                <a:lnTo>
                  <a:pt x="606" y="208"/>
                </a:lnTo>
                <a:lnTo>
                  <a:pt x="606" y="207"/>
                </a:lnTo>
                <a:lnTo>
                  <a:pt x="607" y="208"/>
                </a:lnTo>
                <a:lnTo>
                  <a:pt x="607" y="209"/>
                </a:lnTo>
                <a:lnTo>
                  <a:pt x="608" y="207"/>
                </a:lnTo>
                <a:lnTo>
                  <a:pt x="609" y="207"/>
                </a:lnTo>
                <a:lnTo>
                  <a:pt x="610" y="207"/>
                </a:lnTo>
                <a:lnTo>
                  <a:pt x="610" y="208"/>
                </a:lnTo>
                <a:lnTo>
                  <a:pt x="611" y="208"/>
                </a:lnTo>
                <a:lnTo>
                  <a:pt x="610" y="209"/>
                </a:lnTo>
                <a:lnTo>
                  <a:pt x="610" y="210"/>
                </a:lnTo>
                <a:lnTo>
                  <a:pt x="611" y="210"/>
                </a:lnTo>
                <a:lnTo>
                  <a:pt x="610" y="209"/>
                </a:lnTo>
                <a:lnTo>
                  <a:pt x="611" y="209"/>
                </a:lnTo>
                <a:lnTo>
                  <a:pt x="612" y="209"/>
                </a:lnTo>
                <a:lnTo>
                  <a:pt x="613" y="210"/>
                </a:lnTo>
                <a:lnTo>
                  <a:pt x="614" y="207"/>
                </a:lnTo>
                <a:lnTo>
                  <a:pt x="615" y="208"/>
                </a:lnTo>
                <a:lnTo>
                  <a:pt x="616" y="208"/>
                </a:lnTo>
                <a:lnTo>
                  <a:pt x="616" y="207"/>
                </a:lnTo>
                <a:lnTo>
                  <a:pt x="617" y="207"/>
                </a:lnTo>
                <a:lnTo>
                  <a:pt x="618" y="20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3" name="Freeform 216"/>
          <p:cNvSpPr>
            <a:spLocks/>
          </p:cNvSpPr>
          <p:nvPr/>
        </p:nvSpPr>
        <p:spPr bwMode="auto">
          <a:xfrm>
            <a:off x="6291263" y="4757738"/>
            <a:ext cx="735012" cy="317500"/>
          </a:xfrm>
          <a:custGeom>
            <a:avLst/>
            <a:gdLst>
              <a:gd name="T0" fmla="*/ 2147483647 w 463"/>
              <a:gd name="T1" fmla="*/ 2147483647 h 200"/>
              <a:gd name="T2" fmla="*/ 2147483647 w 463"/>
              <a:gd name="T3" fmla="*/ 2147483647 h 200"/>
              <a:gd name="T4" fmla="*/ 2147483647 w 463"/>
              <a:gd name="T5" fmla="*/ 2147483647 h 200"/>
              <a:gd name="T6" fmla="*/ 2147483647 w 463"/>
              <a:gd name="T7" fmla="*/ 2147483647 h 200"/>
              <a:gd name="T8" fmla="*/ 2147483647 w 463"/>
              <a:gd name="T9" fmla="*/ 2147483647 h 200"/>
              <a:gd name="T10" fmla="*/ 2147483647 w 463"/>
              <a:gd name="T11" fmla="*/ 2147483647 h 200"/>
              <a:gd name="T12" fmla="*/ 2147483647 w 463"/>
              <a:gd name="T13" fmla="*/ 2147483647 h 200"/>
              <a:gd name="T14" fmla="*/ 2147483647 w 463"/>
              <a:gd name="T15" fmla="*/ 2147483647 h 200"/>
              <a:gd name="T16" fmla="*/ 2147483647 w 463"/>
              <a:gd name="T17" fmla="*/ 2147483647 h 200"/>
              <a:gd name="T18" fmla="*/ 2147483647 w 463"/>
              <a:gd name="T19" fmla="*/ 2147483647 h 200"/>
              <a:gd name="T20" fmla="*/ 2147483647 w 463"/>
              <a:gd name="T21" fmla="*/ 2147483647 h 200"/>
              <a:gd name="T22" fmla="*/ 2147483647 w 463"/>
              <a:gd name="T23" fmla="*/ 2147483647 h 200"/>
              <a:gd name="T24" fmla="*/ 2147483647 w 463"/>
              <a:gd name="T25" fmla="*/ 2147483647 h 200"/>
              <a:gd name="T26" fmla="*/ 2147483647 w 463"/>
              <a:gd name="T27" fmla="*/ 2147483647 h 200"/>
              <a:gd name="T28" fmla="*/ 2147483647 w 463"/>
              <a:gd name="T29" fmla="*/ 2147483647 h 200"/>
              <a:gd name="T30" fmla="*/ 2147483647 w 463"/>
              <a:gd name="T31" fmla="*/ 2147483647 h 200"/>
              <a:gd name="T32" fmla="*/ 2147483647 w 463"/>
              <a:gd name="T33" fmla="*/ 2147483647 h 200"/>
              <a:gd name="T34" fmla="*/ 2147483647 w 463"/>
              <a:gd name="T35" fmla="*/ 2147483647 h 200"/>
              <a:gd name="T36" fmla="*/ 2147483647 w 463"/>
              <a:gd name="T37" fmla="*/ 2147483647 h 200"/>
              <a:gd name="T38" fmla="*/ 2147483647 w 463"/>
              <a:gd name="T39" fmla="*/ 2147483647 h 200"/>
              <a:gd name="T40" fmla="*/ 2147483647 w 463"/>
              <a:gd name="T41" fmla="*/ 2147483647 h 200"/>
              <a:gd name="T42" fmla="*/ 2147483647 w 463"/>
              <a:gd name="T43" fmla="*/ 2147483647 h 200"/>
              <a:gd name="T44" fmla="*/ 2147483647 w 463"/>
              <a:gd name="T45" fmla="*/ 2147483647 h 200"/>
              <a:gd name="T46" fmla="*/ 2147483647 w 463"/>
              <a:gd name="T47" fmla="*/ 2147483647 h 200"/>
              <a:gd name="T48" fmla="*/ 2147483647 w 463"/>
              <a:gd name="T49" fmla="*/ 2147483647 h 200"/>
              <a:gd name="T50" fmla="*/ 2147483647 w 463"/>
              <a:gd name="T51" fmla="*/ 2147483647 h 200"/>
              <a:gd name="T52" fmla="*/ 2147483647 w 463"/>
              <a:gd name="T53" fmla="*/ 2147483647 h 200"/>
              <a:gd name="T54" fmla="*/ 2147483647 w 463"/>
              <a:gd name="T55" fmla="*/ 2147483647 h 200"/>
              <a:gd name="T56" fmla="*/ 2147483647 w 463"/>
              <a:gd name="T57" fmla="*/ 2147483647 h 200"/>
              <a:gd name="T58" fmla="*/ 2147483647 w 463"/>
              <a:gd name="T59" fmla="*/ 2147483647 h 200"/>
              <a:gd name="T60" fmla="*/ 2147483647 w 463"/>
              <a:gd name="T61" fmla="*/ 2147483647 h 200"/>
              <a:gd name="T62" fmla="*/ 2147483647 w 463"/>
              <a:gd name="T63" fmla="*/ 2147483647 h 200"/>
              <a:gd name="T64" fmla="*/ 2147483647 w 463"/>
              <a:gd name="T65" fmla="*/ 2147483647 h 200"/>
              <a:gd name="T66" fmla="*/ 2147483647 w 463"/>
              <a:gd name="T67" fmla="*/ 2147483647 h 200"/>
              <a:gd name="T68" fmla="*/ 2147483647 w 463"/>
              <a:gd name="T69" fmla="*/ 2147483647 h 200"/>
              <a:gd name="T70" fmla="*/ 2147483647 w 463"/>
              <a:gd name="T71" fmla="*/ 2147483647 h 200"/>
              <a:gd name="T72" fmla="*/ 2147483647 w 463"/>
              <a:gd name="T73" fmla="*/ 2147483647 h 200"/>
              <a:gd name="T74" fmla="*/ 2147483647 w 463"/>
              <a:gd name="T75" fmla="*/ 2147483647 h 200"/>
              <a:gd name="T76" fmla="*/ 2147483647 w 463"/>
              <a:gd name="T77" fmla="*/ 2147483647 h 200"/>
              <a:gd name="T78" fmla="*/ 2147483647 w 463"/>
              <a:gd name="T79" fmla="*/ 2147483647 h 200"/>
              <a:gd name="T80" fmla="*/ 2147483647 w 463"/>
              <a:gd name="T81" fmla="*/ 2147483647 h 200"/>
              <a:gd name="T82" fmla="*/ 2147483647 w 463"/>
              <a:gd name="T83" fmla="*/ 2147483647 h 200"/>
              <a:gd name="T84" fmla="*/ 2147483647 w 463"/>
              <a:gd name="T85" fmla="*/ 2147483647 h 200"/>
              <a:gd name="T86" fmla="*/ 2147483647 w 463"/>
              <a:gd name="T87" fmla="*/ 2147483647 h 200"/>
              <a:gd name="T88" fmla="*/ 2147483647 w 463"/>
              <a:gd name="T89" fmla="*/ 2147483647 h 200"/>
              <a:gd name="T90" fmla="*/ 2147483647 w 463"/>
              <a:gd name="T91" fmla="*/ 2147483647 h 200"/>
              <a:gd name="T92" fmla="*/ 2147483647 w 463"/>
              <a:gd name="T93" fmla="*/ 2147483647 h 200"/>
              <a:gd name="T94" fmla="*/ 2147483647 w 463"/>
              <a:gd name="T95" fmla="*/ 2147483647 h 200"/>
              <a:gd name="T96" fmla="*/ 2147483647 w 463"/>
              <a:gd name="T97" fmla="*/ 2147483647 h 200"/>
              <a:gd name="T98" fmla="*/ 2147483647 w 463"/>
              <a:gd name="T99" fmla="*/ 2147483647 h 200"/>
              <a:gd name="T100" fmla="*/ 2147483647 w 463"/>
              <a:gd name="T101" fmla="*/ 2147483647 h 200"/>
              <a:gd name="T102" fmla="*/ 2147483647 w 463"/>
              <a:gd name="T103" fmla="*/ 2147483647 h 200"/>
              <a:gd name="T104" fmla="*/ 2147483647 w 463"/>
              <a:gd name="T105" fmla="*/ 2147483647 h 200"/>
              <a:gd name="T106" fmla="*/ 2147483647 w 463"/>
              <a:gd name="T107" fmla="*/ 2147483647 h 200"/>
              <a:gd name="T108" fmla="*/ 2147483647 w 463"/>
              <a:gd name="T109" fmla="*/ 2147483647 h 200"/>
              <a:gd name="T110" fmla="*/ 2147483647 w 463"/>
              <a:gd name="T111" fmla="*/ 2147483647 h 200"/>
              <a:gd name="T112" fmla="*/ 2147483647 w 463"/>
              <a:gd name="T113" fmla="*/ 2147483647 h 200"/>
              <a:gd name="T114" fmla="*/ 2147483647 w 463"/>
              <a:gd name="T115" fmla="*/ 2147483647 h 200"/>
              <a:gd name="T116" fmla="*/ 2147483647 w 463"/>
              <a:gd name="T117" fmla="*/ 2147483647 h 200"/>
              <a:gd name="T118" fmla="*/ 2147483647 w 463"/>
              <a:gd name="T119" fmla="*/ 2147483647 h 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3"/>
              <a:gd name="T181" fmla="*/ 0 h 200"/>
              <a:gd name="T182" fmla="*/ 463 w 463"/>
              <a:gd name="T183" fmla="*/ 200 h 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3" h="200">
                <a:moveTo>
                  <a:pt x="444" y="2"/>
                </a:moveTo>
                <a:lnTo>
                  <a:pt x="445" y="2"/>
                </a:lnTo>
                <a:lnTo>
                  <a:pt x="446" y="2"/>
                </a:lnTo>
                <a:lnTo>
                  <a:pt x="445" y="1"/>
                </a:lnTo>
                <a:lnTo>
                  <a:pt x="447" y="1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1"/>
                </a:lnTo>
                <a:lnTo>
                  <a:pt x="448" y="1"/>
                </a:lnTo>
                <a:lnTo>
                  <a:pt x="449" y="2"/>
                </a:lnTo>
                <a:lnTo>
                  <a:pt x="450" y="3"/>
                </a:lnTo>
                <a:lnTo>
                  <a:pt x="450" y="2"/>
                </a:lnTo>
                <a:lnTo>
                  <a:pt x="450" y="1"/>
                </a:lnTo>
                <a:lnTo>
                  <a:pt x="451" y="1"/>
                </a:lnTo>
                <a:lnTo>
                  <a:pt x="452" y="2"/>
                </a:lnTo>
                <a:lnTo>
                  <a:pt x="453" y="2"/>
                </a:lnTo>
                <a:lnTo>
                  <a:pt x="454" y="2"/>
                </a:lnTo>
                <a:lnTo>
                  <a:pt x="455" y="2"/>
                </a:lnTo>
                <a:lnTo>
                  <a:pt x="456" y="2"/>
                </a:lnTo>
                <a:lnTo>
                  <a:pt x="457" y="2"/>
                </a:lnTo>
                <a:lnTo>
                  <a:pt x="458" y="2"/>
                </a:lnTo>
                <a:lnTo>
                  <a:pt x="459" y="2"/>
                </a:lnTo>
                <a:lnTo>
                  <a:pt x="459" y="3"/>
                </a:lnTo>
                <a:lnTo>
                  <a:pt x="460" y="3"/>
                </a:lnTo>
                <a:lnTo>
                  <a:pt x="460" y="4"/>
                </a:lnTo>
                <a:lnTo>
                  <a:pt x="461" y="4"/>
                </a:lnTo>
                <a:lnTo>
                  <a:pt x="462" y="5"/>
                </a:lnTo>
                <a:lnTo>
                  <a:pt x="461" y="6"/>
                </a:lnTo>
                <a:lnTo>
                  <a:pt x="462" y="6"/>
                </a:lnTo>
                <a:lnTo>
                  <a:pt x="463" y="7"/>
                </a:lnTo>
                <a:lnTo>
                  <a:pt x="463" y="8"/>
                </a:lnTo>
                <a:lnTo>
                  <a:pt x="462" y="9"/>
                </a:lnTo>
                <a:lnTo>
                  <a:pt x="462" y="10"/>
                </a:lnTo>
                <a:lnTo>
                  <a:pt x="461" y="10"/>
                </a:lnTo>
                <a:lnTo>
                  <a:pt x="460" y="10"/>
                </a:lnTo>
                <a:lnTo>
                  <a:pt x="460" y="11"/>
                </a:lnTo>
                <a:lnTo>
                  <a:pt x="461" y="11"/>
                </a:lnTo>
                <a:lnTo>
                  <a:pt x="460" y="12"/>
                </a:lnTo>
                <a:lnTo>
                  <a:pt x="459" y="12"/>
                </a:lnTo>
                <a:lnTo>
                  <a:pt x="457" y="13"/>
                </a:lnTo>
                <a:lnTo>
                  <a:pt x="458" y="13"/>
                </a:lnTo>
                <a:lnTo>
                  <a:pt x="457" y="13"/>
                </a:lnTo>
                <a:lnTo>
                  <a:pt x="456" y="14"/>
                </a:lnTo>
                <a:lnTo>
                  <a:pt x="456" y="15"/>
                </a:lnTo>
                <a:lnTo>
                  <a:pt x="457" y="16"/>
                </a:lnTo>
                <a:lnTo>
                  <a:pt x="457" y="15"/>
                </a:lnTo>
                <a:lnTo>
                  <a:pt x="458" y="16"/>
                </a:lnTo>
                <a:lnTo>
                  <a:pt x="457" y="16"/>
                </a:lnTo>
                <a:lnTo>
                  <a:pt x="457" y="17"/>
                </a:lnTo>
                <a:lnTo>
                  <a:pt x="456" y="17"/>
                </a:lnTo>
                <a:lnTo>
                  <a:pt x="456" y="19"/>
                </a:lnTo>
                <a:lnTo>
                  <a:pt x="455" y="19"/>
                </a:lnTo>
                <a:lnTo>
                  <a:pt x="454" y="19"/>
                </a:lnTo>
                <a:lnTo>
                  <a:pt x="453" y="19"/>
                </a:lnTo>
                <a:lnTo>
                  <a:pt x="452" y="19"/>
                </a:lnTo>
                <a:lnTo>
                  <a:pt x="452" y="20"/>
                </a:lnTo>
                <a:lnTo>
                  <a:pt x="452" y="19"/>
                </a:lnTo>
                <a:lnTo>
                  <a:pt x="451" y="19"/>
                </a:lnTo>
                <a:lnTo>
                  <a:pt x="448" y="21"/>
                </a:lnTo>
                <a:lnTo>
                  <a:pt x="447" y="21"/>
                </a:lnTo>
                <a:lnTo>
                  <a:pt x="447" y="20"/>
                </a:lnTo>
                <a:lnTo>
                  <a:pt x="446" y="21"/>
                </a:lnTo>
                <a:lnTo>
                  <a:pt x="446" y="20"/>
                </a:lnTo>
                <a:lnTo>
                  <a:pt x="445" y="20"/>
                </a:lnTo>
                <a:lnTo>
                  <a:pt x="445" y="21"/>
                </a:lnTo>
                <a:lnTo>
                  <a:pt x="444" y="22"/>
                </a:lnTo>
                <a:lnTo>
                  <a:pt x="443" y="22"/>
                </a:lnTo>
                <a:lnTo>
                  <a:pt x="442" y="22"/>
                </a:lnTo>
                <a:lnTo>
                  <a:pt x="442" y="23"/>
                </a:lnTo>
                <a:lnTo>
                  <a:pt x="441" y="22"/>
                </a:lnTo>
                <a:lnTo>
                  <a:pt x="441" y="21"/>
                </a:lnTo>
                <a:lnTo>
                  <a:pt x="441" y="20"/>
                </a:lnTo>
                <a:lnTo>
                  <a:pt x="440" y="20"/>
                </a:lnTo>
                <a:lnTo>
                  <a:pt x="439" y="20"/>
                </a:lnTo>
                <a:lnTo>
                  <a:pt x="438" y="22"/>
                </a:lnTo>
                <a:lnTo>
                  <a:pt x="437" y="22"/>
                </a:lnTo>
                <a:lnTo>
                  <a:pt x="436" y="22"/>
                </a:lnTo>
                <a:lnTo>
                  <a:pt x="436" y="23"/>
                </a:lnTo>
                <a:lnTo>
                  <a:pt x="435" y="23"/>
                </a:lnTo>
                <a:lnTo>
                  <a:pt x="433" y="22"/>
                </a:lnTo>
                <a:lnTo>
                  <a:pt x="432" y="23"/>
                </a:lnTo>
                <a:lnTo>
                  <a:pt x="430" y="24"/>
                </a:lnTo>
                <a:lnTo>
                  <a:pt x="430" y="25"/>
                </a:lnTo>
                <a:lnTo>
                  <a:pt x="429" y="25"/>
                </a:lnTo>
                <a:lnTo>
                  <a:pt x="427" y="26"/>
                </a:lnTo>
                <a:lnTo>
                  <a:pt x="427" y="25"/>
                </a:lnTo>
                <a:lnTo>
                  <a:pt x="426" y="26"/>
                </a:lnTo>
                <a:lnTo>
                  <a:pt x="426" y="27"/>
                </a:lnTo>
                <a:lnTo>
                  <a:pt x="425" y="26"/>
                </a:lnTo>
                <a:lnTo>
                  <a:pt x="424" y="26"/>
                </a:lnTo>
                <a:lnTo>
                  <a:pt x="422" y="27"/>
                </a:lnTo>
                <a:lnTo>
                  <a:pt x="421" y="28"/>
                </a:lnTo>
                <a:lnTo>
                  <a:pt x="421" y="29"/>
                </a:lnTo>
                <a:lnTo>
                  <a:pt x="421" y="30"/>
                </a:lnTo>
                <a:lnTo>
                  <a:pt x="420" y="30"/>
                </a:lnTo>
                <a:lnTo>
                  <a:pt x="419" y="30"/>
                </a:lnTo>
                <a:lnTo>
                  <a:pt x="419" y="31"/>
                </a:lnTo>
                <a:lnTo>
                  <a:pt x="418" y="32"/>
                </a:lnTo>
                <a:lnTo>
                  <a:pt x="419" y="32"/>
                </a:lnTo>
                <a:lnTo>
                  <a:pt x="418" y="33"/>
                </a:lnTo>
                <a:lnTo>
                  <a:pt x="418" y="34"/>
                </a:lnTo>
                <a:lnTo>
                  <a:pt x="418" y="35"/>
                </a:lnTo>
                <a:lnTo>
                  <a:pt x="417" y="35"/>
                </a:lnTo>
                <a:lnTo>
                  <a:pt x="417" y="36"/>
                </a:lnTo>
                <a:lnTo>
                  <a:pt x="417" y="37"/>
                </a:lnTo>
                <a:lnTo>
                  <a:pt x="416" y="38"/>
                </a:lnTo>
                <a:lnTo>
                  <a:pt x="417" y="38"/>
                </a:lnTo>
                <a:lnTo>
                  <a:pt x="416" y="39"/>
                </a:lnTo>
                <a:lnTo>
                  <a:pt x="417" y="40"/>
                </a:lnTo>
                <a:lnTo>
                  <a:pt x="417" y="41"/>
                </a:lnTo>
                <a:lnTo>
                  <a:pt x="416" y="41"/>
                </a:lnTo>
                <a:lnTo>
                  <a:pt x="416" y="43"/>
                </a:lnTo>
                <a:lnTo>
                  <a:pt x="415" y="44"/>
                </a:lnTo>
                <a:lnTo>
                  <a:pt x="414" y="44"/>
                </a:lnTo>
                <a:lnTo>
                  <a:pt x="414" y="45"/>
                </a:lnTo>
                <a:lnTo>
                  <a:pt x="413" y="45"/>
                </a:lnTo>
                <a:lnTo>
                  <a:pt x="413" y="46"/>
                </a:lnTo>
                <a:lnTo>
                  <a:pt x="412" y="46"/>
                </a:lnTo>
                <a:lnTo>
                  <a:pt x="412" y="47"/>
                </a:lnTo>
                <a:lnTo>
                  <a:pt x="412" y="48"/>
                </a:lnTo>
                <a:lnTo>
                  <a:pt x="413" y="48"/>
                </a:lnTo>
                <a:lnTo>
                  <a:pt x="413" y="49"/>
                </a:lnTo>
                <a:lnTo>
                  <a:pt x="414" y="49"/>
                </a:lnTo>
                <a:lnTo>
                  <a:pt x="416" y="50"/>
                </a:lnTo>
                <a:lnTo>
                  <a:pt x="415" y="51"/>
                </a:lnTo>
                <a:lnTo>
                  <a:pt x="416" y="51"/>
                </a:lnTo>
                <a:lnTo>
                  <a:pt x="416" y="52"/>
                </a:lnTo>
                <a:lnTo>
                  <a:pt x="417" y="52"/>
                </a:lnTo>
                <a:lnTo>
                  <a:pt x="418" y="52"/>
                </a:lnTo>
                <a:lnTo>
                  <a:pt x="419" y="53"/>
                </a:lnTo>
                <a:lnTo>
                  <a:pt x="419" y="54"/>
                </a:lnTo>
                <a:lnTo>
                  <a:pt x="419" y="55"/>
                </a:lnTo>
                <a:lnTo>
                  <a:pt x="419" y="56"/>
                </a:lnTo>
                <a:lnTo>
                  <a:pt x="421" y="56"/>
                </a:lnTo>
                <a:lnTo>
                  <a:pt x="421" y="57"/>
                </a:lnTo>
                <a:lnTo>
                  <a:pt x="422" y="57"/>
                </a:lnTo>
                <a:lnTo>
                  <a:pt x="422" y="58"/>
                </a:lnTo>
                <a:lnTo>
                  <a:pt x="423" y="58"/>
                </a:lnTo>
                <a:lnTo>
                  <a:pt x="421" y="58"/>
                </a:lnTo>
                <a:lnTo>
                  <a:pt x="419" y="59"/>
                </a:lnTo>
                <a:lnTo>
                  <a:pt x="419" y="58"/>
                </a:lnTo>
                <a:lnTo>
                  <a:pt x="418" y="58"/>
                </a:lnTo>
                <a:lnTo>
                  <a:pt x="418" y="59"/>
                </a:lnTo>
                <a:lnTo>
                  <a:pt x="417" y="59"/>
                </a:lnTo>
                <a:lnTo>
                  <a:pt x="416" y="59"/>
                </a:lnTo>
                <a:lnTo>
                  <a:pt x="416" y="60"/>
                </a:lnTo>
                <a:lnTo>
                  <a:pt x="415" y="60"/>
                </a:lnTo>
                <a:lnTo>
                  <a:pt x="415" y="59"/>
                </a:lnTo>
                <a:lnTo>
                  <a:pt x="415" y="58"/>
                </a:lnTo>
                <a:lnTo>
                  <a:pt x="414" y="57"/>
                </a:lnTo>
                <a:lnTo>
                  <a:pt x="413" y="57"/>
                </a:lnTo>
                <a:lnTo>
                  <a:pt x="411" y="58"/>
                </a:lnTo>
                <a:lnTo>
                  <a:pt x="412" y="58"/>
                </a:lnTo>
                <a:lnTo>
                  <a:pt x="411" y="57"/>
                </a:lnTo>
                <a:lnTo>
                  <a:pt x="412" y="57"/>
                </a:lnTo>
                <a:lnTo>
                  <a:pt x="412" y="56"/>
                </a:lnTo>
                <a:lnTo>
                  <a:pt x="410" y="56"/>
                </a:lnTo>
                <a:lnTo>
                  <a:pt x="410" y="57"/>
                </a:lnTo>
                <a:lnTo>
                  <a:pt x="409" y="57"/>
                </a:lnTo>
                <a:lnTo>
                  <a:pt x="407" y="57"/>
                </a:lnTo>
                <a:lnTo>
                  <a:pt x="407" y="58"/>
                </a:lnTo>
                <a:lnTo>
                  <a:pt x="407" y="59"/>
                </a:lnTo>
                <a:lnTo>
                  <a:pt x="406" y="60"/>
                </a:lnTo>
                <a:lnTo>
                  <a:pt x="405" y="61"/>
                </a:lnTo>
                <a:lnTo>
                  <a:pt x="404" y="61"/>
                </a:lnTo>
                <a:lnTo>
                  <a:pt x="403" y="61"/>
                </a:lnTo>
                <a:lnTo>
                  <a:pt x="402" y="62"/>
                </a:lnTo>
                <a:lnTo>
                  <a:pt x="401" y="61"/>
                </a:lnTo>
                <a:lnTo>
                  <a:pt x="401" y="62"/>
                </a:lnTo>
                <a:lnTo>
                  <a:pt x="400" y="62"/>
                </a:lnTo>
                <a:lnTo>
                  <a:pt x="401" y="62"/>
                </a:lnTo>
                <a:lnTo>
                  <a:pt x="400" y="61"/>
                </a:lnTo>
                <a:lnTo>
                  <a:pt x="399" y="62"/>
                </a:lnTo>
                <a:lnTo>
                  <a:pt x="399" y="63"/>
                </a:lnTo>
                <a:lnTo>
                  <a:pt x="398" y="63"/>
                </a:lnTo>
                <a:lnTo>
                  <a:pt x="398" y="64"/>
                </a:lnTo>
                <a:lnTo>
                  <a:pt x="399" y="64"/>
                </a:lnTo>
                <a:lnTo>
                  <a:pt x="400" y="65"/>
                </a:lnTo>
                <a:lnTo>
                  <a:pt x="401" y="64"/>
                </a:lnTo>
                <a:lnTo>
                  <a:pt x="401" y="65"/>
                </a:lnTo>
                <a:lnTo>
                  <a:pt x="402" y="65"/>
                </a:lnTo>
                <a:lnTo>
                  <a:pt x="401" y="65"/>
                </a:lnTo>
                <a:lnTo>
                  <a:pt x="400" y="66"/>
                </a:lnTo>
                <a:lnTo>
                  <a:pt x="399" y="65"/>
                </a:lnTo>
                <a:lnTo>
                  <a:pt x="399" y="66"/>
                </a:lnTo>
                <a:lnTo>
                  <a:pt x="398" y="67"/>
                </a:lnTo>
                <a:lnTo>
                  <a:pt x="398" y="68"/>
                </a:lnTo>
                <a:lnTo>
                  <a:pt x="398" y="70"/>
                </a:lnTo>
                <a:lnTo>
                  <a:pt x="398" y="69"/>
                </a:lnTo>
                <a:lnTo>
                  <a:pt x="398" y="67"/>
                </a:lnTo>
                <a:lnTo>
                  <a:pt x="396" y="67"/>
                </a:lnTo>
                <a:lnTo>
                  <a:pt x="395" y="67"/>
                </a:lnTo>
                <a:lnTo>
                  <a:pt x="395" y="68"/>
                </a:lnTo>
                <a:lnTo>
                  <a:pt x="396" y="68"/>
                </a:lnTo>
                <a:lnTo>
                  <a:pt x="395" y="69"/>
                </a:lnTo>
                <a:lnTo>
                  <a:pt x="396" y="69"/>
                </a:lnTo>
                <a:lnTo>
                  <a:pt x="396" y="70"/>
                </a:lnTo>
                <a:lnTo>
                  <a:pt x="395" y="70"/>
                </a:lnTo>
                <a:lnTo>
                  <a:pt x="395" y="69"/>
                </a:lnTo>
                <a:lnTo>
                  <a:pt x="394" y="68"/>
                </a:lnTo>
                <a:lnTo>
                  <a:pt x="394" y="69"/>
                </a:lnTo>
                <a:lnTo>
                  <a:pt x="394" y="68"/>
                </a:lnTo>
                <a:lnTo>
                  <a:pt x="393" y="68"/>
                </a:lnTo>
                <a:lnTo>
                  <a:pt x="393" y="67"/>
                </a:lnTo>
                <a:lnTo>
                  <a:pt x="392" y="67"/>
                </a:lnTo>
                <a:lnTo>
                  <a:pt x="391" y="67"/>
                </a:lnTo>
                <a:lnTo>
                  <a:pt x="391" y="68"/>
                </a:lnTo>
                <a:lnTo>
                  <a:pt x="392" y="69"/>
                </a:lnTo>
                <a:lnTo>
                  <a:pt x="392" y="70"/>
                </a:lnTo>
                <a:lnTo>
                  <a:pt x="393" y="70"/>
                </a:lnTo>
                <a:lnTo>
                  <a:pt x="392" y="71"/>
                </a:lnTo>
                <a:lnTo>
                  <a:pt x="392" y="70"/>
                </a:lnTo>
                <a:lnTo>
                  <a:pt x="391" y="71"/>
                </a:lnTo>
                <a:lnTo>
                  <a:pt x="391" y="70"/>
                </a:lnTo>
                <a:lnTo>
                  <a:pt x="390" y="70"/>
                </a:lnTo>
                <a:lnTo>
                  <a:pt x="390" y="69"/>
                </a:lnTo>
                <a:lnTo>
                  <a:pt x="388" y="70"/>
                </a:lnTo>
                <a:lnTo>
                  <a:pt x="387" y="70"/>
                </a:lnTo>
                <a:lnTo>
                  <a:pt x="387" y="71"/>
                </a:lnTo>
                <a:lnTo>
                  <a:pt x="388" y="72"/>
                </a:lnTo>
                <a:lnTo>
                  <a:pt x="388" y="73"/>
                </a:lnTo>
                <a:lnTo>
                  <a:pt x="389" y="73"/>
                </a:lnTo>
                <a:lnTo>
                  <a:pt x="388" y="73"/>
                </a:lnTo>
                <a:lnTo>
                  <a:pt x="389" y="73"/>
                </a:lnTo>
                <a:lnTo>
                  <a:pt x="389" y="74"/>
                </a:lnTo>
                <a:lnTo>
                  <a:pt x="388" y="74"/>
                </a:lnTo>
                <a:lnTo>
                  <a:pt x="387" y="74"/>
                </a:lnTo>
                <a:lnTo>
                  <a:pt x="386" y="74"/>
                </a:lnTo>
                <a:lnTo>
                  <a:pt x="386" y="75"/>
                </a:lnTo>
                <a:lnTo>
                  <a:pt x="386" y="74"/>
                </a:lnTo>
                <a:lnTo>
                  <a:pt x="385" y="74"/>
                </a:lnTo>
                <a:lnTo>
                  <a:pt x="385" y="75"/>
                </a:lnTo>
                <a:lnTo>
                  <a:pt x="385" y="74"/>
                </a:lnTo>
                <a:lnTo>
                  <a:pt x="384" y="74"/>
                </a:lnTo>
                <a:lnTo>
                  <a:pt x="383" y="74"/>
                </a:lnTo>
                <a:lnTo>
                  <a:pt x="382" y="73"/>
                </a:lnTo>
                <a:lnTo>
                  <a:pt x="381" y="74"/>
                </a:lnTo>
                <a:lnTo>
                  <a:pt x="380" y="74"/>
                </a:lnTo>
                <a:lnTo>
                  <a:pt x="378" y="77"/>
                </a:lnTo>
                <a:lnTo>
                  <a:pt x="377" y="77"/>
                </a:lnTo>
                <a:lnTo>
                  <a:pt x="376" y="77"/>
                </a:lnTo>
                <a:lnTo>
                  <a:pt x="375" y="77"/>
                </a:lnTo>
                <a:lnTo>
                  <a:pt x="374" y="78"/>
                </a:lnTo>
                <a:lnTo>
                  <a:pt x="373" y="79"/>
                </a:lnTo>
                <a:lnTo>
                  <a:pt x="372" y="81"/>
                </a:lnTo>
                <a:lnTo>
                  <a:pt x="373" y="83"/>
                </a:lnTo>
                <a:lnTo>
                  <a:pt x="374" y="84"/>
                </a:lnTo>
                <a:lnTo>
                  <a:pt x="375" y="84"/>
                </a:lnTo>
                <a:lnTo>
                  <a:pt x="375" y="85"/>
                </a:lnTo>
                <a:lnTo>
                  <a:pt x="374" y="86"/>
                </a:lnTo>
                <a:lnTo>
                  <a:pt x="375" y="88"/>
                </a:lnTo>
                <a:lnTo>
                  <a:pt x="375" y="90"/>
                </a:lnTo>
                <a:lnTo>
                  <a:pt x="375" y="91"/>
                </a:lnTo>
                <a:lnTo>
                  <a:pt x="374" y="92"/>
                </a:lnTo>
                <a:lnTo>
                  <a:pt x="373" y="92"/>
                </a:lnTo>
                <a:lnTo>
                  <a:pt x="372" y="92"/>
                </a:lnTo>
                <a:lnTo>
                  <a:pt x="370" y="91"/>
                </a:lnTo>
                <a:lnTo>
                  <a:pt x="369" y="92"/>
                </a:lnTo>
                <a:lnTo>
                  <a:pt x="369" y="93"/>
                </a:lnTo>
                <a:lnTo>
                  <a:pt x="368" y="93"/>
                </a:lnTo>
                <a:lnTo>
                  <a:pt x="367" y="93"/>
                </a:lnTo>
                <a:lnTo>
                  <a:pt x="367" y="92"/>
                </a:lnTo>
                <a:lnTo>
                  <a:pt x="365" y="92"/>
                </a:lnTo>
                <a:lnTo>
                  <a:pt x="366" y="91"/>
                </a:lnTo>
                <a:lnTo>
                  <a:pt x="365" y="90"/>
                </a:lnTo>
                <a:lnTo>
                  <a:pt x="364" y="90"/>
                </a:lnTo>
                <a:lnTo>
                  <a:pt x="364" y="89"/>
                </a:lnTo>
                <a:lnTo>
                  <a:pt x="362" y="90"/>
                </a:lnTo>
                <a:lnTo>
                  <a:pt x="361" y="90"/>
                </a:lnTo>
                <a:lnTo>
                  <a:pt x="360" y="90"/>
                </a:lnTo>
                <a:lnTo>
                  <a:pt x="359" y="90"/>
                </a:lnTo>
                <a:lnTo>
                  <a:pt x="359" y="89"/>
                </a:lnTo>
                <a:lnTo>
                  <a:pt x="358" y="89"/>
                </a:lnTo>
                <a:lnTo>
                  <a:pt x="358" y="88"/>
                </a:lnTo>
                <a:lnTo>
                  <a:pt x="357" y="88"/>
                </a:lnTo>
                <a:lnTo>
                  <a:pt x="356" y="89"/>
                </a:lnTo>
                <a:lnTo>
                  <a:pt x="356" y="88"/>
                </a:lnTo>
                <a:lnTo>
                  <a:pt x="355" y="88"/>
                </a:lnTo>
                <a:lnTo>
                  <a:pt x="354" y="89"/>
                </a:lnTo>
                <a:lnTo>
                  <a:pt x="354" y="88"/>
                </a:lnTo>
                <a:lnTo>
                  <a:pt x="353" y="88"/>
                </a:lnTo>
                <a:lnTo>
                  <a:pt x="352" y="88"/>
                </a:lnTo>
                <a:lnTo>
                  <a:pt x="352" y="87"/>
                </a:lnTo>
                <a:lnTo>
                  <a:pt x="349" y="87"/>
                </a:lnTo>
                <a:lnTo>
                  <a:pt x="346" y="87"/>
                </a:lnTo>
                <a:lnTo>
                  <a:pt x="343" y="87"/>
                </a:lnTo>
                <a:lnTo>
                  <a:pt x="339" y="87"/>
                </a:lnTo>
                <a:lnTo>
                  <a:pt x="334" y="89"/>
                </a:lnTo>
                <a:lnTo>
                  <a:pt x="333" y="89"/>
                </a:lnTo>
                <a:lnTo>
                  <a:pt x="332" y="90"/>
                </a:lnTo>
                <a:lnTo>
                  <a:pt x="330" y="90"/>
                </a:lnTo>
                <a:lnTo>
                  <a:pt x="329" y="91"/>
                </a:lnTo>
                <a:lnTo>
                  <a:pt x="330" y="91"/>
                </a:lnTo>
                <a:lnTo>
                  <a:pt x="329" y="92"/>
                </a:lnTo>
                <a:lnTo>
                  <a:pt x="329" y="91"/>
                </a:lnTo>
                <a:lnTo>
                  <a:pt x="328" y="91"/>
                </a:lnTo>
                <a:lnTo>
                  <a:pt x="327" y="91"/>
                </a:lnTo>
                <a:lnTo>
                  <a:pt x="324" y="93"/>
                </a:lnTo>
                <a:lnTo>
                  <a:pt x="323" y="93"/>
                </a:lnTo>
                <a:lnTo>
                  <a:pt x="323" y="94"/>
                </a:lnTo>
                <a:lnTo>
                  <a:pt x="322" y="94"/>
                </a:lnTo>
                <a:lnTo>
                  <a:pt x="323" y="94"/>
                </a:lnTo>
                <a:lnTo>
                  <a:pt x="323" y="95"/>
                </a:lnTo>
                <a:lnTo>
                  <a:pt x="323" y="96"/>
                </a:lnTo>
                <a:lnTo>
                  <a:pt x="322" y="97"/>
                </a:lnTo>
                <a:lnTo>
                  <a:pt x="322" y="98"/>
                </a:lnTo>
                <a:lnTo>
                  <a:pt x="321" y="98"/>
                </a:lnTo>
                <a:lnTo>
                  <a:pt x="321" y="97"/>
                </a:lnTo>
                <a:lnTo>
                  <a:pt x="320" y="99"/>
                </a:lnTo>
                <a:lnTo>
                  <a:pt x="320" y="100"/>
                </a:lnTo>
                <a:lnTo>
                  <a:pt x="321" y="100"/>
                </a:lnTo>
                <a:lnTo>
                  <a:pt x="320" y="100"/>
                </a:lnTo>
                <a:lnTo>
                  <a:pt x="320" y="101"/>
                </a:lnTo>
                <a:lnTo>
                  <a:pt x="320" y="102"/>
                </a:lnTo>
                <a:lnTo>
                  <a:pt x="319" y="103"/>
                </a:lnTo>
                <a:lnTo>
                  <a:pt x="320" y="103"/>
                </a:lnTo>
                <a:lnTo>
                  <a:pt x="319" y="103"/>
                </a:lnTo>
                <a:lnTo>
                  <a:pt x="318" y="104"/>
                </a:lnTo>
                <a:lnTo>
                  <a:pt x="317" y="104"/>
                </a:lnTo>
                <a:lnTo>
                  <a:pt x="318" y="104"/>
                </a:lnTo>
                <a:lnTo>
                  <a:pt x="317" y="103"/>
                </a:lnTo>
                <a:lnTo>
                  <a:pt x="315" y="104"/>
                </a:lnTo>
                <a:lnTo>
                  <a:pt x="314" y="105"/>
                </a:lnTo>
                <a:lnTo>
                  <a:pt x="313" y="105"/>
                </a:lnTo>
                <a:lnTo>
                  <a:pt x="314" y="106"/>
                </a:lnTo>
                <a:lnTo>
                  <a:pt x="313" y="106"/>
                </a:lnTo>
                <a:lnTo>
                  <a:pt x="312" y="106"/>
                </a:lnTo>
                <a:lnTo>
                  <a:pt x="312" y="107"/>
                </a:lnTo>
                <a:lnTo>
                  <a:pt x="312" y="108"/>
                </a:lnTo>
                <a:lnTo>
                  <a:pt x="312" y="107"/>
                </a:lnTo>
                <a:lnTo>
                  <a:pt x="312" y="106"/>
                </a:lnTo>
                <a:lnTo>
                  <a:pt x="311" y="106"/>
                </a:lnTo>
                <a:lnTo>
                  <a:pt x="310" y="106"/>
                </a:lnTo>
                <a:lnTo>
                  <a:pt x="309" y="106"/>
                </a:lnTo>
                <a:lnTo>
                  <a:pt x="309" y="104"/>
                </a:lnTo>
                <a:lnTo>
                  <a:pt x="311" y="104"/>
                </a:lnTo>
                <a:lnTo>
                  <a:pt x="310" y="103"/>
                </a:lnTo>
                <a:lnTo>
                  <a:pt x="309" y="103"/>
                </a:lnTo>
                <a:lnTo>
                  <a:pt x="308" y="102"/>
                </a:lnTo>
                <a:lnTo>
                  <a:pt x="307" y="103"/>
                </a:lnTo>
                <a:lnTo>
                  <a:pt x="306" y="103"/>
                </a:lnTo>
                <a:lnTo>
                  <a:pt x="306" y="102"/>
                </a:lnTo>
                <a:lnTo>
                  <a:pt x="305" y="103"/>
                </a:lnTo>
                <a:lnTo>
                  <a:pt x="306" y="103"/>
                </a:lnTo>
                <a:lnTo>
                  <a:pt x="306" y="104"/>
                </a:lnTo>
                <a:lnTo>
                  <a:pt x="305" y="104"/>
                </a:lnTo>
                <a:lnTo>
                  <a:pt x="305" y="105"/>
                </a:lnTo>
                <a:lnTo>
                  <a:pt x="305" y="106"/>
                </a:lnTo>
                <a:lnTo>
                  <a:pt x="304" y="107"/>
                </a:lnTo>
                <a:lnTo>
                  <a:pt x="304" y="106"/>
                </a:lnTo>
                <a:lnTo>
                  <a:pt x="303" y="106"/>
                </a:lnTo>
                <a:lnTo>
                  <a:pt x="300" y="106"/>
                </a:lnTo>
                <a:lnTo>
                  <a:pt x="297" y="107"/>
                </a:lnTo>
                <a:lnTo>
                  <a:pt x="289" y="111"/>
                </a:lnTo>
                <a:lnTo>
                  <a:pt x="282" y="115"/>
                </a:lnTo>
                <a:lnTo>
                  <a:pt x="277" y="118"/>
                </a:lnTo>
                <a:lnTo>
                  <a:pt x="275" y="119"/>
                </a:lnTo>
                <a:lnTo>
                  <a:pt x="274" y="119"/>
                </a:lnTo>
                <a:lnTo>
                  <a:pt x="268" y="122"/>
                </a:lnTo>
                <a:lnTo>
                  <a:pt x="265" y="125"/>
                </a:lnTo>
                <a:lnTo>
                  <a:pt x="261" y="129"/>
                </a:lnTo>
                <a:lnTo>
                  <a:pt x="261" y="130"/>
                </a:lnTo>
                <a:lnTo>
                  <a:pt x="261" y="131"/>
                </a:lnTo>
                <a:lnTo>
                  <a:pt x="260" y="132"/>
                </a:lnTo>
                <a:lnTo>
                  <a:pt x="260" y="133"/>
                </a:lnTo>
                <a:lnTo>
                  <a:pt x="261" y="133"/>
                </a:lnTo>
                <a:lnTo>
                  <a:pt x="261" y="134"/>
                </a:lnTo>
                <a:lnTo>
                  <a:pt x="261" y="135"/>
                </a:lnTo>
                <a:lnTo>
                  <a:pt x="260" y="135"/>
                </a:lnTo>
                <a:lnTo>
                  <a:pt x="258" y="136"/>
                </a:lnTo>
                <a:lnTo>
                  <a:pt x="256" y="137"/>
                </a:lnTo>
                <a:lnTo>
                  <a:pt x="255" y="138"/>
                </a:lnTo>
                <a:lnTo>
                  <a:pt x="251" y="140"/>
                </a:lnTo>
                <a:lnTo>
                  <a:pt x="248" y="142"/>
                </a:lnTo>
                <a:lnTo>
                  <a:pt x="248" y="143"/>
                </a:lnTo>
                <a:lnTo>
                  <a:pt x="247" y="144"/>
                </a:lnTo>
                <a:lnTo>
                  <a:pt x="245" y="145"/>
                </a:lnTo>
                <a:lnTo>
                  <a:pt x="245" y="146"/>
                </a:lnTo>
                <a:lnTo>
                  <a:pt x="243" y="147"/>
                </a:lnTo>
                <a:lnTo>
                  <a:pt x="233" y="153"/>
                </a:lnTo>
                <a:lnTo>
                  <a:pt x="231" y="155"/>
                </a:lnTo>
                <a:lnTo>
                  <a:pt x="230" y="155"/>
                </a:lnTo>
                <a:lnTo>
                  <a:pt x="227" y="157"/>
                </a:lnTo>
                <a:lnTo>
                  <a:pt x="223" y="158"/>
                </a:lnTo>
                <a:lnTo>
                  <a:pt x="217" y="162"/>
                </a:lnTo>
                <a:lnTo>
                  <a:pt x="215" y="164"/>
                </a:lnTo>
                <a:lnTo>
                  <a:pt x="206" y="171"/>
                </a:lnTo>
                <a:lnTo>
                  <a:pt x="202" y="176"/>
                </a:lnTo>
                <a:lnTo>
                  <a:pt x="199" y="178"/>
                </a:lnTo>
                <a:lnTo>
                  <a:pt x="199" y="180"/>
                </a:lnTo>
                <a:lnTo>
                  <a:pt x="198" y="181"/>
                </a:lnTo>
                <a:lnTo>
                  <a:pt x="196" y="181"/>
                </a:lnTo>
                <a:lnTo>
                  <a:pt x="196" y="182"/>
                </a:lnTo>
                <a:lnTo>
                  <a:pt x="197" y="184"/>
                </a:lnTo>
                <a:lnTo>
                  <a:pt x="198" y="184"/>
                </a:lnTo>
                <a:lnTo>
                  <a:pt x="197" y="184"/>
                </a:lnTo>
                <a:lnTo>
                  <a:pt x="198" y="185"/>
                </a:lnTo>
                <a:lnTo>
                  <a:pt x="196" y="186"/>
                </a:lnTo>
                <a:lnTo>
                  <a:pt x="196" y="188"/>
                </a:lnTo>
                <a:lnTo>
                  <a:pt x="196" y="189"/>
                </a:lnTo>
                <a:lnTo>
                  <a:pt x="196" y="190"/>
                </a:lnTo>
                <a:lnTo>
                  <a:pt x="196" y="189"/>
                </a:lnTo>
                <a:lnTo>
                  <a:pt x="196" y="190"/>
                </a:lnTo>
                <a:lnTo>
                  <a:pt x="194" y="190"/>
                </a:lnTo>
                <a:lnTo>
                  <a:pt x="192" y="192"/>
                </a:lnTo>
                <a:lnTo>
                  <a:pt x="188" y="195"/>
                </a:lnTo>
                <a:lnTo>
                  <a:pt x="183" y="200"/>
                </a:lnTo>
                <a:lnTo>
                  <a:pt x="184" y="198"/>
                </a:lnTo>
                <a:lnTo>
                  <a:pt x="188" y="194"/>
                </a:lnTo>
                <a:lnTo>
                  <a:pt x="188" y="193"/>
                </a:lnTo>
                <a:lnTo>
                  <a:pt x="187" y="193"/>
                </a:lnTo>
                <a:lnTo>
                  <a:pt x="187" y="194"/>
                </a:lnTo>
                <a:lnTo>
                  <a:pt x="186" y="193"/>
                </a:lnTo>
                <a:lnTo>
                  <a:pt x="186" y="194"/>
                </a:lnTo>
                <a:lnTo>
                  <a:pt x="186" y="195"/>
                </a:lnTo>
                <a:lnTo>
                  <a:pt x="185" y="195"/>
                </a:lnTo>
                <a:lnTo>
                  <a:pt x="185" y="196"/>
                </a:lnTo>
                <a:lnTo>
                  <a:pt x="184" y="195"/>
                </a:lnTo>
                <a:lnTo>
                  <a:pt x="183" y="195"/>
                </a:lnTo>
                <a:lnTo>
                  <a:pt x="182" y="196"/>
                </a:lnTo>
                <a:lnTo>
                  <a:pt x="179" y="194"/>
                </a:lnTo>
                <a:lnTo>
                  <a:pt x="179" y="193"/>
                </a:lnTo>
                <a:lnTo>
                  <a:pt x="178" y="193"/>
                </a:lnTo>
                <a:lnTo>
                  <a:pt x="177" y="193"/>
                </a:lnTo>
                <a:lnTo>
                  <a:pt x="177" y="192"/>
                </a:lnTo>
                <a:lnTo>
                  <a:pt x="176" y="191"/>
                </a:lnTo>
                <a:lnTo>
                  <a:pt x="177" y="191"/>
                </a:lnTo>
                <a:lnTo>
                  <a:pt x="178" y="190"/>
                </a:lnTo>
                <a:lnTo>
                  <a:pt x="178" y="189"/>
                </a:lnTo>
                <a:lnTo>
                  <a:pt x="179" y="189"/>
                </a:lnTo>
                <a:lnTo>
                  <a:pt x="179" y="188"/>
                </a:lnTo>
                <a:lnTo>
                  <a:pt x="177" y="187"/>
                </a:lnTo>
                <a:lnTo>
                  <a:pt x="176" y="186"/>
                </a:lnTo>
                <a:lnTo>
                  <a:pt x="176" y="185"/>
                </a:lnTo>
                <a:lnTo>
                  <a:pt x="175" y="184"/>
                </a:lnTo>
                <a:lnTo>
                  <a:pt x="175" y="183"/>
                </a:lnTo>
                <a:lnTo>
                  <a:pt x="175" y="182"/>
                </a:lnTo>
                <a:lnTo>
                  <a:pt x="175" y="180"/>
                </a:lnTo>
                <a:lnTo>
                  <a:pt x="173" y="179"/>
                </a:lnTo>
                <a:lnTo>
                  <a:pt x="174" y="178"/>
                </a:lnTo>
                <a:lnTo>
                  <a:pt x="173" y="178"/>
                </a:lnTo>
                <a:lnTo>
                  <a:pt x="174" y="177"/>
                </a:lnTo>
                <a:lnTo>
                  <a:pt x="173" y="177"/>
                </a:lnTo>
                <a:lnTo>
                  <a:pt x="172" y="176"/>
                </a:lnTo>
                <a:lnTo>
                  <a:pt x="172" y="177"/>
                </a:lnTo>
                <a:lnTo>
                  <a:pt x="171" y="177"/>
                </a:lnTo>
                <a:lnTo>
                  <a:pt x="170" y="178"/>
                </a:lnTo>
                <a:lnTo>
                  <a:pt x="170" y="179"/>
                </a:lnTo>
                <a:lnTo>
                  <a:pt x="170" y="180"/>
                </a:lnTo>
                <a:lnTo>
                  <a:pt x="170" y="179"/>
                </a:lnTo>
                <a:lnTo>
                  <a:pt x="169" y="179"/>
                </a:lnTo>
                <a:lnTo>
                  <a:pt x="169" y="180"/>
                </a:lnTo>
                <a:lnTo>
                  <a:pt x="167" y="180"/>
                </a:lnTo>
                <a:lnTo>
                  <a:pt x="167" y="182"/>
                </a:lnTo>
                <a:lnTo>
                  <a:pt x="167" y="183"/>
                </a:lnTo>
                <a:lnTo>
                  <a:pt x="167" y="182"/>
                </a:lnTo>
                <a:lnTo>
                  <a:pt x="167" y="181"/>
                </a:lnTo>
                <a:lnTo>
                  <a:pt x="167" y="180"/>
                </a:lnTo>
                <a:lnTo>
                  <a:pt x="166" y="180"/>
                </a:lnTo>
                <a:lnTo>
                  <a:pt x="165" y="180"/>
                </a:lnTo>
                <a:lnTo>
                  <a:pt x="165" y="179"/>
                </a:lnTo>
                <a:lnTo>
                  <a:pt x="164" y="178"/>
                </a:lnTo>
                <a:lnTo>
                  <a:pt x="163" y="177"/>
                </a:lnTo>
                <a:lnTo>
                  <a:pt x="162" y="177"/>
                </a:lnTo>
                <a:lnTo>
                  <a:pt x="161" y="176"/>
                </a:lnTo>
                <a:lnTo>
                  <a:pt x="161" y="177"/>
                </a:lnTo>
                <a:lnTo>
                  <a:pt x="159" y="177"/>
                </a:lnTo>
                <a:lnTo>
                  <a:pt x="156" y="178"/>
                </a:lnTo>
                <a:lnTo>
                  <a:pt x="156" y="180"/>
                </a:lnTo>
                <a:lnTo>
                  <a:pt x="156" y="181"/>
                </a:lnTo>
                <a:lnTo>
                  <a:pt x="155" y="181"/>
                </a:lnTo>
                <a:lnTo>
                  <a:pt x="155" y="182"/>
                </a:lnTo>
                <a:lnTo>
                  <a:pt x="153" y="184"/>
                </a:lnTo>
                <a:lnTo>
                  <a:pt x="153" y="185"/>
                </a:lnTo>
                <a:lnTo>
                  <a:pt x="152" y="185"/>
                </a:lnTo>
                <a:lnTo>
                  <a:pt x="151" y="184"/>
                </a:lnTo>
                <a:lnTo>
                  <a:pt x="150" y="184"/>
                </a:lnTo>
                <a:lnTo>
                  <a:pt x="150" y="182"/>
                </a:lnTo>
                <a:lnTo>
                  <a:pt x="150" y="181"/>
                </a:lnTo>
                <a:lnTo>
                  <a:pt x="149" y="181"/>
                </a:lnTo>
                <a:lnTo>
                  <a:pt x="149" y="180"/>
                </a:lnTo>
                <a:lnTo>
                  <a:pt x="148" y="180"/>
                </a:lnTo>
                <a:lnTo>
                  <a:pt x="148" y="179"/>
                </a:lnTo>
                <a:lnTo>
                  <a:pt x="147" y="179"/>
                </a:lnTo>
                <a:lnTo>
                  <a:pt x="147" y="178"/>
                </a:lnTo>
                <a:lnTo>
                  <a:pt x="147" y="177"/>
                </a:lnTo>
                <a:lnTo>
                  <a:pt x="148" y="177"/>
                </a:lnTo>
                <a:lnTo>
                  <a:pt x="149" y="177"/>
                </a:lnTo>
                <a:lnTo>
                  <a:pt x="150" y="175"/>
                </a:lnTo>
                <a:lnTo>
                  <a:pt x="150" y="174"/>
                </a:lnTo>
                <a:lnTo>
                  <a:pt x="150" y="173"/>
                </a:lnTo>
                <a:lnTo>
                  <a:pt x="150" y="172"/>
                </a:lnTo>
                <a:lnTo>
                  <a:pt x="150" y="171"/>
                </a:lnTo>
                <a:lnTo>
                  <a:pt x="150" y="170"/>
                </a:lnTo>
                <a:lnTo>
                  <a:pt x="150" y="171"/>
                </a:lnTo>
                <a:lnTo>
                  <a:pt x="150" y="170"/>
                </a:lnTo>
                <a:lnTo>
                  <a:pt x="150" y="169"/>
                </a:lnTo>
                <a:lnTo>
                  <a:pt x="151" y="169"/>
                </a:lnTo>
                <a:lnTo>
                  <a:pt x="151" y="168"/>
                </a:lnTo>
                <a:lnTo>
                  <a:pt x="151" y="167"/>
                </a:lnTo>
                <a:lnTo>
                  <a:pt x="150" y="167"/>
                </a:lnTo>
                <a:lnTo>
                  <a:pt x="150" y="165"/>
                </a:lnTo>
                <a:lnTo>
                  <a:pt x="150" y="164"/>
                </a:lnTo>
                <a:lnTo>
                  <a:pt x="152" y="162"/>
                </a:lnTo>
                <a:lnTo>
                  <a:pt x="153" y="162"/>
                </a:lnTo>
                <a:lnTo>
                  <a:pt x="153" y="161"/>
                </a:lnTo>
                <a:lnTo>
                  <a:pt x="154" y="161"/>
                </a:lnTo>
                <a:lnTo>
                  <a:pt x="154" y="159"/>
                </a:lnTo>
                <a:lnTo>
                  <a:pt x="154" y="158"/>
                </a:lnTo>
                <a:lnTo>
                  <a:pt x="155" y="158"/>
                </a:lnTo>
                <a:lnTo>
                  <a:pt x="154" y="158"/>
                </a:lnTo>
                <a:lnTo>
                  <a:pt x="153" y="158"/>
                </a:lnTo>
                <a:lnTo>
                  <a:pt x="152" y="158"/>
                </a:lnTo>
                <a:lnTo>
                  <a:pt x="151" y="157"/>
                </a:lnTo>
                <a:lnTo>
                  <a:pt x="151" y="156"/>
                </a:lnTo>
                <a:lnTo>
                  <a:pt x="150" y="156"/>
                </a:lnTo>
                <a:lnTo>
                  <a:pt x="150" y="155"/>
                </a:lnTo>
                <a:lnTo>
                  <a:pt x="149" y="155"/>
                </a:lnTo>
                <a:lnTo>
                  <a:pt x="149" y="154"/>
                </a:lnTo>
                <a:lnTo>
                  <a:pt x="148" y="155"/>
                </a:lnTo>
                <a:lnTo>
                  <a:pt x="147" y="154"/>
                </a:lnTo>
                <a:lnTo>
                  <a:pt x="147" y="153"/>
                </a:lnTo>
                <a:lnTo>
                  <a:pt x="147" y="154"/>
                </a:lnTo>
                <a:lnTo>
                  <a:pt x="147" y="153"/>
                </a:lnTo>
                <a:lnTo>
                  <a:pt x="145" y="155"/>
                </a:lnTo>
                <a:lnTo>
                  <a:pt x="145" y="154"/>
                </a:lnTo>
                <a:lnTo>
                  <a:pt x="144" y="155"/>
                </a:lnTo>
                <a:lnTo>
                  <a:pt x="143" y="156"/>
                </a:lnTo>
                <a:lnTo>
                  <a:pt x="142" y="156"/>
                </a:lnTo>
                <a:lnTo>
                  <a:pt x="142" y="155"/>
                </a:lnTo>
                <a:lnTo>
                  <a:pt x="142" y="154"/>
                </a:lnTo>
                <a:lnTo>
                  <a:pt x="141" y="153"/>
                </a:lnTo>
                <a:lnTo>
                  <a:pt x="141" y="154"/>
                </a:lnTo>
                <a:lnTo>
                  <a:pt x="141" y="155"/>
                </a:lnTo>
                <a:lnTo>
                  <a:pt x="140" y="155"/>
                </a:lnTo>
                <a:lnTo>
                  <a:pt x="138" y="155"/>
                </a:lnTo>
                <a:lnTo>
                  <a:pt x="137" y="155"/>
                </a:lnTo>
                <a:lnTo>
                  <a:pt x="136" y="155"/>
                </a:lnTo>
                <a:lnTo>
                  <a:pt x="136" y="154"/>
                </a:lnTo>
                <a:lnTo>
                  <a:pt x="135" y="155"/>
                </a:lnTo>
                <a:lnTo>
                  <a:pt x="134" y="155"/>
                </a:lnTo>
                <a:lnTo>
                  <a:pt x="133" y="154"/>
                </a:lnTo>
                <a:lnTo>
                  <a:pt x="132" y="152"/>
                </a:lnTo>
                <a:lnTo>
                  <a:pt x="131" y="152"/>
                </a:lnTo>
                <a:lnTo>
                  <a:pt x="130" y="153"/>
                </a:lnTo>
                <a:lnTo>
                  <a:pt x="130" y="152"/>
                </a:lnTo>
                <a:lnTo>
                  <a:pt x="129" y="152"/>
                </a:lnTo>
                <a:lnTo>
                  <a:pt x="130" y="154"/>
                </a:lnTo>
                <a:lnTo>
                  <a:pt x="129" y="153"/>
                </a:lnTo>
                <a:lnTo>
                  <a:pt x="126" y="154"/>
                </a:lnTo>
                <a:lnTo>
                  <a:pt x="125" y="154"/>
                </a:lnTo>
                <a:lnTo>
                  <a:pt x="125" y="155"/>
                </a:lnTo>
                <a:lnTo>
                  <a:pt x="124" y="154"/>
                </a:lnTo>
                <a:lnTo>
                  <a:pt x="123" y="154"/>
                </a:lnTo>
                <a:lnTo>
                  <a:pt x="122" y="155"/>
                </a:lnTo>
                <a:lnTo>
                  <a:pt x="121" y="154"/>
                </a:lnTo>
                <a:lnTo>
                  <a:pt x="121" y="153"/>
                </a:lnTo>
                <a:lnTo>
                  <a:pt x="120" y="153"/>
                </a:lnTo>
                <a:lnTo>
                  <a:pt x="120" y="152"/>
                </a:lnTo>
                <a:lnTo>
                  <a:pt x="119" y="152"/>
                </a:lnTo>
                <a:lnTo>
                  <a:pt x="118" y="153"/>
                </a:lnTo>
                <a:lnTo>
                  <a:pt x="118" y="152"/>
                </a:lnTo>
                <a:lnTo>
                  <a:pt x="118" y="151"/>
                </a:lnTo>
                <a:lnTo>
                  <a:pt x="119" y="151"/>
                </a:lnTo>
                <a:lnTo>
                  <a:pt x="118" y="151"/>
                </a:lnTo>
                <a:lnTo>
                  <a:pt x="117" y="151"/>
                </a:lnTo>
                <a:lnTo>
                  <a:pt x="116" y="151"/>
                </a:lnTo>
                <a:lnTo>
                  <a:pt x="117" y="151"/>
                </a:lnTo>
                <a:lnTo>
                  <a:pt x="116" y="152"/>
                </a:lnTo>
                <a:lnTo>
                  <a:pt x="116" y="153"/>
                </a:lnTo>
                <a:lnTo>
                  <a:pt x="115" y="153"/>
                </a:lnTo>
                <a:lnTo>
                  <a:pt x="115" y="154"/>
                </a:lnTo>
                <a:lnTo>
                  <a:pt x="115" y="155"/>
                </a:lnTo>
                <a:lnTo>
                  <a:pt x="114" y="155"/>
                </a:lnTo>
                <a:lnTo>
                  <a:pt x="114" y="154"/>
                </a:lnTo>
                <a:lnTo>
                  <a:pt x="113" y="154"/>
                </a:lnTo>
                <a:lnTo>
                  <a:pt x="112" y="155"/>
                </a:lnTo>
                <a:lnTo>
                  <a:pt x="112" y="154"/>
                </a:lnTo>
                <a:lnTo>
                  <a:pt x="111" y="154"/>
                </a:lnTo>
                <a:lnTo>
                  <a:pt x="111" y="155"/>
                </a:lnTo>
                <a:lnTo>
                  <a:pt x="110" y="155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7" y="154"/>
                </a:lnTo>
                <a:lnTo>
                  <a:pt x="106" y="154"/>
                </a:lnTo>
                <a:lnTo>
                  <a:pt x="105" y="154"/>
                </a:lnTo>
                <a:lnTo>
                  <a:pt x="105" y="155"/>
                </a:lnTo>
                <a:lnTo>
                  <a:pt x="104" y="155"/>
                </a:lnTo>
                <a:lnTo>
                  <a:pt x="102" y="155"/>
                </a:lnTo>
                <a:lnTo>
                  <a:pt x="101" y="155"/>
                </a:lnTo>
                <a:lnTo>
                  <a:pt x="99" y="155"/>
                </a:lnTo>
                <a:lnTo>
                  <a:pt x="98" y="154"/>
                </a:lnTo>
                <a:lnTo>
                  <a:pt x="98" y="153"/>
                </a:lnTo>
                <a:lnTo>
                  <a:pt x="97" y="153"/>
                </a:lnTo>
                <a:lnTo>
                  <a:pt x="98" y="152"/>
                </a:lnTo>
                <a:lnTo>
                  <a:pt x="97" y="151"/>
                </a:lnTo>
                <a:lnTo>
                  <a:pt x="96" y="151"/>
                </a:lnTo>
                <a:lnTo>
                  <a:pt x="97" y="150"/>
                </a:lnTo>
                <a:lnTo>
                  <a:pt x="97" y="149"/>
                </a:lnTo>
                <a:lnTo>
                  <a:pt x="97" y="148"/>
                </a:lnTo>
                <a:lnTo>
                  <a:pt x="98" y="148"/>
                </a:lnTo>
                <a:lnTo>
                  <a:pt x="96" y="148"/>
                </a:lnTo>
                <a:lnTo>
                  <a:pt x="97" y="148"/>
                </a:lnTo>
                <a:lnTo>
                  <a:pt x="97" y="147"/>
                </a:lnTo>
                <a:lnTo>
                  <a:pt x="96" y="146"/>
                </a:lnTo>
                <a:lnTo>
                  <a:pt x="97" y="145"/>
                </a:lnTo>
                <a:lnTo>
                  <a:pt x="98" y="145"/>
                </a:lnTo>
                <a:lnTo>
                  <a:pt x="99" y="144"/>
                </a:lnTo>
                <a:lnTo>
                  <a:pt x="98" y="143"/>
                </a:lnTo>
                <a:lnTo>
                  <a:pt x="98" y="142"/>
                </a:lnTo>
                <a:lnTo>
                  <a:pt x="98" y="141"/>
                </a:lnTo>
                <a:lnTo>
                  <a:pt x="100" y="141"/>
                </a:lnTo>
                <a:lnTo>
                  <a:pt x="100" y="140"/>
                </a:lnTo>
                <a:lnTo>
                  <a:pt x="101" y="139"/>
                </a:lnTo>
                <a:lnTo>
                  <a:pt x="101" y="138"/>
                </a:lnTo>
                <a:lnTo>
                  <a:pt x="101" y="137"/>
                </a:lnTo>
                <a:lnTo>
                  <a:pt x="101" y="136"/>
                </a:lnTo>
                <a:lnTo>
                  <a:pt x="102" y="135"/>
                </a:lnTo>
                <a:lnTo>
                  <a:pt x="102" y="134"/>
                </a:lnTo>
                <a:lnTo>
                  <a:pt x="101" y="135"/>
                </a:lnTo>
                <a:lnTo>
                  <a:pt x="101" y="134"/>
                </a:lnTo>
                <a:lnTo>
                  <a:pt x="102" y="132"/>
                </a:lnTo>
                <a:lnTo>
                  <a:pt x="103" y="131"/>
                </a:lnTo>
                <a:lnTo>
                  <a:pt x="105" y="129"/>
                </a:lnTo>
                <a:lnTo>
                  <a:pt x="104" y="129"/>
                </a:lnTo>
                <a:lnTo>
                  <a:pt x="103" y="129"/>
                </a:lnTo>
                <a:lnTo>
                  <a:pt x="101" y="129"/>
                </a:lnTo>
                <a:lnTo>
                  <a:pt x="101" y="128"/>
                </a:lnTo>
                <a:lnTo>
                  <a:pt x="100" y="127"/>
                </a:lnTo>
                <a:lnTo>
                  <a:pt x="99" y="127"/>
                </a:lnTo>
                <a:lnTo>
                  <a:pt x="98" y="126"/>
                </a:lnTo>
                <a:lnTo>
                  <a:pt x="98" y="125"/>
                </a:lnTo>
                <a:lnTo>
                  <a:pt x="98" y="124"/>
                </a:lnTo>
                <a:lnTo>
                  <a:pt x="98" y="123"/>
                </a:lnTo>
                <a:lnTo>
                  <a:pt x="97" y="123"/>
                </a:lnTo>
                <a:lnTo>
                  <a:pt x="98" y="122"/>
                </a:lnTo>
                <a:lnTo>
                  <a:pt x="97" y="122"/>
                </a:lnTo>
                <a:lnTo>
                  <a:pt x="96" y="122"/>
                </a:lnTo>
                <a:lnTo>
                  <a:pt x="94" y="121"/>
                </a:lnTo>
                <a:lnTo>
                  <a:pt x="94" y="120"/>
                </a:lnTo>
                <a:lnTo>
                  <a:pt x="95" y="119"/>
                </a:lnTo>
                <a:lnTo>
                  <a:pt x="95" y="117"/>
                </a:lnTo>
                <a:lnTo>
                  <a:pt x="95" y="116"/>
                </a:lnTo>
                <a:lnTo>
                  <a:pt x="95" y="115"/>
                </a:lnTo>
                <a:lnTo>
                  <a:pt x="93" y="114"/>
                </a:lnTo>
                <a:lnTo>
                  <a:pt x="93" y="113"/>
                </a:lnTo>
                <a:lnTo>
                  <a:pt x="92" y="112"/>
                </a:lnTo>
                <a:lnTo>
                  <a:pt x="92" y="113"/>
                </a:lnTo>
                <a:lnTo>
                  <a:pt x="92" y="112"/>
                </a:lnTo>
                <a:lnTo>
                  <a:pt x="91" y="113"/>
                </a:lnTo>
                <a:lnTo>
                  <a:pt x="91" y="112"/>
                </a:lnTo>
                <a:lnTo>
                  <a:pt x="90" y="112"/>
                </a:lnTo>
                <a:lnTo>
                  <a:pt x="89" y="111"/>
                </a:lnTo>
                <a:lnTo>
                  <a:pt x="89" y="110"/>
                </a:lnTo>
                <a:lnTo>
                  <a:pt x="88" y="110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6" y="108"/>
                </a:lnTo>
                <a:lnTo>
                  <a:pt x="86" y="107"/>
                </a:lnTo>
                <a:lnTo>
                  <a:pt x="86" y="106"/>
                </a:lnTo>
                <a:lnTo>
                  <a:pt x="85" y="106"/>
                </a:lnTo>
                <a:lnTo>
                  <a:pt x="84" y="106"/>
                </a:lnTo>
                <a:lnTo>
                  <a:pt x="85" y="105"/>
                </a:lnTo>
                <a:lnTo>
                  <a:pt x="84" y="105"/>
                </a:lnTo>
                <a:lnTo>
                  <a:pt x="84" y="104"/>
                </a:lnTo>
                <a:lnTo>
                  <a:pt x="83" y="104"/>
                </a:lnTo>
                <a:lnTo>
                  <a:pt x="83" y="103"/>
                </a:lnTo>
                <a:lnTo>
                  <a:pt x="84" y="103"/>
                </a:lnTo>
                <a:lnTo>
                  <a:pt x="83" y="102"/>
                </a:lnTo>
                <a:lnTo>
                  <a:pt x="83" y="103"/>
                </a:lnTo>
                <a:lnTo>
                  <a:pt x="82" y="102"/>
                </a:lnTo>
                <a:lnTo>
                  <a:pt x="83" y="102"/>
                </a:lnTo>
                <a:lnTo>
                  <a:pt x="83" y="101"/>
                </a:lnTo>
                <a:lnTo>
                  <a:pt x="83" y="100"/>
                </a:lnTo>
                <a:lnTo>
                  <a:pt x="82" y="100"/>
                </a:lnTo>
                <a:lnTo>
                  <a:pt x="83" y="100"/>
                </a:lnTo>
                <a:lnTo>
                  <a:pt x="83" y="99"/>
                </a:lnTo>
                <a:lnTo>
                  <a:pt x="82" y="99"/>
                </a:lnTo>
                <a:lnTo>
                  <a:pt x="82" y="98"/>
                </a:lnTo>
                <a:lnTo>
                  <a:pt x="81" y="99"/>
                </a:lnTo>
                <a:lnTo>
                  <a:pt x="81" y="100"/>
                </a:lnTo>
                <a:lnTo>
                  <a:pt x="80" y="99"/>
                </a:lnTo>
                <a:lnTo>
                  <a:pt x="79" y="99"/>
                </a:lnTo>
                <a:lnTo>
                  <a:pt x="80" y="98"/>
                </a:lnTo>
                <a:lnTo>
                  <a:pt x="79" y="98"/>
                </a:lnTo>
                <a:lnTo>
                  <a:pt x="78" y="97"/>
                </a:lnTo>
                <a:lnTo>
                  <a:pt x="78" y="96"/>
                </a:lnTo>
                <a:lnTo>
                  <a:pt x="77" y="95"/>
                </a:lnTo>
                <a:lnTo>
                  <a:pt x="76" y="95"/>
                </a:lnTo>
                <a:lnTo>
                  <a:pt x="76" y="94"/>
                </a:lnTo>
                <a:lnTo>
                  <a:pt x="75" y="93"/>
                </a:lnTo>
                <a:lnTo>
                  <a:pt x="76" y="93"/>
                </a:lnTo>
                <a:lnTo>
                  <a:pt x="77" y="93"/>
                </a:lnTo>
                <a:lnTo>
                  <a:pt x="76" y="93"/>
                </a:lnTo>
                <a:lnTo>
                  <a:pt x="78" y="93"/>
                </a:lnTo>
                <a:lnTo>
                  <a:pt x="77" y="93"/>
                </a:lnTo>
                <a:lnTo>
                  <a:pt x="77" y="92"/>
                </a:lnTo>
                <a:lnTo>
                  <a:pt x="78" y="92"/>
                </a:lnTo>
                <a:lnTo>
                  <a:pt x="79" y="91"/>
                </a:lnTo>
                <a:lnTo>
                  <a:pt x="79" y="90"/>
                </a:lnTo>
                <a:lnTo>
                  <a:pt x="79" y="89"/>
                </a:lnTo>
                <a:lnTo>
                  <a:pt x="79" y="88"/>
                </a:lnTo>
                <a:lnTo>
                  <a:pt x="78" y="88"/>
                </a:lnTo>
                <a:lnTo>
                  <a:pt x="79" y="88"/>
                </a:lnTo>
                <a:lnTo>
                  <a:pt x="79" y="87"/>
                </a:lnTo>
                <a:lnTo>
                  <a:pt x="78" y="87"/>
                </a:lnTo>
                <a:lnTo>
                  <a:pt x="79" y="86"/>
                </a:lnTo>
                <a:lnTo>
                  <a:pt x="78" y="86"/>
                </a:lnTo>
                <a:lnTo>
                  <a:pt x="79" y="85"/>
                </a:lnTo>
                <a:lnTo>
                  <a:pt x="80" y="85"/>
                </a:lnTo>
                <a:lnTo>
                  <a:pt x="80" y="84"/>
                </a:lnTo>
                <a:lnTo>
                  <a:pt x="80" y="83"/>
                </a:lnTo>
                <a:lnTo>
                  <a:pt x="80" y="82"/>
                </a:lnTo>
                <a:lnTo>
                  <a:pt x="79" y="82"/>
                </a:lnTo>
                <a:lnTo>
                  <a:pt x="79" y="81"/>
                </a:lnTo>
                <a:lnTo>
                  <a:pt x="78" y="81"/>
                </a:lnTo>
                <a:lnTo>
                  <a:pt x="78" y="80"/>
                </a:lnTo>
                <a:lnTo>
                  <a:pt x="78" y="81"/>
                </a:lnTo>
                <a:lnTo>
                  <a:pt x="78" y="80"/>
                </a:lnTo>
                <a:lnTo>
                  <a:pt x="76" y="79"/>
                </a:lnTo>
                <a:lnTo>
                  <a:pt x="76" y="78"/>
                </a:lnTo>
                <a:lnTo>
                  <a:pt x="75" y="78"/>
                </a:lnTo>
                <a:lnTo>
                  <a:pt x="76" y="77"/>
                </a:lnTo>
                <a:lnTo>
                  <a:pt x="75" y="77"/>
                </a:lnTo>
                <a:lnTo>
                  <a:pt x="75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6" y="72"/>
                </a:lnTo>
                <a:lnTo>
                  <a:pt x="76" y="71"/>
                </a:lnTo>
                <a:lnTo>
                  <a:pt x="76" y="70"/>
                </a:lnTo>
                <a:lnTo>
                  <a:pt x="75" y="70"/>
                </a:lnTo>
                <a:lnTo>
                  <a:pt x="75" y="69"/>
                </a:lnTo>
                <a:lnTo>
                  <a:pt x="75" y="68"/>
                </a:lnTo>
                <a:lnTo>
                  <a:pt x="75" y="67"/>
                </a:lnTo>
                <a:lnTo>
                  <a:pt x="75" y="66"/>
                </a:lnTo>
                <a:lnTo>
                  <a:pt x="76" y="66"/>
                </a:lnTo>
                <a:lnTo>
                  <a:pt x="76" y="64"/>
                </a:lnTo>
                <a:lnTo>
                  <a:pt x="77" y="64"/>
                </a:lnTo>
                <a:lnTo>
                  <a:pt x="77" y="63"/>
                </a:lnTo>
                <a:lnTo>
                  <a:pt x="78" y="63"/>
                </a:lnTo>
                <a:lnTo>
                  <a:pt x="78" y="64"/>
                </a:lnTo>
                <a:lnTo>
                  <a:pt x="78" y="63"/>
                </a:lnTo>
                <a:lnTo>
                  <a:pt x="78" y="62"/>
                </a:lnTo>
                <a:lnTo>
                  <a:pt x="78" y="63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6" y="60"/>
                </a:lnTo>
                <a:lnTo>
                  <a:pt x="75" y="61"/>
                </a:lnTo>
                <a:lnTo>
                  <a:pt x="75" y="60"/>
                </a:lnTo>
                <a:lnTo>
                  <a:pt x="76" y="59"/>
                </a:lnTo>
                <a:lnTo>
                  <a:pt x="77" y="60"/>
                </a:lnTo>
                <a:lnTo>
                  <a:pt x="77" y="59"/>
                </a:lnTo>
                <a:lnTo>
                  <a:pt x="77" y="58"/>
                </a:lnTo>
                <a:lnTo>
                  <a:pt x="75" y="57"/>
                </a:lnTo>
                <a:lnTo>
                  <a:pt x="74" y="57"/>
                </a:lnTo>
                <a:lnTo>
                  <a:pt x="74" y="56"/>
                </a:lnTo>
                <a:lnTo>
                  <a:pt x="75" y="57"/>
                </a:lnTo>
                <a:lnTo>
                  <a:pt x="75" y="55"/>
                </a:lnTo>
                <a:lnTo>
                  <a:pt x="75" y="54"/>
                </a:lnTo>
                <a:lnTo>
                  <a:pt x="74" y="54"/>
                </a:lnTo>
                <a:lnTo>
                  <a:pt x="75" y="52"/>
                </a:lnTo>
                <a:lnTo>
                  <a:pt x="73" y="50"/>
                </a:lnTo>
                <a:lnTo>
                  <a:pt x="73" y="49"/>
                </a:lnTo>
                <a:lnTo>
                  <a:pt x="73" y="48"/>
                </a:lnTo>
                <a:lnTo>
                  <a:pt x="72" y="48"/>
                </a:lnTo>
                <a:lnTo>
                  <a:pt x="72" y="47"/>
                </a:lnTo>
                <a:lnTo>
                  <a:pt x="71" y="45"/>
                </a:lnTo>
                <a:lnTo>
                  <a:pt x="71" y="44"/>
                </a:lnTo>
                <a:lnTo>
                  <a:pt x="70" y="44"/>
                </a:lnTo>
                <a:lnTo>
                  <a:pt x="71" y="43"/>
                </a:lnTo>
                <a:lnTo>
                  <a:pt x="69" y="43"/>
                </a:lnTo>
                <a:lnTo>
                  <a:pt x="69" y="42"/>
                </a:lnTo>
                <a:lnTo>
                  <a:pt x="69" y="43"/>
                </a:lnTo>
                <a:lnTo>
                  <a:pt x="68" y="42"/>
                </a:lnTo>
                <a:lnTo>
                  <a:pt x="67" y="41"/>
                </a:lnTo>
                <a:lnTo>
                  <a:pt x="66" y="41"/>
                </a:lnTo>
                <a:lnTo>
                  <a:pt x="67" y="39"/>
                </a:lnTo>
                <a:lnTo>
                  <a:pt x="66" y="38"/>
                </a:lnTo>
                <a:lnTo>
                  <a:pt x="65" y="39"/>
                </a:lnTo>
                <a:lnTo>
                  <a:pt x="63" y="38"/>
                </a:lnTo>
                <a:lnTo>
                  <a:pt x="62" y="38"/>
                </a:lnTo>
                <a:lnTo>
                  <a:pt x="61" y="38"/>
                </a:lnTo>
                <a:lnTo>
                  <a:pt x="61" y="37"/>
                </a:lnTo>
                <a:lnTo>
                  <a:pt x="60" y="37"/>
                </a:lnTo>
                <a:lnTo>
                  <a:pt x="60" y="36"/>
                </a:lnTo>
                <a:lnTo>
                  <a:pt x="58" y="37"/>
                </a:lnTo>
                <a:lnTo>
                  <a:pt x="57" y="36"/>
                </a:lnTo>
                <a:lnTo>
                  <a:pt x="57" y="35"/>
                </a:lnTo>
                <a:lnTo>
                  <a:pt x="56" y="36"/>
                </a:lnTo>
                <a:lnTo>
                  <a:pt x="55" y="35"/>
                </a:lnTo>
                <a:lnTo>
                  <a:pt x="54" y="35"/>
                </a:lnTo>
                <a:lnTo>
                  <a:pt x="54" y="34"/>
                </a:lnTo>
                <a:lnTo>
                  <a:pt x="54" y="33"/>
                </a:lnTo>
                <a:lnTo>
                  <a:pt x="55" y="32"/>
                </a:lnTo>
                <a:lnTo>
                  <a:pt x="54" y="31"/>
                </a:lnTo>
                <a:lnTo>
                  <a:pt x="53" y="30"/>
                </a:lnTo>
                <a:lnTo>
                  <a:pt x="51" y="30"/>
                </a:lnTo>
                <a:lnTo>
                  <a:pt x="50" y="28"/>
                </a:lnTo>
                <a:lnTo>
                  <a:pt x="49" y="28"/>
                </a:lnTo>
                <a:lnTo>
                  <a:pt x="50" y="27"/>
                </a:lnTo>
                <a:lnTo>
                  <a:pt x="51" y="26"/>
                </a:lnTo>
                <a:lnTo>
                  <a:pt x="50" y="25"/>
                </a:lnTo>
                <a:lnTo>
                  <a:pt x="49" y="24"/>
                </a:lnTo>
                <a:lnTo>
                  <a:pt x="48" y="24"/>
                </a:lnTo>
                <a:lnTo>
                  <a:pt x="48" y="25"/>
                </a:lnTo>
                <a:lnTo>
                  <a:pt x="49" y="25"/>
                </a:lnTo>
                <a:lnTo>
                  <a:pt x="48" y="26"/>
                </a:lnTo>
                <a:lnTo>
                  <a:pt x="47" y="26"/>
                </a:lnTo>
                <a:lnTo>
                  <a:pt x="46" y="25"/>
                </a:lnTo>
                <a:lnTo>
                  <a:pt x="45" y="24"/>
                </a:lnTo>
                <a:lnTo>
                  <a:pt x="44" y="24"/>
                </a:lnTo>
                <a:lnTo>
                  <a:pt x="44" y="25"/>
                </a:lnTo>
                <a:lnTo>
                  <a:pt x="43" y="26"/>
                </a:lnTo>
                <a:lnTo>
                  <a:pt x="42" y="25"/>
                </a:lnTo>
                <a:lnTo>
                  <a:pt x="41" y="25"/>
                </a:lnTo>
                <a:lnTo>
                  <a:pt x="40" y="27"/>
                </a:lnTo>
                <a:lnTo>
                  <a:pt x="38" y="27"/>
                </a:lnTo>
                <a:lnTo>
                  <a:pt x="37" y="26"/>
                </a:lnTo>
                <a:lnTo>
                  <a:pt x="36" y="28"/>
                </a:lnTo>
                <a:lnTo>
                  <a:pt x="34" y="28"/>
                </a:lnTo>
                <a:lnTo>
                  <a:pt x="33" y="28"/>
                </a:lnTo>
                <a:lnTo>
                  <a:pt x="32" y="28"/>
                </a:lnTo>
                <a:lnTo>
                  <a:pt x="31" y="28"/>
                </a:lnTo>
                <a:lnTo>
                  <a:pt x="30" y="27"/>
                </a:lnTo>
                <a:lnTo>
                  <a:pt x="29" y="26"/>
                </a:lnTo>
                <a:lnTo>
                  <a:pt x="27" y="27"/>
                </a:lnTo>
                <a:lnTo>
                  <a:pt x="26" y="27"/>
                </a:lnTo>
                <a:lnTo>
                  <a:pt x="26" y="28"/>
                </a:lnTo>
                <a:lnTo>
                  <a:pt x="23" y="28"/>
                </a:lnTo>
                <a:lnTo>
                  <a:pt x="23" y="26"/>
                </a:lnTo>
                <a:lnTo>
                  <a:pt x="23" y="25"/>
                </a:lnTo>
                <a:lnTo>
                  <a:pt x="21" y="24"/>
                </a:lnTo>
                <a:lnTo>
                  <a:pt x="20" y="25"/>
                </a:lnTo>
                <a:lnTo>
                  <a:pt x="19" y="25"/>
                </a:lnTo>
                <a:lnTo>
                  <a:pt x="18" y="25"/>
                </a:lnTo>
                <a:lnTo>
                  <a:pt x="18" y="26"/>
                </a:lnTo>
                <a:lnTo>
                  <a:pt x="18" y="27"/>
                </a:lnTo>
                <a:lnTo>
                  <a:pt x="17" y="27"/>
                </a:lnTo>
                <a:lnTo>
                  <a:pt x="16" y="27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11" y="27"/>
                </a:lnTo>
                <a:lnTo>
                  <a:pt x="11" y="26"/>
                </a:lnTo>
                <a:lnTo>
                  <a:pt x="10" y="25"/>
                </a:lnTo>
                <a:lnTo>
                  <a:pt x="9" y="25"/>
                </a:lnTo>
                <a:lnTo>
                  <a:pt x="8" y="25"/>
                </a:lnTo>
                <a:lnTo>
                  <a:pt x="7" y="24"/>
                </a:lnTo>
                <a:lnTo>
                  <a:pt x="5" y="25"/>
                </a:lnTo>
                <a:lnTo>
                  <a:pt x="4" y="25"/>
                </a:lnTo>
                <a:lnTo>
                  <a:pt x="3" y="25"/>
                </a:lnTo>
                <a:lnTo>
                  <a:pt x="2" y="24"/>
                </a:lnTo>
                <a:lnTo>
                  <a:pt x="1" y="24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4" name="Freeform 217"/>
          <p:cNvSpPr>
            <a:spLocks/>
          </p:cNvSpPr>
          <p:nvPr/>
        </p:nvSpPr>
        <p:spPr bwMode="auto">
          <a:xfrm>
            <a:off x="6016625" y="4751388"/>
            <a:ext cx="274638" cy="50800"/>
          </a:xfrm>
          <a:custGeom>
            <a:avLst/>
            <a:gdLst>
              <a:gd name="T0" fmla="*/ 2147483647 w 173"/>
              <a:gd name="T1" fmla="*/ 2147483647 h 32"/>
              <a:gd name="T2" fmla="*/ 2147483647 w 173"/>
              <a:gd name="T3" fmla="*/ 2147483647 h 32"/>
              <a:gd name="T4" fmla="*/ 2147483647 w 173"/>
              <a:gd name="T5" fmla="*/ 2147483647 h 32"/>
              <a:gd name="T6" fmla="*/ 2147483647 w 173"/>
              <a:gd name="T7" fmla="*/ 2147483647 h 32"/>
              <a:gd name="T8" fmla="*/ 2147483647 w 173"/>
              <a:gd name="T9" fmla="*/ 2147483647 h 32"/>
              <a:gd name="T10" fmla="*/ 2147483647 w 173"/>
              <a:gd name="T11" fmla="*/ 2147483647 h 32"/>
              <a:gd name="T12" fmla="*/ 2147483647 w 173"/>
              <a:gd name="T13" fmla="*/ 2147483647 h 32"/>
              <a:gd name="T14" fmla="*/ 2147483647 w 173"/>
              <a:gd name="T15" fmla="*/ 2147483647 h 32"/>
              <a:gd name="T16" fmla="*/ 2147483647 w 173"/>
              <a:gd name="T17" fmla="*/ 2147483647 h 32"/>
              <a:gd name="T18" fmla="*/ 2147483647 w 173"/>
              <a:gd name="T19" fmla="*/ 2147483647 h 32"/>
              <a:gd name="T20" fmla="*/ 2147483647 w 173"/>
              <a:gd name="T21" fmla="*/ 2147483647 h 32"/>
              <a:gd name="T22" fmla="*/ 2147483647 w 173"/>
              <a:gd name="T23" fmla="*/ 2147483647 h 32"/>
              <a:gd name="T24" fmla="*/ 2147483647 w 173"/>
              <a:gd name="T25" fmla="*/ 2147483647 h 32"/>
              <a:gd name="T26" fmla="*/ 2147483647 w 173"/>
              <a:gd name="T27" fmla="*/ 2147483647 h 32"/>
              <a:gd name="T28" fmla="*/ 2147483647 w 173"/>
              <a:gd name="T29" fmla="*/ 2147483647 h 32"/>
              <a:gd name="T30" fmla="*/ 2147483647 w 173"/>
              <a:gd name="T31" fmla="*/ 2147483647 h 32"/>
              <a:gd name="T32" fmla="*/ 2147483647 w 173"/>
              <a:gd name="T33" fmla="*/ 2147483647 h 32"/>
              <a:gd name="T34" fmla="*/ 2147483647 w 173"/>
              <a:gd name="T35" fmla="*/ 2147483647 h 32"/>
              <a:gd name="T36" fmla="*/ 2147483647 w 173"/>
              <a:gd name="T37" fmla="*/ 2147483647 h 32"/>
              <a:gd name="T38" fmla="*/ 2147483647 w 173"/>
              <a:gd name="T39" fmla="*/ 2147483647 h 32"/>
              <a:gd name="T40" fmla="*/ 2147483647 w 173"/>
              <a:gd name="T41" fmla="*/ 2147483647 h 32"/>
              <a:gd name="T42" fmla="*/ 2147483647 w 173"/>
              <a:gd name="T43" fmla="*/ 2147483647 h 32"/>
              <a:gd name="T44" fmla="*/ 2147483647 w 173"/>
              <a:gd name="T45" fmla="*/ 2147483647 h 32"/>
              <a:gd name="T46" fmla="*/ 2147483647 w 173"/>
              <a:gd name="T47" fmla="*/ 2147483647 h 32"/>
              <a:gd name="T48" fmla="*/ 2147483647 w 173"/>
              <a:gd name="T49" fmla="*/ 2147483647 h 32"/>
              <a:gd name="T50" fmla="*/ 2147483647 w 173"/>
              <a:gd name="T51" fmla="*/ 2147483647 h 32"/>
              <a:gd name="T52" fmla="*/ 2147483647 w 173"/>
              <a:gd name="T53" fmla="*/ 2147483647 h 32"/>
              <a:gd name="T54" fmla="*/ 2147483647 w 173"/>
              <a:gd name="T55" fmla="*/ 0 h 32"/>
              <a:gd name="T56" fmla="*/ 2147483647 w 173"/>
              <a:gd name="T57" fmla="*/ 2147483647 h 32"/>
              <a:gd name="T58" fmla="*/ 2147483647 w 173"/>
              <a:gd name="T59" fmla="*/ 2147483647 h 32"/>
              <a:gd name="T60" fmla="*/ 2147483647 w 173"/>
              <a:gd name="T61" fmla="*/ 2147483647 h 32"/>
              <a:gd name="T62" fmla="*/ 2147483647 w 173"/>
              <a:gd name="T63" fmla="*/ 2147483647 h 32"/>
              <a:gd name="T64" fmla="*/ 2147483647 w 173"/>
              <a:gd name="T65" fmla="*/ 2147483647 h 32"/>
              <a:gd name="T66" fmla="*/ 2147483647 w 173"/>
              <a:gd name="T67" fmla="*/ 2147483647 h 32"/>
              <a:gd name="T68" fmla="*/ 2147483647 w 173"/>
              <a:gd name="T69" fmla="*/ 2147483647 h 32"/>
              <a:gd name="T70" fmla="*/ 2147483647 w 173"/>
              <a:gd name="T71" fmla="*/ 2147483647 h 32"/>
              <a:gd name="T72" fmla="*/ 2147483647 w 173"/>
              <a:gd name="T73" fmla="*/ 2147483647 h 32"/>
              <a:gd name="T74" fmla="*/ 2147483647 w 173"/>
              <a:gd name="T75" fmla="*/ 2147483647 h 32"/>
              <a:gd name="T76" fmla="*/ 2147483647 w 173"/>
              <a:gd name="T77" fmla="*/ 2147483647 h 32"/>
              <a:gd name="T78" fmla="*/ 2147483647 w 173"/>
              <a:gd name="T79" fmla="*/ 2147483647 h 32"/>
              <a:gd name="T80" fmla="*/ 2147483647 w 173"/>
              <a:gd name="T81" fmla="*/ 2147483647 h 32"/>
              <a:gd name="T82" fmla="*/ 2147483647 w 173"/>
              <a:gd name="T83" fmla="*/ 2147483647 h 32"/>
              <a:gd name="T84" fmla="*/ 2147483647 w 173"/>
              <a:gd name="T85" fmla="*/ 2147483647 h 32"/>
              <a:gd name="T86" fmla="*/ 2147483647 w 173"/>
              <a:gd name="T87" fmla="*/ 2147483647 h 32"/>
              <a:gd name="T88" fmla="*/ 2147483647 w 173"/>
              <a:gd name="T89" fmla="*/ 2147483647 h 32"/>
              <a:gd name="T90" fmla="*/ 2147483647 w 173"/>
              <a:gd name="T91" fmla="*/ 2147483647 h 32"/>
              <a:gd name="T92" fmla="*/ 0 w 173"/>
              <a:gd name="T93" fmla="*/ 2147483647 h 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3"/>
              <a:gd name="T142" fmla="*/ 0 h 32"/>
              <a:gd name="T143" fmla="*/ 173 w 173"/>
              <a:gd name="T144" fmla="*/ 32 h 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3" h="32">
                <a:moveTo>
                  <a:pt x="173" y="28"/>
                </a:moveTo>
                <a:lnTo>
                  <a:pt x="173" y="28"/>
                </a:lnTo>
                <a:lnTo>
                  <a:pt x="172" y="29"/>
                </a:lnTo>
                <a:lnTo>
                  <a:pt x="170" y="32"/>
                </a:lnTo>
                <a:lnTo>
                  <a:pt x="169" y="32"/>
                </a:lnTo>
                <a:lnTo>
                  <a:pt x="168" y="32"/>
                </a:lnTo>
                <a:lnTo>
                  <a:pt x="167" y="32"/>
                </a:lnTo>
                <a:lnTo>
                  <a:pt x="166" y="31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4" y="27"/>
                </a:lnTo>
                <a:lnTo>
                  <a:pt x="163" y="26"/>
                </a:lnTo>
                <a:lnTo>
                  <a:pt x="162" y="26"/>
                </a:lnTo>
                <a:lnTo>
                  <a:pt x="161" y="25"/>
                </a:lnTo>
                <a:lnTo>
                  <a:pt x="161" y="23"/>
                </a:lnTo>
                <a:lnTo>
                  <a:pt x="158" y="21"/>
                </a:lnTo>
                <a:lnTo>
                  <a:pt x="158" y="20"/>
                </a:lnTo>
                <a:lnTo>
                  <a:pt x="157" y="20"/>
                </a:lnTo>
                <a:lnTo>
                  <a:pt x="155" y="20"/>
                </a:lnTo>
                <a:lnTo>
                  <a:pt x="154" y="21"/>
                </a:lnTo>
                <a:lnTo>
                  <a:pt x="153" y="21"/>
                </a:lnTo>
                <a:lnTo>
                  <a:pt x="152" y="19"/>
                </a:lnTo>
                <a:lnTo>
                  <a:pt x="151" y="19"/>
                </a:lnTo>
                <a:lnTo>
                  <a:pt x="150" y="20"/>
                </a:lnTo>
                <a:lnTo>
                  <a:pt x="146" y="18"/>
                </a:lnTo>
                <a:lnTo>
                  <a:pt x="141" y="18"/>
                </a:lnTo>
                <a:lnTo>
                  <a:pt x="138" y="17"/>
                </a:lnTo>
                <a:lnTo>
                  <a:pt x="137" y="16"/>
                </a:lnTo>
                <a:lnTo>
                  <a:pt x="136" y="16"/>
                </a:lnTo>
                <a:lnTo>
                  <a:pt x="135" y="15"/>
                </a:lnTo>
                <a:lnTo>
                  <a:pt x="133" y="14"/>
                </a:lnTo>
                <a:lnTo>
                  <a:pt x="132" y="12"/>
                </a:lnTo>
                <a:lnTo>
                  <a:pt x="131" y="11"/>
                </a:lnTo>
                <a:lnTo>
                  <a:pt x="130" y="11"/>
                </a:lnTo>
                <a:lnTo>
                  <a:pt x="129" y="11"/>
                </a:lnTo>
                <a:lnTo>
                  <a:pt x="128" y="11"/>
                </a:lnTo>
                <a:lnTo>
                  <a:pt x="126" y="11"/>
                </a:lnTo>
                <a:lnTo>
                  <a:pt x="125" y="10"/>
                </a:lnTo>
                <a:lnTo>
                  <a:pt x="123" y="10"/>
                </a:lnTo>
                <a:lnTo>
                  <a:pt x="122" y="11"/>
                </a:lnTo>
                <a:lnTo>
                  <a:pt x="121" y="11"/>
                </a:lnTo>
                <a:lnTo>
                  <a:pt x="120" y="10"/>
                </a:lnTo>
                <a:lnTo>
                  <a:pt x="118" y="10"/>
                </a:lnTo>
                <a:lnTo>
                  <a:pt x="116" y="12"/>
                </a:lnTo>
                <a:lnTo>
                  <a:pt x="114" y="13"/>
                </a:lnTo>
                <a:lnTo>
                  <a:pt x="113" y="13"/>
                </a:lnTo>
                <a:lnTo>
                  <a:pt x="112" y="13"/>
                </a:lnTo>
                <a:lnTo>
                  <a:pt x="111" y="13"/>
                </a:lnTo>
                <a:lnTo>
                  <a:pt x="110" y="13"/>
                </a:lnTo>
                <a:lnTo>
                  <a:pt x="109" y="13"/>
                </a:lnTo>
                <a:lnTo>
                  <a:pt x="108" y="12"/>
                </a:lnTo>
                <a:lnTo>
                  <a:pt x="106" y="10"/>
                </a:lnTo>
                <a:lnTo>
                  <a:pt x="105" y="10"/>
                </a:lnTo>
                <a:lnTo>
                  <a:pt x="103" y="10"/>
                </a:lnTo>
                <a:lnTo>
                  <a:pt x="101" y="10"/>
                </a:lnTo>
                <a:lnTo>
                  <a:pt x="100" y="11"/>
                </a:lnTo>
                <a:lnTo>
                  <a:pt x="98" y="11"/>
                </a:lnTo>
                <a:lnTo>
                  <a:pt x="98" y="10"/>
                </a:lnTo>
                <a:lnTo>
                  <a:pt x="98" y="8"/>
                </a:lnTo>
                <a:lnTo>
                  <a:pt x="97" y="8"/>
                </a:lnTo>
                <a:lnTo>
                  <a:pt x="96" y="7"/>
                </a:lnTo>
                <a:lnTo>
                  <a:pt x="95" y="7"/>
                </a:lnTo>
                <a:lnTo>
                  <a:pt x="89" y="8"/>
                </a:lnTo>
                <a:lnTo>
                  <a:pt x="88" y="8"/>
                </a:lnTo>
                <a:lnTo>
                  <a:pt x="86" y="7"/>
                </a:lnTo>
                <a:lnTo>
                  <a:pt x="86" y="6"/>
                </a:lnTo>
                <a:lnTo>
                  <a:pt x="83" y="3"/>
                </a:lnTo>
                <a:lnTo>
                  <a:pt x="81" y="3"/>
                </a:lnTo>
                <a:lnTo>
                  <a:pt x="79" y="2"/>
                </a:lnTo>
                <a:lnTo>
                  <a:pt x="77" y="2"/>
                </a:lnTo>
                <a:lnTo>
                  <a:pt x="76" y="1"/>
                </a:lnTo>
                <a:lnTo>
                  <a:pt x="74" y="1"/>
                </a:lnTo>
                <a:lnTo>
                  <a:pt x="72" y="0"/>
                </a:lnTo>
                <a:lnTo>
                  <a:pt x="71" y="0"/>
                </a:lnTo>
                <a:lnTo>
                  <a:pt x="70" y="0"/>
                </a:lnTo>
                <a:lnTo>
                  <a:pt x="69" y="0"/>
                </a:lnTo>
                <a:lnTo>
                  <a:pt x="69" y="1"/>
                </a:lnTo>
                <a:lnTo>
                  <a:pt x="68" y="2"/>
                </a:lnTo>
                <a:lnTo>
                  <a:pt x="68" y="3"/>
                </a:lnTo>
                <a:lnTo>
                  <a:pt x="67" y="6"/>
                </a:lnTo>
                <a:lnTo>
                  <a:pt x="67" y="10"/>
                </a:lnTo>
                <a:lnTo>
                  <a:pt x="66" y="10"/>
                </a:lnTo>
                <a:lnTo>
                  <a:pt x="65" y="10"/>
                </a:lnTo>
                <a:lnTo>
                  <a:pt x="63" y="11"/>
                </a:lnTo>
                <a:lnTo>
                  <a:pt x="62" y="9"/>
                </a:lnTo>
                <a:lnTo>
                  <a:pt x="61" y="7"/>
                </a:lnTo>
                <a:lnTo>
                  <a:pt x="60" y="7"/>
                </a:lnTo>
                <a:lnTo>
                  <a:pt x="59" y="7"/>
                </a:lnTo>
                <a:lnTo>
                  <a:pt x="58" y="8"/>
                </a:lnTo>
                <a:lnTo>
                  <a:pt x="57" y="9"/>
                </a:lnTo>
                <a:lnTo>
                  <a:pt x="55" y="8"/>
                </a:lnTo>
                <a:lnTo>
                  <a:pt x="52" y="8"/>
                </a:lnTo>
                <a:lnTo>
                  <a:pt x="50" y="7"/>
                </a:lnTo>
                <a:lnTo>
                  <a:pt x="49" y="6"/>
                </a:lnTo>
                <a:lnTo>
                  <a:pt x="48" y="6"/>
                </a:lnTo>
                <a:lnTo>
                  <a:pt x="47" y="6"/>
                </a:lnTo>
                <a:lnTo>
                  <a:pt x="46" y="6"/>
                </a:lnTo>
                <a:lnTo>
                  <a:pt x="46" y="7"/>
                </a:lnTo>
                <a:lnTo>
                  <a:pt x="44" y="8"/>
                </a:lnTo>
                <a:lnTo>
                  <a:pt x="43" y="9"/>
                </a:lnTo>
                <a:lnTo>
                  <a:pt x="41" y="7"/>
                </a:lnTo>
                <a:lnTo>
                  <a:pt x="40" y="7"/>
                </a:lnTo>
                <a:lnTo>
                  <a:pt x="38" y="5"/>
                </a:lnTo>
                <a:lnTo>
                  <a:pt x="37" y="3"/>
                </a:lnTo>
                <a:lnTo>
                  <a:pt x="36" y="4"/>
                </a:lnTo>
                <a:lnTo>
                  <a:pt x="31" y="6"/>
                </a:lnTo>
                <a:lnTo>
                  <a:pt x="28" y="8"/>
                </a:lnTo>
                <a:lnTo>
                  <a:pt x="27" y="8"/>
                </a:lnTo>
                <a:lnTo>
                  <a:pt x="25" y="6"/>
                </a:lnTo>
                <a:lnTo>
                  <a:pt x="23" y="6"/>
                </a:lnTo>
                <a:lnTo>
                  <a:pt x="22" y="6"/>
                </a:lnTo>
                <a:lnTo>
                  <a:pt x="20" y="6"/>
                </a:lnTo>
                <a:lnTo>
                  <a:pt x="19" y="6"/>
                </a:lnTo>
                <a:lnTo>
                  <a:pt x="17" y="6"/>
                </a:lnTo>
                <a:lnTo>
                  <a:pt x="14" y="4"/>
                </a:lnTo>
                <a:lnTo>
                  <a:pt x="13" y="3"/>
                </a:lnTo>
                <a:lnTo>
                  <a:pt x="9" y="3"/>
                </a:lnTo>
                <a:lnTo>
                  <a:pt x="8" y="4"/>
                </a:lnTo>
                <a:lnTo>
                  <a:pt x="8" y="5"/>
                </a:lnTo>
                <a:lnTo>
                  <a:pt x="7" y="6"/>
                </a:lnTo>
                <a:lnTo>
                  <a:pt x="6" y="6"/>
                </a:lnTo>
                <a:lnTo>
                  <a:pt x="5" y="6"/>
                </a:lnTo>
                <a:lnTo>
                  <a:pt x="5" y="7"/>
                </a:lnTo>
                <a:lnTo>
                  <a:pt x="4" y="8"/>
                </a:lnTo>
                <a:lnTo>
                  <a:pt x="2" y="9"/>
                </a:lnTo>
                <a:lnTo>
                  <a:pt x="1" y="10"/>
                </a:lnTo>
                <a:lnTo>
                  <a:pt x="1" y="9"/>
                </a:lnTo>
                <a:lnTo>
                  <a:pt x="0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5" name="Freeform 218"/>
          <p:cNvSpPr>
            <a:spLocks/>
          </p:cNvSpPr>
          <p:nvPr/>
        </p:nvSpPr>
        <p:spPr bwMode="auto">
          <a:xfrm>
            <a:off x="6708775" y="4967288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6" name="Freeform 219"/>
          <p:cNvSpPr>
            <a:spLocks/>
          </p:cNvSpPr>
          <p:nvPr/>
        </p:nvSpPr>
        <p:spPr bwMode="auto">
          <a:xfrm>
            <a:off x="6716713" y="496728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7" name="Freeform 220"/>
          <p:cNvSpPr>
            <a:spLocks/>
          </p:cNvSpPr>
          <p:nvPr/>
        </p:nvSpPr>
        <p:spPr bwMode="auto">
          <a:xfrm>
            <a:off x="6716713" y="496728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8" name="Freeform 221"/>
          <p:cNvSpPr>
            <a:spLocks/>
          </p:cNvSpPr>
          <p:nvPr/>
        </p:nvSpPr>
        <p:spPr bwMode="auto">
          <a:xfrm>
            <a:off x="6842125" y="4906963"/>
            <a:ext cx="3175" cy="1587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2147483647 h 1"/>
              <a:gd name="T10" fmla="*/ 0 w 2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09" name="Freeform 222"/>
          <p:cNvSpPr>
            <a:spLocks/>
          </p:cNvSpPr>
          <p:nvPr/>
        </p:nvSpPr>
        <p:spPr bwMode="auto">
          <a:xfrm>
            <a:off x="6846888" y="4908550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0" name="Freeform 223"/>
          <p:cNvSpPr>
            <a:spLocks/>
          </p:cNvSpPr>
          <p:nvPr/>
        </p:nvSpPr>
        <p:spPr bwMode="auto">
          <a:xfrm>
            <a:off x="6850063" y="49006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1" name="Freeform 224"/>
          <p:cNvSpPr>
            <a:spLocks/>
          </p:cNvSpPr>
          <p:nvPr/>
        </p:nvSpPr>
        <p:spPr bwMode="auto">
          <a:xfrm>
            <a:off x="6850063" y="4899025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2" name="Freeform 225"/>
          <p:cNvSpPr>
            <a:spLocks/>
          </p:cNvSpPr>
          <p:nvPr/>
        </p:nvSpPr>
        <p:spPr bwMode="auto">
          <a:xfrm>
            <a:off x="6854825" y="4900613"/>
            <a:ext cx="1588" cy="1587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3" name="Freeform 226"/>
          <p:cNvSpPr>
            <a:spLocks/>
          </p:cNvSpPr>
          <p:nvPr/>
        </p:nvSpPr>
        <p:spPr bwMode="auto">
          <a:xfrm>
            <a:off x="6872288" y="4905375"/>
            <a:ext cx="1587" cy="1588"/>
          </a:xfrm>
          <a:custGeom>
            <a:avLst/>
            <a:gdLst>
              <a:gd name="T0" fmla="*/ 2147483647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2147483647 w 1"/>
              <a:gd name="T9" fmla="*/ 0 h 1"/>
              <a:gd name="T10" fmla="*/ 0 w 1"/>
              <a:gd name="T11" fmla="*/ 0 h 1"/>
              <a:gd name="T12" fmla="*/ 2147483647 w 1"/>
              <a:gd name="T13" fmla="*/ 0 h 1"/>
              <a:gd name="T14" fmla="*/ 0 w 1"/>
              <a:gd name="T15" fmla="*/ 0 h 1"/>
              <a:gd name="T16" fmla="*/ 2147483647 w 1"/>
              <a:gd name="T17" fmla="*/ 0 h 1"/>
              <a:gd name="T18" fmla="*/ 2147483647 w 1"/>
              <a:gd name="T19" fmla="*/ 2147483647 h 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"/>
              <a:gd name="T31" fmla="*/ 0 h 1"/>
              <a:gd name="T32" fmla="*/ 1 w 1"/>
              <a:gd name="T33" fmla="*/ 1 h 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" h="1">
                <a:moveTo>
                  <a:pt x="1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4" name="Freeform 227"/>
          <p:cNvSpPr>
            <a:spLocks/>
          </p:cNvSpPr>
          <p:nvPr/>
        </p:nvSpPr>
        <p:spPr bwMode="auto">
          <a:xfrm>
            <a:off x="6880225" y="4891088"/>
            <a:ext cx="25400" cy="28575"/>
          </a:xfrm>
          <a:custGeom>
            <a:avLst/>
            <a:gdLst>
              <a:gd name="T0" fmla="*/ 2147483647 w 16"/>
              <a:gd name="T1" fmla="*/ 2147483647 h 18"/>
              <a:gd name="T2" fmla="*/ 2147483647 w 16"/>
              <a:gd name="T3" fmla="*/ 2147483647 h 18"/>
              <a:gd name="T4" fmla="*/ 2147483647 w 16"/>
              <a:gd name="T5" fmla="*/ 2147483647 h 18"/>
              <a:gd name="T6" fmla="*/ 2147483647 w 16"/>
              <a:gd name="T7" fmla="*/ 2147483647 h 18"/>
              <a:gd name="T8" fmla="*/ 2147483647 w 16"/>
              <a:gd name="T9" fmla="*/ 0 h 18"/>
              <a:gd name="T10" fmla="*/ 2147483647 w 16"/>
              <a:gd name="T11" fmla="*/ 2147483647 h 18"/>
              <a:gd name="T12" fmla="*/ 2147483647 w 16"/>
              <a:gd name="T13" fmla="*/ 2147483647 h 18"/>
              <a:gd name="T14" fmla="*/ 2147483647 w 16"/>
              <a:gd name="T15" fmla="*/ 2147483647 h 18"/>
              <a:gd name="T16" fmla="*/ 2147483647 w 16"/>
              <a:gd name="T17" fmla="*/ 2147483647 h 18"/>
              <a:gd name="T18" fmla="*/ 2147483647 w 16"/>
              <a:gd name="T19" fmla="*/ 2147483647 h 18"/>
              <a:gd name="T20" fmla="*/ 2147483647 w 16"/>
              <a:gd name="T21" fmla="*/ 2147483647 h 18"/>
              <a:gd name="T22" fmla="*/ 2147483647 w 16"/>
              <a:gd name="T23" fmla="*/ 2147483647 h 18"/>
              <a:gd name="T24" fmla="*/ 2147483647 w 16"/>
              <a:gd name="T25" fmla="*/ 2147483647 h 18"/>
              <a:gd name="T26" fmla="*/ 2147483647 w 16"/>
              <a:gd name="T27" fmla="*/ 2147483647 h 18"/>
              <a:gd name="T28" fmla="*/ 2147483647 w 16"/>
              <a:gd name="T29" fmla="*/ 2147483647 h 18"/>
              <a:gd name="T30" fmla="*/ 2147483647 w 16"/>
              <a:gd name="T31" fmla="*/ 2147483647 h 18"/>
              <a:gd name="T32" fmla="*/ 2147483647 w 16"/>
              <a:gd name="T33" fmla="*/ 2147483647 h 18"/>
              <a:gd name="T34" fmla="*/ 2147483647 w 16"/>
              <a:gd name="T35" fmla="*/ 2147483647 h 18"/>
              <a:gd name="T36" fmla="*/ 2147483647 w 16"/>
              <a:gd name="T37" fmla="*/ 2147483647 h 18"/>
              <a:gd name="T38" fmla="*/ 2147483647 w 16"/>
              <a:gd name="T39" fmla="*/ 2147483647 h 18"/>
              <a:gd name="T40" fmla="*/ 2147483647 w 16"/>
              <a:gd name="T41" fmla="*/ 2147483647 h 18"/>
              <a:gd name="T42" fmla="*/ 2147483647 w 16"/>
              <a:gd name="T43" fmla="*/ 2147483647 h 18"/>
              <a:gd name="T44" fmla="*/ 2147483647 w 16"/>
              <a:gd name="T45" fmla="*/ 2147483647 h 18"/>
              <a:gd name="T46" fmla="*/ 2147483647 w 16"/>
              <a:gd name="T47" fmla="*/ 2147483647 h 18"/>
              <a:gd name="T48" fmla="*/ 2147483647 w 16"/>
              <a:gd name="T49" fmla="*/ 2147483647 h 18"/>
              <a:gd name="T50" fmla="*/ 2147483647 w 16"/>
              <a:gd name="T51" fmla="*/ 2147483647 h 18"/>
              <a:gd name="T52" fmla="*/ 2147483647 w 16"/>
              <a:gd name="T53" fmla="*/ 2147483647 h 18"/>
              <a:gd name="T54" fmla="*/ 2147483647 w 16"/>
              <a:gd name="T55" fmla="*/ 2147483647 h 18"/>
              <a:gd name="T56" fmla="*/ 2147483647 w 16"/>
              <a:gd name="T57" fmla="*/ 2147483647 h 18"/>
              <a:gd name="T58" fmla="*/ 2147483647 w 16"/>
              <a:gd name="T59" fmla="*/ 2147483647 h 18"/>
              <a:gd name="T60" fmla="*/ 2147483647 w 16"/>
              <a:gd name="T61" fmla="*/ 2147483647 h 18"/>
              <a:gd name="T62" fmla="*/ 2147483647 w 16"/>
              <a:gd name="T63" fmla="*/ 2147483647 h 18"/>
              <a:gd name="T64" fmla="*/ 2147483647 w 16"/>
              <a:gd name="T65" fmla="*/ 2147483647 h 18"/>
              <a:gd name="T66" fmla="*/ 2147483647 w 16"/>
              <a:gd name="T67" fmla="*/ 2147483647 h 18"/>
              <a:gd name="T68" fmla="*/ 2147483647 w 16"/>
              <a:gd name="T69" fmla="*/ 2147483647 h 18"/>
              <a:gd name="T70" fmla="*/ 0 w 16"/>
              <a:gd name="T71" fmla="*/ 2147483647 h 18"/>
              <a:gd name="T72" fmla="*/ 2147483647 w 16"/>
              <a:gd name="T73" fmla="*/ 2147483647 h 18"/>
              <a:gd name="T74" fmla="*/ 2147483647 w 16"/>
              <a:gd name="T75" fmla="*/ 2147483647 h 18"/>
              <a:gd name="T76" fmla="*/ 2147483647 w 16"/>
              <a:gd name="T77" fmla="*/ 2147483647 h 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18"/>
              <a:gd name="T119" fmla="*/ 16 w 16"/>
              <a:gd name="T120" fmla="*/ 18 h 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18">
                <a:moveTo>
                  <a:pt x="6" y="7"/>
                </a:move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2" y="1"/>
                </a:lnTo>
                <a:lnTo>
                  <a:pt x="13" y="1"/>
                </a:lnTo>
                <a:lnTo>
                  <a:pt x="13" y="2"/>
                </a:lnTo>
                <a:lnTo>
                  <a:pt x="14" y="2"/>
                </a:lnTo>
                <a:lnTo>
                  <a:pt x="14" y="3"/>
                </a:lnTo>
                <a:lnTo>
                  <a:pt x="15" y="3"/>
                </a:lnTo>
                <a:lnTo>
                  <a:pt x="16" y="4"/>
                </a:lnTo>
                <a:lnTo>
                  <a:pt x="16" y="5"/>
                </a:lnTo>
                <a:lnTo>
                  <a:pt x="16" y="6"/>
                </a:lnTo>
                <a:lnTo>
                  <a:pt x="16" y="7"/>
                </a:lnTo>
                <a:lnTo>
                  <a:pt x="15" y="8"/>
                </a:lnTo>
                <a:lnTo>
                  <a:pt x="16" y="8"/>
                </a:lnTo>
                <a:lnTo>
                  <a:pt x="16" y="9"/>
                </a:lnTo>
                <a:lnTo>
                  <a:pt x="14" y="9"/>
                </a:lnTo>
                <a:lnTo>
                  <a:pt x="13" y="9"/>
                </a:lnTo>
                <a:lnTo>
                  <a:pt x="12" y="10"/>
                </a:lnTo>
                <a:lnTo>
                  <a:pt x="13" y="10"/>
                </a:lnTo>
                <a:lnTo>
                  <a:pt x="12" y="11"/>
                </a:lnTo>
                <a:lnTo>
                  <a:pt x="13" y="11"/>
                </a:lnTo>
                <a:lnTo>
                  <a:pt x="13" y="12"/>
                </a:lnTo>
                <a:lnTo>
                  <a:pt x="14" y="12"/>
                </a:lnTo>
                <a:lnTo>
                  <a:pt x="15" y="13"/>
                </a:lnTo>
                <a:lnTo>
                  <a:pt x="16" y="12"/>
                </a:lnTo>
                <a:lnTo>
                  <a:pt x="16" y="13"/>
                </a:lnTo>
                <a:lnTo>
                  <a:pt x="16" y="14"/>
                </a:lnTo>
                <a:lnTo>
                  <a:pt x="16" y="15"/>
                </a:lnTo>
                <a:lnTo>
                  <a:pt x="16" y="16"/>
                </a:lnTo>
                <a:lnTo>
                  <a:pt x="16" y="17"/>
                </a:lnTo>
                <a:lnTo>
                  <a:pt x="15" y="18"/>
                </a:lnTo>
                <a:lnTo>
                  <a:pt x="13" y="18"/>
                </a:lnTo>
                <a:lnTo>
                  <a:pt x="13" y="16"/>
                </a:lnTo>
                <a:lnTo>
                  <a:pt x="12" y="14"/>
                </a:lnTo>
                <a:lnTo>
                  <a:pt x="11" y="14"/>
                </a:lnTo>
                <a:lnTo>
                  <a:pt x="10" y="14"/>
                </a:lnTo>
                <a:lnTo>
                  <a:pt x="9" y="14"/>
                </a:lnTo>
                <a:lnTo>
                  <a:pt x="9" y="15"/>
                </a:lnTo>
                <a:lnTo>
                  <a:pt x="8" y="15"/>
                </a:lnTo>
                <a:lnTo>
                  <a:pt x="8" y="14"/>
                </a:lnTo>
                <a:lnTo>
                  <a:pt x="7" y="16"/>
                </a:lnTo>
                <a:lnTo>
                  <a:pt x="4" y="16"/>
                </a:lnTo>
                <a:lnTo>
                  <a:pt x="2" y="16"/>
                </a:lnTo>
                <a:lnTo>
                  <a:pt x="1" y="16"/>
                </a:lnTo>
                <a:lnTo>
                  <a:pt x="0" y="14"/>
                </a:lnTo>
                <a:lnTo>
                  <a:pt x="0" y="12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3" y="10"/>
                </a:lnTo>
                <a:lnTo>
                  <a:pt x="3" y="9"/>
                </a:lnTo>
                <a:lnTo>
                  <a:pt x="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5" name="Freeform 228"/>
          <p:cNvSpPr>
            <a:spLocks/>
          </p:cNvSpPr>
          <p:nvPr/>
        </p:nvSpPr>
        <p:spPr bwMode="auto">
          <a:xfrm>
            <a:off x="6900863" y="4905375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6" name="Freeform 229"/>
          <p:cNvSpPr>
            <a:spLocks/>
          </p:cNvSpPr>
          <p:nvPr/>
        </p:nvSpPr>
        <p:spPr bwMode="auto">
          <a:xfrm>
            <a:off x="6900863" y="491013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7" name="Freeform 230"/>
          <p:cNvSpPr>
            <a:spLocks/>
          </p:cNvSpPr>
          <p:nvPr/>
        </p:nvSpPr>
        <p:spPr bwMode="auto">
          <a:xfrm>
            <a:off x="6897688" y="4914900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8" name="Freeform 231"/>
          <p:cNvSpPr>
            <a:spLocks/>
          </p:cNvSpPr>
          <p:nvPr/>
        </p:nvSpPr>
        <p:spPr bwMode="auto">
          <a:xfrm>
            <a:off x="6896100" y="4913313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19" name="Freeform 232"/>
          <p:cNvSpPr>
            <a:spLocks/>
          </p:cNvSpPr>
          <p:nvPr/>
        </p:nvSpPr>
        <p:spPr bwMode="auto">
          <a:xfrm>
            <a:off x="6905625" y="4900613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0" name="Freeform 233"/>
          <p:cNvSpPr>
            <a:spLocks/>
          </p:cNvSpPr>
          <p:nvPr/>
        </p:nvSpPr>
        <p:spPr bwMode="auto">
          <a:xfrm>
            <a:off x="6913563" y="4900613"/>
            <a:ext cx="4762" cy="1587"/>
          </a:xfrm>
          <a:custGeom>
            <a:avLst/>
            <a:gdLst>
              <a:gd name="T0" fmla="*/ 0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2147483647 w 3"/>
              <a:gd name="T11" fmla="*/ 2147483647 h 1"/>
              <a:gd name="T12" fmla="*/ 2147483647 w 3"/>
              <a:gd name="T13" fmla="*/ 0 h 1"/>
              <a:gd name="T14" fmla="*/ 2147483647 w 3"/>
              <a:gd name="T15" fmla="*/ 2147483647 h 1"/>
              <a:gd name="T16" fmla="*/ 2147483647 w 3"/>
              <a:gd name="T17" fmla="*/ 2147483647 h 1"/>
              <a:gd name="T18" fmla="*/ 2147483647 w 3"/>
              <a:gd name="T19" fmla="*/ 0 h 1"/>
              <a:gd name="T20" fmla="*/ 0 w 3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1"/>
              <a:gd name="T35" fmla="*/ 3 w 3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3" y="0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1" name="Freeform 234"/>
          <p:cNvSpPr>
            <a:spLocks/>
          </p:cNvSpPr>
          <p:nvPr/>
        </p:nvSpPr>
        <p:spPr bwMode="auto">
          <a:xfrm>
            <a:off x="6927850" y="4894263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2" name="Freeform 235"/>
          <p:cNvSpPr>
            <a:spLocks/>
          </p:cNvSpPr>
          <p:nvPr/>
        </p:nvSpPr>
        <p:spPr bwMode="auto">
          <a:xfrm>
            <a:off x="6927850" y="4894263"/>
            <a:ext cx="3175" cy="1587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2147483647 h 1"/>
              <a:gd name="T8" fmla="*/ 2147483647 w 2"/>
              <a:gd name="T9" fmla="*/ 2147483647 h 1"/>
              <a:gd name="T10" fmla="*/ 2147483647 w 2"/>
              <a:gd name="T11" fmla="*/ 2147483647 h 1"/>
              <a:gd name="T12" fmla="*/ 2147483647 w 2"/>
              <a:gd name="T13" fmla="*/ 2147483647 h 1"/>
              <a:gd name="T14" fmla="*/ 0 w 2"/>
              <a:gd name="T15" fmla="*/ 2147483647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"/>
              <a:gd name="T26" fmla="*/ 2 w 2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3" name="Freeform 236"/>
          <p:cNvSpPr>
            <a:spLocks/>
          </p:cNvSpPr>
          <p:nvPr/>
        </p:nvSpPr>
        <p:spPr bwMode="auto">
          <a:xfrm>
            <a:off x="6896100" y="4875213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4" name="Rectangle 237"/>
          <p:cNvSpPr>
            <a:spLocks noChangeArrowheads="1"/>
          </p:cNvSpPr>
          <p:nvPr/>
        </p:nvSpPr>
        <p:spPr bwMode="auto">
          <a:xfrm>
            <a:off x="6899275" y="4875213"/>
            <a:ext cx="1588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5" name="Freeform 238"/>
          <p:cNvSpPr>
            <a:spLocks/>
          </p:cNvSpPr>
          <p:nvPr/>
        </p:nvSpPr>
        <p:spPr bwMode="auto">
          <a:xfrm>
            <a:off x="6907213" y="4868863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6" name="Freeform 239"/>
          <p:cNvSpPr>
            <a:spLocks/>
          </p:cNvSpPr>
          <p:nvPr/>
        </p:nvSpPr>
        <p:spPr bwMode="auto">
          <a:xfrm>
            <a:off x="6913563" y="4872038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2147483647 w 1"/>
              <a:gd name="T5" fmla="*/ 2147483647 h 2"/>
              <a:gd name="T6" fmla="*/ 2147483647 w 1"/>
              <a:gd name="T7" fmla="*/ 2147483647 h 2"/>
              <a:gd name="T8" fmla="*/ 2147483647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1"/>
                </a:move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7" name="Freeform 240"/>
          <p:cNvSpPr>
            <a:spLocks/>
          </p:cNvSpPr>
          <p:nvPr/>
        </p:nvSpPr>
        <p:spPr bwMode="auto">
          <a:xfrm>
            <a:off x="6923088" y="4868863"/>
            <a:ext cx="4762" cy="4762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w 3"/>
              <a:gd name="T15" fmla="*/ 2147483647 h 3"/>
              <a:gd name="T16" fmla="*/ 0 w 3"/>
              <a:gd name="T17" fmla="*/ 0 h 3"/>
              <a:gd name="T18" fmla="*/ 0 w 3"/>
              <a:gd name="T19" fmla="*/ 0 h 3"/>
              <a:gd name="T20" fmla="*/ 0 w 3"/>
              <a:gd name="T21" fmla="*/ 0 h 3"/>
              <a:gd name="T22" fmla="*/ 0 w 3"/>
              <a:gd name="T23" fmla="*/ 0 h 3"/>
              <a:gd name="T24" fmla="*/ 2147483647 w 3"/>
              <a:gd name="T25" fmla="*/ 0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1" y="0"/>
                </a:moveTo>
                <a:lnTo>
                  <a:pt x="1" y="0"/>
                </a:lnTo>
                <a:lnTo>
                  <a:pt x="3" y="0"/>
                </a:ln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8" name="Freeform 241"/>
          <p:cNvSpPr>
            <a:spLocks/>
          </p:cNvSpPr>
          <p:nvPr/>
        </p:nvSpPr>
        <p:spPr bwMode="auto">
          <a:xfrm>
            <a:off x="6927850" y="4870450"/>
            <a:ext cx="1588" cy="1588"/>
          </a:xfrm>
          <a:custGeom>
            <a:avLst/>
            <a:gdLst>
              <a:gd name="T0" fmla="*/ 2147483647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29" name="Freeform 242"/>
          <p:cNvSpPr>
            <a:spLocks noEditPoints="1"/>
          </p:cNvSpPr>
          <p:nvPr/>
        </p:nvSpPr>
        <p:spPr bwMode="auto">
          <a:xfrm>
            <a:off x="5934075" y="5151438"/>
            <a:ext cx="617538" cy="393700"/>
          </a:xfrm>
          <a:custGeom>
            <a:avLst/>
            <a:gdLst>
              <a:gd name="T0" fmla="*/ 2147483647 w 389"/>
              <a:gd name="T1" fmla="*/ 2147483647 h 248"/>
              <a:gd name="T2" fmla="*/ 2147483647 w 389"/>
              <a:gd name="T3" fmla="*/ 2147483647 h 248"/>
              <a:gd name="T4" fmla="*/ 2147483647 w 389"/>
              <a:gd name="T5" fmla="*/ 2147483647 h 248"/>
              <a:gd name="T6" fmla="*/ 2147483647 w 389"/>
              <a:gd name="T7" fmla="*/ 2147483647 h 248"/>
              <a:gd name="T8" fmla="*/ 2147483647 w 389"/>
              <a:gd name="T9" fmla="*/ 2147483647 h 248"/>
              <a:gd name="T10" fmla="*/ 2147483647 w 389"/>
              <a:gd name="T11" fmla="*/ 2147483647 h 248"/>
              <a:gd name="T12" fmla="*/ 2147483647 w 389"/>
              <a:gd name="T13" fmla="*/ 2147483647 h 248"/>
              <a:gd name="T14" fmla="*/ 2147483647 w 389"/>
              <a:gd name="T15" fmla="*/ 2147483647 h 248"/>
              <a:gd name="T16" fmla="*/ 2147483647 w 389"/>
              <a:gd name="T17" fmla="*/ 2147483647 h 248"/>
              <a:gd name="T18" fmla="*/ 2147483647 w 389"/>
              <a:gd name="T19" fmla="*/ 2147483647 h 248"/>
              <a:gd name="T20" fmla="*/ 2147483647 w 389"/>
              <a:gd name="T21" fmla="*/ 2147483647 h 248"/>
              <a:gd name="T22" fmla="*/ 2147483647 w 389"/>
              <a:gd name="T23" fmla="*/ 2147483647 h 248"/>
              <a:gd name="T24" fmla="*/ 2147483647 w 389"/>
              <a:gd name="T25" fmla="*/ 2147483647 h 248"/>
              <a:gd name="T26" fmla="*/ 2147483647 w 389"/>
              <a:gd name="T27" fmla="*/ 2147483647 h 248"/>
              <a:gd name="T28" fmla="*/ 2147483647 w 389"/>
              <a:gd name="T29" fmla="*/ 2147483647 h 248"/>
              <a:gd name="T30" fmla="*/ 2147483647 w 389"/>
              <a:gd name="T31" fmla="*/ 2147483647 h 248"/>
              <a:gd name="T32" fmla="*/ 2147483647 w 389"/>
              <a:gd name="T33" fmla="*/ 2147483647 h 248"/>
              <a:gd name="T34" fmla="*/ 2147483647 w 389"/>
              <a:gd name="T35" fmla="*/ 2147483647 h 248"/>
              <a:gd name="T36" fmla="*/ 2147483647 w 389"/>
              <a:gd name="T37" fmla="*/ 2147483647 h 248"/>
              <a:gd name="T38" fmla="*/ 2147483647 w 389"/>
              <a:gd name="T39" fmla="*/ 2147483647 h 248"/>
              <a:gd name="T40" fmla="*/ 2147483647 w 389"/>
              <a:gd name="T41" fmla="*/ 2147483647 h 248"/>
              <a:gd name="T42" fmla="*/ 2147483647 w 389"/>
              <a:gd name="T43" fmla="*/ 2147483647 h 248"/>
              <a:gd name="T44" fmla="*/ 2147483647 w 389"/>
              <a:gd name="T45" fmla="*/ 2147483647 h 248"/>
              <a:gd name="T46" fmla="*/ 2147483647 w 389"/>
              <a:gd name="T47" fmla="*/ 0 h 248"/>
              <a:gd name="T48" fmla="*/ 2147483647 w 389"/>
              <a:gd name="T49" fmla="*/ 2147483647 h 248"/>
              <a:gd name="T50" fmla="*/ 2147483647 w 389"/>
              <a:gd name="T51" fmla="*/ 2147483647 h 248"/>
              <a:gd name="T52" fmla="*/ 2147483647 w 389"/>
              <a:gd name="T53" fmla="*/ 2147483647 h 248"/>
              <a:gd name="T54" fmla="*/ 2147483647 w 389"/>
              <a:gd name="T55" fmla="*/ 2147483647 h 248"/>
              <a:gd name="T56" fmla="*/ 2147483647 w 389"/>
              <a:gd name="T57" fmla="*/ 2147483647 h 248"/>
              <a:gd name="T58" fmla="*/ 2147483647 w 389"/>
              <a:gd name="T59" fmla="*/ 2147483647 h 248"/>
              <a:gd name="T60" fmla="*/ 2147483647 w 389"/>
              <a:gd name="T61" fmla="*/ 2147483647 h 248"/>
              <a:gd name="T62" fmla="*/ 2147483647 w 389"/>
              <a:gd name="T63" fmla="*/ 2147483647 h 248"/>
              <a:gd name="T64" fmla="*/ 2147483647 w 389"/>
              <a:gd name="T65" fmla="*/ 2147483647 h 248"/>
              <a:gd name="T66" fmla="*/ 2147483647 w 389"/>
              <a:gd name="T67" fmla="*/ 2147483647 h 248"/>
              <a:gd name="T68" fmla="*/ 2147483647 w 389"/>
              <a:gd name="T69" fmla="*/ 2147483647 h 248"/>
              <a:gd name="T70" fmla="*/ 2147483647 w 389"/>
              <a:gd name="T71" fmla="*/ 2147483647 h 248"/>
              <a:gd name="T72" fmla="*/ 2147483647 w 389"/>
              <a:gd name="T73" fmla="*/ 2147483647 h 248"/>
              <a:gd name="T74" fmla="*/ 2147483647 w 389"/>
              <a:gd name="T75" fmla="*/ 2147483647 h 248"/>
              <a:gd name="T76" fmla="*/ 2147483647 w 389"/>
              <a:gd name="T77" fmla="*/ 2147483647 h 248"/>
              <a:gd name="T78" fmla="*/ 2147483647 w 389"/>
              <a:gd name="T79" fmla="*/ 2147483647 h 248"/>
              <a:gd name="T80" fmla="*/ 2147483647 w 389"/>
              <a:gd name="T81" fmla="*/ 2147483647 h 248"/>
              <a:gd name="T82" fmla="*/ 2147483647 w 389"/>
              <a:gd name="T83" fmla="*/ 2147483647 h 248"/>
              <a:gd name="T84" fmla="*/ 2147483647 w 389"/>
              <a:gd name="T85" fmla="*/ 2147483647 h 248"/>
              <a:gd name="T86" fmla="*/ 2147483647 w 389"/>
              <a:gd name="T87" fmla="*/ 2147483647 h 248"/>
              <a:gd name="T88" fmla="*/ 2147483647 w 389"/>
              <a:gd name="T89" fmla="*/ 2147483647 h 248"/>
              <a:gd name="T90" fmla="*/ 2147483647 w 389"/>
              <a:gd name="T91" fmla="*/ 2147483647 h 248"/>
              <a:gd name="T92" fmla="*/ 2147483647 w 389"/>
              <a:gd name="T93" fmla="*/ 2147483647 h 248"/>
              <a:gd name="T94" fmla="*/ 2147483647 w 389"/>
              <a:gd name="T95" fmla="*/ 2147483647 h 248"/>
              <a:gd name="T96" fmla="*/ 2147483647 w 389"/>
              <a:gd name="T97" fmla="*/ 2147483647 h 248"/>
              <a:gd name="T98" fmla="*/ 2147483647 w 389"/>
              <a:gd name="T99" fmla="*/ 2147483647 h 248"/>
              <a:gd name="T100" fmla="*/ 2147483647 w 389"/>
              <a:gd name="T101" fmla="*/ 2147483647 h 248"/>
              <a:gd name="T102" fmla="*/ 2147483647 w 389"/>
              <a:gd name="T103" fmla="*/ 2147483647 h 248"/>
              <a:gd name="T104" fmla="*/ 2147483647 w 389"/>
              <a:gd name="T105" fmla="*/ 2147483647 h 248"/>
              <a:gd name="T106" fmla="*/ 2147483647 w 389"/>
              <a:gd name="T107" fmla="*/ 2147483647 h 248"/>
              <a:gd name="T108" fmla="*/ 2147483647 w 389"/>
              <a:gd name="T109" fmla="*/ 2147483647 h 248"/>
              <a:gd name="T110" fmla="*/ 2147483647 w 389"/>
              <a:gd name="T111" fmla="*/ 2147483647 h 248"/>
              <a:gd name="T112" fmla="*/ 2147483647 w 389"/>
              <a:gd name="T113" fmla="*/ 2147483647 h 248"/>
              <a:gd name="T114" fmla="*/ 2147483647 w 389"/>
              <a:gd name="T115" fmla="*/ 2147483647 h 248"/>
              <a:gd name="T116" fmla="*/ 2147483647 w 389"/>
              <a:gd name="T117" fmla="*/ 2147483647 h 248"/>
              <a:gd name="T118" fmla="*/ 2147483647 w 389"/>
              <a:gd name="T119" fmla="*/ 2147483647 h 248"/>
              <a:gd name="T120" fmla="*/ 2147483647 w 389"/>
              <a:gd name="T121" fmla="*/ 2147483647 h 248"/>
              <a:gd name="T122" fmla="*/ 2147483647 w 389"/>
              <a:gd name="T123" fmla="*/ 2147483647 h 248"/>
              <a:gd name="T124" fmla="*/ 2147483647 w 389"/>
              <a:gd name="T125" fmla="*/ 2147483647 h 2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9"/>
              <a:gd name="T190" fmla="*/ 0 h 248"/>
              <a:gd name="T191" fmla="*/ 389 w 389"/>
              <a:gd name="T192" fmla="*/ 248 h 2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9" h="248">
                <a:moveTo>
                  <a:pt x="0" y="88"/>
                </a:moveTo>
                <a:lnTo>
                  <a:pt x="0" y="88"/>
                </a:lnTo>
                <a:lnTo>
                  <a:pt x="0" y="87"/>
                </a:lnTo>
                <a:lnTo>
                  <a:pt x="2" y="87"/>
                </a:lnTo>
                <a:lnTo>
                  <a:pt x="2" y="86"/>
                </a:lnTo>
                <a:lnTo>
                  <a:pt x="1" y="86"/>
                </a:lnTo>
                <a:lnTo>
                  <a:pt x="1" y="85"/>
                </a:lnTo>
                <a:lnTo>
                  <a:pt x="2" y="85"/>
                </a:lnTo>
                <a:lnTo>
                  <a:pt x="2" y="84"/>
                </a:lnTo>
                <a:lnTo>
                  <a:pt x="1" y="84"/>
                </a:lnTo>
                <a:lnTo>
                  <a:pt x="2" y="83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2" y="82"/>
                </a:lnTo>
                <a:lnTo>
                  <a:pt x="2" y="81"/>
                </a:lnTo>
                <a:lnTo>
                  <a:pt x="4" y="81"/>
                </a:lnTo>
                <a:lnTo>
                  <a:pt x="5" y="81"/>
                </a:lnTo>
                <a:lnTo>
                  <a:pt x="4" y="81"/>
                </a:lnTo>
                <a:lnTo>
                  <a:pt x="2" y="80"/>
                </a:lnTo>
                <a:lnTo>
                  <a:pt x="2" y="79"/>
                </a:lnTo>
                <a:lnTo>
                  <a:pt x="3" y="79"/>
                </a:lnTo>
                <a:lnTo>
                  <a:pt x="4" y="80"/>
                </a:lnTo>
                <a:lnTo>
                  <a:pt x="5" y="81"/>
                </a:lnTo>
                <a:lnTo>
                  <a:pt x="5" y="80"/>
                </a:lnTo>
                <a:lnTo>
                  <a:pt x="4" y="79"/>
                </a:lnTo>
                <a:lnTo>
                  <a:pt x="4" y="78"/>
                </a:lnTo>
                <a:lnTo>
                  <a:pt x="5" y="79"/>
                </a:lnTo>
                <a:lnTo>
                  <a:pt x="5" y="78"/>
                </a:lnTo>
                <a:lnTo>
                  <a:pt x="6" y="78"/>
                </a:lnTo>
                <a:lnTo>
                  <a:pt x="5" y="77"/>
                </a:lnTo>
                <a:lnTo>
                  <a:pt x="5" y="76"/>
                </a:lnTo>
                <a:lnTo>
                  <a:pt x="6" y="76"/>
                </a:lnTo>
                <a:lnTo>
                  <a:pt x="7" y="77"/>
                </a:lnTo>
                <a:lnTo>
                  <a:pt x="8" y="76"/>
                </a:lnTo>
                <a:lnTo>
                  <a:pt x="7" y="75"/>
                </a:lnTo>
                <a:lnTo>
                  <a:pt x="8" y="75"/>
                </a:lnTo>
                <a:lnTo>
                  <a:pt x="7" y="74"/>
                </a:lnTo>
                <a:lnTo>
                  <a:pt x="8" y="74"/>
                </a:lnTo>
                <a:lnTo>
                  <a:pt x="8" y="73"/>
                </a:lnTo>
                <a:lnTo>
                  <a:pt x="9" y="73"/>
                </a:lnTo>
                <a:lnTo>
                  <a:pt x="10" y="72"/>
                </a:lnTo>
                <a:lnTo>
                  <a:pt x="9" y="72"/>
                </a:lnTo>
                <a:lnTo>
                  <a:pt x="9" y="71"/>
                </a:lnTo>
                <a:lnTo>
                  <a:pt x="11" y="72"/>
                </a:lnTo>
                <a:lnTo>
                  <a:pt x="10" y="71"/>
                </a:lnTo>
                <a:lnTo>
                  <a:pt x="11" y="70"/>
                </a:lnTo>
                <a:lnTo>
                  <a:pt x="11" y="69"/>
                </a:lnTo>
                <a:lnTo>
                  <a:pt x="11" y="68"/>
                </a:lnTo>
                <a:lnTo>
                  <a:pt x="10" y="68"/>
                </a:lnTo>
                <a:lnTo>
                  <a:pt x="11" y="67"/>
                </a:lnTo>
                <a:lnTo>
                  <a:pt x="11" y="66"/>
                </a:lnTo>
                <a:lnTo>
                  <a:pt x="10" y="66"/>
                </a:lnTo>
                <a:lnTo>
                  <a:pt x="10" y="65"/>
                </a:lnTo>
                <a:lnTo>
                  <a:pt x="12" y="66"/>
                </a:lnTo>
                <a:lnTo>
                  <a:pt x="13" y="65"/>
                </a:lnTo>
                <a:lnTo>
                  <a:pt x="12" y="65"/>
                </a:lnTo>
                <a:lnTo>
                  <a:pt x="11" y="65"/>
                </a:lnTo>
                <a:lnTo>
                  <a:pt x="10" y="65"/>
                </a:lnTo>
                <a:lnTo>
                  <a:pt x="10" y="64"/>
                </a:lnTo>
                <a:lnTo>
                  <a:pt x="11" y="64"/>
                </a:lnTo>
                <a:lnTo>
                  <a:pt x="10" y="64"/>
                </a:lnTo>
                <a:lnTo>
                  <a:pt x="10" y="62"/>
                </a:lnTo>
                <a:lnTo>
                  <a:pt x="9" y="62"/>
                </a:lnTo>
                <a:lnTo>
                  <a:pt x="10" y="62"/>
                </a:lnTo>
                <a:lnTo>
                  <a:pt x="10" y="61"/>
                </a:lnTo>
                <a:lnTo>
                  <a:pt x="9" y="61"/>
                </a:lnTo>
                <a:lnTo>
                  <a:pt x="8" y="60"/>
                </a:lnTo>
                <a:lnTo>
                  <a:pt x="10" y="59"/>
                </a:lnTo>
                <a:lnTo>
                  <a:pt x="8" y="59"/>
                </a:lnTo>
                <a:lnTo>
                  <a:pt x="6" y="59"/>
                </a:lnTo>
                <a:lnTo>
                  <a:pt x="8" y="59"/>
                </a:lnTo>
                <a:lnTo>
                  <a:pt x="8" y="58"/>
                </a:lnTo>
                <a:lnTo>
                  <a:pt x="8" y="57"/>
                </a:lnTo>
                <a:lnTo>
                  <a:pt x="8" y="56"/>
                </a:lnTo>
                <a:lnTo>
                  <a:pt x="7" y="57"/>
                </a:lnTo>
                <a:lnTo>
                  <a:pt x="6" y="57"/>
                </a:lnTo>
                <a:lnTo>
                  <a:pt x="7" y="56"/>
                </a:lnTo>
                <a:lnTo>
                  <a:pt x="5" y="55"/>
                </a:lnTo>
                <a:lnTo>
                  <a:pt x="6" y="55"/>
                </a:lnTo>
                <a:lnTo>
                  <a:pt x="7" y="55"/>
                </a:lnTo>
                <a:lnTo>
                  <a:pt x="8" y="54"/>
                </a:lnTo>
                <a:lnTo>
                  <a:pt x="7" y="53"/>
                </a:lnTo>
                <a:lnTo>
                  <a:pt x="7" y="52"/>
                </a:lnTo>
                <a:lnTo>
                  <a:pt x="8" y="53"/>
                </a:lnTo>
                <a:lnTo>
                  <a:pt x="8" y="52"/>
                </a:lnTo>
                <a:lnTo>
                  <a:pt x="8" y="50"/>
                </a:lnTo>
                <a:lnTo>
                  <a:pt x="8" y="51"/>
                </a:lnTo>
                <a:lnTo>
                  <a:pt x="7" y="50"/>
                </a:lnTo>
                <a:lnTo>
                  <a:pt x="5" y="49"/>
                </a:lnTo>
                <a:lnTo>
                  <a:pt x="6" y="49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7" y="47"/>
                </a:lnTo>
                <a:lnTo>
                  <a:pt x="8" y="47"/>
                </a:lnTo>
                <a:lnTo>
                  <a:pt x="8" y="46"/>
                </a:lnTo>
                <a:lnTo>
                  <a:pt x="8" y="44"/>
                </a:lnTo>
                <a:lnTo>
                  <a:pt x="9" y="44"/>
                </a:lnTo>
                <a:lnTo>
                  <a:pt x="9" y="43"/>
                </a:lnTo>
                <a:lnTo>
                  <a:pt x="8" y="43"/>
                </a:lnTo>
                <a:lnTo>
                  <a:pt x="8" y="44"/>
                </a:lnTo>
                <a:lnTo>
                  <a:pt x="7" y="44"/>
                </a:lnTo>
                <a:lnTo>
                  <a:pt x="8" y="43"/>
                </a:lnTo>
                <a:lnTo>
                  <a:pt x="7" y="42"/>
                </a:lnTo>
                <a:lnTo>
                  <a:pt x="8" y="42"/>
                </a:lnTo>
                <a:lnTo>
                  <a:pt x="8" y="41"/>
                </a:lnTo>
                <a:lnTo>
                  <a:pt x="8" y="39"/>
                </a:lnTo>
                <a:lnTo>
                  <a:pt x="9" y="40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7"/>
                </a:lnTo>
                <a:lnTo>
                  <a:pt x="9" y="37"/>
                </a:lnTo>
                <a:lnTo>
                  <a:pt x="9" y="38"/>
                </a:lnTo>
                <a:lnTo>
                  <a:pt x="9" y="37"/>
                </a:lnTo>
                <a:lnTo>
                  <a:pt x="8" y="37"/>
                </a:lnTo>
                <a:lnTo>
                  <a:pt x="9" y="36"/>
                </a:lnTo>
                <a:lnTo>
                  <a:pt x="10" y="37"/>
                </a:lnTo>
                <a:lnTo>
                  <a:pt x="10" y="36"/>
                </a:lnTo>
                <a:lnTo>
                  <a:pt x="9" y="36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1" y="35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10" y="33"/>
                </a:lnTo>
                <a:lnTo>
                  <a:pt x="10" y="32"/>
                </a:lnTo>
                <a:lnTo>
                  <a:pt x="9" y="32"/>
                </a:lnTo>
                <a:lnTo>
                  <a:pt x="9" y="31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1" y="29"/>
                </a:lnTo>
                <a:lnTo>
                  <a:pt x="10" y="29"/>
                </a:lnTo>
                <a:lnTo>
                  <a:pt x="11" y="29"/>
                </a:lnTo>
                <a:lnTo>
                  <a:pt x="11" y="27"/>
                </a:lnTo>
                <a:lnTo>
                  <a:pt x="11" y="26"/>
                </a:lnTo>
                <a:lnTo>
                  <a:pt x="12" y="26"/>
                </a:lnTo>
                <a:lnTo>
                  <a:pt x="13" y="24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5" y="22"/>
                </a:lnTo>
                <a:lnTo>
                  <a:pt x="16" y="22"/>
                </a:lnTo>
                <a:lnTo>
                  <a:pt x="17" y="21"/>
                </a:lnTo>
                <a:lnTo>
                  <a:pt x="18" y="23"/>
                </a:lnTo>
                <a:lnTo>
                  <a:pt x="19" y="23"/>
                </a:lnTo>
                <a:lnTo>
                  <a:pt x="20" y="23"/>
                </a:lnTo>
                <a:lnTo>
                  <a:pt x="20" y="24"/>
                </a:lnTo>
                <a:lnTo>
                  <a:pt x="23" y="24"/>
                </a:lnTo>
                <a:lnTo>
                  <a:pt x="24" y="25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9" y="23"/>
                </a:lnTo>
                <a:lnTo>
                  <a:pt x="32" y="21"/>
                </a:lnTo>
                <a:lnTo>
                  <a:pt x="33" y="20"/>
                </a:lnTo>
                <a:lnTo>
                  <a:pt x="34" y="21"/>
                </a:lnTo>
                <a:lnTo>
                  <a:pt x="35" y="21"/>
                </a:lnTo>
                <a:lnTo>
                  <a:pt x="36" y="21"/>
                </a:lnTo>
                <a:lnTo>
                  <a:pt x="37" y="21"/>
                </a:lnTo>
                <a:lnTo>
                  <a:pt x="37" y="22"/>
                </a:lnTo>
                <a:lnTo>
                  <a:pt x="40" y="21"/>
                </a:lnTo>
                <a:lnTo>
                  <a:pt x="40" y="22"/>
                </a:lnTo>
                <a:lnTo>
                  <a:pt x="41" y="23"/>
                </a:lnTo>
                <a:lnTo>
                  <a:pt x="41" y="24"/>
                </a:lnTo>
                <a:lnTo>
                  <a:pt x="42" y="25"/>
                </a:lnTo>
                <a:lnTo>
                  <a:pt x="42" y="24"/>
                </a:lnTo>
                <a:lnTo>
                  <a:pt x="43" y="26"/>
                </a:lnTo>
                <a:lnTo>
                  <a:pt x="45" y="26"/>
                </a:lnTo>
                <a:lnTo>
                  <a:pt x="46" y="27"/>
                </a:lnTo>
                <a:lnTo>
                  <a:pt x="46" y="28"/>
                </a:lnTo>
                <a:lnTo>
                  <a:pt x="47" y="28"/>
                </a:lnTo>
                <a:lnTo>
                  <a:pt x="48" y="29"/>
                </a:lnTo>
                <a:lnTo>
                  <a:pt x="49" y="28"/>
                </a:lnTo>
                <a:lnTo>
                  <a:pt x="49" y="29"/>
                </a:lnTo>
                <a:lnTo>
                  <a:pt x="50" y="29"/>
                </a:lnTo>
                <a:lnTo>
                  <a:pt x="51" y="30"/>
                </a:lnTo>
                <a:lnTo>
                  <a:pt x="52" y="31"/>
                </a:lnTo>
                <a:lnTo>
                  <a:pt x="53" y="31"/>
                </a:lnTo>
                <a:lnTo>
                  <a:pt x="54" y="31"/>
                </a:lnTo>
                <a:lnTo>
                  <a:pt x="56" y="30"/>
                </a:lnTo>
                <a:lnTo>
                  <a:pt x="57" y="29"/>
                </a:lnTo>
                <a:lnTo>
                  <a:pt x="60" y="28"/>
                </a:lnTo>
                <a:lnTo>
                  <a:pt x="63" y="29"/>
                </a:lnTo>
                <a:lnTo>
                  <a:pt x="64" y="29"/>
                </a:lnTo>
                <a:lnTo>
                  <a:pt x="65" y="29"/>
                </a:lnTo>
                <a:lnTo>
                  <a:pt x="66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0" y="28"/>
                </a:lnTo>
                <a:lnTo>
                  <a:pt x="71" y="28"/>
                </a:lnTo>
                <a:lnTo>
                  <a:pt x="72" y="28"/>
                </a:lnTo>
                <a:lnTo>
                  <a:pt x="73" y="28"/>
                </a:lnTo>
                <a:lnTo>
                  <a:pt x="74" y="28"/>
                </a:lnTo>
                <a:lnTo>
                  <a:pt x="75" y="29"/>
                </a:lnTo>
                <a:lnTo>
                  <a:pt x="75" y="28"/>
                </a:lnTo>
                <a:lnTo>
                  <a:pt x="76" y="29"/>
                </a:lnTo>
                <a:lnTo>
                  <a:pt x="77" y="29"/>
                </a:lnTo>
                <a:lnTo>
                  <a:pt x="77" y="28"/>
                </a:lnTo>
                <a:lnTo>
                  <a:pt x="78" y="28"/>
                </a:lnTo>
                <a:lnTo>
                  <a:pt x="79" y="28"/>
                </a:lnTo>
                <a:lnTo>
                  <a:pt x="80" y="29"/>
                </a:lnTo>
                <a:lnTo>
                  <a:pt x="82" y="29"/>
                </a:lnTo>
                <a:lnTo>
                  <a:pt x="83" y="30"/>
                </a:lnTo>
                <a:lnTo>
                  <a:pt x="85" y="30"/>
                </a:lnTo>
                <a:lnTo>
                  <a:pt x="86" y="31"/>
                </a:lnTo>
                <a:lnTo>
                  <a:pt x="86" y="32"/>
                </a:lnTo>
                <a:lnTo>
                  <a:pt x="86" y="33"/>
                </a:lnTo>
                <a:lnTo>
                  <a:pt x="87" y="33"/>
                </a:lnTo>
                <a:lnTo>
                  <a:pt x="88" y="33"/>
                </a:lnTo>
                <a:lnTo>
                  <a:pt x="89" y="33"/>
                </a:lnTo>
                <a:lnTo>
                  <a:pt x="90" y="33"/>
                </a:lnTo>
                <a:lnTo>
                  <a:pt x="91" y="33"/>
                </a:lnTo>
                <a:lnTo>
                  <a:pt x="92" y="33"/>
                </a:lnTo>
                <a:lnTo>
                  <a:pt x="93" y="32"/>
                </a:lnTo>
                <a:lnTo>
                  <a:pt x="95" y="33"/>
                </a:lnTo>
                <a:lnTo>
                  <a:pt x="97" y="33"/>
                </a:lnTo>
                <a:lnTo>
                  <a:pt x="98" y="35"/>
                </a:lnTo>
                <a:lnTo>
                  <a:pt x="99" y="35"/>
                </a:lnTo>
                <a:lnTo>
                  <a:pt x="101" y="35"/>
                </a:lnTo>
                <a:lnTo>
                  <a:pt x="102" y="34"/>
                </a:lnTo>
                <a:lnTo>
                  <a:pt x="102" y="33"/>
                </a:lnTo>
                <a:lnTo>
                  <a:pt x="103" y="34"/>
                </a:lnTo>
                <a:lnTo>
                  <a:pt x="103" y="35"/>
                </a:lnTo>
                <a:lnTo>
                  <a:pt x="104" y="34"/>
                </a:lnTo>
                <a:lnTo>
                  <a:pt x="106" y="35"/>
                </a:lnTo>
                <a:lnTo>
                  <a:pt x="107" y="35"/>
                </a:lnTo>
                <a:lnTo>
                  <a:pt x="109" y="35"/>
                </a:lnTo>
                <a:lnTo>
                  <a:pt x="110" y="36"/>
                </a:lnTo>
                <a:lnTo>
                  <a:pt x="111" y="36"/>
                </a:lnTo>
                <a:lnTo>
                  <a:pt x="112" y="36"/>
                </a:lnTo>
                <a:lnTo>
                  <a:pt x="113" y="36"/>
                </a:lnTo>
                <a:lnTo>
                  <a:pt x="115" y="37"/>
                </a:lnTo>
                <a:lnTo>
                  <a:pt x="116" y="36"/>
                </a:lnTo>
                <a:lnTo>
                  <a:pt x="117" y="36"/>
                </a:lnTo>
                <a:lnTo>
                  <a:pt x="118" y="36"/>
                </a:lnTo>
                <a:lnTo>
                  <a:pt x="119" y="37"/>
                </a:lnTo>
                <a:lnTo>
                  <a:pt x="121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40"/>
                </a:lnTo>
                <a:lnTo>
                  <a:pt x="125" y="41"/>
                </a:lnTo>
                <a:lnTo>
                  <a:pt x="126" y="41"/>
                </a:lnTo>
                <a:lnTo>
                  <a:pt x="126" y="42"/>
                </a:lnTo>
                <a:lnTo>
                  <a:pt x="127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4"/>
                </a:lnTo>
                <a:lnTo>
                  <a:pt x="132" y="44"/>
                </a:lnTo>
                <a:lnTo>
                  <a:pt x="133" y="45"/>
                </a:lnTo>
                <a:lnTo>
                  <a:pt x="135" y="45"/>
                </a:lnTo>
                <a:lnTo>
                  <a:pt x="135" y="46"/>
                </a:lnTo>
                <a:lnTo>
                  <a:pt x="138" y="46"/>
                </a:lnTo>
                <a:lnTo>
                  <a:pt x="139" y="46"/>
                </a:lnTo>
                <a:lnTo>
                  <a:pt x="140" y="46"/>
                </a:lnTo>
                <a:lnTo>
                  <a:pt x="141" y="46"/>
                </a:lnTo>
                <a:lnTo>
                  <a:pt x="143" y="46"/>
                </a:lnTo>
                <a:lnTo>
                  <a:pt x="144" y="45"/>
                </a:lnTo>
                <a:lnTo>
                  <a:pt x="144" y="46"/>
                </a:lnTo>
                <a:lnTo>
                  <a:pt x="145" y="46"/>
                </a:lnTo>
                <a:lnTo>
                  <a:pt x="146" y="46"/>
                </a:lnTo>
                <a:lnTo>
                  <a:pt x="150" y="45"/>
                </a:lnTo>
                <a:lnTo>
                  <a:pt x="152" y="46"/>
                </a:lnTo>
                <a:lnTo>
                  <a:pt x="155" y="44"/>
                </a:lnTo>
                <a:lnTo>
                  <a:pt x="155" y="45"/>
                </a:lnTo>
                <a:lnTo>
                  <a:pt x="157" y="46"/>
                </a:lnTo>
                <a:lnTo>
                  <a:pt x="158" y="46"/>
                </a:lnTo>
                <a:lnTo>
                  <a:pt x="159" y="46"/>
                </a:lnTo>
                <a:lnTo>
                  <a:pt x="160" y="46"/>
                </a:lnTo>
                <a:lnTo>
                  <a:pt x="164" y="46"/>
                </a:lnTo>
                <a:lnTo>
                  <a:pt x="165" y="46"/>
                </a:lnTo>
                <a:lnTo>
                  <a:pt x="167" y="46"/>
                </a:lnTo>
                <a:lnTo>
                  <a:pt x="167" y="47"/>
                </a:lnTo>
                <a:lnTo>
                  <a:pt x="167" y="48"/>
                </a:lnTo>
                <a:lnTo>
                  <a:pt x="167" y="49"/>
                </a:lnTo>
                <a:lnTo>
                  <a:pt x="168" y="48"/>
                </a:lnTo>
                <a:lnTo>
                  <a:pt x="169" y="49"/>
                </a:lnTo>
                <a:lnTo>
                  <a:pt x="170" y="49"/>
                </a:lnTo>
                <a:lnTo>
                  <a:pt x="170" y="51"/>
                </a:lnTo>
                <a:lnTo>
                  <a:pt x="170" y="52"/>
                </a:lnTo>
                <a:lnTo>
                  <a:pt x="171" y="53"/>
                </a:lnTo>
                <a:lnTo>
                  <a:pt x="173" y="54"/>
                </a:lnTo>
                <a:lnTo>
                  <a:pt x="173" y="55"/>
                </a:lnTo>
                <a:lnTo>
                  <a:pt x="174" y="54"/>
                </a:lnTo>
                <a:lnTo>
                  <a:pt x="174" y="53"/>
                </a:lnTo>
                <a:lnTo>
                  <a:pt x="173" y="52"/>
                </a:lnTo>
                <a:lnTo>
                  <a:pt x="174" y="52"/>
                </a:lnTo>
                <a:lnTo>
                  <a:pt x="175" y="51"/>
                </a:lnTo>
                <a:lnTo>
                  <a:pt x="176" y="51"/>
                </a:lnTo>
                <a:lnTo>
                  <a:pt x="176" y="50"/>
                </a:lnTo>
                <a:lnTo>
                  <a:pt x="178" y="50"/>
                </a:lnTo>
                <a:lnTo>
                  <a:pt x="178" y="51"/>
                </a:lnTo>
                <a:lnTo>
                  <a:pt x="179" y="50"/>
                </a:lnTo>
                <a:lnTo>
                  <a:pt x="180" y="51"/>
                </a:lnTo>
                <a:lnTo>
                  <a:pt x="181" y="51"/>
                </a:lnTo>
                <a:lnTo>
                  <a:pt x="181" y="49"/>
                </a:lnTo>
                <a:lnTo>
                  <a:pt x="182" y="49"/>
                </a:lnTo>
                <a:lnTo>
                  <a:pt x="183" y="49"/>
                </a:lnTo>
                <a:lnTo>
                  <a:pt x="184" y="49"/>
                </a:lnTo>
                <a:lnTo>
                  <a:pt x="184" y="48"/>
                </a:lnTo>
                <a:lnTo>
                  <a:pt x="185" y="48"/>
                </a:lnTo>
                <a:lnTo>
                  <a:pt x="184" y="47"/>
                </a:lnTo>
                <a:lnTo>
                  <a:pt x="186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4"/>
                </a:lnTo>
                <a:lnTo>
                  <a:pt x="185" y="44"/>
                </a:lnTo>
                <a:lnTo>
                  <a:pt x="185" y="43"/>
                </a:lnTo>
                <a:lnTo>
                  <a:pt x="186" y="43"/>
                </a:lnTo>
                <a:lnTo>
                  <a:pt x="184" y="42"/>
                </a:lnTo>
                <a:lnTo>
                  <a:pt x="184" y="41"/>
                </a:lnTo>
                <a:lnTo>
                  <a:pt x="183" y="40"/>
                </a:lnTo>
                <a:lnTo>
                  <a:pt x="182" y="39"/>
                </a:lnTo>
                <a:lnTo>
                  <a:pt x="183" y="39"/>
                </a:lnTo>
                <a:lnTo>
                  <a:pt x="183" y="38"/>
                </a:lnTo>
                <a:lnTo>
                  <a:pt x="184" y="37"/>
                </a:lnTo>
                <a:lnTo>
                  <a:pt x="183" y="37"/>
                </a:lnTo>
                <a:lnTo>
                  <a:pt x="184" y="36"/>
                </a:lnTo>
                <a:lnTo>
                  <a:pt x="183" y="36"/>
                </a:lnTo>
                <a:lnTo>
                  <a:pt x="182" y="36"/>
                </a:lnTo>
                <a:lnTo>
                  <a:pt x="181" y="36"/>
                </a:lnTo>
                <a:lnTo>
                  <a:pt x="182" y="36"/>
                </a:lnTo>
                <a:lnTo>
                  <a:pt x="181" y="35"/>
                </a:lnTo>
                <a:lnTo>
                  <a:pt x="181" y="33"/>
                </a:lnTo>
                <a:lnTo>
                  <a:pt x="181" y="32"/>
                </a:lnTo>
                <a:lnTo>
                  <a:pt x="182" y="32"/>
                </a:lnTo>
                <a:lnTo>
                  <a:pt x="182" y="31"/>
                </a:lnTo>
                <a:lnTo>
                  <a:pt x="184" y="30"/>
                </a:lnTo>
                <a:lnTo>
                  <a:pt x="183" y="29"/>
                </a:lnTo>
                <a:lnTo>
                  <a:pt x="184" y="29"/>
                </a:lnTo>
                <a:lnTo>
                  <a:pt x="184" y="28"/>
                </a:lnTo>
                <a:lnTo>
                  <a:pt x="184" y="27"/>
                </a:lnTo>
                <a:lnTo>
                  <a:pt x="184" y="26"/>
                </a:lnTo>
                <a:lnTo>
                  <a:pt x="186" y="26"/>
                </a:lnTo>
                <a:lnTo>
                  <a:pt x="187" y="26"/>
                </a:lnTo>
                <a:lnTo>
                  <a:pt x="187" y="24"/>
                </a:lnTo>
                <a:lnTo>
                  <a:pt x="187" y="25"/>
                </a:lnTo>
                <a:lnTo>
                  <a:pt x="188" y="25"/>
                </a:lnTo>
                <a:lnTo>
                  <a:pt x="189" y="25"/>
                </a:lnTo>
                <a:lnTo>
                  <a:pt x="190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3" y="23"/>
                </a:lnTo>
                <a:lnTo>
                  <a:pt x="194" y="23"/>
                </a:lnTo>
                <a:lnTo>
                  <a:pt x="194" y="22"/>
                </a:lnTo>
                <a:lnTo>
                  <a:pt x="195" y="22"/>
                </a:lnTo>
                <a:lnTo>
                  <a:pt x="195" y="21"/>
                </a:lnTo>
                <a:lnTo>
                  <a:pt x="196" y="21"/>
                </a:lnTo>
                <a:lnTo>
                  <a:pt x="196" y="20"/>
                </a:lnTo>
                <a:lnTo>
                  <a:pt x="197" y="20"/>
                </a:lnTo>
                <a:lnTo>
                  <a:pt x="198" y="20"/>
                </a:lnTo>
                <a:lnTo>
                  <a:pt x="202" y="20"/>
                </a:lnTo>
                <a:lnTo>
                  <a:pt x="204" y="20"/>
                </a:lnTo>
                <a:lnTo>
                  <a:pt x="204" y="21"/>
                </a:lnTo>
                <a:lnTo>
                  <a:pt x="204" y="22"/>
                </a:lnTo>
                <a:lnTo>
                  <a:pt x="205" y="23"/>
                </a:lnTo>
                <a:lnTo>
                  <a:pt x="206" y="23"/>
                </a:lnTo>
                <a:lnTo>
                  <a:pt x="207" y="23"/>
                </a:lnTo>
                <a:lnTo>
                  <a:pt x="206" y="20"/>
                </a:lnTo>
                <a:lnTo>
                  <a:pt x="208" y="21"/>
                </a:lnTo>
                <a:lnTo>
                  <a:pt x="208" y="23"/>
                </a:lnTo>
                <a:lnTo>
                  <a:pt x="209" y="24"/>
                </a:lnTo>
                <a:lnTo>
                  <a:pt x="210" y="23"/>
                </a:lnTo>
                <a:lnTo>
                  <a:pt x="210" y="22"/>
                </a:lnTo>
                <a:lnTo>
                  <a:pt x="211" y="20"/>
                </a:lnTo>
                <a:lnTo>
                  <a:pt x="213" y="23"/>
                </a:lnTo>
                <a:lnTo>
                  <a:pt x="213" y="22"/>
                </a:lnTo>
                <a:lnTo>
                  <a:pt x="214" y="21"/>
                </a:lnTo>
                <a:lnTo>
                  <a:pt x="215" y="20"/>
                </a:lnTo>
                <a:lnTo>
                  <a:pt x="216" y="20"/>
                </a:lnTo>
                <a:lnTo>
                  <a:pt x="219" y="19"/>
                </a:lnTo>
                <a:lnTo>
                  <a:pt x="220" y="20"/>
                </a:lnTo>
                <a:lnTo>
                  <a:pt x="220" y="21"/>
                </a:lnTo>
                <a:lnTo>
                  <a:pt x="221" y="21"/>
                </a:lnTo>
                <a:lnTo>
                  <a:pt x="222" y="20"/>
                </a:lnTo>
                <a:lnTo>
                  <a:pt x="221" y="17"/>
                </a:lnTo>
                <a:lnTo>
                  <a:pt x="222" y="17"/>
                </a:lnTo>
                <a:lnTo>
                  <a:pt x="223" y="17"/>
                </a:lnTo>
                <a:lnTo>
                  <a:pt x="223" y="16"/>
                </a:lnTo>
                <a:lnTo>
                  <a:pt x="224" y="15"/>
                </a:lnTo>
                <a:lnTo>
                  <a:pt x="225" y="13"/>
                </a:lnTo>
                <a:lnTo>
                  <a:pt x="226" y="13"/>
                </a:lnTo>
                <a:lnTo>
                  <a:pt x="227" y="12"/>
                </a:lnTo>
                <a:lnTo>
                  <a:pt x="226" y="10"/>
                </a:lnTo>
                <a:lnTo>
                  <a:pt x="227" y="10"/>
                </a:lnTo>
                <a:lnTo>
                  <a:pt x="228" y="8"/>
                </a:lnTo>
                <a:lnTo>
                  <a:pt x="228" y="7"/>
                </a:lnTo>
                <a:lnTo>
                  <a:pt x="230" y="8"/>
                </a:lnTo>
                <a:lnTo>
                  <a:pt x="231" y="8"/>
                </a:lnTo>
                <a:lnTo>
                  <a:pt x="233" y="7"/>
                </a:lnTo>
                <a:lnTo>
                  <a:pt x="233" y="6"/>
                </a:lnTo>
                <a:lnTo>
                  <a:pt x="231" y="7"/>
                </a:lnTo>
                <a:lnTo>
                  <a:pt x="230" y="6"/>
                </a:lnTo>
                <a:lnTo>
                  <a:pt x="230" y="4"/>
                </a:lnTo>
                <a:lnTo>
                  <a:pt x="232" y="3"/>
                </a:lnTo>
                <a:lnTo>
                  <a:pt x="233" y="4"/>
                </a:lnTo>
                <a:lnTo>
                  <a:pt x="233" y="6"/>
                </a:lnTo>
                <a:lnTo>
                  <a:pt x="236" y="5"/>
                </a:lnTo>
                <a:lnTo>
                  <a:pt x="236" y="4"/>
                </a:lnTo>
                <a:lnTo>
                  <a:pt x="237" y="5"/>
                </a:lnTo>
                <a:lnTo>
                  <a:pt x="237" y="4"/>
                </a:lnTo>
                <a:lnTo>
                  <a:pt x="238" y="5"/>
                </a:lnTo>
                <a:lnTo>
                  <a:pt x="239" y="4"/>
                </a:lnTo>
                <a:lnTo>
                  <a:pt x="239" y="5"/>
                </a:lnTo>
                <a:lnTo>
                  <a:pt x="239" y="4"/>
                </a:lnTo>
                <a:lnTo>
                  <a:pt x="239" y="5"/>
                </a:lnTo>
                <a:lnTo>
                  <a:pt x="240" y="5"/>
                </a:lnTo>
                <a:lnTo>
                  <a:pt x="241" y="5"/>
                </a:lnTo>
                <a:lnTo>
                  <a:pt x="242" y="5"/>
                </a:lnTo>
                <a:lnTo>
                  <a:pt x="241" y="6"/>
                </a:lnTo>
                <a:lnTo>
                  <a:pt x="242" y="7"/>
                </a:lnTo>
                <a:lnTo>
                  <a:pt x="243" y="7"/>
                </a:lnTo>
                <a:lnTo>
                  <a:pt x="244" y="7"/>
                </a:lnTo>
                <a:lnTo>
                  <a:pt x="245" y="7"/>
                </a:lnTo>
                <a:lnTo>
                  <a:pt x="246" y="9"/>
                </a:lnTo>
                <a:lnTo>
                  <a:pt x="247" y="10"/>
                </a:lnTo>
                <a:lnTo>
                  <a:pt x="247" y="11"/>
                </a:lnTo>
                <a:lnTo>
                  <a:pt x="248" y="11"/>
                </a:lnTo>
                <a:lnTo>
                  <a:pt x="248" y="12"/>
                </a:lnTo>
                <a:lnTo>
                  <a:pt x="249" y="13"/>
                </a:lnTo>
                <a:lnTo>
                  <a:pt x="250" y="12"/>
                </a:lnTo>
                <a:lnTo>
                  <a:pt x="250" y="13"/>
                </a:lnTo>
                <a:lnTo>
                  <a:pt x="250" y="12"/>
                </a:lnTo>
                <a:lnTo>
                  <a:pt x="249" y="12"/>
                </a:lnTo>
                <a:lnTo>
                  <a:pt x="250" y="12"/>
                </a:lnTo>
                <a:lnTo>
                  <a:pt x="250" y="11"/>
                </a:lnTo>
                <a:lnTo>
                  <a:pt x="249" y="10"/>
                </a:lnTo>
                <a:lnTo>
                  <a:pt x="250" y="10"/>
                </a:lnTo>
                <a:lnTo>
                  <a:pt x="249" y="9"/>
                </a:lnTo>
                <a:lnTo>
                  <a:pt x="250" y="9"/>
                </a:lnTo>
                <a:lnTo>
                  <a:pt x="251" y="7"/>
                </a:lnTo>
                <a:lnTo>
                  <a:pt x="253" y="7"/>
                </a:lnTo>
                <a:lnTo>
                  <a:pt x="254" y="6"/>
                </a:lnTo>
                <a:lnTo>
                  <a:pt x="255" y="7"/>
                </a:lnTo>
                <a:lnTo>
                  <a:pt x="255" y="6"/>
                </a:lnTo>
                <a:lnTo>
                  <a:pt x="255" y="5"/>
                </a:lnTo>
                <a:lnTo>
                  <a:pt x="256" y="5"/>
                </a:lnTo>
                <a:lnTo>
                  <a:pt x="256" y="6"/>
                </a:lnTo>
                <a:lnTo>
                  <a:pt x="257" y="7"/>
                </a:lnTo>
                <a:lnTo>
                  <a:pt x="258" y="7"/>
                </a:lnTo>
                <a:lnTo>
                  <a:pt x="259" y="7"/>
                </a:lnTo>
                <a:lnTo>
                  <a:pt x="259" y="8"/>
                </a:lnTo>
                <a:lnTo>
                  <a:pt x="260" y="8"/>
                </a:lnTo>
                <a:lnTo>
                  <a:pt x="260" y="7"/>
                </a:lnTo>
                <a:lnTo>
                  <a:pt x="261" y="7"/>
                </a:lnTo>
                <a:lnTo>
                  <a:pt x="262" y="6"/>
                </a:lnTo>
                <a:lnTo>
                  <a:pt x="261" y="5"/>
                </a:lnTo>
                <a:lnTo>
                  <a:pt x="261" y="6"/>
                </a:lnTo>
                <a:lnTo>
                  <a:pt x="260" y="5"/>
                </a:lnTo>
                <a:lnTo>
                  <a:pt x="261" y="4"/>
                </a:lnTo>
                <a:lnTo>
                  <a:pt x="261" y="5"/>
                </a:lnTo>
                <a:lnTo>
                  <a:pt x="262" y="4"/>
                </a:lnTo>
                <a:lnTo>
                  <a:pt x="262" y="5"/>
                </a:lnTo>
                <a:lnTo>
                  <a:pt x="262" y="7"/>
                </a:lnTo>
                <a:lnTo>
                  <a:pt x="263" y="6"/>
                </a:lnTo>
                <a:lnTo>
                  <a:pt x="264" y="7"/>
                </a:lnTo>
                <a:lnTo>
                  <a:pt x="265" y="7"/>
                </a:lnTo>
                <a:lnTo>
                  <a:pt x="266" y="6"/>
                </a:lnTo>
                <a:lnTo>
                  <a:pt x="267" y="4"/>
                </a:lnTo>
                <a:lnTo>
                  <a:pt x="267" y="6"/>
                </a:lnTo>
                <a:lnTo>
                  <a:pt x="268" y="6"/>
                </a:lnTo>
                <a:lnTo>
                  <a:pt x="268" y="5"/>
                </a:lnTo>
                <a:lnTo>
                  <a:pt x="269" y="5"/>
                </a:lnTo>
                <a:lnTo>
                  <a:pt x="270" y="5"/>
                </a:lnTo>
                <a:lnTo>
                  <a:pt x="271" y="5"/>
                </a:lnTo>
                <a:lnTo>
                  <a:pt x="272" y="6"/>
                </a:lnTo>
                <a:lnTo>
                  <a:pt x="273" y="6"/>
                </a:lnTo>
                <a:lnTo>
                  <a:pt x="272" y="4"/>
                </a:lnTo>
                <a:lnTo>
                  <a:pt x="273" y="4"/>
                </a:lnTo>
                <a:lnTo>
                  <a:pt x="274" y="4"/>
                </a:lnTo>
                <a:lnTo>
                  <a:pt x="275" y="4"/>
                </a:lnTo>
                <a:lnTo>
                  <a:pt x="275" y="6"/>
                </a:lnTo>
                <a:lnTo>
                  <a:pt x="274" y="7"/>
                </a:lnTo>
                <a:lnTo>
                  <a:pt x="275" y="7"/>
                </a:lnTo>
                <a:lnTo>
                  <a:pt x="277" y="5"/>
                </a:lnTo>
                <a:lnTo>
                  <a:pt x="276" y="4"/>
                </a:lnTo>
                <a:lnTo>
                  <a:pt x="277" y="4"/>
                </a:lnTo>
                <a:lnTo>
                  <a:pt x="277" y="5"/>
                </a:lnTo>
                <a:lnTo>
                  <a:pt x="279" y="4"/>
                </a:lnTo>
                <a:lnTo>
                  <a:pt x="280" y="4"/>
                </a:lnTo>
                <a:lnTo>
                  <a:pt x="280" y="5"/>
                </a:lnTo>
                <a:lnTo>
                  <a:pt x="282" y="5"/>
                </a:lnTo>
                <a:lnTo>
                  <a:pt x="282" y="6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5" y="7"/>
                </a:lnTo>
                <a:lnTo>
                  <a:pt x="284" y="8"/>
                </a:lnTo>
                <a:lnTo>
                  <a:pt x="285" y="8"/>
                </a:lnTo>
                <a:lnTo>
                  <a:pt x="285" y="9"/>
                </a:lnTo>
                <a:lnTo>
                  <a:pt x="285" y="10"/>
                </a:lnTo>
                <a:lnTo>
                  <a:pt x="286" y="10"/>
                </a:lnTo>
                <a:lnTo>
                  <a:pt x="286" y="9"/>
                </a:lnTo>
                <a:lnTo>
                  <a:pt x="287" y="10"/>
                </a:lnTo>
                <a:lnTo>
                  <a:pt x="288" y="11"/>
                </a:lnTo>
                <a:lnTo>
                  <a:pt x="288" y="10"/>
                </a:lnTo>
                <a:lnTo>
                  <a:pt x="288" y="11"/>
                </a:lnTo>
                <a:lnTo>
                  <a:pt x="289" y="11"/>
                </a:lnTo>
                <a:lnTo>
                  <a:pt x="289" y="10"/>
                </a:lnTo>
                <a:lnTo>
                  <a:pt x="288" y="10"/>
                </a:lnTo>
                <a:lnTo>
                  <a:pt x="289" y="10"/>
                </a:lnTo>
                <a:lnTo>
                  <a:pt x="290" y="11"/>
                </a:lnTo>
                <a:lnTo>
                  <a:pt x="291" y="11"/>
                </a:lnTo>
                <a:lnTo>
                  <a:pt x="291" y="13"/>
                </a:lnTo>
                <a:lnTo>
                  <a:pt x="292" y="13"/>
                </a:lnTo>
                <a:lnTo>
                  <a:pt x="291" y="14"/>
                </a:lnTo>
                <a:lnTo>
                  <a:pt x="292" y="15"/>
                </a:lnTo>
                <a:lnTo>
                  <a:pt x="294" y="14"/>
                </a:lnTo>
                <a:lnTo>
                  <a:pt x="295" y="16"/>
                </a:lnTo>
                <a:lnTo>
                  <a:pt x="296" y="16"/>
                </a:lnTo>
                <a:lnTo>
                  <a:pt x="295" y="17"/>
                </a:lnTo>
                <a:lnTo>
                  <a:pt x="296" y="17"/>
                </a:lnTo>
                <a:lnTo>
                  <a:pt x="297" y="17"/>
                </a:lnTo>
                <a:lnTo>
                  <a:pt x="298" y="17"/>
                </a:lnTo>
                <a:lnTo>
                  <a:pt x="298" y="18"/>
                </a:lnTo>
                <a:lnTo>
                  <a:pt x="299" y="17"/>
                </a:lnTo>
                <a:lnTo>
                  <a:pt x="300" y="17"/>
                </a:lnTo>
                <a:lnTo>
                  <a:pt x="299" y="18"/>
                </a:lnTo>
                <a:lnTo>
                  <a:pt x="300" y="19"/>
                </a:lnTo>
                <a:lnTo>
                  <a:pt x="300" y="18"/>
                </a:lnTo>
                <a:lnTo>
                  <a:pt x="301" y="18"/>
                </a:lnTo>
                <a:lnTo>
                  <a:pt x="301" y="20"/>
                </a:lnTo>
                <a:lnTo>
                  <a:pt x="301" y="19"/>
                </a:lnTo>
                <a:lnTo>
                  <a:pt x="302" y="19"/>
                </a:lnTo>
                <a:lnTo>
                  <a:pt x="303" y="19"/>
                </a:lnTo>
                <a:lnTo>
                  <a:pt x="302" y="20"/>
                </a:lnTo>
                <a:lnTo>
                  <a:pt x="303" y="20"/>
                </a:lnTo>
                <a:lnTo>
                  <a:pt x="303" y="18"/>
                </a:lnTo>
                <a:lnTo>
                  <a:pt x="303" y="20"/>
                </a:lnTo>
                <a:lnTo>
                  <a:pt x="305" y="20"/>
                </a:lnTo>
                <a:lnTo>
                  <a:pt x="305" y="19"/>
                </a:lnTo>
                <a:lnTo>
                  <a:pt x="306" y="19"/>
                </a:lnTo>
                <a:lnTo>
                  <a:pt x="306" y="20"/>
                </a:lnTo>
                <a:lnTo>
                  <a:pt x="306" y="19"/>
                </a:lnTo>
                <a:lnTo>
                  <a:pt x="306" y="18"/>
                </a:lnTo>
                <a:lnTo>
                  <a:pt x="306" y="19"/>
                </a:lnTo>
                <a:lnTo>
                  <a:pt x="307" y="20"/>
                </a:lnTo>
                <a:lnTo>
                  <a:pt x="308" y="19"/>
                </a:lnTo>
                <a:lnTo>
                  <a:pt x="308" y="20"/>
                </a:lnTo>
                <a:lnTo>
                  <a:pt x="308" y="19"/>
                </a:lnTo>
                <a:lnTo>
                  <a:pt x="309" y="18"/>
                </a:lnTo>
                <a:lnTo>
                  <a:pt x="308" y="18"/>
                </a:lnTo>
                <a:lnTo>
                  <a:pt x="308" y="17"/>
                </a:lnTo>
                <a:lnTo>
                  <a:pt x="309" y="17"/>
                </a:lnTo>
                <a:lnTo>
                  <a:pt x="309" y="16"/>
                </a:lnTo>
                <a:lnTo>
                  <a:pt x="310" y="17"/>
                </a:lnTo>
                <a:lnTo>
                  <a:pt x="311" y="16"/>
                </a:lnTo>
                <a:lnTo>
                  <a:pt x="311" y="15"/>
                </a:lnTo>
                <a:lnTo>
                  <a:pt x="312" y="15"/>
                </a:lnTo>
                <a:lnTo>
                  <a:pt x="313" y="15"/>
                </a:lnTo>
                <a:lnTo>
                  <a:pt x="314" y="15"/>
                </a:lnTo>
                <a:lnTo>
                  <a:pt x="314" y="14"/>
                </a:lnTo>
                <a:lnTo>
                  <a:pt x="315" y="14"/>
                </a:lnTo>
                <a:lnTo>
                  <a:pt x="315" y="13"/>
                </a:lnTo>
                <a:lnTo>
                  <a:pt x="316" y="13"/>
                </a:lnTo>
                <a:lnTo>
                  <a:pt x="316" y="14"/>
                </a:lnTo>
                <a:lnTo>
                  <a:pt x="317" y="14"/>
                </a:lnTo>
                <a:lnTo>
                  <a:pt x="317" y="13"/>
                </a:lnTo>
                <a:lnTo>
                  <a:pt x="318" y="13"/>
                </a:lnTo>
                <a:lnTo>
                  <a:pt x="319" y="13"/>
                </a:lnTo>
                <a:lnTo>
                  <a:pt x="318" y="13"/>
                </a:lnTo>
                <a:lnTo>
                  <a:pt x="319" y="13"/>
                </a:lnTo>
                <a:lnTo>
                  <a:pt x="320" y="12"/>
                </a:lnTo>
                <a:lnTo>
                  <a:pt x="320" y="11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3" y="11"/>
                </a:lnTo>
                <a:lnTo>
                  <a:pt x="323" y="10"/>
                </a:lnTo>
                <a:lnTo>
                  <a:pt x="323" y="9"/>
                </a:lnTo>
                <a:lnTo>
                  <a:pt x="323" y="8"/>
                </a:lnTo>
                <a:lnTo>
                  <a:pt x="324" y="8"/>
                </a:lnTo>
                <a:lnTo>
                  <a:pt x="324" y="9"/>
                </a:lnTo>
                <a:lnTo>
                  <a:pt x="325" y="9"/>
                </a:lnTo>
                <a:lnTo>
                  <a:pt x="324" y="8"/>
                </a:lnTo>
                <a:lnTo>
                  <a:pt x="325" y="9"/>
                </a:lnTo>
                <a:lnTo>
                  <a:pt x="325" y="8"/>
                </a:lnTo>
                <a:lnTo>
                  <a:pt x="325" y="7"/>
                </a:lnTo>
                <a:lnTo>
                  <a:pt x="326" y="7"/>
                </a:lnTo>
                <a:lnTo>
                  <a:pt x="327" y="6"/>
                </a:lnTo>
                <a:lnTo>
                  <a:pt x="327" y="5"/>
                </a:lnTo>
                <a:lnTo>
                  <a:pt x="328" y="5"/>
                </a:lnTo>
                <a:lnTo>
                  <a:pt x="329" y="4"/>
                </a:lnTo>
                <a:lnTo>
                  <a:pt x="330" y="4"/>
                </a:lnTo>
                <a:lnTo>
                  <a:pt x="331" y="4"/>
                </a:lnTo>
                <a:lnTo>
                  <a:pt x="332" y="3"/>
                </a:lnTo>
                <a:lnTo>
                  <a:pt x="332" y="4"/>
                </a:lnTo>
                <a:lnTo>
                  <a:pt x="333" y="4"/>
                </a:lnTo>
                <a:lnTo>
                  <a:pt x="334" y="4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4"/>
                </a:lnTo>
                <a:lnTo>
                  <a:pt x="337" y="3"/>
                </a:lnTo>
                <a:lnTo>
                  <a:pt x="338" y="4"/>
                </a:lnTo>
                <a:lnTo>
                  <a:pt x="339" y="3"/>
                </a:lnTo>
                <a:lnTo>
                  <a:pt x="339" y="4"/>
                </a:lnTo>
                <a:lnTo>
                  <a:pt x="340" y="4"/>
                </a:lnTo>
                <a:lnTo>
                  <a:pt x="341" y="3"/>
                </a:lnTo>
                <a:lnTo>
                  <a:pt x="342" y="3"/>
                </a:lnTo>
                <a:lnTo>
                  <a:pt x="343" y="4"/>
                </a:lnTo>
                <a:lnTo>
                  <a:pt x="344" y="4"/>
                </a:lnTo>
                <a:lnTo>
                  <a:pt x="345" y="3"/>
                </a:lnTo>
                <a:lnTo>
                  <a:pt x="346" y="3"/>
                </a:lnTo>
                <a:lnTo>
                  <a:pt x="346" y="2"/>
                </a:lnTo>
                <a:lnTo>
                  <a:pt x="346" y="1"/>
                </a:lnTo>
                <a:lnTo>
                  <a:pt x="346" y="2"/>
                </a:lnTo>
                <a:lnTo>
                  <a:pt x="347" y="2"/>
                </a:lnTo>
                <a:lnTo>
                  <a:pt x="348" y="2"/>
                </a:lnTo>
                <a:lnTo>
                  <a:pt x="347" y="1"/>
                </a:lnTo>
                <a:lnTo>
                  <a:pt x="357" y="1"/>
                </a:lnTo>
                <a:lnTo>
                  <a:pt x="364" y="1"/>
                </a:lnTo>
                <a:lnTo>
                  <a:pt x="366" y="1"/>
                </a:lnTo>
                <a:lnTo>
                  <a:pt x="367" y="1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1"/>
                </a:lnTo>
                <a:lnTo>
                  <a:pt x="371" y="1"/>
                </a:lnTo>
                <a:lnTo>
                  <a:pt x="371" y="0"/>
                </a:lnTo>
                <a:lnTo>
                  <a:pt x="371" y="1"/>
                </a:lnTo>
                <a:lnTo>
                  <a:pt x="372" y="1"/>
                </a:lnTo>
                <a:lnTo>
                  <a:pt x="373" y="1"/>
                </a:lnTo>
                <a:lnTo>
                  <a:pt x="372" y="3"/>
                </a:lnTo>
                <a:lnTo>
                  <a:pt x="372" y="7"/>
                </a:lnTo>
                <a:lnTo>
                  <a:pt x="372" y="8"/>
                </a:lnTo>
                <a:lnTo>
                  <a:pt x="372" y="12"/>
                </a:lnTo>
                <a:lnTo>
                  <a:pt x="374" y="15"/>
                </a:lnTo>
                <a:lnTo>
                  <a:pt x="375" y="15"/>
                </a:lnTo>
                <a:lnTo>
                  <a:pt x="377" y="15"/>
                </a:lnTo>
                <a:lnTo>
                  <a:pt x="378" y="15"/>
                </a:lnTo>
                <a:lnTo>
                  <a:pt x="378" y="17"/>
                </a:lnTo>
                <a:lnTo>
                  <a:pt x="378" y="19"/>
                </a:lnTo>
                <a:lnTo>
                  <a:pt x="379" y="20"/>
                </a:lnTo>
                <a:lnTo>
                  <a:pt x="380" y="19"/>
                </a:lnTo>
                <a:lnTo>
                  <a:pt x="380" y="20"/>
                </a:lnTo>
                <a:lnTo>
                  <a:pt x="379" y="20"/>
                </a:lnTo>
                <a:lnTo>
                  <a:pt x="378" y="23"/>
                </a:lnTo>
                <a:lnTo>
                  <a:pt x="376" y="26"/>
                </a:lnTo>
                <a:lnTo>
                  <a:pt x="375" y="29"/>
                </a:lnTo>
                <a:lnTo>
                  <a:pt x="373" y="33"/>
                </a:lnTo>
                <a:lnTo>
                  <a:pt x="372" y="34"/>
                </a:lnTo>
                <a:lnTo>
                  <a:pt x="372" y="36"/>
                </a:lnTo>
                <a:lnTo>
                  <a:pt x="373" y="36"/>
                </a:lnTo>
                <a:lnTo>
                  <a:pt x="372" y="38"/>
                </a:lnTo>
                <a:lnTo>
                  <a:pt x="370" y="40"/>
                </a:lnTo>
                <a:lnTo>
                  <a:pt x="369" y="42"/>
                </a:lnTo>
                <a:lnTo>
                  <a:pt x="368" y="45"/>
                </a:lnTo>
                <a:lnTo>
                  <a:pt x="367" y="48"/>
                </a:lnTo>
                <a:lnTo>
                  <a:pt x="366" y="52"/>
                </a:lnTo>
                <a:lnTo>
                  <a:pt x="366" y="53"/>
                </a:lnTo>
                <a:lnTo>
                  <a:pt x="367" y="54"/>
                </a:lnTo>
                <a:lnTo>
                  <a:pt x="366" y="55"/>
                </a:lnTo>
                <a:lnTo>
                  <a:pt x="367" y="58"/>
                </a:lnTo>
                <a:lnTo>
                  <a:pt x="367" y="59"/>
                </a:lnTo>
                <a:lnTo>
                  <a:pt x="368" y="59"/>
                </a:lnTo>
                <a:lnTo>
                  <a:pt x="369" y="59"/>
                </a:lnTo>
                <a:lnTo>
                  <a:pt x="370" y="60"/>
                </a:lnTo>
                <a:lnTo>
                  <a:pt x="371" y="61"/>
                </a:lnTo>
                <a:lnTo>
                  <a:pt x="372" y="60"/>
                </a:lnTo>
                <a:lnTo>
                  <a:pt x="372" y="59"/>
                </a:lnTo>
                <a:lnTo>
                  <a:pt x="373" y="60"/>
                </a:lnTo>
                <a:lnTo>
                  <a:pt x="373" y="61"/>
                </a:lnTo>
                <a:lnTo>
                  <a:pt x="374" y="61"/>
                </a:lnTo>
                <a:lnTo>
                  <a:pt x="373" y="61"/>
                </a:lnTo>
                <a:lnTo>
                  <a:pt x="372" y="62"/>
                </a:lnTo>
                <a:lnTo>
                  <a:pt x="372" y="63"/>
                </a:lnTo>
                <a:lnTo>
                  <a:pt x="371" y="63"/>
                </a:lnTo>
                <a:lnTo>
                  <a:pt x="370" y="64"/>
                </a:lnTo>
                <a:lnTo>
                  <a:pt x="369" y="66"/>
                </a:lnTo>
                <a:lnTo>
                  <a:pt x="369" y="68"/>
                </a:lnTo>
                <a:lnTo>
                  <a:pt x="369" y="69"/>
                </a:lnTo>
                <a:lnTo>
                  <a:pt x="369" y="70"/>
                </a:lnTo>
                <a:lnTo>
                  <a:pt x="370" y="71"/>
                </a:lnTo>
                <a:lnTo>
                  <a:pt x="371" y="71"/>
                </a:lnTo>
                <a:lnTo>
                  <a:pt x="370" y="72"/>
                </a:lnTo>
                <a:lnTo>
                  <a:pt x="370" y="73"/>
                </a:lnTo>
                <a:lnTo>
                  <a:pt x="371" y="73"/>
                </a:lnTo>
                <a:lnTo>
                  <a:pt x="370" y="73"/>
                </a:lnTo>
                <a:lnTo>
                  <a:pt x="371" y="74"/>
                </a:lnTo>
                <a:lnTo>
                  <a:pt x="370" y="74"/>
                </a:lnTo>
                <a:lnTo>
                  <a:pt x="370" y="75"/>
                </a:lnTo>
                <a:lnTo>
                  <a:pt x="371" y="76"/>
                </a:lnTo>
                <a:lnTo>
                  <a:pt x="372" y="76"/>
                </a:lnTo>
                <a:lnTo>
                  <a:pt x="372" y="75"/>
                </a:lnTo>
                <a:lnTo>
                  <a:pt x="373" y="75"/>
                </a:lnTo>
                <a:lnTo>
                  <a:pt x="374" y="75"/>
                </a:lnTo>
                <a:lnTo>
                  <a:pt x="374" y="76"/>
                </a:lnTo>
                <a:lnTo>
                  <a:pt x="374" y="77"/>
                </a:lnTo>
                <a:lnTo>
                  <a:pt x="375" y="76"/>
                </a:lnTo>
                <a:lnTo>
                  <a:pt x="375" y="77"/>
                </a:lnTo>
                <a:lnTo>
                  <a:pt x="375" y="78"/>
                </a:lnTo>
                <a:lnTo>
                  <a:pt x="374" y="78"/>
                </a:lnTo>
                <a:lnTo>
                  <a:pt x="373" y="79"/>
                </a:lnTo>
                <a:lnTo>
                  <a:pt x="373" y="81"/>
                </a:lnTo>
                <a:lnTo>
                  <a:pt x="373" y="82"/>
                </a:lnTo>
                <a:lnTo>
                  <a:pt x="372" y="82"/>
                </a:lnTo>
                <a:lnTo>
                  <a:pt x="372" y="83"/>
                </a:lnTo>
                <a:lnTo>
                  <a:pt x="372" y="85"/>
                </a:lnTo>
                <a:lnTo>
                  <a:pt x="374" y="87"/>
                </a:lnTo>
                <a:lnTo>
                  <a:pt x="375" y="88"/>
                </a:lnTo>
                <a:lnTo>
                  <a:pt x="375" y="87"/>
                </a:lnTo>
                <a:lnTo>
                  <a:pt x="375" y="88"/>
                </a:lnTo>
                <a:lnTo>
                  <a:pt x="376" y="88"/>
                </a:lnTo>
                <a:lnTo>
                  <a:pt x="377" y="87"/>
                </a:lnTo>
                <a:lnTo>
                  <a:pt x="377" y="86"/>
                </a:lnTo>
                <a:lnTo>
                  <a:pt x="378" y="85"/>
                </a:lnTo>
                <a:lnTo>
                  <a:pt x="378" y="84"/>
                </a:lnTo>
                <a:lnTo>
                  <a:pt x="379" y="84"/>
                </a:lnTo>
                <a:lnTo>
                  <a:pt x="378" y="85"/>
                </a:lnTo>
                <a:lnTo>
                  <a:pt x="379" y="87"/>
                </a:lnTo>
                <a:lnTo>
                  <a:pt x="381" y="87"/>
                </a:lnTo>
                <a:lnTo>
                  <a:pt x="381" y="86"/>
                </a:lnTo>
                <a:lnTo>
                  <a:pt x="381" y="87"/>
                </a:lnTo>
                <a:lnTo>
                  <a:pt x="382" y="87"/>
                </a:lnTo>
                <a:lnTo>
                  <a:pt x="381" y="88"/>
                </a:lnTo>
                <a:lnTo>
                  <a:pt x="380" y="88"/>
                </a:lnTo>
                <a:lnTo>
                  <a:pt x="380" y="89"/>
                </a:lnTo>
                <a:lnTo>
                  <a:pt x="380" y="91"/>
                </a:lnTo>
                <a:lnTo>
                  <a:pt x="381" y="91"/>
                </a:lnTo>
                <a:lnTo>
                  <a:pt x="380" y="91"/>
                </a:lnTo>
                <a:lnTo>
                  <a:pt x="380" y="92"/>
                </a:lnTo>
                <a:lnTo>
                  <a:pt x="379" y="91"/>
                </a:lnTo>
                <a:lnTo>
                  <a:pt x="378" y="92"/>
                </a:lnTo>
                <a:lnTo>
                  <a:pt x="378" y="91"/>
                </a:lnTo>
                <a:lnTo>
                  <a:pt x="379" y="91"/>
                </a:lnTo>
                <a:lnTo>
                  <a:pt x="380" y="91"/>
                </a:lnTo>
                <a:lnTo>
                  <a:pt x="378" y="89"/>
                </a:lnTo>
                <a:lnTo>
                  <a:pt x="376" y="90"/>
                </a:lnTo>
                <a:lnTo>
                  <a:pt x="375" y="90"/>
                </a:lnTo>
                <a:lnTo>
                  <a:pt x="375" y="91"/>
                </a:lnTo>
                <a:lnTo>
                  <a:pt x="374" y="91"/>
                </a:lnTo>
                <a:lnTo>
                  <a:pt x="372" y="92"/>
                </a:lnTo>
                <a:lnTo>
                  <a:pt x="372" y="94"/>
                </a:lnTo>
                <a:lnTo>
                  <a:pt x="371" y="94"/>
                </a:lnTo>
                <a:lnTo>
                  <a:pt x="372" y="96"/>
                </a:lnTo>
                <a:lnTo>
                  <a:pt x="372" y="98"/>
                </a:lnTo>
                <a:lnTo>
                  <a:pt x="372" y="99"/>
                </a:lnTo>
                <a:lnTo>
                  <a:pt x="373" y="99"/>
                </a:lnTo>
                <a:lnTo>
                  <a:pt x="374" y="99"/>
                </a:lnTo>
                <a:lnTo>
                  <a:pt x="375" y="99"/>
                </a:lnTo>
                <a:lnTo>
                  <a:pt x="375" y="98"/>
                </a:lnTo>
                <a:lnTo>
                  <a:pt x="375" y="99"/>
                </a:lnTo>
                <a:lnTo>
                  <a:pt x="376" y="98"/>
                </a:lnTo>
                <a:lnTo>
                  <a:pt x="376" y="97"/>
                </a:lnTo>
                <a:lnTo>
                  <a:pt x="377" y="97"/>
                </a:lnTo>
                <a:lnTo>
                  <a:pt x="377" y="100"/>
                </a:lnTo>
                <a:lnTo>
                  <a:pt x="378" y="101"/>
                </a:lnTo>
                <a:lnTo>
                  <a:pt x="377" y="101"/>
                </a:lnTo>
                <a:lnTo>
                  <a:pt x="377" y="102"/>
                </a:lnTo>
                <a:lnTo>
                  <a:pt x="378" y="104"/>
                </a:lnTo>
                <a:lnTo>
                  <a:pt x="377" y="104"/>
                </a:lnTo>
                <a:lnTo>
                  <a:pt x="376" y="103"/>
                </a:lnTo>
                <a:lnTo>
                  <a:pt x="377" y="103"/>
                </a:lnTo>
                <a:lnTo>
                  <a:pt x="376" y="103"/>
                </a:lnTo>
                <a:lnTo>
                  <a:pt x="375" y="103"/>
                </a:lnTo>
                <a:lnTo>
                  <a:pt x="375" y="104"/>
                </a:lnTo>
                <a:lnTo>
                  <a:pt x="375" y="105"/>
                </a:lnTo>
                <a:lnTo>
                  <a:pt x="375" y="106"/>
                </a:lnTo>
                <a:lnTo>
                  <a:pt x="375" y="107"/>
                </a:lnTo>
                <a:lnTo>
                  <a:pt x="374" y="107"/>
                </a:lnTo>
                <a:lnTo>
                  <a:pt x="373" y="107"/>
                </a:lnTo>
                <a:lnTo>
                  <a:pt x="372" y="107"/>
                </a:lnTo>
                <a:lnTo>
                  <a:pt x="371" y="107"/>
                </a:lnTo>
                <a:lnTo>
                  <a:pt x="370" y="108"/>
                </a:lnTo>
                <a:lnTo>
                  <a:pt x="369" y="110"/>
                </a:lnTo>
                <a:lnTo>
                  <a:pt x="369" y="111"/>
                </a:lnTo>
                <a:lnTo>
                  <a:pt x="370" y="114"/>
                </a:lnTo>
                <a:lnTo>
                  <a:pt x="372" y="116"/>
                </a:lnTo>
                <a:lnTo>
                  <a:pt x="371" y="117"/>
                </a:lnTo>
                <a:lnTo>
                  <a:pt x="372" y="118"/>
                </a:lnTo>
                <a:lnTo>
                  <a:pt x="374" y="118"/>
                </a:lnTo>
                <a:lnTo>
                  <a:pt x="374" y="119"/>
                </a:lnTo>
                <a:lnTo>
                  <a:pt x="375" y="120"/>
                </a:lnTo>
                <a:lnTo>
                  <a:pt x="374" y="120"/>
                </a:lnTo>
                <a:lnTo>
                  <a:pt x="375" y="120"/>
                </a:lnTo>
                <a:lnTo>
                  <a:pt x="374" y="120"/>
                </a:lnTo>
                <a:lnTo>
                  <a:pt x="374" y="121"/>
                </a:lnTo>
                <a:lnTo>
                  <a:pt x="373" y="121"/>
                </a:lnTo>
                <a:lnTo>
                  <a:pt x="372" y="121"/>
                </a:lnTo>
                <a:lnTo>
                  <a:pt x="372" y="120"/>
                </a:lnTo>
                <a:lnTo>
                  <a:pt x="371" y="120"/>
                </a:lnTo>
                <a:lnTo>
                  <a:pt x="370" y="120"/>
                </a:lnTo>
                <a:lnTo>
                  <a:pt x="371" y="120"/>
                </a:lnTo>
                <a:lnTo>
                  <a:pt x="370" y="121"/>
                </a:lnTo>
                <a:lnTo>
                  <a:pt x="370" y="123"/>
                </a:lnTo>
                <a:lnTo>
                  <a:pt x="369" y="122"/>
                </a:lnTo>
                <a:lnTo>
                  <a:pt x="369" y="123"/>
                </a:lnTo>
                <a:lnTo>
                  <a:pt x="370" y="123"/>
                </a:lnTo>
                <a:lnTo>
                  <a:pt x="371" y="124"/>
                </a:lnTo>
                <a:lnTo>
                  <a:pt x="372" y="124"/>
                </a:lnTo>
                <a:lnTo>
                  <a:pt x="372" y="125"/>
                </a:lnTo>
                <a:lnTo>
                  <a:pt x="372" y="126"/>
                </a:lnTo>
                <a:lnTo>
                  <a:pt x="372" y="127"/>
                </a:lnTo>
                <a:lnTo>
                  <a:pt x="372" y="128"/>
                </a:lnTo>
                <a:lnTo>
                  <a:pt x="372" y="129"/>
                </a:lnTo>
                <a:lnTo>
                  <a:pt x="372" y="130"/>
                </a:lnTo>
                <a:lnTo>
                  <a:pt x="373" y="131"/>
                </a:lnTo>
                <a:lnTo>
                  <a:pt x="372" y="131"/>
                </a:lnTo>
                <a:lnTo>
                  <a:pt x="373" y="132"/>
                </a:lnTo>
                <a:lnTo>
                  <a:pt x="372" y="133"/>
                </a:lnTo>
                <a:lnTo>
                  <a:pt x="373" y="133"/>
                </a:lnTo>
                <a:lnTo>
                  <a:pt x="373" y="135"/>
                </a:lnTo>
                <a:lnTo>
                  <a:pt x="374" y="136"/>
                </a:lnTo>
                <a:lnTo>
                  <a:pt x="374" y="138"/>
                </a:lnTo>
                <a:lnTo>
                  <a:pt x="373" y="138"/>
                </a:lnTo>
                <a:lnTo>
                  <a:pt x="372" y="138"/>
                </a:lnTo>
                <a:lnTo>
                  <a:pt x="372" y="139"/>
                </a:lnTo>
                <a:lnTo>
                  <a:pt x="372" y="140"/>
                </a:lnTo>
                <a:lnTo>
                  <a:pt x="373" y="140"/>
                </a:lnTo>
                <a:lnTo>
                  <a:pt x="374" y="140"/>
                </a:lnTo>
                <a:lnTo>
                  <a:pt x="375" y="141"/>
                </a:lnTo>
                <a:lnTo>
                  <a:pt x="374" y="142"/>
                </a:lnTo>
                <a:lnTo>
                  <a:pt x="373" y="142"/>
                </a:lnTo>
                <a:lnTo>
                  <a:pt x="372" y="143"/>
                </a:lnTo>
                <a:lnTo>
                  <a:pt x="372" y="144"/>
                </a:lnTo>
                <a:lnTo>
                  <a:pt x="371" y="145"/>
                </a:lnTo>
                <a:lnTo>
                  <a:pt x="371" y="146"/>
                </a:lnTo>
                <a:lnTo>
                  <a:pt x="371" y="147"/>
                </a:lnTo>
                <a:lnTo>
                  <a:pt x="370" y="149"/>
                </a:lnTo>
                <a:lnTo>
                  <a:pt x="370" y="150"/>
                </a:lnTo>
                <a:lnTo>
                  <a:pt x="371" y="151"/>
                </a:lnTo>
                <a:lnTo>
                  <a:pt x="372" y="150"/>
                </a:lnTo>
                <a:lnTo>
                  <a:pt x="372" y="151"/>
                </a:lnTo>
                <a:lnTo>
                  <a:pt x="372" y="152"/>
                </a:lnTo>
                <a:lnTo>
                  <a:pt x="372" y="153"/>
                </a:lnTo>
                <a:lnTo>
                  <a:pt x="371" y="154"/>
                </a:lnTo>
                <a:lnTo>
                  <a:pt x="371" y="155"/>
                </a:lnTo>
                <a:lnTo>
                  <a:pt x="370" y="155"/>
                </a:lnTo>
                <a:lnTo>
                  <a:pt x="370" y="156"/>
                </a:lnTo>
                <a:lnTo>
                  <a:pt x="370" y="157"/>
                </a:lnTo>
                <a:lnTo>
                  <a:pt x="370" y="158"/>
                </a:lnTo>
                <a:lnTo>
                  <a:pt x="369" y="158"/>
                </a:lnTo>
                <a:lnTo>
                  <a:pt x="369" y="159"/>
                </a:lnTo>
                <a:lnTo>
                  <a:pt x="370" y="159"/>
                </a:lnTo>
                <a:lnTo>
                  <a:pt x="369" y="159"/>
                </a:lnTo>
                <a:lnTo>
                  <a:pt x="369" y="160"/>
                </a:lnTo>
                <a:lnTo>
                  <a:pt x="368" y="162"/>
                </a:lnTo>
                <a:lnTo>
                  <a:pt x="368" y="163"/>
                </a:lnTo>
                <a:lnTo>
                  <a:pt x="369" y="163"/>
                </a:lnTo>
                <a:lnTo>
                  <a:pt x="368" y="164"/>
                </a:lnTo>
                <a:lnTo>
                  <a:pt x="368" y="165"/>
                </a:lnTo>
                <a:lnTo>
                  <a:pt x="368" y="166"/>
                </a:lnTo>
                <a:lnTo>
                  <a:pt x="369" y="166"/>
                </a:lnTo>
                <a:lnTo>
                  <a:pt x="369" y="165"/>
                </a:lnTo>
                <a:lnTo>
                  <a:pt x="369" y="166"/>
                </a:lnTo>
                <a:lnTo>
                  <a:pt x="367" y="168"/>
                </a:lnTo>
                <a:lnTo>
                  <a:pt x="365" y="171"/>
                </a:lnTo>
                <a:lnTo>
                  <a:pt x="365" y="173"/>
                </a:lnTo>
                <a:lnTo>
                  <a:pt x="365" y="174"/>
                </a:lnTo>
                <a:lnTo>
                  <a:pt x="366" y="174"/>
                </a:lnTo>
                <a:lnTo>
                  <a:pt x="365" y="174"/>
                </a:lnTo>
                <a:lnTo>
                  <a:pt x="363" y="175"/>
                </a:lnTo>
                <a:lnTo>
                  <a:pt x="363" y="178"/>
                </a:lnTo>
                <a:lnTo>
                  <a:pt x="362" y="179"/>
                </a:lnTo>
                <a:lnTo>
                  <a:pt x="362" y="180"/>
                </a:lnTo>
                <a:lnTo>
                  <a:pt x="363" y="180"/>
                </a:lnTo>
                <a:lnTo>
                  <a:pt x="362" y="181"/>
                </a:lnTo>
                <a:lnTo>
                  <a:pt x="361" y="182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86"/>
                </a:lnTo>
                <a:lnTo>
                  <a:pt x="361" y="187"/>
                </a:lnTo>
                <a:lnTo>
                  <a:pt x="361" y="188"/>
                </a:lnTo>
                <a:lnTo>
                  <a:pt x="360" y="189"/>
                </a:lnTo>
                <a:lnTo>
                  <a:pt x="359" y="190"/>
                </a:lnTo>
                <a:lnTo>
                  <a:pt x="360" y="191"/>
                </a:lnTo>
                <a:lnTo>
                  <a:pt x="359" y="191"/>
                </a:lnTo>
                <a:lnTo>
                  <a:pt x="358" y="192"/>
                </a:lnTo>
                <a:lnTo>
                  <a:pt x="358" y="193"/>
                </a:lnTo>
                <a:lnTo>
                  <a:pt x="357" y="194"/>
                </a:lnTo>
                <a:lnTo>
                  <a:pt x="356" y="194"/>
                </a:lnTo>
                <a:lnTo>
                  <a:pt x="355" y="194"/>
                </a:lnTo>
                <a:lnTo>
                  <a:pt x="351" y="196"/>
                </a:lnTo>
                <a:lnTo>
                  <a:pt x="344" y="199"/>
                </a:lnTo>
                <a:lnTo>
                  <a:pt x="338" y="203"/>
                </a:lnTo>
                <a:lnTo>
                  <a:pt x="331" y="207"/>
                </a:lnTo>
                <a:lnTo>
                  <a:pt x="323" y="214"/>
                </a:lnTo>
                <a:lnTo>
                  <a:pt x="322" y="215"/>
                </a:lnTo>
                <a:lnTo>
                  <a:pt x="320" y="216"/>
                </a:lnTo>
                <a:lnTo>
                  <a:pt x="317" y="219"/>
                </a:lnTo>
                <a:lnTo>
                  <a:pt x="314" y="222"/>
                </a:lnTo>
                <a:lnTo>
                  <a:pt x="308" y="228"/>
                </a:lnTo>
                <a:lnTo>
                  <a:pt x="308" y="229"/>
                </a:lnTo>
                <a:lnTo>
                  <a:pt x="298" y="240"/>
                </a:lnTo>
                <a:lnTo>
                  <a:pt x="294" y="246"/>
                </a:lnTo>
                <a:lnTo>
                  <a:pt x="292" y="246"/>
                </a:lnTo>
                <a:lnTo>
                  <a:pt x="291" y="246"/>
                </a:lnTo>
                <a:lnTo>
                  <a:pt x="292" y="246"/>
                </a:lnTo>
                <a:lnTo>
                  <a:pt x="292" y="245"/>
                </a:lnTo>
                <a:lnTo>
                  <a:pt x="291" y="245"/>
                </a:lnTo>
                <a:lnTo>
                  <a:pt x="291" y="244"/>
                </a:lnTo>
                <a:lnTo>
                  <a:pt x="289" y="244"/>
                </a:lnTo>
                <a:lnTo>
                  <a:pt x="288" y="243"/>
                </a:lnTo>
                <a:lnTo>
                  <a:pt x="286" y="243"/>
                </a:lnTo>
                <a:lnTo>
                  <a:pt x="285" y="243"/>
                </a:lnTo>
                <a:lnTo>
                  <a:pt x="284" y="243"/>
                </a:lnTo>
                <a:lnTo>
                  <a:pt x="284" y="242"/>
                </a:lnTo>
                <a:lnTo>
                  <a:pt x="284" y="241"/>
                </a:lnTo>
                <a:lnTo>
                  <a:pt x="283" y="241"/>
                </a:lnTo>
                <a:lnTo>
                  <a:pt x="283" y="240"/>
                </a:lnTo>
                <a:lnTo>
                  <a:pt x="282" y="239"/>
                </a:lnTo>
                <a:lnTo>
                  <a:pt x="281" y="238"/>
                </a:lnTo>
                <a:lnTo>
                  <a:pt x="280" y="238"/>
                </a:lnTo>
                <a:lnTo>
                  <a:pt x="279" y="237"/>
                </a:lnTo>
                <a:lnTo>
                  <a:pt x="278" y="237"/>
                </a:lnTo>
                <a:lnTo>
                  <a:pt x="277" y="237"/>
                </a:lnTo>
                <a:lnTo>
                  <a:pt x="276" y="237"/>
                </a:lnTo>
                <a:lnTo>
                  <a:pt x="275" y="237"/>
                </a:lnTo>
                <a:lnTo>
                  <a:pt x="275" y="238"/>
                </a:lnTo>
                <a:lnTo>
                  <a:pt x="274" y="239"/>
                </a:lnTo>
                <a:lnTo>
                  <a:pt x="273" y="239"/>
                </a:lnTo>
                <a:lnTo>
                  <a:pt x="272" y="239"/>
                </a:lnTo>
                <a:lnTo>
                  <a:pt x="271" y="240"/>
                </a:lnTo>
                <a:lnTo>
                  <a:pt x="270" y="240"/>
                </a:lnTo>
                <a:lnTo>
                  <a:pt x="268" y="240"/>
                </a:lnTo>
                <a:lnTo>
                  <a:pt x="266" y="241"/>
                </a:lnTo>
                <a:lnTo>
                  <a:pt x="265" y="241"/>
                </a:lnTo>
                <a:lnTo>
                  <a:pt x="265" y="243"/>
                </a:lnTo>
                <a:lnTo>
                  <a:pt x="266" y="244"/>
                </a:lnTo>
                <a:lnTo>
                  <a:pt x="268" y="245"/>
                </a:lnTo>
                <a:lnTo>
                  <a:pt x="271" y="248"/>
                </a:lnTo>
                <a:lnTo>
                  <a:pt x="270" y="248"/>
                </a:lnTo>
                <a:lnTo>
                  <a:pt x="269" y="247"/>
                </a:lnTo>
                <a:lnTo>
                  <a:pt x="268" y="247"/>
                </a:lnTo>
                <a:lnTo>
                  <a:pt x="268" y="246"/>
                </a:lnTo>
                <a:lnTo>
                  <a:pt x="267" y="246"/>
                </a:lnTo>
                <a:lnTo>
                  <a:pt x="266" y="245"/>
                </a:lnTo>
                <a:lnTo>
                  <a:pt x="265" y="245"/>
                </a:lnTo>
                <a:lnTo>
                  <a:pt x="265" y="244"/>
                </a:lnTo>
                <a:lnTo>
                  <a:pt x="265" y="243"/>
                </a:lnTo>
                <a:lnTo>
                  <a:pt x="264" y="243"/>
                </a:lnTo>
                <a:lnTo>
                  <a:pt x="263" y="243"/>
                </a:lnTo>
                <a:lnTo>
                  <a:pt x="264" y="244"/>
                </a:lnTo>
                <a:lnTo>
                  <a:pt x="263" y="244"/>
                </a:lnTo>
                <a:lnTo>
                  <a:pt x="263" y="243"/>
                </a:lnTo>
                <a:lnTo>
                  <a:pt x="262" y="243"/>
                </a:lnTo>
                <a:lnTo>
                  <a:pt x="262" y="241"/>
                </a:lnTo>
                <a:lnTo>
                  <a:pt x="263" y="241"/>
                </a:lnTo>
                <a:lnTo>
                  <a:pt x="262" y="241"/>
                </a:lnTo>
                <a:lnTo>
                  <a:pt x="262" y="240"/>
                </a:lnTo>
                <a:lnTo>
                  <a:pt x="261" y="240"/>
                </a:lnTo>
                <a:lnTo>
                  <a:pt x="262" y="240"/>
                </a:lnTo>
                <a:lnTo>
                  <a:pt x="263" y="240"/>
                </a:lnTo>
                <a:lnTo>
                  <a:pt x="262" y="239"/>
                </a:lnTo>
                <a:lnTo>
                  <a:pt x="262" y="238"/>
                </a:lnTo>
                <a:lnTo>
                  <a:pt x="263" y="238"/>
                </a:lnTo>
                <a:lnTo>
                  <a:pt x="263" y="237"/>
                </a:lnTo>
                <a:lnTo>
                  <a:pt x="262" y="237"/>
                </a:lnTo>
                <a:lnTo>
                  <a:pt x="263" y="237"/>
                </a:lnTo>
                <a:lnTo>
                  <a:pt x="264" y="237"/>
                </a:lnTo>
                <a:lnTo>
                  <a:pt x="265" y="237"/>
                </a:lnTo>
                <a:lnTo>
                  <a:pt x="266" y="238"/>
                </a:lnTo>
                <a:lnTo>
                  <a:pt x="265" y="239"/>
                </a:lnTo>
                <a:lnTo>
                  <a:pt x="265" y="240"/>
                </a:lnTo>
                <a:lnTo>
                  <a:pt x="266" y="239"/>
                </a:lnTo>
                <a:lnTo>
                  <a:pt x="266" y="240"/>
                </a:lnTo>
                <a:lnTo>
                  <a:pt x="267" y="239"/>
                </a:lnTo>
                <a:lnTo>
                  <a:pt x="267" y="238"/>
                </a:lnTo>
                <a:lnTo>
                  <a:pt x="266" y="238"/>
                </a:lnTo>
                <a:lnTo>
                  <a:pt x="267" y="237"/>
                </a:lnTo>
                <a:lnTo>
                  <a:pt x="266" y="237"/>
                </a:lnTo>
                <a:lnTo>
                  <a:pt x="267" y="237"/>
                </a:lnTo>
                <a:lnTo>
                  <a:pt x="266" y="237"/>
                </a:lnTo>
                <a:lnTo>
                  <a:pt x="267" y="236"/>
                </a:lnTo>
                <a:lnTo>
                  <a:pt x="266" y="236"/>
                </a:lnTo>
                <a:lnTo>
                  <a:pt x="266" y="235"/>
                </a:lnTo>
                <a:lnTo>
                  <a:pt x="266" y="234"/>
                </a:lnTo>
                <a:lnTo>
                  <a:pt x="265" y="234"/>
                </a:lnTo>
                <a:lnTo>
                  <a:pt x="267" y="234"/>
                </a:lnTo>
                <a:lnTo>
                  <a:pt x="267" y="233"/>
                </a:lnTo>
                <a:lnTo>
                  <a:pt x="268" y="233"/>
                </a:lnTo>
                <a:lnTo>
                  <a:pt x="268" y="234"/>
                </a:lnTo>
                <a:lnTo>
                  <a:pt x="266" y="234"/>
                </a:lnTo>
                <a:lnTo>
                  <a:pt x="266" y="235"/>
                </a:lnTo>
                <a:lnTo>
                  <a:pt x="267" y="235"/>
                </a:lnTo>
                <a:lnTo>
                  <a:pt x="268" y="236"/>
                </a:lnTo>
                <a:lnTo>
                  <a:pt x="267" y="236"/>
                </a:lnTo>
                <a:lnTo>
                  <a:pt x="268" y="236"/>
                </a:lnTo>
                <a:lnTo>
                  <a:pt x="268" y="235"/>
                </a:lnTo>
                <a:lnTo>
                  <a:pt x="268" y="237"/>
                </a:lnTo>
                <a:lnTo>
                  <a:pt x="269" y="236"/>
                </a:lnTo>
                <a:lnTo>
                  <a:pt x="270" y="236"/>
                </a:lnTo>
                <a:lnTo>
                  <a:pt x="271" y="235"/>
                </a:lnTo>
                <a:lnTo>
                  <a:pt x="271" y="236"/>
                </a:lnTo>
                <a:lnTo>
                  <a:pt x="271" y="235"/>
                </a:lnTo>
                <a:lnTo>
                  <a:pt x="271" y="234"/>
                </a:lnTo>
                <a:lnTo>
                  <a:pt x="271" y="233"/>
                </a:lnTo>
                <a:lnTo>
                  <a:pt x="272" y="233"/>
                </a:lnTo>
                <a:lnTo>
                  <a:pt x="273" y="233"/>
                </a:lnTo>
                <a:lnTo>
                  <a:pt x="272" y="232"/>
                </a:lnTo>
                <a:lnTo>
                  <a:pt x="273" y="232"/>
                </a:lnTo>
                <a:lnTo>
                  <a:pt x="274" y="232"/>
                </a:lnTo>
                <a:lnTo>
                  <a:pt x="274" y="231"/>
                </a:lnTo>
                <a:lnTo>
                  <a:pt x="275" y="230"/>
                </a:lnTo>
                <a:lnTo>
                  <a:pt x="275" y="231"/>
                </a:lnTo>
                <a:lnTo>
                  <a:pt x="276" y="231"/>
                </a:lnTo>
                <a:lnTo>
                  <a:pt x="275" y="230"/>
                </a:lnTo>
                <a:lnTo>
                  <a:pt x="276" y="230"/>
                </a:lnTo>
                <a:lnTo>
                  <a:pt x="275" y="229"/>
                </a:lnTo>
                <a:lnTo>
                  <a:pt x="275" y="228"/>
                </a:lnTo>
                <a:lnTo>
                  <a:pt x="276" y="228"/>
                </a:lnTo>
                <a:lnTo>
                  <a:pt x="276" y="227"/>
                </a:lnTo>
                <a:lnTo>
                  <a:pt x="277" y="227"/>
                </a:lnTo>
                <a:lnTo>
                  <a:pt x="276" y="227"/>
                </a:lnTo>
                <a:lnTo>
                  <a:pt x="275" y="227"/>
                </a:lnTo>
                <a:lnTo>
                  <a:pt x="274" y="227"/>
                </a:lnTo>
                <a:lnTo>
                  <a:pt x="272" y="227"/>
                </a:lnTo>
                <a:lnTo>
                  <a:pt x="276" y="226"/>
                </a:lnTo>
                <a:lnTo>
                  <a:pt x="276" y="225"/>
                </a:lnTo>
                <a:lnTo>
                  <a:pt x="277" y="224"/>
                </a:lnTo>
                <a:lnTo>
                  <a:pt x="275" y="224"/>
                </a:lnTo>
                <a:lnTo>
                  <a:pt x="276" y="223"/>
                </a:lnTo>
                <a:lnTo>
                  <a:pt x="277" y="222"/>
                </a:lnTo>
                <a:lnTo>
                  <a:pt x="277" y="221"/>
                </a:lnTo>
                <a:lnTo>
                  <a:pt x="277" y="220"/>
                </a:lnTo>
                <a:lnTo>
                  <a:pt x="277" y="221"/>
                </a:lnTo>
                <a:lnTo>
                  <a:pt x="279" y="220"/>
                </a:lnTo>
                <a:lnTo>
                  <a:pt x="277" y="220"/>
                </a:lnTo>
                <a:lnTo>
                  <a:pt x="276" y="220"/>
                </a:lnTo>
                <a:lnTo>
                  <a:pt x="276" y="218"/>
                </a:lnTo>
                <a:lnTo>
                  <a:pt x="277" y="218"/>
                </a:lnTo>
                <a:lnTo>
                  <a:pt x="277" y="217"/>
                </a:lnTo>
                <a:lnTo>
                  <a:pt x="276" y="217"/>
                </a:lnTo>
                <a:lnTo>
                  <a:pt x="275" y="217"/>
                </a:lnTo>
                <a:lnTo>
                  <a:pt x="276" y="216"/>
                </a:lnTo>
                <a:lnTo>
                  <a:pt x="277" y="215"/>
                </a:lnTo>
                <a:lnTo>
                  <a:pt x="277" y="214"/>
                </a:lnTo>
                <a:lnTo>
                  <a:pt x="277" y="213"/>
                </a:lnTo>
                <a:lnTo>
                  <a:pt x="278" y="213"/>
                </a:lnTo>
                <a:lnTo>
                  <a:pt x="277" y="213"/>
                </a:lnTo>
                <a:lnTo>
                  <a:pt x="277" y="214"/>
                </a:lnTo>
                <a:lnTo>
                  <a:pt x="277" y="213"/>
                </a:lnTo>
                <a:lnTo>
                  <a:pt x="275" y="213"/>
                </a:lnTo>
                <a:lnTo>
                  <a:pt x="276" y="212"/>
                </a:lnTo>
                <a:lnTo>
                  <a:pt x="277" y="212"/>
                </a:lnTo>
                <a:lnTo>
                  <a:pt x="277" y="211"/>
                </a:lnTo>
                <a:lnTo>
                  <a:pt x="276" y="211"/>
                </a:lnTo>
                <a:lnTo>
                  <a:pt x="276" y="210"/>
                </a:lnTo>
                <a:lnTo>
                  <a:pt x="275" y="209"/>
                </a:lnTo>
                <a:lnTo>
                  <a:pt x="276" y="207"/>
                </a:lnTo>
                <a:lnTo>
                  <a:pt x="277" y="208"/>
                </a:lnTo>
                <a:lnTo>
                  <a:pt x="277" y="207"/>
                </a:lnTo>
                <a:lnTo>
                  <a:pt x="276" y="207"/>
                </a:lnTo>
                <a:lnTo>
                  <a:pt x="277" y="207"/>
                </a:lnTo>
                <a:lnTo>
                  <a:pt x="276" y="206"/>
                </a:lnTo>
                <a:lnTo>
                  <a:pt x="276" y="205"/>
                </a:lnTo>
                <a:lnTo>
                  <a:pt x="277" y="205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8" y="203"/>
                </a:lnTo>
                <a:lnTo>
                  <a:pt x="277" y="202"/>
                </a:lnTo>
                <a:lnTo>
                  <a:pt x="278" y="201"/>
                </a:lnTo>
                <a:lnTo>
                  <a:pt x="279" y="201"/>
                </a:lnTo>
                <a:lnTo>
                  <a:pt x="280" y="201"/>
                </a:lnTo>
                <a:lnTo>
                  <a:pt x="280" y="202"/>
                </a:lnTo>
                <a:lnTo>
                  <a:pt x="281" y="201"/>
                </a:lnTo>
                <a:lnTo>
                  <a:pt x="280" y="203"/>
                </a:lnTo>
                <a:lnTo>
                  <a:pt x="281" y="203"/>
                </a:lnTo>
                <a:lnTo>
                  <a:pt x="281" y="204"/>
                </a:lnTo>
                <a:lnTo>
                  <a:pt x="282" y="204"/>
                </a:lnTo>
                <a:lnTo>
                  <a:pt x="281" y="203"/>
                </a:lnTo>
                <a:lnTo>
                  <a:pt x="282" y="202"/>
                </a:lnTo>
                <a:lnTo>
                  <a:pt x="282" y="201"/>
                </a:lnTo>
                <a:lnTo>
                  <a:pt x="284" y="201"/>
                </a:lnTo>
                <a:lnTo>
                  <a:pt x="285" y="201"/>
                </a:lnTo>
                <a:lnTo>
                  <a:pt x="284" y="201"/>
                </a:lnTo>
                <a:lnTo>
                  <a:pt x="285" y="200"/>
                </a:lnTo>
                <a:lnTo>
                  <a:pt x="285" y="199"/>
                </a:lnTo>
                <a:lnTo>
                  <a:pt x="284" y="198"/>
                </a:lnTo>
                <a:lnTo>
                  <a:pt x="285" y="198"/>
                </a:lnTo>
                <a:lnTo>
                  <a:pt x="286" y="198"/>
                </a:lnTo>
                <a:lnTo>
                  <a:pt x="286" y="197"/>
                </a:lnTo>
                <a:lnTo>
                  <a:pt x="285" y="197"/>
                </a:lnTo>
                <a:lnTo>
                  <a:pt x="286" y="197"/>
                </a:lnTo>
                <a:lnTo>
                  <a:pt x="286" y="196"/>
                </a:lnTo>
                <a:lnTo>
                  <a:pt x="286" y="195"/>
                </a:lnTo>
                <a:lnTo>
                  <a:pt x="287" y="195"/>
                </a:lnTo>
                <a:lnTo>
                  <a:pt x="288" y="194"/>
                </a:lnTo>
                <a:lnTo>
                  <a:pt x="288" y="195"/>
                </a:lnTo>
                <a:lnTo>
                  <a:pt x="289" y="195"/>
                </a:lnTo>
                <a:lnTo>
                  <a:pt x="290" y="194"/>
                </a:lnTo>
                <a:lnTo>
                  <a:pt x="291" y="195"/>
                </a:lnTo>
                <a:lnTo>
                  <a:pt x="292" y="194"/>
                </a:lnTo>
                <a:lnTo>
                  <a:pt x="293" y="194"/>
                </a:lnTo>
                <a:lnTo>
                  <a:pt x="294" y="195"/>
                </a:lnTo>
                <a:lnTo>
                  <a:pt x="294" y="194"/>
                </a:lnTo>
                <a:lnTo>
                  <a:pt x="295" y="194"/>
                </a:lnTo>
                <a:lnTo>
                  <a:pt x="294" y="194"/>
                </a:lnTo>
                <a:lnTo>
                  <a:pt x="294" y="193"/>
                </a:lnTo>
                <a:lnTo>
                  <a:pt x="294" y="192"/>
                </a:lnTo>
                <a:lnTo>
                  <a:pt x="294" y="191"/>
                </a:lnTo>
                <a:lnTo>
                  <a:pt x="293" y="191"/>
                </a:lnTo>
                <a:lnTo>
                  <a:pt x="292" y="191"/>
                </a:lnTo>
                <a:lnTo>
                  <a:pt x="292" y="189"/>
                </a:lnTo>
                <a:lnTo>
                  <a:pt x="291" y="189"/>
                </a:lnTo>
                <a:lnTo>
                  <a:pt x="291" y="188"/>
                </a:lnTo>
                <a:lnTo>
                  <a:pt x="292" y="187"/>
                </a:lnTo>
                <a:lnTo>
                  <a:pt x="291" y="186"/>
                </a:lnTo>
                <a:lnTo>
                  <a:pt x="291" y="185"/>
                </a:lnTo>
                <a:lnTo>
                  <a:pt x="290" y="186"/>
                </a:lnTo>
                <a:lnTo>
                  <a:pt x="289" y="185"/>
                </a:lnTo>
                <a:lnTo>
                  <a:pt x="289" y="183"/>
                </a:lnTo>
                <a:lnTo>
                  <a:pt x="288" y="184"/>
                </a:lnTo>
                <a:lnTo>
                  <a:pt x="288" y="185"/>
                </a:lnTo>
                <a:lnTo>
                  <a:pt x="287" y="185"/>
                </a:lnTo>
                <a:lnTo>
                  <a:pt x="286" y="183"/>
                </a:lnTo>
                <a:lnTo>
                  <a:pt x="286" y="184"/>
                </a:lnTo>
                <a:lnTo>
                  <a:pt x="286" y="185"/>
                </a:lnTo>
                <a:lnTo>
                  <a:pt x="285" y="184"/>
                </a:lnTo>
                <a:lnTo>
                  <a:pt x="284" y="185"/>
                </a:lnTo>
                <a:lnTo>
                  <a:pt x="282" y="185"/>
                </a:lnTo>
                <a:lnTo>
                  <a:pt x="282" y="184"/>
                </a:lnTo>
                <a:lnTo>
                  <a:pt x="282" y="183"/>
                </a:lnTo>
                <a:lnTo>
                  <a:pt x="282" y="182"/>
                </a:lnTo>
                <a:lnTo>
                  <a:pt x="283" y="182"/>
                </a:lnTo>
                <a:lnTo>
                  <a:pt x="282" y="182"/>
                </a:lnTo>
                <a:lnTo>
                  <a:pt x="281" y="182"/>
                </a:lnTo>
                <a:lnTo>
                  <a:pt x="280" y="182"/>
                </a:lnTo>
                <a:lnTo>
                  <a:pt x="281" y="182"/>
                </a:lnTo>
                <a:lnTo>
                  <a:pt x="280" y="183"/>
                </a:lnTo>
                <a:lnTo>
                  <a:pt x="278" y="182"/>
                </a:lnTo>
                <a:lnTo>
                  <a:pt x="277" y="182"/>
                </a:lnTo>
                <a:lnTo>
                  <a:pt x="278" y="183"/>
                </a:lnTo>
                <a:lnTo>
                  <a:pt x="278" y="184"/>
                </a:lnTo>
                <a:lnTo>
                  <a:pt x="277" y="185"/>
                </a:lnTo>
                <a:lnTo>
                  <a:pt x="277" y="183"/>
                </a:lnTo>
                <a:lnTo>
                  <a:pt x="277" y="182"/>
                </a:lnTo>
                <a:lnTo>
                  <a:pt x="276" y="182"/>
                </a:lnTo>
                <a:lnTo>
                  <a:pt x="275" y="182"/>
                </a:lnTo>
                <a:lnTo>
                  <a:pt x="274" y="182"/>
                </a:lnTo>
                <a:lnTo>
                  <a:pt x="273" y="182"/>
                </a:lnTo>
                <a:lnTo>
                  <a:pt x="272" y="182"/>
                </a:lnTo>
                <a:lnTo>
                  <a:pt x="271" y="182"/>
                </a:lnTo>
                <a:lnTo>
                  <a:pt x="271" y="184"/>
                </a:lnTo>
                <a:lnTo>
                  <a:pt x="270" y="184"/>
                </a:lnTo>
                <a:lnTo>
                  <a:pt x="268" y="184"/>
                </a:lnTo>
                <a:lnTo>
                  <a:pt x="267" y="184"/>
                </a:lnTo>
                <a:lnTo>
                  <a:pt x="265" y="185"/>
                </a:lnTo>
                <a:lnTo>
                  <a:pt x="265" y="184"/>
                </a:lnTo>
                <a:lnTo>
                  <a:pt x="264" y="184"/>
                </a:lnTo>
                <a:lnTo>
                  <a:pt x="264" y="183"/>
                </a:lnTo>
                <a:lnTo>
                  <a:pt x="265" y="182"/>
                </a:lnTo>
                <a:lnTo>
                  <a:pt x="264" y="181"/>
                </a:lnTo>
                <a:lnTo>
                  <a:pt x="262" y="182"/>
                </a:lnTo>
                <a:lnTo>
                  <a:pt x="262" y="183"/>
                </a:lnTo>
                <a:lnTo>
                  <a:pt x="262" y="184"/>
                </a:lnTo>
                <a:lnTo>
                  <a:pt x="263" y="185"/>
                </a:lnTo>
                <a:lnTo>
                  <a:pt x="262" y="185"/>
                </a:lnTo>
                <a:lnTo>
                  <a:pt x="261" y="184"/>
                </a:lnTo>
                <a:lnTo>
                  <a:pt x="260" y="182"/>
                </a:lnTo>
                <a:lnTo>
                  <a:pt x="259" y="182"/>
                </a:lnTo>
                <a:lnTo>
                  <a:pt x="257" y="183"/>
                </a:lnTo>
                <a:lnTo>
                  <a:pt x="256" y="182"/>
                </a:lnTo>
                <a:lnTo>
                  <a:pt x="256" y="181"/>
                </a:lnTo>
                <a:lnTo>
                  <a:pt x="255" y="181"/>
                </a:lnTo>
                <a:lnTo>
                  <a:pt x="254" y="182"/>
                </a:lnTo>
                <a:lnTo>
                  <a:pt x="255" y="182"/>
                </a:lnTo>
                <a:lnTo>
                  <a:pt x="254" y="182"/>
                </a:lnTo>
                <a:lnTo>
                  <a:pt x="252" y="182"/>
                </a:lnTo>
                <a:lnTo>
                  <a:pt x="251" y="182"/>
                </a:lnTo>
                <a:lnTo>
                  <a:pt x="251" y="181"/>
                </a:lnTo>
                <a:lnTo>
                  <a:pt x="250" y="181"/>
                </a:lnTo>
                <a:lnTo>
                  <a:pt x="249" y="182"/>
                </a:lnTo>
                <a:lnTo>
                  <a:pt x="248" y="183"/>
                </a:lnTo>
                <a:lnTo>
                  <a:pt x="248" y="182"/>
                </a:lnTo>
                <a:lnTo>
                  <a:pt x="248" y="181"/>
                </a:lnTo>
                <a:lnTo>
                  <a:pt x="248" y="180"/>
                </a:lnTo>
                <a:lnTo>
                  <a:pt x="247" y="180"/>
                </a:lnTo>
                <a:lnTo>
                  <a:pt x="246" y="182"/>
                </a:lnTo>
                <a:lnTo>
                  <a:pt x="245" y="182"/>
                </a:lnTo>
                <a:lnTo>
                  <a:pt x="245" y="181"/>
                </a:lnTo>
                <a:lnTo>
                  <a:pt x="242" y="181"/>
                </a:lnTo>
                <a:lnTo>
                  <a:pt x="241" y="180"/>
                </a:lnTo>
                <a:lnTo>
                  <a:pt x="240" y="179"/>
                </a:lnTo>
                <a:lnTo>
                  <a:pt x="239" y="179"/>
                </a:lnTo>
                <a:lnTo>
                  <a:pt x="237" y="179"/>
                </a:lnTo>
                <a:lnTo>
                  <a:pt x="236" y="178"/>
                </a:lnTo>
                <a:lnTo>
                  <a:pt x="235" y="178"/>
                </a:lnTo>
                <a:lnTo>
                  <a:pt x="235" y="179"/>
                </a:lnTo>
                <a:lnTo>
                  <a:pt x="235" y="180"/>
                </a:lnTo>
                <a:lnTo>
                  <a:pt x="235" y="181"/>
                </a:lnTo>
                <a:lnTo>
                  <a:pt x="234" y="180"/>
                </a:lnTo>
                <a:lnTo>
                  <a:pt x="233" y="180"/>
                </a:lnTo>
                <a:lnTo>
                  <a:pt x="233" y="179"/>
                </a:lnTo>
                <a:lnTo>
                  <a:pt x="232" y="178"/>
                </a:lnTo>
                <a:lnTo>
                  <a:pt x="230" y="177"/>
                </a:lnTo>
                <a:lnTo>
                  <a:pt x="229" y="178"/>
                </a:lnTo>
                <a:lnTo>
                  <a:pt x="228" y="178"/>
                </a:lnTo>
                <a:lnTo>
                  <a:pt x="228" y="177"/>
                </a:lnTo>
                <a:lnTo>
                  <a:pt x="228" y="175"/>
                </a:lnTo>
                <a:lnTo>
                  <a:pt x="227" y="175"/>
                </a:lnTo>
                <a:lnTo>
                  <a:pt x="225" y="174"/>
                </a:lnTo>
                <a:lnTo>
                  <a:pt x="226" y="172"/>
                </a:lnTo>
                <a:lnTo>
                  <a:pt x="225" y="172"/>
                </a:lnTo>
                <a:lnTo>
                  <a:pt x="225" y="171"/>
                </a:lnTo>
                <a:lnTo>
                  <a:pt x="223" y="170"/>
                </a:lnTo>
                <a:lnTo>
                  <a:pt x="223" y="169"/>
                </a:lnTo>
                <a:lnTo>
                  <a:pt x="222" y="169"/>
                </a:lnTo>
                <a:lnTo>
                  <a:pt x="219" y="167"/>
                </a:lnTo>
                <a:lnTo>
                  <a:pt x="219" y="166"/>
                </a:lnTo>
                <a:lnTo>
                  <a:pt x="219" y="165"/>
                </a:lnTo>
                <a:lnTo>
                  <a:pt x="219" y="164"/>
                </a:lnTo>
                <a:lnTo>
                  <a:pt x="219" y="163"/>
                </a:lnTo>
                <a:lnTo>
                  <a:pt x="218" y="164"/>
                </a:lnTo>
                <a:lnTo>
                  <a:pt x="216" y="163"/>
                </a:lnTo>
                <a:lnTo>
                  <a:pt x="217" y="162"/>
                </a:lnTo>
                <a:lnTo>
                  <a:pt x="216" y="161"/>
                </a:lnTo>
                <a:lnTo>
                  <a:pt x="217" y="159"/>
                </a:lnTo>
                <a:lnTo>
                  <a:pt x="216" y="159"/>
                </a:lnTo>
                <a:lnTo>
                  <a:pt x="215" y="159"/>
                </a:lnTo>
                <a:lnTo>
                  <a:pt x="214" y="158"/>
                </a:lnTo>
                <a:lnTo>
                  <a:pt x="213" y="158"/>
                </a:lnTo>
                <a:lnTo>
                  <a:pt x="212" y="159"/>
                </a:lnTo>
                <a:lnTo>
                  <a:pt x="211" y="159"/>
                </a:lnTo>
                <a:lnTo>
                  <a:pt x="210" y="159"/>
                </a:lnTo>
                <a:lnTo>
                  <a:pt x="211" y="157"/>
                </a:lnTo>
                <a:lnTo>
                  <a:pt x="210" y="156"/>
                </a:lnTo>
                <a:lnTo>
                  <a:pt x="209" y="156"/>
                </a:lnTo>
                <a:lnTo>
                  <a:pt x="208" y="156"/>
                </a:lnTo>
                <a:lnTo>
                  <a:pt x="209" y="155"/>
                </a:lnTo>
                <a:lnTo>
                  <a:pt x="210" y="154"/>
                </a:lnTo>
                <a:lnTo>
                  <a:pt x="210" y="153"/>
                </a:lnTo>
                <a:lnTo>
                  <a:pt x="210" y="152"/>
                </a:lnTo>
                <a:lnTo>
                  <a:pt x="209" y="150"/>
                </a:lnTo>
                <a:lnTo>
                  <a:pt x="207" y="150"/>
                </a:lnTo>
                <a:lnTo>
                  <a:pt x="207" y="149"/>
                </a:lnTo>
                <a:lnTo>
                  <a:pt x="207" y="148"/>
                </a:lnTo>
                <a:lnTo>
                  <a:pt x="207" y="147"/>
                </a:lnTo>
                <a:lnTo>
                  <a:pt x="205" y="147"/>
                </a:lnTo>
                <a:lnTo>
                  <a:pt x="204" y="146"/>
                </a:lnTo>
                <a:lnTo>
                  <a:pt x="203" y="145"/>
                </a:lnTo>
                <a:lnTo>
                  <a:pt x="202" y="145"/>
                </a:lnTo>
                <a:lnTo>
                  <a:pt x="202" y="146"/>
                </a:lnTo>
                <a:lnTo>
                  <a:pt x="201" y="146"/>
                </a:lnTo>
                <a:lnTo>
                  <a:pt x="200" y="146"/>
                </a:lnTo>
                <a:lnTo>
                  <a:pt x="200" y="145"/>
                </a:lnTo>
                <a:lnTo>
                  <a:pt x="201" y="143"/>
                </a:lnTo>
                <a:lnTo>
                  <a:pt x="200" y="143"/>
                </a:lnTo>
                <a:lnTo>
                  <a:pt x="199" y="143"/>
                </a:lnTo>
                <a:lnTo>
                  <a:pt x="198" y="142"/>
                </a:lnTo>
                <a:lnTo>
                  <a:pt x="198" y="141"/>
                </a:lnTo>
                <a:lnTo>
                  <a:pt x="198" y="139"/>
                </a:lnTo>
                <a:lnTo>
                  <a:pt x="196" y="139"/>
                </a:lnTo>
                <a:lnTo>
                  <a:pt x="196" y="137"/>
                </a:lnTo>
                <a:lnTo>
                  <a:pt x="195" y="136"/>
                </a:lnTo>
                <a:lnTo>
                  <a:pt x="193" y="136"/>
                </a:lnTo>
                <a:lnTo>
                  <a:pt x="193" y="135"/>
                </a:lnTo>
                <a:lnTo>
                  <a:pt x="192" y="135"/>
                </a:lnTo>
                <a:lnTo>
                  <a:pt x="190" y="135"/>
                </a:lnTo>
                <a:lnTo>
                  <a:pt x="189" y="133"/>
                </a:lnTo>
                <a:lnTo>
                  <a:pt x="188" y="133"/>
                </a:lnTo>
                <a:lnTo>
                  <a:pt x="187" y="133"/>
                </a:lnTo>
                <a:lnTo>
                  <a:pt x="186" y="132"/>
                </a:lnTo>
                <a:lnTo>
                  <a:pt x="185" y="133"/>
                </a:lnTo>
                <a:lnTo>
                  <a:pt x="184" y="133"/>
                </a:lnTo>
                <a:lnTo>
                  <a:pt x="184" y="131"/>
                </a:lnTo>
                <a:lnTo>
                  <a:pt x="182" y="130"/>
                </a:lnTo>
                <a:lnTo>
                  <a:pt x="182" y="129"/>
                </a:lnTo>
                <a:lnTo>
                  <a:pt x="181" y="129"/>
                </a:lnTo>
                <a:lnTo>
                  <a:pt x="180" y="129"/>
                </a:lnTo>
                <a:lnTo>
                  <a:pt x="180" y="128"/>
                </a:lnTo>
                <a:lnTo>
                  <a:pt x="180" y="127"/>
                </a:lnTo>
                <a:lnTo>
                  <a:pt x="179" y="127"/>
                </a:lnTo>
                <a:lnTo>
                  <a:pt x="179" y="126"/>
                </a:lnTo>
                <a:lnTo>
                  <a:pt x="179" y="125"/>
                </a:lnTo>
                <a:lnTo>
                  <a:pt x="178" y="125"/>
                </a:lnTo>
                <a:lnTo>
                  <a:pt x="176" y="126"/>
                </a:lnTo>
                <a:lnTo>
                  <a:pt x="176" y="125"/>
                </a:lnTo>
                <a:lnTo>
                  <a:pt x="175" y="124"/>
                </a:lnTo>
                <a:lnTo>
                  <a:pt x="176" y="123"/>
                </a:lnTo>
                <a:lnTo>
                  <a:pt x="175" y="122"/>
                </a:lnTo>
                <a:lnTo>
                  <a:pt x="174" y="121"/>
                </a:lnTo>
                <a:lnTo>
                  <a:pt x="174" y="122"/>
                </a:lnTo>
                <a:lnTo>
                  <a:pt x="173" y="122"/>
                </a:lnTo>
                <a:lnTo>
                  <a:pt x="173" y="123"/>
                </a:lnTo>
                <a:lnTo>
                  <a:pt x="172" y="123"/>
                </a:lnTo>
                <a:lnTo>
                  <a:pt x="171" y="123"/>
                </a:lnTo>
                <a:lnTo>
                  <a:pt x="170" y="123"/>
                </a:lnTo>
                <a:lnTo>
                  <a:pt x="171" y="122"/>
                </a:lnTo>
                <a:lnTo>
                  <a:pt x="170" y="120"/>
                </a:lnTo>
                <a:lnTo>
                  <a:pt x="169" y="120"/>
                </a:lnTo>
                <a:lnTo>
                  <a:pt x="168" y="120"/>
                </a:lnTo>
                <a:lnTo>
                  <a:pt x="167" y="117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2" y="117"/>
                </a:lnTo>
                <a:lnTo>
                  <a:pt x="162" y="119"/>
                </a:lnTo>
                <a:lnTo>
                  <a:pt x="161" y="119"/>
                </a:lnTo>
                <a:lnTo>
                  <a:pt x="161" y="118"/>
                </a:lnTo>
                <a:lnTo>
                  <a:pt x="160" y="117"/>
                </a:lnTo>
                <a:lnTo>
                  <a:pt x="161" y="115"/>
                </a:lnTo>
                <a:lnTo>
                  <a:pt x="161" y="114"/>
                </a:lnTo>
                <a:lnTo>
                  <a:pt x="160" y="114"/>
                </a:lnTo>
                <a:lnTo>
                  <a:pt x="159" y="114"/>
                </a:lnTo>
                <a:lnTo>
                  <a:pt x="158" y="116"/>
                </a:lnTo>
                <a:lnTo>
                  <a:pt x="157" y="115"/>
                </a:lnTo>
                <a:lnTo>
                  <a:pt x="158" y="113"/>
                </a:lnTo>
                <a:lnTo>
                  <a:pt x="158" y="112"/>
                </a:lnTo>
                <a:lnTo>
                  <a:pt x="157" y="112"/>
                </a:lnTo>
                <a:lnTo>
                  <a:pt x="156" y="112"/>
                </a:lnTo>
                <a:lnTo>
                  <a:pt x="155" y="114"/>
                </a:lnTo>
                <a:lnTo>
                  <a:pt x="154" y="114"/>
                </a:lnTo>
                <a:lnTo>
                  <a:pt x="153" y="113"/>
                </a:lnTo>
                <a:lnTo>
                  <a:pt x="154" y="113"/>
                </a:lnTo>
                <a:lnTo>
                  <a:pt x="154" y="112"/>
                </a:lnTo>
                <a:lnTo>
                  <a:pt x="154" y="111"/>
                </a:lnTo>
                <a:lnTo>
                  <a:pt x="152" y="111"/>
                </a:lnTo>
                <a:lnTo>
                  <a:pt x="151" y="113"/>
                </a:lnTo>
                <a:lnTo>
                  <a:pt x="151" y="114"/>
                </a:lnTo>
                <a:lnTo>
                  <a:pt x="150" y="114"/>
                </a:lnTo>
                <a:lnTo>
                  <a:pt x="149" y="112"/>
                </a:lnTo>
                <a:lnTo>
                  <a:pt x="148" y="111"/>
                </a:lnTo>
                <a:lnTo>
                  <a:pt x="146" y="112"/>
                </a:lnTo>
                <a:lnTo>
                  <a:pt x="145" y="112"/>
                </a:lnTo>
                <a:lnTo>
                  <a:pt x="144" y="113"/>
                </a:lnTo>
                <a:lnTo>
                  <a:pt x="145" y="113"/>
                </a:lnTo>
                <a:lnTo>
                  <a:pt x="145" y="114"/>
                </a:lnTo>
                <a:lnTo>
                  <a:pt x="146" y="114"/>
                </a:lnTo>
                <a:lnTo>
                  <a:pt x="145" y="114"/>
                </a:lnTo>
                <a:lnTo>
                  <a:pt x="144" y="114"/>
                </a:lnTo>
                <a:lnTo>
                  <a:pt x="143" y="114"/>
                </a:lnTo>
                <a:lnTo>
                  <a:pt x="142" y="114"/>
                </a:lnTo>
                <a:lnTo>
                  <a:pt x="141" y="114"/>
                </a:lnTo>
                <a:lnTo>
                  <a:pt x="142" y="111"/>
                </a:lnTo>
                <a:lnTo>
                  <a:pt x="141" y="111"/>
                </a:lnTo>
                <a:lnTo>
                  <a:pt x="141" y="110"/>
                </a:lnTo>
                <a:lnTo>
                  <a:pt x="140" y="111"/>
                </a:lnTo>
                <a:lnTo>
                  <a:pt x="139" y="111"/>
                </a:lnTo>
                <a:lnTo>
                  <a:pt x="140" y="114"/>
                </a:lnTo>
                <a:lnTo>
                  <a:pt x="139" y="114"/>
                </a:lnTo>
                <a:lnTo>
                  <a:pt x="138" y="114"/>
                </a:lnTo>
                <a:lnTo>
                  <a:pt x="138" y="112"/>
                </a:lnTo>
                <a:lnTo>
                  <a:pt x="138" y="110"/>
                </a:lnTo>
                <a:lnTo>
                  <a:pt x="137" y="110"/>
                </a:lnTo>
                <a:lnTo>
                  <a:pt x="136" y="110"/>
                </a:lnTo>
                <a:lnTo>
                  <a:pt x="135" y="110"/>
                </a:lnTo>
                <a:lnTo>
                  <a:pt x="134" y="110"/>
                </a:lnTo>
                <a:lnTo>
                  <a:pt x="133" y="110"/>
                </a:lnTo>
                <a:lnTo>
                  <a:pt x="135" y="108"/>
                </a:lnTo>
                <a:lnTo>
                  <a:pt x="135" y="107"/>
                </a:lnTo>
                <a:lnTo>
                  <a:pt x="134" y="106"/>
                </a:lnTo>
                <a:lnTo>
                  <a:pt x="132" y="106"/>
                </a:lnTo>
                <a:lnTo>
                  <a:pt x="131" y="106"/>
                </a:lnTo>
                <a:lnTo>
                  <a:pt x="130" y="106"/>
                </a:lnTo>
                <a:lnTo>
                  <a:pt x="130" y="105"/>
                </a:lnTo>
                <a:lnTo>
                  <a:pt x="130" y="104"/>
                </a:lnTo>
                <a:lnTo>
                  <a:pt x="131" y="104"/>
                </a:lnTo>
                <a:lnTo>
                  <a:pt x="134" y="105"/>
                </a:lnTo>
                <a:lnTo>
                  <a:pt x="134" y="104"/>
                </a:lnTo>
                <a:lnTo>
                  <a:pt x="133" y="104"/>
                </a:lnTo>
                <a:lnTo>
                  <a:pt x="132" y="104"/>
                </a:lnTo>
                <a:lnTo>
                  <a:pt x="131" y="104"/>
                </a:lnTo>
                <a:lnTo>
                  <a:pt x="130" y="104"/>
                </a:lnTo>
                <a:lnTo>
                  <a:pt x="129" y="103"/>
                </a:lnTo>
                <a:lnTo>
                  <a:pt x="129" y="102"/>
                </a:lnTo>
                <a:lnTo>
                  <a:pt x="130" y="101"/>
                </a:lnTo>
                <a:lnTo>
                  <a:pt x="129" y="100"/>
                </a:lnTo>
                <a:lnTo>
                  <a:pt x="128" y="101"/>
                </a:lnTo>
                <a:lnTo>
                  <a:pt x="127" y="101"/>
                </a:lnTo>
                <a:lnTo>
                  <a:pt x="125" y="101"/>
                </a:lnTo>
                <a:lnTo>
                  <a:pt x="124" y="101"/>
                </a:lnTo>
                <a:lnTo>
                  <a:pt x="123" y="101"/>
                </a:lnTo>
                <a:lnTo>
                  <a:pt x="123" y="100"/>
                </a:lnTo>
                <a:lnTo>
                  <a:pt x="123" y="99"/>
                </a:lnTo>
                <a:lnTo>
                  <a:pt x="123" y="98"/>
                </a:lnTo>
                <a:lnTo>
                  <a:pt x="122" y="98"/>
                </a:lnTo>
                <a:lnTo>
                  <a:pt x="121" y="98"/>
                </a:lnTo>
                <a:lnTo>
                  <a:pt x="120" y="98"/>
                </a:lnTo>
                <a:lnTo>
                  <a:pt x="119" y="99"/>
                </a:lnTo>
                <a:lnTo>
                  <a:pt x="118" y="99"/>
                </a:lnTo>
                <a:lnTo>
                  <a:pt x="119" y="97"/>
                </a:lnTo>
                <a:lnTo>
                  <a:pt x="119" y="96"/>
                </a:lnTo>
                <a:lnTo>
                  <a:pt x="118" y="96"/>
                </a:lnTo>
                <a:lnTo>
                  <a:pt x="118" y="97"/>
                </a:lnTo>
                <a:lnTo>
                  <a:pt x="117" y="97"/>
                </a:lnTo>
                <a:lnTo>
                  <a:pt x="116" y="99"/>
                </a:lnTo>
                <a:lnTo>
                  <a:pt x="116" y="100"/>
                </a:lnTo>
                <a:lnTo>
                  <a:pt x="115" y="100"/>
                </a:lnTo>
                <a:lnTo>
                  <a:pt x="113" y="98"/>
                </a:lnTo>
                <a:lnTo>
                  <a:pt x="111" y="98"/>
                </a:lnTo>
                <a:lnTo>
                  <a:pt x="111" y="97"/>
                </a:lnTo>
                <a:lnTo>
                  <a:pt x="112" y="97"/>
                </a:lnTo>
                <a:lnTo>
                  <a:pt x="113" y="96"/>
                </a:lnTo>
                <a:lnTo>
                  <a:pt x="114" y="96"/>
                </a:lnTo>
                <a:lnTo>
                  <a:pt x="114" y="95"/>
                </a:lnTo>
                <a:lnTo>
                  <a:pt x="112" y="94"/>
                </a:lnTo>
                <a:lnTo>
                  <a:pt x="111" y="95"/>
                </a:lnTo>
                <a:lnTo>
                  <a:pt x="109" y="94"/>
                </a:lnTo>
                <a:lnTo>
                  <a:pt x="109" y="95"/>
                </a:lnTo>
                <a:lnTo>
                  <a:pt x="109" y="96"/>
                </a:lnTo>
                <a:lnTo>
                  <a:pt x="109" y="97"/>
                </a:lnTo>
                <a:lnTo>
                  <a:pt x="109" y="98"/>
                </a:lnTo>
                <a:lnTo>
                  <a:pt x="109" y="99"/>
                </a:lnTo>
                <a:lnTo>
                  <a:pt x="108" y="98"/>
                </a:lnTo>
                <a:lnTo>
                  <a:pt x="107" y="98"/>
                </a:lnTo>
                <a:lnTo>
                  <a:pt x="106" y="97"/>
                </a:lnTo>
                <a:lnTo>
                  <a:pt x="104" y="98"/>
                </a:lnTo>
                <a:lnTo>
                  <a:pt x="103" y="97"/>
                </a:lnTo>
                <a:lnTo>
                  <a:pt x="103" y="95"/>
                </a:lnTo>
                <a:lnTo>
                  <a:pt x="103" y="94"/>
                </a:lnTo>
                <a:lnTo>
                  <a:pt x="102" y="94"/>
                </a:lnTo>
                <a:lnTo>
                  <a:pt x="103" y="97"/>
                </a:lnTo>
                <a:lnTo>
                  <a:pt x="102" y="97"/>
                </a:lnTo>
                <a:lnTo>
                  <a:pt x="101" y="97"/>
                </a:lnTo>
                <a:lnTo>
                  <a:pt x="99" y="95"/>
                </a:lnTo>
                <a:lnTo>
                  <a:pt x="99" y="94"/>
                </a:lnTo>
                <a:lnTo>
                  <a:pt x="100" y="92"/>
                </a:lnTo>
                <a:lnTo>
                  <a:pt x="99" y="92"/>
                </a:lnTo>
                <a:lnTo>
                  <a:pt x="97" y="93"/>
                </a:lnTo>
                <a:lnTo>
                  <a:pt x="96" y="94"/>
                </a:lnTo>
                <a:lnTo>
                  <a:pt x="97" y="95"/>
                </a:lnTo>
                <a:lnTo>
                  <a:pt x="96" y="95"/>
                </a:lnTo>
                <a:lnTo>
                  <a:pt x="95" y="95"/>
                </a:lnTo>
                <a:lnTo>
                  <a:pt x="92" y="95"/>
                </a:lnTo>
                <a:lnTo>
                  <a:pt x="92" y="94"/>
                </a:lnTo>
                <a:lnTo>
                  <a:pt x="91" y="94"/>
                </a:lnTo>
                <a:lnTo>
                  <a:pt x="90" y="94"/>
                </a:lnTo>
                <a:lnTo>
                  <a:pt x="89" y="94"/>
                </a:lnTo>
                <a:lnTo>
                  <a:pt x="88" y="94"/>
                </a:lnTo>
                <a:lnTo>
                  <a:pt x="87" y="95"/>
                </a:lnTo>
                <a:lnTo>
                  <a:pt x="86" y="95"/>
                </a:lnTo>
                <a:lnTo>
                  <a:pt x="85" y="95"/>
                </a:lnTo>
                <a:lnTo>
                  <a:pt x="83" y="94"/>
                </a:lnTo>
                <a:lnTo>
                  <a:pt x="83" y="93"/>
                </a:lnTo>
                <a:lnTo>
                  <a:pt x="83" y="94"/>
                </a:lnTo>
                <a:lnTo>
                  <a:pt x="82" y="95"/>
                </a:lnTo>
                <a:lnTo>
                  <a:pt x="81" y="97"/>
                </a:lnTo>
                <a:lnTo>
                  <a:pt x="80" y="97"/>
                </a:lnTo>
                <a:lnTo>
                  <a:pt x="80" y="96"/>
                </a:lnTo>
                <a:lnTo>
                  <a:pt x="80" y="94"/>
                </a:lnTo>
                <a:lnTo>
                  <a:pt x="80" y="93"/>
                </a:lnTo>
                <a:lnTo>
                  <a:pt x="79" y="93"/>
                </a:lnTo>
                <a:lnTo>
                  <a:pt x="78" y="94"/>
                </a:lnTo>
                <a:lnTo>
                  <a:pt x="77" y="94"/>
                </a:lnTo>
                <a:lnTo>
                  <a:pt x="76" y="94"/>
                </a:lnTo>
                <a:lnTo>
                  <a:pt x="77" y="92"/>
                </a:lnTo>
                <a:lnTo>
                  <a:pt x="77" y="91"/>
                </a:lnTo>
                <a:lnTo>
                  <a:pt x="76" y="91"/>
                </a:lnTo>
                <a:lnTo>
                  <a:pt x="75" y="91"/>
                </a:lnTo>
                <a:lnTo>
                  <a:pt x="74" y="91"/>
                </a:lnTo>
                <a:lnTo>
                  <a:pt x="73" y="91"/>
                </a:lnTo>
                <a:lnTo>
                  <a:pt x="72" y="91"/>
                </a:lnTo>
                <a:lnTo>
                  <a:pt x="71" y="91"/>
                </a:lnTo>
                <a:lnTo>
                  <a:pt x="70" y="91"/>
                </a:lnTo>
                <a:lnTo>
                  <a:pt x="71" y="89"/>
                </a:lnTo>
                <a:lnTo>
                  <a:pt x="70" y="88"/>
                </a:lnTo>
                <a:lnTo>
                  <a:pt x="69" y="88"/>
                </a:lnTo>
                <a:lnTo>
                  <a:pt x="68" y="89"/>
                </a:lnTo>
                <a:lnTo>
                  <a:pt x="67" y="90"/>
                </a:lnTo>
                <a:lnTo>
                  <a:pt x="66" y="91"/>
                </a:lnTo>
                <a:lnTo>
                  <a:pt x="65" y="91"/>
                </a:lnTo>
                <a:lnTo>
                  <a:pt x="64" y="91"/>
                </a:lnTo>
                <a:lnTo>
                  <a:pt x="64" y="88"/>
                </a:lnTo>
                <a:lnTo>
                  <a:pt x="63" y="88"/>
                </a:lnTo>
                <a:lnTo>
                  <a:pt x="62" y="88"/>
                </a:lnTo>
                <a:lnTo>
                  <a:pt x="62" y="89"/>
                </a:lnTo>
                <a:lnTo>
                  <a:pt x="62" y="91"/>
                </a:lnTo>
                <a:lnTo>
                  <a:pt x="61" y="92"/>
                </a:lnTo>
                <a:lnTo>
                  <a:pt x="60" y="92"/>
                </a:lnTo>
                <a:lnTo>
                  <a:pt x="60" y="91"/>
                </a:lnTo>
                <a:lnTo>
                  <a:pt x="59" y="90"/>
                </a:lnTo>
                <a:lnTo>
                  <a:pt x="60" y="89"/>
                </a:lnTo>
                <a:lnTo>
                  <a:pt x="60" y="88"/>
                </a:lnTo>
                <a:lnTo>
                  <a:pt x="60" y="87"/>
                </a:lnTo>
                <a:lnTo>
                  <a:pt x="60" y="86"/>
                </a:lnTo>
                <a:lnTo>
                  <a:pt x="59" y="85"/>
                </a:lnTo>
                <a:lnTo>
                  <a:pt x="57" y="88"/>
                </a:lnTo>
                <a:lnTo>
                  <a:pt x="57" y="87"/>
                </a:lnTo>
                <a:lnTo>
                  <a:pt x="57" y="85"/>
                </a:lnTo>
                <a:lnTo>
                  <a:pt x="57" y="84"/>
                </a:lnTo>
                <a:lnTo>
                  <a:pt x="58" y="82"/>
                </a:lnTo>
                <a:lnTo>
                  <a:pt x="57" y="81"/>
                </a:lnTo>
                <a:lnTo>
                  <a:pt x="56" y="82"/>
                </a:lnTo>
                <a:lnTo>
                  <a:pt x="55" y="82"/>
                </a:lnTo>
                <a:lnTo>
                  <a:pt x="54" y="83"/>
                </a:lnTo>
                <a:lnTo>
                  <a:pt x="54" y="84"/>
                </a:lnTo>
                <a:lnTo>
                  <a:pt x="54" y="86"/>
                </a:lnTo>
                <a:lnTo>
                  <a:pt x="54" y="87"/>
                </a:lnTo>
                <a:lnTo>
                  <a:pt x="54" y="88"/>
                </a:lnTo>
                <a:lnTo>
                  <a:pt x="51" y="88"/>
                </a:lnTo>
                <a:lnTo>
                  <a:pt x="50" y="89"/>
                </a:lnTo>
                <a:lnTo>
                  <a:pt x="49" y="88"/>
                </a:lnTo>
                <a:lnTo>
                  <a:pt x="49" y="86"/>
                </a:lnTo>
                <a:lnTo>
                  <a:pt x="48" y="86"/>
                </a:lnTo>
                <a:lnTo>
                  <a:pt x="47" y="87"/>
                </a:lnTo>
                <a:lnTo>
                  <a:pt x="47" y="89"/>
                </a:lnTo>
                <a:lnTo>
                  <a:pt x="46" y="90"/>
                </a:lnTo>
                <a:lnTo>
                  <a:pt x="43" y="88"/>
                </a:lnTo>
                <a:lnTo>
                  <a:pt x="42" y="88"/>
                </a:lnTo>
                <a:lnTo>
                  <a:pt x="41" y="89"/>
                </a:lnTo>
                <a:lnTo>
                  <a:pt x="39" y="91"/>
                </a:lnTo>
                <a:lnTo>
                  <a:pt x="37" y="92"/>
                </a:lnTo>
                <a:lnTo>
                  <a:pt x="37" y="91"/>
                </a:lnTo>
                <a:lnTo>
                  <a:pt x="37" y="90"/>
                </a:lnTo>
                <a:lnTo>
                  <a:pt x="38" y="88"/>
                </a:lnTo>
                <a:lnTo>
                  <a:pt x="38" y="87"/>
                </a:lnTo>
                <a:lnTo>
                  <a:pt x="39" y="86"/>
                </a:lnTo>
                <a:lnTo>
                  <a:pt x="38" y="86"/>
                </a:lnTo>
                <a:lnTo>
                  <a:pt x="38" y="85"/>
                </a:lnTo>
                <a:lnTo>
                  <a:pt x="37" y="84"/>
                </a:lnTo>
                <a:lnTo>
                  <a:pt x="36" y="84"/>
                </a:lnTo>
                <a:lnTo>
                  <a:pt x="35" y="84"/>
                </a:lnTo>
                <a:lnTo>
                  <a:pt x="34" y="84"/>
                </a:lnTo>
                <a:lnTo>
                  <a:pt x="34" y="83"/>
                </a:lnTo>
                <a:lnTo>
                  <a:pt x="33" y="82"/>
                </a:lnTo>
                <a:lnTo>
                  <a:pt x="32" y="83"/>
                </a:lnTo>
                <a:lnTo>
                  <a:pt x="31" y="84"/>
                </a:lnTo>
                <a:lnTo>
                  <a:pt x="31" y="85"/>
                </a:lnTo>
                <a:lnTo>
                  <a:pt x="30" y="86"/>
                </a:lnTo>
                <a:lnTo>
                  <a:pt x="27" y="88"/>
                </a:lnTo>
                <a:lnTo>
                  <a:pt x="26" y="87"/>
                </a:lnTo>
                <a:lnTo>
                  <a:pt x="25" y="86"/>
                </a:lnTo>
                <a:lnTo>
                  <a:pt x="24" y="85"/>
                </a:lnTo>
                <a:lnTo>
                  <a:pt x="24" y="86"/>
                </a:lnTo>
                <a:lnTo>
                  <a:pt x="23" y="86"/>
                </a:lnTo>
                <a:lnTo>
                  <a:pt x="23" y="87"/>
                </a:lnTo>
                <a:lnTo>
                  <a:pt x="23" y="88"/>
                </a:lnTo>
                <a:lnTo>
                  <a:pt x="24" y="88"/>
                </a:lnTo>
                <a:lnTo>
                  <a:pt x="25" y="89"/>
                </a:lnTo>
                <a:lnTo>
                  <a:pt x="25" y="90"/>
                </a:lnTo>
                <a:lnTo>
                  <a:pt x="25" y="91"/>
                </a:lnTo>
                <a:lnTo>
                  <a:pt x="23" y="91"/>
                </a:lnTo>
                <a:lnTo>
                  <a:pt x="22" y="90"/>
                </a:lnTo>
                <a:lnTo>
                  <a:pt x="20" y="89"/>
                </a:lnTo>
                <a:lnTo>
                  <a:pt x="20" y="88"/>
                </a:lnTo>
                <a:lnTo>
                  <a:pt x="17" y="90"/>
                </a:lnTo>
                <a:lnTo>
                  <a:pt x="16" y="90"/>
                </a:lnTo>
                <a:lnTo>
                  <a:pt x="15" y="90"/>
                </a:lnTo>
                <a:lnTo>
                  <a:pt x="14" y="92"/>
                </a:lnTo>
                <a:lnTo>
                  <a:pt x="13" y="91"/>
                </a:lnTo>
                <a:lnTo>
                  <a:pt x="14" y="90"/>
                </a:lnTo>
                <a:lnTo>
                  <a:pt x="13" y="89"/>
                </a:lnTo>
                <a:lnTo>
                  <a:pt x="13" y="88"/>
                </a:lnTo>
                <a:lnTo>
                  <a:pt x="12" y="88"/>
                </a:lnTo>
                <a:lnTo>
                  <a:pt x="11" y="88"/>
                </a:lnTo>
                <a:lnTo>
                  <a:pt x="10" y="88"/>
                </a:lnTo>
                <a:lnTo>
                  <a:pt x="9" y="88"/>
                </a:lnTo>
                <a:lnTo>
                  <a:pt x="8" y="89"/>
                </a:lnTo>
                <a:lnTo>
                  <a:pt x="7" y="90"/>
                </a:lnTo>
                <a:lnTo>
                  <a:pt x="6" y="90"/>
                </a:lnTo>
                <a:lnTo>
                  <a:pt x="5" y="87"/>
                </a:lnTo>
                <a:lnTo>
                  <a:pt x="4" y="87"/>
                </a:lnTo>
                <a:lnTo>
                  <a:pt x="2" y="88"/>
                </a:lnTo>
                <a:lnTo>
                  <a:pt x="1" y="88"/>
                </a:lnTo>
                <a:lnTo>
                  <a:pt x="0" y="88"/>
                </a:lnTo>
                <a:close/>
                <a:moveTo>
                  <a:pt x="375" y="111"/>
                </a:moveTo>
                <a:lnTo>
                  <a:pt x="375" y="110"/>
                </a:lnTo>
                <a:lnTo>
                  <a:pt x="375" y="111"/>
                </a:lnTo>
                <a:close/>
                <a:moveTo>
                  <a:pt x="376" y="136"/>
                </a:moveTo>
                <a:lnTo>
                  <a:pt x="375" y="137"/>
                </a:lnTo>
                <a:lnTo>
                  <a:pt x="375" y="136"/>
                </a:lnTo>
                <a:lnTo>
                  <a:pt x="375" y="135"/>
                </a:lnTo>
                <a:lnTo>
                  <a:pt x="375" y="134"/>
                </a:lnTo>
                <a:lnTo>
                  <a:pt x="375" y="133"/>
                </a:lnTo>
                <a:lnTo>
                  <a:pt x="375" y="132"/>
                </a:lnTo>
                <a:lnTo>
                  <a:pt x="374" y="132"/>
                </a:lnTo>
                <a:lnTo>
                  <a:pt x="375" y="131"/>
                </a:lnTo>
                <a:lnTo>
                  <a:pt x="375" y="130"/>
                </a:lnTo>
                <a:lnTo>
                  <a:pt x="375" y="128"/>
                </a:lnTo>
                <a:lnTo>
                  <a:pt x="376" y="127"/>
                </a:lnTo>
                <a:lnTo>
                  <a:pt x="375" y="127"/>
                </a:lnTo>
                <a:lnTo>
                  <a:pt x="375" y="126"/>
                </a:lnTo>
                <a:lnTo>
                  <a:pt x="375" y="125"/>
                </a:lnTo>
                <a:lnTo>
                  <a:pt x="375" y="123"/>
                </a:lnTo>
                <a:lnTo>
                  <a:pt x="377" y="123"/>
                </a:lnTo>
                <a:lnTo>
                  <a:pt x="378" y="123"/>
                </a:lnTo>
                <a:lnTo>
                  <a:pt x="378" y="121"/>
                </a:lnTo>
                <a:lnTo>
                  <a:pt x="377" y="120"/>
                </a:lnTo>
                <a:lnTo>
                  <a:pt x="376" y="121"/>
                </a:lnTo>
                <a:lnTo>
                  <a:pt x="376" y="120"/>
                </a:lnTo>
                <a:lnTo>
                  <a:pt x="375" y="120"/>
                </a:lnTo>
                <a:lnTo>
                  <a:pt x="375" y="119"/>
                </a:lnTo>
                <a:lnTo>
                  <a:pt x="376" y="119"/>
                </a:lnTo>
                <a:lnTo>
                  <a:pt x="377" y="118"/>
                </a:lnTo>
                <a:lnTo>
                  <a:pt x="377" y="117"/>
                </a:lnTo>
                <a:lnTo>
                  <a:pt x="378" y="118"/>
                </a:lnTo>
                <a:lnTo>
                  <a:pt x="378" y="117"/>
                </a:lnTo>
                <a:lnTo>
                  <a:pt x="379" y="116"/>
                </a:lnTo>
                <a:lnTo>
                  <a:pt x="378" y="116"/>
                </a:lnTo>
                <a:lnTo>
                  <a:pt x="378" y="115"/>
                </a:lnTo>
                <a:lnTo>
                  <a:pt x="378" y="114"/>
                </a:lnTo>
                <a:lnTo>
                  <a:pt x="378" y="113"/>
                </a:lnTo>
                <a:lnTo>
                  <a:pt x="378" y="112"/>
                </a:lnTo>
                <a:lnTo>
                  <a:pt x="377" y="112"/>
                </a:lnTo>
                <a:lnTo>
                  <a:pt x="377" y="111"/>
                </a:lnTo>
                <a:lnTo>
                  <a:pt x="377" y="110"/>
                </a:lnTo>
                <a:lnTo>
                  <a:pt x="378" y="110"/>
                </a:lnTo>
                <a:lnTo>
                  <a:pt x="378" y="109"/>
                </a:lnTo>
                <a:lnTo>
                  <a:pt x="377" y="109"/>
                </a:lnTo>
                <a:lnTo>
                  <a:pt x="376" y="110"/>
                </a:lnTo>
                <a:lnTo>
                  <a:pt x="377" y="109"/>
                </a:lnTo>
                <a:lnTo>
                  <a:pt x="378" y="108"/>
                </a:lnTo>
                <a:lnTo>
                  <a:pt x="378" y="107"/>
                </a:lnTo>
                <a:lnTo>
                  <a:pt x="380" y="108"/>
                </a:lnTo>
                <a:lnTo>
                  <a:pt x="381" y="108"/>
                </a:lnTo>
                <a:lnTo>
                  <a:pt x="381" y="107"/>
                </a:lnTo>
                <a:lnTo>
                  <a:pt x="384" y="107"/>
                </a:lnTo>
                <a:lnTo>
                  <a:pt x="385" y="107"/>
                </a:lnTo>
                <a:lnTo>
                  <a:pt x="385" y="105"/>
                </a:lnTo>
                <a:lnTo>
                  <a:pt x="384" y="105"/>
                </a:lnTo>
                <a:lnTo>
                  <a:pt x="384" y="106"/>
                </a:lnTo>
                <a:lnTo>
                  <a:pt x="384" y="104"/>
                </a:lnTo>
                <a:lnTo>
                  <a:pt x="385" y="104"/>
                </a:lnTo>
                <a:lnTo>
                  <a:pt x="386" y="104"/>
                </a:lnTo>
                <a:lnTo>
                  <a:pt x="386" y="105"/>
                </a:lnTo>
                <a:lnTo>
                  <a:pt x="386" y="106"/>
                </a:lnTo>
                <a:lnTo>
                  <a:pt x="386" y="107"/>
                </a:lnTo>
                <a:lnTo>
                  <a:pt x="387" y="108"/>
                </a:lnTo>
                <a:lnTo>
                  <a:pt x="389" y="108"/>
                </a:lnTo>
                <a:lnTo>
                  <a:pt x="389" y="107"/>
                </a:lnTo>
                <a:lnTo>
                  <a:pt x="389" y="108"/>
                </a:lnTo>
                <a:lnTo>
                  <a:pt x="389" y="109"/>
                </a:lnTo>
                <a:lnTo>
                  <a:pt x="389" y="110"/>
                </a:lnTo>
                <a:lnTo>
                  <a:pt x="389" y="111"/>
                </a:lnTo>
                <a:lnTo>
                  <a:pt x="387" y="112"/>
                </a:lnTo>
                <a:lnTo>
                  <a:pt x="386" y="114"/>
                </a:lnTo>
                <a:lnTo>
                  <a:pt x="385" y="116"/>
                </a:lnTo>
                <a:lnTo>
                  <a:pt x="384" y="117"/>
                </a:lnTo>
                <a:lnTo>
                  <a:pt x="385" y="117"/>
                </a:lnTo>
                <a:lnTo>
                  <a:pt x="385" y="118"/>
                </a:lnTo>
                <a:lnTo>
                  <a:pt x="386" y="118"/>
                </a:lnTo>
                <a:lnTo>
                  <a:pt x="385" y="119"/>
                </a:lnTo>
                <a:lnTo>
                  <a:pt x="385" y="120"/>
                </a:lnTo>
                <a:lnTo>
                  <a:pt x="384" y="120"/>
                </a:lnTo>
                <a:lnTo>
                  <a:pt x="384" y="121"/>
                </a:lnTo>
                <a:lnTo>
                  <a:pt x="384" y="122"/>
                </a:lnTo>
                <a:lnTo>
                  <a:pt x="383" y="122"/>
                </a:lnTo>
                <a:lnTo>
                  <a:pt x="382" y="123"/>
                </a:lnTo>
                <a:lnTo>
                  <a:pt x="381" y="124"/>
                </a:lnTo>
                <a:lnTo>
                  <a:pt x="381" y="127"/>
                </a:lnTo>
                <a:lnTo>
                  <a:pt x="380" y="128"/>
                </a:lnTo>
                <a:lnTo>
                  <a:pt x="379" y="129"/>
                </a:lnTo>
                <a:lnTo>
                  <a:pt x="379" y="130"/>
                </a:lnTo>
                <a:lnTo>
                  <a:pt x="379" y="131"/>
                </a:lnTo>
                <a:lnTo>
                  <a:pt x="380" y="130"/>
                </a:lnTo>
                <a:lnTo>
                  <a:pt x="380" y="131"/>
                </a:lnTo>
                <a:lnTo>
                  <a:pt x="381" y="131"/>
                </a:lnTo>
                <a:lnTo>
                  <a:pt x="381" y="132"/>
                </a:lnTo>
                <a:lnTo>
                  <a:pt x="381" y="133"/>
                </a:lnTo>
                <a:lnTo>
                  <a:pt x="380" y="134"/>
                </a:lnTo>
                <a:lnTo>
                  <a:pt x="379" y="133"/>
                </a:lnTo>
                <a:lnTo>
                  <a:pt x="378" y="133"/>
                </a:lnTo>
                <a:lnTo>
                  <a:pt x="378" y="134"/>
                </a:lnTo>
                <a:lnTo>
                  <a:pt x="377" y="136"/>
                </a:lnTo>
                <a:lnTo>
                  <a:pt x="376" y="136"/>
                </a:lnTo>
                <a:close/>
                <a:moveTo>
                  <a:pt x="375" y="127"/>
                </a:moveTo>
                <a:lnTo>
                  <a:pt x="375" y="127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0" name="Freeform 243"/>
          <p:cNvSpPr>
            <a:spLocks/>
          </p:cNvSpPr>
          <p:nvPr/>
        </p:nvSpPr>
        <p:spPr bwMode="auto">
          <a:xfrm>
            <a:off x="5934075" y="5151438"/>
            <a:ext cx="606425" cy="303212"/>
          </a:xfrm>
          <a:custGeom>
            <a:avLst/>
            <a:gdLst>
              <a:gd name="T0" fmla="*/ 2147483647 w 382"/>
              <a:gd name="T1" fmla="*/ 2147483647 h 191"/>
              <a:gd name="T2" fmla="*/ 2147483647 w 382"/>
              <a:gd name="T3" fmla="*/ 2147483647 h 191"/>
              <a:gd name="T4" fmla="*/ 2147483647 w 382"/>
              <a:gd name="T5" fmla="*/ 2147483647 h 191"/>
              <a:gd name="T6" fmla="*/ 2147483647 w 382"/>
              <a:gd name="T7" fmla="*/ 2147483647 h 191"/>
              <a:gd name="T8" fmla="*/ 2147483647 w 382"/>
              <a:gd name="T9" fmla="*/ 2147483647 h 191"/>
              <a:gd name="T10" fmla="*/ 2147483647 w 382"/>
              <a:gd name="T11" fmla="*/ 2147483647 h 191"/>
              <a:gd name="T12" fmla="*/ 2147483647 w 382"/>
              <a:gd name="T13" fmla="*/ 2147483647 h 191"/>
              <a:gd name="T14" fmla="*/ 2147483647 w 382"/>
              <a:gd name="T15" fmla="*/ 2147483647 h 191"/>
              <a:gd name="T16" fmla="*/ 2147483647 w 382"/>
              <a:gd name="T17" fmla="*/ 2147483647 h 191"/>
              <a:gd name="T18" fmla="*/ 2147483647 w 382"/>
              <a:gd name="T19" fmla="*/ 2147483647 h 191"/>
              <a:gd name="T20" fmla="*/ 2147483647 w 382"/>
              <a:gd name="T21" fmla="*/ 2147483647 h 191"/>
              <a:gd name="T22" fmla="*/ 2147483647 w 382"/>
              <a:gd name="T23" fmla="*/ 2147483647 h 191"/>
              <a:gd name="T24" fmla="*/ 2147483647 w 382"/>
              <a:gd name="T25" fmla="*/ 2147483647 h 191"/>
              <a:gd name="T26" fmla="*/ 2147483647 w 382"/>
              <a:gd name="T27" fmla="*/ 2147483647 h 191"/>
              <a:gd name="T28" fmla="*/ 2147483647 w 382"/>
              <a:gd name="T29" fmla="*/ 2147483647 h 191"/>
              <a:gd name="T30" fmla="*/ 2147483647 w 382"/>
              <a:gd name="T31" fmla="*/ 2147483647 h 191"/>
              <a:gd name="T32" fmla="*/ 2147483647 w 382"/>
              <a:gd name="T33" fmla="*/ 2147483647 h 191"/>
              <a:gd name="T34" fmla="*/ 2147483647 w 382"/>
              <a:gd name="T35" fmla="*/ 2147483647 h 191"/>
              <a:gd name="T36" fmla="*/ 2147483647 w 382"/>
              <a:gd name="T37" fmla="*/ 2147483647 h 191"/>
              <a:gd name="T38" fmla="*/ 2147483647 w 382"/>
              <a:gd name="T39" fmla="*/ 2147483647 h 191"/>
              <a:gd name="T40" fmla="*/ 2147483647 w 382"/>
              <a:gd name="T41" fmla="*/ 2147483647 h 191"/>
              <a:gd name="T42" fmla="*/ 2147483647 w 382"/>
              <a:gd name="T43" fmla="*/ 2147483647 h 191"/>
              <a:gd name="T44" fmla="*/ 2147483647 w 382"/>
              <a:gd name="T45" fmla="*/ 2147483647 h 191"/>
              <a:gd name="T46" fmla="*/ 2147483647 w 382"/>
              <a:gd name="T47" fmla="*/ 2147483647 h 191"/>
              <a:gd name="T48" fmla="*/ 2147483647 w 382"/>
              <a:gd name="T49" fmla="*/ 2147483647 h 191"/>
              <a:gd name="T50" fmla="*/ 2147483647 w 382"/>
              <a:gd name="T51" fmla="*/ 2147483647 h 191"/>
              <a:gd name="T52" fmla="*/ 2147483647 w 382"/>
              <a:gd name="T53" fmla="*/ 2147483647 h 191"/>
              <a:gd name="T54" fmla="*/ 2147483647 w 382"/>
              <a:gd name="T55" fmla="*/ 2147483647 h 191"/>
              <a:gd name="T56" fmla="*/ 2147483647 w 382"/>
              <a:gd name="T57" fmla="*/ 2147483647 h 191"/>
              <a:gd name="T58" fmla="*/ 2147483647 w 382"/>
              <a:gd name="T59" fmla="*/ 2147483647 h 191"/>
              <a:gd name="T60" fmla="*/ 2147483647 w 382"/>
              <a:gd name="T61" fmla="*/ 2147483647 h 191"/>
              <a:gd name="T62" fmla="*/ 2147483647 w 382"/>
              <a:gd name="T63" fmla="*/ 2147483647 h 191"/>
              <a:gd name="T64" fmla="*/ 2147483647 w 382"/>
              <a:gd name="T65" fmla="*/ 2147483647 h 191"/>
              <a:gd name="T66" fmla="*/ 2147483647 w 382"/>
              <a:gd name="T67" fmla="*/ 2147483647 h 191"/>
              <a:gd name="T68" fmla="*/ 2147483647 w 382"/>
              <a:gd name="T69" fmla="*/ 2147483647 h 191"/>
              <a:gd name="T70" fmla="*/ 2147483647 w 382"/>
              <a:gd name="T71" fmla="*/ 2147483647 h 191"/>
              <a:gd name="T72" fmla="*/ 2147483647 w 382"/>
              <a:gd name="T73" fmla="*/ 2147483647 h 191"/>
              <a:gd name="T74" fmla="*/ 2147483647 w 382"/>
              <a:gd name="T75" fmla="*/ 2147483647 h 191"/>
              <a:gd name="T76" fmla="*/ 2147483647 w 382"/>
              <a:gd name="T77" fmla="*/ 2147483647 h 191"/>
              <a:gd name="T78" fmla="*/ 2147483647 w 382"/>
              <a:gd name="T79" fmla="*/ 2147483647 h 191"/>
              <a:gd name="T80" fmla="*/ 2147483647 w 382"/>
              <a:gd name="T81" fmla="*/ 2147483647 h 191"/>
              <a:gd name="T82" fmla="*/ 2147483647 w 382"/>
              <a:gd name="T83" fmla="*/ 2147483647 h 191"/>
              <a:gd name="T84" fmla="*/ 2147483647 w 382"/>
              <a:gd name="T85" fmla="*/ 2147483647 h 191"/>
              <a:gd name="T86" fmla="*/ 2147483647 w 382"/>
              <a:gd name="T87" fmla="*/ 2147483647 h 191"/>
              <a:gd name="T88" fmla="*/ 2147483647 w 382"/>
              <a:gd name="T89" fmla="*/ 2147483647 h 191"/>
              <a:gd name="T90" fmla="*/ 2147483647 w 382"/>
              <a:gd name="T91" fmla="*/ 2147483647 h 191"/>
              <a:gd name="T92" fmla="*/ 2147483647 w 382"/>
              <a:gd name="T93" fmla="*/ 2147483647 h 191"/>
              <a:gd name="T94" fmla="*/ 2147483647 w 382"/>
              <a:gd name="T95" fmla="*/ 2147483647 h 191"/>
              <a:gd name="T96" fmla="*/ 2147483647 w 382"/>
              <a:gd name="T97" fmla="*/ 2147483647 h 191"/>
              <a:gd name="T98" fmla="*/ 2147483647 w 382"/>
              <a:gd name="T99" fmla="*/ 2147483647 h 191"/>
              <a:gd name="T100" fmla="*/ 2147483647 w 382"/>
              <a:gd name="T101" fmla="*/ 2147483647 h 191"/>
              <a:gd name="T102" fmla="*/ 2147483647 w 382"/>
              <a:gd name="T103" fmla="*/ 2147483647 h 191"/>
              <a:gd name="T104" fmla="*/ 2147483647 w 382"/>
              <a:gd name="T105" fmla="*/ 2147483647 h 191"/>
              <a:gd name="T106" fmla="*/ 2147483647 w 382"/>
              <a:gd name="T107" fmla="*/ 2147483647 h 191"/>
              <a:gd name="T108" fmla="*/ 2147483647 w 382"/>
              <a:gd name="T109" fmla="*/ 2147483647 h 191"/>
              <a:gd name="T110" fmla="*/ 2147483647 w 382"/>
              <a:gd name="T111" fmla="*/ 2147483647 h 191"/>
              <a:gd name="T112" fmla="*/ 2147483647 w 382"/>
              <a:gd name="T113" fmla="*/ 2147483647 h 191"/>
              <a:gd name="T114" fmla="*/ 2147483647 w 382"/>
              <a:gd name="T115" fmla="*/ 2147483647 h 191"/>
              <a:gd name="T116" fmla="*/ 2147483647 w 382"/>
              <a:gd name="T117" fmla="*/ 2147483647 h 191"/>
              <a:gd name="T118" fmla="*/ 2147483647 w 382"/>
              <a:gd name="T119" fmla="*/ 2147483647 h 1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2"/>
              <a:gd name="T181" fmla="*/ 0 h 191"/>
              <a:gd name="T182" fmla="*/ 382 w 382"/>
              <a:gd name="T183" fmla="*/ 191 h 1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2" h="191">
                <a:moveTo>
                  <a:pt x="0" y="88"/>
                </a:moveTo>
                <a:lnTo>
                  <a:pt x="0" y="88"/>
                </a:lnTo>
                <a:lnTo>
                  <a:pt x="0" y="87"/>
                </a:lnTo>
                <a:lnTo>
                  <a:pt x="2" y="87"/>
                </a:lnTo>
                <a:lnTo>
                  <a:pt x="2" y="86"/>
                </a:lnTo>
                <a:lnTo>
                  <a:pt x="1" y="86"/>
                </a:lnTo>
                <a:lnTo>
                  <a:pt x="1" y="85"/>
                </a:lnTo>
                <a:lnTo>
                  <a:pt x="2" y="85"/>
                </a:lnTo>
                <a:lnTo>
                  <a:pt x="2" y="84"/>
                </a:lnTo>
                <a:lnTo>
                  <a:pt x="1" y="84"/>
                </a:lnTo>
                <a:lnTo>
                  <a:pt x="2" y="83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2" y="82"/>
                </a:lnTo>
                <a:lnTo>
                  <a:pt x="2" y="81"/>
                </a:lnTo>
                <a:lnTo>
                  <a:pt x="4" y="81"/>
                </a:lnTo>
                <a:lnTo>
                  <a:pt x="5" y="81"/>
                </a:lnTo>
                <a:lnTo>
                  <a:pt x="4" y="81"/>
                </a:lnTo>
                <a:lnTo>
                  <a:pt x="2" y="80"/>
                </a:lnTo>
                <a:lnTo>
                  <a:pt x="2" y="79"/>
                </a:lnTo>
                <a:lnTo>
                  <a:pt x="3" y="79"/>
                </a:lnTo>
                <a:lnTo>
                  <a:pt x="4" y="80"/>
                </a:lnTo>
                <a:lnTo>
                  <a:pt x="5" y="81"/>
                </a:lnTo>
                <a:lnTo>
                  <a:pt x="5" y="80"/>
                </a:lnTo>
                <a:lnTo>
                  <a:pt x="4" y="79"/>
                </a:lnTo>
                <a:lnTo>
                  <a:pt x="4" y="78"/>
                </a:lnTo>
                <a:lnTo>
                  <a:pt x="5" y="79"/>
                </a:lnTo>
                <a:lnTo>
                  <a:pt x="5" y="78"/>
                </a:lnTo>
                <a:lnTo>
                  <a:pt x="6" y="78"/>
                </a:lnTo>
                <a:lnTo>
                  <a:pt x="5" y="77"/>
                </a:lnTo>
                <a:lnTo>
                  <a:pt x="5" y="76"/>
                </a:lnTo>
                <a:lnTo>
                  <a:pt x="6" y="76"/>
                </a:lnTo>
                <a:lnTo>
                  <a:pt x="7" y="77"/>
                </a:lnTo>
                <a:lnTo>
                  <a:pt x="8" y="76"/>
                </a:lnTo>
                <a:lnTo>
                  <a:pt x="7" y="75"/>
                </a:lnTo>
                <a:lnTo>
                  <a:pt x="8" y="75"/>
                </a:lnTo>
                <a:lnTo>
                  <a:pt x="7" y="74"/>
                </a:lnTo>
                <a:lnTo>
                  <a:pt x="8" y="74"/>
                </a:lnTo>
                <a:lnTo>
                  <a:pt x="8" y="73"/>
                </a:lnTo>
                <a:lnTo>
                  <a:pt x="9" y="73"/>
                </a:lnTo>
                <a:lnTo>
                  <a:pt x="10" y="72"/>
                </a:lnTo>
                <a:lnTo>
                  <a:pt x="9" y="72"/>
                </a:lnTo>
                <a:lnTo>
                  <a:pt x="9" y="71"/>
                </a:lnTo>
                <a:lnTo>
                  <a:pt x="11" y="72"/>
                </a:lnTo>
                <a:lnTo>
                  <a:pt x="10" y="71"/>
                </a:lnTo>
                <a:lnTo>
                  <a:pt x="11" y="70"/>
                </a:lnTo>
                <a:lnTo>
                  <a:pt x="11" y="69"/>
                </a:lnTo>
                <a:lnTo>
                  <a:pt x="11" y="68"/>
                </a:lnTo>
                <a:lnTo>
                  <a:pt x="10" y="68"/>
                </a:lnTo>
                <a:lnTo>
                  <a:pt x="11" y="67"/>
                </a:lnTo>
                <a:lnTo>
                  <a:pt x="11" y="66"/>
                </a:lnTo>
                <a:lnTo>
                  <a:pt x="10" y="66"/>
                </a:lnTo>
                <a:lnTo>
                  <a:pt x="10" y="65"/>
                </a:lnTo>
                <a:lnTo>
                  <a:pt x="12" y="66"/>
                </a:lnTo>
                <a:lnTo>
                  <a:pt x="13" y="65"/>
                </a:lnTo>
                <a:lnTo>
                  <a:pt x="12" y="65"/>
                </a:lnTo>
                <a:lnTo>
                  <a:pt x="11" y="65"/>
                </a:lnTo>
                <a:lnTo>
                  <a:pt x="10" y="65"/>
                </a:lnTo>
                <a:lnTo>
                  <a:pt x="10" y="64"/>
                </a:lnTo>
                <a:lnTo>
                  <a:pt x="11" y="64"/>
                </a:lnTo>
                <a:lnTo>
                  <a:pt x="10" y="64"/>
                </a:lnTo>
                <a:lnTo>
                  <a:pt x="10" y="62"/>
                </a:lnTo>
                <a:lnTo>
                  <a:pt x="9" y="62"/>
                </a:lnTo>
                <a:lnTo>
                  <a:pt x="10" y="62"/>
                </a:lnTo>
                <a:lnTo>
                  <a:pt x="10" y="61"/>
                </a:lnTo>
                <a:lnTo>
                  <a:pt x="9" y="61"/>
                </a:lnTo>
                <a:lnTo>
                  <a:pt x="8" y="60"/>
                </a:lnTo>
                <a:lnTo>
                  <a:pt x="10" y="59"/>
                </a:lnTo>
                <a:lnTo>
                  <a:pt x="8" y="59"/>
                </a:lnTo>
                <a:lnTo>
                  <a:pt x="6" y="59"/>
                </a:lnTo>
                <a:lnTo>
                  <a:pt x="8" y="59"/>
                </a:lnTo>
                <a:lnTo>
                  <a:pt x="8" y="58"/>
                </a:lnTo>
                <a:lnTo>
                  <a:pt x="8" y="57"/>
                </a:lnTo>
                <a:lnTo>
                  <a:pt x="8" y="56"/>
                </a:lnTo>
                <a:lnTo>
                  <a:pt x="7" y="57"/>
                </a:lnTo>
                <a:lnTo>
                  <a:pt x="6" y="57"/>
                </a:lnTo>
                <a:lnTo>
                  <a:pt x="7" y="56"/>
                </a:lnTo>
                <a:lnTo>
                  <a:pt x="5" y="55"/>
                </a:lnTo>
                <a:lnTo>
                  <a:pt x="6" y="55"/>
                </a:lnTo>
                <a:lnTo>
                  <a:pt x="7" y="55"/>
                </a:lnTo>
                <a:lnTo>
                  <a:pt x="8" y="54"/>
                </a:lnTo>
                <a:lnTo>
                  <a:pt x="7" y="53"/>
                </a:lnTo>
                <a:lnTo>
                  <a:pt x="7" y="52"/>
                </a:lnTo>
                <a:lnTo>
                  <a:pt x="8" y="53"/>
                </a:lnTo>
                <a:lnTo>
                  <a:pt x="8" y="52"/>
                </a:lnTo>
                <a:lnTo>
                  <a:pt x="8" y="50"/>
                </a:lnTo>
                <a:lnTo>
                  <a:pt x="8" y="51"/>
                </a:lnTo>
                <a:lnTo>
                  <a:pt x="7" y="50"/>
                </a:lnTo>
                <a:lnTo>
                  <a:pt x="5" y="49"/>
                </a:lnTo>
                <a:lnTo>
                  <a:pt x="6" y="49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7" y="47"/>
                </a:lnTo>
                <a:lnTo>
                  <a:pt x="8" y="47"/>
                </a:lnTo>
                <a:lnTo>
                  <a:pt x="8" y="46"/>
                </a:lnTo>
                <a:lnTo>
                  <a:pt x="8" y="44"/>
                </a:lnTo>
                <a:lnTo>
                  <a:pt x="9" y="44"/>
                </a:lnTo>
                <a:lnTo>
                  <a:pt x="9" y="43"/>
                </a:lnTo>
                <a:lnTo>
                  <a:pt x="8" y="43"/>
                </a:lnTo>
                <a:lnTo>
                  <a:pt x="8" y="44"/>
                </a:lnTo>
                <a:lnTo>
                  <a:pt x="7" y="44"/>
                </a:lnTo>
                <a:lnTo>
                  <a:pt x="8" y="43"/>
                </a:lnTo>
                <a:lnTo>
                  <a:pt x="7" y="42"/>
                </a:lnTo>
                <a:lnTo>
                  <a:pt x="8" y="42"/>
                </a:lnTo>
                <a:lnTo>
                  <a:pt x="8" y="41"/>
                </a:lnTo>
                <a:lnTo>
                  <a:pt x="8" y="39"/>
                </a:lnTo>
                <a:lnTo>
                  <a:pt x="9" y="40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7"/>
                </a:lnTo>
                <a:lnTo>
                  <a:pt x="9" y="37"/>
                </a:lnTo>
                <a:lnTo>
                  <a:pt x="9" y="38"/>
                </a:lnTo>
                <a:lnTo>
                  <a:pt x="9" y="37"/>
                </a:lnTo>
                <a:lnTo>
                  <a:pt x="8" y="37"/>
                </a:lnTo>
                <a:lnTo>
                  <a:pt x="9" y="36"/>
                </a:lnTo>
                <a:lnTo>
                  <a:pt x="10" y="37"/>
                </a:lnTo>
                <a:lnTo>
                  <a:pt x="10" y="36"/>
                </a:lnTo>
                <a:lnTo>
                  <a:pt x="9" y="36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1" y="35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10" y="33"/>
                </a:lnTo>
                <a:lnTo>
                  <a:pt x="10" y="32"/>
                </a:lnTo>
                <a:lnTo>
                  <a:pt x="9" y="32"/>
                </a:lnTo>
                <a:lnTo>
                  <a:pt x="9" y="31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1" y="29"/>
                </a:lnTo>
                <a:lnTo>
                  <a:pt x="10" y="29"/>
                </a:lnTo>
                <a:lnTo>
                  <a:pt x="11" y="29"/>
                </a:lnTo>
                <a:lnTo>
                  <a:pt x="11" y="27"/>
                </a:lnTo>
                <a:lnTo>
                  <a:pt x="11" y="26"/>
                </a:lnTo>
                <a:lnTo>
                  <a:pt x="12" y="26"/>
                </a:lnTo>
                <a:lnTo>
                  <a:pt x="13" y="24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5" y="22"/>
                </a:lnTo>
                <a:lnTo>
                  <a:pt x="16" y="22"/>
                </a:lnTo>
                <a:lnTo>
                  <a:pt x="17" y="21"/>
                </a:lnTo>
                <a:lnTo>
                  <a:pt x="18" y="23"/>
                </a:lnTo>
                <a:lnTo>
                  <a:pt x="19" y="23"/>
                </a:lnTo>
                <a:lnTo>
                  <a:pt x="20" y="23"/>
                </a:lnTo>
                <a:lnTo>
                  <a:pt x="20" y="24"/>
                </a:lnTo>
                <a:lnTo>
                  <a:pt x="23" y="24"/>
                </a:lnTo>
                <a:lnTo>
                  <a:pt x="24" y="25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9" y="23"/>
                </a:lnTo>
                <a:lnTo>
                  <a:pt x="32" y="21"/>
                </a:lnTo>
                <a:lnTo>
                  <a:pt x="33" y="20"/>
                </a:lnTo>
                <a:lnTo>
                  <a:pt x="34" y="21"/>
                </a:lnTo>
                <a:lnTo>
                  <a:pt x="35" y="21"/>
                </a:lnTo>
                <a:lnTo>
                  <a:pt x="36" y="21"/>
                </a:lnTo>
                <a:lnTo>
                  <a:pt x="37" y="21"/>
                </a:lnTo>
                <a:lnTo>
                  <a:pt x="37" y="22"/>
                </a:lnTo>
                <a:lnTo>
                  <a:pt x="40" y="21"/>
                </a:lnTo>
                <a:lnTo>
                  <a:pt x="40" y="22"/>
                </a:lnTo>
                <a:lnTo>
                  <a:pt x="41" y="23"/>
                </a:lnTo>
                <a:lnTo>
                  <a:pt x="41" y="24"/>
                </a:lnTo>
                <a:lnTo>
                  <a:pt x="42" y="25"/>
                </a:lnTo>
                <a:lnTo>
                  <a:pt x="42" y="24"/>
                </a:lnTo>
                <a:lnTo>
                  <a:pt x="43" y="26"/>
                </a:lnTo>
                <a:lnTo>
                  <a:pt x="45" y="26"/>
                </a:lnTo>
                <a:lnTo>
                  <a:pt x="46" y="27"/>
                </a:lnTo>
                <a:lnTo>
                  <a:pt x="46" y="28"/>
                </a:lnTo>
                <a:lnTo>
                  <a:pt x="47" y="28"/>
                </a:lnTo>
                <a:lnTo>
                  <a:pt x="48" y="29"/>
                </a:lnTo>
                <a:lnTo>
                  <a:pt x="49" y="28"/>
                </a:lnTo>
                <a:lnTo>
                  <a:pt x="49" y="29"/>
                </a:lnTo>
                <a:lnTo>
                  <a:pt x="50" y="29"/>
                </a:lnTo>
                <a:lnTo>
                  <a:pt x="51" y="30"/>
                </a:lnTo>
                <a:lnTo>
                  <a:pt x="52" y="31"/>
                </a:lnTo>
                <a:lnTo>
                  <a:pt x="53" y="31"/>
                </a:lnTo>
                <a:lnTo>
                  <a:pt x="54" y="31"/>
                </a:lnTo>
                <a:lnTo>
                  <a:pt x="56" y="30"/>
                </a:lnTo>
                <a:lnTo>
                  <a:pt x="57" y="29"/>
                </a:lnTo>
                <a:lnTo>
                  <a:pt x="60" y="28"/>
                </a:lnTo>
                <a:lnTo>
                  <a:pt x="63" y="29"/>
                </a:lnTo>
                <a:lnTo>
                  <a:pt x="64" y="29"/>
                </a:lnTo>
                <a:lnTo>
                  <a:pt x="65" y="29"/>
                </a:lnTo>
                <a:lnTo>
                  <a:pt x="66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0" y="28"/>
                </a:lnTo>
                <a:lnTo>
                  <a:pt x="71" y="28"/>
                </a:lnTo>
                <a:lnTo>
                  <a:pt x="72" y="28"/>
                </a:lnTo>
                <a:lnTo>
                  <a:pt x="73" y="28"/>
                </a:lnTo>
                <a:lnTo>
                  <a:pt x="74" y="28"/>
                </a:lnTo>
                <a:lnTo>
                  <a:pt x="75" y="29"/>
                </a:lnTo>
                <a:lnTo>
                  <a:pt x="75" y="28"/>
                </a:lnTo>
                <a:lnTo>
                  <a:pt x="76" y="29"/>
                </a:lnTo>
                <a:lnTo>
                  <a:pt x="77" y="29"/>
                </a:lnTo>
                <a:lnTo>
                  <a:pt x="77" y="28"/>
                </a:lnTo>
                <a:lnTo>
                  <a:pt x="78" y="28"/>
                </a:lnTo>
                <a:lnTo>
                  <a:pt x="79" y="28"/>
                </a:lnTo>
                <a:lnTo>
                  <a:pt x="80" y="29"/>
                </a:lnTo>
                <a:lnTo>
                  <a:pt x="82" y="29"/>
                </a:lnTo>
                <a:lnTo>
                  <a:pt x="83" y="30"/>
                </a:lnTo>
                <a:lnTo>
                  <a:pt x="85" y="30"/>
                </a:lnTo>
                <a:lnTo>
                  <a:pt x="86" y="31"/>
                </a:lnTo>
                <a:lnTo>
                  <a:pt x="86" y="32"/>
                </a:lnTo>
                <a:lnTo>
                  <a:pt x="86" y="33"/>
                </a:lnTo>
                <a:lnTo>
                  <a:pt x="87" y="33"/>
                </a:lnTo>
                <a:lnTo>
                  <a:pt x="88" y="33"/>
                </a:lnTo>
                <a:lnTo>
                  <a:pt x="89" y="33"/>
                </a:lnTo>
                <a:lnTo>
                  <a:pt x="90" y="33"/>
                </a:lnTo>
                <a:lnTo>
                  <a:pt x="91" y="33"/>
                </a:lnTo>
                <a:lnTo>
                  <a:pt x="92" y="33"/>
                </a:lnTo>
                <a:lnTo>
                  <a:pt x="93" y="32"/>
                </a:lnTo>
                <a:lnTo>
                  <a:pt x="95" y="33"/>
                </a:lnTo>
                <a:lnTo>
                  <a:pt x="97" y="33"/>
                </a:lnTo>
                <a:lnTo>
                  <a:pt x="98" y="35"/>
                </a:lnTo>
                <a:lnTo>
                  <a:pt x="99" y="35"/>
                </a:lnTo>
                <a:lnTo>
                  <a:pt x="101" y="35"/>
                </a:lnTo>
                <a:lnTo>
                  <a:pt x="102" y="34"/>
                </a:lnTo>
                <a:lnTo>
                  <a:pt x="102" y="33"/>
                </a:lnTo>
                <a:lnTo>
                  <a:pt x="103" y="34"/>
                </a:lnTo>
                <a:lnTo>
                  <a:pt x="103" y="35"/>
                </a:lnTo>
                <a:lnTo>
                  <a:pt x="104" y="34"/>
                </a:lnTo>
                <a:lnTo>
                  <a:pt x="106" y="35"/>
                </a:lnTo>
                <a:lnTo>
                  <a:pt x="107" y="35"/>
                </a:lnTo>
                <a:lnTo>
                  <a:pt x="109" y="35"/>
                </a:lnTo>
                <a:lnTo>
                  <a:pt x="110" y="36"/>
                </a:lnTo>
                <a:lnTo>
                  <a:pt x="111" y="36"/>
                </a:lnTo>
                <a:lnTo>
                  <a:pt x="112" y="36"/>
                </a:lnTo>
                <a:lnTo>
                  <a:pt x="113" y="36"/>
                </a:lnTo>
                <a:lnTo>
                  <a:pt x="115" y="37"/>
                </a:lnTo>
                <a:lnTo>
                  <a:pt x="116" y="36"/>
                </a:lnTo>
                <a:lnTo>
                  <a:pt x="117" y="36"/>
                </a:lnTo>
                <a:lnTo>
                  <a:pt x="118" y="36"/>
                </a:lnTo>
                <a:lnTo>
                  <a:pt x="119" y="37"/>
                </a:lnTo>
                <a:lnTo>
                  <a:pt x="121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40"/>
                </a:lnTo>
                <a:lnTo>
                  <a:pt x="125" y="41"/>
                </a:lnTo>
                <a:lnTo>
                  <a:pt x="126" y="41"/>
                </a:lnTo>
                <a:lnTo>
                  <a:pt x="126" y="42"/>
                </a:lnTo>
                <a:lnTo>
                  <a:pt x="127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4"/>
                </a:lnTo>
                <a:lnTo>
                  <a:pt x="132" y="44"/>
                </a:lnTo>
                <a:lnTo>
                  <a:pt x="133" y="45"/>
                </a:lnTo>
                <a:lnTo>
                  <a:pt x="135" y="45"/>
                </a:lnTo>
                <a:lnTo>
                  <a:pt x="135" y="46"/>
                </a:lnTo>
                <a:lnTo>
                  <a:pt x="138" y="46"/>
                </a:lnTo>
                <a:lnTo>
                  <a:pt x="139" y="46"/>
                </a:lnTo>
                <a:lnTo>
                  <a:pt x="140" y="46"/>
                </a:lnTo>
                <a:lnTo>
                  <a:pt x="141" y="46"/>
                </a:lnTo>
                <a:lnTo>
                  <a:pt x="143" y="46"/>
                </a:lnTo>
                <a:lnTo>
                  <a:pt x="144" y="45"/>
                </a:lnTo>
                <a:lnTo>
                  <a:pt x="144" y="46"/>
                </a:lnTo>
                <a:lnTo>
                  <a:pt x="145" y="46"/>
                </a:lnTo>
                <a:lnTo>
                  <a:pt x="146" y="46"/>
                </a:lnTo>
                <a:lnTo>
                  <a:pt x="150" y="45"/>
                </a:lnTo>
                <a:lnTo>
                  <a:pt x="152" y="46"/>
                </a:lnTo>
                <a:lnTo>
                  <a:pt x="155" y="44"/>
                </a:lnTo>
                <a:lnTo>
                  <a:pt x="155" y="45"/>
                </a:lnTo>
                <a:lnTo>
                  <a:pt x="157" y="46"/>
                </a:lnTo>
                <a:lnTo>
                  <a:pt x="158" y="46"/>
                </a:lnTo>
                <a:lnTo>
                  <a:pt x="159" y="46"/>
                </a:lnTo>
                <a:lnTo>
                  <a:pt x="160" y="46"/>
                </a:lnTo>
                <a:lnTo>
                  <a:pt x="164" y="46"/>
                </a:lnTo>
                <a:lnTo>
                  <a:pt x="165" y="46"/>
                </a:lnTo>
                <a:lnTo>
                  <a:pt x="167" y="46"/>
                </a:lnTo>
                <a:lnTo>
                  <a:pt x="167" y="47"/>
                </a:lnTo>
                <a:lnTo>
                  <a:pt x="167" y="48"/>
                </a:lnTo>
                <a:lnTo>
                  <a:pt x="167" y="49"/>
                </a:lnTo>
                <a:lnTo>
                  <a:pt x="168" y="48"/>
                </a:lnTo>
                <a:lnTo>
                  <a:pt x="169" y="49"/>
                </a:lnTo>
                <a:lnTo>
                  <a:pt x="170" y="49"/>
                </a:lnTo>
                <a:lnTo>
                  <a:pt x="170" y="51"/>
                </a:lnTo>
                <a:lnTo>
                  <a:pt x="170" y="52"/>
                </a:lnTo>
                <a:lnTo>
                  <a:pt x="171" y="53"/>
                </a:lnTo>
                <a:lnTo>
                  <a:pt x="173" y="54"/>
                </a:lnTo>
                <a:lnTo>
                  <a:pt x="173" y="55"/>
                </a:lnTo>
                <a:lnTo>
                  <a:pt x="174" y="54"/>
                </a:lnTo>
                <a:lnTo>
                  <a:pt x="174" y="53"/>
                </a:lnTo>
                <a:lnTo>
                  <a:pt x="173" y="52"/>
                </a:lnTo>
                <a:lnTo>
                  <a:pt x="174" y="52"/>
                </a:lnTo>
                <a:lnTo>
                  <a:pt x="175" y="51"/>
                </a:lnTo>
                <a:lnTo>
                  <a:pt x="176" y="51"/>
                </a:lnTo>
                <a:lnTo>
                  <a:pt x="176" y="50"/>
                </a:lnTo>
                <a:lnTo>
                  <a:pt x="178" y="50"/>
                </a:lnTo>
                <a:lnTo>
                  <a:pt x="178" y="51"/>
                </a:lnTo>
                <a:lnTo>
                  <a:pt x="179" y="50"/>
                </a:lnTo>
                <a:lnTo>
                  <a:pt x="180" y="51"/>
                </a:lnTo>
                <a:lnTo>
                  <a:pt x="181" y="51"/>
                </a:lnTo>
                <a:lnTo>
                  <a:pt x="181" y="49"/>
                </a:lnTo>
                <a:lnTo>
                  <a:pt x="182" y="49"/>
                </a:lnTo>
                <a:lnTo>
                  <a:pt x="183" y="49"/>
                </a:lnTo>
                <a:lnTo>
                  <a:pt x="184" y="49"/>
                </a:lnTo>
                <a:lnTo>
                  <a:pt x="184" y="48"/>
                </a:lnTo>
                <a:lnTo>
                  <a:pt x="185" y="48"/>
                </a:lnTo>
                <a:lnTo>
                  <a:pt x="184" y="47"/>
                </a:lnTo>
                <a:lnTo>
                  <a:pt x="186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4"/>
                </a:lnTo>
                <a:lnTo>
                  <a:pt x="185" y="44"/>
                </a:lnTo>
                <a:lnTo>
                  <a:pt x="185" y="43"/>
                </a:lnTo>
                <a:lnTo>
                  <a:pt x="186" y="43"/>
                </a:lnTo>
                <a:lnTo>
                  <a:pt x="184" y="42"/>
                </a:lnTo>
                <a:lnTo>
                  <a:pt x="184" y="41"/>
                </a:lnTo>
                <a:lnTo>
                  <a:pt x="183" y="40"/>
                </a:lnTo>
                <a:lnTo>
                  <a:pt x="182" y="39"/>
                </a:lnTo>
                <a:lnTo>
                  <a:pt x="183" y="39"/>
                </a:lnTo>
                <a:lnTo>
                  <a:pt x="183" y="38"/>
                </a:lnTo>
                <a:lnTo>
                  <a:pt x="184" y="37"/>
                </a:lnTo>
                <a:lnTo>
                  <a:pt x="183" y="37"/>
                </a:lnTo>
                <a:lnTo>
                  <a:pt x="184" y="36"/>
                </a:lnTo>
                <a:lnTo>
                  <a:pt x="183" y="36"/>
                </a:lnTo>
                <a:lnTo>
                  <a:pt x="182" y="36"/>
                </a:lnTo>
                <a:lnTo>
                  <a:pt x="181" y="36"/>
                </a:lnTo>
                <a:lnTo>
                  <a:pt x="182" y="36"/>
                </a:lnTo>
                <a:lnTo>
                  <a:pt x="181" y="35"/>
                </a:lnTo>
                <a:lnTo>
                  <a:pt x="181" y="33"/>
                </a:lnTo>
                <a:lnTo>
                  <a:pt x="181" y="32"/>
                </a:lnTo>
                <a:lnTo>
                  <a:pt x="182" y="32"/>
                </a:lnTo>
                <a:lnTo>
                  <a:pt x="182" y="31"/>
                </a:lnTo>
                <a:lnTo>
                  <a:pt x="184" y="30"/>
                </a:lnTo>
                <a:lnTo>
                  <a:pt x="183" y="29"/>
                </a:lnTo>
                <a:lnTo>
                  <a:pt x="184" y="29"/>
                </a:lnTo>
                <a:lnTo>
                  <a:pt x="184" y="28"/>
                </a:lnTo>
                <a:lnTo>
                  <a:pt x="184" y="27"/>
                </a:lnTo>
                <a:lnTo>
                  <a:pt x="184" y="26"/>
                </a:lnTo>
                <a:lnTo>
                  <a:pt x="186" y="26"/>
                </a:lnTo>
                <a:lnTo>
                  <a:pt x="187" y="26"/>
                </a:lnTo>
                <a:lnTo>
                  <a:pt x="187" y="24"/>
                </a:lnTo>
                <a:lnTo>
                  <a:pt x="187" y="25"/>
                </a:lnTo>
                <a:lnTo>
                  <a:pt x="188" y="25"/>
                </a:lnTo>
                <a:lnTo>
                  <a:pt x="189" y="25"/>
                </a:lnTo>
                <a:lnTo>
                  <a:pt x="190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3" y="23"/>
                </a:lnTo>
                <a:lnTo>
                  <a:pt x="194" y="23"/>
                </a:lnTo>
                <a:lnTo>
                  <a:pt x="194" y="22"/>
                </a:lnTo>
                <a:lnTo>
                  <a:pt x="195" y="22"/>
                </a:lnTo>
                <a:lnTo>
                  <a:pt x="195" y="21"/>
                </a:lnTo>
                <a:lnTo>
                  <a:pt x="196" y="21"/>
                </a:lnTo>
                <a:lnTo>
                  <a:pt x="196" y="20"/>
                </a:lnTo>
                <a:lnTo>
                  <a:pt x="197" y="20"/>
                </a:lnTo>
                <a:lnTo>
                  <a:pt x="198" y="20"/>
                </a:lnTo>
                <a:lnTo>
                  <a:pt x="202" y="20"/>
                </a:lnTo>
                <a:lnTo>
                  <a:pt x="204" y="20"/>
                </a:lnTo>
                <a:lnTo>
                  <a:pt x="204" y="21"/>
                </a:lnTo>
                <a:lnTo>
                  <a:pt x="204" y="22"/>
                </a:lnTo>
                <a:lnTo>
                  <a:pt x="205" y="23"/>
                </a:lnTo>
                <a:lnTo>
                  <a:pt x="206" y="23"/>
                </a:lnTo>
                <a:lnTo>
                  <a:pt x="207" y="23"/>
                </a:lnTo>
                <a:lnTo>
                  <a:pt x="206" y="20"/>
                </a:lnTo>
                <a:lnTo>
                  <a:pt x="208" y="21"/>
                </a:lnTo>
                <a:lnTo>
                  <a:pt x="208" y="23"/>
                </a:lnTo>
                <a:lnTo>
                  <a:pt x="209" y="24"/>
                </a:lnTo>
                <a:lnTo>
                  <a:pt x="210" y="23"/>
                </a:lnTo>
                <a:lnTo>
                  <a:pt x="210" y="22"/>
                </a:lnTo>
                <a:lnTo>
                  <a:pt x="211" y="20"/>
                </a:lnTo>
                <a:lnTo>
                  <a:pt x="213" y="23"/>
                </a:lnTo>
                <a:lnTo>
                  <a:pt x="213" y="22"/>
                </a:lnTo>
                <a:lnTo>
                  <a:pt x="214" y="21"/>
                </a:lnTo>
                <a:lnTo>
                  <a:pt x="215" y="20"/>
                </a:lnTo>
                <a:lnTo>
                  <a:pt x="216" y="20"/>
                </a:lnTo>
                <a:lnTo>
                  <a:pt x="219" y="19"/>
                </a:lnTo>
                <a:lnTo>
                  <a:pt x="220" y="20"/>
                </a:lnTo>
                <a:lnTo>
                  <a:pt x="220" y="21"/>
                </a:lnTo>
                <a:lnTo>
                  <a:pt x="221" y="21"/>
                </a:lnTo>
                <a:lnTo>
                  <a:pt x="222" y="20"/>
                </a:lnTo>
                <a:lnTo>
                  <a:pt x="221" y="17"/>
                </a:lnTo>
                <a:lnTo>
                  <a:pt x="222" y="17"/>
                </a:lnTo>
                <a:lnTo>
                  <a:pt x="223" y="17"/>
                </a:lnTo>
                <a:lnTo>
                  <a:pt x="223" y="16"/>
                </a:lnTo>
                <a:lnTo>
                  <a:pt x="224" y="15"/>
                </a:lnTo>
                <a:lnTo>
                  <a:pt x="225" y="13"/>
                </a:lnTo>
                <a:lnTo>
                  <a:pt x="226" y="13"/>
                </a:lnTo>
                <a:lnTo>
                  <a:pt x="227" y="12"/>
                </a:lnTo>
                <a:lnTo>
                  <a:pt x="226" y="10"/>
                </a:lnTo>
                <a:lnTo>
                  <a:pt x="227" y="10"/>
                </a:lnTo>
                <a:lnTo>
                  <a:pt x="228" y="8"/>
                </a:lnTo>
                <a:lnTo>
                  <a:pt x="228" y="7"/>
                </a:lnTo>
                <a:lnTo>
                  <a:pt x="230" y="8"/>
                </a:lnTo>
                <a:lnTo>
                  <a:pt x="231" y="8"/>
                </a:lnTo>
                <a:lnTo>
                  <a:pt x="233" y="7"/>
                </a:lnTo>
                <a:lnTo>
                  <a:pt x="233" y="6"/>
                </a:lnTo>
                <a:lnTo>
                  <a:pt x="231" y="7"/>
                </a:lnTo>
                <a:lnTo>
                  <a:pt x="230" y="6"/>
                </a:lnTo>
                <a:lnTo>
                  <a:pt x="230" y="4"/>
                </a:lnTo>
                <a:lnTo>
                  <a:pt x="232" y="3"/>
                </a:lnTo>
                <a:lnTo>
                  <a:pt x="233" y="4"/>
                </a:lnTo>
                <a:lnTo>
                  <a:pt x="233" y="6"/>
                </a:lnTo>
                <a:lnTo>
                  <a:pt x="236" y="5"/>
                </a:lnTo>
                <a:lnTo>
                  <a:pt x="236" y="4"/>
                </a:lnTo>
                <a:lnTo>
                  <a:pt x="237" y="5"/>
                </a:lnTo>
                <a:lnTo>
                  <a:pt x="237" y="4"/>
                </a:lnTo>
                <a:lnTo>
                  <a:pt x="238" y="5"/>
                </a:lnTo>
                <a:lnTo>
                  <a:pt x="239" y="4"/>
                </a:lnTo>
                <a:lnTo>
                  <a:pt x="239" y="5"/>
                </a:lnTo>
                <a:lnTo>
                  <a:pt x="239" y="4"/>
                </a:lnTo>
                <a:lnTo>
                  <a:pt x="239" y="5"/>
                </a:lnTo>
                <a:lnTo>
                  <a:pt x="240" y="5"/>
                </a:lnTo>
                <a:lnTo>
                  <a:pt x="241" y="5"/>
                </a:lnTo>
                <a:lnTo>
                  <a:pt x="242" y="5"/>
                </a:lnTo>
                <a:lnTo>
                  <a:pt x="241" y="6"/>
                </a:lnTo>
                <a:lnTo>
                  <a:pt x="242" y="7"/>
                </a:lnTo>
                <a:lnTo>
                  <a:pt x="243" y="7"/>
                </a:lnTo>
                <a:lnTo>
                  <a:pt x="244" y="7"/>
                </a:lnTo>
                <a:lnTo>
                  <a:pt x="245" y="7"/>
                </a:lnTo>
                <a:lnTo>
                  <a:pt x="246" y="9"/>
                </a:lnTo>
                <a:lnTo>
                  <a:pt x="247" y="10"/>
                </a:lnTo>
                <a:lnTo>
                  <a:pt x="247" y="11"/>
                </a:lnTo>
                <a:lnTo>
                  <a:pt x="248" y="11"/>
                </a:lnTo>
                <a:lnTo>
                  <a:pt x="248" y="12"/>
                </a:lnTo>
                <a:lnTo>
                  <a:pt x="249" y="13"/>
                </a:lnTo>
                <a:lnTo>
                  <a:pt x="250" y="12"/>
                </a:lnTo>
                <a:lnTo>
                  <a:pt x="250" y="13"/>
                </a:lnTo>
                <a:lnTo>
                  <a:pt x="250" y="12"/>
                </a:lnTo>
                <a:lnTo>
                  <a:pt x="249" y="12"/>
                </a:lnTo>
                <a:lnTo>
                  <a:pt x="250" y="12"/>
                </a:lnTo>
                <a:lnTo>
                  <a:pt x="250" y="11"/>
                </a:lnTo>
                <a:lnTo>
                  <a:pt x="249" y="10"/>
                </a:lnTo>
                <a:lnTo>
                  <a:pt x="250" y="10"/>
                </a:lnTo>
                <a:lnTo>
                  <a:pt x="249" y="9"/>
                </a:lnTo>
                <a:lnTo>
                  <a:pt x="250" y="9"/>
                </a:lnTo>
                <a:lnTo>
                  <a:pt x="251" y="7"/>
                </a:lnTo>
                <a:lnTo>
                  <a:pt x="253" y="7"/>
                </a:lnTo>
                <a:lnTo>
                  <a:pt x="254" y="6"/>
                </a:lnTo>
                <a:lnTo>
                  <a:pt x="255" y="7"/>
                </a:lnTo>
                <a:lnTo>
                  <a:pt x="255" y="6"/>
                </a:lnTo>
                <a:lnTo>
                  <a:pt x="255" y="5"/>
                </a:lnTo>
                <a:lnTo>
                  <a:pt x="256" y="5"/>
                </a:lnTo>
                <a:lnTo>
                  <a:pt x="256" y="6"/>
                </a:lnTo>
                <a:lnTo>
                  <a:pt x="257" y="7"/>
                </a:lnTo>
                <a:lnTo>
                  <a:pt x="258" y="7"/>
                </a:lnTo>
                <a:lnTo>
                  <a:pt x="259" y="7"/>
                </a:lnTo>
                <a:lnTo>
                  <a:pt x="259" y="8"/>
                </a:lnTo>
                <a:lnTo>
                  <a:pt x="260" y="8"/>
                </a:lnTo>
                <a:lnTo>
                  <a:pt x="260" y="7"/>
                </a:lnTo>
                <a:lnTo>
                  <a:pt x="261" y="7"/>
                </a:lnTo>
                <a:lnTo>
                  <a:pt x="262" y="6"/>
                </a:lnTo>
                <a:lnTo>
                  <a:pt x="261" y="5"/>
                </a:lnTo>
                <a:lnTo>
                  <a:pt x="261" y="6"/>
                </a:lnTo>
                <a:lnTo>
                  <a:pt x="260" y="5"/>
                </a:lnTo>
                <a:lnTo>
                  <a:pt x="261" y="4"/>
                </a:lnTo>
                <a:lnTo>
                  <a:pt x="261" y="5"/>
                </a:lnTo>
                <a:lnTo>
                  <a:pt x="262" y="4"/>
                </a:lnTo>
                <a:lnTo>
                  <a:pt x="262" y="5"/>
                </a:lnTo>
                <a:lnTo>
                  <a:pt x="262" y="7"/>
                </a:lnTo>
                <a:lnTo>
                  <a:pt x="263" y="6"/>
                </a:lnTo>
                <a:lnTo>
                  <a:pt x="264" y="7"/>
                </a:lnTo>
                <a:lnTo>
                  <a:pt x="265" y="7"/>
                </a:lnTo>
                <a:lnTo>
                  <a:pt x="266" y="6"/>
                </a:lnTo>
                <a:lnTo>
                  <a:pt x="267" y="4"/>
                </a:lnTo>
                <a:lnTo>
                  <a:pt x="267" y="6"/>
                </a:lnTo>
                <a:lnTo>
                  <a:pt x="268" y="6"/>
                </a:lnTo>
                <a:lnTo>
                  <a:pt x="268" y="5"/>
                </a:lnTo>
                <a:lnTo>
                  <a:pt x="269" y="5"/>
                </a:lnTo>
                <a:lnTo>
                  <a:pt x="270" y="5"/>
                </a:lnTo>
                <a:lnTo>
                  <a:pt x="271" y="5"/>
                </a:lnTo>
                <a:lnTo>
                  <a:pt x="272" y="6"/>
                </a:lnTo>
                <a:lnTo>
                  <a:pt x="273" y="6"/>
                </a:lnTo>
                <a:lnTo>
                  <a:pt x="272" y="4"/>
                </a:lnTo>
                <a:lnTo>
                  <a:pt x="273" y="4"/>
                </a:lnTo>
                <a:lnTo>
                  <a:pt x="274" y="4"/>
                </a:lnTo>
                <a:lnTo>
                  <a:pt x="275" y="4"/>
                </a:lnTo>
                <a:lnTo>
                  <a:pt x="275" y="6"/>
                </a:lnTo>
                <a:lnTo>
                  <a:pt x="274" y="7"/>
                </a:lnTo>
                <a:lnTo>
                  <a:pt x="275" y="7"/>
                </a:lnTo>
                <a:lnTo>
                  <a:pt x="277" y="5"/>
                </a:lnTo>
                <a:lnTo>
                  <a:pt x="276" y="4"/>
                </a:lnTo>
                <a:lnTo>
                  <a:pt x="277" y="4"/>
                </a:lnTo>
                <a:lnTo>
                  <a:pt x="277" y="5"/>
                </a:lnTo>
                <a:lnTo>
                  <a:pt x="279" y="4"/>
                </a:lnTo>
                <a:lnTo>
                  <a:pt x="280" y="4"/>
                </a:lnTo>
                <a:lnTo>
                  <a:pt x="280" y="5"/>
                </a:lnTo>
                <a:lnTo>
                  <a:pt x="282" y="5"/>
                </a:lnTo>
                <a:lnTo>
                  <a:pt x="282" y="6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5" y="7"/>
                </a:lnTo>
                <a:lnTo>
                  <a:pt x="284" y="8"/>
                </a:lnTo>
                <a:lnTo>
                  <a:pt x="285" y="8"/>
                </a:lnTo>
                <a:lnTo>
                  <a:pt x="285" y="9"/>
                </a:lnTo>
                <a:lnTo>
                  <a:pt x="285" y="10"/>
                </a:lnTo>
                <a:lnTo>
                  <a:pt x="286" y="10"/>
                </a:lnTo>
                <a:lnTo>
                  <a:pt x="286" y="9"/>
                </a:lnTo>
                <a:lnTo>
                  <a:pt x="287" y="10"/>
                </a:lnTo>
                <a:lnTo>
                  <a:pt x="288" y="11"/>
                </a:lnTo>
                <a:lnTo>
                  <a:pt x="288" y="10"/>
                </a:lnTo>
                <a:lnTo>
                  <a:pt x="288" y="11"/>
                </a:lnTo>
                <a:lnTo>
                  <a:pt x="289" y="11"/>
                </a:lnTo>
                <a:lnTo>
                  <a:pt x="289" y="10"/>
                </a:lnTo>
                <a:lnTo>
                  <a:pt x="288" y="10"/>
                </a:lnTo>
                <a:lnTo>
                  <a:pt x="289" y="10"/>
                </a:lnTo>
                <a:lnTo>
                  <a:pt x="290" y="11"/>
                </a:lnTo>
                <a:lnTo>
                  <a:pt x="291" y="11"/>
                </a:lnTo>
                <a:lnTo>
                  <a:pt x="291" y="13"/>
                </a:lnTo>
                <a:lnTo>
                  <a:pt x="292" y="13"/>
                </a:lnTo>
                <a:lnTo>
                  <a:pt x="291" y="14"/>
                </a:lnTo>
                <a:lnTo>
                  <a:pt x="292" y="15"/>
                </a:lnTo>
                <a:lnTo>
                  <a:pt x="294" y="14"/>
                </a:lnTo>
                <a:lnTo>
                  <a:pt x="295" y="16"/>
                </a:lnTo>
                <a:lnTo>
                  <a:pt x="296" y="16"/>
                </a:lnTo>
                <a:lnTo>
                  <a:pt x="295" y="17"/>
                </a:lnTo>
                <a:lnTo>
                  <a:pt x="296" y="17"/>
                </a:lnTo>
                <a:lnTo>
                  <a:pt x="297" y="17"/>
                </a:lnTo>
                <a:lnTo>
                  <a:pt x="298" y="17"/>
                </a:lnTo>
                <a:lnTo>
                  <a:pt x="298" y="18"/>
                </a:lnTo>
                <a:lnTo>
                  <a:pt x="299" y="17"/>
                </a:lnTo>
                <a:lnTo>
                  <a:pt x="300" y="17"/>
                </a:lnTo>
                <a:lnTo>
                  <a:pt x="299" y="18"/>
                </a:lnTo>
                <a:lnTo>
                  <a:pt x="300" y="19"/>
                </a:lnTo>
                <a:lnTo>
                  <a:pt x="300" y="18"/>
                </a:lnTo>
                <a:lnTo>
                  <a:pt x="301" y="18"/>
                </a:lnTo>
                <a:lnTo>
                  <a:pt x="301" y="20"/>
                </a:lnTo>
                <a:lnTo>
                  <a:pt x="301" y="19"/>
                </a:lnTo>
                <a:lnTo>
                  <a:pt x="302" y="19"/>
                </a:lnTo>
                <a:lnTo>
                  <a:pt x="303" y="19"/>
                </a:lnTo>
                <a:lnTo>
                  <a:pt x="302" y="20"/>
                </a:lnTo>
                <a:lnTo>
                  <a:pt x="303" y="20"/>
                </a:lnTo>
                <a:lnTo>
                  <a:pt x="303" y="18"/>
                </a:lnTo>
                <a:lnTo>
                  <a:pt x="303" y="20"/>
                </a:lnTo>
                <a:lnTo>
                  <a:pt x="305" y="20"/>
                </a:lnTo>
                <a:lnTo>
                  <a:pt x="305" y="19"/>
                </a:lnTo>
                <a:lnTo>
                  <a:pt x="306" y="19"/>
                </a:lnTo>
                <a:lnTo>
                  <a:pt x="306" y="20"/>
                </a:lnTo>
                <a:lnTo>
                  <a:pt x="306" y="19"/>
                </a:lnTo>
                <a:lnTo>
                  <a:pt x="306" y="18"/>
                </a:lnTo>
                <a:lnTo>
                  <a:pt x="306" y="19"/>
                </a:lnTo>
                <a:lnTo>
                  <a:pt x="307" y="20"/>
                </a:lnTo>
                <a:lnTo>
                  <a:pt x="308" y="19"/>
                </a:lnTo>
                <a:lnTo>
                  <a:pt x="308" y="20"/>
                </a:lnTo>
                <a:lnTo>
                  <a:pt x="308" y="19"/>
                </a:lnTo>
                <a:lnTo>
                  <a:pt x="309" y="18"/>
                </a:lnTo>
                <a:lnTo>
                  <a:pt x="308" y="18"/>
                </a:lnTo>
                <a:lnTo>
                  <a:pt x="308" y="17"/>
                </a:lnTo>
                <a:lnTo>
                  <a:pt x="309" y="17"/>
                </a:lnTo>
                <a:lnTo>
                  <a:pt x="309" y="16"/>
                </a:lnTo>
                <a:lnTo>
                  <a:pt x="310" y="17"/>
                </a:lnTo>
                <a:lnTo>
                  <a:pt x="311" y="16"/>
                </a:lnTo>
                <a:lnTo>
                  <a:pt x="311" y="15"/>
                </a:lnTo>
                <a:lnTo>
                  <a:pt x="312" y="15"/>
                </a:lnTo>
                <a:lnTo>
                  <a:pt x="313" y="15"/>
                </a:lnTo>
                <a:lnTo>
                  <a:pt x="314" y="15"/>
                </a:lnTo>
                <a:lnTo>
                  <a:pt x="314" y="14"/>
                </a:lnTo>
                <a:lnTo>
                  <a:pt x="315" y="14"/>
                </a:lnTo>
                <a:lnTo>
                  <a:pt x="315" y="13"/>
                </a:lnTo>
                <a:lnTo>
                  <a:pt x="316" y="13"/>
                </a:lnTo>
                <a:lnTo>
                  <a:pt x="316" y="14"/>
                </a:lnTo>
                <a:lnTo>
                  <a:pt x="317" y="14"/>
                </a:lnTo>
                <a:lnTo>
                  <a:pt x="317" y="13"/>
                </a:lnTo>
                <a:lnTo>
                  <a:pt x="318" y="13"/>
                </a:lnTo>
                <a:lnTo>
                  <a:pt x="319" y="13"/>
                </a:lnTo>
                <a:lnTo>
                  <a:pt x="318" y="13"/>
                </a:lnTo>
                <a:lnTo>
                  <a:pt x="319" y="13"/>
                </a:lnTo>
                <a:lnTo>
                  <a:pt x="320" y="12"/>
                </a:lnTo>
                <a:lnTo>
                  <a:pt x="320" y="11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3" y="11"/>
                </a:lnTo>
                <a:lnTo>
                  <a:pt x="323" y="10"/>
                </a:lnTo>
                <a:lnTo>
                  <a:pt x="323" y="9"/>
                </a:lnTo>
                <a:lnTo>
                  <a:pt x="323" y="8"/>
                </a:lnTo>
                <a:lnTo>
                  <a:pt x="324" y="8"/>
                </a:lnTo>
                <a:lnTo>
                  <a:pt x="324" y="9"/>
                </a:lnTo>
                <a:lnTo>
                  <a:pt x="325" y="9"/>
                </a:lnTo>
                <a:lnTo>
                  <a:pt x="324" y="8"/>
                </a:lnTo>
                <a:lnTo>
                  <a:pt x="325" y="9"/>
                </a:lnTo>
                <a:lnTo>
                  <a:pt x="325" y="8"/>
                </a:lnTo>
                <a:lnTo>
                  <a:pt x="325" y="7"/>
                </a:lnTo>
                <a:lnTo>
                  <a:pt x="326" y="7"/>
                </a:lnTo>
                <a:lnTo>
                  <a:pt x="327" y="6"/>
                </a:lnTo>
                <a:lnTo>
                  <a:pt x="327" y="5"/>
                </a:lnTo>
                <a:lnTo>
                  <a:pt x="328" y="5"/>
                </a:lnTo>
                <a:lnTo>
                  <a:pt x="329" y="4"/>
                </a:lnTo>
                <a:lnTo>
                  <a:pt x="330" y="4"/>
                </a:lnTo>
                <a:lnTo>
                  <a:pt x="331" y="4"/>
                </a:lnTo>
                <a:lnTo>
                  <a:pt x="332" y="3"/>
                </a:lnTo>
                <a:lnTo>
                  <a:pt x="332" y="4"/>
                </a:lnTo>
                <a:lnTo>
                  <a:pt x="333" y="4"/>
                </a:lnTo>
                <a:lnTo>
                  <a:pt x="334" y="4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4"/>
                </a:lnTo>
                <a:lnTo>
                  <a:pt x="337" y="3"/>
                </a:lnTo>
                <a:lnTo>
                  <a:pt x="338" y="4"/>
                </a:lnTo>
                <a:lnTo>
                  <a:pt x="339" y="3"/>
                </a:lnTo>
                <a:lnTo>
                  <a:pt x="339" y="4"/>
                </a:lnTo>
                <a:lnTo>
                  <a:pt x="340" y="4"/>
                </a:lnTo>
                <a:lnTo>
                  <a:pt x="341" y="3"/>
                </a:lnTo>
                <a:lnTo>
                  <a:pt x="342" y="3"/>
                </a:lnTo>
                <a:lnTo>
                  <a:pt x="343" y="4"/>
                </a:lnTo>
                <a:lnTo>
                  <a:pt x="344" y="4"/>
                </a:lnTo>
                <a:lnTo>
                  <a:pt x="345" y="3"/>
                </a:lnTo>
                <a:lnTo>
                  <a:pt x="346" y="3"/>
                </a:lnTo>
                <a:lnTo>
                  <a:pt x="346" y="2"/>
                </a:lnTo>
                <a:lnTo>
                  <a:pt x="346" y="1"/>
                </a:lnTo>
                <a:lnTo>
                  <a:pt x="346" y="2"/>
                </a:lnTo>
                <a:lnTo>
                  <a:pt x="347" y="2"/>
                </a:lnTo>
                <a:lnTo>
                  <a:pt x="348" y="2"/>
                </a:lnTo>
                <a:lnTo>
                  <a:pt x="347" y="1"/>
                </a:lnTo>
                <a:lnTo>
                  <a:pt x="357" y="1"/>
                </a:lnTo>
                <a:lnTo>
                  <a:pt x="364" y="1"/>
                </a:lnTo>
                <a:lnTo>
                  <a:pt x="366" y="1"/>
                </a:lnTo>
                <a:lnTo>
                  <a:pt x="367" y="1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1"/>
                </a:lnTo>
                <a:lnTo>
                  <a:pt x="371" y="1"/>
                </a:lnTo>
                <a:lnTo>
                  <a:pt x="371" y="0"/>
                </a:lnTo>
                <a:lnTo>
                  <a:pt x="371" y="1"/>
                </a:lnTo>
                <a:lnTo>
                  <a:pt x="372" y="1"/>
                </a:lnTo>
                <a:lnTo>
                  <a:pt x="373" y="1"/>
                </a:lnTo>
                <a:lnTo>
                  <a:pt x="372" y="3"/>
                </a:lnTo>
                <a:lnTo>
                  <a:pt x="372" y="7"/>
                </a:lnTo>
                <a:lnTo>
                  <a:pt x="372" y="8"/>
                </a:lnTo>
                <a:lnTo>
                  <a:pt x="372" y="12"/>
                </a:lnTo>
                <a:lnTo>
                  <a:pt x="374" y="15"/>
                </a:lnTo>
                <a:lnTo>
                  <a:pt x="375" y="15"/>
                </a:lnTo>
                <a:lnTo>
                  <a:pt x="377" y="15"/>
                </a:lnTo>
                <a:lnTo>
                  <a:pt x="378" y="15"/>
                </a:lnTo>
                <a:lnTo>
                  <a:pt x="378" y="17"/>
                </a:lnTo>
                <a:lnTo>
                  <a:pt x="378" y="19"/>
                </a:lnTo>
                <a:lnTo>
                  <a:pt x="379" y="20"/>
                </a:lnTo>
                <a:lnTo>
                  <a:pt x="380" y="19"/>
                </a:lnTo>
                <a:lnTo>
                  <a:pt x="380" y="20"/>
                </a:lnTo>
                <a:lnTo>
                  <a:pt x="379" y="20"/>
                </a:lnTo>
                <a:lnTo>
                  <a:pt x="378" y="23"/>
                </a:lnTo>
                <a:lnTo>
                  <a:pt x="376" y="26"/>
                </a:lnTo>
                <a:lnTo>
                  <a:pt x="375" y="29"/>
                </a:lnTo>
                <a:lnTo>
                  <a:pt x="373" y="33"/>
                </a:lnTo>
                <a:lnTo>
                  <a:pt x="372" y="34"/>
                </a:lnTo>
                <a:lnTo>
                  <a:pt x="372" y="36"/>
                </a:lnTo>
                <a:lnTo>
                  <a:pt x="373" y="36"/>
                </a:lnTo>
                <a:lnTo>
                  <a:pt x="372" y="38"/>
                </a:lnTo>
                <a:lnTo>
                  <a:pt x="370" y="40"/>
                </a:lnTo>
                <a:lnTo>
                  <a:pt x="369" y="42"/>
                </a:lnTo>
                <a:lnTo>
                  <a:pt x="368" y="45"/>
                </a:lnTo>
                <a:lnTo>
                  <a:pt x="367" y="48"/>
                </a:lnTo>
                <a:lnTo>
                  <a:pt x="366" y="52"/>
                </a:lnTo>
                <a:lnTo>
                  <a:pt x="366" y="53"/>
                </a:lnTo>
                <a:lnTo>
                  <a:pt x="367" y="54"/>
                </a:lnTo>
                <a:lnTo>
                  <a:pt x="366" y="55"/>
                </a:lnTo>
                <a:lnTo>
                  <a:pt x="367" y="58"/>
                </a:lnTo>
                <a:lnTo>
                  <a:pt x="367" y="59"/>
                </a:lnTo>
                <a:lnTo>
                  <a:pt x="368" y="59"/>
                </a:lnTo>
                <a:lnTo>
                  <a:pt x="369" y="59"/>
                </a:lnTo>
                <a:lnTo>
                  <a:pt x="370" y="60"/>
                </a:lnTo>
                <a:lnTo>
                  <a:pt x="371" y="61"/>
                </a:lnTo>
                <a:lnTo>
                  <a:pt x="372" y="60"/>
                </a:lnTo>
                <a:lnTo>
                  <a:pt x="372" y="59"/>
                </a:lnTo>
                <a:lnTo>
                  <a:pt x="373" y="60"/>
                </a:lnTo>
                <a:lnTo>
                  <a:pt x="373" y="61"/>
                </a:lnTo>
                <a:lnTo>
                  <a:pt x="374" y="61"/>
                </a:lnTo>
                <a:lnTo>
                  <a:pt x="373" y="61"/>
                </a:lnTo>
                <a:lnTo>
                  <a:pt x="372" y="62"/>
                </a:lnTo>
                <a:lnTo>
                  <a:pt x="372" y="63"/>
                </a:lnTo>
                <a:lnTo>
                  <a:pt x="371" y="63"/>
                </a:lnTo>
                <a:lnTo>
                  <a:pt x="370" y="64"/>
                </a:lnTo>
                <a:lnTo>
                  <a:pt x="369" y="66"/>
                </a:lnTo>
                <a:lnTo>
                  <a:pt x="369" y="68"/>
                </a:lnTo>
                <a:lnTo>
                  <a:pt x="369" y="69"/>
                </a:lnTo>
                <a:lnTo>
                  <a:pt x="369" y="70"/>
                </a:lnTo>
                <a:lnTo>
                  <a:pt x="370" y="71"/>
                </a:lnTo>
                <a:lnTo>
                  <a:pt x="371" y="71"/>
                </a:lnTo>
                <a:lnTo>
                  <a:pt x="370" y="72"/>
                </a:lnTo>
                <a:lnTo>
                  <a:pt x="370" y="73"/>
                </a:lnTo>
                <a:lnTo>
                  <a:pt x="371" y="73"/>
                </a:lnTo>
                <a:lnTo>
                  <a:pt x="370" y="73"/>
                </a:lnTo>
                <a:lnTo>
                  <a:pt x="371" y="74"/>
                </a:lnTo>
                <a:lnTo>
                  <a:pt x="370" y="74"/>
                </a:lnTo>
                <a:lnTo>
                  <a:pt x="370" y="75"/>
                </a:lnTo>
                <a:lnTo>
                  <a:pt x="371" y="76"/>
                </a:lnTo>
                <a:lnTo>
                  <a:pt x="372" y="76"/>
                </a:lnTo>
                <a:lnTo>
                  <a:pt x="372" y="75"/>
                </a:lnTo>
                <a:lnTo>
                  <a:pt x="373" y="75"/>
                </a:lnTo>
                <a:lnTo>
                  <a:pt x="374" y="75"/>
                </a:lnTo>
                <a:lnTo>
                  <a:pt x="374" y="76"/>
                </a:lnTo>
                <a:lnTo>
                  <a:pt x="374" y="77"/>
                </a:lnTo>
                <a:lnTo>
                  <a:pt x="375" y="76"/>
                </a:lnTo>
                <a:lnTo>
                  <a:pt x="375" y="77"/>
                </a:lnTo>
                <a:lnTo>
                  <a:pt x="375" y="78"/>
                </a:lnTo>
                <a:lnTo>
                  <a:pt x="374" y="78"/>
                </a:lnTo>
                <a:lnTo>
                  <a:pt x="373" y="79"/>
                </a:lnTo>
                <a:lnTo>
                  <a:pt x="373" y="81"/>
                </a:lnTo>
                <a:lnTo>
                  <a:pt x="373" y="82"/>
                </a:lnTo>
                <a:lnTo>
                  <a:pt x="372" y="82"/>
                </a:lnTo>
                <a:lnTo>
                  <a:pt x="372" y="83"/>
                </a:lnTo>
                <a:lnTo>
                  <a:pt x="372" y="85"/>
                </a:lnTo>
                <a:lnTo>
                  <a:pt x="374" y="87"/>
                </a:lnTo>
                <a:lnTo>
                  <a:pt x="375" y="88"/>
                </a:lnTo>
                <a:lnTo>
                  <a:pt x="375" y="87"/>
                </a:lnTo>
                <a:lnTo>
                  <a:pt x="375" y="88"/>
                </a:lnTo>
                <a:lnTo>
                  <a:pt x="376" y="88"/>
                </a:lnTo>
                <a:lnTo>
                  <a:pt x="377" y="87"/>
                </a:lnTo>
                <a:lnTo>
                  <a:pt x="377" y="86"/>
                </a:lnTo>
                <a:lnTo>
                  <a:pt x="378" y="85"/>
                </a:lnTo>
                <a:lnTo>
                  <a:pt x="378" y="84"/>
                </a:lnTo>
                <a:lnTo>
                  <a:pt x="379" y="84"/>
                </a:lnTo>
                <a:lnTo>
                  <a:pt x="378" y="85"/>
                </a:lnTo>
                <a:lnTo>
                  <a:pt x="379" y="87"/>
                </a:lnTo>
                <a:lnTo>
                  <a:pt x="381" y="87"/>
                </a:lnTo>
                <a:lnTo>
                  <a:pt x="381" y="86"/>
                </a:lnTo>
                <a:lnTo>
                  <a:pt x="381" y="87"/>
                </a:lnTo>
                <a:lnTo>
                  <a:pt x="382" y="87"/>
                </a:lnTo>
                <a:lnTo>
                  <a:pt x="381" y="88"/>
                </a:lnTo>
                <a:lnTo>
                  <a:pt x="380" y="88"/>
                </a:lnTo>
                <a:lnTo>
                  <a:pt x="380" y="89"/>
                </a:lnTo>
                <a:lnTo>
                  <a:pt x="380" y="91"/>
                </a:lnTo>
                <a:lnTo>
                  <a:pt x="381" y="91"/>
                </a:lnTo>
                <a:lnTo>
                  <a:pt x="380" y="91"/>
                </a:lnTo>
                <a:lnTo>
                  <a:pt x="380" y="92"/>
                </a:lnTo>
                <a:lnTo>
                  <a:pt x="379" y="91"/>
                </a:lnTo>
                <a:lnTo>
                  <a:pt x="378" y="92"/>
                </a:lnTo>
                <a:lnTo>
                  <a:pt x="378" y="91"/>
                </a:lnTo>
                <a:lnTo>
                  <a:pt x="379" y="91"/>
                </a:lnTo>
                <a:lnTo>
                  <a:pt x="380" y="91"/>
                </a:lnTo>
                <a:lnTo>
                  <a:pt x="378" y="89"/>
                </a:lnTo>
                <a:lnTo>
                  <a:pt x="376" y="90"/>
                </a:lnTo>
                <a:lnTo>
                  <a:pt x="375" y="90"/>
                </a:lnTo>
                <a:lnTo>
                  <a:pt x="375" y="91"/>
                </a:lnTo>
                <a:lnTo>
                  <a:pt x="374" y="91"/>
                </a:lnTo>
                <a:lnTo>
                  <a:pt x="372" y="92"/>
                </a:lnTo>
                <a:lnTo>
                  <a:pt x="372" y="94"/>
                </a:lnTo>
                <a:lnTo>
                  <a:pt x="371" y="94"/>
                </a:lnTo>
                <a:lnTo>
                  <a:pt x="372" y="96"/>
                </a:lnTo>
                <a:lnTo>
                  <a:pt x="372" y="98"/>
                </a:lnTo>
                <a:lnTo>
                  <a:pt x="372" y="99"/>
                </a:lnTo>
                <a:lnTo>
                  <a:pt x="373" y="99"/>
                </a:lnTo>
                <a:lnTo>
                  <a:pt x="374" y="99"/>
                </a:lnTo>
                <a:lnTo>
                  <a:pt x="375" y="99"/>
                </a:lnTo>
                <a:lnTo>
                  <a:pt x="375" y="98"/>
                </a:lnTo>
                <a:lnTo>
                  <a:pt x="375" y="99"/>
                </a:lnTo>
                <a:lnTo>
                  <a:pt x="376" y="98"/>
                </a:lnTo>
                <a:lnTo>
                  <a:pt x="376" y="97"/>
                </a:lnTo>
                <a:lnTo>
                  <a:pt x="377" y="97"/>
                </a:lnTo>
                <a:lnTo>
                  <a:pt x="377" y="100"/>
                </a:lnTo>
                <a:lnTo>
                  <a:pt x="378" y="101"/>
                </a:lnTo>
                <a:lnTo>
                  <a:pt x="377" y="101"/>
                </a:lnTo>
                <a:lnTo>
                  <a:pt x="377" y="102"/>
                </a:lnTo>
                <a:lnTo>
                  <a:pt x="378" y="104"/>
                </a:lnTo>
                <a:lnTo>
                  <a:pt x="377" y="104"/>
                </a:lnTo>
                <a:lnTo>
                  <a:pt x="376" y="103"/>
                </a:lnTo>
                <a:lnTo>
                  <a:pt x="377" y="103"/>
                </a:lnTo>
                <a:lnTo>
                  <a:pt x="376" y="103"/>
                </a:lnTo>
                <a:lnTo>
                  <a:pt x="375" y="103"/>
                </a:lnTo>
                <a:lnTo>
                  <a:pt x="375" y="104"/>
                </a:lnTo>
                <a:lnTo>
                  <a:pt x="375" y="105"/>
                </a:lnTo>
                <a:lnTo>
                  <a:pt x="375" y="106"/>
                </a:lnTo>
                <a:lnTo>
                  <a:pt x="375" y="107"/>
                </a:lnTo>
                <a:lnTo>
                  <a:pt x="374" y="107"/>
                </a:lnTo>
                <a:lnTo>
                  <a:pt x="373" y="107"/>
                </a:lnTo>
                <a:lnTo>
                  <a:pt x="372" y="107"/>
                </a:lnTo>
                <a:lnTo>
                  <a:pt x="371" y="107"/>
                </a:lnTo>
                <a:lnTo>
                  <a:pt x="370" y="108"/>
                </a:lnTo>
                <a:lnTo>
                  <a:pt x="369" y="110"/>
                </a:lnTo>
                <a:lnTo>
                  <a:pt x="369" y="111"/>
                </a:lnTo>
                <a:lnTo>
                  <a:pt x="370" y="114"/>
                </a:lnTo>
                <a:lnTo>
                  <a:pt x="372" y="116"/>
                </a:lnTo>
                <a:lnTo>
                  <a:pt x="371" y="117"/>
                </a:lnTo>
                <a:lnTo>
                  <a:pt x="372" y="118"/>
                </a:lnTo>
                <a:lnTo>
                  <a:pt x="374" y="118"/>
                </a:lnTo>
                <a:lnTo>
                  <a:pt x="374" y="119"/>
                </a:lnTo>
                <a:lnTo>
                  <a:pt x="375" y="120"/>
                </a:lnTo>
                <a:lnTo>
                  <a:pt x="374" y="120"/>
                </a:lnTo>
                <a:lnTo>
                  <a:pt x="375" y="120"/>
                </a:lnTo>
                <a:lnTo>
                  <a:pt x="374" y="120"/>
                </a:lnTo>
                <a:lnTo>
                  <a:pt x="374" y="121"/>
                </a:lnTo>
                <a:lnTo>
                  <a:pt x="373" y="121"/>
                </a:lnTo>
                <a:lnTo>
                  <a:pt x="372" y="121"/>
                </a:lnTo>
                <a:lnTo>
                  <a:pt x="372" y="120"/>
                </a:lnTo>
                <a:lnTo>
                  <a:pt x="371" y="120"/>
                </a:lnTo>
                <a:lnTo>
                  <a:pt x="370" y="120"/>
                </a:lnTo>
                <a:lnTo>
                  <a:pt x="371" y="120"/>
                </a:lnTo>
                <a:lnTo>
                  <a:pt x="370" y="121"/>
                </a:lnTo>
                <a:lnTo>
                  <a:pt x="370" y="123"/>
                </a:lnTo>
                <a:lnTo>
                  <a:pt x="369" y="122"/>
                </a:lnTo>
                <a:lnTo>
                  <a:pt x="369" y="123"/>
                </a:lnTo>
                <a:lnTo>
                  <a:pt x="370" y="123"/>
                </a:lnTo>
                <a:lnTo>
                  <a:pt x="371" y="124"/>
                </a:lnTo>
                <a:lnTo>
                  <a:pt x="372" y="124"/>
                </a:lnTo>
                <a:lnTo>
                  <a:pt x="372" y="125"/>
                </a:lnTo>
                <a:lnTo>
                  <a:pt x="372" y="126"/>
                </a:lnTo>
                <a:lnTo>
                  <a:pt x="372" y="127"/>
                </a:lnTo>
                <a:lnTo>
                  <a:pt x="372" y="128"/>
                </a:lnTo>
                <a:lnTo>
                  <a:pt x="372" y="129"/>
                </a:lnTo>
                <a:lnTo>
                  <a:pt x="372" y="130"/>
                </a:lnTo>
                <a:lnTo>
                  <a:pt x="373" y="131"/>
                </a:lnTo>
                <a:lnTo>
                  <a:pt x="372" y="131"/>
                </a:lnTo>
                <a:lnTo>
                  <a:pt x="373" y="132"/>
                </a:lnTo>
                <a:lnTo>
                  <a:pt x="372" y="133"/>
                </a:lnTo>
                <a:lnTo>
                  <a:pt x="373" y="133"/>
                </a:lnTo>
                <a:lnTo>
                  <a:pt x="373" y="135"/>
                </a:lnTo>
                <a:lnTo>
                  <a:pt x="374" y="136"/>
                </a:lnTo>
                <a:lnTo>
                  <a:pt x="374" y="138"/>
                </a:lnTo>
                <a:lnTo>
                  <a:pt x="373" y="138"/>
                </a:lnTo>
                <a:lnTo>
                  <a:pt x="372" y="138"/>
                </a:lnTo>
                <a:lnTo>
                  <a:pt x="372" y="139"/>
                </a:lnTo>
                <a:lnTo>
                  <a:pt x="372" y="140"/>
                </a:lnTo>
                <a:lnTo>
                  <a:pt x="373" y="140"/>
                </a:lnTo>
                <a:lnTo>
                  <a:pt x="374" y="140"/>
                </a:lnTo>
                <a:lnTo>
                  <a:pt x="375" y="141"/>
                </a:lnTo>
                <a:lnTo>
                  <a:pt x="374" y="142"/>
                </a:lnTo>
                <a:lnTo>
                  <a:pt x="373" y="142"/>
                </a:lnTo>
                <a:lnTo>
                  <a:pt x="372" y="143"/>
                </a:lnTo>
                <a:lnTo>
                  <a:pt x="372" y="144"/>
                </a:lnTo>
                <a:lnTo>
                  <a:pt x="371" y="145"/>
                </a:lnTo>
                <a:lnTo>
                  <a:pt x="371" y="146"/>
                </a:lnTo>
                <a:lnTo>
                  <a:pt x="371" y="147"/>
                </a:lnTo>
                <a:lnTo>
                  <a:pt x="370" y="149"/>
                </a:lnTo>
                <a:lnTo>
                  <a:pt x="370" y="150"/>
                </a:lnTo>
                <a:lnTo>
                  <a:pt x="371" y="151"/>
                </a:lnTo>
                <a:lnTo>
                  <a:pt x="372" y="150"/>
                </a:lnTo>
                <a:lnTo>
                  <a:pt x="372" y="151"/>
                </a:lnTo>
                <a:lnTo>
                  <a:pt x="372" y="152"/>
                </a:lnTo>
                <a:lnTo>
                  <a:pt x="372" y="153"/>
                </a:lnTo>
                <a:lnTo>
                  <a:pt x="371" y="154"/>
                </a:lnTo>
                <a:lnTo>
                  <a:pt x="371" y="155"/>
                </a:lnTo>
                <a:lnTo>
                  <a:pt x="370" y="155"/>
                </a:lnTo>
                <a:lnTo>
                  <a:pt x="370" y="156"/>
                </a:lnTo>
                <a:lnTo>
                  <a:pt x="370" y="157"/>
                </a:lnTo>
                <a:lnTo>
                  <a:pt x="370" y="158"/>
                </a:lnTo>
                <a:lnTo>
                  <a:pt x="369" y="158"/>
                </a:lnTo>
                <a:lnTo>
                  <a:pt x="369" y="159"/>
                </a:lnTo>
                <a:lnTo>
                  <a:pt x="370" y="159"/>
                </a:lnTo>
                <a:lnTo>
                  <a:pt x="369" y="159"/>
                </a:lnTo>
                <a:lnTo>
                  <a:pt x="369" y="160"/>
                </a:lnTo>
                <a:lnTo>
                  <a:pt x="368" y="162"/>
                </a:lnTo>
                <a:lnTo>
                  <a:pt x="368" y="163"/>
                </a:lnTo>
                <a:lnTo>
                  <a:pt x="369" y="163"/>
                </a:lnTo>
                <a:lnTo>
                  <a:pt x="368" y="164"/>
                </a:lnTo>
                <a:lnTo>
                  <a:pt x="368" y="165"/>
                </a:lnTo>
                <a:lnTo>
                  <a:pt x="368" y="166"/>
                </a:lnTo>
                <a:lnTo>
                  <a:pt x="369" y="166"/>
                </a:lnTo>
                <a:lnTo>
                  <a:pt x="369" y="165"/>
                </a:lnTo>
                <a:lnTo>
                  <a:pt x="369" y="166"/>
                </a:lnTo>
                <a:lnTo>
                  <a:pt x="367" y="168"/>
                </a:lnTo>
                <a:lnTo>
                  <a:pt x="365" y="171"/>
                </a:lnTo>
                <a:lnTo>
                  <a:pt x="365" y="173"/>
                </a:lnTo>
                <a:lnTo>
                  <a:pt x="365" y="174"/>
                </a:lnTo>
                <a:lnTo>
                  <a:pt x="366" y="174"/>
                </a:lnTo>
                <a:lnTo>
                  <a:pt x="365" y="174"/>
                </a:lnTo>
                <a:lnTo>
                  <a:pt x="363" y="175"/>
                </a:lnTo>
                <a:lnTo>
                  <a:pt x="363" y="178"/>
                </a:lnTo>
                <a:lnTo>
                  <a:pt x="362" y="179"/>
                </a:lnTo>
                <a:lnTo>
                  <a:pt x="362" y="180"/>
                </a:lnTo>
                <a:lnTo>
                  <a:pt x="363" y="180"/>
                </a:lnTo>
                <a:lnTo>
                  <a:pt x="362" y="181"/>
                </a:lnTo>
                <a:lnTo>
                  <a:pt x="361" y="182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86"/>
                </a:lnTo>
                <a:lnTo>
                  <a:pt x="361" y="187"/>
                </a:lnTo>
                <a:lnTo>
                  <a:pt x="361" y="188"/>
                </a:lnTo>
                <a:lnTo>
                  <a:pt x="360" y="189"/>
                </a:lnTo>
                <a:lnTo>
                  <a:pt x="359" y="190"/>
                </a:lnTo>
                <a:lnTo>
                  <a:pt x="360" y="191"/>
                </a:lnTo>
                <a:lnTo>
                  <a:pt x="359" y="19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1" name="Freeform 244"/>
          <p:cNvSpPr>
            <a:spLocks/>
          </p:cNvSpPr>
          <p:nvPr/>
        </p:nvSpPr>
        <p:spPr bwMode="auto">
          <a:xfrm>
            <a:off x="5934075" y="5280025"/>
            <a:ext cx="569913" cy="265113"/>
          </a:xfrm>
          <a:custGeom>
            <a:avLst/>
            <a:gdLst>
              <a:gd name="T0" fmla="*/ 2147483647 w 359"/>
              <a:gd name="T1" fmla="*/ 2147483647 h 167"/>
              <a:gd name="T2" fmla="*/ 2147483647 w 359"/>
              <a:gd name="T3" fmla="*/ 2147483647 h 167"/>
              <a:gd name="T4" fmla="*/ 2147483647 w 359"/>
              <a:gd name="T5" fmla="*/ 2147483647 h 167"/>
              <a:gd name="T6" fmla="*/ 2147483647 w 359"/>
              <a:gd name="T7" fmla="*/ 2147483647 h 167"/>
              <a:gd name="T8" fmla="*/ 2147483647 w 359"/>
              <a:gd name="T9" fmla="*/ 2147483647 h 167"/>
              <a:gd name="T10" fmla="*/ 2147483647 w 359"/>
              <a:gd name="T11" fmla="*/ 2147483647 h 167"/>
              <a:gd name="T12" fmla="*/ 2147483647 w 359"/>
              <a:gd name="T13" fmla="*/ 2147483647 h 167"/>
              <a:gd name="T14" fmla="*/ 2147483647 w 359"/>
              <a:gd name="T15" fmla="*/ 2147483647 h 167"/>
              <a:gd name="T16" fmla="*/ 2147483647 w 359"/>
              <a:gd name="T17" fmla="*/ 2147483647 h 167"/>
              <a:gd name="T18" fmla="*/ 2147483647 w 359"/>
              <a:gd name="T19" fmla="*/ 2147483647 h 167"/>
              <a:gd name="T20" fmla="*/ 2147483647 w 359"/>
              <a:gd name="T21" fmla="*/ 2147483647 h 167"/>
              <a:gd name="T22" fmla="*/ 2147483647 w 359"/>
              <a:gd name="T23" fmla="*/ 2147483647 h 167"/>
              <a:gd name="T24" fmla="*/ 2147483647 w 359"/>
              <a:gd name="T25" fmla="*/ 2147483647 h 167"/>
              <a:gd name="T26" fmla="*/ 2147483647 w 359"/>
              <a:gd name="T27" fmla="*/ 2147483647 h 167"/>
              <a:gd name="T28" fmla="*/ 2147483647 w 359"/>
              <a:gd name="T29" fmla="*/ 2147483647 h 167"/>
              <a:gd name="T30" fmla="*/ 2147483647 w 359"/>
              <a:gd name="T31" fmla="*/ 2147483647 h 167"/>
              <a:gd name="T32" fmla="*/ 2147483647 w 359"/>
              <a:gd name="T33" fmla="*/ 2147483647 h 167"/>
              <a:gd name="T34" fmla="*/ 2147483647 w 359"/>
              <a:gd name="T35" fmla="*/ 2147483647 h 167"/>
              <a:gd name="T36" fmla="*/ 2147483647 w 359"/>
              <a:gd name="T37" fmla="*/ 2147483647 h 167"/>
              <a:gd name="T38" fmla="*/ 2147483647 w 359"/>
              <a:gd name="T39" fmla="*/ 2147483647 h 167"/>
              <a:gd name="T40" fmla="*/ 2147483647 w 359"/>
              <a:gd name="T41" fmla="*/ 2147483647 h 167"/>
              <a:gd name="T42" fmla="*/ 2147483647 w 359"/>
              <a:gd name="T43" fmla="*/ 2147483647 h 167"/>
              <a:gd name="T44" fmla="*/ 2147483647 w 359"/>
              <a:gd name="T45" fmla="*/ 2147483647 h 167"/>
              <a:gd name="T46" fmla="*/ 2147483647 w 359"/>
              <a:gd name="T47" fmla="*/ 2147483647 h 167"/>
              <a:gd name="T48" fmla="*/ 2147483647 w 359"/>
              <a:gd name="T49" fmla="*/ 2147483647 h 167"/>
              <a:gd name="T50" fmla="*/ 2147483647 w 359"/>
              <a:gd name="T51" fmla="*/ 2147483647 h 167"/>
              <a:gd name="T52" fmla="*/ 2147483647 w 359"/>
              <a:gd name="T53" fmla="*/ 2147483647 h 167"/>
              <a:gd name="T54" fmla="*/ 2147483647 w 359"/>
              <a:gd name="T55" fmla="*/ 2147483647 h 167"/>
              <a:gd name="T56" fmla="*/ 2147483647 w 359"/>
              <a:gd name="T57" fmla="*/ 2147483647 h 167"/>
              <a:gd name="T58" fmla="*/ 2147483647 w 359"/>
              <a:gd name="T59" fmla="*/ 2147483647 h 167"/>
              <a:gd name="T60" fmla="*/ 2147483647 w 359"/>
              <a:gd name="T61" fmla="*/ 2147483647 h 167"/>
              <a:gd name="T62" fmla="*/ 2147483647 w 359"/>
              <a:gd name="T63" fmla="*/ 2147483647 h 167"/>
              <a:gd name="T64" fmla="*/ 2147483647 w 359"/>
              <a:gd name="T65" fmla="*/ 2147483647 h 167"/>
              <a:gd name="T66" fmla="*/ 2147483647 w 359"/>
              <a:gd name="T67" fmla="*/ 2147483647 h 167"/>
              <a:gd name="T68" fmla="*/ 2147483647 w 359"/>
              <a:gd name="T69" fmla="*/ 2147483647 h 167"/>
              <a:gd name="T70" fmla="*/ 2147483647 w 359"/>
              <a:gd name="T71" fmla="*/ 2147483647 h 167"/>
              <a:gd name="T72" fmla="*/ 2147483647 w 359"/>
              <a:gd name="T73" fmla="*/ 2147483647 h 167"/>
              <a:gd name="T74" fmla="*/ 2147483647 w 359"/>
              <a:gd name="T75" fmla="*/ 2147483647 h 167"/>
              <a:gd name="T76" fmla="*/ 2147483647 w 359"/>
              <a:gd name="T77" fmla="*/ 2147483647 h 167"/>
              <a:gd name="T78" fmla="*/ 2147483647 w 359"/>
              <a:gd name="T79" fmla="*/ 2147483647 h 167"/>
              <a:gd name="T80" fmla="*/ 2147483647 w 359"/>
              <a:gd name="T81" fmla="*/ 2147483647 h 167"/>
              <a:gd name="T82" fmla="*/ 2147483647 w 359"/>
              <a:gd name="T83" fmla="*/ 2147483647 h 167"/>
              <a:gd name="T84" fmla="*/ 2147483647 w 359"/>
              <a:gd name="T85" fmla="*/ 2147483647 h 167"/>
              <a:gd name="T86" fmla="*/ 2147483647 w 359"/>
              <a:gd name="T87" fmla="*/ 2147483647 h 167"/>
              <a:gd name="T88" fmla="*/ 2147483647 w 359"/>
              <a:gd name="T89" fmla="*/ 2147483647 h 167"/>
              <a:gd name="T90" fmla="*/ 2147483647 w 359"/>
              <a:gd name="T91" fmla="*/ 2147483647 h 167"/>
              <a:gd name="T92" fmla="*/ 2147483647 w 359"/>
              <a:gd name="T93" fmla="*/ 2147483647 h 167"/>
              <a:gd name="T94" fmla="*/ 2147483647 w 359"/>
              <a:gd name="T95" fmla="*/ 2147483647 h 167"/>
              <a:gd name="T96" fmla="*/ 2147483647 w 359"/>
              <a:gd name="T97" fmla="*/ 2147483647 h 167"/>
              <a:gd name="T98" fmla="*/ 2147483647 w 359"/>
              <a:gd name="T99" fmla="*/ 2147483647 h 167"/>
              <a:gd name="T100" fmla="*/ 2147483647 w 359"/>
              <a:gd name="T101" fmla="*/ 2147483647 h 167"/>
              <a:gd name="T102" fmla="*/ 2147483647 w 359"/>
              <a:gd name="T103" fmla="*/ 2147483647 h 167"/>
              <a:gd name="T104" fmla="*/ 2147483647 w 359"/>
              <a:gd name="T105" fmla="*/ 2147483647 h 167"/>
              <a:gd name="T106" fmla="*/ 2147483647 w 359"/>
              <a:gd name="T107" fmla="*/ 2147483647 h 167"/>
              <a:gd name="T108" fmla="*/ 2147483647 w 359"/>
              <a:gd name="T109" fmla="*/ 2147483647 h 167"/>
              <a:gd name="T110" fmla="*/ 2147483647 w 359"/>
              <a:gd name="T111" fmla="*/ 2147483647 h 167"/>
              <a:gd name="T112" fmla="*/ 2147483647 w 359"/>
              <a:gd name="T113" fmla="*/ 2147483647 h 167"/>
              <a:gd name="T114" fmla="*/ 2147483647 w 359"/>
              <a:gd name="T115" fmla="*/ 2147483647 h 167"/>
              <a:gd name="T116" fmla="*/ 2147483647 w 359"/>
              <a:gd name="T117" fmla="*/ 2147483647 h 167"/>
              <a:gd name="T118" fmla="*/ 2147483647 w 359"/>
              <a:gd name="T119" fmla="*/ 2147483647 h 167"/>
              <a:gd name="T120" fmla="*/ 2147483647 w 359"/>
              <a:gd name="T121" fmla="*/ 2147483647 h 167"/>
              <a:gd name="T122" fmla="*/ 2147483647 w 359"/>
              <a:gd name="T123" fmla="*/ 2147483647 h 1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9"/>
              <a:gd name="T187" fmla="*/ 0 h 167"/>
              <a:gd name="T188" fmla="*/ 359 w 359"/>
              <a:gd name="T189" fmla="*/ 167 h 1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9" h="167">
                <a:moveTo>
                  <a:pt x="359" y="110"/>
                </a:moveTo>
                <a:lnTo>
                  <a:pt x="358" y="111"/>
                </a:lnTo>
                <a:lnTo>
                  <a:pt x="358" y="112"/>
                </a:lnTo>
                <a:lnTo>
                  <a:pt x="357" y="113"/>
                </a:lnTo>
                <a:lnTo>
                  <a:pt x="356" y="113"/>
                </a:lnTo>
                <a:lnTo>
                  <a:pt x="355" y="113"/>
                </a:lnTo>
                <a:lnTo>
                  <a:pt x="351" y="115"/>
                </a:lnTo>
                <a:lnTo>
                  <a:pt x="344" y="118"/>
                </a:lnTo>
                <a:lnTo>
                  <a:pt x="338" y="122"/>
                </a:lnTo>
                <a:lnTo>
                  <a:pt x="331" y="126"/>
                </a:lnTo>
                <a:lnTo>
                  <a:pt x="323" y="133"/>
                </a:lnTo>
                <a:lnTo>
                  <a:pt x="322" y="134"/>
                </a:lnTo>
                <a:lnTo>
                  <a:pt x="320" y="135"/>
                </a:lnTo>
                <a:lnTo>
                  <a:pt x="317" y="138"/>
                </a:lnTo>
                <a:lnTo>
                  <a:pt x="314" y="141"/>
                </a:lnTo>
                <a:lnTo>
                  <a:pt x="308" y="147"/>
                </a:lnTo>
                <a:lnTo>
                  <a:pt x="308" y="148"/>
                </a:lnTo>
                <a:lnTo>
                  <a:pt x="298" y="159"/>
                </a:lnTo>
                <a:lnTo>
                  <a:pt x="294" y="165"/>
                </a:lnTo>
                <a:lnTo>
                  <a:pt x="292" y="165"/>
                </a:lnTo>
                <a:lnTo>
                  <a:pt x="291" y="165"/>
                </a:lnTo>
                <a:lnTo>
                  <a:pt x="292" y="165"/>
                </a:lnTo>
                <a:lnTo>
                  <a:pt x="292" y="164"/>
                </a:lnTo>
                <a:lnTo>
                  <a:pt x="291" y="164"/>
                </a:lnTo>
                <a:lnTo>
                  <a:pt x="291" y="163"/>
                </a:lnTo>
                <a:lnTo>
                  <a:pt x="289" y="163"/>
                </a:lnTo>
                <a:lnTo>
                  <a:pt x="288" y="162"/>
                </a:lnTo>
                <a:lnTo>
                  <a:pt x="286" y="162"/>
                </a:lnTo>
                <a:lnTo>
                  <a:pt x="285" y="162"/>
                </a:lnTo>
                <a:lnTo>
                  <a:pt x="284" y="162"/>
                </a:lnTo>
                <a:lnTo>
                  <a:pt x="284" y="161"/>
                </a:lnTo>
                <a:lnTo>
                  <a:pt x="284" y="160"/>
                </a:lnTo>
                <a:lnTo>
                  <a:pt x="283" y="160"/>
                </a:lnTo>
                <a:lnTo>
                  <a:pt x="283" y="159"/>
                </a:lnTo>
                <a:lnTo>
                  <a:pt x="282" y="158"/>
                </a:lnTo>
                <a:lnTo>
                  <a:pt x="281" y="157"/>
                </a:lnTo>
                <a:lnTo>
                  <a:pt x="280" y="157"/>
                </a:lnTo>
                <a:lnTo>
                  <a:pt x="279" y="156"/>
                </a:lnTo>
                <a:lnTo>
                  <a:pt x="278" y="156"/>
                </a:lnTo>
                <a:lnTo>
                  <a:pt x="277" y="156"/>
                </a:lnTo>
                <a:lnTo>
                  <a:pt x="276" y="156"/>
                </a:lnTo>
                <a:lnTo>
                  <a:pt x="275" y="156"/>
                </a:lnTo>
                <a:lnTo>
                  <a:pt x="275" y="157"/>
                </a:lnTo>
                <a:lnTo>
                  <a:pt x="274" y="158"/>
                </a:lnTo>
                <a:lnTo>
                  <a:pt x="273" y="158"/>
                </a:lnTo>
                <a:lnTo>
                  <a:pt x="272" y="158"/>
                </a:lnTo>
                <a:lnTo>
                  <a:pt x="271" y="159"/>
                </a:lnTo>
                <a:lnTo>
                  <a:pt x="270" y="159"/>
                </a:lnTo>
                <a:lnTo>
                  <a:pt x="268" y="159"/>
                </a:lnTo>
                <a:lnTo>
                  <a:pt x="266" y="160"/>
                </a:lnTo>
                <a:lnTo>
                  <a:pt x="265" y="160"/>
                </a:lnTo>
                <a:lnTo>
                  <a:pt x="265" y="162"/>
                </a:lnTo>
                <a:lnTo>
                  <a:pt x="266" y="163"/>
                </a:lnTo>
                <a:lnTo>
                  <a:pt x="268" y="164"/>
                </a:lnTo>
                <a:lnTo>
                  <a:pt x="271" y="167"/>
                </a:lnTo>
                <a:lnTo>
                  <a:pt x="270" y="167"/>
                </a:lnTo>
                <a:lnTo>
                  <a:pt x="269" y="166"/>
                </a:lnTo>
                <a:lnTo>
                  <a:pt x="268" y="166"/>
                </a:lnTo>
                <a:lnTo>
                  <a:pt x="268" y="165"/>
                </a:lnTo>
                <a:lnTo>
                  <a:pt x="267" y="165"/>
                </a:lnTo>
                <a:lnTo>
                  <a:pt x="266" y="164"/>
                </a:lnTo>
                <a:lnTo>
                  <a:pt x="265" y="164"/>
                </a:lnTo>
                <a:lnTo>
                  <a:pt x="265" y="163"/>
                </a:lnTo>
                <a:lnTo>
                  <a:pt x="265" y="162"/>
                </a:lnTo>
                <a:lnTo>
                  <a:pt x="264" y="162"/>
                </a:lnTo>
                <a:lnTo>
                  <a:pt x="263" y="162"/>
                </a:lnTo>
                <a:lnTo>
                  <a:pt x="264" y="163"/>
                </a:lnTo>
                <a:lnTo>
                  <a:pt x="263" y="163"/>
                </a:lnTo>
                <a:lnTo>
                  <a:pt x="263" y="162"/>
                </a:lnTo>
                <a:lnTo>
                  <a:pt x="262" y="162"/>
                </a:lnTo>
                <a:lnTo>
                  <a:pt x="262" y="160"/>
                </a:lnTo>
                <a:lnTo>
                  <a:pt x="263" y="160"/>
                </a:lnTo>
                <a:lnTo>
                  <a:pt x="262" y="160"/>
                </a:lnTo>
                <a:lnTo>
                  <a:pt x="262" y="159"/>
                </a:lnTo>
                <a:lnTo>
                  <a:pt x="261" y="159"/>
                </a:lnTo>
                <a:lnTo>
                  <a:pt x="262" y="159"/>
                </a:lnTo>
                <a:lnTo>
                  <a:pt x="263" y="159"/>
                </a:lnTo>
                <a:lnTo>
                  <a:pt x="262" y="158"/>
                </a:lnTo>
                <a:lnTo>
                  <a:pt x="262" y="157"/>
                </a:lnTo>
                <a:lnTo>
                  <a:pt x="263" y="157"/>
                </a:lnTo>
                <a:lnTo>
                  <a:pt x="263" y="156"/>
                </a:lnTo>
                <a:lnTo>
                  <a:pt x="262" y="156"/>
                </a:lnTo>
                <a:lnTo>
                  <a:pt x="263" y="156"/>
                </a:lnTo>
                <a:lnTo>
                  <a:pt x="264" y="156"/>
                </a:lnTo>
                <a:lnTo>
                  <a:pt x="265" y="156"/>
                </a:lnTo>
                <a:lnTo>
                  <a:pt x="266" y="157"/>
                </a:lnTo>
                <a:lnTo>
                  <a:pt x="265" y="158"/>
                </a:lnTo>
                <a:lnTo>
                  <a:pt x="265" y="159"/>
                </a:lnTo>
                <a:lnTo>
                  <a:pt x="266" y="158"/>
                </a:lnTo>
                <a:lnTo>
                  <a:pt x="266" y="159"/>
                </a:lnTo>
                <a:lnTo>
                  <a:pt x="267" y="158"/>
                </a:lnTo>
                <a:lnTo>
                  <a:pt x="267" y="157"/>
                </a:lnTo>
                <a:lnTo>
                  <a:pt x="266" y="157"/>
                </a:lnTo>
                <a:lnTo>
                  <a:pt x="267" y="156"/>
                </a:lnTo>
                <a:lnTo>
                  <a:pt x="266" y="156"/>
                </a:lnTo>
                <a:lnTo>
                  <a:pt x="267" y="156"/>
                </a:lnTo>
                <a:lnTo>
                  <a:pt x="266" y="156"/>
                </a:lnTo>
                <a:lnTo>
                  <a:pt x="267" y="155"/>
                </a:lnTo>
                <a:lnTo>
                  <a:pt x="266" y="155"/>
                </a:lnTo>
                <a:lnTo>
                  <a:pt x="266" y="154"/>
                </a:lnTo>
                <a:lnTo>
                  <a:pt x="266" y="153"/>
                </a:lnTo>
                <a:lnTo>
                  <a:pt x="265" y="153"/>
                </a:lnTo>
                <a:lnTo>
                  <a:pt x="267" y="153"/>
                </a:lnTo>
                <a:lnTo>
                  <a:pt x="267" y="152"/>
                </a:lnTo>
                <a:lnTo>
                  <a:pt x="268" y="152"/>
                </a:lnTo>
                <a:lnTo>
                  <a:pt x="268" y="153"/>
                </a:lnTo>
                <a:lnTo>
                  <a:pt x="266" y="153"/>
                </a:lnTo>
                <a:lnTo>
                  <a:pt x="266" y="154"/>
                </a:lnTo>
                <a:lnTo>
                  <a:pt x="267" y="154"/>
                </a:lnTo>
                <a:lnTo>
                  <a:pt x="268" y="155"/>
                </a:lnTo>
                <a:lnTo>
                  <a:pt x="267" y="155"/>
                </a:lnTo>
                <a:lnTo>
                  <a:pt x="268" y="155"/>
                </a:lnTo>
                <a:lnTo>
                  <a:pt x="268" y="154"/>
                </a:lnTo>
                <a:lnTo>
                  <a:pt x="268" y="156"/>
                </a:lnTo>
                <a:lnTo>
                  <a:pt x="269" y="155"/>
                </a:lnTo>
                <a:lnTo>
                  <a:pt x="270" y="155"/>
                </a:lnTo>
                <a:lnTo>
                  <a:pt x="271" y="154"/>
                </a:lnTo>
                <a:lnTo>
                  <a:pt x="271" y="155"/>
                </a:lnTo>
                <a:lnTo>
                  <a:pt x="271" y="154"/>
                </a:lnTo>
                <a:lnTo>
                  <a:pt x="271" y="153"/>
                </a:lnTo>
                <a:lnTo>
                  <a:pt x="271" y="152"/>
                </a:lnTo>
                <a:lnTo>
                  <a:pt x="272" y="152"/>
                </a:lnTo>
                <a:lnTo>
                  <a:pt x="273" y="152"/>
                </a:lnTo>
                <a:lnTo>
                  <a:pt x="272" y="151"/>
                </a:lnTo>
                <a:lnTo>
                  <a:pt x="273" y="151"/>
                </a:lnTo>
                <a:lnTo>
                  <a:pt x="274" y="151"/>
                </a:lnTo>
                <a:lnTo>
                  <a:pt x="274" y="150"/>
                </a:lnTo>
                <a:lnTo>
                  <a:pt x="275" y="149"/>
                </a:lnTo>
                <a:lnTo>
                  <a:pt x="275" y="150"/>
                </a:lnTo>
                <a:lnTo>
                  <a:pt x="276" y="150"/>
                </a:lnTo>
                <a:lnTo>
                  <a:pt x="275" y="149"/>
                </a:lnTo>
                <a:lnTo>
                  <a:pt x="276" y="149"/>
                </a:lnTo>
                <a:lnTo>
                  <a:pt x="275" y="148"/>
                </a:lnTo>
                <a:lnTo>
                  <a:pt x="275" y="147"/>
                </a:lnTo>
                <a:lnTo>
                  <a:pt x="276" y="147"/>
                </a:lnTo>
                <a:lnTo>
                  <a:pt x="276" y="146"/>
                </a:lnTo>
                <a:lnTo>
                  <a:pt x="277" y="146"/>
                </a:lnTo>
                <a:lnTo>
                  <a:pt x="276" y="146"/>
                </a:lnTo>
                <a:lnTo>
                  <a:pt x="275" y="146"/>
                </a:lnTo>
                <a:lnTo>
                  <a:pt x="274" y="146"/>
                </a:lnTo>
                <a:lnTo>
                  <a:pt x="272" y="146"/>
                </a:lnTo>
                <a:lnTo>
                  <a:pt x="276" y="145"/>
                </a:lnTo>
                <a:lnTo>
                  <a:pt x="276" y="144"/>
                </a:lnTo>
                <a:lnTo>
                  <a:pt x="277" y="143"/>
                </a:lnTo>
                <a:lnTo>
                  <a:pt x="275" y="143"/>
                </a:lnTo>
                <a:lnTo>
                  <a:pt x="276" y="142"/>
                </a:lnTo>
                <a:lnTo>
                  <a:pt x="277" y="141"/>
                </a:lnTo>
                <a:lnTo>
                  <a:pt x="277" y="140"/>
                </a:lnTo>
                <a:lnTo>
                  <a:pt x="277" y="139"/>
                </a:lnTo>
                <a:lnTo>
                  <a:pt x="277" y="140"/>
                </a:lnTo>
                <a:lnTo>
                  <a:pt x="279" y="139"/>
                </a:lnTo>
                <a:lnTo>
                  <a:pt x="277" y="139"/>
                </a:lnTo>
                <a:lnTo>
                  <a:pt x="276" y="139"/>
                </a:lnTo>
                <a:lnTo>
                  <a:pt x="276" y="137"/>
                </a:lnTo>
                <a:lnTo>
                  <a:pt x="277" y="137"/>
                </a:lnTo>
                <a:lnTo>
                  <a:pt x="277" y="136"/>
                </a:lnTo>
                <a:lnTo>
                  <a:pt x="276" y="136"/>
                </a:lnTo>
                <a:lnTo>
                  <a:pt x="275" y="136"/>
                </a:lnTo>
                <a:lnTo>
                  <a:pt x="276" y="135"/>
                </a:lnTo>
                <a:lnTo>
                  <a:pt x="277" y="134"/>
                </a:lnTo>
                <a:lnTo>
                  <a:pt x="277" y="133"/>
                </a:lnTo>
                <a:lnTo>
                  <a:pt x="277" y="132"/>
                </a:lnTo>
                <a:lnTo>
                  <a:pt x="278" y="132"/>
                </a:lnTo>
                <a:lnTo>
                  <a:pt x="277" y="132"/>
                </a:lnTo>
                <a:lnTo>
                  <a:pt x="277" y="133"/>
                </a:lnTo>
                <a:lnTo>
                  <a:pt x="277" y="132"/>
                </a:lnTo>
                <a:lnTo>
                  <a:pt x="275" y="132"/>
                </a:lnTo>
                <a:lnTo>
                  <a:pt x="276" y="131"/>
                </a:lnTo>
                <a:lnTo>
                  <a:pt x="277" y="131"/>
                </a:lnTo>
                <a:lnTo>
                  <a:pt x="277" y="130"/>
                </a:lnTo>
                <a:lnTo>
                  <a:pt x="276" y="130"/>
                </a:lnTo>
                <a:lnTo>
                  <a:pt x="276" y="129"/>
                </a:lnTo>
                <a:lnTo>
                  <a:pt x="275" y="128"/>
                </a:lnTo>
                <a:lnTo>
                  <a:pt x="276" y="126"/>
                </a:lnTo>
                <a:lnTo>
                  <a:pt x="277" y="127"/>
                </a:lnTo>
                <a:lnTo>
                  <a:pt x="277" y="126"/>
                </a:lnTo>
                <a:lnTo>
                  <a:pt x="276" y="126"/>
                </a:lnTo>
                <a:lnTo>
                  <a:pt x="277" y="126"/>
                </a:lnTo>
                <a:lnTo>
                  <a:pt x="276" y="125"/>
                </a:lnTo>
                <a:lnTo>
                  <a:pt x="276" y="124"/>
                </a:lnTo>
                <a:lnTo>
                  <a:pt x="277" y="124"/>
                </a:lnTo>
                <a:lnTo>
                  <a:pt x="276" y="123"/>
                </a:lnTo>
                <a:lnTo>
                  <a:pt x="277" y="123"/>
                </a:lnTo>
                <a:lnTo>
                  <a:pt x="278" y="123"/>
                </a:lnTo>
                <a:lnTo>
                  <a:pt x="278" y="122"/>
                </a:lnTo>
                <a:lnTo>
                  <a:pt x="277" y="121"/>
                </a:lnTo>
                <a:lnTo>
                  <a:pt x="278" y="120"/>
                </a:lnTo>
                <a:lnTo>
                  <a:pt x="279" y="120"/>
                </a:lnTo>
                <a:lnTo>
                  <a:pt x="280" y="120"/>
                </a:lnTo>
                <a:lnTo>
                  <a:pt x="280" y="121"/>
                </a:lnTo>
                <a:lnTo>
                  <a:pt x="281" y="120"/>
                </a:lnTo>
                <a:lnTo>
                  <a:pt x="280" y="122"/>
                </a:lnTo>
                <a:lnTo>
                  <a:pt x="281" y="122"/>
                </a:lnTo>
                <a:lnTo>
                  <a:pt x="281" y="123"/>
                </a:lnTo>
                <a:lnTo>
                  <a:pt x="282" y="123"/>
                </a:lnTo>
                <a:lnTo>
                  <a:pt x="281" y="122"/>
                </a:lnTo>
                <a:lnTo>
                  <a:pt x="282" y="121"/>
                </a:lnTo>
                <a:lnTo>
                  <a:pt x="282" y="120"/>
                </a:lnTo>
                <a:lnTo>
                  <a:pt x="284" y="120"/>
                </a:lnTo>
                <a:lnTo>
                  <a:pt x="285" y="120"/>
                </a:lnTo>
                <a:lnTo>
                  <a:pt x="284" y="120"/>
                </a:lnTo>
                <a:lnTo>
                  <a:pt x="285" y="119"/>
                </a:lnTo>
                <a:lnTo>
                  <a:pt x="285" y="118"/>
                </a:lnTo>
                <a:lnTo>
                  <a:pt x="284" y="117"/>
                </a:lnTo>
                <a:lnTo>
                  <a:pt x="285" y="117"/>
                </a:lnTo>
                <a:lnTo>
                  <a:pt x="286" y="117"/>
                </a:lnTo>
                <a:lnTo>
                  <a:pt x="286" y="116"/>
                </a:lnTo>
                <a:lnTo>
                  <a:pt x="285" y="116"/>
                </a:lnTo>
                <a:lnTo>
                  <a:pt x="286" y="116"/>
                </a:lnTo>
                <a:lnTo>
                  <a:pt x="286" y="115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8" y="114"/>
                </a:lnTo>
                <a:lnTo>
                  <a:pt x="289" y="114"/>
                </a:lnTo>
                <a:lnTo>
                  <a:pt x="290" y="113"/>
                </a:lnTo>
                <a:lnTo>
                  <a:pt x="291" y="114"/>
                </a:lnTo>
                <a:lnTo>
                  <a:pt x="292" y="113"/>
                </a:lnTo>
                <a:lnTo>
                  <a:pt x="293" y="113"/>
                </a:lnTo>
                <a:lnTo>
                  <a:pt x="294" y="114"/>
                </a:lnTo>
                <a:lnTo>
                  <a:pt x="294" y="113"/>
                </a:lnTo>
                <a:lnTo>
                  <a:pt x="295" y="113"/>
                </a:lnTo>
                <a:lnTo>
                  <a:pt x="294" y="113"/>
                </a:lnTo>
                <a:lnTo>
                  <a:pt x="294" y="112"/>
                </a:lnTo>
                <a:lnTo>
                  <a:pt x="294" y="111"/>
                </a:lnTo>
                <a:lnTo>
                  <a:pt x="294" y="110"/>
                </a:lnTo>
                <a:lnTo>
                  <a:pt x="293" y="110"/>
                </a:lnTo>
                <a:lnTo>
                  <a:pt x="292" y="110"/>
                </a:lnTo>
                <a:lnTo>
                  <a:pt x="292" y="108"/>
                </a:lnTo>
                <a:lnTo>
                  <a:pt x="291" y="108"/>
                </a:lnTo>
                <a:lnTo>
                  <a:pt x="291" y="107"/>
                </a:lnTo>
                <a:lnTo>
                  <a:pt x="292" y="106"/>
                </a:lnTo>
                <a:lnTo>
                  <a:pt x="291" y="105"/>
                </a:lnTo>
                <a:lnTo>
                  <a:pt x="291" y="104"/>
                </a:lnTo>
                <a:lnTo>
                  <a:pt x="290" y="105"/>
                </a:lnTo>
                <a:lnTo>
                  <a:pt x="289" y="104"/>
                </a:lnTo>
                <a:lnTo>
                  <a:pt x="289" y="102"/>
                </a:lnTo>
                <a:lnTo>
                  <a:pt x="288" y="103"/>
                </a:lnTo>
                <a:lnTo>
                  <a:pt x="288" y="104"/>
                </a:lnTo>
                <a:lnTo>
                  <a:pt x="287" y="104"/>
                </a:lnTo>
                <a:lnTo>
                  <a:pt x="286" y="102"/>
                </a:lnTo>
                <a:lnTo>
                  <a:pt x="286" y="103"/>
                </a:lnTo>
                <a:lnTo>
                  <a:pt x="286" y="104"/>
                </a:lnTo>
                <a:lnTo>
                  <a:pt x="285" y="103"/>
                </a:lnTo>
                <a:lnTo>
                  <a:pt x="284" y="104"/>
                </a:lnTo>
                <a:lnTo>
                  <a:pt x="282" y="104"/>
                </a:lnTo>
                <a:lnTo>
                  <a:pt x="282" y="103"/>
                </a:lnTo>
                <a:lnTo>
                  <a:pt x="282" y="102"/>
                </a:lnTo>
                <a:lnTo>
                  <a:pt x="282" y="101"/>
                </a:lnTo>
                <a:lnTo>
                  <a:pt x="283" y="101"/>
                </a:lnTo>
                <a:lnTo>
                  <a:pt x="282" y="101"/>
                </a:lnTo>
                <a:lnTo>
                  <a:pt x="281" y="101"/>
                </a:lnTo>
                <a:lnTo>
                  <a:pt x="280" y="101"/>
                </a:lnTo>
                <a:lnTo>
                  <a:pt x="281" y="101"/>
                </a:lnTo>
                <a:lnTo>
                  <a:pt x="280" y="102"/>
                </a:lnTo>
                <a:lnTo>
                  <a:pt x="278" y="101"/>
                </a:lnTo>
                <a:lnTo>
                  <a:pt x="277" y="101"/>
                </a:lnTo>
                <a:lnTo>
                  <a:pt x="278" y="102"/>
                </a:lnTo>
                <a:lnTo>
                  <a:pt x="278" y="103"/>
                </a:lnTo>
                <a:lnTo>
                  <a:pt x="277" y="104"/>
                </a:lnTo>
                <a:lnTo>
                  <a:pt x="277" y="102"/>
                </a:lnTo>
                <a:lnTo>
                  <a:pt x="277" y="101"/>
                </a:lnTo>
                <a:lnTo>
                  <a:pt x="276" y="101"/>
                </a:lnTo>
                <a:lnTo>
                  <a:pt x="275" y="101"/>
                </a:lnTo>
                <a:lnTo>
                  <a:pt x="274" y="101"/>
                </a:lnTo>
                <a:lnTo>
                  <a:pt x="273" y="101"/>
                </a:lnTo>
                <a:lnTo>
                  <a:pt x="272" y="101"/>
                </a:lnTo>
                <a:lnTo>
                  <a:pt x="271" y="101"/>
                </a:lnTo>
                <a:lnTo>
                  <a:pt x="271" y="103"/>
                </a:lnTo>
                <a:lnTo>
                  <a:pt x="270" y="103"/>
                </a:lnTo>
                <a:lnTo>
                  <a:pt x="268" y="103"/>
                </a:lnTo>
                <a:lnTo>
                  <a:pt x="267" y="103"/>
                </a:lnTo>
                <a:lnTo>
                  <a:pt x="265" y="104"/>
                </a:lnTo>
                <a:lnTo>
                  <a:pt x="265" y="103"/>
                </a:lnTo>
                <a:lnTo>
                  <a:pt x="264" y="103"/>
                </a:lnTo>
                <a:lnTo>
                  <a:pt x="264" y="102"/>
                </a:lnTo>
                <a:lnTo>
                  <a:pt x="265" y="101"/>
                </a:lnTo>
                <a:lnTo>
                  <a:pt x="264" y="100"/>
                </a:lnTo>
                <a:lnTo>
                  <a:pt x="262" y="101"/>
                </a:lnTo>
                <a:lnTo>
                  <a:pt x="262" y="102"/>
                </a:lnTo>
                <a:lnTo>
                  <a:pt x="262" y="103"/>
                </a:lnTo>
                <a:lnTo>
                  <a:pt x="263" y="104"/>
                </a:lnTo>
                <a:lnTo>
                  <a:pt x="262" y="104"/>
                </a:lnTo>
                <a:lnTo>
                  <a:pt x="261" y="103"/>
                </a:lnTo>
                <a:lnTo>
                  <a:pt x="260" y="101"/>
                </a:lnTo>
                <a:lnTo>
                  <a:pt x="259" y="101"/>
                </a:lnTo>
                <a:lnTo>
                  <a:pt x="257" y="102"/>
                </a:lnTo>
                <a:lnTo>
                  <a:pt x="256" y="101"/>
                </a:lnTo>
                <a:lnTo>
                  <a:pt x="256" y="100"/>
                </a:lnTo>
                <a:lnTo>
                  <a:pt x="255" y="100"/>
                </a:lnTo>
                <a:lnTo>
                  <a:pt x="254" y="101"/>
                </a:lnTo>
                <a:lnTo>
                  <a:pt x="255" y="101"/>
                </a:lnTo>
                <a:lnTo>
                  <a:pt x="254" y="101"/>
                </a:lnTo>
                <a:lnTo>
                  <a:pt x="252" y="101"/>
                </a:lnTo>
                <a:lnTo>
                  <a:pt x="251" y="101"/>
                </a:lnTo>
                <a:lnTo>
                  <a:pt x="251" y="100"/>
                </a:lnTo>
                <a:lnTo>
                  <a:pt x="250" y="100"/>
                </a:lnTo>
                <a:lnTo>
                  <a:pt x="249" y="101"/>
                </a:lnTo>
                <a:lnTo>
                  <a:pt x="248" y="102"/>
                </a:lnTo>
                <a:lnTo>
                  <a:pt x="248" y="101"/>
                </a:lnTo>
                <a:lnTo>
                  <a:pt x="248" y="100"/>
                </a:lnTo>
                <a:lnTo>
                  <a:pt x="248" y="99"/>
                </a:lnTo>
                <a:lnTo>
                  <a:pt x="247" y="99"/>
                </a:lnTo>
                <a:lnTo>
                  <a:pt x="246" y="101"/>
                </a:lnTo>
                <a:lnTo>
                  <a:pt x="245" y="101"/>
                </a:lnTo>
                <a:lnTo>
                  <a:pt x="245" y="100"/>
                </a:lnTo>
                <a:lnTo>
                  <a:pt x="242" y="100"/>
                </a:lnTo>
                <a:lnTo>
                  <a:pt x="241" y="99"/>
                </a:lnTo>
                <a:lnTo>
                  <a:pt x="240" y="98"/>
                </a:lnTo>
                <a:lnTo>
                  <a:pt x="239" y="98"/>
                </a:lnTo>
                <a:lnTo>
                  <a:pt x="237" y="98"/>
                </a:lnTo>
                <a:lnTo>
                  <a:pt x="236" y="97"/>
                </a:lnTo>
                <a:lnTo>
                  <a:pt x="235" y="97"/>
                </a:lnTo>
                <a:lnTo>
                  <a:pt x="235" y="98"/>
                </a:lnTo>
                <a:lnTo>
                  <a:pt x="235" y="99"/>
                </a:lnTo>
                <a:lnTo>
                  <a:pt x="235" y="100"/>
                </a:lnTo>
                <a:lnTo>
                  <a:pt x="234" y="99"/>
                </a:lnTo>
                <a:lnTo>
                  <a:pt x="233" y="99"/>
                </a:lnTo>
                <a:lnTo>
                  <a:pt x="233" y="98"/>
                </a:lnTo>
                <a:lnTo>
                  <a:pt x="232" y="97"/>
                </a:lnTo>
                <a:lnTo>
                  <a:pt x="230" y="96"/>
                </a:lnTo>
                <a:lnTo>
                  <a:pt x="229" y="97"/>
                </a:lnTo>
                <a:lnTo>
                  <a:pt x="228" y="97"/>
                </a:lnTo>
                <a:lnTo>
                  <a:pt x="228" y="96"/>
                </a:lnTo>
                <a:lnTo>
                  <a:pt x="228" y="94"/>
                </a:lnTo>
                <a:lnTo>
                  <a:pt x="227" y="94"/>
                </a:lnTo>
                <a:lnTo>
                  <a:pt x="225" y="93"/>
                </a:lnTo>
                <a:lnTo>
                  <a:pt x="226" y="91"/>
                </a:lnTo>
                <a:lnTo>
                  <a:pt x="225" y="91"/>
                </a:lnTo>
                <a:lnTo>
                  <a:pt x="225" y="90"/>
                </a:lnTo>
                <a:lnTo>
                  <a:pt x="223" y="89"/>
                </a:lnTo>
                <a:lnTo>
                  <a:pt x="223" y="88"/>
                </a:lnTo>
                <a:lnTo>
                  <a:pt x="222" y="88"/>
                </a:lnTo>
                <a:lnTo>
                  <a:pt x="219" y="86"/>
                </a:lnTo>
                <a:lnTo>
                  <a:pt x="219" y="85"/>
                </a:lnTo>
                <a:lnTo>
                  <a:pt x="219" y="84"/>
                </a:lnTo>
                <a:lnTo>
                  <a:pt x="219" y="83"/>
                </a:lnTo>
                <a:lnTo>
                  <a:pt x="219" y="82"/>
                </a:lnTo>
                <a:lnTo>
                  <a:pt x="218" y="83"/>
                </a:lnTo>
                <a:lnTo>
                  <a:pt x="216" y="82"/>
                </a:lnTo>
                <a:lnTo>
                  <a:pt x="217" y="81"/>
                </a:lnTo>
                <a:lnTo>
                  <a:pt x="216" y="80"/>
                </a:lnTo>
                <a:lnTo>
                  <a:pt x="217" y="78"/>
                </a:lnTo>
                <a:lnTo>
                  <a:pt x="216" y="78"/>
                </a:lnTo>
                <a:lnTo>
                  <a:pt x="215" y="78"/>
                </a:lnTo>
                <a:lnTo>
                  <a:pt x="214" y="77"/>
                </a:lnTo>
                <a:lnTo>
                  <a:pt x="213" y="77"/>
                </a:lnTo>
                <a:lnTo>
                  <a:pt x="212" y="78"/>
                </a:lnTo>
                <a:lnTo>
                  <a:pt x="211" y="78"/>
                </a:lnTo>
                <a:lnTo>
                  <a:pt x="210" y="78"/>
                </a:lnTo>
                <a:lnTo>
                  <a:pt x="211" y="76"/>
                </a:lnTo>
                <a:lnTo>
                  <a:pt x="210" y="75"/>
                </a:lnTo>
                <a:lnTo>
                  <a:pt x="209" y="75"/>
                </a:lnTo>
                <a:lnTo>
                  <a:pt x="208" y="75"/>
                </a:lnTo>
                <a:lnTo>
                  <a:pt x="209" y="74"/>
                </a:lnTo>
                <a:lnTo>
                  <a:pt x="210" y="73"/>
                </a:lnTo>
                <a:lnTo>
                  <a:pt x="210" y="72"/>
                </a:lnTo>
                <a:lnTo>
                  <a:pt x="210" y="71"/>
                </a:lnTo>
                <a:lnTo>
                  <a:pt x="209" y="69"/>
                </a:lnTo>
                <a:lnTo>
                  <a:pt x="207" y="69"/>
                </a:lnTo>
                <a:lnTo>
                  <a:pt x="207" y="68"/>
                </a:lnTo>
                <a:lnTo>
                  <a:pt x="207" y="67"/>
                </a:lnTo>
                <a:lnTo>
                  <a:pt x="207" y="66"/>
                </a:lnTo>
                <a:lnTo>
                  <a:pt x="205" y="66"/>
                </a:lnTo>
                <a:lnTo>
                  <a:pt x="204" y="65"/>
                </a:lnTo>
                <a:lnTo>
                  <a:pt x="203" y="64"/>
                </a:lnTo>
                <a:lnTo>
                  <a:pt x="202" y="64"/>
                </a:lnTo>
                <a:lnTo>
                  <a:pt x="202" y="65"/>
                </a:lnTo>
                <a:lnTo>
                  <a:pt x="201" y="65"/>
                </a:lnTo>
                <a:lnTo>
                  <a:pt x="200" y="65"/>
                </a:lnTo>
                <a:lnTo>
                  <a:pt x="200" y="64"/>
                </a:lnTo>
                <a:lnTo>
                  <a:pt x="201" y="62"/>
                </a:lnTo>
                <a:lnTo>
                  <a:pt x="200" y="62"/>
                </a:lnTo>
                <a:lnTo>
                  <a:pt x="199" y="62"/>
                </a:lnTo>
                <a:lnTo>
                  <a:pt x="198" y="61"/>
                </a:lnTo>
                <a:lnTo>
                  <a:pt x="198" y="60"/>
                </a:lnTo>
                <a:lnTo>
                  <a:pt x="198" y="58"/>
                </a:lnTo>
                <a:lnTo>
                  <a:pt x="196" y="58"/>
                </a:lnTo>
                <a:lnTo>
                  <a:pt x="196" y="56"/>
                </a:lnTo>
                <a:lnTo>
                  <a:pt x="195" y="55"/>
                </a:lnTo>
                <a:lnTo>
                  <a:pt x="193" y="55"/>
                </a:lnTo>
                <a:lnTo>
                  <a:pt x="193" y="54"/>
                </a:lnTo>
                <a:lnTo>
                  <a:pt x="192" y="54"/>
                </a:lnTo>
                <a:lnTo>
                  <a:pt x="190" y="54"/>
                </a:lnTo>
                <a:lnTo>
                  <a:pt x="189" y="52"/>
                </a:lnTo>
                <a:lnTo>
                  <a:pt x="188" y="52"/>
                </a:lnTo>
                <a:lnTo>
                  <a:pt x="187" y="52"/>
                </a:lnTo>
                <a:lnTo>
                  <a:pt x="186" y="51"/>
                </a:lnTo>
                <a:lnTo>
                  <a:pt x="185" y="52"/>
                </a:lnTo>
                <a:lnTo>
                  <a:pt x="184" y="52"/>
                </a:lnTo>
                <a:lnTo>
                  <a:pt x="184" y="50"/>
                </a:lnTo>
                <a:lnTo>
                  <a:pt x="182" y="49"/>
                </a:lnTo>
                <a:lnTo>
                  <a:pt x="182" y="48"/>
                </a:lnTo>
                <a:lnTo>
                  <a:pt x="181" y="48"/>
                </a:lnTo>
                <a:lnTo>
                  <a:pt x="180" y="48"/>
                </a:lnTo>
                <a:lnTo>
                  <a:pt x="180" y="47"/>
                </a:lnTo>
                <a:lnTo>
                  <a:pt x="180" y="46"/>
                </a:lnTo>
                <a:lnTo>
                  <a:pt x="179" y="46"/>
                </a:lnTo>
                <a:lnTo>
                  <a:pt x="179" y="45"/>
                </a:lnTo>
                <a:lnTo>
                  <a:pt x="179" y="44"/>
                </a:lnTo>
                <a:lnTo>
                  <a:pt x="178" y="44"/>
                </a:lnTo>
                <a:lnTo>
                  <a:pt x="176" y="45"/>
                </a:lnTo>
                <a:lnTo>
                  <a:pt x="176" y="44"/>
                </a:lnTo>
                <a:lnTo>
                  <a:pt x="175" y="43"/>
                </a:lnTo>
                <a:lnTo>
                  <a:pt x="176" y="42"/>
                </a:lnTo>
                <a:lnTo>
                  <a:pt x="175" y="41"/>
                </a:lnTo>
                <a:lnTo>
                  <a:pt x="174" y="40"/>
                </a:lnTo>
                <a:lnTo>
                  <a:pt x="174" y="41"/>
                </a:lnTo>
                <a:lnTo>
                  <a:pt x="173" y="41"/>
                </a:lnTo>
                <a:lnTo>
                  <a:pt x="173" y="42"/>
                </a:lnTo>
                <a:lnTo>
                  <a:pt x="172" y="42"/>
                </a:lnTo>
                <a:lnTo>
                  <a:pt x="171" y="42"/>
                </a:lnTo>
                <a:lnTo>
                  <a:pt x="170" y="42"/>
                </a:lnTo>
                <a:lnTo>
                  <a:pt x="171" y="41"/>
                </a:lnTo>
                <a:lnTo>
                  <a:pt x="170" y="39"/>
                </a:lnTo>
                <a:lnTo>
                  <a:pt x="169" y="39"/>
                </a:lnTo>
                <a:lnTo>
                  <a:pt x="168" y="39"/>
                </a:lnTo>
                <a:lnTo>
                  <a:pt x="167" y="36"/>
                </a:lnTo>
                <a:lnTo>
                  <a:pt x="166" y="36"/>
                </a:lnTo>
                <a:lnTo>
                  <a:pt x="164" y="36"/>
                </a:lnTo>
                <a:lnTo>
                  <a:pt x="163" y="36"/>
                </a:lnTo>
                <a:lnTo>
                  <a:pt x="162" y="36"/>
                </a:lnTo>
                <a:lnTo>
                  <a:pt x="162" y="38"/>
                </a:lnTo>
                <a:lnTo>
                  <a:pt x="161" y="38"/>
                </a:lnTo>
                <a:lnTo>
                  <a:pt x="161" y="37"/>
                </a:lnTo>
                <a:lnTo>
                  <a:pt x="160" y="36"/>
                </a:lnTo>
                <a:lnTo>
                  <a:pt x="161" y="34"/>
                </a:lnTo>
                <a:lnTo>
                  <a:pt x="161" y="33"/>
                </a:lnTo>
                <a:lnTo>
                  <a:pt x="160" y="33"/>
                </a:lnTo>
                <a:lnTo>
                  <a:pt x="159" y="33"/>
                </a:lnTo>
                <a:lnTo>
                  <a:pt x="158" y="35"/>
                </a:lnTo>
                <a:lnTo>
                  <a:pt x="157" y="34"/>
                </a:lnTo>
                <a:lnTo>
                  <a:pt x="158" y="32"/>
                </a:lnTo>
                <a:lnTo>
                  <a:pt x="158" y="31"/>
                </a:lnTo>
                <a:lnTo>
                  <a:pt x="157" y="31"/>
                </a:lnTo>
                <a:lnTo>
                  <a:pt x="156" y="31"/>
                </a:lnTo>
                <a:lnTo>
                  <a:pt x="155" y="33"/>
                </a:lnTo>
                <a:lnTo>
                  <a:pt x="154" y="33"/>
                </a:lnTo>
                <a:lnTo>
                  <a:pt x="153" y="32"/>
                </a:lnTo>
                <a:lnTo>
                  <a:pt x="154" y="32"/>
                </a:lnTo>
                <a:lnTo>
                  <a:pt x="154" y="31"/>
                </a:lnTo>
                <a:lnTo>
                  <a:pt x="154" y="30"/>
                </a:lnTo>
                <a:lnTo>
                  <a:pt x="152" y="30"/>
                </a:lnTo>
                <a:lnTo>
                  <a:pt x="151" y="32"/>
                </a:lnTo>
                <a:lnTo>
                  <a:pt x="151" y="33"/>
                </a:lnTo>
                <a:lnTo>
                  <a:pt x="150" y="33"/>
                </a:lnTo>
                <a:lnTo>
                  <a:pt x="149" y="31"/>
                </a:lnTo>
                <a:lnTo>
                  <a:pt x="148" y="30"/>
                </a:lnTo>
                <a:lnTo>
                  <a:pt x="146" y="31"/>
                </a:lnTo>
                <a:lnTo>
                  <a:pt x="145" y="31"/>
                </a:lnTo>
                <a:lnTo>
                  <a:pt x="144" y="32"/>
                </a:lnTo>
                <a:lnTo>
                  <a:pt x="145" y="32"/>
                </a:lnTo>
                <a:lnTo>
                  <a:pt x="145" y="33"/>
                </a:lnTo>
                <a:lnTo>
                  <a:pt x="146" y="33"/>
                </a:lnTo>
                <a:lnTo>
                  <a:pt x="145" y="33"/>
                </a:lnTo>
                <a:lnTo>
                  <a:pt x="144" y="33"/>
                </a:lnTo>
                <a:lnTo>
                  <a:pt x="143" y="33"/>
                </a:lnTo>
                <a:lnTo>
                  <a:pt x="142" y="33"/>
                </a:lnTo>
                <a:lnTo>
                  <a:pt x="141" y="33"/>
                </a:lnTo>
                <a:lnTo>
                  <a:pt x="142" y="30"/>
                </a:lnTo>
                <a:lnTo>
                  <a:pt x="141" y="30"/>
                </a:lnTo>
                <a:lnTo>
                  <a:pt x="141" y="29"/>
                </a:lnTo>
                <a:lnTo>
                  <a:pt x="140" y="30"/>
                </a:lnTo>
                <a:lnTo>
                  <a:pt x="139" y="30"/>
                </a:lnTo>
                <a:lnTo>
                  <a:pt x="140" y="33"/>
                </a:lnTo>
                <a:lnTo>
                  <a:pt x="139" y="33"/>
                </a:lnTo>
                <a:lnTo>
                  <a:pt x="138" y="33"/>
                </a:lnTo>
                <a:lnTo>
                  <a:pt x="138" y="31"/>
                </a:lnTo>
                <a:lnTo>
                  <a:pt x="138" y="29"/>
                </a:lnTo>
                <a:lnTo>
                  <a:pt x="137" y="29"/>
                </a:lnTo>
                <a:lnTo>
                  <a:pt x="136" y="29"/>
                </a:lnTo>
                <a:lnTo>
                  <a:pt x="135" y="29"/>
                </a:lnTo>
                <a:lnTo>
                  <a:pt x="134" y="29"/>
                </a:lnTo>
                <a:lnTo>
                  <a:pt x="133" y="29"/>
                </a:lnTo>
                <a:lnTo>
                  <a:pt x="135" y="27"/>
                </a:lnTo>
                <a:lnTo>
                  <a:pt x="135" y="26"/>
                </a:lnTo>
                <a:lnTo>
                  <a:pt x="134" y="25"/>
                </a:lnTo>
                <a:lnTo>
                  <a:pt x="132" y="25"/>
                </a:lnTo>
                <a:lnTo>
                  <a:pt x="131" y="25"/>
                </a:lnTo>
                <a:lnTo>
                  <a:pt x="130" y="25"/>
                </a:lnTo>
                <a:lnTo>
                  <a:pt x="130" y="24"/>
                </a:lnTo>
                <a:lnTo>
                  <a:pt x="130" y="23"/>
                </a:lnTo>
                <a:lnTo>
                  <a:pt x="131" y="23"/>
                </a:lnTo>
                <a:lnTo>
                  <a:pt x="134" y="24"/>
                </a:lnTo>
                <a:lnTo>
                  <a:pt x="134" y="23"/>
                </a:lnTo>
                <a:lnTo>
                  <a:pt x="133" y="23"/>
                </a:lnTo>
                <a:lnTo>
                  <a:pt x="132" y="23"/>
                </a:lnTo>
                <a:lnTo>
                  <a:pt x="131" y="23"/>
                </a:lnTo>
                <a:lnTo>
                  <a:pt x="130" y="23"/>
                </a:lnTo>
                <a:lnTo>
                  <a:pt x="129" y="22"/>
                </a:lnTo>
                <a:lnTo>
                  <a:pt x="129" y="21"/>
                </a:lnTo>
                <a:lnTo>
                  <a:pt x="130" y="20"/>
                </a:lnTo>
                <a:lnTo>
                  <a:pt x="129" y="19"/>
                </a:lnTo>
                <a:lnTo>
                  <a:pt x="128" y="20"/>
                </a:lnTo>
                <a:lnTo>
                  <a:pt x="127" y="20"/>
                </a:lnTo>
                <a:lnTo>
                  <a:pt x="125" y="20"/>
                </a:lnTo>
                <a:lnTo>
                  <a:pt x="124" y="20"/>
                </a:lnTo>
                <a:lnTo>
                  <a:pt x="123" y="20"/>
                </a:lnTo>
                <a:lnTo>
                  <a:pt x="123" y="19"/>
                </a:lnTo>
                <a:lnTo>
                  <a:pt x="123" y="18"/>
                </a:lnTo>
                <a:lnTo>
                  <a:pt x="123" y="17"/>
                </a:lnTo>
                <a:lnTo>
                  <a:pt x="122" y="17"/>
                </a:lnTo>
                <a:lnTo>
                  <a:pt x="121" y="17"/>
                </a:lnTo>
                <a:lnTo>
                  <a:pt x="120" y="17"/>
                </a:lnTo>
                <a:lnTo>
                  <a:pt x="119" y="18"/>
                </a:lnTo>
                <a:lnTo>
                  <a:pt x="118" y="18"/>
                </a:lnTo>
                <a:lnTo>
                  <a:pt x="119" y="16"/>
                </a:lnTo>
                <a:lnTo>
                  <a:pt x="119" y="15"/>
                </a:lnTo>
                <a:lnTo>
                  <a:pt x="118" y="15"/>
                </a:lnTo>
                <a:lnTo>
                  <a:pt x="118" y="16"/>
                </a:lnTo>
                <a:lnTo>
                  <a:pt x="117" y="16"/>
                </a:lnTo>
                <a:lnTo>
                  <a:pt x="116" y="18"/>
                </a:lnTo>
                <a:lnTo>
                  <a:pt x="116" y="19"/>
                </a:lnTo>
                <a:lnTo>
                  <a:pt x="115" y="19"/>
                </a:lnTo>
                <a:lnTo>
                  <a:pt x="113" y="17"/>
                </a:lnTo>
                <a:lnTo>
                  <a:pt x="111" y="17"/>
                </a:lnTo>
                <a:lnTo>
                  <a:pt x="111" y="16"/>
                </a:lnTo>
                <a:lnTo>
                  <a:pt x="112" y="16"/>
                </a:lnTo>
                <a:lnTo>
                  <a:pt x="113" y="15"/>
                </a:lnTo>
                <a:lnTo>
                  <a:pt x="114" y="15"/>
                </a:lnTo>
                <a:lnTo>
                  <a:pt x="114" y="14"/>
                </a:lnTo>
                <a:lnTo>
                  <a:pt x="112" y="13"/>
                </a:lnTo>
                <a:lnTo>
                  <a:pt x="111" y="14"/>
                </a:lnTo>
                <a:lnTo>
                  <a:pt x="109" y="13"/>
                </a:lnTo>
                <a:lnTo>
                  <a:pt x="109" y="14"/>
                </a:lnTo>
                <a:lnTo>
                  <a:pt x="109" y="15"/>
                </a:lnTo>
                <a:lnTo>
                  <a:pt x="109" y="16"/>
                </a:lnTo>
                <a:lnTo>
                  <a:pt x="109" y="17"/>
                </a:lnTo>
                <a:lnTo>
                  <a:pt x="109" y="18"/>
                </a:lnTo>
                <a:lnTo>
                  <a:pt x="108" y="17"/>
                </a:lnTo>
                <a:lnTo>
                  <a:pt x="107" y="17"/>
                </a:lnTo>
                <a:lnTo>
                  <a:pt x="106" y="16"/>
                </a:lnTo>
                <a:lnTo>
                  <a:pt x="104" y="17"/>
                </a:lnTo>
                <a:lnTo>
                  <a:pt x="103" y="16"/>
                </a:lnTo>
                <a:lnTo>
                  <a:pt x="103" y="14"/>
                </a:lnTo>
                <a:lnTo>
                  <a:pt x="103" y="13"/>
                </a:lnTo>
                <a:lnTo>
                  <a:pt x="102" y="13"/>
                </a:lnTo>
                <a:lnTo>
                  <a:pt x="103" y="16"/>
                </a:lnTo>
                <a:lnTo>
                  <a:pt x="102" y="16"/>
                </a:lnTo>
                <a:lnTo>
                  <a:pt x="101" y="16"/>
                </a:lnTo>
                <a:lnTo>
                  <a:pt x="99" y="14"/>
                </a:lnTo>
                <a:lnTo>
                  <a:pt x="99" y="13"/>
                </a:lnTo>
                <a:lnTo>
                  <a:pt x="100" y="11"/>
                </a:lnTo>
                <a:lnTo>
                  <a:pt x="99" y="11"/>
                </a:lnTo>
                <a:lnTo>
                  <a:pt x="97" y="12"/>
                </a:lnTo>
                <a:lnTo>
                  <a:pt x="96" y="13"/>
                </a:lnTo>
                <a:lnTo>
                  <a:pt x="97" y="14"/>
                </a:lnTo>
                <a:lnTo>
                  <a:pt x="96" y="14"/>
                </a:lnTo>
                <a:lnTo>
                  <a:pt x="95" y="14"/>
                </a:lnTo>
                <a:lnTo>
                  <a:pt x="92" y="14"/>
                </a:lnTo>
                <a:lnTo>
                  <a:pt x="92" y="13"/>
                </a:lnTo>
                <a:lnTo>
                  <a:pt x="91" y="13"/>
                </a:lnTo>
                <a:lnTo>
                  <a:pt x="90" y="13"/>
                </a:lnTo>
                <a:lnTo>
                  <a:pt x="89" y="13"/>
                </a:lnTo>
                <a:lnTo>
                  <a:pt x="88" y="13"/>
                </a:lnTo>
                <a:lnTo>
                  <a:pt x="87" y="14"/>
                </a:lnTo>
                <a:lnTo>
                  <a:pt x="86" y="14"/>
                </a:lnTo>
                <a:lnTo>
                  <a:pt x="85" y="14"/>
                </a:lnTo>
                <a:lnTo>
                  <a:pt x="83" y="13"/>
                </a:lnTo>
                <a:lnTo>
                  <a:pt x="83" y="12"/>
                </a:lnTo>
                <a:lnTo>
                  <a:pt x="83" y="13"/>
                </a:lnTo>
                <a:lnTo>
                  <a:pt x="82" y="14"/>
                </a:lnTo>
                <a:lnTo>
                  <a:pt x="81" y="16"/>
                </a:lnTo>
                <a:lnTo>
                  <a:pt x="80" y="16"/>
                </a:lnTo>
                <a:lnTo>
                  <a:pt x="80" y="15"/>
                </a:lnTo>
                <a:lnTo>
                  <a:pt x="80" y="13"/>
                </a:lnTo>
                <a:lnTo>
                  <a:pt x="80" y="12"/>
                </a:lnTo>
                <a:lnTo>
                  <a:pt x="79" y="12"/>
                </a:lnTo>
                <a:lnTo>
                  <a:pt x="78" y="13"/>
                </a:lnTo>
                <a:lnTo>
                  <a:pt x="77" y="13"/>
                </a:lnTo>
                <a:lnTo>
                  <a:pt x="76" y="13"/>
                </a:lnTo>
                <a:lnTo>
                  <a:pt x="77" y="11"/>
                </a:lnTo>
                <a:lnTo>
                  <a:pt x="77" y="10"/>
                </a:lnTo>
                <a:lnTo>
                  <a:pt x="76" y="10"/>
                </a:lnTo>
                <a:lnTo>
                  <a:pt x="75" y="10"/>
                </a:lnTo>
                <a:lnTo>
                  <a:pt x="74" y="10"/>
                </a:lnTo>
                <a:lnTo>
                  <a:pt x="73" y="10"/>
                </a:lnTo>
                <a:lnTo>
                  <a:pt x="72" y="10"/>
                </a:lnTo>
                <a:lnTo>
                  <a:pt x="71" y="10"/>
                </a:lnTo>
                <a:lnTo>
                  <a:pt x="70" y="10"/>
                </a:lnTo>
                <a:lnTo>
                  <a:pt x="71" y="8"/>
                </a:lnTo>
                <a:lnTo>
                  <a:pt x="70" y="7"/>
                </a:lnTo>
                <a:lnTo>
                  <a:pt x="69" y="7"/>
                </a:lnTo>
                <a:lnTo>
                  <a:pt x="68" y="8"/>
                </a:lnTo>
                <a:lnTo>
                  <a:pt x="67" y="9"/>
                </a:lnTo>
                <a:lnTo>
                  <a:pt x="66" y="10"/>
                </a:lnTo>
                <a:lnTo>
                  <a:pt x="65" y="10"/>
                </a:lnTo>
                <a:lnTo>
                  <a:pt x="64" y="10"/>
                </a:lnTo>
                <a:lnTo>
                  <a:pt x="64" y="7"/>
                </a:lnTo>
                <a:lnTo>
                  <a:pt x="63" y="7"/>
                </a:lnTo>
                <a:lnTo>
                  <a:pt x="62" y="7"/>
                </a:lnTo>
                <a:lnTo>
                  <a:pt x="62" y="8"/>
                </a:lnTo>
                <a:lnTo>
                  <a:pt x="62" y="10"/>
                </a:lnTo>
                <a:lnTo>
                  <a:pt x="61" y="11"/>
                </a:lnTo>
                <a:lnTo>
                  <a:pt x="60" y="11"/>
                </a:lnTo>
                <a:lnTo>
                  <a:pt x="60" y="10"/>
                </a:lnTo>
                <a:lnTo>
                  <a:pt x="59" y="9"/>
                </a:lnTo>
                <a:lnTo>
                  <a:pt x="60" y="8"/>
                </a:lnTo>
                <a:lnTo>
                  <a:pt x="60" y="7"/>
                </a:lnTo>
                <a:lnTo>
                  <a:pt x="60" y="6"/>
                </a:lnTo>
                <a:lnTo>
                  <a:pt x="60" y="5"/>
                </a:lnTo>
                <a:lnTo>
                  <a:pt x="59" y="4"/>
                </a:lnTo>
                <a:lnTo>
                  <a:pt x="57" y="7"/>
                </a:lnTo>
                <a:lnTo>
                  <a:pt x="57" y="6"/>
                </a:lnTo>
                <a:lnTo>
                  <a:pt x="57" y="4"/>
                </a:lnTo>
                <a:lnTo>
                  <a:pt x="57" y="3"/>
                </a:lnTo>
                <a:lnTo>
                  <a:pt x="58" y="1"/>
                </a:lnTo>
                <a:lnTo>
                  <a:pt x="57" y="0"/>
                </a:lnTo>
                <a:lnTo>
                  <a:pt x="56" y="1"/>
                </a:lnTo>
                <a:lnTo>
                  <a:pt x="55" y="1"/>
                </a:lnTo>
                <a:lnTo>
                  <a:pt x="54" y="2"/>
                </a:lnTo>
                <a:lnTo>
                  <a:pt x="54" y="3"/>
                </a:lnTo>
                <a:lnTo>
                  <a:pt x="54" y="5"/>
                </a:lnTo>
                <a:lnTo>
                  <a:pt x="54" y="6"/>
                </a:lnTo>
                <a:lnTo>
                  <a:pt x="54" y="7"/>
                </a:lnTo>
                <a:lnTo>
                  <a:pt x="51" y="7"/>
                </a:lnTo>
                <a:lnTo>
                  <a:pt x="50" y="8"/>
                </a:lnTo>
                <a:lnTo>
                  <a:pt x="49" y="7"/>
                </a:lnTo>
                <a:lnTo>
                  <a:pt x="49" y="5"/>
                </a:lnTo>
                <a:lnTo>
                  <a:pt x="48" y="5"/>
                </a:lnTo>
                <a:lnTo>
                  <a:pt x="47" y="6"/>
                </a:lnTo>
                <a:lnTo>
                  <a:pt x="47" y="8"/>
                </a:lnTo>
                <a:lnTo>
                  <a:pt x="46" y="9"/>
                </a:lnTo>
                <a:lnTo>
                  <a:pt x="43" y="7"/>
                </a:lnTo>
                <a:lnTo>
                  <a:pt x="42" y="7"/>
                </a:lnTo>
                <a:lnTo>
                  <a:pt x="41" y="8"/>
                </a:lnTo>
                <a:lnTo>
                  <a:pt x="39" y="10"/>
                </a:lnTo>
                <a:lnTo>
                  <a:pt x="37" y="11"/>
                </a:lnTo>
                <a:lnTo>
                  <a:pt x="37" y="10"/>
                </a:lnTo>
                <a:lnTo>
                  <a:pt x="37" y="9"/>
                </a:lnTo>
                <a:lnTo>
                  <a:pt x="38" y="7"/>
                </a:lnTo>
                <a:lnTo>
                  <a:pt x="38" y="6"/>
                </a:lnTo>
                <a:lnTo>
                  <a:pt x="39" y="5"/>
                </a:lnTo>
                <a:lnTo>
                  <a:pt x="38" y="5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4" y="3"/>
                </a:lnTo>
                <a:lnTo>
                  <a:pt x="34" y="2"/>
                </a:lnTo>
                <a:lnTo>
                  <a:pt x="33" y="1"/>
                </a:lnTo>
                <a:lnTo>
                  <a:pt x="32" y="2"/>
                </a:lnTo>
                <a:lnTo>
                  <a:pt x="31" y="3"/>
                </a:lnTo>
                <a:lnTo>
                  <a:pt x="31" y="4"/>
                </a:lnTo>
                <a:lnTo>
                  <a:pt x="30" y="5"/>
                </a:lnTo>
                <a:lnTo>
                  <a:pt x="27" y="7"/>
                </a:lnTo>
                <a:lnTo>
                  <a:pt x="26" y="6"/>
                </a:lnTo>
                <a:lnTo>
                  <a:pt x="25" y="5"/>
                </a:lnTo>
                <a:lnTo>
                  <a:pt x="24" y="4"/>
                </a:lnTo>
                <a:lnTo>
                  <a:pt x="24" y="5"/>
                </a:lnTo>
                <a:lnTo>
                  <a:pt x="23" y="5"/>
                </a:lnTo>
                <a:lnTo>
                  <a:pt x="23" y="6"/>
                </a:lnTo>
                <a:lnTo>
                  <a:pt x="23" y="7"/>
                </a:lnTo>
                <a:lnTo>
                  <a:pt x="24" y="7"/>
                </a:lnTo>
                <a:lnTo>
                  <a:pt x="25" y="8"/>
                </a:lnTo>
                <a:lnTo>
                  <a:pt x="25" y="9"/>
                </a:lnTo>
                <a:lnTo>
                  <a:pt x="25" y="10"/>
                </a:lnTo>
                <a:lnTo>
                  <a:pt x="23" y="10"/>
                </a:lnTo>
                <a:lnTo>
                  <a:pt x="22" y="9"/>
                </a:lnTo>
                <a:lnTo>
                  <a:pt x="20" y="8"/>
                </a:lnTo>
                <a:lnTo>
                  <a:pt x="20" y="7"/>
                </a:lnTo>
                <a:lnTo>
                  <a:pt x="17" y="9"/>
                </a:lnTo>
                <a:lnTo>
                  <a:pt x="16" y="9"/>
                </a:lnTo>
                <a:lnTo>
                  <a:pt x="15" y="9"/>
                </a:lnTo>
                <a:lnTo>
                  <a:pt x="14" y="11"/>
                </a:lnTo>
                <a:lnTo>
                  <a:pt x="13" y="10"/>
                </a:lnTo>
                <a:lnTo>
                  <a:pt x="14" y="9"/>
                </a:lnTo>
                <a:lnTo>
                  <a:pt x="13" y="8"/>
                </a:lnTo>
                <a:lnTo>
                  <a:pt x="13" y="7"/>
                </a:lnTo>
                <a:lnTo>
                  <a:pt x="12" y="7"/>
                </a:lnTo>
                <a:lnTo>
                  <a:pt x="11" y="7"/>
                </a:lnTo>
                <a:lnTo>
                  <a:pt x="10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6" y="9"/>
                </a:lnTo>
                <a:lnTo>
                  <a:pt x="5" y="6"/>
                </a:lnTo>
                <a:lnTo>
                  <a:pt x="4" y="6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2" name="Rectangle 245"/>
          <p:cNvSpPr>
            <a:spLocks noChangeArrowheads="1"/>
          </p:cNvSpPr>
          <p:nvPr/>
        </p:nvSpPr>
        <p:spPr bwMode="auto">
          <a:xfrm>
            <a:off x="6529388" y="5326063"/>
            <a:ext cx="1587" cy="15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3" name="Freeform 246"/>
          <p:cNvSpPr>
            <a:spLocks/>
          </p:cNvSpPr>
          <p:nvPr/>
        </p:nvSpPr>
        <p:spPr bwMode="auto">
          <a:xfrm>
            <a:off x="6527800" y="5316538"/>
            <a:ext cx="23813" cy="52387"/>
          </a:xfrm>
          <a:custGeom>
            <a:avLst/>
            <a:gdLst>
              <a:gd name="T0" fmla="*/ 2147483647 w 15"/>
              <a:gd name="T1" fmla="*/ 2147483647 h 33"/>
              <a:gd name="T2" fmla="*/ 2147483647 w 15"/>
              <a:gd name="T3" fmla="*/ 2147483647 h 33"/>
              <a:gd name="T4" fmla="*/ 2147483647 w 15"/>
              <a:gd name="T5" fmla="*/ 2147483647 h 33"/>
              <a:gd name="T6" fmla="*/ 2147483647 w 15"/>
              <a:gd name="T7" fmla="*/ 2147483647 h 33"/>
              <a:gd name="T8" fmla="*/ 2147483647 w 15"/>
              <a:gd name="T9" fmla="*/ 2147483647 h 33"/>
              <a:gd name="T10" fmla="*/ 2147483647 w 15"/>
              <a:gd name="T11" fmla="*/ 2147483647 h 33"/>
              <a:gd name="T12" fmla="*/ 2147483647 w 15"/>
              <a:gd name="T13" fmla="*/ 2147483647 h 33"/>
              <a:gd name="T14" fmla="*/ 2147483647 w 15"/>
              <a:gd name="T15" fmla="*/ 2147483647 h 33"/>
              <a:gd name="T16" fmla="*/ 2147483647 w 15"/>
              <a:gd name="T17" fmla="*/ 2147483647 h 33"/>
              <a:gd name="T18" fmla="*/ 2147483647 w 15"/>
              <a:gd name="T19" fmla="*/ 2147483647 h 33"/>
              <a:gd name="T20" fmla="*/ 2147483647 w 15"/>
              <a:gd name="T21" fmla="*/ 2147483647 h 33"/>
              <a:gd name="T22" fmla="*/ 2147483647 w 15"/>
              <a:gd name="T23" fmla="*/ 2147483647 h 33"/>
              <a:gd name="T24" fmla="*/ 2147483647 w 15"/>
              <a:gd name="T25" fmla="*/ 2147483647 h 33"/>
              <a:gd name="T26" fmla="*/ 2147483647 w 15"/>
              <a:gd name="T27" fmla="*/ 2147483647 h 33"/>
              <a:gd name="T28" fmla="*/ 2147483647 w 15"/>
              <a:gd name="T29" fmla="*/ 2147483647 h 33"/>
              <a:gd name="T30" fmla="*/ 2147483647 w 15"/>
              <a:gd name="T31" fmla="*/ 2147483647 h 33"/>
              <a:gd name="T32" fmla="*/ 2147483647 w 15"/>
              <a:gd name="T33" fmla="*/ 2147483647 h 33"/>
              <a:gd name="T34" fmla="*/ 2147483647 w 15"/>
              <a:gd name="T35" fmla="*/ 2147483647 h 33"/>
              <a:gd name="T36" fmla="*/ 2147483647 w 15"/>
              <a:gd name="T37" fmla="*/ 2147483647 h 33"/>
              <a:gd name="T38" fmla="*/ 2147483647 w 15"/>
              <a:gd name="T39" fmla="*/ 2147483647 h 33"/>
              <a:gd name="T40" fmla="*/ 2147483647 w 15"/>
              <a:gd name="T41" fmla="*/ 2147483647 h 33"/>
              <a:gd name="T42" fmla="*/ 2147483647 w 15"/>
              <a:gd name="T43" fmla="*/ 2147483647 h 33"/>
              <a:gd name="T44" fmla="*/ 2147483647 w 15"/>
              <a:gd name="T45" fmla="*/ 2147483647 h 33"/>
              <a:gd name="T46" fmla="*/ 2147483647 w 15"/>
              <a:gd name="T47" fmla="*/ 2147483647 h 33"/>
              <a:gd name="T48" fmla="*/ 2147483647 w 15"/>
              <a:gd name="T49" fmla="*/ 2147483647 h 33"/>
              <a:gd name="T50" fmla="*/ 2147483647 w 15"/>
              <a:gd name="T51" fmla="*/ 2147483647 h 33"/>
              <a:gd name="T52" fmla="*/ 2147483647 w 15"/>
              <a:gd name="T53" fmla="*/ 2147483647 h 33"/>
              <a:gd name="T54" fmla="*/ 2147483647 w 15"/>
              <a:gd name="T55" fmla="*/ 2147483647 h 33"/>
              <a:gd name="T56" fmla="*/ 2147483647 w 15"/>
              <a:gd name="T57" fmla="*/ 2147483647 h 33"/>
              <a:gd name="T58" fmla="*/ 2147483647 w 15"/>
              <a:gd name="T59" fmla="*/ 2147483647 h 33"/>
              <a:gd name="T60" fmla="*/ 2147483647 w 15"/>
              <a:gd name="T61" fmla="*/ 2147483647 h 33"/>
              <a:gd name="T62" fmla="*/ 2147483647 w 15"/>
              <a:gd name="T63" fmla="*/ 2147483647 h 33"/>
              <a:gd name="T64" fmla="*/ 2147483647 w 15"/>
              <a:gd name="T65" fmla="*/ 0 h 33"/>
              <a:gd name="T66" fmla="*/ 2147483647 w 15"/>
              <a:gd name="T67" fmla="*/ 0 h 33"/>
              <a:gd name="T68" fmla="*/ 2147483647 w 15"/>
              <a:gd name="T69" fmla="*/ 2147483647 h 33"/>
              <a:gd name="T70" fmla="*/ 2147483647 w 15"/>
              <a:gd name="T71" fmla="*/ 2147483647 h 33"/>
              <a:gd name="T72" fmla="*/ 2147483647 w 15"/>
              <a:gd name="T73" fmla="*/ 2147483647 h 33"/>
              <a:gd name="T74" fmla="*/ 2147483647 w 15"/>
              <a:gd name="T75" fmla="*/ 2147483647 h 33"/>
              <a:gd name="T76" fmla="*/ 2147483647 w 15"/>
              <a:gd name="T77" fmla="*/ 2147483647 h 33"/>
              <a:gd name="T78" fmla="*/ 2147483647 w 15"/>
              <a:gd name="T79" fmla="*/ 2147483647 h 33"/>
              <a:gd name="T80" fmla="*/ 2147483647 w 15"/>
              <a:gd name="T81" fmla="*/ 2147483647 h 33"/>
              <a:gd name="T82" fmla="*/ 2147483647 w 15"/>
              <a:gd name="T83" fmla="*/ 2147483647 h 33"/>
              <a:gd name="T84" fmla="*/ 2147483647 w 15"/>
              <a:gd name="T85" fmla="*/ 2147483647 h 33"/>
              <a:gd name="T86" fmla="*/ 2147483647 w 15"/>
              <a:gd name="T87" fmla="*/ 2147483647 h 33"/>
              <a:gd name="T88" fmla="*/ 2147483647 w 15"/>
              <a:gd name="T89" fmla="*/ 2147483647 h 33"/>
              <a:gd name="T90" fmla="*/ 2147483647 w 15"/>
              <a:gd name="T91" fmla="*/ 2147483647 h 33"/>
              <a:gd name="T92" fmla="*/ 2147483647 w 15"/>
              <a:gd name="T93" fmla="*/ 2147483647 h 33"/>
              <a:gd name="T94" fmla="*/ 2147483647 w 15"/>
              <a:gd name="T95" fmla="*/ 2147483647 h 33"/>
              <a:gd name="T96" fmla="*/ 2147483647 w 15"/>
              <a:gd name="T97" fmla="*/ 2147483647 h 33"/>
              <a:gd name="T98" fmla="*/ 2147483647 w 15"/>
              <a:gd name="T99" fmla="*/ 2147483647 h 33"/>
              <a:gd name="T100" fmla="*/ 2147483647 w 15"/>
              <a:gd name="T101" fmla="*/ 2147483647 h 33"/>
              <a:gd name="T102" fmla="*/ 2147483647 w 15"/>
              <a:gd name="T103" fmla="*/ 2147483647 h 33"/>
              <a:gd name="T104" fmla="*/ 2147483647 w 15"/>
              <a:gd name="T105" fmla="*/ 2147483647 h 33"/>
              <a:gd name="T106" fmla="*/ 2147483647 w 15"/>
              <a:gd name="T107" fmla="*/ 2147483647 h 33"/>
              <a:gd name="T108" fmla="*/ 2147483647 w 15"/>
              <a:gd name="T109" fmla="*/ 2147483647 h 33"/>
              <a:gd name="T110" fmla="*/ 2147483647 w 15"/>
              <a:gd name="T111" fmla="*/ 2147483647 h 33"/>
              <a:gd name="T112" fmla="*/ 2147483647 w 15"/>
              <a:gd name="T113" fmla="*/ 2147483647 h 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"/>
              <a:gd name="T172" fmla="*/ 0 h 33"/>
              <a:gd name="T173" fmla="*/ 15 w 15"/>
              <a:gd name="T174" fmla="*/ 33 h 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" h="33">
                <a:moveTo>
                  <a:pt x="2" y="32"/>
                </a:move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9"/>
                </a:lnTo>
                <a:lnTo>
                  <a:pt x="1" y="28"/>
                </a:lnTo>
                <a:lnTo>
                  <a:pt x="0" y="28"/>
                </a:lnTo>
                <a:lnTo>
                  <a:pt x="1" y="27"/>
                </a:lnTo>
                <a:lnTo>
                  <a:pt x="1" y="26"/>
                </a:lnTo>
                <a:lnTo>
                  <a:pt x="1" y="24"/>
                </a:lnTo>
                <a:lnTo>
                  <a:pt x="2" y="23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1" y="19"/>
                </a:lnTo>
                <a:lnTo>
                  <a:pt x="3" y="19"/>
                </a:lnTo>
                <a:lnTo>
                  <a:pt x="4" y="19"/>
                </a:lnTo>
                <a:lnTo>
                  <a:pt x="4" y="17"/>
                </a:lnTo>
                <a:lnTo>
                  <a:pt x="3" y="16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2" y="15"/>
                </a:lnTo>
                <a:lnTo>
                  <a:pt x="3" y="14"/>
                </a:lnTo>
                <a:lnTo>
                  <a:pt x="3" y="13"/>
                </a:lnTo>
                <a:lnTo>
                  <a:pt x="4" y="14"/>
                </a:lnTo>
                <a:lnTo>
                  <a:pt x="4" y="13"/>
                </a:lnTo>
                <a:lnTo>
                  <a:pt x="5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2" y="6"/>
                </a:lnTo>
                <a:lnTo>
                  <a:pt x="3" y="5"/>
                </a:lnTo>
                <a:lnTo>
                  <a:pt x="4" y="4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  <a:lnTo>
                  <a:pt x="10" y="3"/>
                </a:lnTo>
                <a:lnTo>
                  <a:pt x="11" y="3"/>
                </a:lnTo>
                <a:lnTo>
                  <a:pt x="11" y="1"/>
                </a:lnTo>
                <a:lnTo>
                  <a:pt x="10" y="1"/>
                </a:lnTo>
                <a:lnTo>
                  <a:pt x="10" y="2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2" y="1"/>
                </a:lnTo>
                <a:lnTo>
                  <a:pt x="12" y="2"/>
                </a:lnTo>
                <a:lnTo>
                  <a:pt x="12" y="3"/>
                </a:lnTo>
                <a:lnTo>
                  <a:pt x="13" y="4"/>
                </a:lnTo>
                <a:lnTo>
                  <a:pt x="15" y="4"/>
                </a:lnTo>
                <a:lnTo>
                  <a:pt x="15" y="3"/>
                </a:lnTo>
                <a:lnTo>
                  <a:pt x="15" y="4"/>
                </a:lnTo>
                <a:lnTo>
                  <a:pt x="15" y="5"/>
                </a:lnTo>
                <a:lnTo>
                  <a:pt x="15" y="6"/>
                </a:lnTo>
                <a:lnTo>
                  <a:pt x="15" y="7"/>
                </a:lnTo>
                <a:lnTo>
                  <a:pt x="13" y="8"/>
                </a:lnTo>
                <a:lnTo>
                  <a:pt x="12" y="10"/>
                </a:lnTo>
                <a:lnTo>
                  <a:pt x="11" y="12"/>
                </a:lnTo>
                <a:lnTo>
                  <a:pt x="10" y="13"/>
                </a:lnTo>
                <a:lnTo>
                  <a:pt x="11" y="13"/>
                </a:lnTo>
                <a:lnTo>
                  <a:pt x="11" y="14"/>
                </a:lnTo>
                <a:lnTo>
                  <a:pt x="12" y="14"/>
                </a:lnTo>
                <a:lnTo>
                  <a:pt x="11" y="15"/>
                </a:lnTo>
                <a:lnTo>
                  <a:pt x="11" y="16"/>
                </a:lnTo>
                <a:lnTo>
                  <a:pt x="10" y="16"/>
                </a:lnTo>
                <a:lnTo>
                  <a:pt x="10" y="17"/>
                </a:lnTo>
                <a:lnTo>
                  <a:pt x="10" y="18"/>
                </a:lnTo>
                <a:lnTo>
                  <a:pt x="9" y="18"/>
                </a:lnTo>
                <a:lnTo>
                  <a:pt x="8" y="19"/>
                </a:lnTo>
                <a:lnTo>
                  <a:pt x="7" y="20"/>
                </a:lnTo>
                <a:lnTo>
                  <a:pt x="7" y="23"/>
                </a:lnTo>
                <a:lnTo>
                  <a:pt x="6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6" y="26"/>
                </a:lnTo>
                <a:lnTo>
                  <a:pt x="6" y="27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6" y="30"/>
                </a:lnTo>
                <a:lnTo>
                  <a:pt x="5" y="29"/>
                </a:lnTo>
                <a:lnTo>
                  <a:pt x="4" y="29"/>
                </a:lnTo>
                <a:lnTo>
                  <a:pt x="4" y="30"/>
                </a:lnTo>
                <a:lnTo>
                  <a:pt x="3" y="32"/>
                </a:lnTo>
                <a:lnTo>
                  <a:pt x="2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4" name="Freeform 247"/>
          <p:cNvSpPr>
            <a:spLocks/>
          </p:cNvSpPr>
          <p:nvPr/>
        </p:nvSpPr>
        <p:spPr bwMode="auto">
          <a:xfrm>
            <a:off x="6529388" y="5353050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5" name="Freeform 248"/>
          <p:cNvSpPr>
            <a:spLocks noEditPoints="1"/>
          </p:cNvSpPr>
          <p:nvPr/>
        </p:nvSpPr>
        <p:spPr bwMode="auto">
          <a:xfrm>
            <a:off x="7343775" y="2581275"/>
            <a:ext cx="1011238" cy="655638"/>
          </a:xfrm>
          <a:custGeom>
            <a:avLst/>
            <a:gdLst>
              <a:gd name="T0" fmla="*/ 2147483647 w 637"/>
              <a:gd name="T1" fmla="*/ 2147483647 h 413"/>
              <a:gd name="T2" fmla="*/ 2147483647 w 637"/>
              <a:gd name="T3" fmla="*/ 2147483647 h 413"/>
              <a:gd name="T4" fmla="*/ 2147483647 w 637"/>
              <a:gd name="T5" fmla="*/ 2147483647 h 413"/>
              <a:gd name="T6" fmla="*/ 2147483647 w 637"/>
              <a:gd name="T7" fmla="*/ 2147483647 h 413"/>
              <a:gd name="T8" fmla="*/ 2147483647 w 637"/>
              <a:gd name="T9" fmla="*/ 2147483647 h 413"/>
              <a:gd name="T10" fmla="*/ 2147483647 w 637"/>
              <a:gd name="T11" fmla="*/ 2147483647 h 413"/>
              <a:gd name="T12" fmla="*/ 2147483647 w 637"/>
              <a:gd name="T13" fmla="*/ 2147483647 h 413"/>
              <a:gd name="T14" fmla="*/ 2147483647 w 637"/>
              <a:gd name="T15" fmla="*/ 2147483647 h 413"/>
              <a:gd name="T16" fmla="*/ 2147483647 w 637"/>
              <a:gd name="T17" fmla="*/ 2147483647 h 413"/>
              <a:gd name="T18" fmla="*/ 2147483647 w 637"/>
              <a:gd name="T19" fmla="*/ 2147483647 h 413"/>
              <a:gd name="T20" fmla="*/ 2147483647 w 637"/>
              <a:gd name="T21" fmla="*/ 2147483647 h 413"/>
              <a:gd name="T22" fmla="*/ 2147483647 w 637"/>
              <a:gd name="T23" fmla="*/ 2147483647 h 413"/>
              <a:gd name="T24" fmla="*/ 2147483647 w 637"/>
              <a:gd name="T25" fmla="*/ 2147483647 h 413"/>
              <a:gd name="T26" fmla="*/ 2147483647 w 637"/>
              <a:gd name="T27" fmla="*/ 2147483647 h 413"/>
              <a:gd name="T28" fmla="*/ 2147483647 w 637"/>
              <a:gd name="T29" fmla="*/ 2147483647 h 413"/>
              <a:gd name="T30" fmla="*/ 2147483647 w 637"/>
              <a:gd name="T31" fmla="*/ 2147483647 h 413"/>
              <a:gd name="T32" fmla="*/ 2147483647 w 637"/>
              <a:gd name="T33" fmla="*/ 2147483647 h 413"/>
              <a:gd name="T34" fmla="*/ 2147483647 w 637"/>
              <a:gd name="T35" fmla="*/ 2147483647 h 413"/>
              <a:gd name="T36" fmla="*/ 2147483647 w 637"/>
              <a:gd name="T37" fmla="*/ 2147483647 h 413"/>
              <a:gd name="T38" fmla="*/ 2147483647 w 637"/>
              <a:gd name="T39" fmla="*/ 2147483647 h 413"/>
              <a:gd name="T40" fmla="*/ 2147483647 w 637"/>
              <a:gd name="T41" fmla="*/ 2147483647 h 413"/>
              <a:gd name="T42" fmla="*/ 2147483647 w 637"/>
              <a:gd name="T43" fmla="*/ 2147483647 h 413"/>
              <a:gd name="T44" fmla="*/ 2147483647 w 637"/>
              <a:gd name="T45" fmla="*/ 2147483647 h 413"/>
              <a:gd name="T46" fmla="*/ 2147483647 w 637"/>
              <a:gd name="T47" fmla="*/ 2147483647 h 413"/>
              <a:gd name="T48" fmla="*/ 2147483647 w 637"/>
              <a:gd name="T49" fmla="*/ 2147483647 h 413"/>
              <a:gd name="T50" fmla="*/ 2147483647 w 637"/>
              <a:gd name="T51" fmla="*/ 2147483647 h 413"/>
              <a:gd name="T52" fmla="*/ 2147483647 w 637"/>
              <a:gd name="T53" fmla="*/ 2147483647 h 413"/>
              <a:gd name="T54" fmla="*/ 2147483647 w 637"/>
              <a:gd name="T55" fmla="*/ 2147483647 h 413"/>
              <a:gd name="T56" fmla="*/ 2147483647 w 637"/>
              <a:gd name="T57" fmla="*/ 2147483647 h 413"/>
              <a:gd name="T58" fmla="*/ 2147483647 w 637"/>
              <a:gd name="T59" fmla="*/ 2147483647 h 413"/>
              <a:gd name="T60" fmla="*/ 2147483647 w 637"/>
              <a:gd name="T61" fmla="*/ 2147483647 h 413"/>
              <a:gd name="T62" fmla="*/ 2147483647 w 637"/>
              <a:gd name="T63" fmla="*/ 2147483647 h 413"/>
              <a:gd name="T64" fmla="*/ 2147483647 w 637"/>
              <a:gd name="T65" fmla="*/ 2147483647 h 413"/>
              <a:gd name="T66" fmla="*/ 2147483647 w 637"/>
              <a:gd name="T67" fmla="*/ 2147483647 h 413"/>
              <a:gd name="T68" fmla="*/ 2147483647 w 637"/>
              <a:gd name="T69" fmla="*/ 2147483647 h 413"/>
              <a:gd name="T70" fmla="*/ 2147483647 w 637"/>
              <a:gd name="T71" fmla="*/ 2147483647 h 413"/>
              <a:gd name="T72" fmla="*/ 2147483647 w 637"/>
              <a:gd name="T73" fmla="*/ 2147483647 h 413"/>
              <a:gd name="T74" fmla="*/ 2147483647 w 637"/>
              <a:gd name="T75" fmla="*/ 2147483647 h 413"/>
              <a:gd name="T76" fmla="*/ 2147483647 w 637"/>
              <a:gd name="T77" fmla="*/ 2147483647 h 413"/>
              <a:gd name="T78" fmla="*/ 2147483647 w 637"/>
              <a:gd name="T79" fmla="*/ 2147483647 h 413"/>
              <a:gd name="T80" fmla="*/ 2147483647 w 637"/>
              <a:gd name="T81" fmla="*/ 2147483647 h 413"/>
              <a:gd name="T82" fmla="*/ 2147483647 w 637"/>
              <a:gd name="T83" fmla="*/ 2147483647 h 413"/>
              <a:gd name="T84" fmla="*/ 2147483647 w 637"/>
              <a:gd name="T85" fmla="*/ 2147483647 h 413"/>
              <a:gd name="T86" fmla="*/ 2147483647 w 637"/>
              <a:gd name="T87" fmla="*/ 2147483647 h 413"/>
              <a:gd name="T88" fmla="*/ 2147483647 w 637"/>
              <a:gd name="T89" fmla="*/ 2147483647 h 413"/>
              <a:gd name="T90" fmla="*/ 2147483647 w 637"/>
              <a:gd name="T91" fmla="*/ 2147483647 h 413"/>
              <a:gd name="T92" fmla="*/ 2147483647 w 637"/>
              <a:gd name="T93" fmla="*/ 2147483647 h 413"/>
              <a:gd name="T94" fmla="*/ 2147483647 w 637"/>
              <a:gd name="T95" fmla="*/ 2147483647 h 413"/>
              <a:gd name="T96" fmla="*/ 2147483647 w 637"/>
              <a:gd name="T97" fmla="*/ 2147483647 h 413"/>
              <a:gd name="T98" fmla="*/ 2147483647 w 637"/>
              <a:gd name="T99" fmla="*/ 2147483647 h 413"/>
              <a:gd name="T100" fmla="*/ 2147483647 w 637"/>
              <a:gd name="T101" fmla="*/ 2147483647 h 413"/>
              <a:gd name="T102" fmla="*/ 2147483647 w 637"/>
              <a:gd name="T103" fmla="*/ 2147483647 h 413"/>
              <a:gd name="T104" fmla="*/ 2147483647 w 637"/>
              <a:gd name="T105" fmla="*/ 2147483647 h 413"/>
              <a:gd name="T106" fmla="*/ 2147483647 w 637"/>
              <a:gd name="T107" fmla="*/ 2147483647 h 413"/>
              <a:gd name="T108" fmla="*/ 2147483647 w 637"/>
              <a:gd name="T109" fmla="*/ 2147483647 h 413"/>
              <a:gd name="T110" fmla="*/ 2147483647 w 637"/>
              <a:gd name="T111" fmla="*/ 2147483647 h 413"/>
              <a:gd name="T112" fmla="*/ 2147483647 w 637"/>
              <a:gd name="T113" fmla="*/ 2147483647 h 413"/>
              <a:gd name="T114" fmla="*/ 2147483647 w 637"/>
              <a:gd name="T115" fmla="*/ 2147483647 h 413"/>
              <a:gd name="T116" fmla="*/ 2147483647 w 637"/>
              <a:gd name="T117" fmla="*/ 2147483647 h 413"/>
              <a:gd name="T118" fmla="*/ 2147483647 w 637"/>
              <a:gd name="T119" fmla="*/ 2147483647 h 413"/>
              <a:gd name="T120" fmla="*/ 2147483647 w 637"/>
              <a:gd name="T121" fmla="*/ 2147483647 h 413"/>
              <a:gd name="T122" fmla="*/ 2147483647 w 637"/>
              <a:gd name="T123" fmla="*/ 2147483647 h 4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7"/>
              <a:gd name="T187" fmla="*/ 0 h 413"/>
              <a:gd name="T188" fmla="*/ 637 w 637"/>
              <a:gd name="T189" fmla="*/ 413 h 4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7" h="413">
                <a:moveTo>
                  <a:pt x="0" y="357"/>
                </a:moveTo>
                <a:lnTo>
                  <a:pt x="1" y="357"/>
                </a:lnTo>
                <a:lnTo>
                  <a:pt x="3" y="355"/>
                </a:lnTo>
                <a:lnTo>
                  <a:pt x="4" y="355"/>
                </a:lnTo>
                <a:lnTo>
                  <a:pt x="4" y="353"/>
                </a:lnTo>
                <a:lnTo>
                  <a:pt x="7" y="353"/>
                </a:lnTo>
                <a:lnTo>
                  <a:pt x="8" y="353"/>
                </a:lnTo>
                <a:lnTo>
                  <a:pt x="9" y="352"/>
                </a:lnTo>
                <a:lnTo>
                  <a:pt x="10" y="352"/>
                </a:lnTo>
                <a:lnTo>
                  <a:pt x="10" y="351"/>
                </a:lnTo>
                <a:lnTo>
                  <a:pt x="10" y="349"/>
                </a:lnTo>
                <a:lnTo>
                  <a:pt x="11" y="348"/>
                </a:lnTo>
                <a:lnTo>
                  <a:pt x="13" y="348"/>
                </a:lnTo>
                <a:lnTo>
                  <a:pt x="13" y="347"/>
                </a:lnTo>
                <a:lnTo>
                  <a:pt x="14" y="345"/>
                </a:lnTo>
                <a:lnTo>
                  <a:pt x="15" y="344"/>
                </a:lnTo>
                <a:lnTo>
                  <a:pt x="16" y="344"/>
                </a:lnTo>
                <a:lnTo>
                  <a:pt x="16" y="345"/>
                </a:lnTo>
                <a:lnTo>
                  <a:pt x="17" y="344"/>
                </a:lnTo>
                <a:lnTo>
                  <a:pt x="18" y="343"/>
                </a:lnTo>
                <a:lnTo>
                  <a:pt x="18" y="342"/>
                </a:lnTo>
                <a:lnTo>
                  <a:pt x="19" y="341"/>
                </a:lnTo>
                <a:lnTo>
                  <a:pt x="19" y="339"/>
                </a:lnTo>
                <a:lnTo>
                  <a:pt x="21" y="340"/>
                </a:lnTo>
                <a:lnTo>
                  <a:pt x="21" y="338"/>
                </a:lnTo>
                <a:lnTo>
                  <a:pt x="22" y="336"/>
                </a:lnTo>
                <a:lnTo>
                  <a:pt x="24" y="335"/>
                </a:lnTo>
                <a:lnTo>
                  <a:pt x="25" y="334"/>
                </a:lnTo>
                <a:lnTo>
                  <a:pt x="26" y="334"/>
                </a:lnTo>
                <a:lnTo>
                  <a:pt x="27" y="334"/>
                </a:lnTo>
                <a:lnTo>
                  <a:pt x="27" y="335"/>
                </a:lnTo>
                <a:lnTo>
                  <a:pt x="28" y="335"/>
                </a:lnTo>
                <a:lnTo>
                  <a:pt x="28" y="336"/>
                </a:lnTo>
                <a:lnTo>
                  <a:pt x="30" y="337"/>
                </a:lnTo>
                <a:lnTo>
                  <a:pt x="30" y="338"/>
                </a:lnTo>
                <a:lnTo>
                  <a:pt x="31" y="337"/>
                </a:lnTo>
                <a:lnTo>
                  <a:pt x="32" y="335"/>
                </a:lnTo>
                <a:lnTo>
                  <a:pt x="32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31"/>
                </a:lnTo>
                <a:lnTo>
                  <a:pt x="34" y="331"/>
                </a:lnTo>
                <a:lnTo>
                  <a:pt x="35" y="332"/>
                </a:lnTo>
                <a:lnTo>
                  <a:pt x="36" y="332"/>
                </a:lnTo>
                <a:lnTo>
                  <a:pt x="37" y="332"/>
                </a:lnTo>
                <a:lnTo>
                  <a:pt x="38" y="332"/>
                </a:lnTo>
                <a:lnTo>
                  <a:pt x="38" y="329"/>
                </a:lnTo>
                <a:lnTo>
                  <a:pt x="38" y="328"/>
                </a:lnTo>
                <a:lnTo>
                  <a:pt x="40" y="328"/>
                </a:lnTo>
                <a:lnTo>
                  <a:pt x="40" y="327"/>
                </a:lnTo>
                <a:lnTo>
                  <a:pt x="41" y="327"/>
                </a:lnTo>
                <a:lnTo>
                  <a:pt x="41" y="326"/>
                </a:lnTo>
                <a:lnTo>
                  <a:pt x="41" y="325"/>
                </a:lnTo>
                <a:lnTo>
                  <a:pt x="41" y="324"/>
                </a:lnTo>
                <a:lnTo>
                  <a:pt x="41" y="323"/>
                </a:lnTo>
                <a:lnTo>
                  <a:pt x="42" y="323"/>
                </a:lnTo>
                <a:lnTo>
                  <a:pt x="42" y="322"/>
                </a:lnTo>
                <a:lnTo>
                  <a:pt x="43" y="322"/>
                </a:lnTo>
                <a:lnTo>
                  <a:pt x="44" y="322"/>
                </a:lnTo>
                <a:lnTo>
                  <a:pt x="46" y="321"/>
                </a:lnTo>
                <a:lnTo>
                  <a:pt x="47" y="319"/>
                </a:lnTo>
                <a:lnTo>
                  <a:pt x="48" y="319"/>
                </a:lnTo>
                <a:lnTo>
                  <a:pt x="49" y="318"/>
                </a:lnTo>
                <a:lnTo>
                  <a:pt x="49" y="317"/>
                </a:lnTo>
                <a:lnTo>
                  <a:pt x="50" y="316"/>
                </a:lnTo>
                <a:lnTo>
                  <a:pt x="50" y="315"/>
                </a:lnTo>
                <a:lnTo>
                  <a:pt x="51" y="315"/>
                </a:lnTo>
                <a:lnTo>
                  <a:pt x="53" y="315"/>
                </a:lnTo>
                <a:lnTo>
                  <a:pt x="54" y="315"/>
                </a:lnTo>
                <a:lnTo>
                  <a:pt x="54" y="314"/>
                </a:lnTo>
                <a:lnTo>
                  <a:pt x="54" y="313"/>
                </a:lnTo>
                <a:lnTo>
                  <a:pt x="53" y="312"/>
                </a:lnTo>
                <a:lnTo>
                  <a:pt x="53" y="311"/>
                </a:lnTo>
                <a:lnTo>
                  <a:pt x="55" y="308"/>
                </a:lnTo>
                <a:lnTo>
                  <a:pt x="56" y="307"/>
                </a:lnTo>
                <a:lnTo>
                  <a:pt x="58" y="302"/>
                </a:lnTo>
                <a:lnTo>
                  <a:pt x="58" y="301"/>
                </a:lnTo>
                <a:lnTo>
                  <a:pt x="58" y="295"/>
                </a:lnTo>
                <a:lnTo>
                  <a:pt x="58" y="294"/>
                </a:lnTo>
                <a:lnTo>
                  <a:pt x="58" y="293"/>
                </a:lnTo>
                <a:lnTo>
                  <a:pt x="57" y="293"/>
                </a:lnTo>
                <a:lnTo>
                  <a:pt x="57" y="292"/>
                </a:lnTo>
                <a:lnTo>
                  <a:pt x="56" y="291"/>
                </a:lnTo>
                <a:lnTo>
                  <a:pt x="56" y="290"/>
                </a:lnTo>
                <a:lnTo>
                  <a:pt x="52" y="290"/>
                </a:lnTo>
                <a:lnTo>
                  <a:pt x="50" y="289"/>
                </a:lnTo>
                <a:lnTo>
                  <a:pt x="48" y="287"/>
                </a:lnTo>
                <a:lnTo>
                  <a:pt x="48" y="285"/>
                </a:lnTo>
                <a:lnTo>
                  <a:pt x="49" y="282"/>
                </a:lnTo>
                <a:lnTo>
                  <a:pt x="50" y="279"/>
                </a:lnTo>
                <a:lnTo>
                  <a:pt x="50" y="277"/>
                </a:lnTo>
                <a:lnTo>
                  <a:pt x="50" y="276"/>
                </a:lnTo>
                <a:lnTo>
                  <a:pt x="50" y="275"/>
                </a:lnTo>
                <a:lnTo>
                  <a:pt x="50" y="274"/>
                </a:lnTo>
                <a:lnTo>
                  <a:pt x="47" y="271"/>
                </a:lnTo>
                <a:lnTo>
                  <a:pt x="45" y="267"/>
                </a:lnTo>
                <a:lnTo>
                  <a:pt x="46" y="265"/>
                </a:lnTo>
                <a:lnTo>
                  <a:pt x="48" y="265"/>
                </a:lnTo>
                <a:lnTo>
                  <a:pt x="50" y="264"/>
                </a:lnTo>
                <a:lnTo>
                  <a:pt x="57" y="260"/>
                </a:lnTo>
                <a:lnTo>
                  <a:pt x="61" y="260"/>
                </a:lnTo>
                <a:lnTo>
                  <a:pt x="66" y="260"/>
                </a:lnTo>
                <a:lnTo>
                  <a:pt x="70" y="260"/>
                </a:lnTo>
                <a:lnTo>
                  <a:pt x="73" y="259"/>
                </a:lnTo>
                <a:lnTo>
                  <a:pt x="76" y="260"/>
                </a:lnTo>
                <a:lnTo>
                  <a:pt x="77" y="260"/>
                </a:lnTo>
                <a:lnTo>
                  <a:pt x="79" y="264"/>
                </a:lnTo>
                <a:lnTo>
                  <a:pt x="85" y="262"/>
                </a:lnTo>
                <a:lnTo>
                  <a:pt x="91" y="260"/>
                </a:lnTo>
                <a:lnTo>
                  <a:pt x="95" y="260"/>
                </a:lnTo>
                <a:lnTo>
                  <a:pt x="96" y="260"/>
                </a:lnTo>
                <a:lnTo>
                  <a:pt x="97" y="260"/>
                </a:lnTo>
                <a:lnTo>
                  <a:pt x="99" y="260"/>
                </a:lnTo>
                <a:lnTo>
                  <a:pt x="102" y="257"/>
                </a:lnTo>
                <a:lnTo>
                  <a:pt x="103" y="257"/>
                </a:lnTo>
                <a:lnTo>
                  <a:pt x="104" y="257"/>
                </a:lnTo>
                <a:lnTo>
                  <a:pt x="106" y="256"/>
                </a:lnTo>
                <a:lnTo>
                  <a:pt x="107" y="255"/>
                </a:lnTo>
                <a:lnTo>
                  <a:pt x="108" y="256"/>
                </a:lnTo>
                <a:lnTo>
                  <a:pt x="109" y="256"/>
                </a:lnTo>
                <a:lnTo>
                  <a:pt x="110" y="256"/>
                </a:lnTo>
                <a:lnTo>
                  <a:pt x="111" y="256"/>
                </a:lnTo>
                <a:lnTo>
                  <a:pt x="114" y="255"/>
                </a:lnTo>
                <a:lnTo>
                  <a:pt x="117" y="255"/>
                </a:lnTo>
                <a:lnTo>
                  <a:pt x="119" y="254"/>
                </a:lnTo>
                <a:lnTo>
                  <a:pt x="120" y="254"/>
                </a:lnTo>
                <a:lnTo>
                  <a:pt x="121" y="255"/>
                </a:lnTo>
                <a:lnTo>
                  <a:pt x="122" y="256"/>
                </a:lnTo>
                <a:lnTo>
                  <a:pt x="124" y="256"/>
                </a:lnTo>
                <a:lnTo>
                  <a:pt x="125" y="257"/>
                </a:lnTo>
                <a:lnTo>
                  <a:pt x="126" y="258"/>
                </a:lnTo>
                <a:lnTo>
                  <a:pt x="127" y="259"/>
                </a:lnTo>
                <a:lnTo>
                  <a:pt x="128" y="260"/>
                </a:lnTo>
                <a:lnTo>
                  <a:pt x="131" y="261"/>
                </a:lnTo>
                <a:lnTo>
                  <a:pt x="131" y="262"/>
                </a:lnTo>
                <a:lnTo>
                  <a:pt x="132" y="262"/>
                </a:lnTo>
                <a:lnTo>
                  <a:pt x="133" y="264"/>
                </a:lnTo>
                <a:lnTo>
                  <a:pt x="134" y="264"/>
                </a:lnTo>
                <a:lnTo>
                  <a:pt x="135" y="265"/>
                </a:lnTo>
                <a:lnTo>
                  <a:pt x="136" y="265"/>
                </a:lnTo>
                <a:lnTo>
                  <a:pt x="138" y="266"/>
                </a:lnTo>
                <a:lnTo>
                  <a:pt x="139" y="267"/>
                </a:lnTo>
                <a:lnTo>
                  <a:pt x="140" y="267"/>
                </a:lnTo>
                <a:lnTo>
                  <a:pt x="141" y="268"/>
                </a:lnTo>
                <a:lnTo>
                  <a:pt x="142" y="269"/>
                </a:lnTo>
                <a:lnTo>
                  <a:pt x="144" y="270"/>
                </a:lnTo>
                <a:lnTo>
                  <a:pt x="145" y="271"/>
                </a:lnTo>
                <a:lnTo>
                  <a:pt x="146" y="273"/>
                </a:lnTo>
                <a:lnTo>
                  <a:pt x="146" y="275"/>
                </a:lnTo>
                <a:lnTo>
                  <a:pt x="147" y="276"/>
                </a:lnTo>
                <a:lnTo>
                  <a:pt x="148" y="276"/>
                </a:lnTo>
                <a:lnTo>
                  <a:pt x="147" y="276"/>
                </a:lnTo>
                <a:lnTo>
                  <a:pt x="146" y="277"/>
                </a:lnTo>
                <a:lnTo>
                  <a:pt x="146" y="279"/>
                </a:lnTo>
                <a:lnTo>
                  <a:pt x="146" y="280"/>
                </a:lnTo>
                <a:lnTo>
                  <a:pt x="147" y="280"/>
                </a:lnTo>
                <a:lnTo>
                  <a:pt x="148" y="280"/>
                </a:lnTo>
                <a:lnTo>
                  <a:pt x="149" y="281"/>
                </a:lnTo>
                <a:lnTo>
                  <a:pt x="150" y="282"/>
                </a:lnTo>
                <a:lnTo>
                  <a:pt x="150" y="283"/>
                </a:lnTo>
                <a:lnTo>
                  <a:pt x="149" y="283"/>
                </a:lnTo>
                <a:lnTo>
                  <a:pt x="150" y="283"/>
                </a:lnTo>
                <a:lnTo>
                  <a:pt x="151" y="283"/>
                </a:lnTo>
                <a:lnTo>
                  <a:pt x="153" y="282"/>
                </a:lnTo>
                <a:lnTo>
                  <a:pt x="154" y="283"/>
                </a:lnTo>
                <a:lnTo>
                  <a:pt x="155" y="284"/>
                </a:lnTo>
                <a:lnTo>
                  <a:pt x="157" y="284"/>
                </a:lnTo>
                <a:lnTo>
                  <a:pt x="158" y="284"/>
                </a:lnTo>
                <a:lnTo>
                  <a:pt x="159" y="286"/>
                </a:lnTo>
                <a:lnTo>
                  <a:pt x="160" y="287"/>
                </a:lnTo>
                <a:lnTo>
                  <a:pt x="160" y="288"/>
                </a:lnTo>
                <a:lnTo>
                  <a:pt x="160" y="290"/>
                </a:lnTo>
                <a:lnTo>
                  <a:pt x="161" y="291"/>
                </a:lnTo>
                <a:lnTo>
                  <a:pt x="161" y="292"/>
                </a:lnTo>
                <a:lnTo>
                  <a:pt x="161" y="293"/>
                </a:lnTo>
                <a:lnTo>
                  <a:pt x="160" y="293"/>
                </a:lnTo>
                <a:lnTo>
                  <a:pt x="160" y="294"/>
                </a:lnTo>
                <a:lnTo>
                  <a:pt x="161" y="294"/>
                </a:lnTo>
                <a:lnTo>
                  <a:pt x="163" y="293"/>
                </a:lnTo>
                <a:lnTo>
                  <a:pt x="163" y="292"/>
                </a:lnTo>
                <a:lnTo>
                  <a:pt x="166" y="292"/>
                </a:lnTo>
                <a:lnTo>
                  <a:pt x="166" y="291"/>
                </a:lnTo>
                <a:lnTo>
                  <a:pt x="167" y="293"/>
                </a:lnTo>
                <a:lnTo>
                  <a:pt x="169" y="293"/>
                </a:lnTo>
                <a:lnTo>
                  <a:pt x="170" y="293"/>
                </a:lnTo>
                <a:lnTo>
                  <a:pt x="171" y="292"/>
                </a:lnTo>
                <a:lnTo>
                  <a:pt x="171" y="291"/>
                </a:lnTo>
                <a:lnTo>
                  <a:pt x="172" y="290"/>
                </a:lnTo>
                <a:lnTo>
                  <a:pt x="172" y="289"/>
                </a:lnTo>
                <a:lnTo>
                  <a:pt x="172" y="288"/>
                </a:lnTo>
                <a:lnTo>
                  <a:pt x="172" y="287"/>
                </a:lnTo>
                <a:lnTo>
                  <a:pt x="172" y="286"/>
                </a:lnTo>
                <a:lnTo>
                  <a:pt x="173" y="286"/>
                </a:lnTo>
                <a:lnTo>
                  <a:pt x="174" y="287"/>
                </a:lnTo>
                <a:lnTo>
                  <a:pt x="173" y="286"/>
                </a:lnTo>
                <a:lnTo>
                  <a:pt x="174" y="286"/>
                </a:lnTo>
                <a:lnTo>
                  <a:pt x="175" y="286"/>
                </a:lnTo>
                <a:lnTo>
                  <a:pt x="176" y="286"/>
                </a:lnTo>
                <a:lnTo>
                  <a:pt x="176" y="285"/>
                </a:lnTo>
                <a:lnTo>
                  <a:pt x="177" y="283"/>
                </a:lnTo>
                <a:lnTo>
                  <a:pt x="178" y="284"/>
                </a:lnTo>
                <a:lnTo>
                  <a:pt x="180" y="284"/>
                </a:lnTo>
                <a:lnTo>
                  <a:pt x="180" y="283"/>
                </a:lnTo>
                <a:lnTo>
                  <a:pt x="180" y="282"/>
                </a:lnTo>
                <a:lnTo>
                  <a:pt x="180" y="281"/>
                </a:lnTo>
                <a:lnTo>
                  <a:pt x="180" y="280"/>
                </a:lnTo>
                <a:lnTo>
                  <a:pt x="181" y="280"/>
                </a:lnTo>
                <a:lnTo>
                  <a:pt x="182" y="280"/>
                </a:lnTo>
                <a:lnTo>
                  <a:pt x="183" y="280"/>
                </a:lnTo>
                <a:lnTo>
                  <a:pt x="184" y="280"/>
                </a:lnTo>
                <a:lnTo>
                  <a:pt x="185" y="280"/>
                </a:lnTo>
                <a:lnTo>
                  <a:pt x="186" y="280"/>
                </a:lnTo>
                <a:lnTo>
                  <a:pt x="186" y="279"/>
                </a:lnTo>
                <a:lnTo>
                  <a:pt x="186" y="278"/>
                </a:lnTo>
                <a:lnTo>
                  <a:pt x="187" y="277"/>
                </a:lnTo>
                <a:lnTo>
                  <a:pt x="188" y="277"/>
                </a:lnTo>
                <a:lnTo>
                  <a:pt x="189" y="277"/>
                </a:lnTo>
                <a:lnTo>
                  <a:pt x="189" y="278"/>
                </a:lnTo>
                <a:lnTo>
                  <a:pt x="190" y="278"/>
                </a:lnTo>
                <a:lnTo>
                  <a:pt x="191" y="280"/>
                </a:lnTo>
                <a:lnTo>
                  <a:pt x="192" y="280"/>
                </a:lnTo>
                <a:lnTo>
                  <a:pt x="192" y="281"/>
                </a:lnTo>
                <a:lnTo>
                  <a:pt x="193" y="281"/>
                </a:lnTo>
                <a:lnTo>
                  <a:pt x="193" y="282"/>
                </a:lnTo>
                <a:lnTo>
                  <a:pt x="194" y="283"/>
                </a:lnTo>
                <a:lnTo>
                  <a:pt x="195" y="284"/>
                </a:lnTo>
                <a:lnTo>
                  <a:pt x="195" y="285"/>
                </a:lnTo>
                <a:lnTo>
                  <a:pt x="195" y="286"/>
                </a:lnTo>
                <a:lnTo>
                  <a:pt x="196" y="286"/>
                </a:lnTo>
                <a:lnTo>
                  <a:pt x="197" y="287"/>
                </a:lnTo>
                <a:lnTo>
                  <a:pt x="198" y="286"/>
                </a:lnTo>
                <a:lnTo>
                  <a:pt x="198" y="287"/>
                </a:lnTo>
                <a:lnTo>
                  <a:pt x="200" y="286"/>
                </a:lnTo>
                <a:lnTo>
                  <a:pt x="201" y="287"/>
                </a:lnTo>
                <a:lnTo>
                  <a:pt x="202" y="286"/>
                </a:lnTo>
                <a:lnTo>
                  <a:pt x="203" y="286"/>
                </a:lnTo>
                <a:lnTo>
                  <a:pt x="204" y="285"/>
                </a:lnTo>
                <a:lnTo>
                  <a:pt x="206" y="285"/>
                </a:lnTo>
                <a:lnTo>
                  <a:pt x="206" y="284"/>
                </a:lnTo>
                <a:lnTo>
                  <a:pt x="208" y="284"/>
                </a:lnTo>
                <a:lnTo>
                  <a:pt x="208" y="285"/>
                </a:lnTo>
                <a:lnTo>
                  <a:pt x="209" y="285"/>
                </a:lnTo>
                <a:lnTo>
                  <a:pt x="210" y="284"/>
                </a:lnTo>
                <a:lnTo>
                  <a:pt x="212" y="283"/>
                </a:lnTo>
                <a:lnTo>
                  <a:pt x="212" y="282"/>
                </a:lnTo>
                <a:lnTo>
                  <a:pt x="213" y="282"/>
                </a:lnTo>
                <a:lnTo>
                  <a:pt x="213" y="281"/>
                </a:lnTo>
                <a:lnTo>
                  <a:pt x="214" y="283"/>
                </a:lnTo>
                <a:lnTo>
                  <a:pt x="215" y="283"/>
                </a:lnTo>
                <a:lnTo>
                  <a:pt x="216" y="283"/>
                </a:lnTo>
                <a:lnTo>
                  <a:pt x="216" y="284"/>
                </a:lnTo>
                <a:lnTo>
                  <a:pt x="216" y="285"/>
                </a:lnTo>
                <a:lnTo>
                  <a:pt x="217" y="286"/>
                </a:lnTo>
                <a:lnTo>
                  <a:pt x="216" y="287"/>
                </a:lnTo>
                <a:lnTo>
                  <a:pt x="218" y="287"/>
                </a:lnTo>
                <a:lnTo>
                  <a:pt x="217" y="288"/>
                </a:lnTo>
                <a:lnTo>
                  <a:pt x="218" y="289"/>
                </a:lnTo>
                <a:lnTo>
                  <a:pt x="217" y="290"/>
                </a:lnTo>
                <a:lnTo>
                  <a:pt x="218" y="291"/>
                </a:lnTo>
                <a:lnTo>
                  <a:pt x="218" y="293"/>
                </a:lnTo>
                <a:lnTo>
                  <a:pt x="219" y="293"/>
                </a:lnTo>
                <a:lnTo>
                  <a:pt x="220" y="293"/>
                </a:lnTo>
                <a:lnTo>
                  <a:pt x="221" y="293"/>
                </a:lnTo>
                <a:lnTo>
                  <a:pt x="222" y="292"/>
                </a:lnTo>
                <a:lnTo>
                  <a:pt x="223" y="292"/>
                </a:lnTo>
                <a:lnTo>
                  <a:pt x="224" y="291"/>
                </a:lnTo>
                <a:lnTo>
                  <a:pt x="225" y="290"/>
                </a:lnTo>
                <a:lnTo>
                  <a:pt x="226" y="290"/>
                </a:lnTo>
                <a:lnTo>
                  <a:pt x="227" y="289"/>
                </a:lnTo>
                <a:lnTo>
                  <a:pt x="228" y="289"/>
                </a:lnTo>
                <a:lnTo>
                  <a:pt x="229" y="289"/>
                </a:lnTo>
                <a:lnTo>
                  <a:pt x="229" y="290"/>
                </a:lnTo>
                <a:lnTo>
                  <a:pt x="230" y="291"/>
                </a:lnTo>
                <a:lnTo>
                  <a:pt x="229" y="291"/>
                </a:lnTo>
                <a:lnTo>
                  <a:pt x="230" y="292"/>
                </a:lnTo>
                <a:lnTo>
                  <a:pt x="233" y="293"/>
                </a:lnTo>
                <a:lnTo>
                  <a:pt x="234" y="292"/>
                </a:lnTo>
                <a:lnTo>
                  <a:pt x="233" y="290"/>
                </a:lnTo>
                <a:lnTo>
                  <a:pt x="233" y="289"/>
                </a:lnTo>
                <a:lnTo>
                  <a:pt x="234" y="288"/>
                </a:lnTo>
                <a:lnTo>
                  <a:pt x="236" y="286"/>
                </a:lnTo>
                <a:lnTo>
                  <a:pt x="237" y="286"/>
                </a:lnTo>
                <a:lnTo>
                  <a:pt x="238" y="288"/>
                </a:lnTo>
                <a:lnTo>
                  <a:pt x="238" y="289"/>
                </a:lnTo>
                <a:lnTo>
                  <a:pt x="239" y="289"/>
                </a:lnTo>
                <a:lnTo>
                  <a:pt x="240" y="288"/>
                </a:lnTo>
                <a:lnTo>
                  <a:pt x="241" y="289"/>
                </a:lnTo>
                <a:lnTo>
                  <a:pt x="241" y="288"/>
                </a:lnTo>
                <a:lnTo>
                  <a:pt x="242" y="287"/>
                </a:lnTo>
                <a:lnTo>
                  <a:pt x="243" y="286"/>
                </a:lnTo>
                <a:lnTo>
                  <a:pt x="244" y="285"/>
                </a:lnTo>
                <a:lnTo>
                  <a:pt x="244" y="284"/>
                </a:lnTo>
                <a:lnTo>
                  <a:pt x="245" y="283"/>
                </a:lnTo>
                <a:lnTo>
                  <a:pt x="246" y="284"/>
                </a:lnTo>
                <a:lnTo>
                  <a:pt x="247" y="283"/>
                </a:lnTo>
                <a:lnTo>
                  <a:pt x="246" y="283"/>
                </a:lnTo>
                <a:lnTo>
                  <a:pt x="246" y="282"/>
                </a:lnTo>
                <a:lnTo>
                  <a:pt x="247" y="282"/>
                </a:lnTo>
                <a:lnTo>
                  <a:pt x="249" y="280"/>
                </a:lnTo>
                <a:lnTo>
                  <a:pt x="250" y="279"/>
                </a:lnTo>
                <a:lnTo>
                  <a:pt x="252" y="279"/>
                </a:lnTo>
                <a:lnTo>
                  <a:pt x="253" y="277"/>
                </a:lnTo>
                <a:lnTo>
                  <a:pt x="254" y="277"/>
                </a:lnTo>
                <a:lnTo>
                  <a:pt x="255" y="278"/>
                </a:lnTo>
                <a:lnTo>
                  <a:pt x="255" y="279"/>
                </a:lnTo>
                <a:lnTo>
                  <a:pt x="255" y="280"/>
                </a:lnTo>
                <a:lnTo>
                  <a:pt x="256" y="280"/>
                </a:lnTo>
                <a:lnTo>
                  <a:pt x="257" y="280"/>
                </a:lnTo>
                <a:lnTo>
                  <a:pt x="257" y="279"/>
                </a:lnTo>
                <a:lnTo>
                  <a:pt x="257" y="278"/>
                </a:lnTo>
                <a:lnTo>
                  <a:pt x="255" y="278"/>
                </a:lnTo>
                <a:lnTo>
                  <a:pt x="256" y="277"/>
                </a:lnTo>
                <a:lnTo>
                  <a:pt x="257" y="277"/>
                </a:lnTo>
                <a:lnTo>
                  <a:pt x="257" y="275"/>
                </a:lnTo>
                <a:lnTo>
                  <a:pt x="258" y="275"/>
                </a:lnTo>
                <a:lnTo>
                  <a:pt x="258" y="274"/>
                </a:lnTo>
                <a:lnTo>
                  <a:pt x="259" y="273"/>
                </a:lnTo>
                <a:lnTo>
                  <a:pt x="259" y="272"/>
                </a:lnTo>
                <a:lnTo>
                  <a:pt x="261" y="272"/>
                </a:lnTo>
                <a:lnTo>
                  <a:pt x="261" y="271"/>
                </a:lnTo>
                <a:lnTo>
                  <a:pt x="263" y="270"/>
                </a:lnTo>
                <a:lnTo>
                  <a:pt x="264" y="270"/>
                </a:lnTo>
                <a:lnTo>
                  <a:pt x="265" y="270"/>
                </a:lnTo>
                <a:lnTo>
                  <a:pt x="266" y="270"/>
                </a:lnTo>
                <a:lnTo>
                  <a:pt x="267" y="270"/>
                </a:lnTo>
                <a:lnTo>
                  <a:pt x="267" y="269"/>
                </a:lnTo>
                <a:lnTo>
                  <a:pt x="268" y="268"/>
                </a:lnTo>
                <a:lnTo>
                  <a:pt x="269" y="267"/>
                </a:lnTo>
                <a:lnTo>
                  <a:pt x="270" y="267"/>
                </a:lnTo>
                <a:lnTo>
                  <a:pt x="272" y="267"/>
                </a:lnTo>
                <a:lnTo>
                  <a:pt x="273" y="266"/>
                </a:lnTo>
                <a:lnTo>
                  <a:pt x="273" y="264"/>
                </a:lnTo>
                <a:lnTo>
                  <a:pt x="273" y="263"/>
                </a:lnTo>
                <a:lnTo>
                  <a:pt x="273" y="262"/>
                </a:lnTo>
                <a:lnTo>
                  <a:pt x="274" y="262"/>
                </a:lnTo>
                <a:lnTo>
                  <a:pt x="274" y="261"/>
                </a:lnTo>
                <a:lnTo>
                  <a:pt x="275" y="260"/>
                </a:lnTo>
                <a:lnTo>
                  <a:pt x="274" y="259"/>
                </a:lnTo>
                <a:lnTo>
                  <a:pt x="275" y="258"/>
                </a:lnTo>
                <a:lnTo>
                  <a:pt x="276" y="257"/>
                </a:lnTo>
                <a:lnTo>
                  <a:pt x="278" y="258"/>
                </a:lnTo>
                <a:lnTo>
                  <a:pt x="279" y="257"/>
                </a:lnTo>
                <a:lnTo>
                  <a:pt x="280" y="258"/>
                </a:lnTo>
                <a:lnTo>
                  <a:pt x="281" y="257"/>
                </a:lnTo>
                <a:lnTo>
                  <a:pt x="282" y="257"/>
                </a:lnTo>
                <a:lnTo>
                  <a:pt x="285" y="256"/>
                </a:lnTo>
                <a:lnTo>
                  <a:pt x="284" y="255"/>
                </a:lnTo>
                <a:lnTo>
                  <a:pt x="285" y="254"/>
                </a:lnTo>
                <a:lnTo>
                  <a:pt x="286" y="253"/>
                </a:lnTo>
                <a:lnTo>
                  <a:pt x="287" y="253"/>
                </a:lnTo>
                <a:lnTo>
                  <a:pt x="289" y="253"/>
                </a:lnTo>
                <a:lnTo>
                  <a:pt x="290" y="252"/>
                </a:lnTo>
                <a:lnTo>
                  <a:pt x="291" y="251"/>
                </a:lnTo>
                <a:lnTo>
                  <a:pt x="292" y="251"/>
                </a:lnTo>
                <a:lnTo>
                  <a:pt x="293" y="252"/>
                </a:lnTo>
                <a:lnTo>
                  <a:pt x="295" y="253"/>
                </a:lnTo>
                <a:lnTo>
                  <a:pt x="296" y="253"/>
                </a:lnTo>
                <a:lnTo>
                  <a:pt x="297" y="254"/>
                </a:lnTo>
                <a:lnTo>
                  <a:pt x="298" y="255"/>
                </a:lnTo>
                <a:lnTo>
                  <a:pt x="298" y="256"/>
                </a:lnTo>
                <a:lnTo>
                  <a:pt x="299" y="257"/>
                </a:lnTo>
                <a:lnTo>
                  <a:pt x="299" y="256"/>
                </a:lnTo>
                <a:lnTo>
                  <a:pt x="300" y="257"/>
                </a:lnTo>
                <a:lnTo>
                  <a:pt x="301" y="257"/>
                </a:lnTo>
                <a:lnTo>
                  <a:pt x="302" y="257"/>
                </a:lnTo>
                <a:lnTo>
                  <a:pt x="303" y="257"/>
                </a:lnTo>
                <a:lnTo>
                  <a:pt x="304" y="258"/>
                </a:lnTo>
                <a:lnTo>
                  <a:pt x="305" y="260"/>
                </a:lnTo>
                <a:lnTo>
                  <a:pt x="306" y="259"/>
                </a:lnTo>
                <a:lnTo>
                  <a:pt x="308" y="260"/>
                </a:lnTo>
                <a:lnTo>
                  <a:pt x="309" y="261"/>
                </a:lnTo>
                <a:lnTo>
                  <a:pt x="308" y="263"/>
                </a:lnTo>
                <a:lnTo>
                  <a:pt x="309" y="263"/>
                </a:lnTo>
                <a:lnTo>
                  <a:pt x="308" y="264"/>
                </a:lnTo>
                <a:lnTo>
                  <a:pt x="309" y="264"/>
                </a:lnTo>
                <a:lnTo>
                  <a:pt x="309" y="265"/>
                </a:lnTo>
                <a:lnTo>
                  <a:pt x="310" y="265"/>
                </a:lnTo>
                <a:lnTo>
                  <a:pt x="310" y="266"/>
                </a:lnTo>
                <a:lnTo>
                  <a:pt x="310" y="267"/>
                </a:lnTo>
                <a:lnTo>
                  <a:pt x="311" y="267"/>
                </a:lnTo>
                <a:lnTo>
                  <a:pt x="310" y="268"/>
                </a:lnTo>
                <a:lnTo>
                  <a:pt x="309" y="267"/>
                </a:lnTo>
                <a:lnTo>
                  <a:pt x="308" y="268"/>
                </a:lnTo>
                <a:lnTo>
                  <a:pt x="307" y="268"/>
                </a:lnTo>
                <a:lnTo>
                  <a:pt x="306" y="269"/>
                </a:lnTo>
                <a:lnTo>
                  <a:pt x="305" y="270"/>
                </a:lnTo>
                <a:lnTo>
                  <a:pt x="304" y="270"/>
                </a:lnTo>
                <a:lnTo>
                  <a:pt x="302" y="270"/>
                </a:lnTo>
                <a:lnTo>
                  <a:pt x="301" y="271"/>
                </a:lnTo>
                <a:lnTo>
                  <a:pt x="300" y="272"/>
                </a:lnTo>
                <a:lnTo>
                  <a:pt x="299" y="273"/>
                </a:lnTo>
                <a:lnTo>
                  <a:pt x="298" y="274"/>
                </a:lnTo>
                <a:lnTo>
                  <a:pt x="297" y="276"/>
                </a:lnTo>
                <a:lnTo>
                  <a:pt x="296" y="277"/>
                </a:lnTo>
                <a:lnTo>
                  <a:pt x="296" y="278"/>
                </a:lnTo>
                <a:lnTo>
                  <a:pt x="296" y="279"/>
                </a:lnTo>
                <a:lnTo>
                  <a:pt x="296" y="280"/>
                </a:lnTo>
                <a:lnTo>
                  <a:pt x="297" y="280"/>
                </a:lnTo>
                <a:lnTo>
                  <a:pt x="297" y="281"/>
                </a:lnTo>
                <a:lnTo>
                  <a:pt x="298" y="282"/>
                </a:lnTo>
                <a:lnTo>
                  <a:pt x="299" y="283"/>
                </a:lnTo>
                <a:lnTo>
                  <a:pt x="299" y="284"/>
                </a:lnTo>
                <a:lnTo>
                  <a:pt x="299" y="285"/>
                </a:lnTo>
                <a:lnTo>
                  <a:pt x="300" y="286"/>
                </a:lnTo>
                <a:lnTo>
                  <a:pt x="299" y="288"/>
                </a:lnTo>
                <a:lnTo>
                  <a:pt x="299" y="289"/>
                </a:lnTo>
                <a:lnTo>
                  <a:pt x="299" y="290"/>
                </a:lnTo>
                <a:lnTo>
                  <a:pt x="298" y="290"/>
                </a:lnTo>
                <a:lnTo>
                  <a:pt x="297" y="290"/>
                </a:lnTo>
                <a:lnTo>
                  <a:pt x="296" y="290"/>
                </a:lnTo>
                <a:lnTo>
                  <a:pt x="294" y="290"/>
                </a:lnTo>
                <a:lnTo>
                  <a:pt x="293" y="290"/>
                </a:lnTo>
                <a:lnTo>
                  <a:pt x="293" y="291"/>
                </a:lnTo>
                <a:lnTo>
                  <a:pt x="293" y="292"/>
                </a:lnTo>
                <a:lnTo>
                  <a:pt x="294" y="293"/>
                </a:lnTo>
                <a:lnTo>
                  <a:pt x="292" y="293"/>
                </a:lnTo>
                <a:lnTo>
                  <a:pt x="292" y="294"/>
                </a:lnTo>
                <a:lnTo>
                  <a:pt x="293" y="295"/>
                </a:lnTo>
                <a:lnTo>
                  <a:pt x="293" y="296"/>
                </a:lnTo>
                <a:lnTo>
                  <a:pt x="290" y="298"/>
                </a:lnTo>
                <a:lnTo>
                  <a:pt x="288" y="298"/>
                </a:lnTo>
                <a:lnTo>
                  <a:pt x="287" y="298"/>
                </a:lnTo>
                <a:lnTo>
                  <a:pt x="287" y="299"/>
                </a:lnTo>
                <a:lnTo>
                  <a:pt x="288" y="299"/>
                </a:lnTo>
                <a:lnTo>
                  <a:pt x="287" y="300"/>
                </a:lnTo>
                <a:lnTo>
                  <a:pt x="285" y="301"/>
                </a:lnTo>
                <a:lnTo>
                  <a:pt x="285" y="302"/>
                </a:lnTo>
                <a:lnTo>
                  <a:pt x="284" y="302"/>
                </a:lnTo>
                <a:lnTo>
                  <a:pt x="284" y="303"/>
                </a:lnTo>
                <a:lnTo>
                  <a:pt x="285" y="303"/>
                </a:lnTo>
                <a:lnTo>
                  <a:pt x="286" y="303"/>
                </a:lnTo>
                <a:lnTo>
                  <a:pt x="287" y="302"/>
                </a:lnTo>
                <a:lnTo>
                  <a:pt x="288" y="302"/>
                </a:lnTo>
                <a:lnTo>
                  <a:pt x="289" y="302"/>
                </a:lnTo>
                <a:lnTo>
                  <a:pt x="290" y="302"/>
                </a:lnTo>
                <a:lnTo>
                  <a:pt x="291" y="302"/>
                </a:lnTo>
                <a:lnTo>
                  <a:pt x="292" y="302"/>
                </a:lnTo>
                <a:lnTo>
                  <a:pt x="293" y="302"/>
                </a:lnTo>
                <a:lnTo>
                  <a:pt x="294" y="302"/>
                </a:lnTo>
                <a:lnTo>
                  <a:pt x="295" y="301"/>
                </a:lnTo>
                <a:lnTo>
                  <a:pt x="296" y="302"/>
                </a:lnTo>
                <a:lnTo>
                  <a:pt x="296" y="303"/>
                </a:lnTo>
                <a:lnTo>
                  <a:pt x="296" y="304"/>
                </a:lnTo>
                <a:lnTo>
                  <a:pt x="297" y="304"/>
                </a:lnTo>
                <a:lnTo>
                  <a:pt x="297" y="305"/>
                </a:lnTo>
                <a:lnTo>
                  <a:pt x="299" y="305"/>
                </a:lnTo>
                <a:lnTo>
                  <a:pt x="299" y="306"/>
                </a:lnTo>
                <a:lnTo>
                  <a:pt x="299" y="307"/>
                </a:lnTo>
                <a:lnTo>
                  <a:pt x="299" y="309"/>
                </a:lnTo>
                <a:lnTo>
                  <a:pt x="299" y="311"/>
                </a:lnTo>
                <a:lnTo>
                  <a:pt x="299" y="312"/>
                </a:lnTo>
                <a:lnTo>
                  <a:pt x="299" y="314"/>
                </a:lnTo>
                <a:lnTo>
                  <a:pt x="299" y="315"/>
                </a:lnTo>
                <a:lnTo>
                  <a:pt x="298" y="316"/>
                </a:lnTo>
                <a:lnTo>
                  <a:pt x="298" y="317"/>
                </a:lnTo>
                <a:lnTo>
                  <a:pt x="299" y="317"/>
                </a:lnTo>
                <a:lnTo>
                  <a:pt x="300" y="318"/>
                </a:lnTo>
                <a:lnTo>
                  <a:pt x="301" y="318"/>
                </a:lnTo>
                <a:lnTo>
                  <a:pt x="301" y="319"/>
                </a:lnTo>
                <a:lnTo>
                  <a:pt x="301" y="320"/>
                </a:lnTo>
                <a:lnTo>
                  <a:pt x="303" y="322"/>
                </a:lnTo>
                <a:lnTo>
                  <a:pt x="304" y="323"/>
                </a:lnTo>
                <a:lnTo>
                  <a:pt x="307" y="324"/>
                </a:lnTo>
                <a:lnTo>
                  <a:pt x="307" y="325"/>
                </a:lnTo>
                <a:lnTo>
                  <a:pt x="308" y="326"/>
                </a:lnTo>
                <a:lnTo>
                  <a:pt x="310" y="327"/>
                </a:lnTo>
                <a:lnTo>
                  <a:pt x="311" y="326"/>
                </a:lnTo>
                <a:lnTo>
                  <a:pt x="313" y="327"/>
                </a:lnTo>
                <a:lnTo>
                  <a:pt x="313" y="326"/>
                </a:lnTo>
                <a:lnTo>
                  <a:pt x="313" y="325"/>
                </a:lnTo>
                <a:lnTo>
                  <a:pt x="315" y="325"/>
                </a:lnTo>
                <a:lnTo>
                  <a:pt x="316" y="323"/>
                </a:lnTo>
                <a:lnTo>
                  <a:pt x="317" y="322"/>
                </a:lnTo>
                <a:lnTo>
                  <a:pt x="319" y="322"/>
                </a:lnTo>
                <a:lnTo>
                  <a:pt x="319" y="321"/>
                </a:lnTo>
                <a:lnTo>
                  <a:pt x="323" y="320"/>
                </a:lnTo>
                <a:lnTo>
                  <a:pt x="324" y="319"/>
                </a:lnTo>
                <a:lnTo>
                  <a:pt x="325" y="319"/>
                </a:lnTo>
                <a:lnTo>
                  <a:pt x="326" y="319"/>
                </a:lnTo>
                <a:lnTo>
                  <a:pt x="327" y="319"/>
                </a:lnTo>
                <a:lnTo>
                  <a:pt x="328" y="319"/>
                </a:lnTo>
                <a:lnTo>
                  <a:pt x="328" y="318"/>
                </a:lnTo>
                <a:lnTo>
                  <a:pt x="328" y="317"/>
                </a:lnTo>
                <a:lnTo>
                  <a:pt x="330" y="317"/>
                </a:lnTo>
                <a:lnTo>
                  <a:pt x="329" y="316"/>
                </a:lnTo>
                <a:lnTo>
                  <a:pt x="330" y="315"/>
                </a:lnTo>
                <a:lnTo>
                  <a:pt x="330" y="316"/>
                </a:lnTo>
                <a:lnTo>
                  <a:pt x="332" y="316"/>
                </a:lnTo>
                <a:lnTo>
                  <a:pt x="331" y="315"/>
                </a:lnTo>
                <a:lnTo>
                  <a:pt x="332" y="315"/>
                </a:lnTo>
                <a:lnTo>
                  <a:pt x="333" y="314"/>
                </a:lnTo>
                <a:lnTo>
                  <a:pt x="336" y="313"/>
                </a:lnTo>
                <a:lnTo>
                  <a:pt x="336" y="312"/>
                </a:lnTo>
                <a:lnTo>
                  <a:pt x="335" y="312"/>
                </a:lnTo>
                <a:lnTo>
                  <a:pt x="335" y="311"/>
                </a:lnTo>
                <a:lnTo>
                  <a:pt x="334" y="311"/>
                </a:lnTo>
                <a:lnTo>
                  <a:pt x="334" y="310"/>
                </a:lnTo>
                <a:lnTo>
                  <a:pt x="335" y="309"/>
                </a:lnTo>
                <a:lnTo>
                  <a:pt x="336" y="309"/>
                </a:lnTo>
                <a:lnTo>
                  <a:pt x="336" y="306"/>
                </a:lnTo>
                <a:lnTo>
                  <a:pt x="336" y="304"/>
                </a:lnTo>
                <a:lnTo>
                  <a:pt x="336" y="303"/>
                </a:lnTo>
                <a:lnTo>
                  <a:pt x="336" y="302"/>
                </a:lnTo>
                <a:lnTo>
                  <a:pt x="337" y="301"/>
                </a:lnTo>
                <a:lnTo>
                  <a:pt x="339" y="302"/>
                </a:lnTo>
                <a:lnTo>
                  <a:pt x="340" y="302"/>
                </a:lnTo>
                <a:lnTo>
                  <a:pt x="339" y="301"/>
                </a:lnTo>
                <a:lnTo>
                  <a:pt x="340" y="300"/>
                </a:lnTo>
                <a:lnTo>
                  <a:pt x="339" y="299"/>
                </a:lnTo>
                <a:lnTo>
                  <a:pt x="340" y="298"/>
                </a:lnTo>
                <a:lnTo>
                  <a:pt x="342" y="297"/>
                </a:lnTo>
                <a:lnTo>
                  <a:pt x="342" y="298"/>
                </a:lnTo>
                <a:lnTo>
                  <a:pt x="345" y="299"/>
                </a:lnTo>
                <a:lnTo>
                  <a:pt x="346" y="299"/>
                </a:lnTo>
                <a:lnTo>
                  <a:pt x="347" y="299"/>
                </a:lnTo>
                <a:lnTo>
                  <a:pt x="348" y="299"/>
                </a:lnTo>
                <a:lnTo>
                  <a:pt x="349" y="299"/>
                </a:lnTo>
                <a:lnTo>
                  <a:pt x="349" y="298"/>
                </a:lnTo>
                <a:lnTo>
                  <a:pt x="350" y="297"/>
                </a:lnTo>
                <a:lnTo>
                  <a:pt x="351" y="296"/>
                </a:lnTo>
                <a:lnTo>
                  <a:pt x="350" y="296"/>
                </a:lnTo>
                <a:lnTo>
                  <a:pt x="351" y="295"/>
                </a:lnTo>
                <a:lnTo>
                  <a:pt x="351" y="293"/>
                </a:lnTo>
                <a:lnTo>
                  <a:pt x="351" y="292"/>
                </a:lnTo>
                <a:lnTo>
                  <a:pt x="351" y="291"/>
                </a:lnTo>
                <a:lnTo>
                  <a:pt x="352" y="291"/>
                </a:lnTo>
                <a:lnTo>
                  <a:pt x="353" y="291"/>
                </a:lnTo>
                <a:lnTo>
                  <a:pt x="354" y="291"/>
                </a:lnTo>
                <a:lnTo>
                  <a:pt x="355" y="290"/>
                </a:lnTo>
                <a:lnTo>
                  <a:pt x="356" y="291"/>
                </a:lnTo>
                <a:lnTo>
                  <a:pt x="359" y="291"/>
                </a:lnTo>
                <a:lnTo>
                  <a:pt x="360" y="291"/>
                </a:lnTo>
                <a:lnTo>
                  <a:pt x="362" y="293"/>
                </a:lnTo>
                <a:lnTo>
                  <a:pt x="363" y="292"/>
                </a:lnTo>
                <a:lnTo>
                  <a:pt x="364" y="292"/>
                </a:lnTo>
                <a:lnTo>
                  <a:pt x="364" y="291"/>
                </a:lnTo>
                <a:lnTo>
                  <a:pt x="363" y="290"/>
                </a:lnTo>
                <a:lnTo>
                  <a:pt x="365" y="287"/>
                </a:lnTo>
                <a:lnTo>
                  <a:pt x="366" y="288"/>
                </a:lnTo>
                <a:lnTo>
                  <a:pt x="367" y="290"/>
                </a:lnTo>
                <a:lnTo>
                  <a:pt x="368" y="289"/>
                </a:lnTo>
                <a:lnTo>
                  <a:pt x="371" y="289"/>
                </a:lnTo>
                <a:lnTo>
                  <a:pt x="372" y="289"/>
                </a:lnTo>
                <a:lnTo>
                  <a:pt x="373" y="289"/>
                </a:lnTo>
                <a:lnTo>
                  <a:pt x="374" y="289"/>
                </a:lnTo>
                <a:lnTo>
                  <a:pt x="376" y="289"/>
                </a:lnTo>
                <a:lnTo>
                  <a:pt x="377" y="290"/>
                </a:lnTo>
                <a:lnTo>
                  <a:pt x="378" y="290"/>
                </a:lnTo>
                <a:lnTo>
                  <a:pt x="379" y="290"/>
                </a:lnTo>
                <a:lnTo>
                  <a:pt x="379" y="291"/>
                </a:lnTo>
                <a:lnTo>
                  <a:pt x="381" y="291"/>
                </a:lnTo>
                <a:lnTo>
                  <a:pt x="382" y="290"/>
                </a:lnTo>
                <a:lnTo>
                  <a:pt x="383" y="290"/>
                </a:lnTo>
                <a:lnTo>
                  <a:pt x="384" y="290"/>
                </a:lnTo>
                <a:lnTo>
                  <a:pt x="385" y="290"/>
                </a:lnTo>
                <a:lnTo>
                  <a:pt x="385" y="289"/>
                </a:lnTo>
                <a:lnTo>
                  <a:pt x="388" y="290"/>
                </a:lnTo>
                <a:lnTo>
                  <a:pt x="389" y="288"/>
                </a:lnTo>
                <a:lnTo>
                  <a:pt x="389" y="287"/>
                </a:lnTo>
                <a:lnTo>
                  <a:pt x="390" y="286"/>
                </a:lnTo>
                <a:lnTo>
                  <a:pt x="391" y="286"/>
                </a:lnTo>
                <a:lnTo>
                  <a:pt x="392" y="286"/>
                </a:lnTo>
                <a:lnTo>
                  <a:pt x="393" y="286"/>
                </a:lnTo>
                <a:lnTo>
                  <a:pt x="394" y="286"/>
                </a:lnTo>
                <a:lnTo>
                  <a:pt x="396" y="286"/>
                </a:lnTo>
                <a:lnTo>
                  <a:pt x="397" y="286"/>
                </a:lnTo>
                <a:lnTo>
                  <a:pt x="398" y="285"/>
                </a:lnTo>
                <a:lnTo>
                  <a:pt x="399" y="285"/>
                </a:lnTo>
                <a:lnTo>
                  <a:pt x="399" y="284"/>
                </a:lnTo>
                <a:lnTo>
                  <a:pt x="400" y="283"/>
                </a:lnTo>
                <a:lnTo>
                  <a:pt x="401" y="283"/>
                </a:lnTo>
                <a:lnTo>
                  <a:pt x="402" y="283"/>
                </a:lnTo>
                <a:lnTo>
                  <a:pt x="403" y="282"/>
                </a:lnTo>
                <a:lnTo>
                  <a:pt x="403" y="283"/>
                </a:lnTo>
                <a:lnTo>
                  <a:pt x="404" y="283"/>
                </a:lnTo>
                <a:lnTo>
                  <a:pt x="405" y="283"/>
                </a:lnTo>
                <a:lnTo>
                  <a:pt x="407" y="282"/>
                </a:lnTo>
                <a:lnTo>
                  <a:pt x="407" y="281"/>
                </a:lnTo>
                <a:lnTo>
                  <a:pt x="408" y="280"/>
                </a:lnTo>
                <a:lnTo>
                  <a:pt x="409" y="280"/>
                </a:lnTo>
                <a:lnTo>
                  <a:pt x="410" y="280"/>
                </a:lnTo>
                <a:lnTo>
                  <a:pt x="411" y="280"/>
                </a:lnTo>
                <a:lnTo>
                  <a:pt x="412" y="280"/>
                </a:lnTo>
                <a:lnTo>
                  <a:pt x="414" y="280"/>
                </a:lnTo>
                <a:lnTo>
                  <a:pt x="414" y="279"/>
                </a:lnTo>
                <a:lnTo>
                  <a:pt x="415" y="279"/>
                </a:lnTo>
                <a:lnTo>
                  <a:pt x="414" y="277"/>
                </a:lnTo>
                <a:lnTo>
                  <a:pt x="414" y="276"/>
                </a:lnTo>
                <a:lnTo>
                  <a:pt x="415" y="276"/>
                </a:lnTo>
                <a:lnTo>
                  <a:pt x="415" y="275"/>
                </a:lnTo>
                <a:lnTo>
                  <a:pt x="415" y="274"/>
                </a:lnTo>
                <a:lnTo>
                  <a:pt x="414" y="275"/>
                </a:lnTo>
                <a:lnTo>
                  <a:pt x="414" y="274"/>
                </a:lnTo>
                <a:lnTo>
                  <a:pt x="414" y="273"/>
                </a:lnTo>
                <a:lnTo>
                  <a:pt x="415" y="272"/>
                </a:lnTo>
                <a:lnTo>
                  <a:pt x="415" y="271"/>
                </a:lnTo>
                <a:lnTo>
                  <a:pt x="415" y="270"/>
                </a:lnTo>
                <a:lnTo>
                  <a:pt x="416" y="270"/>
                </a:lnTo>
                <a:lnTo>
                  <a:pt x="417" y="269"/>
                </a:lnTo>
                <a:lnTo>
                  <a:pt x="416" y="268"/>
                </a:lnTo>
                <a:lnTo>
                  <a:pt x="416" y="267"/>
                </a:lnTo>
                <a:lnTo>
                  <a:pt x="416" y="265"/>
                </a:lnTo>
                <a:lnTo>
                  <a:pt x="418" y="264"/>
                </a:lnTo>
                <a:lnTo>
                  <a:pt x="420" y="265"/>
                </a:lnTo>
                <a:lnTo>
                  <a:pt x="421" y="266"/>
                </a:lnTo>
                <a:lnTo>
                  <a:pt x="422" y="267"/>
                </a:lnTo>
                <a:lnTo>
                  <a:pt x="423" y="266"/>
                </a:lnTo>
                <a:lnTo>
                  <a:pt x="423" y="265"/>
                </a:lnTo>
                <a:lnTo>
                  <a:pt x="425" y="264"/>
                </a:lnTo>
                <a:lnTo>
                  <a:pt x="426" y="264"/>
                </a:lnTo>
                <a:lnTo>
                  <a:pt x="427" y="264"/>
                </a:lnTo>
                <a:lnTo>
                  <a:pt x="427" y="263"/>
                </a:lnTo>
                <a:lnTo>
                  <a:pt x="428" y="263"/>
                </a:lnTo>
                <a:lnTo>
                  <a:pt x="429" y="263"/>
                </a:lnTo>
                <a:lnTo>
                  <a:pt x="429" y="262"/>
                </a:lnTo>
                <a:lnTo>
                  <a:pt x="429" y="261"/>
                </a:lnTo>
                <a:lnTo>
                  <a:pt x="429" y="262"/>
                </a:lnTo>
                <a:lnTo>
                  <a:pt x="429" y="261"/>
                </a:lnTo>
                <a:lnTo>
                  <a:pt x="430" y="261"/>
                </a:lnTo>
                <a:lnTo>
                  <a:pt x="432" y="260"/>
                </a:lnTo>
                <a:lnTo>
                  <a:pt x="434" y="259"/>
                </a:lnTo>
                <a:lnTo>
                  <a:pt x="436" y="260"/>
                </a:lnTo>
                <a:lnTo>
                  <a:pt x="437" y="260"/>
                </a:lnTo>
                <a:lnTo>
                  <a:pt x="438" y="260"/>
                </a:lnTo>
                <a:lnTo>
                  <a:pt x="439" y="260"/>
                </a:lnTo>
                <a:lnTo>
                  <a:pt x="440" y="260"/>
                </a:lnTo>
                <a:lnTo>
                  <a:pt x="441" y="260"/>
                </a:lnTo>
                <a:lnTo>
                  <a:pt x="442" y="260"/>
                </a:lnTo>
                <a:lnTo>
                  <a:pt x="443" y="261"/>
                </a:lnTo>
                <a:lnTo>
                  <a:pt x="445" y="261"/>
                </a:lnTo>
                <a:lnTo>
                  <a:pt x="446" y="261"/>
                </a:lnTo>
                <a:lnTo>
                  <a:pt x="446" y="260"/>
                </a:lnTo>
                <a:lnTo>
                  <a:pt x="447" y="261"/>
                </a:lnTo>
                <a:lnTo>
                  <a:pt x="449" y="262"/>
                </a:lnTo>
                <a:lnTo>
                  <a:pt x="450" y="263"/>
                </a:lnTo>
                <a:lnTo>
                  <a:pt x="452" y="264"/>
                </a:lnTo>
                <a:lnTo>
                  <a:pt x="453" y="266"/>
                </a:lnTo>
                <a:lnTo>
                  <a:pt x="452" y="267"/>
                </a:lnTo>
                <a:lnTo>
                  <a:pt x="453" y="268"/>
                </a:lnTo>
                <a:lnTo>
                  <a:pt x="453" y="269"/>
                </a:lnTo>
                <a:lnTo>
                  <a:pt x="455" y="270"/>
                </a:lnTo>
                <a:lnTo>
                  <a:pt x="455" y="271"/>
                </a:lnTo>
                <a:lnTo>
                  <a:pt x="457" y="270"/>
                </a:lnTo>
                <a:lnTo>
                  <a:pt x="458" y="271"/>
                </a:lnTo>
                <a:lnTo>
                  <a:pt x="459" y="271"/>
                </a:lnTo>
                <a:lnTo>
                  <a:pt x="460" y="271"/>
                </a:lnTo>
                <a:lnTo>
                  <a:pt x="461" y="272"/>
                </a:lnTo>
                <a:lnTo>
                  <a:pt x="462" y="271"/>
                </a:lnTo>
                <a:lnTo>
                  <a:pt x="463" y="271"/>
                </a:lnTo>
                <a:lnTo>
                  <a:pt x="464" y="272"/>
                </a:lnTo>
                <a:lnTo>
                  <a:pt x="463" y="272"/>
                </a:lnTo>
                <a:lnTo>
                  <a:pt x="463" y="273"/>
                </a:lnTo>
                <a:lnTo>
                  <a:pt x="464" y="274"/>
                </a:lnTo>
                <a:lnTo>
                  <a:pt x="464" y="275"/>
                </a:lnTo>
                <a:lnTo>
                  <a:pt x="466" y="277"/>
                </a:lnTo>
                <a:lnTo>
                  <a:pt x="465" y="279"/>
                </a:lnTo>
                <a:lnTo>
                  <a:pt x="464" y="282"/>
                </a:lnTo>
                <a:lnTo>
                  <a:pt x="463" y="282"/>
                </a:lnTo>
                <a:lnTo>
                  <a:pt x="463" y="283"/>
                </a:lnTo>
                <a:lnTo>
                  <a:pt x="464" y="283"/>
                </a:lnTo>
                <a:lnTo>
                  <a:pt x="464" y="285"/>
                </a:lnTo>
                <a:lnTo>
                  <a:pt x="465" y="286"/>
                </a:lnTo>
                <a:lnTo>
                  <a:pt x="463" y="290"/>
                </a:lnTo>
                <a:lnTo>
                  <a:pt x="463" y="291"/>
                </a:lnTo>
                <a:lnTo>
                  <a:pt x="463" y="292"/>
                </a:lnTo>
                <a:lnTo>
                  <a:pt x="463" y="293"/>
                </a:lnTo>
                <a:lnTo>
                  <a:pt x="464" y="296"/>
                </a:lnTo>
                <a:lnTo>
                  <a:pt x="465" y="298"/>
                </a:lnTo>
                <a:lnTo>
                  <a:pt x="465" y="299"/>
                </a:lnTo>
                <a:lnTo>
                  <a:pt x="464" y="302"/>
                </a:lnTo>
                <a:lnTo>
                  <a:pt x="463" y="304"/>
                </a:lnTo>
                <a:lnTo>
                  <a:pt x="463" y="306"/>
                </a:lnTo>
                <a:lnTo>
                  <a:pt x="462" y="307"/>
                </a:lnTo>
                <a:lnTo>
                  <a:pt x="462" y="308"/>
                </a:lnTo>
                <a:lnTo>
                  <a:pt x="462" y="309"/>
                </a:lnTo>
                <a:lnTo>
                  <a:pt x="460" y="312"/>
                </a:lnTo>
                <a:lnTo>
                  <a:pt x="458" y="317"/>
                </a:lnTo>
                <a:lnTo>
                  <a:pt x="457" y="319"/>
                </a:lnTo>
                <a:lnTo>
                  <a:pt x="458" y="320"/>
                </a:lnTo>
                <a:lnTo>
                  <a:pt x="457" y="321"/>
                </a:lnTo>
                <a:lnTo>
                  <a:pt x="457" y="322"/>
                </a:lnTo>
                <a:lnTo>
                  <a:pt x="456" y="323"/>
                </a:lnTo>
                <a:lnTo>
                  <a:pt x="456" y="325"/>
                </a:lnTo>
                <a:lnTo>
                  <a:pt x="455" y="326"/>
                </a:lnTo>
                <a:lnTo>
                  <a:pt x="456" y="327"/>
                </a:lnTo>
                <a:lnTo>
                  <a:pt x="455" y="329"/>
                </a:lnTo>
                <a:lnTo>
                  <a:pt x="456" y="330"/>
                </a:lnTo>
                <a:lnTo>
                  <a:pt x="456" y="331"/>
                </a:lnTo>
                <a:lnTo>
                  <a:pt x="455" y="331"/>
                </a:lnTo>
                <a:lnTo>
                  <a:pt x="455" y="332"/>
                </a:lnTo>
                <a:lnTo>
                  <a:pt x="454" y="337"/>
                </a:lnTo>
                <a:lnTo>
                  <a:pt x="453" y="338"/>
                </a:lnTo>
                <a:lnTo>
                  <a:pt x="452" y="339"/>
                </a:lnTo>
                <a:lnTo>
                  <a:pt x="452" y="341"/>
                </a:lnTo>
                <a:lnTo>
                  <a:pt x="452" y="342"/>
                </a:lnTo>
                <a:lnTo>
                  <a:pt x="452" y="343"/>
                </a:lnTo>
                <a:lnTo>
                  <a:pt x="452" y="345"/>
                </a:lnTo>
                <a:lnTo>
                  <a:pt x="452" y="346"/>
                </a:lnTo>
                <a:lnTo>
                  <a:pt x="451" y="346"/>
                </a:lnTo>
                <a:lnTo>
                  <a:pt x="450" y="346"/>
                </a:lnTo>
                <a:lnTo>
                  <a:pt x="450" y="347"/>
                </a:lnTo>
                <a:lnTo>
                  <a:pt x="449" y="348"/>
                </a:lnTo>
                <a:lnTo>
                  <a:pt x="449" y="349"/>
                </a:lnTo>
                <a:lnTo>
                  <a:pt x="449" y="350"/>
                </a:lnTo>
                <a:lnTo>
                  <a:pt x="447" y="352"/>
                </a:lnTo>
                <a:lnTo>
                  <a:pt x="447" y="353"/>
                </a:lnTo>
                <a:lnTo>
                  <a:pt x="447" y="354"/>
                </a:lnTo>
                <a:lnTo>
                  <a:pt x="446" y="354"/>
                </a:lnTo>
                <a:lnTo>
                  <a:pt x="446" y="355"/>
                </a:lnTo>
                <a:lnTo>
                  <a:pt x="446" y="356"/>
                </a:lnTo>
                <a:lnTo>
                  <a:pt x="446" y="357"/>
                </a:lnTo>
                <a:lnTo>
                  <a:pt x="446" y="358"/>
                </a:lnTo>
                <a:lnTo>
                  <a:pt x="446" y="360"/>
                </a:lnTo>
                <a:lnTo>
                  <a:pt x="445" y="361"/>
                </a:lnTo>
                <a:lnTo>
                  <a:pt x="445" y="362"/>
                </a:lnTo>
                <a:lnTo>
                  <a:pt x="444" y="363"/>
                </a:lnTo>
                <a:lnTo>
                  <a:pt x="443" y="365"/>
                </a:lnTo>
                <a:lnTo>
                  <a:pt x="443" y="367"/>
                </a:lnTo>
                <a:lnTo>
                  <a:pt x="443" y="368"/>
                </a:lnTo>
                <a:lnTo>
                  <a:pt x="442" y="369"/>
                </a:lnTo>
                <a:lnTo>
                  <a:pt x="441" y="371"/>
                </a:lnTo>
                <a:lnTo>
                  <a:pt x="441" y="370"/>
                </a:lnTo>
                <a:lnTo>
                  <a:pt x="440" y="370"/>
                </a:lnTo>
                <a:lnTo>
                  <a:pt x="437" y="370"/>
                </a:lnTo>
                <a:lnTo>
                  <a:pt x="435" y="370"/>
                </a:lnTo>
                <a:lnTo>
                  <a:pt x="434" y="370"/>
                </a:lnTo>
                <a:lnTo>
                  <a:pt x="432" y="369"/>
                </a:lnTo>
                <a:lnTo>
                  <a:pt x="431" y="369"/>
                </a:lnTo>
                <a:lnTo>
                  <a:pt x="427" y="367"/>
                </a:lnTo>
                <a:lnTo>
                  <a:pt x="423" y="367"/>
                </a:lnTo>
                <a:lnTo>
                  <a:pt x="423" y="366"/>
                </a:lnTo>
                <a:lnTo>
                  <a:pt x="421" y="366"/>
                </a:lnTo>
                <a:lnTo>
                  <a:pt x="421" y="367"/>
                </a:lnTo>
                <a:lnTo>
                  <a:pt x="420" y="367"/>
                </a:lnTo>
                <a:lnTo>
                  <a:pt x="420" y="366"/>
                </a:lnTo>
                <a:lnTo>
                  <a:pt x="419" y="366"/>
                </a:lnTo>
                <a:lnTo>
                  <a:pt x="419" y="365"/>
                </a:lnTo>
                <a:lnTo>
                  <a:pt x="419" y="364"/>
                </a:lnTo>
                <a:lnTo>
                  <a:pt x="418" y="364"/>
                </a:lnTo>
                <a:lnTo>
                  <a:pt x="418" y="365"/>
                </a:lnTo>
                <a:lnTo>
                  <a:pt x="417" y="365"/>
                </a:lnTo>
                <a:lnTo>
                  <a:pt x="416" y="365"/>
                </a:lnTo>
                <a:lnTo>
                  <a:pt x="416" y="364"/>
                </a:lnTo>
                <a:lnTo>
                  <a:pt x="415" y="364"/>
                </a:lnTo>
                <a:lnTo>
                  <a:pt x="414" y="365"/>
                </a:lnTo>
                <a:lnTo>
                  <a:pt x="414" y="364"/>
                </a:lnTo>
                <a:lnTo>
                  <a:pt x="414" y="365"/>
                </a:lnTo>
                <a:lnTo>
                  <a:pt x="413" y="365"/>
                </a:lnTo>
                <a:lnTo>
                  <a:pt x="412" y="366"/>
                </a:lnTo>
                <a:lnTo>
                  <a:pt x="411" y="367"/>
                </a:lnTo>
                <a:lnTo>
                  <a:pt x="410" y="367"/>
                </a:lnTo>
                <a:lnTo>
                  <a:pt x="409" y="367"/>
                </a:lnTo>
                <a:lnTo>
                  <a:pt x="408" y="368"/>
                </a:lnTo>
                <a:lnTo>
                  <a:pt x="407" y="369"/>
                </a:lnTo>
                <a:lnTo>
                  <a:pt x="406" y="369"/>
                </a:lnTo>
                <a:lnTo>
                  <a:pt x="405" y="369"/>
                </a:lnTo>
                <a:lnTo>
                  <a:pt x="404" y="370"/>
                </a:lnTo>
                <a:lnTo>
                  <a:pt x="403" y="370"/>
                </a:lnTo>
                <a:lnTo>
                  <a:pt x="403" y="371"/>
                </a:lnTo>
                <a:lnTo>
                  <a:pt x="401" y="371"/>
                </a:lnTo>
                <a:lnTo>
                  <a:pt x="400" y="371"/>
                </a:lnTo>
                <a:lnTo>
                  <a:pt x="399" y="372"/>
                </a:lnTo>
                <a:lnTo>
                  <a:pt x="398" y="371"/>
                </a:lnTo>
                <a:lnTo>
                  <a:pt x="397" y="371"/>
                </a:lnTo>
                <a:lnTo>
                  <a:pt x="397" y="370"/>
                </a:lnTo>
                <a:lnTo>
                  <a:pt x="397" y="369"/>
                </a:lnTo>
                <a:lnTo>
                  <a:pt x="397" y="368"/>
                </a:lnTo>
                <a:lnTo>
                  <a:pt x="397" y="367"/>
                </a:lnTo>
                <a:lnTo>
                  <a:pt x="396" y="367"/>
                </a:lnTo>
                <a:lnTo>
                  <a:pt x="395" y="367"/>
                </a:lnTo>
                <a:lnTo>
                  <a:pt x="394" y="367"/>
                </a:lnTo>
                <a:lnTo>
                  <a:pt x="394" y="368"/>
                </a:lnTo>
                <a:lnTo>
                  <a:pt x="392" y="368"/>
                </a:lnTo>
                <a:lnTo>
                  <a:pt x="392" y="369"/>
                </a:lnTo>
                <a:lnTo>
                  <a:pt x="391" y="368"/>
                </a:lnTo>
                <a:lnTo>
                  <a:pt x="391" y="367"/>
                </a:lnTo>
                <a:lnTo>
                  <a:pt x="389" y="368"/>
                </a:lnTo>
                <a:lnTo>
                  <a:pt x="388" y="367"/>
                </a:lnTo>
                <a:lnTo>
                  <a:pt x="388" y="368"/>
                </a:lnTo>
                <a:lnTo>
                  <a:pt x="387" y="367"/>
                </a:lnTo>
                <a:lnTo>
                  <a:pt x="387" y="368"/>
                </a:lnTo>
                <a:lnTo>
                  <a:pt x="386" y="370"/>
                </a:lnTo>
                <a:lnTo>
                  <a:pt x="385" y="370"/>
                </a:lnTo>
                <a:lnTo>
                  <a:pt x="384" y="370"/>
                </a:lnTo>
                <a:lnTo>
                  <a:pt x="383" y="370"/>
                </a:lnTo>
                <a:lnTo>
                  <a:pt x="382" y="370"/>
                </a:lnTo>
                <a:lnTo>
                  <a:pt x="382" y="371"/>
                </a:lnTo>
                <a:lnTo>
                  <a:pt x="380" y="371"/>
                </a:lnTo>
                <a:lnTo>
                  <a:pt x="379" y="371"/>
                </a:lnTo>
                <a:lnTo>
                  <a:pt x="377" y="372"/>
                </a:lnTo>
                <a:lnTo>
                  <a:pt x="375" y="374"/>
                </a:lnTo>
                <a:lnTo>
                  <a:pt x="372" y="375"/>
                </a:lnTo>
                <a:lnTo>
                  <a:pt x="371" y="376"/>
                </a:lnTo>
                <a:lnTo>
                  <a:pt x="372" y="377"/>
                </a:lnTo>
                <a:lnTo>
                  <a:pt x="373" y="377"/>
                </a:lnTo>
                <a:lnTo>
                  <a:pt x="374" y="378"/>
                </a:lnTo>
                <a:lnTo>
                  <a:pt x="373" y="379"/>
                </a:lnTo>
                <a:lnTo>
                  <a:pt x="372" y="380"/>
                </a:lnTo>
                <a:lnTo>
                  <a:pt x="371" y="380"/>
                </a:lnTo>
                <a:lnTo>
                  <a:pt x="371" y="381"/>
                </a:lnTo>
                <a:lnTo>
                  <a:pt x="370" y="381"/>
                </a:lnTo>
                <a:lnTo>
                  <a:pt x="369" y="381"/>
                </a:lnTo>
                <a:lnTo>
                  <a:pt x="368" y="381"/>
                </a:lnTo>
                <a:lnTo>
                  <a:pt x="367" y="381"/>
                </a:lnTo>
                <a:lnTo>
                  <a:pt x="366" y="383"/>
                </a:lnTo>
                <a:lnTo>
                  <a:pt x="365" y="383"/>
                </a:lnTo>
                <a:lnTo>
                  <a:pt x="365" y="384"/>
                </a:lnTo>
                <a:lnTo>
                  <a:pt x="364" y="386"/>
                </a:lnTo>
                <a:lnTo>
                  <a:pt x="363" y="385"/>
                </a:lnTo>
                <a:lnTo>
                  <a:pt x="362" y="386"/>
                </a:lnTo>
                <a:lnTo>
                  <a:pt x="362" y="387"/>
                </a:lnTo>
                <a:lnTo>
                  <a:pt x="362" y="388"/>
                </a:lnTo>
                <a:lnTo>
                  <a:pt x="363" y="388"/>
                </a:lnTo>
                <a:lnTo>
                  <a:pt x="364" y="389"/>
                </a:lnTo>
                <a:lnTo>
                  <a:pt x="364" y="390"/>
                </a:lnTo>
                <a:lnTo>
                  <a:pt x="365" y="390"/>
                </a:lnTo>
                <a:lnTo>
                  <a:pt x="363" y="391"/>
                </a:lnTo>
                <a:lnTo>
                  <a:pt x="363" y="390"/>
                </a:lnTo>
                <a:lnTo>
                  <a:pt x="363" y="391"/>
                </a:lnTo>
                <a:lnTo>
                  <a:pt x="362" y="391"/>
                </a:lnTo>
                <a:lnTo>
                  <a:pt x="362" y="390"/>
                </a:lnTo>
                <a:lnTo>
                  <a:pt x="360" y="390"/>
                </a:lnTo>
                <a:lnTo>
                  <a:pt x="359" y="391"/>
                </a:lnTo>
                <a:lnTo>
                  <a:pt x="359" y="390"/>
                </a:lnTo>
                <a:lnTo>
                  <a:pt x="359" y="391"/>
                </a:lnTo>
                <a:lnTo>
                  <a:pt x="358" y="392"/>
                </a:lnTo>
                <a:lnTo>
                  <a:pt x="357" y="393"/>
                </a:lnTo>
                <a:lnTo>
                  <a:pt x="356" y="393"/>
                </a:lnTo>
                <a:lnTo>
                  <a:pt x="356" y="394"/>
                </a:lnTo>
                <a:lnTo>
                  <a:pt x="355" y="394"/>
                </a:lnTo>
                <a:lnTo>
                  <a:pt x="354" y="394"/>
                </a:lnTo>
                <a:lnTo>
                  <a:pt x="352" y="394"/>
                </a:lnTo>
                <a:lnTo>
                  <a:pt x="351" y="395"/>
                </a:lnTo>
                <a:lnTo>
                  <a:pt x="351" y="394"/>
                </a:lnTo>
                <a:lnTo>
                  <a:pt x="351" y="393"/>
                </a:lnTo>
                <a:lnTo>
                  <a:pt x="350" y="393"/>
                </a:lnTo>
                <a:lnTo>
                  <a:pt x="350" y="394"/>
                </a:lnTo>
                <a:lnTo>
                  <a:pt x="348" y="394"/>
                </a:lnTo>
                <a:lnTo>
                  <a:pt x="348" y="395"/>
                </a:lnTo>
                <a:lnTo>
                  <a:pt x="348" y="396"/>
                </a:lnTo>
                <a:lnTo>
                  <a:pt x="347" y="396"/>
                </a:lnTo>
                <a:lnTo>
                  <a:pt x="346" y="396"/>
                </a:lnTo>
                <a:lnTo>
                  <a:pt x="346" y="397"/>
                </a:lnTo>
                <a:lnTo>
                  <a:pt x="345" y="397"/>
                </a:lnTo>
                <a:lnTo>
                  <a:pt x="345" y="398"/>
                </a:lnTo>
                <a:lnTo>
                  <a:pt x="340" y="400"/>
                </a:lnTo>
                <a:lnTo>
                  <a:pt x="340" y="401"/>
                </a:lnTo>
                <a:lnTo>
                  <a:pt x="341" y="402"/>
                </a:lnTo>
                <a:lnTo>
                  <a:pt x="341" y="403"/>
                </a:lnTo>
                <a:lnTo>
                  <a:pt x="340" y="403"/>
                </a:lnTo>
                <a:lnTo>
                  <a:pt x="339" y="403"/>
                </a:lnTo>
                <a:lnTo>
                  <a:pt x="338" y="403"/>
                </a:lnTo>
                <a:lnTo>
                  <a:pt x="337" y="403"/>
                </a:lnTo>
                <a:lnTo>
                  <a:pt x="337" y="402"/>
                </a:lnTo>
                <a:lnTo>
                  <a:pt x="336" y="402"/>
                </a:lnTo>
                <a:lnTo>
                  <a:pt x="336" y="403"/>
                </a:lnTo>
                <a:lnTo>
                  <a:pt x="336" y="402"/>
                </a:lnTo>
                <a:lnTo>
                  <a:pt x="335" y="401"/>
                </a:lnTo>
                <a:lnTo>
                  <a:pt x="334" y="400"/>
                </a:lnTo>
                <a:lnTo>
                  <a:pt x="333" y="399"/>
                </a:lnTo>
                <a:lnTo>
                  <a:pt x="332" y="399"/>
                </a:lnTo>
                <a:lnTo>
                  <a:pt x="331" y="398"/>
                </a:lnTo>
                <a:lnTo>
                  <a:pt x="327" y="398"/>
                </a:lnTo>
                <a:lnTo>
                  <a:pt x="325" y="400"/>
                </a:lnTo>
                <a:lnTo>
                  <a:pt x="321" y="399"/>
                </a:lnTo>
                <a:lnTo>
                  <a:pt x="321" y="398"/>
                </a:lnTo>
                <a:lnTo>
                  <a:pt x="320" y="398"/>
                </a:lnTo>
                <a:lnTo>
                  <a:pt x="319" y="397"/>
                </a:lnTo>
                <a:lnTo>
                  <a:pt x="319" y="398"/>
                </a:lnTo>
                <a:lnTo>
                  <a:pt x="318" y="399"/>
                </a:lnTo>
                <a:lnTo>
                  <a:pt x="317" y="399"/>
                </a:lnTo>
                <a:lnTo>
                  <a:pt x="316" y="400"/>
                </a:lnTo>
                <a:lnTo>
                  <a:pt x="315" y="402"/>
                </a:lnTo>
                <a:lnTo>
                  <a:pt x="316" y="403"/>
                </a:lnTo>
                <a:lnTo>
                  <a:pt x="314" y="404"/>
                </a:lnTo>
                <a:lnTo>
                  <a:pt x="315" y="405"/>
                </a:lnTo>
                <a:lnTo>
                  <a:pt x="314" y="406"/>
                </a:lnTo>
                <a:lnTo>
                  <a:pt x="313" y="406"/>
                </a:lnTo>
                <a:lnTo>
                  <a:pt x="311" y="404"/>
                </a:lnTo>
                <a:lnTo>
                  <a:pt x="310" y="404"/>
                </a:lnTo>
                <a:lnTo>
                  <a:pt x="308" y="401"/>
                </a:lnTo>
                <a:lnTo>
                  <a:pt x="307" y="401"/>
                </a:lnTo>
                <a:lnTo>
                  <a:pt x="306" y="400"/>
                </a:lnTo>
                <a:lnTo>
                  <a:pt x="306" y="401"/>
                </a:lnTo>
                <a:lnTo>
                  <a:pt x="305" y="400"/>
                </a:lnTo>
                <a:lnTo>
                  <a:pt x="306" y="399"/>
                </a:lnTo>
                <a:lnTo>
                  <a:pt x="304" y="396"/>
                </a:lnTo>
                <a:lnTo>
                  <a:pt x="302" y="396"/>
                </a:lnTo>
                <a:lnTo>
                  <a:pt x="301" y="397"/>
                </a:lnTo>
                <a:lnTo>
                  <a:pt x="299" y="397"/>
                </a:lnTo>
                <a:lnTo>
                  <a:pt x="298" y="398"/>
                </a:lnTo>
                <a:lnTo>
                  <a:pt x="298" y="397"/>
                </a:lnTo>
                <a:lnTo>
                  <a:pt x="298" y="396"/>
                </a:lnTo>
                <a:lnTo>
                  <a:pt x="299" y="396"/>
                </a:lnTo>
                <a:lnTo>
                  <a:pt x="296" y="393"/>
                </a:lnTo>
                <a:lnTo>
                  <a:pt x="295" y="394"/>
                </a:lnTo>
                <a:lnTo>
                  <a:pt x="293" y="396"/>
                </a:lnTo>
                <a:lnTo>
                  <a:pt x="293" y="395"/>
                </a:lnTo>
                <a:lnTo>
                  <a:pt x="293" y="394"/>
                </a:lnTo>
                <a:lnTo>
                  <a:pt x="293" y="393"/>
                </a:lnTo>
                <a:lnTo>
                  <a:pt x="292" y="392"/>
                </a:lnTo>
                <a:lnTo>
                  <a:pt x="293" y="392"/>
                </a:lnTo>
                <a:lnTo>
                  <a:pt x="292" y="391"/>
                </a:lnTo>
                <a:lnTo>
                  <a:pt x="291" y="390"/>
                </a:lnTo>
                <a:lnTo>
                  <a:pt x="290" y="389"/>
                </a:lnTo>
                <a:lnTo>
                  <a:pt x="289" y="387"/>
                </a:lnTo>
                <a:lnTo>
                  <a:pt x="287" y="386"/>
                </a:lnTo>
                <a:lnTo>
                  <a:pt x="287" y="385"/>
                </a:lnTo>
                <a:lnTo>
                  <a:pt x="286" y="384"/>
                </a:lnTo>
                <a:lnTo>
                  <a:pt x="281" y="382"/>
                </a:lnTo>
                <a:lnTo>
                  <a:pt x="280" y="381"/>
                </a:lnTo>
                <a:lnTo>
                  <a:pt x="279" y="380"/>
                </a:lnTo>
                <a:lnTo>
                  <a:pt x="278" y="380"/>
                </a:lnTo>
                <a:lnTo>
                  <a:pt x="276" y="380"/>
                </a:lnTo>
                <a:lnTo>
                  <a:pt x="275" y="378"/>
                </a:lnTo>
                <a:lnTo>
                  <a:pt x="275" y="377"/>
                </a:lnTo>
                <a:lnTo>
                  <a:pt x="275" y="376"/>
                </a:lnTo>
                <a:lnTo>
                  <a:pt x="275" y="375"/>
                </a:lnTo>
                <a:lnTo>
                  <a:pt x="273" y="376"/>
                </a:lnTo>
                <a:lnTo>
                  <a:pt x="273" y="375"/>
                </a:lnTo>
                <a:lnTo>
                  <a:pt x="272" y="375"/>
                </a:lnTo>
                <a:lnTo>
                  <a:pt x="271" y="375"/>
                </a:lnTo>
                <a:lnTo>
                  <a:pt x="270" y="376"/>
                </a:lnTo>
                <a:lnTo>
                  <a:pt x="268" y="376"/>
                </a:lnTo>
                <a:lnTo>
                  <a:pt x="267" y="376"/>
                </a:lnTo>
                <a:lnTo>
                  <a:pt x="266" y="377"/>
                </a:lnTo>
                <a:lnTo>
                  <a:pt x="266" y="378"/>
                </a:lnTo>
                <a:lnTo>
                  <a:pt x="267" y="378"/>
                </a:lnTo>
                <a:lnTo>
                  <a:pt x="266" y="378"/>
                </a:lnTo>
                <a:lnTo>
                  <a:pt x="266" y="379"/>
                </a:lnTo>
                <a:lnTo>
                  <a:pt x="264" y="380"/>
                </a:lnTo>
                <a:lnTo>
                  <a:pt x="263" y="378"/>
                </a:lnTo>
                <a:lnTo>
                  <a:pt x="262" y="378"/>
                </a:lnTo>
                <a:lnTo>
                  <a:pt x="263" y="377"/>
                </a:lnTo>
                <a:lnTo>
                  <a:pt x="261" y="378"/>
                </a:lnTo>
                <a:lnTo>
                  <a:pt x="261" y="377"/>
                </a:lnTo>
                <a:lnTo>
                  <a:pt x="260" y="377"/>
                </a:lnTo>
                <a:lnTo>
                  <a:pt x="261" y="377"/>
                </a:lnTo>
                <a:lnTo>
                  <a:pt x="261" y="376"/>
                </a:lnTo>
                <a:lnTo>
                  <a:pt x="261" y="375"/>
                </a:lnTo>
                <a:lnTo>
                  <a:pt x="260" y="374"/>
                </a:lnTo>
                <a:lnTo>
                  <a:pt x="259" y="373"/>
                </a:lnTo>
                <a:lnTo>
                  <a:pt x="258" y="372"/>
                </a:lnTo>
                <a:lnTo>
                  <a:pt x="258" y="371"/>
                </a:lnTo>
                <a:lnTo>
                  <a:pt x="258" y="370"/>
                </a:lnTo>
                <a:lnTo>
                  <a:pt x="257" y="370"/>
                </a:lnTo>
                <a:lnTo>
                  <a:pt x="256" y="368"/>
                </a:lnTo>
                <a:lnTo>
                  <a:pt x="255" y="367"/>
                </a:lnTo>
                <a:lnTo>
                  <a:pt x="255" y="368"/>
                </a:lnTo>
                <a:lnTo>
                  <a:pt x="254" y="368"/>
                </a:lnTo>
                <a:lnTo>
                  <a:pt x="252" y="370"/>
                </a:lnTo>
                <a:lnTo>
                  <a:pt x="251" y="370"/>
                </a:lnTo>
                <a:lnTo>
                  <a:pt x="251" y="372"/>
                </a:lnTo>
                <a:lnTo>
                  <a:pt x="250" y="373"/>
                </a:lnTo>
                <a:lnTo>
                  <a:pt x="251" y="373"/>
                </a:lnTo>
                <a:lnTo>
                  <a:pt x="250" y="377"/>
                </a:lnTo>
                <a:lnTo>
                  <a:pt x="249" y="378"/>
                </a:lnTo>
                <a:lnTo>
                  <a:pt x="248" y="379"/>
                </a:lnTo>
                <a:lnTo>
                  <a:pt x="247" y="379"/>
                </a:lnTo>
                <a:lnTo>
                  <a:pt x="247" y="380"/>
                </a:lnTo>
                <a:lnTo>
                  <a:pt x="247" y="381"/>
                </a:lnTo>
                <a:lnTo>
                  <a:pt x="247" y="380"/>
                </a:lnTo>
                <a:lnTo>
                  <a:pt x="245" y="381"/>
                </a:lnTo>
                <a:lnTo>
                  <a:pt x="245" y="382"/>
                </a:lnTo>
                <a:lnTo>
                  <a:pt x="243" y="384"/>
                </a:lnTo>
                <a:lnTo>
                  <a:pt x="243" y="385"/>
                </a:lnTo>
                <a:lnTo>
                  <a:pt x="242" y="385"/>
                </a:lnTo>
                <a:lnTo>
                  <a:pt x="242" y="386"/>
                </a:lnTo>
                <a:lnTo>
                  <a:pt x="241" y="387"/>
                </a:lnTo>
                <a:lnTo>
                  <a:pt x="240" y="389"/>
                </a:lnTo>
                <a:lnTo>
                  <a:pt x="239" y="390"/>
                </a:lnTo>
                <a:lnTo>
                  <a:pt x="238" y="389"/>
                </a:lnTo>
                <a:lnTo>
                  <a:pt x="238" y="390"/>
                </a:lnTo>
                <a:lnTo>
                  <a:pt x="237" y="390"/>
                </a:lnTo>
                <a:lnTo>
                  <a:pt x="236" y="390"/>
                </a:lnTo>
                <a:lnTo>
                  <a:pt x="235" y="390"/>
                </a:lnTo>
                <a:lnTo>
                  <a:pt x="234" y="390"/>
                </a:lnTo>
                <a:lnTo>
                  <a:pt x="233" y="390"/>
                </a:lnTo>
                <a:lnTo>
                  <a:pt x="232" y="390"/>
                </a:lnTo>
                <a:lnTo>
                  <a:pt x="231" y="391"/>
                </a:lnTo>
                <a:lnTo>
                  <a:pt x="230" y="393"/>
                </a:lnTo>
                <a:lnTo>
                  <a:pt x="229" y="394"/>
                </a:lnTo>
                <a:lnTo>
                  <a:pt x="227" y="396"/>
                </a:lnTo>
                <a:lnTo>
                  <a:pt x="227" y="397"/>
                </a:lnTo>
                <a:lnTo>
                  <a:pt x="226" y="399"/>
                </a:lnTo>
                <a:lnTo>
                  <a:pt x="226" y="400"/>
                </a:lnTo>
                <a:lnTo>
                  <a:pt x="224" y="400"/>
                </a:lnTo>
                <a:lnTo>
                  <a:pt x="222" y="402"/>
                </a:lnTo>
                <a:lnTo>
                  <a:pt x="221" y="400"/>
                </a:lnTo>
                <a:lnTo>
                  <a:pt x="218" y="394"/>
                </a:lnTo>
                <a:lnTo>
                  <a:pt x="218" y="393"/>
                </a:lnTo>
                <a:lnTo>
                  <a:pt x="218" y="390"/>
                </a:lnTo>
                <a:lnTo>
                  <a:pt x="217" y="389"/>
                </a:lnTo>
                <a:lnTo>
                  <a:pt x="216" y="389"/>
                </a:lnTo>
                <a:lnTo>
                  <a:pt x="216" y="388"/>
                </a:lnTo>
                <a:lnTo>
                  <a:pt x="216" y="387"/>
                </a:lnTo>
                <a:lnTo>
                  <a:pt x="217" y="385"/>
                </a:lnTo>
                <a:lnTo>
                  <a:pt x="216" y="384"/>
                </a:lnTo>
                <a:lnTo>
                  <a:pt x="215" y="383"/>
                </a:lnTo>
                <a:lnTo>
                  <a:pt x="216" y="383"/>
                </a:lnTo>
                <a:lnTo>
                  <a:pt x="218" y="382"/>
                </a:lnTo>
                <a:lnTo>
                  <a:pt x="218" y="381"/>
                </a:lnTo>
                <a:lnTo>
                  <a:pt x="218" y="380"/>
                </a:lnTo>
                <a:lnTo>
                  <a:pt x="216" y="378"/>
                </a:lnTo>
                <a:lnTo>
                  <a:pt x="216" y="377"/>
                </a:lnTo>
                <a:lnTo>
                  <a:pt x="215" y="377"/>
                </a:lnTo>
                <a:lnTo>
                  <a:pt x="213" y="377"/>
                </a:lnTo>
                <a:lnTo>
                  <a:pt x="213" y="378"/>
                </a:lnTo>
                <a:lnTo>
                  <a:pt x="211" y="380"/>
                </a:lnTo>
                <a:lnTo>
                  <a:pt x="209" y="380"/>
                </a:lnTo>
                <a:lnTo>
                  <a:pt x="207" y="380"/>
                </a:lnTo>
                <a:lnTo>
                  <a:pt x="206" y="380"/>
                </a:lnTo>
                <a:lnTo>
                  <a:pt x="204" y="378"/>
                </a:lnTo>
                <a:lnTo>
                  <a:pt x="203" y="377"/>
                </a:lnTo>
                <a:lnTo>
                  <a:pt x="202" y="375"/>
                </a:lnTo>
                <a:lnTo>
                  <a:pt x="202" y="374"/>
                </a:lnTo>
                <a:lnTo>
                  <a:pt x="202" y="373"/>
                </a:lnTo>
                <a:lnTo>
                  <a:pt x="203" y="373"/>
                </a:lnTo>
                <a:lnTo>
                  <a:pt x="204" y="370"/>
                </a:lnTo>
                <a:lnTo>
                  <a:pt x="205" y="370"/>
                </a:lnTo>
                <a:lnTo>
                  <a:pt x="205" y="368"/>
                </a:lnTo>
                <a:lnTo>
                  <a:pt x="204" y="367"/>
                </a:lnTo>
                <a:lnTo>
                  <a:pt x="203" y="366"/>
                </a:lnTo>
                <a:lnTo>
                  <a:pt x="199" y="365"/>
                </a:lnTo>
                <a:lnTo>
                  <a:pt x="198" y="366"/>
                </a:lnTo>
                <a:lnTo>
                  <a:pt x="195" y="369"/>
                </a:lnTo>
                <a:lnTo>
                  <a:pt x="195" y="370"/>
                </a:lnTo>
                <a:lnTo>
                  <a:pt x="195" y="374"/>
                </a:lnTo>
                <a:lnTo>
                  <a:pt x="195" y="377"/>
                </a:lnTo>
                <a:lnTo>
                  <a:pt x="194" y="377"/>
                </a:lnTo>
                <a:lnTo>
                  <a:pt x="193" y="377"/>
                </a:lnTo>
                <a:lnTo>
                  <a:pt x="191" y="376"/>
                </a:lnTo>
                <a:lnTo>
                  <a:pt x="190" y="374"/>
                </a:lnTo>
                <a:lnTo>
                  <a:pt x="189" y="374"/>
                </a:lnTo>
                <a:lnTo>
                  <a:pt x="189" y="372"/>
                </a:lnTo>
                <a:lnTo>
                  <a:pt x="189" y="370"/>
                </a:lnTo>
                <a:lnTo>
                  <a:pt x="189" y="368"/>
                </a:lnTo>
                <a:lnTo>
                  <a:pt x="188" y="367"/>
                </a:lnTo>
                <a:lnTo>
                  <a:pt x="186" y="367"/>
                </a:lnTo>
                <a:lnTo>
                  <a:pt x="184" y="364"/>
                </a:lnTo>
                <a:lnTo>
                  <a:pt x="182" y="363"/>
                </a:lnTo>
                <a:lnTo>
                  <a:pt x="181" y="363"/>
                </a:lnTo>
                <a:lnTo>
                  <a:pt x="177" y="362"/>
                </a:lnTo>
                <a:lnTo>
                  <a:pt x="176" y="363"/>
                </a:lnTo>
                <a:lnTo>
                  <a:pt x="173" y="363"/>
                </a:lnTo>
                <a:lnTo>
                  <a:pt x="172" y="364"/>
                </a:lnTo>
                <a:lnTo>
                  <a:pt x="171" y="364"/>
                </a:lnTo>
                <a:lnTo>
                  <a:pt x="170" y="363"/>
                </a:lnTo>
                <a:lnTo>
                  <a:pt x="169" y="363"/>
                </a:lnTo>
                <a:lnTo>
                  <a:pt x="168" y="361"/>
                </a:lnTo>
                <a:lnTo>
                  <a:pt x="166" y="360"/>
                </a:lnTo>
                <a:lnTo>
                  <a:pt x="165" y="359"/>
                </a:lnTo>
                <a:lnTo>
                  <a:pt x="165" y="358"/>
                </a:lnTo>
                <a:lnTo>
                  <a:pt x="163" y="358"/>
                </a:lnTo>
                <a:lnTo>
                  <a:pt x="161" y="358"/>
                </a:lnTo>
                <a:lnTo>
                  <a:pt x="158" y="358"/>
                </a:lnTo>
                <a:lnTo>
                  <a:pt x="157" y="357"/>
                </a:lnTo>
                <a:lnTo>
                  <a:pt x="155" y="355"/>
                </a:lnTo>
                <a:lnTo>
                  <a:pt x="155" y="356"/>
                </a:lnTo>
                <a:lnTo>
                  <a:pt x="153" y="357"/>
                </a:lnTo>
                <a:lnTo>
                  <a:pt x="152" y="357"/>
                </a:lnTo>
                <a:lnTo>
                  <a:pt x="151" y="357"/>
                </a:lnTo>
                <a:lnTo>
                  <a:pt x="151" y="356"/>
                </a:lnTo>
                <a:lnTo>
                  <a:pt x="150" y="355"/>
                </a:lnTo>
                <a:lnTo>
                  <a:pt x="150" y="354"/>
                </a:lnTo>
                <a:lnTo>
                  <a:pt x="150" y="352"/>
                </a:lnTo>
                <a:lnTo>
                  <a:pt x="150" y="351"/>
                </a:lnTo>
                <a:lnTo>
                  <a:pt x="149" y="350"/>
                </a:lnTo>
                <a:lnTo>
                  <a:pt x="148" y="350"/>
                </a:lnTo>
                <a:lnTo>
                  <a:pt x="148" y="349"/>
                </a:lnTo>
                <a:lnTo>
                  <a:pt x="148" y="348"/>
                </a:lnTo>
                <a:lnTo>
                  <a:pt x="147" y="346"/>
                </a:lnTo>
                <a:lnTo>
                  <a:pt x="146" y="346"/>
                </a:lnTo>
                <a:lnTo>
                  <a:pt x="144" y="346"/>
                </a:lnTo>
                <a:lnTo>
                  <a:pt x="143" y="345"/>
                </a:lnTo>
                <a:lnTo>
                  <a:pt x="142" y="345"/>
                </a:lnTo>
                <a:lnTo>
                  <a:pt x="141" y="344"/>
                </a:lnTo>
                <a:lnTo>
                  <a:pt x="140" y="344"/>
                </a:lnTo>
                <a:lnTo>
                  <a:pt x="138" y="345"/>
                </a:lnTo>
                <a:lnTo>
                  <a:pt x="137" y="345"/>
                </a:lnTo>
                <a:lnTo>
                  <a:pt x="137" y="346"/>
                </a:lnTo>
                <a:lnTo>
                  <a:pt x="135" y="346"/>
                </a:lnTo>
                <a:lnTo>
                  <a:pt x="135" y="347"/>
                </a:lnTo>
                <a:lnTo>
                  <a:pt x="134" y="348"/>
                </a:lnTo>
                <a:lnTo>
                  <a:pt x="131" y="349"/>
                </a:lnTo>
                <a:lnTo>
                  <a:pt x="130" y="350"/>
                </a:lnTo>
                <a:lnTo>
                  <a:pt x="128" y="351"/>
                </a:lnTo>
                <a:lnTo>
                  <a:pt x="127" y="351"/>
                </a:lnTo>
                <a:lnTo>
                  <a:pt x="124" y="353"/>
                </a:lnTo>
                <a:lnTo>
                  <a:pt x="123" y="353"/>
                </a:lnTo>
                <a:lnTo>
                  <a:pt x="122" y="353"/>
                </a:lnTo>
                <a:lnTo>
                  <a:pt x="120" y="353"/>
                </a:lnTo>
                <a:lnTo>
                  <a:pt x="118" y="353"/>
                </a:lnTo>
                <a:lnTo>
                  <a:pt x="118" y="354"/>
                </a:lnTo>
                <a:lnTo>
                  <a:pt x="119" y="357"/>
                </a:lnTo>
                <a:lnTo>
                  <a:pt x="120" y="359"/>
                </a:lnTo>
                <a:lnTo>
                  <a:pt x="120" y="361"/>
                </a:lnTo>
                <a:lnTo>
                  <a:pt x="120" y="362"/>
                </a:lnTo>
                <a:lnTo>
                  <a:pt x="119" y="363"/>
                </a:lnTo>
                <a:lnTo>
                  <a:pt x="118" y="363"/>
                </a:lnTo>
                <a:lnTo>
                  <a:pt x="117" y="364"/>
                </a:lnTo>
                <a:lnTo>
                  <a:pt x="114" y="363"/>
                </a:lnTo>
                <a:lnTo>
                  <a:pt x="111" y="364"/>
                </a:lnTo>
                <a:lnTo>
                  <a:pt x="109" y="364"/>
                </a:lnTo>
                <a:lnTo>
                  <a:pt x="105" y="365"/>
                </a:lnTo>
                <a:lnTo>
                  <a:pt x="104" y="365"/>
                </a:lnTo>
                <a:lnTo>
                  <a:pt x="104" y="366"/>
                </a:lnTo>
                <a:lnTo>
                  <a:pt x="103" y="367"/>
                </a:lnTo>
                <a:lnTo>
                  <a:pt x="105" y="370"/>
                </a:lnTo>
                <a:lnTo>
                  <a:pt x="105" y="373"/>
                </a:lnTo>
                <a:lnTo>
                  <a:pt x="104" y="376"/>
                </a:lnTo>
                <a:lnTo>
                  <a:pt x="103" y="377"/>
                </a:lnTo>
                <a:lnTo>
                  <a:pt x="102" y="378"/>
                </a:lnTo>
                <a:lnTo>
                  <a:pt x="99" y="381"/>
                </a:lnTo>
                <a:lnTo>
                  <a:pt x="98" y="382"/>
                </a:lnTo>
                <a:lnTo>
                  <a:pt x="97" y="382"/>
                </a:lnTo>
                <a:lnTo>
                  <a:pt x="96" y="382"/>
                </a:lnTo>
                <a:lnTo>
                  <a:pt x="94" y="383"/>
                </a:lnTo>
                <a:lnTo>
                  <a:pt x="91" y="383"/>
                </a:lnTo>
                <a:lnTo>
                  <a:pt x="90" y="384"/>
                </a:lnTo>
                <a:lnTo>
                  <a:pt x="87" y="386"/>
                </a:lnTo>
                <a:lnTo>
                  <a:pt x="85" y="386"/>
                </a:lnTo>
                <a:lnTo>
                  <a:pt x="84" y="385"/>
                </a:lnTo>
                <a:lnTo>
                  <a:pt x="83" y="383"/>
                </a:lnTo>
                <a:lnTo>
                  <a:pt x="82" y="383"/>
                </a:lnTo>
                <a:lnTo>
                  <a:pt x="81" y="382"/>
                </a:lnTo>
                <a:lnTo>
                  <a:pt x="80" y="382"/>
                </a:lnTo>
                <a:lnTo>
                  <a:pt x="79" y="382"/>
                </a:lnTo>
                <a:lnTo>
                  <a:pt x="79" y="383"/>
                </a:lnTo>
                <a:lnTo>
                  <a:pt x="77" y="384"/>
                </a:lnTo>
                <a:lnTo>
                  <a:pt x="76" y="387"/>
                </a:lnTo>
                <a:lnTo>
                  <a:pt x="76" y="389"/>
                </a:lnTo>
                <a:lnTo>
                  <a:pt x="76" y="391"/>
                </a:lnTo>
                <a:lnTo>
                  <a:pt x="76" y="393"/>
                </a:lnTo>
                <a:lnTo>
                  <a:pt x="74" y="398"/>
                </a:lnTo>
                <a:lnTo>
                  <a:pt x="73" y="399"/>
                </a:lnTo>
                <a:lnTo>
                  <a:pt x="73" y="402"/>
                </a:lnTo>
                <a:lnTo>
                  <a:pt x="73" y="404"/>
                </a:lnTo>
                <a:lnTo>
                  <a:pt x="70" y="406"/>
                </a:lnTo>
                <a:lnTo>
                  <a:pt x="68" y="405"/>
                </a:lnTo>
                <a:lnTo>
                  <a:pt x="67" y="404"/>
                </a:lnTo>
                <a:lnTo>
                  <a:pt x="66" y="404"/>
                </a:lnTo>
                <a:lnTo>
                  <a:pt x="65" y="404"/>
                </a:lnTo>
                <a:lnTo>
                  <a:pt x="64" y="408"/>
                </a:lnTo>
                <a:lnTo>
                  <a:pt x="63" y="409"/>
                </a:lnTo>
                <a:lnTo>
                  <a:pt x="62" y="409"/>
                </a:lnTo>
                <a:lnTo>
                  <a:pt x="61" y="408"/>
                </a:lnTo>
                <a:lnTo>
                  <a:pt x="60" y="408"/>
                </a:lnTo>
                <a:lnTo>
                  <a:pt x="59" y="408"/>
                </a:lnTo>
                <a:lnTo>
                  <a:pt x="59" y="409"/>
                </a:lnTo>
                <a:lnTo>
                  <a:pt x="58" y="409"/>
                </a:lnTo>
                <a:lnTo>
                  <a:pt x="57" y="411"/>
                </a:lnTo>
                <a:lnTo>
                  <a:pt x="56" y="412"/>
                </a:lnTo>
                <a:lnTo>
                  <a:pt x="55" y="413"/>
                </a:lnTo>
                <a:lnTo>
                  <a:pt x="54" y="413"/>
                </a:lnTo>
                <a:lnTo>
                  <a:pt x="52" y="413"/>
                </a:lnTo>
                <a:lnTo>
                  <a:pt x="50" y="413"/>
                </a:lnTo>
                <a:lnTo>
                  <a:pt x="48" y="412"/>
                </a:lnTo>
                <a:lnTo>
                  <a:pt x="45" y="411"/>
                </a:lnTo>
                <a:lnTo>
                  <a:pt x="45" y="410"/>
                </a:lnTo>
                <a:lnTo>
                  <a:pt x="43" y="410"/>
                </a:lnTo>
                <a:lnTo>
                  <a:pt x="41" y="411"/>
                </a:lnTo>
                <a:lnTo>
                  <a:pt x="42" y="410"/>
                </a:lnTo>
                <a:lnTo>
                  <a:pt x="42" y="409"/>
                </a:lnTo>
                <a:lnTo>
                  <a:pt x="42" y="408"/>
                </a:lnTo>
                <a:lnTo>
                  <a:pt x="43" y="408"/>
                </a:lnTo>
                <a:lnTo>
                  <a:pt x="44" y="407"/>
                </a:lnTo>
                <a:lnTo>
                  <a:pt x="44" y="406"/>
                </a:lnTo>
                <a:lnTo>
                  <a:pt x="43" y="405"/>
                </a:lnTo>
                <a:lnTo>
                  <a:pt x="44" y="404"/>
                </a:lnTo>
                <a:lnTo>
                  <a:pt x="44" y="403"/>
                </a:lnTo>
                <a:lnTo>
                  <a:pt x="42" y="401"/>
                </a:lnTo>
                <a:lnTo>
                  <a:pt x="43" y="400"/>
                </a:lnTo>
                <a:lnTo>
                  <a:pt x="44" y="400"/>
                </a:lnTo>
                <a:lnTo>
                  <a:pt x="45" y="400"/>
                </a:lnTo>
                <a:lnTo>
                  <a:pt x="46" y="400"/>
                </a:lnTo>
                <a:lnTo>
                  <a:pt x="46" y="399"/>
                </a:lnTo>
                <a:lnTo>
                  <a:pt x="47" y="398"/>
                </a:lnTo>
                <a:lnTo>
                  <a:pt x="48" y="397"/>
                </a:lnTo>
                <a:lnTo>
                  <a:pt x="47" y="396"/>
                </a:lnTo>
                <a:lnTo>
                  <a:pt x="47" y="395"/>
                </a:lnTo>
                <a:lnTo>
                  <a:pt x="48" y="393"/>
                </a:lnTo>
                <a:lnTo>
                  <a:pt x="47" y="393"/>
                </a:lnTo>
                <a:lnTo>
                  <a:pt x="48" y="392"/>
                </a:lnTo>
                <a:lnTo>
                  <a:pt x="49" y="392"/>
                </a:lnTo>
                <a:lnTo>
                  <a:pt x="48" y="390"/>
                </a:lnTo>
                <a:lnTo>
                  <a:pt x="49" y="390"/>
                </a:lnTo>
                <a:lnTo>
                  <a:pt x="48" y="389"/>
                </a:lnTo>
                <a:lnTo>
                  <a:pt x="47" y="388"/>
                </a:lnTo>
                <a:lnTo>
                  <a:pt x="46" y="388"/>
                </a:lnTo>
                <a:lnTo>
                  <a:pt x="45" y="388"/>
                </a:lnTo>
                <a:lnTo>
                  <a:pt x="44" y="387"/>
                </a:lnTo>
                <a:lnTo>
                  <a:pt x="43" y="387"/>
                </a:lnTo>
                <a:lnTo>
                  <a:pt x="42" y="387"/>
                </a:lnTo>
                <a:lnTo>
                  <a:pt x="42" y="386"/>
                </a:lnTo>
                <a:lnTo>
                  <a:pt x="41" y="385"/>
                </a:lnTo>
                <a:lnTo>
                  <a:pt x="40" y="386"/>
                </a:lnTo>
                <a:lnTo>
                  <a:pt x="40" y="385"/>
                </a:lnTo>
                <a:lnTo>
                  <a:pt x="39" y="385"/>
                </a:lnTo>
                <a:lnTo>
                  <a:pt x="39" y="384"/>
                </a:lnTo>
                <a:lnTo>
                  <a:pt x="38" y="383"/>
                </a:lnTo>
                <a:lnTo>
                  <a:pt x="38" y="381"/>
                </a:lnTo>
                <a:lnTo>
                  <a:pt x="37" y="380"/>
                </a:lnTo>
                <a:lnTo>
                  <a:pt x="37" y="379"/>
                </a:lnTo>
                <a:lnTo>
                  <a:pt x="36" y="377"/>
                </a:lnTo>
                <a:lnTo>
                  <a:pt x="36" y="374"/>
                </a:lnTo>
                <a:lnTo>
                  <a:pt x="35" y="374"/>
                </a:lnTo>
                <a:lnTo>
                  <a:pt x="35" y="372"/>
                </a:lnTo>
                <a:lnTo>
                  <a:pt x="33" y="372"/>
                </a:lnTo>
                <a:lnTo>
                  <a:pt x="33" y="371"/>
                </a:lnTo>
                <a:lnTo>
                  <a:pt x="33" y="370"/>
                </a:lnTo>
                <a:lnTo>
                  <a:pt x="33" y="368"/>
                </a:lnTo>
                <a:lnTo>
                  <a:pt x="32" y="368"/>
                </a:lnTo>
                <a:lnTo>
                  <a:pt x="32" y="367"/>
                </a:lnTo>
                <a:lnTo>
                  <a:pt x="31" y="367"/>
                </a:lnTo>
                <a:lnTo>
                  <a:pt x="31" y="366"/>
                </a:lnTo>
                <a:lnTo>
                  <a:pt x="29" y="367"/>
                </a:lnTo>
                <a:lnTo>
                  <a:pt x="28" y="367"/>
                </a:lnTo>
                <a:lnTo>
                  <a:pt x="28" y="366"/>
                </a:lnTo>
                <a:lnTo>
                  <a:pt x="27" y="365"/>
                </a:lnTo>
                <a:lnTo>
                  <a:pt x="26" y="365"/>
                </a:lnTo>
                <a:lnTo>
                  <a:pt x="25" y="365"/>
                </a:lnTo>
                <a:lnTo>
                  <a:pt x="24" y="367"/>
                </a:lnTo>
                <a:lnTo>
                  <a:pt x="23" y="366"/>
                </a:lnTo>
                <a:lnTo>
                  <a:pt x="24" y="364"/>
                </a:lnTo>
                <a:lnTo>
                  <a:pt x="23" y="362"/>
                </a:lnTo>
                <a:lnTo>
                  <a:pt x="22" y="362"/>
                </a:lnTo>
                <a:lnTo>
                  <a:pt x="21" y="362"/>
                </a:lnTo>
                <a:lnTo>
                  <a:pt x="20" y="362"/>
                </a:lnTo>
                <a:lnTo>
                  <a:pt x="19" y="363"/>
                </a:lnTo>
                <a:lnTo>
                  <a:pt x="19" y="362"/>
                </a:lnTo>
                <a:lnTo>
                  <a:pt x="18" y="362"/>
                </a:lnTo>
                <a:lnTo>
                  <a:pt x="18" y="361"/>
                </a:lnTo>
                <a:lnTo>
                  <a:pt x="17" y="361"/>
                </a:lnTo>
                <a:lnTo>
                  <a:pt x="16" y="360"/>
                </a:lnTo>
                <a:lnTo>
                  <a:pt x="16" y="359"/>
                </a:lnTo>
                <a:lnTo>
                  <a:pt x="16" y="358"/>
                </a:lnTo>
                <a:lnTo>
                  <a:pt x="17" y="357"/>
                </a:lnTo>
                <a:lnTo>
                  <a:pt x="17" y="356"/>
                </a:lnTo>
                <a:lnTo>
                  <a:pt x="13" y="357"/>
                </a:lnTo>
                <a:lnTo>
                  <a:pt x="12" y="357"/>
                </a:lnTo>
                <a:lnTo>
                  <a:pt x="11" y="357"/>
                </a:lnTo>
                <a:lnTo>
                  <a:pt x="10" y="357"/>
                </a:lnTo>
                <a:lnTo>
                  <a:pt x="9" y="356"/>
                </a:lnTo>
                <a:lnTo>
                  <a:pt x="9" y="357"/>
                </a:lnTo>
                <a:lnTo>
                  <a:pt x="8" y="357"/>
                </a:lnTo>
                <a:lnTo>
                  <a:pt x="8" y="358"/>
                </a:lnTo>
                <a:lnTo>
                  <a:pt x="7" y="358"/>
                </a:lnTo>
                <a:lnTo>
                  <a:pt x="6" y="358"/>
                </a:lnTo>
                <a:lnTo>
                  <a:pt x="5" y="358"/>
                </a:lnTo>
                <a:lnTo>
                  <a:pt x="4" y="358"/>
                </a:lnTo>
                <a:lnTo>
                  <a:pt x="3" y="358"/>
                </a:lnTo>
                <a:lnTo>
                  <a:pt x="1" y="358"/>
                </a:lnTo>
                <a:lnTo>
                  <a:pt x="0" y="357"/>
                </a:lnTo>
                <a:close/>
                <a:moveTo>
                  <a:pt x="632" y="3"/>
                </a:moveTo>
                <a:lnTo>
                  <a:pt x="633" y="3"/>
                </a:lnTo>
                <a:lnTo>
                  <a:pt x="633" y="2"/>
                </a:lnTo>
                <a:lnTo>
                  <a:pt x="634" y="2"/>
                </a:lnTo>
                <a:lnTo>
                  <a:pt x="637" y="0"/>
                </a:lnTo>
                <a:lnTo>
                  <a:pt x="637" y="1"/>
                </a:lnTo>
                <a:lnTo>
                  <a:pt x="637" y="2"/>
                </a:lnTo>
                <a:lnTo>
                  <a:pt x="636" y="2"/>
                </a:lnTo>
                <a:lnTo>
                  <a:pt x="635" y="2"/>
                </a:lnTo>
                <a:lnTo>
                  <a:pt x="635" y="3"/>
                </a:lnTo>
                <a:lnTo>
                  <a:pt x="634" y="3"/>
                </a:lnTo>
                <a:lnTo>
                  <a:pt x="633" y="3"/>
                </a:lnTo>
                <a:lnTo>
                  <a:pt x="633" y="4"/>
                </a:lnTo>
                <a:lnTo>
                  <a:pt x="633" y="3"/>
                </a:lnTo>
                <a:lnTo>
                  <a:pt x="632" y="3"/>
                </a:lnTo>
                <a:lnTo>
                  <a:pt x="631" y="3"/>
                </a:lnTo>
                <a:lnTo>
                  <a:pt x="632" y="3"/>
                </a:lnTo>
                <a:close/>
              </a:path>
            </a:pathLst>
          </a:custGeom>
          <a:solidFill>
            <a:srgbClr val="D0F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6" name="Freeform 249"/>
          <p:cNvSpPr>
            <a:spLocks/>
          </p:cNvSpPr>
          <p:nvPr/>
        </p:nvSpPr>
        <p:spPr bwMode="auto">
          <a:xfrm>
            <a:off x="7343775" y="2979738"/>
            <a:ext cx="739775" cy="246062"/>
          </a:xfrm>
          <a:custGeom>
            <a:avLst/>
            <a:gdLst>
              <a:gd name="T0" fmla="*/ 2147483647 w 466"/>
              <a:gd name="T1" fmla="*/ 2147483647 h 155"/>
              <a:gd name="T2" fmla="*/ 2147483647 w 466"/>
              <a:gd name="T3" fmla="*/ 2147483647 h 155"/>
              <a:gd name="T4" fmla="*/ 2147483647 w 466"/>
              <a:gd name="T5" fmla="*/ 2147483647 h 155"/>
              <a:gd name="T6" fmla="*/ 2147483647 w 466"/>
              <a:gd name="T7" fmla="*/ 2147483647 h 155"/>
              <a:gd name="T8" fmla="*/ 2147483647 w 466"/>
              <a:gd name="T9" fmla="*/ 2147483647 h 155"/>
              <a:gd name="T10" fmla="*/ 2147483647 w 466"/>
              <a:gd name="T11" fmla="*/ 2147483647 h 155"/>
              <a:gd name="T12" fmla="*/ 2147483647 w 466"/>
              <a:gd name="T13" fmla="*/ 2147483647 h 155"/>
              <a:gd name="T14" fmla="*/ 2147483647 w 466"/>
              <a:gd name="T15" fmla="*/ 2147483647 h 155"/>
              <a:gd name="T16" fmla="*/ 2147483647 w 466"/>
              <a:gd name="T17" fmla="*/ 2147483647 h 155"/>
              <a:gd name="T18" fmla="*/ 2147483647 w 466"/>
              <a:gd name="T19" fmla="*/ 2147483647 h 155"/>
              <a:gd name="T20" fmla="*/ 2147483647 w 466"/>
              <a:gd name="T21" fmla="*/ 2147483647 h 155"/>
              <a:gd name="T22" fmla="*/ 2147483647 w 466"/>
              <a:gd name="T23" fmla="*/ 2147483647 h 155"/>
              <a:gd name="T24" fmla="*/ 2147483647 w 466"/>
              <a:gd name="T25" fmla="*/ 2147483647 h 155"/>
              <a:gd name="T26" fmla="*/ 2147483647 w 466"/>
              <a:gd name="T27" fmla="*/ 2147483647 h 155"/>
              <a:gd name="T28" fmla="*/ 2147483647 w 466"/>
              <a:gd name="T29" fmla="*/ 2147483647 h 155"/>
              <a:gd name="T30" fmla="*/ 2147483647 w 466"/>
              <a:gd name="T31" fmla="*/ 2147483647 h 155"/>
              <a:gd name="T32" fmla="*/ 2147483647 w 466"/>
              <a:gd name="T33" fmla="*/ 2147483647 h 155"/>
              <a:gd name="T34" fmla="*/ 2147483647 w 466"/>
              <a:gd name="T35" fmla="*/ 2147483647 h 155"/>
              <a:gd name="T36" fmla="*/ 2147483647 w 466"/>
              <a:gd name="T37" fmla="*/ 2147483647 h 155"/>
              <a:gd name="T38" fmla="*/ 2147483647 w 466"/>
              <a:gd name="T39" fmla="*/ 2147483647 h 155"/>
              <a:gd name="T40" fmla="*/ 2147483647 w 466"/>
              <a:gd name="T41" fmla="*/ 2147483647 h 155"/>
              <a:gd name="T42" fmla="*/ 2147483647 w 466"/>
              <a:gd name="T43" fmla="*/ 2147483647 h 155"/>
              <a:gd name="T44" fmla="*/ 2147483647 w 466"/>
              <a:gd name="T45" fmla="*/ 2147483647 h 155"/>
              <a:gd name="T46" fmla="*/ 2147483647 w 466"/>
              <a:gd name="T47" fmla="*/ 2147483647 h 155"/>
              <a:gd name="T48" fmla="*/ 2147483647 w 466"/>
              <a:gd name="T49" fmla="*/ 2147483647 h 155"/>
              <a:gd name="T50" fmla="*/ 2147483647 w 466"/>
              <a:gd name="T51" fmla="*/ 2147483647 h 155"/>
              <a:gd name="T52" fmla="*/ 2147483647 w 466"/>
              <a:gd name="T53" fmla="*/ 2147483647 h 155"/>
              <a:gd name="T54" fmla="*/ 2147483647 w 466"/>
              <a:gd name="T55" fmla="*/ 2147483647 h 155"/>
              <a:gd name="T56" fmla="*/ 2147483647 w 466"/>
              <a:gd name="T57" fmla="*/ 2147483647 h 155"/>
              <a:gd name="T58" fmla="*/ 2147483647 w 466"/>
              <a:gd name="T59" fmla="*/ 2147483647 h 155"/>
              <a:gd name="T60" fmla="*/ 2147483647 w 466"/>
              <a:gd name="T61" fmla="*/ 2147483647 h 155"/>
              <a:gd name="T62" fmla="*/ 2147483647 w 466"/>
              <a:gd name="T63" fmla="*/ 2147483647 h 155"/>
              <a:gd name="T64" fmla="*/ 2147483647 w 466"/>
              <a:gd name="T65" fmla="*/ 2147483647 h 155"/>
              <a:gd name="T66" fmla="*/ 2147483647 w 466"/>
              <a:gd name="T67" fmla="*/ 2147483647 h 155"/>
              <a:gd name="T68" fmla="*/ 2147483647 w 466"/>
              <a:gd name="T69" fmla="*/ 2147483647 h 155"/>
              <a:gd name="T70" fmla="*/ 2147483647 w 466"/>
              <a:gd name="T71" fmla="*/ 2147483647 h 155"/>
              <a:gd name="T72" fmla="*/ 2147483647 w 466"/>
              <a:gd name="T73" fmla="*/ 2147483647 h 155"/>
              <a:gd name="T74" fmla="*/ 2147483647 w 466"/>
              <a:gd name="T75" fmla="*/ 2147483647 h 155"/>
              <a:gd name="T76" fmla="*/ 2147483647 w 466"/>
              <a:gd name="T77" fmla="*/ 2147483647 h 155"/>
              <a:gd name="T78" fmla="*/ 2147483647 w 466"/>
              <a:gd name="T79" fmla="*/ 2147483647 h 155"/>
              <a:gd name="T80" fmla="*/ 2147483647 w 466"/>
              <a:gd name="T81" fmla="*/ 2147483647 h 155"/>
              <a:gd name="T82" fmla="*/ 2147483647 w 466"/>
              <a:gd name="T83" fmla="*/ 2147483647 h 155"/>
              <a:gd name="T84" fmla="*/ 2147483647 w 466"/>
              <a:gd name="T85" fmla="*/ 2147483647 h 155"/>
              <a:gd name="T86" fmla="*/ 2147483647 w 466"/>
              <a:gd name="T87" fmla="*/ 2147483647 h 155"/>
              <a:gd name="T88" fmla="*/ 2147483647 w 466"/>
              <a:gd name="T89" fmla="*/ 2147483647 h 155"/>
              <a:gd name="T90" fmla="*/ 2147483647 w 466"/>
              <a:gd name="T91" fmla="*/ 2147483647 h 155"/>
              <a:gd name="T92" fmla="*/ 2147483647 w 466"/>
              <a:gd name="T93" fmla="*/ 2147483647 h 155"/>
              <a:gd name="T94" fmla="*/ 2147483647 w 466"/>
              <a:gd name="T95" fmla="*/ 2147483647 h 155"/>
              <a:gd name="T96" fmla="*/ 2147483647 w 466"/>
              <a:gd name="T97" fmla="*/ 2147483647 h 155"/>
              <a:gd name="T98" fmla="*/ 2147483647 w 466"/>
              <a:gd name="T99" fmla="*/ 2147483647 h 155"/>
              <a:gd name="T100" fmla="*/ 2147483647 w 466"/>
              <a:gd name="T101" fmla="*/ 2147483647 h 155"/>
              <a:gd name="T102" fmla="*/ 2147483647 w 466"/>
              <a:gd name="T103" fmla="*/ 2147483647 h 155"/>
              <a:gd name="T104" fmla="*/ 2147483647 w 466"/>
              <a:gd name="T105" fmla="*/ 2147483647 h 155"/>
              <a:gd name="T106" fmla="*/ 2147483647 w 466"/>
              <a:gd name="T107" fmla="*/ 2147483647 h 155"/>
              <a:gd name="T108" fmla="*/ 2147483647 w 466"/>
              <a:gd name="T109" fmla="*/ 2147483647 h 155"/>
              <a:gd name="T110" fmla="*/ 2147483647 w 466"/>
              <a:gd name="T111" fmla="*/ 2147483647 h 155"/>
              <a:gd name="T112" fmla="*/ 2147483647 w 466"/>
              <a:gd name="T113" fmla="*/ 2147483647 h 155"/>
              <a:gd name="T114" fmla="*/ 2147483647 w 466"/>
              <a:gd name="T115" fmla="*/ 2147483647 h 155"/>
              <a:gd name="T116" fmla="*/ 2147483647 w 466"/>
              <a:gd name="T117" fmla="*/ 2147483647 h 155"/>
              <a:gd name="T118" fmla="*/ 2147483647 w 466"/>
              <a:gd name="T119" fmla="*/ 2147483647 h 1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6"/>
              <a:gd name="T181" fmla="*/ 0 h 155"/>
              <a:gd name="T182" fmla="*/ 466 w 466"/>
              <a:gd name="T183" fmla="*/ 155 h 1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6" h="155">
                <a:moveTo>
                  <a:pt x="0" y="106"/>
                </a:moveTo>
                <a:lnTo>
                  <a:pt x="1" y="106"/>
                </a:lnTo>
                <a:lnTo>
                  <a:pt x="3" y="104"/>
                </a:lnTo>
                <a:lnTo>
                  <a:pt x="4" y="104"/>
                </a:lnTo>
                <a:lnTo>
                  <a:pt x="4" y="102"/>
                </a:lnTo>
                <a:lnTo>
                  <a:pt x="7" y="102"/>
                </a:lnTo>
                <a:lnTo>
                  <a:pt x="8" y="102"/>
                </a:lnTo>
                <a:lnTo>
                  <a:pt x="9" y="101"/>
                </a:lnTo>
                <a:lnTo>
                  <a:pt x="10" y="101"/>
                </a:lnTo>
                <a:lnTo>
                  <a:pt x="10" y="100"/>
                </a:lnTo>
                <a:lnTo>
                  <a:pt x="10" y="98"/>
                </a:lnTo>
                <a:lnTo>
                  <a:pt x="11" y="97"/>
                </a:lnTo>
                <a:lnTo>
                  <a:pt x="13" y="97"/>
                </a:lnTo>
                <a:lnTo>
                  <a:pt x="13" y="96"/>
                </a:lnTo>
                <a:lnTo>
                  <a:pt x="14" y="94"/>
                </a:lnTo>
                <a:lnTo>
                  <a:pt x="15" y="93"/>
                </a:lnTo>
                <a:lnTo>
                  <a:pt x="16" y="93"/>
                </a:lnTo>
                <a:lnTo>
                  <a:pt x="16" y="94"/>
                </a:lnTo>
                <a:lnTo>
                  <a:pt x="17" y="93"/>
                </a:lnTo>
                <a:lnTo>
                  <a:pt x="18" y="92"/>
                </a:lnTo>
                <a:lnTo>
                  <a:pt x="18" y="91"/>
                </a:lnTo>
                <a:lnTo>
                  <a:pt x="19" y="90"/>
                </a:lnTo>
                <a:lnTo>
                  <a:pt x="19" y="88"/>
                </a:lnTo>
                <a:lnTo>
                  <a:pt x="21" y="89"/>
                </a:lnTo>
                <a:lnTo>
                  <a:pt x="21" y="87"/>
                </a:lnTo>
                <a:lnTo>
                  <a:pt x="22" y="85"/>
                </a:lnTo>
                <a:lnTo>
                  <a:pt x="24" y="84"/>
                </a:lnTo>
                <a:lnTo>
                  <a:pt x="25" y="83"/>
                </a:lnTo>
                <a:lnTo>
                  <a:pt x="26" y="83"/>
                </a:lnTo>
                <a:lnTo>
                  <a:pt x="27" y="83"/>
                </a:lnTo>
                <a:lnTo>
                  <a:pt x="27" y="84"/>
                </a:lnTo>
                <a:lnTo>
                  <a:pt x="28" y="84"/>
                </a:lnTo>
                <a:lnTo>
                  <a:pt x="28" y="85"/>
                </a:lnTo>
                <a:lnTo>
                  <a:pt x="30" y="86"/>
                </a:lnTo>
                <a:lnTo>
                  <a:pt x="30" y="87"/>
                </a:lnTo>
                <a:lnTo>
                  <a:pt x="31" y="86"/>
                </a:lnTo>
                <a:lnTo>
                  <a:pt x="32" y="84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3" y="81"/>
                </a:lnTo>
                <a:lnTo>
                  <a:pt x="33" y="80"/>
                </a:lnTo>
                <a:lnTo>
                  <a:pt x="34" y="80"/>
                </a:lnTo>
                <a:lnTo>
                  <a:pt x="35" y="81"/>
                </a:lnTo>
                <a:lnTo>
                  <a:pt x="36" y="81"/>
                </a:lnTo>
                <a:lnTo>
                  <a:pt x="37" y="81"/>
                </a:lnTo>
                <a:lnTo>
                  <a:pt x="38" y="81"/>
                </a:lnTo>
                <a:lnTo>
                  <a:pt x="38" y="78"/>
                </a:lnTo>
                <a:lnTo>
                  <a:pt x="38" y="77"/>
                </a:lnTo>
                <a:lnTo>
                  <a:pt x="40" y="77"/>
                </a:lnTo>
                <a:lnTo>
                  <a:pt x="40" y="76"/>
                </a:lnTo>
                <a:lnTo>
                  <a:pt x="41" y="76"/>
                </a:lnTo>
                <a:lnTo>
                  <a:pt x="41" y="75"/>
                </a:lnTo>
                <a:lnTo>
                  <a:pt x="41" y="74"/>
                </a:lnTo>
                <a:lnTo>
                  <a:pt x="41" y="73"/>
                </a:lnTo>
                <a:lnTo>
                  <a:pt x="41" y="72"/>
                </a:lnTo>
                <a:lnTo>
                  <a:pt x="42" y="72"/>
                </a:lnTo>
                <a:lnTo>
                  <a:pt x="42" y="71"/>
                </a:lnTo>
                <a:lnTo>
                  <a:pt x="43" y="71"/>
                </a:lnTo>
                <a:lnTo>
                  <a:pt x="44" y="71"/>
                </a:lnTo>
                <a:lnTo>
                  <a:pt x="46" y="70"/>
                </a:lnTo>
                <a:lnTo>
                  <a:pt x="47" y="68"/>
                </a:lnTo>
                <a:lnTo>
                  <a:pt x="48" y="68"/>
                </a:lnTo>
                <a:lnTo>
                  <a:pt x="49" y="67"/>
                </a:lnTo>
                <a:lnTo>
                  <a:pt x="49" y="66"/>
                </a:lnTo>
                <a:lnTo>
                  <a:pt x="50" y="65"/>
                </a:lnTo>
                <a:lnTo>
                  <a:pt x="50" y="64"/>
                </a:lnTo>
                <a:lnTo>
                  <a:pt x="51" y="64"/>
                </a:lnTo>
                <a:lnTo>
                  <a:pt x="53" y="64"/>
                </a:lnTo>
                <a:lnTo>
                  <a:pt x="54" y="64"/>
                </a:lnTo>
                <a:lnTo>
                  <a:pt x="54" y="63"/>
                </a:lnTo>
                <a:lnTo>
                  <a:pt x="54" y="62"/>
                </a:lnTo>
                <a:lnTo>
                  <a:pt x="53" y="61"/>
                </a:lnTo>
                <a:lnTo>
                  <a:pt x="53" y="60"/>
                </a:lnTo>
                <a:lnTo>
                  <a:pt x="55" y="57"/>
                </a:lnTo>
                <a:lnTo>
                  <a:pt x="56" y="56"/>
                </a:lnTo>
                <a:lnTo>
                  <a:pt x="58" y="51"/>
                </a:lnTo>
                <a:lnTo>
                  <a:pt x="58" y="50"/>
                </a:lnTo>
                <a:lnTo>
                  <a:pt x="58" y="44"/>
                </a:lnTo>
                <a:lnTo>
                  <a:pt x="58" y="43"/>
                </a:lnTo>
                <a:lnTo>
                  <a:pt x="58" y="42"/>
                </a:lnTo>
                <a:lnTo>
                  <a:pt x="57" y="42"/>
                </a:lnTo>
                <a:lnTo>
                  <a:pt x="57" y="41"/>
                </a:lnTo>
                <a:lnTo>
                  <a:pt x="56" y="40"/>
                </a:lnTo>
                <a:lnTo>
                  <a:pt x="56" y="39"/>
                </a:lnTo>
                <a:lnTo>
                  <a:pt x="52" y="39"/>
                </a:lnTo>
                <a:lnTo>
                  <a:pt x="50" y="38"/>
                </a:lnTo>
                <a:lnTo>
                  <a:pt x="48" y="36"/>
                </a:lnTo>
                <a:lnTo>
                  <a:pt x="48" y="34"/>
                </a:lnTo>
                <a:lnTo>
                  <a:pt x="49" y="31"/>
                </a:lnTo>
                <a:lnTo>
                  <a:pt x="50" y="28"/>
                </a:lnTo>
                <a:lnTo>
                  <a:pt x="50" y="26"/>
                </a:lnTo>
                <a:lnTo>
                  <a:pt x="50" y="25"/>
                </a:lnTo>
                <a:lnTo>
                  <a:pt x="50" y="24"/>
                </a:lnTo>
                <a:lnTo>
                  <a:pt x="50" y="23"/>
                </a:lnTo>
                <a:lnTo>
                  <a:pt x="47" y="20"/>
                </a:lnTo>
                <a:lnTo>
                  <a:pt x="45" y="16"/>
                </a:lnTo>
                <a:lnTo>
                  <a:pt x="46" y="14"/>
                </a:lnTo>
                <a:lnTo>
                  <a:pt x="48" y="14"/>
                </a:lnTo>
                <a:lnTo>
                  <a:pt x="50" y="13"/>
                </a:lnTo>
                <a:lnTo>
                  <a:pt x="57" y="9"/>
                </a:lnTo>
                <a:lnTo>
                  <a:pt x="61" y="9"/>
                </a:lnTo>
                <a:lnTo>
                  <a:pt x="66" y="9"/>
                </a:lnTo>
                <a:lnTo>
                  <a:pt x="70" y="9"/>
                </a:lnTo>
                <a:lnTo>
                  <a:pt x="73" y="8"/>
                </a:lnTo>
                <a:lnTo>
                  <a:pt x="76" y="9"/>
                </a:lnTo>
                <a:lnTo>
                  <a:pt x="77" y="9"/>
                </a:lnTo>
                <a:lnTo>
                  <a:pt x="79" y="13"/>
                </a:lnTo>
                <a:lnTo>
                  <a:pt x="85" y="11"/>
                </a:lnTo>
                <a:lnTo>
                  <a:pt x="91" y="9"/>
                </a:lnTo>
                <a:lnTo>
                  <a:pt x="95" y="9"/>
                </a:lnTo>
                <a:lnTo>
                  <a:pt x="96" y="9"/>
                </a:lnTo>
                <a:lnTo>
                  <a:pt x="97" y="9"/>
                </a:lnTo>
                <a:lnTo>
                  <a:pt x="99" y="9"/>
                </a:lnTo>
                <a:lnTo>
                  <a:pt x="102" y="6"/>
                </a:lnTo>
                <a:lnTo>
                  <a:pt x="103" y="6"/>
                </a:lnTo>
                <a:lnTo>
                  <a:pt x="104" y="6"/>
                </a:lnTo>
                <a:lnTo>
                  <a:pt x="106" y="5"/>
                </a:lnTo>
                <a:lnTo>
                  <a:pt x="107" y="4"/>
                </a:lnTo>
                <a:lnTo>
                  <a:pt x="108" y="5"/>
                </a:lnTo>
                <a:lnTo>
                  <a:pt x="109" y="5"/>
                </a:lnTo>
                <a:lnTo>
                  <a:pt x="110" y="5"/>
                </a:lnTo>
                <a:lnTo>
                  <a:pt x="111" y="5"/>
                </a:lnTo>
                <a:lnTo>
                  <a:pt x="114" y="4"/>
                </a:lnTo>
                <a:lnTo>
                  <a:pt x="117" y="4"/>
                </a:lnTo>
                <a:lnTo>
                  <a:pt x="119" y="3"/>
                </a:lnTo>
                <a:lnTo>
                  <a:pt x="120" y="3"/>
                </a:lnTo>
                <a:lnTo>
                  <a:pt x="121" y="4"/>
                </a:lnTo>
                <a:lnTo>
                  <a:pt x="122" y="5"/>
                </a:lnTo>
                <a:lnTo>
                  <a:pt x="124" y="5"/>
                </a:lnTo>
                <a:lnTo>
                  <a:pt x="125" y="6"/>
                </a:lnTo>
                <a:lnTo>
                  <a:pt x="126" y="7"/>
                </a:lnTo>
                <a:lnTo>
                  <a:pt x="127" y="8"/>
                </a:lnTo>
                <a:lnTo>
                  <a:pt x="128" y="9"/>
                </a:lnTo>
                <a:lnTo>
                  <a:pt x="131" y="10"/>
                </a:lnTo>
                <a:lnTo>
                  <a:pt x="131" y="11"/>
                </a:lnTo>
                <a:lnTo>
                  <a:pt x="132" y="11"/>
                </a:lnTo>
                <a:lnTo>
                  <a:pt x="133" y="13"/>
                </a:lnTo>
                <a:lnTo>
                  <a:pt x="134" y="13"/>
                </a:lnTo>
                <a:lnTo>
                  <a:pt x="135" y="14"/>
                </a:lnTo>
                <a:lnTo>
                  <a:pt x="136" y="14"/>
                </a:lnTo>
                <a:lnTo>
                  <a:pt x="138" y="15"/>
                </a:lnTo>
                <a:lnTo>
                  <a:pt x="139" y="16"/>
                </a:lnTo>
                <a:lnTo>
                  <a:pt x="140" y="16"/>
                </a:lnTo>
                <a:lnTo>
                  <a:pt x="141" y="17"/>
                </a:lnTo>
                <a:lnTo>
                  <a:pt x="142" y="18"/>
                </a:lnTo>
                <a:lnTo>
                  <a:pt x="144" y="19"/>
                </a:lnTo>
                <a:lnTo>
                  <a:pt x="145" y="20"/>
                </a:lnTo>
                <a:lnTo>
                  <a:pt x="146" y="22"/>
                </a:lnTo>
                <a:lnTo>
                  <a:pt x="146" y="24"/>
                </a:lnTo>
                <a:lnTo>
                  <a:pt x="147" y="25"/>
                </a:lnTo>
                <a:lnTo>
                  <a:pt x="148" y="25"/>
                </a:lnTo>
                <a:lnTo>
                  <a:pt x="147" y="25"/>
                </a:lnTo>
                <a:lnTo>
                  <a:pt x="146" y="26"/>
                </a:lnTo>
                <a:lnTo>
                  <a:pt x="146" y="28"/>
                </a:lnTo>
                <a:lnTo>
                  <a:pt x="146" y="29"/>
                </a:lnTo>
                <a:lnTo>
                  <a:pt x="147" y="29"/>
                </a:lnTo>
                <a:lnTo>
                  <a:pt x="148" y="29"/>
                </a:lnTo>
                <a:lnTo>
                  <a:pt x="149" y="30"/>
                </a:lnTo>
                <a:lnTo>
                  <a:pt x="150" y="31"/>
                </a:lnTo>
                <a:lnTo>
                  <a:pt x="150" y="32"/>
                </a:lnTo>
                <a:lnTo>
                  <a:pt x="149" y="32"/>
                </a:lnTo>
                <a:lnTo>
                  <a:pt x="150" y="32"/>
                </a:lnTo>
                <a:lnTo>
                  <a:pt x="151" y="32"/>
                </a:lnTo>
                <a:lnTo>
                  <a:pt x="153" y="31"/>
                </a:lnTo>
                <a:lnTo>
                  <a:pt x="154" y="32"/>
                </a:lnTo>
                <a:lnTo>
                  <a:pt x="155" y="33"/>
                </a:lnTo>
                <a:lnTo>
                  <a:pt x="157" y="33"/>
                </a:lnTo>
                <a:lnTo>
                  <a:pt x="158" y="33"/>
                </a:lnTo>
                <a:lnTo>
                  <a:pt x="159" y="35"/>
                </a:lnTo>
                <a:lnTo>
                  <a:pt x="160" y="36"/>
                </a:lnTo>
                <a:lnTo>
                  <a:pt x="160" y="37"/>
                </a:lnTo>
                <a:lnTo>
                  <a:pt x="160" y="39"/>
                </a:lnTo>
                <a:lnTo>
                  <a:pt x="161" y="40"/>
                </a:lnTo>
                <a:lnTo>
                  <a:pt x="161" y="41"/>
                </a:lnTo>
                <a:lnTo>
                  <a:pt x="161" y="42"/>
                </a:lnTo>
                <a:lnTo>
                  <a:pt x="160" y="42"/>
                </a:lnTo>
                <a:lnTo>
                  <a:pt x="160" y="43"/>
                </a:lnTo>
                <a:lnTo>
                  <a:pt x="161" y="43"/>
                </a:lnTo>
                <a:lnTo>
                  <a:pt x="163" y="42"/>
                </a:lnTo>
                <a:lnTo>
                  <a:pt x="163" y="41"/>
                </a:lnTo>
                <a:lnTo>
                  <a:pt x="166" y="41"/>
                </a:lnTo>
                <a:lnTo>
                  <a:pt x="166" y="40"/>
                </a:lnTo>
                <a:lnTo>
                  <a:pt x="167" y="42"/>
                </a:lnTo>
                <a:lnTo>
                  <a:pt x="169" y="42"/>
                </a:lnTo>
                <a:lnTo>
                  <a:pt x="170" y="42"/>
                </a:lnTo>
                <a:lnTo>
                  <a:pt x="171" y="41"/>
                </a:lnTo>
                <a:lnTo>
                  <a:pt x="171" y="40"/>
                </a:lnTo>
                <a:lnTo>
                  <a:pt x="172" y="39"/>
                </a:lnTo>
                <a:lnTo>
                  <a:pt x="172" y="38"/>
                </a:lnTo>
                <a:lnTo>
                  <a:pt x="172" y="37"/>
                </a:lnTo>
                <a:lnTo>
                  <a:pt x="172" y="36"/>
                </a:lnTo>
                <a:lnTo>
                  <a:pt x="172" y="35"/>
                </a:lnTo>
                <a:lnTo>
                  <a:pt x="173" y="35"/>
                </a:lnTo>
                <a:lnTo>
                  <a:pt x="174" y="36"/>
                </a:lnTo>
                <a:lnTo>
                  <a:pt x="173" y="35"/>
                </a:lnTo>
                <a:lnTo>
                  <a:pt x="174" y="35"/>
                </a:lnTo>
                <a:lnTo>
                  <a:pt x="175" y="35"/>
                </a:lnTo>
                <a:lnTo>
                  <a:pt x="176" y="35"/>
                </a:lnTo>
                <a:lnTo>
                  <a:pt x="176" y="34"/>
                </a:lnTo>
                <a:lnTo>
                  <a:pt x="177" y="32"/>
                </a:lnTo>
                <a:lnTo>
                  <a:pt x="178" y="33"/>
                </a:lnTo>
                <a:lnTo>
                  <a:pt x="180" y="33"/>
                </a:lnTo>
                <a:lnTo>
                  <a:pt x="180" y="32"/>
                </a:lnTo>
                <a:lnTo>
                  <a:pt x="180" y="31"/>
                </a:lnTo>
                <a:lnTo>
                  <a:pt x="180" y="30"/>
                </a:lnTo>
                <a:lnTo>
                  <a:pt x="180" y="29"/>
                </a:lnTo>
                <a:lnTo>
                  <a:pt x="181" y="29"/>
                </a:lnTo>
                <a:lnTo>
                  <a:pt x="182" y="29"/>
                </a:lnTo>
                <a:lnTo>
                  <a:pt x="183" y="29"/>
                </a:lnTo>
                <a:lnTo>
                  <a:pt x="184" y="29"/>
                </a:lnTo>
                <a:lnTo>
                  <a:pt x="185" y="29"/>
                </a:lnTo>
                <a:lnTo>
                  <a:pt x="186" y="29"/>
                </a:lnTo>
                <a:lnTo>
                  <a:pt x="186" y="28"/>
                </a:lnTo>
                <a:lnTo>
                  <a:pt x="186" y="27"/>
                </a:lnTo>
                <a:lnTo>
                  <a:pt x="187" y="26"/>
                </a:lnTo>
                <a:lnTo>
                  <a:pt x="188" y="26"/>
                </a:lnTo>
                <a:lnTo>
                  <a:pt x="189" y="26"/>
                </a:lnTo>
                <a:lnTo>
                  <a:pt x="189" y="27"/>
                </a:lnTo>
                <a:lnTo>
                  <a:pt x="190" y="27"/>
                </a:lnTo>
                <a:lnTo>
                  <a:pt x="191" y="29"/>
                </a:lnTo>
                <a:lnTo>
                  <a:pt x="192" y="29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4" y="32"/>
                </a:lnTo>
                <a:lnTo>
                  <a:pt x="195" y="33"/>
                </a:lnTo>
                <a:lnTo>
                  <a:pt x="195" y="34"/>
                </a:lnTo>
                <a:lnTo>
                  <a:pt x="195" y="35"/>
                </a:lnTo>
                <a:lnTo>
                  <a:pt x="196" y="35"/>
                </a:lnTo>
                <a:lnTo>
                  <a:pt x="197" y="36"/>
                </a:lnTo>
                <a:lnTo>
                  <a:pt x="198" y="35"/>
                </a:lnTo>
                <a:lnTo>
                  <a:pt x="198" y="36"/>
                </a:lnTo>
                <a:lnTo>
                  <a:pt x="200" y="35"/>
                </a:lnTo>
                <a:lnTo>
                  <a:pt x="201" y="36"/>
                </a:lnTo>
                <a:lnTo>
                  <a:pt x="202" y="35"/>
                </a:lnTo>
                <a:lnTo>
                  <a:pt x="203" y="35"/>
                </a:lnTo>
                <a:lnTo>
                  <a:pt x="204" y="34"/>
                </a:lnTo>
                <a:lnTo>
                  <a:pt x="206" y="34"/>
                </a:lnTo>
                <a:lnTo>
                  <a:pt x="206" y="33"/>
                </a:lnTo>
                <a:lnTo>
                  <a:pt x="208" y="33"/>
                </a:lnTo>
                <a:lnTo>
                  <a:pt x="208" y="34"/>
                </a:lnTo>
                <a:lnTo>
                  <a:pt x="209" y="34"/>
                </a:lnTo>
                <a:lnTo>
                  <a:pt x="210" y="33"/>
                </a:lnTo>
                <a:lnTo>
                  <a:pt x="212" y="32"/>
                </a:lnTo>
                <a:lnTo>
                  <a:pt x="212" y="31"/>
                </a:lnTo>
                <a:lnTo>
                  <a:pt x="213" y="31"/>
                </a:lnTo>
                <a:lnTo>
                  <a:pt x="213" y="30"/>
                </a:lnTo>
                <a:lnTo>
                  <a:pt x="214" y="32"/>
                </a:lnTo>
                <a:lnTo>
                  <a:pt x="215" y="32"/>
                </a:lnTo>
                <a:lnTo>
                  <a:pt x="216" y="32"/>
                </a:lnTo>
                <a:lnTo>
                  <a:pt x="216" y="33"/>
                </a:lnTo>
                <a:lnTo>
                  <a:pt x="216" y="34"/>
                </a:lnTo>
                <a:lnTo>
                  <a:pt x="217" y="35"/>
                </a:lnTo>
                <a:lnTo>
                  <a:pt x="216" y="36"/>
                </a:lnTo>
                <a:lnTo>
                  <a:pt x="218" y="36"/>
                </a:lnTo>
                <a:lnTo>
                  <a:pt x="217" y="37"/>
                </a:lnTo>
                <a:lnTo>
                  <a:pt x="218" y="38"/>
                </a:lnTo>
                <a:lnTo>
                  <a:pt x="217" y="39"/>
                </a:lnTo>
                <a:lnTo>
                  <a:pt x="218" y="40"/>
                </a:lnTo>
                <a:lnTo>
                  <a:pt x="218" y="42"/>
                </a:lnTo>
                <a:lnTo>
                  <a:pt x="219" y="42"/>
                </a:lnTo>
                <a:lnTo>
                  <a:pt x="220" y="42"/>
                </a:lnTo>
                <a:lnTo>
                  <a:pt x="221" y="42"/>
                </a:lnTo>
                <a:lnTo>
                  <a:pt x="222" y="41"/>
                </a:lnTo>
                <a:lnTo>
                  <a:pt x="223" y="41"/>
                </a:lnTo>
                <a:lnTo>
                  <a:pt x="224" y="40"/>
                </a:lnTo>
                <a:lnTo>
                  <a:pt x="225" y="39"/>
                </a:lnTo>
                <a:lnTo>
                  <a:pt x="226" y="39"/>
                </a:lnTo>
                <a:lnTo>
                  <a:pt x="227" y="38"/>
                </a:lnTo>
                <a:lnTo>
                  <a:pt x="228" y="38"/>
                </a:lnTo>
                <a:lnTo>
                  <a:pt x="229" y="38"/>
                </a:lnTo>
                <a:lnTo>
                  <a:pt x="229" y="39"/>
                </a:lnTo>
                <a:lnTo>
                  <a:pt x="230" y="40"/>
                </a:lnTo>
                <a:lnTo>
                  <a:pt x="229" y="40"/>
                </a:lnTo>
                <a:lnTo>
                  <a:pt x="230" y="41"/>
                </a:lnTo>
                <a:lnTo>
                  <a:pt x="233" y="42"/>
                </a:lnTo>
                <a:lnTo>
                  <a:pt x="234" y="41"/>
                </a:lnTo>
                <a:lnTo>
                  <a:pt x="233" y="39"/>
                </a:lnTo>
                <a:lnTo>
                  <a:pt x="233" y="38"/>
                </a:lnTo>
                <a:lnTo>
                  <a:pt x="234" y="37"/>
                </a:lnTo>
                <a:lnTo>
                  <a:pt x="236" y="35"/>
                </a:lnTo>
                <a:lnTo>
                  <a:pt x="237" y="35"/>
                </a:lnTo>
                <a:lnTo>
                  <a:pt x="238" y="37"/>
                </a:lnTo>
                <a:lnTo>
                  <a:pt x="238" y="38"/>
                </a:lnTo>
                <a:lnTo>
                  <a:pt x="239" y="38"/>
                </a:lnTo>
                <a:lnTo>
                  <a:pt x="240" y="37"/>
                </a:lnTo>
                <a:lnTo>
                  <a:pt x="241" y="38"/>
                </a:lnTo>
                <a:lnTo>
                  <a:pt x="241" y="37"/>
                </a:lnTo>
                <a:lnTo>
                  <a:pt x="242" y="36"/>
                </a:lnTo>
                <a:lnTo>
                  <a:pt x="243" y="35"/>
                </a:lnTo>
                <a:lnTo>
                  <a:pt x="244" y="34"/>
                </a:lnTo>
                <a:lnTo>
                  <a:pt x="244" y="33"/>
                </a:lnTo>
                <a:lnTo>
                  <a:pt x="245" y="32"/>
                </a:lnTo>
                <a:lnTo>
                  <a:pt x="246" y="33"/>
                </a:lnTo>
                <a:lnTo>
                  <a:pt x="247" y="32"/>
                </a:lnTo>
                <a:lnTo>
                  <a:pt x="246" y="32"/>
                </a:lnTo>
                <a:lnTo>
                  <a:pt x="246" y="31"/>
                </a:lnTo>
                <a:lnTo>
                  <a:pt x="247" y="31"/>
                </a:lnTo>
                <a:lnTo>
                  <a:pt x="249" y="29"/>
                </a:lnTo>
                <a:lnTo>
                  <a:pt x="250" y="28"/>
                </a:lnTo>
                <a:lnTo>
                  <a:pt x="252" y="28"/>
                </a:lnTo>
                <a:lnTo>
                  <a:pt x="253" y="26"/>
                </a:lnTo>
                <a:lnTo>
                  <a:pt x="254" y="26"/>
                </a:lnTo>
                <a:lnTo>
                  <a:pt x="255" y="27"/>
                </a:lnTo>
                <a:lnTo>
                  <a:pt x="255" y="28"/>
                </a:lnTo>
                <a:lnTo>
                  <a:pt x="255" y="29"/>
                </a:lnTo>
                <a:lnTo>
                  <a:pt x="256" y="29"/>
                </a:lnTo>
                <a:lnTo>
                  <a:pt x="257" y="29"/>
                </a:lnTo>
                <a:lnTo>
                  <a:pt x="257" y="28"/>
                </a:lnTo>
                <a:lnTo>
                  <a:pt x="257" y="27"/>
                </a:lnTo>
                <a:lnTo>
                  <a:pt x="255" y="27"/>
                </a:lnTo>
                <a:lnTo>
                  <a:pt x="256" y="26"/>
                </a:lnTo>
                <a:lnTo>
                  <a:pt x="257" y="26"/>
                </a:lnTo>
                <a:lnTo>
                  <a:pt x="257" y="24"/>
                </a:lnTo>
                <a:lnTo>
                  <a:pt x="258" y="24"/>
                </a:lnTo>
                <a:lnTo>
                  <a:pt x="258" y="23"/>
                </a:lnTo>
                <a:lnTo>
                  <a:pt x="259" y="22"/>
                </a:lnTo>
                <a:lnTo>
                  <a:pt x="259" y="21"/>
                </a:lnTo>
                <a:lnTo>
                  <a:pt x="261" y="21"/>
                </a:lnTo>
                <a:lnTo>
                  <a:pt x="261" y="20"/>
                </a:lnTo>
                <a:lnTo>
                  <a:pt x="263" y="19"/>
                </a:lnTo>
                <a:lnTo>
                  <a:pt x="264" y="19"/>
                </a:lnTo>
                <a:lnTo>
                  <a:pt x="265" y="19"/>
                </a:lnTo>
                <a:lnTo>
                  <a:pt x="266" y="19"/>
                </a:lnTo>
                <a:lnTo>
                  <a:pt x="267" y="19"/>
                </a:lnTo>
                <a:lnTo>
                  <a:pt x="267" y="18"/>
                </a:lnTo>
                <a:lnTo>
                  <a:pt x="268" y="17"/>
                </a:lnTo>
                <a:lnTo>
                  <a:pt x="269" y="16"/>
                </a:lnTo>
                <a:lnTo>
                  <a:pt x="270" y="16"/>
                </a:lnTo>
                <a:lnTo>
                  <a:pt x="272" y="16"/>
                </a:lnTo>
                <a:lnTo>
                  <a:pt x="273" y="15"/>
                </a:lnTo>
                <a:lnTo>
                  <a:pt x="273" y="13"/>
                </a:lnTo>
                <a:lnTo>
                  <a:pt x="273" y="12"/>
                </a:lnTo>
                <a:lnTo>
                  <a:pt x="273" y="11"/>
                </a:lnTo>
                <a:lnTo>
                  <a:pt x="274" y="11"/>
                </a:lnTo>
                <a:lnTo>
                  <a:pt x="274" y="10"/>
                </a:lnTo>
                <a:lnTo>
                  <a:pt x="275" y="9"/>
                </a:lnTo>
                <a:lnTo>
                  <a:pt x="274" y="8"/>
                </a:lnTo>
                <a:lnTo>
                  <a:pt x="275" y="7"/>
                </a:lnTo>
                <a:lnTo>
                  <a:pt x="276" y="6"/>
                </a:lnTo>
                <a:lnTo>
                  <a:pt x="278" y="7"/>
                </a:lnTo>
                <a:lnTo>
                  <a:pt x="279" y="6"/>
                </a:lnTo>
                <a:lnTo>
                  <a:pt x="280" y="7"/>
                </a:lnTo>
                <a:lnTo>
                  <a:pt x="281" y="6"/>
                </a:lnTo>
                <a:lnTo>
                  <a:pt x="282" y="6"/>
                </a:lnTo>
                <a:lnTo>
                  <a:pt x="285" y="5"/>
                </a:lnTo>
                <a:lnTo>
                  <a:pt x="284" y="4"/>
                </a:lnTo>
                <a:lnTo>
                  <a:pt x="285" y="3"/>
                </a:lnTo>
                <a:lnTo>
                  <a:pt x="286" y="2"/>
                </a:lnTo>
                <a:lnTo>
                  <a:pt x="287" y="2"/>
                </a:lnTo>
                <a:lnTo>
                  <a:pt x="289" y="2"/>
                </a:lnTo>
                <a:lnTo>
                  <a:pt x="290" y="1"/>
                </a:lnTo>
                <a:lnTo>
                  <a:pt x="291" y="0"/>
                </a:lnTo>
                <a:lnTo>
                  <a:pt x="292" y="0"/>
                </a:lnTo>
                <a:lnTo>
                  <a:pt x="293" y="1"/>
                </a:lnTo>
                <a:lnTo>
                  <a:pt x="295" y="2"/>
                </a:lnTo>
                <a:lnTo>
                  <a:pt x="296" y="2"/>
                </a:lnTo>
                <a:lnTo>
                  <a:pt x="297" y="3"/>
                </a:lnTo>
                <a:lnTo>
                  <a:pt x="298" y="4"/>
                </a:lnTo>
                <a:lnTo>
                  <a:pt x="298" y="5"/>
                </a:lnTo>
                <a:lnTo>
                  <a:pt x="299" y="6"/>
                </a:lnTo>
                <a:lnTo>
                  <a:pt x="299" y="5"/>
                </a:lnTo>
                <a:lnTo>
                  <a:pt x="300" y="6"/>
                </a:lnTo>
                <a:lnTo>
                  <a:pt x="301" y="6"/>
                </a:lnTo>
                <a:lnTo>
                  <a:pt x="302" y="6"/>
                </a:lnTo>
                <a:lnTo>
                  <a:pt x="303" y="6"/>
                </a:lnTo>
                <a:lnTo>
                  <a:pt x="304" y="7"/>
                </a:lnTo>
                <a:lnTo>
                  <a:pt x="305" y="9"/>
                </a:lnTo>
                <a:lnTo>
                  <a:pt x="306" y="8"/>
                </a:lnTo>
                <a:lnTo>
                  <a:pt x="308" y="9"/>
                </a:lnTo>
                <a:lnTo>
                  <a:pt x="309" y="10"/>
                </a:lnTo>
                <a:lnTo>
                  <a:pt x="308" y="12"/>
                </a:lnTo>
                <a:lnTo>
                  <a:pt x="309" y="12"/>
                </a:lnTo>
                <a:lnTo>
                  <a:pt x="308" y="13"/>
                </a:lnTo>
                <a:lnTo>
                  <a:pt x="309" y="13"/>
                </a:lnTo>
                <a:lnTo>
                  <a:pt x="309" y="14"/>
                </a:lnTo>
                <a:lnTo>
                  <a:pt x="310" y="14"/>
                </a:lnTo>
                <a:lnTo>
                  <a:pt x="310" y="15"/>
                </a:lnTo>
                <a:lnTo>
                  <a:pt x="310" y="16"/>
                </a:lnTo>
                <a:lnTo>
                  <a:pt x="311" y="16"/>
                </a:lnTo>
                <a:lnTo>
                  <a:pt x="310" y="17"/>
                </a:lnTo>
                <a:lnTo>
                  <a:pt x="309" y="16"/>
                </a:lnTo>
                <a:lnTo>
                  <a:pt x="308" y="17"/>
                </a:lnTo>
                <a:lnTo>
                  <a:pt x="307" y="17"/>
                </a:lnTo>
                <a:lnTo>
                  <a:pt x="306" y="18"/>
                </a:lnTo>
                <a:lnTo>
                  <a:pt x="305" y="19"/>
                </a:lnTo>
                <a:lnTo>
                  <a:pt x="304" y="19"/>
                </a:lnTo>
                <a:lnTo>
                  <a:pt x="302" y="19"/>
                </a:lnTo>
                <a:lnTo>
                  <a:pt x="301" y="20"/>
                </a:lnTo>
                <a:lnTo>
                  <a:pt x="300" y="21"/>
                </a:lnTo>
                <a:lnTo>
                  <a:pt x="299" y="22"/>
                </a:lnTo>
                <a:lnTo>
                  <a:pt x="298" y="23"/>
                </a:lnTo>
                <a:lnTo>
                  <a:pt x="297" y="25"/>
                </a:lnTo>
                <a:lnTo>
                  <a:pt x="296" y="26"/>
                </a:lnTo>
                <a:lnTo>
                  <a:pt x="296" y="27"/>
                </a:lnTo>
                <a:lnTo>
                  <a:pt x="296" y="28"/>
                </a:lnTo>
                <a:lnTo>
                  <a:pt x="296" y="29"/>
                </a:lnTo>
                <a:lnTo>
                  <a:pt x="297" y="29"/>
                </a:lnTo>
                <a:lnTo>
                  <a:pt x="297" y="30"/>
                </a:lnTo>
                <a:lnTo>
                  <a:pt x="298" y="31"/>
                </a:lnTo>
                <a:lnTo>
                  <a:pt x="299" y="32"/>
                </a:lnTo>
                <a:lnTo>
                  <a:pt x="299" y="33"/>
                </a:lnTo>
                <a:lnTo>
                  <a:pt x="299" y="34"/>
                </a:lnTo>
                <a:lnTo>
                  <a:pt x="300" y="35"/>
                </a:lnTo>
                <a:lnTo>
                  <a:pt x="299" y="37"/>
                </a:lnTo>
                <a:lnTo>
                  <a:pt x="299" y="38"/>
                </a:lnTo>
                <a:lnTo>
                  <a:pt x="299" y="39"/>
                </a:lnTo>
                <a:lnTo>
                  <a:pt x="298" y="39"/>
                </a:lnTo>
                <a:lnTo>
                  <a:pt x="297" y="39"/>
                </a:lnTo>
                <a:lnTo>
                  <a:pt x="296" y="39"/>
                </a:lnTo>
                <a:lnTo>
                  <a:pt x="294" y="39"/>
                </a:lnTo>
                <a:lnTo>
                  <a:pt x="293" y="39"/>
                </a:lnTo>
                <a:lnTo>
                  <a:pt x="293" y="40"/>
                </a:lnTo>
                <a:lnTo>
                  <a:pt x="293" y="41"/>
                </a:lnTo>
                <a:lnTo>
                  <a:pt x="294" y="42"/>
                </a:lnTo>
                <a:lnTo>
                  <a:pt x="292" y="42"/>
                </a:lnTo>
                <a:lnTo>
                  <a:pt x="292" y="43"/>
                </a:lnTo>
                <a:lnTo>
                  <a:pt x="293" y="44"/>
                </a:lnTo>
                <a:lnTo>
                  <a:pt x="293" y="45"/>
                </a:lnTo>
                <a:lnTo>
                  <a:pt x="290" y="47"/>
                </a:lnTo>
                <a:lnTo>
                  <a:pt x="288" y="47"/>
                </a:lnTo>
                <a:lnTo>
                  <a:pt x="287" y="47"/>
                </a:lnTo>
                <a:lnTo>
                  <a:pt x="287" y="48"/>
                </a:lnTo>
                <a:lnTo>
                  <a:pt x="288" y="48"/>
                </a:lnTo>
                <a:lnTo>
                  <a:pt x="287" y="49"/>
                </a:lnTo>
                <a:lnTo>
                  <a:pt x="285" y="50"/>
                </a:lnTo>
                <a:lnTo>
                  <a:pt x="285" y="51"/>
                </a:lnTo>
                <a:lnTo>
                  <a:pt x="284" y="51"/>
                </a:lnTo>
                <a:lnTo>
                  <a:pt x="284" y="52"/>
                </a:lnTo>
                <a:lnTo>
                  <a:pt x="285" y="52"/>
                </a:lnTo>
                <a:lnTo>
                  <a:pt x="286" y="52"/>
                </a:lnTo>
                <a:lnTo>
                  <a:pt x="287" y="51"/>
                </a:lnTo>
                <a:lnTo>
                  <a:pt x="288" y="51"/>
                </a:lnTo>
                <a:lnTo>
                  <a:pt x="289" y="51"/>
                </a:lnTo>
                <a:lnTo>
                  <a:pt x="290" y="51"/>
                </a:lnTo>
                <a:lnTo>
                  <a:pt x="291" y="51"/>
                </a:lnTo>
                <a:lnTo>
                  <a:pt x="292" y="51"/>
                </a:lnTo>
                <a:lnTo>
                  <a:pt x="293" y="51"/>
                </a:lnTo>
                <a:lnTo>
                  <a:pt x="294" y="51"/>
                </a:lnTo>
                <a:lnTo>
                  <a:pt x="295" y="50"/>
                </a:lnTo>
                <a:lnTo>
                  <a:pt x="296" y="51"/>
                </a:lnTo>
                <a:lnTo>
                  <a:pt x="296" y="52"/>
                </a:lnTo>
                <a:lnTo>
                  <a:pt x="296" y="53"/>
                </a:lnTo>
                <a:lnTo>
                  <a:pt x="297" y="53"/>
                </a:lnTo>
                <a:lnTo>
                  <a:pt x="297" y="54"/>
                </a:lnTo>
                <a:lnTo>
                  <a:pt x="299" y="54"/>
                </a:lnTo>
                <a:lnTo>
                  <a:pt x="299" y="55"/>
                </a:lnTo>
                <a:lnTo>
                  <a:pt x="299" y="56"/>
                </a:lnTo>
                <a:lnTo>
                  <a:pt x="299" y="58"/>
                </a:lnTo>
                <a:lnTo>
                  <a:pt x="299" y="60"/>
                </a:lnTo>
                <a:lnTo>
                  <a:pt x="299" y="61"/>
                </a:lnTo>
                <a:lnTo>
                  <a:pt x="299" y="63"/>
                </a:lnTo>
                <a:lnTo>
                  <a:pt x="299" y="64"/>
                </a:lnTo>
                <a:lnTo>
                  <a:pt x="298" y="65"/>
                </a:lnTo>
                <a:lnTo>
                  <a:pt x="298" y="66"/>
                </a:lnTo>
                <a:lnTo>
                  <a:pt x="299" y="66"/>
                </a:lnTo>
                <a:lnTo>
                  <a:pt x="300" y="67"/>
                </a:lnTo>
                <a:lnTo>
                  <a:pt x="301" y="67"/>
                </a:lnTo>
                <a:lnTo>
                  <a:pt x="301" y="68"/>
                </a:lnTo>
                <a:lnTo>
                  <a:pt x="301" y="69"/>
                </a:lnTo>
                <a:lnTo>
                  <a:pt x="303" y="71"/>
                </a:lnTo>
                <a:lnTo>
                  <a:pt x="304" y="72"/>
                </a:lnTo>
                <a:lnTo>
                  <a:pt x="307" y="73"/>
                </a:lnTo>
                <a:lnTo>
                  <a:pt x="307" y="74"/>
                </a:lnTo>
                <a:lnTo>
                  <a:pt x="308" y="75"/>
                </a:lnTo>
                <a:lnTo>
                  <a:pt x="310" y="76"/>
                </a:lnTo>
                <a:lnTo>
                  <a:pt x="311" y="75"/>
                </a:lnTo>
                <a:lnTo>
                  <a:pt x="313" y="76"/>
                </a:lnTo>
                <a:lnTo>
                  <a:pt x="313" y="75"/>
                </a:lnTo>
                <a:lnTo>
                  <a:pt x="313" y="74"/>
                </a:lnTo>
                <a:lnTo>
                  <a:pt x="315" y="74"/>
                </a:lnTo>
                <a:lnTo>
                  <a:pt x="316" y="72"/>
                </a:lnTo>
                <a:lnTo>
                  <a:pt x="317" y="71"/>
                </a:lnTo>
                <a:lnTo>
                  <a:pt x="319" y="71"/>
                </a:lnTo>
                <a:lnTo>
                  <a:pt x="319" y="70"/>
                </a:lnTo>
                <a:lnTo>
                  <a:pt x="323" y="69"/>
                </a:lnTo>
                <a:lnTo>
                  <a:pt x="324" y="68"/>
                </a:lnTo>
                <a:lnTo>
                  <a:pt x="325" y="68"/>
                </a:lnTo>
                <a:lnTo>
                  <a:pt x="326" y="68"/>
                </a:lnTo>
                <a:lnTo>
                  <a:pt x="327" y="68"/>
                </a:lnTo>
                <a:lnTo>
                  <a:pt x="328" y="68"/>
                </a:lnTo>
                <a:lnTo>
                  <a:pt x="328" y="67"/>
                </a:lnTo>
                <a:lnTo>
                  <a:pt x="328" y="66"/>
                </a:lnTo>
                <a:lnTo>
                  <a:pt x="330" y="66"/>
                </a:lnTo>
                <a:lnTo>
                  <a:pt x="329" y="65"/>
                </a:lnTo>
                <a:lnTo>
                  <a:pt x="330" y="64"/>
                </a:lnTo>
                <a:lnTo>
                  <a:pt x="330" y="65"/>
                </a:lnTo>
                <a:lnTo>
                  <a:pt x="332" y="65"/>
                </a:lnTo>
                <a:lnTo>
                  <a:pt x="331" y="64"/>
                </a:lnTo>
                <a:lnTo>
                  <a:pt x="332" y="64"/>
                </a:lnTo>
                <a:lnTo>
                  <a:pt x="333" y="63"/>
                </a:lnTo>
                <a:lnTo>
                  <a:pt x="336" y="62"/>
                </a:lnTo>
                <a:lnTo>
                  <a:pt x="336" y="61"/>
                </a:lnTo>
                <a:lnTo>
                  <a:pt x="335" y="61"/>
                </a:lnTo>
                <a:lnTo>
                  <a:pt x="335" y="60"/>
                </a:lnTo>
                <a:lnTo>
                  <a:pt x="334" y="60"/>
                </a:lnTo>
                <a:lnTo>
                  <a:pt x="334" y="59"/>
                </a:lnTo>
                <a:lnTo>
                  <a:pt x="335" y="58"/>
                </a:lnTo>
                <a:lnTo>
                  <a:pt x="336" y="58"/>
                </a:lnTo>
                <a:lnTo>
                  <a:pt x="336" y="55"/>
                </a:lnTo>
                <a:lnTo>
                  <a:pt x="336" y="53"/>
                </a:lnTo>
                <a:lnTo>
                  <a:pt x="336" y="52"/>
                </a:lnTo>
                <a:lnTo>
                  <a:pt x="336" y="51"/>
                </a:lnTo>
                <a:lnTo>
                  <a:pt x="337" y="50"/>
                </a:lnTo>
                <a:lnTo>
                  <a:pt x="339" y="51"/>
                </a:lnTo>
                <a:lnTo>
                  <a:pt x="340" y="51"/>
                </a:lnTo>
                <a:lnTo>
                  <a:pt x="339" y="50"/>
                </a:lnTo>
                <a:lnTo>
                  <a:pt x="340" y="49"/>
                </a:lnTo>
                <a:lnTo>
                  <a:pt x="339" y="48"/>
                </a:lnTo>
                <a:lnTo>
                  <a:pt x="340" y="47"/>
                </a:lnTo>
                <a:lnTo>
                  <a:pt x="342" y="46"/>
                </a:lnTo>
                <a:lnTo>
                  <a:pt x="342" y="47"/>
                </a:lnTo>
                <a:lnTo>
                  <a:pt x="345" y="48"/>
                </a:lnTo>
                <a:lnTo>
                  <a:pt x="346" y="48"/>
                </a:lnTo>
                <a:lnTo>
                  <a:pt x="347" y="48"/>
                </a:lnTo>
                <a:lnTo>
                  <a:pt x="348" y="48"/>
                </a:lnTo>
                <a:lnTo>
                  <a:pt x="349" y="48"/>
                </a:lnTo>
                <a:lnTo>
                  <a:pt x="349" y="47"/>
                </a:lnTo>
                <a:lnTo>
                  <a:pt x="350" y="46"/>
                </a:lnTo>
                <a:lnTo>
                  <a:pt x="351" y="45"/>
                </a:lnTo>
                <a:lnTo>
                  <a:pt x="350" y="45"/>
                </a:lnTo>
                <a:lnTo>
                  <a:pt x="351" y="44"/>
                </a:lnTo>
                <a:lnTo>
                  <a:pt x="351" y="42"/>
                </a:lnTo>
                <a:lnTo>
                  <a:pt x="351" y="41"/>
                </a:lnTo>
                <a:lnTo>
                  <a:pt x="351" y="40"/>
                </a:lnTo>
                <a:lnTo>
                  <a:pt x="352" y="40"/>
                </a:lnTo>
                <a:lnTo>
                  <a:pt x="353" y="40"/>
                </a:lnTo>
                <a:lnTo>
                  <a:pt x="354" y="40"/>
                </a:lnTo>
                <a:lnTo>
                  <a:pt x="355" y="39"/>
                </a:lnTo>
                <a:lnTo>
                  <a:pt x="356" y="40"/>
                </a:lnTo>
                <a:lnTo>
                  <a:pt x="359" y="40"/>
                </a:lnTo>
                <a:lnTo>
                  <a:pt x="360" y="40"/>
                </a:lnTo>
                <a:lnTo>
                  <a:pt x="362" y="42"/>
                </a:lnTo>
                <a:lnTo>
                  <a:pt x="363" y="41"/>
                </a:lnTo>
                <a:lnTo>
                  <a:pt x="364" y="41"/>
                </a:lnTo>
                <a:lnTo>
                  <a:pt x="364" y="40"/>
                </a:lnTo>
                <a:lnTo>
                  <a:pt x="363" y="39"/>
                </a:lnTo>
                <a:lnTo>
                  <a:pt x="365" y="36"/>
                </a:lnTo>
                <a:lnTo>
                  <a:pt x="366" y="37"/>
                </a:lnTo>
                <a:lnTo>
                  <a:pt x="367" y="39"/>
                </a:lnTo>
                <a:lnTo>
                  <a:pt x="368" y="38"/>
                </a:lnTo>
                <a:lnTo>
                  <a:pt x="371" y="38"/>
                </a:lnTo>
                <a:lnTo>
                  <a:pt x="372" y="38"/>
                </a:lnTo>
                <a:lnTo>
                  <a:pt x="373" y="38"/>
                </a:lnTo>
                <a:lnTo>
                  <a:pt x="374" y="38"/>
                </a:lnTo>
                <a:lnTo>
                  <a:pt x="376" y="38"/>
                </a:lnTo>
                <a:lnTo>
                  <a:pt x="377" y="39"/>
                </a:lnTo>
                <a:lnTo>
                  <a:pt x="378" y="39"/>
                </a:lnTo>
                <a:lnTo>
                  <a:pt x="379" y="39"/>
                </a:lnTo>
                <a:lnTo>
                  <a:pt x="379" y="40"/>
                </a:lnTo>
                <a:lnTo>
                  <a:pt x="381" y="40"/>
                </a:lnTo>
                <a:lnTo>
                  <a:pt x="382" y="39"/>
                </a:lnTo>
                <a:lnTo>
                  <a:pt x="383" y="39"/>
                </a:lnTo>
                <a:lnTo>
                  <a:pt x="384" y="39"/>
                </a:lnTo>
                <a:lnTo>
                  <a:pt x="385" y="39"/>
                </a:lnTo>
                <a:lnTo>
                  <a:pt x="385" y="38"/>
                </a:lnTo>
                <a:lnTo>
                  <a:pt x="388" y="39"/>
                </a:lnTo>
                <a:lnTo>
                  <a:pt x="389" y="37"/>
                </a:lnTo>
                <a:lnTo>
                  <a:pt x="389" y="36"/>
                </a:lnTo>
                <a:lnTo>
                  <a:pt x="390" y="35"/>
                </a:lnTo>
                <a:lnTo>
                  <a:pt x="391" y="35"/>
                </a:lnTo>
                <a:lnTo>
                  <a:pt x="392" y="35"/>
                </a:lnTo>
                <a:lnTo>
                  <a:pt x="393" y="35"/>
                </a:lnTo>
                <a:lnTo>
                  <a:pt x="394" y="35"/>
                </a:lnTo>
                <a:lnTo>
                  <a:pt x="396" y="35"/>
                </a:lnTo>
                <a:lnTo>
                  <a:pt x="397" y="35"/>
                </a:lnTo>
                <a:lnTo>
                  <a:pt x="398" y="34"/>
                </a:lnTo>
                <a:lnTo>
                  <a:pt x="399" y="34"/>
                </a:lnTo>
                <a:lnTo>
                  <a:pt x="399" y="33"/>
                </a:lnTo>
                <a:lnTo>
                  <a:pt x="400" y="32"/>
                </a:lnTo>
                <a:lnTo>
                  <a:pt x="401" y="32"/>
                </a:lnTo>
                <a:lnTo>
                  <a:pt x="402" y="32"/>
                </a:lnTo>
                <a:lnTo>
                  <a:pt x="403" y="31"/>
                </a:lnTo>
                <a:lnTo>
                  <a:pt x="403" y="32"/>
                </a:lnTo>
                <a:lnTo>
                  <a:pt x="404" y="32"/>
                </a:lnTo>
                <a:lnTo>
                  <a:pt x="405" y="32"/>
                </a:lnTo>
                <a:lnTo>
                  <a:pt x="407" y="31"/>
                </a:lnTo>
                <a:lnTo>
                  <a:pt x="407" y="30"/>
                </a:lnTo>
                <a:lnTo>
                  <a:pt x="408" y="29"/>
                </a:lnTo>
                <a:lnTo>
                  <a:pt x="409" y="29"/>
                </a:lnTo>
                <a:lnTo>
                  <a:pt x="410" y="29"/>
                </a:lnTo>
                <a:lnTo>
                  <a:pt x="411" y="29"/>
                </a:lnTo>
                <a:lnTo>
                  <a:pt x="412" y="29"/>
                </a:lnTo>
                <a:lnTo>
                  <a:pt x="414" y="29"/>
                </a:lnTo>
                <a:lnTo>
                  <a:pt x="414" y="28"/>
                </a:lnTo>
                <a:lnTo>
                  <a:pt x="415" y="28"/>
                </a:lnTo>
                <a:lnTo>
                  <a:pt x="414" y="26"/>
                </a:lnTo>
                <a:lnTo>
                  <a:pt x="414" y="25"/>
                </a:lnTo>
                <a:lnTo>
                  <a:pt x="415" y="25"/>
                </a:lnTo>
                <a:lnTo>
                  <a:pt x="415" y="24"/>
                </a:lnTo>
                <a:lnTo>
                  <a:pt x="415" y="23"/>
                </a:lnTo>
                <a:lnTo>
                  <a:pt x="414" y="24"/>
                </a:lnTo>
                <a:lnTo>
                  <a:pt x="414" y="23"/>
                </a:lnTo>
                <a:lnTo>
                  <a:pt x="414" y="22"/>
                </a:lnTo>
                <a:lnTo>
                  <a:pt x="415" y="21"/>
                </a:lnTo>
                <a:lnTo>
                  <a:pt x="415" y="20"/>
                </a:lnTo>
                <a:lnTo>
                  <a:pt x="415" y="19"/>
                </a:lnTo>
                <a:lnTo>
                  <a:pt x="416" y="19"/>
                </a:lnTo>
                <a:lnTo>
                  <a:pt x="417" y="18"/>
                </a:lnTo>
                <a:lnTo>
                  <a:pt x="416" y="17"/>
                </a:lnTo>
                <a:lnTo>
                  <a:pt x="416" y="16"/>
                </a:lnTo>
                <a:lnTo>
                  <a:pt x="416" y="14"/>
                </a:lnTo>
                <a:lnTo>
                  <a:pt x="418" y="13"/>
                </a:lnTo>
                <a:lnTo>
                  <a:pt x="420" y="14"/>
                </a:lnTo>
                <a:lnTo>
                  <a:pt x="421" y="15"/>
                </a:lnTo>
                <a:lnTo>
                  <a:pt x="422" y="16"/>
                </a:lnTo>
                <a:lnTo>
                  <a:pt x="423" y="15"/>
                </a:lnTo>
                <a:lnTo>
                  <a:pt x="423" y="14"/>
                </a:lnTo>
                <a:lnTo>
                  <a:pt x="425" y="13"/>
                </a:lnTo>
                <a:lnTo>
                  <a:pt x="426" y="13"/>
                </a:lnTo>
                <a:lnTo>
                  <a:pt x="427" y="13"/>
                </a:lnTo>
                <a:lnTo>
                  <a:pt x="427" y="12"/>
                </a:lnTo>
                <a:lnTo>
                  <a:pt x="428" y="12"/>
                </a:lnTo>
                <a:lnTo>
                  <a:pt x="429" y="12"/>
                </a:lnTo>
                <a:lnTo>
                  <a:pt x="429" y="11"/>
                </a:lnTo>
                <a:lnTo>
                  <a:pt x="429" y="10"/>
                </a:lnTo>
                <a:lnTo>
                  <a:pt x="429" y="11"/>
                </a:lnTo>
                <a:lnTo>
                  <a:pt x="429" y="10"/>
                </a:lnTo>
                <a:lnTo>
                  <a:pt x="430" y="10"/>
                </a:lnTo>
                <a:lnTo>
                  <a:pt x="432" y="9"/>
                </a:lnTo>
                <a:lnTo>
                  <a:pt x="434" y="8"/>
                </a:lnTo>
                <a:lnTo>
                  <a:pt x="436" y="9"/>
                </a:lnTo>
                <a:lnTo>
                  <a:pt x="437" y="9"/>
                </a:lnTo>
                <a:lnTo>
                  <a:pt x="438" y="9"/>
                </a:lnTo>
                <a:lnTo>
                  <a:pt x="439" y="9"/>
                </a:lnTo>
                <a:lnTo>
                  <a:pt x="440" y="9"/>
                </a:lnTo>
                <a:lnTo>
                  <a:pt x="441" y="9"/>
                </a:lnTo>
                <a:lnTo>
                  <a:pt x="442" y="9"/>
                </a:lnTo>
                <a:lnTo>
                  <a:pt x="443" y="10"/>
                </a:lnTo>
                <a:lnTo>
                  <a:pt x="445" y="10"/>
                </a:lnTo>
                <a:lnTo>
                  <a:pt x="446" y="10"/>
                </a:lnTo>
                <a:lnTo>
                  <a:pt x="446" y="9"/>
                </a:lnTo>
                <a:lnTo>
                  <a:pt x="447" y="10"/>
                </a:lnTo>
                <a:lnTo>
                  <a:pt x="449" y="11"/>
                </a:lnTo>
                <a:lnTo>
                  <a:pt x="450" y="12"/>
                </a:lnTo>
                <a:lnTo>
                  <a:pt x="452" y="13"/>
                </a:lnTo>
                <a:lnTo>
                  <a:pt x="453" y="15"/>
                </a:lnTo>
                <a:lnTo>
                  <a:pt x="452" y="16"/>
                </a:lnTo>
                <a:lnTo>
                  <a:pt x="453" y="17"/>
                </a:lnTo>
                <a:lnTo>
                  <a:pt x="453" y="18"/>
                </a:lnTo>
                <a:lnTo>
                  <a:pt x="455" y="19"/>
                </a:lnTo>
                <a:lnTo>
                  <a:pt x="455" y="20"/>
                </a:lnTo>
                <a:lnTo>
                  <a:pt x="457" y="19"/>
                </a:lnTo>
                <a:lnTo>
                  <a:pt x="458" y="20"/>
                </a:lnTo>
                <a:lnTo>
                  <a:pt x="459" y="20"/>
                </a:lnTo>
                <a:lnTo>
                  <a:pt x="460" y="20"/>
                </a:lnTo>
                <a:lnTo>
                  <a:pt x="461" y="21"/>
                </a:lnTo>
                <a:lnTo>
                  <a:pt x="462" y="20"/>
                </a:lnTo>
                <a:lnTo>
                  <a:pt x="463" y="20"/>
                </a:lnTo>
                <a:lnTo>
                  <a:pt x="464" y="21"/>
                </a:lnTo>
                <a:lnTo>
                  <a:pt x="463" y="21"/>
                </a:lnTo>
                <a:lnTo>
                  <a:pt x="463" y="22"/>
                </a:lnTo>
                <a:lnTo>
                  <a:pt x="464" y="23"/>
                </a:lnTo>
                <a:lnTo>
                  <a:pt x="464" y="24"/>
                </a:lnTo>
                <a:lnTo>
                  <a:pt x="466" y="26"/>
                </a:lnTo>
                <a:lnTo>
                  <a:pt x="465" y="28"/>
                </a:lnTo>
                <a:lnTo>
                  <a:pt x="464" y="31"/>
                </a:lnTo>
                <a:lnTo>
                  <a:pt x="463" y="31"/>
                </a:lnTo>
                <a:lnTo>
                  <a:pt x="463" y="32"/>
                </a:lnTo>
                <a:lnTo>
                  <a:pt x="464" y="32"/>
                </a:lnTo>
                <a:lnTo>
                  <a:pt x="464" y="34"/>
                </a:lnTo>
                <a:lnTo>
                  <a:pt x="465" y="35"/>
                </a:lnTo>
                <a:lnTo>
                  <a:pt x="463" y="39"/>
                </a:lnTo>
                <a:lnTo>
                  <a:pt x="463" y="40"/>
                </a:lnTo>
                <a:lnTo>
                  <a:pt x="463" y="41"/>
                </a:lnTo>
                <a:lnTo>
                  <a:pt x="463" y="42"/>
                </a:lnTo>
                <a:lnTo>
                  <a:pt x="464" y="45"/>
                </a:lnTo>
                <a:lnTo>
                  <a:pt x="465" y="47"/>
                </a:lnTo>
                <a:lnTo>
                  <a:pt x="465" y="48"/>
                </a:lnTo>
                <a:lnTo>
                  <a:pt x="464" y="51"/>
                </a:lnTo>
                <a:lnTo>
                  <a:pt x="463" y="53"/>
                </a:lnTo>
                <a:lnTo>
                  <a:pt x="463" y="55"/>
                </a:lnTo>
                <a:lnTo>
                  <a:pt x="462" y="56"/>
                </a:lnTo>
                <a:lnTo>
                  <a:pt x="462" y="57"/>
                </a:lnTo>
                <a:lnTo>
                  <a:pt x="462" y="58"/>
                </a:lnTo>
                <a:lnTo>
                  <a:pt x="460" y="61"/>
                </a:lnTo>
                <a:lnTo>
                  <a:pt x="458" y="66"/>
                </a:lnTo>
                <a:lnTo>
                  <a:pt x="457" y="68"/>
                </a:lnTo>
                <a:lnTo>
                  <a:pt x="458" y="69"/>
                </a:lnTo>
                <a:lnTo>
                  <a:pt x="457" y="70"/>
                </a:lnTo>
                <a:lnTo>
                  <a:pt x="457" y="71"/>
                </a:lnTo>
                <a:lnTo>
                  <a:pt x="456" y="72"/>
                </a:lnTo>
                <a:lnTo>
                  <a:pt x="456" y="74"/>
                </a:lnTo>
                <a:lnTo>
                  <a:pt x="455" y="75"/>
                </a:lnTo>
                <a:lnTo>
                  <a:pt x="456" y="76"/>
                </a:lnTo>
                <a:lnTo>
                  <a:pt x="455" y="78"/>
                </a:lnTo>
                <a:lnTo>
                  <a:pt x="456" y="79"/>
                </a:lnTo>
                <a:lnTo>
                  <a:pt x="456" y="80"/>
                </a:lnTo>
                <a:lnTo>
                  <a:pt x="455" y="80"/>
                </a:lnTo>
                <a:lnTo>
                  <a:pt x="455" y="81"/>
                </a:lnTo>
                <a:lnTo>
                  <a:pt x="454" y="86"/>
                </a:lnTo>
                <a:lnTo>
                  <a:pt x="453" y="87"/>
                </a:lnTo>
                <a:lnTo>
                  <a:pt x="452" y="88"/>
                </a:lnTo>
                <a:lnTo>
                  <a:pt x="452" y="90"/>
                </a:lnTo>
                <a:lnTo>
                  <a:pt x="452" y="91"/>
                </a:lnTo>
                <a:lnTo>
                  <a:pt x="452" y="92"/>
                </a:lnTo>
                <a:lnTo>
                  <a:pt x="452" y="94"/>
                </a:lnTo>
                <a:lnTo>
                  <a:pt x="452" y="95"/>
                </a:lnTo>
                <a:lnTo>
                  <a:pt x="451" y="95"/>
                </a:lnTo>
                <a:lnTo>
                  <a:pt x="450" y="95"/>
                </a:lnTo>
                <a:lnTo>
                  <a:pt x="450" y="96"/>
                </a:lnTo>
                <a:lnTo>
                  <a:pt x="449" y="97"/>
                </a:lnTo>
                <a:lnTo>
                  <a:pt x="449" y="98"/>
                </a:lnTo>
                <a:lnTo>
                  <a:pt x="449" y="99"/>
                </a:lnTo>
                <a:lnTo>
                  <a:pt x="447" y="101"/>
                </a:lnTo>
                <a:lnTo>
                  <a:pt x="447" y="102"/>
                </a:lnTo>
                <a:lnTo>
                  <a:pt x="447" y="103"/>
                </a:lnTo>
                <a:lnTo>
                  <a:pt x="446" y="103"/>
                </a:lnTo>
                <a:lnTo>
                  <a:pt x="446" y="104"/>
                </a:lnTo>
                <a:lnTo>
                  <a:pt x="446" y="105"/>
                </a:lnTo>
                <a:lnTo>
                  <a:pt x="446" y="106"/>
                </a:lnTo>
                <a:lnTo>
                  <a:pt x="446" y="107"/>
                </a:lnTo>
                <a:lnTo>
                  <a:pt x="446" y="109"/>
                </a:lnTo>
                <a:lnTo>
                  <a:pt x="445" y="110"/>
                </a:lnTo>
                <a:lnTo>
                  <a:pt x="445" y="111"/>
                </a:lnTo>
                <a:lnTo>
                  <a:pt x="444" y="112"/>
                </a:lnTo>
                <a:lnTo>
                  <a:pt x="443" y="114"/>
                </a:lnTo>
                <a:lnTo>
                  <a:pt x="443" y="116"/>
                </a:lnTo>
                <a:lnTo>
                  <a:pt x="443" y="117"/>
                </a:lnTo>
                <a:lnTo>
                  <a:pt x="442" y="118"/>
                </a:lnTo>
                <a:lnTo>
                  <a:pt x="441" y="120"/>
                </a:lnTo>
                <a:lnTo>
                  <a:pt x="441" y="119"/>
                </a:lnTo>
                <a:lnTo>
                  <a:pt x="440" y="119"/>
                </a:lnTo>
                <a:lnTo>
                  <a:pt x="437" y="119"/>
                </a:lnTo>
                <a:lnTo>
                  <a:pt x="435" y="119"/>
                </a:lnTo>
                <a:lnTo>
                  <a:pt x="434" y="119"/>
                </a:lnTo>
                <a:lnTo>
                  <a:pt x="432" y="118"/>
                </a:lnTo>
                <a:lnTo>
                  <a:pt x="431" y="118"/>
                </a:lnTo>
                <a:lnTo>
                  <a:pt x="427" y="116"/>
                </a:lnTo>
                <a:lnTo>
                  <a:pt x="423" y="116"/>
                </a:lnTo>
                <a:lnTo>
                  <a:pt x="423" y="115"/>
                </a:lnTo>
                <a:lnTo>
                  <a:pt x="421" y="115"/>
                </a:lnTo>
                <a:lnTo>
                  <a:pt x="421" y="116"/>
                </a:lnTo>
                <a:lnTo>
                  <a:pt x="420" y="116"/>
                </a:lnTo>
                <a:lnTo>
                  <a:pt x="420" y="115"/>
                </a:lnTo>
                <a:lnTo>
                  <a:pt x="419" y="115"/>
                </a:lnTo>
                <a:lnTo>
                  <a:pt x="419" y="114"/>
                </a:lnTo>
                <a:lnTo>
                  <a:pt x="419" y="113"/>
                </a:lnTo>
                <a:lnTo>
                  <a:pt x="418" y="113"/>
                </a:lnTo>
                <a:lnTo>
                  <a:pt x="418" y="114"/>
                </a:lnTo>
                <a:lnTo>
                  <a:pt x="417" y="114"/>
                </a:lnTo>
                <a:lnTo>
                  <a:pt x="416" y="114"/>
                </a:lnTo>
                <a:lnTo>
                  <a:pt x="416" y="113"/>
                </a:lnTo>
                <a:lnTo>
                  <a:pt x="415" y="113"/>
                </a:lnTo>
                <a:lnTo>
                  <a:pt x="414" y="114"/>
                </a:lnTo>
                <a:lnTo>
                  <a:pt x="414" y="113"/>
                </a:lnTo>
                <a:lnTo>
                  <a:pt x="414" y="114"/>
                </a:lnTo>
                <a:lnTo>
                  <a:pt x="413" y="114"/>
                </a:lnTo>
                <a:lnTo>
                  <a:pt x="412" y="115"/>
                </a:lnTo>
                <a:lnTo>
                  <a:pt x="411" y="116"/>
                </a:lnTo>
                <a:lnTo>
                  <a:pt x="410" y="116"/>
                </a:lnTo>
                <a:lnTo>
                  <a:pt x="409" y="116"/>
                </a:lnTo>
                <a:lnTo>
                  <a:pt x="408" y="117"/>
                </a:lnTo>
                <a:lnTo>
                  <a:pt x="407" y="118"/>
                </a:lnTo>
                <a:lnTo>
                  <a:pt x="406" y="118"/>
                </a:lnTo>
                <a:lnTo>
                  <a:pt x="405" y="118"/>
                </a:lnTo>
                <a:lnTo>
                  <a:pt x="404" y="119"/>
                </a:lnTo>
                <a:lnTo>
                  <a:pt x="403" y="119"/>
                </a:lnTo>
                <a:lnTo>
                  <a:pt x="403" y="120"/>
                </a:lnTo>
                <a:lnTo>
                  <a:pt x="401" y="120"/>
                </a:lnTo>
                <a:lnTo>
                  <a:pt x="400" y="120"/>
                </a:lnTo>
                <a:lnTo>
                  <a:pt x="399" y="121"/>
                </a:lnTo>
                <a:lnTo>
                  <a:pt x="398" y="120"/>
                </a:lnTo>
                <a:lnTo>
                  <a:pt x="397" y="120"/>
                </a:lnTo>
                <a:lnTo>
                  <a:pt x="397" y="119"/>
                </a:lnTo>
                <a:lnTo>
                  <a:pt x="397" y="118"/>
                </a:lnTo>
                <a:lnTo>
                  <a:pt x="397" y="117"/>
                </a:lnTo>
                <a:lnTo>
                  <a:pt x="397" y="116"/>
                </a:lnTo>
                <a:lnTo>
                  <a:pt x="396" y="116"/>
                </a:lnTo>
                <a:lnTo>
                  <a:pt x="395" y="116"/>
                </a:lnTo>
                <a:lnTo>
                  <a:pt x="394" y="116"/>
                </a:lnTo>
                <a:lnTo>
                  <a:pt x="394" y="117"/>
                </a:lnTo>
                <a:lnTo>
                  <a:pt x="392" y="117"/>
                </a:lnTo>
                <a:lnTo>
                  <a:pt x="392" y="118"/>
                </a:lnTo>
                <a:lnTo>
                  <a:pt x="391" y="117"/>
                </a:lnTo>
                <a:lnTo>
                  <a:pt x="391" y="116"/>
                </a:lnTo>
                <a:lnTo>
                  <a:pt x="389" y="117"/>
                </a:lnTo>
                <a:lnTo>
                  <a:pt x="388" y="116"/>
                </a:lnTo>
                <a:lnTo>
                  <a:pt x="388" y="117"/>
                </a:lnTo>
                <a:lnTo>
                  <a:pt x="387" y="116"/>
                </a:lnTo>
                <a:lnTo>
                  <a:pt x="387" y="117"/>
                </a:lnTo>
                <a:lnTo>
                  <a:pt x="386" y="119"/>
                </a:lnTo>
                <a:lnTo>
                  <a:pt x="385" y="119"/>
                </a:lnTo>
                <a:lnTo>
                  <a:pt x="384" y="119"/>
                </a:lnTo>
                <a:lnTo>
                  <a:pt x="383" y="119"/>
                </a:lnTo>
                <a:lnTo>
                  <a:pt x="382" y="119"/>
                </a:lnTo>
                <a:lnTo>
                  <a:pt x="382" y="120"/>
                </a:lnTo>
                <a:lnTo>
                  <a:pt x="380" y="120"/>
                </a:lnTo>
                <a:lnTo>
                  <a:pt x="379" y="120"/>
                </a:lnTo>
                <a:lnTo>
                  <a:pt x="377" y="121"/>
                </a:lnTo>
                <a:lnTo>
                  <a:pt x="375" y="123"/>
                </a:lnTo>
                <a:lnTo>
                  <a:pt x="372" y="124"/>
                </a:lnTo>
                <a:lnTo>
                  <a:pt x="371" y="125"/>
                </a:lnTo>
                <a:lnTo>
                  <a:pt x="372" y="126"/>
                </a:lnTo>
                <a:lnTo>
                  <a:pt x="373" y="126"/>
                </a:lnTo>
                <a:lnTo>
                  <a:pt x="374" y="127"/>
                </a:lnTo>
                <a:lnTo>
                  <a:pt x="373" y="128"/>
                </a:lnTo>
                <a:lnTo>
                  <a:pt x="372" y="129"/>
                </a:lnTo>
                <a:lnTo>
                  <a:pt x="371" y="129"/>
                </a:lnTo>
                <a:lnTo>
                  <a:pt x="371" y="130"/>
                </a:lnTo>
                <a:lnTo>
                  <a:pt x="370" y="130"/>
                </a:lnTo>
                <a:lnTo>
                  <a:pt x="369" y="130"/>
                </a:lnTo>
                <a:lnTo>
                  <a:pt x="368" y="130"/>
                </a:lnTo>
                <a:lnTo>
                  <a:pt x="367" y="130"/>
                </a:lnTo>
                <a:lnTo>
                  <a:pt x="366" y="132"/>
                </a:lnTo>
                <a:lnTo>
                  <a:pt x="365" y="132"/>
                </a:lnTo>
                <a:lnTo>
                  <a:pt x="365" y="133"/>
                </a:lnTo>
                <a:lnTo>
                  <a:pt x="364" y="135"/>
                </a:lnTo>
                <a:lnTo>
                  <a:pt x="363" y="134"/>
                </a:lnTo>
                <a:lnTo>
                  <a:pt x="362" y="135"/>
                </a:lnTo>
                <a:lnTo>
                  <a:pt x="362" y="136"/>
                </a:lnTo>
                <a:lnTo>
                  <a:pt x="362" y="137"/>
                </a:lnTo>
                <a:lnTo>
                  <a:pt x="363" y="137"/>
                </a:lnTo>
                <a:lnTo>
                  <a:pt x="364" y="138"/>
                </a:lnTo>
                <a:lnTo>
                  <a:pt x="364" y="139"/>
                </a:lnTo>
                <a:lnTo>
                  <a:pt x="365" y="139"/>
                </a:lnTo>
                <a:lnTo>
                  <a:pt x="363" y="140"/>
                </a:lnTo>
                <a:lnTo>
                  <a:pt x="363" y="139"/>
                </a:lnTo>
                <a:lnTo>
                  <a:pt x="363" y="140"/>
                </a:lnTo>
                <a:lnTo>
                  <a:pt x="362" y="140"/>
                </a:lnTo>
                <a:lnTo>
                  <a:pt x="362" y="139"/>
                </a:lnTo>
                <a:lnTo>
                  <a:pt x="360" y="139"/>
                </a:lnTo>
                <a:lnTo>
                  <a:pt x="359" y="140"/>
                </a:lnTo>
                <a:lnTo>
                  <a:pt x="359" y="139"/>
                </a:lnTo>
                <a:lnTo>
                  <a:pt x="359" y="140"/>
                </a:lnTo>
                <a:lnTo>
                  <a:pt x="358" y="141"/>
                </a:lnTo>
                <a:lnTo>
                  <a:pt x="357" y="142"/>
                </a:lnTo>
                <a:lnTo>
                  <a:pt x="356" y="142"/>
                </a:lnTo>
                <a:lnTo>
                  <a:pt x="356" y="143"/>
                </a:lnTo>
                <a:lnTo>
                  <a:pt x="355" y="143"/>
                </a:lnTo>
                <a:lnTo>
                  <a:pt x="354" y="143"/>
                </a:lnTo>
                <a:lnTo>
                  <a:pt x="352" y="143"/>
                </a:lnTo>
                <a:lnTo>
                  <a:pt x="351" y="144"/>
                </a:lnTo>
                <a:lnTo>
                  <a:pt x="351" y="143"/>
                </a:lnTo>
                <a:lnTo>
                  <a:pt x="351" y="142"/>
                </a:lnTo>
                <a:lnTo>
                  <a:pt x="350" y="142"/>
                </a:lnTo>
                <a:lnTo>
                  <a:pt x="350" y="143"/>
                </a:lnTo>
                <a:lnTo>
                  <a:pt x="348" y="143"/>
                </a:lnTo>
                <a:lnTo>
                  <a:pt x="348" y="144"/>
                </a:lnTo>
                <a:lnTo>
                  <a:pt x="348" y="145"/>
                </a:lnTo>
                <a:lnTo>
                  <a:pt x="347" y="145"/>
                </a:lnTo>
                <a:lnTo>
                  <a:pt x="346" y="145"/>
                </a:lnTo>
                <a:lnTo>
                  <a:pt x="346" y="146"/>
                </a:lnTo>
                <a:lnTo>
                  <a:pt x="345" y="146"/>
                </a:lnTo>
                <a:lnTo>
                  <a:pt x="345" y="147"/>
                </a:lnTo>
                <a:lnTo>
                  <a:pt x="340" y="149"/>
                </a:lnTo>
                <a:lnTo>
                  <a:pt x="340" y="150"/>
                </a:lnTo>
                <a:lnTo>
                  <a:pt x="341" y="151"/>
                </a:lnTo>
                <a:lnTo>
                  <a:pt x="341" y="152"/>
                </a:lnTo>
                <a:lnTo>
                  <a:pt x="340" y="152"/>
                </a:lnTo>
                <a:lnTo>
                  <a:pt x="339" y="152"/>
                </a:lnTo>
                <a:lnTo>
                  <a:pt x="338" y="152"/>
                </a:lnTo>
                <a:lnTo>
                  <a:pt x="337" y="152"/>
                </a:lnTo>
                <a:lnTo>
                  <a:pt x="337" y="151"/>
                </a:lnTo>
                <a:lnTo>
                  <a:pt x="336" y="151"/>
                </a:lnTo>
                <a:lnTo>
                  <a:pt x="336" y="152"/>
                </a:lnTo>
                <a:lnTo>
                  <a:pt x="336" y="151"/>
                </a:lnTo>
                <a:lnTo>
                  <a:pt x="335" y="150"/>
                </a:lnTo>
                <a:lnTo>
                  <a:pt x="334" y="149"/>
                </a:lnTo>
                <a:lnTo>
                  <a:pt x="333" y="148"/>
                </a:lnTo>
                <a:lnTo>
                  <a:pt x="332" y="148"/>
                </a:lnTo>
                <a:lnTo>
                  <a:pt x="331" y="147"/>
                </a:lnTo>
                <a:lnTo>
                  <a:pt x="327" y="147"/>
                </a:lnTo>
                <a:lnTo>
                  <a:pt x="325" y="149"/>
                </a:lnTo>
                <a:lnTo>
                  <a:pt x="321" y="148"/>
                </a:lnTo>
                <a:lnTo>
                  <a:pt x="321" y="147"/>
                </a:lnTo>
                <a:lnTo>
                  <a:pt x="320" y="147"/>
                </a:lnTo>
                <a:lnTo>
                  <a:pt x="319" y="146"/>
                </a:lnTo>
                <a:lnTo>
                  <a:pt x="319" y="147"/>
                </a:lnTo>
                <a:lnTo>
                  <a:pt x="318" y="148"/>
                </a:lnTo>
                <a:lnTo>
                  <a:pt x="317" y="148"/>
                </a:lnTo>
                <a:lnTo>
                  <a:pt x="316" y="149"/>
                </a:lnTo>
                <a:lnTo>
                  <a:pt x="315" y="151"/>
                </a:lnTo>
                <a:lnTo>
                  <a:pt x="316" y="152"/>
                </a:lnTo>
                <a:lnTo>
                  <a:pt x="314" y="153"/>
                </a:lnTo>
                <a:lnTo>
                  <a:pt x="315" y="154"/>
                </a:lnTo>
                <a:lnTo>
                  <a:pt x="314" y="155"/>
                </a:lnTo>
                <a:lnTo>
                  <a:pt x="313" y="155"/>
                </a:lnTo>
                <a:lnTo>
                  <a:pt x="311" y="153"/>
                </a:lnTo>
                <a:lnTo>
                  <a:pt x="310" y="153"/>
                </a:lnTo>
                <a:lnTo>
                  <a:pt x="308" y="150"/>
                </a:lnTo>
                <a:lnTo>
                  <a:pt x="307" y="150"/>
                </a:lnTo>
                <a:lnTo>
                  <a:pt x="306" y="149"/>
                </a:lnTo>
                <a:lnTo>
                  <a:pt x="306" y="150"/>
                </a:lnTo>
                <a:lnTo>
                  <a:pt x="305" y="149"/>
                </a:lnTo>
                <a:lnTo>
                  <a:pt x="306" y="148"/>
                </a:lnTo>
                <a:lnTo>
                  <a:pt x="304" y="145"/>
                </a:lnTo>
                <a:lnTo>
                  <a:pt x="302" y="145"/>
                </a:lnTo>
                <a:lnTo>
                  <a:pt x="301" y="146"/>
                </a:lnTo>
                <a:lnTo>
                  <a:pt x="299" y="146"/>
                </a:lnTo>
                <a:lnTo>
                  <a:pt x="298" y="147"/>
                </a:lnTo>
                <a:lnTo>
                  <a:pt x="298" y="146"/>
                </a:lnTo>
                <a:lnTo>
                  <a:pt x="298" y="145"/>
                </a:lnTo>
                <a:lnTo>
                  <a:pt x="299" y="145"/>
                </a:lnTo>
                <a:lnTo>
                  <a:pt x="296" y="142"/>
                </a:lnTo>
                <a:lnTo>
                  <a:pt x="295" y="143"/>
                </a:lnTo>
                <a:lnTo>
                  <a:pt x="293" y="145"/>
                </a:lnTo>
                <a:lnTo>
                  <a:pt x="293" y="144"/>
                </a:lnTo>
                <a:lnTo>
                  <a:pt x="293" y="143"/>
                </a:lnTo>
                <a:lnTo>
                  <a:pt x="293" y="142"/>
                </a:lnTo>
                <a:lnTo>
                  <a:pt x="292" y="141"/>
                </a:lnTo>
                <a:lnTo>
                  <a:pt x="293" y="141"/>
                </a:lnTo>
                <a:lnTo>
                  <a:pt x="292" y="140"/>
                </a:lnTo>
                <a:lnTo>
                  <a:pt x="291" y="139"/>
                </a:lnTo>
                <a:lnTo>
                  <a:pt x="290" y="13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7" name="Freeform 250"/>
          <p:cNvSpPr>
            <a:spLocks/>
          </p:cNvSpPr>
          <p:nvPr/>
        </p:nvSpPr>
        <p:spPr bwMode="auto">
          <a:xfrm>
            <a:off x="7343775" y="3127375"/>
            <a:ext cx="460375" cy="109538"/>
          </a:xfrm>
          <a:custGeom>
            <a:avLst/>
            <a:gdLst>
              <a:gd name="T0" fmla="*/ 2147483647 w 290"/>
              <a:gd name="T1" fmla="*/ 2147483647 h 69"/>
              <a:gd name="T2" fmla="*/ 2147483647 w 290"/>
              <a:gd name="T3" fmla="*/ 2147483647 h 69"/>
              <a:gd name="T4" fmla="*/ 2147483647 w 290"/>
              <a:gd name="T5" fmla="*/ 2147483647 h 69"/>
              <a:gd name="T6" fmla="*/ 2147483647 w 290"/>
              <a:gd name="T7" fmla="*/ 2147483647 h 69"/>
              <a:gd name="T8" fmla="*/ 2147483647 w 290"/>
              <a:gd name="T9" fmla="*/ 2147483647 h 69"/>
              <a:gd name="T10" fmla="*/ 2147483647 w 290"/>
              <a:gd name="T11" fmla="*/ 2147483647 h 69"/>
              <a:gd name="T12" fmla="*/ 2147483647 w 290"/>
              <a:gd name="T13" fmla="*/ 2147483647 h 69"/>
              <a:gd name="T14" fmla="*/ 2147483647 w 290"/>
              <a:gd name="T15" fmla="*/ 2147483647 h 69"/>
              <a:gd name="T16" fmla="*/ 2147483647 w 290"/>
              <a:gd name="T17" fmla="*/ 2147483647 h 69"/>
              <a:gd name="T18" fmla="*/ 2147483647 w 290"/>
              <a:gd name="T19" fmla="*/ 2147483647 h 69"/>
              <a:gd name="T20" fmla="*/ 2147483647 w 290"/>
              <a:gd name="T21" fmla="*/ 2147483647 h 69"/>
              <a:gd name="T22" fmla="*/ 2147483647 w 290"/>
              <a:gd name="T23" fmla="*/ 2147483647 h 69"/>
              <a:gd name="T24" fmla="*/ 2147483647 w 290"/>
              <a:gd name="T25" fmla="*/ 2147483647 h 69"/>
              <a:gd name="T26" fmla="*/ 2147483647 w 290"/>
              <a:gd name="T27" fmla="*/ 2147483647 h 69"/>
              <a:gd name="T28" fmla="*/ 2147483647 w 290"/>
              <a:gd name="T29" fmla="*/ 2147483647 h 69"/>
              <a:gd name="T30" fmla="*/ 2147483647 w 290"/>
              <a:gd name="T31" fmla="*/ 2147483647 h 69"/>
              <a:gd name="T32" fmla="*/ 2147483647 w 290"/>
              <a:gd name="T33" fmla="*/ 2147483647 h 69"/>
              <a:gd name="T34" fmla="*/ 2147483647 w 290"/>
              <a:gd name="T35" fmla="*/ 2147483647 h 69"/>
              <a:gd name="T36" fmla="*/ 2147483647 w 290"/>
              <a:gd name="T37" fmla="*/ 2147483647 h 69"/>
              <a:gd name="T38" fmla="*/ 2147483647 w 290"/>
              <a:gd name="T39" fmla="*/ 2147483647 h 69"/>
              <a:gd name="T40" fmla="*/ 2147483647 w 290"/>
              <a:gd name="T41" fmla="*/ 2147483647 h 69"/>
              <a:gd name="T42" fmla="*/ 2147483647 w 290"/>
              <a:gd name="T43" fmla="*/ 2147483647 h 69"/>
              <a:gd name="T44" fmla="*/ 2147483647 w 290"/>
              <a:gd name="T45" fmla="*/ 2147483647 h 69"/>
              <a:gd name="T46" fmla="*/ 2147483647 w 290"/>
              <a:gd name="T47" fmla="*/ 2147483647 h 69"/>
              <a:gd name="T48" fmla="*/ 2147483647 w 290"/>
              <a:gd name="T49" fmla="*/ 2147483647 h 69"/>
              <a:gd name="T50" fmla="*/ 2147483647 w 290"/>
              <a:gd name="T51" fmla="*/ 2147483647 h 69"/>
              <a:gd name="T52" fmla="*/ 2147483647 w 290"/>
              <a:gd name="T53" fmla="*/ 0 h 69"/>
              <a:gd name="T54" fmla="*/ 2147483647 w 290"/>
              <a:gd name="T55" fmla="*/ 2147483647 h 69"/>
              <a:gd name="T56" fmla="*/ 2147483647 w 290"/>
              <a:gd name="T57" fmla="*/ 2147483647 h 69"/>
              <a:gd name="T58" fmla="*/ 2147483647 w 290"/>
              <a:gd name="T59" fmla="*/ 2147483647 h 69"/>
              <a:gd name="T60" fmla="*/ 2147483647 w 290"/>
              <a:gd name="T61" fmla="*/ 2147483647 h 69"/>
              <a:gd name="T62" fmla="*/ 2147483647 w 290"/>
              <a:gd name="T63" fmla="*/ 2147483647 h 69"/>
              <a:gd name="T64" fmla="*/ 2147483647 w 290"/>
              <a:gd name="T65" fmla="*/ 2147483647 h 69"/>
              <a:gd name="T66" fmla="*/ 2147483647 w 290"/>
              <a:gd name="T67" fmla="*/ 2147483647 h 69"/>
              <a:gd name="T68" fmla="*/ 2147483647 w 290"/>
              <a:gd name="T69" fmla="*/ 2147483647 h 69"/>
              <a:gd name="T70" fmla="*/ 2147483647 w 290"/>
              <a:gd name="T71" fmla="*/ 2147483647 h 69"/>
              <a:gd name="T72" fmla="*/ 2147483647 w 290"/>
              <a:gd name="T73" fmla="*/ 2147483647 h 69"/>
              <a:gd name="T74" fmla="*/ 2147483647 w 290"/>
              <a:gd name="T75" fmla="*/ 2147483647 h 69"/>
              <a:gd name="T76" fmla="*/ 2147483647 w 290"/>
              <a:gd name="T77" fmla="*/ 2147483647 h 69"/>
              <a:gd name="T78" fmla="*/ 2147483647 w 290"/>
              <a:gd name="T79" fmla="*/ 2147483647 h 69"/>
              <a:gd name="T80" fmla="*/ 2147483647 w 290"/>
              <a:gd name="T81" fmla="*/ 2147483647 h 69"/>
              <a:gd name="T82" fmla="*/ 2147483647 w 290"/>
              <a:gd name="T83" fmla="*/ 2147483647 h 69"/>
              <a:gd name="T84" fmla="*/ 2147483647 w 290"/>
              <a:gd name="T85" fmla="*/ 2147483647 h 69"/>
              <a:gd name="T86" fmla="*/ 2147483647 w 290"/>
              <a:gd name="T87" fmla="*/ 2147483647 h 69"/>
              <a:gd name="T88" fmla="*/ 2147483647 w 290"/>
              <a:gd name="T89" fmla="*/ 2147483647 h 69"/>
              <a:gd name="T90" fmla="*/ 2147483647 w 290"/>
              <a:gd name="T91" fmla="*/ 2147483647 h 69"/>
              <a:gd name="T92" fmla="*/ 2147483647 w 290"/>
              <a:gd name="T93" fmla="*/ 2147483647 h 69"/>
              <a:gd name="T94" fmla="*/ 2147483647 w 290"/>
              <a:gd name="T95" fmla="*/ 2147483647 h 69"/>
              <a:gd name="T96" fmla="*/ 2147483647 w 290"/>
              <a:gd name="T97" fmla="*/ 2147483647 h 69"/>
              <a:gd name="T98" fmla="*/ 2147483647 w 290"/>
              <a:gd name="T99" fmla="*/ 2147483647 h 69"/>
              <a:gd name="T100" fmla="*/ 2147483647 w 290"/>
              <a:gd name="T101" fmla="*/ 2147483647 h 69"/>
              <a:gd name="T102" fmla="*/ 2147483647 w 290"/>
              <a:gd name="T103" fmla="*/ 2147483647 h 69"/>
              <a:gd name="T104" fmla="*/ 2147483647 w 290"/>
              <a:gd name="T105" fmla="*/ 2147483647 h 69"/>
              <a:gd name="T106" fmla="*/ 2147483647 w 290"/>
              <a:gd name="T107" fmla="*/ 2147483647 h 69"/>
              <a:gd name="T108" fmla="*/ 2147483647 w 290"/>
              <a:gd name="T109" fmla="*/ 2147483647 h 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0"/>
              <a:gd name="T166" fmla="*/ 0 h 69"/>
              <a:gd name="T167" fmla="*/ 290 w 290"/>
              <a:gd name="T168" fmla="*/ 69 h 6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0" h="69">
                <a:moveTo>
                  <a:pt x="290" y="45"/>
                </a:moveTo>
                <a:lnTo>
                  <a:pt x="289" y="43"/>
                </a:lnTo>
                <a:lnTo>
                  <a:pt x="287" y="42"/>
                </a:lnTo>
                <a:lnTo>
                  <a:pt x="287" y="41"/>
                </a:lnTo>
                <a:lnTo>
                  <a:pt x="286" y="40"/>
                </a:lnTo>
                <a:lnTo>
                  <a:pt x="281" y="38"/>
                </a:lnTo>
                <a:lnTo>
                  <a:pt x="280" y="37"/>
                </a:lnTo>
                <a:lnTo>
                  <a:pt x="279" y="36"/>
                </a:lnTo>
                <a:lnTo>
                  <a:pt x="278" y="36"/>
                </a:lnTo>
                <a:lnTo>
                  <a:pt x="276" y="36"/>
                </a:lnTo>
                <a:lnTo>
                  <a:pt x="275" y="34"/>
                </a:lnTo>
                <a:lnTo>
                  <a:pt x="275" y="33"/>
                </a:lnTo>
                <a:lnTo>
                  <a:pt x="275" y="32"/>
                </a:lnTo>
                <a:lnTo>
                  <a:pt x="275" y="31"/>
                </a:lnTo>
                <a:lnTo>
                  <a:pt x="273" y="32"/>
                </a:lnTo>
                <a:lnTo>
                  <a:pt x="273" y="31"/>
                </a:lnTo>
                <a:lnTo>
                  <a:pt x="272" y="31"/>
                </a:lnTo>
                <a:lnTo>
                  <a:pt x="271" y="31"/>
                </a:lnTo>
                <a:lnTo>
                  <a:pt x="270" y="32"/>
                </a:lnTo>
                <a:lnTo>
                  <a:pt x="268" y="32"/>
                </a:lnTo>
                <a:lnTo>
                  <a:pt x="267" y="32"/>
                </a:lnTo>
                <a:lnTo>
                  <a:pt x="266" y="33"/>
                </a:lnTo>
                <a:lnTo>
                  <a:pt x="266" y="34"/>
                </a:lnTo>
                <a:lnTo>
                  <a:pt x="267" y="34"/>
                </a:lnTo>
                <a:lnTo>
                  <a:pt x="266" y="34"/>
                </a:lnTo>
                <a:lnTo>
                  <a:pt x="266" y="35"/>
                </a:lnTo>
                <a:lnTo>
                  <a:pt x="264" y="36"/>
                </a:lnTo>
                <a:lnTo>
                  <a:pt x="263" y="34"/>
                </a:lnTo>
                <a:lnTo>
                  <a:pt x="262" y="34"/>
                </a:lnTo>
                <a:lnTo>
                  <a:pt x="263" y="33"/>
                </a:lnTo>
                <a:lnTo>
                  <a:pt x="261" y="34"/>
                </a:lnTo>
                <a:lnTo>
                  <a:pt x="261" y="33"/>
                </a:lnTo>
                <a:lnTo>
                  <a:pt x="260" y="33"/>
                </a:lnTo>
                <a:lnTo>
                  <a:pt x="261" y="33"/>
                </a:lnTo>
                <a:lnTo>
                  <a:pt x="261" y="32"/>
                </a:lnTo>
                <a:lnTo>
                  <a:pt x="261" y="31"/>
                </a:lnTo>
                <a:lnTo>
                  <a:pt x="260" y="30"/>
                </a:lnTo>
                <a:lnTo>
                  <a:pt x="259" y="29"/>
                </a:lnTo>
                <a:lnTo>
                  <a:pt x="258" y="28"/>
                </a:lnTo>
                <a:lnTo>
                  <a:pt x="258" y="27"/>
                </a:lnTo>
                <a:lnTo>
                  <a:pt x="258" y="26"/>
                </a:lnTo>
                <a:lnTo>
                  <a:pt x="257" y="26"/>
                </a:lnTo>
                <a:lnTo>
                  <a:pt x="256" y="24"/>
                </a:lnTo>
                <a:lnTo>
                  <a:pt x="255" y="23"/>
                </a:lnTo>
                <a:lnTo>
                  <a:pt x="255" y="24"/>
                </a:lnTo>
                <a:lnTo>
                  <a:pt x="254" y="24"/>
                </a:lnTo>
                <a:lnTo>
                  <a:pt x="252" y="26"/>
                </a:lnTo>
                <a:lnTo>
                  <a:pt x="251" y="26"/>
                </a:lnTo>
                <a:lnTo>
                  <a:pt x="251" y="28"/>
                </a:lnTo>
                <a:lnTo>
                  <a:pt x="250" y="29"/>
                </a:lnTo>
                <a:lnTo>
                  <a:pt x="251" y="29"/>
                </a:lnTo>
                <a:lnTo>
                  <a:pt x="250" y="33"/>
                </a:lnTo>
                <a:lnTo>
                  <a:pt x="249" y="34"/>
                </a:lnTo>
                <a:lnTo>
                  <a:pt x="248" y="35"/>
                </a:lnTo>
                <a:lnTo>
                  <a:pt x="247" y="35"/>
                </a:lnTo>
                <a:lnTo>
                  <a:pt x="247" y="36"/>
                </a:lnTo>
                <a:lnTo>
                  <a:pt x="247" y="37"/>
                </a:lnTo>
                <a:lnTo>
                  <a:pt x="247" y="36"/>
                </a:lnTo>
                <a:lnTo>
                  <a:pt x="245" y="37"/>
                </a:lnTo>
                <a:lnTo>
                  <a:pt x="245" y="38"/>
                </a:lnTo>
                <a:lnTo>
                  <a:pt x="243" y="40"/>
                </a:lnTo>
                <a:lnTo>
                  <a:pt x="243" y="41"/>
                </a:lnTo>
                <a:lnTo>
                  <a:pt x="242" y="41"/>
                </a:lnTo>
                <a:lnTo>
                  <a:pt x="242" y="42"/>
                </a:lnTo>
                <a:lnTo>
                  <a:pt x="241" y="43"/>
                </a:lnTo>
                <a:lnTo>
                  <a:pt x="240" y="45"/>
                </a:lnTo>
                <a:lnTo>
                  <a:pt x="239" y="46"/>
                </a:lnTo>
                <a:lnTo>
                  <a:pt x="238" y="45"/>
                </a:lnTo>
                <a:lnTo>
                  <a:pt x="238" y="46"/>
                </a:lnTo>
                <a:lnTo>
                  <a:pt x="237" y="46"/>
                </a:lnTo>
                <a:lnTo>
                  <a:pt x="236" y="46"/>
                </a:lnTo>
                <a:lnTo>
                  <a:pt x="235" y="46"/>
                </a:lnTo>
                <a:lnTo>
                  <a:pt x="234" y="46"/>
                </a:lnTo>
                <a:lnTo>
                  <a:pt x="233" y="46"/>
                </a:lnTo>
                <a:lnTo>
                  <a:pt x="232" y="46"/>
                </a:lnTo>
                <a:lnTo>
                  <a:pt x="231" y="47"/>
                </a:lnTo>
                <a:lnTo>
                  <a:pt x="230" y="49"/>
                </a:lnTo>
                <a:lnTo>
                  <a:pt x="229" y="50"/>
                </a:lnTo>
                <a:lnTo>
                  <a:pt x="227" y="52"/>
                </a:lnTo>
                <a:lnTo>
                  <a:pt x="227" y="53"/>
                </a:lnTo>
                <a:lnTo>
                  <a:pt x="226" y="55"/>
                </a:lnTo>
                <a:lnTo>
                  <a:pt x="226" y="56"/>
                </a:lnTo>
                <a:lnTo>
                  <a:pt x="224" y="56"/>
                </a:lnTo>
                <a:lnTo>
                  <a:pt x="222" y="58"/>
                </a:lnTo>
                <a:lnTo>
                  <a:pt x="221" y="56"/>
                </a:lnTo>
                <a:lnTo>
                  <a:pt x="218" y="50"/>
                </a:lnTo>
                <a:lnTo>
                  <a:pt x="218" y="49"/>
                </a:lnTo>
                <a:lnTo>
                  <a:pt x="218" y="46"/>
                </a:lnTo>
                <a:lnTo>
                  <a:pt x="217" y="45"/>
                </a:lnTo>
                <a:lnTo>
                  <a:pt x="216" y="45"/>
                </a:lnTo>
                <a:lnTo>
                  <a:pt x="216" y="44"/>
                </a:lnTo>
                <a:lnTo>
                  <a:pt x="216" y="43"/>
                </a:lnTo>
                <a:lnTo>
                  <a:pt x="217" y="41"/>
                </a:lnTo>
                <a:lnTo>
                  <a:pt x="216" y="40"/>
                </a:lnTo>
                <a:lnTo>
                  <a:pt x="215" y="39"/>
                </a:lnTo>
                <a:lnTo>
                  <a:pt x="216" y="39"/>
                </a:lnTo>
                <a:lnTo>
                  <a:pt x="218" y="38"/>
                </a:lnTo>
                <a:lnTo>
                  <a:pt x="218" y="37"/>
                </a:lnTo>
                <a:lnTo>
                  <a:pt x="218" y="36"/>
                </a:lnTo>
                <a:lnTo>
                  <a:pt x="216" y="34"/>
                </a:lnTo>
                <a:lnTo>
                  <a:pt x="216" y="33"/>
                </a:lnTo>
                <a:lnTo>
                  <a:pt x="215" y="33"/>
                </a:lnTo>
                <a:lnTo>
                  <a:pt x="213" y="33"/>
                </a:lnTo>
                <a:lnTo>
                  <a:pt x="213" y="34"/>
                </a:lnTo>
                <a:lnTo>
                  <a:pt x="211" y="36"/>
                </a:lnTo>
                <a:lnTo>
                  <a:pt x="209" y="36"/>
                </a:lnTo>
                <a:lnTo>
                  <a:pt x="207" y="36"/>
                </a:lnTo>
                <a:lnTo>
                  <a:pt x="206" y="36"/>
                </a:lnTo>
                <a:lnTo>
                  <a:pt x="204" y="34"/>
                </a:lnTo>
                <a:lnTo>
                  <a:pt x="203" y="33"/>
                </a:lnTo>
                <a:lnTo>
                  <a:pt x="202" y="31"/>
                </a:lnTo>
                <a:lnTo>
                  <a:pt x="202" y="30"/>
                </a:lnTo>
                <a:lnTo>
                  <a:pt x="202" y="29"/>
                </a:lnTo>
                <a:lnTo>
                  <a:pt x="203" y="29"/>
                </a:lnTo>
                <a:lnTo>
                  <a:pt x="204" y="26"/>
                </a:lnTo>
                <a:lnTo>
                  <a:pt x="205" y="26"/>
                </a:lnTo>
                <a:lnTo>
                  <a:pt x="205" y="24"/>
                </a:lnTo>
                <a:lnTo>
                  <a:pt x="204" y="23"/>
                </a:lnTo>
                <a:lnTo>
                  <a:pt x="203" y="22"/>
                </a:lnTo>
                <a:lnTo>
                  <a:pt x="199" y="21"/>
                </a:lnTo>
                <a:lnTo>
                  <a:pt x="198" y="22"/>
                </a:lnTo>
                <a:lnTo>
                  <a:pt x="195" y="25"/>
                </a:lnTo>
                <a:lnTo>
                  <a:pt x="195" y="26"/>
                </a:lnTo>
                <a:lnTo>
                  <a:pt x="195" y="30"/>
                </a:lnTo>
                <a:lnTo>
                  <a:pt x="195" y="33"/>
                </a:lnTo>
                <a:lnTo>
                  <a:pt x="194" y="33"/>
                </a:lnTo>
                <a:lnTo>
                  <a:pt x="193" y="33"/>
                </a:lnTo>
                <a:lnTo>
                  <a:pt x="191" y="32"/>
                </a:lnTo>
                <a:lnTo>
                  <a:pt x="190" y="30"/>
                </a:lnTo>
                <a:lnTo>
                  <a:pt x="189" y="30"/>
                </a:lnTo>
                <a:lnTo>
                  <a:pt x="189" y="28"/>
                </a:lnTo>
                <a:lnTo>
                  <a:pt x="189" y="26"/>
                </a:lnTo>
                <a:lnTo>
                  <a:pt x="189" y="24"/>
                </a:lnTo>
                <a:lnTo>
                  <a:pt x="188" y="23"/>
                </a:lnTo>
                <a:lnTo>
                  <a:pt x="186" y="23"/>
                </a:lnTo>
                <a:lnTo>
                  <a:pt x="184" y="20"/>
                </a:lnTo>
                <a:lnTo>
                  <a:pt x="182" y="19"/>
                </a:lnTo>
                <a:lnTo>
                  <a:pt x="181" y="19"/>
                </a:lnTo>
                <a:lnTo>
                  <a:pt x="177" y="18"/>
                </a:lnTo>
                <a:lnTo>
                  <a:pt x="176" y="19"/>
                </a:lnTo>
                <a:lnTo>
                  <a:pt x="173" y="19"/>
                </a:lnTo>
                <a:lnTo>
                  <a:pt x="172" y="20"/>
                </a:lnTo>
                <a:lnTo>
                  <a:pt x="171" y="20"/>
                </a:lnTo>
                <a:lnTo>
                  <a:pt x="170" y="19"/>
                </a:lnTo>
                <a:lnTo>
                  <a:pt x="169" y="19"/>
                </a:lnTo>
                <a:lnTo>
                  <a:pt x="168" y="17"/>
                </a:lnTo>
                <a:lnTo>
                  <a:pt x="166" y="16"/>
                </a:lnTo>
                <a:lnTo>
                  <a:pt x="165" y="15"/>
                </a:lnTo>
                <a:lnTo>
                  <a:pt x="165" y="14"/>
                </a:lnTo>
                <a:lnTo>
                  <a:pt x="163" y="14"/>
                </a:lnTo>
                <a:lnTo>
                  <a:pt x="161" y="14"/>
                </a:lnTo>
                <a:lnTo>
                  <a:pt x="158" y="14"/>
                </a:lnTo>
                <a:lnTo>
                  <a:pt x="157" y="13"/>
                </a:lnTo>
                <a:lnTo>
                  <a:pt x="155" y="11"/>
                </a:lnTo>
                <a:lnTo>
                  <a:pt x="155" y="12"/>
                </a:lnTo>
                <a:lnTo>
                  <a:pt x="153" y="13"/>
                </a:lnTo>
                <a:lnTo>
                  <a:pt x="152" y="13"/>
                </a:lnTo>
                <a:lnTo>
                  <a:pt x="151" y="13"/>
                </a:lnTo>
                <a:lnTo>
                  <a:pt x="151" y="12"/>
                </a:lnTo>
                <a:lnTo>
                  <a:pt x="150" y="11"/>
                </a:lnTo>
                <a:lnTo>
                  <a:pt x="150" y="10"/>
                </a:lnTo>
                <a:lnTo>
                  <a:pt x="150" y="8"/>
                </a:lnTo>
                <a:lnTo>
                  <a:pt x="150" y="7"/>
                </a:lnTo>
                <a:lnTo>
                  <a:pt x="149" y="6"/>
                </a:lnTo>
                <a:lnTo>
                  <a:pt x="148" y="6"/>
                </a:lnTo>
                <a:lnTo>
                  <a:pt x="148" y="5"/>
                </a:lnTo>
                <a:lnTo>
                  <a:pt x="148" y="4"/>
                </a:lnTo>
                <a:lnTo>
                  <a:pt x="147" y="2"/>
                </a:lnTo>
                <a:lnTo>
                  <a:pt x="146" y="2"/>
                </a:lnTo>
                <a:lnTo>
                  <a:pt x="144" y="2"/>
                </a:lnTo>
                <a:lnTo>
                  <a:pt x="143" y="1"/>
                </a:lnTo>
                <a:lnTo>
                  <a:pt x="142" y="1"/>
                </a:lnTo>
                <a:lnTo>
                  <a:pt x="141" y="0"/>
                </a:lnTo>
                <a:lnTo>
                  <a:pt x="140" y="0"/>
                </a:lnTo>
                <a:lnTo>
                  <a:pt x="138" y="1"/>
                </a:lnTo>
                <a:lnTo>
                  <a:pt x="137" y="1"/>
                </a:lnTo>
                <a:lnTo>
                  <a:pt x="137" y="2"/>
                </a:lnTo>
                <a:lnTo>
                  <a:pt x="135" y="2"/>
                </a:lnTo>
                <a:lnTo>
                  <a:pt x="135" y="3"/>
                </a:lnTo>
                <a:lnTo>
                  <a:pt x="134" y="4"/>
                </a:lnTo>
                <a:lnTo>
                  <a:pt x="131" y="5"/>
                </a:lnTo>
                <a:lnTo>
                  <a:pt x="130" y="6"/>
                </a:lnTo>
                <a:lnTo>
                  <a:pt x="128" y="7"/>
                </a:lnTo>
                <a:lnTo>
                  <a:pt x="127" y="7"/>
                </a:lnTo>
                <a:lnTo>
                  <a:pt x="124" y="9"/>
                </a:lnTo>
                <a:lnTo>
                  <a:pt x="123" y="9"/>
                </a:lnTo>
                <a:lnTo>
                  <a:pt x="122" y="9"/>
                </a:lnTo>
                <a:lnTo>
                  <a:pt x="120" y="9"/>
                </a:lnTo>
                <a:lnTo>
                  <a:pt x="118" y="9"/>
                </a:lnTo>
                <a:lnTo>
                  <a:pt x="118" y="10"/>
                </a:lnTo>
                <a:lnTo>
                  <a:pt x="119" y="13"/>
                </a:lnTo>
                <a:lnTo>
                  <a:pt x="120" y="15"/>
                </a:lnTo>
                <a:lnTo>
                  <a:pt x="120" y="17"/>
                </a:lnTo>
                <a:lnTo>
                  <a:pt x="120" y="18"/>
                </a:lnTo>
                <a:lnTo>
                  <a:pt x="119" y="19"/>
                </a:lnTo>
                <a:lnTo>
                  <a:pt x="118" y="19"/>
                </a:lnTo>
                <a:lnTo>
                  <a:pt x="117" y="20"/>
                </a:lnTo>
                <a:lnTo>
                  <a:pt x="114" y="19"/>
                </a:lnTo>
                <a:lnTo>
                  <a:pt x="111" y="20"/>
                </a:lnTo>
                <a:lnTo>
                  <a:pt x="109" y="20"/>
                </a:lnTo>
                <a:lnTo>
                  <a:pt x="105" y="21"/>
                </a:lnTo>
                <a:lnTo>
                  <a:pt x="104" y="21"/>
                </a:lnTo>
                <a:lnTo>
                  <a:pt x="104" y="22"/>
                </a:lnTo>
                <a:lnTo>
                  <a:pt x="103" y="23"/>
                </a:lnTo>
                <a:lnTo>
                  <a:pt x="105" y="26"/>
                </a:lnTo>
                <a:lnTo>
                  <a:pt x="105" y="29"/>
                </a:lnTo>
                <a:lnTo>
                  <a:pt x="104" y="32"/>
                </a:lnTo>
                <a:lnTo>
                  <a:pt x="103" y="33"/>
                </a:lnTo>
                <a:lnTo>
                  <a:pt x="102" y="34"/>
                </a:lnTo>
                <a:lnTo>
                  <a:pt x="99" y="37"/>
                </a:lnTo>
                <a:lnTo>
                  <a:pt x="98" y="38"/>
                </a:lnTo>
                <a:lnTo>
                  <a:pt x="97" y="38"/>
                </a:lnTo>
                <a:lnTo>
                  <a:pt x="96" y="38"/>
                </a:lnTo>
                <a:lnTo>
                  <a:pt x="94" y="39"/>
                </a:lnTo>
                <a:lnTo>
                  <a:pt x="91" y="39"/>
                </a:lnTo>
                <a:lnTo>
                  <a:pt x="90" y="40"/>
                </a:lnTo>
                <a:lnTo>
                  <a:pt x="87" y="42"/>
                </a:lnTo>
                <a:lnTo>
                  <a:pt x="85" y="42"/>
                </a:lnTo>
                <a:lnTo>
                  <a:pt x="84" y="41"/>
                </a:lnTo>
                <a:lnTo>
                  <a:pt x="83" y="39"/>
                </a:lnTo>
                <a:lnTo>
                  <a:pt x="82" y="39"/>
                </a:lnTo>
                <a:lnTo>
                  <a:pt x="81" y="38"/>
                </a:lnTo>
                <a:lnTo>
                  <a:pt x="80" y="38"/>
                </a:lnTo>
                <a:lnTo>
                  <a:pt x="79" y="38"/>
                </a:lnTo>
                <a:lnTo>
                  <a:pt x="79" y="39"/>
                </a:lnTo>
                <a:lnTo>
                  <a:pt x="77" y="40"/>
                </a:lnTo>
                <a:lnTo>
                  <a:pt x="76" y="43"/>
                </a:lnTo>
                <a:lnTo>
                  <a:pt x="76" y="45"/>
                </a:lnTo>
                <a:lnTo>
                  <a:pt x="76" y="47"/>
                </a:lnTo>
                <a:lnTo>
                  <a:pt x="76" y="49"/>
                </a:lnTo>
                <a:lnTo>
                  <a:pt x="74" y="54"/>
                </a:lnTo>
                <a:lnTo>
                  <a:pt x="73" y="55"/>
                </a:lnTo>
                <a:lnTo>
                  <a:pt x="73" y="58"/>
                </a:lnTo>
                <a:lnTo>
                  <a:pt x="73" y="60"/>
                </a:lnTo>
                <a:lnTo>
                  <a:pt x="70" y="62"/>
                </a:lnTo>
                <a:lnTo>
                  <a:pt x="68" y="61"/>
                </a:lnTo>
                <a:lnTo>
                  <a:pt x="67" y="60"/>
                </a:lnTo>
                <a:lnTo>
                  <a:pt x="66" y="60"/>
                </a:lnTo>
                <a:lnTo>
                  <a:pt x="65" y="60"/>
                </a:lnTo>
                <a:lnTo>
                  <a:pt x="64" y="64"/>
                </a:lnTo>
                <a:lnTo>
                  <a:pt x="63" y="65"/>
                </a:lnTo>
                <a:lnTo>
                  <a:pt x="62" y="65"/>
                </a:lnTo>
                <a:lnTo>
                  <a:pt x="61" y="64"/>
                </a:lnTo>
                <a:lnTo>
                  <a:pt x="60" y="64"/>
                </a:lnTo>
                <a:lnTo>
                  <a:pt x="59" y="64"/>
                </a:lnTo>
                <a:lnTo>
                  <a:pt x="59" y="65"/>
                </a:lnTo>
                <a:lnTo>
                  <a:pt x="58" y="65"/>
                </a:lnTo>
                <a:lnTo>
                  <a:pt x="57" y="67"/>
                </a:lnTo>
                <a:lnTo>
                  <a:pt x="56" y="68"/>
                </a:lnTo>
                <a:lnTo>
                  <a:pt x="55" y="69"/>
                </a:lnTo>
                <a:lnTo>
                  <a:pt x="54" y="69"/>
                </a:lnTo>
                <a:lnTo>
                  <a:pt x="52" y="69"/>
                </a:lnTo>
                <a:lnTo>
                  <a:pt x="50" y="69"/>
                </a:lnTo>
                <a:lnTo>
                  <a:pt x="48" y="68"/>
                </a:lnTo>
                <a:lnTo>
                  <a:pt x="45" y="67"/>
                </a:lnTo>
                <a:lnTo>
                  <a:pt x="45" y="66"/>
                </a:lnTo>
                <a:lnTo>
                  <a:pt x="43" y="66"/>
                </a:lnTo>
                <a:lnTo>
                  <a:pt x="41" y="67"/>
                </a:lnTo>
                <a:lnTo>
                  <a:pt x="42" y="66"/>
                </a:lnTo>
                <a:lnTo>
                  <a:pt x="42" y="65"/>
                </a:lnTo>
                <a:lnTo>
                  <a:pt x="42" y="64"/>
                </a:lnTo>
                <a:lnTo>
                  <a:pt x="43" y="64"/>
                </a:lnTo>
                <a:lnTo>
                  <a:pt x="44" y="63"/>
                </a:lnTo>
                <a:lnTo>
                  <a:pt x="44" y="62"/>
                </a:lnTo>
                <a:lnTo>
                  <a:pt x="43" y="61"/>
                </a:lnTo>
                <a:lnTo>
                  <a:pt x="44" y="60"/>
                </a:lnTo>
                <a:lnTo>
                  <a:pt x="44" y="59"/>
                </a:lnTo>
                <a:lnTo>
                  <a:pt x="42" y="57"/>
                </a:lnTo>
                <a:lnTo>
                  <a:pt x="43" y="56"/>
                </a:lnTo>
                <a:lnTo>
                  <a:pt x="44" y="56"/>
                </a:lnTo>
                <a:lnTo>
                  <a:pt x="45" y="56"/>
                </a:lnTo>
                <a:lnTo>
                  <a:pt x="46" y="56"/>
                </a:lnTo>
                <a:lnTo>
                  <a:pt x="46" y="55"/>
                </a:lnTo>
                <a:lnTo>
                  <a:pt x="47" y="54"/>
                </a:lnTo>
                <a:lnTo>
                  <a:pt x="48" y="53"/>
                </a:lnTo>
                <a:lnTo>
                  <a:pt x="47" y="52"/>
                </a:lnTo>
                <a:lnTo>
                  <a:pt x="47" y="51"/>
                </a:lnTo>
                <a:lnTo>
                  <a:pt x="48" y="49"/>
                </a:lnTo>
                <a:lnTo>
                  <a:pt x="47" y="49"/>
                </a:lnTo>
                <a:lnTo>
                  <a:pt x="48" y="48"/>
                </a:lnTo>
                <a:lnTo>
                  <a:pt x="49" y="48"/>
                </a:lnTo>
                <a:lnTo>
                  <a:pt x="48" y="46"/>
                </a:lnTo>
                <a:lnTo>
                  <a:pt x="49" y="46"/>
                </a:lnTo>
                <a:lnTo>
                  <a:pt x="48" y="45"/>
                </a:lnTo>
                <a:lnTo>
                  <a:pt x="47" y="44"/>
                </a:lnTo>
                <a:lnTo>
                  <a:pt x="46" y="44"/>
                </a:lnTo>
                <a:lnTo>
                  <a:pt x="45" y="44"/>
                </a:lnTo>
                <a:lnTo>
                  <a:pt x="44" y="43"/>
                </a:lnTo>
                <a:lnTo>
                  <a:pt x="43" y="43"/>
                </a:lnTo>
                <a:lnTo>
                  <a:pt x="42" y="43"/>
                </a:lnTo>
                <a:lnTo>
                  <a:pt x="42" y="42"/>
                </a:lnTo>
                <a:lnTo>
                  <a:pt x="41" y="41"/>
                </a:lnTo>
                <a:lnTo>
                  <a:pt x="40" y="42"/>
                </a:lnTo>
                <a:lnTo>
                  <a:pt x="40" y="41"/>
                </a:lnTo>
                <a:lnTo>
                  <a:pt x="39" y="41"/>
                </a:lnTo>
                <a:lnTo>
                  <a:pt x="39" y="40"/>
                </a:lnTo>
                <a:lnTo>
                  <a:pt x="38" y="39"/>
                </a:lnTo>
                <a:lnTo>
                  <a:pt x="38" y="37"/>
                </a:lnTo>
                <a:lnTo>
                  <a:pt x="37" y="36"/>
                </a:lnTo>
                <a:lnTo>
                  <a:pt x="37" y="35"/>
                </a:lnTo>
                <a:lnTo>
                  <a:pt x="36" y="33"/>
                </a:lnTo>
                <a:lnTo>
                  <a:pt x="36" y="30"/>
                </a:lnTo>
                <a:lnTo>
                  <a:pt x="35" y="30"/>
                </a:lnTo>
                <a:lnTo>
                  <a:pt x="35" y="28"/>
                </a:ln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3" y="24"/>
                </a:lnTo>
                <a:lnTo>
                  <a:pt x="32" y="24"/>
                </a:lnTo>
                <a:lnTo>
                  <a:pt x="32" y="23"/>
                </a:lnTo>
                <a:lnTo>
                  <a:pt x="31" y="23"/>
                </a:lnTo>
                <a:lnTo>
                  <a:pt x="31" y="22"/>
                </a:lnTo>
                <a:lnTo>
                  <a:pt x="29" y="23"/>
                </a:lnTo>
                <a:lnTo>
                  <a:pt x="28" y="23"/>
                </a:lnTo>
                <a:lnTo>
                  <a:pt x="28" y="22"/>
                </a:lnTo>
                <a:lnTo>
                  <a:pt x="27" y="21"/>
                </a:lnTo>
                <a:lnTo>
                  <a:pt x="26" y="21"/>
                </a:lnTo>
                <a:lnTo>
                  <a:pt x="25" y="21"/>
                </a:lnTo>
                <a:lnTo>
                  <a:pt x="24" y="23"/>
                </a:lnTo>
                <a:lnTo>
                  <a:pt x="23" y="22"/>
                </a:lnTo>
                <a:lnTo>
                  <a:pt x="24" y="20"/>
                </a:lnTo>
                <a:lnTo>
                  <a:pt x="23" y="18"/>
                </a:lnTo>
                <a:lnTo>
                  <a:pt x="22" y="18"/>
                </a:lnTo>
                <a:lnTo>
                  <a:pt x="21" y="18"/>
                </a:lnTo>
                <a:lnTo>
                  <a:pt x="20" y="18"/>
                </a:lnTo>
                <a:lnTo>
                  <a:pt x="19" y="19"/>
                </a:lnTo>
                <a:lnTo>
                  <a:pt x="19" y="18"/>
                </a:lnTo>
                <a:lnTo>
                  <a:pt x="18" y="18"/>
                </a:lnTo>
                <a:lnTo>
                  <a:pt x="18" y="17"/>
                </a:lnTo>
                <a:lnTo>
                  <a:pt x="17" y="17"/>
                </a:lnTo>
                <a:lnTo>
                  <a:pt x="16" y="16"/>
                </a:lnTo>
                <a:lnTo>
                  <a:pt x="16" y="15"/>
                </a:lnTo>
                <a:lnTo>
                  <a:pt x="16" y="14"/>
                </a:lnTo>
                <a:lnTo>
                  <a:pt x="17" y="13"/>
                </a:lnTo>
                <a:lnTo>
                  <a:pt x="17" y="12"/>
                </a:lnTo>
                <a:lnTo>
                  <a:pt x="13" y="13"/>
                </a:lnTo>
                <a:lnTo>
                  <a:pt x="12" y="13"/>
                </a:lnTo>
                <a:lnTo>
                  <a:pt x="11" y="13"/>
                </a:lnTo>
                <a:lnTo>
                  <a:pt x="10" y="13"/>
                </a:lnTo>
                <a:lnTo>
                  <a:pt x="9" y="12"/>
                </a:lnTo>
                <a:lnTo>
                  <a:pt x="9" y="13"/>
                </a:lnTo>
                <a:lnTo>
                  <a:pt x="8" y="13"/>
                </a:lnTo>
                <a:lnTo>
                  <a:pt x="8" y="14"/>
                </a:lnTo>
                <a:lnTo>
                  <a:pt x="7" y="14"/>
                </a:lnTo>
                <a:lnTo>
                  <a:pt x="6" y="14"/>
                </a:lnTo>
                <a:lnTo>
                  <a:pt x="5" y="14"/>
                </a:lnTo>
                <a:lnTo>
                  <a:pt x="4" y="14"/>
                </a:lnTo>
                <a:lnTo>
                  <a:pt x="3" y="14"/>
                </a:lnTo>
                <a:lnTo>
                  <a:pt x="1" y="14"/>
                </a:lnTo>
                <a:lnTo>
                  <a:pt x="0" y="1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8" name="Freeform 251"/>
          <p:cNvSpPr>
            <a:spLocks/>
          </p:cNvSpPr>
          <p:nvPr/>
        </p:nvSpPr>
        <p:spPr bwMode="auto">
          <a:xfrm>
            <a:off x="8345488" y="2581275"/>
            <a:ext cx="9525" cy="6350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2147483647 h 4"/>
              <a:gd name="T8" fmla="*/ 2147483647 w 6"/>
              <a:gd name="T9" fmla="*/ 2147483647 h 4"/>
              <a:gd name="T10" fmla="*/ 2147483647 w 6"/>
              <a:gd name="T11" fmla="*/ 2147483647 h 4"/>
              <a:gd name="T12" fmla="*/ 2147483647 w 6"/>
              <a:gd name="T13" fmla="*/ 0 h 4"/>
              <a:gd name="T14" fmla="*/ 2147483647 w 6"/>
              <a:gd name="T15" fmla="*/ 0 h 4"/>
              <a:gd name="T16" fmla="*/ 2147483647 w 6"/>
              <a:gd name="T17" fmla="*/ 2147483647 h 4"/>
              <a:gd name="T18" fmla="*/ 2147483647 w 6"/>
              <a:gd name="T19" fmla="*/ 2147483647 h 4"/>
              <a:gd name="T20" fmla="*/ 2147483647 w 6"/>
              <a:gd name="T21" fmla="*/ 2147483647 h 4"/>
              <a:gd name="T22" fmla="*/ 2147483647 w 6"/>
              <a:gd name="T23" fmla="*/ 2147483647 h 4"/>
              <a:gd name="T24" fmla="*/ 2147483647 w 6"/>
              <a:gd name="T25" fmla="*/ 2147483647 h 4"/>
              <a:gd name="T26" fmla="*/ 2147483647 w 6"/>
              <a:gd name="T27" fmla="*/ 2147483647 h 4"/>
              <a:gd name="T28" fmla="*/ 2147483647 w 6"/>
              <a:gd name="T29" fmla="*/ 2147483647 h 4"/>
              <a:gd name="T30" fmla="*/ 2147483647 w 6"/>
              <a:gd name="T31" fmla="*/ 2147483647 h 4"/>
              <a:gd name="T32" fmla="*/ 2147483647 w 6"/>
              <a:gd name="T33" fmla="*/ 2147483647 h 4"/>
              <a:gd name="T34" fmla="*/ 2147483647 w 6"/>
              <a:gd name="T35" fmla="*/ 2147483647 h 4"/>
              <a:gd name="T36" fmla="*/ 2147483647 w 6"/>
              <a:gd name="T37" fmla="*/ 2147483647 h 4"/>
              <a:gd name="T38" fmla="*/ 2147483647 w 6"/>
              <a:gd name="T39" fmla="*/ 2147483647 h 4"/>
              <a:gd name="T40" fmla="*/ 0 w 6"/>
              <a:gd name="T41" fmla="*/ 2147483647 h 4"/>
              <a:gd name="T42" fmla="*/ 2147483647 w 6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"/>
              <a:gd name="T67" fmla="*/ 0 h 4"/>
              <a:gd name="T68" fmla="*/ 6 w 6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" h="4">
                <a:moveTo>
                  <a:pt x="1" y="3"/>
                </a:move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39" name="Freeform 252"/>
          <p:cNvSpPr>
            <a:spLocks noEditPoints="1"/>
          </p:cNvSpPr>
          <p:nvPr/>
        </p:nvSpPr>
        <p:spPr bwMode="auto">
          <a:xfrm>
            <a:off x="7285038" y="4213225"/>
            <a:ext cx="249237" cy="396875"/>
          </a:xfrm>
          <a:custGeom>
            <a:avLst/>
            <a:gdLst>
              <a:gd name="T0" fmla="*/ 2147483647 w 157"/>
              <a:gd name="T1" fmla="*/ 2147483647 h 250"/>
              <a:gd name="T2" fmla="*/ 2147483647 w 157"/>
              <a:gd name="T3" fmla="*/ 2147483647 h 250"/>
              <a:gd name="T4" fmla="*/ 2147483647 w 157"/>
              <a:gd name="T5" fmla="*/ 2147483647 h 250"/>
              <a:gd name="T6" fmla="*/ 2147483647 w 157"/>
              <a:gd name="T7" fmla="*/ 2147483647 h 250"/>
              <a:gd name="T8" fmla="*/ 2147483647 w 157"/>
              <a:gd name="T9" fmla="*/ 2147483647 h 250"/>
              <a:gd name="T10" fmla="*/ 2147483647 w 157"/>
              <a:gd name="T11" fmla="*/ 2147483647 h 250"/>
              <a:gd name="T12" fmla="*/ 2147483647 w 157"/>
              <a:gd name="T13" fmla="*/ 2147483647 h 250"/>
              <a:gd name="T14" fmla="*/ 2147483647 w 157"/>
              <a:gd name="T15" fmla="*/ 2147483647 h 250"/>
              <a:gd name="T16" fmla="*/ 2147483647 w 157"/>
              <a:gd name="T17" fmla="*/ 2147483647 h 250"/>
              <a:gd name="T18" fmla="*/ 2147483647 w 157"/>
              <a:gd name="T19" fmla="*/ 2147483647 h 250"/>
              <a:gd name="T20" fmla="*/ 2147483647 w 157"/>
              <a:gd name="T21" fmla="*/ 2147483647 h 250"/>
              <a:gd name="T22" fmla="*/ 2147483647 w 157"/>
              <a:gd name="T23" fmla="*/ 2147483647 h 250"/>
              <a:gd name="T24" fmla="*/ 2147483647 w 157"/>
              <a:gd name="T25" fmla="*/ 2147483647 h 250"/>
              <a:gd name="T26" fmla="*/ 2147483647 w 157"/>
              <a:gd name="T27" fmla="*/ 2147483647 h 250"/>
              <a:gd name="T28" fmla="*/ 2147483647 w 157"/>
              <a:gd name="T29" fmla="*/ 2147483647 h 250"/>
              <a:gd name="T30" fmla="*/ 2147483647 w 157"/>
              <a:gd name="T31" fmla="*/ 2147483647 h 250"/>
              <a:gd name="T32" fmla="*/ 2147483647 w 157"/>
              <a:gd name="T33" fmla="*/ 2147483647 h 250"/>
              <a:gd name="T34" fmla="*/ 2147483647 w 157"/>
              <a:gd name="T35" fmla="*/ 2147483647 h 250"/>
              <a:gd name="T36" fmla="*/ 2147483647 w 157"/>
              <a:gd name="T37" fmla="*/ 2147483647 h 250"/>
              <a:gd name="T38" fmla="*/ 2147483647 w 157"/>
              <a:gd name="T39" fmla="*/ 2147483647 h 250"/>
              <a:gd name="T40" fmla="*/ 2147483647 w 157"/>
              <a:gd name="T41" fmla="*/ 2147483647 h 250"/>
              <a:gd name="T42" fmla="*/ 2147483647 w 157"/>
              <a:gd name="T43" fmla="*/ 2147483647 h 250"/>
              <a:gd name="T44" fmla="*/ 2147483647 w 157"/>
              <a:gd name="T45" fmla="*/ 2147483647 h 250"/>
              <a:gd name="T46" fmla="*/ 2147483647 w 157"/>
              <a:gd name="T47" fmla="*/ 2147483647 h 250"/>
              <a:gd name="T48" fmla="*/ 2147483647 w 157"/>
              <a:gd name="T49" fmla="*/ 2147483647 h 250"/>
              <a:gd name="T50" fmla="*/ 2147483647 w 157"/>
              <a:gd name="T51" fmla="*/ 2147483647 h 250"/>
              <a:gd name="T52" fmla="*/ 2147483647 w 157"/>
              <a:gd name="T53" fmla="*/ 2147483647 h 250"/>
              <a:gd name="T54" fmla="*/ 2147483647 w 157"/>
              <a:gd name="T55" fmla="*/ 2147483647 h 250"/>
              <a:gd name="T56" fmla="*/ 2147483647 w 157"/>
              <a:gd name="T57" fmla="*/ 2147483647 h 250"/>
              <a:gd name="T58" fmla="*/ 2147483647 w 157"/>
              <a:gd name="T59" fmla="*/ 2147483647 h 250"/>
              <a:gd name="T60" fmla="*/ 2147483647 w 157"/>
              <a:gd name="T61" fmla="*/ 2147483647 h 250"/>
              <a:gd name="T62" fmla="*/ 2147483647 w 157"/>
              <a:gd name="T63" fmla="*/ 2147483647 h 250"/>
              <a:gd name="T64" fmla="*/ 2147483647 w 157"/>
              <a:gd name="T65" fmla="*/ 2147483647 h 250"/>
              <a:gd name="T66" fmla="*/ 2147483647 w 157"/>
              <a:gd name="T67" fmla="*/ 2147483647 h 250"/>
              <a:gd name="T68" fmla="*/ 2147483647 w 157"/>
              <a:gd name="T69" fmla="*/ 2147483647 h 250"/>
              <a:gd name="T70" fmla="*/ 2147483647 w 157"/>
              <a:gd name="T71" fmla="*/ 2147483647 h 250"/>
              <a:gd name="T72" fmla="*/ 2147483647 w 157"/>
              <a:gd name="T73" fmla="*/ 2147483647 h 250"/>
              <a:gd name="T74" fmla="*/ 2147483647 w 157"/>
              <a:gd name="T75" fmla="*/ 2147483647 h 250"/>
              <a:gd name="T76" fmla="*/ 2147483647 w 157"/>
              <a:gd name="T77" fmla="*/ 2147483647 h 250"/>
              <a:gd name="T78" fmla="*/ 2147483647 w 157"/>
              <a:gd name="T79" fmla="*/ 2147483647 h 250"/>
              <a:gd name="T80" fmla="*/ 2147483647 w 157"/>
              <a:gd name="T81" fmla="*/ 2147483647 h 250"/>
              <a:gd name="T82" fmla="*/ 2147483647 w 157"/>
              <a:gd name="T83" fmla="*/ 2147483647 h 250"/>
              <a:gd name="T84" fmla="*/ 2147483647 w 157"/>
              <a:gd name="T85" fmla="*/ 2147483647 h 250"/>
              <a:gd name="T86" fmla="*/ 2147483647 w 157"/>
              <a:gd name="T87" fmla="*/ 2147483647 h 250"/>
              <a:gd name="T88" fmla="*/ 2147483647 w 157"/>
              <a:gd name="T89" fmla="*/ 2147483647 h 250"/>
              <a:gd name="T90" fmla="*/ 2147483647 w 157"/>
              <a:gd name="T91" fmla="*/ 2147483647 h 250"/>
              <a:gd name="T92" fmla="*/ 2147483647 w 157"/>
              <a:gd name="T93" fmla="*/ 2147483647 h 250"/>
              <a:gd name="T94" fmla="*/ 2147483647 w 157"/>
              <a:gd name="T95" fmla="*/ 2147483647 h 250"/>
              <a:gd name="T96" fmla="*/ 2147483647 w 157"/>
              <a:gd name="T97" fmla="*/ 2147483647 h 250"/>
              <a:gd name="T98" fmla="*/ 2147483647 w 157"/>
              <a:gd name="T99" fmla="*/ 2147483647 h 250"/>
              <a:gd name="T100" fmla="*/ 2147483647 w 157"/>
              <a:gd name="T101" fmla="*/ 2147483647 h 250"/>
              <a:gd name="T102" fmla="*/ 2147483647 w 157"/>
              <a:gd name="T103" fmla="*/ 2147483647 h 250"/>
              <a:gd name="T104" fmla="*/ 2147483647 w 157"/>
              <a:gd name="T105" fmla="*/ 2147483647 h 250"/>
              <a:gd name="T106" fmla="*/ 2147483647 w 157"/>
              <a:gd name="T107" fmla="*/ 2147483647 h 250"/>
              <a:gd name="T108" fmla="*/ 2147483647 w 157"/>
              <a:gd name="T109" fmla="*/ 2147483647 h 250"/>
              <a:gd name="T110" fmla="*/ 2147483647 w 157"/>
              <a:gd name="T111" fmla="*/ 2147483647 h 250"/>
              <a:gd name="T112" fmla="*/ 2147483647 w 157"/>
              <a:gd name="T113" fmla="*/ 2147483647 h 250"/>
              <a:gd name="T114" fmla="*/ 2147483647 w 157"/>
              <a:gd name="T115" fmla="*/ 2147483647 h 250"/>
              <a:gd name="T116" fmla="*/ 2147483647 w 157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7"/>
              <a:gd name="T178" fmla="*/ 0 h 250"/>
              <a:gd name="T179" fmla="*/ 157 w 157"/>
              <a:gd name="T180" fmla="*/ 250 h 2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7" h="250">
                <a:moveTo>
                  <a:pt x="0" y="211"/>
                </a:moveTo>
                <a:lnTo>
                  <a:pt x="0" y="210"/>
                </a:lnTo>
                <a:lnTo>
                  <a:pt x="1" y="209"/>
                </a:lnTo>
                <a:lnTo>
                  <a:pt x="1" y="210"/>
                </a:lnTo>
                <a:lnTo>
                  <a:pt x="1" y="208"/>
                </a:lnTo>
                <a:lnTo>
                  <a:pt x="1" y="207"/>
                </a:lnTo>
                <a:lnTo>
                  <a:pt x="1" y="206"/>
                </a:lnTo>
                <a:lnTo>
                  <a:pt x="2" y="205"/>
                </a:lnTo>
                <a:lnTo>
                  <a:pt x="3" y="205"/>
                </a:lnTo>
                <a:lnTo>
                  <a:pt x="3" y="204"/>
                </a:lnTo>
                <a:lnTo>
                  <a:pt x="3" y="203"/>
                </a:lnTo>
                <a:lnTo>
                  <a:pt x="4" y="203"/>
                </a:lnTo>
                <a:lnTo>
                  <a:pt x="4" y="202"/>
                </a:lnTo>
                <a:lnTo>
                  <a:pt x="5" y="202"/>
                </a:lnTo>
                <a:lnTo>
                  <a:pt x="4" y="201"/>
                </a:lnTo>
                <a:lnTo>
                  <a:pt x="4" y="202"/>
                </a:lnTo>
                <a:lnTo>
                  <a:pt x="3" y="201"/>
                </a:lnTo>
                <a:lnTo>
                  <a:pt x="4" y="200"/>
                </a:lnTo>
                <a:lnTo>
                  <a:pt x="3" y="200"/>
                </a:lnTo>
                <a:lnTo>
                  <a:pt x="2" y="200"/>
                </a:lnTo>
                <a:lnTo>
                  <a:pt x="1" y="200"/>
                </a:lnTo>
                <a:lnTo>
                  <a:pt x="1" y="199"/>
                </a:lnTo>
                <a:lnTo>
                  <a:pt x="2" y="199"/>
                </a:lnTo>
                <a:lnTo>
                  <a:pt x="2" y="197"/>
                </a:lnTo>
                <a:lnTo>
                  <a:pt x="3" y="196"/>
                </a:lnTo>
                <a:lnTo>
                  <a:pt x="4" y="195"/>
                </a:lnTo>
                <a:lnTo>
                  <a:pt x="5" y="195"/>
                </a:lnTo>
                <a:lnTo>
                  <a:pt x="5" y="194"/>
                </a:lnTo>
                <a:lnTo>
                  <a:pt x="4" y="193"/>
                </a:lnTo>
                <a:lnTo>
                  <a:pt x="4" y="192"/>
                </a:lnTo>
                <a:lnTo>
                  <a:pt x="5" y="191"/>
                </a:lnTo>
                <a:lnTo>
                  <a:pt x="5" y="190"/>
                </a:lnTo>
                <a:lnTo>
                  <a:pt x="5" y="187"/>
                </a:lnTo>
                <a:lnTo>
                  <a:pt x="6" y="187"/>
                </a:lnTo>
                <a:lnTo>
                  <a:pt x="5" y="186"/>
                </a:lnTo>
                <a:lnTo>
                  <a:pt x="3" y="185"/>
                </a:lnTo>
                <a:lnTo>
                  <a:pt x="2" y="183"/>
                </a:lnTo>
                <a:lnTo>
                  <a:pt x="2" y="182"/>
                </a:lnTo>
                <a:lnTo>
                  <a:pt x="1" y="182"/>
                </a:lnTo>
                <a:lnTo>
                  <a:pt x="1" y="180"/>
                </a:lnTo>
                <a:lnTo>
                  <a:pt x="2" y="180"/>
                </a:lnTo>
                <a:lnTo>
                  <a:pt x="2" y="179"/>
                </a:lnTo>
                <a:lnTo>
                  <a:pt x="3" y="179"/>
                </a:lnTo>
                <a:lnTo>
                  <a:pt x="3" y="178"/>
                </a:lnTo>
                <a:lnTo>
                  <a:pt x="3" y="177"/>
                </a:lnTo>
                <a:lnTo>
                  <a:pt x="5" y="177"/>
                </a:lnTo>
                <a:lnTo>
                  <a:pt x="6" y="177"/>
                </a:lnTo>
                <a:lnTo>
                  <a:pt x="6" y="176"/>
                </a:lnTo>
                <a:lnTo>
                  <a:pt x="7" y="176"/>
                </a:lnTo>
                <a:lnTo>
                  <a:pt x="6" y="175"/>
                </a:lnTo>
                <a:lnTo>
                  <a:pt x="7" y="174"/>
                </a:lnTo>
                <a:lnTo>
                  <a:pt x="8" y="171"/>
                </a:lnTo>
                <a:lnTo>
                  <a:pt x="9" y="170"/>
                </a:lnTo>
                <a:lnTo>
                  <a:pt x="15" y="170"/>
                </a:lnTo>
                <a:lnTo>
                  <a:pt x="30" y="170"/>
                </a:lnTo>
                <a:lnTo>
                  <a:pt x="33" y="170"/>
                </a:lnTo>
                <a:lnTo>
                  <a:pt x="32" y="170"/>
                </a:lnTo>
                <a:lnTo>
                  <a:pt x="33" y="169"/>
                </a:lnTo>
                <a:lnTo>
                  <a:pt x="34" y="169"/>
                </a:lnTo>
                <a:lnTo>
                  <a:pt x="35" y="168"/>
                </a:lnTo>
                <a:lnTo>
                  <a:pt x="35" y="167"/>
                </a:lnTo>
                <a:lnTo>
                  <a:pt x="36" y="166"/>
                </a:lnTo>
                <a:lnTo>
                  <a:pt x="36" y="165"/>
                </a:lnTo>
                <a:lnTo>
                  <a:pt x="37" y="165"/>
                </a:lnTo>
                <a:lnTo>
                  <a:pt x="37" y="164"/>
                </a:lnTo>
                <a:lnTo>
                  <a:pt x="38" y="164"/>
                </a:lnTo>
                <a:lnTo>
                  <a:pt x="37" y="164"/>
                </a:lnTo>
                <a:lnTo>
                  <a:pt x="38" y="162"/>
                </a:lnTo>
                <a:lnTo>
                  <a:pt x="38" y="161"/>
                </a:lnTo>
                <a:lnTo>
                  <a:pt x="38" y="160"/>
                </a:lnTo>
                <a:lnTo>
                  <a:pt x="38" y="159"/>
                </a:lnTo>
                <a:lnTo>
                  <a:pt x="39" y="158"/>
                </a:lnTo>
                <a:lnTo>
                  <a:pt x="40" y="157"/>
                </a:lnTo>
                <a:lnTo>
                  <a:pt x="40" y="156"/>
                </a:lnTo>
                <a:lnTo>
                  <a:pt x="40" y="155"/>
                </a:lnTo>
                <a:lnTo>
                  <a:pt x="40" y="154"/>
                </a:lnTo>
                <a:lnTo>
                  <a:pt x="39" y="153"/>
                </a:lnTo>
                <a:lnTo>
                  <a:pt x="40" y="153"/>
                </a:lnTo>
                <a:lnTo>
                  <a:pt x="40" y="151"/>
                </a:lnTo>
                <a:lnTo>
                  <a:pt x="41" y="150"/>
                </a:lnTo>
                <a:lnTo>
                  <a:pt x="43" y="151"/>
                </a:lnTo>
                <a:lnTo>
                  <a:pt x="44" y="150"/>
                </a:lnTo>
                <a:lnTo>
                  <a:pt x="45" y="150"/>
                </a:lnTo>
                <a:lnTo>
                  <a:pt x="46" y="149"/>
                </a:lnTo>
                <a:lnTo>
                  <a:pt x="46" y="148"/>
                </a:lnTo>
                <a:lnTo>
                  <a:pt x="47" y="148"/>
                </a:lnTo>
                <a:lnTo>
                  <a:pt x="49" y="147"/>
                </a:lnTo>
                <a:lnTo>
                  <a:pt x="49" y="144"/>
                </a:lnTo>
                <a:lnTo>
                  <a:pt x="50" y="144"/>
                </a:lnTo>
                <a:lnTo>
                  <a:pt x="50" y="143"/>
                </a:lnTo>
                <a:lnTo>
                  <a:pt x="49" y="142"/>
                </a:lnTo>
                <a:lnTo>
                  <a:pt x="50" y="142"/>
                </a:lnTo>
                <a:lnTo>
                  <a:pt x="50" y="141"/>
                </a:lnTo>
                <a:lnTo>
                  <a:pt x="50" y="139"/>
                </a:lnTo>
                <a:lnTo>
                  <a:pt x="50" y="138"/>
                </a:lnTo>
                <a:lnTo>
                  <a:pt x="49" y="137"/>
                </a:lnTo>
                <a:lnTo>
                  <a:pt x="49" y="136"/>
                </a:lnTo>
                <a:lnTo>
                  <a:pt x="50" y="135"/>
                </a:lnTo>
                <a:lnTo>
                  <a:pt x="50" y="134"/>
                </a:lnTo>
                <a:lnTo>
                  <a:pt x="50" y="133"/>
                </a:lnTo>
                <a:lnTo>
                  <a:pt x="50" y="132"/>
                </a:lnTo>
                <a:lnTo>
                  <a:pt x="50" y="131"/>
                </a:lnTo>
                <a:lnTo>
                  <a:pt x="51" y="130"/>
                </a:lnTo>
                <a:lnTo>
                  <a:pt x="52" y="130"/>
                </a:lnTo>
                <a:lnTo>
                  <a:pt x="53" y="130"/>
                </a:lnTo>
                <a:lnTo>
                  <a:pt x="53" y="129"/>
                </a:lnTo>
                <a:lnTo>
                  <a:pt x="54" y="129"/>
                </a:lnTo>
                <a:lnTo>
                  <a:pt x="55" y="129"/>
                </a:lnTo>
                <a:lnTo>
                  <a:pt x="55" y="125"/>
                </a:lnTo>
                <a:lnTo>
                  <a:pt x="56" y="125"/>
                </a:lnTo>
                <a:lnTo>
                  <a:pt x="57" y="125"/>
                </a:lnTo>
                <a:lnTo>
                  <a:pt x="57" y="124"/>
                </a:lnTo>
                <a:lnTo>
                  <a:pt x="58" y="125"/>
                </a:lnTo>
                <a:lnTo>
                  <a:pt x="58" y="124"/>
                </a:lnTo>
                <a:lnTo>
                  <a:pt x="59" y="123"/>
                </a:lnTo>
                <a:lnTo>
                  <a:pt x="59" y="122"/>
                </a:lnTo>
                <a:lnTo>
                  <a:pt x="59" y="121"/>
                </a:lnTo>
                <a:lnTo>
                  <a:pt x="59" y="119"/>
                </a:lnTo>
                <a:lnTo>
                  <a:pt x="58" y="119"/>
                </a:lnTo>
                <a:lnTo>
                  <a:pt x="59" y="117"/>
                </a:lnTo>
                <a:lnTo>
                  <a:pt x="60" y="118"/>
                </a:lnTo>
                <a:lnTo>
                  <a:pt x="61" y="119"/>
                </a:lnTo>
                <a:lnTo>
                  <a:pt x="64" y="119"/>
                </a:lnTo>
                <a:lnTo>
                  <a:pt x="64" y="118"/>
                </a:lnTo>
                <a:lnTo>
                  <a:pt x="65" y="116"/>
                </a:lnTo>
                <a:lnTo>
                  <a:pt x="66" y="116"/>
                </a:lnTo>
                <a:lnTo>
                  <a:pt x="65" y="115"/>
                </a:lnTo>
                <a:lnTo>
                  <a:pt x="65" y="114"/>
                </a:lnTo>
                <a:lnTo>
                  <a:pt x="64" y="113"/>
                </a:lnTo>
                <a:lnTo>
                  <a:pt x="65" y="113"/>
                </a:lnTo>
                <a:lnTo>
                  <a:pt x="65" y="112"/>
                </a:lnTo>
                <a:lnTo>
                  <a:pt x="65" y="111"/>
                </a:lnTo>
                <a:lnTo>
                  <a:pt x="67" y="109"/>
                </a:lnTo>
                <a:lnTo>
                  <a:pt x="67" y="108"/>
                </a:lnTo>
                <a:lnTo>
                  <a:pt x="67" y="107"/>
                </a:lnTo>
                <a:lnTo>
                  <a:pt x="67" y="106"/>
                </a:lnTo>
                <a:lnTo>
                  <a:pt x="68" y="105"/>
                </a:lnTo>
                <a:lnTo>
                  <a:pt x="69" y="104"/>
                </a:lnTo>
                <a:lnTo>
                  <a:pt x="68" y="103"/>
                </a:lnTo>
                <a:lnTo>
                  <a:pt x="67" y="103"/>
                </a:lnTo>
                <a:lnTo>
                  <a:pt x="66" y="102"/>
                </a:lnTo>
                <a:lnTo>
                  <a:pt x="67" y="102"/>
                </a:lnTo>
                <a:lnTo>
                  <a:pt x="68" y="101"/>
                </a:lnTo>
                <a:lnTo>
                  <a:pt x="68" y="100"/>
                </a:lnTo>
                <a:lnTo>
                  <a:pt x="67" y="100"/>
                </a:lnTo>
                <a:lnTo>
                  <a:pt x="67" y="99"/>
                </a:lnTo>
                <a:lnTo>
                  <a:pt x="67" y="98"/>
                </a:lnTo>
                <a:lnTo>
                  <a:pt x="67" y="97"/>
                </a:lnTo>
                <a:lnTo>
                  <a:pt x="67" y="96"/>
                </a:lnTo>
                <a:lnTo>
                  <a:pt x="67" y="95"/>
                </a:lnTo>
                <a:lnTo>
                  <a:pt x="67" y="94"/>
                </a:lnTo>
                <a:lnTo>
                  <a:pt x="67" y="93"/>
                </a:lnTo>
                <a:lnTo>
                  <a:pt x="66" y="93"/>
                </a:lnTo>
                <a:lnTo>
                  <a:pt x="66" y="92"/>
                </a:lnTo>
                <a:lnTo>
                  <a:pt x="65" y="92"/>
                </a:lnTo>
                <a:lnTo>
                  <a:pt x="65" y="91"/>
                </a:lnTo>
                <a:lnTo>
                  <a:pt x="65" y="90"/>
                </a:lnTo>
                <a:lnTo>
                  <a:pt x="64" y="90"/>
                </a:lnTo>
                <a:lnTo>
                  <a:pt x="63" y="89"/>
                </a:lnTo>
                <a:lnTo>
                  <a:pt x="62" y="89"/>
                </a:lnTo>
                <a:lnTo>
                  <a:pt x="61" y="89"/>
                </a:lnTo>
                <a:lnTo>
                  <a:pt x="62" y="88"/>
                </a:lnTo>
                <a:lnTo>
                  <a:pt x="61" y="88"/>
                </a:lnTo>
                <a:lnTo>
                  <a:pt x="61" y="87"/>
                </a:lnTo>
                <a:lnTo>
                  <a:pt x="60" y="87"/>
                </a:lnTo>
                <a:lnTo>
                  <a:pt x="58" y="87"/>
                </a:lnTo>
                <a:lnTo>
                  <a:pt x="58" y="86"/>
                </a:lnTo>
                <a:lnTo>
                  <a:pt x="58" y="85"/>
                </a:lnTo>
                <a:lnTo>
                  <a:pt x="58" y="84"/>
                </a:lnTo>
                <a:lnTo>
                  <a:pt x="57" y="83"/>
                </a:lnTo>
                <a:lnTo>
                  <a:pt x="58" y="83"/>
                </a:lnTo>
                <a:lnTo>
                  <a:pt x="58" y="82"/>
                </a:lnTo>
                <a:lnTo>
                  <a:pt x="60" y="80"/>
                </a:lnTo>
                <a:lnTo>
                  <a:pt x="61" y="80"/>
                </a:lnTo>
                <a:lnTo>
                  <a:pt x="60" y="80"/>
                </a:lnTo>
                <a:lnTo>
                  <a:pt x="59" y="80"/>
                </a:lnTo>
                <a:lnTo>
                  <a:pt x="58" y="80"/>
                </a:lnTo>
                <a:lnTo>
                  <a:pt x="58" y="79"/>
                </a:lnTo>
                <a:lnTo>
                  <a:pt x="58" y="78"/>
                </a:lnTo>
                <a:lnTo>
                  <a:pt x="58" y="77"/>
                </a:lnTo>
                <a:lnTo>
                  <a:pt x="57" y="77"/>
                </a:lnTo>
                <a:lnTo>
                  <a:pt x="56" y="77"/>
                </a:lnTo>
                <a:lnTo>
                  <a:pt x="55" y="77"/>
                </a:lnTo>
                <a:lnTo>
                  <a:pt x="54" y="77"/>
                </a:lnTo>
                <a:lnTo>
                  <a:pt x="54" y="76"/>
                </a:lnTo>
                <a:lnTo>
                  <a:pt x="54" y="75"/>
                </a:lnTo>
                <a:lnTo>
                  <a:pt x="53" y="75"/>
                </a:lnTo>
                <a:lnTo>
                  <a:pt x="54" y="74"/>
                </a:lnTo>
                <a:lnTo>
                  <a:pt x="53" y="74"/>
                </a:lnTo>
                <a:lnTo>
                  <a:pt x="52" y="73"/>
                </a:lnTo>
                <a:lnTo>
                  <a:pt x="52" y="74"/>
                </a:lnTo>
                <a:lnTo>
                  <a:pt x="51" y="74"/>
                </a:lnTo>
                <a:lnTo>
                  <a:pt x="51" y="73"/>
                </a:lnTo>
                <a:lnTo>
                  <a:pt x="51" y="72"/>
                </a:lnTo>
                <a:lnTo>
                  <a:pt x="50" y="71"/>
                </a:lnTo>
                <a:lnTo>
                  <a:pt x="49" y="71"/>
                </a:lnTo>
                <a:lnTo>
                  <a:pt x="48" y="71"/>
                </a:lnTo>
                <a:lnTo>
                  <a:pt x="47" y="71"/>
                </a:lnTo>
                <a:lnTo>
                  <a:pt x="47" y="72"/>
                </a:lnTo>
                <a:lnTo>
                  <a:pt x="47" y="73"/>
                </a:lnTo>
                <a:lnTo>
                  <a:pt x="46" y="71"/>
                </a:lnTo>
                <a:lnTo>
                  <a:pt x="45" y="71"/>
                </a:lnTo>
                <a:lnTo>
                  <a:pt x="45" y="70"/>
                </a:lnTo>
                <a:lnTo>
                  <a:pt x="44" y="68"/>
                </a:lnTo>
                <a:lnTo>
                  <a:pt x="46" y="67"/>
                </a:lnTo>
                <a:lnTo>
                  <a:pt x="50" y="67"/>
                </a:lnTo>
                <a:lnTo>
                  <a:pt x="51" y="67"/>
                </a:lnTo>
                <a:lnTo>
                  <a:pt x="52" y="67"/>
                </a:lnTo>
                <a:lnTo>
                  <a:pt x="53" y="67"/>
                </a:lnTo>
                <a:lnTo>
                  <a:pt x="54" y="67"/>
                </a:lnTo>
                <a:lnTo>
                  <a:pt x="53" y="68"/>
                </a:lnTo>
                <a:lnTo>
                  <a:pt x="54" y="70"/>
                </a:lnTo>
                <a:lnTo>
                  <a:pt x="55" y="70"/>
                </a:lnTo>
                <a:lnTo>
                  <a:pt x="56" y="70"/>
                </a:lnTo>
                <a:lnTo>
                  <a:pt x="58" y="70"/>
                </a:lnTo>
                <a:lnTo>
                  <a:pt x="61" y="70"/>
                </a:lnTo>
                <a:lnTo>
                  <a:pt x="64" y="70"/>
                </a:lnTo>
                <a:lnTo>
                  <a:pt x="65" y="70"/>
                </a:lnTo>
                <a:lnTo>
                  <a:pt x="66" y="70"/>
                </a:lnTo>
                <a:lnTo>
                  <a:pt x="66" y="69"/>
                </a:lnTo>
                <a:lnTo>
                  <a:pt x="67" y="69"/>
                </a:lnTo>
                <a:lnTo>
                  <a:pt x="67" y="68"/>
                </a:lnTo>
                <a:lnTo>
                  <a:pt x="68" y="68"/>
                </a:lnTo>
                <a:lnTo>
                  <a:pt x="68" y="67"/>
                </a:lnTo>
                <a:lnTo>
                  <a:pt x="67" y="67"/>
                </a:lnTo>
                <a:lnTo>
                  <a:pt x="67" y="66"/>
                </a:lnTo>
                <a:lnTo>
                  <a:pt x="67" y="65"/>
                </a:lnTo>
                <a:lnTo>
                  <a:pt x="67" y="62"/>
                </a:lnTo>
                <a:lnTo>
                  <a:pt x="67" y="61"/>
                </a:lnTo>
                <a:lnTo>
                  <a:pt x="66" y="59"/>
                </a:lnTo>
                <a:lnTo>
                  <a:pt x="66" y="58"/>
                </a:lnTo>
                <a:lnTo>
                  <a:pt x="63" y="58"/>
                </a:lnTo>
                <a:lnTo>
                  <a:pt x="63" y="57"/>
                </a:lnTo>
                <a:lnTo>
                  <a:pt x="61" y="57"/>
                </a:lnTo>
                <a:lnTo>
                  <a:pt x="61" y="56"/>
                </a:lnTo>
                <a:lnTo>
                  <a:pt x="60" y="56"/>
                </a:lnTo>
                <a:lnTo>
                  <a:pt x="60" y="55"/>
                </a:lnTo>
                <a:lnTo>
                  <a:pt x="59" y="56"/>
                </a:lnTo>
                <a:lnTo>
                  <a:pt x="59" y="55"/>
                </a:lnTo>
                <a:lnTo>
                  <a:pt x="58" y="54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59" y="53"/>
                </a:lnTo>
                <a:lnTo>
                  <a:pt x="60" y="48"/>
                </a:lnTo>
                <a:lnTo>
                  <a:pt x="60" y="47"/>
                </a:lnTo>
                <a:lnTo>
                  <a:pt x="61" y="43"/>
                </a:lnTo>
                <a:lnTo>
                  <a:pt x="61" y="42"/>
                </a:lnTo>
                <a:lnTo>
                  <a:pt x="58" y="41"/>
                </a:lnTo>
                <a:lnTo>
                  <a:pt x="55" y="41"/>
                </a:lnTo>
                <a:lnTo>
                  <a:pt x="50" y="41"/>
                </a:lnTo>
                <a:lnTo>
                  <a:pt x="50" y="40"/>
                </a:lnTo>
                <a:lnTo>
                  <a:pt x="50" y="38"/>
                </a:lnTo>
                <a:lnTo>
                  <a:pt x="51" y="38"/>
                </a:lnTo>
                <a:lnTo>
                  <a:pt x="52" y="38"/>
                </a:lnTo>
                <a:lnTo>
                  <a:pt x="51" y="38"/>
                </a:lnTo>
                <a:lnTo>
                  <a:pt x="50" y="37"/>
                </a:lnTo>
                <a:lnTo>
                  <a:pt x="51" y="36"/>
                </a:lnTo>
                <a:lnTo>
                  <a:pt x="52" y="36"/>
                </a:lnTo>
                <a:lnTo>
                  <a:pt x="52" y="35"/>
                </a:lnTo>
                <a:lnTo>
                  <a:pt x="52" y="33"/>
                </a:lnTo>
                <a:lnTo>
                  <a:pt x="51" y="33"/>
                </a:lnTo>
                <a:lnTo>
                  <a:pt x="51" y="31"/>
                </a:lnTo>
                <a:lnTo>
                  <a:pt x="52" y="30"/>
                </a:lnTo>
                <a:lnTo>
                  <a:pt x="53" y="28"/>
                </a:ln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4"/>
                </a:lnTo>
                <a:lnTo>
                  <a:pt x="55" y="22"/>
                </a:lnTo>
                <a:lnTo>
                  <a:pt x="58" y="22"/>
                </a:lnTo>
                <a:lnTo>
                  <a:pt x="58" y="21"/>
                </a:lnTo>
                <a:lnTo>
                  <a:pt x="60" y="20"/>
                </a:lnTo>
                <a:lnTo>
                  <a:pt x="59" y="21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1" y="21"/>
                </a:lnTo>
                <a:lnTo>
                  <a:pt x="63" y="21"/>
                </a:lnTo>
                <a:lnTo>
                  <a:pt x="63" y="19"/>
                </a:lnTo>
                <a:lnTo>
                  <a:pt x="64" y="19"/>
                </a:lnTo>
                <a:lnTo>
                  <a:pt x="65" y="19"/>
                </a:lnTo>
                <a:lnTo>
                  <a:pt x="65" y="20"/>
                </a:lnTo>
                <a:lnTo>
                  <a:pt x="66" y="19"/>
                </a:lnTo>
                <a:lnTo>
                  <a:pt x="66" y="18"/>
                </a:lnTo>
                <a:lnTo>
                  <a:pt x="67" y="19"/>
                </a:lnTo>
                <a:lnTo>
                  <a:pt x="68" y="17"/>
                </a:lnTo>
                <a:lnTo>
                  <a:pt x="69" y="17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8"/>
                </a:lnTo>
                <a:lnTo>
                  <a:pt x="71" y="17"/>
                </a:lnTo>
                <a:lnTo>
                  <a:pt x="72" y="18"/>
                </a:lnTo>
                <a:lnTo>
                  <a:pt x="72" y="19"/>
                </a:lnTo>
                <a:lnTo>
                  <a:pt x="73" y="19"/>
                </a:lnTo>
                <a:lnTo>
                  <a:pt x="74" y="19"/>
                </a:lnTo>
                <a:lnTo>
                  <a:pt x="75" y="19"/>
                </a:lnTo>
                <a:lnTo>
                  <a:pt x="76" y="19"/>
                </a:lnTo>
                <a:lnTo>
                  <a:pt x="77" y="20"/>
                </a:lnTo>
                <a:lnTo>
                  <a:pt x="79" y="20"/>
                </a:lnTo>
                <a:lnTo>
                  <a:pt x="79" y="16"/>
                </a:lnTo>
                <a:lnTo>
                  <a:pt x="69" y="8"/>
                </a:lnTo>
                <a:lnTo>
                  <a:pt x="70" y="7"/>
                </a:lnTo>
                <a:lnTo>
                  <a:pt x="70" y="6"/>
                </a:lnTo>
                <a:lnTo>
                  <a:pt x="71" y="7"/>
                </a:lnTo>
                <a:lnTo>
                  <a:pt x="72" y="8"/>
                </a:lnTo>
                <a:lnTo>
                  <a:pt x="72" y="7"/>
                </a:lnTo>
                <a:lnTo>
                  <a:pt x="74" y="6"/>
                </a:lnTo>
                <a:lnTo>
                  <a:pt x="74" y="5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6" y="6"/>
                </a:lnTo>
                <a:lnTo>
                  <a:pt x="77" y="6"/>
                </a:lnTo>
                <a:lnTo>
                  <a:pt x="77" y="7"/>
                </a:lnTo>
                <a:lnTo>
                  <a:pt x="78" y="6"/>
                </a:lnTo>
                <a:lnTo>
                  <a:pt x="78" y="7"/>
                </a:lnTo>
                <a:lnTo>
                  <a:pt x="79" y="7"/>
                </a:lnTo>
                <a:lnTo>
                  <a:pt x="79" y="9"/>
                </a:lnTo>
                <a:lnTo>
                  <a:pt x="80" y="9"/>
                </a:lnTo>
                <a:lnTo>
                  <a:pt x="81" y="9"/>
                </a:lnTo>
                <a:lnTo>
                  <a:pt x="82" y="9"/>
                </a:lnTo>
                <a:lnTo>
                  <a:pt x="83" y="9"/>
                </a:lnTo>
                <a:lnTo>
                  <a:pt x="83" y="10"/>
                </a:lnTo>
                <a:lnTo>
                  <a:pt x="84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8"/>
                </a:lnTo>
                <a:lnTo>
                  <a:pt x="89" y="8"/>
                </a:lnTo>
                <a:lnTo>
                  <a:pt x="89" y="6"/>
                </a:lnTo>
                <a:lnTo>
                  <a:pt x="90" y="6"/>
                </a:lnTo>
                <a:lnTo>
                  <a:pt x="89" y="6"/>
                </a:lnTo>
                <a:lnTo>
                  <a:pt x="90" y="5"/>
                </a:lnTo>
                <a:lnTo>
                  <a:pt x="90" y="4"/>
                </a:lnTo>
                <a:lnTo>
                  <a:pt x="91" y="4"/>
                </a:lnTo>
                <a:lnTo>
                  <a:pt x="92" y="4"/>
                </a:lnTo>
                <a:lnTo>
                  <a:pt x="92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6" y="1"/>
                </a:lnTo>
                <a:lnTo>
                  <a:pt x="98" y="2"/>
                </a:lnTo>
                <a:lnTo>
                  <a:pt x="99" y="2"/>
                </a:lnTo>
                <a:lnTo>
                  <a:pt x="100" y="3"/>
                </a:lnTo>
                <a:lnTo>
                  <a:pt x="101" y="2"/>
                </a:lnTo>
                <a:lnTo>
                  <a:pt x="102" y="2"/>
                </a:lnTo>
                <a:lnTo>
                  <a:pt x="104" y="3"/>
                </a:lnTo>
                <a:lnTo>
                  <a:pt x="105" y="2"/>
                </a:lnTo>
                <a:lnTo>
                  <a:pt x="106" y="3"/>
                </a:lnTo>
                <a:lnTo>
                  <a:pt x="107" y="3"/>
                </a:lnTo>
                <a:lnTo>
                  <a:pt x="107" y="2"/>
                </a:lnTo>
                <a:lnTo>
                  <a:pt x="108" y="3"/>
                </a:lnTo>
                <a:lnTo>
                  <a:pt x="109" y="2"/>
                </a:lnTo>
                <a:lnTo>
                  <a:pt x="110" y="3"/>
                </a:lnTo>
                <a:lnTo>
                  <a:pt x="110" y="4"/>
                </a:lnTo>
                <a:lnTo>
                  <a:pt x="111" y="4"/>
                </a:lnTo>
                <a:lnTo>
                  <a:pt x="111" y="5"/>
                </a:lnTo>
                <a:lnTo>
                  <a:pt x="113" y="5"/>
                </a:lnTo>
                <a:lnTo>
                  <a:pt x="113" y="6"/>
                </a:lnTo>
                <a:lnTo>
                  <a:pt x="114" y="6"/>
                </a:lnTo>
                <a:lnTo>
                  <a:pt x="115" y="6"/>
                </a:lnTo>
                <a:lnTo>
                  <a:pt x="117" y="7"/>
                </a:lnTo>
                <a:lnTo>
                  <a:pt x="129" y="15"/>
                </a:lnTo>
                <a:lnTo>
                  <a:pt x="137" y="20"/>
                </a:lnTo>
                <a:lnTo>
                  <a:pt x="139" y="21"/>
                </a:lnTo>
                <a:lnTo>
                  <a:pt x="139" y="22"/>
                </a:lnTo>
                <a:lnTo>
                  <a:pt x="156" y="32"/>
                </a:lnTo>
                <a:lnTo>
                  <a:pt x="157" y="32"/>
                </a:lnTo>
                <a:lnTo>
                  <a:pt x="157" y="33"/>
                </a:lnTo>
                <a:lnTo>
                  <a:pt x="157" y="34"/>
                </a:lnTo>
                <a:lnTo>
                  <a:pt x="154" y="38"/>
                </a:lnTo>
                <a:lnTo>
                  <a:pt x="154" y="40"/>
                </a:lnTo>
                <a:lnTo>
                  <a:pt x="154" y="43"/>
                </a:lnTo>
                <a:lnTo>
                  <a:pt x="153" y="45"/>
                </a:lnTo>
                <a:lnTo>
                  <a:pt x="153" y="49"/>
                </a:lnTo>
                <a:lnTo>
                  <a:pt x="152" y="49"/>
                </a:lnTo>
                <a:lnTo>
                  <a:pt x="153" y="49"/>
                </a:lnTo>
                <a:lnTo>
                  <a:pt x="153" y="51"/>
                </a:lnTo>
                <a:lnTo>
                  <a:pt x="153" y="52"/>
                </a:lnTo>
                <a:lnTo>
                  <a:pt x="152" y="55"/>
                </a:lnTo>
                <a:lnTo>
                  <a:pt x="151" y="60"/>
                </a:lnTo>
                <a:lnTo>
                  <a:pt x="151" y="66"/>
                </a:lnTo>
                <a:lnTo>
                  <a:pt x="151" y="70"/>
                </a:lnTo>
                <a:lnTo>
                  <a:pt x="152" y="78"/>
                </a:lnTo>
                <a:lnTo>
                  <a:pt x="154" y="89"/>
                </a:lnTo>
                <a:lnTo>
                  <a:pt x="154" y="94"/>
                </a:lnTo>
                <a:lnTo>
                  <a:pt x="155" y="100"/>
                </a:lnTo>
                <a:lnTo>
                  <a:pt x="156" y="104"/>
                </a:lnTo>
                <a:lnTo>
                  <a:pt x="155" y="109"/>
                </a:lnTo>
                <a:lnTo>
                  <a:pt x="153" y="116"/>
                </a:lnTo>
                <a:lnTo>
                  <a:pt x="150" y="122"/>
                </a:lnTo>
                <a:lnTo>
                  <a:pt x="147" y="128"/>
                </a:lnTo>
                <a:lnTo>
                  <a:pt x="147" y="129"/>
                </a:lnTo>
                <a:lnTo>
                  <a:pt x="146" y="129"/>
                </a:lnTo>
                <a:lnTo>
                  <a:pt x="145" y="129"/>
                </a:lnTo>
                <a:lnTo>
                  <a:pt x="145" y="130"/>
                </a:lnTo>
                <a:lnTo>
                  <a:pt x="142" y="131"/>
                </a:lnTo>
                <a:lnTo>
                  <a:pt x="139" y="132"/>
                </a:lnTo>
                <a:lnTo>
                  <a:pt x="138" y="132"/>
                </a:lnTo>
                <a:lnTo>
                  <a:pt x="134" y="135"/>
                </a:lnTo>
                <a:lnTo>
                  <a:pt x="131" y="138"/>
                </a:lnTo>
                <a:lnTo>
                  <a:pt x="130" y="141"/>
                </a:lnTo>
                <a:lnTo>
                  <a:pt x="129" y="142"/>
                </a:lnTo>
                <a:lnTo>
                  <a:pt x="129" y="144"/>
                </a:lnTo>
                <a:lnTo>
                  <a:pt x="128" y="145"/>
                </a:lnTo>
                <a:lnTo>
                  <a:pt x="128" y="146"/>
                </a:lnTo>
                <a:lnTo>
                  <a:pt x="127" y="147"/>
                </a:lnTo>
                <a:lnTo>
                  <a:pt x="127" y="148"/>
                </a:lnTo>
                <a:lnTo>
                  <a:pt x="126" y="148"/>
                </a:lnTo>
                <a:lnTo>
                  <a:pt x="126" y="149"/>
                </a:lnTo>
                <a:lnTo>
                  <a:pt x="125" y="150"/>
                </a:lnTo>
                <a:lnTo>
                  <a:pt x="124" y="150"/>
                </a:lnTo>
                <a:lnTo>
                  <a:pt x="123" y="151"/>
                </a:lnTo>
                <a:lnTo>
                  <a:pt x="124" y="152"/>
                </a:lnTo>
                <a:lnTo>
                  <a:pt x="123" y="154"/>
                </a:lnTo>
                <a:lnTo>
                  <a:pt x="123" y="155"/>
                </a:lnTo>
                <a:lnTo>
                  <a:pt x="122" y="156"/>
                </a:lnTo>
                <a:lnTo>
                  <a:pt x="122" y="158"/>
                </a:lnTo>
                <a:lnTo>
                  <a:pt x="120" y="158"/>
                </a:lnTo>
                <a:lnTo>
                  <a:pt x="119" y="159"/>
                </a:lnTo>
                <a:lnTo>
                  <a:pt x="121" y="160"/>
                </a:lnTo>
                <a:lnTo>
                  <a:pt x="121" y="163"/>
                </a:lnTo>
                <a:lnTo>
                  <a:pt x="120" y="166"/>
                </a:lnTo>
                <a:lnTo>
                  <a:pt x="120" y="168"/>
                </a:lnTo>
                <a:lnTo>
                  <a:pt x="119" y="170"/>
                </a:lnTo>
                <a:lnTo>
                  <a:pt x="119" y="171"/>
                </a:lnTo>
                <a:lnTo>
                  <a:pt x="118" y="172"/>
                </a:lnTo>
                <a:lnTo>
                  <a:pt x="117" y="174"/>
                </a:lnTo>
                <a:lnTo>
                  <a:pt x="116" y="175"/>
                </a:lnTo>
                <a:lnTo>
                  <a:pt x="116" y="176"/>
                </a:lnTo>
                <a:lnTo>
                  <a:pt x="116" y="177"/>
                </a:lnTo>
                <a:lnTo>
                  <a:pt x="115" y="176"/>
                </a:lnTo>
                <a:lnTo>
                  <a:pt x="116" y="175"/>
                </a:lnTo>
                <a:lnTo>
                  <a:pt x="115" y="174"/>
                </a:lnTo>
                <a:lnTo>
                  <a:pt x="114" y="174"/>
                </a:lnTo>
                <a:lnTo>
                  <a:pt x="113" y="175"/>
                </a:lnTo>
                <a:lnTo>
                  <a:pt x="113" y="176"/>
                </a:lnTo>
                <a:lnTo>
                  <a:pt x="113" y="177"/>
                </a:lnTo>
                <a:lnTo>
                  <a:pt x="113" y="178"/>
                </a:lnTo>
                <a:lnTo>
                  <a:pt x="114" y="178"/>
                </a:lnTo>
                <a:lnTo>
                  <a:pt x="114" y="179"/>
                </a:lnTo>
                <a:lnTo>
                  <a:pt x="113" y="179"/>
                </a:lnTo>
                <a:lnTo>
                  <a:pt x="113" y="180"/>
                </a:lnTo>
                <a:lnTo>
                  <a:pt x="112" y="181"/>
                </a:lnTo>
                <a:lnTo>
                  <a:pt x="111" y="184"/>
                </a:lnTo>
                <a:lnTo>
                  <a:pt x="110" y="186"/>
                </a:lnTo>
                <a:lnTo>
                  <a:pt x="108" y="190"/>
                </a:lnTo>
                <a:lnTo>
                  <a:pt x="107" y="192"/>
                </a:lnTo>
                <a:lnTo>
                  <a:pt x="107" y="193"/>
                </a:lnTo>
                <a:lnTo>
                  <a:pt x="107" y="194"/>
                </a:lnTo>
                <a:lnTo>
                  <a:pt x="105" y="197"/>
                </a:lnTo>
                <a:lnTo>
                  <a:pt x="105" y="199"/>
                </a:lnTo>
                <a:lnTo>
                  <a:pt x="103" y="200"/>
                </a:lnTo>
                <a:lnTo>
                  <a:pt x="103" y="201"/>
                </a:lnTo>
                <a:lnTo>
                  <a:pt x="102" y="202"/>
                </a:lnTo>
                <a:lnTo>
                  <a:pt x="102" y="201"/>
                </a:lnTo>
                <a:lnTo>
                  <a:pt x="102" y="200"/>
                </a:lnTo>
                <a:lnTo>
                  <a:pt x="101" y="200"/>
                </a:lnTo>
                <a:lnTo>
                  <a:pt x="100" y="200"/>
                </a:lnTo>
                <a:lnTo>
                  <a:pt x="100" y="201"/>
                </a:lnTo>
                <a:lnTo>
                  <a:pt x="100" y="202"/>
                </a:lnTo>
                <a:lnTo>
                  <a:pt x="100" y="203"/>
                </a:lnTo>
                <a:lnTo>
                  <a:pt x="99" y="203"/>
                </a:lnTo>
                <a:lnTo>
                  <a:pt x="98" y="203"/>
                </a:lnTo>
                <a:lnTo>
                  <a:pt x="97" y="203"/>
                </a:lnTo>
                <a:lnTo>
                  <a:pt x="96" y="203"/>
                </a:lnTo>
                <a:lnTo>
                  <a:pt x="96" y="204"/>
                </a:lnTo>
                <a:lnTo>
                  <a:pt x="95" y="204"/>
                </a:lnTo>
                <a:lnTo>
                  <a:pt x="96" y="204"/>
                </a:lnTo>
                <a:lnTo>
                  <a:pt x="95" y="205"/>
                </a:lnTo>
                <a:lnTo>
                  <a:pt x="96" y="205"/>
                </a:lnTo>
                <a:lnTo>
                  <a:pt x="96" y="203"/>
                </a:lnTo>
                <a:lnTo>
                  <a:pt x="97" y="204"/>
                </a:lnTo>
                <a:lnTo>
                  <a:pt x="98" y="203"/>
                </a:lnTo>
                <a:lnTo>
                  <a:pt x="99" y="203"/>
                </a:lnTo>
                <a:lnTo>
                  <a:pt x="98" y="204"/>
                </a:lnTo>
                <a:lnTo>
                  <a:pt x="97" y="206"/>
                </a:lnTo>
                <a:lnTo>
                  <a:pt x="96" y="208"/>
                </a:lnTo>
                <a:lnTo>
                  <a:pt x="96" y="209"/>
                </a:lnTo>
                <a:lnTo>
                  <a:pt x="95" y="210"/>
                </a:lnTo>
                <a:lnTo>
                  <a:pt x="95" y="209"/>
                </a:lnTo>
                <a:lnTo>
                  <a:pt x="94" y="209"/>
                </a:lnTo>
                <a:lnTo>
                  <a:pt x="93" y="211"/>
                </a:lnTo>
                <a:lnTo>
                  <a:pt x="92" y="212"/>
                </a:lnTo>
                <a:lnTo>
                  <a:pt x="92" y="213"/>
                </a:lnTo>
                <a:lnTo>
                  <a:pt x="91" y="214"/>
                </a:lnTo>
                <a:lnTo>
                  <a:pt x="91" y="213"/>
                </a:lnTo>
                <a:lnTo>
                  <a:pt x="90" y="213"/>
                </a:lnTo>
                <a:lnTo>
                  <a:pt x="89" y="216"/>
                </a:lnTo>
                <a:lnTo>
                  <a:pt x="88" y="216"/>
                </a:lnTo>
                <a:lnTo>
                  <a:pt x="89" y="215"/>
                </a:lnTo>
                <a:lnTo>
                  <a:pt x="88" y="214"/>
                </a:lnTo>
                <a:lnTo>
                  <a:pt x="87" y="213"/>
                </a:lnTo>
                <a:lnTo>
                  <a:pt x="87" y="212"/>
                </a:lnTo>
                <a:lnTo>
                  <a:pt x="87" y="213"/>
                </a:lnTo>
                <a:lnTo>
                  <a:pt x="87" y="214"/>
                </a:lnTo>
                <a:lnTo>
                  <a:pt x="86" y="214"/>
                </a:lnTo>
                <a:lnTo>
                  <a:pt x="85" y="215"/>
                </a:lnTo>
                <a:lnTo>
                  <a:pt x="84" y="215"/>
                </a:lnTo>
                <a:lnTo>
                  <a:pt x="85" y="215"/>
                </a:lnTo>
                <a:lnTo>
                  <a:pt x="84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0" y="217"/>
                </a:lnTo>
                <a:lnTo>
                  <a:pt x="79" y="218"/>
                </a:lnTo>
                <a:lnTo>
                  <a:pt x="79" y="219"/>
                </a:lnTo>
                <a:lnTo>
                  <a:pt x="79" y="220"/>
                </a:lnTo>
                <a:lnTo>
                  <a:pt x="78" y="221"/>
                </a:lnTo>
                <a:lnTo>
                  <a:pt x="77" y="223"/>
                </a:lnTo>
                <a:lnTo>
                  <a:pt x="76" y="223"/>
                </a:lnTo>
                <a:lnTo>
                  <a:pt x="76" y="224"/>
                </a:lnTo>
                <a:lnTo>
                  <a:pt x="76" y="226"/>
                </a:lnTo>
                <a:lnTo>
                  <a:pt x="76" y="228"/>
                </a:lnTo>
                <a:lnTo>
                  <a:pt x="76" y="229"/>
                </a:lnTo>
                <a:lnTo>
                  <a:pt x="76" y="231"/>
                </a:lnTo>
                <a:lnTo>
                  <a:pt x="74" y="232"/>
                </a:lnTo>
                <a:lnTo>
                  <a:pt x="73" y="237"/>
                </a:lnTo>
                <a:lnTo>
                  <a:pt x="70" y="239"/>
                </a:lnTo>
                <a:lnTo>
                  <a:pt x="69" y="240"/>
                </a:lnTo>
                <a:lnTo>
                  <a:pt x="67" y="242"/>
                </a:lnTo>
                <a:lnTo>
                  <a:pt x="65" y="245"/>
                </a:lnTo>
                <a:lnTo>
                  <a:pt x="65" y="247"/>
                </a:lnTo>
                <a:lnTo>
                  <a:pt x="65" y="248"/>
                </a:lnTo>
                <a:lnTo>
                  <a:pt x="65" y="250"/>
                </a:lnTo>
                <a:lnTo>
                  <a:pt x="64" y="250"/>
                </a:lnTo>
                <a:lnTo>
                  <a:pt x="64" y="249"/>
                </a:lnTo>
                <a:lnTo>
                  <a:pt x="64" y="248"/>
                </a:lnTo>
                <a:lnTo>
                  <a:pt x="63" y="249"/>
                </a:lnTo>
                <a:lnTo>
                  <a:pt x="62" y="248"/>
                </a:lnTo>
                <a:lnTo>
                  <a:pt x="61" y="246"/>
                </a:lnTo>
                <a:lnTo>
                  <a:pt x="59" y="246"/>
                </a:lnTo>
                <a:lnTo>
                  <a:pt x="58" y="245"/>
                </a:lnTo>
                <a:lnTo>
                  <a:pt x="57" y="245"/>
                </a:lnTo>
                <a:lnTo>
                  <a:pt x="56" y="244"/>
                </a:lnTo>
                <a:lnTo>
                  <a:pt x="55" y="244"/>
                </a:lnTo>
                <a:lnTo>
                  <a:pt x="54" y="245"/>
                </a:lnTo>
                <a:lnTo>
                  <a:pt x="53" y="245"/>
                </a:lnTo>
                <a:lnTo>
                  <a:pt x="52" y="245"/>
                </a:lnTo>
                <a:lnTo>
                  <a:pt x="51" y="245"/>
                </a:lnTo>
                <a:lnTo>
                  <a:pt x="51" y="246"/>
                </a:lnTo>
                <a:lnTo>
                  <a:pt x="51" y="245"/>
                </a:lnTo>
                <a:lnTo>
                  <a:pt x="51" y="246"/>
                </a:lnTo>
                <a:lnTo>
                  <a:pt x="50" y="245"/>
                </a:lnTo>
                <a:lnTo>
                  <a:pt x="49" y="245"/>
                </a:lnTo>
                <a:lnTo>
                  <a:pt x="49" y="246"/>
                </a:lnTo>
                <a:lnTo>
                  <a:pt x="49" y="245"/>
                </a:lnTo>
                <a:lnTo>
                  <a:pt x="48" y="245"/>
                </a:lnTo>
                <a:lnTo>
                  <a:pt x="47" y="245"/>
                </a:lnTo>
                <a:lnTo>
                  <a:pt x="46" y="245"/>
                </a:lnTo>
                <a:lnTo>
                  <a:pt x="47" y="245"/>
                </a:lnTo>
                <a:lnTo>
                  <a:pt x="46" y="245"/>
                </a:lnTo>
                <a:lnTo>
                  <a:pt x="45" y="245"/>
                </a:lnTo>
                <a:lnTo>
                  <a:pt x="45" y="244"/>
                </a:lnTo>
                <a:lnTo>
                  <a:pt x="44" y="245"/>
                </a:lnTo>
                <a:lnTo>
                  <a:pt x="43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4"/>
                </a:lnTo>
                <a:lnTo>
                  <a:pt x="39" y="243"/>
                </a:lnTo>
                <a:lnTo>
                  <a:pt x="39" y="244"/>
                </a:lnTo>
                <a:lnTo>
                  <a:pt x="38" y="243"/>
                </a:lnTo>
                <a:lnTo>
                  <a:pt x="36" y="242"/>
                </a:lnTo>
                <a:lnTo>
                  <a:pt x="35" y="243"/>
                </a:lnTo>
                <a:lnTo>
                  <a:pt x="35" y="242"/>
                </a:lnTo>
                <a:lnTo>
                  <a:pt x="34" y="242"/>
                </a:lnTo>
                <a:lnTo>
                  <a:pt x="33" y="242"/>
                </a:lnTo>
                <a:lnTo>
                  <a:pt x="32" y="242"/>
                </a:lnTo>
                <a:lnTo>
                  <a:pt x="31" y="244"/>
                </a:lnTo>
                <a:lnTo>
                  <a:pt x="30" y="244"/>
                </a:lnTo>
                <a:lnTo>
                  <a:pt x="29" y="243"/>
                </a:lnTo>
                <a:lnTo>
                  <a:pt x="29" y="242"/>
                </a:lnTo>
                <a:lnTo>
                  <a:pt x="28" y="242"/>
                </a:lnTo>
                <a:lnTo>
                  <a:pt x="27" y="241"/>
                </a:lnTo>
                <a:lnTo>
                  <a:pt x="27" y="242"/>
                </a:lnTo>
                <a:lnTo>
                  <a:pt x="26" y="241"/>
                </a:lnTo>
                <a:lnTo>
                  <a:pt x="25" y="242"/>
                </a:lnTo>
                <a:lnTo>
                  <a:pt x="24" y="241"/>
                </a:lnTo>
                <a:lnTo>
                  <a:pt x="23" y="242"/>
                </a:lnTo>
                <a:lnTo>
                  <a:pt x="23" y="241"/>
                </a:lnTo>
                <a:lnTo>
                  <a:pt x="22" y="242"/>
                </a:lnTo>
                <a:lnTo>
                  <a:pt x="21" y="241"/>
                </a:lnTo>
                <a:lnTo>
                  <a:pt x="21" y="240"/>
                </a:lnTo>
                <a:lnTo>
                  <a:pt x="21" y="239"/>
                </a:lnTo>
                <a:lnTo>
                  <a:pt x="19" y="239"/>
                </a:lnTo>
                <a:lnTo>
                  <a:pt x="18" y="239"/>
                </a:lnTo>
                <a:lnTo>
                  <a:pt x="17" y="239"/>
                </a:lnTo>
                <a:lnTo>
                  <a:pt x="16" y="239"/>
                </a:lnTo>
                <a:lnTo>
                  <a:pt x="15" y="239"/>
                </a:lnTo>
                <a:lnTo>
                  <a:pt x="15" y="238"/>
                </a:lnTo>
                <a:lnTo>
                  <a:pt x="15" y="237"/>
                </a:lnTo>
                <a:lnTo>
                  <a:pt x="14" y="238"/>
                </a:lnTo>
                <a:lnTo>
                  <a:pt x="14" y="237"/>
                </a:lnTo>
                <a:lnTo>
                  <a:pt x="13" y="237"/>
                </a:lnTo>
                <a:lnTo>
                  <a:pt x="13" y="236"/>
                </a:lnTo>
                <a:lnTo>
                  <a:pt x="12" y="236"/>
                </a:lnTo>
                <a:lnTo>
                  <a:pt x="12" y="237"/>
                </a:lnTo>
                <a:lnTo>
                  <a:pt x="11" y="237"/>
                </a:lnTo>
                <a:lnTo>
                  <a:pt x="11" y="236"/>
                </a:lnTo>
                <a:lnTo>
                  <a:pt x="12" y="236"/>
                </a:lnTo>
                <a:lnTo>
                  <a:pt x="12" y="235"/>
                </a:lnTo>
                <a:lnTo>
                  <a:pt x="11" y="235"/>
                </a:lnTo>
                <a:lnTo>
                  <a:pt x="10" y="235"/>
                </a:lnTo>
                <a:lnTo>
                  <a:pt x="11" y="233"/>
                </a:lnTo>
                <a:lnTo>
                  <a:pt x="10" y="232"/>
                </a:lnTo>
                <a:lnTo>
                  <a:pt x="11" y="232"/>
                </a:lnTo>
                <a:lnTo>
                  <a:pt x="11" y="231"/>
                </a:lnTo>
                <a:lnTo>
                  <a:pt x="10" y="230"/>
                </a:lnTo>
                <a:lnTo>
                  <a:pt x="11" y="229"/>
                </a:lnTo>
                <a:lnTo>
                  <a:pt x="11" y="228"/>
                </a:lnTo>
                <a:lnTo>
                  <a:pt x="11" y="227"/>
                </a:lnTo>
                <a:lnTo>
                  <a:pt x="12" y="227"/>
                </a:lnTo>
                <a:lnTo>
                  <a:pt x="12" y="226"/>
                </a:lnTo>
                <a:lnTo>
                  <a:pt x="11" y="226"/>
                </a:lnTo>
                <a:lnTo>
                  <a:pt x="11" y="225"/>
                </a:lnTo>
                <a:lnTo>
                  <a:pt x="10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3"/>
                </a:lnTo>
                <a:lnTo>
                  <a:pt x="11" y="220"/>
                </a:lnTo>
                <a:lnTo>
                  <a:pt x="10" y="220"/>
                </a:lnTo>
                <a:lnTo>
                  <a:pt x="11" y="219"/>
                </a:lnTo>
                <a:lnTo>
                  <a:pt x="12" y="219"/>
                </a:lnTo>
                <a:lnTo>
                  <a:pt x="10" y="218"/>
                </a:lnTo>
                <a:lnTo>
                  <a:pt x="10" y="219"/>
                </a:lnTo>
                <a:lnTo>
                  <a:pt x="9" y="219"/>
                </a:lnTo>
                <a:lnTo>
                  <a:pt x="9" y="218"/>
                </a:lnTo>
                <a:lnTo>
                  <a:pt x="9" y="217"/>
                </a:lnTo>
                <a:lnTo>
                  <a:pt x="9" y="216"/>
                </a:lnTo>
                <a:lnTo>
                  <a:pt x="9" y="215"/>
                </a:lnTo>
                <a:lnTo>
                  <a:pt x="9" y="214"/>
                </a:lnTo>
                <a:lnTo>
                  <a:pt x="9" y="215"/>
                </a:lnTo>
                <a:lnTo>
                  <a:pt x="9" y="214"/>
                </a:lnTo>
                <a:lnTo>
                  <a:pt x="8" y="214"/>
                </a:lnTo>
                <a:lnTo>
                  <a:pt x="7" y="213"/>
                </a:lnTo>
                <a:lnTo>
                  <a:pt x="6" y="213"/>
                </a:lnTo>
                <a:lnTo>
                  <a:pt x="5" y="213"/>
                </a:lnTo>
                <a:lnTo>
                  <a:pt x="4" y="213"/>
                </a:lnTo>
                <a:lnTo>
                  <a:pt x="5" y="213"/>
                </a:lnTo>
                <a:lnTo>
                  <a:pt x="4" y="213"/>
                </a:lnTo>
                <a:lnTo>
                  <a:pt x="3" y="213"/>
                </a:lnTo>
                <a:lnTo>
                  <a:pt x="3" y="212"/>
                </a:lnTo>
                <a:lnTo>
                  <a:pt x="2" y="212"/>
                </a:lnTo>
                <a:lnTo>
                  <a:pt x="1" y="210"/>
                </a:lnTo>
                <a:lnTo>
                  <a:pt x="0" y="211"/>
                </a:lnTo>
                <a:close/>
                <a:moveTo>
                  <a:pt x="97" y="203"/>
                </a:moveTo>
                <a:lnTo>
                  <a:pt x="98" y="203"/>
                </a:lnTo>
                <a:lnTo>
                  <a:pt x="97" y="203"/>
                </a:lnTo>
                <a:close/>
                <a:moveTo>
                  <a:pt x="105" y="199"/>
                </a:moveTo>
                <a:lnTo>
                  <a:pt x="105" y="198"/>
                </a:lnTo>
                <a:lnTo>
                  <a:pt x="105" y="199"/>
                </a:lnTo>
                <a:close/>
                <a:moveTo>
                  <a:pt x="107" y="193"/>
                </a:moveTo>
                <a:lnTo>
                  <a:pt x="108" y="193"/>
                </a:lnTo>
                <a:lnTo>
                  <a:pt x="107" y="193"/>
                </a:lnTo>
                <a:close/>
                <a:moveTo>
                  <a:pt x="115" y="180"/>
                </a:moveTo>
                <a:lnTo>
                  <a:pt x="116" y="180"/>
                </a:lnTo>
                <a:lnTo>
                  <a:pt x="115" y="180"/>
                </a:lnTo>
                <a:close/>
              </a:path>
            </a:pathLst>
          </a:custGeom>
          <a:solidFill>
            <a:srgbClr val="D0F5D5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0" name="Freeform 253"/>
          <p:cNvSpPr>
            <a:spLocks/>
          </p:cNvSpPr>
          <p:nvPr/>
        </p:nvSpPr>
        <p:spPr bwMode="auto">
          <a:xfrm>
            <a:off x="3643313" y="1857375"/>
            <a:ext cx="2036762" cy="1401763"/>
          </a:xfrm>
          <a:custGeom>
            <a:avLst/>
            <a:gdLst>
              <a:gd name="T0" fmla="*/ 2147483647 w 1260"/>
              <a:gd name="T1" fmla="*/ 2147483647 h 883"/>
              <a:gd name="T2" fmla="*/ 2147483647 w 1260"/>
              <a:gd name="T3" fmla="*/ 2147483647 h 883"/>
              <a:gd name="T4" fmla="*/ 2147483647 w 1260"/>
              <a:gd name="T5" fmla="*/ 2147483647 h 883"/>
              <a:gd name="T6" fmla="*/ 2147483647 w 1260"/>
              <a:gd name="T7" fmla="*/ 2147483647 h 883"/>
              <a:gd name="T8" fmla="*/ 2147483647 w 1260"/>
              <a:gd name="T9" fmla="*/ 2147483647 h 883"/>
              <a:gd name="T10" fmla="*/ 2147483647 w 1260"/>
              <a:gd name="T11" fmla="*/ 2147483647 h 883"/>
              <a:gd name="T12" fmla="*/ 2147483647 w 1260"/>
              <a:gd name="T13" fmla="*/ 2147483647 h 883"/>
              <a:gd name="T14" fmla="*/ 2147483647 w 1260"/>
              <a:gd name="T15" fmla="*/ 2147483647 h 883"/>
              <a:gd name="T16" fmla="*/ 2147483647 w 1260"/>
              <a:gd name="T17" fmla="*/ 2147483647 h 883"/>
              <a:gd name="T18" fmla="*/ 2147483647 w 1260"/>
              <a:gd name="T19" fmla="*/ 2147483647 h 883"/>
              <a:gd name="T20" fmla="*/ 2147483647 w 1260"/>
              <a:gd name="T21" fmla="*/ 2147483647 h 883"/>
              <a:gd name="T22" fmla="*/ 2147483647 w 1260"/>
              <a:gd name="T23" fmla="*/ 2147483647 h 883"/>
              <a:gd name="T24" fmla="*/ 2147483647 w 1260"/>
              <a:gd name="T25" fmla="*/ 2147483647 h 883"/>
              <a:gd name="T26" fmla="*/ 2147483647 w 1260"/>
              <a:gd name="T27" fmla="*/ 2147483647 h 883"/>
              <a:gd name="T28" fmla="*/ 2147483647 w 1260"/>
              <a:gd name="T29" fmla="*/ 2147483647 h 883"/>
              <a:gd name="T30" fmla="*/ 2147483647 w 1260"/>
              <a:gd name="T31" fmla="*/ 2147483647 h 883"/>
              <a:gd name="T32" fmla="*/ 2147483647 w 1260"/>
              <a:gd name="T33" fmla="*/ 2147483647 h 883"/>
              <a:gd name="T34" fmla="*/ 2147483647 w 1260"/>
              <a:gd name="T35" fmla="*/ 2147483647 h 883"/>
              <a:gd name="T36" fmla="*/ 2147483647 w 1260"/>
              <a:gd name="T37" fmla="*/ 2147483647 h 883"/>
              <a:gd name="T38" fmla="*/ 2147483647 w 1260"/>
              <a:gd name="T39" fmla="*/ 2147483647 h 883"/>
              <a:gd name="T40" fmla="*/ 2147483647 w 1260"/>
              <a:gd name="T41" fmla="*/ 2147483647 h 883"/>
              <a:gd name="T42" fmla="*/ 2147483647 w 1260"/>
              <a:gd name="T43" fmla="*/ 2147483647 h 883"/>
              <a:gd name="T44" fmla="*/ 2147483647 w 1260"/>
              <a:gd name="T45" fmla="*/ 2147483647 h 883"/>
              <a:gd name="T46" fmla="*/ 2147483647 w 1260"/>
              <a:gd name="T47" fmla="*/ 2147483647 h 883"/>
              <a:gd name="T48" fmla="*/ 2147483647 w 1260"/>
              <a:gd name="T49" fmla="*/ 2147483647 h 883"/>
              <a:gd name="T50" fmla="*/ 2147483647 w 1260"/>
              <a:gd name="T51" fmla="*/ 2147483647 h 883"/>
              <a:gd name="T52" fmla="*/ 2147483647 w 1260"/>
              <a:gd name="T53" fmla="*/ 2147483647 h 883"/>
              <a:gd name="T54" fmla="*/ 2147483647 w 1260"/>
              <a:gd name="T55" fmla="*/ 2147483647 h 883"/>
              <a:gd name="T56" fmla="*/ 2147483647 w 1260"/>
              <a:gd name="T57" fmla="*/ 2147483647 h 883"/>
              <a:gd name="T58" fmla="*/ 2147483647 w 1260"/>
              <a:gd name="T59" fmla="*/ 2147483647 h 883"/>
              <a:gd name="T60" fmla="*/ 2147483647 w 1260"/>
              <a:gd name="T61" fmla="*/ 2147483647 h 883"/>
              <a:gd name="T62" fmla="*/ 2147483647 w 1260"/>
              <a:gd name="T63" fmla="*/ 2147483647 h 883"/>
              <a:gd name="T64" fmla="*/ 2147483647 w 1260"/>
              <a:gd name="T65" fmla="*/ 2147483647 h 883"/>
              <a:gd name="T66" fmla="*/ 2147483647 w 1260"/>
              <a:gd name="T67" fmla="*/ 2147483647 h 883"/>
              <a:gd name="T68" fmla="*/ 2147483647 w 1260"/>
              <a:gd name="T69" fmla="*/ 2147483647 h 883"/>
              <a:gd name="T70" fmla="*/ 2147483647 w 1260"/>
              <a:gd name="T71" fmla="*/ 2147483647 h 883"/>
              <a:gd name="T72" fmla="*/ 2147483647 w 1260"/>
              <a:gd name="T73" fmla="*/ 2147483647 h 883"/>
              <a:gd name="T74" fmla="*/ 2147483647 w 1260"/>
              <a:gd name="T75" fmla="*/ 2147483647 h 883"/>
              <a:gd name="T76" fmla="*/ 2147483647 w 1260"/>
              <a:gd name="T77" fmla="*/ 2147483647 h 883"/>
              <a:gd name="T78" fmla="*/ 2147483647 w 1260"/>
              <a:gd name="T79" fmla="*/ 2147483647 h 883"/>
              <a:gd name="T80" fmla="*/ 2147483647 w 1260"/>
              <a:gd name="T81" fmla="*/ 2147483647 h 883"/>
              <a:gd name="T82" fmla="*/ 2147483647 w 1260"/>
              <a:gd name="T83" fmla="*/ 2147483647 h 883"/>
              <a:gd name="T84" fmla="*/ 2147483647 w 1260"/>
              <a:gd name="T85" fmla="*/ 2147483647 h 883"/>
              <a:gd name="T86" fmla="*/ 2147483647 w 1260"/>
              <a:gd name="T87" fmla="*/ 2147483647 h 883"/>
              <a:gd name="T88" fmla="*/ 2147483647 w 1260"/>
              <a:gd name="T89" fmla="*/ 2147483647 h 883"/>
              <a:gd name="T90" fmla="*/ 2147483647 w 1260"/>
              <a:gd name="T91" fmla="*/ 2147483647 h 883"/>
              <a:gd name="T92" fmla="*/ 2147483647 w 1260"/>
              <a:gd name="T93" fmla="*/ 2147483647 h 883"/>
              <a:gd name="T94" fmla="*/ 2147483647 w 1260"/>
              <a:gd name="T95" fmla="*/ 2147483647 h 883"/>
              <a:gd name="T96" fmla="*/ 2147483647 w 1260"/>
              <a:gd name="T97" fmla="*/ 2147483647 h 883"/>
              <a:gd name="T98" fmla="*/ 2147483647 w 1260"/>
              <a:gd name="T99" fmla="*/ 2147483647 h 883"/>
              <a:gd name="T100" fmla="*/ 2147483647 w 1260"/>
              <a:gd name="T101" fmla="*/ 2147483647 h 883"/>
              <a:gd name="T102" fmla="*/ 2147483647 w 1260"/>
              <a:gd name="T103" fmla="*/ 2147483647 h 883"/>
              <a:gd name="T104" fmla="*/ 2147483647 w 1260"/>
              <a:gd name="T105" fmla="*/ 2147483647 h 883"/>
              <a:gd name="T106" fmla="*/ 2147483647 w 1260"/>
              <a:gd name="T107" fmla="*/ 2147483647 h 883"/>
              <a:gd name="T108" fmla="*/ 2147483647 w 1260"/>
              <a:gd name="T109" fmla="*/ 2147483647 h 883"/>
              <a:gd name="T110" fmla="*/ 2147483647 w 1260"/>
              <a:gd name="T111" fmla="*/ 2147483647 h 883"/>
              <a:gd name="T112" fmla="*/ 2147483647 w 1260"/>
              <a:gd name="T113" fmla="*/ 2147483647 h 883"/>
              <a:gd name="T114" fmla="*/ 2147483647 w 1260"/>
              <a:gd name="T115" fmla="*/ 2147483647 h 883"/>
              <a:gd name="T116" fmla="*/ 2147483647 w 1260"/>
              <a:gd name="T117" fmla="*/ 2147483647 h 883"/>
              <a:gd name="T118" fmla="*/ 2147483647 w 1260"/>
              <a:gd name="T119" fmla="*/ 2147483647 h 883"/>
              <a:gd name="T120" fmla="*/ 2147483647 w 1260"/>
              <a:gd name="T121" fmla="*/ 2147483647 h 883"/>
              <a:gd name="T122" fmla="*/ 2147483647 w 1260"/>
              <a:gd name="T123" fmla="*/ 2147483647 h 883"/>
              <a:gd name="T124" fmla="*/ 2147483647 w 1260"/>
              <a:gd name="T125" fmla="*/ 2147483647 h 8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0"/>
              <a:gd name="T190" fmla="*/ 0 h 883"/>
              <a:gd name="T191" fmla="*/ 1260 w 1260"/>
              <a:gd name="T192" fmla="*/ 883 h 8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0" h="883">
                <a:moveTo>
                  <a:pt x="0" y="685"/>
                </a:moveTo>
                <a:lnTo>
                  <a:pt x="1" y="684"/>
                </a:lnTo>
                <a:lnTo>
                  <a:pt x="2" y="683"/>
                </a:lnTo>
                <a:lnTo>
                  <a:pt x="5" y="680"/>
                </a:lnTo>
                <a:lnTo>
                  <a:pt x="5" y="678"/>
                </a:lnTo>
                <a:lnTo>
                  <a:pt x="5" y="677"/>
                </a:lnTo>
                <a:lnTo>
                  <a:pt x="5" y="676"/>
                </a:lnTo>
                <a:lnTo>
                  <a:pt x="5" y="675"/>
                </a:lnTo>
                <a:lnTo>
                  <a:pt x="5" y="674"/>
                </a:lnTo>
                <a:lnTo>
                  <a:pt x="4" y="673"/>
                </a:lnTo>
                <a:lnTo>
                  <a:pt x="4" y="672"/>
                </a:lnTo>
                <a:lnTo>
                  <a:pt x="5" y="670"/>
                </a:lnTo>
                <a:lnTo>
                  <a:pt x="6" y="669"/>
                </a:lnTo>
                <a:lnTo>
                  <a:pt x="6" y="667"/>
                </a:lnTo>
                <a:lnTo>
                  <a:pt x="7" y="667"/>
                </a:lnTo>
                <a:lnTo>
                  <a:pt x="7" y="665"/>
                </a:lnTo>
                <a:lnTo>
                  <a:pt x="8" y="665"/>
                </a:lnTo>
                <a:lnTo>
                  <a:pt x="8" y="664"/>
                </a:lnTo>
                <a:lnTo>
                  <a:pt x="9" y="663"/>
                </a:lnTo>
                <a:lnTo>
                  <a:pt x="10" y="663"/>
                </a:lnTo>
                <a:lnTo>
                  <a:pt x="11" y="660"/>
                </a:lnTo>
                <a:lnTo>
                  <a:pt x="12" y="659"/>
                </a:lnTo>
                <a:lnTo>
                  <a:pt x="14" y="657"/>
                </a:lnTo>
                <a:lnTo>
                  <a:pt x="16" y="657"/>
                </a:lnTo>
                <a:lnTo>
                  <a:pt x="17" y="657"/>
                </a:lnTo>
                <a:lnTo>
                  <a:pt x="17" y="656"/>
                </a:lnTo>
                <a:lnTo>
                  <a:pt x="18" y="655"/>
                </a:lnTo>
                <a:lnTo>
                  <a:pt x="21" y="653"/>
                </a:lnTo>
                <a:lnTo>
                  <a:pt x="22" y="653"/>
                </a:lnTo>
                <a:lnTo>
                  <a:pt x="23" y="653"/>
                </a:lnTo>
                <a:lnTo>
                  <a:pt x="23" y="652"/>
                </a:lnTo>
                <a:lnTo>
                  <a:pt x="25" y="652"/>
                </a:lnTo>
                <a:lnTo>
                  <a:pt x="26" y="651"/>
                </a:lnTo>
                <a:lnTo>
                  <a:pt x="27" y="651"/>
                </a:lnTo>
                <a:lnTo>
                  <a:pt x="28" y="650"/>
                </a:lnTo>
                <a:lnTo>
                  <a:pt x="31" y="650"/>
                </a:lnTo>
                <a:lnTo>
                  <a:pt x="31" y="649"/>
                </a:lnTo>
                <a:lnTo>
                  <a:pt x="31" y="648"/>
                </a:lnTo>
                <a:lnTo>
                  <a:pt x="32" y="647"/>
                </a:lnTo>
                <a:lnTo>
                  <a:pt x="34" y="647"/>
                </a:lnTo>
                <a:lnTo>
                  <a:pt x="35" y="647"/>
                </a:lnTo>
                <a:lnTo>
                  <a:pt x="36" y="647"/>
                </a:lnTo>
                <a:lnTo>
                  <a:pt x="37" y="646"/>
                </a:lnTo>
                <a:lnTo>
                  <a:pt x="40" y="646"/>
                </a:lnTo>
                <a:lnTo>
                  <a:pt x="41" y="646"/>
                </a:lnTo>
                <a:lnTo>
                  <a:pt x="41" y="645"/>
                </a:lnTo>
                <a:lnTo>
                  <a:pt x="42" y="645"/>
                </a:lnTo>
                <a:lnTo>
                  <a:pt x="43" y="646"/>
                </a:lnTo>
                <a:lnTo>
                  <a:pt x="43" y="645"/>
                </a:lnTo>
                <a:lnTo>
                  <a:pt x="43" y="644"/>
                </a:lnTo>
                <a:lnTo>
                  <a:pt x="44" y="644"/>
                </a:lnTo>
                <a:lnTo>
                  <a:pt x="45" y="643"/>
                </a:lnTo>
                <a:lnTo>
                  <a:pt x="44" y="642"/>
                </a:lnTo>
                <a:lnTo>
                  <a:pt x="45" y="641"/>
                </a:lnTo>
                <a:lnTo>
                  <a:pt x="45" y="642"/>
                </a:lnTo>
                <a:lnTo>
                  <a:pt x="46" y="642"/>
                </a:lnTo>
                <a:lnTo>
                  <a:pt x="47" y="641"/>
                </a:lnTo>
                <a:lnTo>
                  <a:pt x="48" y="640"/>
                </a:lnTo>
                <a:lnTo>
                  <a:pt x="48" y="639"/>
                </a:lnTo>
                <a:lnTo>
                  <a:pt x="48" y="637"/>
                </a:lnTo>
                <a:lnTo>
                  <a:pt x="49" y="636"/>
                </a:lnTo>
                <a:lnTo>
                  <a:pt x="48" y="634"/>
                </a:lnTo>
                <a:lnTo>
                  <a:pt x="49" y="634"/>
                </a:lnTo>
                <a:lnTo>
                  <a:pt x="50" y="634"/>
                </a:lnTo>
                <a:lnTo>
                  <a:pt x="49" y="632"/>
                </a:lnTo>
                <a:lnTo>
                  <a:pt x="48" y="632"/>
                </a:lnTo>
                <a:lnTo>
                  <a:pt x="48" y="630"/>
                </a:lnTo>
                <a:lnTo>
                  <a:pt x="47" y="630"/>
                </a:lnTo>
                <a:lnTo>
                  <a:pt x="47" y="627"/>
                </a:lnTo>
                <a:lnTo>
                  <a:pt x="46" y="628"/>
                </a:lnTo>
                <a:lnTo>
                  <a:pt x="46" y="627"/>
                </a:lnTo>
                <a:lnTo>
                  <a:pt x="46" y="625"/>
                </a:lnTo>
                <a:lnTo>
                  <a:pt x="45" y="625"/>
                </a:lnTo>
                <a:lnTo>
                  <a:pt x="46" y="625"/>
                </a:lnTo>
                <a:lnTo>
                  <a:pt x="45" y="624"/>
                </a:lnTo>
                <a:lnTo>
                  <a:pt x="44" y="622"/>
                </a:lnTo>
                <a:lnTo>
                  <a:pt x="43" y="621"/>
                </a:lnTo>
                <a:lnTo>
                  <a:pt x="43" y="620"/>
                </a:lnTo>
                <a:lnTo>
                  <a:pt x="42" y="620"/>
                </a:lnTo>
                <a:lnTo>
                  <a:pt x="42" y="619"/>
                </a:lnTo>
                <a:lnTo>
                  <a:pt x="42" y="618"/>
                </a:lnTo>
                <a:lnTo>
                  <a:pt x="42" y="617"/>
                </a:lnTo>
                <a:lnTo>
                  <a:pt x="40" y="614"/>
                </a:lnTo>
                <a:lnTo>
                  <a:pt x="40" y="613"/>
                </a:lnTo>
                <a:lnTo>
                  <a:pt x="40" y="611"/>
                </a:lnTo>
                <a:lnTo>
                  <a:pt x="41" y="610"/>
                </a:lnTo>
                <a:lnTo>
                  <a:pt x="40" y="609"/>
                </a:lnTo>
                <a:lnTo>
                  <a:pt x="41" y="608"/>
                </a:lnTo>
                <a:lnTo>
                  <a:pt x="40" y="605"/>
                </a:lnTo>
                <a:lnTo>
                  <a:pt x="41" y="605"/>
                </a:lnTo>
                <a:lnTo>
                  <a:pt x="42" y="605"/>
                </a:lnTo>
                <a:lnTo>
                  <a:pt x="43" y="604"/>
                </a:lnTo>
                <a:lnTo>
                  <a:pt x="44" y="603"/>
                </a:lnTo>
                <a:lnTo>
                  <a:pt x="43" y="602"/>
                </a:lnTo>
                <a:lnTo>
                  <a:pt x="45" y="601"/>
                </a:lnTo>
                <a:lnTo>
                  <a:pt x="44" y="600"/>
                </a:lnTo>
                <a:lnTo>
                  <a:pt x="44" y="599"/>
                </a:lnTo>
                <a:lnTo>
                  <a:pt x="45" y="599"/>
                </a:lnTo>
                <a:lnTo>
                  <a:pt x="45" y="598"/>
                </a:lnTo>
                <a:lnTo>
                  <a:pt x="45" y="597"/>
                </a:lnTo>
                <a:lnTo>
                  <a:pt x="45" y="595"/>
                </a:lnTo>
                <a:lnTo>
                  <a:pt x="46" y="595"/>
                </a:lnTo>
                <a:lnTo>
                  <a:pt x="46" y="594"/>
                </a:lnTo>
                <a:lnTo>
                  <a:pt x="47" y="593"/>
                </a:lnTo>
                <a:lnTo>
                  <a:pt x="48" y="593"/>
                </a:lnTo>
                <a:lnTo>
                  <a:pt x="49" y="592"/>
                </a:lnTo>
                <a:lnTo>
                  <a:pt x="49" y="591"/>
                </a:lnTo>
                <a:lnTo>
                  <a:pt x="50" y="591"/>
                </a:lnTo>
                <a:lnTo>
                  <a:pt x="51" y="590"/>
                </a:lnTo>
                <a:lnTo>
                  <a:pt x="52" y="589"/>
                </a:lnTo>
                <a:lnTo>
                  <a:pt x="53" y="588"/>
                </a:lnTo>
                <a:lnTo>
                  <a:pt x="54" y="588"/>
                </a:lnTo>
                <a:lnTo>
                  <a:pt x="54" y="587"/>
                </a:lnTo>
                <a:lnTo>
                  <a:pt x="54" y="586"/>
                </a:lnTo>
                <a:lnTo>
                  <a:pt x="54" y="585"/>
                </a:lnTo>
                <a:lnTo>
                  <a:pt x="55" y="586"/>
                </a:lnTo>
                <a:lnTo>
                  <a:pt x="56" y="584"/>
                </a:lnTo>
                <a:lnTo>
                  <a:pt x="57" y="583"/>
                </a:lnTo>
                <a:lnTo>
                  <a:pt x="57" y="582"/>
                </a:lnTo>
                <a:lnTo>
                  <a:pt x="58" y="582"/>
                </a:lnTo>
                <a:lnTo>
                  <a:pt x="58" y="581"/>
                </a:lnTo>
                <a:lnTo>
                  <a:pt x="59" y="581"/>
                </a:lnTo>
                <a:lnTo>
                  <a:pt x="58" y="580"/>
                </a:lnTo>
                <a:lnTo>
                  <a:pt x="58" y="579"/>
                </a:lnTo>
                <a:lnTo>
                  <a:pt x="60" y="579"/>
                </a:lnTo>
                <a:lnTo>
                  <a:pt x="60" y="578"/>
                </a:lnTo>
                <a:lnTo>
                  <a:pt x="60" y="577"/>
                </a:lnTo>
                <a:lnTo>
                  <a:pt x="60" y="576"/>
                </a:lnTo>
                <a:lnTo>
                  <a:pt x="60" y="575"/>
                </a:lnTo>
                <a:lnTo>
                  <a:pt x="60" y="573"/>
                </a:lnTo>
                <a:lnTo>
                  <a:pt x="61" y="573"/>
                </a:lnTo>
                <a:lnTo>
                  <a:pt x="60" y="572"/>
                </a:lnTo>
                <a:lnTo>
                  <a:pt x="61" y="572"/>
                </a:lnTo>
                <a:lnTo>
                  <a:pt x="60" y="571"/>
                </a:lnTo>
                <a:lnTo>
                  <a:pt x="61" y="570"/>
                </a:lnTo>
                <a:lnTo>
                  <a:pt x="60" y="569"/>
                </a:lnTo>
                <a:lnTo>
                  <a:pt x="60" y="566"/>
                </a:lnTo>
                <a:lnTo>
                  <a:pt x="60" y="564"/>
                </a:lnTo>
                <a:lnTo>
                  <a:pt x="61" y="563"/>
                </a:lnTo>
                <a:lnTo>
                  <a:pt x="62" y="563"/>
                </a:lnTo>
                <a:lnTo>
                  <a:pt x="62" y="561"/>
                </a:lnTo>
                <a:lnTo>
                  <a:pt x="63" y="560"/>
                </a:lnTo>
                <a:lnTo>
                  <a:pt x="63" y="559"/>
                </a:lnTo>
                <a:lnTo>
                  <a:pt x="63" y="558"/>
                </a:lnTo>
                <a:lnTo>
                  <a:pt x="64" y="558"/>
                </a:lnTo>
                <a:lnTo>
                  <a:pt x="64" y="557"/>
                </a:lnTo>
                <a:lnTo>
                  <a:pt x="65" y="556"/>
                </a:lnTo>
                <a:lnTo>
                  <a:pt x="65" y="555"/>
                </a:lnTo>
                <a:lnTo>
                  <a:pt x="66" y="554"/>
                </a:lnTo>
                <a:lnTo>
                  <a:pt x="66" y="553"/>
                </a:lnTo>
                <a:lnTo>
                  <a:pt x="67" y="552"/>
                </a:lnTo>
                <a:lnTo>
                  <a:pt x="66" y="552"/>
                </a:lnTo>
                <a:lnTo>
                  <a:pt x="67" y="551"/>
                </a:lnTo>
                <a:lnTo>
                  <a:pt x="67" y="550"/>
                </a:lnTo>
                <a:lnTo>
                  <a:pt x="66" y="549"/>
                </a:lnTo>
                <a:lnTo>
                  <a:pt x="67" y="548"/>
                </a:lnTo>
                <a:lnTo>
                  <a:pt x="67" y="547"/>
                </a:lnTo>
                <a:lnTo>
                  <a:pt x="67" y="546"/>
                </a:lnTo>
                <a:lnTo>
                  <a:pt x="66" y="545"/>
                </a:lnTo>
                <a:lnTo>
                  <a:pt x="67" y="545"/>
                </a:lnTo>
                <a:lnTo>
                  <a:pt x="66" y="544"/>
                </a:lnTo>
                <a:lnTo>
                  <a:pt x="66" y="543"/>
                </a:lnTo>
                <a:lnTo>
                  <a:pt x="66" y="542"/>
                </a:lnTo>
                <a:lnTo>
                  <a:pt x="67" y="542"/>
                </a:lnTo>
                <a:lnTo>
                  <a:pt x="68" y="540"/>
                </a:lnTo>
                <a:lnTo>
                  <a:pt x="69" y="540"/>
                </a:lnTo>
                <a:lnTo>
                  <a:pt x="69" y="541"/>
                </a:lnTo>
                <a:lnTo>
                  <a:pt x="70" y="540"/>
                </a:lnTo>
                <a:lnTo>
                  <a:pt x="71" y="540"/>
                </a:lnTo>
                <a:lnTo>
                  <a:pt x="71" y="538"/>
                </a:lnTo>
                <a:lnTo>
                  <a:pt x="71" y="539"/>
                </a:lnTo>
                <a:lnTo>
                  <a:pt x="73" y="538"/>
                </a:lnTo>
                <a:lnTo>
                  <a:pt x="74" y="537"/>
                </a:lnTo>
                <a:lnTo>
                  <a:pt x="74" y="538"/>
                </a:lnTo>
                <a:lnTo>
                  <a:pt x="74" y="537"/>
                </a:lnTo>
                <a:lnTo>
                  <a:pt x="75" y="537"/>
                </a:lnTo>
                <a:lnTo>
                  <a:pt x="76" y="537"/>
                </a:lnTo>
                <a:lnTo>
                  <a:pt x="77" y="536"/>
                </a:lnTo>
                <a:lnTo>
                  <a:pt x="76" y="536"/>
                </a:lnTo>
                <a:lnTo>
                  <a:pt x="77" y="535"/>
                </a:lnTo>
                <a:lnTo>
                  <a:pt x="77" y="534"/>
                </a:lnTo>
                <a:lnTo>
                  <a:pt x="78" y="534"/>
                </a:lnTo>
                <a:lnTo>
                  <a:pt x="80" y="535"/>
                </a:lnTo>
                <a:lnTo>
                  <a:pt x="80" y="534"/>
                </a:lnTo>
                <a:lnTo>
                  <a:pt x="81" y="534"/>
                </a:lnTo>
                <a:lnTo>
                  <a:pt x="82" y="535"/>
                </a:lnTo>
                <a:lnTo>
                  <a:pt x="83" y="534"/>
                </a:lnTo>
                <a:lnTo>
                  <a:pt x="84" y="534"/>
                </a:lnTo>
                <a:lnTo>
                  <a:pt x="85" y="533"/>
                </a:lnTo>
                <a:lnTo>
                  <a:pt x="86" y="531"/>
                </a:lnTo>
                <a:lnTo>
                  <a:pt x="86" y="530"/>
                </a:lnTo>
                <a:lnTo>
                  <a:pt x="87" y="529"/>
                </a:lnTo>
                <a:lnTo>
                  <a:pt x="88" y="529"/>
                </a:lnTo>
                <a:lnTo>
                  <a:pt x="89" y="527"/>
                </a:lnTo>
                <a:lnTo>
                  <a:pt x="90" y="527"/>
                </a:lnTo>
                <a:lnTo>
                  <a:pt x="91" y="527"/>
                </a:lnTo>
                <a:lnTo>
                  <a:pt x="92" y="526"/>
                </a:lnTo>
                <a:lnTo>
                  <a:pt x="92" y="527"/>
                </a:lnTo>
                <a:lnTo>
                  <a:pt x="93" y="527"/>
                </a:lnTo>
                <a:lnTo>
                  <a:pt x="94" y="526"/>
                </a:lnTo>
                <a:lnTo>
                  <a:pt x="94" y="527"/>
                </a:lnTo>
                <a:lnTo>
                  <a:pt x="95" y="527"/>
                </a:lnTo>
                <a:lnTo>
                  <a:pt x="95" y="526"/>
                </a:lnTo>
                <a:lnTo>
                  <a:pt x="95" y="525"/>
                </a:lnTo>
                <a:lnTo>
                  <a:pt x="96" y="525"/>
                </a:lnTo>
                <a:lnTo>
                  <a:pt x="96" y="524"/>
                </a:lnTo>
                <a:lnTo>
                  <a:pt x="95" y="524"/>
                </a:lnTo>
                <a:lnTo>
                  <a:pt x="95" y="523"/>
                </a:lnTo>
                <a:lnTo>
                  <a:pt x="96" y="523"/>
                </a:lnTo>
                <a:lnTo>
                  <a:pt x="97" y="523"/>
                </a:lnTo>
                <a:lnTo>
                  <a:pt x="97" y="524"/>
                </a:lnTo>
                <a:lnTo>
                  <a:pt x="98" y="523"/>
                </a:lnTo>
                <a:lnTo>
                  <a:pt x="99" y="523"/>
                </a:lnTo>
                <a:lnTo>
                  <a:pt x="99" y="522"/>
                </a:lnTo>
                <a:lnTo>
                  <a:pt x="98" y="521"/>
                </a:lnTo>
                <a:lnTo>
                  <a:pt x="99" y="521"/>
                </a:lnTo>
                <a:lnTo>
                  <a:pt x="99" y="522"/>
                </a:lnTo>
                <a:lnTo>
                  <a:pt x="100" y="521"/>
                </a:lnTo>
                <a:lnTo>
                  <a:pt x="101" y="521"/>
                </a:lnTo>
                <a:lnTo>
                  <a:pt x="101" y="519"/>
                </a:lnTo>
                <a:lnTo>
                  <a:pt x="101" y="518"/>
                </a:lnTo>
                <a:lnTo>
                  <a:pt x="102" y="518"/>
                </a:lnTo>
                <a:lnTo>
                  <a:pt x="102" y="516"/>
                </a:lnTo>
                <a:lnTo>
                  <a:pt x="104" y="516"/>
                </a:lnTo>
                <a:lnTo>
                  <a:pt x="105" y="515"/>
                </a:lnTo>
                <a:lnTo>
                  <a:pt x="106" y="515"/>
                </a:lnTo>
                <a:lnTo>
                  <a:pt x="106" y="514"/>
                </a:lnTo>
                <a:lnTo>
                  <a:pt x="106" y="515"/>
                </a:lnTo>
                <a:lnTo>
                  <a:pt x="107" y="514"/>
                </a:lnTo>
                <a:lnTo>
                  <a:pt x="109" y="515"/>
                </a:lnTo>
                <a:lnTo>
                  <a:pt x="111" y="513"/>
                </a:lnTo>
                <a:lnTo>
                  <a:pt x="111" y="515"/>
                </a:lnTo>
                <a:lnTo>
                  <a:pt x="112" y="514"/>
                </a:lnTo>
                <a:lnTo>
                  <a:pt x="113" y="513"/>
                </a:lnTo>
                <a:lnTo>
                  <a:pt x="113" y="512"/>
                </a:lnTo>
                <a:lnTo>
                  <a:pt x="114" y="512"/>
                </a:lnTo>
                <a:lnTo>
                  <a:pt x="115" y="513"/>
                </a:lnTo>
                <a:lnTo>
                  <a:pt x="115" y="512"/>
                </a:lnTo>
                <a:lnTo>
                  <a:pt x="115" y="511"/>
                </a:lnTo>
                <a:lnTo>
                  <a:pt x="117" y="511"/>
                </a:lnTo>
                <a:lnTo>
                  <a:pt x="118" y="511"/>
                </a:lnTo>
                <a:lnTo>
                  <a:pt x="118" y="510"/>
                </a:lnTo>
                <a:lnTo>
                  <a:pt x="118" y="509"/>
                </a:lnTo>
                <a:lnTo>
                  <a:pt x="120" y="510"/>
                </a:lnTo>
                <a:lnTo>
                  <a:pt x="121" y="508"/>
                </a:lnTo>
                <a:lnTo>
                  <a:pt x="122" y="508"/>
                </a:lnTo>
                <a:lnTo>
                  <a:pt x="123" y="507"/>
                </a:lnTo>
                <a:lnTo>
                  <a:pt x="123" y="506"/>
                </a:lnTo>
                <a:lnTo>
                  <a:pt x="124" y="505"/>
                </a:lnTo>
                <a:lnTo>
                  <a:pt x="126" y="505"/>
                </a:lnTo>
                <a:lnTo>
                  <a:pt x="126" y="504"/>
                </a:lnTo>
                <a:lnTo>
                  <a:pt x="126" y="503"/>
                </a:lnTo>
                <a:lnTo>
                  <a:pt x="127" y="503"/>
                </a:lnTo>
                <a:lnTo>
                  <a:pt x="128" y="504"/>
                </a:lnTo>
                <a:lnTo>
                  <a:pt x="128" y="503"/>
                </a:lnTo>
                <a:lnTo>
                  <a:pt x="129" y="503"/>
                </a:lnTo>
                <a:lnTo>
                  <a:pt x="130" y="502"/>
                </a:lnTo>
                <a:lnTo>
                  <a:pt x="131" y="502"/>
                </a:lnTo>
                <a:lnTo>
                  <a:pt x="132" y="502"/>
                </a:lnTo>
                <a:lnTo>
                  <a:pt x="132" y="501"/>
                </a:lnTo>
                <a:lnTo>
                  <a:pt x="132" y="500"/>
                </a:lnTo>
                <a:lnTo>
                  <a:pt x="132" y="499"/>
                </a:lnTo>
                <a:lnTo>
                  <a:pt x="133" y="499"/>
                </a:lnTo>
                <a:lnTo>
                  <a:pt x="134" y="499"/>
                </a:lnTo>
                <a:lnTo>
                  <a:pt x="133" y="498"/>
                </a:lnTo>
                <a:lnTo>
                  <a:pt x="134" y="498"/>
                </a:lnTo>
                <a:lnTo>
                  <a:pt x="134" y="497"/>
                </a:lnTo>
                <a:lnTo>
                  <a:pt x="135" y="497"/>
                </a:lnTo>
                <a:lnTo>
                  <a:pt x="135" y="495"/>
                </a:lnTo>
                <a:lnTo>
                  <a:pt x="136" y="496"/>
                </a:lnTo>
                <a:lnTo>
                  <a:pt x="137" y="496"/>
                </a:lnTo>
                <a:lnTo>
                  <a:pt x="137" y="495"/>
                </a:lnTo>
                <a:lnTo>
                  <a:pt x="138" y="495"/>
                </a:lnTo>
                <a:lnTo>
                  <a:pt x="139" y="495"/>
                </a:lnTo>
                <a:lnTo>
                  <a:pt x="140" y="494"/>
                </a:lnTo>
                <a:lnTo>
                  <a:pt x="142" y="494"/>
                </a:lnTo>
                <a:lnTo>
                  <a:pt x="143" y="493"/>
                </a:lnTo>
                <a:lnTo>
                  <a:pt x="144" y="493"/>
                </a:lnTo>
                <a:lnTo>
                  <a:pt x="145" y="493"/>
                </a:lnTo>
                <a:lnTo>
                  <a:pt x="145" y="494"/>
                </a:lnTo>
                <a:lnTo>
                  <a:pt x="146" y="494"/>
                </a:lnTo>
                <a:lnTo>
                  <a:pt x="147" y="493"/>
                </a:lnTo>
                <a:lnTo>
                  <a:pt x="147" y="492"/>
                </a:lnTo>
                <a:lnTo>
                  <a:pt x="146" y="492"/>
                </a:lnTo>
                <a:lnTo>
                  <a:pt x="147" y="492"/>
                </a:lnTo>
                <a:lnTo>
                  <a:pt x="147" y="494"/>
                </a:lnTo>
                <a:lnTo>
                  <a:pt x="148" y="494"/>
                </a:lnTo>
                <a:lnTo>
                  <a:pt x="149" y="495"/>
                </a:lnTo>
                <a:lnTo>
                  <a:pt x="151" y="494"/>
                </a:lnTo>
                <a:lnTo>
                  <a:pt x="152" y="495"/>
                </a:lnTo>
                <a:lnTo>
                  <a:pt x="153" y="493"/>
                </a:lnTo>
                <a:lnTo>
                  <a:pt x="153" y="495"/>
                </a:lnTo>
                <a:lnTo>
                  <a:pt x="155" y="493"/>
                </a:lnTo>
                <a:lnTo>
                  <a:pt x="155" y="492"/>
                </a:lnTo>
                <a:lnTo>
                  <a:pt x="156" y="492"/>
                </a:lnTo>
                <a:lnTo>
                  <a:pt x="155" y="494"/>
                </a:lnTo>
                <a:lnTo>
                  <a:pt x="155" y="495"/>
                </a:lnTo>
                <a:lnTo>
                  <a:pt x="156" y="496"/>
                </a:lnTo>
                <a:lnTo>
                  <a:pt x="157" y="496"/>
                </a:lnTo>
                <a:lnTo>
                  <a:pt x="158" y="495"/>
                </a:lnTo>
                <a:lnTo>
                  <a:pt x="159" y="494"/>
                </a:lnTo>
                <a:lnTo>
                  <a:pt x="161" y="492"/>
                </a:lnTo>
                <a:lnTo>
                  <a:pt x="163" y="492"/>
                </a:lnTo>
                <a:lnTo>
                  <a:pt x="164" y="493"/>
                </a:lnTo>
                <a:lnTo>
                  <a:pt x="164" y="492"/>
                </a:lnTo>
                <a:lnTo>
                  <a:pt x="164" y="491"/>
                </a:lnTo>
                <a:lnTo>
                  <a:pt x="164" y="490"/>
                </a:lnTo>
                <a:lnTo>
                  <a:pt x="165" y="491"/>
                </a:lnTo>
                <a:lnTo>
                  <a:pt x="166" y="490"/>
                </a:lnTo>
                <a:lnTo>
                  <a:pt x="166" y="489"/>
                </a:lnTo>
                <a:lnTo>
                  <a:pt x="167" y="489"/>
                </a:lnTo>
                <a:lnTo>
                  <a:pt x="168" y="490"/>
                </a:lnTo>
                <a:lnTo>
                  <a:pt x="169" y="490"/>
                </a:lnTo>
                <a:lnTo>
                  <a:pt x="169" y="491"/>
                </a:lnTo>
                <a:lnTo>
                  <a:pt x="169" y="492"/>
                </a:lnTo>
                <a:lnTo>
                  <a:pt x="170" y="492"/>
                </a:lnTo>
                <a:lnTo>
                  <a:pt x="171" y="489"/>
                </a:lnTo>
                <a:lnTo>
                  <a:pt x="172" y="489"/>
                </a:lnTo>
                <a:lnTo>
                  <a:pt x="173" y="489"/>
                </a:lnTo>
                <a:lnTo>
                  <a:pt x="174" y="489"/>
                </a:lnTo>
                <a:lnTo>
                  <a:pt x="175" y="489"/>
                </a:lnTo>
                <a:lnTo>
                  <a:pt x="177" y="489"/>
                </a:lnTo>
                <a:lnTo>
                  <a:pt x="178" y="490"/>
                </a:lnTo>
                <a:lnTo>
                  <a:pt x="178" y="491"/>
                </a:lnTo>
                <a:lnTo>
                  <a:pt x="178" y="490"/>
                </a:lnTo>
                <a:lnTo>
                  <a:pt x="178" y="489"/>
                </a:lnTo>
                <a:lnTo>
                  <a:pt x="177" y="489"/>
                </a:lnTo>
                <a:lnTo>
                  <a:pt x="177" y="488"/>
                </a:lnTo>
                <a:lnTo>
                  <a:pt x="178" y="488"/>
                </a:lnTo>
                <a:lnTo>
                  <a:pt x="178" y="489"/>
                </a:lnTo>
                <a:lnTo>
                  <a:pt x="179" y="489"/>
                </a:lnTo>
                <a:lnTo>
                  <a:pt x="181" y="489"/>
                </a:lnTo>
                <a:lnTo>
                  <a:pt x="181" y="486"/>
                </a:lnTo>
                <a:lnTo>
                  <a:pt x="180" y="485"/>
                </a:lnTo>
                <a:lnTo>
                  <a:pt x="181" y="485"/>
                </a:lnTo>
                <a:lnTo>
                  <a:pt x="182" y="485"/>
                </a:lnTo>
                <a:lnTo>
                  <a:pt x="183" y="485"/>
                </a:lnTo>
                <a:lnTo>
                  <a:pt x="184" y="485"/>
                </a:lnTo>
                <a:lnTo>
                  <a:pt x="184" y="487"/>
                </a:lnTo>
                <a:lnTo>
                  <a:pt x="184" y="485"/>
                </a:lnTo>
                <a:lnTo>
                  <a:pt x="185" y="485"/>
                </a:lnTo>
                <a:lnTo>
                  <a:pt x="185" y="486"/>
                </a:lnTo>
                <a:lnTo>
                  <a:pt x="185" y="489"/>
                </a:lnTo>
                <a:lnTo>
                  <a:pt x="187" y="488"/>
                </a:lnTo>
                <a:lnTo>
                  <a:pt x="187" y="486"/>
                </a:lnTo>
                <a:lnTo>
                  <a:pt x="187" y="485"/>
                </a:lnTo>
                <a:lnTo>
                  <a:pt x="187" y="486"/>
                </a:lnTo>
                <a:lnTo>
                  <a:pt x="188" y="485"/>
                </a:lnTo>
                <a:lnTo>
                  <a:pt x="188" y="486"/>
                </a:lnTo>
                <a:lnTo>
                  <a:pt x="188" y="487"/>
                </a:lnTo>
                <a:lnTo>
                  <a:pt x="189" y="486"/>
                </a:lnTo>
                <a:lnTo>
                  <a:pt x="189" y="485"/>
                </a:lnTo>
                <a:lnTo>
                  <a:pt x="190" y="485"/>
                </a:lnTo>
                <a:lnTo>
                  <a:pt x="191" y="487"/>
                </a:lnTo>
                <a:lnTo>
                  <a:pt x="192" y="486"/>
                </a:lnTo>
                <a:lnTo>
                  <a:pt x="192" y="485"/>
                </a:lnTo>
                <a:lnTo>
                  <a:pt x="193" y="485"/>
                </a:lnTo>
                <a:lnTo>
                  <a:pt x="194" y="485"/>
                </a:lnTo>
                <a:lnTo>
                  <a:pt x="193" y="485"/>
                </a:lnTo>
                <a:lnTo>
                  <a:pt x="194" y="486"/>
                </a:lnTo>
                <a:lnTo>
                  <a:pt x="196" y="485"/>
                </a:lnTo>
                <a:lnTo>
                  <a:pt x="196" y="486"/>
                </a:lnTo>
                <a:lnTo>
                  <a:pt x="197" y="486"/>
                </a:lnTo>
                <a:lnTo>
                  <a:pt x="198" y="486"/>
                </a:lnTo>
                <a:lnTo>
                  <a:pt x="198" y="485"/>
                </a:lnTo>
                <a:lnTo>
                  <a:pt x="199" y="485"/>
                </a:lnTo>
                <a:lnTo>
                  <a:pt x="200" y="485"/>
                </a:lnTo>
                <a:lnTo>
                  <a:pt x="201" y="484"/>
                </a:lnTo>
                <a:lnTo>
                  <a:pt x="200" y="483"/>
                </a:lnTo>
                <a:lnTo>
                  <a:pt x="200" y="482"/>
                </a:lnTo>
                <a:lnTo>
                  <a:pt x="201" y="483"/>
                </a:lnTo>
                <a:lnTo>
                  <a:pt x="201" y="484"/>
                </a:lnTo>
                <a:lnTo>
                  <a:pt x="201" y="485"/>
                </a:lnTo>
                <a:lnTo>
                  <a:pt x="204" y="485"/>
                </a:lnTo>
                <a:lnTo>
                  <a:pt x="204" y="484"/>
                </a:lnTo>
                <a:lnTo>
                  <a:pt x="204" y="483"/>
                </a:lnTo>
                <a:lnTo>
                  <a:pt x="205" y="484"/>
                </a:lnTo>
                <a:lnTo>
                  <a:pt x="206" y="483"/>
                </a:lnTo>
                <a:lnTo>
                  <a:pt x="206" y="482"/>
                </a:lnTo>
                <a:lnTo>
                  <a:pt x="207" y="481"/>
                </a:lnTo>
                <a:lnTo>
                  <a:pt x="208" y="481"/>
                </a:lnTo>
                <a:lnTo>
                  <a:pt x="208" y="479"/>
                </a:lnTo>
                <a:lnTo>
                  <a:pt x="210" y="478"/>
                </a:lnTo>
                <a:lnTo>
                  <a:pt x="210" y="476"/>
                </a:lnTo>
                <a:lnTo>
                  <a:pt x="209" y="476"/>
                </a:lnTo>
                <a:lnTo>
                  <a:pt x="210" y="476"/>
                </a:lnTo>
                <a:lnTo>
                  <a:pt x="211" y="476"/>
                </a:lnTo>
                <a:lnTo>
                  <a:pt x="212" y="476"/>
                </a:lnTo>
                <a:lnTo>
                  <a:pt x="212" y="475"/>
                </a:lnTo>
                <a:lnTo>
                  <a:pt x="213" y="474"/>
                </a:lnTo>
                <a:lnTo>
                  <a:pt x="212" y="473"/>
                </a:lnTo>
                <a:lnTo>
                  <a:pt x="212" y="472"/>
                </a:lnTo>
                <a:lnTo>
                  <a:pt x="213" y="472"/>
                </a:lnTo>
                <a:lnTo>
                  <a:pt x="213" y="470"/>
                </a:lnTo>
                <a:lnTo>
                  <a:pt x="215" y="471"/>
                </a:lnTo>
                <a:lnTo>
                  <a:pt x="216" y="469"/>
                </a:lnTo>
                <a:lnTo>
                  <a:pt x="217" y="469"/>
                </a:lnTo>
                <a:lnTo>
                  <a:pt x="218" y="469"/>
                </a:lnTo>
                <a:lnTo>
                  <a:pt x="219" y="471"/>
                </a:lnTo>
                <a:lnTo>
                  <a:pt x="220" y="471"/>
                </a:lnTo>
                <a:lnTo>
                  <a:pt x="221" y="471"/>
                </a:lnTo>
                <a:lnTo>
                  <a:pt x="222" y="472"/>
                </a:lnTo>
                <a:lnTo>
                  <a:pt x="223" y="471"/>
                </a:lnTo>
                <a:lnTo>
                  <a:pt x="223" y="469"/>
                </a:lnTo>
                <a:lnTo>
                  <a:pt x="223" y="468"/>
                </a:lnTo>
                <a:lnTo>
                  <a:pt x="224" y="468"/>
                </a:lnTo>
                <a:lnTo>
                  <a:pt x="224" y="469"/>
                </a:lnTo>
                <a:lnTo>
                  <a:pt x="225" y="469"/>
                </a:lnTo>
                <a:lnTo>
                  <a:pt x="225" y="466"/>
                </a:lnTo>
                <a:lnTo>
                  <a:pt x="226" y="466"/>
                </a:lnTo>
                <a:lnTo>
                  <a:pt x="227" y="466"/>
                </a:lnTo>
                <a:lnTo>
                  <a:pt x="227" y="468"/>
                </a:lnTo>
                <a:lnTo>
                  <a:pt x="225" y="469"/>
                </a:lnTo>
                <a:lnTo>
                  <a:pt x="225" y="470"/>
                </a:lnTo>
                <a:lnTo>
                  <a:pt x="226" y="471"/>
                </a:lnTo>
                <a:lnTo>
                  <a:pt x="227" y="471"/>
                </a:lnTo>
                <a:lnTo>
                  <a:pt x="229" y="470"/>
                </a:lnTo>
                <a:lnTo>
                  <a:pt x="230" y="470"/>
                </a:lnTo>
                <a:lnTo>
                  <a:pt x="230" y="469"/>
                </a:lnTo>
                <a:lnTo>
                  <a:pt x="231" y="469"/>
                </a:lnTo>
                <a:lnTo>
                  <a:pt x="232" y="468"/>
                </a:lnTo>
                <a:lnTo>
                  <a:pt x="232" y="467"/>
                </a:lnTo>
                <a:lnTo>
                  <a:pt x="234" y="468"/>
                </a:lnTo>
                <a:lnTo>
                  <a:pt x="235" y="469"/>
                </a:lnTo>
                <a:lnTo>
                  <a:pt x="234" y="471"/>
                </a:lnTo>
                <a:lnTo>
                  <a:pt x="234" y="472"/>
                </a:lnTo>
                <a:lnTo>
                  <a:pt x="235" y="472"/>
                </a:lnTo>
                <a:lnTo>
                  <a:pt x="236" y="469"/>
                </a:lnTo>
                <a:lnTo>
                  <a:pt x="237" y="470"/>
                </a:lnTo>
                <a:lnTo>
                  <a:pt x="238" y="469"/>
                </a:lnTo>
                <a:lnTo>
                  <a:pt x="239" y="469"/>
                </a:lnTo>
                <a:lnTo>
                  <a:pt x="240" y="469"/>
                </a:lnTo>
                <a:lnTo>
                  <a:pt x="239" y="467"/>
                </a:lnTo>
                <a:lnTo>
                  <a:pt x="241" y="467"/>
                </a:lnTo>
                <a:lnTo>
                  <a:pt x="243" y="468"/>
                </a:lnTo>
                <a:lnTo>
                  <a:pt x="243" y="467"/>
                </a:lnTo>
                <a:lnTo>
                  <a:pt x="244" y="467"/>
                </a:lnTo>
                <a:lnTo>
                  <a:pt x="245" y="469"/>
                </a:lnTo>
                <a:lnTo>
                  <a:pt x="246" y="470"/>
                </a:lnTo>
                <a:lnTo>
                  <a:pt x="247" y="471"/>
                </a:lnTo>
                <a:lnTo>
                  <a:pt x="248" y="470"/>
                </a:lnTo>
                <a:lnTo>
                  <a:pt x="248" y="469"/>
                </a:lnTo>
                <a:lnTo>
                  <a:pt x="248" y="468"/>
                </a:lnTo>
                <a:lnTo>
                  <a:pt x="249" y="469"/>
                </a:lnTo>
                <a:lnTo>
                  <a:pt x="250" y="469"/>
                </a:lnTo>
                <a:lnTo>
                  <a:pt x="250" y="470"/>
                </a:lnTo>
                <a:lnTo>
                  <a:pt x="250" y="472"/>
                </a:lnTo>
                <a:lnTo>
                  <a:pt x="251" y="474"/>
                </a:lnTo>
                <a:lnTo>
                  <a:pt x="251" y="475"/>
                </a:lnTo>
                <a:lnTo>
                  <a:pt x="249" y="476"/>
                </a:lnTo>
                <a:lnTo>
                  <a:pt x="248" y="476"/>
                </a:lnTo>
                <a:lnTo>
                  <a:pt x="251" y="478"/>
                </a:lnTo>
                <a:lnTo>
                  <a:pt x="250" y="479"/>
                </a:lnTo>
                <a:lnTo>
                  <a:pt x="251" y="479"/>
                </a:lnTo>
                <a:lnTo>
                  <a:pt x="253" y="477"/>
                </a:lnTo>
                <a:lnTo>
                  <a:pt x="253" y="478"/>
                </a:lnTo>
                <a:lnTo>
                  <a:pt x="253" y="479"/>
                </a:lnTo>
                <a:lnTo>
                  <a:pt x="251" y="479"/>
                </a:lnTo>
                <a:lnTo>
                  <a:pt x="252" y="480"/>
                </a:lnTo>
                <a:lnTo>
                  <a:pt x="253" y="480"/>
                </a:lnTo>
                <a:lnTo>
                  <a:pt x="254" y="481"/>
                </a:lnTo>
                <a:lnTo>
                  <a:pt x="255" y="481"/>
                </a:lnTo>
                <a:lnTo>
                  <a:pt x="256" y="480"/>
                </a:lnTo>
                <a:lnTo>
                  <a:pt x="256" y="481"/>
                </a:lnTo>
                <a:lnTo>
                  <a:pt x="256" y="483"/>
                </a:lnTo>
                <a:lnTo>
                  <a:pt x="256" y="484"/>
                </a:lnTo>
                <a:lnTo>
                  <a:pt x="257" y="484"/>
                </a:lnTo>
                <a:lnTo>
                  <a:pt x="258" y="483"/>
                </a:lnTo>
                <a:lnTo>
                  <a:pt x="258" y="482"/>
                </a:lnTo>
                <a:lnTo>
                  <a:pt x="259" y="482"/>
                </a:lnTo>
                <a:lnTo>
                  <a:pt x="260" y="482"/>
                </a:lnTo>
                <a:lnTo>
                  <a:pt x="260" y="481"/>
                </a:lnTo>
                <a:lnTo>
                  <a:pt x="259" y="480"/>
                </a:lnTo>
                <a:lnTo>
                  <a:pt x="259" y="478"/>
                </a:lnTo>
                <a:lnTo>
                  <a:pt x="260" y="478"/>
                </a:lnTo>
                <a:lnTo>
                  <a:pt x="261" y="478"/>
                </a:lnTo>
                <a:lnTo>
                  <a:pt x="262" y="479"/>
                </a:lnTo>
                <a:lnTo>
                  <a:pt x="263" y="478"/>
                </a:lnTo>
                <a:lnTo>
                  <a:pt x="263" y="477"/>
                </a:lnTo>
                <a:lnTo>
                  <a:pt x="263" y="476"/>
                </a:lnTo>
                <a:lnTo>
                  <a:pt x="264" y="479"/>
                </a:lnTo>
                <a:lnTo>
                  <a:pt x="265" y="479"/>
                </a:lnTo>
                <a:lnTo>
                  <a:pt x="266" y="479"/>
                </a:lnTo>
                <a:lnTo>
                  <a:pt x="265" y="479"/>
                </a:lnTo>
                <a:lnTo>
                  <a:pt x="265" y="481"/>
                </a:lnTo>
                <a:lnTo>
                  <a:pt x="266" y="481"/>
                </a:lnTo>
                <a:lnTo>
                  <a:pt x="268" y="482"/>
                </a:lnTo>
                <a:lnTo>
                  <a:pt x="268" y="483"/>
                </a:lnTo>
                <a:lnTo>
                  <a:pt x="270" y="482"/>
                </a:lnTo>
                <a:lnTo>
                  <a:pt x="272" y="481"/>
                </a:lnTo>
                <a:lnTo>
                  <a:pt x="274" y="479"/>
                </a:lnTo>
                <a:lnTo>
                  <a:pt x="274" y="476"/>
                </a:lnTo>
                <a:lnTo>
                  <a:pt x="274" y="474"/>
                </a:lnTo>
                <a:lnTo>
                  <a:pt x="275" y="473"/>
                </a:lnTo>
                <a:lnTo>
                  <a:pt x="276" y="473"/>
                </a:lnTo>
                <a:lnTo>
                  <a:pt x="279" y="453"/>
                </a:lnTo>
                <a:lnTo>
                  <a:pt x="282" y="434"/>
                </a:lnTo>
                <a:lnTo>
                  <a:pt x="293" y="375"/>
                </a:lnTo>
                <a:lnTo>
                  <a:pt x="299" y="343"/>
                </a:lnTo>
                <a:lnTo>
                  <a:pt x="305" y="304"/>
                </a:lnTo>
                <a:lnTo>
                  <a:pt x="310" y="276"/>
                </a:lnTo>
                <a:lnTo>
                  <a:pt x="309" y="274"/>
                </a:lnTo>
                <a:lnTo>
                  <a:pt x="310" y="272"/>
                </a:lnTo>
                <a:lnTo>
                  <a:pt x="311" y="272"/>
                </a:lnTo>
                <a:lnTo>
                  <a:pt x="311" y="271"/>
                </a:lnTo>
                <a:lnTo>
                  <a:pt x="311" y="269"/>
                </a:lnTo>
                <a:lnTo>
                  <a:pt x="311" y="267"/>
                </a:lnTo>
                <a:lnTo>
                  <a:pt x="311" y="266"/>
                </a:lnTo>
                <a:lnTo>
                  <a:pt x="312" y="265"/>
                </a:lnTo>
                <a:lnTo>
                  <a:pt x="314" y="265"/>
                </a:lnTo>
                <a:lnTo>
                  <a:pt x="314" y="263"/>
                </a:lnTo>
                <a:lnTo>
                  <a:pt x="313" y="262"/>
                </a:lnTo>
                <a:lnTo>
                  <a:pt x="313" y="259"/>
                </a:lnTo>
                <a:lnTo>
                  <a:pt x="312" y="256"/>
                </a:lnTo>
                <a:lnTo>
                  <a:pt x="311" y="255"/>
                </a:lnTo>
                <a:lnTo>
                  <a:pt x="311" y="253"/>
                </a:lnTo>
                <a:lnTo>
                  <a:pt x="313" y="251"/>
                </a:lnTo>
                <a:lnTo>
                  <a:pt x="313" y="249"/>
                </a:lnTo>
                <a:lnTo>
                  <a:pt x="314" y="248"/>
                </a:lnTo>
                <a:lnTo>
                  <a:pt x="314" y="247"/>
                </a:lnTo>
                <a:lnTo>
                  <a:pt x="314" y="246"/>
                </a:lnTo>
                <a:lnTo>
                  <a:pt x="312" y="244"/>
                </a:lnTo>
                <a:lnTo>
                  <a:pt x="311" y="243"/>
                </a:lnTo>
                <a:lnTo>
                  <a:pt x="312" y="241"/>
                </a:lnTo>
                <a:lnTo>
                  <a:pt x="311" y="240"/>
                </a:lnTo>
                <a:lnTo>
                  <a:pt x="311" y="239"/>
                </a:lnTo>
                <a:lnTo>
                  <a:pt x="312" y="239"/>
                </a:lnTo>
                <a:lnTo>
                  <a:pt x="312" y="238"/>
                </a:lnTo>
                <a:lnTo>
                  <a:pt x="311" y="237"/>
                </a:lnTo>
                <a:lnTo>
                  <a:pt x="310" y="237"/>
                </a:lnTo>
                <a:lnTo>
                  <a:pt x="309" y="236"/>
                </a:lnTo>
                <a:lnTo>
                  <a:pt x="309" y="235"/>
                </a:lnTo>
                <a:lnTo>
                  <a:pt x="308" y="234"/>
                </a:lnTo>
                <a:lnTo>
                  <a:pt x="306" y="233"/>
                </a:lnTo>
                <a:lnTo>
                  <a:pt x="305" y="233"/>
                </a:lnTo>
                <a:lnTo>
                  <a:pt x="305" y="232"/>
                </a:lnTo>
                <a:lnTo>
                  <a:pt x="305" y="230"/>
                </a:lnTo>
                <a:lnTo>
                  <a:pt x="305" y="229"/>
                </a:lnTo>
                <a:lnTo>
                  <a:pt x="304" y="227"/>
                </a:lnTo>
                <a:lnTo>
                  <a:pt x="303" y="227"/>
                </a:lnTo>
                <a:lnTo>
                  <a:pt x="301" y="226"/>
                </a:lnTo>
                <a:lnTo>
                  <a:pt x="303" y="225"/>
                </a:lnTo>
                <a:lnTo>
                  <a:pt x="302" y="224"/>
                </a:lnTo>
                <a:lnTo>
                  <a:pt x="301" y="223"/>
                </a:lnTo>
                <a:lnTo>
                  <a:pt x="300" y="223"/>
                </a:lnTo>
                <a:lnTo>
                  <a:pt x="299" y="221"/>
                </a:lnTo>
                <a:lnTo>
                  <a:pt x="299" y="220"/>
                </a:lnTo>
                <a:lnTo>
                  <a:pt x="298" y="220"/>
                </a:lnTo>
                <a:lnTo>
                  <a:pt x="297" y="220"/>
                </a:lnTo>
                <a:lnTo>
                  <a:pt x="298" y="219"/>
                </a:lnTo>
                <a:lnTo>
                  <a:pt x="298" y="218"/>
                </a:lnTo>
                <a:lnTo>
                  <a:pt x="299" y="217"/>
                </a:lnTo>
                <a:lnTo>
                  <a:pt x="300" y="216"/>
                </a:lnTo>
                <a:lnTo>
                  <a:pt x="300" y="214"/>
                </a:lnTo>
                <a:lnTo>
                  <a:pt x="301" y="214"/>
                </a:lnTo>
                <a:lnTo>
                  <a:pt x="301" y="212"/>
                </a:lnTo>
                <a:lnTo>
                  <a:pt x="302" y="211"/>
                </a:lnTo>
                <a:lnTo>
                  <a:pt x="301" y="211"/>
                </a:lnTo>
                <a:lnTo>
                  <a:pt x="301" y="210"/>
                </a:lnTo>
                <a:lnTo>
                  <a:pt x="300" y="210"/>
                </a:lnTo>
                <a:lnTo>
                  <a:pt x="300" y="209"/>
                </a:lnTo>
                <a:lnTo>
                  <a:pt x="299" y="208"/>
                </a:lnTo>
                <a:lnTo>
                  <a:pt x="300" y="207"/>
                </a:lnTo>
                <a:lnTo>
                  <a:pt x="300" y="206"/>
                </a:lnTo>
                <a:lnTo>
                  <a:pt x="299" y="204"/>
                </a:lnTo>
                <a:lnTo>
                  <a:pt x="298" y="204"/>
                </a:lnTo>
                <a:lnTo>
                  <a:pt x="299" y="202"/>
                </a:lnTo>
                <a:lnTo>
                  <a:pt x="298" y="201"/>
                </a:lnTo>
                <a:lnTo>
                  <a:pt x="297" y="201"/>
                </a:lnTo>
                <a:lnTo>
                  <a:pt x="296" y="200"/>
                </a:lnTo>
                <a:lnTo>
                  <a:pt x="294" y="199"/>
                </a:lnTo>
                <a:lnTo>
                  <a:pt x="293" y="198"/>
                </a:lnTo>
                <a:lnTo>
                  <a:pt x="291" y="197"/>
                </a:lnTo>
                <a:lnTo>
                  <a:pt x="290" y="197"/>
                </a:lnTo>
                <a:lnTo>
                  <a:pt x="289" y="197"/>
                </a:lnTo>
                <a:lnTo>
                  <a:pt x="289" y="196"/>
                </a:lnTo>
                <a:lnTo>
                  <a:pt x="288" y="196"/>
                </a:lnTo>
                <a:lnTo>
                  <a:pt x="288" y="194"/>
                </a:lnTo>
                <a:lnTo>
                  <a:pt x="287" y="194"/>
                </a:lnTo>
                <a:lnTo>
                  <a:pt x="285" y="194"/>
                </a:lnTo>
                <a:lnTo>
                  <a:pt x="285" y="193"/>
                </a:lnTo>
                <a:lnTo>
                  <a:pt x="284" y="192"/>
                </a:lnTo>
                <a:lnTo>
                  <a:pt x="283" y="192"/>
                </a:lnTo>
                <a:lnTo>
                  <a:pt x="282" y="190"/>
                </a:lnTo>
                <a:lnTo>
                  <a:pt x="281" y="190"/>
                </a:lnTo>
                <a:lnTo>
                  <a:pt x="279" y="190"/>
                </a:lnTo>
                <a:lnTo>
                  <a:pt x="277" y="189"/>
                </a:lnTo>
                <a:lnTo>
                  <a:pt x="276" y="188"/>
                </a:lnTo>
                <a:lnTo>
                  <a:pt x="275" y="187"/>
                </a:lnTo>
                <a:lnTo>
                  <a:pt x="274" y="187"/>
                </a:lnTo>
                <a:lnTo>
                  <a:pt x="274" y="186"/>
                </a:lnTo>
                <a:lnTo>
                  <a:pt x="274" y="185"/>
                </a:lnTo>
                <a:lnTo>
                  <a:pt x="272" y="184"/>
                </a:lnTo>
                <a:lnTo>
                  <a:pt x="271" y="183"/>
                </a:lnTo>
                <a:lnTo>
                  <a:pt x="271" y="181"/>
                </a:lnTo>
                <a:lnTo>
                  <a:pt x="268" y="178"/>
                </a:lnTo>
                <a:lnTo>
                  <a:pt x="267" y="178"/>
                </a:lnTo>
                <a:lnTo>
                  <a:pt x="267" y="176"/>
                </a:lnTo>
                <a:lnTo>
                  <a:pt x="268" y="175"/>
                </a:lnTo>
                <a:lnTo>
                  <a:pt x="268" y="174"/>
                </a:lnTo>
                <a:lnTo>
                  <a:pt x="268" y="165"/>
                </a:lnTo>
                <a:lnTo>
                  <a:pt x="268" y="159"/>
                </a:lnTo>
                <a:lnTo>
                  <a:pt x="268" y="146"/>
                </a:lnTo>
                <a:lnTo>
                  <a:pt x="268" y="130"/>
                </a:lnTo>
                <a:lnTo>
                  <a:pt x="268" y="123"/>
                </a:lnTo>
                <a:lnTo>
                  <a:pt x="269" y="123"/>
                </a:lnTo>
                <a:lnTo>
                  <a:pt x="269" y="125"/>
                </a:lnTo>
                <a:lnTo>
                  <a:pt x="270" y="125"/>
                </a:lnTo>
                <a:lnTo>
                  <a:pt x="271" y="125"/>
                </a:lnTo>
                <a:lnTo>
                  <a:pt x="271" y="124"/>
                </a:lnTo>
                <a:lnTo>
                  <a:pt x="271" y="123"/>
                </a:lnTo>
                <a:lnTo>
                  <a:pt x="273" y="123"/>
                </a:lnTo>
                <a:lnTo>
                  <a:pt x="274" y="123"/>
                </a:lnTo>
                <a:lnTo>
                  <a:pt x="275" y="124"/>
                </a:lnTo>
                <a:lnTo>
                  <a:pt x="277" y="123"/>
                </a:lnTo>
                <a:lnTo>
                  <a:pt x="277" y="122"/>
                </a:lnTo>
                <a:lnTo>
                  <a:pt x="279" y="122"/>
                </a:lnTo>
                <a:lnTo>
                  <a:pt x="279" y="123"/>
                </a:lnTo>
                <a:lnTo>
                  <a:pt x="281" y="122"/>
                </a:lnTo>
                <a:lnTo>
                  <a:pt x="282" y="122"/>
                </a:lnTo>
                <a:lnTo>
                  <a:pt x="283" y="121"/>
                </a:lnTo>
                <a:lnTo>
                  <a:pt x="284" y="122"/>
                </a:lnTo>
                <a:lnTo>
                  <a:pt x="285" y="123"/>
                </a:lnTo>
                <a:lnTo>
                  <a:pt x="285" y="122"/>
                </a:lnTo>
                <a:lnTo>
                  <a:pt x="286" y="121"/>
                </a:lnTo>
                <a:lnTo>
                  <a:pt x="288" y="120"/>
                </a:lnTo>
                <a:lnTo>
                  <a:pt x="288" y="119"/>
                </a:lnTo>
                <a:lnTo>
                  <a:pt x="289" y="120"/>
                </a:lnTo>
                <a:lnTo>
                  <a:pt x="291" y="120"/>
                </a:lnTo>
                <a:lnTo>
                  <a:pt x="291" y="117"/>
                </a:lnTo>
                <a:lnTo>
                  <a:pt x="292" y="117"/>
                </a:lnTo>
                <a:lnTo>
                  <a:pt x="293" y="117"/>
                </a:lnTo>
                <a:lnTo>
                  <a:pt x="293" y="116"/>
                </a:lnTo>
                <a:lnTo>
                  <a:pt x="294" y="116"/>
                </a:lnTo>
                <a:lnTo>
                  <a:pt x="295" y="116"/>
                </a:lnTo>
                <a:lnTo>
                  <a:pt x="296" y="116"/>
                </a:lnTo>
                <a:lnTo>
                  <a:pt x="297" y="118"/>
                </a:lnTo>
                <a:lnTo>
                  <a:pt x="298" y="118"/>
                </a:lnTo>
                <a:lnTo>
                  <a:pt x="299" y="119"/>
                </a:lnTo>
                <a:lnTo>
                  <a:pt x="299" y="118"/>
                </a:lnTo>
                <a:lnTo>
                  <a:pt x="300" y="118"/>
                </a:lnTo>
                <a:lnTo>
                  <a:pt x="300" y="117"/>
                </a:lnTo>
                <a:lnTo>
                  <a:pt x="302" y="115"/>
                </a:lnTo>
                <a:lnTo>
                  <a:pt x="302" y="114"/>
                </a:lnTo>
                <a:lnTo>
                  <a:pt x="303" y="115"/>
                </a:lnTo>
                <a:lnTo>
                  <a:pt x="304" y="114"/>
                </a:lnTo>
                <a:lnTo>
                  <a:pt x="304" y="113"/>
                </a:lnTo>
                <a:lnTo>
                  <a:pt x="305" y="113"/>
                </a:lnTo>
                <a:lnTo>
                  <a:pt x="305" y="112"/>
                </a:lnTo>
                <a:lnTo>
                  <a:pt x="305" y="113"/>
                </a:lnTo>
                <a:lnTo>
                  <a:pt x="306" y="112"/>
                </a:lnTo>
                <a:lnTo>
                  <a:pt x="307" y="111"/>
                </a:lnTo>
                <a:lnTo>
                  <a:pt x="308" y="110"/>
                </a:lnTo>
                <a:lnTo>
                  <a:pt x="309" y="111"/>
                </a:lnTo>
                <a:lnTo>
                  <a:pt x="309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4"/>
                </a:lnTo>
                <a:lnTo>
                  <a:pt x="313" y="115"/>
                </a:lnTo>
                <a:lnTo>
                  <a:pt x="313" y="116"/>
                </a:lnTo>
                <a:lnTo>
                  <a:pt x="316" y="119"/>
                </a:lnTo>
                <a:lnTo>
                  <a:pt x="317" y="120"/>
                </a:lnTo>
                <a:lnTo>
                  <a:pt x="318" y="119"/>
                </a:lnTo>
                <a:lnTo>
                  <a:pt x="318" y="118"/>
                </a:lnTo>
                <a:lnTo>
                  <a:pt x="319" y="118"/>
                </a:lnTo>
                <a:lnTo>
                  <a:pt x="320" y="118"/>
                </a:lnTo>
                <a:lnTo>
                  <a:pt x="320" y="117"/>
                </a:lnTo>
                <a:lnTo>
                  <a:pt x="322" y="117"/>
                </a:lnTo>
                <a:lnTo>
                  <a:pt x="321" y="118"/>
                </a:lnTo>
                <a:lnTo>
                  <a:pt x="322" y="119"/>
                </a:lnTo>
                <a:lnTo>
                  <a:pt x="321" y="120"/>
                </a:lnTo>
                <a:lnTo>
                  <a:pt x="323" y="120"/>
                </a:lnTo>
                <a:lnTo>
                  <a:pt x="324" y="120"/>
                </a:lnTo>
                <a:lnTo>
                  <a:pt x="325" y="120"/>
                </a:lnTo>
                <a:lnTo>
                  <a:pt x="327" y="120"/>
                </a:lnTo>
                <a:lnTo>
                  <a:pt x="328" y="120"/>
                </a:lnTo>
                <a:lnTo>
                  <a:pt x="328" y="118"/>
                </a:lnTo>
                <a:lnTo>
                  <a:pt x="329" y="118"/>
                </a:lnTo>
                <a:lnTo>
                  <a:pt x="329" y="117"/>
                </a:lnTo>
                <a:lnTo>
                  <a:pt x="330" y="117"/>
                </a:lnTo>
                <a:lnTo>
                  <a:pt x="331" y="117"/>
                </a:lnTo>
                <a:lnTo>
                  <a:pt x="332" y="117"/>
                </a:lnTo>
                <a:lnTo>
                  <a:pt x="333" y="117"/>
                </a:lnTo>
                <a:lnTo>
                  <a:pt x="334" y="118"/>
                </a:lnTo>
                <a:lnTo>
                  <a:pt x="334" y="117"/>
                </a:lnTo>
                <a:lnTo>
                  <a:pt x="331" y="113"/>
                </a:lnTo>
                <a:lnTo>
                  <a:pt x="330" y="112"/>
                </a:lnTo>
                <a:lnTo>
                  <a:pt x="329" y="111"/>
                </a:lnTo>
                <a:lnTo>
                  <a:pt x="329" y="110"/>
                </a:lnTo>
                <a:lnTo>
                  <a:pt x="330" y="109"/>
                </a:lnTo>
                <a:lnTo>
                  <a:pt x="331" y="109"/>
                </a:lnTo>
                <a:lnTo>
                  <a:pt x="331" y="108"/>
                </a:lnTo>
                <a:lnTo>
                  <a:pt x="331" y="107"/>
                </a:lnTo>
                <a:lnTo>
                  <a:pt x="331" y="105"/>
                </a:lnTo>
                <a:lnTo>
                  <a:pt x="331" y="104"/>
                </a:lnTo>
                <a:lnTo>
                  <a:pt x="330" y="104"/>
                </a:lnTo>
                <a:lnTo>
                  <a:pt x="330" y="102"/>
                </a:lnTo>
                <a:lnTo>
                  <a:pt x="331" y="102"/>
                </a:lnTo>
                <a:lnTo>
                  <a:pt x="332" y="102"/>
                </a:lnTo>
                <a:lnTo>
                  <a:pt x="332" y="101"/>
                </a:lnTo>
                <a:lnTo>
                  <a:pt x="332" y="100"/>
                </a:lnTo>
                <a:lnTo>
                  <a:pt x="331" y="100"/>
                </a:lnTo>
                <a:lnTo>
                  <a:pt x="330" y="98"/>
                </a:lnTo>
                <a:lnTo>
                  <a:pt x="329" y="98"/>
                </a:lnTo>
                <a:lnTo>
                  <a:pt x="329" y="97"/>
                </a:lnTo>
                <a:lnTo>
                  <a:pt x="329" y="96"/>
                </a:lnTo>
                <a:lnTo>
                  <a:pt x="331" y="95"/>
                </a:lnTo>
                <a:lnTo>
                  <a:pt x="330" y="94"/>
                </a:lnTo>
                <a:lnTo>
                  <a:pt x="328" y="94"/>
                </a:lnTo>
                <a:lnTo>
                  <a:pt x="326" y="92"/>
                </a:lnTo>
                <a:lnTo>
                  <a:pt x="328" y="91"/>
                </a:lnTo>
                <a:lnTo>
                  <a:pt x="327" y="90"/>
                </a:lnTo>
                <a:lnTo>
                  <a:pt x="323" y="87"/>
                </a:lnTo>
                <a:lnTo>
                  <a:pt x="322" y="87"/>
                </a:lnTo>
                <a:lnTo>
                  <a:pt x="321" y="86"/>
                </a:lnTo>
                <a:lnTo>
                  <a:pt x="320" y="86"/>
                </a:lnTo>
                <a:lnTo>
                  <a:pt x="320" y="85"/>
                </a:lnTo>
                <a:lnTo>
                  <a:pt x="319" y="84"/>
                </a:lnTo>
                <a:lnTo>
                  <a:pt x="317" y="84"/>
                </a:lnTo>
                <a:lnTo>
                  <a:pt x="317" y="85"/>
                </a:lnTo>
                <a:lnTo>
                  <a:pt x="315" y="84"/>
                </a:lnTo>
                <a:lnTo>
                  <a:pt x="314" y="85"/>
                </a:lnTo>
                <a:lnTo>
                  <a:pt x="312" y="87"/>
                </a:lnTo>
                <a:lnTo>
                  <a:pt x="311" y="87"/>
                </a:lnTo>
                <a:lnTo>
                  <a:pt x="311" y="86"/>
                </a:lnTo>
                <a:lnTo>
                  <a:pt x="311" y="85"/>
                </a:lnTo>
                <a:lnTo>
                  <a:pt x="310" y="85"/>
                </a:lnTo>
                <a:lnTo>
                  <a:pt x="309" y="85"/>
                </a:lnTo>
                <a:lnTo>
                  <a:pt x="307" y="85"/>
                </a:lnTo>
                <a:lnTo>
                  <a:pt x="305" y="85"/>
                </a:lnTo>
                <a:lnTo>
                  <a:pt x="302" y="85"/>
                </a:lnTo>
                <a:lnTo>
                  <a:pt x="300" y="85"/>
                </a:lnTo>
                <a:lnTo>
                  <a:pt x="299" y="84"/>
                </a:lnTo>
                <a:lnTo>
                  <a:pt x="298" y="84"/>
                </a:lnTo>
                <a:lnTo>
                  <a:pt x="297" y="84"/>
                </a:lnTo>
                <a:lnTo>
                  <a:pt x="296" y="84"/>
                </a:lnTo>
                <a:lnTo>
                  <a:pt x="294" y="85"/>
                </a:lnTo>
                <a:lnTo>
                  <a:pt x="294" y="86"/>
                </a:lnTo>
                <a:lnTo>
                  <a:pt x="292" y="85"/>
                </a:lnTo>
                <a:lnTo>
                  <a:pt x="291" y="84"/>
                </a:lnTo>
                <a:lnTo>
                  <a:pt x="292" y="83"/>
                </a:lnTo>
                <a:lnTo>
                  <a:pt x="291" y="82"/>
                </a:lnTo>
                <a:lnTo>
                  <a:pt x="290" y="83"/>
                </a:lnTo>
                <a:lnTo>
                  <a:pt x="289" y="82"/>
                </a:lnTo>
                <a:lnTo>
                  <a:pt x="288" y="83"/>
                </a:lnTo>
                <a:lnTo>
                  <a:pt x="286" y="84"/>
                </a:lnTo>
                <a:lnTo>
                  <a:pt x="285" y="84"/>
                </a:lnTo>
                <a:lnTo>
                  <a:pt x="285" y="86"/>
                </a:lnTo>
                <a:lnTo>
                  <a:pt x="284" y="86"/>
                </a:lnTo>
                <a:lnTo>
                  <a:pt x="283" y="86"/>
                </a:lnTo>
                <a:lnTo>
                  <a:pt x="282" y="85"/>
                </a:lnTo>
                <a:lnTo>
                  <a:pt x="282" y="70"/>
                </a:lnTo>
                <a:lnTo>
                  <a:pt x="282" y="49"/>
                </a:lnTo>
                <a:lnTo>
                  <a:pt x="282" y="39"/>
                </a:lnTo>
                <a:lnTo>
                  <a:pt x="283" y="39"/>
                </a:lnTo>
                <a:lnTo>
                  <a:pt x="284" y="39"/>
                </a:lnTo>
                <a:lnTo>
                  <a:pt x="285" y="39"/>
                </a:lnTo>
                <a:lnTo>
                  <a:pt x="286" y="39"/>
                </a:lnTo>
                <a:lnTo>
                  <a:pt x="287" y="39"/>
                </a:lnTo>
                <a:lnTo>
                  <a:pt x="288" y="39"/>
                </a:lnTo>
                <a:lnTo>
                  <a:pt x="289" y="37"/>
                </a:lnTo>
                <a:lnTo>
                  <a:pt x="291" y="36"/>
                </a:lnTo>
                <a:lnTo>
                  <a:pt x="291" y="37"/>
                </a:lnTo>
                <a:lnTo>
                  <a:pt x="291" y="36"/>
                </a:lnTo>
                <a:lnTo>
                  <a:pt x="292" y="37"/>
                </a:lnTo>
                <a:lnTo>
                  <a:pt x="294" y="36"/>
                </a:lnTo>
                <a:lnTo>
                  <a:pt x="294" y="38"/>
                </a:lnTo>
                <a:lnTo>
                  <a:pt x="294" y="37"/>
                </a:lnTo>
                <a:lnTo>
                  <a:pt x="295" y="37"/>
                </a:lnTo>
                <a:lnTo>
                  <a:pt x="296" y="37"/>
                </a:lnTo>
                <a:lnTo>
                  <a:pt x="297" y="37"/>
                </a:lnTo>
                <a:lnTo>
                  <a:pt x="297" y="36"/>
                </a:lnTo>
                <a:lnTo>
                  <a:pt x="298" y="36"/>
                </a:lnTo>
                <a:lnTo>
                  <a:pt x="300" y="36"/>
                </a:lnTo>
                <a:lnTo>
                  <a:pt x="302" y="35"/>
                </a:lnTo>
                <a:lnTo>
                  <a:pt x="303" y="33"/>
                </a:lnTo>
                <a:lnTo>
                  <a:pt x="307" y="36"/>
                </a:lnTo>
                <a:lnTo>
                  <a:pt x="308" y="35"/>
                </a:lnTo>
                <a:lnTo>
                  <a:pt x="308" y="36"/>
                </a:lnTo>
                <a:lnTo>
                  <a:pt x="308" y="35"/>
                </a:lnTo>
                <a:lnTo>
                  <a:pt x="308" y="36"/>
                </a:lnTo>
                <a:lnTo>
                  <a:pt x="309" y="36"/>
                </a:lnTo>
                <a:lnTo>
                  <a:pt x="310" y="36"/>
                </a:lnTo>
                <a:lnTo>
                  <a:pt x="311" y="36"/>
                </a:lnTo>
                <a:lnTo>
                  <a:pt x="314" y="38"/>
                </a:lnTo>
                <a:lnTo>
                  <a:pt x="314" y="39"/>
                </a:lnTo>
                <a:lnTo>
                  <a:pt x="314" y="38"/>
                </a:lnTo>
                <a:lnTo>
                  <a:pt x="329" y="38"/>
                </a:lnTo>
                <a:lnTo>
                  <a:pt x="363" y="38"/>
                </a:lnTo>
                <a:lnTo>
                  <a:pt x="401" y="38"/>
                </a:lnTo>
                <a:lnTo>
                  <a:pt x="402" y="38"/>
                </a:lnTo>
                <a:lnTo>
                  <a:pt x="402" y="37"/>
                </a:lnTo>
                <a:lnTo>
                  <a:pt x="402" y="36"/>
                </a:lnTo>
                <a:lnTo>
                  <a:pt x="401" y="36"/>
                </a:lnTo>
                <a:lnTo>
                  <a:pt x="401" y="35"/>
                </a:lnTo>
                <a:lnTo>
                  <a:pt x="400" y="34"/>
                </a:lnTo>
                <a:lnTo>
                  <a:pt x="399" y="34"/>
                </a:lnTo>
                <a:lnTo>
                  <a:pt x="398" y="34"/>
                </a:lnTo>
                <a:lnTo>
                  <a:pt x="398" y="35"/>
                </a:lnTo>
                <a:lnTo>
                  <a:pt x="396" y="35"/>
                </a:lnTo>
                <a:lnTo>
                  <a:pt x="396" y="33"/>
                </a:lnTo>
                <a:lnTo>
                  <a:pt x="397" y="31"/>
                </a:lnTo>
                <a:lnTo>
                  <a:pt x="396" y="30"/>
                </a:lnTo>
                <a:lnTo>
                  <a:pt x="394" y="31"/>
                </a:lnTo>
                <a:lnTo>
                  <a:pt x="395" y="29"/>
                </a:lnTo>
                <a:lnTo>
                  <a:pt x="395" y="27"/>
                </a:lnTo>
                <a:lnTo>
                  <a:pt x="396" y="23"/>
                </a:lnTo>
                <a:lnTo>
                  <a:pt x="398" y="22"/>
                </a:lnTo>
                <a:lnTo>
                  <a:pt x="398" y="21"/>
                </a:lnTo>
                <a:lnTo>
                  <a:pt x="399" y="21"/>
                </a:lnTo>
                <a:lnTo>
                  <a:pt x="401" y="20"/>
                </a:lnTo>
                <a:lnTo>
                  <a:pt x="402" y="20"/>
                </a:lnTo>
                <a:lnTo>
                  <a:pt x="403" y="20"/>
                </a:lnTo>
                <a:lnTo>
                  <a:pt x="404" y="20"/>
                </a:lnTo>
                <a:lnTo>
                  <a:pt x="404" y="21"/>
                </a:lnTo>
                <a:lnTo>
                  <a:pt x="405" y="23"/>
                </a:lnTo>
                <a:lnTo>
                  <a:pt x="406" y="23"/>
                </a:lnTo>
                <a:lnTo>
                  <a:pt x="406" y="25"/>
                </a:lnTo>
                <a:lnTo>
                  <a:pt x="407" y="26"/>
                </a:lnTo>
                <a:lnTo>
                  <a:pt x="409" y="26"/>
                </a:lnTo>
                <a:lnTo>
                  <a:pt x="410" y="26"/>
                </a:lnTo>
                <a:lnTo>
                  <a:pt x="412" y="26"/>
                </a:lnTo>
                <a:lnTo>
                  <a:pt x="413" y="29"/>
                </a:lnTo>
                <a:lnTo>
                  <a:pt x="415" y="30"/>
                </a:lnTo>
                <a:lnTo>
                  <a:pt x="418" y="30"/>
                </a:lnTo>
                <a:lnTo>
                  <a:pt x="418" y="29"/>
                </a:lnTo>
                <a:lnTo>
                  <a:pt x="419" y="29"/>
                </a:lnTo>
                <a:lnTo>
                  <a:pt x="420" y="28"/>
                </a:lnTo>
                <a:lnTo>
                  <a:pt x="419" y="26"/>
                </a:lnTo>
                <a:lnTo>
                  <a:pt x="421" y="26"/>
                </a:lnTo>
                <a:lnTo>
                  <a:pt x="423" y="24"/>
                </a:lnTo>
                <a:lnTo>
                  <a:pt x="425" y="22"/>
                </a:lnTo>
                <a:lnTo>
                  <a:pt x="425" y="21"/>
                </a:lnTo>
                <a:lnTo>
                  <a:pt x="426" y="20"/>
                </a:lnTo>
                <a:lnTo>
                  <a:pt x="429" y="16"/>
                </a:lnTo>
                <a:lnTo>
                  <a:pt x="430" y="15"/>
                </a:lnTo>
                <a:lnTo>
                  <a:pt x="431" y="15"/>
                </a:lnTo>
                <a:lnTo>
                  <a:pt x="435" y="16"/>
                </a:lnTo>
                <a:lnTo>
                  <a:pt x="438" y="16"/>
                </a:lnTo>
                <a:lnTo>
                  <a:pt x="440" y="16"/>
                </a:lnTo>
                <a:lnTo>
                  <a:pt x="441" y="16"/>
                </a:lnTo>
                <a:lnTo>
                  <a:pt x="443" y="12"/>
                </a:lnTo>
                <a:lnTo>
                  <a:pt x="444" y="10"/>
                </a:lnTo>
                <a:lnTo>
                  <a:pt x="445" y="8"/>
                </a:lnTo>
                <a:lnTo>
                  <a:pt x="446" y="7"/>
                </a:lnTo>
                <a:lnTo>
                  <a:pt x="447" y="6"/>
                </a:lnTo>
                <a:lnTo>
                  <a:pt x="453" y="3"/>
                </a:lnTo>
                <a:lnTo>
                  <a:pt x="453" y="1"/>
                </a:lnTo>
                <a:lnTo>
                  <a:pt x="454" y="0"/>
                </a:lnTo>
                <a:lnTo>
                  <a:pt x="456" y="0"/>
                </a:lnTo>
                <a:lnTo>
                  <a:pt x="457" y="0"/>
                </a:lnTo>
                <a:lnTo>
                  <a:pt x="458" y="1"/>
                </a:lnTo>
                <a:lnTo>
                  <a:pt x="460" y="3"/>
                </a:lnTo>
                <a:lnTo>
                  <a:pt x="461" y="11"/>
                </a:lnTo>
                <a:lnTo>
                  <a:pt x="461" y="13"/>
                </a:lnTo>
                <a:lnTo>
                  <a:pt x="461" y="16"/>
                </a:lnTo>
                <a:lnTo>
                  <a:pt x="463" y="23"/>
                </a:lnTo>
                <a:lnTo>
                  <a:pt x="464" y="26"/>
                </a:lnTo>
                <a:lnTo>
                  <a:pt x="464" y="27"/>
                </a:lnTo>
                <a:lnTo>
                  <a:pt x="467" y="29"/>
                </a:lnTo>
                <a:lnTo>
                  <a:pt x="468" y="29"/>
                </a:lnTo>
                <a:lnTo>
                  <a:pt x="472" y="29"/>
                </a:lnTo>
                <a:lnTo>
                  <a:pt x="473" y="29"/>
                </a:lnTo>
                <a:lnTo>
                  <a:pt x="474" y="31"/>
                </a:lnTo>
                <a:lnTo>
                  <a:pt x="476" y="32"/>
                </a:lnTo>
                <a:lnTo>
                  <a:pt x="476" y="35"/>
                </a:lnTo>
                <a:lnTo>
                  <a:pt x="478" y="38"/>
                </a:lnTo>
                <a:lnTo>
                  <a:pt x="477" y="39"/>
                </a:lnTo>
                <a:lnTo>
                  <a:pt x="477" y="42"/>
                </a:lnTo>
                <a:lnTo>
                  <a:pt x="479" y="43"/>
                </a:lnTo>
                <a:lnTo>
                  <a:pt x="479" y="45"/>
                </a:lnTo>
                <a:lnTo>
                  <a:pt x="479" y="55"/>
                </a:lnTo>
                <a:lnTo>
                  <a:pt x="479" y="57"/>
                </a:lnTo>
                <a:lnTo>
                  <a:pt x="479" y="59"/>
                </a:lnTo>
                <a:lnTo>
                  <a:pt x="479" y="62"/>
                </a:lnTo>
                <a:lnTo>
                  <a:pt x="478" y="68"/>
                </a:lnTo>
                <a:lnTo>
                  <a:pt x="478" y="75"/>
                </a:lnTo>
                <a:lnTo>
                  <a:pt x="479" y="77"/>
                </a:lnTo>
                <a:lnTo>
                  <a:pt x="478" y="79"/>
                </a:lnTo>
                <a:lnTo>
                  <a:pt x="495" y="75"/>
                </a:lnTo>
                <a:lnTo>
                  <a:pt x="513" y="91"/>
                </a:lnTo>
                <a:lnTo>
                  <a:pt x="533" y="109"/>
                </a:lnTo>
                <a:lnTo>
                  <a:pt x="540" y="107"/>
                </a:lnTo>
                <a:lnTo>
                  <a:pt x="542" y="107"/>
                </a:lnTo>
                <a:lnTo>
                  <a:pt x="542" y="108"/>
                </a:lnTo>
                <a:lnTo>
                  <a:pt x="544" y="109"/>
                </a:lnTo>
                <a:lnTo>
                  <a:pt x="544" y="110"/>
                </a:lnTo>
                <a:lnTo>
                  <a:pt x="545" y="110"/>
                </a:lnTo>
                <a:lnTo>
                  <a:pt x="547" y="110"/>
                </a:lnTo>
                <a:lnTo>
                  <a:pt x="548" y="109"/>
                </a:lnTo>
                <a:lnTo>
                  <a:pt x="549" y="109"/>
                </a:lnTo>
                <a:lnTo>
                  <a:pt x="550" y="108"/>
                </a:lnTo>
                <a:lnTo>
                  <a:pt x="550" y="107"/>
                </a:lnTo>
                <a:lnTo>
                  <a:pt x="550" y="106"/>
                </a:lnTo>
                <a:lnTo>
                  <a:pt x="551" y="106"/>
                </a:lnTo>
                <a:lnTo>
                  <a:pt x="553" y="105"/>
                </a:lnTo>
                <a:lnTo>
                  <a:pt x="554" y="106"/>
                </a:lnTo>
                <a:lnTo>
                  <a:pt x="556" y="106"/>
                </a:lnTo>
                <a:lnTo>
                  <a:pt x="556" y="105"/>
                </a:lnTo>
                <a:lnTo>
                  <a:pt x="557" y="106"/>
                </a:lnTo>
                <a:lnTo>
                  <a:pt x="557" y="105"/>
                </a:lnTo>
                <a:lnTo>
                  <a:pt x="557" y="106"/>
                </a:lnTo>
                <a:lnTo>
                  <a:pt x="558" y="105"/>
                </a:lnTo>
                <a:lnTo>
                  <a:pt x="558" y="104"/>
                </a:lnTo>
                <a:lnTo>
                  <a:pt x="559" y="104"/>
                </a:lnTo>
                <a:lnTo>
                  <a:pt x="560" y="102"/>
                </a:lnTo>
                <a:lnTo>
                  <a:pt x="560" y="101"/>
                </a:lnTo>
                <a:lnTo>
                  <a:pt x="560" y="100"/>
                </a:lnTo>
                <a:lnTo>
                  <a:pt x="561" y="99"/>
                </a:lnTo>
                <a:lnTo>
                  <a:pt x="562" y="100"/>
                </a:lnTo>
                <a:lnTo>
                  <a:pt x="562" y="99"/>
                </a:lnTo>
                <a:lnTo>
                  <a:pt x="564" y="98"/>
                </a:lnTo>
                <a:lnTo>
                  <a:pt x="565" y="97"/>
                </a:lnTo>
                <a:lnTo>
                  <a:pt x="564" y="96"/>
                </a:lnTo>
                <a:lnTo>
                  <a:pt x="565" y="97"/>
                </a:lnTo>
                <a:lnTo>
                  <a:pt x="568" y="96"/>
                </a:lnTo>
                <a:lnTo>
                  <a:pt x="568" y="95"/>
                </a:lnTo>
                <a:lnTo>
                  <a:pt x="569" y="95"/>
                </a:lnTo>
                <a:lnTo>
                  <a:pt x="570" y="94"/>
                </a:lnTo>
                <a:lnTo>
                  <a:pt x="571" y="94"/>
                </a:lnTo>
                <a:lnTo>
                  <a:pt x="572" y="94"/>
                </a:lnTo>
                <a:lnTo>
                  <a:pt x="572" y="93"/>
                </a:lnTo>
                <a:lnTo>
                  <a:pt x="573" y="93"/>
                </a:lnTo>
                <a:lnTo>
                  <a:pt x="574" y="91"/>
                </a:lnTo>
                <a:lnTo>
                  <a:pt x="575" y="91"/>
                </a:lnTo>
                <a:lnTo>
                  <a:pt x="576" y="91"/>
                </a:lnTo>
                <a:lnTo>
                  <a:pt x="577" y="91"/>
                </a:lnTo>
                <a:lnTo>
                  <a:pt x="578" y="92"/>
                </a:lnTo>
                <a:lnTo>
                  <a:pt x="579" y="91"/>
                </a:lnTo>
                <a:lnTo>
                  <a:pt x="580" y="91"/>
                </a:lnTo>
                <a:lnTo>
                  <a:pt x="583" y="92"/>
                </a:lnTo>
                <a:lnTo>
                  <a:pt x="582" y="91"/>
                </a:lnTo>
                <a:lnTo>
                  <a:pt x="583" y="91"/>
                </a:lnTo>
                <a:lnTo>
                  <a:pt x="585" y="91"/>
                </a:lnTo>
                <a:lnTo>
                  <a:pt x="586" y="92"/>
                </a:lnTo>
                <a:lnTo>
                  <a:pt x="587" y="92"/>
                </a:lnTo>
                <a:lnTo>
                  <a:pt x="587" y="93"/>
                </a:lnTo>
                <a:lnTo>
                  <a:pt x="588" y="93"/>
                </a:lnTo>
                <a:lnTo>
                  <a:pt x="588" y="94"/>
                </a:lnTo>
                <a:lnTo>
                  <a:pt x="589" y="94"/>
                </a:lnTo>
                <a:lnTo>
                  <a:pt x="588" y="95"/>
                </a:lnTo>
                <a:lnTo>
                  <a:pt x="589" y="96"/>
                </a:lnTo>
                <a:lnTo>
                  <a:pt x="589" y="97"/>
                </a:lnTo>
                <a:lnTo>
                  <a:pt x="591" y="97"/>
                </a:lnTo>
                <a:lnTo>
                  <a:pt x="590" y="99"/>
                </a:lnTo>
                <a:lnTo>
                  <a:pt x="590" y="100"/>
                </a:lnTo>
                <a:lnTo>
                  <a:pt x="591" y="100"/>
                </a:lnTo>
                <a:lnTo>
                  <a:pt x="591" y="101"/>
                </a:lnTo>
                <a:lnTo>
                  <a:pt x="591" y="103"/>
                </a:lnTo>
                <a:lnTo>
                  <a:pt x="590" y="104"/>
                </a:lnTo>
                <a:lnTo>
                  <a:pt x="589" y="103"/>
                </a:lnTo>
                <a:lnTo>
                  <a:pt x="589" y="104"/>
                </a:lnTo>
                <a:lnTo>
                  <a:pt x="589" y="106"/>
                </a:lnTo>
                <a:lnTo>
                  <a:pt x="588" y="106"/>
                </a:lnTo>
                <a:lnTo>
                  <a:pt x="588" y="108"/>
                </a:lnTo>
                <a:lnTo>
                  <a:pt x="587" y="107"/>
                </a:lnTo>
                <a:lnTo>
                  <a:pt x="586" y="109"/>
                </a:lnTo>
                <a:lnTo>
                  <a:pt x="586" y="110"/>
                </a:lnTo>
                <a:lnTo>
                  <a:pt x="585" y="112"/>
                </a:lnTo>
                <a:lnTo>
                  <a:pt x="586" y="113"/>
                </a:lnTo>
                <a:lnTo>
                  <a:pt x="586" y="115"/>
                </a:lnTo>
                <a:lnTo>
                  <a:pt x="587" y="116"/>
                </a:lnTo>
                <a:lnTo>
                  <a:pt x="587" y="117"/>
                </a:lnTo>
                <a:lnTo>
                  <a:pt x="588" y="117"/>
                </a:lnTo>
                <a:lnTo>
                  <a:pt x="589" y="116"/>
                </a:lnTo>
                <a:lnTo>
                  <a:pt x="591" y="115"/>
                </a:lnTo>
                <a:lnTo>
                  <a:pt x="592" y="115"/>
                </a:lnTo>
                <a:lnTo>
                  <a:pt x="592" y="114"/>
                </a:lnTo>
                <a:lnTo>
                  <a:pt x="593" y="114"/>
                </a:lnTo>
                <a:lnTo>
                  <a:pt x="594" y="114"/>
                </a:lnTo>
                <a:lnTo>
                  <a:pt x="595" y="114"/>
                </a:lnTo>
                <a:lnTo>
                  <a:pt x="595" y="113"/>
                </a:lnTo>
                <a:lnTo>
                  <a:pt x="597" y="113"/>
                </a:lnTo>
                <a:lnTo>
                  <a:pt x="597" y="111"/>
                </a:lnTo>
                <a:lnTo>
                  <a:pt x="597" y="110"/>
                </a:lnTo>
                <a:lnTo>
                  <a:pt x="597" y="109"/>
                </a:lnTo>
                <a:lnTo>
                  <a:pt x="598" y="110"/>
                </a:lnTo>
                <a:lnTo>
                  <a:pt x="599" y="109"/>
                </a:lnTo>
                <a:lnTo>
                  <a:pt x="598" y="108"/>
                </a:lnTo>
                <a:lnTo>
                  <a:pt x="599" y="108"/>
                </a:lnTo>
                <a:lnTo>
                  <a:pt x="598" y="107"/>
                </a:lnTo>
                <a:lnTo>
                  <a:pt x="597" y="105"/>
                </a:lnTo>
                <a:lnTo>
                  <a:pt x="598" y="104"/>
                </a:lnTo>
                <a:lnTo>
                  <a:pt x="599" y="103"/>
                </a:lnTo>
                <a:lnTo>
                  <a:pt x="600" y="102"/>
                </a:lnTo>
                <a:lnTo>
                  <a:pt x="600" y="101"/>
                </a:lnTo>
                <a:lnTo>
                  <a:pt x="602" y="100"/>
                </a:lnTo>
                <a:lnTo>
                  <a:pt x="601" y="100"/>
                </a:lnTo>
                <a:lnTo>
                  <a:pt x="603" y="99"/>
                </a:lnTo>
                <a:lnTo>
                  <a:pt x="603" y="97"/>
                </a:lnTo>
                <a:lnTo>
                  <a:pt x="604" y="97"/>
                </a:lnTo>
                <a:lnTo>
                  <a:pt x="605" y="96"/>
                </a:lnTo>
                <a:lnTo>
                  <a:pt x="607" y="96"/>
                </a:lnTo>
                <a:lnTo>
                  <a:pt x="608" y="95"/>
                </a:lnTo>
                <a:lnTo>
                  <a:pt x="608" y="96"/>
                </a:lnTo>
                <a:lnTo>
                  <a:pt x="608" y="97"/>
                </a:lnTo>
                <a:lnTo>
                  <a:pt x="609" y="97"/>
                </a:lnTo>
                <a:lnTo>
                  <a:pt x="611" y="97"/>
                </a:lnTo>
                <a:lnTo>
                  <a:pt x="612" y="97"/>
                </a:lnTo>
                <a:lnTo>
                  <a:pt x="612" y="98"/>
                </a:lnTo>
                <a:lnTo>
                  <a:pt x="614" y="97"/>
                </a:lnTo>
                <a:lnTo>
                  <a:pt x="615" y="95"/>
                </a:lnTo>
                <a:lnTo>
                  <a:pt x="615" y="93"/>
                </a:lnTo>
                <a:lnTo>
                  <a:pt x="616" y="92"/>
                </a:lnTo>
                <a:lnTo>
                  <a:pt x="616" y="91"/>
                </a:lnTo>
                <a:lnTo>
                  <a:pt x="614" y="91"/>
                </a:lnTo>
                <a:lnTo>
                  <a:pt x="614" y="90"/>
                </a:lnTo>
                <a:lnTo>
                  <a:pt x="614" y="89"/>
                </a:lnTo>
                <a:lnTo>
                  <a:pt x="615" y="89"/>
                </a:lnTo>
                <a:lnTo>
                  <a:pt x="616" y="87"/>
                </a:lnTo>
                <a:lnTo>
                  <a:pt x="616" y="85"/>
                </a:lnTo>
                <a:lnTo>
                  <a:pt x="616" y="84"/>
                </a:lnTo>
                <a:lnTo>
                  <a:pt x="616" y="82"/>
                </a:lnTo>
                <a:lnTo>
                  <a:pt x="617" y="82"/>
                </a:lnTo>
                <a:lnTo>
                  <a:pt x="618" y="81"/>
                </a:lnTo>
                <a:lnTo>
                  <a:pt x="620" y="80"/>
                </a:lnTo>
                <a:lnTo>
                  <a:pt x="620" y="81"/>
                </a:lnTo>
                <a:lnTo>
                  <a:pt x="621" y="81"/>
                </a:lnTo>
                <a:lnTo>
                  <a:pt x="622" y="80"/>
                </a:lnTo>
                <a:lnTo>
                  <a:pt x="623" y="81"/>
                </a:lnTo>
                <a:lnTo>
                  <a:pt x="622" y="83"/>
                </a:lnTo>
                <a:lnTo>
                  <a:pt x="623" y="83"/>
                </a:lnTo>
                <a:lnTo>
                  <a:pt x="625" y="83"/>
                </a:lnTo>
                <a:lnTo>
                  <a:pt x="626" y="82"/>
                </a:lnTo>
                <a:lnTo>
                  <a:pt x="627" y="81"/>
                </a:lnTo>
                <a:lnTo>
                  <a:pt x="629" y="78"/>
                </a:lnTo>
                <a:lnTo>
                  <a:pt x="629" y="77"/>
                </a:lnTo>
                <a:lnTo>
                  <a:pt x="629" y="75"/>
                </a:lnTo>
                <a:lnTo>
                  <a:pt x="630" y="75"/>
                </a:lnTo>
                <a:lnTo>
                  <a:pt x="631" y="75"/>
                </a:lnTo>
                <a:lnTo>
                  <a:pt x="632" y="76"/>
                </a:lnTo>
                <a:lnTo>
                  <a:pt x="632" y="75"/>
                </a:lnTo>
                <a:lnTo>
                  <a:pt x="633" y="75"/>
                </a:lnTo>
                <a:lnTo>
                  <a:pt x="633" y="74"/>
                </a:lnTo>
                <a:lnTo>
                  <a:pt x="633" y="73"/>
                </a:lnTo>
                <a:lnTo>
                  <a:pt x="634" y="73"/>
                </a:lnTo>
                <a:lnTo>
                  <a:pt x="635" y="73"/>
                </a:lnTo>
                <a:lnTo>
                  <a:pt x="635" y="75"/>
                </a:lnTo>
                <a:lnTo>
                  <a:pt x="636" y="75"/>
                </a:lnTo>
                <a:lnTo>
                  <a:pt x="636" y="74"/>
                </a:lnTo>
                <a:lnTo>
                  <a:pt x="637" y="72"/>
                </a:lnTo>
                <a:lnTo>
                  <a:pt x="637" y="71"/>
                </a:lnTo>
                <a:lnTo>
                  <a:pt x="639" y="70"/>
                </a:lnTo>
                <a:lnTo>
                  <a:pt x="640" y="68"/>
                </a:lnTo>
                <a:lnTo>
                  <a:pt x="642" y="71"/>
                </a:lnTo>
                <a:lnTo>
                  <a:pt x="641" y="71"/>
                </a:lnTo>
                <a:lnTo>
                  <a:pt x="642" y="72"/>
                </a:lnTo>
                <a:lnTo>
                  <a:pt x="643" y="75"/>
                </a:lnTo>
                <a:lnTo>
                  <a:pt x="644" y="75"/>
                </a:lnTo>
                <a:lnTo>
                  <a:pt x="645" y="75"/>
                </a:lnTo>
                <a:lnTo>
                  <a:pt x="646" y="74"/>
                </a:lnTo>
                <a:lnTo>
                  <a:pt x="646" y="73"/>
                </a:lnTo>
                <a:lnTo>
                  <a:pt x="647" y="73"/>
                </a:lnTo>
                <a:lnTo>
                  <a:pt x="647" y="71"/>
                </a:lnTo>
                <a:lnTo>
                  <a:pt x="648" y="71"/>
                </a:lnTo>
                <a:lnTo>
                  <a:pt x="648" y="70"/>
                </a:lnTo>
                <a:lnTo>
                  <a:pt x="649" y="71"/>
                </a:lnTo>
                <a:lnTo>
                  <a:pt x="650" y="70"/>
                </a:lnTo>
                <a:lnTo>
                  <a:pt x="651" y="70"/>
                </a:lnTo>
                <a:lnTo>
                  <a:pt x="652" y="69"/>
                </a:lnTo>
                <a:lnTo>
                  <a:pt x="652" y="68"/>
                </a:lnTo>
                <a:lnTo>
                  <a:pt x="653" y="68"/>
                </a:lnTo>
                <a:lnTo>
                  <a:pt x="655" y="67"/>
                </a:lnTo>
                <a:lnTo>
                  <a:pt x="656" y="67"/>
                </a:lnTo>
                <a:lnTo>
                  <a:pt x="657" y="65"/>
                </a:lnTo>
                <a:lnTo>
                  <a:pt x="656" y="65"/>
                </a:lnTo>
                <a:lnTo>
                  <a:pt x="657" y="65"/>
                </a:lnTo>
                <a:lnTo>
                  <a:pt x="656" y="64"/>
                </a:lnTo>
                <a:lnTo>
                  <a:pt x="657" y="63"/>
                </a:lnTo>
                <a:lnTo>
                  <a:pt x="658" y="61"/>
                </a:lnTo>
                <a:lnTo>
                  <a:pt x="660" y="60"/>
                </a:lnTo>
                <a:lnTo>
                  <a:pt x="660" y="59"/>
                </a:lnTo>
                <a:lnTo>
                  <a:pt x="661" y="58"/>
                </a:lnTo>
                <a:lnTo>
                  <a:pt x="661" y="59"/>
                </a:lnTo>
                <a:lnTo>
                  <a:pt x="662" y="59"/>
                </a:lnTo>
                <a:lnTo>
                  <a:pt x="664" y="58"/>
                </a:lnTo>
                <a:lnTo>
                  <a:pt x="664" y="57"/>
                </a:lnTo>
                <a:lnTo>
                  <a:pt x="666" y="56"/>
                </a:lnTo>
                <a:lnTo>
                  <a:pt x="666" y="57"/>
                </a:lnTo>
                <a:lnTo>
                  <a:pt x="667" y="56"/>
                </a:lnTo>
                <a:lnTo>
                  <a:pt x="668" y="55"/>
                </a:lnTo>
                <a:lnTo>
                  <a:pt x="669" y="55"/>
                </a:lnTo>
                <a:lnTo>
                  <a:pt x="669" y="54"/>
                </a:lnTo>
                <a:lnTo>
                  <a:pt x="669" y="53"/>
                </a:lnTo>
                <a:lnTo>
                  <a:pt x="670" y="53"/>
                </a:lnTo>
                <a:lnTo>
                  <a:pt x="671" y="53"/>
                </a:lnTo>
                <a:lnTo>
                  <a:pt x="673" y="53"/>
                </a:lnTo>
                <a:lnTo>
                  <a:pt x="673" y="55"/>
                </a:lnTo>
                <a:lnTo>
                  <a:pt x="672" y="56"/>
                </a:lnTo>
                <a:lnTo>
                  <a:pt x="671" y="58"/>
                </a:lnTo>
                <a:lnTo>
                  <a:pt x="669" y="60"/>
                </a:lnTo>
                <a:lnTo>
                  <a:pt x="669" y="61"/>
                </a:lnTo>
                <a:lnTo>
                  <a:pt x="669" y="62"/>
                </a:lnTo>
                <a:lnTo>
                  <a:pt x="669" y="63"/>
                </a:lnTo>
                <a:lnTo>
                  <a:pt x="671" y="63"/>
                </a:lnTo>
                <a:lnTo>
                  <a:pt x="672" y="63"/>
                </a:lnTo>
                <a:lnTo>
                  <a:pt x="673" y="65"/>
                </a:lnTo>
                <a:lnTo>
                  <a:pt x="674" y="65"/>
                </a:lnTo>
                <a:lnTo>
                  <a:pt x="674" y="64"/>
                </a:lnTo>
                <a:lnTo>
                  <a:pt x="673" y="64"/>
                </a:lnTo>
                <a:lnTo>
                  <a:pt x="673" y="63"/>
                </a:lnTo>
                <a:lnTo>
                  <a:pt x="674" y="63"/>
                </a:lnTo>
                <a:lnTo>
                  <a:pt x="675" y="62"/>
                </a:lnTo>
                <a:lnTo>
                  <a:pt x="675" y="61"/>
                </a:lnTo>
                <a:lnTo>
                  <a:pt x="675" y="59"/>
                </a:lnTo>
                <a:lnTo>
                  <a:pt x="675" y="58"/>
                </a:lnTo>
                <a:lnTo>
                  <a:pt x="676" y="58"/>
                </a:lnTo>
                <a:lnTo>
                  <a:pt x="676" y="57"/>
                </a:lnTo>
                <a:lnTo>
                  <a:pt x="678" y="56"/>
                </a:lnTo>
                <a:lnTo>
                  <a:pt x="679" y="56"/>
                </a:lnTo>
                <a:lnTo>
                  <a:pt x="679" y="55"/>
                </a:lnTo>
                <a:lnTo>
                  <a:pt x="680" y="54"/>
                </a:lnTo>
                <a:lnTo>
                  <a:pt x="681" y="54"/>
                </a:lnTo>
                <a:lnTo>
                  <a:pt x="682" y="54"/>
                </a:lnTo>
                <a:lnTo>
                  <a:pt x="683" y="54"/>
                </a:lnTo>
                <a:lnTo>
                  <a:pt x="684" y="53"/>
                </a:lnTo>
                <a:lnTo>
                  <a:pt x="684" y="52"/>
                </a:lnTo>
                <a:lnTo>
                  <a:pt x="685" y="50"/>
                </a:lnTo>
                <a:lnTo>
                  <a:pt x="686" y="49"/>
                </a:lnTo>
                <a:lnTo>
                  <a:pt x="687" y="49"/>
                </a:lnTo>
                <a:lnTo>
                  <a:pt x="688" y="49"/>
                </a:lnTo>
                <a:lnTo>
                  <a:pt x="689" y="49"/>
                </a:lnTo>
                <a:lnTo>
                  <a:pt x="690" y="49"/>
                </a:lnTo>
                <a:lnTo>
                  <a:pt x="690" y="47"/>
                </a:lnTo>
                <a:lnTo>
                  <a:pt x="691" y="46"/>
                </a:lnTo>
                <a:lnTo>
                  <a:pt x="692" y="45"/>
                </a:lnTo>
                <a:lnTo>
                  <a:pt x="692" y="43"/>
                </a:lnTo>
                <a:lnTo>
                  <a:pt x="693" y="42"/>
                </a:lnTo>
                <a:lnTo>
                  <a:pt x="693" y="40"/>
                </a:lnTo>
                <a:lnTo>
                  <a:pt x="693" y="39"/>
                </a:lnTo>
                <a:lnTo>
                  <a:pt x="692" y="38"/>
                </a:lnTo>
                <a:lnTo>
                  <a:pt x="693" y="38"/>
                </a:lnTo>
                <a:lnTo>
                  <a:pt x="693" y="37"/>
                </a:lnTo>
                <a:lnTo>
                  <a:pt x="693" y="36"/>
                </a:lnTo>
                <a:lnTo>
                  <a:pt x="692" y="36"/>
                </a:lnTo>
                <a:lnTo>
                  <a:pt x="693" y="33"/>
                </a:lnTo>
                <a:lnTo>
                  <a:pt x="693" y="32"/>
                </a:lnTo>
                <a:lnTo>
                  <a:pt x="694" y="32"/>
                </a:lnTo>
                <a:lnTo>
                  <a:pt x="693" y="31"/>
                </a:lnTo>
                <a:lnTo>
                  <a:pt x="694" y="31"/>
                </a:lnTo>
                <a:lnTo>
                  <a:pt x="694" y="29"/>
                </a:lnTo>
                <a:lnTo>
                  <a:pt x="693" y="29"/>
                </a:lnTo>
                <a:lnTo>
                  <a:pt x="692" y="29"/>
                </a:lnTo>
                <a:lnTo>
                  <a:pt x="693" y="26"/>
                </a:lnTo>
                <a:lnTo>
                  <a:pt x="693" y="24"/>
                </a:lnTo>
                <a:lnTo>
                  <a:pt x="693" y="23"/>
                </a:lnTo>
                <a:lnTo>
                  <a:pt x="695" y="23"/>
                </a:lnTo>
                <a:lnTo>
                  <a:pt x="696" y="22"/>
                </a:lnTo>
                <a:lnTo>
                  <a:pt x="696" y="21"/>
                </a:lnTo>
                <a:lnTo>
                  <a:pt x="697" y="21"/>
                </a:lnTo>
                <a:lnTo>
                  <a:pt x="698" y="20"/>
                </a:lnTo>
                <a:lnTo>
                  <a:pt x="700" y="19"/>
                </a:lnTo>
                <a:lnTo>
                  <a:pt x="701" y="19"/>
                </a:lnTo>
                <a:lnTo>
                  <a:pt x="702" y="19"/>
                </a:lnTo>
                <a:lnTo>
                  <a:pt x="704" y="20"/>
                </a:lnTo>
                <a:lnTo>
                  <a:pt x="704" y="19"/>
                </a:lnTo>
                <a:lnTo>
                  <a:pt x="705" y="19"/>
                </a:lnTo>
                <a:lnTo>
                  <a:pt x="706" y="19"/>
                </a:lnTo>
                <a:lnTo>
                  <a:pt x="706" y="20"/>
                </a:lnTo>
                <a:lnTo>
                  <a:pt x="708" y="20"/>
                </a:lnTo>
                <a:lnTo>
                  <a:pt x="709" y="21"/>
                </a:lnTo>
                <a:lnTo>
                  <a:pt x="710" y="20"/>
                </a:lnTo>
                <a:lnTo>
                  <a:pt x="710" y="19"/>
                </a:lnTo>
                <a:lnTo>
                  <a:pt x="712" y="19"/>
                </a:lnTo>
                <a:lnTo>
                  <a:pt x="713" y="20"/>
                </a:lnTo>
                <a:lnTo>
                  <a:pt x="714" y="18"/>
                </a:lnTo>
                <a:lnTo>
                  <a:pt x="715" y="18"/>
                </a:lnTo>
                <a:lnTo>
                  <a:pt x="716" y="19"/>
                </a:lnTo>
                <a:lnTo>
                  <a:pt x="716" y="18"/>
                </a:lnTo>
                <a:lnTo>
                  <a:pt x="716" y="17"/>
                </a:lnTo>
                <a:lnTo>
                  <a:pt x="717" y="17"/>
                </a:lnTo>
                <a:lnTo>
                  <a:pt x="717" y="16"/>
                </a:lnTo>
                <a:lnTo>
                  <a:pt x="719" y="15"/>
                </a:lnTo>
                <a:lnTo>
                  <a:pt x="720" y="16"/>
                </a:lnTo>
                <a:lnTo>
                  <a:pt x="721" y="16"/>
                </a:lnTo>
                <a:lnTo>
                  <a:pt x="721" y="17"/>
                </a:lnTo>
                <a:lnTo>
                  <a:pt x="722" y="16"/>
                </a:lnTo>
                <a:lnTo>
                  <a:pt x="721" y="14"/>
                </a:lnTo>
                <a:lnTo>
                  <a:pt x="722" y="13"/>
                </a:lnTo>
                <a:lnTo>
                  <a:pt x="723" y="13"/>
                </a:lnTo>
                <a:lnTo>
                  <a:pt x="724" y="13"/>
                </a:lnTo>
                <a:lnTo>
                  <a:pt x="724" y="12"/>
                </a:lnTo>
                <a:lnTo>
                  <a:pt x="725" y="11"/>
                </a:lnTo>
                <a:lnTo>
                  <a:pt x="725" y="10"/>
                </a:lnTo>
                <a:lnTo>
                  <a:pt x="726" y="10"/>
                </a:lnTo>
                <a:lnTo>
                  <a:pt x="727" y="10"/>
                </a:lnTo>
                <a:lnTo>
                  <a:pt x="728" y="9"/>
                </a:lnTo>
                <a:lnTo>
                  <a:pt x="729" y="9"/>
                </a:lnTo>
                <a:lnTo>
                  <a:pt x="731" y="9"/>
                </a:lnTo>
                <a:lnTo>
                  <a:pt x="733" y="10"/>
                </a:lnTo>
                <a:lnTo>
                  <a:pt x="734" y="10"/>
                </a:lnTo>
                <a:lnTo>
                  <a:pt x="735" y="9"/>
                </a:lnTo>
                <a:lnTo>
                  <a:pt x="736" y="8"/>
                </a:lnTo>
                <a:lnTo>
                  <a:pt x="737" y="9"/>
                </a:lnTo>
                <a:lnTo>
                  <a:pt x="738" y="9"/>
                </a:lnTo>
                <a:lnTo>
                  <a:pt x="739" y="8"/>
                </a:lnTo>
                <a:lnTo>
                  <a:pt x="739" y="9"/>
                </a:lnTo>
                <a:lnTo>
                  <a:pt x="740" y="7"/>
                </a:lnTo>
                <a:lnTo>
                  <a:pt x="741" y="7"/>
                </a:lnTo>
                <a:lnTo>
                  <a:pt x="741" y="6"/>
                </a:lnTo>
                <a:lnTo>
                  <a:pt x="742" y="5"/>
                </a:lnTo>
                <a:lnTo>
                  <a:pt x="741" y="4"/>
                </a:lnTo>
                <a:lnTo>
                  <a:pt x="741" y="3"/>
                </a:lnTo>
                <a:lnTo>
                  <a:pt x="742" y="3"/>
                </a:lnTo>
                <a:lnTo>
                  <a:pt x="743" y="3"/>
                </a:lnTo>
                <a:lnTo>
                  <a:pt x="747" y="6"/>
                </a:lnTo>
                <a:lnTo>
                  <a:pt x="749" y="7"/>
                </a:lnTo>
                <a:lnTo>
                  <a:pt x="750" y="7"/>
                </a:lnTo>
                <a:lnTo>
                  <a:pt x="755" y="5"/>
                </a:lnTo>
                <a:lnTo>
                  <a:pt x="757" y="5"/>
                </a:lnTo>
                <a:lnTo>
                  <a:pt x="758" y="6"/>
                </a:lnTo>
                <a:lnTo>
                  <a:pt x="759" y="6"/>
                </a:lnTo>
                <a:lnTo>
                  <a:pt x="759" y="7"/>
                </a:lnTo>
                <a:lnTo>
                  <a:pt x="759" y="8"/>
                </a:lnTo>
                <a:lnTo>
                  <a:pt x="760" y="10"/>
                </a:lnTo>
                <a:lnTo>
                  <a:pt x="760" y="11"/>
                </a:lnTo>
                <a:lnTo>
                  <a:pt x="762" y="13"/>
                </a:lnTo>
                <a:lnTo>
                  <a:pt x="763" y="13"/>
                </a:lnTo>
                <a:lnTo>
                  <a:pt x="764" y="15"/>
                </a:lnTo>
                <a:lnTo>
                  <a:pt x="768" y="17"/>
                </a:lnTo>
                <a:lnTo>
                  <a:pt x="770" y="17"/>
                </a:lnTo>
                <a:lnTo>
                  <a:pt x="773" y="16"/>
                </a:lnTo>
                <a:lnTo>
                  <a:pt x="775" y="16"/>
                </a:lnTo>
                <a:lnTo>
                  <a:pt x="780" y="17"/>
                </a:lnTo>
                <a:lnTo>
                  <a:pt x="781" y="17"/>
                </a:lnTo>
                <a:lnTo>
                  <a:pt x="782" y="19"/>
                </a:lnTo>
                <a:lnTo>
                  <a:pt x="788" y="20"/>
                </a:lnTo>
                <a:lnTo>
                  <a:pt x="788" y="21"/>
                </a:lnTo>
                <a:lnTo>
                  <a:pt x="789" y="22"/>
                </a:lnTo>
                <a:lnTo>
                  <a:pt x="790" y="23"/>
                </a:lnTo>
                <a:lnTo>
                  <a:pt x="791" y="25"/>
                </a:lnTo>
                <a:lnTo>
                  <a:pt x="790" y="27"/>
                </a:lnTo>
                <a:lnTo>
                  <a:pt x="788" y="32"/>
                </a:lnTo>
                <a:lnTo>
                  <a:pt x="788" y="39"/>
                </a:lnTo>
                <a:lnTo>
                  <a:pt x="788" y="40"/>
                </a:lnTo>
                <a:lnTo>
                  <a:pt x="786" y="42"/>
                </a:lnTo>
                <a:lnTo>
                  <a:pt x="785" y="42"/>
                </a:lnTo>
                <a:lnTo>
                  <a:pt x="785" y="43"/>
                </a:lnTo>
                <a:lnTo>
                  <a:pt x="783" y="45"/>
                </a:lnTo>
                <a:lnTo>
                  <a:pt x="782" y="47"/>
                </a:lnTo>
                <a:lnTo>
                  <a:pt x="783" y="48"/>
                </a:lnTo>
                <a:lnTo>
                  <a:pt x="783" y="49"/>
                </a:lnTo>
                <a:lnTo>
                  <a:pt x="785" y="49"/>
                </a:lnTo>
                <a:lnTo>
                  <a:pt x="786" y="52"/>
                </a:lnTo>
                <a:lnTo>
                  <a:pt x="787" y="52"/>
                </a:lnTo>
                <a:lnTo>
                  <a:pt x="788" y="52"/>
                </a:lnTo>
                <a:lnTo>
                  <a:pt x="788" y="55"/>
                </a:lnTo>
                <a:lnTo>
                  <a:pt x="789" y="55"/>
                </a:lnTo>
                <a:lnTo>
                  <a:pt x="791" y="56"/>
                </a:lnTo>
                <a:lnTo>
                  <a:pt x="792" y="58"/>
                </a:lnTo>
                <a:lnTo>
                  <a:pt x="794" y="58"/>
                </a:lnTo>
                <a:lnTo>
                  <a:pt x="794" y="59"/>
                </a:lnTo>
                <a:lnTo>
                  <a:pt x="795" y="59"/>
                </a:lnTo>
                <a:lnTo>
                  <a:pt x="796" y="62"/>
                </a:lnTo>
                <a:lnTo>
                  <a:pt x="796" y="63"/>
                </a:lnTo>
                <a:lnTo>
                  <a:pt x="796" y="65"/>
                </a:lnTo>
                <a:lnTo>
                  <a:pt x="799" y="73"/>
                </a:lnTo>
                <a:lnTo>
                  <a:pt x="801" y="78"/>
                </a:lnTo>
                <a:lnTo>
                  <a:pt x="801" y="82"/>
                </a:lnTo>
                <a:lnTo>
                  <a:pt x="802" y="84"/>
                </a:lnTo>
                <a:lnTo>
                  <a:pt x="803" y="85"/>
                </a:lnTo>
                <a:lnTo>
                  <a:pt x="805" y="85"/>
                </a:lnTo>
                <a:lnTo>
                  <a:pt x="806" y="84"/>
                </a:lnTo>
                <a:lnTo>
                  <a:pt x="807" y="85"/>
                </a:lnTo>
                <a:lnTo>
                  <a:pt x="807" y="86"/>
                </a:lnTo>
                <a:lnTo>
                  <a:pt x="806" y="87"/>
                </a:lnTo>
                <a:lnTo>
                  <a:pt x="806" y="88"/>
                </a:lnTo>
                <a:lnTo>
                  <a:pt x="806" y="89"/>
                </a:lnTo>
                <a:lnTo>
                  <a:pt x="806" y="90"/>
                </a:lnTo>
                <a:lnTo>
                  <a:pt x="808" y="91"/>
                </a:lnTo>
                <a:lnTo>
                  <a:pt x="808" y="93"/>
                </a:lnTo>
                <a:lnTo>
                  <a:pt x="808" y="94"/>
                </a:lnTo>
                <a:lnTo>
                  <a:pt x="808" y="96"/>
                </a:lnTo>
                <a:lnTo>
                  <a:pt x="807" y="97"/>
                </a:lnTo>
                <a:lnTo>
                  <a:pt x="805" y="101"/>
                </a:lnTo>
                <a:lnTo>
                  <a:pt x="806" y="103"/>
                </a:lnTo>
                <a:lnTo>
                  <a:pt x="807" y="104"/>
                </a:lnTo>
                <a:lnTo>
                  <a:pt x="808" y="107"/>
                </a:lnTo>
                <a:lnTo>
                  <a:pt x="807" y="107"/>
                </a:lnTo>
                <a:lnTo>
                  <a:pt x="805" y="110"/>
                </a:lnTo>
                <a:lnTo>
                  <a:pt x="802" y="113"/>
                </a:lnTo>
                <a:lnTo>
                  <a:pt x="802" y="115"/>
                </a:lnTo>
                <a:lnTo>
                  <a:pt x="803" y="122"/>
                </a:lnTo>
                <a:lnTo>
                  <a:pt x="802" y="124"/>
                </a:lnTo>
                <a:lnTo>
                  <a:pt x="802" y="127"/>
                </a:lnTo>
                <a:lnTo>
                  <a:pt x="803" y="129"/>
                </a:lnTo>
                <a:lnTo>
                  <a:pt x="803" y="132"/>
                </a:lnTo>
                <a:lnTo>
                  <a:pt x="804" y="133"/>
                </a:lnTo>
                <a:lnTo>
                  <a:pt x="805" y="131"/>
                </a:lnTo>
                <a:lnTo>
                  <a:pt x="807" y="133"/>
                </a:lnTo>
                <a:lnTo>
                  <a:pt x="808" y="134"/>
                </a:lnTo>
                <a:lnTo>
                  <a:pt x="808" y="136"/>
                </a:lnTo>
                <a:lnTo>
                  <a:pt x="808" y="137"/>
                </a:lnTo>
                <a:lnTo>
                  <a:pt x="808" y="138"/>
                </a:lnTo>
                <a:lnTo>
                  <a:pt x="808" y="139"/>
                </a:lnTo>
                <a:lnTo>
                  <a:pt x="807" y="140"/>
                </a:lnTo>
                <a:lnTo>
                  <a:pt x="808" y="142"/>
                </a:lnTo>
                <a:lnTo>
                  <a:pt x="807" y="144"/>
                </a:lnTo>
                <a:lnTo>
                  <a:pt x="808" y="146"/>
                </a:lnTo>
                <a:lnTo>
                  <a:pt x="808" y="149"/>
                </a:lnTo>
                <a:lnTo>
                  <a:pt x="809" y="150"/>
                </a:lnTo>
                <a:lnTo>
                  <a:pt x="810" y="152"/>
                </a:lnTo>
                <a:lnTo>
                  <a:pt x="810" y="154"/>
                </a:lnTo>
                <a:lnTo>
                  <a:pt x="810" y="155"/>
                </a:lnTo>
                <a:lnTo>
                  <a:pt x="810" y="158"/>
                </a:lnTo>
                <a:lnTo>
                  <a:pt x="811" y="159"/>
                </a:lnTo>
                <a:lnTo>
                  <a:pt x="812" y="160"/>
                </a:lnTo>
                <a:lnTo>
                  <a:pt x="814" y="161"/>
                </a:lnTo>
                <a:lnTo>
                  <a:pt x="814" y="162"/>
                </a:lnTo>
                <a:lnTo>
                  <a:pt x="816" y="162"/>
                </a:lnTo>
                <a:lnTo>
                  <a:pt x="817" y="166"/>
                </a:lnTo>
                <a:lnTo>
                  <a:pt x="817" y="167"/>
                </a:lnTo>
                <a:lnTo>
                  <a:pt x="817" y="169"/>
                </a:lnTo>
                <a:lnTo>
                  <a:pt x="817" y="170"/>
                </a:lnTo>
                <a:lnTo>
                  <a:pt x="817" y="171"/>
                </a:lnTo>
                <a:lnTo>
                  <a:pt x="817" y="172"/>
                </a:lnTo>
                <a:lnTo>
                  <a:pt x="820" y="174"/>
                </a:lnTo>
                <a:lnTo>
                  <a:pt x="820" y="175"/>
                </a:lnTo>
                <a:lnTo>
                  <a:pt x="821" y="176"/>
                </a:lnTo>
                <a:lnTo>
                  <a:pt x="822" y="177"/>
                </a:lnTo>
                <a:lnTo>
                  <a:pt x="822" y="178"/>
                </a:lnTo>
                <a:lnTo>
                  <a:pt x="823" y="178"/>
                </a:lnTo>
                <a:lnTo>
                  <a:pt x="822" y="178"/>
                </a:lnTo>
                <a:lnTo>
                  <a:pt x="822" y="180"/>
                </a:lnTo>
                <a:lnTo>
                  <a:pt x="822" y="181"/>
                </a:lnTo>
                <a:lnTo>
                  <a:pt x="822" y="183"/>
                </a:lnTo>
                <a:lnTo>
                  <a:pt x="823" y="183"/>
                </a:lnTo>
                <a:lnTo>
                  <a:pt x="823" y="184"/>
                </a:lnTo>
                <a:lnTo>
                  <a:pt x="822" y="185"/>
                </a:lnTo>
                <a:lnTo>
                  <a:pt x="822" y="186"/>
                </a:lnTo>
                <a:lnTo>
                  <a:pt x="822" y="187"/>
                </a:lnTo>
                <a:lnTo>
                  <a:pt x="823" y="187"/>
                </a:lnTo>
                <a:lnTo>
                  <a:pt x="823" y="188"/>
                </a:lnTo>
                <a:lnTo>
                  <a:pt x="824" y="188"/>
                </a:lnTo>
                <a:lnTo>
                  <a:pt x="825" y="188"/>
                </a:lnTo>
                <a:lnTo>
                  <a:pt x="827" y="188"/>
                </a:lnTo>
                <a:lnTo>
                  <a:pt x="826" y="189"/>
                </a:lnTo>
                <a:lnTo>
                  <a:pt x="826" y="191"/>
                </a:lnTo>
                <a:lnTo>
                  <a:pt x="825" y="191"/>
                </a:lnTo>
                <a:lnTo>
                  <a:pt x="825" y="192"/>
                </a:lnTo>
                <a:lnTo>
                  <a:pt x="825" y="193"/>
                </a:lnTo>
                <a:lnTo>
                  <a:pt x="825" y="194"/>
                </a:lnTo>
                <a:lnTo>
                  <a:pt x="824" y="194"/>
                </a:lnTo>
                <a:lnTo>
                  <a:pt x="824" y="196"/>
                </a:lnTo>
                <a:lnTo>
                  <a:pt x="822" y="196"/>
                </a:lnTo>
                <a:lnTo>
                  <a:pt x="822" y="197"/>
                </a:lnTo>
                <a:lnTo>
                  <a:pt x="820" y="197"/>
                </a:lnTo>
                <a:lnTo>
                  <a:pt x="820" y="198"/>
                </a:lnTo>
                <a:lnTo>
                  <a:pt x="821" y="199"/>
                </a:lnTo>
                <a:lnTo>
                  <a:pt x="820" y="200"/>
                </a:lnTo>
                <a:lnTo>
                  <a:pt x="820" y="201"/>
                </a:lnTo>
                <a:lnTo>
                  <a:pt x="819" y="201"/>
                </a:lnTo>
                <a:lnTo>
                  <a:pt x="818" y="202"/>
                </a:lnTo>
                <a:lnTo>
                  <a:pt x="819" y="204"/>
                </a:lnTo>
                <a:lnTo>
                  <a:pt x="818" y="204"/>
                </a:lnTo>
                <a:lnTo>
                  <a:pt x="817" y="205"/>
                </a:lnTo>
                <a:lnTo>
                  <a:pt x="818" y="206"/>
                </a:lnTo>
                <a:lnTo>
                  <a:pt x="818" y="207"/>
                </a:lnTo>
                <a:lnTo>
                  <a:pt x="819" y="207"/>
                </a:lnTo>
                <a:lnTo>
                  <a:pt x="820" y="208"/>
                </a:lnTo>
                <a:lnTo>
                  <a:pt x="820" y="209"/>
                </a:lnTo>
                <a:lnTo>
                  <a:pt x="819" y="209"/>
                </a:lnTo>
                <a:lnTo>
                  <a:pt x="819" y="210"/>
                </a:lnTo>
                <a:lnTo>
                  <a:pt x="820" y="210"/>
                </a:lnTo>
                <a:lnTo>
                  <a:pt x="820" y="211"/>
                </a:lnTo>
                <a:lnTo>
                  <a:pt x="820" y="212"/>
                </a:lnTo>
                <a:lnTo>
                  <a:pt x="819" y="212"/>
                </a:lnTo>
                <a:lnTo>
                  <a:pt x="818" y="213"/>
                </a:lnTo>
                <a:lnTo>
                  <a:pt x="817" y="213"/>
                </a:lnTo>
                <a:lnTo>
                  <a:pt x="817" y="214"/>
                </a:lnTo>
                <a:lnTo>
                  <a:pt x="816" y="214"/>
                </a:lnTo>
                <a:lnTo>
                  <a:pt x="815" y="214"/>
                </a:lnTo>
                <a:lnTo>
                  <a:pt x="814" y="214"/>
                </a:lnTo>
                <a:lnTo>
                  <a:pt x="814" y="215"/>
                </a:lnTo>
                <a:lnTo>
                  <a:pt x="814" y="216"/>
                </a:lnTo>
                <a:lnTo>
                  <a:pt x="814" y="217"/>
                </a:lnTo>
                <a:lnTo>
                  <a:pt x="813" y="216"/>
                </a:lnTo>
                <a:lnTo>
                  <a:pt x="812" y="217"/>
                </a:lnTo>
                <a:lnTo>
                  <a:pt x="811" y="217"/>
                </a:lnTo>
                <a:lnTo>
                  <a:pt x="811" y="216"/>
                </a:lnTo>
                <a:lnTo>
                  <a:pt x="810" y="216"/>
                </a:lnTo>
                <a:lnTo>
                  <a:pt x="810" y="215"/>
                </a:lnTo>
                <a:lnTo>
                  <a:pt x="808" y="215"/>
                </a:lnTo>
                <a:lnTo>
                  <a:pt x="807" y="215"/>
                </a:lnTo>
                <a:lnTo>
                  <a:pt x="805" y="214"/>
                </a:lnTo>
                <a:lnTo>
                  <a:pt x="805" y="215"/>
                </a:lnTo>
                <a:lnTo>
                  <a:pt x="805" y="216"/>
                </a:lnTo>
                <a:lnTo>
                  <a:pt x="804" y="217"/>
                </a:lnTo>
                <a:lnTo>
                  <a:pt x="804" y="218"/>
                </a:lnTo>
                <a:lnTo>
                  <a:pt x="805" y="218"/>
                </a:lnTo>
                <a:lnTo>
                  <a:pt x="805" y="220"/>
                </a:lnTo>
                <a:lnTo>
                  <a:pt x="804" y="220"/>
                </a:lnTo>
                <a:lnTo>
                  <a:pt x="805" y="222"/>
                </a:lnTo>
                <a:lnTo>
                  <a:pt x="806" y="223"/>
                </a:lnTo>
                <a:lnTo>
                  <a:pt x="807" y="222"/>
                </a:lnTo>
                <a:lnTo>
                  <a:pt x="808" y="223"/>
                </a:lnTo>
                <a:lnTo>
                  <a:pt x="809" y="223"/>
                </a:lnTo>
                <a:lnTo>
                  <a:pt x="810" y="224"/>
                </a:lnTo>
                <a:lnTo>
                  <a:pt x="812" y="224"/>
                </a:lnTo>
                <a:lnTo>
                  <a:pt x="812" y="225"/>
                </a:lnTo>
                <a:lnTo>
                  <a:pt x="814" y="226"/>
                </a:lnTo>
                <a:lnTo>
                  <a:pt x="813" y="227"/>
                </a:lnTo>
                <a:lnTo>
                  <a:pt x="814" y="227"/>
                </a:lnTo>
                <a:lnTo>
                  <a:pt x="814" y="228"/>
                </a:lnTo>
                <a:lnTo>
                  <a:pt x="814" y="229"/>
                </a:lnTo>
                <a:lnTo>
                  <a:pt x="815" y="229"/>
                </a:lnTo>
                <a:lnTo>
                  <a:pt x="816" y="230"/>
                </a:lnTo>
                <a:lnTo>
                  <a:pt x="817" y="231"/>
                </a:lnTo>
                <a:lnTo>
                  <a:pt x="818" y="233"/>
                </a:lnTo>
                <a:lnTo>
                  <a:pt x="819" y="233"/>
                </a:lnTo>
                <a:lnTo>
                  <a:pt x="820" y="234"/>
                </a:lnTo>
                <a:lnTo>
                  <a:pt x="820" y="233"/>
                </a:lnTo>
                <a:lnTo>
                  <a:pt x="821" y="234"/>
                </a:lnTo>
                <a:lnTo>
                  <a:pt x="822" y="236"/>
                </a:lnTo>
                <a:lnTo>
                  <a:pt x="824" y="236"/>
                </a:lnTo>
                <a:lnTo>
                  <a:pt x="825" y="236"/>
                </a:lnTo>
                <a:lnTo>
                  <a:pt x="826" y="238"/>
                </a:lnTo>
                <a:lnTo>
                  <a:pt x="828" y="238"/>
                </a:lnTo>
                <a:lnTo>
                  <a:pt x="828" y="239"/>
                </a:lnTo>
                <a:lnTo>
                  <a:pt x="829" y="240"/>
                </a:lnTo>
                <a:lnTo>
                  <a:pt x="830" y="240"/>
                </a:lnTo>
                <a:lnTo>
                  <a:pt x="831" y="240"/>
                </a:lnTo>
                <a:lnTo>
                  <a:pt x="832" y="242"/>
                </a:lnTo>
                <a:lnTo>
                  <a:pt x="831" y="243"/>
                </a:lnTo>
                <a:lnTo>
                  <a:pt x="832" y="244"/>
                </a:lnTo>
                <a:lnTo>
                  <a:pt x="833" y="244"/>
                </a:lnTo>
                <a:lnTo>
                  <a:pt x="833" y="245"/>
                </a:lnTo>
                <a:lnTo>
                  <a:pt x="834" y="245"/>
                </a:lnTo>
                <a:lnTo>
                  <a:pt x="835" y="245"/>
                </a:lnTo>
                <a:lnTo>
                  <a:pt x="836" y="245"/>
                </a:lnTo>
                <a:lnTo>
                  <a:pt x="837" y="246"/>
                </a:lnTo>
                <a:lnTo>
                  <a:pt x="839" y="248"/>
                </a:lnTo>
                <a:lnTo>
                  <a:pt x="840" y="249"/>
                </a:lnTo>
                <a:lnTo>
                  <a:pt x="841" y="252"/>
                </a:lnTo>
                <a:lnTo>
                  <a:pt x="841" y="253"/>
                </a:lnTo>
                <a:lnTo>
                  <a:pt x="843" y="256"/>
                </a:lnTo>
                <a:lnTo>
                  <a:pt x="843" y="257"/>
                </a:lnTo>
                <a:lnTo>
                  <a:pt x="844" y="259"/>
                </a:lnTo>
                <a:lnTo>
                  <a:pt x="846" y="262"/>
                </a:lnTo>
                <a:lnTo>
                  <a:pt x="846" y="263"/>
                </a:lnTo>
                <a:lnTo>
                  <a:pt x="847" y="265"/>
                </a:lnTo>
                <a:lnTo>
                  <a:pt x="848" y="266"/>
                </a:lnTo>
                <a:lnTo>
                  <a:pt x="849" y="267"/>
                </a:lnTo>
                <a:lnTo>
                  <a:pt x="851" y="267"/>
                </a:lnTo>
                <a:lnTo>
                  <a:pt x="852" y="267"/>
                </a:lnTo>
                <a:lnTo>
                  <a:pt x="853" y="267"/>
                </a:lnTo>
                <a:lnTo>
                  <a:pt x="854" y="265"/>
                </a:lnTo>
                <a:lnTo>
                  <a:pt x="855" y="265"/>
                </a:lnTo>
                <a:lnTo>
                  <a:pt x="857" y="265"/>
                </a:lnTo>
                <a:lnTo>
                  <a:pt x="859" y="266"/>
                </a:lnTo>
                <a:lnTo>
                  <a:pt x="860" y="268"/>
                </a:lnTo>
                <a:lnTo>
                  <a:pt x="864" y="269"/>
                </a:lnTo>
                <a:lnTo>
                  <a:pt x="866" y="269"/>
                </a:lnTo>
                <a:lnTo>
                  <a:pt x="869" y="270"/>
                </a:lnTo>
                <a:lnTo>
                  <a:pt x="871" y="272"/>
                </a:lnTo>
                <a:lnTo>
                  <a:pt x="872" y="274"/>
                </a:lnTo>
                <a:lnTo>
                  <a:pt x="872" y="276"/>
                </a:lnTo>
                <a:lnTo>
                  <a:pt x="876" y="280"/>
                </a:lnTo>
                <a:lnTo>
                  <a:pt x="877" y="280"/>
                </a:lnTo>
                <a:lnTo>
                  <a:pt x="877" y="278"/>
                </a:lnTo>
                <a:lnTo>
                  <a:pt x="877" y="277"/>
                </a:lnTo>
                <a:lnTo>
                  <a:pt x="877" y="276"/>
                </a:lnTo>
                <a:lnTo>
                  <a:pt x="877" y="275"/>
                </a:lnTo>
                <a:lnTo>
                  <a:pt x="874" y="275"/>
                </a:lnTo>
                <a:lnTo>
                  <a:pt x="873" y="272"/>
                </a:lnTo>
                <a:lnTo>
                  <a:pt x="873" y="270"/>
                </a:lnTo>
                <a:lnTo>
                  <a:pt x="873" y="269"/>
                </a:lnTo>
                <a:lnTo>
                  <a:pt x="872" y="269"/>
                </a:lnTo>
                <a:lnTo>
                  <a:pt x="871" y="269"/>
                </a:lnTo>
                <a:lnTo>
                  <a:pt x="870" y="268"/>
                </a:lnTo>
                <a:lnTo>
                  <a:pt x="868" y="267"/>
                </a:lnTo>
                <a:lnTo>
                  <a:pt x="867" y="266"/>
                </a:lnTo>
                <a:lnTo>
                  <a:pt x="869" y="265"/>
                </a:lnTo>
                <a:lnTo>
                  <a:pt x="869" y="264"/>
                </a:lnTo>
                <a:lnTo>
                  <a:pt x="870" y="263"/>
                </a:lnTo>
                <a:lnTo>
                  <a:pt x="869" y="262"/>
                </a:lnTo>
                <a:lnTo>
                  <a:pt x="868" y="260"/>
                </a:lnTo>
                <a:lnTo>
                  <a:pt x="866" y="259"/>
                </a:lnTo>
                <a:lnTo>
                  <a:pt x="868" y="258"/>
                </a:lnTo>
                <a:lnTo>
                  <a:pt x="868" y="256"/>
                </a:lnTo>
                <a:lnTo>
                  <a:pt x="869" y="254"/>
                </a:lnTo>
                <a:lnTo>
                  <a:pt x="869" y="252"/>
                </a:lnTo>
                <a:lnTo>
                  <a:pt x="870" y="252"/>
                </a:lnTo>
                <a:lnTo>
                  <a:pt x="871" y="251"/>
                </a:lnTo>
                <a:lnTo>
                  <a:pt x="870" y="249"/>
                </a:lnTo>
                <a:lnTo>
                  <a:pt x="871" y="248"/>
                </a:lnTo>
                <a:lnTo>
                  <a:pt x="871" y="247"/>
                </a:lnTo>
                <a:lnTo>
                  <a:pt x="871" y="246"/>
                </a:lnTo>
                <a:lnTo>
                  <a:pt x="870" y="246"/>
                </a:lnTo>
                <a:lnTo>
                  <a:pt x="871" y="245"/>
                </a:lnTo>
                <a:lnTo>
                  <a:pt x="870" y="244"/>
                </a:lnTo>
                <a:lnTo>
                  <a:pt x="870" y="243"/>
                </a:lnTo>
                <a:lnTo>
                  <a:pt x="871" y="243"/>
                </a:lnTo>
                <a:lnTo>
                  <a:pt x="872" y="243"/>
                </a:lnTo>
                <a:lnTo>
                  <a:pt x="872" y="240"/>
                </a:lnTo>
                <a:lnTo>
                  <a:pt x="872" y="239"/>
                </a:lnTo>
                <a:lnTo>
                  <a:pt x="872" y="238"/>
                </a:lnTo>
                <a:lnTo>
                  <a:pt x="872" y="236"/>
                </a:lnTo>
                <a:lnTo>
                  <a:pt x="870" y="236"/>
                </a:lnTo>
                <a:lnTo>
                  <a:pt x="870" y="234"/>
                </a:lnTo>
                <a:lnTo>
                  <a:pt x="869" y="233"/>
                </a:lnTo>
                <a:lnTo>
                  <a:pt x="870" y="233"/>
                </a:lnTo>
                <a:lnTo>
                  <a:pt x="870" y="231"/>
                </a:lnTo>
                <a:lnTo>
                  <a:pt x="872" y="230"/>
                </a:lnTo>
                <a:lnTo>
                  <a:pt x="872" y="228"/>
                </a:lnTo>
                <a:lnTo>
                  <a:pt x="872" y="227"/>
                </a:lnTo>
                <a:lnTo>
                  <a:pt x="872" y="226"/>
                </a:lnTo>
                <a:lnTo>
                  <a:pt x="872" y="223"/>
                </a:lnTo>
                <a:lnTo>
                  <a:pt x="872" y="222"/>
                </a:lnTo>
                <a:lnTo>
                  <a:pt x="873" y="220"/>
                </a:lnTo>
                <a:lnTo>
                  <a:pt x="874" y="219"/>
                </a:lnTo>
                <a:lnTo>
                  <a:pt x="877" y="217"/>
                </a:lnTo>
                <a:lnTo>
                  <a:pt x="877" y="216"/>
                </a:lnTo>
                <a:lnTo>
                  <a:pt x="877" y="214"/>
                </a:lnTo>
                <a:lnTo>
                  <a:pt x="878" y="213"/>
                </a:lnTo>
                <a:lnTo>
                  <a:pt x="879" y="213"/>
                </a:lnTo>
                <a:lnTo>
                  <a:pt x="880" y="213"/>
                </a:lnTo>
                <a:lnTo>
                  <a:pt x="881" y="212"/>
                </a:lnTo>
                <a:lnTo>
                  <a:pt x="880" y="211"/>
                </a:lnTo>
                <a:lnTo>
                  <a:pt x="882" y="210"/>
                </a:lnTo>
                <a:lnTo>
                  <a:pt x="883" y="210"/>
                </a:lnTo>
                <a:lnTo>
                  <a:pt x="885" y="209"/>
                </a:lnTo>
                <a:lnTo>
                  <a:pt x="886" y="208"/>
                </a:lnTo>
                <a:lnTo>
                  <a:pt x="888" y="208"/>
                </a:lnTo>
                <a:lnTo>
                  <a:pt x="890" y="207"/>
                </a:lnTo>
                <a:lnTo>
                  <a:pt x="891" y="207"/>
                </a:lnTo>
                <a:lnTo>
                  <a:pt x="892" y="207"/>
                </a:lnTo>
                <a:lnTo>
                  <a:pt x="895" y="206"/>
                </a:lnTo>
                <a:lnTo>
                  <a:pt x="895" y="205"/>
                </a:lnTo>
                <a:lnTo>
                  <a:pt x="895" y="204"/>
                </a:lnTo>
                <a:lnTo>
                  <a:pt x="896" y="204"/>
                </a:lnTo>
                <a:lnTo>
                  <a:pt x="895" y="203"/>
                </a:lnTo>
                <a:lnTo>
                  <a:pt x="895" y="201"/>
                </a:lnTo>
                <a:lnTo>
                  <a:pt x="896" y="201"/>
                </a:lnTo>
                <a:lnTo>
                  <a:pt x="897" y="201"/>
                </a:lnTo>
                <a:lnTo>
                  <a:pt x="899" y="201"/>
                </a:lnTo>
                <a:lnTo>
                  <a:pt x="900" y="202"/>
                </a:lnTo>
                <a:lnTo>
                  <a:pt x="900" y="201"/>
                </a:lnTo>
                <a:lnTo>
                  <a:pt x="902" y="201"/>
                </a:lnTo>
                <a:lnTo>
                  <a:pt x="903" y="201"/>
                </a:lnTo>
                <a:lnTo>
                  <a:pt x="904" y="201"/>
                </a:lnTo>
                <a:lnTo>
                  <a:pt x="905" y="201"/>
                </a:lnTo>
                <a:lnTo>
                  <a:pt x="906" y="202"/>
                </a:lnTo>
                <a:lnTo>
                  <a:pt x="907" y="204"/>
                </a:lnTo>
                <a:lnTo>
                  <a:pt x="908" y="204"/>
                </a:lnTo>
                <a:lnTo>
                  <a:pt x="909" y="204"/>
                </a:lnTo>
                <a:lnTo>
                  <a:pt x="911" y="205"/>
                </a:lnTo>
                <a:lnTo>
                  <a:pt x="913" y="206"/>
                </a:lnTo>
                <a:lnTo>
                  <a:pt x="914" y="205"/>
                </a:lnTo>
                <a:lnTo>
                  <a:pt x="915" y="205"/>
                </a:lnTo>
                <a:lnTo>
                  <a:pt x="916" y="205"/>
                </a:lnTo>
                <a:lnTo>
                  <a:pt x="917" y="205"/>
                </a:lnTo>
                <a:lnTo>
                  <a:pt x="918" y="207"/>
                </a:lnTo>
                <a:lnTo>
                  <a:pt x="918" y="209"/>
                </a:lnTo>
                <a:lnTo>
                  <a:pt x="918" y="210"/>
                </a:lnTo>
                <a:lnTo>
                  <a:pt x="920" y="212"/>
                </a:lnTo>
                <a:lnTo>
                  <a:pt x="921" y="211"/>
                </a:lnTo>
                <a:lnTo>
                  <a:pt x="921" y="212"/>
                </a:lnTo>
                <a:lnTo>
                  <a:pt x="922" y="212"/>
                </a:lnTo>
                <a:lnTo>
                  <a:pt x="922" y="213"/>
                </a:lnTo>
                <a:lnTo>
                  <a:pt x="922" y="214"/>
                </a:lnTo>
                <a:lnTo>
                  <a:pt x="922" y="215"/>
                </a:lnTo>
                <a:lnTo>
                  <a:pt x="924" y="215"/>
                </a:lnTo>
                <a:lnTo>
                  <a:pt x="926" y="216"/>
                </a:lnTo>
                <a:lnTo>
                  <a:pt x="926" y="218"/>
                </a:lnTo>
                <a:lnTo>
                  <a:pt x="926" y="219"/>
                </a:lnTo>
                <a:lnTo>
                  <a:pt x="927" y="220"/>
                </a:lnTo>
                <a:lnTo>
                  <a:pt x="928" y="220"/>
                </a:lnTo>
                <a:lnTo>
                  <a:pt x="928" y="221"/>
                </a:lnTo>
                <a:lnTo>
                  <a:pt x="927" y="222"/>
                </a:lnTo>
                <a:lnTo>
                  <a:pt x="927" y="223"/>
                </a:lnTo>
                <a:lnTo>
                  <a:pt x="929" y="223"/>
                </a:lnTo>
                <a:lnTo>
                  <a:pt x="929" y="224"/>
                </a:lnTo>
                <a:lnTo>
                  <a:pt x="929" y="225"/>
                </a:lnTo>
                <a:lnTo>
                  <a:pt x="929" y="226"/>
                </a:lnTo>
                <a:lnTo>
                  <a:pt x="929" y="227"/>
                </a:lnTo>
                <a:lnTo>
                  <a:pt x="930" y="227"/>
                </a:lnTo>
                <a:lnTo>
                  <a:pt x="932" y="228"/>
                </a:lnTo>
                <a:lnTo>
                  <a:pt x="935" y="228"/>
                </a:lnTo>
                <a:lnTo>
                  <a:pt x="935" y="229"/>
                </a:lnTo>
                <a:lnTo>
                  <a:pt x="935" y="230"/>
                </a:lnTo>
                <a:lnTo>
                  <a:pt x="936" y="229"/>
                </a:lnTo>
                <a:lnTo>
                  <a:pt x="937" y="229"/>
                </a:lnTo>
                <a:lnTo>
                  <a:pt x="938" y="228"/>
                </a:lnTo>
                <a:lnTo>
                  <a:pt x="938" y="227"/>
                </a:lnTo>
                <a:lnTo>
                  <a:pt x="939" y="228"/>
                </a:lnTo>
                <a:lnTo>
                  <a:pt x="940" y="228"/>
                </a:lnTo>
                <a:lnTo>
                  <a:pt x="941" y="227"/>
                </a:lnTo>
                <a:lnTo>
                  <a:pt x="943" y="227"/>
                </a:lnTo>
                <a:lnTo>
                  <a:pt x="943" y="228"/>
                </a:lnTo>
                <a:lnTo>
                  <a:pt x="944" y="228"/>
                </a:lnTo>
                <a:lnTo>
                  <a:pt x="944" y="229"/>
                </a:lnTo>
                <a:lnTo>
                  <a:pt x="947" y="227"/>
                </a:lnTo>
                <a:lnTo>
                  <a:pt x="947" y="226"/>
                </a:lnTo>
                <a:lnTo>
                  <a:pt x="945" y="226"/>
                </a:lnTo>
                <a:lnTo>
                  <a:pt x="947" y="224"/>
                </a:lnTo>
                <a:lnTo>
                  <a:pt x="947" y="225"/>
                </a:lnTo>
                <a:lnTo>
                  <a:pt x="947" y="224"/>
                </a:lnTo>
                <a:lnTo>
                  <a:pt x="947" y="223"/>
                </a:lnTo>
                <a:lnTo>
                  <a:pt x="947" y="222"/>
                </a:lnTo>
                <a:lnTo>
                  <a:pt x="948" y="221"/>
                </a:lnTo>
                <a:lnTo>
                  <a:pt x="950" y="220"/>
                </a:lnTo>
                <a:lnTo>
                  <a:pt x="950" y="221"/>
                </a:lnTo>
                <a:lnTo>
                  <a:pt x="952" y="221"/>
                </a:lnTo>
                <a:lnTo>
                  <a:pt x="952" y="220"/>
                </a:lnTo>
                <a:lnTo>
                  <a:pt x="954" y="220"/>
                </a:lnTo>
                <a:lnTo>
                  <a:pt x="955" y="220"/>
                </a:lnTo>
                <a:lnTo>
                  <a:pt x="955" y="219"/>
                </a:lnTo>
                <a:lnTo>
                  <a:pt x="957" y="219"/>
                </a:lnTo>
                <a:lnTo>
                  <a:pt x="958" y="219"/>
                </a:lnTo>
                <a:lnTo>
                  <a:pt x="960" y="217"/>
                </a:lnTo>
                <a:lnTo>
                  <a:pt x="961" y="217"/>
                </a:lnTo>
                <a:lnTo>
                  <a:pt x="961" y="215"/>
                </a:lnTo>
                <a:lnTo>
                  <a:pt x="961" y="214"/>
                </a:lnTo>
                <a:lnTo>
                  <a:pt x="960" y="213"/>
                </a:lnTo>
                <a:lnTo>
                  <a:pt x="960" y="211"/>
                </a:lnTo>
                <a:lnTo>
                  <a:pt x="959" y="211"/>
                </a:lnTo>
                <a:lnTo>
                  <a:pt x="958" y="210"/>
                </a:lnTo>
                <a:lnTo>
                  <a:pt x="957" y="209"/>
                </a:lnTo>
                <a:lnTo>
                  <a:pt x="956" y="208"/>
                </a:lnTo>
                <a:lnTo>
                  <a:pt x="956" y="207"/>
                </a:lnTo>
                <a:lnTo>
                  <a:pt x="955" y="207"/>
                </a:lnTo>
                <a:lnTo>
                  <a:pt x="955" y="205"/>
                </a:lnTo>
                <a:lnTo>
                  <a:pt x="954" y="205"/>
                </a:lnTo>
                <a:lnTo>
                  <a:pt x="954" y="204"/>
                </a:lnTo>
                <a:lnTo>
                  <a:pt x="954" y="202"/>
                </a:lnTo>
                <a:lnTo>
                  <a:pt x="955" y="201"/>
                </a:lnTo>
                <a:lnTo>
                  <a:pt x="955" y="200"/>
                </a:lnTo>
                <a:lnTo>
                  <a:pt x="955" y="199"/>
                </a:lnTo>
                <a:lnTo>
                  <a:pt x="958" y="197"/>
                </a:lnTo>
                <a:lnTo>
                  <a:pt x="958" y="196"/>
                </a:lnTo>
                <a:lnTo>
                  <a:pt x="958" y="195"/>
                </a:lnTo>
                <a:lnTo>
                  <a:pt x="958" y="194"/>
                </a:lnTo>
                <a:lnTo>
                  <a:pt x="958" y="193"/>
                </a:lnTo>
                <a:lnTo>
                  <a:pt x="959" y="192"/>
                </a:lnTo>
                <a:lnTo>
                  <a:pt x="959" y="191"/>
                </a:lnTo>
                <a:lnTo>
                  <a:pt x="960" y="191"/>
                </a:lnTo>
                <a:lnTo>
                  <a:pt x="959" y="189"/>
                </a:lnTo>
                <a:lnTo>
                  <a:pt x="960" y="188"/>
                </a:lnTo>
                <a:lnTo>
                  <a:pt x="961" y="188"/>
                </a:lnTo>
                <a:lnTo>
                  <a:pt x="961" y="187"/>
                </a:lnTo>
                <a:lnTo>
                  <a:pt x="961" y="186"/>
                </a:lnTo>
                <a:lnTo>
                  <a:pt x="961" y="184"/>
                </a:lnTo>
                <a:lnTo>
                  <a:pt x="961" y="183"/>
                </a:lnTo>
                <a:lnTo>
                  <a:pt x="961" y="181"/>
                </a:lnTo>
                <a:lnTo>
                  <a:pt x="961" y="180"/>
                </a:lnTo>
                <a:lnTo>
                  <a:pt x="961" y="179"/>
                </a:lnTo>
                <a:lnTo>
                  <a:pt x="962" y="180"/>
                </a:lnTo>
                <a:lnTo>
                  <a:pt x="963" y="179"/>
                </a:lnTo>
                <a:lnTo>
                  <a:pt x="964" y="178"/>
                </a:lnTo>
                <a:lnTo>
                  <a:pt x="964" y="177"/>
                </a:lnTo>
                <a:lnTo>
                  <a:pt x="964" y="178"/>
                </a:lnTo>
                <a:lnTo>
                  <a:pt x="964" y="177"/>
                </a:lnTo>
                <a:lnTo>
                  <a:pt x="966" y="175"/>
                </a:lnTo>
                <a:lnTo>
                  <a:pt x="967" y="175"/>
                </a:lnTo>
                <a:lnTo>
                  <a:pt x="966" y="174"/>
                </a:lnTo>
                <a:lnTo>
                  <a:pt x="967" y="173"/>
                </a:lnTo>
                <a:lnTo>
                  <a:pt x="966" y="172"/>
                </a:lnTo>
                <a:lnTo>
                  <a:pt x="967" y="171"/>
                </a:lnTo>
                <a:lnTo>
                  <a:pt x="968" y="169"/>
                </a:lnTo>
                <a:lnTo>
                  <a:pt x="968" y="167"/>
                </a:lnTo>
                <a:lnTo>
                  <a:pt x="970" y="165"/>
                </a:lnTo>
                <a:lnTo>
                  <a:pt x="971" y="163"/>
                </a:lnTo>
                <a:lnTo>
                  <a:pt x="973" y="162"/>
                </a:lnTo>
                <a:lnTo>
                  <a:pt x="973" y="161"/>
                </a:lnTo>
                <a:lnTo>
                  <a:pt x="973" y="160"/>
                </a:lnTo>
                <a:lnTo>
                  <a:pt x="973" y="159"/>
                </a:lnTo>
                <a:lnTo>
                  <a:pt x="973" y="158"/>
                </a:lnTo>
                <a:lnTo>
                  <a:pt x="973" y="157"/>
                </a:lnTo>
                <a:lnTo>
                  <a:pt x="974" y="155"/>
                </a:lnTo>
                <a:lnTo>
                  <a:pt x="976" y="154"/>
                </a:lnTo>
                <a:lnTo>
                  <a:pt x="977" y="153"/>
                </a:lnTo>
                <a:lnTo>
                  <a:pt x="978" y="152"/>
                </a:lnTo>
                <a:lnTo>
                  <a:pt x="979" y="148"/>
                </a:lnTo>
                <a:lnTo>
                  <a:pt x="980" y="146"/>
                </a:lnTo>
                <a:lnTo>
                  <a:pt x="1023" y="146"/>
                </a:lnTo>
                <a:lnTo>
                  <a:pt x="1040" y="146"/>
                </a:lnTo>
                <a:lnTo>
                  <a:pt x="1061" y="146"/>
                </a:lnTo>
                <a:lnTo>
                  <a:pt x="1061" y="165"/>
                </a:lnTo>
                <a:lnTo>
                  <a:pt x="1062" y="167"/>
                </a:lnTo>
                <a:lnTo>
                  <a:pt x="1062" y="168"/>
                </a:lnTo>
                <a:lnTo>
                  <a:pt x="1062" y="169"/>
                </a:lnTo>
                <a:lnTo>
                  <a:pt x="1063" y="170"/>
                </a:lnTo>
                <a:lnTo>
                  <a:pt x="1063" y="175"/>
                </a:lnTo>
                <a:lnTo>
                  <a:pt x="1063" y="176"/>
                </a:lnTo>
                <a:lnTo>
                  <a:pt x="1062" y="179"/>
                </a:lnTo>
                <a:lnTo>
                  <a:pt x="1062" y="181"/>
                </a:lnTo>
                <a:lnTo>
                  <a:pt x="1062" y="184"/>
                </a:lnTo>
                <a:lnTo>
                  <a:pt x="1063" y="184"/>
                </a:lnTo>
                <a:lnTo>
                  <a:pt x="1063" y="185"/>
                </a:lnTo>
                <a:lnTo>
                  <a:pt x="1062" y="185"/>
                </a:lnTo>
                <a:lnTo>
                  <a:pt x="1062" y="186"/>
                </a:lnTo>
                <a:lnTo>
                  <a:pt x="1062" y="190"/>
                </a:lnTo>
                <a:lnTo>
                  <a:pt x="1065" y="191"/>
                </a:lnTo>
                <a:lnTo>
                  <a:pt x="1066" y="192"/>
                </a:lnTo>
                <a:lnTo>
                  <a:pt x="1068" y="192"/>
                </a:lnTo>
                <a:lnTo>
                  <a:pt x="1068" y="193"/>
                </a:lnTo>
                <a:lnTo>
                  <a:pt x="1069" y="193"/>
                </a:lnTo>
                <a:lnTo>
                  <a:pt x="1070" y="194"/>
                </a:lnTo>
                <a:lnTo>
                  <a:pt x="1072" y="195"/>
                </a:lnTo>
                <a:lnTo>
                  <a:pt x="1072" y="196"/>
                </a:lnTo>
                <a:lnTo>
                  <a:pt x="1073" y="196"/>
                </a:lnTo>
                <a:lnTo>
                  <a:pt x="1073" y="197"/>
                </a:lnTo>
                <a:lnTo>
                  <a:pt x="1072" y="199"/>
                </a:lnTo>
                <a:lnTo>
                  <a:pt x="1074" y="201"/>
                </a:lnTo>
                <a:lnTo>
                  <a:pt x="1074" y="203"/>
                </a:lnTo>
                <a:lnTo>
                  <a:pt x="1074" y="204"/>
                </a:lnTo>
                <a:lnTo>
                  <a:pt x="1074" y="205"/>
                </a:lnTo>
                <a:lnTo>
                  <a:pt x="1073" y="206"/>
                </a:lnTo>
                <a:lnTo>
                  <a:pt x="1073" y="207"/>
                </a:lnTo>
                <a:lnTo>
                  <a:pt x="1073" y="209"/>
                </a:lnTo>
                <a:lnTo>
                  <a:pt x="1073" y="210"/>
                </a:lnTo>
                <a:lnTo>
                  <a:pt x="1074" y="211"/>
                </a:lnTo>
                <a:lnTo>
                  <a:pt x="1074" y="212"/>
                </a:lnTo>
                <a:lnTo>
                  <a:pt x="1074" y="214"/>
                </a:lnTo>
                <a:lnTo>
                  <a:pt x="1076" y="215"/>
                </a:lnTo>
                <a:lnTo>
                  <a:pt x="1077" y="216"/>
                </a:lnTo>
                <a:lnTo>
                  <a:pt x="1077" y="217"/>
                </a:lnTo>
                <a:lnTo>
                  <a:pt x="1078" y="217"/>
                </a:lnTo>
                <a:lnTo>
                  <a:pt x="1079" y="217"/>
                </a:lnTo>
                <a:lnTo>
                  <a:pt x="1080" y="217"/>
                </a:lnTo>
                <a:lnTo>
                  <a:pt x="1081" y="220"/>
                </a:lnTo>
                <a:lnTo>
                  <a:pt x="1082" y="220"/>
                </a:lnTo>
                <a:lnTo>
                  <a:pt x="1082" y="221"/>
                </a:lnTo>
                <a:lnTo>
                  <a:pt x="1083" y="222"/>
                </a:lnTo>
                <a:lnTo>
                  <a:pt x="1084" y="222"/>
                </a:lnTo>
                <a:lnTo>
                  <a:pt x="1084" y="223"/>
                </a:lnTo>
                <a:lnTo>
                  <a:pt x="1085" y="223"/>
                </a:lnTo>
                <a:lnTo>
                  <a:pt x="1088" y="225"/>
                </a:lnTo>
                <a:lnTo>
                  <a:pt x="1088" y="226"/>
                </a:lnTo>
                <a:lnTo>
                  <a:pt x="1089" y="226"/>
                </a:lnTo>
                <a:lnTo>
                  <a:pt x="1090" y="225"/>
                </a:lnTo>
                <a:lnTo>
                  <a:pt x="1090" y="227"/>
                </a:lnTo>
                <a:lnTo>
                  <a:pt x="1091" y="227"/>
                </a:lnTo>
                <a:lnTo>
                  <a:pt x="1091" y="228"/>
                </a:lnTo>
                <a:lnTo>
                  <a:pt x="1092" y="228"/>
                </a:lnTo>
                <a:lnTo>
                  <a:pt x="1094" y="229"/>
                </a:lnTo>
                <a:lnTo>
                  <a:pt x="1094" y="230"/>
                </a:lnTo>
                <a:lnTo>
                  <a:pt x="1092" y="230"/>
                </a:lnTo>
                <a:lnTo>
                  <a:pt x="1093" y="231"/>
                </a:lnTo>
                <a:lnTo>
                  <a:pt x="1093" y="232"/>
                </a:lnTo>
                <a:lnTo>
                  <a:pt x="1094" y="234"/>
                </a:lnTo>
                <a:lnTo>
                  <a:pt x="1094" y="235"/>
                </a:lnTo>
                <a:lnTo>
                  <a:pt x="1095" y="235"/>
                </a:lnTo>
                <a:lnTo>
                  <a:pt x="1095" y="236"/>
                </a:lnTo>
                <a:lnTo>
                  <a:pt x="1094" y="237"/>
                </a:lnTo>
                <a:lnTo>
                  <a:pt x="1094" y="238"/>
                </a:lnTo>
                <a:lnTo>
                  <a:pt x="1095" y="239"/>
                </a:lnTo>
                <a:lnTo>
                  <a:pt x="1094" y="240"/>
                </a:lnTo>
                <a:lnTo>
                  <a:pt x="1095" y="241"/>
                </a:lnTo>
                <a:lnTo>
                  <a:pt x="1096" y="240"/>
                </a:lnTo>
                <a:lnTo>
                  <a:pt x="1097" y="241"/>
                </a:lnTo>
                <a:lnTo>
                  <a:pt x="1097" y="240"/>
                </a:lnTo>
                <a:lnTo>
                  <a:pt x="1097" y="241"/>
                </a:lnTo>
                <a:lnTo>
                  <a:pt x="1099" y="243"/>
                </a:lnTo>
                <a:lnTo>
                  <a:pt x="1099" y="245"/>
                </a:lnTo>
                <a:lnTo>
                  <a:pt x="1100" y="245"/>
                </a:lnTo>
                <a:lnTo>
                  <a:pt x="1099" y="246"/>
                </a:lnTo>
                <a:lnTo>
                  <a:pt x="1100" y="246"/>
                </a:lnTo>
                <a:lnTo>
                  <a:pt x="1101" y="246"/>
                </a:lnTo>
                <a:lnTo>
                  <a:pt x="1102" y="247"/>
                </a:lnTo>
                <a:lnTo>
                  <a:pt x="1102" y="248"/>
                </a:lnTo>
                <a:lnTo>
                  <a:pt x="1106" y="248"/>
                </a:lnTo>
                <a:lnTo>
                  <a:pt x="1106" y="247"/>
                </a:lnTo>
                <a:lnTo>
                  <a:pt x="1108" y="249"/>
                </a:lnTo>
                <a:lnTo>
                  <a:pt x="1109" y="249"/>
                </a:lnTo>
                <a:lnTo>
                  <a:pt x="1111" y="252"/>
                </a:lnTo>
                <a:lnTo>
                  <a:pt x="1113" y="255"/>
                </a:lnTo>
                <a:lnTo>
                  <a:pt x="1114" y="254"/>
                </a:lnTo>
                <a:lnTo>
                  <a:pt x="1116" y="252"/>
                </a:lnTo>
                <a:lnTo>
                  <a:pt x="1116" y="251"/>
                </a:lnTo>
                <a:lnTo>
                  <a:pt x="1116" y="249"/>
                </a:lnTo>
                <a:lnTo>
                  <a:pt x="1118" y="249"/>
                </a:lnTo>
                <a:lnTo>
                  <a:pt x="1119" y="249"/>
                </a:lnTo>
                <a:lnTo>
                  <a:pt x="1119" y="248"/>
                </a:lnTo>
                <a:lnTo>
                  <a:pt x="1119" y="247"/>
                </a:lnTo>
                <a:lnTo>
                  <a:pt x="1122" y="245"/>
                </a:lnTo>
                <a:lnTo>
                  <a:pt x="1123" y="245"/>
                </a:lnTo>
                <a:lnTo>
                  <a:pt x="1123" y="246"/>
                </a:lnTo>
                <a:lnTo>
                  <a:pt x="1124" y="246"/>
                </a:lnTo>
                <a:lnTo>
                  <a:pt x="1123" y="247"/>
                </a:lnTo>
                <a:lnTo>
                  <a:pt x="1124" y="249"/>
                </a:lnTo>
                <a:lnTo>
                  <a:pt x="1126" y="249"/>
                </a:lnTo>
                <a:lnTo>
                  <a:pt x="1127" y="250"/>
                </a:lnTo>
                <a:lnTo>
                  <a:pt x="1126" y="252"/>
                </a:lnTo>
                <a:lnTo>
                  <a:pt x="1127" y="252"/>
                </a:lnTo>
                <a:lnTo>
                  <a:pt x="1127" y="254"/>
                </a:lnTo>
                <a:lnTo>
                  <a:pt x="1126" y="255"/>
                </a:lnTo>
                <a:lnTo>
                  <a:pt x="1126" y="259"/>
                </a:lnTo>
                <a:lnTo>
                  <a:pt x="1126" y="261"/>
                </a:lnTo>
                <a:lnTo>
                  <a:pt x="1125" y="261"/>
                </a:lnTo>
                <a:lnTo>
                  <a:pt x="1125" y="262"/>
                </a:lnTo>
                <a:lnTo>
                  <a:pt x="1125" y="263"/>
                </a:lnTo>
                <a:lnTo>
                  <a:pt x="1126" y="264"/>
                </a:lnTo>
                <a:lnTo>
                  <a:pt x="1127" y="264"/>
                </a:lnTo>
                <a:lnTo>
                  <a:pt x="1126" y="265"/>
                </a:lnTo>
                <a:lnTo>
                  <a:pt x="1128" y="265"/>
                </a:lnTo>
                <a:lnTo>
                  <a:pt x="1128" y="267"/>
                </a:lnTo>
                <a:lnTo>
                  <a:pt x="1129" y="267"/>
                </a:lnTo>
                <a:lnTo>
                  <a:pt x="1130" y="267"/>
                </a:lnTo>
                <a:lnTo>
                  <a:pt x="1131" y="268"/>
                </a:lnTo>
                <a:lnTo>
                  <a:pt x="1131" y="269"/>
                </a:lnTo>
                <a:lnTo>
                  <a:pt x="1132" y="269"/>
                </a:lnTo>
                <a:lnTo>
                  <a:pt x="1133" y="269"/>
                </a:lnTo>
                <a:lnTo>
                  <a:pt x="1134" y="269"/>
                </a:lnTo>
                <a:lnTo>
                  <a:pt x="1136" y="269"/>
                </a:lnTo>
                <a:lnTo>
                  <a:pt x="1137" y="270"/>
                </a:lnTo>
                <a:lnTo>
                  <a:pt x="1137" y="271"/>
                </a:lnTo>
                <a:lnTo>
                  <a:pt x="1138" y="271"/>
                </a:lnTo>
                <a:lnTo>
                  <a:pt x="1138" y="272"/>
                </a:lnTo>
                <a:lnTo>
                  <a:pt x="1139" y="272"/>
                </a:lnTo>
                <a:lnTo>
                  <a:pt x="1139" y="273"/>
                </a:lnTo>
                <a:lnTo>
                  <a:pt x="1140" y="274"/>
                </a:lnTo>
                <a:lnTo>
                  <a:pt x="1140" y="273"/>
                </a:lnTo>
                <a:lnTo>
                  <a:pt x="1140" y="274"/>
                </a:lnTo>
                <a:lnTo>
                  <a:pt x="1140" y="275"/>
                </a:lnTo>
                <a:lnTo>
                  <a:pt x="1141" y="275"/>
                </a:lnTo>
                <a:lnTo>
                  <a:pt x="1142" y="275"/>
                </a:lnTo>
                <a:lnTo>
                  <a:pt x="1143" y="275"/>
                </a:lnTo>
                <a:lnTo>
                  <a:pt x="1144" y="275"/>
                </a:lnTo>
                <a:lnTo>
                  <a:pt x="1145" y="275"/>
                </a:lnTo>
                <a:lnTo>
                  <a:pt x="1145" y="277"/>
                </a:lnTo>
                <a:lnTo>
                  <a:pt x="1146" y="278"/>
                </a:lnTo>
                <a:lnTo>
                  <a:pt x="1146" y="280"/>
                </a:lnTo>
                <a:lnTo>
                  <a:pt x="1148" y="281"/>
                </a:lnTo>
                <a:lnTo>
                  <a:pt x="1149" y="280"/>
                </a:lnTo>
                <a:lnTo>
                  <a:pt x="1149" y="281"/>
                </a:lnTo>
                <a:lnTo>
                  <a:pt x="1152" y="280"/>
                </a:lnTo>
                <a:lnTo>
                  <a:pt x="1153" y="279"/>
                </a:lnTo>
                <a:lnTo>
                  <a:pt x="1154" y="280"/>
                </a:lnTo>
                <a:lnTo>
                  <a:pt x="1154" y="281"/>
                </a:lnTo>
                <a:lnTo>
                  <a:pt x="1154" y="282"/>
                </a:lnTo>
                <a:lnTo>
                  <a:pt x="1156" y="282"/>
                </a:lnTo>
                <a:lnTo>
                  <a:pt x="1157" y="282"/>
                </a:lnTo>
                <a:lnTo>
                  <a:pt x="1158" y="283"/>
                </a:lnTo>
                <a:lnTo>
                  <a:pt x="1158" y="284"/>
                </a:lnTo>
                <a:lnTo>
                  <a:pt x="1158" y="285"/>
                </a:lnTo>
                <a:lnTo>
                  <a:pt x="1160" y="285"/>
                </a:lnTo>
                <a:lnTo>
                  <a:pt x="1162" y="285"/>
                </a:lnTo>
                <a:lnTo>
                  <a:pt x="1161" y="286"/>
                </a:lnTo>
                <a:lnTo>
                  <a:pt x="1162" y="287"/>
                </a:lnTo>
                <a:lnTo>
                  <a:pt x="1165" y="286"/>
                </a:lnTo>
                <a:lnTo>
                  <a:pt x="1165" y="287"/>
                </a:lnTo>
                <a:lnTo>
                  <a:pt x="1164" y="288"/>
                </a:lnTo>
                <a:lnTo>
                  <a:pt x="1166" y="288"/>
                </a:lnTo>
                <a:lnTo>
                  <a:pt x="1166" y="287"/>
                </a:lnTo>
                <a:lnTo>
                  <a:pt x="1167" y="287"/>
                </a:lnTo>
                <a:lnTo>
                  <a:pt x="1167" y="288"/>
                </a:lnTo>
                <a:lnTo>
                  <a:pt x="1168" y="288"/>
                </a:lnTo>
                <a:lnTo>
                  <a:pt x="1168" y="289"/>
                </a:lnTo>
                <a:lnTo>
                  <a:pt x="1167" y="290"/>
                </a:lnTo>
                <a:lnTo>
                  <a:pt x="1168" y="291"/>
                </a:lnTo>
                <a:lnTo>
                  <a:pt x="1169" y="290"/>
                </a:lnTo>
                <a:lnTo>
                  <a:pt x="1171" y="291"/>
                </a:lnTo>
                <a:lnTo>
                  <a:pt x="1172" y="291"/>
                </a:lnTo>
                <a:lnTo>
                  <a:pt x="1171" y="290"/>
                </a:lnTo>
                <a:lnTo>
                  <a:pt x="1172" y="290"/>
                </a:lnTo>
                <a:lnTo>
                  <a:pt x="1174" y="291"/>
                </a:lnTo>
                <a:lnTo>
                  <a:pt x="1175" y="290"/>
                </a:lnTo>
                <a:lnTo>
                  <a:pt x="1176" y="290"/>
                </a:lnTo>
                <a:lnTo>
                  <a:pt x="1177" y="290"/>
                </a:lnTo>
                <a:lnTo>
                  <a:pt x="1178" y="289"/>
                </a:lnTo>
                <a:lnTo>
                  <a:pt x="1177" y="288"/>
                </a:lnTo>
                <a:lnTo>
                  <a:pt x="1178" y="288"/>
                </a:lnTo>
                <a:lnTo>
                  <a:pt x="1178" y="289"/>
                </a:lnTo>
                <a:lnTo>
                  <a:pt x="1178" y="290"/>
                </a:lnTo>
                <a:lnTo>
                  <a:pt x="1178" y="291"/>
                </a:lnTo>
                <a:lnTo>
                  <a:pt x="1179" y="291"/>
                </a:lnTo>
                <a:lnTo>
                  <a:pt x="1180" y="291"/>
                </a:lnTo>
                <a:lnTo>
                  <a:pt x="1181" y="290"/>
                </a:lnTo>
                <a:lnTo>
                  <a:pt x="1181" y="291"/>
                </a:lnTo>
                <a:lnTo>
                  <a:pt x="1182" y="291"/>
                </a:lnTo>
                <a:lnTo>
                  <a:pt x="1183" y="291"/>
                </a:lnTo>
                <a:lnTo>
                  <a:pt x="1184" y="291"/>
                </a:lnTo>
                <a:lnTo>
                  <a:pt x="1184" y="292"/>
                </a:lnTo>
                <a:lnTo>
                  <a:pt x="1184" y="293"/>
                </a:lnTo>
                <a:lnTo>
                  <a:pt x="1184" y="294"/>
                </a:lnTo>
                <a:lnTo>
                  <a:pt x="1185" y="294"/>
                </a:lnTo>
                <a:lnTo>
                  <a:pt x="1186" y="294"/>
                </a:lnTo>
                <a:lnTo>
                  <a:pt x="1187" y="295"/>
                </a:lnTo>
                <a:lnTo>
                  <a:pt x="1189" y="295"/>
                </a:lnTo>
                <a:lnTo>
                  <a:pt x="1189" y="296"/>
                </a:lnTo>
                <a:lnTo>
                  <a:pt x="1190" y="296"/>
                </a:lnTo>
                <a:lnTo>
                  <a:pt x="1191" y="296"/>
                </a:lnTo>
                <a:lnTo>
                  <a:pt x="1191" y="297"/>
                </a:lnTo>
                <a:lnTo>
                  <a:pt x="1192" y="298"/>
                </a:lnTo>
                <a:lnTo>
                  <a:pt x="1191" y="298"/>
                </a:lnTo>
                <a:lnTo>
                  <a:pt x="1191" y="300"/>
                </a:lnTo>
                <a:lnTo>
                  <a:pt x="1192" y="301"/>
                </a:lnTo>
                <a:lnTo>
                  <a:pt x="1193" y="304"/>
                </a:lnTo>
                <a:lnTo>
                  <a:pt x="1194" y="304"/>
                </a:lnTo>
                <a:lnTo>
                  <a:pt x="1197" y="304"/>
                </a:lnTo>
                <a:lnTo>
                  <a:pt x="1197" y="305"/>
                </a:lnTo>
                <a:lnTo>
                  <a:pt x="1198" y="306"/>
                </a:lnTo>
                <a:lnTo>
                  <a:pt x="1198" y="307"/>
                </a:lnTo>
                <a:lnTo>
                  <a:pt x="1199" y="308"/>
                </a:lnTo>
                <a:lnTo>
                  <a:pt x="1202" y="308"/>
                </a:lnTo>
                <a:lnTo>
                  <a:pt x="1203" y="309"/>
                </a:lnTo>
                <a:lnTo>
                  <a:pt x="1204" y="311"/>
                </a:lnTo>
                <a:lnTo>
                  <a:pt x="1206" y="312"/>
                </a:lnTo>
                <a:lnTo>
                  <a:pt x="1207" y="312"/>
                </a:lnTo>
                <a:lnTo>
                  <a:pt x="1208" y="312"/>
                </a:lnTo>
                <a:lnTo>
                  <a:pt x="1210" y="312"/>
                </a:lnTo>
                <a:lnTo>
                  <a:pt x="1212" y="311"/>
                </a:lnTo>
                <a:lnTo>
                  <a:pt x="1214" y="311"/>
                </a:lnTo>
                <a:lnTo>
                  <a:pt x="1215" y="312"/>
                </a:lnTo>
                <a:lnTo>
                  <a:pt x="1215" y="313"/>
                </a:lnTo>
                <a:lnTo>
                  <a:pt x="1215" y="314"/>
                </a:lnTo>
                <a:lnTo>
                  <a:pt x="1215" y="316"/>
                </a:lnTo>
                <a:lnTo>
                  <a:pt x="1215" y="317"/>
                </a:lnTo>
                <a:lnTo>
                  <a:pt x="1213" y="319"/>
                </a:lnTo>
                <a:lnTo>
                  <a:pt x="1212" y="321"/>
                </a:lnTo>
                <a:lnTo>
                  <a:pt x="1212" y="323"/>
                </a:lnTo>
                <a:lnTo>
                  <a:pt x="1212" y="324"/>
                </a:lnTo>
                <a:lnTo>
                  <a:pt x="1213" y="324"/>
                </a:lnTo>
                <a:lnTo>
                  <a:pt x="1215" y="324"/>
                </a:lnTo>
                <a:lnTo>
                  <a:pt x="1217" y="324"/>
                </a:lnTo>
                <a:lnTo>
                  <a:pt x="1217" y="326"/>
                </a:lnTo>
                <a:lnTo>
                  <a:pt x="1218" y="327"/>
                </a:lnTo>
                <a:lnTo>
                  <a:pt x="1220" y="326"/>
                </a:lnTo>
                <a:lnTo>
                  <a:pt x="1222" y="326"/>
                </a:lnTo>
                <a:lnTo>
                  <a:pt x="1223" y="326"/>
                </a:lnTo>
                <a:lnTo>
                  <a:pt x="1224" y="326"/>
                </a:lnTo>
                <a:lnTo>
                  <a:pt x="1224" y="324"/>
                </a:lnTo>
                <a:lnTo>
                  <a:pt x="1225" y="324"/>
                </a:lnTo>
                <a:lnTo>
                  <a:pt x="1226" y="324"/>
                </a:lnTo>
                <a:lnTo>
                  <a:pt x="1227" y="324"/>
                </a:lnTo>
                <a:lnTo>
                  <a:pt x="1227" y="323"/>
                </a:lnTo>
                <a:lnTo>
                  <a:pt x="1229" y="322"/>
                </a:lnTo>
                <a:lnTo>
                  <a:pt x="1230" y="321"/>
                </a:lnTo>
                <a:lnTo>
                  <a:pt x="1231" y="321"/>
                </a:lnTo>
                <a:lnTo>
                  <a:pt x="1233" y="324"/>
                </a:lnTo>
                <a:lnTo>
                  <a:pt x="1233" y="323"/>
                </a:lnTo>
                <a:lnTo>
                  <a:pt x="1234" y="322"/>
                </a:lnTo>
                <a:lnTo>
                  <a:pt x="1236" y="322"/>
                </a:lnTo>
                <a:lnTo>
                  <a:pt x="1237" y="324"/>
                </a:lnTo>
                <a:lnTo>
                  <a:pt x="1238" y="324"/>
                </a:lnTo>
                <a:lnTo>
                  <a:pt x="1239" y="323"/>
                </a:lnTo>
                <a:lnTo>
                  <a:pt x="1240" y="321"/>
                </a:lnTo>
                <a:lnTo>
                  <a:pt x="1241" y="320"/>
                </a:lnTo>
                <a:lnTo>
                  <a:pt x="1242" y="322"/>
                </a:lnTo>
                <a:lnTo>
                  <a:pt x="1244" y="321"/>
                </a:lnTo>
                <a:lnTo>
                  <a:pt x="1245" y="320"/>
                </a:lnTo>
                <a:lnTo>
                  <a:pt x="1246" y="320"/>
                </a:lnTo>
                <a:lnTo>
                  <a:pt x="1246" y="318"/>
                </a:lnTo>
                <a:lnTo>
                  <a:pt x="1247" y="317"/>
                </a:lnTo>
                <a:lnTo>
                  <a:pt x="1249" y="317"/>
                </a:lnTo>
                <a:lnTo>
                  <a:pt x="1250" y="315"/>
                </a:lnTo>
                <a:lnTo>
                  <a:pt x="1252" y="315"/>
                </a:lnTo>
                <a:lnTo>
                  <a:pt x="1253" y="315"/>
                </a:lnTo>
                <a:lnTo>
                  <a:pt x="1253" y="314"/>
                </a:lnTo>
                <a:lnTo>
                  <a:pt x="1255" y="314"/>
                </a:lnTo>
                <a:lnTo>
                  <a:pt x="1256" y="314"/>
                </a:lnTo>
                <a:lnTo>
                  <a:pt x="1260" y="313"/>
                </a:lnTo>
                <a:lnTo>
                  <a:pt x="1260" y="314"/>
                </a:lnTo>
                <a:lnTo>
                  <a:pt x="1257" y="318"/>
                </a:lnTo>
                <a:lnTo>
                  <a:pt x="1255" y="321"/>
                </a:lnTo>
                <a:lnTo>
                  <a:pt x="1253" y="324"/>
                </a:lnTo>
                <a:lnTo>
                  <a:pt x="1251" y="325"/>
                </a:lnTo>
                <a:lnTo>
                  <a:pt x="1248" y="327"/>
                </a:lnTo>
                <a:lnTo>
                  <a:pt x="1244" y="329"/>
                </a:lnTo>
                <a:lnTo>
                  <a:pt x="1241" y="330"/>
                </a:lnTo>
                <a:lnTo>
                  <a:pt x="1240" y="330"/>
                </a:lnTo>
                <a:lnTo>
                  <a:pt x="1239" y="331"/>
                </a:lnTo>
                <a:lnTo>
                  <a:pt x="1238" y="334"/>
                </a:lnTo>
                <a:lnTo>
                  <a:pt x="1237" y="336"/>
                </a:lnTo>
                <a:lnTo>
                  <a:pt x="1237" y="337"/>
                </a:lnTo>
                <a:lnTo>
                  <a:pt x="1237" y="338"/>
                </a:lnTo>
                <a:lnTo>
                  <a:pt x="1234" y="342"/>
                </a:lnTo>
                <a:lnTo>
                  <a:pt x="1234" y="343"/>
                </a:lnTo>
                <a:lnTo>
                  <a:pt x="1235" y="343"/>
                </a:lnTo>
                <a:lnTo>
                  <a:pt x="1236" y="343"/>
                </a:lnTo>
                <a:lnTo>
                  <a:pt x="1237" y="343"/>
                </a:lnTo>
                <a:lnTo>
                  <a:pt x="1238" y="343"/>
                </a:lnTo>
                <a:lnTo>
                  <a:pt x="1238" y="344"/>
                </a:lnTo>
                <a:lnTo>
                  <a:pt x="1236" y="349"/>
                </a:lnTo>
                <a:lnTo>
                  <a:pt x="1233" y="357"/>
                </a:lnTo>
                <a:lnTo>
                  <a:pt x="1229" y="365"/>
                </a:lnTo>
                <a:lnTo>
                  <a:pt x="1226" y="371"/>
                </a:lnTo>
                <a:lnTo>
                  <a:pt x="1221" y="382"/>
                </a:lnTo>
                <a:lnTo>
                  <a:pt x="1212" y="401"/>
                </a:lnTo>
                <a:lnTo>
                  <a:pt x="1210" y="408"/>
                </a:lnTo>
                <a:lnTo>
                  <a:pt x="1204" y="421"/>
                </a:lnTo>
                <a:lnTo>
                  <a:pt x="1202" y="425"/>
                </a:lnTo>
                <a:lnTo>
                  <a:pt x="1199" y="432"/>
                </a:lnTo>
                <a:lnTo>
                  <a:pt x="1195" y="443"/>
                </a:lnTo>
                <a:lnTo>
                  <a:pt x="1178" y="478"/>
                </a:lnTo>
                <a:lnTo>
                  <a:pt x="1157" y="524"/>
                </a:lnTo>
                <a:lnTo>
                  <a:pt x="1152" y="536"/>
                </a:lnTo>
                <a:lnTo>
                  <a:pt x="1146" y="549"/>
                </a:lnTo>
                <a:lnTo>
                  <a:pt x="1134" y="574"/>
                </a:lnTo>
                <a:lnTo>
                  <a:pt x="1106" y="637"/>
                </a:lnTo>
                <a:lnTo>
                  <a:pt x="1106" y="639"/>
                </a:lnTo>
                <a:lnTo>
                  <a:pt x="1105" y="639"/>
                </a:lnTo>
                <a:lnTo>
                  <a:pt x="1104" y="639"/>
                </a:lnTo>
                <a:lnTo>
                  <a:pt x="1104" y="640"/>
                </a:lnTo>
                <a:lnTo>
                  <a:pt x="1102" y="640"/>
                </a:lnTo>
                <a:lnTo>
                  <a:pt x="1101" y="642"/>
                </a:lnTo>
                <a:lnTo>
                  <a:pt x="1100" y="644"/>
                </a:lnTo>
                <a:lnTo>
                  <a:pt x="1098" y="645"/>
                </a:lnTo>
                <a:lnTo>
                  <a:pt x="1094" y="648"/>
                </a:lnTo>
                <a:lnTo>
                  <a:pt x="1093" y="651"/>
                </a:lnTo>
                <a:lnTo>
                  <a:pt x="1091" y="653"/>
                </a:lnTo>
                <a:lnTo>
                  <a:pt x="1091" y="654"/>
                </a:lnTo>
                <a:lnTo>
                  <a:pt x="1091" y="660"/>
                </a:lnTo>
                <a:lnTo>
                  <a:pt x="1091" y="662"/>
                </a:lnTo>
                <a:lnTo>
                  <a:pt x="1091" y="665"/>
                </a:lnTo>
                <a:lnTo>
                  <a:pt x="1094" y="670"/>
                </a:lnTo>
                <a:lnTo>
                  <a:pt x="1096" y="672"/>
                </a:lnTo>
                <a:lnTo>
                  <a:pt x="1097" y="673"/>
                </a:lnTo>
                <a:lnTo>
                  <a:pt x="1097" y="674"/>
                </a:lnTo>
                <a:lnTo>
                  <a:pt x="1100" y="674"/>
                </a:lnTo>
                <a:lnTo>
                  <a:pt x="1100" y="676"/>
                </a:lnTo>
                <a:lnTo>
                  <a:pt x="1102" y="676"/>
                </a:lnTo>
                <a:lnTo>
                  <a:pt x="1104" y="681"/>
                </a:lnTo>
                <a:lnTo>
                  <a:pt x="1106" y="683"/>
                </a:lnTo>
                <a:lnTo>
                  <a:pt x="1107" y="683"/>
                </a:lnTo>
                <a:lnTo>
                  <a:pt x="1108" y="685"/>
                </a:lnTo>
                <a:lnTo>
                  <a:pt x="1108" y="686"/>
                </a:lnTo>
                <a:lnTo>
                  <a:pt x="1110" y="686"/>
                </a:lnTo>
                <a:lnTo>
                  <a:pt x="1111" y="688"/>
                </a:lnTo>
                <a:lnTo>
                  <a:pt x="1111" y="689"/>
                </a:lnTo>
                <a:lnTo>
                  <a:pt x="1113" y="693"/>
                </a:lnTo>
                <a:lnTo>
                  <a:pt x="1112" y="696"/>
                </a:lnTo>
                <a:lnTo>
                  <a:pt x="1112" y="699"/>
                </a:lnTo>
                <a:lnTo>
                  <a:pt x="1113" y="699"/>
                </a:lnTo>
                <a:lnTo>
                  <a:pt x="1114" y="702"/>
                </a:lnTo>
                <a:lnTo>
                  <a:pt x="1115" y="702"/>
                </a:lnTo>
                <a:lnTo>
                  <a:pt x="1114" y="703"/>
                </a:lnTo>
                <a:lnTo>
                  <a:pt x="1112" y="705"/>
                </a:lnTo>
                <a:lnTo>
                  <a:pt x="1109" y="710"/>
                </a:lnTo>
                <a:lnTo>
                  <a:pt x="1109" y="712"/>
                </a:lnTo>
                <a:lnTo>
                  <a:pt x="1108" y="715"/>
                </a:lnTo>
                <a:lnTo>
                  <a:pt x="1109" y="717"/>
                </a:lnTo>
                <a:lnTo>
                  <a:pt x="1110" y="719"/>
                </a:lnTo>
                <a:lnTo>
                  <a:pt x="1110" y="720"/>
                </a:lnTo>
                <a:lnTo>
                  <a:pt x="1110" y="722"/>
                </a:lnTo>
                <a:lnTo>
                  <a:pt x="1108" y="725"/>
                </a:lnTo>
                <a:lnTo>
                  <a:pt x="1107" y="726"/>
                </a:lnTo>
                <a:lnTo>
                  <a:pt x="1105" y="728"/>
                </a:lnTo>
                <a:lnTo>
                  <a:pt x="1105" y="731"/>
                </a:lnTo>
                <a:lnTo>
                  <a:pt x="1104" y="733"/>
                </a:lnTo>
                <a:lnTo>
                  <a:pt x="1101" y="735"/>
                </a:lnTo>
                <a:lnTo>
                  <a:pt x="1098" y="737"/>
                </a:lnTo>
                <a:lnTo>
                  <a:pt x="1097" y="738"/>
                </a:lnTo>
                <a:lnTo>
                  <a:pt x="1097" y="739"/>
                </a:lnTo>
                <a:lnTo>
                  <a:pt x="1098" y="740"/>
                </a:lnTo>
                <a:lnTo>
                  <a:pt x="1098" y="743"/>
                </a:lnTo>
                <a:lnTo>
                  <a:pt x="1100" y="746"/>
                </a:lnTo>
                <a:lnTo>
                  <a:pt x="1101" y="747"/>
                </a:lnTo>
                <a:lnTo>
                  <a:pt x="1102" y="749"/>
                </a:lnTo>
                <a:lnTo>
                  <a:pt x="1102" y="751"/>
                </a:lnTo>
                <a:lnTo>
                  <a:pt x="1104" y="755"/>
                </a:lnTo>
                <a:lnTo>
                  <a:pt x="1104" y="756"/>
                </a:lnTo>
                <a:lnTo>
                  <a:pt x="1104" y="757"/>
                </a:lnTo>
                <a:lnTo>
                  <a:pt x="1104" y="759"/>
                </a:lnTo>
                <a:lnTo>
                  <a:pt x="1104" y="760"/>
                </a:lnTo>
                <a:lnTo>
                  <a:pt x="1102" y="761"/>
                </a:lnTo>
                <a:lnTo>
                  <a:pt x="1102" y="762"/>
                </a:lnTo>
                <a:lnTo>
                  <a:pt x="1103" y="765"/>
                </a:lnTo>
                <a:lnTo>
                  <a:pt x="1102" y="767"/>
                </a:lnTo>
                <a:lnTo>
                  <a:pt x="1102" y="770"/>
                </a:lnTo>
                <a:lnTo>
                  <a:pt x="1101" y="770"/>
                </a:lnTo>
                <a:lnTo>
                  <a:pt x="1102" y="771"/>
                </a:lnTo>
                <a:lnTo>
                  <a:pt x="1103" y="772"/>
                </a:lnTo>
                <a:lnTo>
                  <a:pt x="1103" y="773"/>
                </a:lnTo>
                <a:lnTo>
                  <a:pt x="1102" y="774"/>
                </a:lnTo>
                <a:lnTo>
                  <a:pt x="1100" y="775"/>
                </a:lnTo>
                <a:lnTo>
                  <a:pt x="1100" y="776"/>
                </a:lnTo>
                <a:lnTo>
                  <a:pt x="1100" y="777"/>
                </a:lnTo>
                <a:lnTo>
                  <a:pt x="1100" y="778"/>
                </a:lnTo>
                <a:lnTo>
                  <a:pt x="1100" y="779"/>
                </a:lnTo>
                <a:lnTo>
                  <a:pt x="1098" y="781"/>
                </a:lnTo>
                <a:lnTo>
                  <a:pt x="1097" y="782"/>
                </a:lnTo>
                <a:lnTo>
                  <a:pt x="1097" y="783"/>
                </a:lnTo>
                <a:lnTo>
                  <a:pt x="1096" y="784"/>
                </a:lnTo>
                <a:lnTo>
                  <a:pt x="1095" y="786"/>
                </a:lnTo>
                <a:lnTo>
                  <a:pt x="1095" y="787"/>
                </a:lnTo>
                <a:lnTo>
                  <a:pt x="1096" y="789"/>
                </a:lnTo>
                <a:lnTo>
                  <a:pt x="1096" y="790"/>
                </a:lnTo>
                <a:lnTo>
                  <a:pt x="1095" y="792"/>
                </a:lnTo>
                <a:lnTo>
                  <a:pt x="1097" y="793"/>
                </a:lnTo>
                <a:lnTo>
                  <a:pt x="1097" y="794"/>
                </a:lnTo>
                <a:lnTo>
                  <a:pt x="1096" y="795"/>
                </a:lnTo>
                <a:lnTo>
                  <a:pt x="1096" y="796"/>
                </a:lnTo>
                <a:lnTo>
                  <a:pt x="1095" y="797"/>
                </a:lnTo>
                <a:lnTo>
                  <a:pt x="1094" y="801"/>
                </a:lnTo>
                <a:lnTo>
                  <a:pt x="1094" y="802"/>
                </a:lnTo>
                <a:lnTo>
                  <a:pt x="1095" y="803"/>
                </a:lnTo>
                <a:lnTo>
                  <a:pt x="1097" y="802"/>
                </a:lnTo>
                <a:lnTo>
                  <a:pt x="1100" y="801"/>
                </a:lnTo>
                <a:lnTo>
                  <a:pt x="1101" y="802"/>
                </a:lnTo>
                <a:lnTo>
                  <a:pt x="1102" y="803"/>
                </a:lnTo>
                <a:lnTo>
                  <a:pt x="1101" y="803"/>
                </a:lnTo>
                <a:lnTo>
                  <a:pt x="1100" y="804"/>
                </a:lnTo>
                <a:lnTo>
                  <a:pt x="1097" y="807"/>
                </a:lnTo>
                <a:lnTo>
                  <a:pt x="1096" y="808"/>
                </a:lnTo>
                <a:lnTo>
                  <a:pt x="1095" y="808"/>
                </a:lnTo>
                <a:lnTo>
                  <a:pt x="1094" y="808"/>
                </a:lnTo>
                <a:lnTo>
                  <a:pt x="1093" y="809"/>
                </a:lnTo>
                <a:lnTo>
                  <a:pt x="1089" y="809"/>
                </a:lnTo>
                <a:lnTo>
                  <a:pt x="1047" y="809"/>
                </a:lnTo>
                <a:lnTo>
                  <a:pt x="1045" y="809"/>
                </a:lnTo>
                <a:lnTo>
                  <a:pt x="993" y="809"/>
                </a:lnTo>
                <a:lnTo>
                  <a:pt x="952" y="808"/>
                </a:lnTo>
                <a:lnTo>
                  <a:pt x="929" y="808"/>
                </a:lnTo>
                <a:lnTo>
                  <a:pt x="923" y="808"/>
                </a:lnTo>
                <a:lnTo>
                  <a:pt x="922" y="808"/>
                </a:lnTo>
                <a:lnTo>
                  <a:pt x="870" y="808"/>
                </a:lnTo>
                <a:lnTo>
                  <a:pt x="869" y="808"/>
                </a:lnTo>
                <a:lnTo>
                  <a:pt x="868" y="808"/>
                </a:lnTo>
                <a:lnTo>
                  <a:pt x="867" y="806"/>
                </a:lnTo>
                <a:lnTo>
                  <a:pt x="866" y="805"/>
                </a:lnTo>
                <a:lnTo>
                  <a:pt x="866" y="803"/>
                </a:lnTo>
                <a:lnTo>
                  <a:pt x="865" y="802"/>
                </a:lnTo>
                <a:lnTo>
                  <a:pt x="863" y="801"/>
                </a:lnTo>
                <a:lnTo>
                  <a:pt x="862" y="802"/>
                </a:lnTo>
                <a:lnTo>
                  <a:pt x="861" y="802"/>
                </a:lnTo>
                <a:lnTo>
                  <a:pt x="860" y="800"/>
                </a:lnTo>
                <a:lnTo>
                  <a:pt x="858" y="801"/>
                </a:lnTo>
                <a:lnTo>
                  <a:pt x="859" y="802"/>
                </a:lnTo>
                <a:lnTo>
                  <a:pt x="858" y="803"/>
                </a:lnTo>
                <a:lnTo>
                  <a:pt x="857" y="803"/>
                </a:lnTo>
                <a:lnTo>
                  <a:pt x="857" y="804"/>
                </a:lnTo>
                <a:lnTo>
                  <a:pt x="856" y="805"/>
                </a:lnTo>
                <a:lnTo>
                  <a:pt x="855" y="804"/>
                </a:lnTo>
                <a:lnTo>
                  <a:pt x="854" y="805"/>
                </a:lnTo>
                <a:lnTo>
                  <a:pt x="852" y="803"/>
                </a:lnTo>
                <a:lnTo>
                  <a:pt x="851" y="803"/>
                </a:lnTo>
                <a:lnTo>
                  <a:pt x="851" y="805"/>
                </a:lnTo>
                <a:lnTo>
                  <a:pt x="851" y="807"/>
                </a:lnTo>
                <a:lnTo>
                  <a:pt x="851" y="808"/>
                </a:lnTo>
                <a:lnTo>
                  <a:pt x="850" y="809"/>
                </a:lnTo>
                <a:lnTo>
                  <a:pt x="850" y="810"/>
                </a:lnTo>
                <a:lnTo>
                  <a:pt x="850" y="811"/>
                </a:lnTo>
                <a:lnTo>
                  <a:pt x="850" y="812"/>
                </a:lnTo>
                <a:lnTo>
                  <a:pt x="848" y="813"/>
                </a:lnTo>
                <a:lnTo>
                  <a:pt x="847" y="813"/>
                </a:lnTo>
                <a:lnTo>
                  <a:pt x="847" y="814"/>
                </a:lnTo>
                <a:lnTo>
                  <a:pt x="846" y="814"/>
                </a:lnTo>
                <a:lnTo>
                  <a:pt x="845" y="814"/>
                </a:lnTo>
                <a:lnTo>
                  <a:pt x="842" y="814"/>
                </a:lnTo>
                <a:lnTo>
                  <a:pt x="841" y="814"/>
                </a:lnTo>
                <a:lnTo>
                  <a:pt x="840" y="812"/>
                </a:lnTo>
                <a:lnTo>
                  <a:pt x="840" y="811"/>
                </a:lnTo>
                <a:lnTo>
                  <a:pt x="839" y="810"/>
                </a:lnTo>
                <a:lnTo>
                  <a:pt x="838" y="809"/>
                </a:lnTo>
                <a:lnTo>
                  <a:pt x="837" y="808"/>
                </a:lnTo>
                <a:lnTo>
                  <a:pt x="835" y="808"/>
                </a:lnTo>
                <a:lnTo>
                  <a:pt x="833" y="809"/>
                </a:lnTo>
                <a:lnTo>
                  <a:pt x="831" y="809"/>
                </a:lnTo>
                <a:lnTo>
                  <a:pt x="829" y="804"/>
                </a:lnTo>
                <a:lnTo>
                  <a:pt x="829" y="803"/>
                </a:lnTo>
                <a:lnTo>
                  <a:pt x="829" y="802"/>
                </a:lnTo>
                <a:lnTo>
                  <a:pt x="828" y="801"/>
                </a:lnTo>
                <a:lnTo>
                  <a:pt x="828" y="799"/>
                </a:lnTo>
                <a:lnTo>
                  <a:pt x="827" y="798"/>
                </a:lnTo>
                <a:lnTo>
                  <a:pt x="826" y="797"/>
                </a:lnTo>
                <a:lnTo>
                  <a:pt x="826" y="796"/>
                </a:lnTo>
                <a:lnTo>
                  <a:pt x="828" y="796"/>
                </a:lnTo>
                <a:lnTo>
                  <a:pt x="827" y="794"/>
                </a:lnTo>
                <a:lnTo>
                  <a:pt x="827" y="793"/>
                </a:lnTo>
                <a:lnTo>
                  <a:pt x="825" y="793"/>
                </a:lnTo>
                <a:lnTo>
                  <a:pt x="824" y="793"/>
                </a:lnTo>
                <a:lnTo>
                  <a:pt x="822" y="793"/>
                </a:lnTo>
                <a:lnTo>
                  <a:pt x="821" y="792"/>
                </a:lnTo>
                <a:lnTo>
                  <a:pt x="820" y="793"/>
                </a:lnTo>
                <a:lnTo>
                  <a:pt x="820" y="794"/>
                </a:lnTo>
                <a:lnTo>
                  <a:pt x="820" y="796"/>
                </a:lnTo>
                <a:lnTo>
                  <a:pt x="817" y="794"/>
                </a:lnTo>
                <a:lnTo>
                  <a:pt x="816" y="794"/>
                </a:lnTo>
                <a:lnTo>
                  <a:pt x="816" y="793"/>
                </a:lnTo>
                <a:lnTo>
                  <a:pt x="817" y="792"/>
                </a:lnTo>
                <a:lnTo>
                  <a:pt x="817" y="791"/>
                </a:lnTo>
                <a:lnTo>
                  <a:pt x="817" y="790"/>
                </a:lnTo>
                <a:lnTo>
                  <a:pt x="817" y="789"/>
                </a:lnTo>
                <a:lnTo>
                  <a:pt x="816" y="787"/>
                </a:lnTo>
                <a:lnTo>
                  <a:pt x="815" y="787"/>
                </a:lnTo>
                <a:lnTo>
                  <a:pt x="814" y="786"/>
                </a:lnTo>
                <a:lnTo>
                  <a:pt x="814" y="785"/>
                </a:lnTo>
                <a:lnTo>
                  <a:pt x="814" y="783"/>
                </a:lnTo>
                <a:lnTo>
                  <a:pt x="814" y="781"/>
                </a:lnTo>
                <a:lnTo>
                  <a:pt x="814" y="780"/>
                </a:lnTo>
                <a:lnTo>
                  <a:pt x="814" y="779"/>
                </a:lnTo>
                <a:lnTo>
                  <a:pt x="814" y="778"/>
                </a:lnTo>
                <a:lnTo>
                  <a:pt x="813" y="777"/>
                </a:lnTo>
                <a:lnTo>
                  <a:pt x="812" y="777"/>
                </a:lnTo>
                <a:lnTo>
                  <a:pt x="811" y="777"/>
                </a:lnTo>
                <a:lnTo>
                  <a:pt x="809" y="777"/>
                </a:lnTo>
                <a:lnTo>
                  <a:pt x="808" y="777"/>
                </a:lnTo>
                <a:lnTo>
                  <a:pt x="808" y="775"/>
                </a:lnTo>
                <a:lnTo>
                  <a:pt x="807" y="775"/>
                </a:lnTo>
                <a:lnTo>
                  <a:pt x="806" y="775"/>
                </a:lnTo>
                <a:lnTo>
                  <a:pt x="805" y="776"/>
                </a:lnTo>
                <a:lnTo>
                  <a:pt x="805" y="777"/>
                </a:lnTo>
                <a:lnTo>
                  <a:pt x="803" y="778"/>
                </a:lnTo>
                <a:lnTo>
                  <a:pt x="802" y="778"/>
                </a:lnTo>
                <a:lnTo>
                  <a:pt x="802" y="777"/>
                </a:lnTo>
                <a:lnTo>
                  <a:pt x="802" y="776"/>
                </a:lnTo>
                <a:lnTo>
                  <a:pt x="801" y="776"/>
                </a:lnTo>
                <a:lnTo>
                  <a:pt x="801" y="775"/>
                </a:lnTo>
                <a:lnTo>
                  <a:pt x="800" y="773"/>
                </a:lnTo>
                <a:lnTo>
                  <a:pt x="801" y="773"/>
                </a:lnTo>
                <a:lnTo>
                  <a:pt x="800" y="773"/>
                </a:lnTo>
                <a:lnTo>
                  <a:pt x="800" y="772"/>
                </a:lnTo>
                <a:lnTo>
                  <a:pt x="800" y="770"/>
                </a:lnTo>
                <a:lnTo>
                  <a:pt x="799" y="770"/>
                </a:lnTo>
                <a:lnTo>
                  <a:pt x="798" y="770"/>
                </a:lnTo>
                <a:lnTo>
                  <a:pt x="797" y="770"/>
                </a:lnTo>
                <a:lnTo>
                  <a:pt x="796" y="769"/>
                </a:lnTo>
                <a:lnTo>
                  <a:pt x="794" y="767"/>
                </a:lnTo>
                <a:lnTo>
                  <a:pt x="794" y="766"/>
                </a:lnTo>
                <a:lnTo>
                  <a:pt x="794" y="764"/>
                </a:lnTo>
                <a:lnTo>
                  <a:pt x="792" y="764"/>
                </a:lnTo>
                <a:lnTo>
                  <a:pt x="791" y="763"/>
                </a:lnTo>
                <a:lnTo>
                  <a:pt x="791" y="762"/>
                </a:lnTo>
                <a:lnTo>
                  <a:pt x="792" y="761"/>
                </a:lnTo>
                <a:lnTo>
                  <a:pt x="792" y="760"/>
                </a:lnTo>
                <a:lnTo>
                  <a:pt x="791" y="758"/>
                </a:lnTo>
                <a:lnTo>
                  <a:pt x="792" y="758"/>
                </a:lnTo>
                <a:lnTo>
                  <a:pt x="791" y="757"/>
                </a:lnTo>
                <a:lnTo>
                  <a:pt x="789" y="756"/>
                </a:lnTo>
                <a:lnTo>
                  <a:pt x="788" y="754"/>
                </a:lnTo>
                <a:lnTo>
                  <a:pt x="787" y="753"/>
                </a:lnTo>
                <a:lnTo>
                  <a:pt x="784" y="751"/>
                </a:lnTo>
                <a:lnTo>
                  <a:pt x="782" y="751"/>
                </a:lnTo>
                <a:lnTo>
                  <a:pt x="781" y="749"/>
                </a:lnTo>
                <a:lnTo>
                  <a:pt x="780" y="749"/>
                </a:lnTo>
                <a:lnTo>
                  <a:pt x="779" y="749"/>
                </a:lnTo>
                <a:lnTo>
                  <a:pt x="779" y="748"/>
                </a:lnTo>
                <a:lnTo>
                  <a:pt x="746" y="748"/>
                </a:lnTo>
                <a:lnTo>
                  <a:pt x="733" y="748"/>
                </a:lnTo>
                <a:lnTo>
                  <a:pt x="731" y="748"/>
                </a:lnTo>
                <a:lnTo>
                  <a:pt x="724" y="747"/>
                </a:lnTo>
                <a:lnTo>
                  <a:pt x="724" y="751"/>
                </a:lnTo>
                <a:lnTo>
                  <a:pt x="724" y="752"/>
                </a:lnTo>
                <a:lnTo>
                  <a:pt x="724" y="753"/>
                </a:lnTo>
                <a:lnTo>
                  <a:pt x="723" y="754"/>
                </a:lnTo>
                <a:lnTo>
                  <a:pt x="721" y="756"/>
                </a:lnTo>
                <a:lnTo>
                  <a:pt x="721" y="757"/>
                </a:lnTo>
                <a:lnTo>
                  <a:pt x="721" y="759"/>
                </a:lnTo>
                <a:lnTo>
                  <a:pt x="720" y="761"/>
                </a:lnTo>
                <a:lnTo>
                  <a:pt x="717" y="763"/>
                </a:lnTo>
                <a:lnTo>
                  <a:pt x="716" y="764"/>
                </a:lnTo>
                <a:lnTo>
                  <a:pt x="716" y="765"/>
                </a:lnTo>
                <a:lnTo>
                  <a:pt x="718" y="768"/>
                </a:lnTo>
                <a:lnTo>
                  <a:pt x="716" y="770"/>
                </a:lnTo>
                <a:lnTo>
                  <a:pt x="715" y="771"/>
                </a:lnTo>
                <a:lnTo>
                  <a:pt x="715" y="772"/>
                </a:lnTo>
                <a:lnTo>
                  <a:pt x="714" y="773"/>
                </a:lnTo>
                <a:lnTo>
                  <a:pt x="713" y="774"/>
                </a:lnTo>
                <a:lnTo>
                  <a:pt x="710" y="772"/>
                </a:lnTo>
                <a:lnTo>
                  <a:pt x="709" y="771"/>
                </a:lnTo>
                <a:lnTo>
                  <a:pt x="707" y="771"/>
                </a:lnTo>
                <a:lnTo>
                  <a:pt x="706" y="771"/>
                </a:lnTo>
                <a:lnTo>
                  <a:pt x="705" y="772"/>
                </a:lnTo>
                <a:lnTo>
                  <a:pt x="704" y="773"/>
                </a:lnTo>
                <a:lnTo>
                  <a:pt x="703" y="773"/>
                </a:lnTo>
                <a:lnTo>
                  <a:pt x="702" y="774"/>
                </a:lnTo>
                <a:lnTo>
                  <a:pt x="701" y="778"/>
                </a:lnTo>
                <a:lnTo>
                  <a:pt x="699" y="780"/>
                </a:lnTo>
                <a:lnTo>
                  <a:pt x="701" y="781"/>
                </a:lnTo>
                <a:lnTo>
                  <a:pt x="702" y="782"/>
                </a:lnTo>
                <a:lnTo>
                  <a:pt x="702" y="783"/>
                </a:lnTo>
                <a:lnTo>
                  <a:pt x="700" y="785"/>
                </a:lnTo>
                <a:lnTo>
                  <a:pt x="700" y="786"/>
                </a:lnTo>
                <a:lnTo>
                  <a:pt x="702" y="788"/>
                </a:lnTo>
                <a:lnTo>
                  <a:pt x="701" y="790"/>
                </a:lnTo>
                <a:lnTo>
                  <a:pt x="703" y="790"/>
                </a:lnTo>
                <a:lnTo>
                  <a:pt x="704" y="791"/>
                </a:lnTo>
                <a:lnTo>
                  <a:pt x="703" y="792"/>
                </a:lnTo>
                <a:lnTo>
                  <a:pt x="701" y="794"/>
                </a:lnTo>
                <a:lnTo>
                  <a:pt x="700" y="793"/>
                </a:lnTo>
                <a:lnTo>
                  <a:pt x="699" y="793"/>
                </a:lnTo>
                <a:lnTo>
                  <a:pt x="698" y="793"/>
                </a:lnTo>
                <a:lnTo>
                  <a:pt x="698" y="795"/>
                </a:lnTo>
                <a:lnTo>
                  <a:pt x="698" y="796"/>
                </a:lnTo>
                <a:lnTo>
                  <a:pt x="697" y="797"/>
                </a:lnTo>
                <a:lnTo>
                  <a:pt x="696" y="798"/>
                </a:lnTo>
                <a:lnTo>
                  <a:pt x="697" y="799"/>
                </a:lnTo>
                <a:lnTo>
                  <a:pt x="695" y="800"/>
                </a:lnTo>
                <a:lnTo>
                  <a:pt x="695" y="803"/>
                </a:lnTo>
                <a:lnTo>
                  <a:pt x="693" y="802"/>
                </a:lnTo>
                <a:lnTo>
                  <a:pt x="692" y="802"/>
                </a:lnTo>
                <a:lnTo>
                  <a:pt x="691" y="803"/>
                </a:lnTo>
                <a:lnTo>
                  <a:pt x="690" y="803"/>
                </a:lnTo>
                <a:lnTo>
                  <a:pt x="689" y="803"/>
                </a:lnTo>
                <a:lnTo>
                  <a:pt x="687" y="804"/>
                </a:lnTo>
                <a:lnTo>
                  <a:pt x="687" y="806"/>
                </a:lnTo>
                <a:lnTo>
                  <a:pt x="689" y="809"/>
                </a:lnTo>
                <a:lnTo>
                  <a:pt x="688" y="810"/>
                </a:lnTo>
                <a:lnTo>
                  <a:pt x="687" y="811"/>
                </a:lnTo>
                <a:lnTo>
                  <a:pt x="687" y="812"/>
                </a:lnTo>
                <a:lnTo>
                  <a:pt x="687" y="814"/>
                </a:lnTo>
                <a:lnTo>
                  <a:pt x="687" y="815"/>
                </a:lnTo>
                <a:lnTo>
                  <a:pt x="688" y="819"/>
                </a:lnTo>
                <a:lnTo>
                  <a:pt x="687" y="819"/>
                </a:lnTo>
                <a:lnTo>
                  <a:pt x="687" y="820"/>
                </a:lnTo>
                <a:lnTo>
                  <a:pt x="685" y="820"/>
                </a:lnTo>
                <a:lnTo>
                  <a:pt x="681" y="822"/>
                </a:lnTo>
                <a:lnTo>
                  <a:pt x="679" y="822"/>
                </a:lnTo>
                <a:lnTo>
                  <a:pt x="677" y="822"/>
                </a:lnTo>
                <a:lnTo>
                  <a:pt x="675" y="822"/>
                </a:lnTo>
                <a:lnTo>
                  <a:pt x="675" y="819"/>
                </a:lnTo>
                <a:lnTo>
                  <a:pt x="676" y="818"/>
                </a:lnTo>
                <a:lnTo>
                  <a:pt x="675" y="818"/>
                </a:lnTo>
                <a:lnTo>
                  <a:pt x="671" y="819"/>
                </a:lnTo>
                <a:lnTo>
                  <a:pt x="669" y="820"/>
                </a:lnTo>
                <a:lnTo>
                  <a:pt x="667" y="821"/>
                </a:lnTo>
                <a:lnTo>
                  <a:pt x="666" y="822"/>
                </a:lnTo>
                <a:lnTo>
                  <a:pt x="664" y="821"/>
                </a:lnTo>
                <a:lnTo>
                  <a:pt x="663" y="822"/>
                </a:lnTo>
                <a:lnTo>
                  <a:pt x="660" y="821"/>
                </a:lnTo>
                <a:lnTo>
                  <a:pt x="658" y="822"/>
                </a:lnTo>
                <a:lnTo>
                  <a:pt x="657" y="822"/>
                </a:lnTo>
                <a:lnTo>
                  <a:pt x="657" y="823"/>
                </a:lnTo>
                <a:lnTo>
                  <a:pt x="656" y="824"/>
                </a:lnTo>
                <a:lnTo>
                  <a:pt x="655" y="824"/>
                </a:lnTo>
                <a:lnTo>
                  <a:pt x="652" y="823"/>
                </a:lnTo>
                <a:lnTo>
                  <a:pt x="651" y="824"/>
                </a:lnTo>
                <a:lnTo>
                  <a:pt x="650" y="824"/>
                </a:lnTo>
                <a:lnTo>
                  <a:pt x="649" y="822"/>
                </a:lnTo>
                <a:lnTo>
                  <a:pt x="648" y="822"/>
                </a:lnTo>
                <a:lnTo>
                  <a:pt x="647" y="822"/>
                </a:lnTo>
                <a:lnTo>
                  <a:pt x="646" y="824"/>
                </a:lnTo>
                <a:lnTo>
                  <a:pt x="644" y="825"/>
                </a:lnTo>
                <a:lnTo>
                  <a:pt x="643" y="825"/>
                </a:lnTo>
                <a:lnTo>
                  <a:pt x="643" y="822"/>
                </a:lnTo>
                <a:lnTo>
                  <a:pt x="642" y="822"/>
                </a:lnTo>
                <a:lnTo>
                  <a:pt x="641" y="822"/>
                </a:lnTo>
                <a:lnTo>
                  <a:pt x="640" y="822"/>
                </a:lnTo>
                <a:lnTo>
                  <a:pt x="638" y="822"/>
                </a:lnTo>
                <a:lnTo>
                  <a:pt x="636" y="824"/>
                </a:lnTo>
                <a:lnTo>
                  <a:pt x="635" y="825"/>
                </a:lnTo>
                <a:lnTo>
                  <a:pt x="635" y="826"/>
                </a:lnTo>
                <a:lnTo>
                  <a:pt x="634" y="826"/>
                </a:lnTo>
                <a:lnTo>
                  <a:pt x="632" y="826"/>
                </a:lnTo>
                <a:lnTo>
                  <a:pt x="632" y="827"/>
                </a:lnTo>
                <a:lnTo>
                  <a:pt x="632" y="828"/>
                </a:lnTo>
                <a:lnTo>
                  <a:pt x="632" y="832"/>
                </a:lnTo>
                <a:lnTo>
                  <a:pt x="631" y="832"/>
                </a:lnTo>
                <a:lnTo>
                  <a:pt x="631" y="834"/>
                </a:lnTo>
                <a:lnTo>
                  <a:pt x="632" y="835"/>
                </a:lnTo>
                <a:lnTo>
                  <a:pt x="632" y="836"/>
                </a:lnTo>
                <a:lnTo>
                  <a:pt x="632" y="838"/>
                </a:lnTo>
                <a:lnTo>
                  <a:pt x="632" y="839"/>
                </a:lnTo>
                <a:lnTo>
                  <a:pt x="632" y="840"/>
                </a:lnTo>
                <a:lnTo>
                  <a:pt x="632" y="841"/>
                </a:lnTo>
                <a:lnTo>
                  <a:pt x="631" y="842"/>
                </a:lnTo>
                <a:lnTo>
                  <a:pt x="630" y="843"/>
                </a:lnTo>
                <a:lnTo>
                  <a:pt x="629" y="845"/>
                </a:lnTo>
                <a:lnTo>
                  <a:pt x="628" y="845"/>
                </a:lnTo>
                <a:lnTo>
                  <a:pt x="626" y="845"/>
                </a:lnTo>
                <a:lnTo>
                  <a:pt x="626" y="846"/>
                </a:lnTo>
                <a:lnTo>
                  <a:pt x="626" y="847"/>
                </a:lnTo>
                <a:lnTo>
                  <a:pt x="626" y="848"/>
                </a:lnTo>
                <a:lnTo>
                  <a:pt x="625" y="848"/>
                </a:lnTo>
                <a:lnTo>
                  <a:pt x="625" y="849"/>
                </a:lnTo>
                <a:lnTo>
                  <a:pt x="624" y="849"/>
                </a:lnTo>
                <a:lnTo>
                  <a:pt x="624" y="851"/>
                </a:lnTo>
                <a:lnTo>
                  <a:pt x="623" y="851"/>
                </a:lnTo>
                <a:lnTo>
                  <a:pt x="623" y="852"/>
                </a:lnTo>
                <a:lnTo>
                  <a:pt x="621" y="852"/>
                </a:lnTo>
                <a:lnTo>
                  <a:pt x="620" y="852"/>
                </a:lnTo>
                <a:lnTo>
                  <a:pt x="620" y="853"/>
                </a:lnTo>
                <a:lnTo>
                  <a:pt x="620" y="854"/>
                </a:lnTo>
                <a:lnTo>
                  <a:pt x="618" y="854"/>
                </a:lnTo>
                <a:lnTo>
                  <a:pt x="617" y="856"/>
                </a:lnTo>
                <a:lnTo>
                  <a:pt x="616" y="855"/>
                </a:lnTo>
                <a:lnTo>
                  <a:pt x="614" y="854"/>
                </a:lnTo>
                <a:lnTo>
                  <a:pt x="613" y="854"/>
                </a:lnTo>
                <a:lnTo>
                  <a:pt x="614" y="851"/>
                </a:lnTo>
                <a:lnTo>
                  <a:pt x="613" y="851"/>
                </a:lnTo>
                <a:lnTo>
                  <a:pt x="613" y="850"/>
                </a:lnTo>
                <a:lnTo>
                  <a:pt x="613" y="848"/>
                </a:lnTo>
                <a:lnTo>
                  <a:pt x="612" y="845"/>
                </a:lnTo>
                <a:lnTo>
                  <a:pt x="612" y="844"/>
                </a:lnTo>
                <a:lnTo>
                  <a:pt x="612" y="843"/>
                </a:lnTo>
                <a:lnTo>
                  <a:pt x="609" y="842"/>
                </a:lnTo>
                <a:lnTo>
                  <a:pt x="609" y="841"/>
                </a:lnTo>
                <a:lnTo>
                  <a:pt x="606" y="843"/>
                </a:lnTo>
                <a:lnTo>
                  <a:pt x="606" y="844"/>
                </a:lnTo>
                <a:lnTo>
                  <a:pt x="603" y="845"/>
                </a:lnTo>
                <a:lnTo>
                  <a:pt x="602" y="847"/>
                </a:lnTo>
                <a:lnTo>
                  <a:pt x="600" y="847"/>
                </a:lnTo>
                <a:lnTo>
                  <a:pt x="600" y="848"/>
                </a:lnTo>
                <a:lnTo>
                  <a:pt x="599" y="848"/>
                </a:lnTo>
                <a:lnTo>
                  <a:pt x="597" y="847"/>
                </a:lnTo>
                <a:lnTo>
                  <a:pt x="595" y="846"/>
                </a:lnTo>
                <a:lnTo>
                  <a:pt x="594" y="847"/>
                </a:lnTo>
                <a:lnTo>
                  <a:pt x="595" y="847"/>
                </a:lnTo>
                <a:lnTo>
                  <a:pt x="595" y="848"/>
                </a:lnTo>
                <a:lnTo>
                  <a:pt x="595" y="850"/>
                </a:lnTo>
                <a:lnTo>
                  <a:pt x="594" y="852"/>
                </a:lnTo>
                <a:lnTo>
                  <a:pt x="594" y="853"/>
                </a:lnTo>
                <a:lnTo>
                  <a:pt x="595" y="854"/>
                </a:lnTo>
                <a:lnTo>
                  <a:pt x="596" y="857"/>
                </a:lnTo>
                <a:lnTo>
                  <a:pt x="595" y="857"/>
                </a:lnTo>
                <a:lnTo>
                  <a:pt x="594" y="858"/>
                </a:lnTo>
                <a:lnTo>
                  <a:pt x="594" y="857"/>
                </a:lnTo>
                <a:lnTo>
                  <a:pt x="593" y="858"/>
                </a:lnTo>
                <a:lnTo>
                  <a:pt x="591" y="858"/>
                </a:lnTo>
                <a:lnTo>
                  <a:pt x="591" y="857"/>
                </a:lnTo>
                <a:lnTo>
                  <a:pt x="591" y="856"/>
                </a:lnTo>
                <a:lnTo>
                  <a:pt x="590" y="856"/>
                </a:lnTo>
                <a:lnTo>
                  <a:pt x="589" y="856"/>
                </a:lnTo>
                <a:lnTo>
                  <a:pt x="587" y="854"/>
                </a:lnTo>
                <a:lnTo>
                  <a:pt x="586" y="854"/>
                </a:lnTo>
                <a:lnTo>
                  <a:pt x="585" y="853"/>
                </a:lnTo>
                <a:lnTo>
                  <a:pt x="584" y="853"/>
                </a:lnTo>
                <a:lnTo>
                  <a:pt x="583" y="854"/>
                </a:lnTo>
                <a:lnTo>
                  <a:pt x="582" y="854"/>
                </a:lnTo>
                <a:lnTo>
                  <a:pt x="581" y="854"/>
                </a:lnTo>
                <a:lnTo>
                  <a:pt x="580" y="856"/>
                </a:lnTo>
                <a:lnTo>
                  <a:pt x="579" y="855"/>
                </a:lnTo>
                <a:lnTo>
                  <a:pt x="578" y="856"/>
                </a:lnTo>
                <a:lnTo>
                  <a:pt x="578" y="860"/>
                </a:lnTo>
                <a:lnTo>
                  <a:pt x="577" y="860"/>
                </a:lnTo>
                <a:lnTo>
                  <a:pt x="575" y="864"/>
                </a:lnTo>
                <a:lnTo>
                  <a:pt x="574" y="864"/>
                </a:lnTo>
                <a:lnTo>
                  <a:pt x="573" y="864"/>
                </a:lnTo>
                <a:lnTo>
                  <a:pt x="572" y="864"/>
                </a:lnTo>
                <a:lnTo>
                  <a:pt x="571" y="865"/>
                </a:lnTo>
                <a:lnTo>
                  <a:pt x="571" y="866"/>
                </a:lnTo>
                <a:lnTo>
                  <a:pt x="570" y="866"/>
                </a:lnTo>
                <a:lnTo>
                  <a:pt x="569" y="864"/>
                </a:lnTo>
                <a:lnTo>
                  <a:pt x="568" y="864"/>
                </a:lnTo>
                <a:lnTo>
                  <a:pt x="568" y="862"/>
                </a:lnTo>
                <a:lnTo>
                  <a:pt x="567" y="862"/>
                </a:lnTo>
                <a:lnTo>
                  <a:pt x="566" y="862"/>
                </a:lnTo>
                <a:lnTo>
                  <a:pt x="566" y="861"/>
                </a:lnTo>
                <a:lnTo>
                  <a:pt x="565" y="861"/>
                </a:lnTo>
                <a:lnTo>
                  <a:pt x="564" y="858"/>
                </a:lnTo>
                <a:lnTo>
                  <a:pt x="562" y="859"/>
                </a:lnTo>
                <a:lnTo>
                  <a:pt x="562" y="858"/>
                </a:lnTo>
                <a:lnTo>
                  <a:pt x="561" y="858"/>
                </a:lnTo>
                <a:lnTo>
                  <a:pt x="560" y="856"/>
                </a:lnTo>
                <a:lnTo>
                  <a:pt x="559" y="855"/>
                </a:lnTo>
                <a:lnTo>
                  <a:pt x="559" y="854"/>
                </a:lnTo>
                <a:lnTo>
                  <a:pt x="558" y="854"/>
                </a:lnTo>
                <a:lnTo>
                  <a:pt x="557" y="853"/>
                </a:lnTo>
                <a:lnTo>
                  <a:pt x="555" y="852"/>
                </a:lnTo>
                <a:lnTo>
                  <a:pt x="553" y="852"/>
                </a:lnTo>
                <a:lnTo>
                  <a:pt x="552" y="853"/>
                </a:lnTo>
                <a:lnTo>
                  <a:pt x="551" y="854"/>
                </a:lnTo>
                <a:lnTo>
                  <a:pt x="548" y="853"/>
                </a:lnTo>
                <a:lnTo>
                  <a:pt x="547" y="853"/>
                </a:lnTo>
                <a:lnTo>
                  <a:pt x="546" y="853"/>
                </a:lnTo>
                <a:lnTo>
                  <a:pt x="545" y="854"/>
                </a:lnTo>
                <a:lnTo>
                  <a:pt x="544" y="854"/>
                </a:lnTo>
                <a:lnTo>
                  <a:pt x="543" y="854"/>
                </a:lnTo>
                <a:lnTo>
                  <a:pt x="541" y="854"/>
                </a:lnTo>
                <a:lnTo>
                  <a:pt x="539" y="854"/>
                </a:lnTo>
                <a:lnTo>
                  <a:pt x="538" y="854"/>
                </a:lnTo>
                <a:lnTo>
                  <a:pt x="537" y="853"/>
                </a:lnTo>
                <a:lnTo>
                  <a:pt x="536" y="853"/>
                </a:lnTo>
                <a:lnTo>
                  <a:pt x="535" y="853"/>
                </a:lnTo>
                <a:lnTo>
                  <a:pt x="535" y="854"/>
                </a:lnTo>
                <a:lnTo>
                  <a:pt x="534" y="855"/>
                </a:lnTo>
                <a:lnTo>
                  <a:pt x="533" y="854"/>
                </a:lnTo>
                <a:lnTo>
                  <a:pt x="534" y="854"/>
                </a:lnTo>
                <a:lnTo>
                  <a:pt x="533" y="854"/>
                </a:lnTo>
                <a:lnTo>
                  <a:pt x="531" y="854"/>
                </a:lnTo>
                <a:lnTo>
                  <a:pt x="529" y="854"/>
                </a:lnTo>
                <a:lnTo>
                  <a:pt x="526" y="853"/>
                </a:lnTo>
                <a:lnTo>
                  <a:pt x="526" y="854"/>
                </a:lnTo>
                <a:lnTo>
                  <a:pt x="528" y="855"/>
                </a:lnTo>
                <a:lnTo>
                  <a:pt x="528" y="856"/>
                </a:lnTo>
                <a:lnTo>
                  <a:pt x="528" y="860"/>
                </a:lnTo>
                <a:lnTo>
                  <a:pt x="525" y="861"/>
                </a:lnTo>
                <a:lnTo>
                  <a:pt x="525" y="864"/>
                </a:lnTo>
                <a:lnTo>
                  <a:pt x="522" y="866"/>
                </a:lnTo>
                <a:lnTo>
                  <a:pt x="520" y="867"/>
                </a:lnTo>
                <a:lnTo>
                  <a:pt x="520" y="868"/>
                </a:lnTo>
                <a:lnTo>
                  <a:pt x="520" y="869"/>
                </a:lnTo>
                <a:lnTo>
                  <a:pt x="517" y="870"/>
                </a:lnTo>
                <a:lnTo>
                  <a:pt x="516" y="871"/>
                </a:lnTo>
                <a:lnTo>
                  <a:pt x="514" y="872"/>
                </a:lnTo>
                <a:lnTo>
                  <a:pt x="513" y="872"/>
                </a:lnTo>
                <a:lnTo>
                  <a:pt x="512" y="871"/>
                </a:lnTo>
                <a:lnTo>
                  <a:pt x="511" y="873"/>
                </a:lnTo>
                <a:lnTo>
                  <a:pt x="507" y="875"/>
                </a:lnTo>
                <a:lnTo>
                  <a:pt x="506" y="877"/>
                </a:lnTo>
                <a:lnTo>
                  <a:pt x="505" y="877"/>
                </a:lnTo>
                <a:lnTo>
                  <a:pt x="504" y="878"/>
                </a:lnTo>
                <a:lnTo>
                  <a:pt x="502" y="878"/>
                </a:lnTo>
                <a:lnTo>
                  <a:pt x="500" y="878"/>
                </a:lnTo>
                <a:lnTo>
                  <a:pt x="500" y="879"/>
                </a:lnTo>
                <a:lnTo>
                  <a:pt x="500" y="881"/>
                </a:lnTo>
                <a:lnTo>
                  <a:pt x="498" y="883"/>
                </a:lnTo>
                <a:lnTo>
                  <a:pt x="480" y="874"/>
                </a:lnTo>
                <a:lnTo>
                  <a:pt x="477" y="874"/>
                </a:lnTo>
                <a:lnTo>
                  <a:pt x="475" y="873"/>
                </a:lnTo>
                <a:lnTo>
                  <a:pt x="473" y="871"/>
                </a:lnTo>
                <a:lnTo>
                  <a:pt x="461" y="867"/>
                </a:lnTo>
                <a:lnTo>
                  <a:pt x="418" y="848"/>
                </a:lnTo>
                <a:lnTo>
                  <a:pt x="400" y="840"/>
                </a:lnTo>
                <a:lnTo>
                  <a:pt x="369" y="826"/>
                </a:lnTo>
                <a:lnTo>
                  <a:pt x="361" y="823"/>
                </a:lnTo>
                <a:lnTo>
                  <a:pt x="360" y="822"/>
                </a:lnTo>
                <a:lnTo>
                  <a:pt x="357" y="821"/>
                </a:lnTo>
                <a:lnTo>
                  <a:pt x="343" y="813"/>
                </a:lnTo>
                <a:lnTo>
                  <a:pt x="329" y="806"/>
                </a:lnTo>
                <a:lnTo>
                  <a:pt x="311" y="796"/>
                </a:lnTo>
                <a:lnTo>
                  <a:pt x="303" y="792"/>
                </a:lnTo>
                <a:lnTo>
                  <a:pt x="288" y="784"/>
                </a:lnTo>
                <a:lnTo>
                  <a:pt x="262" y="770"/>
                </a:lnTo>
                <a:lnTo>
                  <a:pt x="251" y="763"/>
                </a:lnTo>
                <a:lnTo>
                  <a:pt x="245" y="760"/>
                </a:lnTo>
                <a:lnTo>
                  <a:pt x="238" y="758"/>
                </a:lnTo>
                <a:lnTo>
                  <a:pt x="230" y="757"/>
                </a:lnTo>
                <a:lnTo>
                  <a:pt x="204" y="751"/>
                </a:lnTo>
                <a:lnTo>
                  <a:pt x="183" y="746"/>
                </a:lnTo>
                <a:lnTo>
                  <a:pt x="164" y="741"/>
                </a:lnTo>
                <a:lnTo>
                  <a:pt x="159" y="741"/>
                </a:lnTo>
                <a:lnTo>
                  <a:pt x="129" y="734"/>
                </a:lnTo>
                <a:lnTo>
                  <a:pt x="129" y="733"/>
                </a:lnTo>
                <a:lnTo>
                  <a:pt x="127" y="733"/>
                </a:lnTo>
                <a:lnTo>
                  <a:pt x="116" y="730"/>
                </a:lnTo>
                <a:lnTo>
                  <a:pt x="115" y="729"/>
                </a:lnTo>
                <a:lnTo>
                  <a:pt x="82" y="722"/>
                </a:lnTo>
                <a:lnTo>
                  <a:pt x="80" y="722"/>
                </a:lnTo>
                <a:lnTo>
                  <a:pt x="67" y="715"/>
                </a:lnTo>
                <a:lnTo>
                  <a:pt x="34" y="700"/>
                </a:lnTo>
                <a:lnTo>
                  <a:pt x="5" y="687"/>
                </a:lnTo>
                <a:lnTo>
                  <a:pt x="0" y="685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1" name="Freeform 254"/>
          <p:cNvSpPr>
            <a:spLocks/>
          </p:cNvSpPr>
          <p:nvPr/>
        </p:nvSpPr>
        <p:spPr bwMode="auto">
          <a:xfrm>
            <a:off x="3678238" y="1874838"/>
            <a:ext cx="917575" cy="1087437"/>
          </a:xfrm>
          <a:custGeom>
            <a:avLst/>
            <a:gdLst>
              <a:gd name="T0" fmla="*/ 2147483647 w 578"/>
              <a:gd name="T1" fmla="*/ 2147483647 h 685"/>
              <a:gd name="T2" fmla="*/ 2147483647 w 578"/>
              <a:gd name="T3" fmla="*/ 2147483647 h 685"/>
              <a:gd name="T4" fmla="*/ 2147483647 w 578"/>
              <a:gd name="T5" fmla="*/ 2147483647 h 685"/>
              <a:gd name="T6" fmla="*/ 2147483647 w 578"/>
              <a:gd name="T7" fmla="*/ 2147483647 h 685"/>
              <a:gd name="T8" fmla="*/ 2147483647 w 578"/>
              <a:gd name="T9" fmla="*/ 2147483647 h 685"/>
              <a:gd name="T10" fmla="*/ 2147483647 w 578"/>
              <a:gd name="T11" fmla="*/ 2147483647 h 685"/>
              <a:gd name="T12" fmla="*/ 2147483647 w 578"/>
              <a:gd name="T13" fmla="*/ 2147483647 h 685"/>
              <a:gd name="T14" fmla="*/ 2147483647 w 578"/>
              <a:gd name="T15" fmla="*/ 2147483647 h 685"/>
              <a:gd name="T16" fmla="*/ 2147483647 w 578"/>
              <a:gd name="T17" fmla="*/ 2147483647 h 685"/>
              <a:gd name="T18" fmla="*/ 2147483647 w 578"/>
              <a:gd name="T19" fmla="*/ 2147483647 h 685"/>
              <a:gd name="T20" fmla="*/ 2147483647 w 578"/>
              <a:gd name="T21" fmla="*/ 2147483647 h 685"/>
              <a:gd name="T22" fmla="*/ 2147483647 w 578"/>
              <a:gd name="T23" fmla="*/ 2147483647 h 685"/>
              <a:gd name="T24" fmla="*/ 2147483647 w 578"/>
              <a:gd name="T25" fmla="*/ 2147483647 h 685"/>
              <a:gd name="T26" fmla="*/ 2147483647 w 578"/>
              <a:gd name="T27" fmla="*/ 2147483647 h 685"/>
              <a:gd name="T28" fmla="*/ 2147483647 w 578"/>
              <a:gd name="T29" fmla="*/ 2147483647 h 685"/>
              <a:gd name="T30" fmla="*/ 2147483647 w 578"/>
              <a:gd name="T31" fmla="*/ 2147483647 h 685"/>
              <a:gd name="T32" fmla="*/ 2147483647 w 578"/>
              <a:gd name="T33" fmla="*/ 2147483647 h 685"/>
              <a:gd name="T34" fmla="*/ 2147483647 w 578"/>
              <a:gd name="T35" fmla="*/ 2147483647 h 685"/>
              <a:gd name="T36" fmla="*/ 2147483647 w 578"/>
              <a:gd name="T37" fmla="*/ 2147483647 h 685"/>
              <a:gd name="T38" fmla="*/ 2147483647 w 578"/>
              <a:gd name="T39" fmla="*/ 2147483647 h 685"/>
              <a:gd name="T40" fmla="*/ 2147483647 w 578"/>
              <a:gd name="T41" fmla="*/ 2147483647 h 685"/>
              <a:gd name="T42" fmla="*/ 2147483647 w 578"/>
              <a:gd name="T43" fmla="*/ 2147483647 h 685"/>
              <a:gd name="T44" fmla="*/ 2147483647 w 578"/>
              <a:gd name="T45" fmla="*/ 2147483647 h 685"/>
              <a:gd name="T46" fmla="*/ 2147483647 w 578"/>
              <a:gd name="T47" fmla="*/ 2147483647 h 685"/>
              <a:gd name="T48" fmla="*/ 2147483647 w 578"/>
              <a:gd name="T49" fmla="*/ 2147483647 h 685"/>
              <a:gd name="T50" fmla="*/ 2147483647 w 578"/>
              <a:gd name="T51" fmla="*/ 2147483647 h 685"/>
              <a:gd name="T52" fmla="*/ 2147483647 w 578"/>
              <a:gd name="T53" fmla="*/ 2147483647 h 685"/>
              <a:gd name="T54" fmla="*/ 2147483647 w 578"/>
              <a:gd name="T55" fmla="*/ 2147483647 h 685"/>
              <a:gd name="T56" fmla="*/ 2147483647 w 578"/>
              <a:gd name="T57" fmla="*/ 2147483647 h 685"/>
              <a:gd name="T58" fmla="*/ 2147483647 w 578"/>
              <a:gd name="T59" fmla="*/ 2147483647 h 685"/>
              <a:gd name="T60" fmla="*/ 2147483647 w 578"/>
              <a:gd name="T61" fmla="*/ 2147483647 h 685"/>
              <a:gd name="T62" fmla="*/ 2147483647 w 578"/>
              <a:gd name="T63" fmla="*/ 2147483647 h 685"/>
              <a:gd name="T64" fmla="*/ 2147483647 w 578"/>
              <a:gd name="T65" fmla="*/ 2147483647 h 685"/>
              <a:gd name="T66" fmla="*/ 2147483647 w 578"/>
              <a:gd name="T67" fmla="*/ 2147483647 h 685"/>
              <a:gd name="T68" fmla="*/ 2147483647 w 578"/>
              <a:gd name="T69" fmla="*/ 2147483647 h 685"/>
              <a:gd name="T70" fmla="*/ 2147483647 w 578"/>
              <a:gd name="T71" fmla="*/ 2147483647 h 685"/>
              <a:gd name="T72" fmla="*/ 2147483647 w 578"/>
              <a:gd name="T73" fmla="*/ 2147483647 h 685"/>
              <a:gd name="T74" fmla="*/ 2147483647 w 578"/>
              <a:gd name="T75" fmla="*/ 2147483647 h 685"/>
              <a:gd name="T76" fmla="*/ 2147483647 w 578"/>
              <a:gd name="T77" fmla="*/ 2147483647 h 685"/>
              <a:gd name="T78" fmla="*/ 2147483647 w 578"/>
              <a:gd name="T79" fmla="*/ 2147483647 h 685"/>
              <a:gd name="T80" fmla="*/ 2147483647 w 578"/>
              <a:gd name="T81" fmla="*/ 2147483647 h 685"/>
              <a:gd name="T82" fmla="*/ 2147483647 w 578"/>
              <a:gd name="T83" fmla="*/ 2147483647 h 685"/>
              <a:gd name="T84" fmla="*/ 2147483647 w 578"/>
              <a:gd name="T85" fmla="*/ 2147483647 h 685"/>
              <a:gd name="T86" fmla="*/ 2147483647 w 578"/>
              <a:gd name="T87" fmla="*/ 2147483647 h 685"/>
              <a:gd name="T88" fmla="*/ 2147483647 w 578"/>
              <a:gd name="T89" fmla="*/ 2147483647 h 685"/>
              <a:gd name="T90" fmla="*/ 2147483647 w 578"/>
              <a:gd name="T91" fmla="*/ 2147483647 h 685"/>
              <a:gd name="T92" fmla="*/ 2147483647 w 578"/>
              <a:gd name="T93" fmla="*/ 2147483647 h 685"/>
              <a:gd name="T94" fmla="*/ 2147483647 w 578"/>
              <a:gd name="T95" fmla="*/ 2147483647 h 685"/>
              <a:gd name="T96" fmla="*/ 2147483647 w 578"/>
              <a:gd name="T97" fmla="*/ 2147483647 h 685"/>
              <a:gd name="T98" fmla="*/ 2147483647 w 578"/>
              <a:gd name="T99" fmla="*/ 2147483647 h 685"/>
              <a:gd name="T100" fmla="*/ 2147483647 w 578"/>
              <a:gd name="T101" fmla="*/ 2147483647 h 685"/>
              <a:gd name="T102" fmla="*/ 2147483647 w 578"/>
              <a:gd name="T103" fmla="*/ 2147483647 h 685"/>
              <a:gd name="T104" fmla="*/ 2147483647 w 578"/>
              <a:gd name="T105" fmla="*/ 2147483647 h 685"/>
              <a:gd name="T106" fmla="*/ 2147483647 w 578"/>
              <a:gd name="T107" fmla="*/ 2147483647 h 685"/>
              <a:gd name="T108" fmla="*/ 2147483647 w 578"/>
              <a:gd name="T109" fmla="*/ 2147483647 h 685"/>
              <a:gd name="T110" fmla="*/ 2147483647 w 578"/>
              <a:gd name="T111" fmla="*/ 2147483647 h 685"/>
              <a:gd name="T112" fmla="*/ 2147483647 w 578"/>
              <a:gd name="T113" fmla="*/ 2147483647 h 685"/>
              <a:gd name="T114" fmla="*/ 2147483647 w 578"/>
              <a:gd name="T115" fmla="*/ 2147483647 h 685"/>
              <a:gd name="T116" fmla="*/ 2147483647 w 578"/>
              <a:gd name="T117" fmla="*/ 2147483647 h 685"/>
              <a:gd name="T118" fmla="*/ 2147483647 w 578"/>
              <a:gd name="T119" fmla="*/ 2147483647 h 6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8"/>
              <a:gd name="T181" fmla="*/ 0 h 685"/>
              <a:gd name="T182" fmla="*/ 578 w 578"/>
              <a:gd name="T183" fmla="*/ 685 h 6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8" h="685">
                <a:moveTo>
                  <a:pt x="0" y="685"/>
                </a:moveTo>
                <a:lnTo>
                  <a:pt x="1" y="684"/>
                </a:lnTo>
                <a:lnTo>
                  <a:pt x="2" y="683"/>
                </a:lnTo>
                <a:lnTo>
                  <a:pt x="5" y="680"/>
                </a:lnTo>
                <a:lnTo>
                  <a:pt x="5" y="678"/>
                </a:lnTo>
                <a:lnTo>
                  <a:pt x="5" y="677"/>
                </a:lnTo>
                <a:lnTo>
                  <a:pt x="5" y="676"/>
                </a:lnTo>
                <a:lnTo>
                  <a:pt x="5" y="675"/>
                </a:lnTo>
                <a:lnTo>
                  <a:pt x="5" y="674"/>
                </a:lnTo>
                <a:lnTo>
                  <a:pt x="4" y="673"/>
                </a:lnTo>
                <a:lnTo>
                  <a:pt x="4" y="672"/>
                </a:lnTo>
                <a:lnTo>
                  <a:pt x="5" y="670"/>
                </a:lnTo>
                <a:lnTo>
                  <a:pt x="6" y="669"/>
                </a:lnTo>
                <a:lnTo>
                  <a:pt x="6" y="667"/>
                </a:lnTo>
                <a:lnTo>
                  <a:pt x="7" y="667"/>
                </a:lnTo>
                <a:lnTo>
                  <a:pt x="7" y="665"/>
                </a:lnTo>
                <a:lnTo>
                  <a:pt x="8" y="665"/>
                </a:lnTo>
                <a:lnTo>
                  <a:pt x="8" y="664"/>
                </a:lnTo>
                <a:lnTo>
                  <a:pt x="9" y="663"/>
                </a:lnTo>
                <a:lnTo>
                  <a:pt x="10" y="663"/>
                </a:lnTo>
                <a:lnTo>
                  <a:pt x="11" y="660"/>
                </a:lnTo>
                <a:lnTo>
                  <a:pt x="12" y="659"/>
                </a:lnTo>
                <a:lnTo>
                  <a:pt x="14" y="657"/>
                </a:lnTo>
                <a:lnTo>
                  <a:pt x="16" y="657"/>
                </a:lnTo>
                <a:lnTo>
                  <a:pt x="17" y="657"/>
                </a:lnTo>
                <a:lnTo>
                  <a:pt x="17" y="656"/>
                </a:lnTo>
                <a:lnTo>
                  <a:pt x="18" y="655"/>
                </a:lnTo>
                <a:lnTo>
                  <a:pt x="21" y="653"/>
                </a:lnTo>
                <a:lnTo>
                  <a:pt x="22" y="653"/>
                </a:lnTo>
                <a:lnTo>
                  <a:pt x="23" y="653"/>
                </a:lnTo>
                <a:lnTo>
                  <a:pt x="23" y="652"/>
                </a:lnTo>
                <a:lnTo>
                  <a:pt x="25" y="652"/>
                </a:lnTo>
                <a:lnTo>
                  <a:pt x="26" y="651"/>
                </a:lnTo>
                <a:lnTo>
                  <a:pt x="27" y="651"/>
                </a:lnTo>
                <a:lnTo>
                  <a:pt x="28" y="650"/>
                </a:lnTo>
                <a:lnTo>
                  <a:pt x="31" y="650"/>
                </a:lnTo>
                <a:lnTo>
                  <a:pt x="31" y="649"/>
                </a:lnTo>
                <a:lnTo>
                  <a:pt x="31" y="648"/>
                </a:lnTo>
                <a:lnTo>
                  <a:pt x="32" y="647"/>
                </a:lnTo>
                <a:lnTo>
                  <a:pt x="34" y="647"/>
                </a:lnTo>
                <a:lnTo>
                  <a:pt x="35" y="647"/>
                </a:lnTo>
                <a:lnTo>
                  <a:pt x="36" y="647"/>
                </a:lnTo>
                <a:lnTo>
                  <a:pt x="37" y="646"/>
                </a:lnTo>
                <a:lnTo>
                  <a:pt x="40" y="646"/>
                </a:lnTo>
                <a:lnTo>
                  <a:pt x="41" y="646"/>
                </a:lnTo>
                <a:lnTo>
                  <a:pt x="41" y="645"/>
                </a:lnTo>
                <a:lnTo>
                  <a:pt x="42" y="645"/>
                </a:lnTo>
                <a:lnTo>
                  <a:pt x="43" y="646"/>
                </a:lnTo>
                <a:lnTo>
                  <a:pt x="43" y="645"/>
                </a:lnTo>
                <a:lnTo>
                  <a:pt x="43" y="644"/>
                </a:lnTo>
                <a:lnTo>
                  <a:pt x="44" y="644"/>
                </a:lnTo>
                <a:lnTo>
                  <a:pt x="45" y="643"/>
                </a:lnTo>
                <a:lnTo>
                  <a:pt x="44" y="642"/>
                </a:lnTo>
                <a:lnTo>
                  <a:pt x="45" y="641"/>
                </a:lnTo>
                <a:lnTo>
                  <a:pt x="45" y="642"/>
                </a:lnTo>
                <a:lnTo>
                  <a:pt x="46" y="642"/>
                </a:lnTo>
                <a:lnTo>
                  <a:pt x="47" y="641"/>
                </a:lnTo>
                <a:lnTo>
                  <a:pt x="48" y="640"/>
                </a:lnTo>
                <a:lnTo>
                  <a:pt x="48" y="639"/>
                </a:lnTo>
                <a:lnTo>
                  <a:pt x="48" y="637"/>
                </a:lnTo>
                <a:lnTo>
                  <a:pt x="49" y="636"/>
                </a:lnTo>
                <a:lnTo>
                  <a:pt x="48" y="634"/>
                </a:lnTo>
                <a:lnTo>
                  <a:pt x="49" y="634"/>
                </a:lnTo>
                <a:lnTo>
                  <a:pt x="50" y="634"/>
                </a:lnTo>
                <a:lnTo>
                  <a:pt x="49" y="632"/>
                </a:lnTo>
                <a:lnTo>
                  <a:pt x="48" y="632"/>
                </a:lnTo>
                <a:lnTo>
                  <a:pt x="48" y="630"/>
                </a:lnTo>
                <a:lnTo>
                  <a:pt x="47" y="630"/>
                </a:lnTo>
                <a:lnTo>
                  <a:pt x="47" y="627"/>
                </a:lnTo>
                <a:lnTo>
                  <a:pt x="46" y="628"/>
                </a:lnTo>
                <a:lnTo>
                  <a:pt x="46" y="627"/>
                </a:lnTo>
                <a:lnTo>
                  <a:pt x="46" y="625"/>
                </a:lnTo>
                <a:lnTo>
                  <a:pt x="45" y="625"/>
                </a:lnTo>
                <a:lnTo>
                  <a:pt x="46" y="625"/>
                </a:lnTo>
                <a:lnTo>
                  <a:pt x="45" y="624"/>
                </a:lnTo>
                <a:lnTo>
                  <a:pt x="44" y="622"/>
                </a:lnTo>
                <a:lnTo>
                  <a:pt x="43" y="621"/>
                </a:lnTo>
                <a:lnTo>
                  <a:pt x="43" y="620"/>
                </a:lnTo>
                <a:lnTo>
                  <a:pt x="42" y="620"/>
                </a:lnTo>
                <a:lnTo>
                  <a:pt x="42" y="619"/>
                </a:lnTo>
                <a:lnTo>
                  <a:pt x="42" y="618"/>
                </a:lnTo>
                <a:lnTo>
                  <a:pt x="42" y="617"/>
                </a:lnTo>
                <a:lnTo>
                  <a:pt x="40" y="614"/>
                </a:lnTo>
                <a:lnTo>
                  <a:pt x="40" y="613"/>
                </a:lnTo>
                <a:lnTo>
                  <a:pt x="40" y="611"/>
                </a:lnTo>
                <a:lnTo>
                  <a:pt x="41" y="610"/>
                </a:lnTo>
                <a:lnTo>
                  <a:pt x="40" y="609"/>
                </a:lnTo>
                <a:lnTo>
                  <a:pt x="41" y="608"/>
                </a:lnTo>
                <a:lnTo>
                  <a:pt x="40" y="605"/>
                </a:lnTo>
                <a:lnTo>
                  <a:pt x="41" y="605"/>
                </a:lnTo>
                <a:lnTo>
                  <a:pt x="42" y="605"/>
                </a:lnTo>
                <a:lnTo>
                  <a:pt x="43" y="604"/>
                </a:lnTo>
                <a:lnTo>
                  <a:pt x="44" y="603"/>
                </a:lnTo>
                <a:lnTo>
                  <a:pt x="43" y="602"/>
                </a:lnTo>
                <a:lnTo>
                  <a:pt x="45" y="601"/>
                </a:lnTo>
                <a:lnTo>
                  <a:pt x="44" y="600"/>
                </a:lnTo>
                <a:lnTo>
                  <a:pt x="44" y="599"/>
                </a:lnTo>
                <a:lnTo>
                  <a:pt x="45" y="599"/>
                </a:lnTo>
                <a:lnTo>
                  <a:pt x="45" y="598"/>
                </a:lnTo>
                <a:lnTo>
                  <a:pt x="45" y="597"/>
                </a:lnTo>
                <a:lnTo>
                  <a:pt x="45" y="595"/>
                </a:lnTo>
                <a:lnTo>
                  <a:pt x="46" y="595"/>
                </a:lnTo>
                <a:lnTo>
                  <a:pt x="46" y="594"/>
                </a:lnTo>
                <a:lnTo>
                  <a:pt x="47" y="593"/>
                </a:lnTo>
                <a:lnTo>
                  <a:pt x="48" y="593"/>
                </a:lnTo>
                <a:lnTo>
                  <a:pt x="49" y="592"/>
                </a:lnTo>
                <a:lnTo>
                  <a:pt x="49" y="591"/>
                </a:lnTo>
                <a:lnTo>
                  <a:pt x="50" y="591"/>
                </a:lnTo>
                <a:lnTo>
                  <a:pt x="51" y="590"/>
                </a:lnTo>
                <a:lnTo>
                  <a:pt x="52" y="589"/>
                </a:lnTo>
                <a:lnTo>
                  <a:pt x="53" y="588"/>
                </a:lnTo>
                <a:lnTo>
                  <a:pt x="54" y="588"/>
                </a:lnTo>
                <a:lnTo>
                  <a:pt x="54" y="587"/>
                </a:lnTo>
                <a:lnTo>
                  <a:pt x="54" y="586"/>
                </a:lnTo>
                <a:lnTo>
                  <a:pt x="54" y="585"/>
                </a:lnTo>
                <a:lnTo>
                  <a:pt x="55" y="586"/>
                </a:lnTo>
                <a:lnTo>
                  <a:pt x="56" y="584"/>
                </a:lnTo>
                <a:lnTo>
                  <a:pt x="57" y="583"/>
                </a:lnTo>
                <a:lnTo>
                  <a:pt x="57" y="582"/>
                </a:lnTo>
                <a:lnTo>
                  <a:pt x="58" y="582"/>
                </a:lnTo>
                <a:lnTo>
                  <a:pt x="58" y="581"/>
                </a:lnTo>
                <a:lnTo>
                  <a:pt x="59" y="581"/>
                </a:lnTo>
                <a:lnTo>
                  <a:pt x="58" y="580"/>
                </a:lnTo>
                <a:lnTo>
                  <a:pt x="58" y="579"/>
                </a:lnTo>
                <a:lnTo>
                  <a:pt x="60" y="579"/>
                </a:lnTo>
                <a:lnTo>
                  <a:pt x="60" y="578"/>
                </a:lnTo>
                <a:lnTo>
                  <a:pt x="60" y="577"/>
                </a:lnTo>
                <a:lnTo>
                  <a:pt x="60" y="576"/>
                </a:lnTo>
                <a:lnTo>
                  <a:pt x="60" y="575"/>
                </a:lnTo>
                <a:lnTo>
                  <a:pt x="60" y="573"/>
                </a:lnTo>
                <a:lnTo>
                  <a:pt x="61" y="573"/>
                </a:lnTo>
                <a:lnTo>
                  <a:pt x="60" y="572"/>
                </a:lnTo>
                <a:lnTo>
                  <a:pt x="61" y="572"/>
                </a:lnTo>
                <a:lnTo>
                  <a:pt x="60" y="571"/>
                </a:lnTo>
                <a:lnTo>
                  <a:pt x="61" y="570"/>
                </a:lnTo>
                <a:lnTo>
                  <a:pt x="60" y="569"/>
                </a:lnTo>
                <a:lnTo>
                  <a:pt x="60" y="566"/>
                </a:lnTo>
                <a:lnTo>
                  <a:pt x="60" y="564"/>
                </a:lnTo>
                <a:lnTo>
                  <a:pt x="61" y="563"/>
                </a:lnTo>
                <a:lnTo>
                  <a:pt x="62" y="563"/>
                </a:lnTo>
                <a:lnTo>
                  <a:pt x="62" y="561"/>
                </a:lnTo>
                <a:lnTo>
                  <a:pt x="63" y="560"/>
                </a:lnTo>
                <a:lnTo>
                  <a:pt x="63" y="559"/>
                </a:lnTo>
                <a:lnTo>
                  <a:pt x="63" y="558"/>
                </a:lnTo>
                <a:lnTo>
                  <a:pt x="64" y="558"/>
                </a:lnTo>
                <a:lnTo>
                  <a:pt x="64" y="557"/>
                </a:lnTo>
                <a:lnTo>
                  <a:pt x="65" y="556"/>
                </a:lnTo>
                <a:lnTo>
                  <a:pt x="65" y="555"/>
                </a:lnTo>
                <a:lnTo>
                  <a:pt x="66" y="554"/>
                </a:lnTo>
                <a:lnTo>
                  <a:pt x="66" y="553"/>
                </a:lnTo>
                <a:lnTo>
                  <a:pt x="67" y="552"/>
                </a:lnTo>
                <a:lnTo>
                  <a:pt x="66" y="552"/>
                </a:lnTo>
                <a:lnTo>
                  <a:pt x="67" y="551"/>
                </a:lnTo>
                <a:lnTo>
                  <a:pt x="67" y="550"/>
                </a:lnTo>
                <a:lnTo>
                  <a:pt x="66" y="549"/>
                </a:lnTo>
                <a:lnTo>
                  <a:pt x="67" y="548"/>
                </a:lnTo>
                <a:lnTo>
                  <a:pt x="67" y="547"/>
                </a:lnTo>
                <a:lnTo>
                  <a:pt x="67" y="546"/>
                </a:lnTo>
                <a:lnTo>
                  <a:pt x="66" y="545"/>
                </a:lnTo>
                <a:lnTo>
                  <a:pt x="67" y="545"/>
                </a:lnTo>
                <a:lnTo>
                  <a:pt x="66" y="544"/>
                </a:lnTo>
                <a:lnTo>
                  <a:pt x="66" y="543"/>
                </a:lnTo>
                <a:lnTo>
                  <a:pt x="66" y="542"/>
                </a:lnTo>
                <a:lnTo>
                  <a:pt x="67" y="542"/>
                </a:lnTo>
                <a:lnTo>
                  <a:pt x="68" y="540"/>
                </a:lnTo>
                <a:lnTo>
                  <a:pt x="69" y="540"/>
                </a:lnTo>
                <a:lnTo>
                  <a:pt x="69" y="541"/>
                </a:lnTo>
                <a:lnTo>
                  <a:pt x="70" y="540"/>
                </a:lnTo>
                <a:lnTo>
                  <a:pt x="71" y="540"/>
                </a:lnTo>
                <a:lnTo>
                  <a:pt x="71" y="538"/>
                </a:lnTo>
                <a:lnTo>
                  <a:pt x="71" y="539"/>
                </a:lnTo>
                <a:lnTo>
                  <a:pt x="73" y="538"/>
                </a:lnTo>
                <a:lnTo>
                  <a:pt x="74" y="537"/>
                </a:lnTo>
                <a:lnTo>
                  <a:pt x="74" y="538"/>
                </a:lnTo>
                <a:lnTo>
                  <a:pt x="74" y="537"/>
                </a:lnTo>
                <a:lnTo>
                  <a:pt x="75" y="537"/>
                </a:lnTo>
                <a:lnTo>
                  <a:pt x="76" y="537"/>
                </a:lnTo>
                <a:lnTo>
                  <a:pt x="77" y="536"/>
                </a:lnTo>
                <a:lnTo>
                  <a:pt x="76" y="536"/>
                </a:lnTo>
                <a:lnTo>
                  <a:pt x="77" y="535"/>
                </a:lnTo>
                <a:lnTo>
                  <a:pt x="77" y="534"/>
                </a:lnTo>
                <a:lnTo>
                  <a:pt x="78" y="534"/>
                </a:lnTo>
                <a:lnTo>
                  <a:pt x="80" y="535"/>
                </a:lnTo>
                <a:lnTo>
                  <a:pt x="80" y="534"/>
                </a:lnTo>
                <a:lnTo>
                  <a:pt x="81" y="534"/>
                </a:lnTo>
                <a:lnTo>
                  <a:pt x="82" y="535"/>
                </a:lnTo>
                <a:lnTo>
                  <a:pt x="83" y="534"/>
                </a:lnTo>
                <a:lnTo>
                  <a:pt x="84" y="534"/>
                </a:lnTo>
                <a:lnTo>
                  <a:pt x="85" y="533"/>
                </a:lnTo>
                <a:lnTo>
                  <a:pt x="86" y="531"/>
                </a:lnTo>
                <a:lnTo>
                  <a:pt x="86" y="530"/>
                </a:lnTo>
                <a:lnTo>
                  <a:pt x="87" y="529"/>
                </a:lnTo>
                <a:lnTo>
                  <a:pt x="88" y="529"/>
                </a:lnTo>
                <a:lnTo>
                  <a:pt x="89" y="527"/>
                </a:lnTo>
                <a:lnTo>
                  <a:pt x="90" y="527"/>
                </a:lnTo>
                <a:lnTo>
                  <a:pt x="91" y="527"/>
                </a:lnTo>
                <a:lnTo>
                  <a:pt x="92" y="526"/>
                </a:lnTo>
                <a:lnTo>
                  <a:pt x="92" y="527"/>
                </a:lnTo>
                <a:lnTo>
                  <a:pt x="93" y="527"/>
                </a:lnTo>
                <a:lnTo>
                  <a:pt x="94" y="526"/>
                </a:lnTo>
                <a:lnTo>
                  <a:pt x="94" y="527"/>
                </a:lnTo>
                <a:lnTo>
                  <a:pt x="95" y="527"/>
                </a:lnTo>
                <a:lnTo>
                  <a:pt x="95" y="526"/>
                </a:lnTo>
                <a:lnTo>
                  <a:pt x="95" y="525"/>
                </a:lnTo>
                <a:lnTo>
                  <a:pt x="96" y="525"/>
                </a:lnTo>
                <a:lnTo>
                  <a:pt x="96" y="524"/>
                </a:lnTo>
                <a:lnTo>
                  <a:pt x="95" y="524"/>
                </a:lnTo>
                <a:lnTo>
                  <a:pt x="95" y="523"/>
                </a:lnTo>
                <a:lnTo>
                  <a:pt x="96" y="523"/>
                </a:lnTo>
                <a:lnTo>
                  <a:pt x="97" y="523"/>
                </a:lnTo>
                <a:lnTo>
                  <a:pt x="97" y="524"/>
                </a:lnTo>
                <a:lnTo>
                  <a:pt x="98" y="523"/>
                </a:lnTo>
                <a:lnTo>
                  <a:pt x="99" y="523"/>
                </a:lnTo>
                <a:lnTo>
                  <a:pt x="99" y="522"/>
                </a:lnTo>
                <a:lnTo>
                  <a:pt x="98" y="521"/>
                </a:lnTo>
                <a:lnTo>
                  <a:pt x="99" y="521"/>
                </a:lnTo>
                <a:lnTo>
                  <a:pt x="99" y="522"/>
                </a:lnTo>
                <a:lnTo>
                  <a:pt x="100" y="521"/>
                </a:lnTo>
                <a:lnTo>
                  <a:pt x="101" y="521"/>
                </a:lnTo>
                <a:lnTo>
                  <a:pt x="101" y="519"/>
                </a:lnTo>
                <a:lnTo>
                  <a:pt x="101" y="518"/>
                </a:lnTo>
                <a:lnTo>
                  <a:pt x="102" y="518"/>
                </a:lnTo>
                <a:lnTo>
                  <a:pt x="102" y="516"/>
                </a:lnTo>
                <a:lnTo>
                  <a:pt x="104" y="516"/>
                </a:lnTo>
                <a:lnTo>
                  <a:pt x="105" y="515"/>
                </a:lnTo>
                <a:lnTo>
                  <a:pt x="106" y="515"/>
                </a:lnTo>
                <a:lnTo>
                  <a:pt x="106" y="514"/>
                </a:lnTo>
                <a:lnTo>
                  <a:pt x="106" y="515"/>
                </a:lnTo>
                <a:lnTo>
                  <a:pt x="107" y="514"/>
                </a:lnTo>
                <a:lnTo>
                  <a:pt x="109" y="515"/>
                </a:lnTo>
                <a:lnTo>
                  <a:pt x="111" y="513"/>
                </a:lnTo>
                <a:lnTo>
                  <a:pt x="111" y="515"/>
                </a:lnTo>
                <a:lnTo>
                  <a:pt x="112" y="514"/>
                </a:lnTo>
                <a:lnTo>
                  <a:pt x="113" y="513"/>
                </a:lnTo>
                <a:lnTo>
                  <a:pt x="113" y="512"/>
                </a:lnTo>
                <a:lnTo>
                  <a:pt x="114" y="512"/>
                </a:lnTo>
                <a:lnTo>
                  <a:pt x="115" y="513"/>
                </a:lnTo>
                <a:lnTo>
                  <a:pt x="115" y="512"/>
                </a:lnTo>
                <a:lnTo>
                  <a:pt x="115" y="511"/>
                </a:lnTo>
                <a:lnTo>
                  <a:pt x="117" y="511"/>
                </a:lnTo>
                <a:lnTo>
                  <a:pt x="118" y="511"/>
                </a:lnTo>
                <a:lnTo>
                  <a:pt x="118" y="510"/>
                </a:lnTo>
                <a:lnTo>
                  <a:pt x="118" y="509"/>
                </a:lnTo>
                <a:lnTo>
                  <a:pt x="120" y="510"/>
                </a:lnTo>
                <a:lnTo>
                  <a:pt x="121" y="508"/>
                </a:lnTo>
                <a:lnTo>
                  <a:pt x="122" y="508"/>
                </a:lnTo>
                <a:lnTo>
                  <a:pt x="123" y="507"/>
                </a:lnTo>
                <a:lnTo>
                  <a:pt x="123" y="506"/>
                </a:lnTo>
                <a:lnTo>
                  <a:pt x="124" y="505"/>
                </a:lnTo>
                <a:lnTo>
                  <a:pt x="126" y="505"/>
                </a:lnTo>
                <a:lnTo>
                  <a:pt x="126" y="504"/>
                </a:lnTo>
                <a:lnTo>
                  <a:pt x="126" y="503"/>
                </a:lnTo>
                <a:lnTo>
                  <a:pt x="127" y="503"/>
                </a:lnTo>
                <a:lnTo>
                  <a:pt x="128" y="504"/>
                </a:lnTo>
                <a:lnTo>
                  <a:pt x="128" y="503"/>
                </a:lnTo>
                <a:lnTo>
                  <a:pt x="129" y="503"/>
                </a:lnTo>
                <a:lnTo>
                  <a:pt x="130" y="502"/>
                </a:lnTo>
                <a:lnTo>
                  <a:pt x="131" y="502"/>
                </a:lnTo>
                <a:lnTo>
                  <a:pt x="132" y="502"/>
                </a:lnTo>
                <a:lnTo>
                  <a:pt x="132" y="501"/>
                </a:lnTo>
                <a:lnTo>
                  <a:pt x="132" y="500"/>
                </a:lnTo>
                <a:lnTo>
                  <a:pt x="132" y="499"/>
                </a:lnTo>
                <a:lnTo>
                  <a:pt x="133" y="499"/>
                </a:lnTo>
                <a:lnTo>
                  <a:pt x="134" y="499"/>
                </a:lnTo>
                <a:lnTo>
                  <a:pt x="133" y="498"/>
                </a:lnTo>
                <a:lnTo>
                  <a:pt x="134" y="498"/>
                </a:lnTo>
                <a:lnTo>
                  <a:pt x="134" y="497"/>
                </a:lnTo>
                <a:lnTo>
                  <a:pt x="135" y="497"/>
                </a:lnTo>
                <a:lnTo>
                  <a:pt x="135" y="495"/>
                </a:lnTo>
                <a:lnTo>
                  <a:pt x="136" y="496"/>
                </a:lnTo>
                <a:lnTo>
                  <a:pt x="137" y="496"/>
                </a:lnTo>
                <a:lnTo>
                  <a:pt x="137" y="495"/>
                </a:lnTo>
                <a:lnTo>
                  <a:pt x="138" y="495"/>
                </a:lnTo>
                <a:lnTo>
                  <a:pt x="139" y="495"/>
                </a:lnTo>
                <a:lnTo>
                  <a:pt x="140" y="494"/>
                </a:lnTo>
                <a:lnTo>
                  <a:pt x="142" y="494"/>
                </a:lnTo>
                <a:lnTo>
                  <a:pt x="143" y="493"/>
                </a:lnTo>
                <a:lnTo>
                  <a:pt x="144" y="493"/>
                </a:lnTo>
                <a:lnTo>
                  <a:pt x="145" y="493"/>
                </a:lnTo>
                <a:lnTo>
                  <a:pt x="145" y="494"/>
                </a:lnTo>
                <a:lnTo>
                  <a:pt x="146" y="494"/>
                </a:lnTo>
                <a:lnTo>
                  <a:pt x="147" y="493"/>
                </a:lnTo>
                <a:lnTo>
                  <a:pt x="147" y="492"/>
                </a:lnTo>
                <a:lnTo>
                  <a:pt x="146" y="492"/>
                </a:lnTo>
                <a:lnTo>
                  <a:pt x="147" y="492"/>
                </a:lnTo>
                <a:lnTo>
                  <a:pt x="147" y="494"/>
                </a:lnTo>
                <a:lnTo>
                  <a:pt x="148" y="494"/>
                </a:lnTo>
                <a:lnTo>
                  <a:pt x="149" y="495"/>
                </a:lnTo>
                <a:lnTo>
                  <a:pt x="151" y="494"/>
                </a:lnTo>
                <a:lnTo>
                  <a:pt x="152" y="495"/>
                </a:lnTo>
                <a:lnTo>
                  <a:pt x="153" y="493"/>
                </a:lnTo>
                <a:lnTo>
                  <a:pt x="153" y="495"/>
                </a:lnTo>
                <a:lnTo>
                  <a:pt x="155" y="493"/>
                </a:lnTo>
                <a:lnTo>
                  <a:pt x="155" y="492"/>
                </a:lnTo>
                <a:lnTo>
                  <a:pt x="156" y="492"/>
                </a:lnTo>
                <a:lnTo>
                  <a:pt x="155" y="494"/>
                </a:lnTo>
                <a:lnTo>
                  <a:pt x="155" y="495"/>
                </a:lnTo>
                <a:lnTo>
                  <a:pt x="156" y="496"/>
                </a:lnTo>
                <a:lnTo>
                  <a:pt x="157" y="496"/>
                </a:lnTo>
                <a:lnTo>
                  <a:pt x="158" y="495"/>
                </a:lnTo>
                <a:lnTo>
                  <a:pt x="159" y="494"/>
                </a:lnTo>
                <a:lnTo>
                  <a:pt x="161" y="492"/>
                </a:lnTo>
                <a:lnTo>
                  <a:pt x="163" y="492"/>
                </a:lnTo>
                <a:lnTo>
                  <a:pt x="164" y="493"/>
                </a:lnTo>
                <a:lnTo>
                  <a:pt x="164" y="492"/>
                </a:lnTo>
                <a:lnTo>
                  <a:pt x="164" y="491"/>
                </a:lnTo>
                <a:lnTo>
                  <a:pt x="164" y="490"/>
                </a:lnTo>
                <a:lnTo>
                  <a:pt x="165" y="491"/>
                </a:lnTo>
                <a:lnTo>
                  <a:pt x="166" y="490"/>
                </a:lnTo>
                <a:lnTo>
                  <a:pt x="166" y="489"/>
                </a:lnTo>
                <a:lnTo>
                  <a:pt x="167" y="489"/>
                </a:lnTo>
                <a:lnTo>
                  <a:pt x="168" y="490"/>
                </a:lnTo>
                <a:lnTo>
                  <a:pt x="169" y="490"/>
                </a:lnTo>
                <a:lnTo>
                  <a:pt x="169" y="491"/>
                </a:lnTo>
                <a:lnTo>
                  <a:pt x="169" y="492"/>
                </a:lnTo>
                <a:lnTo>
                  <a:pt x="170" y="492"/>
                </a:lnTo>
                <a:lnTo>
                  <a:pt x="171" y="489"/>
                </a:lnTo>
                <a:lnTo>
                  <a:pt x="172" y="489"/>
                </a:lnTo>
                <a:lnTo>
                  <a:pt x="173" y="489"/>
                </a:lnTo>
                <a:lnTo>
                  <a:pt x="174" y="489"/>
                </a:lnTo>
                <a:lnTo>
                  <a:pt x="175" y="489"/>
                </a:lnTo>
                <a:lnTo>
                  <a:pt x="177" y="489"/>
                </a:lnTo>
                <a:lnTo>
                  <a:pt x="178" y="490"/>
                </a:lnTo>
                <a:lnTo>
                  <a:pt x="178" y="491"/>
                </a:lnTo>
                <a:lnTo>
                  <a:pt x="178" y="490"/>
                </a:lnTo>
                <a:lnTo>
                  <a:pt x="178" y="489"/>
                </a:lnTo>
                <a:lnTo>
                  <a:pt x="177" y="489"/>
                </a:lnTo>
                <a:lnTo>
                  <a:pt x="177" y="488"/>
                </a:lnTo>
                <a:lnTo>
                  <a:pt x="178" y="488"/>
                </a:lnTo>
                <a:lnTo>
                  <a:pt x="178" y="489"/>
                </a:lnTo>
                <a:lnTo>
                  <a:pt x="179" y="489"/>
                </a:lnTo>
                <a:lnTo>
                  <a:pt x="181" y="489"/>
                </a:lnTo>
                <a:lnTo>
                  <a:pt x="181" y="486"/>
                </a:lnTo>
                <a:lnTo>
                  <a:pt x="180" y="485"/>
                </a:lnTo>
                <a:lnTo>
                  <a:pt x="181" y="485"/>
                </a:lnTo>
                <a:lnTo>
                  <a:pt x="182" y="485"/>
                </a:lnTo>
                <a:lnTo>
                  <a:pt x="183" y="485"/>
                </a:lnTo>
                <a:lnTo>
                  <a:pt x="184" y="485"/>
                </a:lnTo>
                <a:lnTo>
                  <a:pt x="184" y="487"/>
                </a:lnTo>
                <a:lnTo>
                  <a:pt x="184" y="485"/>
                </a:lnTo>
                <a:lnTo>
                  <a:pt x="185" y="485"/>
                </a:lnTo>
                <a:lnTo>
                  <a:pt x="185" y="486"/>
                </a:lnTo>
                <a:lnTo>
                  <a:pt x="185" y="489"/>
                </a:lnTo>
                <a:lnTo>
                  <a:pt x="187" y="488"/>
                </a:lnTo>
                <a:lnTo>
                  <a:pt x="187" y="486"/>
                </a:lnTo>
                <a:lnTo>
                  <a:pt x="187" y="485"/>
                </a:lnTo>
                <a:lnTo>
                  <a:pt x="187" y="486"/>
                </a:lnTo>
                <a:lnTo>
                  <a:pt x="188" y="485"/>
                </a:lnTo>
                <a:lnTo>
                  <a:pt x="188" y="486"/>
                </a:lnTo>
                <a:lnTo>
                  <a:pt x="188" y="487"/>
                </a:lnTo>
                <a:lnTo>
                  <a:pt x="189" y="486"/>
                </a:lnTo>
                <a:lnTo>
                  <a:pt x="189" y="485"/>
                </a:lnTo>
                <a:lnTo>
                  <a:pt x="190" y="485"/>
                </a:lnTo>
                <a:lnTo>
                  <a:pt x="191" y="487"/>
                </a:lnTo>
                <a:lnTo>
                  <a:pt x="192" y="486"/>
                </a:lnTo>
                <a:lnTo>
                  <a:pt x="192" y="485"/>
                </a:lnTo>
                <a:lnTo>
                  <a:pt x="193" y="485"/>
                </a:lnTo>
                <a:lnTo>
                  <a:pt x="194" y="485"/>
                </a:lnTo>
                <a:lnTo>
                  <a:pt x="193" y="485"/>
                </a:lnTo>
                <a:lnTo>
                  <a:pt x="194" y="486"/>
                </a:lnTo>
                <a:lnTo>
                  <a:pt x="196" y="485"/>
                </a:lnTo>
                <a:lnTo>
                  <a:pt x="196" y="486"/>
                </a:lnTo>
                <a:lnTo>
                  <a:pt x="197" y="486"/>
                </a:lnTo>
                <a:lnTo>
                  <a:pt x="198" y="486"/>
                </a:lnTo>
                <a:lnTo>
                  <a:pt x="198" y="485"/>
                </a:lnTo>
                <a:lnTo>
                  <a:pt x="199" y="485"/>
                </a:lnTo>
                <a:lnTo>
                  <a:pt x="200" y="485"/>
                </a:lnTo>
                <a:lnTo>
                  <a:pt x="201" y="484"/>
                </a:lnTo>
                <a:lnTo>
                  <a:pt x="200" y="483"/>
                </a:lnTo>
                <a:lnTo>
                  <a:pt x="200" y="482"/>
                </a:lnTo>
                <a:lnTo>
                  <a:pt x="201" y="483"/>
                </a:lnTo>
                <a:lnTo>
                  <a:pt x="201" y="484"/>
                </a:lnTo>
                <a:lnTo>
                  <a:pt x="201" y="485"/>
                </a:lnTo>
                <a:lnTo>
                  <a:pt x="204" y="485"/>
                </a:lnTo>
                <a:lnTo>
                  <a:pt x="204" y="484"/>
                </a:lnTo>
                <a:lnTo>
                  <a:pt x="204" y="483"/>
                </a:lnTo>
                <a:lnTo>
                  <a:pt x="205" y="484"/>
                </a:lnTo>
                <a:lnTo>
                  <a:pt x="206" y="483"/>
                </a:lnTo>
                <a:lnTo>
                  <a:pt x="206" y="482"/>
                </a:lnTo>
                <a:lnTo>
                  <a:pt x="207" y="481"/>
                </a:lnTo>
                <a:lnTo>
                  <a:pt x="208" y="481"/>
                </a:lnTo>
                <a:lnTo>
                  <a:pt x="208" y="479"/>
                </a:lnTo>
                <a:lnTo>
                  <a:pt x="210" y="478"/>
                </a:lnTo>
                <a:lnTo>
                  <a:pt x="210" y="476"/>
                </a:lnTo>
                <a:lnTo>
                  <a:pt x="209" y="476"/>
                </a:lnTo>
                <a:lnTo>
                  <a:pt x="210" y="476"/>
                </a:lnTo>
                <a:lnTo>
                  <a:pt x="211" y="476"/>
                </a:lnTo>
                <a:lnTo>
                  <a:pt x="212" y="476"/>
                </a:lnTo>
                <a:lnTo>
                  <a:pt x="212" y="475"/>
                </a:lnTo>
                <a:lnTo>
                  <a:pt x="213" y="474"/>
                </a:lnTo>
                <a:lnTo>
                  <a:pt x="212" y="473"/>
                </a:lnTo>
                <a:lnTo>
                  <a:pt x="212" y="472"/>
                </a:lnTo>
                <a:lnTo>
                  <a:pt x="213" y="472"/>
                </a:lnTo>
                <a:lnTo>
                  <a:pt x="213" y="470"/>
                </a:lnTo>
                <a:lnTo>
                  <a:pt x="215" y="471"/>
                </a:lnTo>
                <a:lnTo>
                  <a:pt x="216" y="469"/>
                </a:lnTo>
                <a:lnTo>
                  <a:pt x="217" y="469"/>
                </a:lnTo>
                <a:lnTo>
                  <a:pt x="218" y="469"/>
                </a:lnTo>
                <a:lnTo>
                  <a:pt x="219" y="471"/>
                </a:lnTo>
                <a:lnTo>
                  <a:pt x="220" y="471"/>
                </a:lnTo>
                <a:lnTo>
                  <a:pt x="221" y="471"/>
                </a:lnTo>
                <a:lnTo>
                  <a:pt x="222" y="472"/>
                </a:lnTo>
                <a:lnTo>
                  <a:pt x="223" y="471"/>
                </a:lnTo>
                <a:lnTo>
                  <a:pt x="223" y="469"/>
                </a:lnTo>
                <a:lnTo>
                  <a:pt x="223" y="468"/>
                </a:lnTo>
                <a:lnTo>
                  <a:pt x="224" y="468"/>
                </a:lnTo>
                <a:lnTo>
                  <a:pt x="224" y="469"/>
                </a:lnTo>
                <a:lnTo>
                  <a:pt x="225" y="469"/>
                </a:lnTo>
                <a:lnTo>
                  <a:pt x="225" y="466"/>
                </a:lnTo>
                <a:lnTo>
                  <a:pt x="226" y="466"/>
                </a:lnTo>
                <a:lnTo>
                  <a:pt x="227" y="466"/>
                </a:lnTo>
                <a:lnTo>
                  <a:pt x="227" y="468"/>
                </a:lnTo>
                <a:lnTo>
                  <a:pt x="225" y="469"/>
                </a:lnTo>
                <a:lnTo>
                  <a:pt x="225" y="470"/>
                </a:lnTo>
                <a:lnTo>
                  <a:pt x="226" y="471"/>
                </a:lnTo>
                <a:lnTo>
                  <a:pt x="227" y="471"/>
                </a:lnTo>
                <a:lnTo>
                  <a:pt x="229" y="470"/>
                </a:lnTo>
                <a:lnTo>
                  <a:pt x="230" y="470"/>
                </a:lnTo>
                <a:lnTo>
                  <a:pt x="230" y="469"/>
                </a:lnTo>
                <a:lnTo>
                  <a:pt x="231" y="469"/>
                </a:lnTo>
                <a:lnTo>
                  <a:pt x="232" y="468"/>
                </a:lnTo>
                <a:lnTo>
                  <a:pt x="232" y="467"/>
                </a:lnTo>
                <a:lnTo>
                  <a:pt x="234" y="468"/>
                </a:lnTo>
                <a:lnTo>
                  <a:pt x="235" y="469"/>
                </a:lnTo>
                <a:lnTo>
                  <a:pt x="234" y="471"/>
                </a:lnTo>
                <a:lnTo>
                  <a:pt x="234" y="472"/>
                </a:lnTo>
                <a:lnTo>
                  <a:pt x="235" y="472"/>
                </a:lnTo>
                <a:lnTo>
                  <a:pt x="236" y="469"/>
                </a:lnTo>
                <a:lnTo>
                  <a:pt x="237" y="470"/>
                </a:lnTo>
                <a:lnTo>
                  <a:pt x="238" y="469"/>
                </a:lnTo>
                <a:lnTo>
                  <a:pt x="239" y="469"/>
                </a:lnTo>
                <a:lnTo>
                  <a:pt x="240" y="469"/>
                </a:lnTo>
                <a:lnTo>
                  <a:pt x="239" y="467"/>
                </a:lnTo>
                <a:lnTo>
                  <a:pt x="241" y="467"/>
                </a:lnTo>
                <a:lnTo>
                  <a:pt x="243" y="468"/>
                </a:lnTo>
                <a:lnTo>
                  <a:pt x="243" y="467"/>
                </a:lnTo>
                <a:lnTo>
                  <a:pt x="244" y="467"/>
                </a:lnTo>
                <a:lnTo>
                  <a:pt x="245" y="469"/>
                </a:lnTo>
                <a:lnTo>
                  <a:pt x="246" y="470"/>
                </a:lnTo>
                <a:lnTo>
                  <a:pt x="247" y="471"/>
                </a:lnTo>
                <a:lnTo>
                  <a:pt x="248" y="470"/>
                </a:lnTo>
                <a:lnTo>
                  <a:pt x="248" y="469"/>
                </a:lnTo>
                <a:lnTo>
                  <a:pt x="248" y="468"/>
                </a:lnTo>
                <a:lnTo>
                  <a:pt x="249" y="469"/>
                </a:lnTo>
                <a:lnTo>
                  <a:pt x="250" y="469"/>
                </a:lnTo>
                <a:lnTo>
                  <a:pt x="250" y="470"/>
                </a:lnTo>
                <a:lnTo>
                  <a:pt x="250" y="472"/>
                </a:lnTo>
                <a:lnTo>
                  <a:pt x="251" y="474"/>
                </a:lnTo>
                <a:lnTo>
                  <a:pt x="251" y="475"/>
                </a:lnTo>
                <a:lnTo>
                  <a:pt x="249" y="476"/>
                </a:lnTo>
                <a:lnTo>
                  <a:pt x="248" y="476"/>
                </a:lnTo>
                <a:lnTo>
                  <a:pt x="251" y="478"/>
                </a:lnTo>
                <a:lnTo>
                  <a:pt x="250" y="479"/>
                </a:lnTo>
                <a:lnTo>
                  <a:pt x="251" y="479"/>
                </a:lnTo>
                <a:lnTo>
                  <a:pt x="253" y="477"/>
                </a:lnTo>
                <a:lnTo>
                  <a:pt x="253" y="478"/>
                </a:lnTo>
                <a:lnTo>
                  <a:pt x="253" y="479"/>
                </a:lnTo>
                <a:lnTo>
                  <a:pt x="251" y="479"/>
                </a:lnTo>
                <a:lnTo>
                  <a:pt x="252" y="480"/>
                </a:lnTo>
                <a:lnTo>
                  <a:pt x="253" y="480"/>
                </a:lnTo>
                <a:lnTo>
                  <a:pt x="254" y="481"/>
                </a:lnTo>
                <a:lnTo>
                  <a:pt x="255" y="481"/>
                </a:lnTo>
                <a:lnTo>
                  <a:pt x="256" y="480"/>
                </a:lnTo>
                <a:lnTo>
                  <a:pt x="256" y="481"/>
                </a:lnTo>
                <a:lnTo>
                  <a:pt x="256" y="483"/>
                </a:lnTo>
                <a:lnTo>
                  <a:pt x="256" y="484"/>
                </a:lnTo>
                <a:lnTo>
                  <a:pt x="257" y="484"/>
                </a:lnTo>
                <a:lnTo>
                  <a:pt x="258" y="483"/>
                </a:lnTo>
                <a:lnTo>
                  <a:pt x="258" y="482"/>
                </a:lnTo>
                <a:lnTo>
                  <a:pt x="259" y="482"/>
                </a:lnTo>
                <a:lnTo>
                  <a:pt x="260" y="482"/>
                </a:lnTo>
                <a:lnTo>
                  <a:pt x="260" y="481"/>
                </a:lnTo>
                <a:lnTo>
                  <a:pt x="259" y="480"/>
                </a:lnTo>
                <a:lnTo>
                  <a:pt x="259" y="478"/>
                </a:lnTo>
                <a:lnTo>
                  <a:pt x="260" y="478"/>
                </a:lnTo>
                <a:lnTo>
                  <a:pt x="261" y="478"/>
                </a:lnTo>
                <a:lnTo>
                  <a:pt x="262" y="479"/>
                </a:lnTo>
                <a:lnTo>
                  <a:pt x="263" y="478"/>
                </a:lnTo>
                <a:lnTo>
                  <a:pt x="263" y="477"/>
                </a:lnTo>
                <a:lnTo>
                  <a:pt x="263" y="476"/>
                </a:lnTo>
                <a:lnTo>
                  <a:pt x="264" y="479"/>
                </a:lnTo>
                <a:lnTo>
                  <a:pt x="265" y="479"/>
                </a:lnTo>
                <a:lnTo>
                  <a:pt x="266" y="479"/>
                </a:lnTo>
                <a:lnTo>
                  <a:pt x="265" y="479"/>
                </a:lnTo>
                <a:lnTo>
                  <a:pt x="265" y="481"/>
                </a:lnTo>
                <a:lnTo>
                  <a:pt x="266" y="481"/>
                </a:lnTo>
                <a:lnTo>
                  <a:pt x="268" y="482"/>
                </a:lnTo>
                <a:lnTo>
                  <a:pt x="268" y="483"/>
                </a:lnTo>
                <a:lnTo>
                  <a:pt x="270" y="482"/>
                </a:lnTo>
                <a:lnTo>
                  <a:pt x="272" y="481"/>
                </a:lnTo>
                <a:lnTo>
                  <a:pt x="274" y="479"/>
                </a:lnTo>
                <a:lnTo>
                  <a:pt x="274" y="476"/>
                </a:lnTo>
                <a:lnTo>
                  <a:pt x="274" y="474"/>
                </a:lnTo>
                <a:lnTo>
                  <a:pt x="275" y="473"/>
                </a:lnTo>
                <a:lnTo>
                  <a:pt x="276" y="473"/>
                </a:lnTo>
                <a:lnTo>
                  <a:pt x="279" y="453"/>
                </a:lnTo>
                <a:lnTo>
                  <a:pt x="282" y="434"/>
                </a:lnTo>
                <a:lnTo>
                  <a:pt x="293" y="375"/>
                </a:lnTo>
                <a:lnTo>
                  <a:pt x="299" y="343"/>
                </a:lnTo>
                <a:lnTo>
                  <a:pt x="305" y="304"/>
                </a:lnTo>
                <a:lnTo>
                  <a:pt x="310" y="276"/>
                </a:lnTo>
                <a:lnTo>
                  <a:pt x="309" y="274"/>
                </a:lnTo>
                <a:lnTo>
                  <a:pt x="310" y="272"/>
                </a:lnTo>
                <a:lnTo>
                  <a:pt x="311" y="272"/>
                </a:lnTo>
                <a:lnTo>
                  <a:pt x="311" y="271"/>
                </a:lnTo>
                <a:lnTo>
                  <a:pt x="311" y="269"/>
                </a:lnTo>
                <a:lnTo>
                  <a:pt x="311" y="267"/>
                </a:lnTo>
                <a:lnTo>
                  <a:pt x="311" y="266"/>
                </a:lnTo>
                <a:lnTo>
                  <a:pt x="312" y="265"/>
                </a:lnTo>
                <a:lnTo>
                  <a:pt x="314" y="265"/>
                </a:lnTo>
                <a:lnTo>
                  <a:pt x="314" y="263"/>
                </a:lnTo>
                <a:lnTo>
                  <a:pt x="313" y="262"/>
                </a:lnTo>
                <a:lnTo>
                  <a:pt x="313" y="259"/>
                </a:lnTo>
                <a:lnTo>
                  <a:pt x="312" y="256"/>
                </a:lnTo>
                <a:lnTo>
                  <a:pt x="311" y="255"/>
                </a:lnTo>
                <a:lnTo>
                  <a:pt x="311" y="253"/>
                </a:lnTo>
                <a:lnTo>
                  <a:pt x="313" y="251"/>
                </a:lnTo>
                <a:lnTo>
                  <a:pt x="313" y="249"/>
                </a:lnTo>
                <a:lnTo>
                  <a:pt x="314" y="248"/>
                </a:lnTo>
                <a:lnTo>
                  <a:pt x="314" y="247"/>
                </a:lnTo>
                <a:lnTo>
                  <a:pt x="314" y="246"/>
                </a:lnTo>
                <a:lnTo>
                  <a:pt x="312" y="244"/>
                </a:lnTo>
                <a:lnTo>
                  <a:pt x="311" y="243"/>
                </a:lnTo>
                <a:lnTo>
                  <a:pt x="312" y="241"/>
                </a:lnTo>
                <a:lnTo>
                  <a:pt x="311" y="240"/>
                </a:lnTo>
                <a:lnTo>
                  <a:pt x="311" y="239"/>
                </a:lnTo>
                <a:lnTo>
                  <a:pt x="312" y="239"/>
                </a:lnTo>
                <a:lnTo>
                  <a:pt x="312" y="238"/>
                </a:lnTo>
                <a:lnTo>
                  <a:pt x="311" y="237"/>
                </a:lnTo>
                <a:lnTo>
                  <a:pt x="310" y="237"/>
                </a:lnTo>
                <a:lnTo>
                  <a:pt x="309" y="236"/>
                </a:lnTo>
                <a:lnTo>
                  <a:pt x="309" y="235"/>
                </a:lnTo>
                <a:lnTo>
                  <a:pt x="308" y="234"/>
                </a:lnTo>
                <a:lnTo>
                  <a:pt x="306" y="233"/>
                </a:lnTo>
                <a:lnTo>
                  <a:pt x="305" y="233"/>
                </a:lnTo>
                <a:lnTo>
                  <a:pt x="305" y="232"/>
                </a:lnTo>
                <a:lnTo>
                  <a:pt x="305" y="230"/>
                </a:lnTo>
                <a:lnTo>
                  <a:pt x="305" y="229"/>
                </a:lnTo>
                <a:lnTo>
                  <a:pt x="304" y="227"/>
                </a:lnTo>
                <a:lnTo>
                  <a:pt x="303" y="227"/>
                </a:lnTo>
                <a:lnTo>
                  <a:pt x="301" y="226"/>
                </a:lnTo>
                <a:lnTo>
                  <a:pt x="303" y="225"/>
                </a:lnTo>
                <a:lnTo>
                  <a:pt x="302" y="224"/>
                </a:lnTo>
                <a:lnTo>
                  <a:pt x="301" y="223"/>
                </a:lnTo>
                <a:lnTo>
                  <a:pt x="300" y="223"/>
                </a:lnTo>
                <a:lnTo>
                  <a:pt x="299" y="221"/>
                </a:lnTo>
                <a:lnTo>
                  <a:pt x="299" y="220"/>
                </a:lnTo>
                <a:lnTo>
                  <a:pt x="298" y="220"/>
                </a:lnTo>
                <a:lnTo>
                  <a:pt x="297" y="220"/>
                </a:lnTo>
                <a:lnTo>
                  <a:pt x="298" y="219"/>
                </a:lnTo>
                <a:lnTo>
                  <a:pt x="298" y="218"/>
                </a:lnTo>
                <a:lnTo>
                  <a:pt x="299" y="217"/>
                </a:lnTo>
                <a:lnTo>
                  <a:pt x="300" y="216"/>
                </a:lnTo>
                <a:lnTo>
                  <a:pt x="300" y="214"/>
                </a:lnTo>
                <a:lnTo>
                  <a:pt x="301" y="214"/>
                </a:lnTo>
                <a:lnTo>
                  <a:pt x="301" y="212"/>
                </a:lnTo>
                <a:lnTo>
                  <a:pt x="302" y="211"/>
                </a:lnTo>
                <a:lnTo>
                  <a:pt x="301" y="211"/>
                </a:lnTo>
                <a:lnTo>
                  <a:pt x="301" y="210"/>
                </a:lnTo>
                <a:lnTo>
                  <a:pt x="300" y="210"/>
                </a:lnTo>
                <a:lnTo>
                  <a:pt x="300" y="209"/>
                </a:lnTo>
                <a:lnTo>
                  <a:pt x="299" y="208"/>
                </a:lnTo>
                <a:lnTo>
                  <a:pt x="300" y="207"/>
                </a:lnTo>
                <a:lnTo>
                  <a:pt x="300" y="206"/>
                </a:lnTo>
                <a:lnTo>
                  <a:pt x="299" y="204"/>
                </a:lnTo>
                <a:lnTo>
                  <a:pt x="298" y="204"/>
                </a:lnTo>
                <a:lnTo>
                  <a:pt x="299" y="202"/>
                </a:lnTo>
                <a:lnTo>
                  <a:pt x="298" y="201"/>
                </a:lnTo>
                <a:lnTo>
                  <a:pt x="297" y="201"/>
                </a:lnTo>
                <a:lnTo>
                  <a:pt x="296" y="200"/>
                </a:lnTo>
                <a:lnTo>
                  <a:pt x="294" y="199"/>
                </a:lnTo>
                <a:lnTo>
                  <a:pt x="293" y="198"/>
                </a:lnTo>
                <a:lnTo>
                  <a:pt x="291" y="197"/>
                </a:lnTo>
                <a:lnTo>
                  <a:pt x="290" y="197"/>
                </a:lnTo>
                <a:lnTo>
                  <a:pt x="289" y="197"/>
                </a:lnTo>
                <a:lnTo>
                  <a:pt x="289" y="196"/>
                </a:lnTo>
                <a:lnTo>
                  <a:pt x="288" y="196"/>
                </a:lnTo>
                <a:lnTo>
                  <a:pt x="288" y="194"/>
                </a:lnTo>
                <a:lnTo>
                  <a:pt x="287" y="194"/>
                </a:lnTo>
                <a:lnTo>
                  <a:pt x="285" y="194"/>
                </a:lnTo>
                <a:lnTo>
                  <a:pt x="285" y="193"/>
                </a:lnTo>
                <a:lnTo>
                  <a:pt x="284" y="192"/>
                </a:lnTo>
                <a:lnTo>
                  <a:pt x="283" y="192"/>
                </a:lnTo>
                <a:lnTo>
                  <a:pt x="282" y="190"/>
                </a:lnTo>
                <a:lnTo>
                  <a:pt x="281" y="190"/>
                </a:lnTo>
                <a:lnTo>
                  <a:pt x="279" y="190"/>
                </a:lnTo>
                <a:lnTo>
                  <a:pt x="277" y="189"/>
                </a:lnTo>
                <a:lnTo>
                  <a:pt x="276" y="188"/>
                </a:lnTo>
                <a:lnTo>
                  <a:pt x="275" y="187"/>
                </a:lnTo>
                <a:lnTo>
                  <a:pt x="274" y="187"/>
                </a:lnTo>
                <a:lnTo>
                  <a:pt x="274" y="186"/>
                </a:lnTo>
                <a:lnTo>
                  <a:pt x="274" y="185"/>
                </a:lnTo>
                <a:lnTo>
                  <a:pt x="272" y="184"/>
                </a:lnTo>
                <a:lnTo>
                  <a:pt x="271" y="183"/>
                </a:lnTo>
                <a:lnTo>
                  <a:pt x="271" y="181"/>
                </a:lnTo>
                <a:lnTo>
                  <a:pt x="268" y="178"/>
                </a:lnTo>
                <a:lnTo>
                  <a:pt x="267" y="178"/>
                </a:lnTo>
                <a:lnTo>
                  <a:pt x="267" y="176"/>
                </a:lnTo>
                <a:lnTo>
                  <a:pt x="268" y="175"/>
                </a:lnTo>
                <a:lnTo>
                  <a:pt x="268" y="174"/>
                </a:lnTo>
                <a:lnTo>
                  <a:pt x="268" y="165"/>
                </a:lnTo>
                <a:lnTo>
                  <a:pt x="268" y="159"/>
                </a:lnTo>
                <a:lnTo>
                  <a:pt x="268" y="146"/>
                </a:lnTo>
                <a:lnTo>
                  <a:pt x="268" y="130"/>
                </a:lnTo>
                <a:lnTo>
                  <a:pt x="268" y="123"/>
                </a:lnTo>
                <a:lnTo>
                  <a:pt x="269" y="123"/>
                </a:lnTo>
                <a:lnTo>
                  <a:pt x="269" y="125"/>
                </a:lnTo>
                <a:lnTo>
                  <a:pt x="270" y="125"/>
                </a:lnTo>
                <a:lnTo>
                  <a:pt x="271" y="125"/>
                </a:lnTo>
                <a:lnTo>
                  <a:pt x="271" y="124"/>
                </a:lnTo>
                <a:lnTo>
                  <a:pt x="271" y="123"/>
                </a:lnTo>
                <a:lnTo>
                  <a:pt x="273" y="123"/>
                </a:lnTo>
                <a:lnTo>
                  <a:pt x="274" y="123"/>
                </a:lnTo>
                <a:lnTo>
                  <a:pt x="275" y="124"/>
                </a:lnTo>
                <a:lnTo>
                  <a:pt x="277" y="123"/>
                </a:lnTo>
                <a:lnTo>
                  <a:pt x="277" y="122"/>
                </a:lnTo>
                <a:lnTo>
                  <a:pt x="279" y="122"/>
                </a:lnTo>
                <a:lnTo>
                  <a:pt x="279" y="123"/>
                </a:lnTo>
                <a:lnTo>
                  <a:pt x="281" y="122"/>
                </a:lnTo>
                <a:lnTo>
                  <a:pt x="282" y="122"/>
                </a:lnTo>
                <a:lnTo>
                  <a:pt x="283" y="121"/>
                </a:lnTo>
                <a:lnTo>
                  <a:pt x="284" y="122"/>
                </a:lnTo>
                <a:lnTo>
                  <a:pt x="285" y="123"/>
                </a:lnTo>
                <a:lnTo>
                  <a:pt x="285" y="122"/>
                </a:lnTo>
                <a:lnTo>
                  <a:pt x="286" y="121"/>
                </a:lnTo>
                <a:lnTo>
                  <a:pt x="288" y="120"/>
                </a:lnTo>
                <a:lnTo>
                  <a:pt x="288" y="119"/>
                </a:lnTo>
                <a:lnTo>
                  <a:pt x="289" y="120"/>
                </a:lnTo>
                <a:lnTo>
                  <a:pt x="291" y="120"/>
                </a:lnTo>
                <a:lnTo>
                  <a:pt x="291" y="117"/>
                </a:lnTo>
                <a:lnTo>
                  <a:pt x="292" y="117"/>
                </a:lnTo>
                <a:lnTo>
                  <a:pt x="293" y="117"/>
                </a:lnTo>
                <a:lnTo>
                  <a:pt x="293" y="116"/>
                </a:lnTo>
                <a:lnTo>
                  <a:pt x="294" y="116"/>
                </a:lnTo>
                <a:lnTo>
                  <a:pt x="295" y="116"/>
                </a:lnTo>
                <a:lnTo>
                  <a:pt x="296" y="116"/>
                </a:lnTo>
                <a:lnTo>
                  <a:pt x="297" y="118"/>
                </a:lnTo>
                <a:lnTo>
                  <a:pt x="298" y="118"/>
                </a:lnTo>
                <a:lnTo>
                  <a:pt x="299" y="119"/>
                </a:lnTo>
                <a:lnTo>
                  <a:pt x="299" y="118"/>
                </a:lnTo>
                <a:lnTo>
                  <a:pt x="300" y="118"/>
                </a:lnTo>
                <a:lnTo>
                  <a:pt x="300" y="117"/>
                </a:lnTo>
                <a:lnTo>
                  <a:pt x="302" y="115"/>
                </a:lnTo>
                <a:lnTo>
                  <a:pt x="302" y="114"/>
                </a:lnTo>
                <a:lnTo>
                  <a:pt x="303" y="115"/>
                </a:lnTo>
                <a:lnTo>
                  <a:pt x="304" y="114"/>
                </a:lnTo>
                <a:lnTo>
                  <a:pt x="304" y="113"/>
                </a:lnTo>
                <a:lnTo>
                  <a:pt x="305" y="113"/>
                </a:lnTo>
                <a:lnTo>
                  <a:pt x="305" y="112"/>
                </a:lnTo>
                <a:lnTo>
                  <a:pt x="305" y="113"/>
                </a:lnTo>
                <a:lnTo>
                  <a:pt x="306" y="112"/>
                </a:lnTo>
                <a:lnTo>
                  <a:pt x="307" y="111"/>
                </a:lnTo>
                <a:lnTo>
                  <a:pt x="308" y="110"/>
                </a:lnTo>
                <a:lnTo>
                  <a:pt x="309" y="111"/>
                </a:lnTo>
                <a:lnTo>
                  <a:pt x="309" y="112"/>
                </a:lnTo>
                <a:lnTo>
                  <a:pt x="311" y="112"/>
                </a:lnTo>
                <a:lnTo>
                  <a:pt x="311" y="113"/>
                </a:lnTo>
                <a:lnTo>
                  <a:pt x="311" y="114"/>
                </a:lnTo>
                <a:lnTo>
                  <a:pt x="313" y="115"/>
                </a:lnTo>
                <a:lnTo>
                  <a:pt x="313" y="116"/>
                </a:lnTo>
                <a:lnTo>
                  <a:pt x="316" y="119"/>
                </a:lnTo>
                <a:lnTo>
                  <a:pt x="317" y="120"/>
                </a:lnTo>
                <a:lnTo>
                  <a:pt x="318" y="119"/>
                </a:lnTo>
                <a:lnTo>
                  <a:pt x="318" y="118"/>
                </a:lnTo>
                <a:lnTo>
                  <a:pt x="319" y="118"/>
                </a:lnTo>
                <a:lnTo>
                  <a:pt x="320" y="118"/>
                </a:lnTo>
                <a:lnTo>
                  <a:pt x="320" y="117"/>
                </a:lnTo>
                <a:lnTo>
                  <a:pt x="322" y="117"/>
                </a:lnTo>
                <a:lnTo>
                  <a:pt x="321" y="118"/>
                </a:lnTo>
                <a:lnTo>
                  <a:pt x="322" y="119"/>
                </a:lnTo>
                <a:lnTo>
                  <a:pt x="321" y="120"/>
                </a:lnTo>
                <a:lnTo>
                  <a:pt x="323" y="120"/>
                </a:lnTo>
                <a:lnTo>
                  <a:pt x="324" y="120"/>
                </a:lnTo>
                <a:lnTo>
                  <a:pt x="325" y="120"/>
                </a:lnTo>
                <a:lnTo>
                  <a:pt x="327" y="120"/>
                </a:lnTo>
                <a:lnTo>
                  <a:pt x="328" y="120"/>
                </a:lnTo>
                <a:lnTo>
                  <a:pt x="328" y="118"/>
                </a:lnTo>
                <a:lnTo>
                  <a:pt x="329" y="118"/>
                </a:lnTo>
                <a:lnTo>
                  <a:pt x="329" y="117"/>
                </a:lnTo>
                <a:lnTo>
                  <a:pt x="330" y="117"/>
                </a:lnTo>
                <a:lnTo>
                  <a:pt x="331" y="117"/>
                </a:lnTo>
                <a:lnTo>
                  <a:pt x="332" y="117"/>
                </a:lnTo>
                <a:lnTo>
                  <a:pt x="333" y="117"/>
                </a:lnTo>
                <a:lnTo>
                  <a:pt x="334" y="118"/>
                </a:lnTo>
                <a:lnTo>
                  <a:pt x="334" y="117"/>
                </a:lnTo>
                <a:lnTo>
                  <a:pt x="331" y="113"/>
                </a:lnTo>
                <a:lnTo>
                  <a:pt x="330" y="112"/>
                </a:lnTo>
                <a:lnTo>
                  <a:pt x="329" y="111"/>
                </a:lnTo>
                <a:lnTo>
                  <a:pt x="329" y="110"/>
                </a:lnTo>
                <a:lnTo>
                  <a:pt x="330" y="109"/>
                </a:lnTo>
                <a:lnTo>
                  <a:pt x="331" y="109"/>
                </a:lnTo>
                <a:lnTo>
                  <a:pt x="331" y="108"/>
                </a:lnTo>
                <a:lnTo>
                  <a:pt x="331" y="107"/>
                </a:lnTo>
                <a:lnTo>
                  <a:pt x="331" y="105"/>
                </a:lnTo>
                <a:lnTo>
                  <a:pt x="331" y="104"/>
                </a:lnTo>
                <a:lnTo>
                  <a:pt x="330" y="104"/>
                </a:lnTo>
                <a:lnTo>
                  <a:pt x="330" y="102"/>
                </a:lnTo>
                <a:lnTo>
                  <a:pt x="331" y="102"/>
                </a:lnTo>
                <a:lnTo>
                  <a:pt x="332" y="102"/>
                </a:lnTo>
                <a:lnTo>
                  <a:pt x="332" y="101"/>
                </a:lnTo>
                <a:lnTo>
                  <a:pt x="332" y="100"/>
                </a:lnTo>
                <a:lnTo>
                  <a:pt x="331" y="100"/>
                </a:lnTo>
                <a:lnTo>
                  <a:pt x="330" y="98"/>
                </a:lnTo>
                <a:lnTo>
                  <a:pt x="329" y="98"/>
                </a:lnTo>
                <a:lnTo>
                  <a:pt x="329" y="97"/>
                </a:lnTo>
                <a:lnTo>
                  <a:pt x="329" y="96"/>
                </a:lnTo>
                <a:lnTo>
                  <a:pt x="331" y="95"/>
                </a:lnTo>
                <a:lnTo>
                  <a:pt x="330" y="94"/>
                </a:lnTo>
                <a:lnTo>
                  <a:pt x="328" y="94"/>
                </a:lnTo>
                <a:lnTo>
                  <a:pt x="326" y="92"/>
                </a:lnTo>
                <a:lnTo>
                  <a:pt x="328" y="91"/>
                </a:lnTo>
                <a:lnTo>
                  <a:pt x="327" y="90"/>
                </a:lnTo>
                <a:lnTo>
                  <a:pt x="323" y="87"/>
                </a:lnTo>
                <a:lnTo>
                  <a:pt x="322" y="87"/>
                </a:lnTo>
                <a:lnTo>
                  <a:pt x="321" y="86"/>
                </a:lnTo>
                <a:lnTo>
                  <a:pt x="320" y="86"/>
                </a:lnTo>
                <a:lnTo>
                  <a:pt x="320" y="85"/>
                </a:lnTo>
                <a:lnTo>
                  <a:pt x="319" y="84"/>
                </a:lnTo>
                <a:lnTo>
                  <a:pt x="317" y="84"/>
                </a:lnTo>
                <a:lnTo>
                  <a:pt x="317" y="85"/>
                </a:lnTo>
                <a:lnTo>
                  <a:pt x="315" y="84"/>
                </a:lnTo>
                <a:lnTo>
                  <a:pt x="314" y="85"/>
                </a:lnTo>
                <a:lnTo>
                  <a:pt x="312" y="87"/>
                </a:lnTo>
                <a:lnTo>
                  <a:pt x="311" y="87"/>
                </a:lnTo>
                <a:lnTo>
                  <a:pt x="311" y="86"/>
                </a:lnTo>
                <a:lnTo>
                  <a:pt x="311" y="85"/>
                </a:lnTo>
                <a:lnTo>
                  <a:pt x="310" y="85"/>
                </a:lnTo>
                <a:lnTo>
                  <a:pt x="309" y="85"/>
                </a:lnTo>
                <a:lnTo>
                  <a:pt x="307" y="85"/>
                </a:lnTo>
                <a:lnTo>
                  <a:pt x="305" y="85"/>
                </a:lnTo>
                <a:lnTo>
                  <a:pt x="302" y="85"/>
                </a:lnTo>
                <a:lnTo>
                  <a:pt x="300" y="85"/>
                </a:lnTo>
                <a:lnTo>
                  <a:pt x="299" y="84"/>
                </a:lnTo>
                <a:lnTo>
                  <a:pt x="298" y="84"/>
                </a:lnTo>
                <a:lnTo>
                  <a:pt x="297" y="84"/>
                </a:lnTo>
                <a:lnTo>
                  <a:pt x="296" y="84"/>
                </a:lnTo>
                <a:lnTo>
                  <a:pt x="294" y="85"/>
                </a:lnTo>
                <a:lnTo>
                  <a:pt x="294" y="86"/>
                </a:lnTo>
                <a:lnTo>
                  <a:pt x="292" y="85"/>
                </a:lnTo>
                <a:lnTo>
                  <a:pt x="291" y="84"/>
                </a:lnTo>
                <a:lnTo>
                  <a:pt x="292" y="83"/>
                </a:lnTo>
                <a:lnTo>
                  <a:pt x="291" y="82"/>
                </a:lnTo>
                <a:lnTo>
                  <a:pt x="290" y="83"/>
                </a:lnTo>
                <a:lnTo>
                  <a:pt x="289" y="82"/>
                </a:lnTo>
                <a:lnTo>
                  <a:pt x="288" y="83"/>
                </a:lnTo>
                <a:lnTo>
                  <a:pt x="286" y="84"/>
                </a:lnTo>
                <a:lnTo>
                  <a:pt x="285" y="84"/>
                </a:lnTo>
                <a:lnTo>
                  <a:pt x="285" y="86"/>
                </a:lnTo>
                <a:lnTo>
                  <a:pt x="284" y="86"/>
                </a:lnTo>
                <a:lnTo>
                  <a:pt x="283" y="86"/>
                </a:lnTo>
                <a:lnTo>
                  <a:pt x="282" y="85"/>
                </a:lnTo>
                <a:lnTo>
                  <a:pt x="282" y="70"/>
                </a:lnTo>
                <a:lnTo>
                  <a:pt x="282" y="49"/>
                </a:lnTo>
                <a:lnTo>
                  <a:pt x="282" y="39"/>
                </a:lnTo>
                <a:lnTo>
                  <a:pt x="283" y="39"/>
                </a:lnTo>
                <a:lnTo>
                  <a:pt x="284" y="39"/>
                </a:lnTo>
                <a:lnTo>
                  <a:pt x="285" y="39"/>
                </a:lnTo>
                <a:lnTo>
                  <a:pt x="286" y="39"/>
                </a:lnTo>
                <a:lnTo>
                  <a:pt x="287" y="39"/>
                </a:lnTo>
                <a:lnTo>
                  <a:pt x="288" y="39"/>
                </a:lnTo>
                <a:lnTo>
                  <a:pt x="289" y="37"/>
                </a:lnTo>
                <a:lnTo>
                  <a:pt x="291" y="36"/>
                </a:lnTo>
                <a:lnTo>
                  <a:pt x="291" y="37"/>
                </a:lnTo>
                <a:lnTo>
                  <a:pt x="291" y="36"/>
                </a:lnTo>
                <a:lnTo>
                  <a:pt x="292" y="37"/>
                </a:lnTo>
                <a:lnTo>
                  <a:pt x="294" y="36"/>
                </a:lnTo>
                <a:lnTo>
                  <a:pt x="294" y="38"/>
                </a:lnTo>
                <a:lnTo>
                  <a:pt x="294" y="37"/>
                </a:lnTo>
                <a:lnTo>
                  <a:pt x="295" y="37"/>
                </a:lnTo>
                <a:lnTo>
                  <a:pt x="296" y="37"/>
                </a:lnTo>
                <a:lnTo>
                  <a:pt x="297" y="37"/>
                </a:lnTo>
                <a:lnTo>
                  <a:pt x="297" y="36"/>
                </a:lnTo>
                <a:lnTo>
                  <a:pt x="298" y="36"/>
                </a:lnTo>
                <a:lnTo>
                  <a:pt x="300" y="36"/>
                </a:lnTo>
                <a:lnTo>
                  <a:pt x="302" y="35"/>
                </a:lnTo>
                <a:lnTo>
                  <a:pt x="303" y="33"/>
                </a:lnTo>
                <a:lnTo>
                  <a:pt x="307" y="36"/>
                </a:lnTo>
                <a:lnTo>
                  <a:pt x="308" y="35"/>
                </a:lnTo>
                <a:lnTo>
                  <a:pt x="308" y="36"/>
                </a:lnTo>
                <a:lnTo>
                  <a:pt x="308" y="35"/>
                </a:lnTo>
                <a:lnTo>
                  <a:pt x="308" y="36"/>
                </a:lnTo>
                <a:lnTo>
                  <a:pt x="309" y="36"/>
                </a:lnTo>
                <a:lnTo>
                  <a:pt x="310" y="36"/>
                </a:lnTo>
                <a:lnTo>
                  <a:pt x="311" y="36"/>
                </a:lnTo>
                <a:lnTo>
                  <a:pt x="314" y="38"/>
                </a:lnTo>
                <a:lnTo>
                  <a:pt x="314" y="39"/>
                </a:lnTo>
                <a:lnTo>
                  <a:pt x="314" y="38"/>
                </a:lnTo>
                <a:lnTo>
                  <a:pt x="329" y="38"/>
                </a:lnTo>
                <a:lnTo>
                  <a:pt x="363" y="38"/>
                </a:lnTo>
                <a:lnTo>
                  <a:pt x="401" y="38"/>
                </a:lnTo>
                <a:lnTo>
                  <a:pt x="402" y="38"/>
                </a:lnTo>
                <a:lnTo>
                  <a:pt x="402" y="37"/>
                </a:lnTo>
                <a:lnTo>
                  <a:pt x="402" y="36"/>
                </a:lnTo>
                <a:lnTo>
                  <a:pt x="401" y="36"/>
                </a:lnTo>
                <a:lnTo>
                  <a:pt x="401" y="35"/>
                </a:lnTo>
                <a:lnTo>
                  <a:pt x="400" y="34"/>
                </a:lnTo>
                <a:lnTo>
                  <a:pt x="399" y="34"/>
                </a:lnTo>
                <a:lnTo>
                  <a:pt x="398" y="34"/>
                </a:lnTo>
                <a:lnTo>
                  <a:pt x="398" y="35"/>
                </a:lnTo>
                <a:lnTo>
                  <a:pt x="396" y="35"/>
                </a:lnTo>
                <a:lnTo>
                  <a:pt x="396" y="33"/>
                </a:lnTo>
                <a:lnTo>
                  <a:pt x="397" y="31"/>
                </a:lnTo>
                <a:lnTo>
                  <a:pt x="396" y="30"/>
                </a:lnTo>
                <a:lnTo>
                  <a:pt x="394" y="31"/>
                </a:lnTo>
                <a:lnTo>
                  <a:pt x="395" y="29"/>
                </a:lnTo>
                <a:lnTo>
                  <a:pt x="395" y="27"/>
                </a:lnTo>
                <a:lnTo>
                  <a:pt x="396" y="23"/>
                </a:lnTo>
                <a:lnTo>
                  <a:pt x="398" y="22"/>
                </a:lnTo>
                <a:lnTo>
                  <a:pt x="398" y="21"/>
                </a:lnTo>
                <a:lnTo>
                  <a:pt x="399" y="21"/>
                </a:lnTo>
                <a:lnTo>
                  <a:pt x="401" y="20"/>
                </a:lnTo>
                <a:lnTo>
                  <a:pt x="402" y="20"/>
                </a:lnTo>
                <a:lnTo>
                  <a:pt x="403" y="20"/>
                </a:lnTo>
                <a:lnTo>
                  <a:pt x="404" y="20"/>
                </a:lnTo>
                <a:lnTo>
                  <a:pt x="404" y="21"/>
                </a:lnTo>
                <a:lnTo>
                  <a:pt x="405" y="23"/>
                </a:lnTo>
                <a:lnTo>
                  <a:pt x="406" y="23"/>
                </a:lnTo>
                <a:lnTo>
                  <a:pt x="406" y="25"/>
                </a:lnTo>
                <a:lnTo>
                  <a:pt x="407" y="26"/>
                </a:lnTo>
                <a:lnTo>
                  <a:pt x="409" y="26"/>
                </a:lnTo>
                <a:lnTo>
                  <a:pt x="410" y="26"/>
                </a:lnTo>
                <a:lnTo>
                  <a:pt x="412" y="26"/>
                </a:lnTo>
                <a:lnTo>
                  <a:pt x="413" y="29"/>
                </a:lnTo>
                <a:lnTo>
                  <a:pt x="415" y="30"/>
                </a:lnTo>
                <a:lnTo>
                  <a:pt x="418" y="30"/>
                </a:lnTo>
                <a:lnTo>
                  <a:pt x="418" y="29"/>
                </a:lnTo>
                <a:lnTo>
                  <a:pt x="419" y="29"/>
                </a:lnTo>
                <a:lnTo>
                  <a:pt x="420" y="28"/>
                </a:lnTo>
                <a:lnTo>
                  <a:pt x="419" y="26"/>
                </a:lnTo>
                <a:lnTo>
                  <a:pt x="421" y="26"/>
                </a:lnTo>
                <a:lnTo>
                  <a:pt x="423" y="24"/>
                </a:lnTo>
                <a:lnTo>
                  <a:pt x="425" y="22"/>
                </a:lnTo>
                <a:lnTo>
                  <a:pt x="425" y="21"/>
                </a:lnTo>
                <a:lnTo>
                  <a:pt x="426" y="20"/>
                </a:lnTo>
                <a:lnTo>
                  <a:pt x="429" y="16"/>
                </a:lnTo>
                <a:lnTo>
                  <a:pt x="430" y="15"/>
                </a:lnTo>
                <a:lnTo>
                  <a:pt x="431" y="15"/>
                </a:lnTo>
                <a:lnTo>
                  <a:pt x="435" y="16"/>
                </a:lnTo>
                <a:lnTo>
                  <a:pt x="438" y="16"/>
                </a:lnTo>
                <a:lnTo>
                  <a:pt x="440" y="16"/>
                </a:lnTo>
                <a:lnTo>
                  <a:pt x="441" y="16"/>
                </a:lnTo>
                <a:lnTo>
                  <a:pt x="443" y="12"/>
                </a:lnTo>
                <a:lnTo>
                  <a:pt x="444" y="10"/>
                </a:lnTo>
                <a:lnTo>
                  <a:pt x="445" y="8"/>
                </a:lnTo>
                <a:lnTo>
                  <a:pt x="446" y="7"/>
                </a:lnTo>
                <a:lnTo>
                  <a:pt x="447" y="6"/>
                </a:lnTo>
                <a:lnTo>
                  <a:pt x="453" y="3"/>
                </a:lnTo>
                <a:lnTo>
                  <a:pt x="453" y="1"/>
                </a:lnTo>
                <a:lnTo>
                  <a:pt x="454" y="0"/>
                </a:lnTo>
                <a:lnTo>
                  <a:pt x="456" y="0"/>
                </a:lnTo>
                <a:lnTo>
                  <a:pt x="457" y="0"/>
                </a:lnTo>
                <a:lnTo>
                  <a:pt x="458" y="1"/>
                </a:lnTo>
                <a:lnTo>
                  <a:pt x="460" y="3"/>
                </a:lnTo>
                <a:lnTo>
                  <a:pt x="461" y="11"/>
                </a:lnTo>
                <a:lnTo>
                  <a:pt x="461" y="13"/>
                </a:lnTo>
                <a:lnTo>
                  <a:pt x="461" y="16"/>
                </a:lnTo>
                <a:lnTo>
                  <a:pt x="463" y="23"/>
                </a:lnTo>
                <a:lnTo>
                  <a:pt x="464" y="26"/>
                </a:lnTo>
                <a:lnTo>
                  <a:pt x="464" y="27"/>
                </a:lnTo>
                <a:lnTo>
                  <a:pt x="467" y="29"/>
                </a:lnTo>
                <a:lnTo>
                  <a:pt x="468" y="29"/>
                </a:lnTo>
                <a:lnTo>
                  <a:pt x="472" y="29"/>
                </a:lnTo>
                <a:lnTo>
                  <a:pt x="473" y="29"/>
                </a:lnTo>
                <a:lnTo>
                  <a:pt x="474" y="31"/>
                </a:lnTo>
                <a:lnTo>
                  <a:pt x="476" y="32"/>
                </a:lnTo>
                <a:lnTo>
                  <a:pt x="476" y="35"/>
                </a:lnTo>
                <a:lnTo>
                  <a:pt x="478" y="38"/>
                </a:lnTo>
                <a:lnTo>
                  <a:pt x="477" y="39"/>
                </a:lnTo>
                <a:lnTo>
                  <a:pt x="477" y="42"/>
                </a:lnTo>
                <a:lnTo>
                  <a:pt x="479" y="43"/>
                </a:lnTo>
                <a:lnTo>
                  <a:pt x="479" y="45"/>
                </a:lnTo>
                <a:lnTo>
                  <a:pt x="479" y="55"/>
                </a:lnTo>
                <a:lnTo>
                  <a:pt x="479" y="57"/>
                </a:lnTo>
                <a:lnTo>
                  <a:pt x="479" y="59"/>
                </a:lnTo>
                <a:lnTo>
                  <a:pt x="479" y="62"/>
                </a:lnTo>
                <a:lnTo>
                  <a:pt x="478" y="68"/>
                </a:lnTo>
                <a:lnTo>
                  <a:pt x="478" y="75"/>
                </a:lnTo>
                <a:lnTo>
                  <a:pt x="479" y="77"/>
                </a:lnTo>
                <a:lnTo>
                  <a:pt x="478" y="79"/>
                </a:lnTo>
                <a:lnTo>
                  <a:pt x="495" y="75"/>
                </a:lnTo>
                <a:lnTo>
                  <a:pt x="513" y="91"/>
                </a:lnTo>
                <a:lnTo>
                  <a:pt x="533" y="109"/>
                </a:lnTo>
                <a:lnTo>
                  <a:pt x="540" y="107"/>
                </a:lnTo>
                <a:lnTo>
                  <a:pt x="542" y="107"/>
                </a:lnTo>
                <a:lnTo>
                  <a:pt x="542" y="108"/>
                </a:lnTo>
                <a:lnTo>
                  <a:pt x="544" y="109"/>
                </a:lnTo>
                <a:lnTo>
                  <a:pt x="544" y="110"/>
                </a:lnTo>
                <a:lnTo>
                  <a:pt x="545" y="110"/>
                </a:lnTo>
                <a:lnTo>
                  <a:pt x="547" y="110"/>
                </a:lnTo>
                <a:lnTo>
                  <a:pt x="548" y="109"/>
                </a:lnTo>
                <a:lnTo>
                  <a:pt x="549" y="109"/>
                </a:lnTo>
                <a:lnTo>
                  <a:pt x="550" y="108"/>
                </a:lnTo>
                <a:lnTo>
                  <a:pt x="550" y="107"/>
                </a:lnTo>
                <a:lnTo>
                  <a:pt x="550" y="106"/>
                </a:lnTo>
                <a:lnTo>
                  <a:pt x="551" y="106"/>
                </a:lnTo>
                <a:lnTo>
                  <a:pt x="553" y="105"/>
                </a:lnTo>
                <a:lnTo>
                  <a:pt x="554" y="106"/>
                </a:lnTo>
                <a:lnTo>
                  <a:pt x="556" y="106"/>
                </a:lnTo>
                <a:lnTo>
                  <a:pt x="556" y="105"/>
                </a:lnTo>
                <a:lnTo>
                  <a:pt x="557" y="106"/>
                </a:lnTo>
                <a:lnTo>
                  <a:pt x="557" y="105"/>
                </a:lnTo>
                <a:lnTo>
                  <a:pt x="557" y="106"/>
                </a:lnTo>
                <a:lnTo>
                  <a:pt x="558" y="105"/>
                </a:lnTo>
                <a:lnTo>
                  <a:pt x="558" y="104"/>
                </a:lnTo>
                <a:lnTo>
                  <a:pt x="559" y="104"/>
                </a:lnTo>
                <a:lnTo>
                  <a:pt x="560" y="102"/>
                </a:lnTo>
                <a:lnTo>
                  <a:pt x="560" y="101"/>
                </a:lnTo>
                <a:lnTo>
                  <a:pt x="560" y="100"/>
                </a:lnTo>
                <a:lnTo>
                  <a:pt x="561" y="99"/>
                </a:lnTo>
                <a:lnTo>
                  <a:pt x="562" y="100"/>
                </a:lnTo>
                <a:lnTo>
                  <a:pt x="562" y="99"/>
                </a:lnTo>
                <a:lnTo>
                  <a:pt x="564" y="98"/>
                </a:lnTo>
                <a:lnTo>
                  <a:pt x="565" y="97"/>
                </a:lnTo>
                <a:lnTo>
                  <a:pt x="564" y="96"/>
                </a:lnTo>
                <a:lnTo>
                  <a:pt x="565" y="97"/>
                </a:lnTo>
                <a:lnTo>
                  <a:pt x="568" y="96"/>
                </a:lnTo>
                <a:lnTo>
                  <a:pt x="568" y="95"/>
                </a:lnTo>
                <a:lnTo>
                  <a:pt x="569" y="95"/>
                </a:lnTo>
                <a:lnTo>
                  <a:pt x="570" y="94"/>
                </a:lnTo>
                <a:lnTo>
                  <a:pt x="571" y="94"/>
                </a:lnTo>
                <a:lnTo>
                  <a:pt x="572" y="94"/>
                </a:lnTo>
                <a:lnTo>
                  <a:pt x="572" y="93"/>
                </a:lnTo>
                <a:lnTo>
                  <a:pt x="573" y="93"/>
                </a:lnTo>
                <a:lnTo>
                  <a:pt x="574" y="91"/>
                </a:lnTo>
                <a:lnTo>
                  <a:pt x="575" y="91"/>
                </a:lnTo>
                <a:lnTo>
                  <a:pt x="576" y="91"/>
                </a:lnTo>
                <a:lnTo>
                  <a:pt x="577" y="91"/>
                </a:lnTo>
                <a:lnTo>
                  <a:pt x="578" y="9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2" name="Freeform 255"/>
          <p:cNvSpPr>
            <a:spLocks/>
          </p:cNvSpPr>
          <p:nvPr/>
        </p:nvSpPr>
        <p:spPr bwMode="auto">
          <a:xfrm>
            <a:off x="4595813" y="1879600"/>
            <a:ext cx="923925" cy="447675"/>
          </a:xfrm>
          <a:custGeom>
            <a:avLst/>
            <a:gdLst>
              <a:gd name="T0" fmla="*/ 2147483647 w 582"/>
              <a:gd name="T1" fmla="*/ 2147483647 h 282"/>
              <a:gd name="T2" fmla="*/ 2147483647 w 582"/>
              <a:gd name="T3" fmla="*/ 2147483647 h 282"/>
              <a:gd name="T4" fmla="*/ 2147483647 w 582"/>
              <a:gd name="T5" fmla="*/ 2147483647 h 282"/>
              <a:gd name="T6" fmla="*/ 2147483647 w 582"/>
              <a:gd name="T7" fmla="*/ 2147483647 h 282"/>
              <a:gd name="T8" fmla="*/ 2147483647 w 582"/>
              <a:gd name="T9" fmla="*/ 2147483647 h 282"/>
              <a:gd name="T10" fmla="*/ 2147483647 w 582"/>
              <a:gd name="T11" fmla="*/ 2147483647 h 282"/>
              <a:gd name="T12" fmla="*/ 2147483647 w 582"/>
              <a:gd name="T13" fmla="*/ 2147483647 h 282"/>
              <a:gd name="T14" fmla="*/ 2147483647 w 582"/>
              <a:gd name="T15" fmla="*/ 2147483647 h 282"/>
              <a:gd name="T16" fmla="*/ 2147483647 w 582"/>
              <a:gd name="T17" fmla="*/ 2147483647 h 282"/>
              <a:gd name="T18" fmla="*/ 2147483647 w 582"/>
              <a:gd name="T19" fmla="*/ 2147483647 h 282"/>
              <a:gd name="T20" fmla="*/ 2147483647 w 582"/>
              <a:gd name="T21" fmla="*/ 2147483647 h 282"/>
              <a:gd name="T22" fmla="*/ 2147483647 w 582"/>
              <a:gd name="T23" fmla="*/ 2147483647 h 282"/>
              <a:gd name="T24" fmla="*/ 2147483647 w 582"/>
              <a:gd name="T25" fmla="*/ 2147483647 h 282"/>
              <a:gd name="T26" fmla="*/ 2147483647 w 582"/>
              <a:gd name="T27" fmla="*/ 2147483647 h 282"/>
              <a:gd name="T28" fmla="*/ 2147483647 w 582"/>
              <a:gd name="T29" fmla="*/ 2147483647 h 282"/>
              <a:gd name="T30" fmla="*/ 2147483647 w 582"/>
              <a:gd name="T31" fmla="*/ 2147483647 h 282"/>
              <a:gd name="T32" fmla="*/ 2147483647 w 582"/>
              <a:gd name="T33" fmla="*/ 2147483647 h 282"/>
              <a:gd name="T34" fmla="*/ 2147483647 w 582"/>
              <a:gd name="T35" fmla="*/ 2147483647 h 282"/>
              <a:gd name="T36" fmla="*/ 2147483647 w 582"/>
              <a:gd name="T37" fmla="*/ 2147483647 h 282"/>
              <a:gd name="T38" fmla="*/ 2147483647 w 582"/>
              <a:gd name="T39" fmla="*/ 2147483647 h 282"/>
              <a:gd name="T40" fmla="*/ 2147483647 w 582"/>
              <a:gd name="T41" fmla="*/ 2147483647 h 282"/>
              <a:gd name="T42" fmla="*/ 2147483647 w 582"/>
              <a:gd name="T43" fmla="*/ 2147483647 h 282"/>
              <a:gd name="T44" fmla="*/ 2147483647 w 582"/>
              <a:gd name="T45" fmla="*/ 2147483647 h 282"/>
              <a:gd name="T46" fmla="*/ 2147483647 w 582"/>
              <a:gd name="T47" fmla="*/ 2147483647 h 282"/>
              <a:gd name="T48" fmla="*/ 2147483647 w 582"/>
              <a:gd name="T49" fmla="*/ 2147483647 h 282"/>
              <a:gd name="T50" fmla="*/ 2147483647 w 582"/>
              <a:gd name="T51" fmla="*/ 2147483647 h 282"/>
              <a:gd name="T52" fmla="*/ 2147483647 w 582"/>
              <a:gd name="T53" fmla="*/ 2147483647 h 282"/>
              <a:gd name="T54" fmla="*/ 2147483647 w 582"/>
              <a:gd name="T55" fmla="*/ 2147483647 h 282"/>
              <a:gd name="T56" fmla="*/ 2147483647 w 582"/>
              <a:gd name="T57" fmla="*/ 2147483647 h 282"/>
              <a:gd name="T58" fmla="*/ 2147483647 w 582"/>
              <a:gd name="T59" fmla="*/ 2147483647 h 282"/>
              <a:gd name="T60" fmla="*/ 2147483647 w 582"/>
              <a:gd name="T61" fmla="*/ 2147483647 h 282"/>
              <a:gd name="T62" fmla="*/ 2147483647 w 582"/>
              <a:gd name="T63" fmla="*/ 2147483647 h 282"/>
              <a:gd name="T64" fmla="*/ 2147483647 w 582"/>
              <a:gd name="T65" fmla="*/ 2147483647 h 282"/>
              <a:gd name="T66" fmla="*/ 2147483647 w 582"/>
              <a:gd name="T67" fmla="*/ 2147483647 h 282"/>
              <a:gd name="T68" fmla="*/ 2147483647 w 582"/>
              <a:gd name="T69" fmla="*/ 2147483647 h 282"/>
              <a:gd name="T70" fmla="*/ 2147483647 w 582"/>
              <a:gd name="T71" fmla="*/ 2147483647 h 282"/>
              <a:gd name="T72" fmla="*/ 2147483647 w 582"/>
              <a:gd name="T73" fmla="*/ 2147483647 h 282"/>
              <a:gd name="T74" fmla="*/ 2147483647 w 582"/>
              <a:gd name="T75" fmla="*/ 2147483647 h 282"/>
              <a:gd name="T76" fmla="*/ 2147483647 w 582"/>
              <a:gd name="T77" fmla="*/ 2147483647 h 282"/>
              <a:gd name="T78" fmla="*/ 2147483647 w 582"/>
              <a:gd name="T79" fmla="*/ 2147483647 h 282"/>
              <a:gd name="T80" fmla="*/ 2147483647 w 582"/>
              <a:gd name="T81" fmla="*/ 2147483647 h 282"/>
              <a:gd name="T82" fmla="*/ 2147483647 w 582"/>
              <a:gd name="T83" fmla="*/ 2147483647 h 282"/>
              <a:gd name="T84" fmla="*/ 2147483647 w 582"/>
              <a:gd name="T85" fmla="*/ 2147483647 h 282"/>
              <a:gd name="T86" fmla="*/ 2147483647 w 582"/>
              <a:gd name="T87" fmla="*/ 2147483647 h 282"/>
              <a:gd name="T88" fmla="*/ 2147483647 w 582"/>
              <a:gd name="T89" fmla="*/ 2147483647 h 282"/>
              <a:gd name="T90" fmla="*/ 2147483647 w 582"/>
              <a:gd name="T91" fmla="*/ 2147483647 h 282"/>
              <a:gd name="T92" fmla="*/ 2147483647 w 582"/>
              <a:gd name="T93" fmla="*/ 2147483647 h 282"/>
              <a:gd name="T94" fmla="*/ 2147483647 w 582"/>
              <a:gd name="T95" fmla="*/ 2147483647 h 282"/>
              <a:gd name="T96" fmla="*/ 2147483647 w 582"/>
              <a:gd name="T97" fmla="*/ 2147483647 h 282"/>
              <a:gd name="T98" fmla="*/ 2147483647 w 582"/>
              <a:gd name="T99" fmla="*/ 2147483647 h 282"/>
              <a:gd name="T100" fmla="*/ 2147483647 w 582"/>
              <a:gd name="T101" fmla="*/ 2147483647 h 282"/>
              <a:gd name="T102" fmla="*/ 2147483647 w 582"/>
              <a:gd name="T103" fmla="*/ 2147483647 h 282"/>
              <a:gd name="T104" fmla="*/ 2147483647 w 582"/>
              <a:gd name="T105" fmla="*/ 2147483647 h 282"/>
              <a:gd name="T106" fmla="*/ 2147483647 w 582"/>
              <a:gd name="T107" fmla="*/ 2147483647 h 282"/>
              <a:gd name="T108" fmla="*/ 2147483647 w 582"/>
              <a:gd name="T109" fmla="*/ 2147483647 h 282"/>
              <a:gd name="T110" fmla="*/ 2147483647 w 582"/>
              <a:gd name="T111" fmla="*/ 2147483647 h 282"/>
              <a:gd name="T112" fmla="*/ 2147483647 w 582"/>
              <a:gd name="T113" fmla="*/ 2147483647 h 282"/>
              <a:gd name="T114" fmla="*/ 2147483647 w 582"/>
              <a:gd name="T115" fmla="*/ 2147483647 h 282"/>
              <a:gd name="T116" fmla="*/ 2147483647 w 582"/>
              <a:gd name="T117" fmla="*/ 2147483647 h 282"/>
              <a:gd name="T118" fmla="*/ 2147483647 w 582"/>
              <a:gd name="T119" fmla="*/ 2147483647 h 2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82"/>
              <a:gd name="T181" fmla="*/ 0 h 282"/>
              <a:gd name="T182" fmla="*/ 582 w 582"/>
              <a:gd name="T183" fmla="*/ 282 h 2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82" h="282">
                <a:moveTo>
                  <a:pt x="0" y="89"/>
                </a:moveTo>
                <a:lnTo>
                  <a:pt x="1" y="88"/>
                </a:lnTo>
                <a:lnTo>
                  <a:pt x="2" y="88"/>
                </a:lnTo>
                <a:lnTo>
                  <a:pt x="5" y="89"/>
                </a:lnTo>
                <a:lnTo>
                  <a:pt x="4" y="88"/>
                </a:lnTo>
                <a:lnTo>
                  <a:pt x="5" y="88"/>
                </a:lnTo>
                <a:lnTo>
                  <a:pt x="7" y="88"/>
                </a:lnTo>
                <a:lnTo>
                  <a:pt x="8" y="89"/>
                </a:lnTo>
                <a:lnTo>
                  <a:pt x="9" y="89"/>
                </a:lnTo>
                <a:lnTo>
                  <a:pt x="9" y="90"/>
                </a:lnTo>
                <a:lnTo>
                  <a:pt x="10" y="90"/>
                </a:lnTo>
                <a:lnTo>
                  <a:pt x="10" y="91"/>
                </a:lnTo>
                <a:lnTo>
                  <a:pt x="11" y="91"/>
                </a:lnTo>
                <a:lnTo>
                  <a:pt x="10" y="92"/>
                </a:lnTo>
                <a:lnTo>
                  <a:pt x="11" y="93"/>
                </a:lnTo>
                <a:lnTo>
                  <a:pt x="11" y="94"/>
                </a:lnTo>
                <a:lnTo>
                  <a:pt x="13" y="94"/>
                </a:lnTo>
                <a:lnTo>
                  <a:pt x="12" y="96"/>
                </a:lnTo>
                <a:lnTo>
                  <a:pt x="12" y="97"/>
                </a:lnTo>
                <a:lnTo>
                  <a:pt x="13" y="97"/>
                </a:lnTo>
                <a:lnTo>
                  <a:pt x="13" y="98"/>
                </a:lnTo>
                <a:lnTo>
                  <a:pt x="13" y="100"/>
                </a:lnTo>
                <a:lnTo>
                  <a:pt x="12" y="101"/>
                </a:lnTo>
                <a:lnTo>
                  <a:pt x="11" y="100"/>
                </a:lnTo>
                <a:lnTo>
                  <a:pt x="11" y="101"/>
                </a:lnTo>
                <a:lnTo>
                  <a:pt x="11" y="103"/>
                </a:lnTo>
                <a:lnTo>
                  <a:pt x="10" y="103"/>
                </a:lnTo>
                <a:lnTo>
                  <a:pt x="10" y="105"/>
                </a:lnTo>
                <a:lnTo>
                  <a:pt x="9" y="104"/>
                </a:lnTo>
                <a:lnTo>
                  <a:pt x="8" y="106"/>
                </a:lnTo>
                <a:lnTo>
                  <a:pt x="8" y="107"/>
                </a:lnTo>
                <a:lnTo>
                  <a:pt x="7" y="109"/>
                </a:lnTo>
                <a:lnTo>
                  <a:pt x="8" y="110"/>
                </a:lnTo>
                <a:lnTo>
                  <a:pt x="8" y="112"/>
                </a:lnTo>
                <a:lnTo>
                  <a:pt x="9" y="113"/>
                </a:lnTo>
                <a:lnTo>
                  <a:pt x="9" y="114"/>
                </a:lnTo>
                <a:lnTo>
                  <a:pt x="10" y="114"/>
                </a:lnTo>
                <a:lnTo>
                  <a:pt x="11" y="113"/>
                </a:lnTo>
                <a:lnTo>
                  <a:pt x="13" y="112"/>
                </a:lnTo>
                <a:lnTo>
                  <a:pt x="14" y="112"/>
                </a:lnTo>
                <a:lnTo>
                  <a:pt x="14" y="111"/>
                </a:lnTo>
                <a:lnTo>
                  <a:pt x="15" y="111"/>
                </a:lnTo>
                <a:lnTo>
                  <a:pt x="16" y="111"/>
                </a:lnTo>
                <a:lnTo>
                  <a:pt x="17" y="111"/>
                </a:lnTo>
                <a:lnTo>
                  <a:pt x="17" y="110"/>
                </a:lnTo>
                <a:lnTo>
                  <a:pt x="19" y="110"/>
                </a:lnTo>
                <a:lnTo>
                  <a:pt x="19" y="108"/>
                </a:lnTo>
                <a:lnTo>
                  <a:pt x="19" y="107"/>
                </a:lnTo>
                <a:lnTo>
                  <a:pt x="19" y="106"/>
                </a:lnTo>
                <a:lnTo>
                  <a:pt x="20" y="107"/>
                </a:lnTo>
                <a:lnTo>
                  <a:pt x="21" y="106"/>
                </a:lnTo>
                <a:lnTo>
                  <a:pt x="20" y="105"/>
                </a:lnTo>
                <a:lnTo>
                  <a:pt x="21" y="105"/>
                </a:lnTo>
                <a:lnTo>
                  <a:pt x="20" y="104"/>
                </a:lnTo>
                <a:lnTo>
                  <a:pt x="19" y="102"/>
                </a:lnTo>
                <a:lnTo>
                  <a:pt x="20" y="101"/>
                </a:lnTo>
                <a:lnTo>
                  <a:pt x="21" y="100"/>
                </a:lnTo>
                <a:lnTo>
                  <a:pt x="22" y="99"/>
                </a:lnTo>
                <a:lnTo>
                  <a:pt x="22" y="98"/>
                </a:lnTo>
                <a:lnTo>
                  <a:pt x="24" y="97"/>
                </a:lnTo>
                <a:lnTo>
                  <a:pt x="23" y="97"/>
                </a:lnTo>
                <a:lnTo>
                  <a:pt x="25" y="96"/>
                </a:lnTo>
                <a:lnTo>
                  <a:pt x="25" y="94"/>
                </a:lnTo>
                <a:lnTo>
                  <a:pt x="26" y="94"/>
                </a:lnTo>
                <a:lnTo>
                  <a:pt x="27" y="93"/>
                </a:lnTo>
                <a:lnTo>
                  <a:pt x="29" y="93"/>
                </a:lnTo>
                <a:lnTo>
                  <a:pt x="30" y="92"/>
                </a:lnTo>
                <a:lnTo>
                  <a:pt x="30" y="93"/>
                </a:lnTo>
                <a:lnTo>
                  <a:pt x="30" y="94"/>
                </a:lnTo>
                <a:lnTo>
                  <a:pt x="31" y="94"/>
                </a:lnTo>
                <a:lnTo>
                  <a:pt x="33" y="94"/>
                </a:lnTo>
                <a:lnTo>
                  <a:pt x="34" y="94"/>
                </a:lnTo>
                <a:lnTo>
                  <a:pt x="34" y="95"/>
                </a:lnTo>
                <a:lnTo>
                  <a:pt x="36" y="94"/>
                </a:lnTo>
                <a:lnTo>
                  <a:pt x="37" y="92"/>
                </a:lnTo>
                <a:lnTo>
                  <a:pt x="37" y="90"/>
                </a:lnTo>
                <a:lnTo>
                  <a:pt x="38" y="89"/>
                </a:lnTo>
                <a:lnTo>
                  <a:pt x="38" y="88"/>
                </a:lnTo>
                <a:lnTo>
                  <a:pt x="36" y="88"/>
                </a:lnTo>
                <a:lnTo>
                  <a:pt x="36" y="87"/>
                </a:lnTo>
                <a:lnTo>
                  <a:pt x="36" y="86"/>
                </a:lnTo>
                <a:lnTo>
                  <a:pt x="37" y="86"/>
                </a:lnTo>
                <a:lnTo>
                  <a:pt x="38" y="84"/>
                </a:lnTo>
                <a:lnTo>
                  <a:pt x="38" y="82"/>
                </a:lnTo>
                <a:lnTo>
                  <a:pt x="38" y="81"/>
                </a:lnTo>
                <a:lnTo>
                  <a:pt x="38" y="79"/>
                </a:lnTo>
                <a:lnTo>
                  <a:pt x="39" y="79"/>
                </a:lnTo>
                <a:lnTo>
                  <a:pt x="40" y="78"/>
                </a:lnTo>
                <a:lnTo>
                  <a:pt x="42" y="77"/>
                </a:lnTo>
                <a:lnTo>
                  <a:pt x="42" y="78"/>
                </a:lnTo>
                <a:lnTo>
                  <a:pt x="43" y="78"/>
                </a:lnTo>
                <a:lnTo>
                  <a:pt x="44" y="77"/>
                </a:lnTo>
                <a:lnTo>
                  <a:pt x="45" y="78"/>
                </a:lnTo>
                <a:lnTo>
                  <a:pt x="44" y="80"/>
                </a:lnTo>
                <a:lnTo>
                  <a:pt x="45" y="80"/>
                </a:lnTo>
                <a:lnTo>
                  <a:pt x="47" y="80"/>
                </a:lnTo>
                <a:lnTo>
                  <a:pt x="48" y="79"/>
                </a:lnTo>
                <a:lnTo>
                  <a:pt x="49" y="78"/>
                </a:lnTo>
                <a:lnTo>
                  <a:pt x="51" y="75"/>
                </a:lnTo>
                <a:lnTo>
                  <a:pt x="51" y="74"/>
                </a:lnTo>
                <a:lnTo>
                  <a:pt x="51" y="72"/>
                </a:lnTo>
                <a:lnTo>
                  <a:pt x="52" y="72"/>
                </a:lnTo>
                <a:lnTo>
                  <a:pt x="53" y="72"/>
                </a:lnTo>
                <a:lnTo>
                  <a:pt x="54" y="73"/>
                </a:lnTo>
                <a:lnTo>
                  <a:pt x="54" y="72"/>
                </a:lnTo>
                <a:lnTo>
                  <a:pt x="55" y="72"/>
                </a:lnTo>
                <a:lnTo>
                  <a:pt x="55" y="71"/>
                </a:lnTo>
                <a:lnTo>
                  <a:pt x="55" y="70"/>
                </a:lnTo>
                <a:lnTo>
                  <a:pt x="56" y="70"/>
                </a:lnTo>
                <a:lnTo>
                  <a:pt x="57" y="70"/>
                </a:lnTo>
                <a:lnTo>
                  <a:pt x="57" y="72"/>
                </a:lnTo>
                <a:lnTo>
                  <a:pt x="58" y="72"/>
                </a:lnTo>
                <a:lnTo>
                  <a:pt x="58" y="71"/>
                </a:lnTo>
                <a:lnTo>
                  <a:pt x="59" y="69"/>
                </a:lnTo>
                <a:lnTo>
                  <a:pt x="59" y="68"/>
                </a:lnTo>
                <a:lnTo>
                  <a:pt x="61" y="67"/>
                </a:lnTo>
                <a:lnTo>
                  <a:pt x="62" y="65"/>
                </a:lnTo>
                <a:lnTo>
                  <a:pt x="64" y="68"/>
                </a:lnTo>
                <a:lnTo>
                  <a:pt x="63" y="68"/>
                </a:lnTo>
                <a:lnTo>
                  <a:pt x="64" y="69"/>
                </a:lnTo>
                <a:lnTo>
                  <a:pt x="65" y="72"/>
                </a:lnTo>
                <a:lnTo>
                  <a:pt x="66" y="72"/>
                </a:lnTo>
                <a:lnTo>
                  <a:pt x="67" y="72"/>
                </a:lnTo>
                <a:lnTo>
                  <a:pt x="68" y="71"/>
                </a:lnTo>
                <a:lnTo>
                  <a:pt x="68" y="70"/>
                </a:lnTo>
                <a:lnTo>
                  <a:pt x="69" y="70"/>
                </a:lnTo>
                <a:lnTo>
                  <a:pt x="69" y="68"/>
                </a:lnTo>
                <a:lnTo>
                  <a:pt x="70" y="68"/>
                </a:lnTo>
                <a:lnTo>
                  <a:pt x="70" y="67"/>
                </a:lnTo>
                <a:lnTo>
                  <a:pt x="71" y="68"/>
                </a:lnTo>
                <a:lnTo>
                  <a:pt x="72" y="67"/>
                </a:lnTo>
                <a:lnTo>
                  <a:pt x="73" y="67"/>
                </a:lnTo>
                <a:lnTo>
                  <a:pt x="74" y="66"/>
                </a:lnTo>
                <a:lnTo>
                  <a:pt x="74" y="65"/>
                </a:lnTo>
                <a:lnTo>
                  <a:pt x="75" y="65"/>
                </a:lnTo>
                <a:lnTo>
                  <a:pt x="77" y="64"/>
                </a:lnTo>
                <a:lnTo>
                  <a:pt x="78" y="64"/>
                </a:lnTo>
                <a:lnTo>
                  <a:pt x="79" y="62"/>
                </a:lnTo>
                <a:lnTo>
                  <a:pt x="78" y="62"/>
                </a:lnTo>
                <a:lnTo>
                  <a:pt x="79" y="62"/>
                </a:lnTo>
                <a:lnTo>
                  <a:pt x="78" y="61"/>
                </a:lnTo>
                <a:lnTo>
                  <a:pt x="79" y="60"/>
                </a:lnTo>
                <a:lnTo>
                  <a:pt x="80" y="58"/>
                </a:lnTo>
                <a:lnTo>
                  <a:pt x="82" y="57"/>
                </a:lnTo>
                <a:lnTo>
                  <a:pt x="82" y="56"/>
                </a:lnTo>
                <a:lnTo>
                  <a:pt x="83" y="55"/>
                </a:lnTo>
                <a:lnTo>
                  <a:pt x="83" y="56"/>
                </a:lnTo>
                <a:lnTo>
                  <a:pt x="84" y="56"/>
                </a:lnTo>
                <a:lnTo>
                  <a:pt x="86" y="55"/>
                </a:lnTo>
                <a:lnTo>
                  <a:pt x="86" y="54"/>
                </a:lnTo>
                <a:lnTo>
                  <a:pt x="88" y="53"/>
                </a:lnTo>
                <a:lnTo>
                  <a:pt x="88" y="54"/>
                </a:lnTo>
                <a:lnTo>
                  <a:pt x="89" y="53"/>
                </a:lnTo>
                <a:lnTo>
                  <a:pt x="90" y="52"/>
                </a:lnTo>
                <a:lnTo>
                  <a:pt x="91" y="52"/>
                </a:lnTo>
                <a:lnTo>
                  <a:pt x="91" y="51"/>
                </a:lnTo>
                <a:lnTo>
                  <a:pt x="91" y="50"/>
                </a:lnTo>
                <a:lnTo>
                  <a:pt x="92" y="50"/>
                </a:lnTo>
                <a:lnTo>
                  <a:pt x="93" y="50"/>
                </a:lnTo>
                <a:lnTo>
                  <a:pt x="95" y="50"/>
                </a:lnTo>
                <a:lnTo>
                  <a:pt x="95" y="52"/>
                </a:lnTo>
                <a:lnTo>
                  <a:pt x="94" y="53"/>
                </a:lnTo>
                <a:lnTo>
                  <a:pt x="93" y="55"/>
                </a:lnTo>
                <a:lnTo>
                  <a:pt x="91" y="57"/>
                </a:lnTo>
                <a:lnTo>
                  <a:pt x="91" y="58"/>
                </a:lnTo>
                <a:lnTo>
                  <a:pt x="91" y="59"/>
                </a:lnTo>
                <a:lnTo>
                  <a:pt x="91" y="60"/>
                </a:lnTo>
                <a:lnTo>
                  <a:pt x="93" y="60"/>
                </a:lnTo>
                <a:lnTo>
                  <a:pt x="94" y="60"/>
                </a:lnTo>
                <a:lnTo>
                  <a:pt x="95" y="62"/>
                </a:lnTo>
                <a:lnTo>
                  <a:pt x="96" y="62"/>
                </a:lnTo>
                <a:lnTo>
                  <a:pt x="96" y="61"/>
                </a:lnTo>
                <a:lnTo>
                  <a:pt x="95" y="61"/>
                </a:lnTo>
                <a:lnTo>
                  <a:pt x="95" y="60"/>
                </a:lnTo>
                <a:lnTo>
                  <a:pt x="96" y="60"/>
                </a:lnTo>
                <a:lnTo>
                  <a:pt x="97" y="59"/>
                </a:lnTo>
                <a:lnTo>
                  <a:pt x="97" y="58"/>
                </a:lnTo>
                <a:lnTo>
                  <a:pt x="97" y="56"/>
                </a:lnTo>
                <a:lnTo>
                  <a:pt x="97" y="55"/>
                </a:lnTo>
                <a:lnTo>
                  <a:pt x="98" y="55"/>
                </a:lnTo>
                <a:lnTo>
                  <a:pt x="98" y="54"/>
                </a:lnTo>
                <a:lnTo>
                  <a:pt x="100" y="53"/>
                </a:lnTo>
                <a:lnTo>
                  <a:pt x="101" y="53"/>
                </a:lnTo>
                <a:lnTo>
                  <a:pt x="101" y="52"/>
                </a:lnTo>
                <a:lnTo>
                  <a:pt x="102" y="51"/>
                </a:lnTo>
                <a:lnTo>
                  <a:pt x="103" y="51"/>
                </a:lnTo>
                <a:lnTo>
                  <a:pt x="104" y="51"/>
                </a:lnTo>
                <a:lnTo>
                  <a:pt x="105" y="51"/>
                </a:lnTo>
                <a:lnTo>
                  <a:pt x="106" y="50"/>
                </a:lnTo>
                <a:lnTo>
                  <a:pt x="106" y="49"/>
                </a:lnTo>
                <a:lnTo>
                  <a:pt x="107" y="47"/>
                </a:lnTo>
                <a:lnTo>
                  <a:pt x="108" y="46"/>
                </a:lnTo>
                <a:lnTo>
                  <a:pt x="109" y="46"/>
                </a:lnTo>
                <a:lnTo>
                  <a:pt x="110" y="46"/>
                </a:lnTo>
                <a:lnTo>
                  <a:pt x="111" y="46"/>
                </a:lnTo>
                <a:lnTo>
                  <a:pt x="112" y="46"/>
                </a:lnTo>
                <a:lnTo>
                  <a:pt x="112" y="44"/>
                </a:lnTo>
                <a:lnTo>
                  <a:pt x="113" y="43"/>
                </a:lnTo>
                <a:lnTo>
                  <a:pt x="114" y="42"/>
                </a:lnTo>
                <a:lnTo>
                  <a:pt x="114" y="40"/>
                </a:lnTo>
                <a:lnTo>
                  <a:pt x="115" y="39"/>
                </a:lnTo>
                <a:lnTo>
                  <a:pt x="115" y="37"/>
                </a:lnTo>
                <a:lnTo>
                  <a:pt x="115" y="36"/>
                </a:lnTo>
                <a:lnTo>
                  <a:pt x="114" y="35"/>
                </a:lnTo>
                <a:lnTo>
                  <a:pt x="115" y="35"/>
                </a:lnTo>
                <a:lnTo>
                  <a:pt x="115" y="34"/>
                </a:lnTo>
                <a:lnTo>
                  <a:pt x="115" y="33"/>
                </a:lnTo>
                <a:lnTo>
                  <a:pt x="114" y="33"/>
                </a:lnTo>
                <a:lnTo>
                  <a:pt x="115" y="30"/>
                </a:lnTo>
                <a:lnTo>
                  <a:pt x="115" y="29"/>
                </a:lnTo>
                <a:lnTo>
                  <a:pt x="116" y="29"/>
                </a:lnTo>
                <a:lnTo>
                  <a:pt x="115" y="28"/>
                </a:lnTo>
                <a:lnTo>
                  <a:pt x="116" y="28"/>
                </a:lnTo>
                <a:lnTo>
                  <a:pt x="116" y="26"/>
                </a:lnTo>
                <a:lnTo>
                  <a:pt x="115" y="26"/>
                </a:lnTo>
                <a:lnTo>
                  <a:pt x="114" y="26"/>
                </a:lnTo>
                <a:lnTo>
                  <a:pt x="115" y="23"/>
                </a:lnTo>
                <a:lnTo>
                  <a:pt x="115" y="21"/>
                </a:lnTo>
                <a:lnTo>
                  <a:pt x="115" y="20"/>
                </a:lnTo>
                <a:lnTo>
                  <a:pt x="117" y="20"/>
                </a:lnTo>
                <a:lnTo>
                  <a:pt x="118" y="19"/>
                </a:lnTo>
                <a:lnTo>
                  <a:pt x="118" y="18"/>
                </a:lnTo>
                <a:lnTo>
                  <a:pt x="119" y="18"/>
                </a:lnTo>
                <a:lnTo>
                  <a:pt x="120" y="17"/>
                </a:lnTo>
                <a:lnTo>
                  <a:pt x="122" y="16"/>
                </a:lnTo>
                <a:lnTo>
                  <a:pt x="123" y="16"/>
                </a:lnTo>
                <a:lnTo>
                  <a:pt x="124" y="16"/>
                </a:lnTo>
                <a:lnTo>
                  <a:pt x="126" y="17"/>
                </a:lnTo>
                <a:lnTo>
                  <a:pt x="126" y="16"/>
                </a:lnTo>
                <a:lnTo>
                  <a:pt x="127" y="16"/>
                </a:lnTo>
                <a:lnTo>
                  <a:pt x="128" y="16"/>
                </a:lnTo>
                <a:lnTo>
                  <a:pt x="128" y="17"/>
                </a:lnTo>
                <a:lnTo>
                  <a:pt x="130" y="17"/>
                </a:lnTo>
                <a:lnTo>
                  <a:pt x="131" y="18"/>
                </a:lnTo>
                <a:lnTo>
                  <a:pt x="132" y="17"/>
                </a:lnTo>
                <a:lnTo>
                  <a:pt x="132" y="16"/>
                </a:lnTo>
                <a:lnTo>
                  <a:pt x="134" y="16"/>
                </a:lnTo>
                <a:lnTo>
                  <a:pt x="135" y="17"/>
                </a:lnTo>
                <a:lnTo>
                  <a:pt x="136" y="15"/>
                </a:lnTo>
                <a:lnTo>
                  <a:pt x="137" y="15"/>
                </a:lnTo>
                <a:lnTo>
                  <a:pt x="138" y="16"/>
                </a:lnTo>
                <a:lnTo>
                  <a:pt x="138" y="15"/>
                </a:lnTo>
                <a:lnTo>
                  <a:pt x="138" y="14"/>
                </a:lnTo>
                <a:lnTo>
                  <a:pt x="139" y="14"/>
                </a:lnTo>
                <a:lnTo>
                  <a:pt x="139" y="13"/>
                </a:lnTo>
                <a:lnTo>
                  <a:pt x="141" y="12"/>
                </a:lnTo>
                <a:lnTo>
                  <a:pt x="142" y="13"/>
                </a:lnTo>
                <a:lnTo>
                  <a:pt x="143" y="13"/>
                </a:lnTo>
                <a:lnTo>
                  <a:pt x="143" y="14"/>
                </a:lnTo>
                <a:lnTo>
                  <a:pt x="144" y="13"/>
                </a:lnTo>
                <a:lnTo>
                  <a:pt x="143" y="11"/>
                </a:lnTo>
                <a:lnTo>
                  <a:pt x="144" y="10"/>
                </a:lnTo>
                <a:lnTo>
                  <a:pt x="145" y="10"/>
                </a:lnTo>
                <a:lnTo>
                  <a:pt x="146" y="10"/>
                </a:lnTo>
                <a:lnTo>
                  <a:pt x="146" y="9"/>
                </a:lnTo>
                <a:lnTo>
                  <a:pt x="147" y="8"/>
                </a:lnTo>
                <a:lnTo>
                  <a:pt x="147" y="7"/>
                </a:lnTo>
                <a:lnTo>
                  <a:pt x="148" y="7"/>
                </a:lnTo>
                <a:lnTo>
                  <a:pt x="149" y="7"/>
                </a:lnTo>
                <a:lnTo>
                  <a:pt x="150" y="6"/>
                </a:lnTo>
                <a:lnTo>
                  <a:pt x="151" y="6"/>
                </a:lnTo>
                <a:lnTo>
                  <a:pt x="153" y="6"/>
                </a:lnTo>
                <a:lnTo>
                  <a:pt x="155" y="7"/>
                </a:lnTo>
                <a:lnTo>
                  <a:pt x="156" y="7"/>
                </a:lnTo>
                <a:lnTo>
                  <a:pt x="157" y="6"/>
                </a:lnTo>
                <a:lnTo>
                  <a:pt x="158" y="5"/>
                </a:lnTo>
                <a:lnTo>
                  <a:pt x="159" y="6"/>
                </a:lnTo>
                <a:lnTo>
                  <a:pt x="160" y="6"/>
                </a:lnTo>
                <a:lnTo>
                  <a:pt x="161" y="5"/>
                </a:lnTo>
                <a:lnTo>
                  <a:pt x="161" y="6"/>
                </a:lnTo>
                <a:lnTo>
                  <a:pt x="162" y="4"/>
                </a:lnTo>
                <a:lnTo>
                  <a:pt x="163" y="4"/>
                </a:lnTo>
                <a:lnTo>
                  <a:pt x="163" y="3"/>
                </a:lnTo>
                <a:lnTo>
                  <a:pt x="164" y="2"/>
                </a:lnTo>
                <a:lnTo>
                  <a:pt x="163" y="1"/>
                </a:lnTo>
                <a:lnTo>
                  <a:pt x="163" y="0"/>
                </a:lnTo>
                <a:lnTo>
                  <a:pt x="164" y="0"/>
                </a:lnTo>
                <a:lnTo>
                  <a:pt x="165" y="0"/>
                </a:lnTo>
                <a:lnTo>
                  <a:pt x="169" y="3"/>
                </a:lnTo>
                <a:lnTo>
                  <a:pt x="171" y="4"/>
                </a:lnTo>
                <a:lnTo>
                  <a:pt x="172" y="4"/>
                </a:lnTo>
                <a:lnTo>
                  <a:pt x="177" y="2"/>
                </a:lnTo>
                <a:lnTo>
                  <a:pt x="179" y="2"/>
                </a:lnTo>
                <a:lnTo>
                  <a:pt x="180" y="3"/>
                </a:lnTo>
                <a:lnTo>
                  <a:pt x="181" y="3"/>
                </a:lnTo>
                <a:lnTo>
                  <a:pt x="181" y="4"/>
                </a:lnTo>
                <a:lnTo>
                  <a:pt x="181" y="5"/>
                </a:lnTo>
                <a:lnTo>
                  <a:pt x="182" y="7"/>
                </a:lnTo>
                <a:lnTo>
                  <a:pt x="182" y="8"/>
                </a:lnTo>
                <a:lnTo>
                  <a:pt x="184" y="10"/>
                </a:lnTo>
                <a:lnTo>
                  <a:pt x="185" y="10"/>
                </a:lnTo>
                <a:lnTo>
                  <a:pt x="186" y="12"/>
                </a:lnTo>
                <a:lnTo>
                  <a:pt x="190" y="14"/>
                </a:lnTo>
                <a:lnTo>
                  <a:pt x="192" y="14"/>
                </a:lnTo>
                <a:lnTo>
                  <a:pt x="195" y="13"/>
                </a:lnTo>
                <a:lnTo>
                  <a:pt x="197" y="13"/>
                </a:lnTo>
                <a:lnTo>
                  <a:pt x="202" y="14"/>
                </a:lnTo>
                <a:lnTo>
                  <a:pt x="203" y="14"/>
                </a:lnTo>
                <a:lnTo>
                  <a:pt x="204" y="16"/>
                </a:lnTo>
                <a:lnTo>
                  <a:pt x="210" y="17"/>
                </a:lnTo>
                <a:lnTo>
                  <a:pt x="210" y="18"/>
                </a:lnTo>
                <a:lnTo>
                  <a:pt x="211" y="19"/>
                </a:lnTo>
                <a:lnTo>
                  <a:pt x="212" y="20"/>
                </a:lnTo>
                <a:lnTo>
                  <a:pt x="213" y="22"/>
                </a:lnTo>
                <a:lnTo>
                  <a:pt x="212" y="24"/>
                </a:lnTo>
                <a:lnTo>
                  <a:pt x="210" y="29"/>
                </a:lnTo>
                <a:lnTo>
                  <a:pt x="210" y="36"/>
                </a:lnTo>
                <a:lnTo>
                  <a:pt x="210" y="37"/>
                </a:lnTo>
                <a:lnTo>
                  <a:pt x="208" y="39"/>
                </a:lnTo>
                <a:lnTo>
                  <a:pt x="207" y="39"/>
                </a:lnTo>
                <a:lnTo>
                  <a:pt x="207" y="40"/>
                </a:lnTo>
                <a:lnTo>
                  <a:pt x="205" y="42"/>
                </a:lnTo>
                <a:lnTo>
                  <a:pt x="204" y="44"/>
                </a:lnTo>
                <a:lnTo>
                  <a:pt x="205" y="45"/>
                </a:lnTo>
                <a:lnTo>
                  <a:pt x="205" y="46"/>
                </a:lnTo>
                <a:lnTo>
                  <a:pt x="207" y="46"/>
                </a:lnTo>
                <a:lnTo>
                  <a:pt x="208" y="49"/>
                </a:lnTo>
                <a:lnTo>
                  <a:pt x="209" y="49"/>
                </a:lnTo>
                <a:lnTo>
                  <a:pt x="210" y="49"/>
                </a:lnTo>
                <a:lnTo>
                  <a:pt x="210" y="52"/>
                </a:lnTo>
                <a:lnTo>
                  <a:pt x="211" y="52"/>
                </a:lnTo>
                <a:lnTo>
                  <a:pt x="213" y="53"/>
                </a:lnTo>
                <a:lnTo>
                  <a:pt x="214" y="55"/>
                </a:lnTo>
                <a:lnTo>
                  <a:pt x="216" y="55"/>
                </a:lnTo>
                <a:lnTo>
                  <a:pt x="216" y="56"/>
                </a:lnTo>
                <a:lnTo>
                  <a:pt x="217" y="56"/>
                </a:lnTo>
                <a:lnTo>
                  <a:pt x="218" y="59"/>
                </a:lnTo>
                <a:lnTo>
                  <a:pt x="218" y="60"/>
                </a:lnTo>
                <a:lnTo>
                  <a:pt x="218" y="62"/>
                </a:lnTo>
                <a:lnTo>
                  <a:pt x="221" y="70"/>
                </a:lnTo>
                <a:lnTo>
                  <a:pt x="223" y="75"/>
                </a:lnTo>
                <a:lnTo>
                  <a:pt x="223" y="79"/>
                </a:lnTo>
                <a:lnTo>
                  <a:pt x="224" y="81"/>
                </a:lnTo>
                <a:lnTo>
                  <a:pt x="225" y="82"/>
                </a:lnTo>
                <a:lnTo>
                  <a:pt x="227" y="82"/>
                </a:lnTo>
                <a:lnTo>
                  <a:pt x="228" y="81"/>
                </a:lnTo>
                <a:lnTo>
                  <a:pt x="229" y="82"/>
                </a:lnTo>
                <a:lnTo>
                  <a:pt x="229" y="83"/>
                </a:lnTo>
                <a:lnTo>
                  <a:pt x="228" y="84"/>
                </a:lnTo>
                <a:lnTo>
                  <a:pt x="228" y="85"/>
                </a:lnTo>
                <a:lnTo>
                  <a:pt x="228" y="86"/>
                </a:lnTo>
                <a:lnTo>
                  <a:pt x="228" y="87"/>
                </a:lnTo>
                <a:lnTo>
                  <a:pt x="230" y="88"/>
                </a:lnTo>
                <a:lnTo>
                  <a:pt x="230" y="90"/>
                </a:lnTo>
                <a:lnTo>
                  <a:pt x="230" y="91"/>
                </a:lnTo>
                <a:lnTo>
                  <a:pt x="230" y="93"/>
                </a:lnTo>
                <a:lnTo>
                  <a:pt x="229" y="94"/>
                </a:lnTo>
                <a:lnTo>
                  <a:pt x="227" y="98"/>
                </a:lnTo>
                <a:lnTo>
                  <a:pt x="228" y="100"/>
                </a:lnTo>
                <a:lnTo>
                  <a:pt x="229" y="101"/>
                </a:lnTo>
                <a:lnTo>
                  <a:pt x="230" y="104"/>
                </a:lnTo>
                <a:lnTo>
                  <a:pt x="229" y="104"/>
                </a:lnTo>
                <a:lnTo>
                  <a:pt x="227" y="107"/>
                </a:lnTo>
                <a:lnTo>
                  <a:pt x="224" y="110"/>
                </a:lnTo>
                <a:lnTo>
                  <a:pt x="224" y="112"/>
                </a:lnTo>
                <a:lnTo>
                  <a:pt x="225" y="119"/>
                </a:lnTo>
                <a:lnTo>
                  <a:pt x="224" y="121"/>
                </a:lnTo>
                <a:lnTo>
                  <a:pt x="224" y="124"/>
                </a:lnTo>
                <a:lnTo>
                  <a:pt x="225" y="126"/>
                </a:lnTo>
                <a:lnTo>
                  <a:pt x="225" y="129"/>
                </a:lnTo>
                <a:lnTo>
                  <a:pt x="226" y="130"/>
                </a:lnTo>
                <a:lnTo>
                  <a:pt x="227" y="128"/>
                </a:lnTo>
                <a:lnTo>
                  <a:pt x="229" y="130"/>
                </a:lnTo>
                <a:lnTo>
                  <a:pt x="230" y="131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6"/>
                </a:lnTo>
                <a:lnTo>
                  <a:pt x="229" y="137"/>
                </a:lnTo>
                <a:lnTo>
                  <a:pt x="230" y="139"/>
                </a:lnTo>
                <a:lnTo>
                  <a:pt x="229" y="141"/>
                </a:lnTo>
                <a:lnTo>
                  <a:pt x="230" y="143"/>
                </a:lnTo>
                <a:lnTo>
                  <a:pt x="230" y="146"/>
                </a:lnTo>
                <a:lnTo>
                  <a:pt x="231" y="147"/>
                </a:lnTo>
                <a:lnTo>
                  <a:pt x="232" y="149"/>
                </a:lnTo>
                <a:lnTo>
                  <a:pt x="232" y="151"/>
                </a:lnTo>
                <a:lnTo>
                  <a:pt x="232" y="152"/>
                </a:lnTo>
                <a:lnTo>
                  <a:pt x="232" y="155"/>
                </a:lnTo>
                <a:lnTo>
                  <a:pt x="233" y="156"/>
                </a:lnTo>
                <a:lnTo>
                  <a:pt x="234" y="157"/>
                </a:lnTo>
                <a:lnTo>
                  <a:pt x="236" y="158"/>
                </a:lnTo>
                <a:lnTo>
                  <a:pt x="236" y="159"/>
                </a:lnTo>
                <a:lnTo>
                  <a:pt x="238" y="159"/>
                </a:lnTo>
                <a:lnTo>
                  <a:pt x="239" y="163"/>
                </a:lnTo>
                <a:lnTo>
                  <a:pt x="239" y="164"/>
                </a:lnTo>
                <a:lnTo>
                  <a:pt x="239" y="166"/>
                </a:lnTo>
                <a:lnTo>
                  <a:pt x="239" y="167"/>
                </a:lnTo>
                <a:lnTo>
                  <a:pt x="239" y="168"/>
                </a:lnTo>
                <a:lnTo>
                  <a:pt x="239" y="169"/>
                </a:lnTo>
                <a:lnTo>
                  <a:pt x="242" y="171"/>
                </a:lnTo>
                <a:lnTo>
                  <a:pt x="242" y="172"/>
                </a:lnTo>
                <a:lnTo>
                  <a:pt x="243" y="173"/>
                </a:lnTo>
                <a:lnTo>
                  <a:pt x="244" y="174"/>
                </a:lnTo>
                <a:lnTo>
                  <a:pt x="244" y="175"/>
                </a:lnTo>
                <a:lnTo>
                  <a:pt x="245" y="175"/>
                </a:lnTo>
                <a:lnTo>
                  <a:pt x="244" y="175"/>
                </a:lnTo>
                <a:lnTo>
                  <a:pt x="244" y="177"/>
                </a:lnTo>
                <a:lnTo>
                  <a:pt x="244" y="178"/>
                </a:lnTo>
                <a:lnTo>
                  <a:pt x="244" y="180"/>
                </a:lnTo>
                <a:lnTo>
                  <a:pt x="245" y="180"/>
                </a:lnTo>
                <a:lnTo>
                  <a:pt x="245" y="181"/>
                </a:lnTo>
                <a:lnTo>
                  <a:pt x="244" y="182"/>
                </a:lnTo>
                <a:lnTo>
                  <a:pt x="244" y="183"/>
                </a:lnTo>
                <a:lnTo>
                  <a:pt x="244" y="184"/>
                </a:lnTo>
                <a:lnTo>
                  <a:pt x="245" y="184"/>
                </a:lnTo>
                <a:lnTo>
                  <a:pt x="245" y="185"/>
                </a:lnTo>
                <a:lnTo>
                  <a:pt x="246" y="185"/>
                </a:lnTo>
                <a:lnTo>
                  <a:pt x="247" y="185"/>
                </a:lnTo>
                <a:lnTo>
                  <a:pt x="249" y="185"/>
                </a:lnTo>
                <a:lnTo>
                  <a:pt x="248" y="186"/>
                </a:lnTo>
                <a:lnTo>
                  <a:pt x="248" y="188"/>
                </a:lnTo>
                <a:lnTo>
                  <a:pt x="247" y="188"/>
                </a:lnTo>
                <a:lnTo>
                  <a:pt x="247" y="189"/>
                </a:lnTo>
                <a:lnTo>
                  <a:pt x="247" y="190"/>
                </a:lnTo>
                <a:lnTo>
                  <a:pt x="247" y="191"/>
                </a:lnTo>
                <a:lnTo>
                  <a:pt x="246" y="191"/>
                </a:lnTo>
                <a:lnTo>
                  <a:pt x="246" y="193"/>
                </a:lnTo>
                <a:lnTo>
                  <a:pt x="244" y="193"/>
                </a:lnTo>
                <a:lnTo>
                  <a:pt x="244" y="194"/>
                </a:lnTo>
                <a:lnTo>
                  <a:pt x="242" y="194"/>
                </a:lnTo>
                <a:lnTo>
                  <a:pt x="242" y="195"/>
                </a:lnTo>
                <a:lnTo>
                  <a:pt x="243" y="196"/>
                </a:lnTo>
                <a:lnTo>
                  <a:pt x="242" y="197"/>
                </a:lnTo>
                <a:lnTo>
                  <a:pt x="242" y="198"/>
                </a:lnTo>
                <a:lnTo>
                  <a:pt x="241" y="198"/>
                </a:lnTo>
                <a:lnTo>
                  <a:pt x="240" y="199"/>
                </a:lnTo>
                <a:lnTo>
                  <a:pt x="241" y="201"/>
                </a:lnTo>
                <a:lnTo>
                  <a:pt x="240" y="201"/>
                </a:lnTo>
                <a:lnTo>
                  <a:pt x="239" y="202"/>
                </a:lnTo>
                <a:lnTo>
                  <a:pt x="240" y="203"/>
                </a:lnTo>
                <a:lnTo>
                  <a:pt x="240" y="204"/>
                </a:lnTo>
                <a:lnTo>
                  <a:pt x="241" y="204"/>
                </a:lnTo>
                <a:lnTo>
                  <a:pt x="242" y="205"/>
                </a:lnTo>
                <a:lnTo>
                  <a:pt x="242" y="206"/>
                </a:lnTo>
                <a:lnTo>
                  <a:pt x="241" y="206"/>
                </a:lnTo>
                <a:lnTo>
                  <a:pt x="241" y="207"/>
                </a:lnTo>
                <a:lnTo>
                  <a:pt x="242" y="207"/>
                </a:lnTo>
                <a:lnTo>
                  <a:pt x="242" y="208"/>
                </a:lnTo>
                <a:lnTo>
                  <a:pt x="242" y="209"/>
                </a:lnTo>
                <a:lnTo>
                  <a:pt x="241" y="209"/>
                </a:lnTo>
                <a:lnTo>
                  <a:pt x="240" y="210"/>
                </a:lnTo>
                <a:lnTo>
                  <a:pt x="239" y="210"/>
                </a:lnTo>
                <a:lnTo>
                  <a:pt x="239" y="211"/>
                </a:lnTo>
                <a:lnTo>
                  <a:pt x="238" y="211"/>
                </a:lnTo>
                <a:lnTo>
                  <a:pt x="237" y="211"/>
                </a:lnTo>
                <a:lnTo>
                  <a:pt x="236" y="211"/>
                </a:lnTo>
                <a:lnTo>
                  <a:pt x="236" y="212"/>
                </a:lnTo>
                <a:lnTo>
                  <a:pt x="236" y="213"/>
                </a:lnTo>
                <a:lnTo>
                  <a:pt x="236" y="214"/>
                </a:lnTo>
                <a:lnTo>
                  <a:pt x="235" y="213"/>
                </a:lnTo>
                <a:lnTo>
                  <a:pt x="234" y="214"/>
                </a:lnTo>
                <a:lnTo>
                  <a:pt x="233" y="214"/>
                </a:lnTo>
                <a:lnTo>
                  <a:pt x="233" y="213"/>
                </a:lnTo>
                <a:lnTo>
                  <a:pt x="232" y="213"/>
                </a:lnTo>
                <a:lnTo>
                  <a:pt x="232" y="212"/>
                </a:lnTo>
                <a:lnTo>
                  <a:pt x="230" y="212"/>
                </a:lnTo>
                <a:lnTo>
                  <a:pt x="229" y="212"/>
                </a:lnTo>
                <a:lnTo>
                  <a:pt x="227" y="211"/>
                </a:lnTo>
                <a:lnTo>
                  <a:pt x="227" y="212"/>
                </a:lnTo>
                <a:lnTo>
                  <a:pt x="227" y="213"/>
                </a:lnTo>
                <a:lnTo>
                  <a:pt x="226" y="214"/>
                </a:lnTo>
                <a:lnTo>
                  <a:pt x="226" y="215"/>
                </a:lnTo>
                <a:lnTo>
                  <a:pt x="227" y="215"/>
                </a:lnTo>
                <a:lnTo>
                  <a:pt x="227" y="217"/>
                </a:lnTo>
                <a:lnTo>
                  <a:pt x="226" y="217"/>
                </a:lnTo>
                <a:lnTo>
                  <a:pt x="227" y="219"/>
                </a:lnTo>
                <a:lnTo>
                  <a:pt x="228" y="220"/>
                </a:lnTo>
                <a:lnTo>
                  <a:pt x="229" y="219"/>
                </a:lnTo>
                <a:lnTo>
                  <a:pt x="230" y="220"/>
                </a:lnTo>
                <a:lnTo>
                  <a:pt x="231" y="220"/>
                </a:lnTo>
                <a:lnTo>
                  <a:pt x="232" y="221"/>
                </a:lnTo>
                <a:lnTo>
                  <a:pt x="234" y="221"/>
                </a:lnTo>
                <a:lnTo>
                  <a:pt x="234" y="222"/>
                </a:lnTo>
                <a:lnTo>
                  <a:pt x="236" y="223"/>
                </a:lnTo>
                <a:lnTo>
                  <a:pt x="235" y="224"/>
                </a:lnTo>
                <a:lnTo>
                  <a:pt x="236" y="224"/>
                </a:lnTo>
                <a:lnTo>
                  <a:pt x="236" y="225"/>
                </a:lnTo>
                <a:lnTo>
                  <a:pt x="236" y="226"/>
                </a:lnTo>
                <a:lnTo>
                  <a:pt x="237" y="226"/>
                </a:lnTo>
                <a:lnTo>
                  <a:pt x="238" y="227"/>
                </a:lnTo>
                <a:lnTo>
                  <a:pt x="239" y="228"/>
                </a:lnTo>
                <a:lnTo>
                  <a:pt x="240" y="230"/>
                </a:lnTo>
                <a:lnTo>
                  <a:pt x="241" y="230"/>
                </a:lnTo>
                <a:lnTo>
                  <a:pt x="242" y="231"/>
                </a:lnTo>
                <a:lnTo>
                  <a:pt x="242" y="230"/>
                </a:lnTo>
                <a:lnTo>
                  <a:pt x="243" y="231"/>
                </a:lnTo>
                <a:lnTo>
                  <a:pt x="244" y="233"/>
                </a:lnTo>
                <a:lnTo>
                  <a:pt x="246" y="233"/>
                </a:lnTo>
                <a:lnTo>
                  <a:pt x="247" y="233"/>
                </a:lnTo>
                <a:lnTo>
                  <a:pt x="248" y="235"/>
                </a:lnTo>
                <a:lnTo>
                  <a:pt x="250" y="235"/>
                </a:lnTo>
                <a:lnTo>
                  <a:pt x="250" y="236"/>
                </a:lnTo>
                <a:lnTo>
                  <a:pt x="251" y="237"/>
                </a:lnTo>
                <a:lnTo>
                  <a:pt x="252" y="237"/>
                </a:lnTo>
                <a:lnTo>
                  <a:pt x="253" y="237"/>
                </a:lnTo>
                <a:lnTo>
                  <a:pt x="254" y="239"/>
                </a:lnTo>
                <a:lnTo>
                  <a:pt x="253" y="240"/>
                </a:lnTo>
                <a:lnTo>
                  <a:pt x="254" y="241"/>
                </a:lnTo>
                <a:lnTo>
                  <a:pt x="255" y="241"/>
                </a:lnTo>
                <a:lnTo>
                  <a:pt x="255" y="242"/>
                </a:lnTo>
                <a:lnTo>
                  <a:pt x="256" y="242"/>
                </a:lnTo>
                <a:lnTo>
                  <a:pt x="257" y="242"/>
                </a:lnTo>
                <a:lnTo>
                  <a:pt x="258" y="242"/>
                </a:lnTo>
                <a:lnTo>
                  <a:pt x="259" y="243"/>
                </a:lnTo>
                <a:lnTo>
                  <a:pt x="261" y="245"/>
                </a:lnTo>
                <a:lnTo>
                  <a:pt x="262" y="246"/>
                </a:lnTo>
                <a:lnTo>
                  <a:pt x="263" y="249"/>
                </a:lnTo>
                <a:lnTo>
                  <a:pt x="263" y="250"/>
                </a:lnTo>
                <a:lnTo>
                  <a:pt x="265" y="253"/>
                </a:lnTo>
                <a:lnTo>
                  <a:pt x="265" y="254"/>
                </a:lnTo>
                <a:lnTo>
                  <a:pt x="266" y="256"/>
                </a:lnTo>
                <a:lnTo>
                  <a:pt x="268" y="259"/>
                </a:lnTo>
                <a:lnTo>
                  <a:pt x="268" y="260"/>
                </a:lnTo>
                <a:lnTo>
                  <a:pt x="269" y="262"/>
                </a:lnTo>
                <a:lnTo>
                  <a:pt x="270" y="263"/>
                </a:lnTo>
                <a:lnTo>
                  <a:pt x="271" y="264"/>
                </a:lnTo>
                <a:lnTo>
                  <a:pt x="273" y="264"/>
                </a:lnTo>
                <a:lnTo>
                  <a:pt x="274" y="264"/>
                </a:lnTo>
                <a:lnTo>
                  <a:pt x="275" y="264"/>
                </a:lnTo>
                <a:lnTo>
                  <a:pt x="276" y="262"/>
                </a:lnTo>
                <a:lnTo>
                  <a:pt x="277" y="262"/>
                </a:lnTo>
                <a:lnTo>
                  <a:pt x="279" y="262"/>
                </a:lnTo>
                <a:lnTo>
                  <a:pt x="281" y="263"/>
                </a:lnTo>
                <a:lnTo>
                  <a:pt x="282" y="265"/>
                </a:lnTo>
                <a:lnTo>
                  <a:pt x="286" y="266"/>
                </a:lnTo>
                <a:lnTo>
                  <a:pt x="288" y="266"/>
                </a:lnTo>
                <a:lnTo>
                  <a:pt x="291" y="267"/>
                </a:lnTo>
                <a:lnTo>
                  <a:pt x="293" y="269"/>
                </a:lnTo>
                <a:lnTo>
                  <a:pt x="294" y="271"/>
                </a:lnTo>
                <a:lnTo>
                  <a:pt x="294" y="273"/>
                </a:lnTo>
                <a:lnTo>
                  <a:pt x="298" y="277"/>
                </a:lnTo>
                <a:lnTo>
                  <a:pt x="299" y="277"/>
                </a:lnTo>
                <a:lnTo>
                  <a:pt x="299" y="275"/>
                </a:lnTo>
                <a:lnTo>
                  <a:pt x="299" y="274"/>
                </a:lnTo>
                <a:lnTo>
                  <a:pt x="299" y="273"/>
                </a:lnTo>
                <a:lnTo>
                  <a:pt x="299" y="272"/>
                </a:lnTo>
                <a:lnTo>
                  <a:pt x="296" y="272"/>
                </a:lnTo>
                <a:lnTo>
                  <a:pt x="295" y="269"/>
                </a:lnTo>
                <a:lnTo>
                  <a:pt x="295" y="267"/>
                </a:lnTo>
                <a:lnTo>
                  <a:pt x="295" y="266"/>
                </a:lnTo>
                <a:lnTo>
                  <a:pt x="294" y="266"/>
                </a:lnTo>
                <a:lnTo>
                  <a:pt x="293" y="266"/>
                </a:lnTo>
                <a:lnTo>
                  <a:pt x="292" y="265"/>
                </a:lnTo>
                <a:lnTo>
                  <a:pt x="290" y="264"/>
                </a:lnTo>
                <a:lnTo>
                  <a:pt x="289" y="263"/>
                </a:lnTo>
                <a:lnTo>
                  <a:pt x="291" y="262"/>
                </a:lnTo>
                <a:lnTo>
                  <a:pt x="291" y="261"/>
                </a:lnTo>
                <a:lnTo>
                  <a:pt x="292" y="260"/>
                </a:lnTo>
                <a:lnTo>
                  <a:pt x="291" y="259"/>
                </a:lnTo>
                <a:lnTo>
                  <a:pt x="290" y="257"/>
                </a:lnTo>
                <a:lnTo>
                  <a:pt x="288" y="256"/>
                </a:lnTo>
                <a:lnTo>
                  <a:pt x="290" y="255"/>
                </a:lnTo>
                <a:lnTo>
                  <a:pt x="290" y="253"/>
                </a:lnTo>
                <a:lnTo>
                  <a:pt x="291" y="251"/>
                </a:lnTo>
                <a:lnTo>
                  <a:pt x="291" y="249"/>
                </a:lnTo>
                <a:lnTo>
                  <a:pt x="292" y="249"/>
                </a:lnTo>
                <a:lnTo>
                  <a:pt x="293" y="248"/>
                </a:lnTo>
                <a:lnTo>
                  <a:pt x="292" y="246"/>
                </a:lnTo>
                <a:lnTo>
                  <a:pt x="293" y="245"/>
                </a:lnTo>
                <a:lnTo>
                  <a:pt x="293" y="244"/>
                </a:lnTo>
                <a:lnTo>
                  <a:pt x="293" y="243"/>
                </a:lnTo>
                <a:lnTo>
                  <a:pt x="292" y="243"/>
                </a:lnTo>
                <a:lnTo>
                  <a:pt x="293" y="242"/>
                </a:lnTo>
                <a:lnTo>
                  <a:pt x="292" y="241"/>
                </a:lnTo>
                <a:lnTo>
                  <a:pt x="292" y="240"/>
                </a:lnTo>
                <a:lnTo>
                  <a:pt x="293" y="240"/>
                </a:lnTo>
                <a:lnTo>
                  <a:pt x="294" y="240"/>
                </a:lnTo>
                <a:lnTo>
                  <a:pt x="294" y="237"/>
                </a:lnTo>
                <a:lnTo>
                  <a:pt x="294" y="236"/>
                </a:lnTo>
                <a:lnTo>
                  <a:pt x="294" y="235"/>
                </a:lnTo>
                <a:lnTo>
                  <a:pt x="294" y="233"/>
                </a:lnTo>
                <a:lnTo>
                  <a:pt x="292" y="233"/>
                </a:lnTo>
                <a:lnTo>
                  <a:pt x="292" y="231"/>
                </a:lnTo>
                <a:lnTo>
                  <a:pt x="291" y="230"/>
                </a:lnTo>
                <a:lnTo>
                  <a:pt x="292" y="230"/>
                </a:lnTo>
                <a:lnTo>
                  <a:pt x="292" y="228"/>
                </a:lnTo>
                <a:lnTo>
                  <a:pt x="294" y="227"/>
                </a:lnTo>
                <a:lnTo>
                  <a:pt x="294" y="225"/>
                </a:lnTo>
                <a:lnTo>
                  <a:pt x="294" y="224"/>
                </a:lnTo>
                <a:lnTo>
                  <a:pt x="294" y="223"/>
                </a:lnTo>
                <a:lnTo>
                  <a:pt x="294" y="220"/>
                </a:lnTo>
                <a:lnTo>
                  <a:pt x="294" y="219"/>
                </a:lnTo>
                <a:lnTo>
                  <a:pt x="295" y="217"/>
                </a:lnTo>
                <a:lnTo>
                  <a:pt x="296" y="216"/>
                </a:lnTo>
                <a:lnTo>
                  <a:pt x="299" y="214"/>
                </a:lnTo>
                <a:lnTo>
                  <a:pt x="299" y="213"/>
                </a:lnTo>
                <a:lnTo>
                  <a:pt x="299" y="211"/>
                </a:lnTo>
                <a:lnTo>
                  <a:pt x="300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09"/>
                </a:lnTo>
                <a:lnTo>
                  <a:pt x="302" y="208"/>
                </a:lnTo>
                <a:lnTo>
                  <a:pt x="304" y="207"/>
                </a:lnTo>
                <a:lnTo>
                  <a:pt x="305" y="207"/>
                </a:lnTo>
                <a:lnTo>
                  <a:pt x="307" y="206"/>
                </a:lnTo>
                <a:lnTo>
                  <a:pt x="308" y="205"/>
                </a:lnTo>
                <a:lnTo>
                  <a:pt x="310" y="205"/>
                </a:lnTo>
                <a:lnTo>
                  <a:pt x="312" y="204"/>
                </a:lnTo>
                <a:lnTo>
                  <a:pt x="313" y="204"/>
                </a:lnTo>
                <a:lnTo>
                  <a:pt x="314" y="204"/>
                </a:lnTo>
                <a:lnTo>
                  <a:pt x="317" y="203"/>
                </a:lnTo>
                <a:lnTo>
                  <a:pt x="317" y="202"/>
                </a:lnTo>
                <a:lnTo>
                  <a:pt x="317" y="201"/>
                </a:lnTo>
                <a:lnTo>
                  <a:pt x="318" y="201"/>
                </a:lnTo>
                <a:lnTo>
                  <a:pt x="317" y="200"/>
                </a:lnTo>
                <a:lnTo>
                  <a:pt x="317" y="198"/>
                </a:lnTo>
                <a:lnTo>
                  <a:pt x="318" y="198"/>
                </a:lnTo>
                <a:lnTo>
                  <a:pt x="319" y="198"/>
                </a:lnTo>
                <a:lnTo>
                  <a:pt x="321" y="198"/>
                </a:lnTo>
                <a:lnTo>
                  <a:pt x="322" y="199"/>
                </a:lnTo>
                <a:lnTo>
                  <a:pt x="322" y="198"/>
                </a:lnTo>
                <a:lnTo>
                  <a:pt x="324" y="198"/>
                </a:lnTo>
                <a:lnTo>
                  <a:pt x="325" y="198"/>
                </a:lnTo>
                <a:lnTo>
                  <a:pt x="326" y="198"/>
                </a:lnTo>
                <a:lnTo>
                  <a:pt x="327" y="198"/>
                </a:lnTo>
                <a:lnTo>
                  <a:pt x="328" y="199"/>
                </a:lnTo>
                <a:lnTo>
                  <a:pt x="329" y="201"/>
                </a:lnTo>
                <a:lnTo>
                  <a:pt x="330" y="201"/>
                </a:lnTo>
                <a:lnTo>
                  <a:pt x="331" y="201"/>
                </a:lnTo>
                <a:lnTo>
                  <a:pt x="333" y="202"/>
                </a:lnTo>
                <a:lnTo>
                  <a:pt x="335" y="203"/>
                </a:lnTo>
                <a:lnTo>
                  <a:pt x="336" y="202"/>
                </a:lnTo>
                <a:lnTo>
                  <a:pt x="337" y="202"/>
                </a:lnTo>
                <a:lnTo>
                  <a:pt x="338" y="202"/>
                </a:lnTo>
                <a:lnTo>
                  <a:pt x="339" y="202"/>
                </a:lnTo>
                <a:lnTo>
                  <a:pt x="340" y="204"/>
                </a:lnTo>
                <a:lnTo>
                  <a:pt x="340" y="206"/>
                </a:lnTo>
                <a:lnTo>
                  <a:pt x="340" y="207"/>
                </a:lnTo>
                <a:lnTo>
                  <a:pt x="342" y="209"/>
                </a:lnTo>
                <a:lnTo>
                  <a:pt x="343" y="208"/>
                </a:lnTo>
                <a:lnTo>
                  <a:pt x="343" y="209"/>
                </a:lnTo>
                <a:lnTo>
                  <a:pt x="344" y="209"/>
                </a:lnTo>
                <a:lnTo>
                  <a:pt x="344" y="210"/>
                </a:lnTo>
                <a:lnTo>
                  <a:pt x="344" y="211"/>
                </a:lnTo>
                <a:lnTo>
                  <a:pt x="344" y="212"/>
                </a:lnTo>
                <a:lnTo>
                  <a:pt x="346" y="212"/>
                </a:lnTo>
                <a:lnTo>
                  <a:pt x="348" y="213"/>
                </a:lnTo>
                <a:lnTo>
                  <a:pt x="348" y="215"/>
                </a:lnTo>
                <a:lnTo>
                  <a:pt x="348" y="216"/>
                </a:lnTo>
                <a:lnTo>
                  <a:pt x="349" y="217"/>
                </a:lnTo>
                <a:lnTo>
                  <a:pt x="350" y="217"/>
                </a:lnTo>
                <a:lnTo>
                  <a:pt x="350" y="218"/>
                </a:lnTo>
                <a:lnTo>
                  <a:pt x="349" y="219"/>
                </a:lnTo>
                <a:lnTo>
                  <a:pt x="349" y="220"/>
                </a:lnTo>
                <a:lnTo>
                  <a:pt x="351" y="220"/>
                </a:lnTo>
                <a:lnTo>
                  <a:pt x="351" y="221"/>
                </a:lnTo>
                <a:lnTo>
                  <a:pt x="351" y="222"/>
                </a:lnTo>
                <a:lnTo>
                  <a:pt x="351" y="223"/>
                </a:lnTo>
                <a:lnTo>
                  <a:pt x="351" y="224"/>
                </a:lnTo>
                <a:lnTo>
                  <a:pt x="352" y="224"/>
                </a:lnTo>
                <a:lnTo>
                  <a:pt x="354" y="225"/>
                </a:lnTo>
                <a:lnTo>
                  <a:pt x="357" y="225"/>
                </a:lnTo>
                <a:lnTo>
                  <a:pt x="357" y="226"/>
                </a:lnTo>
                <a:lnTo>
                  <a:pt x="357" y="227"/>
                </a:lnTo>
                <a:lnTo>
                  <a:pt x="358" y="226"/>
                </a:lnTo>
                <a:lnTo>
                  <a:pt x="359" y="226"/>
                </a:lnTo>
                <a:lnTo>
                  <a:pt x="360" y="225"/>
                </a:lnTo>
                <a:lnTo>
                  <a:pt x="360" y="224"/>
                </a:lnTo>
                <a:lnTo>
                  <a:pt x="361" y="225"/>
                </a:lnTo>
                <a:lnTo>
                  <a:pt x="362" y="225"/>
                </a:lnTo>
                <a:lnTo>
                  <a:pt x="363" y="224"/>
                </a:lnTo>
                <a:lnTo>
                  <a:pt x="365" y="224"/>
                </a:lnTo>
                <a:lnTo>
                  <a:pt x="365" y="225"/>
                </a:lnTo>
                <a:lnTo>
                  <a:pt x="366" y="225"/>
                </a:lnTo>
                <a:lnTo>
                  <a:pt x="366" y="226"/>
                </a:lnTo>
                <a:lnTo>
                  <a:pt x="369" y="224"/>
                </a:lnTo>
                <a:lnTo>
                  <a:pt x="369" y="223"/>
                </a:lnTo>
                <a:lnTo>
                  <a:pt x="367" y="223"/>
                </a:lnTo>
                <a:lnTo>
                  <a:pt x="369" y="221"/>
                </a:lnTo>
                <a:lnTo>
                  <a:pt x="369" y="222"/>
                </a:lnTo>
                <a:lnTo>
                  <a:pt x="369" y="221"/>
                </a:lnTo>
                <a:lnTo>
                  <a:pt x="369" y="220"/>
                </a:lnTo>
                <a:lnTo>
                  <a:pt x="369" y="219"/>
                </a:lnTo>
                <a:lnTo>
                  <a:pt x="370" y="218"/>
                </a:lnTo>
                <a:lnTo>
                  <a:pt x="372" y="217"/>
                </a:lnTo>
                <a:lnTo>
                  <a:pt x="372" y="218"/>
                </a:lnTo>
                <a:lnTo>
                  <a:pt x="374" y="218"/>
                </a:lnTo>
                <a:lnTo>
                  <a:pt x="374" y="217"/>
                </a:lnTo>
                <a:lnTo>
                  <a:pt x="376" y="217"/>
                </a:lnTo>
                <a:lnTo>
                  <a:pt x="377" y="217"/>
                </a:lnTo>
                <a:lnTo>
                  <a:pt x="377" y="216"/>
                </a:lnTo>
                <a:lnTo>
                  <a:pt x="379" y="216"/>
                </a:lnTo>
                <a:lnTo>
                  <a:pt x="380" y="216"/>
                </a:lnTo>
                <a:lnTo>
                  <a:pt x="382" y="214"/>
                </a:lnTo>
                <a:lnTo>
                  <a:pt x="383" y="214"/>
                </a:lnTo>
                <a:lnTo>
                  <a:pt x="383" y="212"/>
                </a:lnTo>
                <a:lnTo>
                  <a:pt x="383" y="211"/>
                </a:lnTo>
                <a:lnTo>
                  <a:pt x="382" y="210"/>
                </a:lnTo>
                <a:lnTo>
                  <a:pt x="382" y="208"/>
                </a:lnTo>
                <a:lnTo>
                  <a:pt x="381" y="208"/>
                </a:lnTo>
                <a:lnTo>
                  <a:pt x="380" y="207"/>
                </a:lnTo>
                <a:lnTo>
                  <a:pt x="379" y="206"/>
                </a:lnTo>
                <a:lnTo>
                  <a:pt x="378" y="205"/>
                </a:lnTo>
                <a:lnTo>
                  <a:pt x="378" y="204"/>
                </a:lnTo>
                <a:lnTo>
                  <a:pt x="377" y="204"/>
                </a:lnTo>
                <a:lnTo>
                  <a:pt x="377" y="202"/>
                </a:lnTo>
                <a:lnTo>
                  <a:pt x="376" y="202"/>
                </a:lnTo>
                <a:lnTo>
                  <a:pt x="376" y="201"/>
                </a:lnTo>
                <a:lnTo>
                  <a:pt x="376" y="199"/>
                </a:lnTo>
                <a:lnTo>
                  <a:pt x="377" y="198"/>
                </a:lnTo>
                <a:lnTo>
                  <a:pt x="377" y="197"/>
                </a:lnTo>
                <a:lnTo>
                  <a:pt x="377" y="196"/>
                </a:lnTo>
                <a:lnTo>
                  <a:pt x="380" y="194"/>
                </a:lnTo>
                <a:lnTo>
                  <a:pt x="380" y="193"/>
                </a:lnTo>
                <a:lnTo>
                  <a:pt x="380" y="192"/>
                </a:lnTo>
                <a:lnTo>
                  <a:pt x="380" y="191"/>
                </a:lnTo>
                <a:lnTo>
                  <a:pt x="380" y="190"/>
                </a:lnTo>
                <a:lnTo>
                  <a:pt x="381" y="189"/>
                </a:lnTo>
                <a:lnTo>
                  <a:pt x="381" y="188"/>
                </a:lnTo>
                <a:lnTo>
                  <a:pt x="382" y="188"/>
                </a:lnTo>
                <a:lnTo>
                  <a:pt x="381" y="186"/>
                </a:lnTo>
                <a:lnTo>
                  <a:pt x="382" y="185"/>
                </a:lnTo>
                <a:lnTo>
                  <a:pt x="383" y="185"/>
                </a:lnTo>
                <a:lnTo>
                  <a:pt x="383" y="184"/>
                </a:lnTo>
                <a:lnTo>
                  <a:pt x="383" y="183"/>
                </a:lnTo>
                <a:lnTo>
                  <a:pt x="383" y="181"/>
                </a:lnTo>
                <a:lnTo>
                  <a:pt x="383" y="180"/>
                </a:lnTo>
                <a:lnTo>
                  <a:pt x="383" y="178"/>
                </a:lnTo>
                <a:lnTo>
                  <a:pt x="383" y="177"/>
                </a:lnTo>
                <a:lnTo>
                  <a:pt x="383" y="176"/>
                </a:lnTo>
                <a:lnTo>
                  <a:pt x="384" y="177"/>
                </a:lnTo>
                <a:lnTo>
                  <a:pt x="385" y="176"/>
                </a:lnTo>
                <a:lnTo>
                  <a:pt x="386" y="175"/>
                </a:lnTo>
                <a:lnTo>
                  <a:pt x="386" y="174"/>
                </a:lnTo>
                <a:lnTo>
                  <a:pt x="386" y="175"/>
                </a:lnTo>
                <a:lnTo>
                  <a:pt x="386" y="174"/>
                </a:lnTo>
                <a:lnTo>
                  <a:pt x="388" y="172"/>
                </a:lnTo>
                <a:lnTo>
                  <a:pt x="389" y="172"/>
                </a:lnTo>
                <a:lnTo>
                  <a:pt x="388" y="171"/>
                </a:lnTo>
                <a:lnTo>
                  <a:pt x="389" y="170"/>
                </a:lnTo>
                <a:lnTo>
                  <a:pt x="388" y="169"/>
                </a:lnTo>
                <a:lnTo>
                  <a:pt x="389" y="168"/>
                </a:lnTo>
                <a:lnTo>
                  <a:pt x="390" y="166"/>
                </a:lnTo>
                <a:lnTo>
                  <a:pt x="390" y="164"/>
                </a:lnTo>
                <a:lnTo>
                  <a:pt x="392" y="162"/>
                </a:lnTo>
                <a:lnTo>
                  <a:pt x="393" y="160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5" y="156"/>
                </a:lnTo>
                <a:lnTo>
                  <a:pt x="395" y="155"/>
                </a:lnTo>
                <a:lnTo>
                  <a:pt x="395" y="154"/>
                </a:lnTo>
                <a:lnTo>
                  <a:pt x="396" y="152"/>
                </a:lnTo>
                <a:lnTo>
                  <a:pt x="398" y="151"/>
                </a:lnTo>
                <a:lnTo>
                  <a:pt x="399" y="150"/>
                </a:lnTo>
                <a:lnTo>
                  <a:pt x="400" y="149"/>
                </a:lnTo>
                <a:lnTo>
                  <a:pt x="401" y="145"/>
                </a:lnTo>
                <a:lnTo>
                  <a:pt x="402" y="143"/>
                </a:lnTo>
                <a:lnTo>
                  <a:pt x="445" y="143"/>
                </a:lnTo>
                <a:lnTo>
                  <a:pt x="462" y="143"/>
                </a:lnTo>
                <a:lnTo>
                  <a:pt x="483" y="143"/>
                </a:lnTo>
                <a:lnTo>
                  <a:pt x="483" y="162"/>
                </a:lnTo>
                <a:lnTo>
                  <a:pt x="484" y="164"/>
                </a:lnTo>
                <a:lnTo>
                  <a:pt x="484" y="165"/>
                </a:lnTo>
                <a:lnTo>
                  <a:pt x="484" y="166"/>
                </a:lnTo>
                <a:lnTo>
                  <a:pt x="485" y="167"/>
                </a:lnTo>
                <a:lnTo>
                  <a:pt x="485" y="172"/>
                </a:lnTo>
                <a:lnTo>
                  <a:pt x="485" y="173"/>
                </a:lnTo>
                <a:lnTo>
                  <a:pt x="484" y="176"/>
                </a:lnTo>
                <a:lnTo>
                  <a:pt x="484" y="178"/>
                </a:lnTo>
                <a:lnTo>
                  <a:pt x="484" y="181"/>
                </a:lnTo>
                <a:lnTo>
                  <a:pt x="485" y="181"/>
                </a:lnTo>
                <a:lnTo>
                  <a:pt x="485" y="182"/>
                </a:lnTo>
                <a:lnTo>
                  <a:pt x="484" y="182"/>
                </a:lnTo>
                <a:lnTo>
                  <a:pt x="484" y="183"/>
                </a:lnTo>
                <a:lnTo>
                  <a:pt x="484" y="187"/>
                </a:lnTo>
                <a:lnTo>
                  <a:pt x="487" y="188"/>
                </a:lnTo>
                <a:lnTo>
                  <a:pt x="488" y="189"/>
                </a:lnTo>
                <a:lnTo>
                  <a:pt x="490" y="189"/>
                </a:lnTo>
                <a:lnTo>
                  <a:pt x="490" y="190"/>
                </a:lnTo>
                <a:lnTo>
                  <a:pt x="491" y="190"/>
                </a:lnTo>
                <a:lnTo>
                  <a:pt x="492" y="191"/>
                </a:lnTo>
                <a:lnTo>
                  <a:pt x="494" y="192"/>
                </a:lnTo>
                <a:lnTo>
                  <a:pt x="494" y="193"/>
                </a:lnTo>
                <a:lnTo>
                  <a:pt x="495" y="193"/>
                </a:lnTo>
                <a:lnTo>
                  <a:pt x="495" y="194"/>
                </a:lnTo>
                <a:lnTo>
                  <a:pt x="494" y="196"/>
                </a:lnTo>
                <a:lnTo>
                  <a:pt x="496" y="198"/>
                </a:lnTo>
                <a:lnTo>
                  <a:pt x="496" y="200"/>
                </a:lnTo>
                <a:lnTo>
                  <a:pt x="496" y="201"/>
                </a:lnTo>
                <a:lnTo>
                  <a:pt x="496" y="202"/>
                </a:lnTo>
                <a:lnTo>
                  <a:pt x="495" y="203"/>
                </a:lnTo>
                <a:lnTo>
                  <a:pt x="495" y="204"/>
                </a:lnTo>
                <a:lnTo>
                  <a:pt x="495" y="206"/>
                </a:lnTo>
                <a:lnTo>
                  <a:pt x="495" y="207"/>
                </a:lnTo>
                <a:lnTo>
                  <a:pt x="496" y="208"/>
                </a:lnTo>
                <a:lnTo>
                  <a:pt x="496" y="209"/>
                </a:lnTo>
                <a:lnTo>
                  <a:pt x="496" y="211"/>
                </a:lnTo>
                <a:lnTo>
                  <a:pt x="498" y="212"/>
                </a:lnTo>
                <a:lnTo>
                  <a:pt x="499" y="213"/>
                </a:lnTo>
                <a:lnTo>
                  <a:pt x="499" y="214"/>
                </a:lnTo>
                <a:lnTo>
                  <a:pt x="500" y="214"/>
                </a:lnTo>
                <a:lnTo>
                  <a:pt x="501" y="214"/>
                </a:lnTo>
                <a:lnTo>
                  <a:pt x="502" y="214"/>
                </a:lnTo>
                <a:lnTo>
                  <a:pt x="503" y="217"/>
                </a:lnTo>
                <a:lnTo>
                  <a:pt x="504" y="217"/>
                </a:lnTo>
                <a:lnTo>
                  <a:pt x="504" y="218"/>
                </a:lnTo>
                <a:lnTo>
                  <a:pt x="505" y="219"/>
                </a:lnTo>
                <a:lnTo>
                  <a:pt x="506" y="219"/>
                </a:lnTo>
                <a:lnTo>
                  <a:pt x="506" y="220"/>
                </a:lnTo>
                <a:lnTo>
                  <a:pt x="507" y="220"/>
                </a:lnTo>
                <a:lnTo>
                  <a:pt x="510" y="222"/>
                </a:lnTo>
                <a:lnTo>
                  <a:pt x="510" y="223"/>
                </a:lnTo>
                <a:lnTo>
                  <a:pt x="511" y="223"/>
                </a:lnTo>
                <a:lnTo>
                  <a:pt x="512" y="222"/>
                </a:lnTo>
                <a:lnTo>
                  <a:pt x="512" y="224"/>
                </a:lnTo>
                <a:lnTo>
                  <a:pt x="513" y="224"/>
                </a:lnTo>
                <a:lnTo>
                  <a:pt x="513" y="225"/>
                </a:lnTo>
                <a:lnTo>
                  <a:pt x="514" y="225"/>
                </a:lnTo>
                <a:lnTo>
                  <a:pt x="516" y="226"/>
                </a:lnTo>
                <a:lnTo>
                  <a:pt x="516" y="227"/>
                </a:lnTo>
                <a:lnTo>
                  <a:pt x="514" y="227"/>
                </a:lnTo>
                <a:lnTo>
                  <a:pt x="515" y="228"/>
                </a:lnTo>
                <a:lnTo>
                  <a:pt x="515" y="229"/>
                </a:lnTo>
                <a:lnTo>
                  <a:pt x="516" y="231"/>
                </a:lnTo>
                <a:lnTo>
                  <a:pt x="516" y="232"/>
                </a:lnTo>
                <a:lnTo>
                  <a:pt x="517" y="232"/>
                </a:lnTo>
                <a:lnTo>
                  <a:pt x="517" y="233"/>
                </a:lnTo>
                <a:lnTo>
                  <a:pt x="516" y="234"/>
                </a:lnTo>
                <a:lnTo>
                  <a:pt x="516" y="235"/>
                </a:lnTo>
                <a:lnTo>
                  <a:pt x="517" y="236"/>
                </a:lnTo>
                <a:lnTo>
                  <a:pt x="516" y="237"/>
                </a:lnTo>
                <a:lnTo>
                  <a:pt x="517" y="238"/>
                </a:lnTo>
                <a:lnTo>
                  <a:pt x="518" y="237"/>
                </a:lnTo>
                <a:lnTo>
                  <a:pt x="519" y="238"/>
                </a:lnTo>
                <a:lnTo>
                  <a:pt x="519" y="237"/>
                </a:lnTo>
                <a:lnTo>
                  <a:pt x="519" y="238"/>
                </a:lnTo>
                <a:lnTo>
                  <a:pt x="521" y="240"/>
                </a:lnTo>
                <a:lnTo>
                  <a:pt x="521" y="242"/>
                </a:lnTo>
                <a:lnTo>
                  <a:pt x="522" y="242"/>
                </a:lnTo>
                <a:lnTo>
                  <a:pt x="521" y="243"/>
                </a:lnTo>
                <a:lnTo>
                  <a:pt x="522" y="243"/>
                </a:lnTo>
                <a:lnTo>
                  <a:pt x="523" y="243"/>
                </a:lnTo>
                <a:lnTo>
                  <a:pt x="524" y="244"/>
                </a:lnTo>
                <a:lnTo>
                  <a:pt x="524" y="245"/>
                </a:lnTo>
                <a:lnTo>
                  <a:pt x="528" y="245"/>
                </a:lnTo>
                <a:lnTo>
                  <a:pt x="528" y="244"/>
                </a:lnTo>
                <a:lnTo>
                  <a:pt x="530" y="246"/>
                </a:lnTo>
                <a:lnTo>
                  <a:pt x="531" y="246"/>
                </a:lnTo>
                <a:lnTo>
                  <a:pt x="533" y="249"/>
                </a:lnTo>
                <a:lnTo>
                  <a:pt x="535" y="252"/>
                </a:lnTo>
                <a:lnTo>
                  <a:pt x="536" y="251"/>
                </a:lnTo>
                <a:lnTo>
                  <a:pt x="538" y="249"/>
                </a:lnTo>
                <a:lnTo>
                  <a:pt x="538" y="248"/>
                </a:lnTo>
                <a:lnTo>
                  <a:pt x="538" y="246"/>
                </a:lnTo>
                <a:lnTo>
                  <a:pt x="540" y="246"/>
                </a:lnTo>
                <a:lnTo>
                  <a:pt x="541" y="246"/>
                </a:lnTo>
                <a:lnTo>
                  <a:pt x="541" y="245"/>
                </a:lnTo>
                <a:lnTo>
                  <a:pt x="541" y="244"/>
                </a:lnTo>
                <a:lnTo>
                  <a:pt x="544" y="242"/>
                </a:lnTo>
                <a:lnTo>
                  <a:pt x="545" y="242"/>
                </a:lnTo>
                <a:lnTo>
                  <a:pt x="545" y="243"/>
                </a:lnTo>
                <a:lnTo>
                  <a:pt x="546" y="243"/>
                </a:lnTo>
                <a:lnTo>
                  <a:pt x="545" y="244"/>
                </a:lnTo>
                <a:lnTo>
                  <a:pt x="546" y="246"/>
                </a:lnTo>
                <a:lnTo>
                  <a:pt x="548" y="246"/>
                </a:lnTo>
                <a:lnTo>
                  <a:pt x="549" y="247"/>
                </a:lnTo>
                <a:lnTo>
                  <a:pt x="548" y="249"/>
                </a:lnTo>
                <a:lnTo>
                  <a:pt x="549" y="249"/>
                </a:lnTo>
                <a:lnTo>
                  <a:pt x="549" y="251"/>
                </a:lnTo>
                <a:lnTo>
                  <a:pt x="548" y="252"/>
                </a:lnTo>
                <a:lnTo>
                  <a:pt x="548" y="256"/>
                </a:lnTo>
                <a:lnTo>
                  <a:pt x="548" y="258"/>
                </a:lnTo>
                <a:lnTo>
                  <a:pt x="547" y="258"/>
                </a:lnTo>
                <a:lnTo>
                  <a:pt x="547" y="259"/>
                </a:lnTo>
                <a:lnTo>
                  <a:pt x="547" y="260"/>
                </a:lnTo>
                <a:lnTo>
                  <a:pt x="548" y="261"/>
                </a:lnTo>
                <a:lnTo>
                  <a:pt x="549" y="261"/>
                </a:lnTo>
                <a:lnTo>
                  <a:pt x="548" y="262"/>
                </a:lnTo>
                <a:lnTo>
                  <a:pt x="550" y="262"/>
                </a:lnTo>
                <a:lnTo>
                  <a:pt x="550" y="264"/>
                </a:lnTo>
                <a:lnTo>
                  <a:pt x="551" y="264"/>
                </a:lnTo>
                <a:lnTo>
                  <a:pt x="552" y="264"/>
                </a:lnTo>
                <a:lnTo>
                  <a:pt x="553" y="265"/>
                </a:lnTo>
                <a:lnTo>
                  <a:pt x="553" y="266"/>
                </a:lnTo>
                <a:lnTo>
                  <a:pt x="554" y="266"/>
                </a:lnTo>
                <a:lnTo>
                  <a:pt x="555" y="266"/>
                </a:lnTo>
                <a:lnTo>
                  <a:pt x="556" y="266"/>
                </a:lnTo>
                <a:lnTo>
                  <a:pt x="558" y="266"/>
                </a:lnTo>
                <a:lnTo>
                  <a:pt x="559" y="267"/>
                </a:lnTo>
                <a:lnTo>
                  <a:pt x="559" y="268"/>
                </a:lnTo>
                <a:lnTo>
                  <a:pt x="560" y="268"/>
                </a:lnTo>
                <a:lnTo>
                  <a:pt x="560" y="269"/>
                </a:lnTo>
                <a:lnTo>
                  <a:pt x="561" y="269"/>
                </a:lnTo>
                <a:lnTo>
                  <a:pt x="561" y="270"/>
                </a:lnTo>
                <a:lnTo>
                  <a:pt x="562" y="271"/>
                </a:lnTo>
                <a:lnTo>
                  <a:pt x="562" y="270"/>
                </a:lnTo>
                <a:lnTo>
                  <a:pt x="562" y="271"/>
                </a:lnTo>
                <a:lnTo>
                  <a:pt x="562" y="272"/>
                </a:lnTo>
                <a:lnTo>
                  <a:pt x="563" y="272"/>
                </a:lnTo>
                <a:lnTo>
                  <a:pt x="564" y="272"/>
                </a:lnTo>
                <a:lnTo>
                  <a:pt x="565" y="272"/>
                </a:lnTo>
                <a:lnTo>
                  <a:pt x="566" y="272"/>
                </a:lnTo>
                <a:lnTo>
                  <a:pt x="567" y="272"/>
                </a:lnTo>
                <a:lnTo>
                  <a:pt x="567" y="274"/>
                </a:lnTo>
                <a:lnTo>
                  <a:pt x="568" y="275"/>
                </a:lnTo>
                <a:lnTo>
                  <a:pt x="568" y="277"/>
                </a:lnTo>
                <a:lnTo>
                  <a:pt x="570" y="278"/>
                </a:lnTo>
                <a:lnTo>
                  <a:pt x="571" y="277"/>
                </a:lnTo>
                <a:lnTo>
                  <a:pt x="571" y="278"/>
                </a:lnTo>
                <a:lnTo>
                  <a:pt x="574" y="277"/>
                </a:lnTo>
                <a:lnTo>
                  <a:pt x="575" y="276"/>
                </a:lnTo>
                <a:lnTo>
                  <a:pt x="576" y="277"/>
                </a:lnTo>
                <a:lnTo>
                  <a:pt x="576" y="278"/>
                </a:lnTo>
                <a:lnTo>
                  <a:pt x="576" y="279"/>
                </a:lnTo>
                <a:lnTo>
                  <a:pt x="578" y="279"/>
                </a:lnTo>
                <a:lnTo>
                  <a:pt x="579" y="279"/>
                </a:lnTo>
                <a:lnTo>
                  <a:pt x="580" y="280"/>
                </a:lnTo>
                <a:lnTo>
                  <a:pt x="580" y="281"/>
                </a:lnTo>
                <a:lnTo>
                  <a:pt x="580" y="282"/>
                </a:lnTo>
                <a:lnTo>
                  <a:pt x="582" y="28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3" name="Freeform 256"/>
          <p:cNvSpPr>
            <a:spLocks/>
          </p:cNvSpPr>
          <p:nvPr/>
        </p:nvSpPr>
        <p:spPr bwMode="auto">
          <a:xfrm>
            <a:off x="3678238" y="2327275"/>
            <a:ext cx="2000250" cy="949325"/>
          </a:xfrm>
          <a:custGeom>
            <a:avLst/>
            <a:gdLst>
              <a:gd name="T0" fmla="*/ 2147483647 w 1260"/>
              <a:gd name="T1" fmla="*/ 2147483647 h 598"/>
              <a:gd name="T2" fmla="*/ 2147483647 w 1260"/>
              <a:gd name="T3" fmla="*/ 2147483647 h 598"/>
              <a:gd name="T4" fmla="*/ 2147483647 w 1260"/>
              <a:gd name="T5" fmla="*/ 2147483647 h 598"/>
              <a:gd name="T6" fmla="*/ 2147483647 w 1260"/>
              <a:gd name="T7" fmla="*/ 2147483647 h 598"/>
              <a:gd name="T8" fmla="*/ 2147483647 w 1260"/>
              <a:gd name="T9" fmla="*/ 2147483647 h 598"/>
              <a:gd name="T10" fmla="*/ 2147483647 w 1260"/>
              <a:gd name="T11" fmla="*/ 2147483647 h 598"/>
              <a:gd name="T12" fmla="*/ 2147483647 w 1260"/>
              <a:gd name="T13" fmla="*/ 2147483647 h 598"/>
              <a:gd name="T14" fmla="*/ 2147483647 w 1260"/>
              <a:gd name="T15" fmla="*/ 2147483647 h 598"/>
              <a:gd name="T16" fmla="*/ 2147483647 w 1260"/>
              <a:gd name="T17" fmla="*/ 2147483647 h 598"/>
              <a:gd name="T18" fmla="*/ 2147483647 w 1260"/>
              <a:gd name="T19" fmla="*/ 2147483647 h 598"/>
              <a:gd name="T20" fmla="*/ 2147483647 w 1260"/>
              <a:gd name="T21" fmla="*/ 2147483647 h 598"/>
              <a:gd name="T22" fmla="*/ 2147483647 w 1260"/>
              <a:gd name="T23" fmla="*/ 2147483647 h 598"/>
              <a:gd name="T24" fmla="*/ 2147483647 w 1260"/>
              <a:gd name="T25" fmla="*/ 2147483647 h 598"/>
              <a:gd name="T26" fmla="*/ 2147483647 w 1260"/>
              <a:gd name="T27" fmla="*/ 2147483647 h 598"/>
              <a:gd name="T28" fmla="*/ 2147483647 w 1260"/>
              <a:gd name="T29" fmla="*/ 2147483647 h 598"/>
              <a:gd name="T30" fmla="*/ 2147483647 w 1260"/>
              <a:gd name="T31" fmla="*/ 2147483647 h 598"/>
              <a:gd name="T32" fmla="*/ 2147483647 w 1260"/>
              <a:gd name="T33" fmla="*/ 2147483647 h 598"/>
              <a:gd name="T34" fmla="*/ 2147483647 w 1260"/>
              <a:gd name="T35" fmla="*/ 2147483647 h 598"/>
              <a:gd name="T36" fmla="*/ 2147483647 w 1260"/>
              <a:gd name="T37" fmla="*/ 2147483647 h 598"/>
              <a:gd name="T38" fmla="*/ 2147483647 w 1260"/>
              <a:gd name="T39" fmla="*/ 2147483647 h 598"/>
              <a:gd name="T40" fmla="*/ 2147483647 w 1260"/>
              <a:gd name="T41" fmla="*/ 2147483647 h 598"/>
              <a:gd name="T42" fmla="*/ 2147483647 w 1260"/>
              <a:gd name="T43" fmla="*/ 2147483647 h 598"/>
              <a:gd name="T44" fmla="*/ 2147483647 w 1260"/>
              <a:gd name="T45" fmla="*/ 2147483647 h 598"/>
              <a:gd name="T46" fmla="*/ 2147483647 w 1260"/>
              <a:gd name="T47" fmla="*/ 2147483647 h 598"/>
              <a:gd name="T48" fmla="*/ 2147483647 w 1260"/>
              <a:gd name="T49" fmla="*/ 2147483647 h 598"/>
              <a:gd name="T50" fmla="*/ 2147483647 w 1260"/>
              <a:gd name="T51" fmla="*/ 2147483647 h 598"/>
              <a:gd name="T52" fmla="*/ 2147483647 w 1260"/>
              <a:gd name="T53" fmla="*/ 2147483647 h 598"/>
              <a:gd name="T54" fmla="*/ 2147483647 w 1260"/>
              <a:gd name="T55" fmla="*/ 2147483647 h 598"/>
              <a:gd name="T56" fmla="*/ 2147483647 w 1260"/>
              <a:gd name="T57" fmla="*/ 2147483647 h 598"/>
              <a:gd name="T58" fmla="*/ 2147483647 w 1260"/>
              <a:gd name="T59" fmla="*/ 2147483647 h 598"/>
              <a:gd name="T60" fmla="*/ 2147483647 w 1260"/>
              <a:gd name="T61" fmla="*/ 2147483647 h 598"/>
              <a:gd name="T62" fmla="*/ 2147483647 w 1260"/>
              <a:gd name="T63" fmla="*/ 2147483647 h 598"/>
              <a:gd name="T64" fmla="*/ 2147483647 w 1260"/>
              <a:gd name="T65" fmla="*/ 2147483647 h 598"/>
              <a:gd name="T66" fmla="*/ 2147483647 w 1260"/>
              <a:gd name="T67" fmla="*/ 2147483647 h 598"/>
              <a:gd name="T68" fmla="*/ 2147483647 w 1260"/>
              <a:gd name="T69" fmla="*/ 2147483647 h 598"/>
              <a:gd name="T70" fmla="*/ 2147483647 w 1260"/>
              <a:gd name="T71" fmla="*/ 2147483647 h 598"/>
              <a:gd name="T72" fmla="*/ 2147483647 w 1260"/>
              <a:gd name="T73" fmla="*/ 2147483647 h 598"/>
              <a:gd name="T74" fmla="*/ 2147483647 w 1260"/>
              <a:gd name="T75" fmla="*/ 2147483647 h 598"/>
              <a:gd name="T76" fmla="*/ 2147483647 w 1260"/>
              <a:gd name="T77" fmla="*/ 2147483647 h 598"/>
              <a:gd name="T78" fmla="*/ 2147483647 w 1260"/>
              <a:gd name="T79" fmla="*/ 2147483647 h 598"/>
              <a:gd name="T80" fmla="*/ 2147483647 w 1260"/>
              <a:gd name="T81" fmla="*/ 2147483647 h 598"/>
              <a:gd name="T82" fmla="*/ 2147483647 w 1260"/>
              <a:gd name="T83" fmla="*/ 2147483647 h 598"/>
              <a:gd name="T84" fmla="*/ 2147483647 w 1260"/>
              <a:gd name="T85" fmla="*/ 2147483647 h 598"/>
              <a:gd name="T86" fmla="*/ 2147483647 w 1260"/>
              <a:gd name="T87" fmla="*/ 2147483647 h 598"/>
              <a:gd name="T88" fmla="*/ 2147483647 w 1260"/>
              <a:gd name="T89" fmla="*/ 2147483647 h 598"/>
              <a:gd name="T90" fmla="*/ 2147483647 w 1260"/>
              <a:gd name="T91" fmla="*/ 2147483647 h 598"/>
              <a:gd name="T92" fmla="*/ 2147483647 w 1260"/>
              <a:gd name="T93" fmla="*/ 2147483647 h 598"/>
              <a:gd name="T94" fmla="*/ 2147483647 w 1260"/>
              <a:gd name="T95" fmla="*/ 2147483647 h 598"/>
              <a:gd name="T96" fmla="*/ 2147483647 w 1260"/>
              <a:gd name="T97" fmla="*/ 2147483647 h 598"/>
              <a:gd name="T98" fmla="*/ 2147483647 w 1260"/>
              <a:gd name="T99" fmla="*/ 2147483647 h 598"/>
              <a:gd name="T100" fmla="*/ 2147483647 w 1260"/>
              <a:gd name="T101" fmla="*/ 2147483647 h 598"/>
              <a:gd name="T102" fmla="*/ 2147483647 w 1260"/>
              <a:gd name="T103" fmla="*/ 2147483647 h 598"/>
              <a:gd name="T104" fmla="*/ 2147483647 w 1260"/>
              <a:gd name="T105" fmla="*/ 2147483647 h 598"/>
              <a:gd name="T106" fmla="*/ 2147483647 w 1260"/>
              <a:gd name="T107" fmla="*/ 2147483647 h 598"/>
              <a:gd name="T108" fmla="*/ 2147483647 w 1260"/>
              <a:gd name="T109" fmla="*/ 2147483647 h 598"/>
              <a:gd name="T110" fmla="*/ 2147483647 w 1260"/>
              <a:gd name="T111" fmla="*/ 2147483647 h 598"/>
              <a:gd name="T112" fmla="*/ 2147483647 w 1260"/>
              <a:gd name="T113" fmla="*/ 2147483647 h 598"/>
              <a:gd name="T114" fmla="*/ 2147483647 w 1260"/>
              <a:gd name="T115" fmla="*/ 2147483647 h 598"/>
              <a:gd name="T116" fmla="*/ 2147483647 w 1260"/>
              <a:gd name="T117" fmla="*/ 2147483647 h 598"/>
              <a:gd name="T118" fmla="*/ 2147483647 w 1260"/>
              <a:gd name="T119" fmla="*/ 2147483647 h 598"/>
              <a:gd name="T120" fmla="*/ 2147483647 w 1260"/>
              <a:gd name="T121" fmla="*/ 2147483647 h 598"/>
              <a:gd name="T122" fmla="*/ 2147483647 w 1260"/>
              <a:gd name="T123" fmla="*/ 2147483647 h 5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60"/>
              <a:gd name="T187" fmla="*/ 0 h 598"/>
              <a:gd name="T188" fmla="*/ 1260 w 1260"/>
              <a:gd name="T189" fmla="*/ 598 h 5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60" h="598">
                <a:moveTo>
                  <a:pt x="1160" y="0"/>
                </a:moveTo>
                <a:lnTo>
                  <a:pt x="1160" y="0"/>
                </a:lnTo>
                <a:lnTo>
                  <a:pt x="1162" y="0"/>
                </a:lnTo>
                <a:lnTo>
                  <a:pt x="1161" y="1"/>
                </a:lnTo>
                <a:lnTo>
                  <a:pt x="1162" y="2"/>
                </a:lnTo>
                <a:lnTo>
                  <a:pt x="1165" y="1"/>
                </a:lnTo>
                <a:lnTo>
                  <a:pt x="1165" y="2"/>
                </a:lnTo>
                <a:lnTo>
                  <a:pt x="1164" y="3"/>
                </a:lnTo>
                <a:lnTo>
                  <a:pt x="1166" y="3"/>
                </a:lnTo>
                <a:lnTo>
                  <a:pt x="1166" y="2"/>
                </a:lnTo>
                <a:lnTo>
                  <a:pt x="1167" y="2"/>
                </a:lnTo>
                <a:lnTo>
                  <a:pt x="1167" y="3"/>
                </a:lnTo>
                <a:lnTo>
                  <a:pt x="1168" y="3"/>
                </a:lnTo>
                <a:lnTo>
                  <a:pt x="1168" y="4"/>
                </a:lnTo>
                <a:lnTo>
                  <a:pt x="1167" y="5"/>
                </a:lnTo>
                <a:lnTo>
                  <a:pt x="1168" y="6"/>
                </a:lnTo>
                <a:lnTo>
                  <a:pt x="1169" y="5"/>
                </a:lnTo>
                <a:lnTo>
                  <a:pt x="1171" y="6"/>
                </a:lnTo>
                <a:lnTo>
                  <a:pt x="1172" y="6"/>
                </a:lnTo>
                <a:lnTo>
                  <a:pt x="1171" y="5"/>
                </a:lnTo>
                <a:lnTo>
                  <a:pt x="1172" y="5"/>
                </a:lnTo>
                <a:lnTo>
                  <a:pt x="1174" y="6"/>
                </a:lnTo>
                <a:lnTo>
                  <a:pt x="1175" y="5"/>
                </a:lnTo>
                <a:lnTo>
                  <a:pt x="1176" y="5"/>
                </a:lnTo>
                <a:lnTo>
                  <a:pt x="1177" y="5"/>
                </a:lnTo>
                <a:lnTo>
                  <a:pt x="1178" y="4"/>
                </a:lnTo>
                <a:lnTo>
                  <a:pt x="1177" y="3"/>
                </a:lnTo>
                <a:lnTo>
                  <a:pt x="1178" y="3"/>
                </a:lnTo>
                <a:lnTo>
                  <a:pt x="1178" y="4"/>
                </a:lnTo>
                <a:lnTo>
                  <a:pt x="1178" y="5"/>
                </a:lnTo>
                <a:lnTo>
                  <a:pt x="1178" y="6"/>
                </a:lnTo>
                <a:lnTo>
                  <a:pt x="1179" y="6"/>
                </a:lnTo>
                <a:lnTo>
                  <a:pt x="1180" y="6"/>
                </a:lnTo>
                <a:lnTo>
                  <a:pt x="1181" y="5"/>
                </a:lnTo>
                <a:lnTo>
                  <a:pt x="1181" y="6"/>
                </a:lnTo>
                <a:lnTo>
                  <a:pt x="1182" y="6"/>
                </a:lnTo>
                <a:lnTo>
                  <a:pt x="1183" y="6"/>
                </a:lnTo>
                <a:lnTo>
                  <a:pt x="1184" y="6"/>
                </a:lnTo>
                <a:lnTo>
                  <a:pt x="1184" y="7"/>
                </a:lnTo>
                <a:lnTo>
                  <a:pt x="1184" y="8"/>
                </a:lnTo>
                <a:lnTo>
                  <a:pt x="1184" y="9"/>
                </a:lnTo>
                <a:lnTo>
                  <a:pt x="1185" y="9"/>
                </a:lnTo>
                <a:lnTo>
                  <a:pt x="1186" y="9"/>
                </a:lnTo>
                <a:lnTo>
                  <a:pt x="1187" y="10"/>
                </a:lnTo>
                <a:lnTo>
                  <a:pt x="1189" y="10"/>
                </a:lnTo>
                <a:lnTo>
                  <a:pt x="1189" y="11"/>
                </a:lnTo>
                <a:lnTo>
                  <a:pt x="1190" y="11"/>
                </a:lnTo>
                <a:lnTo>
                  <a:pt x="1191" y="11"/>
                </a:lnTo>
                <a:lnTo>
                  <a:pt x="1191" y="12"/>
                </a:lnTo>
                <a:lnTo>
                  <a:pt x="1192" y="13"/>
                </a:lnTo>
                <a:lnTo>
                  <a:pt x="1191" y="13"/>
                </a:lnTo>
                <a:lnTo>
                  <a:pt x="1191" y="15"/>
                </a:lnTo>
                <a:lnTo>
                  <a:pt x="1192" y="16"/>
                </a:lnTo>
                <a:lnTo>
                  <a:pt x="1193" y="19"/>
                </a:lnTo>
                <a:lnTo>
                  <a:pt x="1194" y="19"/>
                </a:lnTo>
                <a:lnTo>
                  <a:pt x="1197" y="19"/>
                </a:lnTo>
                <a:lnTo>
                  <a:pt x="1197" y="20"/>
                </a:lnTo>
                <a:lnTo>
                  <a:pt x="1198" y="21"/>
                </a:lnTo>
                <a:lnTo>
                  <a:pt x="1198" y="22"/>
                </a:lnTo>
                <a:lnTo>
                  <a:pt x="1199" y="23"/>
                </a:lnTo>
                <a:lnTo>
                  <a:pt x="1202" y="23"/>
                </a:lnTo>
                <a:lnTo>
                  <a:pt x="1203" y="24"/>
                </a:lnTo>
                <a:lnTo>
                  <a:pt x="1204" y="26"/>
                </a:lnTo>
                <a:lnTo>
                  <a:pt x="1206" y="27"/>
                </a:lnTo>
                <a:lnTo>
                  <a:pt x="1207" y="27"/>
                </a:lnTo>
                <a:lnTo>
                  <a:pt x="1208" y="27"/>
                </a:lnTo>
                <a:lnTo>
                  <a:pt x="1210" y="27"/>
                </a:lnTo>
                <a:lnTo>
                  <a:pt x="1212" y="26"/>
                </a:lnTo>
                <a:lnTo>
                  <a:pt x="1214" y="26"/>
                </a:lnTo>
                <a:lnTo>
                  <a:pt x="1215" y="27"/>
                </a:lnTo>
                <a:lnTo>
                  <a:pt x="1215" y="28"/>
                </a:lnTo>
                <a:lnTo>
                  <a:pt x="1215" y="29"/>
                </a:lnTo>
                <a:lnTo>
                  <a:pt x="1215" y="31"/>
                </a:lnTo>
                <a:lnTo>
                  <a:pt x="1215" y="32"/>
                </a:lnTo>
                <a:lnTo>
                  <a:pt x="1213" y="34"/>
                </a:lnTo>
                <a:lnTo>
                  <a:pt x="1212" y="36"/>
                </a:lnTo>
                <a:lnTo>
                  <a:pt x="1212" y="38"/>
                </a:lnTo>
                <a:lnTo>
                  <a:pt x="1212" y="39"/>
                </a:lnTo>
                <a:lnTo>
                  <a:pt x="1213" y="39"/>
                </a:lnTo>
                <a:lnTo>
                  <a:pt x="1215" y="39"/>
                </a:lnTo>
                <a:lnTo>
                  <a:pt x="1217" y="39"/>
                </a:lnTo>
                <a:lnTo>
                  <a:pt x="1217" y="41"/>
                </a:lnTo>
                <a:lnTo>
                  <a:pt x="1218" y="42"/>
                </a:lnTo>
                <a:lnTo>
                  <a:pt x="1220" y="41"/>
                </a:lnTo>
                <a:lnTo>
                  <a:pt x="1222" y="41"/>
                </a:lnTo>
                <a:lnTo>
                  <a:pt x="1223" y="41"/>
                </a:lnTo>
                <a:lnTo>
                  <a:pt x="1224" y="41"/>
                </a:lnTo>
                <a:lnTo>
                  <a:pt x="1224" y="39"/>
                </a:lnTo>
                <a:lnTo>
                  <a:pt x="1225" y="39"/>
                </a:lnTo>
                <a:lnTo>
                  <a:pt x="1226" y="39"/>
                </a:lnTo>
                <a:lnTo>
                  <a:pt x="1227" y="39"/>
                </a:lnTo>
                <a:lnTo>
                  <a:pt x="1227" y="38"/>
                </a:lnTo>
                <a:lnTo>
                  <a:pt x="1229" y="37"/>
                </a:lnTo>
                <a:lnTo>
                  <a:pt x="1230" y="36"/>
                </a:lnTo>
                <a:lnTo>
                  <a:pt x="1231" y="36"/>
                </a:lnTo>
                <a:lnTo>
                  <a:pt x="1233" y="39"/>
                </a:lnTo>
                <a:lnTo>
                  <a:pt x="1233" y="38"/>
                </a:lnTo>
                <a:lnTo>
                  <a:pt x="1234" y="37"/>
                </a:lnTo>
                <a:lnTo>
                  <a:pt x="1236" y="37"/>
                </a:lnTo>
                <a:lnTo>
                  <a:pt x="1237" y="39"/>
                </a:lnTo>
                <a:lnTo>
                  <a:pt x="1238" y="39"/>
                </a:lnTo>
                <a:lnTo>
                  <a:pt x="1239" y="38"/>
                </a:lnTo>
                <a:lnTo>
                  <a:pt x="1240" y="36"/>
                </a:lnTo>
                <a:lnTo>
                  <a:pt x="1241" y="35"/>
                </a:lnTo>
                <a:lnTo>
                  <a:pt x="1242" y="37"/>
                </a:lnTo>
                <a:lnTo>
                  <a:pt x="1244" y="36"/>
                </a:lnTo>
                <a:lnTo>
                  <a:pt x="1245" y="35"/>
                </a:lnTo>
                <a:lnTo>
                  <a:pt x="1246" y="35"/>
                </a:lnTo>
                <a:lnTo>
                  <a:pt x="1246" y="33"/>
                </a:lnTo>
                <a:lnTo>
                  <a:pt x="1247" y="32"/>
                </a:lnTo>
                <a:lnTo>
                  <a:pt x="1249" y="32"/>
                </a:lnTo>
                <a:lnTo>
                  <a:pt x="1250" y="30"/>
                </a:lnTo>
                <a:lnTo>
                  <a:pt x="1252" y="30"/>
                </a:lnTo>
                <a:lnTo>
                  <a:pt x="1253" y="30"/>
                </a:lnTo>
                <a:lnTo>
                  <a:pt x="1253" y="29"/>
                </a:lnTo>
                <a:lnTo>
                  <a:pt x="1255" y="29"/>
                </a:lnTo>
                <a:lnTo>
                  <a:pt x="1256" y="29"/>
                </a:lnTo>
                <a:lnTo>
                  <a:pt x="1260" y="28"/>
                </a:lnTo>
                <a:lnTo>
                  <a:pt x="1260" y="29"/>
                </a:lnTo>
                <a:lnTo>
                  <a:pt x="1257" y="33"/>
                </a:lnTo>
                <a:lnTo>
                  <a:pt x="1255" y="36"/>
                </a:lnTo>
                <a:lnTo>
                  <a:pt x="1253" y="39"/>
                </a:lnTo>
                <a:lnTo>
                  <a:pt x="1251" y="40"/>
                </a:lnTo>
                <a:lnTo>
                  <a:pt x="1248" y="42"/>
                </a:lnTo>
                <a:lnTo>
                  <a:pt x="1244" y="44"/>
                </a:lnTo>
                <a:lnTo>
                  <a:pt x="1241" y="45"/>
                </a:lnTo>
                <a:lnTo>
                  <a:pt x="1240" y="45"/>
                </a:lnTo>
                <a:lnTo>
                  <a:pt x="1239" y="46"/>
                </a:lnTo>
                <a:lnTo>
                  <a:pt x="1238" y="49"/>
                </a:lnTo>
                <a:lnTo>
                  <a:pt x="1237" y="51"/>
                </a:lnTo>
                <a:lnTo>
                  <a:pt x="1237" y="52"/>
                </a:lnTo>
                <a:lnTo>
                  <a:pt x="1237" y="53"/>
                </a:lnTo>
                <a:lnTo>
                  <a:pt x="1234" y="57"/>
                </a:lnTo>
                <a:lnTo>
                  <a:pt x="1234" y="58"/>
                </a:lnTo>
                <a:lnTo>
                  <a:pt x="1235" y="58"/>
                </a:lnTo>
                <a:lnTo>
                  <a:pt x="1236" y="58"/>
                </a:lnTo>
                <a:lnTo>
                  <a:pt x="1237" y="58"/>
                </a:lnTo>
                <a:lnTo>
                  <a:pt x="1238" y="58"/>
                </a:lnTo>
                <a:lnTo>
                  <a:pt x="1238" y="59"/>
                </a:lnTo>
                <a:lnTo>
                  <a:pt x="1236" y="64"/>
                </a:lnTo>
                <a:lnTo>
                  <a:pt x="1233" y="72"/>
                </a:lnTo>
                <a:lnTo>
                  <a:pt x="1229" y="80"/>
                </a:lnTo>
                <a:lnTo>
                  <a:pt x="1226" y="86"/>
                </a:lnTo>
                <a:lnTo>
                  <a:pt x="1221" y="97"/>
                </a:lnTo>
                <a:lnTo>
                  <a:pt x="1212" y="116"/>
                </a:lnTo>
                <a:lnTo>
                  <a:pt x="1210" y="123"/>
                </a:lnTo>
                <a:lnTo>
                  <a:pt x="1204" y="136"/>
                </a:lnTo>
                <a:lnTo>
                  <a:pt x="1202" y="140"/>
                </a:lnTo>
                <a:lnTo>
                  <a:pt x="1199" y="147"/>
                </a:lnTo>
                <a:lnTo>
                  <a:pt x="1195" y="158"/>
                </a:lnTo>
                <a:lnTo>
                  <a:pt x="1178" y="193"/>
                </a:lnTo>
                <a:lnTo>
                  <a:pt x="1157" y="239"/>
                </a:lnTo>
                <a:lnTo>
                  <a:pt x="1152" y="251"/>
                </a:lnTo>
                <a:lnTo>
                  <a:pt x="1146" y="264"/>
                </a:lnTo>
                <a:lnTo>
                  <a:pt x="1134" y="289"/>
                </a:lnTo>
                <a:lnTo>
                  <a:pt x="1106" y="352"/>
                </a:lnTo>
                <a:lnTo>
                  <a:pt x="1106" y="354"/>
                </a:lnTo>
                <a:lnTo>
                  <a:pt x="1105" y="354"/>
                </a:lnTo>
                <a:lnTo>
                  <a:pt x="1104" y="354"/>
                </a:lnTo>
                <a:lnTo>
                  <a:pt x="1104" y="355"/>
                </a:lnTo>
                <a:lnTo>
                  <a:pt x="1102" y="355"/>
                </a:lnTo>
                <a:lnTo>
                  <a:pt x="1101" y="357"/>
                </a:lnTo>
                <a:lnTo>
                  <a:pt x="1100" y="359"/>
                </a:lnTo>
                <a:lnTo>
                  <a:pt x="1098" y="360"/>
                </a:lnTo>
                <a:lnTo>
                  <a:pt x="1094" y="363"/>
                </a:lnTo>
                <a:lnTo>
                  <a:pt x="1093" y="366"/>
                </a:lnTo>
                <a:lnTo>
                  <a:pt x="1091" y="368"/>
                </a:lnTo>
                <a:lnTo>
                  <a:pt x="1091" y="369"/>
                </a:lnTo>
                <a:lnTo>
                  <a:pt x="1091" y="375"/>
                </a:lnTo>
                <a:lnTo>
                  <a:pt x="1091" y="377"/>
                </a:lnTo>
                <a:lnTo>
                  <a:pt x="1091" y="380"/>
                </a:lnTo>
                <a:lnTo>
                  <a:pt x="1094" y="385"/>
                </a:lnTo>
                <a:lnTo>
                  <a:pt x="1096" y="387"/>
                </a:lnTo>
                <a:lnTo>
                  <a:pt x="1097" y="388"/>
                </a:lnTo>
                <a:lnTo>
                  <a:pt x="1097" y="389"/>
                </a:lnTo>
                <a:lnTo>
                  <a:pt x="1100" y="389"/>
                </a:lnTo>
                <a:lnTo>
                  <a:pt x="1100" y="391"/>
                </a:lnTo>
                <a:lnTo>
                  <a:pt x="1102" y="391"/>
                </a:lnTo>
                <a:lnTo>
                  <a:pt x="1104" y="396"/>
                </a:lnTo>
                <a:lnTo>
                  <a:pt x="1106" y="398"/>
                </a:lnTo>
                <a:lnTo>
                  <a:pt x="1107" y="398"/>
                </a:lnTo>
                <a:lnTo>
                  <a:pt x="1108" y="400"/>
                </a:lnTo>
                <a:lnTo>
                  <a:pt x="1108" y="401"/>
                </a:lnTo>
                <a:lnTo>
                  <a:pt x="1110" y="401"/>
                </a:lnTo>
                <a:lnTo>
                  <a:pt x="1111" y="403"/>
                </a:lnTo>
                <a:lnTo>
                  <a:pt x="1111" y="404"/>
                </a:lnTo>
                <a:lnTo>
                  <a:pt x="1113" y="408"/>
                </a:lnTo>
                <a:lnTo>
                  <a:pt x="1112" y="411"/>
                </a:lnTo>
                <a:lnTo>
                  <a:pt x="1112" y="414"/>
                </a:lnTo>
                <a:lnTo>
                  <a:pt x="1113" y="414"/>
                </a:lnTo>
                <a:lnTo>
                  <a:pt x="1114" y="417"/>
                </a:lnTo>
                <a:lnTo>
                  <a:pt x="1115" y="417"/>
                </a:lnTo>
                <a:lnTo>
                  <a:pt x="1114" y="418"/>
                </a:lnTo>
                <a:lnTo>
                  <a:pt x="1112" y="420"/>
                </a:lnTo>
                <a:lnTo>
                  <a:pt x="1109" y="425"/>
                </a:lnTo>
                <a:lnTo>
                  <a:pt x="1109" y="427"/>
                </a:lnTo>
                <a:lnTo>
                  <a:pt x="1108" y="430"/>
                </a:lnTo>
                <a:lnTo>
                  <a:pt x="1109" y="432"/>
                </a:lnTo>
                <a:lnTo>
                  <a:pt x="1110" y="434"/>
                </a:lnTo>
                <a:lnTo>
                  <a:pt x="1110" y="435"/>
                </a:lnTo>
                <a:lnTo>
                  <a:pt x="1110" y="437"/>
                </a:lnTo>
                <a:lnTo>
                  <a:pt x="1108" y="440"/>
                </a:lnTo>
                <a:lnTo>
                  <a:pt x="1107" y="441"/>
                </a:lnTo>
                <a:lnTo>
                  <a:pt x="1105" y="443"/>
                </a:lnTo>
                <a:lnTo>
                  <a:pt x="1105" y="446"/>
                </a:lnTo>
                <a:lnTo>
                  <a:pt x="1104" y="448"/>
                </a:lnTo>
                <a:lnTo>
                  <a:pt x="1101" y="450"/>
                </a:lnTo>
                <a:lnTo>
                  <a:pt x="1098" y="452"/>
                </a:lnTo>
                <a:lnTo>
                  <a:pt x="1097" y="453"/>
                </a:lnTo>
                <a:lnTo>
                  <a:pt x="1097" y="454"/>
                </a:lnTo>
                <a:lnTo>
                  <a:pt x="1098" y="455"/>
                </a:lnTo>
                <a:lnTo>
                  <a:pt x="1098" y="458"/>
                </a:lnTo>
                <a:lnTo>
                  <a:pt x="1100" y="461"/>
                </a:lnTo>
                <a:lnTo>
                  <a:pt x="1101" y="462"/>
                </a:lnTo>
                <a:lnTo>
                  <a:pt x="1102" y="464"/>
                </a:lnTo>
                <a:lnTo>
                  <a:pt x="1102" y="466"/>
                </a:lnTo>
                <a:lnTo>
                  <a:pt x="1104" y="470"/>
                </a:lnTo>
                <a:lnTo>
                  <a:pt x="1104" y="471"/>
                </a:lnTo>
                <a:lnTo>
                  <a:pt x="1104" y="472"/>
                </a:lnTo>
                <a:lnTo>
                  <a:pt x="1104" y="474"/>
                </a:lnTo>
                <a:lnTo>
                  <a:pt x="1104" y="475"/>
                </a:lnTo>
                <a:lnTo>
                  <a:pt x="1102" y="476"/>
                </a:lnTo>
                <a:lnTo>
                  <a:pt x="1102" y="477"/>
                </a:lnTo>
                <a:lnTo>
                  <a:pt x="1103" y="480"/>
                </a:lnTo>
                <a:lnTo>
                  <a:pt x="1102" y="482"/>
                </a:lnTo>
                <a:lnTo>
                  <a:pt x="1102" y="485"/>
                </a:lnTo>
                <a:lnTo>
                  <a:pt x="1101" y="485"/>
                </a:lnTo>
                <a:lnTo>
                  <a:pt x="1102" y="486"/>
                </a:lnTo>
                <a:lnTo>
                  <a:pt x="1103" y="487"/>
                </a:lnTo>
                <a:lnTo>
                  <a:pt x="1103" y="488"/>
                </a:lnTo>
                <a:lnTo>
                  <a:pt x="1102" y="489"/>
                </a:lnTo>
                <a:lnTo>
                  <a:pt x="1100" y="490"/>
                </a:lnTo>
                <a:lnTo>
                  <a:pt x="1100" y="491"/>
                </a:lnTo>
                <a:lnTo>
                  <a:pt x="1100" y="492"/>
                </a:lnTo>
                <a:lnTo>
                  <a:pt x="1100" y="493"/>
                </a:lnTo>
                <a:lnTo>
                  <a:pt x="1100" y="494"/>
                </a:lnTo>
                <a:lnTo>
                  <a:pt x="1098" y="496"/>
                </a:lnTo>
                <a:lnTo>
                  <a:pt x="1097" y="497"/>
                </a:lnTo>
                <a:lnTo>
                  <a:pt x="1097" y="498"/>
                </a:lnTo>
                <a:lnTo>
                  <a:pt x="1096" y="499"/>
                </a:lnTo>
                <a:lnTo>
                  <a:pt x="1095" y="501"/>
                </a:lnTo>
                <a:lnTo>
                  <a:pt x="1095" y="502"/>
                </a:lnTo>
                <a:lnTo>
                  <a:pt x="1096" y="504"/>
                </a:lnTo>
                <a:lnTo>
                  <a:pt x="1096" y="505"/>
                </a:lnTo>
                <a:lnTo>
                  <a:pt x="1095" y="507"/>
                </a:lnTo>
                <a:lnTo>
                  <a:pt x="1097" y="508"/>
                </a:lnTo>
                <a:lnTo>
                  <a:pt x="1097" y="509"/>
                </a:lnTo>
                <a:lnTo>
                  <a:pt x="1096" y="510"/>
                </a:lnTo>
                <a:lnTo>
                  <a:pt x="1096" y="511"/>
                </a:lnTo>
                <a:lnTo>
                  <a:pt x="1095" y="512"/>
                </a:lnTo>
                <a:lnTo>
                  <a:pt x="1094" y="516"/>
                </a:lnTo>
                <a:lnTo>
                  <a:pt x="1094" y="517"/>
                </a:lnTo>
                <a:lnTo>
                  <a:pt x="1095" y="518"/>
                </a:lnTo>
                <a:lnTo>
                  <a:pt x="1097" y="517"/>
                </a:lnTo>
                <a:lnTo>
                  <a:pt x="1100" y="516"/>
                </a:lnTo>
                <a:lnTo>
                  <a:pt x="1101" y="517"/>
                </a:lnTo>
                <a:lnTo>
                  <a:pt x="1102" y="518"/>
                </a:lnTo>
                <a:lnTo>
                  <a:pt x="1101" y="518"/>
                </a:lnTo>
                <a:lnTo>
                  <a:pt x="1100" y="519"/>
                </a:lnTo>
                <a:lnTo>
                  <a:pt x="1097" y="522"/>
                </a:lnTo>
                <a:lnTo>
                  <a:pt x="1096" y="523"/>
                </a:lnTo>
                <a:lnTo>
                  <a:pt x="1095" y="523"/>
                </a:lnTo>
                <a:lnTo>
                  <a:pt x="1094" y="523"/>
                </a:lnTo>
                <a:lnTo>
                  <a:pt x="1093" y="524"/>
                </a:lnTo>
                <a:lnTo>
                  <a:pt x="1089" y="524"/>
                </a:lnTo>
                <a:lnTo>
                  <a:pt x="1047" y="524"/>
                </a:lnTo>
                <a:lnTo>
                  <a:pt x="1045" y="524"/>
                </a:lnTo>
                <a:lnTo>
                  <a:pt x="993" y="524"/>
                </a:lnTo>
                <a:lnTo>
                  <a:pt x="952" y="523"/>
                </a:lnTo>
                <a:lnTo>
                  <a:pt x="929" y="523"/>
                </a:lnTo>
                <a:lnTo>
                  <a:pt x="923" y="523"/>
                </a:lnTo>
                <a:lnTo>
                  <a:pt x="922" y="523"/>
                </a:lnTo>
                <a:lnTo>
                  <a:pt x="870" y="523"/>
                </a:lnTo>
                <a:lnTo>
                  <a:pt x="869" y="523"/>
                </a:lnTo>
                <a:lnTo>
                  <a:pt x="868" y="523"/>
                </a:lnTo>
                <a:lnTo>
                  <a:pt x="867" y="521"/>
                </a:lnTo>
                <a:lnTo>
                  <a:pt x="866" y="520"/>
                </a:lnTo>
                <a:lnTo>
                  <a:pt x="866" y="518"/>
                </a:lnTo>
                <a:lnTo>
                  <a:pt x="865" y="517"/>
                </a:lnTo>
                <a:lnTo>
                  <a:pt x="863" y="516"/>
                </a:lnTo>
                <a:lnTo>
                  <a:pt x="862" y="517"/>
                </a:lnTo>
                <a:lnTo>
                  <a:pt x="861" y="517"/>
                </a:lnTo>
                <a:lnTo>
                  <a:pt x="860" y="515"/>
                </a:lnTo>
                <a:lnTo>
                  <a:pt x="858" y="516"/>
                </a:lnTo>
                <a:lnTo>
                  <a:pt x="859" y="517"/>
                </a:lnTo>
                <a:lnTo>
                  <a:pt x="858" y="518"/>
                </a:lnTo>
                <a:lnTo>
                  <a:pt x="857" y="518"/>
                </a:lnTo>
                <a:lnTo>
                  <a:pt x="857" y="519"/>
                </a:lnTo>
                <a:lnTo>
                  <a:pt x="856" y="520"/>
                </a:lnTo>
                <a:lnTo>
                  <a:pt x="855" y="519"/>
                </a:lnTo>
                <a:lnTo>
                  <a:pt x="854" y="520"/>
                </a:lnTo>
                <a:lnTo>
                  <a:pt x="852" y="518"/>
                </a:lnTo>
                <a:lnTo>
                  <a:pt x="851" y="518"/>
                </a:lnTo>
                <a:lnTo>
                  <a:pt x="851" y="520"/>
                </a:lnTo>
                <a:lnTo>
                  <a:pt x="851" y="522"/>
                </a:lnTo>
                <a:lnTo>
                  <a:pt x="851" y="523"/>
                </a:lnTo>
                <a:lnTo>
                  <a:pt x="850" y="524"/>
                </a:lnTo>
                <a:lnTo>
                  <a:pt x="850" y="525"/>
                </a:lnTo>
                <a:lnTo>
                  <a:pt x="850" y="526"/>
                </a:lnTo>
                <a:lnTo>
                  <a:pt x="850" y="527"/>
                </a:lnTo>
                <a:lnTo>
                  <a:pt x="848" y="528"/>
                </a:lnTo>
                <a:lnTo>
                  <a:pt x="847" y="528"/>
                </a:lnTo>
                <a:lnTo>
                  <a:pt x="847" y="529"/>
                </a:lnTo>
                <a:lnTo>
                  <a:pt x="846" y="529"/>
                </a:lnTo>
                <a:lnTo>
                  <a:pt x="845" y="529"/>
                </a:lnTo>
                <a:lnTo>
                  <a:pt x="842" y="529"/>
                </a:lnTo>
                <a:lnTo>
                  <a:pt x="841" y="529"/>
                </a:lnTo>
                <a:lnTo>
                  <a:pt x="840" y="527"/>
                </a:lnTo>
                <a:lnTo>
                  <a:pt x="840" y="526"/>
                </a:lnTo>
                <a:lnTo>
                  <a:pt x="839" y="525"/>
                </a:lnTo>
                <a:lnTo>
                  <a:pt x="838" y="524"/>
                </a:lnTo>
                <a:lnTo>
                  <a:pt x="837" y="523"/>
                </a:lnTo>
                <a:lnTo>
                  <a:pt x="835" y="523"/>
                </a:lnTo>
                <a:lnTo>
                  <a:pt x="833" y="524"/>
                </a:lnTo>
                <a:lnTo>
                  <a:pt x="831" y="524"/>
                </a:lnTo>
                <a:lnTo>
                  <a:pt x="829" y="519"/>
                </a:lnTo>
                <a:lnTo>
                  <a:pt x="829" y="518"/>
                </a:lnTo>
                <a:lnTo>
                  <a:pt x="829" y="517"/>
                </a:lnTo>
                <a:lnTo>
                  <a:pt x="828" y="516"/>
                </a:lnTo>
                <a:lnTo>
                  <a:pt x="828" y="514"/>
                </a:lnTo>
                <a:lnTo>
                  <a:pt x="827" y="513"/>
                </a:lnTo>
                <a:lnTo>
                  <a:pt x="826" y="512"/>
                </a:lnTo>
                <a:lnTo>
                  <a:pt x="826" y="511"/>
                </a:lnTo>
                <a:lnTo>
                  <a:pt x="828" y="511"/>
                </a:lnTo>
                <a:lnTo>
                  <a:pt x="827" y="509"/>
                </a:lnTo>
                <a:lnTo>
                  <a:pt x="827" y="508"/>
                </a:lnTo>
                <a:lnTo>
                  <a:pt x="825" y="508"/>
                </a:lnTo>
                <a:lnTo>
                  <a:pt x="824" y="508"/>
                </a:lnTo>
                <a:lnTo>
                  <a:pt x="822" y="508"/>
                </a:lnTo>
                <a:lnTo>
                  <a:pt x="821" y="507"/>
                </a:lnTo>
                <a:lnTo>
                  <a:pt x="820" y="508"/>
                </a:lnTo>
                <a:lnTo>
                  <a:pt x="820" y="509"/>
                </a:lnTo>
                <a:lnTo>
                  <a:pt x="820" y="511"/>
                </a:lnTo>
                <a:lnTo>
                  <a:pt x="817" y="509"/>
                </a:lnTo>
                <a:lnTo>
                  <a:pt x="816" y="509"/>
                </a:lnTo>
                <a:lnTo>
                  <a:pt x="816" y="508"/>
                </a:lnTo>
                <a:lnTo>
                  <a:pt x="817" y="507"/>
                </a:lnTo>
                <a:lnTo>
                  <a:pt x="817" y="506"/>
                </a:lnTo>
                <a:lnTo>
                  <a:pt x="817" y="505"/>
                </a:lnTo>
                <a:lnTo>
                  <a:pt x="817" y="504"/>
                </a:lnTo>
                <a:lnTo>
                  <a:pt x="816" y="502"/>
                </a:lnTo>
                <a:lnTo>
                  <a:pt x="815" y="502"/>
                </a:lnTo>
                <a:lnTo>
                  <a:pt x="814" y="501"/>
                </a:lnTo>
                <a:lnTo>
                  <a:pt x="814" y="500"/>
                </a:lnTo>
                <a:lnTo>
                  <a:pt x="814" y="498"/>
                </a:lnTo>
                <a:lnTo>
                  <a:pt x="814" y="496"/>
                </a:lnTo>
                <a:lnTo>
                  <a:pt x="814" y="495"/>
                </a:lnTo>
                <a:lnTo>
                  <a:pt x="814" y="494"/>
                </a:lnTo>
                <a:lnTo>
                  <a:pt x="814" y="493"/>
                </a:lnTo>
                <a:lnTo>
                  <a:pt x="813" y="492"/>
                </a:lnTo>
                <a:lnTo>
                  <a:pt x="812" y="492"/>
                </a:lnTo>
                <a:lnTo>
                  <a:pt x="811" y="492"/>
                </a:lnTo>
                <a:lnTo>
                  <a:pt x="809" y="492"/>
                </a:lnTo>
                <a:lnTo>
                  <a:pt x="808" y="492"/>
                </a:lnTo>
                <a:lnTo>
                  <a:pt x="808" y="490"/>
                </a:lnTo>
                <a:lnTo>
                  <a:pt x="807" y="490"/>
                </a:lnTo>
                <a:lnTo>
                  <a:pt x="806" y="490"/>
                </a:lnTo>
                <a:lnTo>
                  <a:pt x="805" y="491"/>
                </a:lnTo>
                <a:lnTo>
                  <a:pt x="805" y="492"/>
                </a:lnTo>
                <a:lnTo>
                  <a:pt x="803" y="493"/>
                </a:lnTo>
                <a:lnTo>
                  <a:pt x="802" y="493"/>
                </a:lnTo>
                <a:lnTo>
                  <a:pt x="802" y="492"/>
                </a:lnTo>
                <a:lnTo>
                  <a:pt x="802" y="491"/>
                </a:lnTo>
                <a:lnTo>
                  <a:pt x="801" y="491"/>
                </a:lnTo>
                <a:lnTo>
                  <a:pt x="801" y="490"/>
                </a:lnTo>
                <a:lnTo>
                  <a:pt x="800" y="488"/>
                </a:lnTo>
                <a:lnTo>
                  <a:pt x="801" y="488"/>
                </a:lnTo>
                <a:lnTo>
                  <a:pt x="800" y="488"/>
                </a:lnTo>
                <a:lnTo>
                  <a:pt x="800" y="487"/>
                </a:lnTo>
                <a:lnTo>
                  <a:pt x="800" y="485"/>
                </a:lnTo>
                <a:lnTo>
                  <a:pt x="799" y="485"/>
                </a:lnTo>
                <a:lnTo>
                  <a:pt x="798" y="485"/>
                </a:lnTo>
                <a:lnTo>
                  <a:pt x="797" y="485"/>
                </a:lnTo>
                <a:lnTo>
                  <a:pt x="796" y="484"/>
                </a:lnTo>
                <a:lnTo>
                  <a:pt x="794" y="482"/>
                </a:lnTo>
                <a:lnTo>
                  <a:pt x="794" y="481"/>
                </a:lnTo>
                <a:lnTo>
                  <a:pt x="794" y="479"/>
                </a:lnTo>
                <a:lnTo>
                  <a:pt x="792" y="479"/>
                </a:lnTo>
                <a:lnTo>
                  <a:pt x="791" y="478"/>
                </a:lnTo>
                <a:lnTo>
                  <a:pt x="791" y="477"/>
                </a:lnTo>
                <a:lnTo>
                  <a:pt x="792" y="476"/>
                </a:lnTo>
                <a:lnTo>
                  <a:pt x="792" y="475"/>
                </a:lnTo>
                <a:lnTo>
                  <a:pt x="791" y="473"/>
                </a:lnTo>
                <a:lnTo>
                  <a:pt x="792" y="473"/>
                </a:lnTo>
                <a:lnTo>
                  <a:pt x="791" y="472"/>
                </a:lnTo>
                <a:lnTo>
                  <a:pt x="789" y="471"/>
                </a:lnTo>
                <a:lnTo>
                  <a:pt x="788" y="469"/>
                </a:lnTo>
                <a:lnTo>
                  <a:pt x="787" y="468"/>
                </a:lnTo>
                <a:lnTo>
                  <a:pt x="784" y="466"/>
                </a:lnTo>
                <a:lnTo>
                  <a:pt x="782" y="466"/>
                </a:lnTo>
                <a:lnTo>
                  <a:pt x="781" y="464"/>
                </a:lnTo>
                <a:lnTo>
                  <a:pt x="780" y="464"/>
                </a:lnTo>
                <a:lnTo>
                  <a:pt x="779" y="464"/>
                </a:lnTo>
                <a:lnTo>
                  <a:pt x="779" y="463"/>
                </a:lnTo>
                <a:lnTo>
                  <a:pt x="746" y="463"/>
                </a:lnTo>
                <a:lnTo>
                  <a:pt x="733" y="463"/>
                </a:lnTo>
                <a:lnTo>
                  <a:pt x="731" y="463"/>
                </a:lnTo>
                <a:lnTo>
                  <a:pt x="724" y="462"/>
                </a:lnTo>
                <a:lnTo>
                  <a:pt x="724" y="466"/>
                </a:lnTo>
                <a:lnTo>
                  <a:pt x="724" y="467"/>
                </a:lnTo>
                <a:lnTo>
                  <a:pt x="724" y="468"/>
                </a:lnTo>
                <a:lnTo>
                  <a:pt x="723" y="469"/>
                </a:lnTo>
                <a:lnTo>
                  <a:pt x="721" y="471"/>
                </a:lnTo>
                <a:lnTo>
                  <a:pt x="721" y="472"/>
                </a:lnTo>
                <a:lnTo>
                  <a:pt x="721" y="474"/>
                </a:lnTo>
                <a:lnTo>
                  <a:pt x="720" y="476"/>
                </a:lnTo>
                <a:lnTo>
                  <a:pt x="717" y="478"/>
                </a:lnTo>
                <a:lnTo>
                  <a:pt x="716" y="479"/>
                </a:lnTo>
                <a:lnTo>
                  <a:pt x="716" y="480"/>
                </a:lnTo>
                <a:lnTo>
                  <a:pt x="718" y="483"/>
                </a:lnTo>
                <a:lnTo>
                  <a:pt x="716" y="485"/>
                </a:lnTo>
                <a:lnTo>
                  <a:pt x="715" y="486"/>
                </a:lnTo>
                <a:lnTo>
                  <a:pt x="715" y="487"/>
                </a:lnTo>
                <a:lnTo>
                  <a:pt x="714" y="488"/>
                </a:lnTo>
                <a:lnTo>
                  <a:pt x="713" y="489"/>
                </a:lnTo>
                <a:lnTo>
                  <a:pt x="710" y="487"/>
                </a:lnTo>
                <a:lnTo>
                  <a:pt x="709" y="486"/>
                </a:lnTo>
                <a:lnTo>
                  <a:pt x="707" y="486"/>
                </a:lnTo>
                <a:lnTo>
                  <a:pt x="706" y="486"/>
                </a:lnTo>
                <a:lnTo>
                  <a:pt x="705" y="487"/>
                </a:lnTo>
                <a:lnTo>
                  <a:pt x="704" y="488"/>
                </a:lnTo>
                <a:lnTo>
                  <a:pt x="703" y="488"/>
                </a:lnTo>
                <a:lnTo>
                  <a:pt x="702" y="489"/>
                </a:lnTo>
                <a:lnTo>
                  <a:pt x="701" y="493"/>
                </a:lnTo>
                <a:lnTo>
                  <a:pt x="699" y="495"/>
                </a:lnTo>
                <a:lnTo>
                  <a:pt x="701" y="496"/>
                </a:lnTo>
                <a:lnTo>
                  <a:pt x="702" y="497"/>
                </a:lnTo>
                <a:lnTo>
                  <a:pt x="702" y="498"/>
                </a:lnTo>
                <a:lnTo>
                  <a:pt x="700" y="500"/>
                </a:lnTo>
                <a:lnTo>
                  <a:pt x="700" y="501"/>
                </a:lnTo>
                <a:lnTo>
                  <a:pt x="702" y="503"/>
                </a:lnTo>
                <a:lnTo>
                  <a:pt x="701" y="505"/>
                </a:lnTo>
                <a:lnTo>
                  <a:pt x="703" y="505"/>
                </a:lnTo>
                <a:lnTo>
                  <a:pt x="704" y="506"/>
                </a:lnTo>
                <a:lnTo>
                  <a:pt x="703" y="507"/>
                </a:lnTo>
                <a:lnTo>
                  <a:pt x="701" y="509"/>
                </a:lnTo>
                <a:lnTo>
                  <a:pt x="700" y="508"/>
                </a:lnTo>
                <a:lnTo>
                  <a:pt x="699" y="508"/>
                </a:lnTo>
                <a:lnTo>
                  <a:pt x="698" y="508"/>
                </a:lnTo>
                <a:lnTo>
                  <a:pt x="698" y="510"/>
                </a:lnTo>
                <a:lnTo>
                  <a:pt x="698" y="511"/>
                </a:lnTo>
                <a:lnTo>
                  <a:pt x="697" y="512"/>
                </a:lnTo>
                <a:lnTo>
                  <a:pt x="696" y="513"/>
                </a:lnTo>
                <a:lnTo>
                  <a:pt x="697" y="514"/>
                </a:lnTo>
                <a:lnTo>
                  <a:pt x="695" y="515"/>
                </a:lnTo>
                <a:lnTo>
                  <a:pt x="695" y="518"/>
                </a:lnTo>
                <a:lnTo>
                  <a:pt x="693" y="517"/>
                </a:lnTo>
                <a:lnTo>
                  <a:pt x="692" y="517"/>
                </a:lnTo>
                <a:lnTo>
                  <a:pt x="691" y="518"/>
                </a:lnTo>
                <a:lnTo>
                  <a:pt x="690" y="518"/>
                </a:lnTo>
                <a:lnTo>
                  <a:pt x="689" y="518"/>
                </a:lnTo>
                <a:lnTo>
                  <a:pt x="687" y="519"/>
                </a:lnTo>
                <a:lnTo>
                  <a:pt x="687" y="521"/>
                </a:lnTo>
                <a:lnTo>
                  <a:pt x="689" y="524"/>
                </a:lnTo>
                <a:lnTo>
                  <a:pt x="688" y="525"/>
                </a:lnTo>
                <a:lnTo>
                  <a:pt x="687" y="526"/>
                </a:lnTo>
                <a:lnTo>
                  <a:pt x="687" y="527"/>
                </a:lnTo>
                <a:lnTo>
                  <a:pt x="687" y="529"/>
                </a:lnTo>
                <a:lnTo>
                  <a:pt x="687" y="530"/>
                </a:lnTo>
                <a:lnTo>
                  <a:pt x="688" y="534"/>
                </a:lnTo>
                <a:lnTo>
                  <a:pt x="687" y="534"/>
                </a:lnTo>
                <a:lnTo>
                  <a:pt x="687" y="535"/>
                </a:lnTo>
                <a:lnTo>
                  <a:pt x="685" y="535"/>
                </a:lnTo>
                <a:lnTo>
                  <a:pt x="681" y="537"/>
                </a:lnTo>
                <a:lnTo>
                  <a:pt x="679" y="537"/>
                </a:lnTo>
                <a:lnTo>
                  <a:pt x="677" y="537"/>
                </a:lnTo>
                <a:lnTo>
                  <a:pt x="675" y="537"/>
                </a:lnTo>
                <a:lnTo>
                  <a:pt x="675" y="534"/>
                </a:lnTo>
                <a:lnTo>
                  <a:pt x="676" y="533"/>
                </a:lnTo>
                <a:lnTo>
                  <a:pt x="675" y="533"/>
                </a:lnTo>
                <a:lnTo>
                  <a:pt x="671" y="534"/>
                </a:lnTo>
                <a:lnTo>
                  <a:pt x="669" y="535"/>
                </a:lnTo>
                <a:lnTo>
                  <a:pt x="667" y="536"/>
                </a:lnTo>
                <a:lnTo>
                  <a:pt x="666" y="537"/>
                </a:lnTo>
                <a:lnTo>
                  <a:pt x="664" y="536"/>
                </a:lnTo>
                <a:lnTo>
                  <a:pt x="663" y="537"/>
                </a:lnTo>
                <a:lnTo>
                  <a:pt x="660" y="536"/>
                </a:lnTo>
                <a:lnTo>
                  <a:pt x="658" y="537"/>
                </a:lnTo>
                <a:lnTo>
                  <a:pt x="657" y="537"/>
                </a:lnTo>
                <a:lnTo>
                  <a:pt x="657" y="538"/>
                </a:lnTo>
                <a:lnTo>
                  <a:pt x="656" y="539"/>
                </a:lnTo>
                <a:lnTo>
                  <a:pt x="655" y="539"/>
                </a:lnTo>
                <a:lnTo>
                  <a:pt x="652" y="538"/>
                </a:lnTo>
                <a:lnTo>
                  <a:pt x="651" y="539"/>
                </a:lnTo>
                <a:lnTo>
                  <a:pt x="650" y="539"/>
                </a:lnTo>
                <a:lnTo>
                  <a:pt x="649" y="537"/>
                </a:lnTo>
                <a:lnTo>
                  <a:pt x="648" y="537"/>
                </a:lnTo>
                <a:lnTo>
                  <a:pt x="647" y="537"/>
                </a:lnTo>
                <a:lnTo>
                  <a:pt x="646" y="539"/>
                </a:lnTo>
                <a:lnTo>
                  <a:pt x="644" y="540"/>
                </a:lnTo>
                <a:lnTo>
                  <a:pt x="643" y="540"/>
                </a:lnTo>
                <a:lnTo>
                  <a:pt x="643" y="537"/>
                </a:lnTo>
                <a:lnTo>
                  <a:pt x="642" y="537"/>
                </a:lnTo>
                <a:lnTo>
                  <a:pt x="641" y="537"/>
                </a:lnTo>
                <a:lnTo>
                  <a:pt x="640" y="537"/>
                </a:lnTo>
                <a:lnTo>
                  <a:pt x="638" y="537"/>
                </a:lnTo>
                <a:lnTo>
                  <a:pt x="636" y="539"/>
                </a:lnTo>
                <a:lnTo>
                  <a:pt x="635" y="540"/>
                </a:lnTo>
                <a:lnTo>
                  <a:pt x="635" y="541"/>
                </a:lnTo>
                <a:lnTo>
                  <a:pt x="634" y="541"/>
                </a:lnTo>
                <a:lnTo>
                  <a:pt x="632" y="541"/>
                </a:lnTo>
                <a:lnTo>
                  <a:pt x="632" y="542"/>
                </a:lnTo>
                <a:lnTo>
                  <a:pt x="632" y="543"/>
                </a:lnTo>
                <a:lnTo>
                  <a:pt x="632" y="547"/>
                </a:lnTo>
                <a:lnTo>
                  <a:pt x="631" y="547"/>
                </a:lnTo>
                <a:lnTo>
                  <a:pt x="631" y="549"/>
                </a:lnTo>
                <a:lnTo>
                  <a:pt x="632" y="550"/>
                </a:lnTo>
                <a:lnTo>
                  <a:pt x="632" y="551"/>
                </a:lnTo>
                <a:lnTo>
                  <a:pt x="632" y="553"/>
                </a:lnTo>
                <a:lnTo>
                  <a:pt x="632" y="554"/>
                </a:lnTo>
                <a:lnTo>
                  <a:pt x="632" y="555"/>
                </a:lnTo>
                <a:lnTo>
                  <a:pt x="632" y="556"/>
                </a:lnTo>
                <a:lnTo>
                  <a:pt x="631" y="557"/>
                </a:lnTo>
                <a:lnTo>
                  <a:pt x="630" y="558"/>
                </a:lnTo>
                <a:lnTo>
                  <a:pt x="629" y="560"/>
                </a:lnTo>
                <a:lnTo>
                  <a:pt x="628" y="560"/>
                </a:lnTo>
                <a:lnTo>
                  <a:pt x="626" y="560"/>
                </a:lnTo>
                <a:lnTo>
                  <a:pt x="626" y="561"/>
                </a:lnTo>
                <a:lnTo>
                  <a:pt x="626" y="562"/>
                </a:lnTo>
                <a:lnTo>
                  <a:pt x="626" y="563"/>
                </a:lnTo>
                <a:lnTo>
                  <a:pt x="625" y="563"/>
                </a:lnTo>
                <a:lnTo>
                  <a:pt x="625" y="564"/>
                </a:lnTo>
                <a:lnTo>
                  <a:pt x="624" y="564"/>
                </a:lnTo>
                <a:lnTo>
                  <a:pt x="624" y="566"/>
                </a:lnTo>
                <a:lnTo>
                  <a:pt x="623" y="566"/>
                </a:lnTo>
                <a:lnTo>
                  <a:pt x="623" y="567"/>
                </a:lnTo>
                <a:lnTo>
                  <a:pt x="621" y="567"/>
                </a:lnTo>
                <a:lnTo>
                  <a:pt x="620" y="567"/>
                </a:lnTo>
                <a:lnTo>
                  <a:pt x="620" y="568"/>
                </a:lnTo>
                <a:lnTo>
                  <a:pt x="620" y="569"/>
                </a:lnTo>
                <a:lnTo>
                  <a:pt x="618" y="569"/>
                </a:lnTo>
                <a:lnTo>
                  <a:pt x="617" y="571"/>
                </a:lnTo>
                <a:lnTo>
                  <a:pt x="616" y="570"/>
                </a:lnTo>
                <a:lnTo>
                  <a:pt x="614" y="569"/>
                </a:lnTo>
                <a:lnTo>
                  <a:pt x="613" y="569"/>
                </a:lnTo>
                <a:lnTo>
                  <a:pt x="614" y="566"/>
                </a:lnTo>
                <a:lnTo>
                  <a:pt x="613" y="566"/>
                </a:lnTo>
                <a:lnTo>
                  <a:pt x="613" y="565"/>
                </a:lnTo>
                <a:lnTo>
                  <a:pt x="613" y="563"/>
                </a:lnTo>
                <a:lnTo>
                  <a:pt x="612" y="560"/>
                </a:lnTo>
                <a:lnTo>
                  <a:pt x="612" y="559"/>
                </a:lnTo>
                <a:lnTo>
                  <a:pt x="612" y="558"/>
                </a:lnTo>
                <a:lnTo>
                  <a:pt x="609" y="557"/>
                </a:lnTo>
                <a:lnTo>
                  <a:pt x="609" y="556"/>
                </a:lnTo>
                <a:lnTo>
                  <a:pt x="606" y="558"/>
                </a:lnTo>
                <a:lnTo>
                  <a:pt x="606" y="559"/>
                </a:lnTo>
                <a:lnTo>
                  <a:pt x="603" y="560"/>
                </a:lnTo>
                <a:lnTo>
                  <a:pt x="602" y="562"/>
                </a:lnTo>
                <a:lnTo>
                  <a:pt x="600" y="562"/>
                </a:lnTo>
                <a:lnTo>
                  <a:pt x="600" y="563"/>
                </a:lnTo>
                <a:lnTo>
                  <a:pt x="599" y="563"/>
                </a:lnTo>
                <a:lnTo>
                  <a:pt x="597" y="562"/>
                </a:lnTo>
                <a:lnTo>
                  <a:pt x="595" y="561"/>
                </a:lnTo>
                <a:lnTo>
                  <a:pt x="594" y="562"/>
                </a:lnTo>
                <a:lnTo>
                  <a:pt x="595" y="562"/>
                </a:lnTo>
                <a:lnTo>
                  <a:pt x="595" y="563"/>
                </a:lnTo>
                <a:lnTo>
                  <a:pt x="595" y="565"/>
                </a:lnTo>
                <a:lnTo>
                  <a:pt x="594" y="567"/>
                </a:lnTo>
                <a:lnTo>
                  <a:pt x="594" y="568"/>
                </a:lnTo>
                <a:lnTo>
                  <a:pt x="595" y="569"/>
                </a:lnTo>
                <a:lnTo>
                  <a:pt x="596" y="572"/>
                </a:lnTo>
                <a:lnTo>
                  <a:pt x="595" y="572"/>
                </a:lnTo>
                <a:lnTo>
                  <a:pt x="594" y="573"/>
                </a:lnTo>
                <a:lnTo>
                  <a:pt x="594" y="572"/>
                </a:lnTo>
                <a:lnTo>
                  <a:pt x="593" y="573"/>
                </a:lnTo>
                <a:lnTo>
                  <a:pt x="591" y="573"/>
                </a:lnTo>
                <a:lnTo>
                  <a:pt x="591" y="572"/>
                </a:lnTo>
                <a:lnTo>
                  <a:pt x="591" y="571"/>
                </a:lnTo>
                <a:lnTo>
                  <a:pt x="590" y="571"/>
                </a:lnTo>
                <a:lnTo>
                  <a:pt x="589" y="571"/>
                </a:lnTo>
                <a:lnTo>
                  <a:pt x="587" y="569"/>
                </a:lnTo>
                <a:lnTo>
                  <a:pt x="586" y="569"/>
                </a:lnTo>
                <a:lnTo>
                  <a:pt x="585" y="568"/>
                </a:lnTo>
                <a:lnTo>
                  <a:pt x="584" y="568"/>
                </a:lnTo>
                <a:lnTo>
                  <a:pt x="583" y="569"/>
                </a:lnTo>
                <a:lnTo>
                  <a:pt x="582" y="569"/>
                </a:lnTo>
                <a:lnTo>
                  <a:pt x="581" y="569"/>
                </a:lnTo>
                <a:lnTo>
                  <a:pt x="580" y="571"/>
                </a:lnTo>
                <a:lnTo>
                  <a:pt x="579" y="570"/>
                </a:lnTo>
                <a:lnTo>
                  <a:pt x="578" y="571"/>
                </a:lnTo>
                <a:lnTo>
                  <a:pt x="578" y="575"/>
                </a:lnTo>
                <a:lnTo>
                  <a:pt x="577" y="575"/>
                </a:lnTo>
                <a:lnTo>
                  <a:pt x="575" y="579"/>
                </a:lnTo>
                <a:lnTo>
                  <a:pt x="574" y="579"/>
                </a:lnTo>
                <a:lnTo>
                  <a:pt x="573" y="579"/>
                </a:lnTo>
                <a:lnTo>
                  <a:pt x="572" y="579"/>
                </a:lnTo>
                <a:lnTo>
                  <a:pt x="571" y="580"/>
                </a:lnTo>
                <a:lnTo>
                  <a:pt x="571" y="581"/>
                </a:lnTo>
                <a:lnTo>
                  <a:pt x="570" y="581"/>
                </a:lnTo>
                <a:lnTo>
                  <a:pt x="569" y="579"/>
                </a:lnTo>
                <a:lnTo>
                  <a:pt x="568" y="579"/>
                </a:lnTo>
                <a:lnTo>
                  <a:pt x="568" y="577"/>
                </a:lnTo>
                <a:lnTo>
                  <a:pt x="567" y="577"/>
                </a:lnTo>
                <a:lnTo>
                  <a:pt x="566" y="577"/>
                </a:lnTo>
                <a:lnTo>
                  <a:pt x="566" y="576"/>
                </a:lnTo>
                <a:lnTo>
                  <a:pt x="565" y="576"/>
                </a:lnTo>
                <a:lnTo>
                  <a:pt x="564" y="573"/>
                </a:lnTo>
                <a:lnTo>
                  <a:pt x="562" y="574"/>
                </a:lnTo>
                <a:lnTo>
                  <a:pt x="562" y="573"/>
                </a:lnTo>
                <a:lnTo>
                  <a:pt x="561" y="573"/>
                </a:lnTo>
                <a:lnTo>
                  <a:pt x="560" y="571"/>
                </a:lnTo>
                <a:lnTo>
                  <a:pt x="559" y="570"/>
                </a:lnTo>
                <a:lnTo>
                  <a:pt x="559" y="569"/>
                </a:lnTo>
                <a:lnTo>
                  <a:pt x="558" y="569"/>
                </a:lnTo>
                <a:lnTo>
                  <a:pt x="557" y="568"/>
                </a:lnTo>
                <a:lnTo>
                  <a:pt x="555" y="567"/>
                </a:lnTo>
                <a:lnTo>
                  <a:pt x="553" y="567"/>
                </a:lnTo>
                <a:lnTo>
                  <a:pt x="552" y="568"/>
                </a:lnTo>
                <a:lnTo>
                  <a:pt x="551" y="569"/>
                </a:lnTo>
                <a:lnTo>
                  <a:pt x="548" y="568"/>
                </a:lnTo>
                <a:lnTo>
                  <a:pt x="547" y="568"/>
                </a:lnTo>
                <a:lnTo>
                  <a:pt x="546" y="568"/>
                </a:lnTo>
                <a:lnTo>
                  <a:pt x="545" y="569"/>
                </a:lnTo>
                <a:lnTo>
                  <a:pt x="544" y="569"/>
                </a:lnTo>
                <a:lnTo>
                  <a:pt x="543" y="569"/>
                </a:lnTo>
                <a:lnTo>
                  <a:pt x="541" y="569"/>
                </a:lnTo>
                <a:lnTo>
                  <a:pt x="539" y="569"/>
                </a:lnTo>
                <a:lnTo>
                  <a:pt x="538" y="569"/>
                </a:lnTo>
                <a:lnTo>
                  <a:pt x="537" y="568"/>
                </a:lnTo>
                <a:lnTo>
                  <a:pt x="536" y="568"/>
                </a:lnTo>
                <a:lnTo>
                  <a:pt x="535" y="568"/>
                </a:lnTo>
                <a:lnTo>
                  <a:pt x="535" y="569"/>
                </a:lnTo>
                <a:lnTo>
                  <a:pt x="534" y="570"/>
                </a:lnTo>
                <a:lnTo>
                  <a:pt x="533" y="569"/>
                </a:lnTo>
                <a:lnTo>
                  <a:pt x="534" y="569"/>
                </a:lnTo>
                <a:lnTo>
                  <a:pt x="533" y="569"/>
                </a:lnTo>
                <a:lnTo>
                  <a:pt x="531" y="569"/>
                </a:lnTo>
                <a:lnTo>
                  <a:pt x="529" y="569"/>
                </a:lnTo>
                <a:lnTo>
                  <a:pt x="526" y="568"/>
                </a:lnTo>
                <a:lnTo>
                  <a:pt x="526" y="569"/>
                </a:lnTo>
                <a:lnTo>
                  <a:pt x="528" y="570"/>
                </a:lnTo>
                <a:lnTo>
                  <a:pt x="528" y="571"/>
                </a:lnTo>
                <a:lnTo>
                  <a:pt x="528" y="575"/>
                </a:lnTo>
                <a:lnTo>
                  <a:pt x="525" y="576"/>
                </a:lnTo>
                <a:lnTo>
                  <a:pt x="525" y="579"/>
                </a:lnTo>
                <a:lnTo>
                  <a:pt x="522" y="581"/>
                </a:lnTo>
                <a:lnTo>
                  <a:pt x="520" y="582"/>
                </a:lnTo>
                <a:lnTo>
                  <a:pt x="520" y="583"/>
                </a:lnTo>
                <a:lnTo>
                  <a:pt x="520" y="584"/>
                </a:lnTo>
                <a:lnTo>
                  <a:pt x="517" y="585"/>
                </a:lnTo>
                <a:lnTo>
                  <a:pt x="516" y="586"/>
                </a:lnTo>
                <a:lnTo>
                  <a:pt x="514" y="587"/>
                </a:lnTo>
                <a:lnTo>
                  <a:pt x="513" y="587"/>
                </a:lnTo>
                <a:lnTo>
                  <a:pt x="512" y="586"/>
                </a:lnTo>
                <a:lnTo>
                  <a:pt x="511" y="588"/>
                </a:lnTo>
                <a:lnTo>
                  <a:pt x="507" y="590"/>
                </a:lnTo>
                <a:lnTo>
                  <a:pt x="506" y="592"/>
                </a:lnTo>
                <a:lnTo>
                  <a:pt x="505" y="592"/>
                </a:lnTo>
                <a:lnTo>
                  <a:pt x="504" y="593"/>
                </a:lnTo>
                <a:lnTo>
                  <a:pt x="502" y="593"/>
                </a:lnTo>
                <a:lnTo>
                  <a:pt x="500" y="593"/>
                </a:lnTo>
                <a:lnTo>
                  <a:pt x="500" y="594"/>
                </a:lnTo>
                <a:lnTo>
                  <a:pt x="500" y="596"/>
                </a:lnTo>
                <a:lnTo>
                  <a:pt x="498" y="598"/>
                </a:lnTo>
                <a:lnTo>
                  <a:pt x="480" y="589"/>
                </a:lnTo>
                <a:lnTo>
                  <a:pt x="477" y="589"/>
                </a:lnTo>
                <a:lnTo>
                  <a:pt x="475" y="588"/>
                </a:lnTo>
                <a:lnTo>
                  <a:pt x="473" y="586"/>
                </a:lnTo>
                <a:lnTo>
                  <a:pt x="461" y="582"/>
                </a:lnTo>
                <a:lnTo>
                  <a:pt x="418" y="563"/>
                </a:lnTo>
                <a:lnTo>
                  <a:pt x="400" y="555"/>
                </a:lnTo>
                <a:lnTo>
                  <a:pt x="369" y="541"/>
                </a:lnTo>
                <a:lnTo>
                  <a:pt x="361" y="538"/>
                </a:lnTo>
                <a:lnTo>
                  <a:pt x="360" y="537"/>
                </a:lnTo>
                <a:lnTo>
                  <a:pt x="357" y="536"/>
                </a:lnTo>
                <a:lnTo>
                  <a:pt x="343" y="528"/>
                </a:lnTo>
                <a:lnTo>
                  <a:pt x="329" y="521"/>
                </a:lnTo>
                <a:lnTo>
                  <a:pt x="311" y="511"/>
                </a:lnTo>
                <a:lnTo>
                  <a:pt x="303" y="507"/>
                </a:lnTo>
                <a:lnTo>
                  <a:pt x="288" y="499"/>
                </a:lnTo>
                <a:lnTo>
                  <a:pt x="262" y="485"/>
                </a:lnTo>
                <a:lnTo>
                  <a:pt x="251" y="478"/>
                </a:lnTo>
                <a:lnTo>
                  <a:pt x="245" y="475"/>
                </a:lnTo>
                <a:lnTo>
                  <a:pt x="238" y="473"/>
                </a:lnTo>
                <a:lnTo>
                  <a:pt x="230" y="472"/>
                </a:lnTo>
                <a:lnTo>
                  <a:pt x="204" y="466"/>
                </a:lnTo>
                <a:lnTo>
                  <a:pt x="183" y="461"/>
                </a:lnTo>
                <a:lnTo>
                  <a:pt x="164" y="456"/>
                </a:lnTo>
                <a:lnTo>
                  <a:pt x="159" y="456"/>
                </a:lnTo>
                <a:lnTo>
                  <a:pt x="129" y="449"/>
                </a:lnTo>
                <a:lnTo>
                  <a:pt x="129" y="448"/>
                </a:lnTo>
                <a:lnTo>
                  <a:pt x="127" y="448"/>
                </a:lnTo>
                <a:lnTo>
                  <a:pt x="116" y="445"/>
                </a:lnTo>
                <a:lnTo>
                  <a:pt x="115" y="444"/>
                </a:lnTo>
                <a:lnTo>
                  <a:pt x="82" y="437"/>
                </a:lnTo>
                <a:lnTo>
                  <a:pt x="80" y="437"/>
                </a:lnTo>
                <a:lnTo>
                  <a:pt x="67" y="430"/>
                </a:lnTo>
                <a:lnTo>
                  <a:pt x="34" y="415"/>
                </a:lnTo>
                <a:lnTo>
                  <a:pt x="5" y="402"/>
                </a:lnTo>
                <a:lnTo>
                  <a:pt x="0" y="40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4" name="Freeform 257"/>
          <p:cNvSpPr>
            <a:spLocks/>
          </p:cNvSpPr>
          <p:nvPr/>
        </p:nvSpPr>
        <p:spPr bwMode="auto">
          <a:xfrm>
            <a:off x="4692650" y="1524000"/>
            <a:ext cx="671513" cy="795338"/>
          </a:xfrm>
          <a:custGeom>
            <a:avLst/>
            <a:gdLst>
              <a:gd name="T0" fmla="*/ 2147483647 w 423"/>
              <a:gd name="T1" fmla="*/ 2147483647 h 501"/>
              <a:gd name="T2" fmla="*/ 2147483647 w 423"/>
              <a:gd name="T3" fmla="*/ 2147483647 h 501"/>
              <a:gd name="T4" fmla="*/ 2147483647 w 423"/>
              <a:gd name="T5" fmla="*/ 2147483647 h 501"/>
              <a:gd name="T6" fmla="*/ 2147483647 w 423"/>
              <a:gd name="T7" fmla="*/ 2147483647 h 501"/>
              <a:gd name="T8" fmla="*/ 2147483647 w 423"/>
              <a:gd name="T9" fmla="*/ 2147483647 h 501"/>
              <a:gd name="T10" fmla="*/ 2147483647 w 423"/>
              <a:gd name="T11" fmla="*/ 2147483647 h 501"/>
              <a:gd name="T12" fmla="*/ 2147483647 w 423"/>
              <a:gd name="T13" fmla="*/ 2147483647 h 501"/>
              <a:gd name="T14" fmla="*/ 2147483647 w 423"/>
              <a:gd name="T15" fmla="*/ 2147483647 h 501"/>
              <a:gd name="T16" fmla="*/ 2147483647 w 423"/>
              <a:gd name="T17" fmla="*/ 2147483647 h 501"/>
              <a:gd name="T18" fmla="*/ 2147483647 w 423"/>
              <a:gd name="T19" fmla="*/ 2147483647 h 501"/>
              <a:gd name="T20" fmla="*/ 2147483647 w 423"/>
              <a:gd name="T21" fmla="*/ 2147483647 h 501"/>
              <a:gd name="T22" fmla="*/ 2147483647 w 423"/>
              <a:gd name="T23" fmla="*/ 2147483647 h 501"/>
              <a:gd name="T24" fmla="*/ 2147483647 w 423"/>
              <a:gd name="T25" fmla="*/ 2147483647 h 501"/>
              <a:gd name="T26" fmla="*/ 2147483647 w 423"/>
              <a:gd name="T27" fmla="*/ 2147483647 h 501"/>
              <a:gd name="T28" fmla="*/ 2147483647 w 423"/>
              <a:gd name="T29" fmla="*/ 2147483647 h 501"/>
              <a:gd name="T30" fmla="*/ 2147483647 w 423"/>
              <a:gd name="T31" fmla="*/ 2147483647 h 501"/>
              <a:gd name="T32" fmla="*/ 2147483647 w 423"/>
              <a:gd name="T33" fmla="*/ 2147483647 h 501"/>
              <a:gd name="T34" fmla="*/ 2147483647 w 423"/>
              <a:gd name="T35" fmla="*/ 2147483647 h 501"/>
              <a:gd name="T36" fmla="*/ 2147483647 w 423"/>
              <a:gd name="T37" fmla="*/ 2147483647 h 501"/>
              <a:gd name="T38" fmla="*/ 2147483647 w 423"/>
              <a:gd name="T39" fmla="*/ 2147483647 h 501"/>
              <a:gd name="T40" fmla="*/ 2147483647 w 423"/>
              <a:gd name="T41" fmla="*/ 2147483647 h 501"/>
              <a:gd name="T42" fmla="*/ 2147483647 w 423"/>
              <a:gd name="T43" fmla="*/ 2147483647 h 501"/>
              <a:gd name="T44" fmla="*/ 2147483647 w 423"/>
              <a:gd name="T45" fmla="*/ 2147483647 h 501"/>
              <a:gd name="T46" fmla="*/ 2147483647 w 423"/>
              <a:gd name="T47" fmla="*/ 2147483647 h 501"/>
              <a:gd name="T48" fmla="*/ 2147483647 w 423"/>
              <a:gd name="T49" fmla="*/ 2147483647 h 501"/>
              <a:gd name="T50" fmla="*/ 2147483647 w 423"/>
              <a:gd name="T51" fmla="*/ 2147483647 h 501"/>
              <a:gd name="T52" fmla="*/ 2147483647 w 423"/>
              <a:gd name="T53" fmla="*/ 2147483647 h 501"/>
              <a:gd name="T54" fmla="*/ 2147483647 w 423"/>
              <a:gd name="T55" fmla="*/ 2147483647 h 501"/>
              <a:gd name="T56" fmla="*/ 2147483647 w 423"/>
              <a:gd name="T57" fmla="*/ 2147483647 h 501"/>
              <a:gd name="T58" fmla="*/ 2147483647 w 423"/>
              <a:gd name="T59" fmla="*/ 2147483647 h 501"/>
              <a:gd name="T60" fmla="*/ 2147483647 w 423"/>
              <a:gd name="T61" fmla="*/ 2147483647 h 501"/>
              <a:gd name="T62" fmla="*/ 2147483647 w 423"/>
              <a:gd name="T63" fmla="*/ 2147483647 h 501"/>
              <a:gd name="T64" fmla="*/ 2147483647 w 423"/>
              <a:gd name="T65" fmla="*/ 2147483647 h 501"/>
              <a:gd name="T66" fmla="*/ 2147483647 w 423"/>
              <a:gd name="T67" fmla="*/ 2147483647 h 501"/>
              <a:gd name="T68" fmla="*/ 2147483647 w 423"/>
              <a:gd name="T69" fmla="*/ 2147483647 h 501"/>
              <a:gd name="T70" fmla="*/ 2147483647 w 423"/>
              <a:gd name="T71" fmla="*/ 2147483647 h 501"/>
              <a:gd name="T72" fmla="*/ 2147483647 w 423"/>
              <a:gd name="T73" fmla="*/ 2147483647 h 501"/>
              <a:gd name="T74" fmla="*/ 2147483647 w 423"/>
              <a:gd name="T75" fmla="*/ 2147483647 h 501"/>
              <a:gd name="T76" fmla="*/ 2147483647 w 423"/>
              <a:gd name="T77" fmla="*/ 2147483647 h 501"/>
              <a:gd name="T78" fmla="*/ 2147483647 w 423"/>
              <a:gd name="T79" fmla="*/ 2147483647 h 501"/>
              <a:gd name="T80" fmla="*/ 2147483647 w 423"/>
              <a:gd name="T81" fmla="*/ 2147483647 h 501"/>
              <a:gd name="T82" fmla="*/ 2147483647 w 423"/>
              <a:gd name="T83" fmla="*/ 2147483647 h 501"/>
              <a:gd name="T84" fmla="*/ 2147483647 w 423"/>
              <a:gd name="T85" fmla="*/ 2147483647 h 501"/>
              <a:gd name="T86" fmla="*/ 2147483647 w 423"/>
              <a:gd name="T87" fmla="*/ 2147483647 h 501"/>
              <a:gd name="T88" fmla="*/ 2147483647 w 423"/>
              <a:gd name="T89" fmla="*/ 2147483647 h 501"/>
              <a:gd name="T90" fmla="*/ 2147483647 w 423"/>
              <a:gd name="T91" fmla="*/ 2147483647 h 501"/>
              <a:gd name="T92" fmla="*/ 2147483647 w 423"/>
              <a:gd name="T93" fmla="*/ 2147483647 h 501"/>
              <a:gd name="T94" fmla="*/ 2147483647 w 423"/>
              <a:gd name="T95" fmla="*/ 2147483647 h 501"/>
              <a:gd name="T96" fmla="*/ 2147483647 w 423"/>
              <a:gd name="T97" fmla="*/ 2147483647 h 501"/>
              <a:gd name="T98" fmla="*/ 2147483647 w 423"/>
              <a:gd name="T99" fmla="*/ 2147483647 h 501"/>
              <a:gd name="T100" fmla="*/ 2147483647 w 423"/>
              <a:gd name="T101" fmla="*/ 2147483647 h 501"/>
              <a:gd name="T102" fmla="*/ 2147483647 w 423"/>
              <a:gd name="T103" fmla="*/ 2147483647 h 501"/>
              <a:gd name="T104" fmla="*/ 2147483647 w 423"/>
              <a:gd name="T105" fmla="*/ 2147483647 h 501"/>
              <a:gd name="T106" fmla="*/ 2147483647 w 423"/>
              <a:gd name="T107" fmla="*/ 2147483647 h 501"/>
              <a:gd name="T108" fmla="*/ 2147483647 w 423"/>
              <a:gd name="T109" fmla="*/ 2147483647 h 501"/>
              <a:gd name="T110" fmla="*/ 2147483647 w 423"/>
              <a:gd name="T111" fmla="*/ 2147483647 h 501"/>
              <a:gd name="T112" fmla="*/ 2147483647 w 423"/>
              <a:gd name="T113" fmla="*/ 2147483647 h 501"/>
              <a:gd name="T114" fmla="*/ 2147483647 w 423"/>
              <a:gd name="T115" fmla="*/ 2147483647 h 501"/>
              <a:gd name="T116" fmla="*/ 2147483647 w 423"/>
              <a:gd name="T117" fmla="*/ 2147483647 h 501"/>
              <a:gd name="T118" fmla="*/ 2147483647 w 423"/>
              <a:gd name="T119" fmla="*/ 2147483647 h 501"/>
              <a:gd name="T120" fmla="*/ 2147483647 w 423"/>
              <a:gd name="T121" fmla="*/ 2147483647 h 501"/>
              <a:gd name="T122" fmla="*/ 2147483647 w 423"/>
              <a:gd name="T123" fmla="*/ 2147483647 h 5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23"/>
              <a:gd name="T187" fmla="*/ 0 h 501"/>
              <a:gd name="T188" fmla="*/ 423 w 423"/>
              <a:gd name="T189" fmla="*/ 501 h 5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23" h="501">
                <a:moveTo>
                  <a:pt x="45" y="130"/>
                </a:moveTo>
                <a:lnTo>
                  <a:pt x="45" y="130"/>
                </a:lnTo>
                <a:lnTo>
                  <a:pt x="46" y="127"/>
                </a:lnTo>
                <a:lnTo>
                  <a:pt x="45" y="125"/>
                </a:lnTo>
                <a:lnTo>
                  <a:pt x="44" y="123"/>
                </a:lnTo>
                <a:lnTo>
                  <a:pt x="42" y="121"/>
                </a:lnTo>
                <a:lnTo>
                  <a:pt x="40" y="118"/>
                </a:lnTo>
                <a:lnTo>
                  <a:pt x="39" y="118"/>
                </a:lnTo>
                <a:lnTo>
                  <a:pt x="39" y="117"/>
                </a:lnTo>
                <a:lnTo>
                  <a:pt x="38" y="114"/>
                </a:lnTo>
                <a:lnTo>
                  <a:pt x="36" y="113"/>
                </a:lnTo>
                <a:lnTo>
                  <a:pt x="34" y="112"/>
                </a:lnTo>
                <a:lnTo>
                  <a:pt x="31" y="111"/>
                </a:lnTo>
                <a:lnTo>
                  <a:pt x="30" y="110"/>
                </a:lnTo>
                <a:lnTo>
                  <a:pt x="28" y="109"/>
                </a:lnTo>
                <a:lnTo>
                  <a:pt x="27" y="108"/>
                </a:lnTo>
                <a:lnTo>
                  <a:pt x="25" y="109"/>
                </a:lnTo>
                <a:lnTo>
                  <a:pt x="25" y="108"/>
                </a:lnTo>
                <a:lnTo>
                  <a:pt x="23" y="107"/>
                </a:lnTo>
                <a:lnTo>
                  <a:pt x="22" y="105"/>
                </a:lnTo>
                <a:lnTo>
                  <a:pt x="19" y="103"/>
                </a:lnTo>
                <a:lnTo>
                  <a:pt x="19" y="101"/>
                </a:lnTo>
                <a:lnTo>
                  <a:pt x="18" y="98"/>
                </a:lnTo>
                <a:lnTo>
                  <a:pt x="16" y="98"/>
                </a:lnTo>
                <a:lnTo>
                  <a:pt x="15" y="96"/>
                </a:lnTo>
                <a:lnTo>
                  <a:pt x="13" y="95"/>
                </a:lnTo>
                <a:lnTo>
                  <a:pt x="13" y="93"/>
                </a:lnTo>
                <a:lnTo>
                  <a:pt x="11" y="92"/>
                </a:lnTo>
                <a:lnTo>
                  <a:pt x="10" y="92"/>
                </a:lnTo>
                <a:lnTo>
                  <a:pt x="10" y="90"/>
                </a:lnTo>
                <a:lnTo>
                  <a:pt x="8" y="88"/>
                </a:lnTo>
                <a:lnTo>
                  <a:pt x="7" y="85"/>
                </a:lnTo>
                <a:lnTo>
                  <a:pt x="7" y="84"/>
                </a:lnTo>
                <a:lnTo>
                  <a:pt x="5" y="83"/>
                </a:lnTo>
                <a:lnTo>
                  <a:pt x="3" y="82"/>
                </a:lnTo>
                <a:lnTo>
                  <a:pt x="1" y="80"/>
                </a:lnTo>
                <a:lnTo>
                  <a:pt x="0" y="77"/>
                </a:lnTo>
                <a:lnTo>
                  <a:pt x="0" y="75"/>
                </a:lnTo>
                <a:lnTo>
                  <a:pt x="1" y="73"/>
                </a:lnTo>
                <a:lnTo>
                  <a:pt x="2" y="72"/>
                </a:lnTo>
                <a:lnTo>
                  <a:pt x="3" y="72"/>
                </a:lnTo>
                <a:lnTo>
                  <a:pt x="10" y="75"/>
                </a:lnTo>
                <a:lnTo>
                  <a:pt x="12" y="77"/>
                </a:lnTo>
                <a:lnTo>
                  <a:pt x="14" y="82"/>
                </a:lnTo>
                <a:lnTo>
                  <a:pt x="16" y="85"/>
                </a:lnTo>
                <a:lnTo>
                  <a:pt x="19" y="85"/>
                </a:lnTo>
                <a:lnTo>
                  <a:pt x="20" y="85"/>
                </a:lnTo>
                <a:lnTo>
                  <a:pt x="22" y="85"/>
                </a:lnTo>
                <a:lnTo>
                  <a:pt x="23" y="85"/>
                </a:lnTo>
                <a:lnTo>
                  <a:pt x="26" y="84"/>
                </a:lnTo>
                <a:lnTo>
                  <a:pt x="28" y="83"/>
                </a:lnTo>
                <a:lnTo>
                  <a:pt x="30" y="83"/>
                </a:lnTo>
                <a:lnTo>
                  <a:pt x="31" y="83"/>
                </a:lnTo>
                <a:lnTo>
                  <a:pt x="35" y="83"/>
                </a:lnTo>
                <a:lnTo>
                  <a:pt x="37" y="83"/>
                </a:lnTo>
                <a:lnTo>
                  <a:pt x="38" y="82"/>
                </a:lnTo>
                <a:lnTo>
                  <a:pt x="39" y="82"/>
                </a:lnTo>
                <a:lnTo>
                  <a:pt x="39" y="83"/>
                </a:lnTo>
                <a:lnTo>
                  <a:pt x="40" y="84"/>
                </a:lnTo>
                <a:lnTo>
                  <a:pt x="41" y="83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7" y="83"/>
                </a:lnTo>
                <a:lnTo>
                  <a:pt x="47" y="84"/>
                </a:lnTo>
                <a:lnTo>
                  <a:pt x="48" y="85"/>
                </a:lnTo>
                <a:lnTo>
                  <a:pt x="49" y="85"/>
                </a:lnTo>
                <a:lnTo>
                  <a:pt x="51" y="86"/>
                </a:lnTo>
                <a:lnTo>
                  <a:pt x="52" y="89"/>
                </a:lnTo>
                <a:lnTo>
                  <a:pt x="52" y="90"/>
                </a:lnTo>
                <a:lnTo>
                  <a:pt x="52" y="91"/>
                </a:lnTo>
                <a:lnTo>
                  <a:pt x="53" y="93"/>
                </a:lnTo>
                <a:lnTo>
                  <a:pt x="55" y="96"/>
                </a:lnTo>
                <a:lnTo>
                  <a:pt x="56" y="97"/>
                </a:lnTo>
                <a:lnTo>
                  <a:pt x="56" y="98"/>
                </a:lnTo>
                <a:lnTo>
                  <a:pt x="59" y="98"/>
                </a:lnTo>
                <a:lnTo>
                  <a:pt x="59" y="100"/>
                </a:lnTo>
                <a:lnTo>
                  <a:pt x="59" y="101"/>
                </a:lnTo>
                <a:lnTo>
                  <a:pt x="60" y="100"/>
                </a:lnTo>
                <a:lnTo>
                  <a:pt x="62" y="102"/>
                </a:lnTo>
                <a:lnTo>
                  <a:pt x="62" y="101"/>
                </a:lnTo>
                <a:lnTo>
                  <a:pt x="62" y="100"/>
                </a:lnTo>
                <a:lnTo>
                  <a:pt x="63" y="100"/>
                </a:lnTo>
                <a:lnTo>
                  <a:pt x="63" y="99"/>
                </a:lnTo>
                <a:lnTo>
                  <a:pt x="64" y="98"/>
                </a:lnTo>
                <a:lnTo>
                  <a:pt x="65" y="98"/>
                </a:lnTo>
                <a:lnTo>
                  <a:pt x="66" y="98"/>
                </a:lnTo>
                <a:lnTo>
                  <a:pt x="67" y="98"/>
                </a:lnTo>
                <a:lnTo>
                  <a:pt x="68" y="97"/>
                </a:lnTo>
                <a:lnTo>
                  <a:pt x="69" y="97"/>
                </a:lnTo>
                <a:lnTo>
                  <a:pt x="70" y="96"/>
                </a:lnTo>
                <a:lnTo>
                  <a:pt x="70" y="97"/>
                </a:lnTo>
                <a:lnTo>
                  <a:pt x="71" y="97"/>
                </a:lnTo>
                <a:lnTo>
                  <a:pt x="72" y="97"/>
                </a:lnTo>
                <a:lnTo>
                  <a:pt x="74" y="98"/>
                </a:lnTo>
                <a:lnTo>
                  <a:pt x="75" y="98"/>
                </a:lnTo>
                <a:lnTo>
                  <a:pt x="77" y="97"/>
                </a:lnTo>
                <a:lnTo>
                  <a:pt x="77" y="98"/>
                </a:lnTo>
                <a:lnTo>
                  <a:pt x="77" y="99"/>
                </a:lnTo>
                <a:lnTo>
                  <a:pt x="79" y="99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100"/>
                </a:lnTo>
                <a:lnTo>
                  <a:pt x="82" y="98"/>
                </a:lnTo>
                <a:lnTo>
                  <a:pt x="81" y="98"/>
                </a:lnTo>
                <a:lnTo>
                  <a:pt x="80" y="97"/>
                </a:lnTo>
                <a:lnTo>
                  <a:pt x="80" y="96"/>
                </a:lnTo>
                <a:lnTo>
                  <a:pt x="80" y="95"/>
                </a:lnTo>
                <a:lnTo>
                  <a:pt x="81" y="94"/>
                </a:lnTo>
                <a:lnTo>
                  <a:pt x="81" y="93"/>
                </a:lnTo>
                <a:lnTo>
                  <a:pt x="81" y="92"/>
                </a:lnTo>
                <a:lnTo>
                  <a:pt x="82" y="92"/>
                </a:lnTo>
                <a:lnTo>
                  <a:pt x="83" y="92"/>
                </a:lnTo>
                <a:lnTo>
                  <a:pt x="83" y="93"/>
                </a:lnTo>
                <a:lnTo>
                  <a:pt x="84" y="95"/>
                </a:lnTo>
                <a:lnTo>
                  <a:pt x="85" y="95"/>
                </a:lnTo>
                <a:lnTo>
                  <a:pt x="86" y="96"/>
                </a:lnTo>
                <a:lnTo>
                  <a:pt x="88" y="98"/>
                </a:lnTo>
                <a:lnTo>
                  <a:pt x="88" y="100"/>
                </a:lnTo>
                <a:lnTo>
                  <a:pt x="88" y="101"/>
                </a:lnTo>
                <a:lnTo>
                  <a:pt x="89" y="101"/>
                </a:lnTo>
                <a:lnTo>
                  <a:pt x="91" y="101"/>
                </a:lnTo>
                <a:lnTo>
                  <a:pt x="91" y="102"/>
                </a:lnTo>
                <a:lnTo>
                  <a:pt x="91" y="103"/>
                </a:lnTo>
                <a:lnTo>
                  <a:pt x="92" y="103"/>
                </a:lnTo>
                <a:lnTo>
                  <a:pt x="93" y="103"/>
                </a:lnTo>
                <a:lnTo>
                  <a:pt x="94" y="104"/>
                </a:lnTo>
                <a:lnTo>
                  <a:pt x="94" y="105"/>
                </a:lnTo>
                <a:lnTo>
                  <a:pt x="95" y="104"/>
                </a:lnTo>
                <a:lnTo>
                  <a:pt x="94" y="102"/>
                </a:lnTo>
                <a:lnTo>
                  <a:pt x="95" y="102"/>
                </a:lnTo>
                <a:lnTo>
                  <a:pt x="96" y="102"/>
                </a:lnTo>
                <a:lnTo>
                  <a:pt x="97" y="102"/>
                </a:lnTo>
                <a:lnTo>
                  <a:pt x="97" y="103"/>
                </a:lnTo>
                <a:lnTo>
                  <a:pt x="98" y="103"/>
                </a:lnTo>
                <a:lnTo>
                  <a:pt x="99" y="103"/>
                </a:lnTo>
                <a:lnTo>
                  <a:pt x="99" y="102"/>
                </a:lnTo>
                <a:lnTo>
                  <a:pt x="99" y="101"/>
                </a:lnTo>
                <a:lnTo>
                  <a:pt x="100" y="100"/>
                </a:lnTo>
                <a:lnTo>
                  <a:pt x="100" y="99"/>
                </a:lnTo>
                <a:lnTo>
                  <a:pt x="100" y="98"/>
                </a:lnTo>
                <a:lnTo>
                  <a:pt x="99" y="98"/>
                </a:lnTo>
                <a:lnTo>
                  <a:pt x="99" y="97"/>
                </a:lnTo>
                <a:lnTo>
                  <a:pt x="98" y="96"/>
                </a:lnTo>
                <a:lnTo>
                  <a:pt x="100" y="95"/>
                </a:lnTo>
                <a:lnTo>
                  <a:pt x="102" y="95"/>
                </a:lnTo>
                <a:lnTo>
                  <a:pt x="105" y="96"/>
                </a:lnTo>
                <a:lnTo>
                  <a:pt x="106" y="96"/>
                </a:lnTo>
                <a:lnTo>
                  <a:pt x="107" y="95"/>
                </a:lnTo>
                <a:lnTo>
                  <a:pt x="108" y="95"/>
                </a:lnTo>
                <a:lnTo>
                  <a:pt x="108" y="94"/>
                </a:lnTo>
                <a:lnTo>
                  <a:pt x="108" y="95"/>
                </a:lnTo>
                <a:lnTo>
                  <a:pt x="109" y="95"/>
                </a:lnTo>
                <a:lnTo>
                  <a:pt x="110" y="96"/>
                </a:lnTo>
                <a:lnTo>
                  <a:pt x="112" y="95"/>
                </a:lnTo>
                <a:lnTo>
                  <a:pt x="112" y="96"/>
                </a:lnTo>
                <a:lnTo>
                  <a:pt x="114" y="96"/>
                </a:lnTo>
                <a:lnTo>
                  <a:pt x="115" y="96"/>
                </a:lnTo>
                <a:lnTo>
                  <a:pt x="114" y="100"/>
                </a:lnTo>
                <a:lnTo>
                  <a:pt x="114" y="101"/>
                </a:lnTo>
                <a:lnTo>
                  <a:pt x="114" y="104"/>
                </a:lnTo>
                <a:lnTo>
                  <a:pt x="114" y="105"/>
                </a:lnTo>
                <a:lnTo>
                  <a:pt x="115" y="107"/>
                </a:lnTo>
                <a:lnTo>
                  <a:pt x="116" y="106"/>
                </a:lnTo>
                <a:lnTo>
                  <a:pt x="117" y="107"/>
                </a:lnTo>
                <a:lnTo>
                  <a:pt x="118" y="107"/>
                </a:lnTo>
                <a:lnTo>
                  <a:pt x="119" y="107"/>
                </a:lnTo>
                <a:lnTo>
                  <a:pt x="120" y="108"/>
                </a:lnTo>
                <a:lnTo>
                  <a:pt x="121" y="107"/>
                </a:lnTo>
                <a:lnTo>
                  <a:pt x="123" y="108"/>
                </a:lnTo>
                <a:lnTo>
                  <a:pt x="124" y="109"/>
                </a:lnTo>
                <a:lnTo>
                  <a:pt x="124" y="110"/>
                </a:lnTo>
                <a:lnTo>
                  <a:pt x="125" y="111"/>
                </a:lnTo>
                <a:lnTo>
                  <a:pt x="126" y="111"/>
                </a:lnTo>
                <a:lnTo>
                  <a:pt x="126" y="112"/>
                </a:lnTo>
                <a:lnTo>
                  <a:pt x="126" y="114"/>
                </a:lnTo>
                <a:lnTo>
                  <a:pt x="125" y="115"/>
                </a:lnTo>
                <a:lnTo>
                  <a:pt x="124" y="115"/>
                </a:lnTo>
                <a:lnTo>
                  <a:pt x="125" y="116"/>
                </a:lnTo>
                <a:lnTo>
                  <a:pt x="128" y="118"/>
                </a:lnTo>
                <a:lnTo>
                  <a:pt x="129" y="119"/>
                </a:lnTo>
                <a:lnTo>
                  <a:pt x="130" y="121"/>
                </a:lnTo>
                <a:lnTo>
                  <a:pt x="131" y="121"/>
                </a:lnTo>
                <a:lnTo>
                  <a:pt x="132" y="121"/>
                </a:lnTo>
                <a:lnTo>
                  <a:pt x="133" y="121"/>
                </a:lnTo>
                <a:lnTo>
                  <a:pt x="135" y="119"/>
                </a:lnTo>
                <a:lnTo>
                  <a:pt x="135" y="118"/>
                </a:lnTo>
                <a:lnTo>
                  <a:pt x="136" y="117"/>
                </a:lnTo>
                <a:lnTo>
                  <a:pt x="137" y="117"/>
                </a:lnTo>
                <a:lnTo>
                  <a:pt x="138" y="116"/>
                </a:lnTo>
                <a:lnTo>
                  <a:pt x="139" y="115"/>
                </a:lnTo>
                <a:lnTo>
                  <a:pt x="140" y="114"/>
                </a:lnTo>
                <a:lnTo>
                  <a:pt x="142" y="112"/>
                </a:lnTo>
                <a:lnTo>
                  <a:pt x="143" y="112"/>
                </a:lnTo>
                <a:lnTo>
                  <a:pt x="144" y="113"/>
                </a:lnTo>
                <a:lnTo>
                  <a:pt x="145" y="114"/>
                </a:lnTo>
                <a:lnTo>
                  <a:pt x="146" y="114"/>
                </a:lnTo>
                <a:lnTo>
                  <a:pt x="146" y="115"/>
                </a:lnTo>
                <a:lnTo>
                  <a:pt x="146" y="116"/>
                </a:lnTo>
                <a:lnTo>
                  <a:pt x="148" y="117"/>
                </a:lnTo>
                <a:lnTo>
                  <a:pt x="148" y="116"/>
                </a:lnTo>
                <a:lnTo>
                  <a:pt x="149" y="115"/>
                </a:lnTo>
                <a:lnTo>
                  <a:pt x="149" y="114"/>
                </a:lnTo>
                <a:lnTo>
                  <a:pt x="149" y="112"/>
                </a:lnTo>
                <a:lnTo>
                  <a:pt x="149" y="111"/>
                </a:lnTo>
                <a:lnTo>
                  <a:pt x="149" y="109"/>
                </a:lnTo>
                <a:lnTo>
                  <a:pt x="148" y="108"/>
                </a:lnTo>
                <a:lnTo>
                  <a:pt x="149" y="108"/>
                </a:lnTo>
                <a:lnTo>
                  <a:pt x="149" y="107"/>
                </a:lnTo>
                <a:lnTo>
                  <a:pt x="148" y="106"/>
                </a:lnTo>
                <a:lnTo>
                  <a:pt x="146" y="105"/>
                </a:lnTo>
                <a:lnTo>
                  <a:pt x="148" y="104"/>
                </a:lnTo>
                <a:lnTo>
                  <a:pt x="147" y="104"/>
                </a:lnTo>
                <a:lnTo>
                  <a:pt x="147" y="103"/>
                </a:lnTo>
                <a:lnTo>
                  <a:pt x="146" y="102"/>
                </a:lnTo>
                <a:lnTo>
                  <a:pt x="146" y="101"/>
                </a:lnTo>
                <a:lnTo>
                  <a:pt x="145" y="101"/>
                </a:lnTo>
                <a:lnTo>
                  <a:pt x="145" y="99"/>
                </a:lnTo>
                <a:lnTo>
                  <a:pt x="146" y="99"/>
                </a:lnTo>
                <a:lnTo>
                  <a:pt x="146" y="98"/>
                </a:lnTo>
                <a:lnTo>
                  <a:pt x="145" y="98"/>
                </a:lnTo>
                <a:lnTo>
                  <a:pt x="146" y="98"/>
                </a:lnTo>
                <a:lnTo>
                  <a:pt x="147" y="97"/>
                </a:lnTo>
                <a:lnTo>
                  <a:pt x="148" y="96"/>
                </a:lnTo>
                <a:lnTo>
                  <a:pt x="149" y="95"/>
                </a:lnTo>
                <a:lnTo>
                  <a:pt x="147" y="94"/>
                </a:lnTo>
                <a:lnTo>
                  <a:pt x="146" y="92"/>
                </a:lnTo>
                <a:lnTo>
                  <a:pt x="148" y="92"/>
                </a:lnTo>
                <a:lnTo>
                  <a:pt x="148" y="91"/>
                </a:lnTo>
                <a:lnTo>
                  <a:pt x="148" y="90"/>
                </a:lnTo>
                <a:lnTo>
                  <a:pt x="149" y="90"/>
                </a:lnTo>
                <a:lnTo>
                  <a:pt x="151" y="91"/>
                </a:lnTo>
                <a:lnTo>
                  <a:pt x="152" y="91"/>
                </a:lnTo>
                <a:lnTo>
                  <a:pt x="153" y="90"/>
                </a:lnTo>
                <a:lnTo>
                  <a:pt x="155" y="90"/>
                </a:lnTo>
                <a:lnTo>
                  <a:pt x="155" y="89"/>
                </a:lnTo>
                <a:lnTo>
                  <a:pt x="157" y="90"/>
                </a:lnTo>
                <a:lnTo>
                  <a:pt x="157" y="89"/>
                </a:lnTo>
                <a:lnTo>
                  <a:pt x="158" y="90"/>
                </a:lnTo>
                <a:lnTo>
                  <a:pt x="159" y="91"/>
                </a:lnTo>
                <a:lnTo>
                  <a:pt x="160" y="91"/>
                </a:lnTo>
                <a:lnTo>
                  <a:pt x="160" y="92"/>
                </a:lnTo>
                <a:lnTo>
                  <a:pt x="161" y="92"/>
                </a:lnTo>
                <a:lnTo>
                  <a:pt x="161" y="91"/>
                </a:lnTo>
                <a:lnTo>
                  <a:pt x="161" y="90"/>
                </a:lnTo>
                <a:lnTo>
                  <a:pt x="162" y="89"/>
                </a:lnTo>
                <a:lnTo>
                  <a:pt x="163" y="90"/>
                </a:lnTo>
                <a:lnTo>
                  <a:pt x="163" y="89"/>
                </a:lnTo>
                <a:lnTo>
                  <a:pt x="163" y="88"/>
                </a:lnTo>
                <a:lnTo>
                  <a:pt x="163" y="87"/>
                </a:lnTo>
                <a:lnTo>
                  <a:pt x="162" y="87"/>
                </a:lnTo>
                <a:lnTo>
                  <a:pt x="161" y="87"/>
                </a:lnTo>
                <a:lnTo>
                  <a:pt x="162" y="87"/>
                </a:lnTo>
                <a:lnTo>
                  <a:pt x="162" y="86"/>
                </a:lnTo>
                <a:lnTo>
                  <a:pt x="163" y="85"/>
                </a:lnTo>
                <a:lnTo>
                  <a:pt x="162" y="85"/>
                </a:lnTo>
                <a:lnTo>
                  <a:pt x="163" y="85"/>
                </a:lnTo>
                <a:lnTo>
                  <a:pt x="164" y="84"/>
                </a:lnTo>
                <a:lnTo>
                  <a:pt x="163" y="83"/>
                </a:lnTo>
                <a:lnTo>
                  <a:pt x="165" y="84"/>
                </a:lnTo>
                <a:lnTo>
                  <a:pt x="165" y="83"/>
                </a:lnTo>
                <a:lnTo>
                  <a:pt x="166" y="82"/>
                </a:lnTo>
                <a:lnTo>
                  <a:pt x="166" y="83"/>
                </a:lnTo>
                <a:lnTo>
                  <a:pt x="167" y="83"/>
                </a:lnTo>
                <a:lnTo>
                  <a:pt x="168" y="82"/>
                </a:lnTo>
                <a:lnTo>
                  <a:pt x="169" y="82"/>
                </a:lnTo>
                <a:lnTo>
                  <a:pt x="168" y="82"/>
                </a:lnTo>
                <a:lnTo>
                  <a:pt x="169" y="82"/>
                </a:lnTo>
                <a:lnTo>
                  <a:pt x="168" y="81"/>
                </a:lnTo>
                <a:lnTo>
                  <a:pt x="168" y="80"/>
                </a:lnTo>
                <a:lnTo>
                  <a:pt x="169" y="80"/>
                </a:lnTo>
                <a:lnTo>
                  <a:pt x="169" y="79"/>
                </a:lnTo>
                <a:lnTo>
                  <a:pt x="170" y="79"/>
                </a:lnTo>
                <a:lnTo>
                  <a:pt x="171" y="79"/>
                </a:lnTo>
                <a:lnTo>
                  <a:pt x="172" y="79"/>
                </a:lnTo>
                <a:lnTo>
                  <a:pt x="173" y="80"/>
                </a:lnTo>
                <a:lnTo>
                  <a:pt x="175" y="81"/>
                </a:lnTo>
                <a:lnTo>
                  <a:pt x="176" y="81"/>
                </a:lnTo>
                <a:lnTo>
                  <a:pt x="176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3"/>
                </a:lnTo>
                <a:lnTo>
                  <a:pt x="180" y="83"/>
                </a:lnTo>
                <a:lnTo>
                  <a:pt x="181" y="82"/>
                </a:lnTo>
                <a:lnTo>
                  <a:pt x="181" y="83"/>
                </a:lnTo>
                <a:lnTo>
                  <a:pt x="183" y="83"/>
                </a:lnTo>
                <a:lnTo>
                  <a:pt x="183" y="84"/>
                </a:lnTo>
                <a:lnTo>
                  <a:pt x="184" y="84"/>
                </a:lnTo>
                <a:lnTo>
                  <a:pt x="185" y="85"/>
                </a:lnTo>
                <a:lnTo>
                  <a:pt x="186" y="85"/>
                </a:lnTo>
                <a:lnTo>
                  <a:pt x="187" y="85"/>
                </a:lnTo>
                <a:lnTo>
                  <a:pt x="189" y="86"/>
                </a:lnTo>
                <a:lnTo>
                  <a:pt x="191" y="87"/>
                </a:lnTo>
                <a:lnTo>
                  <a:pt x="191" y="88"/>
                </a:lnTo>
                <a:lnTo>
                  <a:pt x="191" y="87"/>
                </a:lnTo>
                <a:lnTo>
                  <a:pt x="192" y="86"/>
                </a:lnTo>
                <a:lnTo>
                  <a:pt x="193" y="86"/>
                </a:lnTo>
                <a:lnTo>
                  <a:pt x="193" y="85"/>
                </a:lnTo>
                <a:lnTo>
                  <a:pt x="192" y="85"/>
                </a:lnTo>
                <a:lnTo>
                  <a:pt x="192" y="84"/>
                </a:lnTo>
                <a:lnTo>
                  <a:pt x="194" y="85"/>
                </a:lnTo>
                <a:lnTo>
                  <a:pt x="194" y="84"/>
                </a:lnTo>
                <a:lnTo>
                  <a:pt x="194" y="83"/>
                </a:lnTo>
                <a:lnTo>
                  <a:pt x="195" y="83"/>
                </a:lnTo>
                <a:lnTo>
                  <a:pt x="195" y="84"/>
                </a:lnTo>
                <a:lnTo>
                  <a:pt x="196" y="84"/>
                </a:lnTo>
                <a:lnTo>
                  <a:pt x="196" y="83"/>
                </a:lnTo>
                <a:lnTo>
                  <a:pt x="195" y="83"/>
                </a:lnTo>
                <a:lnTo>
                  <a:pt x="195" y="82"/>
                </a:lnTo>
                <a:lnTo>
                  <a:pt x="196" y="81"/>
                </a:lnTo>
                <a:lnTo>
                  <a:pt x="198" y="82"/>
                </a:lnTo>
                <a:lnTo>
                  <a:pt x="199" y="82"/>
                </a:lnTo>
                <a:lnTo>
                  <a:pt x="200" y="82"/>
                </a:lnTo>
                <a:lnTo>
                  <a:pt x="201" y="82"/>
                </a:lnTo>
                <a:lnTo>
                  <a:pt x="201" y="81"/>
                </a:lnTo>
                <a:lnTo>
                  <a:pt x="201" y="80"/>
                </a:lnTo>
                <a:lnTo>
                  <a:pt x="202" y="79"/>
                </a:lnTo>
                <a:lnTo>
                  <a:pt x="203" y="80"/>
                </a:lnTo>
                <a:lnTo>
                  <a:pt x="202" y="80"/>
                </a:lnTo>
                <a:lnTo>
                  <a:pt x="203" y="81"/>
                </a:lnTo>
                <a:lnTo>
                  <a:pt x="203" y="82"/>
                </a:lnTo>
                <a:lnTo>
                  <a:pt x="204" y="84"/>
                </a:lnTo>
                <a:lnTo>
                  <a:pt x="205" y="85"/>
                </a:lnTo>
                <a:lnTo>
                  <a:pt x="206" y="85"/>
                </a:lnTo>
                <a:lnTo>
                  <a:pt x="207" y="85"/>
                </a:lnTo>
                <a:lnTo>
                  <a:pt x="206" y="85"/>
                </a:lnTo>
                <a:lnTo>
                  <a:pt x="207" y="84"/>
                </a:lnTo>
                <a:lnTo>
                  <a:pt x="207" y="82"/>
                </a:lnTo>
                <a:lnTo>
                  <a:pt x="208" y="82"/>
                </a:lnTo>
                <a:lnTo>
                  <a:pt x="208" y="81"/>
                </a:lnTo>
                <a:lnTo>
                  <a:pt x="209" y="82"/>
                </a:lnTo>
                <a:lnTo>
                  <a:pt x="210" y="82"/>
                </a:lnTo>
                <a:lnTo>
                  <a:pt x="210" y="80"/>
                </a:lnTo>
                <a:lnTo>
                  <a:pt x="211" y="80"/>
                </a:lnTo>
                <a:lnTo>
                  <a:pt x="212" y="80"/>
                </a:lnTo>
                <a:lnTo>
                  <a:pt x="212" y="81"/>
                </a:lnTo>
                <a:lnTo>
                  <a:pt x="214" y="81"/>
                </a:lnTo>
                <a:lnTo>
                  <a:pt x="214" y="80"/>
                </a:lnTo>
                <a:lnTo>
                  <a:pt x="214" y="79"/>
                </a:lnTo>
                <a:lnTo>
                  <a:pt x="215" y="78"/>
                </a:lnTo>
                <a:lnTo>
                  <a:pt x="215" y="77"/>
                </a:lnTo>
                <a:lnTo>
                  <a:pt x="215" y="76"/>
                </a:lnTo>
                <a:lnTo>
                  <a:pt x="216" y="76"/>
                </a:lnTo>
                <a:lnTo>
                  <a:pt x="217" y="76"/>
                </a:lnTo>
                <a:lnTo>
                  <a:pt x="218" y="76"/>
                </a:lnTo>
                <a:lnTo>
                  <a:pt x="218" y="75"/>
                </a:lnTo>
                <a:lnTo>
                  <a:pt x="217" y="75"/>
                </a:lnTo>
                <a:lnTo>
                  <a:pt x="218" y="75"/>
                </a:lnTo>
                <a:lnTo>
                  <a:pt x="220" y="74"/>
                </a:lnTo>
                <a:lnTo>
                  <a:pt x="220" y="73"/>
                </a:lnTo>
                <a:lnTo>
                  <a:pt x="221" y="73"/>
                </a:lnTo>
                <a:lnTo>
                  <a:pt x="221" y="74"/>
                </a:lnTo>
                <a:lnTo>
                  <a:pt x="220" y="74"/>
                </a:lnTo>
                <a:lnTo>
                  <a:pt x="221" y="75"/>
                </a:lnTo>
                <a:lnTo>
                  <a:pt x="222" y="74"/>
                </a:lnTo>
                <a:lnTo>
                  <a:pt x="223" y="74"/>
                </a:lnTo>
                <a:lnTo>
                  <a:pt x="224" y="74"/>
                </a:lnTo>
                <a:lnTo>
                  <a:pt x="225" y="74"/>
                </a:lnTo>
                <a:lnTo>
                  <a:pt x="226" y="74"/>
                </a:lnTo>
                <a:lnTo>
                  <a:pt x="227" y="75"/>
                </a:lnTo>
                <a:lnTo>
                  <a:pt x="227" y="74"/>
                </a:lnTo>
                <a:lnTo>
                  <a:pt x="228" y="75"/>
                </a:lnTo>
                <a:lnTo>
                  <a:pt x="229" y="74"/>
                </a:lnTo>
                <a:lnTo>
                  <a:pt x="230" y="75"/>
                </a:lnTo>
                <a:lnTo>
                  <a:pt x="232" y="75"/>
                </a:lnTo>
                <a:lnTo>
                  <a:pt x="233" y="75"/>
                </a:lnTo>
                <a:lnTo>
                  <a:pt x="233" y="74"/>
                </a:lnTo>
                <a:lnTo>
                  <a:pt x="233" y="73"/>
                </a:lnTo>
                <a:lnTo>
                  <a:pt x="234" y="73"/>
                </a:lnTo>
                <a:lnTo>
                  <a:pt x="234" y="72"/>
                </a:lnTo>
                <a:lnTo>
                  <a:pt x="235" y="72"/>
                </a:lnTo>
                <a:lnTo>
                  <a:pt x="235" y="71"/>
                </a:lnTo>
                <a:lnTo>
                  <a:pt x="235" y="70"/>
                </a:lnTo>
                <a:lnTo>
                  <a:pt x="236" y="69"/>
                </a:lnTo>
                <a:lnTo>
                  <a:pt x="235" y="69"/>
                </a:lnTo>
                <a:lnTo>
                  <a:pt x="235" y="68"/>
                </a:lnTo>
                <a:lnTo>
                  <a:pt x="235" y="67"/>
                </a:lnTo>
                <a:lnTo>
                  <a:pt x="235" y="66"/>
                </a:lnTo>
                <a:lnTo>
                  <a:pt x="235" y="65"/>
                </a:lnTo>
                <a:lnTo>
                  <a:pt x="235" y="64"/>
                </a:lnTo>
                <a:lnTo>
                  <a:pt x="235" y="63"/>
                </a:lnTo>
                <a:lnTo>
                  <a:pt x="238" y="63"/>
                </a:lnTo>
                <a:lnTo>
                  <a:pt x="238" y="62"/>
                </a:lnTo>
                <a:lnTo>
                  <a:pt x="239" y="62"/>
                </a:lnTo>
                <a:lnTo>
                  <a:pt x="239" y="61"/>
                </a:lnTo>
                <a:lnTo>
                  <a:pt x="241" y="61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62"/>
                </a:lnTo>
                <a:lnTo>
                  <a:pt x="246" y="62"/>
                </a:lnTo>
                <a:lnTo>
                  <a:pt x="247" y="63"/>
                </a:lnTo>
                <a:lnTo>
                  <a:pt x="248" y="62"/>
                </a:lnTo>
                <a:lnTo>
                  <a:pt x="250" y="61"/>
                </a:lnTo>
                <a:lnTo>
                  <a:pt x="249" y="60"/>
                </a:lnTo>
                <a:lnTo>
                  <a:pt x="250" y="59"/>
                </a:lnTo>
                <a:lnTo>
                  <a:pt x="252" y="59"/>
                </a:lnTo>
                <a:lnTo>
                  <a:pt x="253" y="59"/>
                </a:lnTo>
                <a:lnTo>
                  <a:pt x="253" y="58"/>
                </a:lnTo>
                <a:lnTo>
                  <a:pt x="251" y="58"/>
                </a:lnTo>
                <a:lnTo>
                  <a:pt x="251" y="56"/>
                </a:lnTo>
                <a:lnTo>
                  <a:pt x="250" y="56"/>
                </a:lnTo>
                <a:lnTo>
                  <a:pt x="249" y="55"/>
                </a:lnTo>
                <a:lnTo>
                  <a:pt x="250" y="53"/>
                </a:lnTo>
                <a:lnTo>
                  <a:pt x="251" y="53"/>
                </a:lnTo>
                <a:lnTo>
                  <a:pt x="252" y="53"/>
                </a:lnTo>
                <a:lnTo>
                  <a:pt x="253" y="54"/>
                </a:lnTo>
                <a:lnTo>
                  <a:pt x="253" y="53"/>
                </a:lnTo>
                <a:lnTo>
                  <a:pt x="254" y="53"/>
                </a:lnTo>
                <a:lnTo>
                  <a:pt x="254" y="55"/>
                </a:lnTo>
                <a:lnTo>
                  <a:pt x="255" y="54"/>
                </a:lnTo>
                <a:lnTo>
                  <a:pt x="256" y="55"/>
                </a:lnTo>
                <a:lnTo>
                  <a:pt x="257" y="53"/>
                </a:lnTo>
                <a:lnTo>
                  <a:pt x="258" y="55"/>
                </a:lnTo>
                <a:lnTo>
                  <a:pt x="259" y="55"/>
                </a:lnTo>
                <a:lnTo>
                  <a:pt x="260" y="56"/>
                </a:lnTo>
                <a:lnTo>
                  <a:pt x="261" y="56"/>
                </a:lnTo>
                <a:lnTo>
                  <a:pt x="261" y="58"/>
                </a:lnTo>
                <a:lnTo>
                  <a:pt x="263" y="56"/>
                </a:lnTo>
                <a:lnTo>
                  <a:pt x="264" y="56"/>
                </a:lnTo>
                <a:lnTo>
                  <a:pt x="266" y="55"/>
                </a:lnTo>
                <a:lnTo>
                  <a:pt x="267" y="55"/>
                </a:lnTo>
                <a:lnTo>
                  <a:pt x="269" y="55"/>
                </a:lnTo>
                <a:lnTo>
                  <a:pt x="270" y="55"/>
                </a:lnTo>
                <a:lnTo>
                  <a:pt x="271" y="55"/>
                </a:lnTo>
                <a:lnTo>
                  <a:pt x="272" y="55"/>
                </a:lnTo>
                <a:lnTo>
                  <a:pt x="273" y="55"/>
                </a:lnTo>
                <a:lnTo>
                  <a:pt x="273" y="54"/>
                </a:lnTo>
                <a:lnTo>
                  <a:pt x="273" y="53"/>
                </a:lnTo>
                <a:lnTo>
                  <a:pt x="275" y="53"/>
                </a:lnTo>
                <a:lnTo>
                  <a:pt x="276" y="53"/>
                </a:lnTo>
                <a:lnTo>
                  <a:pt x="276" y="52"/>
                </a:lnTo>
                <a:lnTo>
                  <a:pt x="276" y="50"/>
                </a:lnTo>
                <a:lnTo>
                  <a:pt x="277" y="50"/>
                </a:lnTo>
                <a:lnTo>
                  <a:pt x="276" y="49"/>
                </a:lnTo>
                <a:lnTo>
                  <a:pt x="277" y="48"/>
                </a:lnTo>
                <a:lnTo>
                  <a:pt x="276" y="47"/>
                </a:lnTo>
                <a:lnTo>
                  <a:pt x="276" y="46"/>
                </a:lnTo>
                <a:lnTo>
                  <a:pt x="276" y="45"/>
                </a:lnTo>
                <a:lnTo>
                  <a:pt x="277" y="45"/>
                </a:lnTo>
                <a:lnTo>
                  <a:pt x="277" y="44"/>
                </a:lnTo>
                <a:lnTo>
                  <a:pt x="278" y="44"/>
                </a:lnTo>
                <a:lnTo>
                  <a:pt x="279" y="43"/>
                </a:lnTo>
                <a:lnTo>
                  <a:pt x="279" y="41"/>
                </a:lnTo>
                <a:lnTo>
                  <a:pt x="279" y="40"/>
                </a:lnTo>
                <a:lnTo>
                  <a:pt x="281" y="40"/>
                </a:lnTo>
                <a:lnTo>
                  <a:pt x="282" y="41"/>
                </a:lnTo>
                <a:lnTo>
                  <a:pt x="283" y="41"/>
                </a:lnTo>
                <a:lnTo>
                  <a:pt x="285" y="40"/>
                </a:lnTo>
                <a:lnTo>
                  <a:pt x="285" y="39"/>
                </a:lnTo>
                <a:lnTo>
                  <a:pt x="286" y="38"/>
                </a:lnTo>
                <a:lnTo>
                  <a:pt x="287" y="38"/>
                </a:lnTo>
                <a:lnTo>
                  <a:pt x="289" y="37"/>
                </a:lnTo>
                <a:lnTo>
                  <a:pt x="290" y="37"/>
                </a:lnTo>
                <a:lnTo>
                  <a:pt x="291" y="37"/>
                </a:lnTo>
                <a:lnTo>
                  <a:pt x="292" y="37"/>
                </a:lnTo>
                <a:lnTo>
                  <a:pt x="292" y="36"/>
                </a:lnTo>
                <a:lnTo>
                  <a:pt x="292" y="35"/>
                </a:lnTo>
                <a:lnTo>
                  <a:pt x="292" y="34"/>
                </a:lnTo>
                <a:lnTo>
                  <a:pt x="293" y="33"/>
                </a:lnTo>
                <a:lnTo>
                  <a:pt x="294" y="33"/>
                </a:lnTo>
                <a:lnTo>
                  <a:pt x="295" y="33"/>
                </a:lnTo>
                <a:lnTo>
                  <a:pt x="295" y="32"/>
                </a:lnTo>
                <a:lnTo>
                  <a:pt x="296" y="31"/>
                </a:lnTo>
                <a:lnTo>
                  <a:pt x="296" y="30"/>
                </a:lnTo>
                <a:lnTo>
                  <a:pt x="297" y="29"/>
                </a:lnTo>
                <a:lnTo>
                  <a:pt x="297" y="28"/>
                </a:lnTo>
                <a:lnTo>
                  <a:pt x="299" y="28"/>
                </a:lnTo>
                <a:lnTo>
                  <a:pt x="299" y="27"/>
                </a:lnTo>
                <a:lnTo>
                  <a:pt x="299" y="26"/>
                </a:lnTo>
                <a:lnTo>
                  <a:pt x="300" y="25"/>
                </a:lnTo>
                <a:lnTo>
                  <a:pt x="302" y="25"/>
                </a:lnTo>
                <a:lnTo>
                  <a:pt x="302" y="23"/>
                </a:lnTo>
                <a:lnTo>
                  <a:pt x="301" y="22"/>
                </a:lnTo>
                <a:lnTo>
                  <a:pt x="301" y="20"/>
                </a:lnTo>
                <a:lnTo>
                  <a:pt x="300" y="19"/>
                </a:lnTo>
                <a:lnTo>
                  <a:pt x="300" y="18"/>
                </a:lnTo>
                <a:lnTo>
                  <a:pt x="299" y="17"/>
                </a:lnTo>
                <a:lnTo>
                  <a:pt x="299" y="16"/>
                </a:lnTo>
                <a:lnTo>
                  <a:pt x="298" y="15"/>
                </a:lnTo>
                <a:lnTo>
                  <a:pt x="298" y="14"/>
                </a:lnTo>
                <a:lnTo>
                  <a:pt x="297" y="13"/>
                </a:lnTo>
                <a:lnTo>
                  <a:pt x="298" y="11"/>
                </a:lnTo>
                <a:lnTo>
                  <a:pt x="297" y="11"/>
                </a:lnTo>
                <a:lnTo>
                  <a:pt x="296" y="11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5" y="6"/>
                </a:lnTo>
                <a:lnTo>
                  <a:pt x="294" y="5"/>
                </a:lnTo>
                <a:lnTo>
                  <a:pt x="293" y="5"/>
                </a:lnTo>
                <a:lnTo>
                  <a:pt x="292" y="5"/>
                </a:lnTo>
                <a:lnTo>
                  <a:pt x="291" y="5"/>
                </a:lnTo>
                <a:lnTo>
                  <a:pt x="292" y="4"/>
                </a:lnTo>
                <a:lnTo>
                  <a:pt x="293" y="4"/>
                </a:lnTo>
                <a:lnTo>
                  <a:pt x="293" y="3"/>
                </a:lnTo>
                <a:lnTo>
                  <a:pt x="295" y="3"/>
                </a:lnTo>
                <a:lnTo>
                  <a:pt x="296" y="3"/>
                </a:lnTo>
                <a:lnTo>
                  <a:pt x="297" y="3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1" y="4"/>
                </a:lnTo>
                <a:lnTo>
                  <a:pt x="302" y="4"/>
                </a:lnTo>
                <a:lnTo>
                  <a:pt x="303" y="5"/>
                </a:lnTo>
                <a:lnTo>
                  <a:pt x="305" y="5"/>
                </a:lnTo>
                <a:lnTo>
                  <a:pt x="305" y="4"/>
                </a:lnTo>
                <a:lnTo>
                  <a:pt x="306" y="4"/>
                </a:lnTo>
                <a:lnTo>
                  <a:pt x="308" y="4"/>
                </a:lnTo>
                <a:lnTo>
                  <a:pt x="310" y="5"/>
                </a:lnTo>
                <a:lnTo>
                  <a:pt x="310" y="4"/>
                </a:lnTo>
                <a:lnTo>
                  <a:pt x="311" y="5"/>
                </a:lnTo>
                <a:lnTo>
                  <a:pt x="311" y="4"/>
                </a:lnTo>
                <a:lnTo>
                  <a:pt x="311" y="6"/>
                </a:lnTo>
                <a:lnTo>
                  <a:pt x="313" y="7"/>
                </a:lnTo>
                <a:lnTo>
                  <a:pt x="313" y="5"/>
                </a:lnTo>
                <a:lnTo>
                  <a:pt x="313" y="4"/>
                </a:lnTo>
                <a:lnTo>
                  <a:pt x="314" y="4"/>
                </a:lnTo>
                <a:lnTo>
                  <a:pt x="316" y="4"/>
                </a:lnTo>
                <a:lnTo>
                  <a:pt x="317" y="4"/>
                </a:lnTo>
                <a:lnTo>
                  <a:pt x="318" y="4"/>
                </a:lnTo>
                <a:lnTo>
                  <a:pt x="319" y="4"/>
                </a:lnTo>
                <a:lnTo>
                  <a:pt x="320" y="4"/>
                </a:lnTo>
                <a:lnTo>
                  <a:pt x="321" y="4"/>
                </a:lnTo>
                <a:lnTo>
                  <a:pt x="322" y="3"/>
                </a:lnTo>
                <a:lnTo>
                  <a:pt x="323" y="3"/>
                </a:lnTo>
                <a:lnTo>
                  <a:pt x="324" y="3"/>
                </a:lnTo>
                <a:lnTo>
                  <a:pt x="324" y="2"/>
                </a:lnTo>
                <a:lnTo>
                  <a:pt x="325" y="1"/>
                </a:lnTo>
                <a:lnTo>
                  <a:pt x="326" y="1"/>
                </a:lnTo>
                <a:lnTo>
                  <a:pt x="327" y="1"/>
                </a:lnTo>
                <a:lnTo>
                  <a:pt x="328" y="1"/>
                </a:lnTo>
                <a:lnTo>
                  <a:pt x="328" y="0"/>
                </a:lnTo>
                <a:lnTo>
                  <a:pt x="329" y="0"/>
                </a:lnTo>
                <a:lnTo>
                  <a:pt x="330" y="1"/>
                </a:lnTo>
                <a:lnTo>
                  <a:pt x="330" y="2"/>
                </a:lnTo>
                <a:lnTo>
                  <a:pt x="331" y="3"/>
                </a:lnTo>
                <a:lnTo>
                  <a:pt x="332" y="3"/>
                </a:lnTo>
                <a:lnTo>
                  <a:pt x="334" y="1"/>
                </a:lnTo>
                <a:lnTo>
                  <a:pt x="334" y="3"/>
                </a:lnTo>
                <a:lnTo>
                  <a:pt x="336" y="5"/>
                </a:lnTo>
                <a:lnTo>
                  <a:pt x="337" y="9"/>
                </a:lnTo>
                <a:lnTo>
                  <a:pt x="338" y="10"/>
                </a:lnTo>
                <a:lnTo>
                  <a:pt x="339" y="10"/>
                </a:lnTo>
                <a:lnTo>
                  <a:pt x="339" y="11"/>
                </a:lnTo>
                <a:lnTo>
                  <a:pt x="340" y="11"/>
                </a:lnTo>
                <a:lnTo>
                  <a:pt x="342" y="13"/>
                </a:lnTo>
                <a:lnTo>
                  <a:pt x="342" y="14"/>
                </a:lnTo>
                <a:lnTo>
                  <a:pt x="343" y="13"/>
                </a:lnTo>
                <a:lnTo>
                  <a:pt x="344" y="14"/>
                </a:lnTo>
                <a:lnTo>
                  <a:pt x="343" y="14"/>
                </a:lnTo>
                <a:lnTo>
                  <a:pt x="343" y="15"/>
                </a:lnTo>
                <a:lnTo>
                  <a:pt x="342" y="15"/>
                </a:lnTo>
                <a:lnTo>
                  <a:pt x="344" y="16"/>
                </a:lnTo>
                <a:lnTo>
                  <a:pt x="344" y="17"/>
                </a:lnTo>
                <a:lnTo>
                  <a:pt x="343" y="17"/>
                </a:lnTo>
                <a:lnTo>
                  <a:pt x="343" y="18"/>
                </a:lnTo>
                <a:lnTo>
                  <a:pt x="343" y="19"/>
                </a:lnTo>
                <a:lnTo>
                  <a:pt x="344" y="20"/>
                </a:lnTo>
                <a:lnTo>
                  <a:pt x="344" y="21"/>
                </a:lnTo>
                <a:lnTo>
                  <a:pt x="344" y="22"/>
                </a:lnTo>
                <a:lnTo>
                  <a:pt x="344" y="23"/>
                </a:lnTo>
                <a:lnTo>
                  <a:pt x="344" y="24"/>
                </a:lnTo>
                <a:lnTo>
                  <a:pt x="343" y="25"/>
                </a:lnTo>
                <a:lnTo>
                  <a:pt x="342" y="27"/>
                </a:lnTo>
                <a:lnTo>
                  <a:pt x="342" y="31"/>
                </a:lnTo>
                <a:lnTo>
                  <a:pt x="342" y="32"/>
                </a:lnTo>
                <a:lnTo>
                  <a:pt x="341" y="33"/>
                </a:lnTo>
                <a:lnTo>
                  <a:pt x="342" y="34"/>
                </a:lnTo>
                <a:lnTo>
                  <a:pt x="341" y="35"/>
                </a:lnTo>
                <a:lnTo>
                  <a:pt x="340" y="36"/>
                </a:lnTo>
                <a:lnTo>
                  <a:pt x="342" y="37"/>
                </a:lnTo>
                <a:lnTo>
                  <a:pt x="341" y="37"/>
                </a:lnTo>
                <a:lnTo>
                  <a:pt x="341" y="39"/>
                </a:lnTo>
                <a:lnTo>
                  <a:pt x="340" y="40"/>
                </a:lnTo>
                <a:lnTo>
                  <a:pt x="341" y="41"/>
                </a:lnTo>
                <a:lnTo>
                  <a:pt x="341" y="42"/>
                </a:lnTo>
                <a:lnTo>
                  <a:pt x="339" y="44"/>
                </a:lnTo>
                <a:lnTo>
                  <a:pt x="338" y="46"/>
                </a:lnTo>
                <a:lnTo>
                  <a:pt x="338" y="47"/>
                </a:lnTo>
                <a:lnTo>
                  <a:pt x="338" y="48"/>
                </a:lnTo>
                <a:lnTo>
                  <a:pt x="336" y="50"/>
                </a:lnTo>
                <a:lnTo>
                  <a:pt x="336" y="49"/>
                </a:lnTo>
                <a:lnTo>
                  <a:pt x="335" y="50"/>
                </a:lnTo>
                <a:lnTo>
                  <a:pt x="334" y="50"/>
                </a:lnTo>
                <a:lnTo>
                  <a:pt x="334" y="51"/>
                </a:lnTo>
                <a:lnTo>
                  <a:pt x="333" y="51"/>
                </a:lnTo>
                <a:lnTo>
                  <a:pt x="334" y="52"/>
                </a:lnTo>
                <a:lnTo>
                  <a:pt x="333" y="52"/>
                </a:lnTo>
                <a:lnTo>
                  <a:pt x="332" y="52"/>
                </a:lnTo>
                <a:lnTo>
                  <a:pt x="332" y="53"/>
                </a:lnTo>
                <a:lnTo>
                  <a:pt x="331" y="53"/>
                </a:lnTo>
                <a:lnTo>
                  <a:pt x="332" y="53"/>
                </a:lnTo>
                <a:lnTo>
                  <a:pt x="332" y="56"/>
                </a:lnTo>
                <a:lnTo>
                  <a:pt x="334" y="56"/>
                </a:lnTo>
                <a:lnTo>
                  <a:pt x="336" y="56"/>
                </a:lnTo>
                <a:lnTo>
                  <a:pt x="336" y="55"/>
                </a:lnTo>
                <a:lnTo>
                  <a:pt x="337" y="55"/>
                </a:lnTo>
                <a:lnTo>
                  <a:pt x="337" y="56"/>
                </a:lnTo>
                <a:lnTo>
                  <a:pt x="338" y="55"/>
                </a:lnTo>
                <a:lnTo>
                  <a:pt x="339" y="56"/>
                </a:lnTo>
                <a:lnTo>
                  <a:pt x="338" y="56"/>
                </a:lnTo>
                <a:lnTo>
                  <a:pt x="339" y="56"/>
                </a:lnTo>
                <a:lnTo>
                  <a:pt x="340" y="56"/>
                </a:lnTo>
                <a:lnTo>
                  <a:pt x="341" y="57"/>
                </a:lnTo>
                <a:lnTo>
                  <a:pt x="342" y="56"/>
                </a:lnTo>
                <a:lnTo>
                  <a:pt x="342" y="57"/>
                </a:lnTo>
                <a:lnTo>
                  <a:pt x="342" y="56"/>
                </a:lnTo>
                <a:lnTo>
                  <a:pt x="343" y="56"/>
                </a:lnTo>
                <a:lnTo>
                  <a:pt x="344" y="57"/>
                </a:lnTo>
                <a:lnTo>
                  <a:pt x="345" y="58"/>
                </a:lnTo>
                <a:lnTo>
                  <a:pt x="345" y="57"/>
                </a:lnTo>
                <a:lnTo>
                  <a:pt x="345" y="56"/>
                </a:lnTo>
                <a:lnTo>
                  <a:pt x="346" y="56"/>
                </a:lnTo>
                <a:lnTo>
                  <a:pt x="348" y="57"/>
                </a:lnTo>
                <a:lnTo>
                  <a:pt x="348" y="56"/>
                </a:lnTo>
                <a:lnTo>
                  <a:pt x="348" y="57"/>
                </a:lnTo>
                <a:lnTo>
                  <a:pt x="349" y="57"/>
                </a:lnTo>
                <a:lnTo>
                  <a:pt x="348" y="58"/>
                </a:lnTo>
                <a:lnTo>
                  <a:pt x="350" y="58"/>
                </a:lnTo>
                <a:lnTo>
                  <a:pt x="350" y="59"/>
                </a:lnTo>
                <a:lnTo>
                  <a:pt x="351" y="59"/>
                </a:lnTo>
                <a:lnTo>
                  <a:pt x="352" y="59"/>
                </a:lnTo>
                <a:lnTo>
                  <a:pt x="353" y="57"/>
                </a:lnTo>
                <a:lnTo>
                  <a:pt x="352" y="58"/>
                </a:lnTo>
                <a:lnTo>
                  <a:pt x="354" y="59"/>
                </a:lnTo>
                <a:lnTo>
                  <a:pt x="353" y="59"/>
                </a:lnTo>
                <a:lnTo>
                  <a:pt x="354" y="60"/>
                </a:lnTo>
                <a:lnTo>
                  <a:pt x="354" y="59"/>
                </a:lnTo>
                <a:lnTo>
                  <a:pt x="354" y="60"/>
                </a:lnTo>
                <a:lnTo>
                  <a:pt x="355" y="59"/>
                </a:lnTo>
                <a:lnTo>
                  <a:pt x="356" y="60"/>
                </a:lnTo>
                <a:lnTo>
                  <a:pt x="357" y="60"/>
                </a:lnTo>
                <a:lnTo>
                  <a:pt x="357" y="59"/>
                </a:lnTo>
                <a:lnTo>
                  <a:pt x="358" y="59"/>
                </a:lnTo>
                <a:lnTo>
                  <a:pt x="358" y="60"/>
                </a:lnTo>
                <a:lnTo>
                  <a:pt x="359" y="60"/>
                </a:lnTo>
                <a:lnTo>
                  <a:pt x="359" y="61"/>
                </a:lnTo>
                <a:lnTo>
                  <a:pt x="360" y="61"/>
                </a:lnTo>
                <a:lnTo>
                  <a:pt x="361" y="63"/>
                </a:lnTo>
                <a:lnTo>
                  <a:pt x="363" y="62"/>
                </a:lnTo>
                <a:lnTo>
                  <a:pt x="363" y="63"/>
                </a:lnTo>
                <a:lnTo>
                  <a:pt x="363" y="64"/>
                </a:lnTo>
                <a:lnTo>
                  <a:pt x="365" y="65"/>
                </a:lnTo>
                <a:lnTo>
                  <a:pt x="365" y="66"/>
                </a:lnTo>
                <a:lnTo>
                  <a:pt x="365" y="65"/>
                </a:lnTo>
                <a:lnTo>
                  <a:pt x="367" y="66"/>
                </a:lnTo>
                <a:lnTo>
                  <a:pt x="366" y="66"/>
                </a:lnTo>
                <a:lnTo>
                  <a:pt x="366" y="68"/>
                </a:lnTo>
                <a:lnTo>
                  <a:pt x="365" y="69"/>
                </a:lnTo>
                <a:lnTo>
                  <a:pt x="365" y="71"/>
                </a:lnTo>
                <a:lnTo>
                  <a:pt x="364" y="70"/>
                </a:lnTo>
                <a:lnTo>
                  <a:pt x="363" y="71"/>
                </a:lnTo>
                <a:lnTo>
                  <a:pt x="363" y="72"/>
                </a:lnTo>
                <a:lnTo>
                  <a:pt x="363" y="73"/>
                </a:lnTo>
                <a:lnTo>
                  <a:pt x="363" y="72"/>
                </a:lnTo>
                <a:lnTo>
                  <a:pt x="364" y="73"/>
                </a:lnTo>
                <a:lnTo>
                  <a:pt x="363" y="75"/>
                </a:lnTo>
                <a:lnTo>
                  <a:pt x="363" y="76"/>
                </a:lnTo>
                <a:lnTo>
                  <a:pt x="363" y="78"/>
                </a:lnTo>
                <a:lnTo>
                  <a:pt x="363" y="79"/>
                </a:lnTo>
                <a:lnTo>
                  <a:pt x="363" y="80"/>
                </a:lnTo>
                <a:lnTo>
                  <a:pt x="364" y="81"/>
                </a:lnTo>
                <a:lnTo>
                  <a:pt x="365" y="81"/>
                </a:lnTo>
                <a:lnTo>
                  <a:pt x="366" y="82"/>
                </a:lnTo>
                <a:lnTo>
                  <a:pt x="368" y="82"/>
                </a:lnTo>
                <a:lnTo>
                  <a:pt x="371" y="83"/>
                </a:lnTo>
                <a:lnTo>
                  <a:pt x="370" y="84"/>
                </a:lnTo>
                <a:lnTo>
                  <a:pt x="370" y="85"/>
                </a:lnTo>
                <a:lnTo>
                  <a:pt x="368" y="88"/>
                </a:lnTo>
                <a:lnTo>
                  <a:pt x="369" y="88"/>
                </a:lnTo>
                <a:lnTo>
                  <a:pt x="370" y="89"/>
                </a:lnTo>
                <a:lnTo>
                  <a:pt x="371" y="89"/>
                </a:lnTo>
                <a:lnTo>
                  <a:pt x="371" y="90"/>
                </a:lnTo>
                <a:lnTo>
                  <a:pt x="372" y="91"/>
                </a:lnTo>
                <a:lnTo>
                  <a:pt x="372" y="92"/>
                </a:lnTo>
                <a:lnTo>
                  <a:pt x="371" y="92"/>
                </a:lnTo>
                <a:lnTo>
                  <a:pt x="372" y="92"/>
                </a:lnTo>
                <a:lnTo>
                  <a:pt x="373" y="92"/>
                </a:lnTo>
                <a:lnTo>
                  <a:pt x="372" y="93"/>
                </a:lnTo>
                <a:lnTo>
                  <a:pt x="373" y="93"/>
                </a:lnTo>
                <a:lnTo>
                  <a:pt x="374" y="92"/>
                </a:lnTo>
                <a:lnTo>
                  <a:pt x="374" y="93"/>
                </a:lnTo>
                <a:lnTo>
                  <a:pt x="374" y="94"/>
                </a:lnTo>
                <a:lnTo>
                  <a:pt x="373" y="95"/>
                </a:lnTo>
                <a:lnTo>
                  <a:pt x="374" y="95"/>
                </a:lnTo>
                <a:lnTo>
                  <a:pt x="375" y="95"/>
                </a:lnTo>
                <a:lnTo>
                  <a:pt x="376" y="95"/>
                </a:lnTo>
                <a:lnTo>
                  <a:pt x="377" y="95"/>
                </a:lnTo>
                <a:lnTo>
                  <a:pt x="377" y="96"/>
                </a:lnTo>
                <a:lnTo>
                  <a:pt x="378" y="97"/>
                </a:lnTo>
                <a:lnTo>
                  <a:pt x="377" y="98"/>
                </a:lnTo>
                <a:lnTo>
                  <a:pt x="376" y="98"/>
                </a:lnTo>
                <a:lnTo>
                  <a:pt x="374" y="98"/>
                </a:lnTo>
                <a:lnTo>
                  <a:pt x="374" y="101"/>
                </a:lnTo>
                <a:lnTo>
                  <a:pt x="374" y="100"/>
                </a:lnTo>
                <a:lnTo>
                  <a:pt x="374" y="101"/>
                </a:lnTo>
                <a:lnTo>
                  <a:pt x="372" y="101"/>
                </a:lnTo>
                <a:lnTo>
                  <a:pt x="372" y="103"/>
                </a:lnTo>
                <a:lnTo>
                  <a:pt x="373" y="103"/>
                </a:lnTo>
                <a:lnTo>
                  <a:pt x="373" y="104"/>
                </a:lnTo>
                <a:lnTo>
                  <a:pt x="373" y="105"/>
                </a:lnTo>
                <a:lnTo>
                  <a:pt x="374" y="105"/>
                </a:lnTo>
                <a:lnTo>
                  <a:pt x="374" y="106"/>
                </a:lnTo>
                <a:lnTo>
                  <a:pt x="373" y="106"/>
                </a:lnTo>
                <a:lnTo>
                  <a:pt x="372" y="106"/>
                </a:lnTo>
                <a:lnTo>
                  <a:pt x="372" y="107"/>
                </a:lnTo>
                <a:lnTo>
                  <a:pt x="372" y="108"/>
                </a:lnTo>
                <a:lnTo>
                  <a:pt x="371" y="108"/>
                </a:lnTo>
                <a:lnTo>
                  <a:pt x="370" y="108"/>
                </a:lnTo>
                <a:lnTo>
                  <a:pt x="369" y="108"/>
                </a:lnTo>
                <a:lnTo>
                  <a:pt x="370" y="108"/>
                </a:lnTo>
                <a:lnTo>
                  <a:pt x="369" y="108"/>
                </a:lnTo>
                <a:lnTo>
                  <a:pt x="368" y="108"/>
                </a:lnTo>
                <a:lnTo>
                  <a:pt x="367" y="109"/>
                </a:lnTo>
                <a:lnTo>
                  <a:pt x="367" y="110"/>
                </a:lnTo>
                <a:lnTo>
                  <a:pt x="366" y="111"/>
                </a:lnTo>
                <a:lnTo>
                  <a:pt x="367" y="111"/>
                </a:lnTo>
                <a:lnTo>
                  <a:pt x="366" y="111"/>
                </a:lnTo>
                <a:lnTo>
                  <a:pt x="367" y="111"/>
                </a:lnTo>
                <a:lnTo>
                  <a:pt x="367" y="112"/>
                </a:lnTo>
                <a:lnTo>
                  <a:pt x="367" y="113"/>
                </a:lnTo>
                <a:lnTo>
                  <a:pt x="368" y="114"/>
                </a:lnTo>
                <a:lnTo>
                  <a:pt x="367" y="114"/>
                </a:lnTo>
                <a:lnTo>
                  <a:pt x="366" y="115"/>
                </a:lnTo>
                <a:lnTo>
                  <a:pt x="365" y="115"/>
                </a:lnTo>
                <a:lnTo>
                  <a:pt x="365" y="116"/>
                </a:lnTo>
                <a:lnTo>
                  <a:pt x="365" y="115"/>
                </a:lnTo>
                <a:lnTo>
                  <a:pt x="364" y="116"/>
                </a:lnTo>
                <a:lnTo>
                  <a:pt x="363" y="117"/>
                </a:lnTo>
                <a:lnTo>
                  <a:pt x="363" y="118"/>
                </a:lnTo>
                <a:lnTo>
                  <a:pt x="362" y="118"/>
                </a:lnTo>
                <a:lnTo>
                  <a:pt x="361" y="118"/>
                </a:lnTo>
                <a:lnTo>
                  <a:pt x="360" y="120"/>
                </a:lnTo>
                <a:lnTo>
                  <a:pt x="360" y="121"/>
                </a:lnTo>
                <a:lnTo>
                  <a:pt x="358" y="121"/>
                </a:lnTo>
                <a:lnTo>
                  <a:pt x="357" y="121"/>
                </a:lnTo>
                <a:lnTo>
                  <a:pt x="356" y="121"/>
                </a:lnTo>
                <a:lnTo>
                  <a:pt x="355" y="121"/>
                </a:lnTo>
                <a:lnTo>
                  <a:pt x="354" y="122"/>
                </a:lnTo>
                <a:lnTo>
                  <a:pt x="354" y="124"/>
                </a:lnTo>
                <a:lnTo>
                  <a:pt x="353" y="124"/>
                </a:lnTo>
                <a:lnTo>
                  <a:pt x="354" y="124"/>
                </a:lnTo>
                <a:lnTo>
                  <a:pt x="353" y="125"/>
                </a:lnTo>
                <a:lnTo>
                  <a:pt x="354" y="125"/>
                </a:lnTo>
                <a:lnTo>
                  <a:pt x="354" y="127"/>
                </a:lnTo>
                <a:lnTo>
                  <a:pt x="355" y="127"/>
                </a:lnTo>
                <a:lnTo>
                  <a:pt x="357" y="128"/>
                </a:lnTo>
                <a:lnTo>
                  <a:pt x="357" y="129"/>
                </a:lnTo>
                <a:lnTo>
                  <a:pt x="357" y="130"/>
                </a:lnTo>
                <a:lnTo>
                  <a:pt x="356" y="130"/>
                </a:lnTo>
                <a:lnTo>
                  <a:pt x="356" y="131"/>
                </a:lnTo>
                <a:lnTo>
                  <a:pt x="357" y="131"/>
                </a:lnTo>
                <a:lnTo>
                  <a:pt x="357" y="132"/>
                </a:lnTo>
                <a:lnTo>
                  <a:pt x="357" y="131"/>
                </a:lnTo>
                <a:lnTo>
                  <a:pt x="356" y="132"/>
                </a:lnTo>
                <a:lnTo>
                  <a:pt x="356" y="133"/>
                </a:lnTo>
                <a:lnTo>
                  <a:pt x="355" y="134"/>
                </a:lnTo>
                <a:lnTo>
                  <a:pt x="354" y="135"/>
                </a:lnTo>
                <a:lnTo>
                  <a:pt x="355" y="135"/>
                </a:lnTo>
                <a:lnTo>
                  <a:pt x="356" y="134"/>
                </a:lnTo>
                <a:lnTo>
                  <a:pt x="357" y="134"/>
                </a:lnTo>
                <a:lnTo>
                  <a:pt x="356" y="136"/>
                </a:lnTo>
                <a:lnTo>
                  <a:pt x="357" y="138"/>
                </a:lnTo>
                <a:lnTo>
                  <a:pt x="357" y="139"/>
                </a:lnTo>
                <a:lnTo>
                  <a:pt x="357" y="140"/>
                </a:lnTo>
                <a:lnTo>
                  <a:pt x="356" y="140"/>
                </a:lnTo>
                <a:lnTo>
                  <a:pt x="355" y="140"/>
                </a:lnTo>
                <a:lnTo>
                  <a:pt x="356" y="141"/>
                </a:lnTo>
                <a:lnTo>
                  <a:pt x="355" y="142"/>
                </a:lnTo>
                <a:lnTo>
                  <a:pt x="354" y="143"/>
                </a:lnTo>
                <a:lnTo>
                  <a:pt x="354" y="146"/>
                </a:lnTo>
                <a:lnTo>
                  <a:pt x="352" y="146"/>
                </a:lnTo>
                <a:lnTo>
                  <a:pt x="352" y="147"/>
                </a:lnTo>
                <a:lnTo>
                  <a:pt x="352" y="148"/>
                </a:lnTo>
                <a:lnTo>
                  <a:pt x="351" y="148"/>
                </a:lnTo>
                <a:lnTo>
                  <a:pt x="352" y="150"/>
                </a:lnTo>
                <a:lnTo>
                  <a:pt x="351" y="150"/>
                </a:lnTo>
                <a:lnTo>
                  <a:pt x="350" y="150"/>
                </a:lnTo>
                <a:lnTo>
                  <a:pt x="350" y="152"/>
                </a:lnTo>
                <a:lnTo>
                  <a:pt x="351" y="155"/>
                </a:lnTo>
                <a:lnTo>
                  <a:pt x="350" y="155"/>
                </a:lnTo>
                <a:lnTo>
                  <a:pt x="349" y="155"/>
                </a:lnTo>
                <a:lnTo>
                  <a:pt x="349" y="156"/>
                </a:lnTo>
                <a:lnTo>
                  <a:pt x="350" y="155"/>
                </a:lnTo>
                <a:lnTo>
                  <a:pt x="350" y="156"/>
                </a:lnTo>
                <a:lnTo>
                  <a:pt x="349" y="156"/>
                </a:lnTo>
                <a:lnTo>
                  <a:pt x="350" y="157"/>
                </a:lnTo>
                <a:lnTo>
                  <a:pt x="350" y="158"/>
                </a:lnTo>
                <a:lnTo>
                  <a:pt x="349" y="158"/>
                </a:lnTo>
                <a:lnTo>
                  <a:pt x="349" y="157"/>
                </a:lnTo>
                <a:lnTo>
                  <a:pt x="348" y="158"/>
                </a:lnTo>
                <a:lnTo>
                  <a:pt x="348" y="159"/>
                </a:lnTo>
                <a:lnTo>
                  <a:pt x="348" y="160"/>
                </a:lnTo>
                <a:lnTo>
                  <a:pt x="346" y="160"/>
                </a:lnTo>
                <a:lnTo>
                  <a:pt x="347" y="162"/>
                </a:lnTo>
                <a:lnTo>
                  <a:pt x="347" y="163"/>
                </a:lnTo>
                <a:lnTo>
                  <a:pt x="346" y="164"/>
                </a:lnTo>
                <a:lnTo>
                  <a:pt x="346" y="165"/>
                </a:lnTo>
                <a:lnTo>
                  <a:pt x="347" y="166"/>
                </a:lnTo>
                <a:lnTo>
                  <a:pt x="346" y="169"/>
                </a:lnTo>
                <a:lnTo>
                  <a:pt x="345" y="171"/>
                </a:lnTo>
                <a:lnTo>
                  <a:pt x="345" y="173"/>
                </a:lnTo>
                <a:lnTo>
                  <a:pt x="344" y="175"/>
                </a:lnTo>
                <a:lnTo>
                  <a:pt x="345" y="176"/>
                </a:lnTo>
                <a:lnTo>
                  <a:pt x="345" y="177"/>
                </a:lnTo>
                <a:lnTo>
                  <a:pt x="344" y="177"/>
                </a:lnTo>
                <a:lnTo>
                  <a:pt x="344" y="178"/>
                </a:lnTo>
                <a:lnTo>
                  <a:pt x="345" y="180"/>
                </a:lnTo>
                <a:lnTo>
                  <a:pt x="344" y="182"/>
                </a:lnTo>
                <a:lnTo>
                  <a:pt x="345" y="185"/>
                </a:lnTo>
                <a:lnTo>
                  <a:pt x="344" y="186"/>
                </a:lnTo>
                <a:lnTo>
                  <a:pt x="344" y="189"/>
                </a:lnTo>
                <a:lnTo>
                  <a:pt x="345" y="190"/>
                </a:lnTo>
                <a:lnTo>
                  <a:pt x="345" y="191"/>
                </a:lnTo>
                <a:lnTo>
                  <a:pt x="345" y="192"/>
                </a:lnTo>
                <a:lnTo>
                  <a:pt x="346" y="193"/>
                </a:lnTo>
                <a:lnTo>
                  <a:pt x="346" y="194"/>
                </a:lnTo>
                <a:lnTo>
                  <a:pt x="346" y="195"/>
                </a:lnTo>
                <a:lnTo>
                  <a:pt x="345" y="195"/>
                </a:lnTo>
                <a:lnTo>
                  <a:pt x="346" y="196"/>
                </a:lnTo>
                <a:lnTo>
                  <a:pt x="348" y="196"/>
                </a:lnTo>
                <a:lnTo>
                  <a:pt x="348" y="198"/>
                </a:lnTo>
                <a:lnTo>
                  <a:pt x="349" y="201"/>
                </a:lnTo>
                <a:lnTo>
                  <a:pt x="349" y="202"/>
                </a:lnTo>
                <a:lnTo>
                  <a:pt x="350" y="202"/>
                </a:lnTo>
                <a:lnTo>
                  <a:pt x="350" y="203"/>
                </a:lnTo>
                <a:lnTo>
                  <a:pt x="351" y="204"/>
                </a:lnTo>
                <a:lnTo>
                  <a:pt x="351" y="205"/>
                </a:lnTo>
                <a:lnTo>
                  <a:pt x="351" y="206"/>
                </a:lnTo>
                <a:lnTo>
                  <a:pt x="351" y="207"/>
                </a:lnTo>
                <a:lnTo>
                  <a:pt x="351" y="208"/>
                </a:lnTo>
                <a:lnTo>
                  <a:pt x="351" y="209"/>
                </a:lnTo>
                <a:lnTo>
                  <a:pt x="350" y="210"/>
                </a:lnTo>
                <a:lnTo>
                  <a:pt x="350" y="211"/>
                </a:lnTo>
                <a:lnTo>
                  <a:pt x="351" y="212"/>
                </a:lnTo>
                <a:lnTo>
                  <a:pt x="352" y="213"/>
                </a:lnTo>
                <a:lnTo>
                  <a:pt x="353" y="213"/>
                </a:lnTo>
                <a:lnTo>
                  <a:pt x="353" y="214"/>
                </a:lnTo>
                <a:lnTo>
                  <a:pt x="354" y="215"/>
                </a:lnTo>
                <a:lnTo>
                  <a:pt x="354" y="216"/>
                </a:lnTo>
                <a:lnTo>
                  <a:pt x="355" y="216"/>
                </a:lnTo>
                <a:lnTo>
                  <a:pt x="356" y="215"/>
                </a:lnTo>
                <a:lnTo>
                  <a:pt x="356" y="216"/>
                </a:lnTo>
                <a:lnTo>
                  <a:pt x="357" y="217"/>
                </a:lnTo>
                <a:lnTo>
                  <a:pt x="357" y="218"/>
                </a:lnTo>
                <a:lnTo>
                  <a:pt x="358" y="218"/>
                </a:lnTo>
                <a:lnTo>
                  <a:pt x="359" y="218"/>
                </a:lnTo>
                <a:lnTo>
                  <a:pt x="360" y="218"/>
                </a:lnTo>
                <a:lnTo>
                  <a:pt x="361" y="218"/>
                </a:lnTo>
                <a:lnTo>
                  <a:pt x="362" y="218"/>
                </a:lnTo>
                <a:lnTo>
                  <a:pt x="363" y="219"/>
                </a:lnTo>
                <a:lnTo>
                  <a:pt x="363" y="220"/>
                </a:lnTo>
                <a:lnTo>
                  <a:pt x="363" y="221"/>
                </a:lnTo>
                <a:lnTo>
                  <a:pt x="363" y="222"/>
                </a:lnTo>
                <a:lnTo>
                  <a:pt x="363" y="224"/>
                </a:lnTo>
                <a:lnTo>
                  <a:pt x="363" y="225"/>
                </a:lnTo>
                <a:lnTo>
                  <a:pt x="363" y="226"/>
                </a:lnTo>
                <a:lnTo>
                  <a:pt x="362" y="226"/>
                </a:lnTo>
                <a:lnTo>
                  <a:pt x="363" y="227"/>
                </a:lnTo>
                <a:lnTo>
                  <a:pt x="362" y="228"/>
                </a:lnTo>
                <a:lnTo>
                  <a:pt x="363" y="229"/>
                </a:lnTo>
                <a:lnTo>
                  <a:pt x="363" y="230"/>
                </a:lnTo>
                <a:lnTo>
                  <a:pt x="363" y="231"/>
                </a:lnTo>
                <a:lnTo>
                  <a:pt x="363" y="232"/>
                </a:lnTo>
                <a:lnTo>
                  <a:pt x="363" y="233"/>
                </a:lnTo>
                <a:lnTo>
                  <a:pt x="362" y="234"/>
                </a:lnTo>
                <a:lnTo>
                  <a:pt x="363" y="235"/>
                </a:lnTo>
                <a:lnTo>
                  <a:pt x="363" y="236"/>
                </a:lnTo>
                <a:lnTo>
                  <a:pt x="363" y="237"/>
                </a:lnTo>
                <a:lnTo>
                  <a:pt x="363" y="238"/>
                </a:lnTo>
                <a:lnTo>
                  <a:pt x="363" y="239"/>
                </a:lnTo>
                <a:lnTo>
                  <a:pt x="363" y="241"/>
                </a:lnTo>
                <a:lnTo>
                  <a:pt x="362" y="241"/>
                </a:lnTo>
                <a:lnTo>
                  <a:pt x="363" y="242"/>
                </a:lnTo>
                <a:lnTo>
                  <a:pt x="362" y="243"/>
                </a:lnTo>
                <a:lnTo>
                  <a:pt x="362" y="244"/>
                </a:lnTo>
                <a:lnTo>
                  <a:pt x="361" y="245"/>
                </a:lnTo>
                <a:lnTo>
                  <a:pt x="361" y="246"/>
                </a:lnTo>
                <a:lnTo>
                  <a:pt x="360" y="247"/>
                </a:lnTo>
                <a:lnTo>
                  <a:pt x="361" y="248"/>
                </a:lnTo>
                <a:lnTo>
                  <a:pt x="361" y="249"/>
                </a:lnTo>
                <a:lnTo>
                  <a:pt x="362" y="250"/>
                </a:lnTo>
                <a:lnTo>
                  <a:pt x="363" y="250"/>
                </a:lnTo>
                <a:lnTo>
                  <a:pt x="364" y="250"/>
                </a:lnTo>
                <a:lnTo>
                  <a:pt x="365" y="250"/>
                </a:lnTo>
                <a:lnTo>
                  <a:pt x="366" y="250"/>
                </a:lnTo>
                <a:lnTo>
                  <a:pt x="366" y="251"/>
                </a:lnTo>
                <a:lnTo>
                  <a:pt x="367" y="250"/>
                </a:lnTo>
                <a:lnTo>
                  <a:pt x="368" y="249"/>
                </a:lnTo>
                <a:lnTo>
                  <a:pt x="368" y="250"/>
                </a:lnTo>
                <a:lnTo>
                  <a:pt x="368" y="252"/>
                </a:lnTo>
                <a:lnTo>
                  <a:pt x="368" y="253"/>
                </a:lnTo>
                <a:lnTo>
                  <a:pt x="367" y="253"/>
                </a:lnTo>
                <a:lnTo>
                  <a:pt x="366" y="253"/>
                </a:lnTo>
                <a:lnTo>
                  <a:pt x="366" y="254"/>
                </a:lnTo>
                <a:lnTo>
                  <a:pt x="365" y="254"/>
                </a:lnTo>
                <a:lnTo>
                  <a:pt x="365" y="255"/>
                </a:lnTo>
                <a:lnTo>
                  <a:pt x="365" y="256"/>
                </a:lnTo>
                <a:lnTo>
                  <a:pt x="365" y="257"/>
                </a:lnTo>
                <a:lnTo>
                  <a:pt x="367" y="257"/>
                </a:lnTo>
                <a:lnTo>
                  <a:pt x="368" y="258"/>
                </a:lnTo>
                <a:lnTo>
                  <a:pt x="369" y="258"/>
                </a:lnTo>
                <a:lnTo>
                  <a:pt x="370" y="259"/>
                </a:lnTo>
                <a:lnTo>
                  <a:pt x="371" y="260"/>
                </a:lnTo>
                <a:lnTo>
                  <a:pt x="373" y="259"/>
                </a:lnTo>
                <a:lnTo>
                  <a:pt x="374" y="259"/>
                </a:lnTo>
                <a:lnTo>
                  <a:pt x="375" y="260"/>
                </a:lnTo>
                <a:lnTo>
                  <a:pt x="375" y="259"/>
                </a:lnTo>
                <a:lnTo>
                  <a:pt x="376" y="260"/>
                </a:lnTo>
                <a:lnTo>
                  <a:pt x="377" y="260"/>
                </a:lnTo>
                <a:lnTo>
                  <a:pt x="377" y="261"/>
                </a:lnTo>
                <a:lnTo>
                  <a:pt x="377" y="262"/>
                </a:lnTo>
                <a:lnTo>
                  <a:pt x="378" y="263"/>
                </a:lnTo>
                <a:lnTo>
                  <a:pt x="379" y="263"/>
                </a:lnTo>
                <a:lnTo>
                  <a:pt x="380" y="263"/>
                </a:lnTo>
                <a:lnTo>
                  <a:pt x="380" y="265"/>
                </a:lnTo>
                <a:lnTo>
                  <a:pt x="380" y="266"/>
                </a:lnTo>
                <a:lnTo>
                  <a:pt x="381" y="267"/>
                </a:lnTo>
                <a:lnTo>
                  <a:pt x="383" y="267"/>
                </a:lnTo>
                <a:lnTo>
                  <a:pt x="383" y="269"/>
                </a:lnTo>
                <a:lnTo>
                  <a:pt x="384" y="270"/>
                </a:lnTo>
                <a:lnTo>
                  <a:pt x="384" y="271"/>
                </a:lnTo>
                <a:lnTo>
                  <a:pt x="385" y="272"/>
                </a:lnTo>
                <a:lnTo>
                  <a:pt x="386" y="272"/>
                </a:lnTo>
                <a:lnTo>
                  <a:pt x="386" y="273"/>
                </a:lnTo>
                <a:lnTo>
                  <a:pt x="387" y="273"/>
                </a:lnTo>
                <a:lnTo>
                  <a:pt x="387" y="274"/>
                </a:lnTo>
                <a:lnTo>
                  <a:pt x="388" y="274"/>
                </a:lnTo>
                <a:lnTo>
                  <a:pt x="387" y="275"/>
                </a:lnTo>
                <a:lnTo>
                  <a:pt x="388" y="276"/>
                </a:lnTo>
                <a:lnTo>
                  <a:pt x="389" y="275"/>
                </a:lnTo>
                <a:lnTo>
                  <a:pt x="389" y="276"/>
                </a:lnTo>
                <a:lnTo>
                  <a:pt x="389" y="275"/>
                </a:lnTo>
                <a:lnTo>
                  <a:pt x="389" y="274"/>
                </a:lnTo>
                <a:lnTo>
                  <a:pt x="391" y="274"/>
                </a:lnTo>
                <a:lnTo>
                  <a:pt x="391" y="275"/>
                </a:lnTo>
                <a:lnTo>
                  <a:pt x="391" y="276"/>
                </a:lnTo>
                <a:lnTo>
                  <a:pt x="391" y="277"/>
                </a:lnTo>
                <a:lnTo>
                  <a:pt x="391" y="278"/>
                </a:lnTo>
                <a:lnTo>
                  <a:pt x="391" y="279"/>
                </a:lnTo>
                <a:lnTo>
                  <a:pt x="392" y="279"/>
                </a:lnTo>
                <a:lnTo>
                  <a:pt x="392" y="278"/>
                </a:lnTo>
                <a:lnTo>
                  <a:pt x="393" y="278"/>
                </a:lnTo>
                <a:lnTo>
                  <a:pt x="394" y="279"/>
                </a:lnTo>
                <a:lnTo>
                  <a:pt x="394" y="280"/>
                </a:lnTo>
                <a:lnTo>
                  <a:pt x="395" y="282"/>
                </a:lnTo>
                <a:lnTo>
                  <a:pt x="394" y="283"/>
                </a:lnTo>
                <a:lnTo>
                  <a:pt x="395" y="283"/>
                </a:lnTo>
                <a:lnTo>
                  <a:pt x="396" y="283"/>
                </a:lnTo>
                <a:lnTo>
                  <a:pt x="397" y="284"/>
                </a:lnTo>
                <a:lnTo>
                  <a:pt x="398" y="284"/>
                </a:lnTo>
                <a:lnTo>
                  <a:pt x="398" y="285"/>
                </a:lnTo>
                <a:lnTo>
                  <a:pt x="400" y="285"/>
                </a:lnTo>
                <a:lnTo>
                  <a:pt x="401" y="285"/>
                </a:lnTo>
                <a:lnTo>
                  <a:pt x="402" y="286"/>
                </a:lnTo>
                <a:lnTo>
                  <a:pt x="403" y="286"/>
                </a:lnTo>
                <a:lnTo>
                  <a:pt x="403" y="287"/>
                </a:lnTo>
                <a:lnTo>
                  <a:pt x="404" y="287"/>
                </a:lnTo>
                <a:lnTo>
                  <a:pt x="405" y="286"/>
                </a:lnTo>
                <a:lnTo>
                  <a:pt x="406" y="287"/>
                </a:lnTo>
                <a:lnTo>
                  <a:pt x="407" y="287"/>
                </a:lnTo>
                <a:lnTo>
                  <a:pt x="408" y="287"/>
                </a:lnTo>
                <a:lnTo>
                  <a:pt x="409" y="288"/>
                </a:lnTo>
                <a:lnTo>
                  <a:pt x="410" y="288"/>
                </a:lnTo>
                <a:lnTo>
                  <a:pt x="411" y="288"/>
                </a:lnTo>
                <a:lnTo>
                  <a:pt x="411" y="289"/>
                </a:lnTo>
                <a:lnTo>
                  <a:pt x="413" y="288"/>
                </a:lnTo>
                <a:lnTo>
                  <a:pt x="414" y="289"/>
                </a:lnTo>
                <a:lnTo>
                  <a:pt x="415" y="289"/>
                </a:lnTo>
                <a:lnTo>
                  <a:pt x="416" y="290"/>
                </a:lnTo>
                <a:lnTo>
                  <a:pt x="417" y="289"/>
                </a:lnTo>
                <a:lnTo>
                  <a:pt x="420" y="289"/>
                </a:lnTo>
                <a:lnTo>
                  <a:pt x="420" y="290"/>
                </a:lnTo>
                <a:lnTo>
                  <a:pt x="420" y="291"/>
                </a:lnTo>
                <a:lnTo>
                  <a:pt x="420" y="292"/>
                </a:lnTo>
                <a:lnTo>
                  <a:pt x="422" y="292"/>
                </a:lnTo>
                <a:lnTo>
                  <a:pt x="423" y="293"/>
                </a:lnTo>
                <a:lnTo>
                  <a:pt x="421" y="294"/>
                </a:lnTo>
                <a:lnTo>
                  <a:pt x="421" y="295"/>
                </a:lnTo>
                <a:lnTo>
                  <a:pt x="420" y="295"/>
                </a:lnTo>
                <a:lnTo>
                  <a:pt x="422" y="296"/>
                </a:lnTo>
                <a:lnTo>
                  <a:pt x="422" y="367"/>
                </a:lnTo>
                <a:lnTo>
                  <a:pt x="401" y="367"/>
                </a:lnTo>
                <a:lnTo>
                  <a:pt x="384" y="367"/>
                </a:lnTo>
                <a:lnTo>
                  <a:pt x="341" y="367"/>
                </a:lnTo>
                <a:lnTo>
                  <a:pt x="340" y="369"/>
                </a:lnTo>
                <a:lnTo>
                  <a:pt x="339" y="373"/>
                </a:lnTo>
                <a:lnTo>
                  <a:pt x="338" y="374"/>
                </a:lnTo>
                <a:lnTo>
                  <a:pt x="337" y="375"/>
                </a:lnTo>
                <a:lnTo>
                  <a:pt x="335" y="376"/>
                </a:lnTo>
                <a:lnTo>
                  <a:pt x="334" y="378"/>
                </a:lnTo>
                <a:lnTo>
                  <a:pt x="334" y="379"/>
                </a:lnTo>
                <a:lnTo>
                  <a:pt x="334" y="380"/>
                </a:lnTo>
                <a:lnTo>
                  <a:pt x="334" y="381"/>
                </a:lnTo>
                <a:lnTo>
                  <a:pt x="334" y="382"/>
                </a:lnTo>
                <a:lnTo>
                  <a:pt x="334" y="383"/>
                </a:lnTo>
                <a:lnTo>
                  <a:pt x="332" y="384"/>
                </a:lnTo>
                <a:lnTo>
                  <a:pt x="331" y="386"/>
                </a:lnTo>
                <a:lnTo>
                  <a:pt x="329" y="388"/>
                </a:lnTo>
                <a:lnTo>
                  <a:pt x="329" y="390"/>
                </a:lnTo>
                <a:lnTo>
                  <a:pt x="328" y="392"/>
                </a:lnTo>
                <a:lnTo>
                  <a:pt x="327" y="393"/>
                </a:lnTo>
                <a:lnTo>
                  <a:pt x="328" y="394"/>
                </a:lnTo>
                <a:lnTo>
                  <a:pt x="327" y="395"/>
                </a:lnTo>
                <a:lnTo>
                  <a:pt x="328" y="396"/>
                </a:lnTo>
                <a:lnTo>
                  <a:pt x="327" y="396"/>
                </a:lnTo>
                <a:lnTo>
                  <a:pt x="325" y="398"/>
                </a:lnTo>
                <a:lnTo>
                  <a:pt x="325" y="399"/>
                </a:lnTo>
                <a:lnTo>
                  <a:pt x="325" y="398"/>
                </a:lnTo>
                <a:lnTo>
                  <a:pt x="325" y="399"/>
                </a:lnTo>
                <a:lnTo>
                  <a:pt x="324" y="400"/>
                </a:lnTo>
                <a:lnTo>
                  <a:pt x="323" y="401"/>
                </a:lnTo>
                <a:lnTo>
                  <a:pt x="322" y="400"/>
                </a:lnTo>
                <a:lnTo>
                  <a:pt x="322" y="401"/>
                </a:lnTo>
                <a:lnTo>
                  <a:pt x="322" y="402"/>
                </a:lnTo>
                <a:lnTo>
                  <a:pt x="322" y="404"/>
                </a:lnTo>
                <a:lnTo>
                  <a:pt x="322" y="405"/>
                </a:lnTo>
                <a:lnTo>
                  <a:pt x="322" y="407"/>
                </a:lnTo>
                <a:lnTo>
                  <a:pt x="322" y="408"/>
                </a:lnTo>
                <a:lnTo>
                  <a:pt x="322" y="409"/>
                </a:lnTo>
                <a:lnTo>
                  <a:pt x="321" y="409"/>
                </a:lnTo>
                <a:lnTo>
                  <a:pt x="320" y="410"/>
                </a:lnTo>
                <a:lnTo>
                  <a:pt x="321" y="412"/>
                </a:lnTo>
                <a:lnTo>
                  <a:pt x="320" y="412"/>
                </a:lnTo>
                <a:lnTo>
                  <a:pt x="320" y="413"/>
                </a:lnTo>
                <a:lnTo>
                  <a:pt x="319" y="414"/>
                </a:lnTo>
                <a:lnTo>
                  <a:pt x="319" y="415"/>
                </a:lnTo>
                <a:lnTo>
                  <a:pt x="319" y="416"/>
                </a:lnTo>
                <a:lnTo>
                  <a:pt x="319" y="417"/>
                </a:lnTo>
                <a:lnTo>
                  <a:pt x="319" y="418"/>
                </a:lnTo>
                <a:lnTo>
                  <a:pt x="316" y="420"/>
                </a:lnTo>
                <a:lnTo>
                  <a:pt x="316" y="421"/>
                </a:lnTo>
                <a:lnTo>
                  <a:pt x="316" y="422"/>
                </a:lnTo>
                <a:lnTo>
                  <a:pt x="315" y="423"/>
                </a:lnTo>
                <a:lnTo>
                  <a:pt x="315" y="425"/>
                </a:lnTo>
                <a:lnTo>
                  <a:pt x="315" y="426"/>
                </a:lnTo>
                <a:lnTo>
                  <a:pt x="316" y="426"/>
                </a:lnTo>
                <a:lnTo>
                  <a:pt x="316" y="428"/>
                </a:lnTo>
                <a:lnTo>
                  <a:pt x="317" y="428"/>
                </a:lnTo>
                <a:lnTo>
                  <a:pt x="317" y="429"/>
                </a:lnTo>
                <a:lnTo>
                  <a:pt x="318" y="430"/>
                </a:lnTo>
                <a:lnTo>
                  <a:pt x="319" y="431"/>
                </a:lnTo>
                <a:lnTo>
                  <a:pt x="320" y="432"/>
                </a:lnTo>
                <a:lnTo>
                  <a:pt x="321" y="432"/>
                </a:lnTo>
                <a:lnTo>
                  <a:pt x="321" y="434"/>
                </a:lnTo>
                <a:lnTo>
                  <a:pt x="322" y="435"/>
                </a:lnTo>
                <a:lnTo>
                  <a:pt x="322" y="436"/>
                </a:lnTo>
                <a:lnTo>
                  <a:pt x="322" y="438"/>
                </a:lnTo>
                <a:lnTo>
                  <a:pt x="321" y="438"/>
                </a:lnTo>
                <a:lnTo>
                  <a:pt x="319" y="440"/>
                </a:lnTo>
                <a:lnTo>
                  <a:pt x="318" y="440"/>
                </a:lnTo>
                <a:lnTo>
                  <a:pt x="316" y="440"/>
                </a:lnTo>
                <a:lnTo>
                  <a:pt x="316" y="441"/>
                </a:lnTo>
                <a:lnTo>
                  <a:pt x="315" y="441"/>
                </a:lnTo>
                <a:lnTo>
                  <a:pt x="313" y="441"/>
                </a:lnTo>
                <a:lnTo>
                  <a:pt x="313" y="442"/>
                </a:lnTo>
                <a:lnTo>
                  <a:pt x="311" y="442"/>
                </a:lnTo>
                <a:lnTo>
                  <a:pt x="311" y="441"/>
                </a:lnTo>
                <a:lnTo>
                  <a:pt x="309" y="442"/>
                </a:lnTo>
                <a:lnTo>
                  <a:pt x="308" y="443"/>
                </a:lnTo>
                <a:lnTo>
                  <a:pt x="308" y="444"/>
                </a:lnTo>
                <a:lnTo>
                  <a:pt x="308" y="445"/>
                </a:lnTo>
                <a:lnTo>
                  <a:pt x="308" y="446"/>
                </a:lnTo>
                <a:lnTo>
                  <a:pt x="308" y="445"/>
                </a:lnTo>
                <a:lnTo>
                  <a:pt x="306" y="447"/>
                </a:lnTo>
                <a:lnTo>
                  <a:pt x="308" y="447"/>
                </a:lnTo>
                <a:lnTo>
                  <a:pt x="308" y="448"/>
                </a:lnTo>
                <a:lnTo>
                  <a:pt x="305" y="450"/>
                </a:lnTo>
                <a:lnTo>
                  <a:pt x="305" y="449"/>
                </a:lnTo>
                <a:lnTo>
                  <a:pt x="304" y="449"/>
                </a:lnTo>
                <a:lnTo>
                  <a:pt x="304" y="448"/>
                </a:lnTo>
                <a:lnTo>
                  <a:pt x="302" y="448"/>
                </a:lnTo>
                <a:lnTo>
                  <a:pt x="301" y="449"/>
                </a:lnTo>
                <a:lnTo>
                  <a:pt x="300" y="449"/>
                </a:lnTo>
                <a:lnTo>
                  <a:pt x="299" y="448"/>
                </a:lnTo>
                <a:lnTo>
                  <a:pt x="299" y="449"/>
                </a:lnTo>
                <a:lnTo>
                  <a:pt x="298" y="450"/>
                </a:lnTo>
                <a:lnTo>
                  <a:pt x="297" y="450"/>
                </a:lnTo>
                <a:lnTo>
                  <a:pt x="296" y="451"/>
                </a:lnTo>
                <a:lnTo>
                  <a:pt x="296" y="450"/>
                </a:lnTo>
                <a:lnTo>
                  <a:pt x="296" y="449"/>
                </a:lnTo>
                <a:lnTo>
                  <a:pt x="293" y="449"/>
                </a:lnTo>
                <a:lnTo>
                  <a:pt x="291" y="448"/>
                </a:lnTo>
                <a:lnTo>
                  <a:pt x="290" y="448"/>
                </a:lnTo>
                <a:lnTo>
                  <a:pt x="290" y="447"/>
                </a:lnTo>
                <a:lnTo>
                  <a:pt x="290" y="446"/>
                </a:lnTo>
                <a:lnTo>
                  <a:pt x="290" y="445"/>
                </a:lnTo>
                <a:lnTo>
                  <a:pt x="290" y="444"/>
                </a:lnTo>
                <a:lnTo>
                  <a:pt x="288" y="444"/>
                </a:lnTo>
                <a:lnTo>
                  <a:pt x="288" y="443"/>
                </a:lnTo>
                <a:lnTo>
                  <a:pt x="289" y="442"/>
                </a:lnTo>
                <a:lnTo>
                  <a:pt x="289" y="441"/>
                </a:lnTo>
                <a:lnTo>
                  <a:pt x="288" y="441"/>
                </a:lnTo>
                <a:lnTo>
                  <a:pt x="287" y="440"/>
                </a:lnTo>
                <a:lnTo>
                  <a:pt x="287" y="439"/>
                </a:lnTo>
                <a:lnTo>
                  <a:pt x="287" y="437"/>
                </a:lnTo>
                <a:lnTo>
                  <a:pt x="285" y="436"/>
                </a:lnTo>
                <a:lnTo>
                  <a:pt x="283" y="436"/>
                </a:lnTo>
                <a:lnTo>
                  <a:pt x="283" y="435"/>
                </a:lnTo>
                <a:lnTo>
                  <a:pt x="283" y="434"/>
                </a:lnTo>
                <a:lnTo>
                  <a:pt x="283" y="433"/>
                </a:lnTo>
                <a:lnTo>
                  <a:pt x="282" y="433"/>
                </a:lnTo>
                <a:lnTo>
                  <a:pt x="282" y="432"/>
                </a:lnTo>
                <a:lnTo>
                  <a:pt x="281" y="433"/>
                </a:lnTo>
                <a:lnTo>
                  <a:pt x="279" y="431"/>
                </a:lnTo>
                <a:lnTo>
                  <a:pt x="279" y="430"/>
                </a:lnTo>
                <a:lnTo>
                  <a:pt x="279" y="428"/>
                </a:lnTo>
                <a:lnTo>
                  <a:pt x="278" y="426"/>
                </a:lnTo>
                <a:lnTo>
                  <a:pt x="277" y="426"/>
                </a:lnTo>
                <a:lnTo>
                  <a:pt x="276" y="426"/>
                </a:lnTo>
                <a:lnTo>
                  <a:pt x="275" y="426"/>
                </a:lnTo>
                <a:lnTo>
                  <a:pt x="274" y="427"/>
                </a:lnTo>
                <a:lnTo>
                  <a:pt x="272" y="426"/>
                </a:lnTo>
                <a:lnTo>
                  <a:pt x="270" y="425"/>
                </a:lnTo>
                <a:lnTo>
                  <a:pt x="269" y="425"/>
                </a:lnTo>
                <a:lnTo>
                  <a:pt x="268" y="425"/>
                </a:lnTo>
                <a:lnTo>
                  <a:pt x="267" y="423"/>
                </a:lnTo>
                <a:lnTo>
                  <a:pt x="266" y="422"/>
                </a:lnTo>
                <a:lnTo>
                  <a:pt x="265" y="422"/>
                </a:lnTo>
                <a:lnTo>
                  <a:pt x="264" y="422"/>
                </a:lnTo>
                <a:lnTo>
                  <a:pt x="263" y="422"/>
                </a:lnTo>
                <a:lnTo>
                  <a:pt x="261" y="422"/>
                </a:lnTo>
                <a:lnTo>
                  <a:pt x="261" y="423"/>
                </a:lnTo>
                <a:lnTo>
                  <a:pt x="260" y="422"/>
                </a:lnTo>
                <a:lnTo>
                  <a:pt x="258" y="422"/>
                </a:lnTo>
                <a:lnTo>
                  <a:pt x="257" y="422"/>
                </a:lnTo>
                <a:lnTo>
                  <a:pt x="256" y="422"/>
                </a:lnTo>
                <a:lnTo>
                  <a:pt x="256" y="424"/>
                </a:lnTo>
                <a:lnTo>
                  <a:pt x="257" y="425"/>
                </a:lnTo>
                <a:lnTo>
                  <a:pt x="256" y="425"/>
                </a:lnTo>
                <a:lnTo>
                  <a:pt x="256" y="426"/>
                </a:lnTo>
                <a:lnTo>
                  <a:pt x="256" y="427"/>
                </a:lnTo>
                <a:lnTo>
                  <a:pt x="253" y="428"/>
                </a:lnTo>
                <a:lnTo>
                  <a:pt x="252" y="428"/>
                </a:lnTo>
                <a:lnTo>
                  <a:pt x="251" y="428"/>
                </a:lnTo>
                <a:lnTo>
                  <a:pt x="249" y="429"/>
                </a:lnTo>
                <a:lnTo>
                  <a:pt x="247" y="429"/>
                </a:lnTo>
                <a:lnTo>
                  <a:pt x="246" y="430"/>
                </a:lnTo>
                <a:lnTo>
                  <a:pt x="244" y="431"/>
                </a:lnTo>
                <a:lnTo>
                  <a:pt x="243" y="431"/>
                </a:lnTo>
                <a:lnTo>
                  <a:pt x="241" y="432"/>
                </a:lnTo>
                <a:lnTo>
                  <a:pt x="242" y="433"/>
                </a:lnTo>
                <a:lnTo>
                  <a:pt x="241" y="434"/>
                </a:lnTo>
                <a:lnTo>
                  <a:pt x="240" y="434"/>
                </a:lnTo>
                <a:lnTo>
                  <a:pt x="239" y="434"/>
                </a:lnTo>
                <a:lnTo>
                  <a:pt x="238" y="435"/>
                </a:lnTo>
                <a:lnTo>
                  <a:pt x="238" y="437"/>
                </a:lnTo>
                <a:lnTo>
                  <a:pt x="238" y="438"/>
                </a:lnTo>
                <a:lnTo>
                  <a:pt x="235" y="440"/>
                </a:lnTo>
                <a:lnTo>
                  <a:pt x="234" y="441"/>
                </a:lnTo>
                <a:lnTo>
                  <a:pt x="233" y="443"/>
                </a:lnTo>
                <a:lnTo>
                  <a:pt x="233" y="444"/>
                </a:lnTo>
                <a:lnTo>
                  <a:pt x="233" y="447"/>
                </a:lnTo>
                <a:lnTo>
                  <a:pt x="233" y="448"/>
                </a:lnTo>
                <a:lnTo>
                  <a:pt x="233" y="449"/>
                </a:lnTo>
                <a:lnTo>
                  <a:pt x="233" y="451"/>
                </a:lnTo>
                <a:lnTo>
                  <a:pt x="231" y="452"/>
                </a:lnTo>
                <a:lnTo>
                  <a:pt x="231" y="454"/>
                </a:lnTo>
                <a:lnTo>
                  <a:pt x="230" y="454"/>
                </a:lnTo>
                <a:lnTo>
                  <a:pt x="231" y="455"/>
                </a:lnTo>
                <a:lnTo>
                  <a:pt x="231" y="457"/>
                </a:lnTo>
                <a:lnTo>
                  <a:pt x="233" y="457"/>
                </a:lnTo>
                <a:lnTo>
                  <a:pt x="233" y="459"/>
                </a:lnTo>
                <a:lnTo>
                  <a:pt x="233" y="460"/>
                </a:lnTo>
                <a:lnTo>
                  <a:pt x="233" y="461"/>
                </a:lnTo>
                <a:lnTo>
                  <a:pt x="233" y="464"/>
                </a:lnTo>
                <a:lnTo>
                  <a:pt x="232" y="464"/>
                </a:lnTo>
                <a:lnTo>
                  <a:pt x="231" y="464"/>
                </a:lnTo>
                <a:lnTo>
                  <a:pt x="231" y="465"/>
                </a:lnTo>
                <a:lnTo>
                  <a:pt x="232" y="466"/>
                </a:lnTo>
                <a:lnTo>
                  <a:pt x="231" y="467"/>
                </a:lnTo>
                <a:lnTo>
                  <a:pt x="232" y="467"/>
                </a:lnTo>
                <a:lnTo>
                  <a:pt x="232" y="468"/>
                </a:lnTo>
                <a:lnTo>
                  <a:pt x="232" y="469"/>
                </a:lnTo>
                <a:lnTo>
                  <a:pt x="231" y="470"/>
                </a:lnTo>
                <a:lnTo>
                  <a:pt x="232" y="472"/>
                </a:lnTo>
                <a:lnTo>
                  <a:pt x="231" y="473"/>
                </a:lnTo>
                <a:lnTo>
                  <a:pt x="230" y="473"/>
                </a:lnTo>
                <a:lnTo>
                  <a:pt x="230" y="475"/>
                </a:lnTo>
                <a:lnTo>
                  <a:pt x="229" y="477"/>
                </a:lnTo>
                <a:lnTo>
                  <a:pt x="229" y="479"/>
                </a:lnTo>
                <a:lnTo>
                  <a:pt x="227" y="480"/>
                </a:lnTo>
                <a:lnTo>
                  <a:pt x="229" y="481"/>
                </a:lnTo>
                <a:lnTo>
                  <a:pt x="230" y="483"/>
                </a:lnTo>
                <a:lnTo>
                  <a:pt x="231" y="484"/>
                </a:lnTo>
                <a:lnTo>
                  <a:pt x="230" y="485"/>
                </a:lnTo>
                <a:lnTo>
                  <a:pt x="230" y="486"/>
                </a:lnTo>
                <a:lnTo>
                  <a:pt x="228" y="487"/>
                </a:lnTo>
                <a:lnTo>
                  <a:pt x="229" y="488"/>
                </a:lnTo>
                <a:lnTo>
                  <a:pt x="231" y="489"/>
                </a:lnTo>
                <a:lnTo>
                  <a:pt x="232" y="490"/>
                </a:lnTo>
                <a:lnTo>
                  <a:pt x="233" y="490"/>
                </a:lnTo>
                <a:lnTo>
                  <a:pt x="234" y="490"/>
                </a:lnTo>
                <a:lnTo>
                  <a:pt x="234" y="491"/>
                </a:lnTo>
                <a:lnTo>
                  <a:pt x="234" y="493"/>
                </a:lnTo>
                <a:lnTo>
                  <a:pt x="235" y="496"/>
                </a:lnTo>
                <a:lnTo>
                  <a:pt x="238" y="496"/>
                </a:lnTo>
                <a:lnTo>
                  <a:pt x="238" y="497"/>
                </a:lnTo>
                <a:lnTo>
                  <a:pt x="238" y="498"/>
                </a:lnTo>
                <a:lnTo>
                  <a:pt x="238" y="499"/>
                </a:lnTo>
                <a:lnTo>
                  <a:pt x="238" y="501"/>
                </a:lnTo>
                <a:lnTo>
                  <a:pt x="237" y="501"/>
                </a:lnTo>
                <a:lnTo>
                  <a:pt x="233" y="497"/>
                </a:lnTo>
                <a:lnTo>
                  <a:pt x="233" y="495"/>
                </a:lnTo>
                <a:lnTo>
                  <a:pt x="232" y="493"/>
                </a:lnTo>
                <a:lnTo>
                  <a:pt x="230" y="491"/>
                </a:lnTo>
                <a:lnTo>
                  <a:pt x="227" y="490"/>
                </a:lnTo>
                <a:lnTo>
                  <a:pt x="225" y="490"/>
                </a:lnTo>
                <a:lnTo>
                  <a:pt x="221" y="489"/>
                </a:lnTo>
                <a:lnTo>
                  <a:pt x="220" y="487"/>
                </a:lnTo>
                <a:lnTo>
                  <a:pt x="218" y="486"/>
                </a:lnTo>
                <a:lnTo>
                  <a:pt x="216" y="486"/>
                </a:lnTo>
                <a:lnTo>
                  <a:pt x="215" y="486"/>
                </a:lnTo>
                <a:lnTo>
                  <a:pt x="214" y="488"/>
                </a:lnTo>
                <a:lnTo>
                  <a:pt x="213" y="488"/>
                </a:lnTo>
                <a:lnTo>
                  <a:pt x="212" y="488"/>
                </a:lnTo>
                <a:lnTo>
                  <a:pt x="210" y="488"/>
                </a:lnTo>
                <a:lnTo>
                  <a:pt x="209" y="487"/>
                </a:lnTo>
                <a:lnTo>
                  <a:pt x="208" y="486"/>
                </a:lnTo>
                <a:lnTo>
                  <a:pt x="207" y="484"/>
                </a:lnTo>
                <a:lnTo>
                  <a:pt x="207" y="483"/>
                </a:lnTo>
                <a:lnTo>
                  <a:pt x="205" y="480"/>
                </a:lnTo>
                <a:lnTo>
                  <a:pt x="204" y="478"/>
                </a:lnTo>
                <a:lnTo>
                  <a:pt x="204" y="477"/>
                </a:lnTo>
                <a:lnTo>
                  <a:pt x="202" y="474"/>
                </a:lnTo>
                <a:lnTo>
                  <a:pt x="202" y="473"/>
                </a:lnTo>
                <a:lnTo>
                  <a:pt x="201" y="470"/>
                </a:lnTo>
                <a:lnTo>
                  <a:pt x="200" y="469"/>
                </a:lnTo>
                <a:lnTo>
                  <a:pt x="198" y="467"/>
                </a:lnTo>
                <a:lnTo>
                  <a:pt x="197" y="466"/>
                </a:lnTo>
                <a:lnTo>
                  <a:pt x="196" y="466"/>
                </a:lnTo>
                <a:lnTo>
                  <a:pt x="195" y="466"/>
                </a:lnTo>
                <a:lnTo>
                  <a:pt x="194" y="466"/>
                </a:lnTo>
                <a:lnTo>
                  <a:pt x="194" y="465"/>
                </a:lnTo>
                <a:lnTo>
                  <a:pt x="193" y="465"/>
                </a:lnTo>
                <a:lnTo>
                  <a:pt x="192" y="464"/>
                </a:lnTo>
                <a:lnTo>
                  <a:pt x="193" y="463"/>
                </a:lnTo>
                <a:lnTo>
                  <a:pt x="192" y="461"/>
                </a:lnTo>
                <a:lnTo>
                  <a:pt x="191" y="461"/>
                </a:lnTo>
                <a:lnTo>
                  <a:pt x="190" y="461"/>
                </a:lnTo>
                <a:lnTo>
                  <a:pt x="189" y="460"/>
                </a:lnTo>
                <a:lnTo>
                  <a:pt x="189" y="459"/>
                </a:lnTo>
                <a:lnTo>
                  <a:pt x="187" y="459"/>
                </a:lnTo>
                <a:lnTo>
                  <a:pt x="186" y="457"/>
                </a:lnTo>
                <a:lnTo>
                  <a:pt x="185" y="457"/>
                </a:lnTo>
                <a:lnTo>
                  <a:pt x="183" y="457"/>
                </a:lnTo>
                <a:lnTo>
                  <a:pt x="182" y="455"/>
                </a:lnTo>
                <a:lnTo>
                  <a:pt x="181" y="454"/>
                </a:lnTo>
                <a:lnTo>
                  <a:pt x="181" y="455"/>
                </a:lnTo>
                <a:lnTo>
                  <a:pt x="180" y="454"/>
                </a:lnTo>
                <a:lnTo>
                  <a:pt x="179" y="454"/>
                </a:lnTo>
                <a:lnTo>
                  <a:pt x="178" y="452"/>
                </a:lnTo>
                <a:lnTo>
                  <a:pt x="177" y="451"/>
                </a:lnTo>
                <a:lnTo>
                  <a:pt x="176" y="450"/>
                </a:lnTo>
                <a:lnTo>
                  <a:pt x="175" y="450"/>
                </a:lnTo>
                <a:lnTo>
                  <a:pt x="175" y="449"/>
                </a:lnTo>
                <a:lnTo>
                  <a:pt x="175" y="448"/>
                </a:lnTo>
                <a:lnTo>
                  <a:pt x="174" y="448"/>
                </a:lnTo>
                <a:lnTo>
                  <a:pt x="175" y="447"/>
                </a:lnTo>
                <a:lnTo>
                  <a:pt x="173" y="446"/>
                </a:lnTo>
                <a:lnTo>
                  <a:pt x="173" y="445"/>
                </a:lnTo>
                <a:lnTo>
                  <a:pt x="171" y="445"/>
                </a:lnTo>
                <a:lnTo>
                  <a:pt x="170" y="444"/>
                </a:lnTo>
                <a:lnTo>
                  <a:pt x="169" y="444"/>
                </a:lnTo>
                <a:lnTo>
                  <a:pt x="168" y="443"/>
                </a:lnTo>
                <a:lnTo>
                  <a:pt x="167" y="444"/>
                </a:lnTo>
                <a:lnTo>
                  <a:pt x="166" y="443"/>
                </a:lnTo>
                <a:lnTo>
                  <a:pt x="165" y="441"/>
                </a:lnTo>
                <a:lnTo>
                  <a:pt x="166" y="441"/>
                </a:lnTo>
                <a:lnTo>
                  <a:pt x="166" y="439"/>
                </a:lnTo>
                <a:lnTo>
                  <a:pt x="165" y="439"/>
                </a:lnTo>
                <a:lnTo>
                  <a:pt x="165" y="438"/>
                </a:lnTo>
                <a:lnTo>
                  <a:pt x="166" y="437"/>
                </a:lnTo>
                <a:lnTo>
                  <a:pt x="166" y="436"/>
                </a:lnTo>
                <a:lnTo>
                  <a:pt x="166" y="435"/>
                </a:lnTo>
                <a:lnTo>
                  <a:pt x="168" y="436"/>
                </a:lnTo>
                <a:lnTo>
                  <a:pt x="169" y="436"/>
                </a:lnTo>
                <a:lnTo>
                  <a:pt x="171" y="436"/>
                </a:lnTo>
                <a:lnTo>
                  <a:pt x="171" y="437"/>
                </a:lnTo>
                <a:lnTo>
                  <a:pt x="172" y="437"/>
                </a:lnTo>
                <a:lnTo>
                  <a:pt x="172" y="438"/>
                </a:lnTo>
                <a:lnTo>
                  <a:pt x="173" y="438"/>
                </a:lnTo>
                <a:lnTo>
                  <a:pt x="174" y="437"/>
                </a:lnTo>
                <a:lnTo>
                  <a:pt x="175" y="438"/>
                </a:lnTo>
                <a:lnTo>
                  <a:pt x="175" y="437"/>
                </a:lnTo>
                <a:lnTo>
                  <a:pt x="175" y="436"/>
                </a:lnTo>
                <a:lnTo>
                  <a:pt x="175" y="435"/>
                </a:lnTo>
                <a:lnTo>
                  <a:pt x="176" y="435"/>
                </a:lnTo>
                <a:lnTo>
                  <a:pt x="177" y="435"/>
                </a:lnTo>
                <a:lnTo>
                  <a:pt x="178" y="435"/>
                </a:lnTo>
                <a:lnTo>
                  <a:pt x="178" y="434"/>
                </a:lnTo>
                <a:lnTo>
                  <a:pt x="179" y="434"/>
                </a:lnTo>
                <a:lnTo>
                  <a:pt x="180" y="433"/>
                </a:lnTo>
                <a:lnTo>
                  <a:pt x="181" y="433"/>
                </a:lnTo>
                <a:lnTo>
                  <a:pt x="181" y="432"/>
                </a:lnTo>
                <a:lnTo>
                  <a:pt x="181" y="431"/>
                </a:lnTo>
                <a:lnTo>
                  <a:pt x="180" y="431"/>
                </a:lnTo>
                <a:lnTo>
                  <a:pt x="180" y="430"/>
                </a:lnTo>
                <a:lnTo>
                  <a:pt x="181" y="430"/>
                </a:lnTo>
                <a:lnTo>
                  <a:pt x="181" y="429"/>
                </a:lnTo>
                <a:lnTo>
                  <a:pt x="180" y="428"/>
                </a:lnTo>
                <a:lnTo>
                  <a:pt x="179" y="428"/>
                </a:lnTo>
                <a:lnTo>
                  <a:pt x="179" y="427"/>
                </a:lnTo>
                <a:lnTo>
                  <a:pt x="178" y="426"/>
                </a:lnTo>
                <a:lnTo>
                  <a:pt x="179" y="425"/>
                </a:lnTo>
                <a:lnTo>
                  <a:pt x="180" y="425"/>
                </a:lnTo>
                <a:lnTo>
                  <a:pt x="179" y="423"/>
                </a:lnTo>
                <a:lnTo>
                  <a:pt x="180" y="422"/>
                </a:lnTo>
                <a:lnTo>
                  <a:pt x="181" y="422"/>
                </a:lnTo>
                <a:lnTo>
                  <a:pt x="181" y="421"/>
                </a:lnTo>
                <a:lnTo>
                  <a:pt x="182" y="420"/>
                </a:lnTo>
                <a:lnTo>
                  <a:pt x="181" y="419"/>
                </a:lnTo>
                <a:lnTo>
                  <a:pt x="181" y="418"/>
                </a:lnTo>
                <a:lnTo>
                  <a:pt x="183" y="418"/>
                </a:lnTo>
                <a:lnTo>
                  <a:pt x="183" y="417"/>
                </a:lnTo>
                <a:lnTo>
                  <a:pt x="185" y="417"/>
                </a:lnTo>
                <a:lnTo>
                  <a:pt x="185" y="415"/>
                </a:lnTo>
                <a:lnTo>
                  <a:pt x="186" y="415"/>
                </a:lnTo>
                <a:lnTo>
                  <a:pt x="186" y="414"/>
                </a:lnTo>
                <a:lnTo>
                  <a:pt x="186" y="413"/>
                </a:lnTo>
                <a:lnTo>
                  <a:pt x="186" y="412"/>
                </a:lnTo>
                <a:lnTo>
                  <a:pt x="187" y="412"/>
                </a:lnTo>
                <a:lnTo>
                  <a:pt x="187" y="410"/>
                </a:lnTo>
                <a:lnTo>
                  <a:pt x="188" y="409"/>
                </a:lnTo>
                <a:lnTo>
                  <a:pt x="186" y="409"/>
                </a:lnTo>
                <a:lnTo>
                  <a:pt x="185" y="409"/>
                </a:lnTo>
                <a:lnTo>
                  <a:pt x="184" y="409"/>
                </a:lnTo>
                <a:lnTo>
                  <a:pt x="184" y="408"/>
                </a:lnTo>
                <a:lnTo>
                  <a:pt x="183" y="408"/>
                </a:lnTo>
                <a:lnTo>
                  <a:pt x="183" y="407"/>
                </a:lnTo>
                <a:lnTo>
                  <a:pt x="183" y="406"/>
                </a:lnTo>
                <a:lnTo>
                  <a:pt x="184" y="405"/>
                </a:lnTo>
                <a:lnTo>
                  <a:pt x="184" y="404"/>
                </a:lnTo>
                <a:lnTo>
                  <a:pt x="183" y="404"/>
                </a:lnTo>
                <a:lnTo>
                  <a:pt x="183" y="402"/>
                </a:lnTo>
                <a:lnTo>
                  <a:pt x="183" y="401"/>
                </a:lnTo>
                <a:lnTo>
                  <a:pt x="183" y="399"/>
                </a:lnTo>
                <a:lnTo>
                  <a:pt x="184" y="399"/>
                </a:lnTo>
                <a:lnTo>
                  <a:pt x="183" y="399"/>
                </a:lnTo>
                <a:lnTo>
                  <a:pt x="183" y="398"/>
                </a:lnTo>
                <a:lnTo>
                  <a:pt x="182" y="397"/>
                </a:lnTo>
                <a:lnTo>
                  <a:pt x="181" y="396"/>
                </a:lnTo>
                <a:lnTo>
                  <a:pt x="181" y="395"/>
                </a:lnTo>
                <a:lnTo>
                  <a:pt x="178" y="393"/>
                </a:lnTo>
                <a:lnTo>
                  <a:pt x="178" y="392"/>
                </a:lnTo>
                <a:lnTo>
                  <a:pt x="178" y="391"/>
                </a:lnTo>
                <a:lnTo>
                  <a:pt x="178" y="390"/>
                </a:lnTo>
                <a:lnTo>
                  <a:pt x="178" y="388"/>
                </a:lnTo>
                <a:lnTo>
                  <a:pt x="178" y="387"/>
                </a:lnTo>
                <a:lnTo>
                  <a:pt x="177" y="383"/>
                </a:lnTo>
                <a:lnTo>
                  <a:pt x="175" y="383"/>
                </a:lnTo>
                <a:lnTo>
                  <a:pt x="175" y="382"/>
                </a:lnTo>
                <a:lnTo>
                  <a:pt x="173" y="381"/>
                </a:lnTo>
                <a:lnTo>
                  <a:pt x="172" y="380"/>
                </a:lnTo>
                <a:lnTo>
                  <a:pt x="171" y="379"/>
                </a:lnTo>
                <a:lnTo>
                  <a:pt x="171" y="376"/>
                </a:lnTo>
                <a:lnTo>
                  <a:pt x="171" y="375"/>
                </a:lnTo>
                <a:lnTo>
                  <a:pt x="171" y="373"/>
                </a:lnTo>
                <a:lnTo>
                  <a:pt x="170" y="371"/>
                </a:lnTo>
                <a:lnTo>
                  <a:pt x="169" y="370"/>
                </a:lnTo>
                <a:lnTo>
                  <a:pt x="169" y="367"/>
                </a:lnTo>
                <a:lnTo>
                  <a:pt x="168" y="365"/>
                </a:lnTo>
                <a:lnTo>
                  <a:pt x="169" y="363"/>
                </a:lnTo>
                <a:lnTo>
                  <a:pt x="168" y="361"/>
                </a:lnTo>
                <a:lnTo>
                  <a:pt x="169" y="360"/>
                </a:lnTo>
                <a:lnTo>
                  <a:pt x="169" y="359"/>
                </a:lnTo>
                <a:lnTo>
                  <a:pt x="169" y="358"/>
                </a:lnTo>
                <a:lnTo>
                  <a:pt x="169" y="357"/>
                </a:lnTo>
                <a:lnTo>
                  <a:pt x="169" y="355"/>
                </a:lnTo>
                <a:lnTo>
                  <a:pt x="168" y="354"/>
                </a:lnTo>
                <a:lnTo>
                  <a:pt x="166" y="352"/>
                </a:lnTo>
                <a:lnTo>
                  <a:pt x="165" y="354"/>
                </a:lnTo>
                <a:lnTo>
                  <a:pt x="164" y="353"/>
                </a:lnTo>
                <a:lnTo>
                  <a:pt x="164" y="350"/>
                </a:lnTo>
                <a:lnTo>
                  <a:pt x="163" y="348"/>
                </a:lnTo>
                <a:lnTo>
                  <a:pt x="163" y="345"/>
                </a:lnTo>
                <a:lnTo>
                  <a:pt x="164" y="343"/>
                </a:lnTo>
                <a:lnTo>
                  <a:pt x="163" y="336"/>
                </a:lnTo>
                <a:lnTo>
                  <a:pt x="163" y="334"/>
                </a:lnTo>
                <a:lnTo>
                  <a:pt x="166" y="331"/>
                </a:lnTo>
                <a:lnTo>
                  <a:pt x="168" y="328"/>
                </a:lnTo>
                <a:lnTo>
                  <a:pt x="169" y="328"/>
                </a:lnTo>
                <a:lnTo>
                  <a:pt x="168" y="325"/>
                </a:lnTo>
                <a:lnTo>
                  <a:pt x="167" y="324"/>
                </a:lnTo>
                <a:lnTo>
                  <a:pt x="166" y="322"/>
                </a:lnTo>
                <a:lnTo>
                  <a:pt x="168" y="318"/>
                </a:lnTo>
                <a:lnTo>
                  <a:pt x="169" y="317"/>
                </a:lnTo>
                <a:lnTo>
                  <a:pt x="169" y="315"/>
                </a:lnTo>
                <a:lnTo>
                  <a:pt x="169" y="314"/>
                </a:lnTo>
                <a:lnTo>
                  <a:pt x="169" y="312"/>
                </a:lnTo>
                <a:lnTo>
                  <a:pt x="167" y="311"/>
                </a:lnTo>
                <a:lnTo>
                  <a:pt x="167" y="310"/>
                </a:lnTo>
                <a:lnTo>
                  <a:pt x="167" y="309"/>
                </a:lnTo>
                <a:lnTo>
                  <a:pt x="167" y="308"/>
                </a:lnTo>
                <a:lnTo>
                  <a:pt x="168" y="307"/>
                </a:lnTo>
                <a:lnTo>
                  <a:pt x="168" y="306"/>
                </a:lnTo>
                <a:lnTo>
                  <a:pt x="167" y="305"/>
                </a:lnTo>
                <a:lnTo>
                  <a:pt x="166" y="306"/>
                </a:lnTo>
                <a:lnTo>
                  <a:pt x="164" y="306"/>
                </a:lnTo>
                <a:lnTo>
                  <a:pt x="163" y="305"/>
                </a:lnTo>
                <a:lnTo>
                  <a:pt x="162" y="303"/>
                </a:lnTo>
                <a:lnTo>
                  <a:pt x="162" y="299"/>
                </a:lnTo>
                <a:lnTo>
                  <a:pt x="160" y="294"/>
                </a:lnTo>
                <a:lnTo>
                  <a:pt x="157" y="286"/>
                </a:lnTo>
                <a:lnTo>
                  <a:pt x="157" y="284"/>
                </a:lnTo>
                <a:lnTo>
                  <a:pt x="157" y="283"/>
                </a:lnTo>
                <a:lnTo>
                  <a:pt x="156" y="280"/>
                </a:lnTo>
                <a:lnTo>
                  <a:pt x="155" y="280"/>
                </a:lnTo>
                <a:lnTo>
                  <a:pt x="155" y="279"/>
                </a:lnTo>
                <a:lnTo>
                  <a:pt x="153" y="279"/>
                </a:lnTo>
                <a:lnTo>
                  <a:pt x="152" y="277"/>
                </a:lnTo>
                <a:lnTo>
                  <a:pt x="150" y="276"/>
                </a:lnTo>
                <a:lnTo>
                  <a:pt x="149" y="276"/>
                </a:lnTo>
                <a:lnTo>
                  <a:pt x="149" y="273"/>
                </a:lnTo>
                <a:lnTo>
                  <a:pt x="148" y="273"/>
                </a:lnTo>
                <a:lnTo>
                  <a:pt x="147" y="273"/>
                </a:lnTo>
                <a:lnTo>
                  <a:pt x="146" y="270"/>
                </a:lnTo>
                <a:lnTo>
                  <a:pt x="144" y="270"/>
                </a:lnTo>
                <a:lnTo>
                  <a:pt x="144" y="269"/>
                </a:lnTo>
                <a:lnTo>
                  <a:pt x="143" y="268"/>
                </a:lnTo>
                <a:lnTo>
                  <a:pt x="144" y="266"/>
                </a:lnTo>
                <a:lnTo>
                  <a:pt x="146" y="264"/>
                </a:lnTo>
                <a:lnTo>
                  <a:pt x="146" y="263"/>
                </a:lnTo>
                <a:lnTo>
                  <a:pt x="147" y="263"/>
                </a:lnTo>
                <a:lnTo>
                  <a:pt x="149" y="261"/>
                </a:lnTo>
                <a:lnTo>
                  <a:pt x="149" y="260"/>
                </a:lnTo>
                <a:lnTo>
                  <a:pt x="149" y="253"/>
                </a:lnTo>
                <a:lnTo>
                  <a:pt x="151" y="248"/>
                </a:lnTo>
                <a:lnTo>
                  <a:pt x="152" y="246"/>
                </a:lnTo>
                <a:lnTo>
                  <a:pt x="151" y="244"/>
                </a:lnTo>
                <a:lnTo>
                  <a:pt x="150" y="243"/>
                </a:lnTo>
                <a:lnTo>
                  <a:pt x="149" y="242"/>
                </a:lnTo>
                <a:lnTo>
                  <a:pt x="149" y="241"/>
                </a:lnTo>
                <a:lnTo>
                  <a:pt x="143" y="240"/>
                </a:lnTo>
                <a:lnTo>
                  <a:pt x="142" y="238"/>
                </a:lnTo>
                <a:lnTo>
                  <a:pt x="141" y="238"/>
                </a:lnTo>
                <a:lnTo>
                  <a:pt x="136" y="237"/>
                </a:lnTo>
                <a:lnTo>
                  <a:pt x="134" y="237"/>
                </a:lnTo>
                <a:lnTo>
                  <a:pt x="131" y="238"/>
                </a:lnTo>
                <a:lnTo>
                  <a:pt x="129" y="238"/>
                </a:lnTo>
                <a:lnTo>
                  <a:pt x="125" y="236"/>
                </a:lnTo>
                <a:lnTo>
                  <a:pt x="124" y="234"/>
                </a:lnTo>
                <a:lnTo>
                  <a:pt x="123" y="234"/>
                </a:lnTo>
                <a:lnTo>
                  <a:pt x="121" y="232"/>
                </a:lnTo>
                <a:lnTo>
                  <a:pt x="121" y="231"/>
                </a:lnTo>
                <a:lnTo>
                  <a:pt x="120" y="229"/>
                </a:lnTo>
                <a:lnTo>
                  <a:pt x="120" y="228"/>
                </a:lnTo>
                <a:lnTo>
                  <a:pt x="120" y="227"/>
                </a:lnTo>
                <a:lnTo>
                  <a:pt x="119" y="227"/>
                </a:lnTo>
                <a:lnTo>
                  <a:pt x="118" y="226"/>
                </a:lnTo>
                <a:lnTo>
                  <a:pt x="116" y="226"/>
                </a:lnTo>
                <a:lnTo>
                  <a:pt x="111" y="228"/>
                </a:lnTo>
                <a:lnTo>
                  <a:pt x="110" y="228"/>
                </a:lnTo>
                <a:lnTo>
                  <a:pt x="108" y="227"/>
                </a:lnTo>
                <a:lnTo>
                  <a:pt x="104" y="224"/>
                </a:lnTo>
                <a:lnTo>
                  <a:pt x="103" y="224"/>
                </a:lnTo>
                <a:lnTo>
                  <a:pt x="102" y="221"/>
                </a:lnTo>
                <a:lnTo>
                  <a:pt x="101" y="221"/>
                </a:lnTo>
                <a:lnTo>
                  <a:pt x="102" y="219"/>
                </a:lnTo>
                <a:lnTo>
                  <a:pt x="101" y="218"/>
                </a:lnTo>
                <a:lnTo>
                  <a:pt x="100" y="212"/>
                </a:lnTo>
                <a:lnTo>
                  <a:pt x="100" y="211"/>
                </a:lnTo>
                <a:lnTo>
                  <a:pt x="102" y="209"/>
                </a:lnTo>
                <a:lnTo>
                  <a:pt x="102" y="208"/>
                </a:lnTo>
                <a:lnTo>
                  <a:pt x="101" y="207"/>
                </a:lnTo>
                <a:lnTo>
                  <a:pt x="98" y="207"/>
                </a:lnTo>
                <a:lnTo>
                  <a:pt x="94" y="207"/>
                </a:lnTo>
                <a:lnTo>
                  <a:pt x="88" y="208"/>
                </a:lnTo>
                <a:lnTo>
                  <a:pt x="83" y="211"/>
                </a:lnTo>
                <a:lnTo>
                  <a:pt x="81" y="211"/>
                </a:lnTo>
                <a:lnTo>
                  <a:pt x="78" y="211"/>
                </a:lnTo>
                <a:lnTo>
                  <a:pt x="74" y="211"/>
                </a:lnTo>
                <a:lnTo>
                  <a:pt x="71" y="209"/>
                </a:lnTo>
                <a:lnTo>
                  <a:pt x="68" y="208"/>
                </a:lnTo>
                <a:lnTo>
                  <a:pt x="66" y="208"/>
                </a:lnTo>
                <a:lnTo>
                  <a:pt x="62" y="206"/>
                </a:lnTo>
                <a:lnTo>
                  <a:pt x="60" y="205"/>
                </a:lnTo>
                <a:lnTo>
                  <a:pt x="59" y="205"/>
                </a:lnTo>
                <a:lnTo>
                  <a:pt x="59" y="204"/>
                </a:lnTo>
                <a:lnTo>
                  <a:pt x="58" y="205"/>
                </a:lnTo>
                <a:lnTo>
                  <a:pt x="57" y="205"/>
                </a:lnTo>
                <a:lnTo>
                  <a:pt x="56" y="205"/>
                </a:lnTo>
                <a:lnTo>
                  <a:pt x="56" y="204"/>
                </a:lnTo>
                <a:lnTo>
                  <a:pt x="56" y="203"/>
                </a:lnTo>
                <a:lnTo>
                  <a:pt x="55" y="203"/>
                </a:lnTo>
                <a:lnTo>
                  <a:pt x="55" y="202"/>
                </a:lnTo>
                <a:lnTo>
                  <a:pt x="56" y="200"/>
                </a:lnTo>
                <a:lnTo>
                  <a:pt x="55" y="199"/>
                </a:lnTo>
                <a:lnTo>
                  <a:pt x="56" y="198"/>
                </a:lnTo>
                <a:lnTo>
                  <a:pt x="56" y="197"/>
                </a:lnTo>
                <a:lnTo>
                  <a:pt x="57" y="196"/>
                </a:lnTo>
                <a:lnTo>
                  <a:pt x="58" y="195"/>
                </a:lnTo>
                <a:lnTo>
                  <a:pt x="58" y="194"/>
                </a:lnTo>
                <a:lnTo>
                  <a:pt x="59" y="192"/>
                </a:lnTo>
                <a:lnTo>
                  <a:pt x="60" y="192"/>
                </a:lnTo>
                <a:lnTo>
                  <a:pt x="60" y="191"/>
                </a:lnTo>
                <a:lnTo>
                  <a:pt x="59" y="190"/>
                </a:lnTo>
                <a:lnTo>
                  <a:pt x="60" y="189"/>
                </a:lnTo>
                <a:lnTo>
                  <a:pt x="59" y="188"/>
                </a:lnTo>
                <a:lnTo>
                  <a:pt x="59" y="187"/>
                </a:lnTo>
                <a:lnTo>
                  <a:pt x="60" y="187"/>
                </a:lnTo>
                <a:lnTo>
                  <a:pt x="59" y="186"/>
                </a:lnTo>
                <a:lnTo>
                  <a:pt x="59" y="185"/>
                </a:lnTo>
                <a:lnTo>
                  <a:pt x="59" y="183"/>
                </a:lnTo>
                <a:lnTo>
                  <a:pt x="59" y="182"/>
                </a:lnTo>
                <a:lnTo>
                  <a:pt x="58" y="182"/>
                </a:lnTo>
                <a:lnTo>
                  <a:pt x="58" y="181"/>
                </a:lnTo>
                <a:lnTo>
                  <a:pt x="58" y="180"/>
                </a:lnTo>
                <a:lnTo>
                  <a:pt x="58" y="179"/>
                </a:lnTo>
                <a:lnTo>
                  <a:pt x="56" y="178"/>
                </a:lnTo>
                <a:lnTo>
                  <a:pt x="55" y="177"/>
                </a:lnTo>
                <a:lnTo>
                  <a:pt x="54" y="175"/>
                </a:lnTo>
                <a:lnTo>
                  <a:pt x="53" y="170"/>
                </a:lnTo>
                <a:lnTo>
                  <a:pt x="51" y="169"/>
                </a:lnTo>
                <a:lnTo>
                  <a:pt x="50" y="167"/>
                </a:lnTo>
                <a:lnTo>
                  <a:pt x="50" y="166"/>
                </a:lnTo>
                <a:lnTo>
                  <a:pt x="48" y="163"/>
                </a:lnTo>
                <a:lnTo>
                  <a:pt x="46" y="161"/>
                </a:lnTo>
                <a:lnTo>
                  <a:pt x="43" y="159"/>
                </a:lnTo>
                <a:lnTo>
                  <a:pt x="42" y="158"/>
                </a:lnTo>
                <a:lnTo>
                  <a:pt x="42" y="156"/>
                </a:lnTo>
                <a:lnTo>
                  <a:pt x="43" y="155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4" y="148"/>
                </a:lnTo>
                <a:lnTo>
                  <a:pt x="42" y="143"/>
                </a:lnTo>
                <a:lnTo>
                  <a:pt x="42" y="138"/>
                </a:lnTo>
                <a:lnTo>
                  <a:pt x="41" y="137"/>
                </a:lnTo>
                <a:lnTo>
                  <a:pt x="41" y="136"/>
                </a:lnTo>
                <a:lnTo>
                  <a:pt x="41" y="134"/>
                </a:lnTo>
                <a:lnTo>
                  <a:pt x="42" y="134"/>
                </a:lnTo>
                <a:lnTo>
                  <a:pt x="45" y="131"/>
                </a:lnTo>
                <a:lnTo>
                  <a:pt x="45" y="130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5" name="Freeform 258"/>
          <p:cNvSpPr>
            <a:spLocks/>
          </p:cNvSpPr>
          <p:nvPr/>
        </p:nvSpPr>
        <p:spPr bwMode="auto">
          <a:xfrm>
            <a:off x="4692650" y="1524000"/>
            <a:ext cx="600075" cy="401638"/>
          </a:xfrm>
          <a:custGeom>
            <a:avLst/>
            <a:gdLst>
              <a:gd name="T0" fmla="*/ 2147483647 w 378"/>
              <a:gd name="T1" fmla="*/ 2147483647 h 253"/>
              <a:gd name="T2" fmla="*/ 2147483647 w 378"/>
              <a:gd name="T3" fmla="*/ 2147483647 h 253"/>
              <a:gd name="T4" fmla="*/ 2147483647 w 378"/>
              <a:gd name="T5" fmla="*/ 2147483647 h 253"/>
              <a:gd name="T6" fmla="*/ 2147483647 w 378"/>
              <a:gd name="T7" fmla="*/ 2147483647 h 253"/>
              <a:gd name="T8" fmla="*/ 2147483647 w 378"/>
              <a:gd name="T9" fmla="*/ 2147483647 h 253"/>
              <a:gd name="T10" fmla="*/ 2147483647 w 378"/>
              <a:gd name="T11" fmla="*/ 2147483647 h 253"/>
              <a:gd name="T12" fmla="*/ 2147483647 w 378"/>
              <a:gd name="T13" fmla="*/ 2147483647 h 253"/>
              <a:gd name="T14" fmla="*/ 2147483647 w 378"/>
              <a:gd name="T15" fmla="*/ 2147483647 h 253"/>
              <a:gd name="T16" fmla="*/ 2147483647 w 378"/>
              <a:gd name="T17" fmla="*/ 2147483647 h 253"/>
              <a:gd name="T18" fmla="*/ 2147483647 w 378"/>
              <a:gd name="T19" fmla="*/ 2147483647 h 253"/>
              <a:gd name="T20" fmla="*/ 2147483647 w 378"/>
              <a:gd name="T21" fmla="*/ 2147483647 h 253"/>
              <a:gd name="T22" fmla="*/ 2147483647 w 378"/>
              <a:gd name="T23" fmla="*/ 2147483647 h 253"/>
              <a:gd name="T24" fmla="*/ 2147483647 w 378"/>
              <a:gd name="T25" fmla="*/ 2147483647 h 253"/>
              <a:gd name="T26" fmla="*/ 2147483647 w 378"/>
              <a:gd name="T27" fmla="*/ 2147483647 h 253"/>
              <a:gd name="T28" fmla="*/ 2147483647 w 378"/>
              <a:gd name="T29" fmla="*/ 2147483647 h 253"/>
              <a:gd name="T30" fmla="*/ 2147483647 w 378"/>
              <a:gd name="T31" fmla="*/ 2147483647 h 253"/>
              <a:gd name="T32" fmla="*/ 2147483647 w 378"/>
              <a:gd name="T33" fmla="*/ 2147483647 h 253"/>
              <a:gd name="T34" fmla="*/ 2147483647 w 378"/>
              <a:gd name="T35" fmla="*/ 2147483647 h 253"/>
              <a:gd name="T36" fmla="*/ 2147483647 w 378"/>
              <a:gd name="T37" fmla="*/ 2147483647 h 253"/>
              <a:gd name="T38" fmla="*/ 2147483647 w 378"/>
              <a:gd name="T39" fmla="*/ 2147483647 h 253"/>
              <a:gd name="T40" fmla="*/ 2147483647 w 378"/>
              <a:gd name="T41" fmla="*/ 2147483647 h 253"/>
              <a:gd name="T42" fmla="*/ 2147483647 w 378"/>
              <a:gd name="T43" fmla="*/ 2147483647 h 253"/>
              <a:gd name="T44" fmla="*/ 2147483647 w 378"/>
              <a:gd name="T45" fmla="*/ 2147483647 h 253"/>
              <a:gd name="T46" fmla="*/ 2147483647 w 378"/>
              <a:gd name="T47" fmla="*/ 2147483647 h 253"/>
              <a:gd name="T48" fmla="*/ 2147483647 w 378"/>
              <a:gd name="T49" fmla="*/ 2147483647 h 253"/>
              <a:gd name="T50" fmla="*/ 2147483647 w 378"/>
              <a:gd name="T51" fmla="*/ 2147483647 h 253"/>
              <a:gd name="T52" fmla="*/ 2147483647 w 378"/>
              <a:gd name="T53" fmla="*/ 2147483647 h 253"/>
              <a:gd name="T54" fmla="*/ 2147483647 w 378"/>
              <a:gd name="T55" fmla="*/ 2147483647 h 253"/>
              <a:gd name="T56" fmla="*/ 2147483647 w 378"/>
              <a:gd name="T57" fmla="*/ 2147483647 h 253"/>
              <a:gd name="T58" fmla="*/ 2147483647 w 378"/>
              <a:gd name="T59" fmla="*/ 2147483647 h 253"/>
              <a:gd name="T60" fmla="*/ 2147483647 w 378"/>
              <a:gd name="T61" fmla="*/ 2147483647 h 253"/>
              <a:gd name="T62" fmla="*/ 2147483647 w 378"/>
              <a:gd name="T63" fmla="*/ 2147483647 h 253"/>
              <a:gd name="T64" fmla="*/ 2147483647 w 378"/>
              <a:gd name="T65" fmla="*/ 2147483647 h 253"/>
              <a:gd name="T66" fmla="*/ 2147483647 w 378"/>
              <a:gd name="T67" fmla="*/ 2147483647 h 253"/>
              <a:gd name="T68" fmla="*/ 2147483647 w 378"/>
              <a:gd name="T69" fmla="*/ 2147483647 h 253"/>
              <a:gd name="T70" fmla="*/ 2147483647 w 378"/>
              <a:gd name="T71" fmla="*/ 2147483647 h 253"/>
              <a:gd name="T72" fmla="*/ 2147483647 w 378"/>
              <a:gd name="T73" fmla="*/ 2147483647 h 253"/>
              <a:gd name="T74" fmla="*/ 2147483647 w 378"/>
              <a:gd name="T75" fmla="*/ 2147483647 h 253"/>
              <a:gd name="T76" fmla="*/ 2147483647 w 378"/>
              <a:gd name="T77" fmla="*/ 2147483647 h 253"/>
              <a:gd name="T78" fmla="*/ 2147483647 w 378"/>
              <a:gd name="T79" fmla="*/ 2147483647 h 253"/>
              <a:gd name="T80" fmla="*/ 2147483647 w 378"/>
              <a:gd name="T81" fmla="*/ 2147483647 h 253"/>
              <a:gd name="T82" fmla="*/ 2147483647 w 378"/>
              <a:gd name="T83" fmla="*/ 2147483647 h 253"/>
              <a:gd name="T84" fmla="*/ 2147483647 w 378"/>
              <a:gd name="T85" fmla="*/ 2147483647 h 253"/>
              <a:gd name="T86" fmla="*/ 2147483647 w 378"/>
              <a:gd name="T87" fmla="*/ 2147483647 h 253"/>
              <a:gd name="T88" fmla="*/ 2147483647 w 378"/>
              <a:gd name="T89" fmla="*/ 2147483647 h 253"/>
              <a:gd name="T90" fmla="*/ 2147483647 w 378"/>
              <a:gd name="T91" fmla="*/ 2147483647 h 253"/>
              <a:gd name="T92" fmla="*/ 2147483647 w 378"/>
              <a:gd name="T93" fmla="*/ 2147483647 h 253"/>
              <a:gd name="T94" fmla="*/ 2147483647 w 378"/>
              <a:gd name="T95" fmla="*/ 2147483647 h 253"/>
              <a:gd name="T96" fmla="*/ 2147483647 w 378"/>
              <a:gd name="T97" fmla="*/ 2147483647 h 253"/>
              <a:gd name="T98" fmla="*/ 2147483647 w 378"/>
              <a:gd name="T99" fmla="*/ 2147483647 h 253"/>
              <a:gd name="T100" fmla="*/ 2147483647 w 378"/>
              <a:gd name="T101" fmla="*/ 2147483647 h 253"/>
              <a:gd name="T102" fmla="*/ 2147483647 w 378"/>
              <a:gd name="T103" fmla="*/ 2147483647 h 253"/>
              <a:gd name="T104" fmla="*/ 2147483647 w 378"/>
              <a:gd name="T105" fmla="*/ 2147483647 h 253"/>
              <a:gd name="T106" fmla="*/ 2147483647 w 378"/>
              <a:gd name="T107" fmla="*/ 2147483647 h 253"/>
              <a:gd name="T108" fmla="*/ 2147483647 w 378"/>
              <a:gd name="T109" fmla="*/ 2147483647 h 253"/>
              <a:gd name="T110" fmla="*/ 2147483647 w 378"/>
              <a:gd name="T111" fmla="*/ 2147483647 h 253"/>
              <a:gd name="T112" fmla="*/ 2147483647 w 378"/>
              <a:gd name="T113" fmla="*/ 2147483647 h 253"/>
              <a:gd name="T114" fmla="*/ 2147483647 w 378"/>
              <a:gd name="T115" fmla="*/ 2147483647 h 253"/>
              <a:gd name="T116" fmla="*/ 2147483647 w 378"/>
              <a:gd name="T117" fmla="*/ 2147483647 h 253"/>
              <a:gd name="T118" fmla="*/ 2147483647 w 378"/>
              <a:gd name="T119" fmla="*/ 2147483647 h 2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8"/>
              <a:gd name="T181" fmla="*/ 0 h 253"/>
              <a:gd name="T182" fmla="*/ 378 w 378"/>
              <a:gd name="T183" fmla="*/ 253 h 25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8" h="253">
                <a:moveTo>
                  <a:pt x="45" y="130"/>
                </a:moveTo>
                <a:lnTo>
                  <a:pt x="45" y="130"/>
                </a:lnTo>
                <a:lnTo>
                  <a:pt x="46" y="127"/>
                </a:lnTo>
                <a:lnTo>
                  <a:pt x="45" y="125"/>
                </a:lnTo>
                <a:lnTo>
                  <a:pt x="44" y="123"/>
                </a:lnTo>
                <a:lnTo>
                  <a:pt x="42" y="121"/>
                </a:lnTo>
                <a:lnTo>
                  <a:pt x="40" y="118"/>
                </a:lnTo>
                <a:lnTo>
                  <a:pt x="39" y="118"/>
                </a:lnTo>
                <a:lnTo>
                  <a:pt x="39" y="117"/>
                </a:lnTo>
                <a:lnTo>
                  <a:pt x="38" y="114"/>
                </a:lnTo>
                <a:lnTo>
                  <a:pt x="36" y="113"/>
                </a:lnTo>
                <a:lnTo>
                  <a:pt x="34" y="112"/>
                </a:lnTo>
                <a:lnTo>
                  <a:pt x="31" y="111"/>
                </a:lnTo>
                <a:lnTo>
                  <a:pt x="30" y="110"/>
                </a:lnTo>
                <a:lnTo>
                  <a:pt x="28" y="109"/>
                </a:lnTo>
                <a:lnTo>
                  <a:pt x="27" y="108"/>
                </a:lnTo>
                <a:lnTo>
                  <a:pt x="25" y="109"/>
                </a:lnTo>
                <a:lnTo>
                  <a:pt x="25" y="108"/>
                </a:lnTo>
                <a:lnTo>
                  <a:pt x="23" y="107"/>
                </a:lnTo>
                <a:lnTo>
                  <a:pt x="22" y="105"/>
                </a:lnTo>
                <a:lnTo>
                  <a:pt x="19" y="103"/>
                </a:lnTo>
                <a:lnTo>
                  <a:pt x="19" y="101"/>
                </a:lnTo>
                <a:lnTo>
                  <a:pt x="18" y="98"/>
                </a:lnTo>
                <a:lnTo>
                  <a:pt x="16" y="98"/>
                </a:lnTo>
                <a:lnTo>
                  <a:pt x="15" y="96"/>
                </a:lnTo>
                <a:lnTo>
                  <a:pt x="13" y="95"/>
                </a:lnTo>
                <a:lnTo>
                  <a:pt x="13" y="93"/>
                </a:lnTo>
                <a:lnTo>
                  <a:pt x="11" y="92"/>
                </a:lnTo>
                <a:lnTo>
                  <a:pt x="10" y="92"/>
                </a:lnTo>
                <a:lnTo>
                  <a:pt x="10" y="90"/>
                </a:lnTo>
                <a:lnTo>
                  <a:pt x="8" y="88"/>
                </a:lnTo>
                <a:lnTo>
                  <a:pt x="7" y="85"/>
                </a:lnTo>
                <a:lnTo>
                  <a:pt x="7" y="84"/>
                </a:lnTo>
                <a:lnTo>
                  <a:pt x="5" y="83"/>
                </a:lnTo>
                <a:lnTo>
                  <a:pt x="3" y="82"/>
                </a:lnTo>
                <a:lnTo>
                  <a:pt x="1" y="80"/>
                </a:lnTo>
                <a:lnTo>
                  <a:pt x="0" y="77"/>
                </a:lnTo>
                <a:lnTo>
                  <a:pt x="0" y="75"/>
                </a:lnTo>
                <a:lnTo>
                  <a:pt x="1" y="73"/>
                </a:lnTo>
                <a:lnTo>
                  <a:pt x="2" y="72"/>
                </a:lnTo>
                <a:lnTo>
                  <a:pt x="3" y="72"/>
                </a:lnTo>
                <a:lnTo>
                  <a:pt x="10" y="75"/>
                </a:lnTo>
                <a:lnTo>
                  <a:pt x="12" y="77"/>
                </a:lnTo>
                <a:lnTo>
                  <a:pt x="14" y="82"/>
                </a:lnTo>
                <a:lnTo>
                  <a:pt x="16" y="85"/>
                </a:lnTo>
                <a:lnTo>
                  <a:pt x="19" y="85"/>
                </a:lnTo>
                <a:lnTo>
                  <a:pt x="20" y="85"/>
                </a:lnTo>
                <a:lnTo>
                  <a:pt x="22" y="85"/>
                </a:lnTo>
                <a:lnTo>
                  <a:pt x="23" y="85"/>
                </a:lnTo>
                <a:lnTo>
                  <a:pt x="26" y="84"/>
                </a:lnTo>
                <a:lnTo>
                  <a:pt x="28" y="83"/>
                </a:lnTo>
                <a:lnTo>
                  <a:pt x="30" y="83"/>
                </a:lnTo>
                <a:lnTo>
                  <a:pt x="31" y="83"/>
                </a:lnTo>
                <a:lnTo>
                  <a:pt x="35" y="83"/>
                </a:lnTo>
                <a:lnTo>
                  <a:pt x="37" y="83"/>
                </a:lnTo>
                <a:lnTo>
                  <a:pt x="38" y="82"/>
                </a:lnTo>
                <a:lnTo>
                  <a:pt x="39" y="82"/>
                </a:lnTo>
                <a:lnTo>
                  <a:pt x="39" y="83"/>
                </a:lnTo>
                <a:lnTo>
                  <a:pt x="40" y="84"/>
                </a:lnTo>
                <a:lnTo>
                  <a:pt x="41" y="83"/>
                </a:lnTo>
                <a:lnTo>
                  <a:pt x="42" y="84"/>
                </a:lnTo>
                <a:lnTo>
                  <a:pt x="43" y="85"/>
                </a:lnTo>
                <a:lnTo>
                  <a:pt x="45" y="85"/>
                </a:lnTo>
                <a:lnTo>
                  <a:pt x="47" y="83"/>
                </a:lnTo>
                <a:lnTo>
                  <a:pt x="47" y="84"/>
                </a:lnTo>
                <a:lnTo>
                  <a:pt x="48" y="85"/>
                </a:lnTo>
                <a:lnTo>
                  <a:pt x="49" y="85"/>
                </a:lnTo>
                <a:lnTo>
                  <a:pt x="51" y="86"/>
                </a:lnTo>
                <a:lnTo>
                  <a:pt x="52" y="89"/>
                </a:lnTo>
                <a:lnTo>
                  <a:pt x="52" y="90"/>
                </a:lnTo>
                <a:lnTo>
                  <a:pt x="52" y="91"/>
                </a:lnTo>
                <a:lnTo>
                  <a:pt x="53" y="93"/>
                </a:lnTo>
                <a:lnTo>
                  <a:pt x="55" y="96"/>
                </a:lnTo>
                <a:lnTo>
                  <a:pt x="56" y="97"/>
                </a:lnTo>
                <a:lnTo>
                  <a:pt x="56" y="98"/>
                </a:lnTo>
                <a:lnTo>
                  <a:pt x="59" y="98"/>
                </a:lnTo>
                <a:lnTo>
                  <a:pt x="59" y="100"/>
                </a:lnTo>
                <a:lnTo>
                  <a:pt x="59" y="101"/>
                </a:lnTo>
                <a:lnTo>
                  <a:pt x="60" y="100"/>
                </a:lnTo>
                <a:lnTo>
                  <a:pt x="62" y="102"/>
                </a:lnTo>
                <a:lnTo>
                  <a:pt x="62" y="101"/>
                </a:lnTo>
                <a:lnTo>
                  <a:pt x="62" y="100"/>
                </a:lnTo>
                <a:lnTo>
                  <a:pt x="63" y="100"/>
                </a:lnTo>
                <a:lnTo>
                  <a:pt x="63" y="99"/>
                </a:lnTo>
                <a:lnTo>
                  <a:pt x="64" y="98"/>
                </a:lnTo>
                <a:lnTo>
                  <a:pt x="65" y="98"/>
                </a:lnTo>
                <a:lnTo>
                  <a:pt x="66" y="98"/>
                </a:lnTo>
                <a:lnTo>
                  <a:pt x="67" y="98"/>
                </a:lnTo>
                <a:lnTo>
                  <a:pt x="68" y="97"/>
                </a:lnTo>
                <a:lnTo>
                  <a:pt x="69" y="97"/>
                </a:lnTo>
                <a:lnTo>
                  <a:pt x="70" y="96"/>
                </a:lnTo>
                <a:lnTo>
                  <a:pt x="70" y="97"/>
                </a:lnTo>
                <a:lnTo>
                  <a:pt x="71" y="97"/>
                </a:lnTo>
                <a:lnTo>
                  <a:pt x="72" y="97"/>
                </a:lnTo>
                <a:lnTo>
                  <a:pt x="74" y="98"/>
                </a:lnTo>
                <a:lnTo>
                  <a:pt x="75" y="98"/>
                </a:lnTo>
                <a:lnTo>
                  <a:pt x="77" y="97"/>
                </a:lnTo>
                <a:lnTo>
                  <a:pt x="77" y="98"/>
                </a:lnTo>
                <a:lnTo>
                  <a:pt x="77" y="99"/>
                </a:lnTo>
                <a:lnTo>
                  <a:pt x="79" y="99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100"/>
                </a:lnTo>
                <a:lnTo>
                  <a:pt x="82" y="98"/>
                </a:lnTo>
                <a:lnTo>
                  <a:pt x="81" y="98"/>
                </a:lnTo>
                <a:lnTo>
                  <a:pt x="80" y="97"/>
                </a:lnTo>
                <a:lnTo>
                  <a:pt x="80" y="96"/>
                </a:lnTo>
                <a:lnTo>
                  <a:pt x="80" y="95"/>
                </a:lnTo>
                <a:lnTo>
                  <a:pt x="81" y="94"/>
                </a:lnTo>
                <a:lnTo>
                  <a:pt x="81" y="93"/>
                </a:lnTo>
                <a:lnTo>
                  <a:pt x="81" y="92"/>
                </a:lnTo>
                <a:lnTo>
                  <a:pt x="82" y="92"/>
                </a:lnTo>
                <a:lnTo>
                  <a:pt x="83" y="92"/>
                </a:lnTo>
                <a:lnTo>
                  <a:pt x="83" y="93"/>
                </a:lnTo>
                <a:lnTo>
                  <a:pt x="84" y="95"/>
                </a:lnTo>
                <a:lnTo>
                  <a:pt x="85" y="95"/>
                </a:lnTo>
                <a:lnTo>
                  <a:pt x="86" y="96"/>
                </a:lnTo>
                <a:lnTo>
                  <a:pt x="88" y="98"/>
                </a:lnTo>
                <a:lnTo>
                  <a:pt x="88" y="100"/>
                </a:lnTo>
                <a:lnTo>
                  <a:pt x="88" y="101"/>
                </a:lnTo>
                <a:lnTo>
                  <a:pt x="89" y="101"/>
                </a:lnTo>
                <a:lnTo>
                  <a:pt x="91" y="101"/>
                </a:lnTo>
                <a:lnTo>
                  <a:pt x="91" y="102"/>
                </a:lnTo>
                <a:lnTo>
                  <a:pt x="91" y="103"/>
                </a:lnTo>
                <a:lnTo>
                  <a:pt x="92" y="103"/>
                </a:lnTo>
                <a:lnTo>
                  <a:pt x="93" y="103"/>
                </a:lnTo>
                <a:lnTo>
                  <a:pt x="94" y="104"/>
                </a:lnTo>
                <a:lnTo>
                  <a:pt x="94" y="105"/>
                </a:lnTo>
                <a:lnTo>
                  <a:pt x="95" y="104"/>
                </a:lnTo>
                <a:lnTo>
                  <a:pt x="94" y="102"/>
                </a:lnTo>
                <a:lnTo>
                  <a:pt x="95" y="102"/>
                </a:lnTo>
                <a:lnTo>
                  <a:pt x="96" y="102"/>
                </a:lnTo>
                <a:lnTo>
                  <a:pt x="97" y="102"/>
                </a:lnTo>
                <a:lnTo>
                  <a:pt x="97" y="103"/>
                </a:lnTo>
                <a:lnTo>
                  <a:pt x="98" y="103"/>
                </a:lnTo>
                <a:lnTo>
                  <a:pt x="99" y="103"/>
                </a:lnTo>
                <a:lnTo>
                  <a:pt x="99" y="102"/>
                </a:lnTo>
                <a:lnTo>
                  <a:pt x="99" y="101"/>
                </a:lnTo>
                <a:lnTo>
                  <a:pt x="100" y="100"/>
                </a:lnTo>
                <a:lnTo>
                  <a:pt x="100" y="99"/>
                </a:lnTo>
                <a:lnTo>
                  <a:pt x="100" y="98"/>
                </a:lnTo>
                <a:lnTo>
                  <a:pt x="99" y="98"/>
                </a:lnTo>
                <a:lnTo>
                  <a:pt x="99" y="97"/>
                </a:lnTo>
                <a:lnTo>
                  <a:pt x="98" y="96"/>
                </a:lnTo>
                <a:lnTo>
                  <a:pt x="100" y="95"/>
                </a:lnTo>
                <a:lnTo>
                  <a:pt x="102" y="95"/>
                </a:lnTo>
                <a:lnTo>
                  <a:pt x="105" y="96"/>
                </a:lnTo>
                <a:lnTo>
                  <a:pt x="106" y="96"/>
                </a:lnTo>
                <a:lnTo>
                  <a:pt x="107" y="95"/>
                </a:lnTo>
                <a:lnTo>
                  <a:pt x="108" y="95"/>
                </a:lnTo>
                <a:lnTo>
                  <a:pt x="108" y="94"/>
                </a:lnTo>
                <a:lnTo>
                  <a:pt x="108" y="95"/>
                </a:lnTo>
                <a:lnTo>
                  <a:pt x="109" y="95"/>
                </a:lnTo>
                <a:lnTo>
                  <a:pt x="110" y="96"/>
                </a:lnTo>
                <a:lnTo>
                  <a:pt x="112" y="95"/>
                </a:lnTo>
                <a:lnTo>
                  <a:pt x="112" y="96"/>
                </a:lnTo>
                <a:lnTo>
                  <a:pt x="114" y="96"/>
                </a:lnTo>
                <a:lnTo>
                  <a:pt x="115" y="96"/>
                </a:lnTo>
                <a:lnTo>
                  <a:pt x="114" y="100"/>
                </a:lnTo>
                <a:lnTo>
                  <a:pt x="114" y="101"/>
                </a:lnTo>
                <a:lnTo>
                  <a:pt x="114" y="104"/>
                </a:lnTo>
                <a:lnTo>
                  <a:pt x="114" y="105"/>
                </a:lnTo>
                <a:lnTo>
                  <a:pt x="115" y="107"/>
                </a:lnTo>
                <a:lnTo>
                  <a:pt x="116" y="106"/>
                </a:lnTo>
                <a:lnTo>
                  <a:pt x="117" y="107"/>
                </a:lnTo>
                <a:lnTo>
                  <a:pt x="118" y="107"/>
                </a:lnTo>
                <a:lnTo>
                  <a:pt x="119" y="107"/>
                </a:lnTo>
                <a:lnTo>
                  <a:pt x="120" y="108"/>
                </a:lnTo>
                <a:lnTo>
                  <a:pt x="121" y="107"/>
                </a:lnTo>
                <a:lnTo>
                  <a:pt x="123" y="108"/>
                </a:lnTo>
                <a:lnTo>
                  <a:pt x="124" y="109"/>
                </a:lnTo>
                <a:lnTo>
                  <a:pt x="124" y="110"/>
                </a:lnTo>
                <a:lnTo>
                  <a:pt x="125" y="111"/>
                </a:lnTo>
                <a:lnTo>
                  <a:pt x="126" y="111"/>
                </a:lnTo>
                <a:lnTo>
                  <a:pt x="126" y="112"/>
                </a:lnTo>
                <a:lnTo>
                  <a:pt x="126" y="114"/>
                </a:lnTo>
                <a:lnTo>
                  <a:pt x="125" y="115"/>
                </a:lnTo>
                <a:lnTo>
                  <a:pt x="124" y="115"/>
                </a:lnTo>
                <a:lnTo>
                  <a:pt x="125" y="116"/>
                </a:lnTo>
                <a:lnTo>
                  <a:pt x="128" y="118"/>
                </a:lnTo>
                <a:lnTo>
                  <a:pt x="129" y="119"/>
                </a:lnTo>
                <a:lnTo>
                  <a:pt x="130" y="121"/>
                </a:lnTo>
                <a:lnTo>
                  <a:pt x="131" y="121"/>
                </a:lnTo>
                <a:lnTo>
                  <a:pt x="132" y="121"/>
                </a:lnTo>
                <a:lnTo>
                  <a:pt x="133" y="121"/>
                </a:lnTo>
                <a:lnTo>
                  <a:pt x="135" y="119"/>
                </a:lnTo>
                <a:lnTo>
                  <a:pt x="135" y="118"/>
                </a:lnTo>
                <a:lnTo>
                  <a:pt x="136" y="117"/>
                </a:lnTo>
                <a:lnTo>
                  <a:pt x="137" y="117"/>
                </a:lnTo>
                <a:lnTo>
                  <a:pt x="138" y="116"/>
                </a:lnTo>
                <a:lnTo>
                  <a:pt x="139" y="115"/>
                </a:lnTo>
                <a:lnTo>
                  <a:pt x="140" y="114"/>
                </a:lnTo>
                <a:lnTo>
                  <a:pt x="142" y="112"/>
                </a:lnTo>
                <a:lnTo>
                  <a:pt x="143" y="112"/>
                </a:lnTo>
                <a:lnTo>
                  <a:pt x="144" y="113"/>
                </a:lnTo>
                <a:lnTo>
                  <a:pt x="145" y="114"/>
                </a:lnTo>
                <a:lnTo>
                  <a:pt x="146" y="114"/>
                </a:lnTo>
                <a:lnTo>
                  <a:pt x="146" y="115"/>
                </a:lnTo>
                <a:lnTo>
                  <a:pt x="146" y="116"/>
                </a:lnTo>
                <a:lnTo>
                  <a:pt x="148" y="117"/>
                </a:lnTo>
                <a:lnTo>
                  <a:pt x="148" y="116"/>
                </a:lnTo>
                <a:lnTo>
                  <a:pt x="149" y="115"/>
                </a:lnTo>
                <a:lnTo>
                  <a:pt x="149" y="114"/>
                </a:lnTo>
                <a:lnTo>
                  <a:pt x="149" y="112"/>
                </a:lnTo>
                <a:lnTo>
                  <a:pt x="149" y="111"/>
                </a:lnTo>
                <a:lnTo>
                  <a:pt x="149" y="109"/>
                </a:lnTo>
                <a:lnTo>
                  <a:pt x="148" y="108"/>
                </a:lnTo>
                <a:lnTo>
                  <a:pt x="149" y="108"/>
                </a:lnTo>
                <a:lnTo>
                  <a:pt x="149" y="107"/>
                </a:lnTo>
                <a:lnTo>
                  <a:pt x="148" y="106"/>
                </a:lnTo>
                <a:lnTo>
                  <a:pt x="146" y="105"/>
                </a:lnTo>
                <a:lnTo>
                  <a:pt x="148" y="104"/>
                </a:lnTo>
                <a:lnTo>
                  <a:pt x="147" y="104"/>
                </a:lnTo>
                <a:lnTo>
                  <a:pt x="147" y="103"/>
                </a:lnTo>
                <a:lnTo>
                  <a:pt x="146" y="102"/>
                </a:lnTo>
                <a:lnTo>
                  <a:pt x="146" y="101"/>
                </a:lnTo>
                <a:lnTo>
                  <a:pt x="145" y="101"/>
                </a:lnTo>
                <a:lnTo>
                  <a:pt x="145" y="99"/>
                </a:lnTo>
                <a:lnTo>
                  <a:pt x="146" y="99"/>
                </a:lnTo>
                <a:lnTo>
                  <a:pt x="146" y="98"/>
                </a:lnTo>
                <a:lnTo>
                  <a:pt x="145" y="98"/>
                </a:lnTo>
                <a:lnTo>
                  <a:pt x="146" y="98"/>
                </a:lnTo>
                <a:lnTo>
                  <a:pt x="147" y="97"/>
                </a:lnTo>
                <a:lnTo>
                  <a:pt x="148" y="96"/>
                </a:lnTo>
                <a:lnTo>
                  <a:pt x="149" y="95"/>
                </a:lnTo>
                <a:lnTo>
                  <a:pt x="147" y="94"/>
                </a:lnTo>
                <a:lnTo>
                  <a:pt x="146" y="92"/>
                </a:lnTo>
                <a:lnTo>
                  <a:pt x="148" y="92"/>
                </a:lnTo>
                <a:lnTo>
                  <a:pt x="148" y="91"/>
                </a:lnTo>
                <a:lnTo>
                  <a:pt x="148" y="90"/>
                </a:lnTo>
                <a:lnTo>
                  <a:pt x="149" y="90"/>
                </a:lnTo>
                <a:lnTo>
                  <a:pt x="151" y="91"/>
                </a:lnTo>
                <a:lnTo>
                  <a:pt x="152" y="91"/>
                </a:lnTo>
                <a:lnTo>
                  <a:pt x="153" y="90"/>
                </a:lnTo>
                <a:lnTo>
                  <a:pt x="155" y="90"/>
                </a:lnTo>
                <a:lnTo>
                  <a:pt x="155" y="89"/>
                </a:lnTo>
                <a:lnTo>
                  <a:pt x="157" y="90"/>
                </a:lnTo>
                <a:lnTo>
                  <a:pt x="157" y="89"/>
                </a:lnTo>
                <a:lnTo>
                  <a:pt x="158" y="90"/>
                </a:lnTo>
                <a:lnTo>
                  <a:pt x="159" y="91"/>
                </a:lnTo>
                <a:lnTo>
                  <a:pt x="160" y="91"/>
                </a:lnTo>
                <a:lnTo>
                  <a:pt x="160" y="92"/>
                </a:lnTo>
                <a:lnTo>
                  <a:pt x="161" y="92"/>
                </a:lnTo>
                <a:lnTo>
                  <a:pt x="161" y="91"/>
                </a:lnTo>
                <a:lnTo>
                  <a:pt x="161" y="90"/>
                </a:lnTo>
                <a:lnTo>
                  <a:pt x="162" y="89"/>
                </a:lnTo>
                <a:lnTo>
                  <a:pt x="163" y="90"/>
                </a:lnTo>
                <a:lnTo>
                  <a:pt x="163" y="89"/>
                </a:lnTo>
                <a:lnTo>
                  <a:pt x="163" y="88"/>
                </a:lnTo>
                <a:lnTo>
                  <a:pt x="163" y="87"/>
                </a:lnTo>
                <a:lnTo>
                  <a:pt x="162" y="87"/>
                </a:lnTo>
                <a:lnTo>
                  <a:pt x="161" y="87"/>
                </a:lnTo>
                <a:lnTo>
                  <a:pt x="162" y="87"/>
                </a:lnTo>
                <a:lnTo>
                  <a:pt x="162" y="86"/>
                </a:lnTo>
                <a:lnTo>
                  <a:pt x="163" y="85"/>
                </a:lnTo>
                <a:lnTo>
                  <a:pt x="162" y="85"/>
                </a:lnTo>
                <a:lnTo>
                  <a:pt x="163" y="85"/>
                </a:lnTo>
                <a:lnTo>
                  <a:pt x="164" y="84"/>
                </a:lnTo>
                <a:lnTo>
                  <a:pt x="163" y="83"/>
                </a:lnTo>
                <a:lnTo>
                  <a:pt x="165" y="84"/>
                </a:lnTo>
                <a:lnTo>
                  <a:pt x="165" y="83"/>
                </a:lnTo>
                <a:lnTo>
                  <a:pt x="166" y="82"/>
                </a:lnTo>
                <a:lnTo>
                  <a:pt x="166" y="83"/>
                </a:lnTo>
                <a:lnTo>
                  <a:pt x="167" y="83"/>
                </a:lnTo>
                <a:lnTo>
                  <a:pt x="168" y="82"/>
                </a:lnTo>
                <a:lnTo>
                  <a:pt x="169" y="82"/>
                </a:lnTo>
                <a:lnTo>
                  <a:pt x="168" y="82"/>
                </a:lnTo>
                <a:lnTo>
                  <a:pt x="169" y="82"/>
                </a:lnTo>
                <a:lnTo>
                  <a:pt x="168" y="81"/>
                </a:lnTo>
                <a:lnTo>
                  <a:pt x="168" y="80"/>
                </a:lnTo>
                <a:lnTo>
                  <a:pt x="169" y="80"/>
                </a:lnTo>
                <a:lnTo>
                  <a:pt x="169" y="79"/>
                </a:lnTo>
                <a:lnTo>
                  <a:pt x="170" y="79"/>
                </a:lnTo>
                <a:lnTo>
                  <a:pt x="171" y="79"/>
                </a:lnTo>
                <a:lnTo>
                  <a:pt x="172" y="79"/>
                </a:lnTo>
                <a:lnTo>
                  <a:pt x="173" y="80"/>
                </a:lnTo>
                <a:lnTo>
                  <a:pt x="175" y="81"/>
                </a:lnTo>
                <a:lnTo>
                  <a:pt x="176" y="81"/>
                </a:lnTo>
                <a:lnTo>
                  <a:pt x="176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3"/>
                </a:lnTo>
                <a:lnTo>
                  <a:pt x="180" y="83"/>
                </a:lnTo>
                <a:lnTo>
                  <a:pt x="181" y="82"/>
                </a:lnTo>
                <a:lnTo>
                  <a:pt x="181" y="83"/>
                </a:lnTo>
                <a:lnTo>
                  <a:pt x="183" y="83"/>
                </a:lnTo>
                <a:lnTo>
                  <a:pt x="183" y="84"/>
                </a:lnTo>
                <a:lnTo>
                  <a:pt x="184" y="84"/>
                </a:lnTo>
                <a:lnTo>
                  <a:pt x="185" y="85"/>
                </a:lnTo>
                <a:lnTo>
                  <a:pt x="186" y="85"/>
                </a:lnTo>
                <a:lnTo>
                  <a:pt x="187" y="85"/>
                </a:lnTo>
                <a:lnTo>
                  <a:pt x="189" y="86"/>
                </a:lnTo>
                <a:lnTo>
                  <a:pt x="191" y="87"/>
                </a:lnTo>
                <a:lnTo>
                  <a:pt x="191" y="88"/>
                </a:lnTo>
                <a:lnTo>
                  <a:pt x="191" y="87"/>
                </a:lnTo>
                <a:lnTo>
                  <a:pt x="192" y="86"/>
                </a:lnTo>
                <a:lnTo>
                  <a:pt x="193" y="86"/>
                </a:lnTo>
                <a:lnTo>
                  <a:pt x="193" y="85"/>
                </a:lnTo>
                <a:lnTo>
                  <a:pt x="192" y="85"/>
                </a:lnTo>
                <a:lnTo>
                  <a:pt x="192" y="84"/>
                </a:lnTo>
                <a:lnTo>
                  <a:pt x="194" y="85"/>
                </a:lnTo>
                <a:lnTo>
                  <a:pt x="194" y="84"/>
                </a:lnTo>
                <a:lnTo>
                  <a:pt x="194" y="83"/>
                </a:lnTo>
                <a:lnTo>
                  <a:pt x="195" y="83"/>
                </a:lnTo>
                <a:lnTo>
                  <a:pt x="195" y="84"/>
                </a:lnTo>
                <a:lnTo>
                  <a:pt x="196" y="84"/>
                </a:lnTo>
                <a:lnTo>
                  <a:pt x="196" y="83"/>
                </a:lnTo>
                <a:lnTo>
                  <a:pt x="195" y="83"/>
                </a:lnTo>
                <a:lnTo>
                  <a:pt x="195" y="82"/>
                </a:lnTo>
                <a:lnTo>
                  <a:pt x="196" y="81"/>
                </a:lnTo>
                <a:lnTo>
                  <a:pt x="198" y="82"/>
                </a:lnTo>
                <a:lnTo>
                  <a:pt x="199" y="82"/>
                </a:lnTo>
                <a:lnTo>
                  <a:pt x="200" y="82"/>
                </a:lnTo>
                <a:lnTo>
                  <a:pt x="201" y="82"/>
                </a:lnTo>
                <a:lnTo>
                  <a:pt x="201" y="81"/>
                </a:lnTo>
                <a:lnTo>
                  <a:pt x="201" y="80"/>
                </a:lnTo>
                <a:lnTo>
                  <a:pt x="202" y="79"/>
                </a:lnTo>
                <a:lnTo>
                  <a:pt x="203" y="80"/>
                </a:lnTo>
                <a:lnTo>
                  <a:pt x="202" y="80"/>
                </a:lnTo>
                <a:lnTo>
                  <a:pt x="203" y="81"/>
                </a:lnTo>
                <a:lnTo>
                  <a:pt x="203" y="82"/>
                </a:lnTo>
                <a:lnTo>
                  <a:pt x="204" y="84"/>
                </a:lnTo>
                <a:lnTo>
                  <a:pt x="205" y="85"/>
                </a:lnTo>
                <a:lnTo>
                  <a:pt x="206" y="85"/>
                </a:lnTo>
                <a:lnTo>
                  <a:pt x="207" y="85"/>
                </a:lnTo>
                <a:lnTo>
                  <a:pt x="206" y="85"/>
                </a:lnTo>
                <a:lnTo>
                  <a:pt x="207" y="84"/>
                </a:lnTo>
                <a:lnTo>
                  <a:pt x="207" y="82"/>
                </a:lnTo>
                <a:lnTo>
                  <a:pt x="208" y="82"/>
                </a:lnTo>
                <a:lnTo>
                  <a:pt x="208" y="81"/>
                </a:lnTo>
                <a:lnTo>
                  <a:pt x="209" y="82"/>
                </a:lnTo>
                <a:lnTo>
                  <a:pt x="210" y="82"/>
                </a:lnTo>
                <a:lnTo>
                  <a:pt x="210" y="80"/>
                </a:lnTo>
                <a:lnTo>
                  <a:pt x="211" y="80"/>
                </a:lnTo>
                <a:lnTo>
                  <a:pt x="212" y="80"/>
                </a:lnTo>
                <a:lnTo>
                  <a:pt x="212" y="81"/>
                </a:lnTo>
                <a:lnTo>
                  <a:pt x="214" y="81"/>
                </a:lnTo>
                <a:lnTo>
                  <a:pt x="214" y="80"/>
                </a:lnTo>
                <a:lnTo>
                  <a:pt x="214" y="79"/>
                </a:lnTo>
                <a:lnTo>
                  <a:pt x="215" y="78"/>
                </a:lnTo>
                <a:lnTo>
                  <a:pt x="215" y="77"/>
                </a:lnTo>
                <a:lnTo>
                  <a:pt x="215" y="76"/>
                </a:lnTo>
                <a:lnTo>
                  <a:pt x="216" y="76"/>
                </a:lnTo>
                <a:lnTo>
                  <a:pt x="217" y="76"/>
                </a:lnTo>
                <a:lnTo>
                  <a:pt x="218" y="76"/>
                </a:lnTo>
                <a:lnTo>
                  <a:pt x="218" y="75"/>
                </a:lnTo>
                <a:lnTo>
                  <a:pt x="217" y="75"/>
                </a:lnTo>
                <a:lnTo>
                  <a:pt x="218" y="75"/>
                </a:lnTo>
                <a:lnTo>
                  <a:pt x="220" y="74"/>
                </a:lnTo>
                <a:lnTo>
                  <a:pt x="220" y="73"/>
                </a:lnTo>
                <a:lnTo>
                  <a:pt x="221" y="73"/>
                </a:lnTo>
                <a:lnTo>
                  <a:pt x="221" y="74"/>
                </a:lnTo>
                <a:lnTo>
                  <a:pt x="220" y="74"/>
                </a:lnTo>
                <a:lnTo>
                  <a:pt x="221" y="75"/>
                </a:lnTo>
                <a:lnTo>
                  <a:pt x="222" y="74"/>
                </a:lnTo>
                <a:lnTo>
                  <a:pt x="223" y="74"/>
                </a:lnTo>
                <a:lnTo>
                  <a:pt x="224" y="74"/>
                </a:lnTo>
                <a:lnTo>
                  <a:pt x="225" y="74"/>
                </a:lnTo>
                <a:lnTo>
                  <a:pt x="226" y="74"/>
                </a:lnTo>
                <a:lnTo>
                  <a:pt x="227" y="75"/>
                </a:lnTo>
                <a:lnTo>
                  <a:pt x="227" y="74"/>
                </a:lnTo>
                <a:lnTo>
                  <a:pt x="228" y="75"/>
                </a:lnTo>
                <a:lnTo>
                  <a:pt x="229" y="74"/>
                </a:lnTo>
                <a:lnTo>
                  <a:pt x="230" y="75"/>
                </a:lnTo>
                <a:lnTo>
                  <a:pt x="232" y="75"/>
                </a:lnTo>
                <a:lnTo>
                  <a:pt x="233" y="75"/>
                </a:lnTo>
                <a:lnTo>
                  <a:pt x="233" y="74"/>
                </a:lnTo>
                <a:lnTo>
                  <a:pt x="233" y="73"/>
                </a:lnTo>
                <a:lnTo>
                  <a:pt x="234" y="73"/>
                </a:lnTo>
                <a:lnTo>
                  <a:pt x="234" y="72"/>
                </a:lnTo>
                <a:lnTo>
                  <a:pt x="235" y="72"/>
                </a:lnTo>
                <a:lnTo>
                  <a:pt x="235" y="71"/>
                </a:lnTo>
                <a:lnTo>
                  <a:pt x="235" y="70"/>
                </a:lnTo>
                <a:lnTo>
                  <a:pt x="236" y="69"/>
                </a:lnTo>
                <a:lnTo>
                  <a:pt x="235" y="69"/>
                </a:lnTo>
                <a:lnTo>
                  <a:pt x="235" y="68"/>
                </a:lnTo>
                <a:lnTo>
                  <a:pt x="235" y="67"/>
                </a:lnTo>
                <a:lnTo>
                  <a:pt x="235" y="66"/>
                </a:lnTo>
                <a:lnTo>
                  <a:pt x="235" y="65"/>
                </a:lnTo>
                <a:lnTo>
                  <a:pt x="235" y="64"/>
                </a:lnTo>
                <a:lnTo>
                  <a:pt x="235" y="63"/>
                </a:lnTo>
                <a:lnTo>
                  <a:pt x="238" y="63"/>
                </a:lnTo>
                <a:lnTo>
                  <a:pt x="238" y="62"/>
                </a:lnTo>
                <a:lnTo>
                  <a:pt x="239" y="62"/>
                </a:lnTo>
                <a:lnTo>
                  <a:pt x="239" y="61"/>
                </a:lnTo>
                <a:lnTo>
                  <a:pt x="241" y="61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62"/>
                </a:lnTo>
                <a:lnTo>
                  <a:pt x="246" y="62"/>
                </a:lnTo>
                <a:lnTo>
                  <a:pt x="247" y="63"/>
                </a:lnTo>
                <a:lnTo>
                  <a:pt x="248" y="62"/>
                </a:lnTo>
                <a:lnTo>
                  <a:pt x="250" y="61"/>
                </a:lnTo>
                <a:lnTo>
                  <a:pt x="249" y="60"/>
                </a:lnTo>
                <a:lnTo>
                  <a:pt x="250" y="59"/>
                </a:lnTo>
                <a:lnTo>
                  <a:pt x="252" y="59"/>
                </a:lnTo>
                <a:lnTo>
                  <a:pt x="253" y="59"/>
                </a:lnTo>
                <a:lnTo>
                  <a:pt x="253" y="58"/>
                </a:lnTo>
                <a:lnTo>
                  <a:pt x="251" y="58"/>
                </a:lnTo>
                <a:lnTo>
                  <a:pt x="251" y="56"/>
                </a:lnTo>
                <a:lnTo>
                  <a:pt x="250" y="56"/>
                </a:lnTo>
                <a:lnTo>
                  <a:pt x="249" y="55"/>
                </a:lnTo>
                <a:lnTo>
                  <a:pt x="250" y="53"/>
                </a:lnTo>
                <a:lnTo>
                  <a:pt x="251" y="53"/>
                </a:lnTo>
                <a:lnTo>
                  <a:pt x="252" y="53"/>
                </a:lnTo>
                <a:lnTo>
                  <a:pt x="253" y="54"/>
                </a:lnTo>
                <a:lnTo>
                  <a:pt x="253" y="53"/>
                </a:lnTo>
                <a:lnTo>
                  <a:pt x="254" y="53"/>
                </a:lnTo>
                <a:lnTo>
                  <a:pt x="254" y="55"/>
                </a:lnTo>
                <a:lnTo>
                  <a:pt x="255" y="54"/>
                </a:lnTo>
                <a:lnTo>
                  <a:pt x="256" y="55"/>
                </a:lnTo>
                <a:lnTo>
                  <a:pt x="257" y="53"/>
                </a:lnTo>
                <a:lnTo>
                  <a:pt x="258" y="55"/>
                </a:lnTo>
                <a:lnTo>
                  <a:pt x="259" y="55"/>
                </a:lnTo>
                <a:lnTo>
                  <a:pt x="260" y="56"/>
                </a:lnTo>
                <a:lnTo>
                  <a:pt x="261" y="56"/>
                </a:lnTo>
                <a:lnTo>
                  <a:pt x="261" y="58"/>
                </a:lnTo>
                <a:lnTo>
                  <a:pt x="263" y="56"/>
                </a:lnTo>
                <a:lnTo>
                  <a:pt x="264" y="56"/>
                </a:lnTo>
                <a:lnTo>
                  <a:pt x="266" y="55"/>
                </a:lnTo>
                <a:lnTo>
                  <a:pt x="267" y="55"/>
                </a:lnTo>
                <a:lnTo>
                  <a:pt x="269" y="55"/>
                </a:lnTo>
                <a:lnTo>
                  <a:pt x="270" y="55"/>
                </a:lnTo>
                <a:lnTo>
                  <a:pt x="271" y="55"/>
                </a:lnTo>
                <a:lnTo>
                  <a:pt x="272" y="55"/>
                </a:lnTo>
                <a:lnTo>
                  <a:pt x="273" y="55"/>
                </a:lnTo>
                <a:lnTo>
                  <a:pt x="273" y="54"/>
                </a:lnTo>
                <a:lnTo>
                  <a:pt x="273" y="53"/>
                </a:lnTo>
                <a:lnTo>
                  <a:pt x="275" y="53"/>
                </a:lnTo>
                <a:lnTo>
                  <a:pt x="276" y="53"/>
                </a:lnTo>
                <a:lnTo>
                  <a:pt x="276" y="52"/>
                </a:lnTo>
                <a:lnTo>
                  <a:pt x="276" y="50"/>
                </a:lnTo>
                <a:lnTo>
                  <a:pt x="277" y="50"/>
                </a:lnTo>
                <a:lnTo>
                  <a:pt x="276" y="49"/>
                </a:lnTo>
                <a:lnTo>
                  <a:pt x="277" y="48"/>
                </a:lnTo>
                <a:lnTo>
                  <a:pt x="276" y="47"/>
                </a:lnTo>
                <a:lnTo>
                  <a:pt x="276" y="46"/>
                </a:lnTo>
                <a:lnTo>
                  <a:pt x="276" y="45"/>
                </a:lnTo>
                <a:lnTo>
                  <a:pt x="277" y="45"/>
                </a:lnTo>
                <a:lnTo>
                  <a:pt x="277" y="44"/>
                </a:lnTo>
                <a:lnTo>
                  <a:pt x="278" y="44"/>
                </a:lnTo>
                <a:lnTo>
                  <a:pt x="279" y="43"/>
                </a:lnTo>
                <a:lnTo>
                  <a:pt x="279" y="41"/>
                </a:lnTo>
                <a:lnTo>
                  <a:pt x="279" y="40"/>
                </a:lnTo>
                <a:lnTo>
                  <a:pt x="281" y="40"/>
                </a:lnTo>
                <a:lnTo>
                  <a:pt x="282" y="41"/>
                </a:lnTo>
                <a:lnTo>
                  <a:pt x="283" y="41"/>
                </a:lnTo>
                <a:lnTo>
                  <a:pt x="285" y="40"/>
                </a:lnTo>
                <a:lnTo>
                  <a:pt x="285" y="39"/>
                </a:lnTo>
                <a:lnTo>
                  <a:pt x="286" y="38"/>
                </a:lnTo>
                <a:lnTo>
                  <a:pt x="287" y="38"/>
                </a:lnTo>
                <a:lnTo>
                  <a:pt x="289" y="37"/>
                </a:lnTo>
                <a:lnTo>
                  <a:pt x="290" y="37"/>
                </a:lnTo>
                <a:lnTo>
                  <a:pt x="291" y="37"/>
                </a:lnTo>
                <a:lnTo>
                  <a:pt x="292" y="37"/>
                </a:lnTo>
                <a:lnTo>
                  <a:pt x="292" y="36"/>
                </a:lnTo>
                <a:lnTo>
                  <a:pt x="292" y="35"/>
                </a:lnTo>
                <a:lnTo>
                  <a:pt x="292" y="34"/>
                </a:lnTo>
                <a:lnTo>
                  <a:pt x="293" y="33"/>
                </a:lnTo>
                <a:lnTo>
                  <a:pt x="294" y="33"/>
                </a:lnTo>
                <a:lnTo>
                  <a:pt x="295" y="33"/>
                </a:lnTo>
                <a:lnTo>
                  <a:pt x="295" y="32"/>
                </a:lnTo>
                <a:lnTo>
                  <a:pt x="296" y="31"/>
                </a:lnTo>
                <a:lnTo>
                  <a:pt x="296" y="30"/>
                </a:lnTo>
                <a:lnTo>
                  <a:pt x="297" y="29"/>
                </a:lnTo>
                <a:lnTo>
                  <a:pt x="297" y="28"/>
                </a:lnTo>
                <a:lnTo>
                  <a:pt x="299" y="28"/>
                </a:lnTo>
                <a:lnTo>
                  <a:pt x="299" y="27"/>
                </a:lnTo>
                <a:lnTo>
                  <a:pt x="299" y="26"/>
                </a:lnTo>
                <a:lnTo>
                  <a:pt x="300" y="25"/>
                </a:lnTo>
                <a:lnTo>
                  <a:pt x="302" y="25"/>
                </a:lnTo>
                <a:lnTo>
                  <a:pt x="302" y="23"/>
                </a:lnTo>
                <a:lnTo>
                  <a:pt x="301" y="22"/>
                </a:lnTo>
                <a:lnTo>
                  <a:pt x="301" y="20"/>
                </a:lnTo>
                <a:lnTo>
                  <a:pt x="300" y="19"/>
                </a:lnTo>
                <a:lnTo>
                  <a:pt x="300" y="18"/>
                </a:lnTo>
                <a:lnTo>
                  <a:pt x="299" y="17"/>
                </a:lnTo>
                <a:lnTo>
                  <a:pt x="299" y="16"/>
                </a:lnTo>
                <a:lnTo>
                  <a:pt x="298" y="15"/>
                </a:lnTo>
                <a:lnTo>
                  <a:pt x="298" y="14"/>
                </a:lnTo>
                <a:lnTo>
                  <a:pt x="297" y="13"/>
                </a:lnTo>
                <a:lnTo>
                  <a:pt x="298" y="11"/>
                </a:lnTo>
                <a:lnTo>
                  <a:pt x="297" y="11"/>
                </a:lnTo>
                <a:lnTo>
                  <a:pt x="296" y="11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5" y="6"/>
                </a:lnTo>
                <a:lnTo>
                  <a:pt x="294" y="5"/>
                </a:lnTo>
                <a:lnTo>
                  <a:pt x="293" y="5"/>
                </a:lnTo>
                <a:lnTo>
                  <a:pt x="292" y="5"/>
                </a:lnTo>
                <a:lnTo>
                  <a:pt x="291" y="5"/>
                </a:lnTo>
                <a:lnTo>
                  <a:pt x="292" y="4"/>
                </a:lnTo>
                <a:lnTo>
                  <a:pt x="293" y="4"/>
                </a:lnTo>
                <a:lnTo>
                  <a:pt x="293" y="3"/>
                </a:lnTo>
                <a:lnTo>
                  <a:pt x="295" y="3"/>
                </a:lnTo>
                <a:lnTo>
                  <a:pt x="296" y="3"/>
                </a:lnTo>
                <a:lnTo>
                  <a:pt x="297" y="3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1" y="4"/>
                </a:lnTo>
                <a:lnTo>
                  <a:pt x="302" y="4"/>
                </a:lnTo>
                <a:lnTo>
                  <a:pt x="303" y="5"/>
                </a:lnTo>
                <a:lnTo>
                  <a:pt x="305" y="5"/>
                </a:lnTo>
                <a:lnTo>
                  <a:pt x="305" y="4"/>
                </a:lnTo>
                <a:lnTo>
                  <a:pt x="306" y="4"/>
                </a:lnTo>
                <a:lnTo>
                  <a:pt x="308" y="4"/>
                </a:lnTo>
                <a:lnTo>
                  <a:pt x="310" y="5"/>
                </a:lnTo>
                <a:lnTo>
                  <a:pt x="310" y="4"/>
                </a:lnTo>
                <a:lnTo>
                  <a:pt x="311" y="5"/>
                </a:lnTo>
                <a:lnTo>
                  <a:pt x="311" y="4"/>
                </a:lnTo>
                <a:lnTo>
                  <a:pt x="311" y="6"/>
                </a:lnTo>
                <a:lnTo>
                  <a:pt x="313" y="7"/>
                </a:lnTo>
                <a:lnTo>
                  <a:pt x="313" y="5"/>
                </a:lnTo>
                <a:lnTo>
                  <a:pt x="313" y="4"/>
                </a:lnTo>
                <a:lnTo>
                  <a:pt x="314" y="4"/>
                </a:lnTo>
                <a:lnTo>
                  <a:pt x="316" y="4"/>
                </a:lnTo>
                <a:lnTo>
                  <a:pt x="317" y="4"/>
                </a:lnTo>
                <a:lnTo>
                  <a:pt x="318" y="4"/>
                </a:lnTo>
                <a:lnTo>
                  <a:pt x="319" y="4"/>
                </a:lnTo>
                <a:lnTo>
                  <a:pt x="320" y="4"/>
                </a:lnTo>
                <a:lnTo>
                  <a:pt x="321" y="4"/>
                </a:lnTo>
                <a:lnTo>
                  <a:pt x="322" y="3"/>
                </a:lnTo>
                <a:lnTo>
                  <a:pt x="323" y="3"/>
                </a:lnTo>
                <a:lnTo>
                  <a:pt x="324" y="3"/>
                </a:lnTo>
                <a:lnTo>
                  <a:pt x="324" y="2"/>
                </a:lnTo>
                <a:lnTo>
                  <a:pt x="325" y="1"/>
                </a:lnTo>
                <a:lnTo>
                  <a:pt x="326" y="1"/>
                </a:lnTo>
                <a:lnTo>
                  <a:pt x="327" y="1"/>
                </a:lnTo>
                <a:lnTo>
                  <a:pt x="328" y="1"/>
                </a:lnTo>
                <a:lnTo>
                  <a:pt x="328" y="0"/>
                </a:lnTo>
                <a:lnTo>
                  <a:pt x="329" y="0"/>
                </a:lnTo>
                <a:lnTo>
                  <a:pt x="330" y="1"/>
                </a:lnTo>
                <a:lnTo>
                  <a:pt x="330" y="2"/>
                </a:lnTo>
                <a:lnTo>
                  <a:pt x="331" y="3"/>
                </a:lnTo>
                <a:lnTo>
                  <a:pt x="332" y="3"/>
                </a:lnTo>
                <a:lnTo>
                  <a:pt x="334" y="1"/>
                </a:lnTo>
                <a:lnTo>
                  <a:pt x="334" y="3"/>
                </a:lnTo>
                <a:lnTo>
                  <a:pt x="336" y="5"/>
                </a:lnTo>
                <a:lnTo>
                  <a:pt x="337" y="9"/>
                </a:lnTo>
                <a:lnTo>
                  <a:pt x="338" y="10"/>
                </a:lnTo>
                <a:lnTo>
                  <a:pt x="339" y="10"/>
                </a:lnTo>
                <a:lnTo>
                  <a:pt x="339" y="11"/>
                </a:lnTo>
                <a:lnTo>
                  <a:pt x="340" y="11"/>
                </a:lnTo>
                <a:lnTo>
                  <a:pt x="342" y="13"/>
                </a:lnTo>
                <a:lnTo>
                  <a:pt x="342" y="14"/>
                </a:lnTo>
                <a:lnTo>
                  <a:pt x="343" y="13"/>
                </a:lnTo>
                <a:lnTo>
                  <a:pt x="344" y="14"/>
                </a:lnTo>
                <a:lnTo>
                  <a:pt x="343" y="14"/>
                </a:lnTo>
                <a:lnTo>
                  <a:pt x="343" y="15"/>
                </a:lnTo>
                <a:lnTo>
                  <a:pt x="342" y="15"/>
                </a:lnTo>
                <a:lnTo>
                  <a:pt x="344" y="16"/>
                </a:lnTo>
                <a:lnTo>
                  <a:pt x="344" y="17"/>
                </a:lnTo>
                <a:lnTo>
                  <a:pt x="343" y="17"/>
                </a:lnTo>
                <a:lnTo>
                  <a:pt x="343" y="18"/>
                </a:lnTo>
                <a:lnTo>
                  <a:pt x="343" y="19"/>
                </a:lnTo>
                <a:lnTo>
                  <a:pt x="344" y="20"/>
                </a:lnTo>
                <a:lnTo>
                  <a:pt x="344" y="21"/>
                </a:lnTo>
                <a:lnTo>
                  <a:pt x="344" y="22"/>
                </a:lnTo>
                <a:lnTo>
                  <a:pt x="344" y="23"/>
                </a:lnTo>
                <a:lnTo>
                  <a:pt x="344" y="24"/>
                </a:lnTo>
                <a:lnTo>
                  <a:pt x="343" y="25"/>
                </a:lnTo>
                <a:lnTo>
                  <a:pt x="342" y="27"/>
                </a:lnTo>
                <a:lnTo>
                  <a:pt x="342" y="31"/>
                </a:lnTo>
                <a:lnTo>
                  <a:pt x="342" y="32"/>
                </a:lnTo>
                <a:lnTo>
                  <a:pt x="341" y="33"/>
                </a:lnTo>
                <a:lnTo>
                  <a:pt x="342" y="34"/>
                </a:lnTo>
                <a:lnTo>
                  <a:pt x="341" y="35"/>
                </a:lnTo>
                <a:lnTo>
                  <a:pt x="340" y="36"/>
                </a:lnTo>
                <a:lnTo>
                  <a:pt x="342" y="37"/>
                </a:lnTo>
                <a:lnTo>
                  <a:pt x="341" y="37"/>
                </a:lnTo>
                <a:lnTo>
                  <a:pt x="341" y="39"/>
                </a:lnTo>
                <a:lnTo>
                  <a:pt x="340" y="40"/>
                </a:lnTo>
                <a:lnTo>
                  <a:pt x="341" y="41"/>
                </a:lnTo>
                <a:lnTo>
                  <a:pt x="341" y="42"/>
                </a:lnTo>
                <a:lnTo>
                  <a:pt x="339" y="44"/>
                </a:lnTo>
                <a:lnTo>
                  <a:pt x="338" y="46"/>
                </a:lnTo>
                <a:lnTo>
                  <a:pt x="338" y="47"/>
                </a:lnTo>
                <a:lnTo>
                  <a:pt x="338" y="48"/>
                </a:lnTo>
                <a:lnTo>
                  <a:pt x="336" y="50"/>
                </a:lnTo>
                <a:lnTo>
                  <a:pt x="336" y="49"/>
                </a:lnTo>
                <a:lnTo>
                  <a:pt x="335" y="50"/>
                </a:lnTo>
                <a:lnTo>
                  <a:pt x="334" y="50"/>
                </a:lnTo>
                <a:lnTo>
                  <a:pt x="334" y="51"/>
                </a:lnTo>
                <a:lnTo>
                  <a:pt x="333" y="51"/>
                </a:lnTo>
                <a:lnTo>
                  <a:pt x="334" y="52"/>
                </a:lnTo>
                <a:lnTo>
                  <a:pt x="333" y="52"/>
                </a:lnTo>
                <a:lnTo>
                  <a:pt x="332" y="52"/>
                </a:lnTo>
                <a:lnTo>
                  <a:pt x="332" y="53"/>
                </a:lnTo>
                <a:lnTo>
                  <a:pt x="331" y="53"/>
                </a:lnTo>
                <a:lnTo>
                  <a:pt x="332" y="53"/>
                </a:lnTo>
                <a:lnTo>
                  <a:pt x="332" y="56"/>
                </a:lnTo>
                <a:lnTo>
                  <a:pt x="334" y="56"/>
                </a:lnTo>
                <a:lnTo>
                  <a:pt x="336" y="56"/>
                </a:lnTo>
                <a:lnTo>
                  <a:pt x="336" y="55"/>
                </a:lnTo>
                <a:lnTo>
                  <a:pt x="337" y="55"/>
                </a:lnTo>
                <a:lnTo>
                  <a:pt x="337" y="56"/>
                </a:lnTo>
                <a:lnTo>
                  <a:pt x="338" y="55"/>
                </a:lnTo>
                <a:lnTo>
                  <a:pt x="339" y="56"/>
                </a:lnTo>
                <a:lnTo>
                  <a:pt x="338" y="56"/>
                </a:lnTo>
                <a:lnTo>
                  <a:pt x="339" y="56"/>
                </a:lnTo>
                <a:lnTo>
                  <a:pt x="340" y="56"/>
                </a:lnTo>
                <a:lnTo>
                  <a:pt x="341" y="57"/>
                </a:lnTo>
                <a:lnTo>
                  <a:pt x="342" y="56"/>
                </a:lnTo>
                <a:lnTo>
                  <a:pt x="342" y="57"/>
                </a:lnTo>
                <a:lnTo>
                  <a:pt x="342" y="56"/>
                </a:lnTo>
                <a:lnTo>
                  <a:pt x="343" y="56"/>
                </a:lnTo>
                <a:lnTo>
                  <a:pt x="344" y="57"/>
                </a:lnTo>
                <a:lnTo>
                  <a:pt x="345" y="58"/>
                </a:lnTo>
                <a:lnTo>
                  <a:pt x="345" y="57"/>
                </a:lnTo>
                <a:lnTo>
                  <a:pt x="345" y="56"/>
                </a:lnTo>
                <a:lnTo>
                  <a:pt x="346" y="56"/>
                </a:lnTo>
                <a:lnTo>
                  <a:pt x="348" y="57"/>
                </a:lnTo>
                <a:lnTo>
                  <a:pt x="348" y="56"/>
                </a:lnTo>
                <a:lnTo>
                  <a:pt x="348" y="57"/>
                </a:lnTo>
                <a:lnTo>
                  <a:pt x="349" y="57"/>
                </a:lnTo>
                <a:lnTo>
                  <a:pt x="348" y="58"/>
                </a:lnTo>
                <a:lnTo>
                  <a:pt x="350" y="58"/>
                </a:lnTo>
                <a:lnTo>
                  <a:pt x="350" y="59"/>
                </a:lnTo>
                <a:lnTo>
                  <a:pt x="351" y="59"/>
                </a:lnTo>
                <a:lnTo>
                  <a:pt x="352" y="59"/>
                </a:lnTo>
                <a:lnTo>
                  <a:pt x="353" y="57"/>
                </a:lnTo>
                <a:lnTo>
                  <a:pt x="352" y="58"/>
                </a:lnTo>
                <a:lnTo>
                  <a:pt x="354" y="59"/>
                </a:lnTo>
                <a:lnTo>
                  <a:pt x="353" y="59"/>
                </a:lnTo>
                <a:lnTo>
                  <a:pt x="354" y="60"/>
                </a:lnTo>
                <a:lnTo>
                  <a:pt x="354" y="59"/>
                </a:lnTo>
                <a:lnTo>
                  <a:pt x="354" y="60"/>
                </a:lnTo>
                <a:lnTo>
                  <a:pt x="355" y="59"/>
                </a:lnTo>
                <a:lnTo>
                  <a:pt x="356" y="60"/>
                </a:lnTo>
                <a:lnTo>
                  <a:pt x="357" y="60"/>
                </a:lnTo>
                <a:lnTo>
                  <a:pt x="357" y="59"/>
                </a:lnTo>
                <a:lnTo>
                  <a:pt x="358" y="59"/>
                </a:lnTo>
                <a:lnTo>
                  <a:pt x="358" y="60"/>
                </a:lnTo>
                <a:lnTo>
                  <a:pt x="359" y="60"/>
                </a:lnTo>
                <a:lnTo>
                  <a:pt x="359" y="61"/>
                </a:lnTo>
                <a:lnTo>
                  <a:pt x="360" y="61"/>
                </a:lnTo>
                <a:lnTo>
                  <a:pt x="361" y="63"/>
                </a:lnTo>
                <a:lnTo>
                  <a:pt x="363" y="62"/>
                </a:lnTo>
                <a:lnTo>
                  <a:pt x="363" y="63"/>
                </a:lnTo>
                <a:lnTo>
                  <a:pt x="363" y="64"/>
                </a:lnTo>
                <a:lnTo>
                  <a:pt x="365" y="65"/>
                </a:lnTo>
                <a:lnTo>
                  <a:pt x="365" y="66"/>
                </a:lnTo>
                <a:lnTo>
                  <a:pt x="365" y="65"/>
                </a:lnTo>
                <a:lnTo>
                  <a:pt x="367" y="66"/>
                </a:lnTo>
                <a:lnTo>
                  <a:pt x="366" y="66"/>
                </a:lnTo>
                <a:lnTo>
                  <a:pt x="366" y="68"/>
                </a:lnTo>
                <a:lnTo>
                  <a:pt x="365" y="69"/>
                </a:lnTo>
                <a:lnTo>
                  <a:pt x="365" y="71"/>
                </a:lnTo>
                <a:lnTo>
                  <a:pt x="364" y="70"/>
                </a:lnTo>
                <a:lnTo>
                  <a:pt x="363" y="71"/>
                </a:lnTo>
                <a:lnTo>
                  <a:pt x="363" y="72"/>
                </a:lnTo>
                <a:lnTo>
                  <a:pt x="363" y="73"/>
                </a:lnTo>
                <a:lnTo>
                  <a:pt x="363" y="72"/>
                </a:lnTo>
                <a:lnTo>
                  <a:pt x="364" y="73"/>
                </a:lnTo>
                <a:lnTo>
                  <a:pt x="363" y="75"/>
                </a:lnTo>
                <a:lnTo>
                  <a:pt x="363" y="76"/>
                </a:lnTo>
                <a:lnTo>
                  <a:pt x="363" y="78"/>
                </a:lnTo>
                <a:lnTo>
                  <a:pt x="363" y="79"/>
                </a:lnTo>
                <a:lnTo>
                  <a:pt x="363" y="80"/>
                </a:lnTo>
                <a:lnTo>
                  <a:pt x="364" y="81"/>
                </a:lnTo>
                <a:lnTo>
                  <a:pt x="365" y="81"/>
                </a:lnTo>
                <a:lnTo>
                  <a:pt x="366" y="82"/>
                </a:lnTo>
                <a:lnTo>
                  <a:pt x="368" y="82"/>
                </a:lnTo>
                <a:lnTo>
                  <a:pt x="371" y="83"/>
                </a:lnTo>
                <a:lnTo>
                  <a:pt x="370" y="84"/>
                </a:lnTo>
                <a:lnTo>
                  <a:pt x="370" y="85"/>
                </a:lnTo>
                <a:lnTo>
                  <a:pt x="368" y="88"/>
                </a:lnTo>
                <a:lnTo>
                  <a:pt x="369" y="88"/>
                </a:lnTo>
                <a:lnTo>
                  <a:pt x="370" y="89"/>
                </a:lnTo>
                <a:lnTo>
                  <a:pt x="371" y="89"/>
                </a:lnTo>
                <a:lnTo>
                  <a:pt x="371" y="90"/>
                </a:lnTo>
                <a:lnTo>
                  <a:pt x="372" y="91"/>
                </a:lnTo>
                <a:lnTo>
                  <a:pt x="372" y="92"/>
                </a:lnTo>
                <a:lnTo>
                  <a:pt x="371" y="92"/>
                </a:lnTo>
                <a:lnTo>
                  <a:pt x="372" y="92"/>
                </a:lnTo>
                <a:lnTo>
                  <a:pt x="373" y="92"/>
                </a:lnTo>
                <a:lnTo>
                  <a:pt x="372" y="93"/>
                </a:lnTo>
                <a:lnTo>
                  <a:pt x="373" y="93"/>
                </a:lnTo>
                <a:lnTo>
                  <a:pt x="374" y="92"/>
                </a:lnTo>
                <a:lnTo>
                  <a:pt x="374" y="93"/>
                </a:lnTo>
                <a:lnTo>
                  <a:pt x="374" y="94"/>
                </a:lnTo>
                <a:lnTo>
                  <a:pt x="373" y="95"/>
                </a:lnTo>
                <a:lnTo>
                  <a:pt x="374" y="95"/>
                </a:lnTo>
                <a:lnTo>
                  <a:pt x="375" y="95"/>
                </a:lnTo>
                <a:lnTo>
                  <a:pt x="376" y="95"/>
                </a:lnTo>
                <a:lnTo>
                  <a:pt x="377" y="95"/>
                </a:lnTo>
                <a:lnTo>
                  <a:pt x="377" y="96"/>
                </a:lnTo>
                <a:lnTo>
                  <a:pt x="378" y="97"/>
                </a:lnTo>
                <a:lnTo>
                  <a:pt x="377" y="98"/>
                </a:lnTo>
                <a:lnTo>
                  <a:pt x="376" y="98"/>
                </a:lnTo>
                <a:lnTo>
                  <a:pt x="374" y="98"/>
                </a:lnTo>
                <a:lnTo>
                  <a:pt x="374" y="101"/>
                </a:lnTo>
                <a:lnTo>
                  <a:pt x="374" y="100"/>
                </a:lnTo>
                <a:lnTo>
                  <a:pt x="374" y="101"/>
                </a:lnTo>
                <a:lnTo>
                  <a:pt x="372" y="101"/>
                </a:lnTo>
                <a:lnTo>
                  <a:pt x="372" y="103"/>
                </a:lnTo>
                <a:lnTo>
                  <a:pt x="373" y="103"/>
                </a:lnTo>
                <a:lnTo>
                  <a:pt x="373" y="104"/>
                </a:lnTo>
                <a:lnTo>
                  <a:pt x="373" y="105"/>
                </a:lnTo>
                <a:lnTo>
                  <a:pt x="374" y="105"/>
                </a:lnTo>
                <a:lnTo>
                  <a:pt x="374" y="106"/>
                </a:lnTo>
                <a:lnTo>
                  <a:pt x="373" y="106"/>
                </a:lnTo>
                <a:lnTo>
                  <a:pt x="372" y="106"/>
                </a:lnTo>
                <a:lnTo>
                  <a:pt x="372" y="107"/>
                </a:lnTo>
                <a:lnTo>
                  <a:pt x="372" y="108"/>
                </a:lnTo>
                <a:lnTo>
                  <a:pt x="371" y="108"/>
                </a:lnTo>
                <a:lnTo>
                  <a:pt x="370" y="108"/>
                </a:lnTo>
                <a:lnTo>
                  <a:pt x="369" y="108"/>
                </a:lnTo>
                <a:lnTo>
                  <a:pt x="370" y="108"/>
                </a:lnTo>
                <a:lnTo>
                  <a:pt x="369" y="108"/>
                </a:lnTo>
                <a:lnTo>
                  <a:pt x="368" y="108"/>
                </a:lnTo>
                <a:lnTo>
                  <a:pt x="367" y="109"/>
                </a:lnTo>
                <a:lnTo>
                  <a:pt x="367" y="110"/>
                </a:lnTo>
                <a:lnTo>
                  <a:pt x="366" y="111"/>
                </a:lnTo>
                <a:lnTo>
                  <a:pt x="367" y="111"/>
                </a:lnTo>
                <a:lnTo>
                  <a:pt x="366" y="111"/>
                </a:lnTo>
                <a:lnTo>
                  <a:pt x="367" y="111"/>
                </a:lnTo>
                <a:lnTo>
                  <a:pt x="367" y="112"/>
                </a:lnTo>
                <a:lnTo>
                  <a:pt x="367" y="113"/>
                </a:lnTo>
                <a:lnTo>
                  <a:pt x="368" y="114"/>
                </a:lnTo>
                <a:lnTo>
                  <a:pt x="367" y="114"/>
                </a:lnTo>
                <a:lnTo>
                  <a:pt x="366" y="115"/>
                </a:lnTo>
                <a:lnTo>
                  <a:pt x="365" y="115"/>
                </a:lnTo>
                <a:lnTo>
                  <a:pt x="365" y="116"/>
                </a:lnTo>
                <a:lnTo>
                  <a:pt x="365" y="115"/>
                </a:lnTo>
                <a:lnTo>
                  <a:pt x="364" y="116"/>
                </a:lnTo>
                <a:lnTo>
                  <a:pt x="363" y="117"/>
                </a:lnTo>
                <a:lnTo>
                  <a:pt x="363" y="118"/>
                </a:lnTo>
                <a:lnTo>
                  <a:pt x="362" y="118"/>
                </a:lnTo>
                <a:lnTo>
                  <a:pt x="361" y="118"/>
                </a:lnTo>
                <a:lnTo>
                  <a:pt x="360" y="120"/>
                </a:lnTo>
                <a:lnTo>
                  <a:pt x="360" y="121"/>
                </a:lnTo>
                <a:lnTo>
                  <a:pt x="358" y="121"/>
                </a:lnTo>
                <a:lnTo>
                  <a:pt x="357" y="121"/>
                </a:lnTo>
                <a:lnTo>
                  <a:pt x="356" y="121"/>
                </a:lnTo>
                <a:lnTo>
                  <a:pt x="355" y="121"/>
                </a:lnTo>
                <a:lnTo>
                  <a:pt x="354" y="122"/>
                </a:lnTo>
                <a:lnTo>
                  <a:pt x="354" y="124"/>
                </a:lnTo>
                <a:lnTo>
                  <a:pt x="353" y="124"/>
                </a:lnTo>
                <a:lnTo>
                  <a:pt x="354" y="124"/>
                </a:lnTo>
                <a:lnTo>
                  <a:pt x="353" y="125"/>
                </a:lnTo>
                <a:lnTo>
                  <a:pt x="354" y="125"/>
                </a:lnTo>
                <a:lnTo>
                  <a:pt x="354" y="127"/>
                </a:lnTo>
                <a:lnTo>
                  <a:pt x="355" y="127"/>
                </a:lnTo>
                <a:lnTo>
                  <a:pt x="357" y="128"/>
                </a:lnTo>
                <a:lnTo>
                  <a:pt x="357" y="129"/>
                </a:lnTo>
                <a:lnTo>
                  <a:pt x="357" y="130"/>
                </a:lnTo>
                <a:lnTo>
                  <a:pt x="356" y="130"/>
                </a:lnTo>
                <a:lnTo>
                  <a:pt x="356" y="131"/>
                </a:lnTo>
                <a:lnTo>
                  <a:pt x="357" y="131"/>
                </a:lnTo>
                <a:lnTo>
                  <a:pt x="357" y="132"/>
                </a:lnTo>
                <a:lnTo>
                  <a:pt x="357" y="131"/>
                </a:lnTo>
                <a:lnTo>
                  <a:pt x="356" y="132"/>
                </a:lnTo>
                <a:lnTo>
                  <a:pt x="356" y="133"/>
                </a:lnTo>
                <a:lnTo>
                  <a:pt x="355" y="134"/>
                </a:lnTo>
                <a:lnTo>
                  <a:pt x="354" y="135"/>
                </a:lnTo>
                <a:lnTo>
                  <a:pt x="355" y="135"/>
                </a:lnTo>
                <a:lnTo>
                  <a:pt x="356" y="134"/>
                </a:lnTo>
                <a:lnTo>
                  <a:pt x="357" y="134"/>
                </a:lnTo>
                <a:lnTo>
                  <a:pt x="356" y="136"/>
                </a:lnTo>
                <a:lnTo>
                  <a:pt x="357" y="138"/>
                </a:lnTo>
                <a:lnTo>
                  <a:pt x="357" y="139"/>
                </a:lnTo>
                <a:lnTo>
                  <a:pt x="357" y="140"/>
                </a:lnTo>
                <a:lnTo>
                  <a:pt x="356" y="140"/>
                </a:lnTo>
                <a:lnTo>
                  <a:pt x="355" y="140"/>
                </a:lnTo>
                <a:lnTo>
                  <a:pt x="356" y="141"/>
                </a:lnTo>
                <a:lnTo>
                  <a:pt x="355" y="142"/>
                </a:lnTo>
                <a:lnTo>
                  <a:pt x="354" y="143"/>
                </a:lnTo>
                <a:lnTo>
                  <a:pt x="354" y="146"/>
                </a:lnTo>
                <a:lnTo>
                  <a:pt x="352" y="146"/>
                </a:lnTo>
                <a:lnTo>
                  <a:pt x="352" y="147"/>
                </a:lnTo>
                <a:lnTo>
                  <a:pt x="352" y="148"/>
                </a:lnTo>
                <a:lnTo>
                  <a:pt x="351" y="148"/>
                </a:lnTo>
                <a:lnTo>
                  <a:pt x="352" y="150"/>
                </a:lnTo>
                <a:lnTo>
                  <a:pt x="351" y="150"/>
                </a:lnTo>
                <a:lnTo>
                  <a:pt x="350" y="150"/>
                </a:lnTo>
                <a:lnTo>
                  <a:pt x="350" y="152"/>
                </a:lnTo>
                <a:lnTo>
                  <a:pt x="351" y="155"/>
                </a:lnTo>
                <a:lnTo>
                  <a:pt x="350" y="155"/>
                </a:lnTo>
                <a:lnTo>
                  <a:pt x="349" y="155"/>
                </a:lnTo>
                <a:lnTo>
                  <a:pt x="349" y="156"/>
                </a:lnTo>
                <a:lnTo>
                  <a:pt x="350" y="155"/>
                </a:lnTo>
                <a:lnTo>
                  <a:pt x="350" y="156"/>
                </a:lnTo>
                <a:lnTo>
                  <a:pt x="349" y="156"/>
                </a:lnTo>
                <a:lnTo>
                  <a:pt x="350" y="157"/>
                </a:lnTo>
                <a:lnTo>
                  <a:pt x="350" y="158"/>
                </a:lnTo>
                <a:lnTo>
                  <a:pt x="349" y="158"/>
                </a:lnTo>
                <a:lnTo>
                  <a:pt x="349" y="157"/>
                </a:lnTo>
                <a:lnTo>
                  <a:pt x="348" y="158"/>
                </a:lnTo>
                <a:lnTo>
                  <a:pt x="348" y="159"/>
                </a:lnTo>
                <a:lnTo>
                  <a:pt x="348" y="160"/>
                </a:lnTo>
                <a:lnTo>
                  <a:pt x="346" y="160"/>
                </a:lnTo>
                <a:lnTo>
                  <a:pt x="347" y="162"/>
                </a:lnTo>
                <a:lnTo>
                  <a:pt x="347" y="163"/>
                </a:lnTo>
                <a:lnTo>
                  <a:pt x="346" y="164"/>
                </a:lnTo>
                <a:lnTo>
                  <a:pt x="346" y="165"/>
                </a:lnTo>
                <a:lnTo>
                  <a:pt x="347" y="166"/>
                </a:lnTo>
                <a:lnTo>
                  <a:pt x="346" y="169"/>
                </a:lnTo>
                <a:lnTo>
                  <a:pt x="345" y="171"/>
                </a:lnTo>
                <a:lnTo>
                  <a:pt x="345" y="173"/>
                </a:lnTo>
                <a:lnTo>
                  <a:pt x="344" y="175"/>
                </a:lnTo>
                <a:lnTo>
                  <a:pt x="345" y="176"/>
                </a:lnTo>
                <a:lnTo>
                  <a:pt x="345" y="177"/>
                </a:lnTo>
                <a:lnTo>
                  <a:pt x="344" y="177"/>
                </a:lnTo>
                <a:lnTo>
                  <a:pt x="344" y="178"/>
                </a:lnTo>
                <a:lnTo>
                  <a:pt x="345" y="180"/>
                </a:lnTo>
                <a:lnTo>
                  <a:pt x="344" y="182"/>
                </a:lnTo>
                <a:lnTo>
                  <a:pt x="345" y="185"/>
                </a:lnTo>
                <a:lnTo>
                  <a:pt x="344" y="186"/>
                </a:lnTo>
                <a:lnTo>
                  <a:pt x="344" y="189"/>
                </a:lnTo>
                <a:lnTo>
                  <a:pt x="345" y="190"/>
                </a:lnTo>
                <a:lnTo>
                  <a:pt x="345" y="191"/>
                </a:lnTo>
                <a:lnTo>
                  <a:pt x="345" y="192"/>
                </a:lnTo>
                <a:lnTo>
                  <a:pt x="346" y="193"/>
                </a:lnTo>
                <a:lnTo>
                  <a:pt x="346" y="194"/>
                </a:lnTo>
                <a:lnTo>
                  <a:pt x="346" y="195"/>
                </a:lnTo>
                <a:lnTo>
                  <a:pt x="345" y="195"/>
                </a:lnTo>
                <a:lnTo>
                  <a:pt x="346" y="196"/>
                </a:lnTo>
                <a:lnTo>
                  <a:pt x="348" y="196"/>
                </a:lnTo>
                <a:lnTo>
                  <a:pt x="348" y="198"/>
                </a:lnTo>
                <a:lnTo>
                  <a:pt x="349" y="201"/>
                </a:lnTo>
                <a:lnTo>
                  <a:pt x="349" y="202"/>
                </a:lnTo>
                <a:lnTo>
                  <a:pt x="350" y="202"/>
                </a:lnTo>
                <a:lnTo>
                  <a:pt x="350" y="203"/>
                </a:lnTo>
                <a:lnTo>
                  <a:pt x="351" y="204"/>
                </a:lnTo>
                <a:lnTo>
                  <a:pt x="351" y="205"/>
                </a:lnTo>
                <a:lnTo>
                  <a:pt x="351" y="206"/>
                </a:lnTo>
                <a:lnTo>
                  <a:pt x="351" y="207"/>
                </a:lnTo>
                <a:lnTo>
                  <a:pt x="351" y="208"/>
                </a:lnTo>
                <a:lnTo>
                  <a:pt x="351" y="209"/>
                </a:lnTo>
                <a:lnTo>
                  <a:pt x="350" y="210"/>
                </a:lnTo>
                <a:lnTo>
                  <a:pt x="350" y="211"/>
                </a:lnTo>
                <a:lnTo>
                  <a:pt x="351" y="212"/>
                </a:lnTo>
                <a:lnTo>
                  <a:pt x="352" y="213"/>
                </a:lnTo>
                <a:lnTo>
                  <a:pt x="353" y="213"/>
                </a:lnTo>
                <a:lnTo>
                  <a:pt x="353" y="214"/>
                </a:lnTo>
                <a:lnTo>
                  <a:pt x="354" y="215"/>
                </a:lnTo>
                <a:lnTo>
                  <a:pt x="354" y="216"/>
                </a:lnTo>
                <a:lnTo>
                  <a:pt x="355" y="216"/>
                </a:lnTo>
                <a:lnTo>
                  <a:pt x="356" y="215"/>
                </a:lnTo>
                <a:lnTo>
                  <a:pt x="356" y="216"/>
                </a:lnTo>
                <a:lnTo>
                  <a:pt x="357" y="217"/>
                </a:lnTo>
                <a:lnTo>
                  <a:pt x="357" y="218"/>
                </a:lnTo>
                <a:lnTo>
                  <a:pt x="358" y="218"/>
                </a:lnTo>
                <a:lnTo>
                  <a:pt x="359" y="218"/>
                </a:lnTo>
                <a:lnTo>
                  <a:pt x="360" y="218"/>
                </a:lnTo>
                <a:lnTo>
                  <a:pt x="361" y="218"/>
                </a:lnTo>
                <a:lnTo>
                  <a:pt x="362" y="218"/>
                </a:lnTo>
                <a:lnTo>
                  <a:pt x="363" y="219"/>
                </a:lnTo>
                <a:lnTo>
                  <a:pt x="363" y="220"/>
                </a:lnTo>
                <a:lnTo>
                  <a:pt x="363" y="221"/>
                </a:lnTo>
                <a:lnTo>
                  <a:pt x="363" y="222"/>
                </a:lnTo>
                <a:lnTo>
                  <a:pt x="363" y="224"/>
                </a:lnTo>
                <a:lnTo>
                  <a:pt x="363" y="225"/>
                </a:lnTo>
                <a:lnTo>
                  <a:pt x="363" y="226"/>
                </a:lnTo>
                <a:lnTo>
                  <a:pt x="362" y="226"/>
                </a:lnTo>
                <a:lnTo>
                  <a:pt x="363" y="227"/>
                </a:lnTo>
                <a:lnTo>
                  <a:pt x="362" y="228"/>
                </a:lnTo>
                <a:lnTo>
                  <a:pt x="363" y="229"/>
                </a:lnTo>
                <a:lnTo>
                  <a:pt x="363" y="230"/>
                </a:lnTo>
                <a:lnTo>
                  <a:pt x="363" y="231"/>
                </a:lnTo>
                <a:lnTo>
                  <a:pt x="363" y="232"/>
                </a:lnTo>
                <a:lnTo>
                  <a:pt x="363" y="233"/>
                </a:lnTo>
                <a:lnTo>
                  <a:pt x="362" y="234"/>
                </a:lnTo>
                <a:lnTo>
                  <a:pt x="363" y="235"/>
                </a:lnTo>
                <a:lnTo>
                  <a:pt x="363" y="236"/>
                </a:lnTo>
                <a:lnTo>
                  <a:pt x="363" y="237"/>
                </a:lnTo>
                <a:lnTo>
                  <a:pt x="363" y="238"/>
                </a:lnTo>
                <a:lnTo>
                  <a:pt x="363" y="239"/>
                </a:lnTo>
                <a:lnTo>
                  <a:pt x="363" y="241"/>
                </a:lnTo>
                <a:lnTo>
                  <a:pt x="362" y="241"/>
                </a:lnTo>
                <a:lnTo>
                  <a:pt x="363" y="242"/>
                </a:lnTo>
                <a:lnTo>
                  <a:pt x="362" y="243"/>
                </a:lnTo>
                <a:lnTo>
                  <a:pt x="362" y="244"/>
                </a:lnTo>
                <a:lnTo>
                  <a:pt x="361" y="245"/>
                </a:lnTo>
                <a:lnTo>
                  <a:pt x="361" y="246"/>
                </a:lnTo>
                <a:lnTo>
                  <a:pt x="360" y="247"/>
                </a:lnTo>
                <a:lnTo>
                  <a:pt x="361" y="248"/>
                </a:lnTo>
                <a:lnTo>
                  <a:pt x="361" y="249"/>
                </a:lnTo>
                <a:lnTo>
                  <a:pt x="362" y="250"/>
                </a:lnTo>
                <a:lnTo>
                  <a:pt x="363" y="250"/>
                </a:lnTo>
                <a:lnTo>
                  <a:pt x="364" y="250"/>
                </a:lnTo>
                <a:lnTo>
                  <a:pt x="365" y="250"/>
                </a:lnTo>
                <a:lnTo>
                  <a:pt x="366" y="250"/>
                </a:lnTo>
                <a:lnTo>
                  <a:pt x="366" y="251"/>
                </a:lnTo>
                <a:lnTo>
                  <a:pt x="367" y="250"/>
                </a:lnTo>
                <a:lnTo>
                  <a:pt x="368" y="249"/>
                </a:lnTo>
                <a:lnTo>
                  <a:pt x="368" y="250"/>
                </a:lnTo>
                <a:lnTo>
                  <a:pt x="368" y="252"/>
                </a:lnTo>
                <a:lnTo>
                  <a:pt x="368" y="253"/>
                </a:lnTo>
                <a:lnTo>
                  <a:pt x="367" y="253"/>
                </a:lnTo>
                <a:lnTo>
                  <a:pt x="366" y="25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6" name="Freeform 259"/>
          <p:cNvSpPr>
            <a:spLocks/>
          </p:cNvSpPr>
          <p:nvPr/>
        </p:nvSpPr>
        <p:spPr bwMode="auto">
          <a:xfrm>
            <a:off x="4757738" y="1730375"/>
            <a:ext cx="606425" cy="588963"/>
          </a:xfrm>
          <a:custGeom>
            <a:avLst/>
            <a:gdLst>
              <a:gd name="T0" fmla="*/ 2147483647 w 382"/>
              <a:gd name="T1" fmla="*/ 2147483647 h 371"/>
              <a:gd name="T2" fmla="*/ 2147483647 w 382"/>
              <a:gd name="T3" fmla="*/ 2147483647 h 371"/>
              <a:gd name="T4" fmla="*/ 2147483647 w 382"/>
              <a:gd name="T5" fmla="*/ 2147483647 h 371"/>
              <a:gd name="T6" fmla="*/ 2147483647 w 382"/>
              <a:gd name="T7" fmla="*/ 2147483647 h 371"/>
              <a:gd name="T8" fmla="*/ 2147483647 w 382"/>
              <a:gd name="T9" fmla="*/ 2147483647 h 371"/>
              <a:gd name="T10" fmla="*/ 2147483647 w 382"/>
              <a:gd name="T11" fmla="*/ 2147483647 h 371"/>
              <a:gd name="T12" fmla="*/ 2147483647 w 382"/>
              <a:gd name="T13" fmla="*/ 2147483647 h 371"/>
              <a:gd name="T14" fmla="*/ 2147483647 w 382"/>
              <a:gd name="T15" fmla="*/ 2147483647 h 371"/>
              <a:gd name="T16" fmla="*/ 2147483647 w 382"/>
              <a:gd name="T17" fmla="*/ 2147483647 h 371"/>
              <a:gd name="T18" fmla="*/ 2147483647 w 382"/>
              <a:gd name="T19" fmla="*/ 2147483647 h 371"/>
              <a:gd name="T20" fmla="*/ 2147483647 w 382"/>
              <a:gd name="T21" fmla="*/ 2147483647 h 371"/>
              <a:gd name="T22" fmla="*/ 2147483647 w 382"/>
              <a:gd name="T23" fmla="*/ 2147483647 h 371"/>
              <a:gd name="T24" fmla="*/ 2147483647 w 382"/>
              <a:gd name="T25" fmla="*/ 2147483647 h 371"/>
              <a:gd name="T26" fmla="*/ 2147483647 w 382"/>
              <a:gd name="T27" fmla="*/ 2147483647 h 371"/>
              <a:gd name="T28" fmla="*/ 2147483647 w 382"/>
              <a:gd name="T29" fmla="*/ 2147483647 h 371"/>
              <a:gd name="T30" fmla="*/ 2147483647 w 382"/>
              <a:gd name="T31" fmla="*/ 2147483647 h 371"/>
              <a:gd name="T32" fmla="*/ 2147483647 w 382"/>
              <a:gd name="T33" fmla="*/ 2147483647 h 371"/>
              <a:gd name="T34" fmla="*/ 2147483647 w 382"/>
              <a:gd name="T35" fmla="*/ 2147483647 h 371"/>
              <a:gd name="T36" fmla="*/ 2147483647 w 382"/>
              <a:gd name="T37" fmla="*/ 2147483647 h 371"/>
              <a:gd name="T38" fmla="*/ 2147483647 w 382"/>
              <a:gd name="T39" fmla="*/ 2147483647 h 371"/>
              <a:gd name="T40" fmla="*/ 2147483647 w 382"/>
              <a:gd name="T41" fmla="*/ 2147483647 h 371"/>
              <a:gd name="T42" fmla="*/ 2147483647 w 382"/>
              <a:gd name="T43" fmla="*/ 2147483647 h 371"/>
              <a:gd name="T44" fmla="*/ 2147483647 w 382"/>
              <a:gd name="T45" fmla="*/ 2147483647 h 371"/>
              <a:gd name="T46" fmla="*/ 2147483647 w 382"/>
              <a:gd name="T47" fmla="*/ 2147483647 h 371"/>
              <a:gd name="T48" fmla="*/ 2147483647 w 382"/>
              <a:gd name="T49" fmla="*/ 2147483647 h 371"/>
              <a:gd name="T50" fmla="*/ 2147483647 w 382"/>
              <a:gd name="T51" fmla="*/ 2147483647 h 371"/>
              <a:gd name="T52" fmla="*/ 2147483647 w 382"/>
              <a:gd name="T53" fmla="*/ 2147483647 h 371"/>
              <a:gd name="T54" fmla="*/ 2147483647 w 382"/>
              <a:gd name="T55" fmla="*/ 2147483647 h 371"/>
              <a:gd name="T56" fmla="*/ 2147483647 w 382"/>
              <a:gd name="T57" fmla="*/ 2147483647 h 371"/>
              <a:gd name="T58" fmla="*/ 2147483647 w 382"/>
              <a:gd name="T59" fmla="*/ 2147483647 h 371"/>
              <a:gd name="T60" fmla="*/ 2147483647 w 382"/>
              <a:gd name="T61" fmla="*/ 2147483647 h 371"/>
              <a:gd name="T62" fmla="*/ 2147483647 w 382"/>
              <a:gd name="T63" fmla="*/ 2147483647 h 371"/>
              <a:gd name="T64" fmla="*/ 2147483647 w 382"/>
              <a:gd name="T65" fmla="*/ 2147483647 h 371"/>
              <a:gd name="T66" fmla="*/ 2147483647 w 382"/>
              <a:gd name="T67" fmla="*/ 2147483647 h 371"/>
              <a:gd name="T68" fmla="*/ 2147483647 w 382"/>
              <a:gd name="T69" fmla="*/ 2147483647 h 371"/>
              <a:gd name="T70" fmla="*/ 2147483647 w 382"/>
              <a:gd name="T71" fmla="*/ 2147483647 h 371"/>
              <a:gd name="T72" fmla="*/ 2147483647 w 382"/>
              <a:gd name="T73" fmla="*/ 2147483647 h 371"/>
              <a:gd name="T74" fmla="*/ 2147483647 w 382"/>
              <a:gd name="T75" fmla="*/ 2147483647 h 371"/>
              <a:gd name="T76" fmla="*/ 2147483647 w 382"/>
              <a:gd name="T77" fmla="*/ 2147483647 h 371"/>
              <a:gd name="T78" fmla="*/ 2147483647 w 382"/>
              <a:gd name="T79" fmla="*/ 2147483647 h 371"/>
              <a:gd name="T80" fmla="*/ 2147483647 w 382"/>
              <a:gd name="T81" fmla="*/ 2147483647 h 371"/>
              <a:gd name="T82" fmla="*/ 2147483647 w 382"/>
              <a:gd name="T83" fmla="*/ 2147483647 h 371"/>
              <a:gd name="T84" fmla="*/ 2147483647 w 382"/>
              <a:gd name="T85" fmla="*/ 2147483647 h 371"/>
              <a:gd name="T86" fmla="*/ 2147483647 w 382"/>
              <a:gd name="T87" fmla="*/ 2147483647 h 371"/>
              <a:gd name="T88" fmla="*/ 2147483647 w 382"/>
              <a:gd name="T89" fmla="*/ 2147483647 h 371"/>
              <a:gd name="T90" fmla="*/ 2147483647 w 382"/>
              <a:gd name="T91" fmla="*/ 2147483647 h 371"/>
              <a:gd name="T92" fmla="*/ 2147483647 w 382"/>
              <a:gd name="T93" fmla="*/ 2147483647 h 371"/>
              <a:gd name="T94" fmla="*/ 2147483647 w 382"/>
              <a:gd name="T95" fmla="*/ 2147483647 h 371"/>
              <a:gd name="T96" fmla="*/ 2147483647 w 382"/>
              <a:gd name="T97" fmla="*/ 2147483647 h 371"/>
              <a:gd name="T98" fmla="*/ 2147483647 w 382"/>
              <a:gd name="T99" fmla="*/ 2147483647 h 371"/>
              <a:gd name="T100" fmla="*/ 2147483647 w 382"/>
              <a:gd name="T101" fmla="*/ 2147483647 h 371"/>
              <a:gd name="T102" fmla="*/ 2147483647 w 382"/>
              <a:gd name="T103" fmla="*/ 2147483647 h 371"/>
              <a:gd name="T104" fmla="*/ 2147483647 w 382"/>
              <a:gd name="T105" fmla="*/ 2147483647 h 371"/>
              <a:gd name="T106" fmla="*/ 2147483647 w 382"/>
              <a:gd name="T107" fmla="*/ 2147483647 h 371"/>
              <a:gd name="T108" fmla="*/ 2147483647 w 382"/>
              <a:gd name="T109" fmla="*/ 2147483647 h 371"/>
              <a:gd name="T110" fmla="*/ 2147483647 w 382"/>
              <a:gd name="T111" fmla="*/ 2147483647 h 371"/>
              <a:gd name="T112" fmla="*/ 2147483647 w 382"/>
              <a:gd name="T113" fmla="*/ 2147483647 h 371"/>
              <a:gd name="T114" fmla="*/ 2147483647 w 382"/>
              <a:gd name="T115" fmla="*/ 2147483647 h 371"/>
              <a:gd name="T116" fmla="*/ 2147483647 w 382"/>
              <a:gd name="T117" fmla="*/ 2147483647 h 3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2"/>
              <a:gd name="T178" fmla="*/ 0 h 371"/>
              <a:gd name="T179" fmla="*/ 382 w 382"/>
              <a:gd name="T180" fmla="*/ 371 h 3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2" h="371">
                <a:moveTo>
                  <a:pt x="325" y="123"/>
                </a:moveTo>
                <a:lnTo>
                  <a:pt x="325" y="124"/>
                </a:lnTo>
                <a:lnTo>
                  <a:pt x="324" y="124"/>
                </a:lnTo>
                <a:lnTo>
                  <a:pt x="324" y="125"/>
                </a:lnTo>
                <a:lnTo>
                  <a:pt x="324" y="126"/>
                </a:lnTo>
                <a:lnTo>
                  <a:pt x="324" y="127"/>
                </a:lnTo>
                <a:lnTo>
                  <a:pt x="326" y="127"/>
                </a:lnTo>
                <a:lnTo>
                  <a:pt x="327" y="128"/>
                </a:lnTo>
                <a:lnTo>
                  <a:pt x="328" y="128"/>
                </a:lnTo>
                <a:lnTo>
                  <a:pt x="329" y="129"/>
                </a:lnTo>
                <a:lnTo>
                  <a:pt x="330" y="130"/>
                </a:lnTo>
                <a:lnTo>
                  <a:pt x="332" y="129"/>
                </a:lnTo>
                <a:lnTo>
                  <a:pt x="333" y="129"/>
                </a:lnTo>
                <a:lnTo>
                  <a:pt x="334" y="130"/>
                </a:lnTo>
                <a:lnTo>
                  <a:pt x="334" y="129"/>
                </a:lnTo>
                <a:lnTo>
                  <a:pt x="335" y="130"/>
                </a:lnTo>
                <a:lnTo>
                  <a:pt x="336" y="130"/>
                </a:lnTo>
                <a:lnTo>
                  <a:pt x="336" y="131"/>
                </a:lnTo>
                <a:lnTo>
                  <a:pt x="336" y="132"/>
                </a:lnTo>
                <a:lnTo>
                  <a:pt x="337" y="133"/>
                </a:lnTo>
                <a:lnTo>
                  <a:pt x="338" y="133"/>
                </a:lnTo>
                <a:lnTo>
                  <a:pt x="339" y="133"/>
                </a:lnTo>
                <a:lnTo>
                  <a:pt x="339" y="135"/>
                </a:lnTo>
                <a:lnTo>
                  <a:pt x="339" y="136"/>
                </a:lnTo>
                <a:lnTo>
                  <a:pt x="340" y="137"/>
                </a:lnTo>
                <a:lnTo>
                  <a:pt x="342" y="137"/>
                </a:lnTo>
                <a:lnTo>
                  <a:pt x="342" y="139"/>
                </a:lnTo>
                <a:lnTo>
                  <a:pt x="343" y="140"/>
                </a:lnTo>
                <a:lnTo>
                  <a:pt x="343" y="141"/>
                </a:lnTo>
                <a:lnTo>
                  <a:pt x="344" y="142"/>
                </a:lnTo>
                <a:lnTo>
                  <a:pt x="345" y="142"/>
                </a:lnTo>
                <a:lnTo>
                  <a:pt x="345" y="143"/>
                </a:lnTo>
                <a:lnTo>
                  <a:pt x="346" y="143"/>
                </a:lnTo>
                <a:lnTo>
                  <a:pt x="346" y="144"/>
                </a:lnTo>
                <a:lnTo>
                  <a:pt x="347" y="144"/>
                </a:lnTo>
                <a:lnTo>
                  <a:pt x="346" y="145"/>
                </a:lnTo>
                <a:lnTo>
                  <a:pt x="347" y="146"/>
                </a:lnTo>
                <a:lnTo>
                  <a:pt x="348" y="145"/>
                </a:lnTo>
                <a:lnTo>
                  <a:pt x="348" y="146"/>
                </a:lnTo>
                <a:lnTo>
                  <a:pt x="348" y="145"/>
                </a:lnTo>
                <a:lnTo>
                  <a:pt x="348" y="144"/>
                </a:lnTo>
                <a:lnTo>
                  <a:pt x="350" y="144"/>
                </a:lnTo>
                <a:lnTo>
                  <a:pt x="350" y="145"/>
                </a:lnTo>
                <a:lnTo>
                  <a:pt x="350" y="146"/>
                </a:lnTo>
                <a:lnTo>
                  <a:pt x="350" y="147"/>
                </a:lnTo>
                <a:lnTo>
                  <a:pt x="350" y="148"/>
                </a:lnTo>
                <a:lnTo>
                  <a:pt x="350" y="149"/>
                </a:lnTo>
                <a:lnTo>
                  <a:pt x="351" y="149"/>
                </a:lnTo>
                <a:lnTo>
                  <a:pt x="351" y="148"/>
                </a:lnTo>
                <a:lnTo>
                  <a:pt x="352" y="148"/>
                </a:lnTo>
                <a:lnTo>
                  <a:pt x="353" y="149"/>
                </a:lnTo>
                <a:lnTo>
                  <a:pt x="353" y="150"/>
                </a:lnTo>
                <a:lnTo>
                  <a:pt x="354" y="152"/>
                </a:lnTo>
                <a:lnTo>
                  <a:pt x="353" y="153"/>
                </a:lnTo>
                <a:lnTo>
                  <a:pt x="354" y="153"/>
                </a:lnTo>
                <a:lnTo>
                  <a:pt x="355" y="153"/>
                </a:lnTo>
                <a:lnTo>
                  <a:pt x="356" y="154"/>
                </a:lnTo>
                <a:lnTo>
                  <a:pt x="357" y="154"/>
                </a:lnTo>
                <a:lnTo>
                  <a:pt x="357" y="155"/>
                </a:lnTo>
                <a:lnTo>
                  <a:pt x="359" y="155"/>
                </a:lnTo>
                <a:lnTo>
                  <a:pt x="360" y="155"/>
                </a:lnTo>
                <a:lnTo>
                  <a:pt x="361" y="156"/>
                </a:lnTo>
                <a:lnTo>
                  <a:pt x="362" y="156"/>
                </a:lnTo>
                <a:lnTo>
                  <a:pt x="362" y="157"/>
                </a:lnTo>
                <a:lnTo>
                  <a:pt x="363" y="157"/>
                </a:lnTo>
                <a:lnTo>
                  <a:pt x="364" y="156"/>
                </a:lnTo>
                <a:lnTo>
                  <a:pt x="365" y="157"/>
                </a:lnTo>
                <a:lnTo>
                  <a:pt x="366" y="157"/>
                </a:lnTo>
                <a:lnTo>
                  <a:pt x="367" y="157"/>
                </a:lnTo>
                <a:lnTo>
                  <a:pt x="368" y="158"/>
                </a:lnTo>
                <a:lnTo>
                  <a:pt x="369" y="158"/>
                </a:lnTo>
                <a:lnTo>
                  <a:pt x="370" y="158"/>
                </a:lnTo>
                <a:lnTo>
                  <a:pt x="370" y="159"/>
                </a:lnTo>
                <a:lnTo>
                  <a:pt x="372" y="158"/>
                </a:lnTo>
                <a:lnTo>
                  <a:pt x="373" y="159"/>
                </a:lnTo>
                <a:lnTo>
                  <a:pt x="374" y="159"/>
                </a:lnTo>
                <a:lnTo>
                  <a:pt x="375" y="160"/>
                </a:lnTo>
                <a:lnTo>
                  <a:pt x="376" y="159"/>
                </a:lnTo>
                <a:lnTo>
                  <a:pt x="379" y="159"/>
                </a:lnTo>
                <a:lnTo>
                  <a:pt x="379" y="160"/>
                </a:lnTo>
                <a:lnTo>
                  <a:pt x="379" y="161"/>
                </a:lnTo>
                <a:lnTo>
                  <a:pt x="379" y="162"/>
                </a:lnTo>
                <a:lnTo>
                  <a:pt x="381" y="162"/>
                </a:lnTo>
                <a:lnTo>
                  <a:pt x="382" y="163"/>
                </a:lnTo>
                <a:lnTo>
                  <a:pt x="380" y="164"/>
                </a:lnTo>
                <a:lnTo>
                  <a:pt x="380" y="165"/>
                </a:lnTo>
                <a:lnTo>
                  <a:pt x="379" y="165"/>
                </a:lnTo>
                <a:lnTo>
                  <a:pt x="381" y="166"/>
                </a:lnTo>
                <a:lnTo>
                  <a:pt x="381" y="237"/>
                </a:lnTo>
                <a:lnTo>
                  <a:pt x="360" y="237"/>
                </a:lnTo>
                <a:lnTo>
                  <a:pt x="343" y="237"/>
                </a:lnTo>
                <a:lnTo>
                  <a:pt x="300" y="237"/>
                </a:lnTo>
                <a:lnTo>
                  <a:pt x="299" y="239"/>
                </a:lnTo>
                <a:lnTo>
                  <a:pt x="298" y="243"/>
                </a:lnTo>
                <a:lnTo>
                  <a:pt x="297" y="244"/>
                </a:lnTo>
                <a:lnTo>
                  <a:pt x="296" y="245"/>
                </a:lnTo>
                <a:lnTo>
                  <a:pt x="294" y="246"/>
                </a:lnTo>
                <a:lnTo>
                  <a:pt x="293" y="248"/>
                </a:lnTo>
                <a:lnTo>
                  <a:pt x="293" y="249"/>
                </a:lnTo>
                <a:lnTo>
                  <a:pt x="293" y="250"/>
                </a:lnTo>
                <a:lnTo>
                  <a:pt x="293" y="251"/>
                </a:lnTo>
                <a:lnTo>
                  <a:pt x="293" y="252"/>
                </a:lnTo>
                <a:lnTo>
                  <a:pt x="293" y="253"/>
                </a:lnTo>
                <a:lnTo>
                  <a:pt x="291" y="254"/>
                </a:lnTo>
                <a:lnTo>
                  <a:pt x="290" y="256"/>
                </a:lnTo>
                <a:lnTo>
                  <a:pt x="288" y="258"/>
                </a:lnTo>
                <a:lnTo>
                  <a:pt x="288" y="260"/>
                </a:lnTo>
                <a:lnTo>
                  <a:pt x="287" y="262"/>
                </a:lnTo>
                <a:lnTo>
                  <a:pt x="286" y="263"/>
                </a:lnTo>
                <a:lnTo>
                  <a:pt x="287" y="264"/>
                </a:lnTo>
                <a:lnTo>
                  <a:pt x="286" y="265"/>
                </a:lnTo>
                <a:lnTo>
                  <a:pt x="287" y="266"/>
                </a:lnTo>
                <a:lnTo>
                  <a:pt x="286" y="266"/>
                </a:lnTo>
                <a:lnTo>
                  <a:pt x="284" y="268"/>
                </a:lnTo>
                <a:lnTo>
                  <a:pt x="284" y="269"/>
                </a:lnTo>
                <a:lnTo>
                  <a:pt x="284" y="268"/>
                </a:lnTo>
                <a:lnTo>
                  <a:pt x="284" y="269"/>
                </a:lnTo>
                <a:lnTo>
                  <a:pt x="283" y="270"/>
                </a:lnTo>
                <a:lnTo>
                  <a:pt x="282" y="271"/>
                </a:lnTo>
                <a:lnTo>
                  <a:pt x="281" y="270"/>
                </a:lnTo>
                <a:lnTo>
                  <a:pt x="281" y="271"/>
                </a:lnTo>
                <a:lnTo>
                  <a:pt x="281" y="272"/>
                </a:lnTo>
                <a:lnTo>
                  <a:pt x="281" y="274"/>
                </a:lnTo>
                <a:lnTo>
                  <a:pt x="281" y="275"/>
                </a:lnTo>
                <a:lnTo>
                  <a:pt x="281" y="277"/>
                </a:lnTo>
                <a:lnTo>
                  <a:pt x="281" y="278"/>
                </a:lnTo>
                <a:lnTo>
                  <a:pt x="281" y="279"/>
                </a:lnTo>
                <a:lnTo>
                  <a:pt x="280" y="279"/>
                </a:lnTo>
                <a:lnTo>
                  <a:pt x="279" y="280"/>
                </a:lnTo>
                <a:lnTo>
                  <a:pt x="280" y="282"/>
                </a:lnTo>
                <a:lnTo>
                  <a:pt x="279" y="282"/>
                </a:lnTo>
                <a:lnTo>
                  <a:pt x="279" y="283"/>
                </a:lnTo>
                <a:lnTo>
                  <a:pt x="278" y="284"/>
                </a:lnTo>
                <a:lnTo>
                  <a:pt x="278" y="285"/>
                </a:lnTo>
                <a:lnTo>
                  <a:pt x="278" y="286"/>
                </a:lnTo>
                <a:lnTo>
                  <a:pt x="278" y="287"/>
                </a:lnTo>
                <a:lnTo>
                  <a:pt x="278" y="288"/>
                </a:lnTo>
                <a:lnTo>
                  <a:pt x="275" y="290"/>
                </a:lnTo>
                <a:lnTo>
                  <a:pt x="275" y="291"/>
                </a:lnTo>
                <a:lnTo>
                  <a:pt x="275" y="292"/>
                </a:lnTo>
                <a:lnTo>
                  <a:pt x="274" y="293"/>
                </a:lnTo>
                <a:lnTo>
                  <a:pt x="274" y="295"/>
                </a:lnTo>
                <a:lnTo>
                  <a:pt x="274" y="296"/>
                </a:lnTo>
                <a:lnTo>
                  <a:pt x="275" y="296"/>
                </a:lnTo>
                <a:lnTo>
                  <a:pt x="275" y="298"/>
                </a:lnTo>
                <a:lnTo>
                  <a:pt x="276" y="298"/>
                </a:lnTo>
                <a:lnTo>
                  <a:pt x="276" y="299"/>
                </a:lnTo>
                <a:lnTo>
                  <a:pt x="277" y="300"/>
                </a:lnTo>
                <a:lnTo>
                  <a:pt x="278" y="301"/>
                </a:lnTo>
                <a:lnTo>
                  <a:pt x="279" y="302"/>
                </a:lnTo>
                <a:lnTo>
                  <a:pt x="280" y="302"/>
                </a:lnTo>
                <a:lnTo>
                  <a:pt x="280" y="304"/>
                </a:lnTo>
                <a:lnTo>
                  <a:pt x="281" y="305"/>
                </a:lnTo>
                <a:lnTo>
                  <a:pt x="281" y="306"/>
                </a:lnTo>
                <a:lnTo>
                  <a:pt x="281" y="308"/>
                </a:lnTo>
                <a:lnTo>
                  <a:pt x="280" y="308"/>
                </a:lnTo>
                <a:lnTo>
                  <a:pt x="278" y="310"/>
                </a:lnTo>
                <a:lnTo>
                  <a:pt x="277" y="310"/>
                </a:lnTo>
                <a:lnTo>
                  <a:pt x="275" y="310"/>
                </a:lnTo>
                <a:lnTo>
                  <a:pt x="275" y="311"/>
                </a:lnTo>
                <a:lnTo>
                  <a:pt x="274" y="311"/>
                </a:lnTo>
                <a:lnTo>
                  <a:pt x="272" y="311"/>
                </a:lnTo>
                <a:lnTo>
                  <a:pt x="272" y="312"/>
                </a:lnTo>
                <a:lnTo>
                  <a:pt x="270" y="312"/>
                </a:lnTo>
                <a:lnTo>
                  <a:pt x="270" y="311"/>
                </a:lnTo>
                <a:lnTo>
                  <a:pt x="268" y="312"/>
                </a:lnTo>
                <a:lnTo>
                  <a:pt x="267" y="313"/>
                </a:lnTo>
                <a:lnTo>
                  <a:pt x="267" y="314"/>
                </a:lnTo>
                <a:lnTo>
                  <a:pt x="267" y="315"/>
                </a:lnTo>
                <a:lnTo>
                  <a:pt x="267" y="316"/>
                </a:lnTo>
                <a:lnTo>
                  <a:pt x="267" y="315"/>
                </a:lnTo>
                <a:lnTo>
                  <a:pt x="265" y="317"/>
                </a:lnTo>
                <a:lnTo>
                  <a:pt x="267" y="317"/>
                </a:lnTo>
                <a:lnTo>
                  <a:pt x="267" y="318"/>
                </a:lnTo>
                <a:lnTo>
                  <a:pt x="264" y="320"/>
                </a:lnTo>
                <a:lnTo>
                  <a:pt x="264" y="319"/>
                </a:lnTo>
                <a:lnTo>
                  <a:pt x="263" y="319"/>
                </a:lnTo>
                <a:lnTo>
                  <a:pt x="263" y="318"/>
                </a:lnTo>
                <a:lnTo>
                  <a:pt x="261" y="318"/>
                </a:lnTo>
                <a:lnTo>
                  <a:pt x="260" y="319"/>
                </a:lnTo>
                <a:lnTo>
                  <a:pt x="259" y="319"/>
                </a:lnTo>
                <a:lnTo>
                  <a:pt x="258" y="318"/>
                </a:lnTo>
                <a:lnTo>
                  <a:pt x="258" y="319"/>
                </a:lnTo>
                <a:lnTo>
                  <a:pt x="257" y="320"/>
                </a:lnTo>
                <a:lnTo>
                  <a:pt x="256" y="320"/>
                </a:lnTo>
                <a:lnTo>
                  <a:pt x="255" y="321"/>
                </a:lnTo>
                <a:lnTo>
                  <a:pt x="255" y="320"/>
                </a:lnTo>
                <a:lnTo>
                  <a:pt x="255" y="319"/>
                </a:lnTo>
                <a:lnTo>
                  <a:pt x="252" y="319"/>
                </a:lnTo>
                <a:lnTo>
                  <a:pt x="250" y="318"/>
                </a:lnTo>
                <a:lnTo>
                  <a:pt x="249" y="318"/>
                </a:lnTo>
                <a:lnTo>
                  <a:pt x="249" y="317"/>
                </a:lnTo>
                <a:lnTo>
                  <a:pt x="249" y="316"/>
                </a:lnTo>
                <a:lnTo>
                  <a:pt x="249" y="315"/>
                </a:lnTo>
                <a:lnTo>
                  <a:pt x="249" y="314"/>
                </a:lnTo>
                <a:lnTo>
                  <a:pt x="247" y="314"/>
                </a:lnTo>
                <a:lnTo>
                  <a:pt x="247" y="313"/>
                </a:lnTo>
                <a:lnTo>
                  <a:pt x="248" y="312"/>
                </a:lnTo>
                <a:lnTo>
                  <a:pt x="248" y="311"/>
                </a:lnTo>
                <a:lnTo>
                  <a:pt x="247" y="311"/>
                </a:lnTo>
                <a:lnTo>
                  <a:pt x="246" y="310"/>
                </a:lnTo>
                <a:lnTo>
                  <a:pt x="246" y="309"/>
                </a:lnTo>
                <a:lnTo>
                  <a:pt x="246" y="307"/>
                </a:lnTo>
                <a:lnTo>
                  <a:pt x="244" y="306"/>
                </a:lnTo>
                <a:lnTo>
                  <a:pt x="242" y="306"/>
                </a:lnTo>
                <a:lnTo>
                  <a:pt x="242" y="305"/>
                </a:lnTo>
                <a:lnTo>
                  <a:pt x="242" y="304"/>
                </a:lnTo>
                <a:lnTo>
                  <a:pt x="242" y="303"/>
                </a:lnTo>
                <a:lnTo>
                  <a:pt x="241" y="303"/>
                </a:lnTo>
                <a:lnTo>
                  <a:pt x="241" y="302"/>
                </a:lnTo>
                <a:lnTo>
                  <a:pt x="240" y="303"/>
                </a:lnTo>
                <a:lnTo>
                  <a:pt x="238" y="301"/>
                </a:lnTo>
                <a:lnTo>
                  <a:pt x="238" y="300"/>
                </a:lnTo>
                <a:lnTo>
                  <a:pt x="238" y="298"/>
                </a:lnTo>
                <a:lnTo>
                  <a:pt x="237" y="296"/>
                </a:lnTo>
                <a:lnTo>
                  <a:pt x="236" y="296"/>
                </a:lnTo>
                <a:lnTo>
                  <a:pt x="235" y="296"/>
                </a:lnTo>
                <a:lnTo>
                  <a:pt x="234" y="296"/>
                </a:lnTo>
                <a:lnTo>
                  <a:pt x="233" y="297"/>
                </a:lnTo>
                <a:lnTo>
                  <a:pt x="231" y="296"/>
                </a:lnTo>
                <a:lnTo>
                  <a:pt x="229" y="295"/>
                </a:lnTo>
                <a:lnTo>
                  <a:pt x="228" y="295"/>
                </a:lnTo>
                <a:lnTo>
                  <a:pt x="227" y="295"/>
                </a:lnTo>
                <a:lnTo>
                  <a:pt x="226" y="293"/>
                </a:lnTo>
                <a:lnTo>
                  <a:pt x="225" y="292"/>
                </a:lnTo>
                <a:lnTo>
                  <a:pt x="224" y="292"/>
                </a:lnTo>
                <a:lnTo>
                  <a:pt x="223" y="292"/>
                </a:lnTo>
                <a:lnTo>
                  <a:pt x="222" y="292"/>
                </a:lnTo>
                <a:lnTo>
                  <a:pt x="220" y="292"/>
                </a:lnTo>
                <a:lnTo>
                  <a:pt x="220" y="293"/>
                </a:lnTo>
                <a:lnTo>
                  <a:pt x="219" y="292"/>
                </a:lnTo>
                <a:lnTo>
                  <a:pt x="217" y="292"/>
                </a:lnTo>
                <a:lnTo>
                  <a:pt x="216" y="292"/>
                </a:lnTo>
                <a:lnTo>
                  <a:pt x="215" y="292"/>
                </a:lnTo>
                <a:lnTo>
                  <a:pt x="215" y="294"/>
                </a:lnTo>
                <a:lnTo>
                  <a:pt x="216" y="295"/>
                </a:lnTo>
                <a:lnTo>
                  <a:pt x="215" y="295"/>
                </a:lnTo>
                <a:lnTo>
                  <a:pt x="215" y="296"/>
                </a:lnTo>
                <a:lnTo>
                  <a:pt x="215" y="297"/>
                </a:lnTo>
                <a:lnTo>
                  <a:pt x="212" y="298"/>
                </a:lnTo>
                <a:lnTo>
                  <a:pt x="211" y="298"/>
                </a:lnTo>
                <a:lnTo>
                  <a:pt x="210" y="298"/>
                </a:lnTo>
                <a:lnTo>
                  <a:pt x="208" y="299"/>
                </a:lnTo>
                <a:lnTo>
                  <a:pt x="206" y="299"/>
                </a:lnTo>
                <a:lnTo>
                  <a:pt x="205" y="300"/>
                </a:lnTo>
                <a:lnTo>
                  <a:pt x="203" y="301"/>
                </a:lnTo>
                <a:lnTo>
                  <a:pt x="202" y="301"/>
                </a:lnTo>
                <a:lnTo>
                  <a:pt x="200" y="302"/>
                </a:lnTo>
                <a:lnTo>
                  <a:pt x="201" y="303"/>
                </a:lnTo>
                <a:lnTo>
                  <a:pt x="200" y="304"/>
                </a:lnTo>
                <a:lnTo>
                  <a:pt x="199" y="304"/>
                </a:lnTo>
                <a:lnTo>
                  <a:pt x="198" y="304"/>
                </a:lnTo>
                <a:lnTo>
                  <a:pt x="197" y="305"/>
                </a:lnTo>
                <a:lnTo>
                  <a:pt x="197" y="307"/>
                </a:lnTo>
                <a:lnTo>
                  <a:pt x="197" y="308"/>
                </a:lnTo>
                <a:lnTo>
                  <a:pt x="194" y="310"/>
                </a:lnTo>
                <a:lnTo>
                  <a:pt x="193" y="311"/>
                </a:lnTo>
                <a:lnTo>
                  <a:pt x="192" y="313"/>
                </a:lnTo>
                <a:lnTo>
                  <a:pt x="192" y="314"/>
                </a:lnTo>
                <a:lnTo>
                  <a:pt x="192" y="317"/>
                </a:lnTo>
                <a:lnTo>
                  <a:pt x="192" y="318"/>
                </a:lnTo>
                <a:lnTo>
                  <a:pt x="192" y="319"/>
                </a:lnTo>
                <a:lnTo>
                  <a:pt x="192" y="321"/>
                </a:lnTo>
                <a:lnTo>
                  <a:pt x="190" y="322"/>
                </a:lnTo>
                <a:lnTo>
                  <a:pt x="190" y="324"/>
                </a:lnTo>
                <a:lnTo>
                  <a:pt x="189" y="324"/>
                </a:lnTo>
                <a:lnTo>
                  <a:pt x="190" y="325"/>
                </a:lnTo>
                <a:lnTo>
                  <a:pt x="190" y="327"/>
                </a:lnTo>
                <a:lnTo>
                  <a:pt x="192" y="327"/>
                </a:lnTo>
                <a:lnTo>
                  <a:pt x="192" y="329"/>
                </a:lnTo>
                <a:lnTo>
                  <a:pt x="192" y="330"/>
                </a:lnTo>
                <a:lnTo>
                  <a:pt x="192" y="331"/>
                </a:lnTo>
                <a:lnTo>
                  <a:pt x="192" y="334"/>
                </a:lnTo>
                <a:lnTo>
                  <a:pt x="191" y="334"/>
                </a:lnTo>
                <a:lnTo>
                  <a:pt x="190" y="334"/>
                </a:lnTo>
                <a:lnTo>
                  <a:pt x="190" y="335"/>
                </a:lnTo>
                <a:lnTo>
                  <a:pt x="191" y="336"/>
                </a:lnTo>
                <a:lnTo>
                  <a:pt x="190" y="337"/>
                </a:lnTo>
                <a:lnTo>
                  <a:pt x="191" y="337"/>
                </a:lnTo>
                <a:lnTo>
                  <a:pt x="191" y="338"/>
                </a:lnTo>
                <a:lnTo>
                  <a:pt x="191" y="339"/>
                </a:lnTo>
                <a:lnTo>
                  <a:pt x="190" y="340"/>
                </a:lnTo>
                <a:lnTo>
                  <a:pt x="191" y="342"/>
                </a:lnTo>
                <a:lnTo>
                  <a:pt x="190" y="343"/>
                </a:lnTo>
                <a:lnTo>
                  <a:pt x="189" y="343"/>
                </a:lnTo>
                <a:lnTo>
                  <a:pt x="189" y="345"/>
                </a:lnTo>
                <a:lnTo>
                  <a:pt x="188" y="347"/>
                </a:lnTo>
                <a:lnTo>
                  <a:pt x="188" y="349"/>
                </a:lnTo>
                <a:lnTo>
                  <a:pt x="186" y="350"/>
                </a:lnTo>
                <a:lnTo>
                  <a:pt x="188" y="351"/>
                </a:lnTo>
                <a:lnTo>
                  <a:pt x="189" y="353"/>
                </a:lnTo>
                <a:lnTo>
                  <a:pt x="190" y="354"/>
                </a:lnTo>
                <a:lnTo>
                  <a:pt x="189" y="355"/>
                </a:lnTo>
                <a:lnTo>
                  <a:pt x="189" y="356"/>
                </a:lnTo>
                <a:lnTo>
                  <a:pt x="187" y="357"/>
                </a:lnTo>
                <a:lnTo>
                  <a:pt x="188" y="358"/>
                </a:lnTo>
                <a:lnTo>
                  <a:pt x="190" y="359"/>
                </a:lnTo>
                <a:lnTo>
                  <a:pt x="191" y="360"/>
                </a:lnTo>
                <a:lnTo>
                  <a:pt x="192" y="360"/>
                </a:lnTo>
                <a:lnTo>
                  <a:pt x="193" y="360"/>
                </a:lnTo>
                <a:lnTo>
                  <a:pt x="193" y="361"/>
                </a:lnTo>
                <a:lnTo>
                  <a:pt x="193" y="363"/>
                </a:lnTo>
                <a:lnTo>
                  <a:pt x="194" y="366"/>
                </a:lnTo>
                <a:lnTo>
                  <a:pt x="197" y="366"/>
                </a:lnTo>
                <a:lnTo>
                  <a:pt x="197" y="367"/>
                </a:lnTo>
                <a:lnTo>
                  <a:pt x="197" y="368"/>
                </a:lnTo>
                <a:lnTo>
                  <a:pt x="197" y="369"/>
                </a:lnTo>
                <a:lnTo>
                  <a:pt x="197" y="371"/>
                </a:lnTo>
                <a:lnTo>
                  <a:pt x="196" y="371"/>
                </a:lnTo>
                <a:lnTo>
                  <a:pt x="192" y="367"/>
                </a:lnTo>
                <a:lnTo>
                  <a:pt x="192" y="365"/>
                </a:lnTo>
                <a:lnTo>
                  <a:pt x="191" y="363"/>
                </a:lnTo>
                <a:lnTo>
                  <a:pt x="189" y="361"/>
                </a:lnTo>
                <a:lnTo>
                  <a:pt x="186" y="360"/>
                </a:lnTo>
                <a:lnTo>
                  <a:pt x="184" y="360"/>
                </a:lnTo>
                <a:lnTo>
                  <a:pt x="180" y="359"/>
                </a:lnTo>
                <a:lnTo>
                  <a:pt x="179" y="357"/>
                </a:lnTo>
                <a:lnTo>
                  <a:pt x="177" y="356"/>
                </a:lnTo>
                <a:lnTo>
                  <a:pt x="175" y="356"/>
                </a:lnTo>
                <a:lnTo>
                  <a:pt x="174" y="356"/>
                </a:lnTo>
                <a:lnTo>
                  <a:pt x="173" y="358"/>
                </a:lnTo>
                <a:lnTo>
                  <a:pt x="172" y="358"/>
                </a:lnTo>
                <a:lnTo>
                  <a:pt x="171" y="358"/>
                </a:lnTo>
                <a:lnTo>
                  <a:pt x="169" y="358"/>
                </a:lnTo>
                <a:lnTo>
                  <a:pt x="168" y="357"/>
                </a:lnTo>
                <a:lnTo>
                  <a:pt x="167" y="356"/>
                </a:lnTo>
                <a:lnTo>
                  <a:pt x="166" y="354"/>
                </a:lnTo>
                <a:lnTo>
                  <a:pt x="166" y="353"/>
                </a:lnTo>
                <a:lnTo>
                  <a:pt x="164" y="350"/>
                </a:lnTo>
                <a:lnTo>
                  <a:pt x="163" y="348"/>
                </a:lnTo>
                <a:lnTo>
                  <a:pt x="163" y="347"/>
                </a:lnTo>
                <a:lnTo>
                  <a:pt x="161" y="344"/>
                </a:lnTo>
                <a:lnTo>
                  <a:pt x="161" y="343"/>
                </a:lnTo>
                <a:lnTo>
                  <a:pt x="160" y="340"/>
                </a:lnTo>
                <a:lnTo>
                  <a:pt x="159" y="339"/>
                </a:lnTo>
                <a:lnTo>
                  <a:pt x="157" y="337"/>
                </a:lnTo>
                <a:lnTo>
                  <a:pt x="156" y="336"/>
                </a:lnTo>
                <a:lnTo>
                  <a:pt x="155" y="336"/>
                </a:lnTo>
                <a:lnTo>
                  <a:pt x="154" y="336"/>
                </a:lnTo>
                <a:lnTo>
                  <a:pt x="153" y="336"/>
                </a:lnTo>
                <a:lnTo>
                  <a:pt x="153" y="335"/>
                </a:lnTo>
                <a:lnTo>
                  <a:pt x="152" y="335"/>
                </a:lnTo>
                <a:lnTo>
                  <a:pt x="151" y="334"/>
                </a:lnTo>
                <a:lnTo>
                  <a:pt x="152" y="333"/>
                </a:lnTo>
                <a:lnTo>
                  <a:pt x="151" y="331"/>
                </a:lnTo>
                <a:lnTo>
                  <a:pt x="150" y="331"/>
                </a:lnTo>
                <a:lnTo>
                  <a:pt x="149" y="331"/>
                </a:lnTo>
                <a:lnTo>
                  <a:pt x="148" y="330"/>
                </a:lnTo>
                <a:lnTo>
                  <a:pt x="148" y="329"/>
                </a:lnTo>
                <a:lnTo>
                  <a:pt x="146" y="329"/>
                </a:lnTo>
                <a:lnTo>
                  <a:pt x="145" y="327"/>
                </a:lnTo>
                <a:lnTo>
                  <a:pt x="144" y="327"/>
                </a:lnTo>
                <a:lnTo>
                  <a:pt x="142" y="327"/>
                </a:lnTo>
                <a:lnTo>
                  <a:pt x="141" y="325"/>
                </a:lnTo>
                <a:lnTo>
                  <a:pt x="140" y="324"/>
                </a:lnTo>
                <a:lnTo>
                  <a:pt x="140" y="325"/>
                </a:lnTo>
                <a:lnTo>
                  <a:pt x="139" y="324"/>
                </a:lnTo>
                <a:lnTo>
                  <a:pt x="138" y="324"/>
                </a:lnTo>
                <a:lnTo>
                  <a:pt x="137" y="322"/>
                </a:lnTo>
                <a:lnTo>
                  <a:pt x="136" y="321"/>
                </a:lnTo>
                <a:lnTo>
                  <a:pt x="135" y="320"/>
                </a:lnTo>
                <a:lnTo>
                  <a:pt x="134" y="320"/>
                </a:lnTo>
                <a:lnTo>
                  <a:pt x="134" y="319"/>
                </a:lnTo>
                <a:lnTo>
                  <a:pt x="134" y="318"/>
                </a:lnTo>
                <a:lnTo>
                  <a:pt x="133" y="318"/>
                </a:lnTo>
                <a:lnTo>
                  <a:pt x="134" y="317"/>
                </a:lnTo>
                <a:lnTo>
                  <a:pt x="132" y="316"/>
                </a:lnTo>
                <a:lnTo>
                  <a:pt x="132" y="315"/>
                </a:lnTo>
                <a:lnTo>
                  <a:pt x="130" y="315"/>
                </a:lnTo>
                <a:lnTo>
                  <a:pt x="129" y="314"/>
                </a:lnTo>
                <a:lnTo>
                  <a:pt x="128" y="314"/>
                </a:lnTo>
                <a:lnTo>
                  <a:pt x="127" y="313"/>
                </a:lnTo>
                <a:lnTo>
                  <a:pt x="126" y="314"/>
                </a:lnTo>
                <a:lnTo>
                  <a:pt x="125" y="313"/>
                </a:lnTo>
                <a:lnTo>
                  <a:pt x="124" y="311"/>
                </a:lnTo>
                <a:lnTo>
                  <a:pt x="125" y="311"/>
                </a:lnTo>
                <a:lnTo>
                  <a:pt x="125" y="309"/>
                </a:lnTo>
                <a:lnTo>
                  <a:pt x="124" y="309"/>
                </a:lnTo>
                <a:lnTo>
                  <a:pt x="124" y="308"/>
                </a:lnTo>
                <a:lnTo>
                  <a:pt x="125" y="307"/>
                </a:lnTo>
                <a:lnTo>
                  <a:pt x="125" y="306"/>
                </a:lnTo>
                <a:lnTo>
                  <a:pt x="125" y="305"/>
                </a:lnTo>
                <a:lnTo>
                  <a:pt x="127" y="306"/>
                </a:lnTo>
                <a:lnTo>
                  <a:pt x="128" y="306"/>
                </a:lnTo>
                <a:lnTo>
                  <a:pt x="130" y="306"/>
                </a:lnTo>
                <a:lnTo>
                  <a:pt x="130" y="307"/>
                </a:lnTo>
                <a:lnTo>
                  <a:pt x="131" y="307"/>
                </a:lnTo>
                <a:lnTo>
                  <a:pt x="131" y="308"/>
                </a:lnTo>
                <a:lnTo>
                  <a:pt x="132" y="308"/>
                </a:lnTo>
                <a:lnTo>
                  <a:pt x="133" y="307"/>
                </a:lnTo>
                <a:lnTo>
                  <a:pt x="134" y="308"/>
                </a:lnTo>
                <a:lnTo>
                  <a:pt x="134" y="307"/>
                </a:lnTo>
                <a:lnTo>
                  <a:pt x="134" y="306"/>
                </a:lnTo>
                <a:lnTo>
                  <a:pt x="134" y="305"/>
                </a:lnTo>
                <a:lnTo>
                  <a:pt x="135" y="305"/>
                </a:lnTo>
                <a:lnTo>
                  <a:pt x="136" y="305"/>
                </a:lnTo>
                <a:lnTo>
                  <a:pt x="137" y="305"/>
                </a:lnTo>
                <a:lnTo>
                  <a:pt x="137" y="304"/>
                </a:lnTo>
                <a:lnTo>
                  <a:pt x="138" y="304"/>
                </a:lnTo>
                <a:lnTo>
                  <a:pt x="139" y="303"/>
                </a:lnTo>
                <a:lnTo>
                  <a:pt x="140" y="303"/>
                </a:lnTo>
                <a:lnTo>
                  <a:pt x="140" y="302"/>
                </a:lnTo>
                <a:lnTo>
                  <a:pt x="140" y="301"/>
                </a:lnTo>
                <a:lnTo>
                  <a:pt x="139" y="301"/>
                </a:lnTo>
                <a:lnTo>
                  <a:pt x="139" y="300"/>
                </a:lnTo>
                <a:lnTo>
                  <a:pt x="140" y="300"/>
                </a:lnTo>
                <a:lnTo>
                  <a:pt x="140" y="299"/>
                </a:lnTo>
                <a:lnTo>
                  <a:pt x="139" y="298"/>
                </a:lnTo>
                <a:lnTo>
                  <a:pt x="138" y="298"/>
                </a:lnTo>
                <a:lnTo>
                  <a:pt x="138" y="297"/>
                </a:lnTo>
                <a:lnTo>
                  <a:pt x="137" y="296"/>
                </a:lnTo>
                <a:lnTo>
                  <a:pt x="138" y="295"/>
                </a:lnTo>
                <a:lnTo>
                  <a:pt x="139" y="295"/>
                </a:lnTo>
                <a:lnTo>
                  <a:pt x="138" y="293"/>
                </a:lnTo>
                <a:lnTo>
                  <a:pt x="139" y="292"/>
                </a:lnTo>
                <a:lnTo>
                  <a:pt x="140" y="292"/>
                </a:lnTo>
                <a:lnTo>
                  <a:pt x="140" y="291"/>
                </a:lnTo>
                <a:lnTo>
                  <a:pt x="141" y="290"/>
                </a:lnTo>
                <a:lnTo>
                  <a:pt x="140" y="289"/>
                </a:lnTo>
                <a:lnTo>
                  <a:pt x="140" y="288"/>
                </a:lnTo>
                <a:lnTo>
                  <a:pt x="142" y="288"/>
                </a:lnTo>
                <a:lnTo>
                  <a:pt x="142" y="287"/>
                </a:lnTo>
                <a:lnTo>
                  <a:pt x="144" y="287"/>
                </a:lnTo>
                <a:lnTo>
                  <a:pt x="144" y="285"/>
                </a:lnTo>
                <a:lnTo>
                  <a:pt x="145" y="285"/>
                </a:lnTo>
                <a:lnTo>
                  <a:pt x="145" y="284"/>
                </a:lnTo>
                <a:lnTo>
                  <a:pt x="145" y="283"/>
                </a:lnTo>
                <a:lnTo>
                  <a:pt x="145" y="282"/>
                </a:lnTo>
                <a:lnTo>
                  <a:pt x="146" y="282"/>
                </a:lnTo>
                <a:lnTo>
                  <a:pt x="146" y="280"/>
                </a:lnTo>
                <a:lnTo>
                  <a:pt x="147" y="279"/>
                </a:lnTo>
                <a:lnTo>
                  <a:pt x="145" y="279"/>
                </a:lnTo>
                <a:lnTo>
                  <a:pt x="144" y="279"/>
                </a:lnTo>
                <a:lnTo>
                  <a:pt x="143" y="279"/>
                </a:lnTo>
                <a:lnTo>
                  <a:pt x="143" y="278"/>
                </a:lnTo>
                <a:lnTo>
                  <a:pt x="142" y="278"/>
                </a:lnTo>
                <a:lnTo>
                  <a:pt x="142" y="277"/>
                </a:lnTo>
                <a:lnTo>
                  <a:pt x="142" y="276"/>
                </a:lnTo>
                <a:lnTo>
                  <a:pt x="143" y="275"/>
                </a:lnTo>
                <a:lnTo>
                  <a:pt x="143" y="274"/>
                </a:lnTo>
                <a:lnTo>
                  <a:pt x="142" y="274"/>
                </a:lnTo>
                <a:lnTo>
                  <a:pt x="142" y="272"/>
                </a:lnTo>
                <a:lnTo>
                  <a:pt x="142" y="271"/>
                </a:lnTo>
                <a:lnTo>
                  <a:pt x="142" y="269"/>
                </a:lnTo>
                <a:lnTo>
                  <a:pt x="143" y="269"/>
                </a:lnTo>
                <a:lnTo>
                  <a:pt x="142" y="269"/>
                </a:lnTo>
                <a:lnTo>
                  <a:pt x="142" y="268"/>
                </a:lnTo>
                <a:lnTo>
                  <a:pt x="141" y="267"/>
                </a:lnTo>
                <a:lnTo>
                  <a:pt x="140" y="266"/>
                </a:lnTo>
                <a:lnTo>
                  <a:pt x="140" y="265"/>
                </a:lnTo>
                <a:lnTo>
                  <a:pt x="137" y="263"/>
                </a:lnTo>
                <a:lnTo>
                  <a:pt x="137" y="262"/>
                </a:lnTo>
                <a:lnTo>
                  <a:pt x="137" y="261"/>
                </a:lnTo>
                <a:lnTo>
                  <a:pt x="137" y="260"/>
                </a:lnTo>
                <a:lnTo>
                  <a:pt x="137" y="258"/>
                </a:lnTo>
                <a:lnTo>
                  <a:pt x="137" y="257"/>
                </a:lnTo>
                <a:lnTo>
                  <a:pt x="136" y="253"/>
                </a:lnTo>
                <a:lnTo>
                  <a:pt x="134" y="253"/>
                </a:lnTo>
                <a:lnTo>
                  <a:pt x="134" y="252"/>
                </a:lnTo>
                <a:lnTo>
                  <a:pt x="132" y="251"/>
                </a:lnTo>
                <a:lnTo>
                  <a:pt x="131" y="250"/>
                </a:lnTo>
                <a:lnTo>
                  <a:pt x="130" y="249"/>
                </a:lnTo>
                <a:lnTo>
                  <a:pt x="130" y="246"/>
                </a:lnTo>
                <a:lnTo>
                  <a:pt x="130" y="245"/>
                </a:lnTo>
                <a:lnTo>
                  <a:pt x="130" y="243"/>
                </a:lnTo>
                <a:lnTo>
                  <a:pt x="129" y="241"/>
                </a:lnTo>
                <a:lnTo>
                  <a:pt x="128" y="240"/>
                </a:lnTo>
                <a:lnTo>
                  <a:pt x="128" y="237"/>
                </a:lnTo>
                <a:lnTo>
                  <a:pt x="127" y="235"/>
                </a:lnTo>
                <a:lnTo>
                  <a:pt x="128" y="233"/>
                </a:lnTo>
                <a:lnTo>
                  <a:pt x="127" y="231"/>
                </a:lnTo>
                <a:lnTo>
                  <a:pt x="128" y="230"/>
                </a:lnTo>
                <a:lnTo>
                  <a:pt x="128" y="229"/>
                </a:lnTo>
                <a:lnTo>
                  <a:pt x="128" y="228"/>
                </a:lnTo>
                <a:lnTo>
                  <a:pt x="128" y="227"/>
                </a:lnTo>
                <a:lnTo>
                  <a:pt x="128" y="225"/>
                </a:lnTo>
                <a:lnTo>
                  <a:pt x="127" y="224"/>
                </a:lnTo>
                <a:lnTo>
                  <a:pt x="125" y="222"/>
                </a:lnTo>
                <a:lnTo>
                  <a:pt x="124" y="224"/>
                </a:lnTo>
                <a:lnTo>
                  <a:pt x="123" y="223"/>
                </a:lnTo>
                <a:lnTo>
                  <a:pt x="123" y="220"/>
                </a:lnTo>
                <a:lnTo>
                  <a:pt x="122" y="218"/>
                </a:lnTo>
                <a:lnTo>
                  <a:pt x="122" y="215"/>
                </a:lnTo>
                <a:lnTo>
                  <a:pt x="123" y="213"/>
                </a:lnTo>
                <a:lnTo>
                  <a:pt x="122" y="206"/>
                </a:lnTo>
                <a:lnTo>
                  <a:pt x="122" y="204"/>
                </a:lnTo>
                <a:lnTo>
                  <a:pt x="125" y="201"/>
                </a:lnTo>
                <a:lnTo>
                  <a:pt x="127" y="198"/>
                </a:lnTo>
                <a:lnTo>
                  <a:pt x="128" y="198"/>
                </a:lnTo>
                <a:lnTo>
                  <a:pt x="127" y="195"/>
                </a:lnTo>
                <a:lnTo>
                  <a:pt x="126" y="194"/>
                </a:lnTo>
                <a:lnTo>
                  <a:pt x="125" y="192"/>
                </a:lnTo>
                <a:lnTo>
                  <a:pt x="127" y="188"/>
                </a:lnTo>
                <a:lnTo>
                  <a:pt x="128" y="187"/>
                </a:lnTo>
                <a:lnTo>
                  <a:pt x="128" y="185"/>
                </a:lnTo>
                <a:lnTo>
                  <a:pt x="128" y="184"/>
                </a:lnTo>
                <a:lnTo>
                  <a:pt x="128" y="182"/>
                </a:lnTo>
                <a:lnTo>
                  <a:pt x="126" y="181"/>
                </a:lnTo>
                <a:lnTo>
                  <a:pt x="126" y="180"/>
                </a:lnTo>
                <a:lnTo>
                  <a:pt x="126" y="179"/>
                </a:lnTo>
                <a:lnTo>
                  <a:pt x="126" y="178"/>
                </a:lnTo>
                <a:lnTo>
                  <a:pt x="127" y="177"/>
                </a:lnTo>
                <a:lnTo>
                  <a:pt x="127" y="176"/>
                </a:lnTo>
                <a:lnTo>
                  <a:pt x="126" y="175"/>
                </a:lnTo>
                <a:lnTo>
                  <a:pt x="125" y="176"/>
                </a:lnTo>
                <a:lnTo>
                  <a:pt x="123" y="176"/>
                </a:lnTo>
                <a:lnTo>
                  <a:pt x="122" y="175"/>
                </a:lnTo>
                <a:lnTo>
                  <a:pt x="121" y="173"/>
                </a:lnTo>
                <a:lnTo>
                  <a:pt x="121" y="169"/>
                </a:lnTo>
                <a:lnTo>
                  <a:pt x="119" y="164"/>
                </a:lnTo>
                <a:lnTo>
                  <a:pt x="116" y="156"/>
                </a:lnTo>
                <a:lnTo>
                  <a:pt x="116" y="154"/>
                </a:lnTo>
                <a:lnTo>
                  <a:pt x="116" y="153"/>
                </a:lnTo>
                <a:lnTo>
                  <a:pt x="115" y="150"/>
                </a:lnTo>
                <a:lnTo>
                  <a:pt x="114" y="150"/>
                </a:lnTo>
                <a:lnTo>
                  <a:pt x="114" y="149"/>
                </a:lnTo>
                <a:lnTo>
                  <a:pt x="112" y="149"/>
                </a:lnTo>
                <a:lnTo>
                  <a:pt x="111" y="147"/>
                </a:lnTo>
                <a:lnTo>
                  <a:pt x="109" y="146"/>
                </a:lnTo>
                <a:lnTo>
                  <a:pt x="108" y="146"/>
                </a:lnTo>
                <a:lnTo>
                  <a:pt x="108" y="143"/>
                </a:lnTo>
                <a:lnTo>
                  <a:pt x="107" y="143"/>
                </a:lnTo>
                <a:lnTo>
                  <a:pt x="106" y="143"/>
                </a:lnTo>
                <a:lnTo>
                  <a:pt x="105" y="140"/>
                </a:lnTo>
                <a:lnTo>
                  <a:pt x="103" y="140"/>
                </a:lnTo>
                <a:lnTo>
                  <a:pt x="103" y="139"/>
                </a:lnTo>
                <a:lnTo>
                  <a:pt x="102" y="138"/>
                </a:lnTo>
                <a:lnTo>
                  <a:pt x="103" y="136"/>
                </a:lnTo>
                <a:lnTo>
                  <a:pt x="105" y="134"/>
                </a:lnTo>
                <a:lnTo>
                  <a:pt x="105" y="133"/>
                </a:lnTo>
                <a:lnTo>
                  <a:pt x="106" y="133"/>
                </a:lnTo>
                <a:lnTo>
                  <a:pt x="108" y="131"/>
                </a:lnTo>
                <a:lnTo>
                  <a:pt x="108" y="130"/>
                </a:lnTo>
                <a:lnTo>
                  <a:pt x="108" y="123"/>
                </a:lnTo>
                <a:lnTo>
                  <a:pt x="110" y="118"/>
                </a:lnTo>
                <a:lnTo>
                  <a:pt x="111" y="116"/>
                </a:lnTo>
                <a:lnTo>
                  <a:pt x="110" y="114"/>
                </a:lnTo>
                <a:lnTo>
                  <a:pt x="109" y="113"/>
                </a:lnTo>
                <a:lnTo>
                  <a:pt x="108" y="112"/>
                </a:lnTo>
                <a:lnTo>
                  <a:pt x="108" y="111"/>
                </a:lnTo>
                <a:lnTo>
                  <a:pt x="102" y="110"/>
                </a:lnTo>
                <a:lnTo>
                  <a:pt x="101" y="108"/>
                </a:lnTo>
                <a:lnTo>
                  <a:pt x="100" y="108"/>
                </a:lnTo>
                <a:lnTo>
                  <a:pt x="95" y="107"/>
                </a:lnTo>
                <a:lnTo>
                  <a:pt x="93" y="107"/>
                </a:lnTo>
                <a:lnTo>
                  <a:pt x="90" y="108"/>
                </a:lnTo>
                <a:lnTo>
                  <a:pt x="88" y="108"/>
                </a:lnTo>
                <a:lnTo>
                  <a:pt x="84" y="106"/>
                </a:lnTo>
                <a:lnTo>
                  <a:pt x="83" y="104"/>
                </a:lnTo>
                <a:lnTo>
                  <a:pt x="82" y="104"/>
                </a:lnTo>
                <a:lnTo>
                  <a:pt x="80" y="102"/>
                </a:lnTo>
                <a:lnTo>
                  <a:pt x="80" y="101"/>
                </a:lnTo>
                <a:lnTo>
                  <a:pt x="79" y="99"/>
                </a:lnTo>
                <a:lnTo>
                  <a:pt x="79" y="98"/>
                </a:lnTo>
                <a:lnTo>
                  <a:pt x="79" y="97"/>
                </a:lnTo>
                <a:lnTo>
                  <a:pt x="78" y="97"/>
                </a:lnTo>
                <a:lnTo>
                  <a:pt x="77" y="96"/>
                </a:lnTo>
                <a:lnTo>
                  <a:pt x="75" y="96"/>
                </a:lnTo>
                <a:lnTo>
                  <a:pt x="70" y="98"/>
                </a:lnTo>
                <a:lnTo>
                  <a:pt x="69" y="98"/>
                </a:lnTo>
                <a:lnTo>
                  <a:pt x="67" y="97"/>
                </a:lnTo>
                <a:lnTo>
                  <a:pt x="63" y="94"/>
                </a:lnTo>
                <a:lnTo>
                  <a:pt x="62" y="94"/>
                </a:lnTo>
                <a:lnTo>
                  <a:pt x="61" y="91"/>
                </a:lnTo>
                <a:lnTo>
                  <a:pt x="60" y="91"/>
                </a:lnTo>
                <a:lnTo>
                  <a:pt x="61" y="89"/>
                </a:lnTo>
                <a:lnTo>
                  <a:pt x="60" y="88"/>
                </a:lnTo>
                <a:lnTo>
                  <a:pt x="59" y="82"/>
                </a:lnTo>
                <a:lnTo>
                  <a:pt x="59" y="81"/>
                </a:lnTo>
                <a:lnTo>
                  <a:pt x="61" y="79"/>
                </a:lnTo>
                <a:lnTo>
                  <a:pt x="61" y="78"/>
                </a:lnTo>
                <a:lnTo>
                  <a:pt x="60" y="77"/>
                </a:lnTo>
                <a:lnTo>
                  <a:pt x="57" y="77"/>
                </a:lnTo>
                <a:lnTo>
                  <a:pt x="53" y="77"/>
                </a:lnTo>
                <a:lnTo>
                  <a:pt x="47" y="78"/>
                </a:lnTo>
                <a:lnTo>
                  <a:pt x="42" y="81"/>
                </a:lnTo>
                <a:lnTo>
                  <a:pt x="40" y="81"/>
                </a:lnTo>
                <a:lnTo>
                  <a:pt x="37" y="81"/>
                </a:lnTo>
                <a:lnTo>
                  <a:pt x="33" y="81"/>
                </a:lnTo>
                <a:lnTo>
                  <a:pt x="30" y="79"/>
                </a:lnTo>
                <a:lnTo>
                  <a:pt x="27" y="78"/>
                </a:lnTo>
                <a:lnTo>
                  <a:pt x="25" y="78"/>
                </a:lnTo>
                <a:lnTo>
                  <a:pt x="21" y="76"/>
                </a:lnTo>
                <a:lnTo>
                  <a:pt x="19" y="75"/>
                </a:lnTo>
                <a:lnTo>
                  <a:pt x="18" y="75"/>
                </a:lnTo>
                <a:lnTo>
                  <a:pt x="18" y="74"/>
                </a:lnTo>
                <a:lnTo>
                  <a:pt x="17" y="75"/>
                </a:lnTo>
                <a:lnTo>
                  <a:pt x="16" y="75"/>
                </a:lnTo>
                <a:lnTo>
                  <a:pt x="15" y="75"/>
                </a:lnTo>
                <a:lnTo>
                  <a:pt x="15" y="74"/>
                </a:lnTo>
                <a:lnTo>
                  <a:pt x="15" y="73"/>
                </a:lnTo>
                <a:lnTo>
                  <a:pt x="14" y="73"/>
                </a:lnTo>
                <a:lnTo>
                  <a:pt x="14" y="72"/>
                </a:lnTo>
                <a:lnTo>
                  <a:pt x="15" y="70"/>
                </a:lnTo>
                <a:lnTo>
                  <a:pt x="14" y="69"/>
                </a:lnTo>
                <a:lnTo>
                  <a:pt x="15" y="68"/>
                </a:lnTo>
                <a:lnTo>
                  <a:pt x="15" y="67"/>
                </a:lnTo>
                <a:lnTo>
                  <a:pt x="16" y="66"/>
                </a:lnTo>
                <a:lnTo>
                  <a:pt x="17" y="65"/>
                </a:lnTo>
                <a:lnTo>
                  <a:pt x="17" y="64"/>
                </a:lnTo>
                <a:lnTo>
                  <a:pt x="18" y="62"/>
                </a:lnTo>
                <a:lnTo>
                  <a:pt x="19" y="62"/>
                </a:lnTo>
                <a:lnTo>
                  <a:pt x="19" y="61"/>
                </a:lnTo>
                <a:lnTo>
                  <a:pt x="18" y="60"/>
                </a:lnTo>
                <a:lnTo>
                  <a:pt x="19" y="59"/>
                </a:lnTo>
                <a:lnTo>
                  <a:pt x="18" y="58"/>
                </a:lnTo>
                <a:lnTo>
                  <a:pt x="18" y="57"/>
                </a:lnTo>
                <a:lnTo>
                  <a:pt x="19" y="57"/>
                </a:lnTo>
                <a:lnTo>
                  <a:pt x="18" y="56"/>
                </a:lnTo>
                <a:lnTo>
                  <a:pt x="18" y="55"/>
                </a:lnTo>
                <a:lnTo>
                  <a:pt x="18" y="53"/>
                </a:lnTo>
                <a:lnTo>
                  <a:pt x="18" y="52"/>
                </a:lnTo>
                <a:lnTo>
                  <a:pt x="17" y="52"/>
                </a:lnTo>
                <a:lnTo>
                  <a:pt x="17" y="51"/>
                </a:lnTo>
                <a:lnTo>
                  <a:pt x="17" y="50"/>
                </a:lnTo>
                <a:lnTo>
                  <a:pt x="17" y="49"/>
                </a:lnTo>
                <a:lnTo>
                  <a:pt x="15" y="48"/>
                </a:lnTo>
                <a:lnTo>
                  <a:pt x="14" y="47"/>
                </a:lnTo>
                <a:lnTo>
                  <a:pt x="13" y="45"/>
                </a:lnTo>
                <a:lnTo>
                  <a:pt x="12" y="40"/>
                </a:lnTo>
                <a:lnTo>
                  <a:pt x="10" y="39"/>
                </a:lnTo>
                <a:lnTo>
                  <a:pt x="9" y="37"/>
                </a:lnTo>
                <a:lnTo>
                  <a:pt x="9" y="36"/>
                </a:lnTo>
                <a:lnTo>
                  <a:pt x="7" y="33"/>
                </a:lnTo>
                <a:lnTo>
                  <a:pt x="5" y="31"/>
                </a:lnTo>
                <a:lnTo>
                  <a:pt x="2" y="29"/>
                </a:lnTo>
                <a:lnTo>
                  <a:pt x="1" y="28"/>
                </a:lnTo>
                <a:lnTo>
                  <a:pt x="1" y="26"/>
                </a:lnTo>
                <a:lnTo>
                  <a:pt x="2" y="25"/>
                </a:lnTo>
                <a:lnTo>
                  <a:pt x="3" y="23"/>
                </a:lnTo>
                <a:lnTo>
                  <a:pt x="3" y="22"/>
                </a:lnTo>
                <a:lnTo>
                  <a:pt x="3" y="20"/>
                </a:lnTo>
                <a:lnTo>
                  <a:pt x="3" y="18"/>
                </a:lnTo>
                <a:lnTo>
                  <a:pt x="1" y="13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4"/>
                </a:lnTo>
                <a:lnTo>
                  <a:pt x="1" y="4"/>
                </a:lnTo>
                <a:lnTo>
                  <a:pt x="4" y="1"/>
                </a:lnTo>
                <a:lnTo>
                  <a:pt x="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7" name="Freeform 260"/>
          <p:cNvSpPr>
            <a:spLocks/>
          </p:cNvSpPr>
          <p:nvPr/>
        </p:nvSpPr>
        <p:spPr bwMode="auto">
          <a:xfrm>
            <a:off x="5816600" y="1620838"/>
            <a:ext cx="565150" cy="658812"/>
          </a:xfrm>
          <a:custGeom>
            <a:avLst/>
            <a:gdLst>
              <a:gd name="T0" fmla="*/ 2147483647 w 356"/>
              <a:gd name="T1" fmla="*/ 2147483647 h 415"/>
              <a:gd name="T2" fmla="*/ 2147483647 w 356"/>
              <a:gd name="T3" fmla="*/ 2147483647 h 415"/>
              <a:gd name="T4" fmla="*/ 2147483647 w 356"/>
              <a:gd name="T5" fmla="*/ 2147483647 h 415"/>
              <a:gd name="T6" fmla="*/ 2147483647 w 356"/>
              <a:gd name="T7" fmla="*/ 2147483647 h 415"/>
              <a:gd name="T8" fmla="*/ 2147483647 w 356"/>
              <a:gd name="T9" fmla="*/ 2147483647 h 415"/>
              <a:gd name="T10" fmla="*/ 2147483647 w 356"/>
              <a:gd name="T11" fmla="*/ 2147483647 h 415"/>
              <a:gd name="T12" fmla="*/ 2147483647 w 356"/>
              <a:gd name="T13" fmla="*/ 2147483647 h 415"/>
              <a:gd name="T14" fmla="*/ 2147483647 w 356"/>
              <a:gd name="T15" fmla="*/ 2147483647 h 415"/>
              <a:gd name="T16" fmla="*/ 2147483647 w 356"/>
              <a:gd name="T17" fmla="*/ 2147483647 h 415"/>
              <a:gd name="T18" fmla="*/ 2147483647 w 356"/>
              <a:gd name="T19" fmla="*/ 2147483647 h 415"/>
              <a:gd name="T20" fmla="*/ 2147483647 w 356"/>
              <a:gd name="T21" fmla="*/ 2147483647 h 415"/>
              <a:gd name="T22" fmla="*/ 2147483647 w 356"/>
              <a:gd name="T23" fmla="*/ 2147483647 h 415"/>
              <a:gd name="T24" fmla="*/ 2147483647 w 356"/>
              <a:gd name="T25" fmla="*/ 2147483647 h 415"/>
              <a:gd name="T26" fmla="*/ 2147483647 w 356"/>
              <a:gd name="T27" fmla="*/ 2147483647 h 415"/>
              <a:gd name="T28" fmla="*/ 2147483647 w 356"/>
              <a:gd name="T29" fmla="*/ 2147483647 h 415"/>
              <a:gd name="T30" fmla="*/ 2147483647 w 356"/>
              <a:gd name="T31" fmla="*/ 2147483647 h 415"/>
              <a:gd name="T32" fmla="*/ 2147483647 w 356"/>
              <a:gd name="T33" fmla="*/ 2147483647 h 415"/>
              <a:gd name="T34" fmla="*/ 2147483647 w 356"/>
              <a:gd name="T35" fmla="*/ 2147483647 h 415"/>
              <a:gd name="T36" fmla="*/ 2147483647 w 356"/>
              <a:gd name="T37" fmla="*/ 2147483647 h 415"/>
              <a:gd name="T38" fmla="*/ 2147483647 w 356"/>
              <a:gd name="T39" fmla="*/ 2147483647 h 415"/>
              <a:gd name="T40" fmla="*/ 2147483647 w 356"/>
              <a:gd name="T41" fmla="*/ 2147483647 h 415"/>
              <a:gd name="T42" fmla="*/ 2147483647 w 356"/>
              <a:gd name="T43" fmla="*/ 2147483647 h 415"/>
              <a:gd name="T44" fmla="*/ 2147483647 w 356"/>
              <a:gd name="T45" fmla="*/ 2147483647 h 415"/>
              <a:gd name="T46" fmla="*/ 2147483647 w 356"/>
              <a:gd name="T47" fmla="*/ 2147483647 h 415"/>
              <a:gd name="T48" fmla="*/ 2147483647 w 356"/>
              <a:gd name="T49" fmla="*/ 2147483647 h 415"/>
              <a:gd name="T50" fmla="*/ 2147483647 w 356"/>
              <a:gd name="T51" fmla="*/ 2147483647 h 415"/>
              <a:gd name="T52" fmla="*/ 2147483647 w 356"/>
              <a:gd name="T53" fmla="*/ 2147483647 h 415"/>
              <a:gd name="T54" fmla="*/ 2147483647 w 356"/>
              <a:gd name="T55" fmla="*/ 2147483647 h 415"/>
              <a:gd name="T56" fmla="*/ 2147483647 w 356"/>
              <a:gd name="T57" fmla="*/ 2147483647 h 415"/>
              <a:gd name="T58" fmla="*/ 2147483647 w 356"/>
              <a:gd name="T59" fmla="*/ 2147483647 h 415"/>
              <a:gd name="T60" fmla="*/ 2147483647 w 356"/>
              <a:gd name="T61" fmla="*/ 2147483647 h 415"/>
              <a:gd name="T62" fmla="*/ 2147483647 w 356"/>
              <a:gd name="T63" fmla="*/ 2147483647 h 415"/>
              <a:gd name="T64" fmla="*/ 2147483647 w 356"/>
              <a:gd name="T65" fmla="*/ 2147483647 h 415"/>
              <a:gd name="T66" fmla="*/ 2147483647 w 356"/>
              <a:gd name="T67" fmla="*/ 2147483647 h 415"/>
              <a:gd name="T68" fmla="*/ 2147483647 w 356"/>
              <a:gd name="T69" fmla="*/ 2147483647 h 415"/>
              <a:gd name="T70" fmla="*/ 2147483647 w 356"/>
              <a:gd name="T71" fmla="*/ 2147483647 h 415"/>
              <a:gd name="T72" fmla="*/ 2147483647 w 356"/>
              <a:gd name="T73" fmla="*/ 2147483647 h 415"/>
              <a:gd name="T74" fmla="*/ 2147483647 w 356"/>
              <a:gd name="T75" fmla="*/ 2147483647 h 415"/>
              <a:gd name="T76" fmla="*/ 2147483647 w 356"/>
              <a:gd name="T77" fmla="*/ 2147483647 h 415"/>
              <a:gd name="T78" fmla="*/ 2147483647 w 356"/>
              <a:gd name="T79" fmla="*/ 2147483647 h 415"/>
              <a:gd name="T80" fmla="*/ 2147483647 w 356"/>
              <a:gd name="T81" fmla="*/ 2147483647 h 415"/>
              <a:gd name="T82" fmla="*/ 2147483647 w 356"/>
              <a:gd name="T83" fmla="*/ 2147483647 h 415"/>
              <a:gd name="T84" fmla="*/ 2147483647 w 356"/>
              <a:gd name="T85" fmla="*/ 2147483647 h 415"/>
              <a:gd name="T86" fmla="*/ 2147483647 w 356"/>
              <a:gd name="T87" fmla="*/ 2147483647 h 415"/>
              <a:gd name="T88" fmla="*/ 2147483647 w 356"/>
              <a:gd name="T89" fmla="*/ 2147483647 h 415"/>
              <a:gd name="T90" fmla="*/ 2147483647 w 356"/>
              <a:gd name="T91" fmla="*/ 2147483647 h 415"/>
              <a:gd name="T92" fmla="*/ 2147483647 w 356"/>
              <a:gd name="T93" fmla="*/ 2147483647 h 415"/>
              <a:gd name="T94" fmla="*/ 2147483647 w 356"/>
              <a:gd name="T95" fmla="*/ 2147483647 h 415"/>
              <a:gd name="T96" fmla="*/ 2147483647 w 356"/>
              <a:gd name="T97" fmla="*/ 2147483647 h 415"/>
              <a:gd name="T98" fmla="*/ 2147483647 w 356"/>
              <a:gd name="T99" fmla="*/ 2147483647 h 415"/>
              <a:gd name="T100" fmla="*/ 2147483647 w 356"/>
              <a:gd name="T101" fmla="*/ 2147483647 h 415"/>
              <a:gd name="T102" fmla="*/ 2147483647 w 356"/>
              <a:gd name="T103" fmla="*/ 2147483647 h 415"/>
              <a:gd name="T104" fmla="*/ 2147483647 w 356"/>
              <a:gd name="T105" fmla="*/ 2147483647 h 415"/>
              <a:gd name="T106" fmla="*/ 2147483647 w 356"/>
              <a:gd name="T107" fmla="*/ 2147483647 h 415"/>
              <a:gd name="T108" fmla="*/ 2147483647 w 356"/>
              <a:gd name="T109" fmla="*/ 2147483647 h 415"/>
              <a:gd name="T110" fmla="*/ 2147483647 w 356"/>
              <a:gd name="T111" fmla="*/ 2147483647 h 415"/>
              <a:gd name="T112" fmla="*/ 2147483647 w 356"/>
              <a:gd name="T113" fmla="*/ 2147483647 h 415"/>
              <a:gd name="T114" fmla="*/ 2147483647 w 356"/>
              <a:gd name="T115" fmla="*/ 2147483647 h 415"/>
              <a:gd name="T116" fmla="*/ 2147483647 w 356"/>
              <a:gd name="T117" fmla="*/ 2147483647 h 415"/>
              <a:gd name="T118" fmla="*/ 2147483647 w 356"/>
              <a:gd name="T119" fmla="*/ 2147483647 h 415"/>
              <a:gd name="T120" fmla="*/ 2147483647 w 356"/>
              <a:gd name="T121" fmla="*/ 2147483647 h 415"/>
              <a:gd name="T122" fmla="*/ 2147483647 w 356"/>
              <a:gd name="T123" fmla="*/ 2147483647 h 415"/>
              <a:gd name="T124" fmla="*/ 2147483647 w 356"/>
              <a:gd name="T125" fmla="*/ 2147483647 h 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6"/>
              <a:gd name="T190" fmla="*/ 0 h 415"/>
              <a:gd name="T191" fmla="*/ 356 w 356"/>
              <a:gd name="T192" fmla="*/ 415 h 41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6" h="415">
                <a:moveTo>
                  <a:pt x="0" y="147"/>
                </a:moveTo>
                <a:lnTo>
                  <a:pt x="6" y="146"/>
                </a:lnTo>
                <a:lnTo>
                  <a:pt x="10" y="144"/>
                </a:lnTo>
                <a:lnTo>
                  <a:pt x="13" y="145"/>
                </a:lnTo>
                <a:lnTo>
                  <a:pt x="13" y="152"/>
                </a:lnTo>
                <a:lnTo>
                  <a:pt x="15" y="154"/>
                </a:lnTo>
                <a:lnTo>
                  <a:pt x="19" y="154"/>
                </a:lnTo>
                <a:lnTo>
                  <a:pt x="31" y="163"/>
                </a:lnTo>
                <a:lnTo>
                  <a:pt x="49" y="165"/>
                </a:lnTo>
                <a:lnTo>
                  <a:pt x="62" y="161"/>
                </a:lnTo>
                <a:lnTo>
                  <a:pt x="63" y="160"/>
                </a:lnTo>
                <a:lnTo>
                  <a:pt x="64" y="161"/>
                </a:lnTo>
                <a:lnTo>
                  <a:pt x="65" y="160"/>
                </a:lnTo>
                <a:lnTo>
                  <a:pt x="66" y="160"/>
                </a:lnTo>
                <a:lnTo>
                  <a:pt x="67" y="159"/>
                </a:lnTo>
                <a:lnTo>
                  <a:pt x="66" y="158"/>
                </a:lnTo>
                <a:lnTo>
                  <a:pt x="67" y="157"/>
                </a:lnTo>
                <a:lnTo>
                  <a:pt x="68" y="157"/>
                </a:lnTo>
                <a:lnTo>
                  <a:pt x="68" y="158"/>
                </a:lnTo>
                <a:lnTo>
                  <a:pt x="69" y="158"/>
                </a:lnTo>
                <a:lnTo>
                  <a:pt x="70" y="157"/>
                </a:lnTo>
                <a:lnTo>
                  <a:pt x="71" y="157"/>
                </a:lnTo>
                <a:lnTo>
                  <a:pt x="70" y="157"/>
                </a:lnTo>
                <a:lnTo>
                  <a:pt x="71" y="157"/>
                </a:lnTo>
                <a:lnTo>
                  <a:pt x="70" y="156"/>
                </a:lnTo>
                <a:lnTo>
                  <a:pt x="71" y="155"/>
                </a:lnTo>
                <a:lnTo>
                  <a:pt x="72" y="155"/>
                </a:lnTo>
                <a:lnTo>
                  <a:pt x="73" y="156"/>
                </a:lnTo>
                <a:lnTo>
                  <a:pt x="75" y="155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6" y="153"/>
                </a:lnTo>
                <a:lnTo>
                  <a:pt x="76" y="152"/>
                </a:lnTo>
                <a:lnTo>
                  <a:pt x="76" y="151"/>
                </a:lnTo>
                <a:lnTo>
                  <a:pt x="77" y="151"/>
                </a:lnTo>
                <a:lnTo>
                  <a:pt x="78" y="151"/>
                </a:lnTo>
                <a:lnTo>
                  <a:pt x="79" y="150"/>
                </a:lnTo>
                <a:lnTo>
                  <a:pt x="81" y="150"/>
                </a:lnTo>
                <a:lnTo>
                  <a:pt x="81" y="151"/>
                </a:lnTo>
                <a:lnTo>
                  <a:pt x="80" y="151"/>
                </a:lnTo>
                <a:lnTo>
                  <a:pt x="80" y="152"/>
                </a:lnTo>
                <a:lnTo>
                  <a:pt x="81" y="152"/>
                </a:lnTo>
                <a:lnTo>
                  <a:pt x="82" y="153"/>
                </a:lnTo>
                <a:lnTo>
                  <a:pt x="82" y="152"/>
                </a:lnTo>
                <a:lnTo>
                  <a:pt x="82" y="153"/>
                </a:lnTo>
                <a:lnTo>
                  <a:pt x="81" y="154"/>
                </a:lnTo>
                <a:lnTo>
                  <a:pt x="80" y="155"/>
                </a:lnTo>
                <a:lnTo>
                  <a:pt x="82" y="156"/>
                </a:lnTo>
                <a:lnTo>
                  <a:pt x="82" y="155"/>
                </a:lnTo>
                <a:lnTo>
                  <a:pt x="83" y="156"/>
                </a:lnTo>
                <a:lnTo>
                  <a:pt x="84" y="155"/>
                </a:lnTo>
                <a:lnTo>
                  <a:pt x="85" y="157"/>
                </a:lnTo>
                <a:lnTo>
                  <a:pt x="85" y="156"/>
                </a:lnTo>
                <a:lnTo>
                  <a:pt x="86" y="156"/>
                </a:lnTo>
                <a:lnTo>
                  <a:pt x="86" y="157"/>
                </a:lnTo>
                <a:lnTo>
                  <a:pt x="87" y="156"/>
                </a:lnTo>
                <a:lnTo>
                  <a:pt x="87" y="157"/>
                </a:lnTo>
                <a:lnTo>
                  <a:pt x="88" y="157"/>
                </a:lnTo>
                <a:lnTo>
                  <a:pt x="89" y="157"/>
                </a:lnTo>
                <a:lnTo>
                  <a:pt x="89" y="158"/>
                </a:lnTo>
                <a:lnTo>
                  <a:pt x="90" y="158"/>
                </a:lnTo>
                <a:lnTo>
                  <a:pt x="90" y="157"/>
                </a:lnTo>
                <a:lnTo>
                  <a:pt x="91" y="157"/>
                </a:lnTo>
                <a:lnTo>
                  <a:pt x="92" y="158"/>
                </a:lnTo>
                <a:lnTo>
                  <a:pt x="93" y="158"/>
                </a:lnTo>
                <a:lnTo>
                  <a:pt x="94" y="159"/>
                </a:lnTo>
                <a:lnTo>
                  <a:pt x="96" y="160"/>
                </a:lnTo>
                <a:lnTo>
                  <a:pt x="97" y="159"/>
                </a:lnTo>
                <a:lnTo>
                  <a:pt x="98" y="159"/>
                </a:lnTo>
                <a:lnTo>
                  <a:pt x="99" y="159"/>
                </a:lnTo>
                <a:lnTo>
                  <a:pt x="99" y="160"/>
                </a:lnTo>
                <a:lnTo>
                  <a:pt x="101" y="159"/>
                </a:lnTo>
                <a:lnTo>
                  <a:pt x="101" y="158"/>
                </a:lnTo>
                <a:lnTo>
                  <a:pt x="100" y="158"/>
                </a:lnTo>
                <a:lnTo>
                  <a:pt x="100" y="157"/>
                </a:lnTo>
                <a:lnTo>
                  <a:pt x="101" y="157"/>
                </a:lnTo>
                <a:lnTo>
                  <a:pt x="102" y="157"/>
                </a:lnTo>
                <a:lnTo>
                  <a:pt x="103" y="157"/>
                </a:lnTo>
                <a:lnTo>
                  <a:pt x="104" y="157"/>
                </a:lnTo>
                <a:lnTo>
                  <a:pt x="105" y="157"/>
                </a:lnTo>
                <a:lnTo>
                  <a:pt x="105" y="156"/>
                </a:lnTo>
                <a:lnTo>
                  <a:pt x="106" y="156"/>
                </a:lnTo>
                <a:lnTo>
                  <a:pt x="107" y="155"/>
                </a:lnTo>
                <a:lnTo>
                  <a:pt x="108" y="154"/>
                </a:lnTo>
                <a:lnTo>
                  <a:pt x="108" y="153"/>
                </a:lnTo>
                <a:lnTo>
                  <a:pt x="108" y="152"/>
                </a:lnTo>
                <a:lnTo>
                  <a:pt x="109" y="152"/>
                </a:lnTo>
                <a:lnTo>
                  <a:pt x="110" y="153"/>
                </a:lnTo>
                <a:lnTo>
                  <a:pt x="111" y="153"/>
                </a:lnTo>
                <a:lnTo>
                  <a:pt x="111" y="154"/>
                </a:lnTo>
                <a:lnTo>
                  <a:pt x="111" y="155"/>
                </a:lnTo>
                <a:lnTo>
                  <a:pt x="112" y="156"/>
                </a:lnTo>
                <a:lnTo>
                  <a:pt x="114" y="156"/>
                </a:lnTo>
                <a:lnTo>
                  <a:pt x="114" y="157"/>
                </a:lnTo>
                <a:lnTo>
                  <a:pt x="115" y="157"/>
                </a:lnTo>
                <a:lnTo>
                  <a:pt x="115" y="158"/>
                </a:lnTo>
                <a:lnTo>
                  <a:pt x="116" y="158"/>
                </a:lnTo>
                <a:lnTo>
                  <a:pt x="117" y="158"/>
                </a:lnTo>
                <a:lnTo>
                  <a:pt x="117" y="159"/>
                </a:lnTo>
                <a:lnTo>
                  <a:pt x="115" y="160"/>
                </a:lnTo>
                <a:lnTo>
                  <a:pt x="114" y="161"/>
                </a:lnTo>
                <a:lnTo>
                  <a:pt x="114" y="162"/>
                </a:lnTo>
                <a:lnTo>
                  <a:pt x="114" y="163"/>
                </a:lnTo>
                <a:lnTo>
                  <a:pt x="113" y="163"/>
                </a:lnTo>
                <a:lnTo>
                  <a:pt x="113" y="164"/>
                </a:lnTo>
                <a:lnTo>
                  <a:pt x="114" y="164"/>
                </a:lnTo>
                <a:lnTo>
                  <a:pt x="115" y="164"/>
                </a:lnTo>
                <a:lnTo>
                  <a:pt x="115" y="163"/>
                </a:lnTo>
                <a:lnTo>
                  <a:pt x="116" y="163"/>
                </a:lnTo>
                <a:lnTo>
                  <a:pt x="117" y="163"/>
                </a:lnTo>
                <a:lnTo>
                  <a:pt x="118" y="164"/>
                </a:lnTo>
                <a:lnTo>
                  <a:pt x="118" y="163"/>
                </a:lnTo>
                <a:lnTo>
                  <a:pt x="118" y="164"/>
                </a:lnTo>
                <a:lnTo>
                  <a:pt x="119" y="163"/>
                </a:lnTo>
                <a:lnTo>
                  <a:pt x="120" y="163"/>
                </a:lnTo>
                <a:lnTo>
                  <a:pt x="121" y="163"/>
                </a:lnTo>
                <a:lnTo>
                  <a:pt x="123" y="163"/>
                </a:lnTo>
                <a:lnTo>
                  <a:pt x="126" y="163"/>
                </a:lnTo>
                <a:lnTo>
                  <a:pt x="128" y="163"/>
                </a:lnTo>
                <a:lnTo>
                  <a:pt x="129" y="164"/>
                </a:lnTo>
                <a:lnTo>
                  <a:pt x="130" y="165"/>
                </a:lnTo>
                <a:lnTo>
                  <a:pt x="131" y="166"/>
                </a:lnTo>
                <a:lnTo>
                  <a:pt x="133" y="166"/>
                </a:lnTo>
                <a:lnTo>
                  <a:pt x="134" y="167"/>
                </a:lnTo>
                <a:lnTo>
                  <a:pt x="137" y="166"/>
                </a:lnTo>
                <a:lnTo>
                  <a:pt x="138" y="165"/>
                </a:lnTo>
                <a:lnTo>
                  <a:pt x="137" y="164"/>
                </a:lnTo>
                <a:lnTo>
                  <a:pt x="138" y="164"/>
                </a:lnTo>
                <a:lnTo>
                  <a:pt x="139" y="164"/>
                </a:lnTo>
                <a:lnTo>
                  <a:pt x="140" y="164"/>
                </a:lnTo>
                <a:lnTo>
                  <a:pt x="141" y="163"/>
                </a:lnTo>
                <a:lnTo>
                  <a:pt x="142" y="162"/>
                </a:lnTo>
                <a:lnTo>
                  <a:pt x="141" y="161"/>
                </a:lnTo>
                <a:lnTo>
                  <a:pt x="143" y="160"/>
                </a:lnTo>
                <a:lnTo>
                  <a:pt x="144" y="159"/>
                </a:lnTo>
                <a:lnTo>
                  <a:pt x="143" y="158"/>
                </a:lnTo>
                <a:lnTo>
                  <a:pt x="145" y="158"/>
                </a:lnTo>
                <a:lnTo>
                  <a:pt x="145" y="157"/>
                </a:lnTo>
                <a:lnTo>
                  <a:pt x="148" y="157"/>
                </a:lnTo>
                <a:lnTo>
                  <a:pt x="149" y="156"/>
                </a:lnTo>
                <a:lnTo>
                  <a:pt x="149" y="155"/>
                </a:lnTo>
                <a:lnTo>
                  <a:pt x="150" y="155"/>
                </a:lnTo>
                <a:lnTo>
                  <a:pt x="151" y="154"/>
                </a:lnTo>
                <a:lnTo>
                  <a:pt x="152" y="154"/>
                </a:lnTo>
                <a:lnTo>
                  <a:pt x="154" y="154"/>
                </a:lnTo>
                <a:lnTo>
                  <a:pt x="154" y="153"/>
                </a:lnTo>
                <a:lnTo>
                  <a:pt x="157" y="150"/>
                </a:lnTo>
                <a:lnTo>
                  <a:pt x="157" y="149"/>
                </a:lnTo>
                <a:lnTo>
                  <a:pt x="159" y="147"/>
                </a:lnTo>
                <a:lnTo>
                  <a:pt x="159" y="146"/>
                </a:lnTo>
                <a:lnTo>
                  <a:pt x="160" y="146"/>
                </a:lnTo>
                <a:lnTo>
                  <a:pt x="160" y="145"/>
                </a:lnTo>
                <a:lnTo>
                  <a:pt x="160" y="146"/>
                </a:lnTo>
                <a:lnTo>
                  <a:pt x="161" y="146"/>
                </a:lnTo>
                <a:lnTo>
                  <a:pt x="161" y="145"/>
                </a:lnTo>
                <a:lnTo>
                  <a:pt x="161" y="144"/>
                </a:lnTo>
                <a:lnTo>
                  <a:pt x="163" y="144"/>
                </a:lnTo>
                <a:lnTo>
                  <a:pt x="163" y="142"/>
                </a:lnTo>
                <a:lnTo>
                  <a:pt x="164" y="141"/>
                </a:lnTo>
                <a:lnTo>
                  <a:pt x="165" y="141"/>
                </a:lnTo>
                <a:lnTo>
                  <a:pt x="166" y="140"/>
                </a:lnTo>
                <a:lnTo>
                  <a:pt x="165" y="140"/>
                </a:lnTo>
                <a:lnTo>
                  <a:pt x="164" y="138"/>
                </a:lnTo>
                <a:lnTo>
                  <a:pt x="166" y="137"/>
                </a:lnTo>
                <a:lnTo>
                  <a:pt x="167" y="136"/>
                </a:lnTo>
                <a:lnTo>
                  <a:pt x="166" y="134"/>
                </a:lnTo>
                <a:lnTo>
                  <a:pt x="166" y="133"/>
                </a:lnTo>
                <a:lnTo>
                  <a:pt x="165" y="132"/>
                </a:lnTo>
                <a:lnTo>
                  <a:pt x="166" y="131"/>
                </a:lnTo>
                <a:lnTo>
                  <a:pt x="167" y="128"/>
                </a:lnTo>
                <a:lnTo>
                  <a:pt x="168" y="128"/>
                </a:lnTo>
                <a:lnTo>
                  <a:pt x="169" y="125"/>
                </a:lnTo>
                <a:lnTo>
                  <a:pt x="170" y="124"/>
                </a:lnTo>
                <a:lnTo>
                  <a:pt x="170" y="123"/>
                </a:lnTo>
                <a:lnTo>
                  <a:pt x="170" y="122"/>
                </a:lnTo>
                <a:lnTo>
                  <a:pt x="170" y="121"/>
                </a:lnTo>
                <a:lnTo>
                  <a:pt x="171" y="121"/>
                </a:lnTo>
                <a:lnTo>
                  <a:pt x="172" y="118"/>
                </a:lnTo>
                <a:lnTo>
                  <a:pt x="172" y="117"/>
                </a:lnTo>
                <a:lnTo>
                  <a:pt x="175" y="113"/>
                </a:lnTo>
                <a:lnTo>
                  <a:pt x="176" y="113"/>
                </a:lnTo>
                <a:lnTo>
                  <a:pt x="177" y="112"/>
                </a:lnTo>
                <a:lnTo>
                  <a:pt x="177" y="111"/>
                </a:lnTo>
                <a:lnTo>
                  <a:pt x="176" y="111"/>
                </a:lnTo>
                <a:lnTo>
                  <a:pt x="177" y="110"/>
                </a:lnTo>
                <a:lnTo>
                  <a:pt x="176" y="109"/>
                </a:lnTo>
                <a:lnTo>
                  <a:pt x="177" y="109"/>
                </a:lnTo>
                <a:lnTo>
                  <a:pt x="177" y="108"/>
                </a:lnTo>
                <a:lnTo>
                  <a:pt x="178" y="106"/>
                </a:lnTo>
                <a:lnTo>
                  <a:pt x="178" y="105"/>
                </a:lnTo>
                <a:lnTo>
                  <a:pt x="178" y="103"/>
                </a:lnTo>
                <a:lnTo>
                  <a:pt x="179" y="103"/>
                </a:lnTo>
                <a:lnTo>
                  <a:pt x="180" y="101"/>
                </a:lnTo>
                <a:lnTo>
                  <a:pt x="181" y="99"/>
                </a:lnTo>
                <a:lnTo>
                  <a:pt x="180" y="98"/>
                </a:lnTo>
                <a:lnTo>
                  <a:pt x="180" y="97"/>
                </a:lnTo>
                <a:lnTo>
                  <a:pt x="180" y="96"/>
                </a:lnTo>
                <a:lnTo>
                  <a:pt x="180" y="95"/>
                </a:lnTo>
                <a:lnTo>
                  <a:pt x="180" y="94"/>
                </a:lnTo>
                <a:lnTo>
                  <a:pt x="180" y="93"/>
                </a:lnTo>
                <a:lnTo>
                  <a:pt x="181" y="92"/>
                </a:lnTo>
                <a:lnTo>
                  <a:pt x="182" y="92"/>
                </a:lnTo>
                <a:lnTo>
                  <a:pt x="183" y="92"/>
                </a:lnTo>
                <a:lnTo>
                  <a:pt x="183" y="90"/>
                </a:lnTo>
                <a:lnTo>
                  <a:pt x="183" y="89"/>
                </a:lnTo>
                <a:lnTo>
                  <a:pt x="183" y="88"/>
                </a:lnTo>
                <a:lnTo>
                  <a:pt x="185" y="88"/>
                </a:lnTo>
                <a:lnTo>
                  <a:pt x="186" y="87"/>
                </a:lnTo>
                <a:lnTo>
                  <a:pt x="186" y="86"/>
                </a:lnTo>
                <a:lnTo>
                  <a:pt x="187" y="87"/>
                </a:lnTo>
                <a:lnTo>
                  <a:pt x="188" y="87"/>
                </a:lnTo>
                <a:lnTo>
                  <a:pt x="190" y="83"/>
                </a:lnTo>
                <a:lnTo>
                  <a:pt x="191" y="83"/>
                </a:lnTo>
                <a:lnTo>
                  <a:pt x="191" y="82"/>
                </a:lnTo>
                <a:lnTo>
                  <a:pt x="193" y="79"/>
                </a:lnTo>
                <a:lnTo>
                  <a:pt x="194" y="78"/>
                </a:lnTo>
                <a:lnTo>
                  <a:pt x="197" y="72"/>
                </a:lnTo>
                <a:lnTo>
                  <a:pt x="198" y="71"/>
                </a:lnTo>
                <a:lnTo>
                  <a:pt x="198" y="69"/>
                </a:lnTo>
                <a:lnTo>
                  <a:pt x="199" y="68"/>
                </a:lnTo>
                <a:lnTo>
                  <a:pt x="199" y="67"/>
                </a:lnTo>
                <a:lnTo>
                  <a:pt x="200" y="66"/>
                </a:lnTo>
                <a:lnTo>
                  <a:pt x="203" y="62"/>
                </a:lnTo>
                <a:lnTo>
                  <a:pt x="204" y="60"/>
                </a:lnTo>
                <a:lnTo>
                  <a:pt x="205" y="59"/>
                </a:lnTo>
                <a:lnTo>
                  <a:pt x="205" y="56"/>
                </a:lnTo>
                <a:lnTo>
                  <a:pt x="206" y="55"/>
                </a:lnTo>
                <a:lnTo>
                  <a:pt x="206" y="53"/>
                </a:lnTo>
                <a:lnTo>
                  <a:pt x="208" y="51"/>
                </a:lnTo>
                <a:lnTo>
                  <a:pt x="209" y="52"/>
                </a:lnTo>
                <a:lnTo>
                  <a:pt x="210" y="50"/>
                </a:lnTo>
                <a:lnTo>
                  <a:pt x="209" y="48"/>
                </a:lnTo>
                <a:lnTo>
                  <a:pt x="210" y="47"/>
                </a:lnTo>
                <a:lnTo>
                  <a:pt x="211" y="47"/>
                </a:lnTo>
                <a:lnTo>
                  <a:pt x="212" y="47"/>
                </a:lnTo>
                <a:lnTo>
                  <a:pt x="213" y="46"/>
                </a:lnTo>
                <a:lnTo>
                  <a:pt x="214" y="45"/>
                </a:lnTo>
                <a:lnTo>
                  <a:pt x="215" y="44"/>
                </a:lnTo>
                <a:lnTo>
                  <a:pt x="215" y="43"/>
                </a:lnTo>
                <a:lnTo>
                  <a:pt x="217" y="43"/>
                </a:lnTo>
                <a:lnTo>
                  <a:pt x="217" y="42"/>
                </a:lnTo>
                <a:lnTo>
                  <a:pt x="218" y="41"/>
                </a:lnTo>
                <a:lnTo>
                  <a:pt x="218" y="40"/>
                </a:lnTo>
                <a:lnTo>
                  <a:pt x="220" y="39"/>
                </a:lnTo>
                <a:lnTo>
                  <a:pt x="221" y="37"/>
                </a:lnTo>
                <a:lnTo>
                  <a:pt x="221" y="36"/>
                </a:lnTo>
                <a:lnTo>
                  <a:pt x="221" y="35"/>
                </a:lnTo>
                <a:lnTo>
                  <a:pt x="221" y="34"/>
                </a:lnTo>
                <a:lnTo>
                  <a:pt x="222" y="33"/>
                </a:lnTo>
                <a:lnTo>
                  <a:pt x="223" y="32"/>
                </a:lnTo>
                <a:lnTo>
                  <a:pt x="225" y="32"/>
                </a:lnTo>
                <a:lnTo>
                  <a:pt x="226" y="31"/>
                </a:lnTo>
                <a:lnTo>
                  <a:pt x="227" y="30"/>
                </a:lnTo>
                <a:lnTo>
                  <a:pt x="228" y="30"/>
                </a:lnTo>
                <a:lnTo>
                  <a:pt x="229" y="28"/>
                </a:lnTo>
                <a:lnTo>
                  <a:pt x="230" y="27"/>
                </a:lnTo>
                <a:lnTo>
                  <a:pt x="229" y="27"/>
                </a:lnTo>
                <a:lnTo>
                  <a:pt x="230" y="25"/>
                </a:lnTo>
                <a:lnTo>
                  <a:pt x="232" y="21"/>
                </a:lnTo>
                <a:lnTo>
                  <a:pt x="232" y="20"/>
                </a:lnTo>
                <a:lnTo>
                  <a:pt x="233" y="18"/>
                </a:lnTo>
                <a:lnTo>
                  <a:pt x="233" y="15"/>
                </a:lnTo>
                <a:lnTo>
                  <a:pt x="234" y="14"/>
                </a:lnTo>
                <a:lnTo>
                  <a:pt x="234" y="13"/>
                </a:lnTo>
                <a:lnTo>
                  <a:pt x="235" y="7"/>
                </a:lnTo>
                <a:lnTo>
                  <a:pt x="236" y="2"/>
                </a:lnTo>
                <a:lnTo>
                  <a:pt x="237" y="1"/>
                </a:lnTo>
                <a:lnTo>
                  <a:pt x="237" y="0"/>
                </a:lnTo>
                <a:lnTo>
                  <a:pt x="239" y="0"/>
                </a:lnTo>
                <a:lnTo>
                  <a:pt x="240" y="1"/>
                </a:lnTo>
                <a:lnTo>
                  <a:pt x="241" y="1"/>
                </a:lnTo>
                <a:lnTo>
                  <a:pt x="244" y="3"/>
                </a:lnTo>
                <a:lnTo>
                  <a:pt x="245" y="5"/>
                </a:lnTo>
                <a:lnTo>
                  <a:pt x="251" y="10"/>
                </a:lnTo>
                <a:lnTo>
                  <a:pt x="258" y="18"/>
                </a:lnTo>
                <a:lnTo>
                  <a:pt x="259" y="20"/>
                </a:lnTo>
                <a:lnTo>
                  <a:pt x="260" y="21"/>
                </a:lnTo>
                <a:lnTo>
                  <a:pt x="261" y="23"/>
                </a:lnTo>
                <a:lnTo>
                  <a:pt x="262" y="27"/>
                </a:lnTo>
                <a:lnTo>
                  <a:pt x="263" y="28"/>
                </a:lnTo>
                <a:lnTo>
                  <a:pt x="263" y="31"/>
                </a:lnTo>
                <a:lnTo>
                  <a:pt x="263" y="33"/>
                </a:lnTo>
                <a:lnTo>
                  <a:pt x="263" y="34"/>
                </a:lnTo>
                <a:lnTo>
                  <a:pt x="263" y="36"/>
                </a:lnTo>
                <a:lnTo>
                  <a:pt x="264" y="37"/>
                </a:lnTo>
                <a:lnTo>
                  <a:pt x="267" y="38"/>
                </a:lnTo>
                <a:lnTo>
                  <a:pt x="269" y="38"/>
                </a:lnTo>
                <a:lnTo>
                  <a:pt x="270" y="39"/>
                </a:lnTo>
                <a:lnTo>
                  <a:pt x="270" y="40"/>
                </a:lnTo>
                <a:lnTo>
                  <a:pt x="270" y="43"/>
                </a:lnTo>
                <a:lnTo>
                  <a:pt x="270" y="44"/>
                </a:lnTo>
                <a:lnTo>
                  <a:pt x="270" y="47"/>
                </a:lnTo>
                <a:lnTo>
                  <a:pt x="270" y="48"/>
                </a:lnTo>
                <a:lnTo>
                  <a:pt x="270" y="50"/>
                </a:lnTo>
                <a:lnTo>
                  <a:pt x="270" y="51"/>
                </a:lnTo>
                <a:lnTo>
                  <a:pt x="270" y="52"/>
                </a:lnTo>
                <a:lnTo>
                  <a:pt x="270" y="53"/>
                </a:lnTo>
                <a:lnTo>
                  <a:pt x="270" y="55"/>
                </a:lnTo>
                <a:lnTo>
                  <a:pt x="270" y="59"/>
                </a:lnTo>
                <a:lnTo>
                  <a:pt x="270" y="69"/>
                </a:lnTo>
                <a:lnTo>
                  <a:pt x="270" y="71"/>
                </a:lnTo>
                <a:lnTo>
                  <a:pt x="270" y="72"/>
                </a:lnTo>
                <a:lnTo>
                  <a:pt x="270" y="73"/>
                </a:lnTo>
                <a:lnTo>
                  <a:pt x="270" y="76"/>
                </a:lnTo>
                <a:lnTo>
                  <a:pt x="270" y="78"/>
                </a:lnTo>
                <a:lnTo>
                  <a:pt x="274" y="90"/>
                </a:lnTo>
                <a:lnTo>
                  <a:pt x="274" y="92"/>
                </a:lnTo>
                <a:lnTo>
                  <a:pt x="273" y="92"/>
                </a:lnTo>
                <a:lnTo>
                  <a:pt x="273" y="94"/>
                </a:lnTo>
                <a:lnTo>
                  <a:pt x="273" y="95"/>
                </a:lnTo>
                <a:lnTo>
                  <a:pt x="274" y="96"/>
                </a:lnTo>
                <a:lnTo>
                  <a:pt x="276" y="98"/>
                </a:lnTo>
                <a:lnTo>
                  <a:pt x="276" y="99"/>
                </a:lnTo>
                <a:lnTo>
                  <a:pt x="275" y="100"/>
                </a:lnTo>
                <a:lnTo>
                  <a:pt x="275" y="102"/>
                </a:lnTo>
                <a:lnTo>
                  <a:pt x="276" y="102"/>
                </a:lnTo>
                <a:lnTo>
                  <a:pt x="276" y="104"/>
                </a:lnTo>
                <a:lnTo>
                  <a:pt x="276" y="105"/>
                </a:lnTo>
                <a:lnTo>
                  <a:pt x="277" y="107"/>
                </a:lnTo>
                <a:lnTo>
                  <a:pt x="276" y="108"/>
                </a:lnTo>
                <a:lnTo>
                  <a:pt x="277" y="109"/>
                </a:lnTo>
                <a:lnTo>
                  <a:pt x="278" y="111"/>
                </a:lnTo>
                <a:lnTo>
                  <a:pt x="278" y="112"/>
                </a:lnTo>
                <a:lnTo>
                  <a:pt x="280" y="114"/>
                </a:lnTo>
                <a:lnTo>
                  <a:pt x="280" y="115"/>
                </a:lnTo>
                <a:lnTo>
                  <a:pt x="279" y="117"/>
                </a:lnTo>
                <a:lnTo>
                  <a:pt x="280" y="118"/>
                </a:lnTo>
                <a:lnTo>
                  <a:pt x="280" y="119"/>
                </a:lnTo>
                <a:lnTo>
                  <a:pt x="281" y="119"/>
                </a:lnTo>
                <a:lnTo>
                  <a:pt x="282" y="120"/>
                </a:lnTo>
                <a:lnTo>
                  <a:pt x="283" y="120"/>
                </a:lnTo>
                <a:lnTo>
                  <a:pt x="283" y="121"/>
                </a:lnTo>
                <a:lnTo>
                  <a:pt x="282" y="121"/>
                </a:lnTo>
                <a:lnTo>
                  <a:pt x="282" y="123"/>
                </a:lnTo>
                <a:lnTo>
                  <a:pt x="284" y="123"/>
                </a:lnTo>
                <a:lnTo>
                  <a:pt x="284" y="124"/>
                </a:lnTo>
                <a:lnTo>
                  <a:pt x="284" y="128"/>
                </a:lnTo>
                <a:lnTo>
                  <a:pt x="285" y="128"/>
                </a:lnTo>
                <a:lnTo>
                  <a:pt x="286" y="130"/>
                </a:lnTo>
                <a:lnTo>
                  <a:pt x="287" y="131"/>
                </a:lnTo>
                <a:lnTo>
                  <a:pt x="287" y="134"/>
                </a:lnTo>
                <a:lnTo>
                  <a:pt x="287" y="135"/>
                </a:lnTo>
                <a:lnTo>
                  <a:pt x="287" y="136"/>
                </a:lnTo>
                <a:lnTo>
                  <a:pt x="287" y="139"/>
                </a:lnTo>
                <a:lnTo>
                  <a:pt x="287" y="141"/>
                </a:lnTo>
                <a:lnTo>
                  <a:pt x="286" y="141"/>
                </a:lnTo>
                <a:lnTo>
                  <a:pt x="286" y="142"/>
                </a:lnTo>
                <a:lnTo>
                  <a:pt x="286" y="143"/>
                </a:lnTo>
                <a:lnTo>
                  <a:pt x="287" y="142"/>
                </a:lnTo>
                <a:lnTo>
                  <a:pt x="289" y="141"/>
                </a:lnTo>
                <a:lnTo>
                  <a:pt x="290" y="141"/>
                </a:lnTo>
                <a:lnTo>
                  <a:pt x="291" y="143"/>
                </a:lnTo>
                <a:lnTo>
                  <a:pt x="291" y="144"/>
                </a:lnTo>
                <a:lnTo>
                  <a:pt x="292" y="144"/>
                </a:lnTo>
                <a:lnTo>
                  <a:pt x="293" y="145"/>
                </a:lnTo>
                <a:lnTo>
                  <a:pt x="293" y="147"/>
                </a:lnTo>
                <a:lnTo>
                  <a:pt x="292" y="148"/>
                </a:lnTo>
                <a:lnTo>
                  <a:pt x="293" y="149"/>
                </a:lnTo>
                <a:lnTo>
                  <a:pt x="293" y="150"/>
                </a:lnTo>
                <a:lnTo>
                  <a:pt x="293" y="151"/>
                </a:lnTo>
                <a:lnTo>
                  <a:pt x="293" y="152"/>
                </a:lnTo>
                <a:lnTo>
                  <a:pt x="294" y="153"/>
                </a:lnTo>
                <a:lnTo>
                  <a:pt x="294" y="155"/>
                </a:lnTo>
                <a:lnTo>
                  <a:pt x="295" y="156"/>
                </a:lnTo>
                <a:lnTo>
                  <a:pt x="296" y="158"/>
                </a:lnTo>
                <a:lnTo>
                  <a:pt x="296" y="160"/>
                </a:lnTo>
                <a:lnTo>
                  <a:pt x="296" y="161"/>
                </a:lnTo>
                <a:lnTo>
                  <a:pt x="296" y="160"/>
                </a:lnTo>
                <a:lnTo>
                  <a:pt x="296" y="161"/>
                </a:lnTo>
                <a:lnTo>
                  <a:pt x="298" y="163"/>
                </a:lnTo>
                <a:lnTo>
                  <a:pt x="298" y="164"/>
                </a:lnTo>
                <a:lnTo>
                  <a:pt x="299" y="166"/>
                </a:lnTo>
                <a:lnTo>
                  <a:pt x="299" y="167"/>
                </a:lnTo>
                <a:lnTo>
                  <a:pt x="298" y="167"/>
                </a:lnTo>
                <a:lnTo>
                  <a:pt x="297" y="167"/>
                </a:lnTo>
                <a:lnTo>
                  <a:pt x="297" y="168"/>
                </a:lnTo>
                <a:lnTo>
                  <a:pt x="299" y="167"/>
                </a:lnTo>
                <a:lnTo>
                  <a:pt x="304" y="165"/>
                </a:lnTo>
                <a:lnTo>
                  <a:pt x="306" y="164"/>
                </a:lnTo>
                <a:lnTo>
                  <a:pt x="310" y="163"/>
                </a:lnTo>
                <a:lnTo>
                  <a:pt x="313" y="163"/>
                </a:lnTo>
                <a:lnTo>
                  <a:pt x="314" y="163"/>
                </a:lnTo>
                <a:lnTo>
                  <a:pt x="315" y="163"/>
                </a:lnTo>
                <a:lnTo>
                  <a:pt x="316" y="164"/>
                </a:lnTo>
                <a:lnTo>
                  <a:pt x="317" y="165"/>
                </a:lnTo>
                <a:lnTo>
                  <a:pt x="318" y="167"/>
                </a:lnTo>
                <a:lnTo>
                  <a:pt x="319" y="169"/>
                </a:lnTo>
                <a:lnTo>
                  <a:pt x="319" y="170"/>
                </a:lnTo>
                <a:lnTo>
                  <a:pt x="320" y="170"/>
                </a:lnTo>
                <a:lnTo>
                  <a:pt x="320" y="171"/>
                </a:lnTo>
                <a:lnTo>
                  <a:pt x="321" y="171"/>
                </a:lnTo>
                <a:lnTo>
                  <a:pt x="322" y="172"/>
                </a:lnTo>
                <a:lnTo>
                  <a:pt x="322" y="173"/>
                </a:lnTo>
                <a:lnTo>
                  <a:pt x="322" y="174"/>
                </a:lnTo>
                <a:lnTo>
                  <a:pt x="323" y="176"/>
                </a:lnTo>
                <a:lnTo>
                  <a:pt x="325" y="177"/>
                </a:lnTo>
                <a:lnTo>
                  <a:pt x="325" y="180"/>
                </a:lnTo>
                <a:lnTo>
                  <a:pt x="325" y="181"/>
                </a:lnTo>
                <a:lnTo>
                  <a:pt x="328" y="186"/>
                </a:lnTo>
                <a:lnTo>
                  <a:pt x="330" y="192"/>
                </a:lnTo>
                <a:lnTo>
                  <a:pt x="335" y="192"/>
                </a:lnTo>
                <a:lnTo>
                  <a:pt x="339" y="193"/>
                </a:lnTo>
                <a:lnTo>
                  <a:pt x="340" y="193"/>
                </a:lnTo>
                <a:lnTo>
                  <a:pt x="343" y="195"/>
                </a:lnTo>
                <a:lnTo>
                  <a:pt x="345" y="195"/>
                </a:lnTo>
                <a:lnTo>
                  <a:pt x="347" y="196"/>
                </a:lnTo>
                <a:lnTo>
                  <a:pt x="353" y="200"/>
                </a:lnTo>
                <a:lnTo>
                  <a:pt x="353" y="201"/>
                </a:lnTo>
                <a:lnTo>
                  <a:pt x="353" y="202"/>
                </a:lnTo>
                <a:lnTo>
                  <a:pt x="352" y="202"/>
                </a:lnTo>
                <a:lnTo>
                  <a:pt x="354" y="202"/>
                </a:lnTo>
                <a:lnTo>
                  <a:pt x="354" y="205"/>
                </a:lnTo>
                <a:lnTo>
                  <a:pt x="355" y="212"/>
                </a:lnTo>
                <a:lnTo>
                  <a:pt x="356" y="216"/>
                </a:lnTo>
                <a:lnTo>
                  <a:pt x="356" y="218"/>
                </a:lnTo>
                <a:lnTo>
                  <a:pt x="355" y="222"/>
                </a:lnTo>
                <a:lnTo>
                  <a:pt x="355" y="223"/>
                </a:lnTo>
                <a:lnTo>
                  <a:pt x="354" y="227"/>
                </a:lnTo>
                <a:lnTo>
                  <a:pt x="354" y="230"/>
                </a:lnTo>
                <a:lnTo>
                  <a:pt x="354" y="231"/>
                </a:lnTo>
                <a:lnTo>
                  <a:pt x="354" y="235"/>
                </a:lnTo>
                <a:lnTo>
                  <a:pt x="354" y="238"/>
                </a:lnTo>
                <a:lnTo>
                  <a:pt x="353" y="240"/>
                </a:lnTo>
                <a:lnTo>
                  <a:pt x="353" y="241"/>
                </a:lnTo>
                <a:lnTo>
                  <a:pt x="351" y="243"/>
                </a:lnTo>
                <a:lnTo>
                  <a:pt x="351" y="244"/>
                </a:lnTo>
                <a:lnTo>
                  <a:pt x="351" y="248"/>
                </a:lnTo>
                <a:lnTo>
                  <a:pt x="351" y="249"/>
                </a:lnTo>
                <a:lnTo>
                  <a:pt x="351" y="251"/>
                </a:lnTo>
                <a:lnTo>
                  <a:pt x="351" y="252"/>
                </a:lnTo>
                <a:lnTo>
                  <a:pt x="351" y="253"/>
                </a:lnTo>
                <a:lnTo>
                  <a:pt x="349" y="254"/>
                </a:lnTo>
                <a:lnTo>
                  <a:pt x="348" y="254"/>
                </a:lnTo>
                <a:lnTo>
                  <a:pt x="347" y="257"/>
                </a:lnTo>
                <a:lnTo>
                  <a:pt x="347" y="258"/>
                </a:lnTo>
                <a:lnTo>
                  <a:pt x="345" y="261"/>
                </a:lnTo>
                <a:lnTo>
                  <a:pt x="344" y="262"/>
                </a:lnTo>
                <a:lnTo>
                  <a:pt x="343" y="262"/>
                </a:lnTo>
                <a:lnTo>
                  <a:pt x="343" y="263"/>
                </a:lnTo>
                <a:lnTo>
                  <a:pt x="342" y="263"/>
                </a:lnTo>
                <a:lnTo>
                  <a:pt x="343" y="264"/>
                </a:lnTo>
                <a:lnTo>
                  <a:pt x="342" y="264"/>
                </a:lnTo>
                <a:lnTo>
                  <a:pt x="343" y="264"/>
                </a:lnTo>
                <a:lnTo>
                  <a:pt x="343" y="266"/>
                </a:lnTo>
                <a:lnTo>
                  <a:pt x="342" y="265"/>
                </a:lnTo>
                <a:lnTo>
                  <a:pt x="342" y="266"/>
                </a:lnTo>
                <a:lnTo>
                  <a:pt x="342" y="267"/>
                </a:lnTo>
                <a:lnTo>
                  <a:pt x="341" y="267"/>
                </a:lnTo>
                <a:lnTo>
                  <a:pt x="340" y="267"/>
                </a:lnTo>
                <a:lnTo>
                  <a:pt x="340" y="273"/>
                </a:lnTo>
                <a:lnTo>
                  <a:pt x="336" y="273"/>
                </a:lnTo>
                <a:lnTo>
                  <a:pt x="333" y="273"/>
                </a:lnTo>
                <a:lnTo>
                  <a:pt x="330" y="273"/>
                </a:lnTo>
                <a:lnTo>
                  <a:pt x="329" y="274"/>
                </a:lnTo>
                <a:lnTo>
                  <a:pt x="325" y="275"/>
                </a:lnTo>
                <a:lnTo>
                  <a:pt x="322" y="276"/>
                </a:lnTo>
                <a:lnTo>
                  <a:pt x="319" y="278"/>
                </a:lnTo>
                <a:lnTo>
                  <a:pt x="318" y="279"/>
                </a:lnTo>
                <a:lnTo>
                  <a:pt x="316" y="280"/>
                </a:lnTo>
                <a:lnTo>
                  <a:pt x="315" y="283"/>
                </a:lnTo>
                <a:lnTo>
                  <a:pt x="313" y="286"/>
                </a:lnTo>
                <a:lnTo>
                  <a:pt x="313" y="290"/>
                </a:lnTo>
                <a:lnTo>
                  <a:pt x="312" y="291"/>
                </a:lnTo>
                <a:lnTo>
                  <a:pt x="311" y="293"/>
                </a:lnTo>
                <a:lnTo>
                  <a:pt x="310" y="297"/>
                </a:lnTo>
                <a:lnTo>
                  <a:pt x="308" y="299"/>
                </a:lnTo>
                <a:lnTo>
                  <a:pt x="307" y="302"/>
                </a:lnTo>
                <a:lnTo>
                  <a:pt x="305" y="305"/>
                </a:lnTo>
                <a:lnTo>
                  <a:pt x="304" y="306"/>
                </a:lnTo>
                <a:lnTo>
                  <a:pt x="302" y="308"/>
                </a:lnTo>
                <a:lnTo>
                  <a:pt x="301" y="309"/>
                </a:lnTo>
                <a:lnTo>
                  <a:pt x="299" y="311"/>
                </a:lnTo>
                <a:lnTo>
                  <a:pt x="294" y="315"/>
                </a:lnTo>
                <a:lnTo>
                  <a:pt x="291" y="316"/>
                </a:lnTo>
                <a:lnTo>
                  <a:pt x="289" y="317"/>
                </a:lnTo>
                <a:lnTo>
                  <a:pt x="282" y="319"/>
                </a:lnTo>
                <a:lnTo>
                  <a:pt x="281" y="319"/>
                </a:lnTo>
                <a:lnTo>
                  <a:pt x="278" y="322"/>
                </a:lnTo>
                <a:lnTo>
                  <a:pt x="277" y="322"/>
                </a:lnTo>
                <a:lnTo>
                  <a:pt x="276" y="324"/>
                </a:lnTo>
                <a:lnTo>
                  <a:pt x="276" y="325"/>
                </a:lnTo>
                <a:lnTo>
                  <a:pt x="273" y="326"/>
                </a:lnTo>
                <a:lnTo>
                  <a:pt x="273" y="327"/>
                </a:lnTo>
                <a:lnTo>
                  <a:pt x="273" y="328"/>
                </a:lnTo>
                <a:lnTo>
                  <a:pt x="271" y="330"/>
                </a:lnTo>
                <a:lnTo>
                  <a:pt x="270" y="331"/>
                </a:lnTo>
                <a:lnTo>
                  <a:pt x="269" y="331"/>
                </a:lnTo>
                <a:lnTo>
                  <a:pt x="267" y="332"/>
                </a:lnTo>
                <a:lnTo>
                  <a:pt x="263" y="332"/>
                </a:lnTo>
                <a:lnTo>
                  <a:pt x="261" y="333"/>
                </a:lnTo>
                <a:lnTo>
                  <a:pt x="258" y="337"/>
                </a:lnTo>
                <a:lnTo>
                  <a:pt x="257" y="338"/>
                </a:lnTo>
                <a:lnTo>
                  <a:pt x="255" y="341"/>
                </a:lnTo>
                <a:lnTo>
                  <a:pt x="254" y="343"/>
                </a:lnTo>
                <a:lnTo>
                  <a:pt x="252" y="345"/>
                </a:lnTo>
                <a:lnTo>
                  <a:pt x="251" y="346"/>
                </a:lnTo>
                <a:lnTo>
                  <a:pt x="251" y="347"/>
                </a:lnTo>
                <a:lnTo>
                  <a:pt x="250" y="348"/>
                </a:lnTo>
                <a:lnTo>
                  <a:pt x="250" y="351"/>
                </a:lnTo>
                <a:lnTo>
                  <a:pt x="247" y="354"/>
                </a:lnTo>
                <a:lnTo>
                  <a:pt x="246" y="356"/>
                </a:lnTo>
                <a:lnTo>
                  <a:pt x="245" y="359"/>
                </a:lnTo>
                <a:lnTo>
                  <a:pt x="243" y="362"/>
                </a:lnTo>
                <a:lnTo>
                  <a:pt x="241" y="364"/>
                </a:lnTo>
                <a:lnTo>
                  <a:pt x="239" y="366"/>
                </a:lnTo>
                <a:lnTo>
                  <a:pt x="238" y="367"/>
                </a:lnTo>
                <a:lnTo>
                  <a:pt x="235" y="370"/>
                </a:lnTo>
                <a:lnTo>
                  <a:pt x="233" y="372"/>
                </a:lnTo>
                <a:lnTo>
                  <a:pt x="228" y="380"/>
                </a:lnTo>
                <a:lnTo>
                  <a:pt x="227" y="382"/>
                </a:lnTo>
                <a:lnTo>
                  <a:pt x="227" y="383"/>
                </a:lnTo>
                <a:lnTo>
                  <a:pt x="226" y="385"/>
                </a:lnTo>
                <a:lnTo>
                  <a:pt x="226" y="390"/>
                </a:lnTo>
                <a:lnTo>
                  <a:pt x="226" y="392"/>
                </a:lnTo>
                <a:lnTo>
                  <a:pt x="226" y="397"/>
                </a:lnTo>
                <a:lnTo>
                  <a:pt x="227" y="399"/>
                </a:lnTo>
                <a:lnTo>
                  <a:pt x="226" y="400"/>
                </a:lnTo>
                <a:lnTo>
                  <a:pt x="226" y="401"/>
                </a:lnTo>
                <a:lnTo>
                  <a:pt x="226" y="403"/>
                </a:lnTo>
                <a:lnTo>
                  <a:pt x="221" y="408"/>
                </a:lnTo>
                <a:lnTo>
                  <a:pt x="218" y="409"/>
                </a:lnTo>
                <a:lnTo>
                  <a:pt x="212" y="409"/>
                </a:lnTo>
                <a:lnTo>
                  <a:pt x="210" y="407"/>
                </a:lnTo>
                <a:lnTo>
                  <a:pt x="209" y="408"/>
                </a:lnTo>
                <a:lnTo>
                  <a:pt x="209" y="409"/>
                </a:lnTo>
                <a:lnTo>
                  <a:pt x="208" y="410"/>
                </a:lnTo>
                <a:lnTo>
                  <a:pt x="207" y="410"/>
                </a:lnTo>
                <a:lnTo>
                  <a:pt x="207" y="409"/>
                </a:lnTo>
                <a:lnTo>
                  <a:pt x="207" y="407"/>
                </a:lnTo>
                <a:lnTo>
                  <a:pt x="206" y="406"/>
                </a:lnTo>
                <a:lnTo>
                  <a:pt x="205" y="407"/>
                </a:lnTo>
                <a:lnTo>
                  <a:pt x="206" y="409"/>
                </a:lnTo>
                <a:lnTo>
                  <a:pt x="206" y="410"/>
                </a:lnTo>
                <a:lnTo>
                  <a:pt x="205" y="410"/>
                </a:lnTo>
                <a:lnTo>
                  <a:pt x="203" y="410"/>
                </a:lnTo>
                <a:lnTo>
                  <a:pt x="202" y="410"/>
                </a:lnTo>
                <a:lnTo>
                  <a:pt x="200" y="411"/>
                </a:lnTo>
                <a:lnTo>
                  <a:pt x="200" y="412"/>
                </a:lnTo>
                <a:lnTo>
                  <a:pt x="201" y="413"/>
                </a:lnTo>
                <a:lnTo>
                  <a:pt x="201" y="414"/>
                </a:lnTo>
                <a:lnTo>
                  <a:pt x="200" y="415"/>
                </a:lnTo>
                <a:lnTo>
                  <a:pt x="198" y="414"/>
                </a:lnTo>
                <a:lnTo>
                  <a:pt x="197" y="414"/>
                </a:lnTo>
                <a:lnTo>
                  <a:pt x="197" y="413"/>
                </a:lnTo>
                <a:lnTo>
                  <a:pt x="197" y="412"/>
                </a:lnTo>
                <a:lnTo>
                  <a:pt x="197" y="411"/>
                </a:lnTo>
                <a:lnTo>
                  <a:pt x="196" y="409"/>
                </a:lnTo>
                <a:lnTo>
                  <a:pt x="194" y="409"/>
                </a:lnTo>
                <a:lnTo>
                  <a:pt x="193" y="407"/>
                </a:lnTo>
                <a:lnTo>
                  <a:pt x="192" y="407"/>
                </a:lnTo>
                <a:lnTo>
                  <a:pt x="189" y="407"/>
                </a:lnTo>
                <a:lnTo>
                  <a:pt x="188" y="407"/>
                </a:lnTo>
                <a:lnTo>
                  <a:pt x="185" y="407"/>
                </a:lnTo>
                <a:lnTo>
                  <a:pt x="183" y="406"/>
                </a:lnTo>
                <a:lnTo>
                  <a:pt x="181" y="406"/>
                </a:lnTo>
                <a:lnTo>
                  <a:pt x="180" y="403"/>
                </a:lnTo>
                <a:lnTo>
                  <a:pt x="179" y="403"/>
                </a:lnTo>
                <a:lnTo>
                  <a:pt x="177" y="402"/>
                </a:lnTo>
                <a:lnTo>
                  <a:pt x="176" y="401"/>
                </a:lnTo>
                <a:lnTo>
                  <a:pt x="175" y="402"/>
                </a:lnTo>
                <a:lnTo>
                  <a:pt x="175" y="401"/>
                </a:lnTo>
                <a:lnTo>
                  <a:pt x="174" y="401"/>
                </a:lnTo>
                <a:lnTo>
                  <a:pt x="175" y="400"/>
                </a:lnTo>
                <a:lnTo>
                  <a:pt x="175" y="398"/>
                </a:lnTo>
                <a:lnTo>
                  <a:pt x="175" y="397"/>
                </a:lnTo>
                <a:lnTo>
                  <a:pt x="175" y="395"/>
                </a:lnTo>
                <a:lnTo>
                  <a:pt x="174" y="394"/>
                </a:lnTo>
                <a:lnTo>
                  <a:pt x="173" y="393"/>
                </a:lnTo>
                <a:lnTo>
                  <a:pt x="174" y="393"/>
                </a:lnTo>
                <a:lnTo>
                  <a:pt x="174" y="392"/>
                </a:lnTo>
                <a:lnTo>
                  <a:pt x="175" y="392"/>
                </a:lnTo>
                <a:lnTo>
                  <a:pt x="176" y="391"/>
                </a:lnTo>
                <a:lnTo>
                  <a:pt x="176" y="390"/>
                </a:lnTo>
                <a:lnTo>
                  <a:pt x="176" y="389"/>
                </a:lnTo>
                <a:lnTo>
                  <a:pt x="175" y="387"/>
                </a:lnTo>
                <a:lnTo>
                  <a:pt x="174" y="387"/>
                </a:lnTo>
                <a:lnTo>
                  <a:pt x="173" y="386"/>
                </a:lnTo>
                <a:lnTo>
                  <a:pt x="172" y="385"/>
                </a:lnTo>
                <a:lnTo>
                  <a:pt x="172" y="386"/>
                </a:lnTo>
                <a:lnTo>
                  <a:pt x="171" y="386"/>
                </a:lnTo>
                <a:lnTo>
                  <a:pt x="169" y="387"/>
                </a:lnTo>
                <a:lnTo>
                  <a:pt x="168" y="387"/>
                </a:lnTo>
                <a:lnTo>
                  <a:pt x="167" y="387"/>
                </a:lnTo>
                <a:lnTo>
                  <a:pt x="166" y="387"/>
                </a:lnTo>
                <a:lnTo>
                  <a:pt x="166" y="386"/>
                </a:lnTo>
                <a:lnTo>
                  <a:pt x="169" y="384"/>
                </a:lnTo>
                <a:lnTo>
                  <a:pt x="168" y="383"/>
                </a:lnTo>
                <a:lnTo>
                  <a:pt x="167" y="383"/>
                </a:lnTo>
                <a:lnTo>
                  <a:pt x="168" y="381"/>
                </a:lnTo>
                <a:lnTo>
                  <a:pt x="169" y="379"/>
                </a:lnTo>
                <a:lnTo>
                  <a:pt x="169" y="378"/>
                </a:lnTo>
                <a:lnTo>
                  <a:pt x="169" y="377"/>
                </a:lnTo>
                <a:lnTo>
                  <a:pt x="169" y="375"/>
                </a:lnTo>
                <a:lnTo>
                  <a:pt x="169" y="374"/>
                </a:lnTo>
                <a:lnTo>
                  <a:pt x="168" y="373"/>
                </a:lnTo>
                <a:lnTo>
                  <a:pt x="169" y="373"/>
                </a:lnTo>
                <a:lnTo>
                  <a:pt x="169" y="371"/>
                </a:lnTo>
                <a:lnTo>
                  <a:pt x="168" y="370"/>
                </a:lnTo>
                <a:lnTo>
                  <a:pt x="167" y="367"/>
                </a:lnTo>
                <a:lnTo>
                  <a:pt x="166" y="367"/>
                </a:lnTo>
                <a:lnTo>
                  <a:pt x="164" y="367"/>
                </a:lnTo>
                <a:lnTo>
                  <a:pt x="163" y="367"/>
                </a:lnTo>
                <a:lnTo>
                  <a:pt x="161" y="368"/>
                </a:lnTo>
                <a:lnTo>
                  <a:pt x="160" y="368"/>
                </a:lnTo>
                <a:lnTo>
                  <a:pt x="159" y="367"/>
                </a:lnTo>
                <a:lnTo>
                  <a:pt x="157" y="364"/>
                </a:lnTo>
                <a:lnTo>
                  <a:pt x="157" y="363"/>
                </a:lnTo>
                <a:lnTo>
                  <a:pt x="156" y="362"/>
                </a:lnTo>
                <a:lnTo>
                  <a:pt x="155" y="361"/>
                </a:lnTo>
                <a:lnTo>
                  <a:pt x="155" y="359"/>
                </a:lnTo>
                <a:lnTo>
                  <a:pt x="154" y="358"/>
                </a:lnTo>
                <a:lnTo>
                  <a:pt x="156" y="355"/>
                </a:lnTo>
                <a:lnTo>
                  <a:pt x="155" y="353"/>
                </a:lnTo>
                <a:lnTo>
                  <a:pt x="155" y="351"/>
                </a:lnTo>
                <a:lnTo>
                  <a:pt x="156" y="349"/>
                </a:lnTo>
                <a:lnTo>
                  <a:pt x="156" y="348"/>
                </a:lnTo>
                <a:lnTo>
                  <a:pt x="155" y="347"/>
                </a:lnTo>
                <a:lnTo>
                  <a:pt x="154" y="346"/>
                </a:lnTo>
                <a:lnTo>
                  <a:pt x="152" y="345"/>
                </a:lnTo>
                <a:lnTo>
                  <a:pt x="151" y="344"/>
                </a:lnTo>
                <a:lnTo>
                  <a:pt x="151" y="342"/>
                </a:lnTo>
                <a:lnTo>
                  <a:pt x="145" y="338"/>
                </a:lnTo>
                <a:lnTo>
                  <a:pt x="145" y="337"/>
                </a:lnTo>
                <a:lnTo>
                  <a:pt x="145" y="336"/>
                </a:lnTo>
                <a:lnTo>
                  <a:pt x="144" y="335"/>
                </a:lnTo>
                <a:lnTo>
                  <a:pt x="142" y="335"/>
                </a:lnTo>
                <a:lnTo>
                  <a:pt x="140" y="336"/>
                </a:lnTo>
                <a:lnTo>
                  <a:pt x="139" y="335"/>
                </a:lnTo>
                <a:lnTo>
                  <a:pt x="138" y="335"/>
                </a:lnTo>
                <a:lnTo>
                  <a:pt x="137" y="329"/>
                </a:lnTo>
                <a:lnTo>
                  <a:pt x="135" y="328"/>
                </a:lnTo>
                <a:lnTo>
                  <a:pt x="135" y="325"/>
                </a:lnTo>
                <a:lnTo>
                  <a:pt x="135" y="322"/>
                </a:lnTo>
                <a:lnTo>
                  <a:pt x="134" y="322"/>
                </a:lnTo>
                <a:lnTo>
                  <a:pt x="133" y="322"/>
                </a:lnTo>
                <a:lnTo>
                  <a:pt x="132" y="320"/>
                </a:lnTo>
                <a:lnTo>
                  <a:pt x="133" y="318"/>
                </a:lnTo>
                <a:lnTo>
                  <a:pt x="131" y="317"/>
                </a:lnTo>
                <a:lnTo>
                  <a:pt x="131" y="315"/>
                </a:lnTo>
                <a:lnTo>
                  <a:pt x="130" y="314"/>
                </a:lnTo>
                <a:lnTo>
                  <a:pt x="130" y="313"/>
                </a:lnTo>
                <a:lnTo>
                  <a:pt x="128" y="312"/>
                </a:lnTo>
                <a:lnTo>
                  <a:pt x="128" y="311"/>
                </a:lnTo>
                <a:lnTo>
                  <a:pt x="127" y="310"/>
                </a:lnTo>
                <a:lnTo>
                  <a:pt x="125" y="308"/>
                </a:lnTo>
                <a:lnTo>
                  <a:pt x="126" y="306"/>
                </a:lnTo>
                <a:lnTo>
                  <a:pt x="127" y="306"/>
                </a:lnTo>
                <a:lnTo>
                  <a:pt x="125" y="303"/>
                </a:lnTo>
                <a:lnTo>
                  <a:pt x="124" y="302"/>
                </a:lnTo>
                <a:lnTo>
                  <a:pt x="124" y="301"/>
                </a:lnTo>
                <a:lnTo>
                  <a:pt x="123" y="299"/>
                </a:lnTo>
                <a:lnTo>
                  <a:pt x="122" y="298"/>
                </a:lnTo>
                <a:lnTo>
                  <a:pt x="121" y="296"/>
                </a:lnTo>
                <a:lnTo>
                  <a:pt x="122" y="295"/>
                </a:lnTo>
                <a:lnTo>
                  <a:pt x="122" y="294"/>
                </a:lnTo>
                <a:lnTo>
                  <a:pt x="122" y="292"/>
                </a:lnTo>
                <a:lnTo>
                  <a:pt x="123" y="290"/>
                </a:lnTo>
                <a:lnTo>
                  <a:pt x="122" y="289"/>
                </a:lnTo>
                <a:lnTo>
                  <a:pt x="121" y="288"/>
                </a:lnTo>
                <a:lnTo>
                  <a:pt x="122" y="287"/>
                </a:lnTo>
                <a:lnTo>
                  <a:pt x="122" y="286"/>
                </a:lnTo>
                <a:lnTo>
                  <a:pt x="123" y="286"/>
                </a:lnTo>
                <a:lnTo>
                  <a:pt x="123" y="285"/>
                </a:lnTo>
                <a:lnTo>
                  <a:pt x="123" y="284"/>
                </a:lnTo>
                <a:lnTo>
                  <a:pt x="123" y="283"/>
                </a:lnTo>
                <a:lnTo>
                  <a:pt x="123" y="280"/>
                </a:lnTo>
                <a:lnTo>
                  <a:pt x="125" y="278"/>
                </a:lnTo>
                <a:lnTo>
                  <a:pt x="125" y="276"/>
                </a:lnTo>
                <a:lnTo>
                  <a:pt x="126" y="275"/>
                </a:lnTo>
                <a:lnTo>
                  <a:pt x="126" y="274"/>
                </a:lnTo>
                <a:lnTo>
                  <a:pt x="125" y="273"/>
                </a:lnTo>
                <a:lnTo>
                  <a:pt x="124" y="273"/>
                </a:lnTo>
                <a:lnTo>
                  <a:pt x="123" y="273"/>
                </a:lnTo>
                <a:lnTo>
                  <a:pt x="123" y="272"/>
                </a:lnTo>
                <a:lnTo>
                  <a:pt x="123" y="271"/>
                </a:lnTo>
                <a:lnTo>
                  <a:pt x="120" y="270"/>
                </a:lnTo>
                <a:lnTo>
                  <a:pt x="120" y="268"/>
                </a:lnTo>
                <a:lnTo>
                  <a:pt x="119" y="267"/>
                </a:lnTo>
                <a:lnTo>
                  <a:pt x="119" y="268"/>
                </a:lnTo>
                <a:lnTo>
                  <a:pt x="118" y="267"/>
                </a:lnTo>
                <a:lnTo>
                  <a:pt x="115" y="265"/>
                </a:lnTo>
                <a:lnTo>
                  <a:pt x="114" y="264"/>
                </a:lnTo>
                <a:lnTo>
                  <a:pt x="113" y="263"/>
                </a:lnTo>
                <a:lnTo>
                  <a:pt x="112" y="262"/>
                </a:lnTo>
                <a:lnTo>
                  <a:pt x="108" y="260"/>
                </a:lnTo>
                <a:lnTo>
                  <a:pt x="108" y="259"/>
                </a:lnTo>
                <a:lnTo>
                  <a:pt x="104" y="257"/>
                </a:lnTo>
                <a:lnTo>
                  <a:pt x="104" y="255"/>
                </a:lnTo>
                <a:lnTo>
                  <a:pt x="104" y="254"/>
                </a:lnTo>
                <a:lnTo>
                  <a:pt x="104" y="253"/>
                </a:lnTo>
                <a:lnTo>
                  <a:pt x="104" y="252"/>
                </a:lnTo>
                <a:lnTo>
                  <a:pt x="103" y="252"/>
                </a:lnTo>
                <a:lnTo>
                  <a:pt x="103" y="251"/>
                </a:lnTo>
                <a:lnTo>
                  <a:pt x="103" y="250"/>
                </a:lnTo>
                <a:lnTo>
                  <a:pt x="103" y="249"/>
                </a:lnTo>
                <a:lnTo>
                  <a:pt x="103" y="248"/>
                </a:lnTo>
                <a:lnTo>
                  <a:pt x="102" y="247"/>
                </a:lnTo>
                <a:lnTo>
                  <a:pt x="101" y="246"/>
                </a:lnTo>
                <a:lnTo>
                  <a:pt x="101" y="243"/>
                </a:lnTo>
                <a:lnTo>
                  <a:pt x="101" y="242"/>
                </a:lnTo>
                <a:lnTo>
                  <a:pt x="101" y="241"/>
                </a:lnTo>
                <a:lnTo>
                  <a:pt x="102" y="241"/>
                </a:lnTo>
                <a:lnTo>
                  <a:pt x="102" y="240"/>
                </a:lnTo>
                <a:lnTo>
                  <a:pt x="103" y="241"/>
                </a:lnTo>
                <a:lnTo>
                  <a:pt x="104" y="241"/>
                </a:lnTo>
                <a:lnTo>
                  <a:pt x="105" y="241"/>
                </a:lnTo>
                <a:lnTo>
                  <a:pt x="105" y="240"/>
                </a:lnTo>
                <a:lnTo>
                  <a:pt x="105" y="238"/>
                </a:lnTo>
                <a:lnTo>
                  <a:pt x="105" y="237"/>
                </a:lnTo>
                <a:lnTo>
                  <a:pt x="104" y="237"/>
                </a:lnTo>
                <a:lnTo>
                  <a:pt x="103" y="235"/>
                </a:lnTo>
                <a:lnTo>
                  <a:pt x="103" y="234"/>
                </a:lnTo>
                <a:lnTo>
                  <a:pt x="102" y="234"/>
                </a:lnTo>
                <a:lnTo>
                  <a:pt x="102" y="235"/>
                </a:lnTo>
                <a:lnTo>
                  <a:pt x="99" y="234"/>
                </a:lnTo>
                <a:lnTo>
                  <a:pt x="96" y="236"/>
                </a:lnTo>
                <a:lnTo>
                  <a:pt x="95" y="236"/>
                </a:lnTo>
                <a:lnTo>
                  <a:pt x="94" y="235"/>
                </a:lnTo>
                <a:lnTo>
                  <a:pt x="96" y="234"/>
                </a:lnTo>
                <a:lnTo>
                  <a:pt x="97" y="232"/>
                </a:lnTo>
                <a:lnTo>
                  <a:pt x="96" y="231"/>
                </a:lnTo>
                <a:lnTo>
                  <a:pt x="94" y="231"/>
                </a:lnTo>
                <a:lnTo>
                  <a:pt x="94" y="229"/>
                </a:lnTo>
                <a:lnTo>
                  <a:pt x="94" y="228"/>
                </a:lnTo>
                <a:lnTo>
                  <a:pt x="95" y="228"/>
                </a:lnTo>
                <a:lnTo>
                  <a:pt x="96" y="228"/>
                </a:lnTo>
                <a:lnTo>
                  <a:pt x="95" y="226"/>
                </a:lnTo>
                <a:lnTo>
                  <a:pt x="94" y="226"/>
                </a:lnTo>
                <a:lnTo>
                  <a:pt x="93" y="227"/>
                </a:lnTo>
                <a:lnTo>
                  <a:pt x="91" y="225"/>
                </a:lnTo>
                <a:lnTo>
                  <a:pt x="88" y="226"/>
                </a:lnTo>
                <a:lnTo>
                  <a:pt x="88" y="227"/>
                </a:lnTo>
                <a:lnTo>
                  <a:pt x="87" y="227"/>
                </a:lnTo>
                <a:lnTo>
                  <a:pt x="86" y="226"/>
                </a:lnTo>
                <a:lnTo>
                  <a:pt x="88" y="225"/>
                </a:lnTo>
                <a:lnTo>
                  <a:pt x="88" y="224"/>
                </a:lnTo>
                <a:lnTo>
                  <a:pt x="88" y="222"/>
                </a:lnTo>
                <a:lnTo>
                  <a:pt x="87" y="222"/>
                </a:lnTo>
                <a:lnTo>
                  <a:pt x="86" y="224"/>
                </a:lnTo>
                <a:lnTo>
                  <a:pt x="85" y="224"/>
                </a:lnTo>
                <a:lnTo>
                  <a:pt x="85" y="223"/>
                </a:lnTo>
                <a:lnTo>
                  <a:pt x="84" y="224"/>
                </a:lnTo>
                <a:lnTo>
                  <a:pt x="83" y="223"/>
                </a:lnTo>
                <a:lnTo>
                  <a:pt x="82" y="222"/>
                </a:lnTo>
                <a:lnTo>
                  <a:pt x="84" y="221"/>
                </a:lnTo>
                <a:lnTo>
                  <a:pt x="84" y="220"/>
                </a:lnTo>
                <a:lnTo>
                  <a:pt x="82" y="220"/>
                </a:lnTo>
                <a:lnTo>
                  <a:pt x="82" y="221"/>
                </a:lnTo>
                <a:lnTo>
                  <a:pt x="82" y="222"/>
                </a:lnTo>
                <a:lnTo>
                  <a:pt x="82" y="223"/>
                </a:lnTo>
                <a:lnTo>
                  <a:pt x="79" y="222"/>
                </a:lnTo>
                <a:lnTo>
                  <a:pt x="78" y="222"/>
                </a:lnTo>
                <a:lnTo>
                  <a:pt x="77" y="221"/>
                </a:lnTo>
                <a:lnTo>
                  <a:pt x="76" y="220"/>
                </a:lnTo>
                <a:lnTo>
                  <a:pt x="76" y="221"/>
                </a:lnTo>
                <a:lnTo>
                  <a:pt x="75" y="221"/>
                </a:lnTo>
                <a:lnTo>
                  <a:pt x="76" y="222"/>
                </a:lnTo>
                <a:lnTo>
                  <a:pt x="75" y="223"/>
                </a:lnTo>
                <a:lnTo>
                  <a:pt x="74" y="222"/>
                </a:lnTo>
                <a:lnTo>
                  <a:pt x="73" y="222"/>
                </a:lnTo>
                <a:lnTo>
                  <a:pt x="71" y="222"/>
                </a:lnTo>
                <a:lnTo>
                  <a:pt x="71" y="219"/>
                </a:lnTo>
                <a:lnTo>
                  <a:pt x="70" y="219"/>
                </a:lnTo>
                <a:lnTo>
                  <a:pt x="70" y="218"/>
                </a:lnTo>
                <a:lnTo>
                  <a:pt x="68" y="218"/>
                </a:lnTo>
                <a:lnTo>
                  <a:pt x="68" y="219"/>
                </a:lnTo>
                <a:lnTo>
                  <a:pt x="67" y="219"/>
                </a:lnTo>
                <a:lnTo>
                  <a:pt x="67" y="218"/>
                </a:lnTo>
                <a:lnTo>
                  <a:pt x="68" y="218"/>
                </a:lnTo>
                <a:lnTo>
                  <a:pt x="68" y="217"/>
                </a:lnTo>
                <a:lnTo>
                  <a:pt x="67" y="217"/>
                </a:lnTo>
                <a:lnTo>
                  <a:pt x="66" y="217"/>
                </a:lnTo>
                <a:lnTo>
                  <a:pt x="65" y="217"/>
                </a:lnTo>
                <a:lnTo>
                  <a:pt x="65" y="216"/>
                </a:lnTo>
                <a:lnTo>
                  <a:pt x="64" y="217"/>
                </a:lnTo>
                <a:lnTo>
                  <a:pt x="63" y="216"/>
                </a:lnTo>
                <a:lnTo>
                  <a:pt x="62" y="216"/>
                </a:lnTo>
                <a:lnTo>
                  <a:pt x="62" y="215"/>
                </a:lnTo>
                <a:lnTo>
                  <a:pt x="62" y="213"/>
                </a:lnTo>
                <a:lnTo>
                  <a:pt x="61" y="214"/>
                </a:lnTo>
                <a:lnTo>
                  <a:pt x="60" y="214"/>
                </a:lnTo>
                <a:lnTo>
                  <a:pt x="61" y="214"/>
                </a:lnTo>
                <a:lnTo>
                  <a:pt x="61" y="215"/>
                </a:lnTo>
                <a:lnTo>
                  <a:pt x="59" y="215"/>
                </a:lnTo>
                <a:lnTo>
                  <a:pt x="58" y="215"/>
                </a:lnTo>
                <a:lnTo>
                  <a:pt x="57" y="215"/>
                </a:lnTo>
                <a:lnTo>
                  <a:pt x="56" y="215"/>
                </a:lnTo>
                <a:lnTo>
                  <a:pt x="56" y="214"/>
                </a:lnTo>
                <a:lnTo>
                  <a:pt x="56" y="213"/>
                </a:lnTo>
                <a:lnTo>
                  <a:pt x="55" y="211"/>
                </a:lnTo>
                <a:lnTo>
                  <a:pt x="54" y="211"/>
                </a:lnTo>
                <a:lnTo>
                  <a:pt x="54" y="209"/>
                </a:lnTo>
                <a:lnTo>
                  <a:pt x="55" y="209"/>
                </a:lnTo>
                <a:lnTo>
                  <a:pt x="55" y="208"/>
                </a:lnTo>
                <a:lnTo>
                  <a:pt x="54" y="209"/>
                </a:lnTo>
                <a:lnTo>
                  <a:pt x="53" y="208"/>
                </a:lnTo>
                <a:lnTo>
                  <a:pt x="53" y="207"/>
                </a:lnTo>
                <a:lnTo>
                  <a:pt x="53" y="206"/>
                </a:lnTo>
                <a:lnTo>
                  <a:pt x="53" y="205"/>
                </a:lnTo>
                <a:lnTo>
                  <a:pt x="52" y="205"/>
                </a:lnTo>
                <a:lnTo>
                  <a:pt x="52" y="204"/>
                </a:lnTo>
                <a:lnTo>
                  <a:pt x="51" y="205"/>
                </a:lnTo>
                <a:lnTo>
                  <a:pt x="51" y="204"/>
                </a:lnTo>
                <a:lnTo>
                  <a:pt x="50" y="204"/>
                </a:lnTo>
                <a:lnTo>
                  <a:pt x="50" y="203"/>
                </a:lnTo>
                <a:lnTo>
                  <a:pt x="49" y="203"/>
                </a:lnTo>
                <a:lnTo>
                  <a:pt x="49" y="204"/>
                </a:lnTo>
                <a:lnTo>
                  <a:pt x="49" y="205"/>
                </a:lnTo>
                <a:lnTo>
                  <a:pt x="48" y="205"/>
                </a:lnTo>
                <a:lnTo>
                  <a:pt x="47" y="204"/>
                </a:lnTo>
                <a:lnTo>
                  <a:pt x="47" y="203"/>
                </a:lnTo>
                <a:lnTo>
                  <a:pt x="46" y="202"/>
                </a:lnTo>
                <a:lnTo>
                  <a:pt x="45" y="202"/>
                </a:lnTo>
                <a:lnTo>
                  <a:pt x="44" y="202"/>
                </a:lnTo>
                <a:lnTo>
                  <a:pt x="44" y="201"/>
                </a:lnTo>
                <a:lnTo>
                  <a:pt x="43" y="201"/>
                </a:lnTo>
                <a:lnTo>
                  <a:pt x="43" y="200"/>
                </a:lnTo>
                <a:lnTo>
                  <a:pt x="43" y="199"/>
                </a:lnTo>
                <a:lnTo>
                  <a:pt x="42" y="199"/>
                </a:lnTo>
                <a:lnTo>
                  <a:pt x="42" y="198"/>
                </a:lnTo>
                <a:lnTo>
                  <a:pt x="41" y="199"/>
                </a:lnTo>
                <a:lnTo>
                  <a:pt x="41" y="198"/>
                </a:lnTo>
                <a:lnTo>
                  <a:pt x="40" y="198"/>
                </a:lnTo>
                <a:lnTo>
                  <a:pt x="41" y="197"/>
                </a:lnTo>
                <a:lnTo>
                  <a:pt x="40" y="197"/>
                </a:lnTo>
                <a:lnTo>
                  <a:pt x="39" y="197"/>
                </a:lnTo>
                <a:lnTo>
                  <a:pt x="38" y="197"/>
                </a:lnTo>
                <a:lnTo>
                  <a:pt x="38" y="196"/>
                </a:lnTo>
                <a:lnTo>
                  <a:pt x="37" y="196"/>
                </a:lnTo>
                <a:lnTo>
                  <a:pt x="36" y="196"/>
                </a:lnTo>
                <a:lnTo>
                  <a:pt x="35" y="197"/>
                </a:lnTo>
                <a:lnTo>
                  <a:pt x="33" y="196"/>
                </a:lnTo>
                <a:lnTo>
                  <a:pt x="32" y="196"/>
                </a:lnTo>
                <a:lnTo>
                  <a:pt x="31" y="196"/>
                </a:lnTo>
                <a:lnTo>
                  <a:pt x="29" y="196"/>
                </a:lnTo>
                <a:lnTo>
                  <a:pt x="27" y="196"/>
                </a:lnTo>
                <a:lnTo>
                  <a:pt x="26" y="196"/>
                </a:lnTo>
                <a:lnTo>
                  <a:pt x="25" y="196"/>
                </a:lnTo>
                <a:lnTo>
                  <a:pt x="24" y="196"/>
                </a:lnTo>
                <a:lnTo>
                  <a:pt x="24" y="195"/>
                </a:lnTo>
                <a:lnTo>
                  <a:pt x="21" y="195"/>
                </a:lnTo>
                <a:lnTo>
                  <a:pt x="21" y="194"/>
                </a:lnTo>
                <a:lnTo>
                  <a:pt x="21" y="195"/>
                </a:lnTo>
                <a:lnTo>
                  <a:pt x="19" y="194"/>
                </a:lnTo>
                <a:lnTo>
                  <a:pt x="18" y="194"/>
                </a:lnTo>
                <a:lnTo>
                  <a:pt x="16" y="195"/>
                </a:lnTo>
                <a:lnTo>
                  <a:pt x="15" y="196"/>
                </a:lnTo>
                <a:lnTo>
                  <a:pt x="14" y="195"/>
                </a:lnTo>
                <a:lnTo>
                  <a:pt x="13" y="195"/>
                </a:lnTo>
                <a:lnTo>
                  <a:pt x="11" y="195"/>
                </a:lnTo>
                <a:lnTo>
                  <a:pt x="10" y="195"/>
                </a:lnTo>
                <a:lnTo>
                  <a:pt x="9" y="194"/>
                </a:lnTo>
                <a:lnTo>
                  <a:pt x="9" y="193"/>
                </a:lnTo>
                <a:lnTo>
                  <a:pt x="9" y="192"/>
                </a:lnTo>
                <a:lnTo>
                  <a:pt x="10" y="190"/>
                </a:lnTo>
                <a:lnTo>
                  <a:pt x="9" y="189"/>
                </a:lnTo>
                <a:lnTo>
                  <a:pt x="9" y="187"/>
                </a:lnTo>
                <a:lnTo>
                  <a:pt x="8" y="186"/>
                </a:lnTo>
                <a:lnTo>
                  <a:pt x="8" y="185"/>
                </a:lnTo>
                <a:lnTo>
                  <a:pt x="7" y="183"/>
                </a:lnTo>
                <a:lnTo>
                  <a:pt x="8" y="183"/>
                </a:lnTo>
                <a:lnTo>
                  <a:pt x="8" y="181"/>
                </a:lnTo>
                <a:lnTo>
                  <a:pt x="9" y="181"/>
                </a:lnTo>
                <a:lnTo>
                  <a:pt x="9" y="180"/>
                </a:lnTo>
                <a:lnTo>
                  <a:pt x="8" y="180"/>
                </a:lnTo>
                <a:lnTo>
                  <a:pt x="7" y="180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6" y="177"/>
                </a:lnTo>
                <a:lnTo>
                  <a:pt x="5" y="176"/>
                </a:lnTo>
                <a:lnTo>
                  <a:pt x="4" y="175"/>
                </a:lnTo>
                <a:lnTo>
                  <a:pt x="5" y="174"/>
                </a:lnTo>
                <a:lnTo>
                  <a:pt x="4" y="173"/>
                </a:lnTo>
                <a:lnTo>
                  <a:pt x="5" y="173"/>
                </a:lnTo>
                <a:lnTo>
                  <a:pt x="4" y="171"/>
                </a:lnTo>
                <a:lnTo>
                  <a:pt x="5" y="170"/>
                </a:lnTo>
                <a:lnTo>
                  <a:pt x="4" y="169"/>
                </a:lnTo>
                <a:lnTo>
                  <a:pt x="5" y="169"/>
                </a:lnTo>
                <a:lnTo>
                  <a:pt x="5" y="168"/>
                </a:lnTo>
                <a:lnTo>
                  <a:pt x="5" y="167"/>
                </a:lnTo>
                <a:lnTo>
                  <a:pt x="6" y="167"/>
                </a:lnTo>
                <a:lnTo>
                  <a:pt x="7" y="166"/>
                </a:lnTo>
                <a:lnTo>
                  <a:pt x="7" y="165"/>
                </a:lnTo>
                <a:lnTo>
                  <a:pt x="7" y="164"/>
                </a:lnTo>
                <a:lnTo>
                  <a:pt x="8" y="164"/>
                </a:lnTo>
                <a:lnTo>
                  <a:pt x="8" y="163"/>
                </a:lnTo>
                <a:lnTo>
                  <a:pt x="7" y="163"/>
                </a:lnTo>
                <a:lnTo>
                  <a:pt x="7" y="162"/>
                </a:lnTo>
                <a:lnTo>
                  <a:pt x="5" y="160"/>
                </a:lnTo>
                <a:lnTo>
                  <a:pt x="4" y="159"/>
                </a:lnTo>
                <a:lnTo>
                  <a:pt x="4" y="157"/>
                </a:lnTo>
                <a:lnTo>
                  <a:pt x="5" y="157"/>
                </a:lnTo>
                <a:lnTo>
                  <a:pt x="5" y="156"/>
                </a:lnTo>
                <a:lnTo>
                  <a:pt x="6" y="155"/>
                </a:lnTo>
                <a:lnTo>
                  <a:pt x="5" y="154"/>
                </a:lnTo>
                <a:lnTo>
                  <a:pt x="1" y="149"/>
                </a:lnTo>
                <a:lnTo>
                  <a:pt x="1" y="148"/>
                </a:lnTo>
                <a:lnTo>
                  <a:pt x="0" y="147"/>
                </a:lnTo>
                <a:close/>
              </a:path>
            </a:pathLst>
          </a:custGeom>
          <a:solidFill>
            <a:srgbClr val="FFD37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8" name="Freeform 261"/>
          <p:cNvSpPr>
            <a:spLocks/>
          </p:cNvSpPr>
          <p:nvPr/>
        </p:nvSpPr>
        <p:spPr bwMode="auto">
          <a:xfrm>
            <a:off x="6819900" y="2454275"/>
            <a:ext cx="635000" cy="950913"/>
          </a:xfrm>
          <a:custGeom>
            <a:avLst/>
            <a:gdLst>
              <a:gd name="T0" fmla="*/ 2147483647 w 400"/>
              <a:gd name="T1" fmla="*/ 2147483647 h 599"/>
              <a:gd name="T2" fmla="*/ 2147483647 w 400"/>
              <a:gd name="T3" fmla="*/ 2147483647 h 599"/>
              <a:gd name="T4" fmla="*/ 2147483647 w 400"/>
              <a:gd name="T5" fmla="*/ 2147483647 h 599"/>
              <a:gd name="T6" fmla="*/ 2147483647 w 400"/>
              <a:gd name="T7" fmla="*/ 2147483647 h 599"/>
              <a:gd name="T8" fmla="*/ 2147483647 w 400"/>
              <a:gd name="T9" fmla="*/ 2147483647 h 599"/>
              <a:gd name="T10" fmla="*/ 2147483647 w 400"/>
              <a:gd name="T11" fmla="*/ 2147483647 h 599"/>
              <a:gd name="T12" fmla="*/ 2147483647 w 400"/>
              <a:gd name="T13" fmla="*/ 2147483647 h 599"/>
              <a:gd name="T14" fmla="*/ 2147483647 w 400"/>
              <a:gd name="T15" fmla="*/ 2147483647 h 599"/>
              <a:gd name="T16" fmla="*/ 2147483647 w 400"/>
              <a:gd name="T17" fmla="*/ 2147483647 h 599"/>
              <a:gd name="T18" fmla="*/ 2147483647 w 400"/>
              <a:gd name="T19" fmla="*/ 2147483647 h 599"/>
              <a:gd name="T20" fmla="*/ 2147483647 w 400"/>
              <a:gd name="T21" fmla="*/ 2147483647 h 599"/>
              <a:gd name="T22" fmla="*/ 2147483647 w 400"/>
              <a:gd name="T23" fmla="*/ 2147483647 h 599"/>
              <a:gd name="T24" fmla="*/ 2147483647 w 400"/>
              <a:gd name="T25" fmla="*/ 2147483647 h 599"/>
              <a:gd name="T26" fmla="*/ 2147483647 w 400"/>
              <a:gd name="T27" fmla="*/ 2147483647 h 599"/>
              <a:gd name="T28" fmla="*/ 2147483647 w 400"/>
              <a:gd name="T29" fmla="*/ 2147483647 h 599"/>
              <a:gd name="T30" fmla="*/ 2147483647 w 400"/>
              <a:gd name="T31" fmla="*/ 2147483647 h 599"/>
              <a:gd name="T32" fmla="*/ 2147483647 w 400"/>
              <a:gd name="T33" fmla="*/ 2147483647 h 599"/>
              <a:gd name="T34" fmla="*/ 2147483647 w 400"/>
              <a:gd name="T35" fmla="*/ 2147483647 h 599"/>
              <a:gd name="T36" fmla="*/ 2147483647 w 400"/>
              <a:gd name="T37" fmla="*/ 2147483647 h 599"/>
              <a:gd name="T38" fmla="*/ 2147483647 w 400"/>
              <a:gd name="T39" fmla="*/ 2147483647 h 599"/>
              <a:gd name="T40" fmla="*/ 2147483647 w 400"/>
              <a:gd name="T41" fmla="*/ 2147483647 h 599"/>
              <a:gd name="T42" fmla="*/ 2147483647 w 400"/>
              <a:gd name="T43" fmla="*/ 2147483647 h 599"/>
              <a:gd name="T44" fmla="*/ 2147483647 w 400"/>
              <a:gd name="T45" fmla="*/ 2147483647 h 599"/>
              <a:gd name="T46" fmla="*/ 2147483647 w 400"/>
              <a:gd name="T47" fmla="*/ 2147483647 h 599"/>
              <a:gd name="T48" fmla="*/ 2147483647 w 400"/>
              <a:gd name="T49" fmla="*/ 2147483647 h 599"/>
              <a:gd name="T50" fmla="*/ 2147483647 w 400"/>
              <a:gd name="T51" fmla="*/ 2147483647 h 599"/>
              <a:gd name="T52" fmla="*/ 2147483647 w 400"/>
              <a:gd name="T53" fmla="*/ 2147483647 h 599"/>
              <a:gd name="T54" fmla="*/ 2147483647 w 400"/>
              <a:gd name="T55" fmla="*/ 0 h 599"/>
              <a:gd name="T56" fmla="*/ 2147483647 w 400"/>
              <a:gd name="T57" fmla="*/ 2147483647 h 599"/>
              <a:gd name="T58" fmla="*/ 2147483647 w 400"/>
              <a:gd name="T59" fmla="*/ 2147483647 h 599"/>
              <a:gd name="T60" fmla="*/ 2147483647 w 400"/>
              <a:gd name="T61" fmla="*/ 2147483647 h 599"/>
              <a:gd name="T62" fmla="*/ 2147483647 w 400"/>
              <a:gd name="T63" fmla="*/ 2147483647 h 599"/>
              <a:gd name="T64" fmla="*/ 2147483647 w 400"/>
              <a:gd name="T65" fmla="*/ 2147483647 h 599"/>
              <a:gd name="T66" fmla="*/ 2147483647 w 400"/>
              <a:gd name="T67" fmla="*/ 2147483647 h 599"/>
              <a:gd name="T68" fmla="*/ 2147483647 w 400"/>
              <a:gd name="T69" fmla="*/ 2147483647 h 599"/>
              <a:gd name="T70" fmla="*/ 2147483647 w 400"/>
              <a:gd name="T71" fmla="*/ 2147483647 h 599"/>
              <a:gd name="T72" fmla="*/ 2147483647 w 400"/>
              <a:gd name="T73" fmla="*/ 2147483647 h 599"/>
              <a:gd name="T74" fmla="*/ 2147483647 w 400"/>
              <a:gd name="T75" fmla="*/ 2147483647 h 599"/>
              <a:gd name="T76" fmla="*/ 2147483647 w 400"/>
              <a:gd name="T77" fmla="*/ 2147483647 h 599"/>
              <a:gd name="T78" fmla="*/ 2147483647 w 400"/>
              <a:gd name="T79" fmla="*/ 2147483647 h 599"/>
              <a:gd name="T80" fmla="*/ 2147483647 w 400"/>
              <a:gd name="T81" fmla="*/ 2147483647 h 599"/>
              <a:gd name="T82" fmla="*/ 2147483647 w 400"/>
              <a:gd name="T83" fmla="*/ 2147483647 h 599"/>
              <a:gd name="T84" fmla="*/ 2147483647 w 400"/>
              <a:gd name="T85" fmla="*/ 2147483647 h 599"/>
              <a:gd name="T86" fmla="*/ 2147483647 w 400"/>
              <a:gd name="T87" fmla="*/ 2147483647 h 599"/>
              <a:gd name="T88" fmla="*/ 2147483647 w 400"/>
              <a:gd name="T89" fmla="*/ 2147483647 h 599"/>
              <a:gd name="T90" fmla="*/ 2147483647 w 400"/>
              <a:gd name="T91" fmla="*/ 2147483647 h 599"/>
              <a:gd name="T92" fmla="*/ 2147483647 w 400"/>
              <a:gd name="T93" fmla="*/ 2147483647 h 599"/>
              <a:gd name="T94" fmla="*/ 2147483647 w 400"/>
              <a:gd name="T95" fmla="*/ 2147483647 h 599"/>
              <a:gd name="T96" fmla="*/ 2147483647 w 400"/>
              <a:gd name="T97" fmla="*/ 2147483647 h 599"/>
              <a:gd name="T98" fmla="*/ 2147483647 w 400"/>
              <a:gd name="T99" fmla="*/ 2147483647 h 599"/>
              <a:gd name="T100" fmla="*/ 2147483647 w 400"/>
              <a:gd name="T101" fmla="*/ 2147483647 h 599"/>
              <a:gd name="T102" fmla="*/ 2147483647 w 400"/>
              <a:gd name="T103" fmla="*/ 2147483647 h 599"/>
              <a:gd name="T104" fmla="*/ 2147483647 w 400"/>
              <a:gd name="T105" fmla="*/ 2147483647 h 599"/>
              <a:gd name="T106" fmla="*/ 2147483647 w 400"/>
              <a:gd name="T107" fmla="*/ 2147483647 h 599"/>
              <a:gd name="T108" fmla="*/ 2147483647 w 400"/>
              <a:gd name="T109" fmla="*/ 2147483647 h 599"/>
              <a:gd name="T110" fmla="*/ 2147483647 w 400"/>
              <a:gd name="T111" fmla="*/ 2147483647 h 599"/>
              <a:gd name="T112" fmla="*/ 2147483647 w 400"/>
              <a:gd name="T113" fmla="*/ 2147483647 h 599"/>
              <a:gd name="T114" fmla="*/ 2147483647 w 400"/>
              <a:gd name="T115" fmla="*/ 2147483647 h 599"/>
              <a:gd name="T116" fmla="*/ 2147483647 w 400"/>
              <a:gd name="T117" fmla="*/ 2147483647 h 599"/>
              <a:gd name="T118" fmla="*/ 2147483647 w 400"/>
              <a:gd name="T119" fmla="*/ 2147483647 h 599"/>
              <a:gd name="T120" fmla="*/ 2147483647 w 400"/>
              <a:gd name="T121" fmla="*/ 2147483647 h 599"/>
              <a:gd name="T122" fmla="*/ 2147483647 w 400"/>
              <a:gd name="T123" fmla="*/ 2147483647 h 599"/>
              <a:gd name="T124" fmla="*/ 2147483647 w 400"/>
              <a:gd name="T125" fmla="*/ 2147483647 h 5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00"/>
              <a:gd name="T190" fmla="*/ 0 h 599"/>
              <a:gd name="T191" fmla="*/ 400 w 400"/>
              <a:gd name="T192" fmla="*/ 599 h 5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00" h="599">
                <a:moveTo>
                  <a:pt x="3" y="550"/>
                </a:moveTo>
                <a:lnTo>
                  <a:pt x="2" y="547"/>
                </a:lnTo>
                <a:lnTo>
                  <a:pt x="3" y="546"/>
                </a:lnTo>
                <a:lnTo>
                  <a:pt x="3" y="545"/>
                </a:lnTo>
                <a:lnTo>
                  <a:pt x="4" y="545"/>
                </a:lnTo>
                <a:lnTo>
                  <a:pt x="5" y="545"/>
                </a:lnTo>
                <a:lnTo>
                  <a:pt x="5" y="544"/>
                </a:lnTo>
                <a:lnTo>
                  <a:pt x="5" y="543"/>
                </a:lnTo>
                <a:lnTo>
                  <a:pt x="7" y="542"/>
                </a:lnTo>
                <a:lnTo>
                  <a:pt x="7" y="541"/>
                </a:lnTo>
                <a:lnTo>
                  <a:pt x="8" y="539"/>
                </a:lnTo>
                <a:lnTo>
                  <a:pt x="9" y="536"/>
                </a:lnTo>
                <a:lnTo>
                  <a:pt x="8" y="535"/>
                </a:lnTo>
                <a:lnTo>
                  <a:pt x="8" y="534"/>
                </a:lnTo>
                <a:lnTo>
                  <a:pt x="9" y="532"/>
                </a:lnTo>
                <a:lnTo>
                  <a:pt x="9" y="531"/>
                </a:lnTo>
                <a:lnTo>
                  <a:pt x="10" y="531"/>
                </a:lnTo>
                <a:lnTo>
                  <a:pt x="10" y="530"/>
                </a:lnTo>
                <a:lnTo>
                  <a:pt x="10" y="528"/>
                </a:lnTo>
                <a:lnTo>
                  <a:pt x="10" y="527"/>
                </a:lnTo>
                <a:lnTo>
                  <a:pt x="10" y="525"/>
                </a:lnTo>
                <a:lnTo>
                  <a:pt x="10" y="523"/>
                </a:lnTo>
                <a:lnTo>
                  <a:pt x="9" y="522"/>
                </a:lnTo>
                <a:lnTo>
                  <a:pt x="9" y="521"/>
                </a:lnTo>
                <a:lnTo>
                  <a:pt x="10" y="520"/>
                </a:lnTo>
                <a:lnTo>
                  <a:pt x="10" y="519"/>
                </a:lnTo>
                <a:lnTo>
                  <a:pt x="10" y="517"/>
                </a:lnTo>
                <a:lnTo>
                  <a:pt x="11" y="516"/>
                </a:lnTo>
                <a:lnTo>
                  <a:pt x="12" y="516"/>
                </a:lnTo>
                <a:lnTo>
                  <a:pt x="12" y="515"/>
                </a:lnTo>
                <a:lnTo>
                  <a:pt x="12" y="514"/>
                </a:lnTo>
                <a:lnTo>
                  <a:pt x="12" y="513"/>
                </a:lnTo>
                <a:lnTo>
                  <a:pt x="12" y="512"/>
                </a:lnTo>
                <a:lnTo>
                  <a:pt x="12" y="511"/>
                </a:lnTo>
                <a:lnTo>
                  <a:pt x="12" y="510"/>
                </a:lnTo>
                <a:lnTo>
                  <a:pt x="11" y="510"/>
                </a:lnTo>
                <a:lnTo>
                  <a:pt x="12" y="509"/>
                </a:lnTo>
                <a:lnTo>
                  <a:pt x="11" y="509"/>
                </a:lnTo>
                <a:lnTo>
                  <a:pt x="11" y="508"/>
                </a:lnTo>
                <a:lnTo>
                  <a:pt x="11" y="505"/>
                </a:lnTo>
                <a:lnTo>
                  <a:pt x="12" y="505"/>
                </a:lnTo>
                <a:lnTo>
                  <a:pt x="12" y="504"/>
                </a:lnTo>
                <a:lnTo>
                  <a:pt x="12" y="503"/>
                </a:lnTo>
                <a:lnTo>
                  <a:pt x="12" y="502"/>
                </a:lnTo>
                <a:lnTo>
                  <a:pt x="11" y="502"/>
                </a:lnTo>
                <a:lnTo>
                  <a:pt x="11" y="501"/>
                </a:lnTo>
                <a:lnTo>
                  <a:pt x="10" y="500"/>
                </a:lnTo>
                <a:lnTo>
                  <a:pt x="10" y="499"/>
                </a:lnTo>
                <a:lnTo>
                  <a:pt x="12" y="498"/>
                </a:lnTo>
                <a:lnTo>
                  <a:pt x="11" y="497"/>
                </a:lnTo>
                <a:lnTo>
                  <a:pt x="12" y="496"/>
                </a:lnTo>
                <a:lnTo>
                  <a:pt x="13" y="495"/>
                </a:lnTo>
                <a:lnTo>
                  <a:pt x="13" y="494"/>
                </a:lnTo>
                <a:lnTo>
                  <a:pt x="14" y="493"/>
                </a:lnTo>
                <a:lnTo>
                  <a:pt x="15" y="493"/>
                </a:lnTo>
                <a:lnTo>
                  <a:pt x="14" y="493"/>
                </a:lnTo>
                <a:lnTo>
                  <a:pt x="14" y="492"/>
                </a:lnTo>
                <a:lnTo>
                  <a:pt x="14" y="491"/>
                </a:lnTo>
                <a:lnTo>
                  <a:pt x="14" y="490"/>
                </a:lnTo>
                <a:lnTo>
                  <a:pt x="13" y="490"/>
                </a:lnTo>
                <a:lnTo>
                  <a:pt x="14" y="490"/>
                </a:lnTo>
                <a:lnTo>
                  <a:pt x="13" y="489"/>
                </a:lnTo>
                <a:lnTo>
                  <a:pt x="13" y="486"/>
                </a:lnTo>
                <a:lnTo>
                  <a:pt x="12" y="486"/>
                </a:lnTo>
                <a:lnTo>
                  <a:pt x="10" y="485"/>
                </a:lnTo>
                <a:lnTo>
                  <a:pt x="10" y="484"/>
                </a:lnTo>
                <a:lnTo>
                  <a:pt x="9" y="484"/>
                </a:lnTo>
                <a:lnTo>
                  <a:pt x="8" y="484"/>
                </a:lnTo>
                <a:lnTo>
                  <a:pt x="8" y="483"/>
                </a:lnTo>
                <a:lnTo>
                  <a:pt x="7" y="483"/>
                </a:lnTo>
                <a:lnTo>
                  <a:pt x="8" y="483"/>
                </a:lnTo>
                <a:lnTo>
                  <a:pt x="7" y="482"/>
                </a:lnTo>
                <a:lnTo>
                  <a:pt x="7" y="481"/>
                </a:lnTo>
                <a:lnTo>
                  <a:pt x="6" y="481"/>
                </a:lnTo>
                <a:lnTo>
                  <a:pt x="7" y="481"/>
                </a:lnTo>
                <a:lnTo>
                  <a:pt x="6" y="480"/>
                </a:lnTo>
                <a:lnTo>
                  <a:pt x="7" y="480"/>
                </a:lnTo>
                <a:lnTo>
                  <a:pt x="7" y="479"/>
                </a:lnTo>
                <a:lnTo>
                  <a:pt x="6" y="477"/>
                </a:lnTo>
                <a:lnTo>
                  <a:pt x="7" y="477"/>
                </a:lnTo>
                <a:lnTo>
                  <a:pt x="7" y="476"/>
                </a:lnTo>
                <a:lnTo>
                  <a:pt x="7" y="475"/>
                </a:lnTo>
                <a:lnTo>
                  <a:pt x="6" y="475"/>
                </a:lnTo>
                <a:lnTo>
                  <a:pt x="7" y="473"/>
                </a:lnTo>
                <a:lnTo>
                  <a:pt x="6" y="472"/>
                </a:lnTo>
                <a:lnTo>
                  <a:pt x="7" y="472"/>
                </a:lnTo>
                <a:lnTo>
                  <a:pt x="6" y="470"/>
                </a:lnTo>
                <a:lnTo>
                  <a:pt x="5" y="470"/>
                </a:lnTo>
                <a:lnTo>
                  <a:pt x="5" y="469"/>
                </a:lnTo>
                <a:lnTo>
                  <a:pt x="5" y="468"/>
                </a:lnTo>
                <a:lnTo>
                  <a:pt x="5" y="467"/>
                </a:lnTo>
                <a:lnTo>
                  <a:pt x="5" y="466"/>
                </a:lnTo>
                <a:lnTo>
                  <a:pt x="5" y="465"/>
                </a:lnTo>
                <a:lnTo>
                  <a:pt x="5" y="464"/>
                </a:lnTo>
                <a:lnTo>
                  <a:pt x="5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1"/>
                </a:lnTo>
                <a:lnTo>
                  <a:pt x="3" y="460"/>
                </a:lnTo>
                <a:lnTo>
                  <a:pt x="4" y="459"/>
                </a:lnTo>
                <a:lnTo>
                  <a:pt x="2" y="458"/>
                </a:lnTo>
                <a:lnTo>
                  <a:pt x="2" y="457"/>
                </a:lnTo>
                <a:lnTo>
                  <a:pt x="1" y="456"/>
                </a:lnTo>
                <a:lnTo>
                  <a:pt x="1" y="455"/>
                </a:lnTo>
                <a:lnTo>
                  <a:pt x="0" y="454"/>
                </a:lnTo>
                <a:lnTo>
                  <a:pt x="0" y="453"/>
                </a:lnTo>
                <a:lnTo>
                  <a:pt x="1" y="452"/>
                </a:lnTo>
                <a:lnTo>
                  <a:pt x="0" y="451"/>
                </a:lnTo>
                <a:lnTo>
                  <a:pt x="1" y="450"/>
                </a:lnTo>
                <a:lnTo>
                  <a:pt x="2" y="449"/>
                </a:lnTo>
                <a:lnTo>
                  <a:pt x="2" y="448"/>
                </a:lnTo>
                <a:lnTo>
                  <a:pt x="2" y="447"/>
                </a:lnTo>
                <a:lnTo>
                  <a:pt x="2" y="446"/>
                </a:lnTo>
                <a:lnTo>
                  <a:pt x="3" y="447"/>
                </a:lnTo>
                <a:lnTo>
                  <a:pt x="3" y="446"/>
                </a:lnTo>
                <a:lnTo>
                  <a:pt x="2" y="445"/>
                </a:lnTo>
                <a:lnTo>
                  <a:pt x="2" y="444"/>
                </a:lnTo>
                <a:lnTo>
                  <a:pt x="3" y="444"/>
                </a:lnTo>
                <a:lnTo>
                  <a:pt x="4" y="443"/>
                </a:lnTo>
                <a:lnTo>
                  <a:pt x="4" y="442"/>
                </a:lnTo>
                <a:lnTo>
                  <a:pt x="5" y="441"/>
                </a:lnTo>
                <a:lnTo>
                  <a:pt x="6" y="441"/>
                </a:lnTo>
                <a:lnTo>
                  <a:pt x="7" y="441"/>
                </a:lnTo>
                <a:lnTo>
                  <a:pt x="8" y="439"/>
                </a:lnTo>
                <a:lnTo>
                  <a:pt x="8" y="438"/>
                </a:lnTo>
                <a:lnTo>
                  <a:pt x="9" y="438"/>
                </a:lnTo>
                <a:lnTo>
                  <a:pt x="10" y="437"/>
                </a:lnTo>
                <a:lnTo>
                  <a:pt x="12" y="434"/>
                </a:lnTo>
                <a:lnTo>
                  <a:pt x="13" y="433"/>
                </a:lnTo>
                <a:lnTo>
                  <a:pt x="12" y="433"/>
                </a:lnTo>
                <a:lnTo>
                  <a:pt x="12" y="432"/>
                </a:lnTo>
                <a:lnTo>
                  <a:pt x="13" y="431"/>
                </a:lnTo>
                <a:lnTo>
                  <a:pt x="13" y="430"/>
                </a:lnTo>
                <a:lnTo>
                  <a:pt x="14" y="430"/>
                </a:lnTo>
                <a:lnTo>
                  <a:pt x="15" y="430"/>
                </a:lnTo>
                <a:lnTo>
                  <a:pt x="16" y="429"/>
                </a:lnTo>
                <a:lnTo>
                  <a:pt x="14" y="428"/>
                </a:lnTo>
                <a:lnTo>
                  <a:pt x="16" y="427"/>
                </a:lnTo>
                <a:lnTo>
                  <a:pt x="16" y="426"/>
                </a:lnTo>
                <a:lnTo>
                  <a:pt x="16" y="425"/>
                </a:lnTo>
                <a:lnTo>
                  <a:pt x="17" y="425"/>
                </a:lnTo>
                <a:lnTo>
                  <a:pt x="16" y="424"/>
                </a:lnTo>
                <a:lnTo>
                  <a:pt x="17" y="423"/>
                </a:lnTo>
                <a:lnTo>
                  <a:pt x="18" y="421"/>
                </a:lnTo>
                <a:lnTo>
                  <a:pt x="17" y="421"/>
                </a:lnTo>
                <a:lnTo>
                  <a:pt x="18" y="420"/>
                </a:lnTo>
                <a:lnTo>
                  <a:pt x="18" y="418"/>
                </a:lnTo>
                <a:lnTo>
                  <a:pt x="18" y="417"/>
                </a:lnTo>
                <a:lnTo>
                  <a:pt x="19" y="416"/>
                </a:lnTo>
                <a:lnTo>
                  <a:pt x="19" y="415"/>
                </a:lnTo>
                <a:lnTo>
                  <a:pt x="19" y="414"/>
                </a:lnTo>
                <a:lnTo>
                  <a:pt x="20" y="413"/>
                </a:lnTo>
                <a:lnTo>
                  <a:pt x="21" y="412"/>
                </a:lnTo>
                <a:lnTo>
                  <a:pt x="22" y="412"/>
                </a:lnTo>
                <a:lnTo>
                  <a:pt x="22" y="411"/>
                </a:lnTo>
                <a:lnTo>
                  <a:pt x="22" y="409"/>
                </a:lnTo>
                <a:lnTo>
                  <a:pt x="22" y="408"/>
                </a:lnTo>
                <a:lnTo>
                  <a:pt x="22" y="407"/>
                </a:lnTo>
                <a:lnTo>
                  <a:pt x="23" y="406"/>
                </a:lnTo>
                <a:lnTo>
                  <a:pt x="24" y="403"/>
                </a:lnTo>
                <a:lnTo>
                  <a:pt x="28" y="400"/>
                </a:lnTo>
                <a:lnTo>
                  <a:pt x="27" y="399"/>
                </a:lnTo>
                <a:lnTo>
                  <a:pt x="28" y="399"/>
                </a:lnTo>
                <a:lnTo>
                  <a:pt x="28" y="398"/>
                </a:lnTo>
                <a:lnTo>
                  <a:pt x="29" y="396"/>
                </a:lnTo>
                <a:lnTo>
                  <a:pt x="29" y="395"/>
                </a:lnTo>
                <a:lnTo>
                  <a:pt x="29" y="394"/>
                </a:lnTo>
                <a:lnTo>
                  <a:pt x="30" y="393"/>
                </a:lnTo>
                <a:lnTo>
                  <a:pt x="29" y="392"/>
                </a:lnTo>
                <a:lnTo>
                  <a:pt x="30" y="390"/>
                </a:lnTo>
                <a:lnTo>
                  <a:pt x="31" y="389"/>
                </a:lnTo>
                <a:lnTo>
                  <a:pt x="30" y="387"/>
                </a:lnTo>
                <a:lnTo>
                  <a:pt x="31" y="386"/>
                </a:lnTo>
                <a:lnTo>
                  <a:pt x="31" y="385"/>
                </a:lnTo>
                <a:lnTo>
                  <a:pt x="31" y="382"/>
                </a:lnTo>
                <a:lnTo>
                  <a:pt x="32" y="382"/>
                </a:lnTo>
                <a:lnTo>
                  <a:pt x="31" y="382"/>
                </a:lnTo>
                <a:lnTo>
                  <a:pt x="31" y="381"/>
                </a:lnTo>
                <a:lnTo>
                  <a:pt x="32" y="380"/>
                </a:lnTo>
                <a:lnTo>
                  <a:pt x="32" y="379"/>
                </a:lnTo>
                <a:lnTo>
                  <a:pt x="33" y="379"/>
                </a:lnTo>
                <a:lnTo>
                  <a:pt x="34" y="379"/>
                </a:lnTo>
                <a:lnTo>
                  <a:pt x="34" y="378"/>
                </a:lnTo>
                <a:lnTo>
                  <a:pt x="32" y="377"/>
                </a:lnTo>
                <a:lnTo>
                  <a:pt x="34" y="376"/>
                </a:lnTo>
                <a:lnTo>
                  <a:pt x="33" y="376"/>
                </a:lnTo>
                <a:lnTo>
                  <a:pt x="32" y="375"/>
                </a:lnTo>
                <a:lnTo>
                  <a:pt x="33" y="375"/>
                </a:lnTo>
                <a:lnTo>
                  <a:pt x="34" y="374"/>
                </a:lnTo>
                <a:lnTo>
                  <a:pt x="33" y="373"/>
                </a:lnTo>
                <a:lnTo>
                  <a:pt x="34" y="373"/>
                </a:lnTo>
                <a:lnTo>
                  <a:pt x="34" y="372"/>
                </a:lnTo>
                <a:lnTo>
                  <a:pt x="34" y="370"/>
                </a:lnTo>
                <a:lnTo>
                  <a:pt x="35" y="370"/>
                </a:lnTo>
                <a:lnTo>
                  <a:pt x="35" y="369"/>
                </a:lnTo>
                <a:lnTo>
                  <a:pt x="36" y="370"/>
                </a:lnTo>
                <a:lnTo>
                  <a:pt x="36" y="369"/>
                </a:lnTo>
                <a:lnTo>
                  <a:pt x="36" y="367"/>
                </a:lnTo>
                <a:lnTo>
                  <a:pt x="35" y="366"/>
                </a:lnTo>
                <a:lnTo>
                  <a:pt x="36" y="366"/>
                </a:lnTo>
                <a:lnTo>
                  <a:pt x="36" y="365"/>
                </a:lnTo>
                <a:lnTo>
                  <a:pt x="36" y="364"/>
                </a:lnTo>
                <a:lnTo>
                  <a:pt x="37" y="364"/>
                </a:lnTo>
                <a:lnTo>
                  <a:pt x="37" y="363"/>
                </a:lnTo>
                <a:lnTo>
                  <a:pt x="37" y="362"/>
                </a:lnTo>
                <a:lnTo>
                  <a:pt x="38" y="362"/>
                </a:lnTo>
                <a:lnTo>
                  <a:pt x="39" y="362"/>
                </a:lnTo>
                <a:lnTo>
                  <a:pt x="38" y="361"/>
                </a:lnTo>
                <a:lnTo>
                  <a:pt x="38" y="360"/>
                </a:lnTo>
                <a:lnTo>
                  <a:pt x="39" y="361"/>
                </a:lnTo>
                <a:lnTo>
                  <a:pt x="39" y="360"/>
                </a:lnTo>
                <a:lnTo>
                  <a:pt x="41" y="360"/>
                </a:lnTo>
                <a:lnTo>
                  <a:pt x="41" y="359"/>
                </a:lnTo>
                <a:lnTo>
                  <a:pt x="42" y="359"/>
                </a:lnTo>
                <a:lnTo>
                  <a:pt x="42" y="357"/>
                </a:lnTo>
                <a:lnTo>
                  <a:pt x="43" y="357"/>
                </a:lnTo>
                <a:lnTo>
                  <a:pt x="44" y="357"/>
                </a:lnTo>
                <a:lnTo>
                  <a:pt x="46" y="355"/>
                </a:lnTo>
                <a:lnTo>
                  <a:pt x="46" y="354"/>
                </a:lnTo>
                <a:lnTo>
                  <a:pt x="48" y="353"/>
                </a:lnTo>
                <a:lnTo>
                  <a:pt x="49" y="353"/>
                </a:lnTo>
                <a:lnTo>
                  <a:pt x="50" y="353"/>
                </a:lnTo>
                <a:lnTo>
                  <a:pt x="51" y="353"/>
                </a:lnTo>
                <a:lnTo>
                  <a:pt x="52" y="353"/>
                </a:lnTo>
                <a:lnTo>
                  <a:pt x="53" y="353"/>
                </a:lnTo>
                <a:lnTo>
                  <a:pt x="54" y="352"/>
                </a:lnTo>
                <a:lnTo>
                  <a:pt x="55" y="353"/>
                </a:lnTo>
                <a:lnTo>
                  <a:pt x="56" y="352"/>
                </a:lnTo>
                <a:lnTo>
                  <a:pt x="57" y="351"/>
                </a:lnTo>
                <a:lnTo>
                  <a:pt x="58" y="350"/>
                </a:lnTo>
                <a:lnTo>
                  <a:pt x="60" y="349"/>
                </a:lnTo>
                <a:lnTo>
                  <a:pt x="60" y="350"/>
                </a:lnTo>
                <a:lnTo>
                  <a:pt x="61" y="350"/>
                </a:lnTo>
                <a:lnTo>
                  <a:pt x="62" y="349"/>
                </a:lnTo>
                <a:lnTo>
                  <a:pt x="65" y="348"/>
                </a:lnTo>
                <a:lnTo>
                  <a:pt x="66" y="349"/>
                </a:lnTo>
                <a:lnTo>
                  <a:pt x="68" y="349"/>
                </a:lnTo>
                <a:lnTo>
                  <a:pt x="69" y="348"/>
                </a:lnTo>
                <a:lnTo>
                  <a:pt x="70" y="348"/>
                </a:lnTo>
                <a:lnTo>
                  <a:pt x="71" y="347"/>
                </a:lnTo>
                <a:lnTo>
                  <a:pt x="73" y="347"/>
                </a:lnTo>
                <a:lnTo>
                  <a:pt x="74" y="347"/>
                </a:lnTo>
                <a:lnTo>
                  <a:pt x="75" y="346"/>
                </a:lnTo>
                <a:lnTo>
                  <a:pt x="76" y="346"/>
                </a:lnTo>
                <a:lnTo>
                  <a:pt x="77" y="345"/>
                </a:lnTo>
                <a:lnTo>
                  <a:pt x="77" y="344"/>
                </a:lnTo>
                <a:lnTo>
                  <a:pt x="77" y="343"/>
                </a:lnTo>
                <a:lnTo>
                  <a:pt x="78" y="343"/>
                </a:lnTo>
                <a:lnTo>
                  <a:pt x="79" y="343"/>
                </a:lnTo>
                <a:lnTo>
                  <a:pt x="80" y="343"/>
                </a:lnTo>
                <a:lnTo>
                  <a:pt x="80" y="342"/>
                </a:lnTo>
                <a:lnTo>
                  <a:pt x="81" y="341"/>
                </a:lnTo>
                <a:lnTo>
                  <a:pt x="81" y="340"/>
                </a:lnTo>
                <a:lnTo>
                  <a:pt x="83" y="339"/>
                </a:lnTo>
                <a:lnTo>
                  <a:pt x="83" y="338"/>
                </a:lnTo>
                <a:lnTo>
                  <a:pt x="86" y="339"/>
                </a:lnTo>
                <a:lnTo>
                  <a:pt x="89" y="338"/>
                </a:lnTo>
                <a:lnTo>
                  <a:pt x="90" y="340"/>
                </a:lnTo>
                <a:lnTo>
                  <a:pt x="91" y="340"/>
                </a:lnTo>
                <a:lnTo>
                  <a:pt x="92" y="340"/>
                </a:lnTo>
                <a:lnTo>
                  <a:pt x="93" y="340"/>
                </a:lnTo>
                <a:lnTo>
                  <a:pt x="94" y="338"/>
                </a:lnTo>
                <a:lnTo>
                  <a:pt x="94" y="337"/>
                </a:lnTo>
                <a:lnTo>
                  <a:pt x="94" y="336"/>
                </a:lnTo>
                <a:lnTo>
                  <a:pt x="95" y="336"/>
                </a:lnTo>
                <a:lnTo>
                  <a:pt x="96" y="335"/>
                </a:lnTo>
                <a:lnTo>
                  <a:pt x="96" y="334"/>
                </a:lnTo>
                <a:lnTo>
                  <a:pt x="98" y="334"/>
                </a:lnTo>
                <a:lnTo>
                  <a:pt x="100" y="332"/>
                </a:lnTo>
                <a:lnTo>
                  <a:pt x="100" y="331"/>
                </a:lnTo>
                <a:lnTo>
                  <a:pt x="101" y="330"/>
                </a:lnTo>
                <a:lnTo>
                  <a:pt x="102" y="328"/>
                </a:lnTo>
                <a:lnTo>
                  <a:pt x="104" y="328"/>
                </a:lnTo>
                <a:lnTo>
                  <a:pt x="104" y="327"/>
                </a:lnTo>
                <a:lnTo>
                  <a:pt x="105" y="326"/>
                </a:lnTo>
                <a:lnTo>
                  <a:pt x="106" y="325"/>
                </a:lnTo>
                <a:lnTo>
                  <a:pt x="107" y="325"/>
                </a:lnTo>
                <a:lnTo>
                  <a:pt x="107" y="324"/>
                </a:lnTo>
                <a:lnTo>
                  <a:pt x="109" y="324"/>
                </a:lnTo>
                <a:lnTo>
                  <a:pt x="111" y="323"/>
                </a:lnTo>
                <a:lnTo>
                  <a:pt x="112" y="321"/>
                </a:lnTo>
                <a:lnTo>
                  <a:pt x="114" y="321"/>
                </a:lnTo>
                <a:lnTo>
                  <a:pt x="116" y="321"/>
                </a:lnTo>
                <a:lnTo>
                  <a:pt x="118" y="320"/>
                </a:lnTo>
                <a:lnTo>
                  <a:pt x="119" y="321"/>
                </a:lnTo>
                <a:lnTo>
                  <a:pt x="120" y="320"/>
                </a:lnTo>
                <a:lnTo>
                  <a:pt x="121" y="318"/>
                </a:lnTo>
                <a:lnTo>
                  <a:pt x="122" y="317"/>
                </a:lnTo>
                <a:lnTo>
                  <a:pt x="122" y="316"/>
                </a:lnTo>
                <a:lnTo>
                  <a:pt x="122" y="315"/>
                </a:lnTo>
                <a:lnTo>
                  <a:pt x="122" y="314"/>
                </a:lnTo>
                <a:lnTo>
                  <a:pt x="123" y="313"/>
                </a:lnTo>
                <a:lnTo>
                  <a:pt x="123" y="311"/>
                </a:lnTo>
                <a:lnTo>
                  <a:pt x="124" y="311"/>
                </a:lnTo>
                <a:lnTo>
                  <a:pt x="125" y="311"/>
                </a:lnTo>
                <a:lnTo>
                  <a:pt x="127" y="309"/>
                </a:lnTo>
                <a:lnTo>
                  <a:pt x="127" y="307"/>
                </a:lnTo>
                <a:lnTo>
                  <a:pt x="128" y="306"/>
                </a:lnTo>
                <a:lnTo>
                  <a:pt x="129" y="306"/>
                </a:lnTo>
                <a:lnTo>
                  <a:pt x="129" y="305"/>
                </a:lnTo>
                <a:lnTo>
                  <a:pt x="129" y="304"/>
                </a:lnTo>
                <a:lnTo>
                  <a:pt x="130" y="302"/>
                </a:lnTo>
                <a:lnTo>
                  <a:pt x="132" y="302"/>
                </a:lnTo>
                <a:lnTo>
                  <a:pt x="132" y="300"/>
                </a:lnTo>
                <a:lnTo>
                  <a:pt x="133" y="299"/>
                </a:lnTo>
                <a:lnTo>
                  <a:pt x="134" y="300"/>
                </a:lnTo>
                <a:lnTo>
                  <a:pt x="134" y="301"/>
                </a:lnTo>
                <a:lnTo>
                  <a:pt x="134" y="302"/>
                </a:lnTo>
                <a:lnTo>
                  <a:pt x="135" y="301"/>
                </a:lnTo>
                <a:lnTo>
                  <a:pt x="135" y="300"/>
                </a:lnTo>
                <a:lnTo>
                  <a:pt x="134" y="298"/>
                </a:lnTo>
                <a:lnTo>
                  <a:pt x="134" y="297"/>
                </a:lnTo>
                <a:lnTo>
                  <a:pt x="135" y="297"/>
                </a:lnTo>
                <a:lnTo>
                  <a:pt x="136" y="298"/>
                </a:lnTo>
                <a:lnTo>
                  <a:pt x="137" y="298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9" y="295"/>
                </a:lnTo>
                <a:lnTo>
                  <a:pt x="139" y="294"/>
                </a:lnTo>
                <a:lnTo>
                  <a:pt x="143" y="294"/>
                </a:lnTo>
                <a:lnTo>
                  <a:pt x="143" y="293"/>
                </a:lnTo>
                <a:lnTo>
                  <a:pt x="144" y="292"/>
                </a:lnTo>
                <a:lnTo>
                  <a:pt x="146" y="293"/>
                </a:lnTo>
                <a:lnTo>
                  <a:pt x="146" y="295"/>
                </a:lnTo>
                <a:lnTo>
                  <a:pt x="147" y="295"/>
                </a:lnTo>
                <a:lnTo>
                  <a:pt x="147" y="294"/>
                </a:lnTo>
                <a:lnTo>
                  <a:pt x="148" y="294"/>
                </a:lnTo>
                <a:lnTo>
                  <a:pt x="150" y="294"/>
                </a:lnTo>
                <a:lnTo>
                  <a:pt x="152" y="292"/>
                </a:lnTo>
                <a:lnTo>
                  <a:pt x="155" y="292"/>
                </a:lnTo>
                <a:lnTo>
                  <a:pt x="155" y="291"/>
                </a:lnTo>
                <a:lnTo>
                  <a:pt x="156" y="290"/>
                </a:lnTo>
                <a:lnTo>
                  <a:pt x="158" y="291"/>
                </a:lnTo>
                <a:lnTo>
                  <a:pt x="159" y="290"/>
                </a:lnTo>
                <a:lnTo>
                  <a:pt x="161" y="290"/>
                </a:lnTo>
                <a:lnTo>
                  <a:pt x="162" y="289"/>
                </a:lnTo>
                <a:lnTo>
                  <a:pt x="163" y="290"/>
                </a:lnTo>
                <a:lnTo>
                  <a:pt x="164" y="290"/>
                </a:lnTo>
                <a:lnTo>
                  <a:pt x="165" y="290"/>
                </a:lnTo>
                <a:lnTo>
                  <a:pt x="166" y="290"/>
                </a:lnTo>
                <a:lnTo>
                  <a:pt x="167" y="291"/>
                </a:lnTo>
                <a:lnTo>
                  <a:pt x="169" y="292"/>
                </a:lnTo>
                <a:lnTo>
                  <a:pt x="170" y="293"/>
                </a:lnTo>
                <a:lnTo>
                  <a:pt x="171" y="294"/>
                </a:lnTo>
                <a:lnTo>
                  <a:pt x="172" y="294"/>
                </a:lnTo>
                <a:lnTo>
                  <a:pt x="172" y="293"/>
                </a:lnTo>
                <a:lnTo>
                  <a:pt x="173" y="293"/>
                </a:lnTo>
                <a:lnTo>
                  <a:pt x="173" y="294"/>
                </a:lnTo>
                <a:lnTo>
                  <a:pt x="174" y="294"/>
                </a:lnTo>
                <a:lnTo>
                  <a:pt x="174" y="295"/>
                </a:lnTo>
                <a:lnTo>
                  <a:pt x="175" y="296"/>
                </a:lnTo>
                <a:lnTo>
                  <a:pt x="177" y="297"/>
                </a:lnTo>
                <a:lnTo>
                  <a:pt x="178" y="298"/>
                </a:lnTo>
                <a:lnTo>
                  <a:pt x="178" y="299"/>
                </a:lnTo>
                <a:lnTo>
                  <a:pt x="181" y="300"/>
                </a:lnTo>
                <a:lnTo>
                  <a:pt x="183" y="300"/>
                </a:lnTo>
                <a:lnTo>
                  <a:pt x="184" y="300"/>
                </a:lnTo>
                <a:lnTo>
                  <a:pt x="184" y="299"/>
                </a:lnTo>
                <a:lnTo>
                  <a:pt x="185" y="299"/>
                </a:lnTo>
                <a:lnTo>
                  <a:pt x="185" y="298"/>
                </a:lnTo>
                <a:lnTo>
                  <a:pt x="187" y="298"/>
                </a:lnTo>
                <a:lnTo>
                  <a:pt x="188" y="297"/>
                </a:lnTo>
                <a:lnTo>
                  <a:pt x="191" y="297"/>
                </a:lnTo>
                <a:lnTo>
                  <a:pt x="193" y="297"/>
                </a:lnTo>
                <a:lnTo>
                  <a:pt x="194" y="296"/>
                </a:lnTo>
                <a:lnTo>
                  <a:pt x="195" y="295"/>
                </a:lnTo>
                <a:lnTo>
                  <a:pt x="198" y="295"/>
                </a:lnTo>
                <a:lnTo>
                  <a:pt x="201" y="295"/>
                </a:lnTo>
                <a:lnTo>
                  <a:pt x="202" y="295"/>
                </a:lnTo>
                <a:lnTo>
                  <a:pt x="204" y="295"/>
                </a:lnTo>
                <a:lnTo>
                  <a:pt x="205" y="295"/>
                </a:lnTo>
                <a:lnTo>
                  <a:pt x="207" y="293"/>
                </a:lnTo>
                <a:lnTo>
                  <a:pt x="208" y="293"/>
                </a:lnTo>
                <a:lnTo>
                  <a:pt x="210" y="294"/>
                </a:lnTo>
                <a:lnTo>
                  <a:pt x="212" y="294"/>
                </a:lnTo>
                <a:lnTo>
                  <a:pt x="213" y="294"/>
                </a:lnTo>
                <a:lnTo>
                  <a:pt x="213" y="293"/>
                </a:lnTo>
                <a:lnTo>
                  <a:pt x="214" y="291"/>
                </a:lnTo>
                <a:lnTo>
                  <a:pt x="216" y="290"/>
                </a:lnTo>
                <a:lnTo>
                  <a:pt x="218" y="288"/>
                </a:lnTo>
                <a:lnTo>
                  <a:pt x="219" y="286"/>
                </a:lnTo>
                <a:lnTo>
                  <a:pt x="219" y="285"/>
                </a:lnTo>
                <a:lnTo>
                  <a:pt x="218" y="285"/>
                </a:lnTo>
                <a:lnTo>
                  <a:pt x="220" y="282"/>
                </a:lnTo>
                <a:lnTo>
                  <a:pt x="221" y="280"/>
                </a:lnTo>
                <a:lnTo>
                  <a:pt x="221" y="279"/>
                </a:lnTo>
                <a:lnTo>
                  <a:pt x="221" y="278"/>
                </a:lnTo>
                <a:lnTo>
                  <a:pt x="222" y="276"/>
                </a:lnTo>
                <a:lnTo>
                  <a:pt x="221" y="276"/>
                </a:lnTo>
                <a:lnTo>
                  <a:pt x="221" y="275"/>
                </a:lnTo>
                <a:lnTo>
                  <a:pt x="222" y="274"/>
                </a:lnTo>
                <a:lnTo>
                  <a:pt x="222" y="272"/>
                </a:lnTo>
                <a:lnTo>
                  <a:pt x="221" y="269"/>
                </a:lnTo>
                <a:lnTo>
                  <a:pt x="223" y="267"/>
                </a:lnTo>
                <a:lnTo>
                  <a:pt x="223" y="266"/>
                </a:lnTo>
                <a:lnTo>
                  <a:pt x="224" y="265"/>
                </a:lnTo>
                <a:lnTo>
                  <a:pt x="225" y="263"/>
                </a:lnTo>
                <a:lnTo>
                  <a:pt x="224" y="263"/>
                </a:lnTo>
                <a:lnTo>
                  <a:pt x="223" y="263"/>
                </a:lnTo>
                <a:lnTo>
                  <a:pt x="224" y="261"/>
                </a:lnTo>
                <a:lnTo>
                  <a:pt x="224" y="259"/>
                </a:lnTo>
                <a:lnTo>
                  <a:pt x="223" y="258"/>
                </a:lnTo>
                <a:lnTo>
                  <a:pt x="223" y="257"/>
                </a:lnTo>
                <a:lnTo>
                  <a:pt x="223" y="256"/>
                </a:lnTo>
                <a:lnTo>
                  <a:pt x="222" y="256"/>
                </a:lnTo>
                <a:lnTo>
                  <a:pt x="221" y="255"/>
                </a:lnTo>
                <a:lnTo>
                  <a:pt x="220" y="255"/>
                </a:lnTo>
                <a:lnTo>
                  <a:pt x="218" y="254"/>
                </a:lnTo>
                <a:lnTo>
                  <a:pt x="218" y="253"/>
                </a:lnTo>
                <a:lnTo>
                  <a:pt x="216" y="252"/>
                </a:lnTo>
                <a:lnTo>
                  <a:pt x="215" y="251"/>
                </a:lnTo>
                <a:lnTo>
                  <a:pt x="215" y="250"/>
                </a:lnTo>
                <a:lnTo>
                  <a:pt x="214" y="248"/>
                </a:lnTo>
                <a:lnTo>
                  <a:pt x="214" y="247"/>
                </a:lnTo>
                <a:lnTo>
                  <a:pt x="213" y="247"/>
                </a:lnTo>
                <a:lnTo>
                  <a:pt x="212" y="247"/>
                </a:lnTo>
                <a:lnTo>
                  <a:pt x="210" y="247"/>
                </a:lnTo>
                <a:lnTo>
                  <a:pt x="210" y="246"/>
                </a:lnTo>
                <a:lnTo>
                  <a:pt x="209" y="243"/>
                </a:lnTo>
                <a:lnTo>
                  <a:pt x="207" y="243"/>
                </a:lnTo>
                <a:lnTo>
                  <a:pt x="207" y="241"/>
                </a:lnTo>
                <a:lnTo>
                  <a:pt x="209" y="240"/>
                </a:lnTo>
                <a:lnTo>
                  <a:pt x="210" y="240"/>
                </a:lnTo>
                <a:lnTo>
                  <a:pt x="210" y="238"/>
                </a:lnTo>
                <a:lnTo>
                  <a:pt x="209" y="237"/>
                </a:lnTo>
                <a:lnTo>
                  <a:pt x="207" y="237"/>
                </a:lnTo>
                <a:lnTo>
                  <a:pt x="207" y="236"/>
                </a:lnTo>
                <a:lnTo>
                  <a:pt x="207" y="234"/>
                </a:lnTo>
                <a:lnTo>
                  <a:pt x="207" y="233"/>
                </a:lnTo>
                <a:lnTo>
                  <a:pt x="206" y="232"/>
                </a:lnTo>
                <a:lnTo>
                  <a:pt x="206" y="231"/>
                </a:lnTo>
                <a:lnTo>
                  <a:pt x="207" y="229"/>
                </a:lnTo>
                <a:lnTo>
                  <a:pt x="206" y="226"/>
                </a:lnTo>
                <a:lnTo>
                  <a:pt x="207" y="224"/>
                </a:lnTo>
                <a:lnTo>
                  <a:pt x="206" y="224"/>
                </a:lnTo>
                <a:lnTo>
                  <a:pt x="206" y="221"/>
                </a:lnTo>
                <a:lnTo>
                  <a:pt x="206" y="220"/>
                </a:lnTo>
                <a:lnTo>
                  <a:pt x="207" y="220"/>
                </a:lnTo>
                <a:lnTo>
                  <a:pt x="207" y="219"/>
                </a:lnTo>
                <a:lnTo>
                  <a:pt x="207" y="215"/>
                </a:lnTo>
                <a:lnTo>
                  <a:pt x="207" y="213"/>
                </a:lnTo>
                <a:lnTo>
                  <a:pt x="207" y="212"/>
                </a:lnTo>
                <a:lnTo>
                  <a:pt x="207" y="211"/>
                </a:lnTo>
                <a:lnTo>
                  <a:pt x="206" y="211"/>
                </a:lnTo>
                <a:lnTo>
                  <a:pt x="207" y="210"/>
                </a:lnTo>
                <a:lnTo>
                  <a:pt x="207" y="209"/>
                </a:lnTo>
                <a:lnTo>
                  <a:pt x="210" y="208"/>
                </a:lnTo>
                <a:lnTo>
                  <a:pt x="211" y="208"/>
                </a:lnTo>
                <a:lnTo>
                  <a:pt x="211" y="206"/>
                </a:lnTo>
                <a:lnTo>
                  <a:pt x="213" y="205"/>
                </a:lnTo>
                <a:lnTo>
                  <a:pt x="213" y="202"/>
                </a:lnTo>
                <a:lnTo>
                  <a:pt x="215" y="201"/>
                </a:lnTo>
                <a:lnTo>
                  <a:pt x="216" y="198"/>
                </a:lnTo>
                <a:lnTo>
                  <a:pt x="218" y="198"/>
                </a:lnTo>
                <a:lnTo>
                  <a:pt x="218" y="197"/>
                </a:lnTo>
                <a:lnTo>
                  <a:pt x="219" y="195"/>
                </a:lnTo>
                <a:lnTo>
                  <a:pt x="219" y="194"/>
                </a:lnTo>
                <a:lnTo>
                  <a:pt x="220" y="194"/>
                </a:lnTo>
                <a:lnTo>
                  <a:pt x="221" y="194"/>
                </a:lnTo>
                <a:lnTo>
                  <a:pt x="222" y="193"/>
                </a:lnTo>
                <a:lnTo>
                  <a:pt x="222" y="192"/>
                </a:lnTo>
                <a:lnTo>
                  <a:pt x="224" y="192"/>
                </a:lnTo>
                <a:lnTo>
                  <a:pt x="225" y="191"/>
                </a:lnTo>
                <a:lnTo>
                  <a:pt x="226" y="190"/>
                </a:lnTo>
                <a:lnTo>
                  <a:pt x="226" y="187"/>
                </a:lnTo>
                <a:lnTo>
                  <a:pt x="226" y="186"/>
                </a:lnTo>
                <a:lnTo>
                  <a:pt x="225" y="183"/>
                </a:lnTo>
                <a:lnTo>
                  <a:pt x="225" y="182"/>
                </a:lnTo>
                <a:lnTo>
                  <a:pt x="227" y="180"/>
                </a:lnTo>
                <a:lnTo>
                  <a:pt x="227" y="179"/>
                </a:lnTo>
                <a:lnTo>
                  <a:pt x="227" y="176"/>
                </a:lnTo>
                <a:lnTo>
                  <a:pt x="226" y="175"/>
                </a:lnTo>
                <a:lnTo>
                  <a:pt x="226" y="172"/>
                </a:lnTo>
                <a:lnTo>
                  <a:pt x="224" y="171"/>
                </a:lnTo>
                <a:lnTo>
                  <a:pt x="224" y="170"/>
                </a:lnTo>
                <a:lnTo>
                  <a:pt x="224" y="169"/>
                </a:lnTo>
                <a:lnTo>
                  <a:pt x="224" y="168"/>
                </a:lnTo>
                <a:lnTo>
                  <a:pt x="223" y="164"/>
                </a:lnTo>
                <a:lnTo>
                  <a:pt x="223" y="163"/>
                </a:lnTo>
                <a:lnTo>
                  <a:pt x="223" y="161"/>
                </a:lnTo>
                <a:lnTo>
                  <a:pt x="222" y="160"/>
                </a:lnTo>
                <a:lnTo>
                  <a:pt x="222" y="159"/>
                </a:lnTo>
                <a:lnTo>
                  <a:pt x="221" y="158"/>
                </a:lnTo>
                <a:lnTo>
                  <a:pt x="220" y="157"/>
                </a:lnTo>
                <a:lnTo>
                  <a:pt x="221" y="155"/>
                </a:lnTo>
                <a:lnTo>
                  <a:pt x="220" y="154"/>
                </a:lnTo>
                <a:lnTo>
                  <a:pt x="217" y="152"/>
                </a:lnTo>
                <a:lnTo>
                  <a:pt x="217" y="151"/>
                </a:lnTo>
                <a:lnTo>
                  <a:pt x="216" y="150"/>
                </a:lnTo>
                <a:lnTo>
                  <a:pt x="216" y="148"/>
                </a:lnTo>
                <a:lnTo>
                  <a:pt x="218" y="147"/>
                </a:lnTo>
                <a:lnTo>
                  <a:pt x="218" y="146"/>
                </a:lnTo>
                <a:lnTo>
                  <a:pt x="218" y="145"/>
                </a:lnTo>
                <a:lnTo>
                  <a:pt x="217" y="144"/>
                </a:lnTo>
                <a:lnTo>
                  <a:pt x="216" y="143"/>
                </a:lnTo>
                <a:lnTo>
                  <a:pt x="216" y="142"/>
                </a:lnTo>
                <a:lnTo>
                  <a:pt x="218" y="140"/>
                </a:lnTo>
                <a:lnTo>
                  <a:pt x="219" y="140"/>
                </a:lnTo>
                <a:lnTo>
                  <a:pt x="221" y="136"/>
                </a:lnTo>
                <a:lnTo>
                  <a:pt x="221" y="135"/>
                </a:lnTo>
                <a:lnTo>
                  <a:pt x="222" y="133"/>
                </a:lnTo>
                <a:lnTo>
                  <a:pt x="221" y="131"/>
                </a:lnTo>
                <a:lnTo>
                  <a:pt x="223" y="130"/>
                </a:lnTo>
                <a:lnTo>
                  <a:pt x="223" y="129"/>
                </a:lnTo>
                <a:lnTo>
                  <a:pt x="224" y="128"/>
                </a:lnTo>
                <a:lnTo>
                  <a:pt x="224" y="127"/>
                </a:lnTo>
                <a:lnTo>
                  <a:pt x="223" y="127"/>
                </a:lnTo>
                <a:lnTo>
                  <a:pt x="221" y="126"/>
                </a:lnTo>
                <a:lnTo>
                  <a:pt x="221" y="125"/>
                </a:lnTo>
                <a:lnTo>
                  <a:pt x="222" y="124"/>
                </a:lnTo>
                <a:lnTo>
                  <a:pt x="221" y="122"/>
                </a:lnTo>
                <a:lnTo>
                  <a:pt x="218" y="120"/>
                </a:lnTo>
                <a:lnTo>
                  <a:pt x="216" y="120"/>
                </a:lnTo>
                <a:lnTo>
                  <a:pt x="216" y="118"/>
                </a:lnTo>
                <a:lnTo>
                  <a:pt x="216" y="117"/>
                </a:lnTo>
                <a:lnTo>
                  <a:pt x="214" y="114"/>
                </a:lnTo>
                <a:lnTo>
                  <a:pt x="214" y="113"/>
                </a:lnTo>
                <a:lnTo>
                  <a:pt x="214" y="111"/>
                </a:lnTo>
                <a:lnTo>
                  <a:pt x="213" y="109"/>
                </a:lnTo>
                <a:lnTo>
                  <a:pt x="214" y="107"/>
                </a:lnTo>
                <a:lnTo>
                  <a:pt x="217" y="104"/>
                </a:lnTo>
                <a:lnTo>
                  <a:pt x="218" y="104"/>
                </a:lnTo>
                <a:lnTo>
                  <a:pt x="221" y="104"/>
                </a:lnTo>
                <a:lnTo>
                  <a:pt x="221" y="103"/>
                </a:lnTo>
                <a:lnTo>
                  <a:pt x="220" y="102"/>
                </a:lnTo>
                <a:lnTo>
                  <a:pt x="220" y="101"/>
                </a:lnTo>
                <a:lnTo>
                  <a:pt x="221" y="100"/>
                </a:lnTo>
                <a:lnTo>
                  <a:pt x="223" y="99"/>
                </a:lnTo>
                <a:lnTo>
                  <a:pt x="223" y="98"/>
                </a:lnTo>
                <a:lnTo>
                  <a:pt x="224" y="95"/>
                </a:lnTo>
                <a:lnTo>
                  <a:pt x="225" y="91"/>
                </a:lnTo>
                <a:lnTo>
                  <a:pt x="226" y="91"/>
                </a:lnTo>
                <a:lnTo>
                  <a:pt x="227" y="92"/>
                </a:lnTo>
                <a:lnTo>
                  <a:pt x="227" y="91"/>
                </a:lnTo>
                <a:lnTo>
                  <a:pt x="228" y="89"/>
                </a:lnTo>
                <a:lnTo>
                  <a:pt x="231" y="87"/>
                </a:lnTo>
                <a:lnTo>
                  <a:pt x="233" y="85"/>
                </a:lnTo>
                <a:lnTo>
                  <a:pt x="233" y="84"/>
                </a:lnTo>
                <a:lnTo>
                  <a:pt x="233" y="83"/>
                </a:lnTo>
                <a:lnTo>
                  <a:pt x="236" y="78"/>
                </a:lnTo>
                <a:lnTo>
                  <a:pt x="236" y="77"/>
                </a:lnTo>
                <a:lnTo>
                  <a:pt x="236" y="76"/>
                </a:lnTo>
                <a:lnTo>
                  <a:pt x="236" y="75"/>
                </a:lnTo>
                <a:lnTo>
                  <a:pt x="236" y="74"/>
                </a:lnTo>
                <a:lnTo>
                  <a:pt x="236" y="73"/>
                </a:lnTo>
                <a:lnTo>
                  <a:pt x="236" y="72"/>
                </a:lnTo>
                <a:lnTo>
                  <a:pt x="236" y="70"/>
                </a:lnTo>
                <a:lnTo>
                  <a:pt x="236" y="69"/>
                </a:lnTo>
                <a:lnTo>
                  <a:pt x="237" y="67"/>
                </a:lnTo>
                <a:lnTo>
                  <a:pt x="239" y="65"/>
                </a:lnTo>
                <a:lnTo>
                  <a:pt x="240" y="64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59"/>
                </a:lnTo>
                <a:lnTo>
                  <a:pt x="246" y="57"/>
                </a:lnTo>
                <a:lnTo>
                  <a:pt x="246" y="56"/>
                </a:lnTo>
                <a:lnTo>
                  <a:pt x="246" y="55"/>
                </a:lnTo>
                <a:lnTo>
                  <a:pt x="248" y="54"/>
                </a:lnTo>
                <a:lnTo>
                  <a:pt x="248" y="52"/>
                </a:lnTo>
                <a:lnTo>
                  <a:pt x="249" y="52"/>
                </a:lnTo>
                <a:lnTo>
                  <a:pt x="250" y="52"/>
                </a:lnTo>
                <a:lnTo>
                  <a:pt x="250" y="53"/>
                </a:lnTo>
                <a:lnTo>
                  <a:pt x="250" y="54"/>
                </a:lnTo>
                <a:lnTo>
                  <a:pt x="250" y="55"/>
                </a:lnTo>
                <a:lnTo>
                  <a:pt x="251" y="55"/>
                </a:lnTo>
                <a:lnTo>
                  <a:pt x="252" y="54"/>
                </a:lnTo>
                <a:lnTo>
                  <a:pt x="253" y="52"/>
                </a:lnTo>
                <a:lnTo>
                  <a:pt x="254" y="52"/>
                </a:lnTo>
                <a:lnTo>
                  <a:pt x="254" y="53"/>
                </a:lnTo>
                <a:lnTo>
                  <a:pt x="255" y="54"/>
                </a:lnTo>
                <a:lnTo>
                  <a:pt x="256" y="53"/>
                </a:lnTo>
                <a:lnTo>
                  <a:pt x="256" y="52"/>
                </a:lnTo>
                <a:lnTo>
                  <a:pt x="257" y="52"/>
                </a:lnTo>
                <a:lnTo>
                  <a:pt x="259" y="52"/>
                </a:lnTo>
                <a:lnTo>
                  <a:pt x="261" y="51"/>
                </a:lnTo>
                <a:lnTo>
                  <a:pt x="263" y="52"/>
                </a:lnTo>
                <a:lnTo>
                  <a:pt x="264" y="52"/>
                </a:lnTo>
                <a:lnTo>
                  <a:pt x="265" y="52"/>
                </a:lnTo>
                <a:lnTo>
                  <a:pt x="267" y="51"/>
                </a:lnTo>
                <a:lnTo>
                  <a:pt x="269" y="51"/>
                </a:lnTo>
                <a:lnTo>
                  <a:pt x="270" y="50"/>
                </a:lnTo>
                <a:lnTo>
                  <a:pt x="270" y="51"/>
                </a:lnTo>
                <a:lnTo>
                  <a:pt x="270" y="50"/>
                </a:lnTo>
                <a:lnTo>
                  <a:pt x="270" y="49"/>
                </a:lnTo>
                <a:lnTo>
                  <a:pt x="270" y="48"/>
                </a:lnTo>
                <a:lnTo>
                  <a:pt x="273" y="47"/>
                </a:lnTo>
                <a:lnTo>
                  <a:pt x="274" y="46"/>
                </a:lnTo>
                <a:lnTo>
                  <a:pt x="275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7" y="42"/>
                </a:lnTo>
                <a:lnTo>
                  <a:pt x="277" y="41"/>
                </a:lnTo>
                <a:lnTo>
                  <a:pt x="276" y="40"/>
                </a:lnTo>
                <a:lnTo>
                  <a:pt x="275" y="40"/>
                </a:lnTo>
                <a:lnTo>
                  <a:pt x="274" y="40"/>
                </a:lnTo>
                <a:lnTo>
                  <a:pt x="275" y="39"/>
                </a:lnTo>
                <a:lnTo>
                  <a:pt x="276" y="38"/>
                </a:lnTo>
                <a:lnTo>
                  <a:pt x="279" y="38"/>
                </a:lnTo>
                <a:lnTo>
                  <a:pt x="279" y="37"/>
                </a:lnTo>
                <a:lnTo>
                  <a:pt x="282" y="37"/>
                </a:lnTo>
                <a:lnTo>
                  <a:pt x="283" y="37"/>
                </a:lnTo>
                <a:lnTo>
                  <a:pt x="284" y="36"/>
                </a:lnTo>
                <a:lnTo>
                  <a:pt x="285" y="36"/>
                </a:lnTo>
                <a:lnTo>
                  <a:pt x="285" y="35"/>
                </a:lnTo>
                <a:lnTo>
                  <a:pt x="286" y="34"/>
                </a:lnTo>
                <a:lnTo>
                  <a:pt x="286" y="33"/>
                </a:lnTo>
                <a:lnTo>
                  <a:pt x="287" y="32"/>
                </a:lnTo>
                <a:lnTo>
                  <a:pt x="288" y="33"/>
                </a:lnTo>
                <a:lnTo>
                  <a:pt x="288" y="30"/>
                </a:lnTo>
                <a:lnTo>
                  <a:pt x="289" y="29"/>
                </a:lnTo>
                <a:lnTo>
                  <a:pt x="289" y="27"/>
                </a:lnTo>
                <a:lnTo>
                  <a:pt x="290" y="27"/>
                </a:lnTo>
                <a:lnTo>
                  <a:pt x="291" y="26"/>
                </a:lnTo>
                <a:lnTo>
                  <a:pt x="292" y="26"/>
                </a:lnTo>
                <a:lnTo>
                  <a:pt x="294" y="23"/>
                </a:lnTo>
                <a:lnTo>
                  <a:pt x="296" y="21"/>
                </a:lnTo>
                <a:lnTo>
                  <a:pt x="296" y="20"/>
                </a:lnTo>
                <a:lnTo>
                  <a:pt x="297" y="18"/>
                </a:lnTo>
                <a:lnTo>
                  <a:pt x="297" y="17"/>
                </a:lnTo>
                <a:lnTo>
                  <a:pt x="299" y="17"/>
                </a:lnTo>
                <a:lnTo>
                  <a:pt x="298" y="15"/>
                </a:lnTo>
                <a:lnTo>
                  <a:pt x="298" y="14"/>
                </a:lnTo>
                <a:lnTo>
                  <a:pt x="296" y="13"/>
                </a:lnTo>
                <a:lnTo>
                  <a:pt x="295" y="13"/>
                </a:lnTo>
                <a:lnTo>
                  <a:pt x="294" y="11"/>
                </a:lnTo>
                <a:lnTo>
                  <a:pt x="294" y="10"/>
                </a:lnTo>
                <a:lnTo>
                  <a:pt x="294" y="8"/>
                </a:lnTo>
                <a:lnTo>
                  <a:pt x="294" y="7"/>
                </a:lnTo>
                <a:lnTo>
                  <a:pt x="295" y="6"/>
                </a:lnTo>
                <a:lnTo>
                  <a:pt x="295" y="4"/>
                </a:lnTo>
                <a:lnTo>
                  <a:pt x="295" y="2"/>
                </a:lnTo>
                <a:lnTo>
                  <a:pt x="296" y="1"/>
                </a:lnTo>
                <a:lnTo>
                  <a:pt x="297" y="0"/>
                </a:lnTo>
                <a:lnTo>
                  <a:pt x="298" y="1"/>
                </a:lnTo>
                <a:lnTo>
                  <a:pt x="299" y="2"/>
                </a:lnTo>
                <a:lnTo>
                  <a:pt x="302" y="4"/>
                </a:lnTo>
                <a:lnTo>
                  <a:pt x="303" y="5"/>
                </a:lnTo>
                <a:lnTo>
                  <a:pt x="303" y="4"/>
                </a:lnTo>
                <a:lnTo>
                  <a:pt x="306" y="7"/>
                </a:lnTo>
                <a:lnTo>
                  <a:pt x="308" y="9"/>
                </a:lnTo>
                <a:lnTo>
                  <a:pt x="310" y="10"/>
                </a:lnTo>
                <a:lnTo>
                  <a:pt x="313" y="12"/>
                </a:lnTo>
                <a:lnTo>
                  <a:pt x="314" y="12"/>
                </a:lnTo>
                <a:lnTo>
                  <a:pt x="315" y="12"/>
                </a:lnTo>
                <a:lnTo>
                  <a:pt x="315" y="11"/>
                </a:lnTo>
                <a:lnTo>
                  <a:pt x="317" y="12"/>
                </a:lnTo>
                <a:lnTo>
                  <a:pt x="319" y="13"/>
                </a:lnTo>
                <a:lnTo>
                  <a:pt x="320" y="12"/>
                </a:lnTo>
                <a:lnTo>
                  <a:pt x="321" y="11"/>
                </a:lnTo>
                <a:lnTo>
                  <a:pt x="323" y="12"/>
                </a:lnTo>
                <a:lnTo>
                  <a:pt x="324" y="13"/>
                </a:lnTo>
                <a:lnTo>
                  <a:pt x="324" y="12"/>
                </a:lnTo>
                <a:lnTo>
                  <a:pt x="324" y="13"/>
                </a:lnTo>
                <a:lnTo>
                  <a:pt x="324" y="12"/>
                </a:lnTo>
                <a:lnTo>
                  <a:pt x="325" y="13"/>
                </a:lnTo>
                <a:lnTo>
                  <a:pt x="327" y="12"/>
                </a:lnTo>
                <a:lnTo>
                  <a:pt x="328" y="13"/>
                </a:lnTo>
                <a:lnTo>
                  <a:pt x="329" y="13"/>
                </a:lnTo>
                <a:lnTo>
                  <a:pt x="331" y="14"/>
                </a:lnTo>
                <a:lnTo>
                  <a:pt x="332" y="14"/>
                </a:lnTo>
                <a:lnTo>
                  <a:pt x="332" y="15"/>
                </a:lnTo>
                <a:lnTo>
                  <a:pt x="332" y="16"/>
                </a:lnTo>
                <a:lnTo>
                  <a:pt x="334" y="17"/>
                </a:lnTo>
                <a:lnTo>
                  <a:pt x="335" y="17"/>
                </a:lnTo>
                <a:lnTo>
                  <a:pt x="336" y="17"/>
                </a:lnTo>
                <a:lnTo>
                  <a:pt x="336" y="18"/>
                </a:lnTo>
                <a:lnTo>
                  <a:pt x="337" y="20"/>
                </a:lnTo>
                <a:lnTo>
                  <a:pt x="337" y="21"/>
                </a:lnTo>
                <a:lnTo>
                  <a:pt x="337" y="22"/>
                </a:lnTo>
                <a:lnTo>
                  <a:pt x="337" y="23"/>
                </a:lnTo>
                <a:lnTo>
                  <a:pt x="337" y="24"/>
                </a:lnTo>
                <a:lnTo>
                  <a:pt x="337" y="26"/>
                </a:lnTo>
                <a:lnTo>
                  <a:pt x="336" y="26"/>
                </a:lnTo>
                <a:lnTo>
                  <a:pt x="336" y="27"/>
                </a:lnTo>
                <a:lnTo>
                  <a:pt x="335" y="27"/>
                </a:lnTo>
                <a:lnTo>
                  <a:pt x="334" y="28"/>
                </a:lnTo>
                <a:lnTo>
                  <a:pt x="332" y="30"/>
                </a:lnTo>
                <a:lnTo>
                  <a:pt x="332" y="31"/>
                </a:lnTo>
                <a:lnTo>
                  <a:pt x="332" y="32"/>
                </a:lnTo>
                <a:lnTo>
                  <a:pt x="328" y="40"/>
                </a:lnTo>
                <a:lnTo>
                  <a:pt x="327" y="43"/>
                </a:lnTo>
                <a:lnTo>
                  <a:pt x="325" y="44"/>
                </a:lnTo>
                <a:lnTo>
                  <a:pt x="325" y="45"/>
                </a:lnTo>
                <a:lnTo>
                  <a:pt x="325" y="46"/>
                </a:lnTo>
                <a:lnTo>
                  <a:pt x="326" y="46"/>
                </a:lnTo>
                <a:lnTo>
                  <a:pt x="327" y="46"/>
                </a:lnTo>
                <a:lnTo>
                  <a:pt x="326" y="48"/>
                </a:lnTo>
                <a:lnTo>
                  <a:pt x="327" y="48"/>
                </a:lnTo>
                <a:lnTo>
                  <a:pt x="328" y="49"/>
                </a:lnTo>
                <a:lnTo>
                  <a:pt x="330" y="49"/>
                </a:lnTo>
                <a:lnTo>
                  <a:pt x="331" y="49"/>
                </a:lnTo>
                <a:lnTo>
                  <a:pt x="331" y="51"/>
                </a:lnTo>
                <a:lnTo>
                  <a:pt x="331" y="52"/>
                </a:lnTo>
                <a:lnTo>
                  <a:pt x="331" y="53"/>
                </a:lnTo>
                <a:lnTo>
                  <a:pt x="332" y="55"/>
                </a:lnTo>
                <a:lnTo>
                  <a:pt x="333" y="55"/>
                </a:lnTo>
                <a:lnTo>
                  <a:pt x="334" y="55"/>
                </a:lnTo>
                <a:lnTo>
                  <a:pt x="332" y="56"/>
                </a:lnTo>
                <a:lnTo>
                  <a:pt x="332" y="58"/>
                </a:lnTo>
                <a:lnTo>
                  <a:pt x="331" y="59"/>
                </a:lnTo>
                <a:lnTo>
                  <a:pt x="329" y="60"/>
                </a:lnTo>
                <a:lnTo>
                  <a:pt x="328" y="60"/>
                </a:lnTo>
                <a:lnTo>
                  <a:pt x="328" y="61"/>
                </a:lnTo>
                <a:lnTo>
                  <a:pt x="329" y="62"/>
                </a:lnTo>
                <a:lnTo>
                  <a:pt x="331" y="62"/>
                </a:lnTo>
                <a:lnTo>
                  <a:pt x="331" y="65"/>
                </a:lnTo>
                <a:lnTo>
                  <a:pt x="331" y="68"/>
                </a:lnTo>
                <a:lnTo>
                  <a:pt x="331" y="69"/>
                </a:lnTo>
                <a:lnTo>
                  <a:pt x="332" y="69"/>
                </a:lnTo>
                <a:lnTo>
                  <a:pt x="334" y="69"/>
                </a:lnTo>
                <a:lnTo>
                  <a:pt x="335" y="70"/>
                </a:lnTo>
                <a:lnTo>
                  <a:pt x="337" y="70"/>
                </a:lnTo>
                <a:lnTo>
                  <a:pt x="338" y="71"/>
                </a:lnTo>
                <a:lnTo>
                  <a:pt x="338" y="72"/>
                </a:lnTo>
                <a:lnTo>
                  <a:pt x="337" y="72"/>
                </a:lnTo>
                <a:lnTo>
                  <a:pt x="337" y="75"/>
                </a:lnTo>
                <a:lnTo>
                  <a:pt x="337" y="77"/>
                </a:lnTo>
                <a:lnTo>
                  <a:pt x="334" y="79"/>
                </a:lnTo>
                <a:lnTo>
                  <a:pt x="334" y="80"/>
                </a:lnTo>
                <a:lnTo>
                  <a:pt x="334" y="79"/>
                </a:lnTo>
                <a:lnTo>
                  <a:pt x="335" y="79"/>
                </a:lnTo>
                <a:lnTo>
                  <a:pt x="336" y="81"/>
                </a:lnTo>
                <a:lnTo>
                  <a:pt x="336" y="82"/>
                </a:lnTo>
                <a:lnTo>
                  <a:pt x="337" y="82"/>
                </a:lnTo>
                <a:lnTo>
                  <a:pt x="337" y="84"/>
                </a:lnTo>
                <a:lnTo>
                  <a:pt x="337" y="85"/>
                </a:lnTo>
                <a:lnTo>
                  <a:pt x="339" y="85"/>
                </a:lnTo>
                <a:lnTo>
                  <a:pt x="340" y="88"/>
                </a:lnTo>
                <a:lnTo>
                  <a:pt x="339" y="90"/>
                </a:lnTo>
                <a:lnTo>
                  <a:pt x="338" y="90"/>
                </a:lnTo>
                <a:lnTo>
                  <a:pt x="338" y="91"/>
                </a:lnTo>
                <a:lnTo>
                  <a:pt x="337" y="91"/>
                </a:lnTo>
                <a:lnTo>
                  <a:pt x="337" y="93"/>
                </a:lnTo>
                <a:lnTo>
                  <a:pt x="338" y="93"/>
                </a:lnTo>
                <a:lnTo>
                  <a:pt x="337" y="95"/>
                </a:lnTo>
                <a:lnTo>
                  <a:pt x="339" y="95"/>
                </a:lnTo>
                <a:lnTo>
                  <a:pt x="340" y="94"/>
                </a:lnTo>
                <a:lnTo>
                  <a:pt x="341" y="94"/>
                </a:lnTo>
                <a:lnTo>
                  <a:pt x="342" y="94"/>
                </a:lnTo>
                <a:lnTo>
                  <a:pt x="343" y="94"/>
                </a:lnTo>
                <a:lnTo>
                  <a:pt x="343" y="95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5"/>
                </a:lnTo>
                <a:lnTo>
                  <a:pt x="347" y="96"/>
                </a:lnTo>
                <a:lnTo>
                  <a:pt x="346" y="97"/>
                </a:lnTo>
                <a:lnTo>
                  <a:pt x="346" y="98"/>
                </a:lnTo>
                <a:lnTo>
                  <a:pt x="346" y="101"/>
                </a:lnTo>
                <a:lnTo>
                  <a:pt x="345" y="101"/>
                </a:lnTo>
                <a:lnTo>
                  <a:pt x="346" y="102"/>
                </a:lnTo>
                <a:lnTo>
                  <a:pt x="346" y="104"/>
                </a:lnTo>
                <a:lnTo>
                  <a:pt x="347" y="104"/>
                </a:lnTo>
                <a:lnTo>
                  <a:pt x="348" y="104"/>
                </a:lnTo>
                <a:lnTo>
                  <a:pt x="348" y="105"/>
                </a:lnTo>
                <a:lnTo>
                  <a:pt x="346" y="109"/>
                </a:lnTo>
                <a:lnTo>
                  <a:pt x="347" y="115"/>
                </a:lnTo>
                <a:lnTo>
                  <a:pt x="347" y="116"/>
                </a:lnTo>
                <a:lnTo>
                  <a:pt x="346" y="117"/>
                </a:lnTo>
                <a:lnTo>
                  <a:pt x="345" y="119"/>
                </a:lnTo>
                <a:lnTo>
                  <a:pt x="344" y="120"/>
                </a:lnTo>
                <a:lnTo>
                  <a:pt x="344" y="122"/>
                </a:lnTo>
                <a:lnTo>
                  <a:pt x="343" y="124"/>
                </a:lnTo>
                <a:lnTo>
                  <a:pt x="343" y="125"/>
                </a:lnTo>
                <a:lnTo>
                  <a:pt x="343" y="127"/>
                </a:lnTo>
                <a:lnTo>
                  <a:pt x="342" y="128"/>
                </a:lnTo>
                <a:lnTo>
                  <a:pt x="342" y="130"/>
                </a:lnTo>
                <a:lnTo>
                  <a:pt x="340" y="130"/>
                </a:lnTo>
                <a:lnTo>
                  <a:pt x="340" y="132"/>
                </a:lnTo>
                <a:lnTo>
                  <a:pt x="340" y="133"/>
                </a:lnTo>
                <a:lnTo>
                  <a:pt x="338" y="133"/>
                </a:lnTo>
                <a:lnTo>
                  <a:pt x="338" y="134"/>
                </a:lnTo>
                <a:lnTo>
                  <a:pt x="339" y="134"/>
                </a:lnTo>
                <a:lnTo>
                  <a:pt x="340" y="134"/>
                </a:lnTo>
                <a:lnTo>
                  <a:pt x="340" y="135"/>
                </a:lnTo>
                <a:lnTo>
                  <a:pt x="339" y="136"/>
                </a:lnTo>
                <a:lnTo>
                  <a:pt x="339" y="137"/>
                </a:lnTo>
                <a:lnTo>
                  <a:pt x="341" y="139"/>
                </a:lnTo>
                <a:lnTo>
                  <a:pt x="342" y="140"/>
                </a:lnTo>
                <a:lnTo>
                  <a:pt x="343" y="141"/>
                </a:lnTo>
                <a:lnTo>
                  <a:pt x="341" y="143"/>
                </a:lnTo>
                <a:lnTo>
                  <a:pt x="339" y="146"/>
                </a:lnTo>
                <a:lnTo>
                  <a:pt x="338" y="146"/>
                </a:lnTo>
                <a:lnTo>
                  <a:pt x="337" y="147"/>
                </a:lnTo>
                <a:lnTo>
                  <a:pt x="337" y="148"/>
                </a:lnTo>
                <a:lnTo>
                  <a:pt x="338" y="148"/>
                </a:lnTo>
                <a:lnTo>
                  <a:pt x="340" y="149"/>
                </a:lnTo>
                <a:lnTo>
                  <a:pt x="340" y="150"/>
                </a:lnTo>
                <a:lnTo>
                  <a:pt x="339" y="151"/>
                </a:lnTo>
                <a:lnTo>
                  <a:pt x="339" y="152"/>
                </a:lnTo>
                <a:lnTo>
                  <a:pt x="338" y="153"/>
                </a:lnTo>
                <a:lnTo>
                  <a:pt x="338" y="155"/>
                </a:lnTo>
                <a:lnTo>
                  <a:pt x="337" y="156"/>
                </a:lnTo>
                <a:lnTo>
                  <a:pt x="339" y="157"/>
                </a:lnTo>
                <a:lnTo>
                  <a:pt x="338" y="159"/>
                </a:lnTo>
                <a:lnTo>
                  <a:pt x="340" y="160"/>
                </a:lnTo>
                <a:lnTo>
                  <a:pt x="340" y="161"/>
                </a:lnTo>
                <a:lnTo>
                  <a:pt x="340" y="162"/>
                </a:lnTo>
                <a:lnTo>
                  <a:pt x="341" y="161"/>
                </a:lnTo>
                <a:lnTo>
                  <a:pt x="343" y="162"/>
                </a:lnTo>
                <a:lnTo>
                  <a:pt x="345" y="165"/>
                </a:lnTo>
                <a:lnTo>
                  <a:pt x="345" y="164"/>
                </a:lnTo>
                <a:lnTo>
                  <a:pt x="346" y="164"/>
                </a:lnTo>
                <a:lnTo>
                  <a:pt x="346" y="165"/>
                </a:lnTo>
                <a:lnTo>
                  <a:pt x="346" y="166"/>
                </a:lnTo>
                <a:lnTo>
                  <a:pt x="346" y="167"/>
                </a:lnTo>
                <a:lnTo>
                  <a:pt x="346" y="169"/>
                </a:lnTo>
                <a:lnTo>
                  <a:pt x="348" y="169"/>
                </a:lnTo>
                <a:lnTo>
                  <a:pt x="348" y="170"/>
                </a:lnTo>
                <a:lnTo>
                  <a:pt x="349" y="171"/>
                </a:lnTo>
                <a:lnTo>
                  <a:pt x="349" y="172"/>
                </a:lnTo>
                <a:lnTo>
                  <a:pt x="351" y="173"/>
                </a:lnTo>
                <a:lnTo>
                  <a:pt x="352" y="172"/>
                </a:lnTo>
                <a:lnTo>
                  <a:pt x="353" y="172"/>
                </a:lnTo>
                <a:lnTo>
                  <a:pt x="353" y="173"/>
                </a:lnTo>
                <a:lnTo>
                  <a:pt x="354" y="173"/>
                </a:lnTo>
                <a:lnTo>
                  <a:pt x="354" y="174"/>
                </a:lnTo>
                <a:lnTo>
                  <a:pt x="356" y="175"/>
                </a:lnTo>
                <a:lnTo>
                  <a:pt x="357" y="176"/>
                </a:lnTo>
                <a:lnTo>
                  <a:pt x="359" y="178"/>
                </a:lnTo>
                <a:lnTo>
                  <a:pt x="360" y="178"/>
                </a:lnTo>
                <a:lnTo>
                  <a:pt x="360" y="179"/>
                </a:lnTo>
                <a:lnTo>
                  <a:pt x="360" y="180"/>
                </a:lnTo>
                <a:lnTo>
                  <a:pt x="360" y="182"/>
                </a:lnTo>
                <a:lnTo>
                  <a:pt x="360" y="183"/>
                </a:lnTo>
                <a:lnTo>
                  <a:pt x="360" y="184"/>
                </a:lnTo>
                <a:lnTo>
                  <a:pt x="361" y="184"/>
                </a:lnTo>
                <a:lnTo>
                  <a:pt x="361" y="185"/>
                </a:lnTo>
                <a:lnTo>
                  <a:pt x="360" y="185"/>
                </a:lnTo>
                <a:lnTo>
                  <a:pt x="360" y="186"/>
                </a:lnTo>
                <a:lnTo>
                  <a:pt x="360" y="187"/>
                </a:lnTo>
                <a:lnTo>
                  <a:pt x="361" y="188"/>
                </a:lnTo>
                <a:lnTo>
                  <a:pt x="361" y="190"/>
                </a:lnTo>
                <a:lnTo>
                  <a:pt x="360" y="191"/>
                </a:lnTo>
                <a:lnTo>
                  <a:pt x="360" y="192"/>
                </a:lnTo>
                <a:lnTo>
                  <a:pt x="360" y="193"/>
                </a:lnTo>
                <a:lnTo>
                  <a:pt x="361" y="194"/>
                </a:lnTo>
                <a:lnTo>
                  <a:pt x="361" y="195"/>
                </a:lnTo>
                <a:lnTo>
                  <a:pt x="361" y="196"/>
                </a:lnTo>
                <a:lnTo>
                  <a:pt x="360" y="196"/>
                </a:lnTo>
                <a:lnTo>
                  <a:pt x="359" y="196"/>
                </a:lnTo>
                <a:lnTo>
                  <a:pt x="360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0"/>
                </a:lnTo>
                <a:lnTo>
                  <a:pt x="360" y="201"/>
                </a:lnTo>
                <a:lnTo>
                  <a:pt x="360" y="202"/>
                </a:lnTo>
                <a:lnTo>
                  <a:pt x="360" y="203"/>
                </a:lnTo>
                <a:lnTo>
                  <a:pt x="360" y="204"/>
                </a:lnTo>
                <a:lnTo>
                  <a:pt x="360" y="205"/>
                </a:lnTo>
                <a:lnTo>
                  <a:pt x="361" y="207"/>
                </a:lnTo>
                <a:lnTo>
                  <a:pt x="361" y="208"/>
                </a:lnTo>
                <a:lnTo>
                  <a:pt x="362" y="210"/>
                </a:lnTo>
                <a:lnTo>
                  <a:pt x="362" y="211"/>
                </a:lnTo>
                <a:lnTo>
                  <a:pt x="362" y="212"/>
                </a:lnTo>
                <a:lnTo>
                  <a:pt x="361" y="214"/>
                </a:lnTo>
                <a:lnTo>
                  <a:pt x="360" y="214"/>
                </a:lnTo>
                <a:lnTo>
                  <a:pt x="360" y="215"/>
                </a:lnTo>
                <a:lnTo>
                  <a:pt x="360" y="217"/>
                </a:lnTo>
                <a:lnTo>
                  <a:pt x="361" y="218"/>
                </a:lnTo>
                <a:lnTo>
                  <a:pt x="361" y="220"/>
                </a:lnTo>
                <a:lnTo>
                  <a:pt x="362" y="221"/>
                </a:lnTo>
                <a:lnTo>
                  <a:pt x="362" y="224"/>
                </a:lnTo>
                <a:lnTo>
                  <a:pt x="362" y="226"/>
                </a:lnTo>
                <a:lnTo>
                  <a:pt x="362" y="227"/>
                </a:lnTo>
                <a:lnTo>
                  <a:pt x="363" y="230"/>
                </a:lnTo>
                <a:lnTo>
                  <a:pt x="363" y="231"/>
                </a:lnTo>
                <a:lnTo>
                  <a:pt x="363" y="233"/>
                </a:lnTo>
                <a:lnTo>
                  <a:pt x="364" y="237"/>
                </a:lnTo>
                <a:lnTo>
                  <a:pt x="363" y="237"/>
                </a:lnTo>
                <a:lnTo>
                  <a:pt x="363" y="239"/>
                </a:lnTo>
                <a:lnTo>
                  <a:pt x="362" y="240"/>
                </a:lnTo>
                <a:lnTo>
                  <a:pt x="362" y="241"/>
                </a:lnTo>
                <a:lnTo>
                  <a:pt x="362" y="242"/>
                </a:lnTo>
                <a:lnTo>
                  <a:pt x="363" y="242"/>
                </a:lnTo>
                <a:lnTo>
                  <a:pt x="364" y="243"/>
                </a:lnTo>
                <a:lnTo>
                  <a:pt x="366" y="246"/>
                </a:lnTo>
                <a:lnTo>
                  <a:pt x="366" y="247"/>
                </a:lnTo>
                <a:lnTo>
                  <a:pt x="366" y="248"/>
                </a:lnTo>
                <a:lnTo>
                  <a:pt x="366" y="250"/>
                </a:lnTo>
                <a:lnTo>
                  <a:pt x="366" y="251"/>
                </a:lnTo>
                <a:lnTo>
                  <a:pt x="366" y="253"/>
                </a:lnTo>
                <a:lnTo>
                  <a:pt x="366" y="255"/>
                </a:lnTo>
                <a:lnTo>
                  <a:pt x="368" y="257"/>
                </a:lnTo>
                <a:lnTo>
                  <a:pt x="369" y="260"/>
                </a:lnTo>
                <a:lnTo>
                  <a:pt x="370" y="261"/>
                </a:lnTo>
                <a:lnTo>
                  <a:pt x="371" y="261"/>
                </a:lnTo>
                <a:lnTo>
                  <a:pt x="371" y="262"/>
                </a:lnTo>
                <a:lnTo>
                  <a:pt x="371" y="263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70" y="269"/>
                </a:lnTo>
                <a:lnTo>
                  <a:pt x="370" y="272"/>
                </a:lnTo>
                <a:lnTo>
                  <a:pt x="369" y="273"/>
                </a:lnTo>
                <a:lnTo>
                  <a:pt x="370" y="275"/>
                </a:lnTo>
                <a:lnTo>
                  <a:pt x="370" y="276"/>
                </a:lnTo>
                <a:lnTo>
                  <a:pt x="370" y="277"/>
                </a:lnTo>
                <a:lnTo>
                  <a:pt x="373" y="280"/>
                </a:lnTo>
                <a:lnTo>
                  <a:pt x="374" y="282"/>
                </a:lnTo>
                <a:lnTo>
                  <a:pt x="375" y="284"/>
                </a:lnTo>
                <a:lnTo>
                  <a:pt x="374" y="286"/>
                </a:lnTo>
                <a:lnTo>
                  <a:pt x="376" y="288"/>
                </a:lnTo>
                <a:lnTo>
                  <a:pt x="380" y="288"/>
                </a:lnTo>
                <a:lnTo>
                  <a:pt x="381" y="289"/>
                </a:lnTo>
                <a:lnTo>
                  <a:pt x="383" y="291"/>
                </a:lnTo>
                <a:lnTo>
                  <a:pt x="386" y="291"/>
                </a:lnTo>
                <a:lnTo>
                  <a:pt x="389" y="292"/>
                </a:lnTo>
                <a:lnTo>
                  <a:pt x="392" y="292"/>
                </a:lnTo>
                <a:lnTo>
                  <a:pt x="393" y="293"/>
                </a:lnTo>
                <a:lnTo>
                  <a:pt x="394" y="294"/>
                </a:lnTo>
                <a:lnTo>
                  <a:pt x="394" y="295"/>
                </a:lnTo>
                <a:lnTo>
                  <a:pt x="395" y="296"/>
                </a:lnTo>
                <a:lnTo>
                  <a:pt x="395" y="298"/>
                </a:lnTo>
                <a:lnTo>
                  <a:pt x="397" y="298"/>
                </a:lnTo>
                <a:lnTo>
                  <a:pt x="398" y="297"/>
                </a:lnTo>
                <a:lnTo>
                  <a:pt x="399" y="297"/>
                </a:lnTo>
                <a:lnTo>
                  <a:pt x="400" y="297"/>
                </a:lnTo>
                <a:lnTo>
                  <a:pt x="400" y="298"/>
                </a:lnTo>
                <a:lnTo>
                  <a:pt x="399" y="298"/>
                </a:lnTo>
                <a:lnTo>
                  <a:pt x="399" y="299"/>
                </a:lnTo>
                <a:lnTo>
                  <a:pt x="398" y="300"/>
                </a:lnTo>
                <a:lnTo>
                  <a:pt x="398" y="301"/>
                </a:lnTo>
                <a:lnTo>
                  <a:pt x="397" y="301"/>
                </a:lnTo>
                <a:lnTo>
                  <a:pt x="396" y="302"/>
                </a:lnTo>
                <a:lnTo>
                  <a:pt x="396" y="303"/>
                </a:lnTo>
                <a:lnTo>
                  <a:pt x="395" y="305"/>
                </a:lnTo>
                <a:lnTo>
                  <a:pt x="396" y="307"/>
                </a:lnTo>
                <a:lnTo>
                  <a:pt x="396" y="308"/>
                </a:lnTo>
                <a:lnTo>
                  <a:pt x="396" y="311"/>
                </a:lnTo>
                <a:lnTo>
                  <a:pt x="397" y="311"/>
                </a:lnTo>
                <a:lnTo>
                  <a:pt x="398" y="312"/>
                </a:lnTo>
                <a:lnTo>
                  <a:pt x="396" y="313"/>
                </a:lnTo>
                <a:lnTo>
                  <a:pt x="395" y="313"/>
                </a:lnTo>
                <a:lnTo>
                  <a:pt x="395" y="314"/>
                </a:lnTo>
                <a:lnTo>
                  <a:pt x="396" y="314"/>
                </a:lnTo>
                <a:lnTo>
                  <a:pt x="395" y="315"/>
                </a:lnTo>
                <a:lnTo>
                  <a:pt x="395" y="316"/>
                </a:lnTo>
                <a:lnTo>
                  <a:pt x="394" y="318"/>
                </a:lnTo>
                <a:lnTo>
                  <a:pt x="393" y="318"/>
                </a:lnTo>
                <a:lnTo>
                  <a:pt x="392" y="321"/>
                </a:lnTo>
                <a:lnTo>
                  <a:pt x="391" y="324"/>
                </a:lnTo>
                <a:lnTo>
                  <a:pt x="391" y="325"/>
                </a:lnTo>
                <a:lnTo>
                  <a:pt x="390" y="328"/>
                </a:lnTo>
                <a:lnTo>
                  <a:pt x="389" y="331"/>
                </a:lnTo>
                <a:lnTo>
                  <a:pt x="390" y="334"/>
                </a:lnTo>
                <a:lnTo>
                  <a:pt x="389" y="334"/>
                </a:lnTo>
                <a:lnTo>
                  <a:pt x="388" y="336"/>
                </a:lnTo>
                <a:lnTo>
                  <a:pt x="388" y="337"/>
                </a:lnTo>
                <a:lnTo>
                  <a:pt x="387" y="340"/>
                </a:lnTo>
                <a:lnTo>
                  <a:pt x="380" y="344"/>
                </a:lnTo>
                <a:lnTo>
                  <a:pt x="378" y="345"/>
                </a:lnTo>
                <a:lnTo>
                  <a:pt x="376" y="345"/>
                </a:lnTo>
                <a:lnTo>
                  <a:pt x="375" y="347"/>
                </a:lnTo>
                <a:lnTo>
                  <a:pt x="377" y="351"/>
                </a:lnTo>
                <a:lnTo>
                  <a:pt x="380" y="354"/>
                </a:lnTo>
                <a:lnTo>
                  <a:pt x="380" y="355"/>
                </a:lnTo>
                <a:lnTo>
                  <a:pt x="380" y="356"/>
                </a:lnTo>
                <a:lnTo>
                  <a:pt x="380" y="357"/>
                </a:lnTo>
                <a:lnTo>
                  <a:pt x="380" y="359"/>
                </a:lnTo>
                <a:lnTo>
                  <a:pt x="379" y="362"/>
                </a:lnTo>
                <a:lnTo>
                  <a:pt x="378" y="365"/>
                </a:lnTo>
                <a:lnTo>
                  <a:pt x="378" y="367"/>
                </a:lnTo>
                <a:lnTo>
                  <a:pt x="380" y="369"/>
                </a:lnTo>
                <a:lnTo>
                  <a:pt x="382" y="370"/>
                </a:lnTo>
                <a:lnTo>
                  <a:pt x="386" y="370"/>
                </a:lnTo>
                <a:lnTo>
                  <a:pt x="386" y="371"/>
                </a:lnTo>
                <a:lnTo>
                  <a:pt x="387" y="372"/>
                </a:lnTo>
                <a:lnTo>
                  <a:pt x="387" y="373"/>
                </a:lnTo>
                <a:lnTo>
                  <a:pt x="388" y="373"/>
                </a:lnTo>
                <a:lnTo>
                  <a:pt x="388" y="374"/>
                </a:lnTo>
                <a:lnTo>
                  <a:pt x="388" y="375"/>
                </a:lnTo>
                <a:lnTo>
                  <a:pt x="388" y="381"/>
                </a:lnTo>
                <a:lnTo>
                  <a:pt x="388" y="382"/>
                </a:lnTo>
                <a:lnTo>
                  <a:pt x="386" y="387"/>
                </a:lnTo>
                <a:lnTo>
                  <a:pt x="385" y="388"/>
                </a:lnTo>
                <a:lnTo>
                  <a:pt x="383" y="391"/>
                </a:lnTo>
                <a:lnTo>
                  <a:pt x="383" y="392"/>
                </a:lnTo>
                <a:lnTo>
                  <a:pt x="384" y="393"/>
                </a:lnTo>
                <a:lnTo>
                  <a:pt x="384" y="394"/>
                </a:lnTo>
                <a:lnTo>
                  <a:pt x="384" y="395"/>
                </a:lnTo>
                <a:lnTo>
                  <a:pt x="383" y="395"/>
                </a:lnTo>
                <a:lnTo>
                  <a:pt x="381" y="395"/>
                </a:lnTo>
                <a:lnTo>
                  <a:pt x="380" y="395"/>
                </a:lnTo>
                <a:lnTo>
                  <a:pt x="380" y="396"/>
                </a:lnTo>
                <a:lnTo>
                  <a:pt x="379" y="397"/>
                </a:lnTo>
                <a:lnTo>
                  <a:pt x="379" y="398"/>
                </a:lnTo>
                <a:lnTo>
                  <a:pt x="378" y="399"/>
                </a:lnTo>
                <a:lnTo>
                  <a:pt x="377" y="399"/>
                </a:lnTo>
                <a:lnTo>
                  <a:pt x="376" y="401"/>
                </a:lnTo>
                <a:lnTo>
                  <a:pt x="374" y="402"/>
                </a:lnTo>
                <a:lnTo>
                  <a:pt x="373" y="402"/>
                </a:lnTo>
                <a:lnTo>
                  <a:pt x="372" y="402"/>
                </a:lnTo>
                <a:lnTo>
                  <a:pt x="372" y="403"/>
                </a:lnTo>
                <a:lnTo>
                  <a:pt x="371" y="403"/>
                </a:lnTo>
                <a:lnTo>
                  <a:pt x="371" y="404"/>
                </a:lnTo>
                <a:lnTo>
                  <a:pt x="371" y="405"/>
                </a:lnTo>
                <a:lnTo>
                  <a:pt x="371" y="406"/>
                </a:lnTo>
                <a:lnTo>
                  <a:pt x="371" y="407"/>
                </a:lnTo>
                <a:lnTo>
                  <a:pt x="370" y="407"/>
                </a:lnTo>
                <a:lnTo>
                  <a:pt x="370" y="408"/>
                </a:lnTo>
                <a:lnTo>
                  <a:pt x="368" y="408"/>
                </a:lnTo>
                <a:lnTo>
                  <a:pt x="368" y="409"/>
                </a:lnTo>
                <a:lnTo>
                  <a:pt x="368" y="412"/>
                </a:lnTo>
                <a:lnTo>
                  <a:pt x="367" y="412"/>
                </a:lnTo>
                <a:lnTo>
                  <a:pt x="366" y="412"/>
                </a:lnTo>
                <a:lnTo>
                  <a:pt x="365" y="412"/>
                </a:lnTo>
                <a:lnTo>
                  <a:pt x="364" y="411"/>
                </a:lnTo>
                <a:lnTo>
                  <a:pt x="363" y="411"/>
                </a:lnTo>
                <a:lnTo>
                  <a:pt x="363" y="412"/>
                </a:lnTo>
                <a:lnTo>
                  <a:pt x="363" y="413"/>
                </a:lnTo>
                <a:lnTo>
                  <a:pt x="363" y="414"/>
                </a:lnTo>
                <a:lnTo>
                  <a:pt x="362" y="414"/>
                </a:lnTo>
                <a:lnTo>
                  <a:pt x="362" y="415"/>
                </a:lnTo>
                <a:lnTo>
                  <a:pt x="361" y="417"/>
                </a:lnTo>
                <a:lnTo>
                  <a:pt x="360" y="418"/>
                </a:lnTo>
                <a:lnTo>
                  <a:pt x="360" y="417"/>
                </a:lnTo>
                <a:lnTo>
                  <a:pt x="358" y="416"/>
                </a:lnTo>
                <a:lnTo>
                  <a:pt x="358" y="415"/>
                </a:lnTo>
                <a:lnTo>
                  <a:pt x="357" y="415"/>
                </a:lnTo>
                <a:lnTo>
                  <a:pt x="357" y="414"/>
                </a:lnTo>
                <a:lnTo>
                  <a:pt x="356" y="414"/>
                </a:lnTo>
                <a:lnTo>
                  <a:pt x="355" y="414"/>
                </a:lnTo>
                <a:lnTo>
                  <a:pt x="354" y="415"/>
                </a:lnTo>
                <a:lnTo>
                  <a:pt x="352" y="416"/>
                </a:lnTo>
                <a:lnTo>
                  <a:pt x="351" y="418"/>
                </a:lnTo>
                <a:lnTo>
                  <a:pt x="351" y="420"/>
                </a:lnTo>
                <a:lnTo>
                  <a:pt x="349" y="419"/>
                </a:lnTo>
                <a:lnTo>
                  <a:pt x="349" y="421"/>
                </a:lnTo>
                <a:lnTo>
                  <a:pt x="348" y="422"/>
                </a:lnTo>
                <a:lnTo>
                  <a:pt x="348" y="423"/>
                </a:lnTo>
                <a:lnTo>
                  <a:pt x="347" y="424"/>
                </a:lnTo>
                <a:lnTo>
                  <a:pt x="346" y="425"/>
                </a:lnTo>
                <a:lnTo>
                  <a:pt x="346" y="424"/>
                </a:lnTo>
                <a:lnTo>
                  <a:pt x="345" y="424"/>
                </a:lnTo>
                <a:lnTo>
                  <a:pt x="344" y="425"/>
                </a:lnTo>
                <a:lnTo>
                  <a:pt x="343" y="427"/>
                </a:lnTo>
                <a:lnTo>
                  <a:pt x="343" y="428"/>
                </a:lnTo>
                <a:lnTo>
                  <a:pt x="341" y="428"/>
                </a:lnTo>
                <a:lnTo>
                  <a:pt x="340" y="429"/>
                </a:lnTo>
                <a:lnTo>
                  <a:pt x="340" y="431"/>
                </a:lnTo>
                <a:lnTo>
                  <a:pt x="340" y="432"/>
                </a:lnTo>
                <a:lnTo>
                  <a:pt x="339" y="432"/>
                </a:lnTo>
                <a:lnTo>
                  <a:pt x="338" y="433"/>
                </a:lnTo>
                <a:lnTo>
                  <a:pt x="337" y="433"/>
                </a:lnTo>
                <a:lnTo>
                  <a:pt x="334" y="433"/>
                </a:lnTo>
                <a:lnTo>
                  <a:pt x="334" y="435"/>
                </a:lnTo>
                <a:lnTo>
                  <a:pt x="333" y="435"/>
                </a:lnTo>
                <a:lnTo>
                  <a:pt x="331" y="437"/>
                </a:lnTo>
                <a:lnTo>
                  <a:pt x="330" y="437"/>
                </a:lnTo>
                <a:lnTo>
                  <a:pt x="329" y="437"/>
                </a:lnTo>
                <a:lnTo>
                  <a:pt x="328" y="437"/>
                </a:lnTo>
                <a:lnTo>
                  <a:pt x="327" y="438"/>
                </a:lnTo>
                <a:lnTo>
                  <a:pt x="327" y="439"/>
                </a:lnTo>
                <a:lnTo>
                  <a:pt x="326" y="441"/>
                </a:lnTo>
                <a:lnTo>
                  <a:pt x="325" y="444"/>
                </a:lnTo>
                <a:lnTo>
                  <a:pt x="325" y="443"/>
                </a:lnTo>
                <a:lnTo>
                  <a:pt x="322" y="445"/>
                </a:lnTo>
                <a:lnTo>
                  <a:pt x="322" y="447"/>
                </a:lnTo>
                <a:lnTo>
                  <a:pt x="320" y="447"/>
                </a:lnTo>
                <a:lnTo>
                  <a:pt x="320" y="448"/>
                </a:lnTo>
                <a:lnTo>
                  <a:pt x="319" y="449"/>
                </a:lnTo>
                <a:lnTo>
                  <a:pt x="319" y="450"/>
                </a:lnTo>
                <a:lnTo>
                  <a:pt x="318" y="450"/>
                </a:lnTo>
                <a:lnTo>
                  <a:pt x="318" y="451"/>
                </a:lnTo>
                <a:lnTo>
                  <a:pt x="317" y="453"/>
                </a:lnTo>
                <a:lnTo>
                  <a:pt x="317" y="454"/>
                </a:lnTo>
                <a:lnTo>
                  <a:pt x="317" y="455"/>
                </a:lnTo>
                <a:lnTo>
                  <a:pt x="315" y="456"/>
                </a:lnTo>
                <a:lnTo>
                  <a:pt x="314" y="454"/>
                </a:lnTo>
                <a:lnTo>
                  <a:pt x="313" y="454"/>
                </a:lnTo>
                <a:lnTo>
                  <a:pt x="313" y="455"/>
                </a:lnTo>
                <a:lnTo>
                  <a:pt x="312" y="455"/>
                </a:lnTo>
                <a:lnTo>
                  <a:pt x="312" y="456"/>
                </a:lnTo>
                <a:lnTo>
                  <a:pt x="311" y="456"/>
                </a:lnTo>
                <a:lnTo>
                  <a:pt x="311" y="457"/>
                </a:lnTo>
                <a:lnTo>
                  <a:pt x="308" y="457"/>
                </a:lnTo>
                <a:lnTo>
                  <a:pt x="308" y="458"/>
                </a:lnTo>
                <a:lnTo>
                  <a:pt x="307" y="459"/>
                </a:lnTo>
                <a:lnTo>
                  <a:pt x="304" y="459"/>
                </a:lnTo>
                <a:lnTo>
                  <a:pt x="303" y="460"/>
                </a:lnTo>
                <a:lnTo>
                  <a:pt x="303" y="461"/>
                </a:lnTo>
                <a:lnTo>
                  <a:pt x="303" y="463"/>
                </a:lnTo>
                <a:lnTo>
                  <a:pt x="303" y="465"/>
                </a:lnTo>
                <a:lnTo>
                  <a:pt x="301" y="467"/>
                </a:lnTo>
                <a:lnTo>
                  <a:pt x="300" y="467"/>
                </a:lnTo>
                <a:lnTo>
                  <a:pt x="299" y="467"/>
                </a:lnTo>
                <a:lnTo>
                  <a:pt x="298" y="469"/>
                </a:lnTo>
                <a:lnTo>
                  <a:pt x="298" y="470"/>
                </a:lnTo>
                <a:lnTo>
                  <a:pt x="296" y="472"/>
                </a:lnTo>
                <a:lnTo>
                  <a:pt x="296" y="476"/>
                </a:lnTo>
                <a:lnTo>
                  <a:pt x="295" y="476"/>
                </a:lnTo>
                <a:lnTo>
                  <a:pt x="294" y="476"/>
                </a:lnTo>
                <a:lnTo>
                  <a:pt x="294" y="475"/>
                </a:lnTo>
                <a:lnTo>
                  <a:pt x="292" y="476"/>
                </a:lnTo>
                <a:lnTo>
                  <a:pt x="291" y="477"/>
                </a:lnTo>
                <a:lnTo>
                  <a:pt x="291" y="478"/>
                </a:lnTo>
                <a:lnTo>
                  <a:pt x="290" y="478"/>
                </a:lnTo>
                <a:lnTo>
                  <a:pt x="289" y="478"/>
                </a:lnTo>
                <a:lnTo>
                  <a:pt x="288" y="477"/>
                </a:lnTo>
                <a:lnTo>
                  <a:pt x="287" y="477"/>
                </a:lnTo>
                <a:lnTo>
                  <a:pt x="286" y="476"/>
                </a:lnTo>
                <a:lnTo>
                  <a:pt x="284" y="477"/>
                </a:lnTo>
                <a:lnTo>
                  <a:pt x="282" y="476"/>
                </a:lnTo>
                <a:lnTo>
                  <a:pt x="280" y="476"/>
                </a:lnTo>
                <a:lnTo>
                  <a:pt x="279" y="476"/>
                </a:lnTo>
                <a:lnTo>
                  <a:pt x="277" y="479"/>
                </a:lnTo>
                <a:lnTo>
                  <a:pt x="276" y="479"/>
                </a:lnTo>
                <a:lnTo>
                  <a:pt x="274" y="479"/>
                </a:lnTo>
                <a:lnTo>
                  <a:pt x="271" y="479"/>
                </a:lnTo>
                <a:lnTo>
                  <a:pt x="270" y="480"/>
                </a:lnTo>
                <a:lnTo>
                  <a:pt x="269" y="480"/>
                </a:lnTo>
                <a:lnTo>
                  <a:pt x="268" y="479"/>
                </a:lnTo>
                <a:lnTo>
                  <a:pt x="267" y="479"/>
                </a:lnTo>
                <a:lnTo>
                  <a:pt x="265" y="480"/>
                </a:lnTo>
                <a:lnTo>
                  <a:pt x="263" y="480"/>
                </a:lnTo>
                <a:lnTo>
                  <a:pt x="262" y="481"/>
                </a:lnTo>
                <a:lnTo>
                  <a:pt x="261" y="483"/>
                </a:lnTo>
                <a:lnTo>
                  <a:pt x="259" y="483"/>
                </a:lnTo>
                <a:lnTo>
                  <a:pt x="259" y="486"/>
                </a:lnTo>
                <a:lnTo>
                  <a:pt x="258" y="486"/>
                </a:lnTo>
                <a:lnTo>
                  <a:pt x="256" y="487"/>
                </a:lnTo>
                <a:lnTo>
                  <a:pt x="254" y="488"/>
                </a:lnTo>
                <a:lnTo>
                  <a:pt x="253" y="490"/>
                </a:lnTo>
                <a:lnTo>
                  <a:pt x="253" y="491"/>
                </a:lnTo>
                <a:lnTo>
                  <a:pt x="253" y="492"/>
                </a:lnTo>
                <a:lnTo>
                  <a:pt x="252" y="492"/>
                </a:lnTo>
                <a:lnTo>
                  <a:pt x="250" y="492"/>
                </a:lnTo>
                <a:lnTo>
                  <a:pt x="249" y="492"/>
                </a:lnTo>
                <a:lnTo>
                  <a:pt x="249" y="493"/>
                </a:lnTo>
                <a:lnTo>
                  <a:pt x="250" y="493"/>
                </a:lnTo>
                <a:lnTo>
                  <a:pt x="249" y="494"/>
                </a:lnTo>
                <a:lnTo>
                  <a:pt x="247" y="495"/>
                </a:lnTo>
                <a:lnTo>
                  <a:pt x="245" y="494"/>
                </a:lnTo>
                <a:lnTo>
                  <a:pt x="244" y="495"/>
                </a:lnTo>
                <a:lnTo>
                  <a:pt x="242" y="494"/>
                </a:lnTo>
                <a:lnTo>
                  <a:pt x="242" y="495"/>
                </a:lnTo>
                <a:lnTo>
                  <a:pt x="241" y="496"/>
                </a:lnTo>
                <a:lnTo>
                  <a:pt x="240" y="498"/>
                </a:lnTo>
                <a:lnTo>
                  <a:pt x="239" y="497"/>
                </a:lnTo>
                <a:lnTo>
                  <a:pt x="239" y="498"/>
                </a:lnTo>
                <a:lnTo>
                  <a:pt x="238" y="498"/>
                </a:lnTo>
                <a:lnTo>
                  <a:pt x="236" y="498"/>
                </a:lnTo>
                <a:lnTo>
                  <a:pt x="235" y="498"/>
                </a:lnTo>
                <a:lnTo>
                  <a:pt x="233" y="497"/>
                </a:lnTo>
                <a:lnTo>
                  <a:pt x="233" y="499"/>
                </a:lnTo>
                <a:lnTo>
                  <a:pt x="232" y="499"/>
                </a:lnTo>
                <a:lnTo>
                  <a:pt x="231" y="500"/>
                </a:lnTo>
                <a:lnTo>
                  <a:pt x="230" y="501"/>
                </a:lnTo>
                <a:lnTo>
                  <a:pt x="230" y="502"/>
                </a:lnTo>
                <a:lnTo>
                  <a:pt x="230" y="503"/>
                </a:lnTo>
                <a:lnTo>
                  <a:pt x="227" y="503"/>
                </a:lnTo>
                <a:lnTo>
                  <a:pt x="226" y="503"/>
                </a:lnTo>
                <a:lnTo>
                  <a:pt x="226" y="502"/>
                </a:lnTo>
                <a:lnTo>
                  <a:pt x="225" y="500"/>
                </a:lnTo>
                <a:lnTo>
                  <a:pt x="225" y="499"/>
                </a:lnTo>
                <a:lnTo>
                  <a:pt x="224" y="498"/>
                </a:lnTo>
                <a:lnTo>
                  <a:pt x="223" y="499"/>
                </a:lnTo>
                <a:lnTo>
                  <a:pt x="222" y="499"/>
                </a:lnTo>
                <a:lnTo>
                  <a:pt x="221" y="499"/>
                </a:lnTo>
                <a:lnTo>
                  <a:pt x="221" y="497"/>
                </a:lnTo>
                <a:lnTo>
                  <a:pt x="219" y="496"/>
                </a:lnTo>
                <a:lnTo>
                  <a:pt x="218" y="496"/>
                </a:lnTo>
                <a:lnTo>
                  <a:pt x="217" y="496"/>
                </a:lnTo>
                <a:lnTo>
                  <a:pt x="216" y="496"/>
                </a:lnTo>
                <a:lnTo>
                  <a:pt x="216" y="494"/>
                </a:lnTo>
                <a:lnTo>
                  <a:pt x="216" y="493"/>
                </a:lnTo>
                <a:lnTo>
                  <a:pt x="216" y="492"/>
                </a:lnTo>
                <a:lnTo>
                  <a:pt x="216" y="489"/>
                </a:lnTo>
                <a:lnTo>
                  <a:pt x="215" y="488"/>
                </a:lnTo>
                <a:lnTo>
                  <a:pt x="214" y="487"/>
                </a:lnTo>
                <a:lnTo>
                  <a:pt x="213" y="488"/>
                </a:lnTo>
                <a:lnTo>
                  <a:pt x="212" y="488"/>
                </a:lnTo>
                <a:lnTo>
                  <a:pt x="209" y="489"/>
                </a:lnTo>
                <a:lnTo>
                  <a:pt x="209" y="487"/>
                </a:lnTo>
                <a:lnTo>
                  <a:pt x="208" y="486"/>
                </a:lnTo>
                <a:lnTo>
                  <a:pt x="207" y="487"/>
                </a:lnTo>
                <a:lnTo>
                  <a:pt x="207" y="486"/>
                </a:lnTo>
                <a:lnTo>
                  <a:pt x="206" y="486"/>
                </a:lnTo>
                <a:lnTo>
                  <a:pt x="205" y="486"/>
                </a:lnTo>
                <a:lnTo>
                  <a:pt x="204" y="485"/>
                </a:lnTo>
                <a:lnTo>
                  <a:pt x="204" y="486"/>
                </a:lnTo>
                <a:lnTo>
                  <a:pt x="202" y="486"/>
                </a:lnTo>
                <a:lnTo>
                  <a:pt x="201" y="486"/>
                </a:lnTo>
                <a:lnTo>
                  <a:pt x="201" y="488"/>
                </a:lnTo>
                <a:lnTo>
                  <a:pt x="199" y="489"/>
                </a:lnTo>
                <a:lnTo>
                  <a:pt x="198" y="489"/>
                </a:lnTo>
                <a:lnTo>
                  <a:pt x="198" y="487"/>
                </a:lnTo>
                <a:lnTo>
                  <a:pt x="197" y="487"/>
                </a:lnTo>
                <a:lnTo>
                  <a:pt x="195" y="488"/>
                </a:lnTo>
                <a:lnTo>
                  <a:pt x="194" y="488"/>
                </a:lnTo>
                <a:lnTo>
                  <a:pt x="193" y="489"/>
                </a:lnTo>
                <a:lnTo>
                  <a:pt x="192" y="489"/>
                </a:lnTo>
                <a:lnTo>
                  <a:pt x="192" y="487"/>
                </a:lnTo>
                <a:lnTo>
                  <a:pt x="190" y="486"/>
                </a:lnTo>
                <a:lnTo>
                  <a:pt x="190" y="485"/>
                </a:lnTo>
                <a:lnTo>
                  <a:pt x="189" y="485"/>
                </a:lnTo>
                <a:lnTo>
                  <a:pt x="188" y="485"/>
                </a:lnTo>
                <a:lnTo>
                  <a:pt x="187" y="483"/>
                </a:lnTo>
                <a:lnTo>
                  <a:pt x="185" y="481"/>
                </a:lnTo>
                <a:lnTo>
                  <a:pt x="184" y="480"/>
                </a:lnTo>
                <a:lnTo>
                  <a:pt x="182" y="478"/>
                </a:lnTo>
                <a:lnTo>
                  <a:pt x="181" y="477"/>
                </a:lnTo>
                <a:lnTo>
                  <a:pt x="180" y="477"/>
                </a:lnTo>
                <a:lnTo>
                  <a:pt x="178" y="477"/>
                </a:lnTo>
                <a:lnTo>
                  <a:pt x="178" y="478"/>
                </a:lnTo>
                <a:lnTo>
                  <a:pt x="175" y="480"/>
                </a:lnTo>
                <a:lnTo>
                  <a:pt x="174" y="480"/>
                </a:lnTo>
                <a:lnTo>
                  <a:pt x="172" y="481"/>
                </a:lnTo>
                <a:lnTo>
                  <a:pt x="170" y="483"/>
                </a:lnTo>
                <a:lnTo>
                  <a:pt x="169" y="485"/>
                </a:lnTo>
                <a:lnTo>
                  <a:pt x="169" y="486"/>
                </a:lnTo>
                <a:lnTo>
                  <a:pt x="166" y="487"/>
                </a:lnTo>
                <a:lnTo>
                  <a:pt x="164" y="489"/>
                </a:lnTo>
                <a:lnTo>
                  <a:pt x="159" y="489"/>
                </a:lnTo>
                <a:lnTo>
                  <a:pt x="158" y="490"/>
                </a:lnTo>
                <a:lnTo>
                  <a:pt x="158" y="491"/>
                </a:lnTo>
                <a:lnTo>
                  <a:pt x="157" y="491"/>
                </a:lnTo>
                <a:lnTo>
                  <a:pt x="157" y="492"/>
                </a:lnTo>
                <a:lnTo>
                  <a:pt x="156" y="493"/>
                </a:lnTo>
                <a:lnTo>
                  <a:pt x="155" y="494"/>
                </a:lnTo>
                <a:lnTo>
                  <a:pt x="152" y="498"/>
                </a:lnTo>
                <a:lnTo>
                  <a:pt x="152" y="499"/>
                </a:lnTo>
                <a:lnTo>
                  <a:pt x="153" y="501"/>
                </a:lnTo>
                <a:lnTo>
                  <a:pt x="153" y="502"/>
                </a:lnTo>
                <a:lnTo>
                  <a:pt x="154" y="503"/>
                </a:lnTo>
                <a:lnTo>
                  <a:pt x="153" y="504"/>
                </a:lnTo>
                <a:lnTo>
                  <a:pt x="153" y="505"/>
                </a:lnTo>
                <a:lnTo>
                  <a:pt x="154" y="505"/>
                </a:lnTo>
                <a:lnTo>
                  <a:pt x="156" y="509"/>
                </a:lnTo>
                <a:lnTo>
                  <a:pt x="156" y="510"/>
                </a:lnTo>
                <a:lnTo>
                  <a:pt x="156" y="511"/>
                </a:lnTo>
                <a:lnTo>
                  <a:pt x="157" y="514"/>
                </a:lnTo>
                <a:lnTo>
                  <a:pt x="158" y="515"/>
                </a:lnTo>
                <a:lnTo>
                  <a:pt x="161" y="516"/>
                </a:lnTo>
                <a:lnTo>
                  <a:pt x="162" y="517"/>
                </a:lnTo>
                <a:lnTo>
                  <a:pt x="163" y="517"/>
                </a:lnTo>
                <a:lnTo>
                  <a:pt x="164" y="517"/>
                </a:lnTo>
                <a:lnTo>
                  <a:pt x="164" y="518"/>
                </a:lnTo>
                <a:lnTo>
                  <a:pt x="166" y="518"/>
                </a:lnTo>
                <a:lnTo>
                  <a:pt x="166" y="519"/>
                </a:lnTo>
                <a:lnTo>
                  <a:pt x="166" y="520"/>
                </a:lnTo>
                <a:lnTo>
                  <a:pt x="166" y="521"/>
                </a:lnTo>
                <a:lnTo>
                  <a:pt x="166" y="522"/>
                </a:lnTo>
                <a:lnTo>
                  <a:pt x="165" y="523"/>
                </a:lnTo>
                <a:lnTo>
                  <a:pt x="164" y="523"/>
                </a:lnTo>
                <a:lnTo>
                  <a:pt x="164" y="524"/>
                </a:lnTo>
                <a:lnTo>
                  <a:pt x="163" y="525"/>
                </a:lnTo>
                <a:lnTo>
                  <a:pt x="164" y="525"/>
                </a:lnTo>
                <a:lnTo>
                  <a:pt x="164" y="526"/>
                </a:lnTo>
                <a:lnTo>
                  <a:pt x="164" y="527"/>
                </a:lnTo>
                <a:lnTo>
                  <a:pt x="163" y="528"/>
                </a:lnTo>
                <a:lnTo>
                  <a:pt x="164" y="530"/>
                </a:lnTo>
                <a:lnTo>
                  <a:pt x="166" y="531"/>
                </a:lnTo>
                <a:lnTo>
                  <a:pt x="165" y="533"/>
                </a:lnTo>
                <a:lnTo>
                  <a:pt x="164" y="535"/>
                </a:lnTo>
                <a:lnTo>
                  <a:pt x="164" y="537"/>
                </a:lnTo>
                <a:lnTo>
                  <a:pt x="161" y="536"/>
                </a:lnTo>
                <a:lnTo>
                  <a:pt x="159" y="537"/>
                </a:lnTo>
                <a:lnTo>
                  <a:pt x="158" y="537"/>
                </a:lnTo>
                <a:lnTo>
                  <a:pt x="158" y="538"/>
                </a:lnTo>
                <a:lnTo>
                  <a:pt x="158" y="540"/>
                </a:lnTo>
                <a:lnTo>
                  <a:pt x="158" y="541"/>
                </a:lnTo>
                <a:lnTo>
                  <a:pt x="158" y="544"/>
                </a:lnTo>
                <a:lnTo>
                  <a:pt x="156" y="547"/>
                </a:lnTo>
                <a:lnTo>
                  <a:pt x="153" y="549"/>
                </a:lnTo>
                <a:lnTo>
                  <a:pt x="153" y="550"/>
                </a:lnTo>
                <a:lnTo>
                  <a:pt x="153" y="551"/>
                </a:lnTo>
                <a:lnTo>
                  <a:pt x="154" y="551"/>
                </a:lnTo>
                <a:lnTo>
                  <a:pt x="153" y="554"/>
                </a:lnTo>
                <a:lnTo>
                  <a:pt x="152" y="554"/>
                </a:lnTo>
                <a:lnTo>
                  <a:pt x="151" y="555"/>
                </a:lnTo>
                <a:lnTo>
                  <a:pt x="150" y="556"/>
                </a:lnTo>
                <a:lnTo>
                  <a:pt x="149" y="557"/>
                </a:lnTo>
                <a:lnTo>
                  <a:pt x="149" y="558"/>
                </a:lnTo>
                <a:lnTo>
                  <a:pt x="148" y="559"/>
                </a:lnTo>
                <a:lnTo>
                  <a:pt x="148" y="562"/>
                </a:lnTo>
                <a:lnTo>
                  <a:pt x="147" y="562"/>
                </a:lnTo>
                <a:lnTo>
                  <a:pt x="146" y="562"/>
                </a:lnTo>
                <a:lnTo>
                  <a:pt x="144" y="562"/>
                </a:lnTo>
                <a:lnTo>
                  <a:pt x="142" y="561"/>
                </a:lnTo>
                <a:lnTo>
                  <a:pt x="141" y="560"/>
                </a:lnTo>
                <a:lnTo>
                  <a:pt x="140" y="560"/>
                </a:lnTo>
                <a:lnTo>
                  <a:pt x="140" y="561"/>
                </a:lnTo>
                <a:lnTo>
                  <a:pt x="140" y="562"/>
                </a:lnTo>
                <a:lnTo>
                  <a:pt x="139" y="564"/>
                </a:lnTo>
                <a:lnTo>
                  <a:pt x="140" y="566"/>
                </a:lnTo>
                <a:lnTo>
                  <a:pt x="140" y="567"/>
                </a:lnTo>
                <a:lnTo>
                  <a:pt x="139" y="567"/>
                </a:lnTo>
                <a:lnTo>
                  <a:pt x="138" y="568"/>
                </a:lnTo>
                <a:lnTo>
                  <a:pt x="137" y="573"/>
                </a:lnTo>
                <a:lnTo>
                  <a:pt x="136" y="574"/>
                </a:lnTo>
                <a:lnTo>
                  <a:pt x="135" y="574"/>
                </a:lnTo>
                <a:lnTo>
                  <a:pt x="134" y="575"/>
                </a:lnTo>
                <a:lnTo>
                  <a:pt x="133" y="577"/>
                </a:lnTo>
                <a:lnTo>
                  <a:pt x="132" y="577"/>
                </a:lnTo>
                <a:lnTo>
                  <a:pt x="132" y="578"/>
                </a:lnTo>
                <a:lnTo>
                  <a:pt x="131" y="578"/>
                </a:lnTo>
                <a:lnTo>
                  <a:pt x="130" y="578"/>
                </a:lnTo>
                <a:lnTo>
                  <a:pt x="129" y="577"/>
                </a:lnTo>
                <a:lnTo>
                  <a:pt x="128" y="577"/>
                </a:lnTo>
                <a:lnTo>
                  <a:pt x="127" y="576"/>
                </a:lnTo>
                <a:lnTo>
                  <a:pt x="126" y="576"/>
                </a:lnTo>
                <a:lnTo>
                  <a:pt x="125" y="577"/>
                </a:lnTo>
                <a:lnTo>
                  <a:pt x="124" y="577"/>
                </a:lnTo>
                <a:lnTo>
                  <a:pt x="123" y="577"/>
                </a:lnTo>
                <a:lnTo>
                  <a:pt x="122" y="576"/>
                </a:lnTo>
                <a:lnTo>
                  <a:pt x="120" y="573"/>
                </a:lnTo>
                <a:lnTo>
                  <a:pt x="120" y="572"/>
                </a:lnTo>
                <a:lnTo>
                  <a:pt x="119" y="572"/>
                </a:lnTo>
                <a:lnTo>
                  <a:pt x="118" y="571"/>
                </a:lnTo>
                <a:lnTo>
                  <a:pt x="117" y="571"/>
                </a:lnTo>
                <a:lnTo>
                  <a:pt x="117" y="572"/>
                </a:lnTo>
                <a:lnTo>
                  <a:pt x="114" y="575"/>
                </a:lnTo>
                <a:lnTo>
                  <a:pt x="113" y="576"/>
                </a:lnTo>
                <a:lnTo>
                  <a:pt x="112" y="576"/>
                </a:lnTo>
                <a:lnTo>
                  <a:pt x="110" y="576"/>
                </a:lnTo>
                <a:lnTo>
                  <a:pt x="109" y="576"/>
                </a:lnTo>
                <a:lnTo>
                  <a:pt x="108" y="577"/>
                </a:lnTo>
                <a:lnTo>
                  <a:pt x="108" y="578"/>
                </a:lnTo>
                <a:lnTo>
                  <a:pt x="106" y="579"/>
                </a:lnTo>
                <a:lnTo>
                  <a:pt x="105" y="579"/>
                </a:lnTo>
                <a:lnTo>
                  <a:pt x="104" y="579"/>
                </a:lnTo>
                <a:lnTo>
                  <a:pt x="103" y="577"/>
                </a:lnTo>
                <a:lnTo>
                  <a:pt x="100" y="577"/>
                </a:lnTo>
                <a:lnTo>
                  <a:pt x="99" y="580"/>
                </a:lnTo>
                <a:lnTo>
                  <a:pt x="98" y="580"/>
                </a:lnTo>
                <a:lnTo>
                  <a:pt x="97" y="580"/>
                </a:lnTo>
                <a:lnTo>
                  <a:pt x="96" y="580"/>
                </a:lnTo>
                <a:lnTo>
                  <a:pt x="94" y="580"/>
                </a:lnTo>
                <a:lnTo>
                  <a:pt x="94" y="581"/>
                </a:lnTo>
                <a:lnTo>
                  <a:pt x="94" y="582"/>
                </a:lnTo>
                <a:lnTo>
                  <a:pt x="94" y="585"/>
                </a:lnTo>
                <a:lnTo>
                  <a:pt x="94" y="586"/>
                </a:lnTo>
                <a:lnTo>
                  <a:pt x="93" y="587"/>
                </a:lnTo>
                <a:lnTo>
                  <a:pt x="91" y="587"/>
                </a:lnTo>
                <a:lnTo>
                  <a:pt x="90" y="587"/>
                </a:lnTo>
                <a:lnTo>
                  <a:pt x="88" y="588"/>
                </a:lnTo>
                <a:lnTo>
                  <a:pt x="88" y="589"/>
                </a:lnTo>
                <a:lnTo>
                  <a:pt x="88" y="590"/>
                </a:lnTo>
                <a:lnTo>
                  <a:pt x="86" y="590"/>
                </a:lnTo>
                <a:lnTo>
                  <a:pt x="84" y="593"/>
                </a:lnTo>
                <a:lnTo>
                  <a:pt x="84" y="594"/>
                </a:lnTo>
                <a:lnTo>
                  <a:pt x="84" y="595"/>
                </a:lnTo>
                <a:lnTo>
                  <a:pt x="83" y="595"/>
                </a:lnTo>
                <a:lnTo>
                  <a:pt x="82" y="597"/>
                </a:lnTo>
                <a:lnTo>
                  <a:pt x="81" y="597"/>
                </a:lnTo>
                <a:lnTo>
                  <a:pt x="81" y="596"/>
                </a:lnTo>
                <a:lnTo>
                  <a:pt x="80" y="596"/>
                </a:lnTo>
                <a:lnTo>
                  <a:pt x="79" y="597"/>
                </a:lnTo>
                <a:lnTo>
                  <a:pt x="78" y="597"/>
                </a:lnTo>
                <a:lnTo>
                  <a:pt x="77" y="598"/>
                </a:lnTo>
                <a:lnTo>
                  <a:pt x="75" y="599"/>
                </a:lnTo>
                <a:lnTo>
                  <a:pt x="73" y="597"/>
                </a:lnTo>
                <a:lnTo>
                  <a:pt x="72" y="596"/>
                </a:lnTo>
                <a:lnTo>
                  <a:pt x="71" y="596"/>
                </a:lnTo>
                <a:lnTo>
                  <a:pt x="69" y="596"/>
                </a:lnTo>
                <a:lnTo>
                  <a:pt x="68" y="595"/>
                </a:lnTo>
                <a:lnTo>
                  <a:pt x="68" y="594"/>
                </a:lnTo>
                <a:lnTo>
                  <a:pt x="67" y="593"/>
                </a:lnTo>
                <a:lnTo>
                  <a:pt x="66" y="593"/>
                </a:lnTo>
                <a:lnTo>
                  <a:pt x="65" y="593"/>
                </a:lnTo>
                <a:lnTo>
                  <a:pt x="63" y="593"/>
                </a:lnTo>
                <a:lnTo>
                  <a:pt x="62" y="593"/>
                </a:lnTo>
                <a:lnTo>
                  <a:pt x="61" y="593"/>
                </a:lnTo>
                <a:lnTo>
                  <a:pt x="60" y="593"/>
                </a:lnTo>
                <a:lnTo>
                  <a:pt x="56" y="592"/>
                </a:lnTo>
                <a:lnTo>
                  <a:pt x="55" y="592"/>
                </a:lnTo>
                <a:lnTo>
                  <a:pt x="55" y="591"/>
                </a:lnTo>
                <a:lnTo>
                  <a:pt x="53" y="591"/>
                </a:lnTo>
                <a:lnTo>
                  <a:pt x="52" y="590"/>
                </a:lnTo>
                <a:lnTo>
                  <a:pt x="51" y="588"/>
                </a:lnTo>
                <a:lnTo>
                  <a:pt x="50" y="587"/>
                </a:lnTo>
                <a:lnTo>
                  <a:pt x="48" y="586"/>
                </a:lnTo>
                <a:lnTo>
                  <a:pt x="45" y="585"/>
                </a:lnTo>
                <a:lnTo>
                  <a:pt x="44" y="580"/>
                </a:lnTo>
                <a:lnTo>
                  <a:pt x="43" y="579"/>
                </a:lnTo>
                <a:lnTo>
                  <a:pt x="42" y="578"/>
                </a:lnTo>
                <a:lnTo>
                  <a:pt x="41" y="578"/>
                </a:lnTo>
                <a:lnTo>
                  <a:pt x="40" y="578"/>
                </a:lnTo>
                <a:lnTo>
                  <a:pt x="40" y="577"/>
                </a:lnTo>
                <a:lnTo>
                  <a:pt x="39" y="577"/>
                </a:lnTo>
                <a:lnTo>
                  <a:pt x="39" y="573"/>
                </a:lnTo>
                <a:lnTo>
                  <a:pt x="39" y="572"/>
                </a:lnTo>
                <a:lnTo>
                  <a:pt x="39" y="570"/>
                </a:lnTo>
                <a:lnTo>
                  <a:pt x="39" y="568"/>
                </a:lnTo>
                <a:lnTo>
                  <a:pt x="40" y="567"/>
                </a:lnTo>
                <a:lnTo>
                  <a:pt x="42" y="565"/>
                </a:lnTo>
                <a:lnTo>
                  <a:pt x="42" y="564"/>
                </a:lnTo>
                <a:lnTo>
                  <a:pt x="40" y="562"/>
                </a:lnTo>
                <a:lnTo>
                  <a:pt x="40" y="560"/>
                </a:lnTo>
                <a:lnTo>
                  <a:pt x="40" y="558"/>
                </a:lnTo>
                <a:lnTo>
                  <a:pt x="40" y="557"/>
                </a:lnTo>
                <a:lnTo>
                  <a:pt x="38" y="556"/>
                </a:lnTo>
                <a:lnTo>
                  <a:pt x="37" y="554"/>
                </a:lnTo>
                <a:lnTo>
                  <a:pt x="36" y="554"/>
                </a:lnTo>
                <a:lnTo>
                  <a:pt x="36" y="553"/>
                </a:lnTo>
                <a:lnTo>
                  <a:pt x="34" y="552"/>
                </a:lnTo>
                <a:lnTo>
                  <a:pt x="34" y="551"/>
                </a:lnTo>
                <a:lnTo>
                  <a:pt x="34" y="549"/>
                </a:lnTo>
                <a:lnTo>
                  <a:pt x="33" y="548"/>
                </a:lnTo>
                <a:lnTo>
                  <a:pt x="31" y="547"/>
                </a:lnTo>
                <a:lnTo>
                  <a:pt x="31" y="546"/>
                </a:lnTo>
                <a:lnTo>
                  <a:pt x="30" y="544"/>
                </a:lnTo>
                <a:lnTo>
                  <a:pt x="31" y="543"/>
                </a:lnTo>
                <a:lnTo>
                  <a:pt x="31" y="541"/>
                </a:lnTo>
                <a:lnTo>
                  <a:pt x="29" y="540"/>
                </a:lnTo>
                <a:lnTo>
                  <a:pt x="28" y="539"/>
                </a:lnTo>
                <a:lnTo>
                  <a:pt x="25" y="541"/>
                </a:lnTo>
                <a:lnTo>
                  <a:pt x="23" y="541"/>
                </a:lnTo>
                <a:lnTo>
                  <a:pt x="22" y="542"/>
                </a:lnTo>
                <a:lnTo>
                  <a:pt x="20" y="543"/>
                </a:lnTo>
                <a:lnTo>
                  <a:pt x="19" y="542"/>
                </a:lnTo>
                <a:lnTo>
                  <a:pt x="19" y="543"/>
                </a:lnTo>
                <a:lnTo>
                  <a:pt x="18" y="544"/>
                </a:lnTo>
                <a:lnTo>
                  <a:pt x="19" y="544"/>
                </a:lnTo>
                <a:lnTo>
                  <a:pt x="19" y="546"/>
                </a:lnTo>
                <a:lnTo>
                  <a:pt x="19" y="548"/>
                </a:lnTo>
                <a:lnTo>
                  <a:pt x="18" y="549"/>
                </a:lnTo>
                <a:lnTo>
                  <a:pt x="14" y="551"/>
                </a:lnTo>
                <a:lnTo>
                  <a:pt x="10" y="550"/>
                </a:lnTo>
                <a:lnTo>
                  <a:pt x="8" y="548"/>
                </a:lnTo>
                <a:lnTo>
                  <a:pt x="5" y="549"/>
                </a:lnTo>
                <a:lnTo>
                  <a:pt x="3" y="550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49" name="Freeform 262"/>
          <p:cNvSpPr>
            <a:spLocks/>
          </p:cNvSpPr>
          <p:nvPr/>
        </p:nvSpPr>
        <p:spPr bwMode="auto">
          <a:xfrm>
            <a:off x="6819900" y="2454275"/>
            <a:ext cx="635000" cy="873125"/>
          </a:xfrm>
          <a:custGeom>
            <a:avLst/>
            <a:gdLst>
              <a:gd name="T0" fmla="*/ 2147483647 w 400"/>
              <a:gd name="T1" fmla="*/ 2147483647 h 550"/>
              <a:gd name="T2" fmla="*/ 2147483647 w 400"/>
              <a:gd name="T3" fmla="*/ 2147483647 h 550"/>
              <a:gd name="T4" fmla="*/ 2147483647 w 400"/>
              <a:gd name="T5" fmla="*/ 2147483647 h 550"/>
              <a:gd name="T6" fmla="*/ 2147483647 w 400"/>
              <a:gd name="T7" fmla="*/ 2147483647 h 550"/>
              <a:gd name="T8" fmla="*/ 2147483647 w 400"/>
              <a:gd name="T9" fmla="*/ 2147483647 h 550"/>
              <a:gd name="T10" fmla="*/ 2147483647 w 400"/>
              <a:gd name="T11" fmla="*/ 2147483647 h 550"/>
              <a:gd name="T12" fmla="*/ 2147483647 w 400"/>
              <a:gd name="T13" fmla="*/ 2147483647 h 550"/>
              <a:gd name="T14" fmla="*/ 2147483647 w 400"/>
              <a:gd name="T15" fmla="*/ 2147483647 h 550"/>
              <a:gd name="T16" fmla="*/ 2147483647 w 400"/>
              <a:gd name="T17" fmla="*/ 2147483647 h 550"/>
              <a:gd name="T18" fmla="*/ 2147483647 w 400"/>
              <a:gd name="T19" fmla="*/ 2147483647 h 550"/>
              <a:gd name="T20" fmla="*/ 2147483647 w 400"/>
              <a:gd name="T21" fmla="*/ 2147483647 h 550"/>
              <a:gd name="T22" fmla="*/ 2147483647 w 400"/>
              <a:gd name="T23" fmla="*/ 2147483647 h 550"/>
              <a:gd name="T24" fmla="*/ 2147483647 w 400"/>
              <a:gd name="T25" fmla="*/ 2147483647 h 550"/>
              <a:gd name="T26" fmla="*/ 2147483647 w 400"/>
              <a:gd name="T27" fmla="*/ 2147483647 h 550"/>
              <a:gd name="T28" fmla="*/ 2147483647 w 400"/>
              <a:gd name="T29" fmla="*/ 2147483647 h 550"/>
              <a:gd name="T30" fmla="*/ 2147483647 w 400"/>
              <a:gd name="T31" fmla="*/ 2147483647 h 550"/>
              <a:gd name="T32" fmla="*/ 2147483647 w 400"/>
              <a:gd name="T33" fmla="*/ 2147483647 h 550"/>
              <a:gd name="T34" fmla="*/ 2147483647 w 400"/>
              <a:gd name="T35" fmla="*/ 2147483647 h 550"/>
              <a:gd name="T36" fmla="*/ 2147483647 w 400"/>
              <a:gd name="T37" fmla="*/ 2147483647 h 550"/>
              <a:gd name="T38" fmla="*/ 2147483647 w 400"/>
              <a:gd name="T39" fmla="*/ 2147483647 h 550"/>
              <a:gd name="T40" fmla="*/ 2147483647 w 400"/>
              <a:gd name="T41" fmla="*/ 2147483647 h 550"/>
              <a:gd name="T42" fmla="*/ 2147483647 w 400"/>
              <a:gd name="T43" fmla="*/ 2147483647 h 550"/>
              <a:gd name="T44" fmla="*/ 2147483647 w 400"/>
              <a:gd name="T45" fmla="*/ 2147483647 h 550"/>
              <a:gd name="T46" fmla="*/ 2147483647 w 400"/>
              <a:gd name="T47" fmla="*/ 2147483647 h 550"/>
              <a:gd name="T48" fmla="*/ 2147483647 w 400"/>
              <a:gd name="T49" fmla="*/ 2147483647 h 550"/>
              <a:gd name="T50" fmla="*/ 2147483647 w 400"/>
              <a:gd name="T51" fmla="*/ 2147483647 h 550"/>
              <a:gd name="T52" fmla="*/ 2147483647 w 400"/>
              <a:gd name="T53" fmla="*/ 2147483647 h 550"/>
              <a:gd name="T54" fmla="*/ 2147483647 w 400"/>
              <a:gd name="T55" fmla="*/ 2147483647 h 550"/>
              <a:gd name="T56" fmla="*/ 2147483647 w 400"/>
              <a:gd name="T57" fmla="*/ 2147483647 h 550"/>
              <a:gd name="T58" fmla="*/ 2147483647 w 400"/>
              <a:gd name="T59" fmla="*/ 2147483647 h 550"/>
              <a:gd name="T60" fmla="*/ 2147483647 w 400"/>
              <a:gd name="T61" fmla="*/ 2147483647 h 550"/>
              <a:gd name="T62" fmla="*/ 2147483647 w 400"/>
              <a:gd name="T63" fmla="*/ 2147483647 h 550"/>
              <a:gd name="T64" fmla="*/ 2147483647 w 400"/>
              <a:gd name="T65" fmla="*/ 2147483647 h 550"/>
              <a:gd name="T66" fmla="*/ 2147483647 w 400"/>
              <a:gd name="T67" fmla="*/ 2147483647 h 550"/>
              <a:gd name="T68" fmla="*/ 2147483647 w 400"/>
              <a:gd name="T69" fmla="*/ 2147483647 h 550"/>
              <a:gd name="T70" fmla="*/ 2147483647 w 400"/>
              <a:gd name="T71" fmla="*/ 2147483647 h 550"/>
              <a:gd name="T72" fmla="*/ 2147483647 w 400"/>
              <a:gd name="T73" fmla="*/ 2147483647 h 550"/>
              <a:gd name="T74" fmla="*/ 2147483647 w 400"/>
              <a:gd name="T75" fmla="*/ 2147483647 h 550"/>
              <a:gd name="T76" fmla="*/ 2147483647 w 400"/>
              <a:gd name="T77" fmla="*/ 2147483647 h 550"/>
              <a:gd name="T78" fmla="*/ 2147483647 w 400"/>
              <a:gd name="T79" fmla="*/ 2147483647 h 550"/>
              <a:gd name="T80" fmla="*/ 2147483647 w 400"/>
              <a:gd name="T81" fmla="*/ 2147483647 h 550"/>
              <a:gd name="T82" fmla="*/ 2147483647 w 400"/>
              <a:gd name="T83" fmla="*/ 2147483647 h 550"/>
              <a:gd name="T84" fmla="*/ 2147483647 w 400"/>
              <a:gd name="T85" fmla="*/ 2147483647 h 550"/>
              <a:gd name="T86" fmla="*/ 2147483647 w 400"/>
              <a:gd name="T87" fmla="*/ 2147483647 h 550"/>
              <a:gd name="T88" fmla="*/ 2147483647 w 400"/>
              <a:gd name="T89" fmla="*/ 2147483647 h 550"/>
              <a:gd name="T90" fmla="*/ 2147483647 w 400"/>
              <a:gd name="T91" fmla="*/ 2147483647 h 550"/>
              <a:gd name="T92" fmla="*/ 2147483647 w 400"/>
              <a:gd name="T93" fmla="*/ 2147483647 h 550"/>
              <a:gd name="T94" fmla="*/ 2147483647 w 400"/>
              <a:gd name="T95" fmla="*/ 2147483647 h 550"/>
              <a:gd name="T96" fmla="*/ 2147483647 w 400"/>
              <a:gd name="T97" fmla="*/ 2147483647 h 550"/>
              <a:gd name="T98" fmla="*/ 2147483647 w 400"/>
              <a:gd name="T99" fmla="*/ 2147483647 h 550"/>
              <a:gd name="T100" fmla="*/ 2147483647 w 400"/>
              <a:gd name="T101" fmla="*/ 2147483647 h 550"/>
              <a:gd name="T102" fmla="*/ 2147483647 w 400"/>
              <a:gd name="T103" fmla="*/ 2147483647 h 550"/>
              <a:gd name="T104" fmla="*/ 2147483647 w 400"/>
              <a:gd name="T105" fmla="*/ 2147483647 h 550"/>
              <a:gd name="T106" fmla="*/ 2147483647 w 400"/>
              <a:gd name="T107" fmla="*/ 2147483647 h 550"/>
              <a:gd name="T108" fmla="*/ 2147483647 w 400"/>
              <a:gd name="T109" fmla="*/ 2147483647 h 550"/>
              <a:gd name="T110" fmla="*/ 2147483647 w 400"/>
              <a:gd name="T111" fmla="*/ 2147483647 h 550"/>
              <a:gd name="T112" fmla="*/ 2147483647 w 400"/>
              <a:gd name="T113" fmla="*/ 2147483647 h 550"/>
              <a:gd name="T114" fmla="*/ 2147483647 w 400"/>
              <a:gd name="T115" fmla="*/ 2147483647 h 550"/>
              <a:gd name="T116" fmla="*/ 2147483647 w 400"/>
              <a:gd name="T117" fmla="*/ 2147483647 h 550"/>
              <a:gd name="T118" fmla="*/ 2147483647 w 400"/>
              <a:gd name="T119" fmla="*/ 2147483647 h 5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550"/>
              <a:gd name="T182" fmla="*/ 400 w 400"/>
              <a:gd name="T183" fmla="*/ 550 h 5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550">
                <a:moveTo>
                  <a:pt x="3" y="550"/>
                </a:moveTo>
                <a:lnTo>
                  <a:pt x="2" y="547"/>
                </a:lnTo>
                <a:lnTo>
                  <a:pt x="3" y="546"/>
                </a:lnTo>
                <a:lnTo>
                  <a:pt x="3" y="545"/>
                </a:lnTo>
                <a:lnTo>
                  <a:pt x="4" y="545"/>
                </a:lnTo>
                <a:lnTo>
                  <a:pt x="5" y="545"/>
                </a:lnTo>
                <a:lnTo>
                  <a:pt x="5" y="544"/>
                </a:lnTo>
                <a:lnTo>
                  <a:pt x="5" y="543"/>
                </a:lnTo>
                <a:lnTo>
                  <a:pt x="7" y="542"/>
                </a:lnTo>
                <a:lnTo>
                  <a:pt x="7" y="541"/>
                </a:lnTo>
                <a:lnTo>
                  <a:pt x="8" y="539"/>
                </a:lnTo>
                <a:lnTo>
                  <a:pt x="9" y="536"/>
                </a:lnTo>
                <a:lnTo>
                  <a:pt x="8" y="535"/>
                </a:lnTo>
                <a:lnTo>
                  <a:pt x="8" y="534"/>
                </a:lnTo>
                <a:lnTo>
                  <a:pt x="9" y="532"/>
                </a:lnTo>
                <a:lnTo>
                  <a:pt x="9" y="531"/>
                </a:lnTo>
                <a:lnTo>
                  <a:pt x="10" y="531"/>
                </a:lnTo>
                <a:lnTo>
                  <a:pt x="10" y="530"/>
                </a:lnTo>
                <a:lnTo>
                  <a:pt x="10" y="528"/>
                </a:lnTo>
                <a:lnTo>
                  <a:pt x="10" y="527"/>
                </a:lnTo>
                <a:lnTo>
                  <a:pt x="10" y="525"/>
                </a:lnTo>
                <a:lnTo>
                  <a:pt x="10" y="523"/>
                </a:lnTo>
                <a:lnTo>
                  <a:pt x="9" y="522"/>
                </a:lnTo>
                <a:lnTo>
                  <a:pt x="9" y="521"/>
                </a:lnTo>
                <a:lnTo>
                  <a:pt x="10" y="520"/>
                </a:lnTo>
                <a:lnTo>
                  <a:pt x="10" y="519"/>
                </a:lnTo>
                <a:lnTo>
                  <a:pt x="10" y="517"/>
                </a:lnTo>
                <a:lnTo>
                  <a:pt x="11" y="516"/>
                </a:lnTo>
                <a:lnTo>
                  <a:pt x="12" y="516"/>
                </a:lnTo>
                <a:lnTo>
                  <a:pt x="12" y="515"/>
                </a:lnTo>
                <a:lnTo>
                  <a:pt x="12" y="514"/>
                </a:lnTo>
                <a:lnTo>
                  <a:pt x="12" y="513"/>
                </a:lnTo>
                <a:lnTo>
                  <a:pt x="12" y="512"/>
                </a:lnTo>
                <a:lnTo>
                  <a:pt x="12" y="511"/>
                </a:lnTo>
                <a:lnTo>
                  <a:pt x="12" y="510"/>
                </a:lnTo>
                <a:lnTo>
                  <a:pt x="11" y="510"/>
                </a:lnTo>
                <a:lnTo>
                  <a:pt x="12" y="509"/>
                </a:lnTo>
                <a:lnTo>
                  <a:pt x="11" y="509"/>
                </a:lnTo>
                <a:lnTo>
                  <a:pt x="11" y="508"/>
                </a:lnTo>
                <a:lnTo>
                  <a:pt x="11" y="505"/>
                </a:lnTo>
                <a:lnTo>
                  <a:pt x="12" y="505"/>
                </a:lnTo>
                <a:lnTo>
                  <a:pt x="12" y="504"/>
                </a:lnTo>
                <a:lnTo>
                  <a:pt x="12" y="503"/>
                </a:lnTo>
                <a:lnTo>
                  <a:pt x="12" y="502"/>
                </a:lnTo>
                <a:lnTo>
                  <a:pt x="11" y="502"/>
                </a:lnTo>
                <a:lnTo>
                  <a:pt x="11" y="501"/>
                </a:lnTo>
                <a:lnTo>
                  <a:pt x="10" y="500"/>
                </a:lnTo>
                <a:lnTo>
                  <a:pt x="10" y="499"/>
                </a:lnTo>
                <a:lnTo>
                  <a:pt x="12" y="498"/>
                </a:lnTo>
                <a:lnTo>
                  <a:pt x="11" y="497"/>
                </a:lnTo>
                <a:lnTo>
                  <a:pt x="12" y="496"/>
                </a:lnTo>
                <a:lnTo>
                  <a:pt x="13" y="495"/>
                </a:lnTo>
                <a:lnTo>
                  <a:pt x="13" y="494"/>
                </a:lnTo>
                <a:lnTo>
                  <a:pt x="14" y="493"/>
                </a:lnTo>
                <a:lnTo>
                  <a:pt x="15" y="493"/>
                </a:lnTo>
                <a:lnTo>
                  <a:pt x="14" y="493"/>
                </a:lnTo>
                <a:lnTo>
                  <a:pt x="14" y="492"/>
                </a:lnTo>
                <a:lnTo>
                  <a:pt x="14" y="491"/>
                </a:lnTo>
                <a:lnTo>
                  <a:pt x="14" y="490"/>
                </a:lnTo>
                <a:lnTo>
                  <a:pt x="13" y="490"/>
                </a:lnTo>
                <a:lnTo>
                  <a:pt x="14" y="490"/>
                </a:lnTo>
                <a:lnTo>
                  <a:pt x="13" y="489"/>
                </a:lnTo>
                <a:lnTo>
                  <a:pt x="13" y="486"/>
                </a:lnTo>
                <a:lnTo>
                  <a:pt x="12" y="486"/>
                </a:lnTo>
                <a:lnTo>
                  <a:pt x="10" y="485"/>
                </a:lnTo>
                <a:lnTo>
                  <a:pt x="10" y="484"/>
                </a:lnTo>
                <a:lnTo>
                  <a:pt x="9" y="484"/>
                </a:lnTo>
                <a:lnTo>
                  <a:pt x="8" y="484"/>
                </a:lnTo>
                <a:lnTo>
                  <a:pt x="8" y="483"/>
                </a:lnTo>
                <a:lnTo>
                  <a:pt x="7" y="483"/>
                </a:lnTo>
                <a:lnTo>
                  <a:pt x="8" y="483"/>
                </a:lnTo>
                <a:lnTo>
                  <a:pt x="7" y="482"/>
                </a:lnTo>
                <a:lnTo>
                  <a:pt x="7" y="481"/>
                </a:lnTo>
                <a:lnTo>
                  <a:pt x="6" y="481"/>
                </a:lnTo>
                <a:lnTo>
                  <a:pt x="7" y="481"/>
                </a:lnTo>
                <a:lnTo>
                  <a:pt x="6" y="480"/>
                </a:lnTo>
                <a:lnTo>
                  <a:pt x="7" y="480"/>
                </a:lnTo>
                <a:lnTo>
                  <a:pt x="7" y="479"/>
                </a:lnTo>
                <a:lnTo>
                  <a:pt x="6" y="477"/>
                </a:lnTo>
                <a:lnTo>
                  <a:pt x="7" y="477"/>
                </a:lnTo>
                <a:lnTo>
                  <a:pt x="7" y="476"/>
                </a:lnTo>
                <a:lnTo>
                  <a:pt x="7" y="475"/>
                </a:lnTo>
                <a:lnTo>
                  <a:pt x="6" y="475"/>
                </a:lnTo>
                <a:lnTo>
                  <a:pt x="7" y="473"/>
                </a:lnTo>
                <a:lnTo>
                  <a:pt x="6" y="472"/>
                </a:lnTo>
                <a:lnTo>
                  <a:pt x="7" y="472"/>
                </a:lnTo>
                <a:lnTo>
                  <a:pt x="6" y="470"/>
                </a:lnTo>
                <a:lnTo>
                  <a:pt x="5" y="470"/>
                </a:lnTo>
                <a:lnTo>
                  <a:pt x="5" y="469"/>
                </a:lnTo>
                <a:lnTo>
                  <a:pt x="5" y="468"/>
                </a:lnTo>
                <a:lnTo>
                  <a:pt x="5" y="467"/>
                </a:lnTo>
                <a:lnTo>
                  <a:pt x="5" y="466"/>
                </a:lnTo>
                <a:lnTo>
                  <a:pt x="5" y="465"/>
                </a:lnTo>
                <a:lnTo>
                  <a:pt x="5" y="464"/>
                </a:lnTo>
                <a:lnTo>
                  <a:pt x="5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1"/>
                </a:lnTo>
                <a:lnTo>
                  <a:pt x="3" y="460"/>
                </a:lnTo>
                <a:lnTo>
                  <a:pt x="4" y="459"/>
                </a:lnTo>
                <a:lnTo>
                  <a:pt x="2" y="458"/>
                </a:lnTo>
                <a:lnTo>
                  <a:pt x="2" y="457"/>
                </a:lnTo>
                <a:lnTo>
                  <a:pt x="1" y="456"/>
                </a:lnTo>
                <a:lnTo>
                  <a:pt x="1" y="455"/>
                </a:lnTo>
                <a:lnTo>
                  <a:pt x="0" y="454"/>
                </a:lnTo>
                <a:lnTo>
                  <a:pt x="0" y="453"/>
                </a:lnTo>
                <a:lnTo>
                  <a:pt x="1" y="452"/>
                </a:lnTo>
                <a:lnTo>
                  <a:pt x="0" y="451"/>
                </a:lnTo>
                <a:lnTo>
                  <a:pt x="1" y="450"/>
                </a:lnTo>
                <a:lnTo>
                  <a:pt x="2" y="449"/>
                </a:lnTo>
                <a:lnTo>
                  <a:pt x="2" y="448"/>
                </a:lnTo>
                <a:lnTo>
                  <a:pt x="2" y="447"/>
                </a:lnTo>
                <a:lnTo>
                  <a:pt x="2" y="446"/>
                </a:lnTo>
                <a:lnTo>
                  <a:pt x="3" y="447"/>
                </a:lnTo>
                <a:lnTo>
                  <a:pt x="3" y="446"/>
                </a:lnTo>
                <a:lnTo>
                  <a:pt x="2" y="445"/>
                </a:lnTo>
                <a:lnTo>
                  <a:pt x="2" y="444"/>
                </a:lnTo>
                <a:lnTo>
                  <a:pt x="3" y="444"/>
                </a:lnTo>
                <a:lnTo>
                  <a:pt x="4" y="443"/>
                </a:lnTo>
                <a:lnTo>
                  <a:pt x="4" y="442"/>
                </a:lnTo>
                <a:lnTo>
                  <a:pt x="5" y="441"/>
                </a:lnTo>
                <a:lnTo>
                  <a:pt x="6" y="441"/>
                </a:lnTo>
                <a:lnTo>
                  <a:pt x="7" y="441"/>
                </a:lnTo>
                <a:lnTo>
                  <a:pt x="8" y="439"/>
                </a:lnTo>
                <a:lnTo>
                  <a:pt x="8" y="438"/>
                </a:lnTo>
                <a:lnTo>
                  <a:pt x="9" y="438"/>
                </a:lnTo>
                <a:lnTo>
                  <a:pt x="10" y="437"/>
                </a:lnTo>
                <a:lnTo>
                  <a:pt x="12" y="434"/>
                </a:lnTo>
                <a:lnTo>
                  <a:pt x="13" y="433"/>
                </a:lnTo>
                <a:lnTo>
                  <a:pt x="12" y="433"/>
                </a:lnTo>
                <a:lnTo>
                  <a:pt x="12" y="432"/>
                </a:lnTo>
                <a:lnTo>
                  <a:pt x="13" y="431"/>
                </a:lnTo>
                <a:lnTo>
                  <a:pt x="13" y="430"/>
                </a:lnTo>
                <a:lnTo>
                  <a:pt x="14" y="430"/>
                </a:lnTo>
                <a:lnTo>
                  <a:pt x="15" y="430"/>
                </a:lnTo>
                <a:lnTo>
                  <a:pt x="16" y="429"/>
                </a:lnTo>
                <a:lnTo>
                  <a:pt x="14" y="428"/>
                </a:lnTo>
                <a:lnTo>
                  <a:pt x="16" y="427"/>
                </a:lnTo>
                <a:lnTo>
                  <a:pt x="16" y="426"/>
                </a:lnTo>
                <a:lnTo>
                  <a:pt x="16" y="425"/>
                </a:lnTo>
                <a:lnTo>
                  <a:pt x="17" y="425"/>
                </a:lnTo>
                <a:lnTo>
                  <a:pt x="16" y="424"/>
                </a:lnTo>
                <a:lnTo>
                  <a:pt x="17" y="423"/>
                </a:lnTo>
                <a:lnTo>
                  <a:pt x="18" y="421"/>
                </a:lnTo>
                <a:lnTo>
                  <a:pt x="17" y="421"/>
                </a:lnTo>
                <a:lnTo>
                  <a:pt x="18" y="420"/>
                </a:lnTo>
                <a:lnTo>
                  <a:pt x="18" y="418"/>
                </a:lnTo>
                <a:lnTo>
                  <a:pt x="18" y="417"/>
                </a:lnTo>
                <a:lnTo>
                  <a:pt x="19" y="416"/>
                </a:lnTo>
                <a:lnTo>
                  <a:pt x="19" y="415"/>
                </a:lnTo>
                <a:lnTo>
                  <a:pt x="19" y="414"/>
                </a:lnTo>
                <a:lnTo>
                  <a:pt x="20" y="413"/>
                </a:lnTo>
                <a:lnTo>
                  <a:pt x="21" y="412"/>
                </a:lnTo>
                <a:lnTo>
                  <a:pt x="22" y="412"/>
                </a:lnTo>
                <a:lnTo>
                  <a:pt x="22" y="411"/>
                </a:lnTo>
                <a:lnTo>
                  <a:pt x="22" y="409"/>
                </a:lnTo>
                <a:lnTo>
                  <a:pt x="22" y="408"/>
                </a:lnTo>
                <a:lnTo>
                  <a:pt x="22" y="407"/>
                </a:lnTo>
                <a:lnTo>
                  <a:pt x="23" y="406"/>
                </a:lnTo>
                <a:lnTo>
                  <a:pt x="24" y="403"/>
                </a:lnTo>
                <a:lnTo>
                  <a:pt x="28" y="400"/>
                </a:lnTo>
                <a:lnTo>
                  <a:pt x="27" y="399"/>
                </a:lnTo>
                <a:lnTo>
                  <a:pt x="28" y="399"/>
                </a:lnTo>
                <a:lnTo>
                  <a:pt x="28" y="398"/>
                </a:lnTo>
                <a:lnTo>
                  <a:pt x="29" y="396"/>
                </a:lnTo>
                <a:lnTo>
                  <a:pt x="29" y="395"/>
                </a:lnTo>
                <a:lnTo>
                  <a:pt x="29" y="394"/>
                </a:lnTo>
                <a:lnTo>
                  <a:pt x="30" y="393"/>
                </a:lnTo>
                <a:lnTo>
                  <a:pt x="29" y="392"/>
                </a:lnTo>
                <a:lnTo>
                  <a:pt x="30" y="390"/>
                </a:lnTo>
                <a:lnTo>
                  <a:pt x="31" y="389"/>
                </a:lnTo>
                <a:lnTo>
                  <a:pt x="30" y="387"/>
                </a:lnTo>
                <a:lnTo>
                  <a:pt x="31" y="386"/>
                </a:lnTo>
                <a:lnTo>
                  <a:pt x="31" y="385"/>
                </a:lnTo>
                <a:lnTo>
                  <a:pt x="31" y="382"/>
                </a:lnTo>
                <a:lnTo>
                  <a:pt x="32" y="382"/>
                </a:lnTo>
                <a:lnTo>
                  <a:pt x="31" y="382"/>
                </a:lnTo>
                <a:lnTo>
                  <a:pt x="31" y="381"/>
                </a:lnTo>
                <a:lnTo>
                  <a:pt x="32" y="380"/>
                </a:lnTo>
                <a:lnTo>
                  <a:pt x="32" y="379"/>
                </a:lnTo>
                <a:lnTo>
                  <a:pt x="33" y="379"/>
                </a:lnTo>
                <a:lnTo>
                  <a:pt x="34" y="379"/>
                </a:lnTo>
                <a:lnTo>
                  <a:pt x="34" y="378"/>
                </a:lnTo>
                <a:lnTo>
                  <a:pt x="32" y="377"/>
                </a:lnTo>
                <a:lnTo>
                  <a:pt x="34" y="376"/>
                </a:lnTo>
                <a:lnTo>
                  <a:pt x="33" y="376"/>
                </a:lnTo>
                <a:lnTo>
                  <a:pt x="32" y="375"/>
                </a:lnTo>
                <a:lnTo>
                  <a:pt x="33" y="375"/>
                </a:lnTo>
                <a:lnTo>
                  <a:pt x="34" y="374"/>
                </a:lnTo>
                <a:lnTo>
                  <a:pt x="33" y="373"/>
                </a:lnTo>
                <a:lnTo>
                  <a:pt x="34" y="373"/>
                </a:lnTo>
                <a:lnTo>
                  <a:pt x="34" y="372"/>
                </a:lnTo>
                <a:lnTo>
                  <a:pt x="34" y="370"/>
                </a:lnTo>
                <a:lnTo>
                  <a:pt x="35" y="370"/>
                </a:lnTo>
                <a:lnTo>
                  <a:pt x="35" y="369"/>
                </a:lnTo>
                <a:lnTo>
                  <a:pt x="36" y="370"/>
                </a:lnTo>
                <a:lnTo>
                  <a:pt x="36" y="369"/>
                </a:lnTo>
                <a:lnTo>
                  <a:pt x="36" y="367"/>
                </a:lnTo>
                <a:lnTo>
                  <a:pt x="35" y="366"/>
                </a:lnTo>
                <a:lnTo>
                  <a:pt x="36" y="366"/>
                </a:lnTo>
                <a:lnTo>
                  <a:pt x="36" y="365"/>
                </a:lnTo>
                <a:lnTo>
                  <a:pt x="36" y="364"/>
                </a:lnTo>
                <a:lnTo>
                  <a:pt x="37" y="364"/>
                </a:lnTo>
                <a:lnTo>
                  <a:pt x="37" y="363"/>
                </a:lnTo>
                <a:lnTo>
                  <a:pt x="37" y="362"/>
                </a:lnTo>
                <a:lnTo>
                  <a:pt x="38" y="362"/>
                </a:lnTo>
                <a:lnTo>
                  <a:pt x="39" y="362"/>
                </a:lnTo>
                <a:lnTo>
                  <a:pt x="38" y="361"/>
                </a:lnTo>
                <a:lnTo>
                  <a:pt x="38" y="360"/>
                </a:lnTo>
                <a:lnTo>
                  <a:pt x="39" y="361"/>
                </a:lnTo>
                <a:lnTo>
                  <a:pt x="39" y="360"/>
                </a:lnTo>
                <a:lnTo>
                  <a:pt x="41" y="360"/>
                </a:lnTo>
                <a:lnTo>
                  <a:pt x="41" y="359"/>
                </a:lnTo>
                <a:lnTo>
                  <a:pt x="42" y="359"/>
                </a:lnTo>
                <a:lnTo>
                  <a:pt x="42" y="357"/>
                </a:lnTo>
                <a:lnTo>
                  <a:pt x="43" y="357"/>
                </a:lnTo>
                <a:lnTo>
                  <a:pt x="44" y="357"/>
                </a:lnTo>
                <a:lnTo>
                  <a:pt x="46" y="355"/>
                </a:lnTo>
                <a:lnTo>
                  <a:pt x="46" y="354"/>
                </a:lnTo>
                <a:lnTo>
                  <a:pt x="48" y="353"/>
                </a:lnTo>
                <a:lnTo>
                  <a:pt x="49" y="353"/>
                </a:lnTo>
                <a:lnTo>
                  <a:pt x="50" y="353"/>
                </a:lnTo>
                <a:lnTo>
                  <a:pt x="51" y="353"/>
                </a:lnTo>
                <a:lnTo>
                  <a:pt x="52" y="353"/>
                </a:lnTo>
                <a:lnTo>
                  <a:pt x="53" y="353"/>
                </a:lnTo>
                <a:lnTo>
                  <a:pt x="54" y="352"/>
                </a:lnTo>
                <a:lnTo>
                  <a:pt x="55" y="353"/>
                </a:lnTo>
                <a:lnTo>
                  <a:pt x="56" y="352"/>
                </a:lnTo>
                <a:lnTo>
                  <a:pt x="57" y="351"/>
                </a:lnTo>
                <a:lnTo>
                  <a:pt x="58" y="350"/>
                </a:lnTo>
                <a:lnTo>
                  <a:pt x="60" y="349"/>
                </a:lnTo>
                <a:lnTo>
                  <a:pt x="60" y="350"/>
                </a:lnTo>
                <a:lnTo>
                  <a:pt x="61" y="350"/>
                </a:lnTo>
                <a:lnTo>
                  <a:pt x="62" y="349"/>
                </a:lnTo>
                <a:lnTo>
                  <a:pt x="65" y="348"/>
                </a:lnTo>
                <a:lnTo>
                  <a:pt x="66" y="349"/>
                </a:lnTo>
                <a:lnTo>
                  <a:pt x="68" y="349"/>
                </a:lnTo>
                <a:lnTo>
                  <a:pt x="69" y="348"/>
                </a:lnTo>
                <a:lnTo>
                  <a:pt x="70" y="348"/>
                </a:lnTo>
                <a:lnTo>
                  <a:pt x="71" y="347"/>
                </a:lnTo>
                <a:lnTo>
                  <a:pt x="73" y="347"/>
                </a:lnTo>
                <a:lnTo>
                  <a:pt x="74" y="347"/>
                </a:lnTo>
                <a:lnTo>
                  <a:pt x="75" y="346"/>
                </a:lnTo>
                <a:lnTo>
                  <a:pt x="76" y="346"/>
                </a:lnTo>
                <a:lnTo>
                  <a:pt x="77" y="345"/>
                </a:lnTo>
                <a:lnTo>
                  <a:pt x="77" y="344"/>
                </a:lnTo>
                <a:lnTo>
                  <a:pt x="77" y="343"/>
                </a:lnTo>
                <a:lnTo>
                  <a:pt x="78" y="343"/>
                </a:lnTo>
                <a:lnTo>
                  <a:pt x="79" y="343"/>
                </a:lnTo>
                <a:lnTo>
                  <a:pt x="80" y="343"/>
                </a:lnTo>
                <a:lnTo>
                  <a:pt x="80" y="342"/>
                </a:lnTo>
                <a:lnTo>
                  <a:pt x="81" y="341"/>
                </a:lnTo>
                <a:lnTo>
                  <a:pt x="81" y="340"/>
                </a:lnTo>
                <a:lnTo>
                  <a:pt x="83" y="339"/>
                </a:lnTo>
                <a:lnTo>
                  <a:pt x="83" y="338"/>
                </a:lnTo>
                <a:lnTo>
                  <a:pt x="86" y="339"/>
                </a:lnTo>
                <a:lnTo>
                  <a:pt x="89" y="338"/>
                </a:lnTo>
                <a:lnTo>
                  <a:pt x="90" y="340"/>
                </a:lnTo>
                <a:lnTo>
                  <a:pt x="91" y="340"/>
                </a:lnTo>
                <a:lnTo>
                  <a:pt x="92" y="340"/>
                </a:lnTo>
                <a:lnTo>
                  <a:pt x="93" y="340"/>
                </a:lnTo>
                <a:lnTo>
                  <a:pt x="94" y="338"/>
                </a:lnTo>
                <a:lnTo>
                  <a:pt x="94" y="337"/>
                </a:lnTo>
                <a:lnTo>
                  <a:pt x="94" y="336"/>
                </a:lnTo>
                <a:lnTo>
                  <a:pt x="95" y="336"/>
                </a:lnTo>
                <a:lnTo>
                  <a:pt x="96" y="335"/>
                </a:lnTo>
                <a:lnTo>
                  <a:pt x="96" y="334"/>
                </a:lnTo>
                <a:lnTo>
                  <a:pt x="98" y="334"/>
                </a:lnTo>
                <a:lnTo>
                  <a:pt x="100" y="332"/>
                </a:lnTo>
                <a:lnTo>
                  <a:pt x="100" y="331"/>
                </a:lnTo>
                <a:lnTo>
                  <a:pt x="101" y="330"/>
                </a:lnTo>
                <a:lnTo>
                  <a:pt x="102" y="328"/>
                </a:lnTo>
                <a:lnTo>
                  <a:pt x="104" y="328"/>
                </a:lnTo>
                <a:lnTo>
                  <a:pt x="104" y="327"/>
                </a:lnTo>
                <a:lnTo>
                  <a:pt x="105" y="326"/>
                </a:lnTo>
                <a:lnTo>
                  <a:pt x="106" y="325"/>
                </a:lnTo>
                <a:lnTo>
                  <a:pt x="107" y="325"/>
                </a:lnTo>
                <a:lnTo>
                  <a:pt x="107" y="324"/>
                </a:lnTo>
                <a:lnTo>
                  <a:pt x="109" y="324"/>
                </a:lnTo>
                <a:lnTo>
                  <a:pt x="111" y="323"/>
                </a:lnTo>
                <a:lnTo>
                  <a:pt x="112" y="321"/>
                </a:lnTo>
                <a:lnTo>
                  <a:pt x="114" y="321"/>
                </a:lnTo>
                <a:lnTo>
                  <a:pt x="116" y="321"/>
                </a:lnTo>
                <a:lnTo>
                  <a:pt x="118" y="320"/>
                </a:lnTo>
                <a:lnTo>
                  <a:pt x="119" y="321"/>
                </a:lnTo>
                <a:lnTo>
                  <a:pt x="120" y="320"/>
                </a:lnTo>
                <a:lnTo>
                  <a:pt x="121" y="318"/>
                </a:lnTo>
                <a:lnTo>
                  <a:pt x="122" y="317"/>
                </a:lnTo>
                <a:lnTo>
                  <a:pt x="122" y="316"/>
                </a:lnTo>
                <a:lnTo>
                  <a:pt x="122" y="315"/>
                </a:lnTo>
                <a:lnTo>
                  <a:pt x="122" y="314"/>
                </a:lnTo>
                <a:lnTo>
                  <a:pt x="123" y="313"/>
                </a:lnTo>
                <a:lnTo>
                  <a:pt x="123" y="311"/>
                </a:lnTo>
                <a:lnTo>
                  <a:pt x="124" y="311"/>
                </a:lnTo>
                <a:lnTo>
                  <a:pt x="125" y="311"/>
                </a:lnTo>
                <a:lnTo>
                  <a:pt x="127" y="309"/>
                </a:lnTo>
                <a:lnTo>
                  <a:pt x="127" y="307"/>
                </a:lnTo>
                <a:lnTo>
                  <a:pt x="128" y="306"/>
                </a:lnTo>
                <a:lnTo>
                  <a:pt x="129" y="306"/>
                </a:lnTo>
                <a:lnTo>
                  <a:pt x="129" y="305"/>
                </a:lnTo>
                <a:lnTo>
                  <a:pt x="129" y="304"/>
                </a:lnTo>
                <a:lnTo>
                  <a:pt x="130" y="302"/>
                </a:lnTo>
                <a:lnTo>
                  <a:pt x="132" y="302"/>
                </a:lnTo>
                <a:lnTo>
                  <a:pt x="132" y="300"/>
                </a:lnTo>
                <a:lnTo>
                  <a:pt x="133" y="299"/>
                </a:lnTo>
                <a:lnTo>
                  <a:pt x="134" y="300"/>
                </a:lnTo>
                <a:lnTo>
                  <a:pt x="134" y="301"/>
                </a:lnTo>
                <a:lnTo>
                  <a:pt x="134" y="302"/>
                </a:lnTo>
                <a:lnTo>
                  <a:pt x="135" y="301"/>
                </a:lnTo>
                <a:lnTo>
                  <a:pt x="135" y="300"/>
                </a:lnTo>
                <a:lnTo>
                  <a:pt x="134" y="298"/>
                </a:lnTo>
                <a:lnTo>
                  <a:pt x="134" y="297"/>
                </a:lnTo>
                <a:lnTo>
                  <a:pt x="135" y="297"/>
                </a:lnTo>
                <a:lnTo>
                  <a:pt x="136" y="298"/>
                </a:lnTo>
                <a:lnTo>
                  <a:pt x="137" y="298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9" y="295"/>
                </a:lnTo>
                <a:lnTo>
                  <a:pt x="139" y="294"/>
                </a:lnTo>
                <a:lnTo>
                  <a:pt x="143" y="294"/>
                </a:lnTo>
                <a:lnTo>
                  <a:pt x="143" y="293"/>
                </a:lnTo>
                <a:lnTo>
                  <a:pt x="144" y="292"/>
                </a:lnTo>
                <a:lnTo>
                  <a:pt x="146" y="293"/>
                </a:lnTo>
                <a:lnTo>
                  <a:pt x="146" y="295"/>
                </a:lnTo>
                <a:lnTo>
                  <a:pt x="147" y="295"/>
                </a:lnTo>
                <a:lnTo>
                  <a:pt x="147" y="294"/>
                </a:lnTo>
                <a:lnTo>
                  <a:pt x="148" y="294"/>
                </a:lnTo>
                <a:lnTo>
                  <a:pt x="150" y="294"/>
                </a:lnTo>
                <a:lnTo>
                  <a:pt x="152" y="292"/>
                </a:lnTo>
                <a:lnTo>
                  <a:pt x="155" y="292"/>
                </a:lnTo>
                <a:lnTo>
                  <a:pt x="155" y="291"/>
                </a:lnTo>
                <a:lnTo>
                  <a:pt x="156" y="290"/>
                </a:lnTo>
                <a:lnTo>
                  <a:pt x="158" y="291"/>
                </a:lnTo>
                <a:lnTo>
                  <a:pt x="159" y="290"/>
                </a:lnTo>
                <a:lnTo>
                  <a:pt x="161" y="290"/>
                </a:lnTo>
                <a:lnTo>
                  <a:pt x="162" y="289"/>
                </a:lnTo>
                <a:lnTo>
                  <a:pt x="163" y="290"/>
                </a:lnTo>
                <a:lnTo>
                  <a:pt x="164" y="290"/>
                </a:lnTo>
                <a:lnTo>
                  <a:pt x="165" y="290"/>
                </a:lnTo>
                <a:lnTo>
                  <a:pt x="166" y="290"/>
                </a:lnTo>
                <a:lnTo>
                  <a:pt x="167" y="291"/>
                </a:lnTo>
                <a:lnTo>
                  <a:pt x="169" y="292"/>
                </a:lnTo>
                <a:lnTo>
                  <a:pt x="170" y="293"/>
                </a:lnTo>
                <a:lnTo>
                  <a:pt x="171" y="294"/>
                </a:lnTo>
                <a:lnTo>
                  <a:pt x="172" y="294"/>
                </a:lnTo>
                <a:lnTo>
                  <a:pt x="172" y="293"/>
                </a:lnTo>
                <a:lnTo>
                  <a:pt x="173" y="293"/>
                </a:lnTo>
                <a:lnTo>
                  <a:pt x="173" y="294"/>
                </a:lnTo>
                <a:lnTo>
                  <a:pt x="174" y="294"/>
                </a:lnTo>
                <a:lnTo>
                  <a:pt x="174" y="295"/>
                </a:lnTo>
                <a:lnTo>
                  <a:pt x="175" y="296"/>
                </a:lnTo>
                <a:lnTo>
                  <a:pt x="177" y="297"/>
                </a:lnTo>
                <a:lnTo>
                  <a:pt x="178" y="298"/>
                </a:lnTo>
                <a:lnTo>
                  <a:pt x="178" y="299"/>
                </a:lnTo>
                <a:lnTo>
                  <a:pt x="181" y="300"/>
                </a:lnTo>
                <a:lnTo>
                  <a:pt x="183" y="300"/>
                </a:lnTo>
                <a:lnTo>
                  <a:pt x="184" y="300"/>
                </a:lnTo>
                <a:lnTo>
                  <a:pt x="184" y="299"/>
                </a:lnTo>
                <a:lnTo>
                  <a:pt x="185" y="299"/>
                </a:lnTo>
                <a:lnTo>
                  <a:pt x="185" y="298"/>
                </a:lnTo>
                <a:lnTo>
                  <a:pt x="187" y="298"/>
                </a:lnTo>
                <a:lnTo>
                  <a:pt x="188" y="297"/>
                </a:lnTo>
                <a:lnTo>
                  <a:pt x="191" y="297"/>
                </a:lnTo>
                <a:lnTo>
                  <a:pt x="193" y="297"/>
                </a:lnTo>
                <a:lnTo>
                  <a:pt x="194" y="296"/>
                </a:lnTo>
                <a:lnTo>
                  <a:pt x="195" y="295"/>
                </a:lnTo>
                <a:lnTo>
                  <a:pt x="198" y="295"/>
                </a:lnTo>
                <a:lnTo>
                  <a:pt x="201" y="295"/>
                </a:lnTo>
                <a:lnTo>
                  <a:pt x="202" y="295"/>
                </a:lnTo>
                <a:lnTo>
                  <a:pt x="204" y="295"/>
                </a:lnTo>
                <a:lnTo>
                  <a:pt x="205" y="295"/>
                </a:lnTo>
                <a:lnTo>
                  <a:pt x="207" y="293"/>
                </a:lnTo>
                <a:lnTo>
                  <a:pt x="208" y="293"/>
                </a:lnTo>
                <a:lnTo>
                  <a:pt x="210" y="294"/>
                </a:lnTo>
                <a:lnTo>
                  <a:pt x="212" y="294"/>
                </a:lnTo>
                <a:lnTo>
                  <a:pt x="213" y="294"/>
                </a:lnTo>
                <a:lnTo>
                  <a:pt x="213" y="293"/>
                </a:lnTo>
                <a:lnTo>
                  <a:pt x="214" y="291"/>
                </a:lnTo>
                <a:lnTo>
                  <a:pt x="216" y="290"/>
                </a:lnTo>
                <a:lnTo>
                  <a:pt x="218" y="288"/>
                </a:lnTo>
                <a:lnTo>
                  <a:pt x="219" y="286"/>
                </a:lnTo>
                <a:lnTo>
                  <a:pt x="219" y="285"/>
                </a:lnTo>
                <a:lnTo>
                  <a:pt x="218" y="285"/>
                </a:lnTo>
                <a:lnTo>
                  <a:pt x="220" y="282"/>
                </a:lnTo>
                <a:lnTo>
                  <a:pt x="221" y="280"/>
                </a:lnTo>
                <a:lnTo>
                  <a:pt x="221" y="279"/>
                </a:lnTo>
                <a:lnTo>
                  <a:pt x="221" y="278"/>
                </a:lnTo>
                <a:lnTo>
                  <a:pt x="222" y="276"/>
                </a:lnTo>
                <a:lnTo>
                  <a:pt x="221" y="276"/>
                </a:lnTo>
                <a:lnTo>
                  <a:pt x="221" y="275"/>
                </a:lnTo>
                <a:lnTo>
                  <a:pt x="222" y="274"/>
                </a:lnTo>
                <a:lnTo>
                  <a:pt x="222" y="272"/>
                </a:lnTo>
                <a:lnTo>
                  <a:pt x="221" y="269"/>
                </a:lnTo>
                <a:lnTo>
                  <a:pt x="223" y="267"/>
                </a:lnTo>
                <a:lnTo>
                  <a:pt x="223" y="266"/>
                </a:lnTo>
                <a:lnTo>
                  <a:pt x="224" y="265"/>
                </a:lnTo>
                <a:lnTo>
                  <a:pt x="225" y="263"/>
                </a:lnTo>
                <a:lnTo>
                  <a:pt x="224" y="263"/>
                </a:lnTo>
                <a:lnTo>
                  <a:pt x="223" y="263"/>
                </a:lnTo>
                <a:lnTo>
                  <a:pt x="224" y="261"/>
                </a:lnTo>
                <a:lnTo>
                  <a:pt x="224" y="259"/>
                </a:lnTo>
                <a:lnTo>
                  <a:pt x="223" y="258"/>
                </a:lnTo>
                <a:lnTo>
                  <a:pt x="223" y="257"/>
                </a:lnTo>
                <a:lnTo>
                  <a:pt x="223" y="256"/>
                </a:lnTo>
                <a:lnTo>
                  <a:pt x="222" y="256"/>
                </a:lnTo>
                <a:lnTo>
                  <a:pt x="221" y="255"/>
                </a:lnTo>
                <a:lnTo>
                  <a:pt x="220" y="255"/>
                </a:lnTo>
                <a:lnTo>
                  <a:pt x="218" y="254"/>
                </a:lnTo>
                <a:lnTo>
                  <a:pt x="218" y="253"/>
                </a:lnTo>
                <a:lnTo>
                  <a:pt x="216" y="252"/>
                </a:lnTo>
                <a:lnTo>
                  <a:pt x="215" y="251"/>
                </a:lnTo>
                <a:lnTo>
                  <a:pt x="215" y="250"/>
                </a:lnTo>
                <a:lnTo>
                  <a:pt x="214" y="248"/>
                </a:lnTo>
                <a:lnTo>
                  <a:pt x="214" y="247"/>
                </a:lnTo>
                <a:lnTo>
                  <a:pt x="213" y="247"/>
                </a:lnTo>
                <a:lnTo>
                  <a:pt x="212" y="247"/>
                </a:lnTo>
                <a:lnTo>
                  <a:pt x="210" y="247"/>
                </a:lnTo>
                <a:lnTo>
                  <a:pt x="210" y="246"/>
                </a:lnTo>
                <a:lnTo>
                  <a:pt x="209" y="243"/>
                </a:lnTo>
                <a:lnTo>
                  <a:pt x="207" y="243"/>
                </a:lnTo>
                <a:lnTo>
                  <a:pt x="207" y="241"/>
                </a:lnTo>
                <a:lnTo>
                  <a:pt x="209" y="240"/>
                </a:lnTo>
                <a:lnTo>
                  <a:pt x="210" y="240"/>
                </a:lnTo>
                <a:lnTo>
                  <a:pt x="210" y="238"/>
                </a:lnTo>
                <a:lnTo>
                  <a:pt x="209" y="237"/>
                </a:lnTo>
                <a:lnTo>
                  <a:pt x="207" y="237"/>
                </a:lnTo>
                <a:lnTo>
                  <a:pt x="207" y="236"/>
                </a:lnTo>
                <a:lnTo>
                  <a:pt x="207" y="234"/>
                </a:lnTo>
                <a:lnTo>
                  <a:pt x="207" y="233"/>
                </a:lnTo>
                <a:lnTo>
                  <a:pt x="206" y="232"/>
                </a:lnTo>
                <a:lnTo>
                  <a:pt x="206" y="231"/>
                </a:lnTo>
                <a:lnTo>
                  <a:pt x="207" y="229"/>
                </a:lnTo>
                <a:lnTo>
                  <a:pt x="206" y="226"/>
                </a:lnTo>
                <a:lnTo>
                  <a:pt x="207" y="224"/>
                </a:lnTo>
                <a:lnTo>
                  <a:pt x="206" y="224"/>
                </a:lnTo>
                <a:lnTo>
                  <a:pt x="206" y="221"/>
                </a:lnTo>
                <a:lnTo>
                  <a:pt x="206" y="220"/>
                </a:lnTo>
                <a:lnTo>
                  <a:pt x="207" y="220"/>
                </a:lnTo>
                <a:lnTo>
                  <a:pt x="207" y="219"/>
                </a:lnTo>
                <a:lnTo>
                  <a:pt x="207" y="215"/>
                </a:lnTo>
                <a:lnTo>
                  <a:pt x="207" y="213"/>
                </a:lnTo>
                <a:lnTo>
                  <a:pt x="207" y="212"/>
                </a:lnTo>
                <a:lnTo>
                  <a:pt x="207" y="211"/>
                </a:lnTo>
                <a:lnTo>
                  <a:pt x="206" y="211"/>
                </a:lnTo>
                <a:lnTo>
                  <a:pt x="207" y="210"/>
                </a:lnTo>
                <a:lnTo>
                  <a:pt x="207" y="209"/>
                </a:lnTo>
                <a:lnTo>
                  <a:pt x="210" y="208"/>
                </a:lnTo>
                <a:lnTo>
                  <a:pt x="211" y="208"/>
                </a:lnTo>
                <a:lnTo>
                  <a:pt x="211" y="206"/>
                </a:lnTo>
                <a:lnTo>
                  <a:pt x="213" y="205"/>
                </a:lnTo>
                <a:lnTo>
                  <a:pt x="213" y="202"/>
                </a:lnTo>
                <a:lnTo>
                  <a:pt x="215" y="201"/>
                </a:lnTo>
                <a:lnTo>
                  <a:pt x="216" y="198"/>
                </a:lnTo>
                <a:lnTo>
                  <a:pt x="218" y="198"/>
                </a:lnTo>
                <a:lnTo>
                  <a:pt x="218" y="197"/>
                </a:lnTo>
                <a:lnTo>
                  <a:pt x="219" y="195"/>
                </a:lnTo>
                <a:lnTo>
                  <a:pt x="219" y="194"/>
                </a:lnTo>
                <a:lnTo>
                  <a:pt x="220" y="194"/>
                </a:lnTo>
                <a:lnTo>
                  <a:pt x="221" y="194"/>
                </a:lnTo>
                <a:lnTo>
                  <a:pt x="222" y="193"/>
                </a:lnTo>
                <a:lnTo>
                  <a:pt x="222" y="192"/>
                </a:lnTo>
                <a:lnTo>
                  <a:pt x="224" y="192"/>
                </a:lnTo>
                <a:lnTo>
                  <a:pt x="225" y="191"/>
                </a:lnTo>
                <a:lnTo>
                  <a:pt x="226" y="190"/>
                </a:lnTo>
                <a:lnTo>
                  <a:pt x="226" y="187"/>
                </a:lnTo>
                <a:lnTo>
                  <a:pt x="226" y="186"/>
                </a:lnTo>
                <a:lnTo>
                  <a:pt x="225" y="183"/>
                </a:lnTo>
                <a:lnTo>
                  <a:pt x="225" y="182"/>
                </a:lnTo>
                <a:lnTo>
                  <a:pt x="227" y="180"/>
                </a:lnTo>
                <a:lnTo>
                  <a:pt x="227" y="179"/>
                </a:lnTo>
                <a:lnTo>
                  <a:pt x="227" y="176"/>
                </a:lnTo>
                <a:lnTo>
                  <a:pt x="226" y="175"/>
                </a:lnTo>
                <a:lnTo>
                  <a:pt x="226" y="172"/>
                </a:lnTo>
                <a:lnTo>
                  <a:pt x="224" y="171"/>
                </a:lnTo>
                <a:lnTo>
                  <a:pt x="224" y="170"/>
                </a:lnTo>
                <a:lnTo>
                  <a:pt x="224" y="169"/>
                </a:lnTo>
                <a:lnTo>
                  <a:pt x="224" y="168"/>
                </a:lnTo>
                <a:lnTo>
                  <a:pt x="223" y="164"/>
                </a:lnTo>
                <a:lnTo>
                  <a:pt x="223" y="163"/>
                </a:lnTo>
                <a:lnTo>
                  <a:pt x="223" y="161"/>
                </a:lnTo>
                <a:lnTo>
                  <a:pt x="222" y="160"/>
                </a:lnTo>
                <a:lnTo>
                  <a:pt x="222" y="159"/>
                </a:lnTo>
                <a:lnTo>
                  <a:pt x="221" y="158"/>
                </a:lnTo>
                <a:lnTo>
                  <a:pt x="220" y="157"/>
                </a:lnTo>
                <a:lnTo>
                  <a:pt x="221" y="155"/>
                </a:lnTo>
                <a:lnTo>
                  <a:pt x="220" y="154"/>
                </a:lnTo>
                <a:lnTo>
                  <a:pt x="217" y="152"/>
                </a:lnTo>
                <a:lnTo>
                  <a:pt x="217" y="151"/>
                </a:lnTo>
                <a:lnTo>
                  <a:pt x="216" y="150"/>
                </a:lnTo>
                <a:lnTo>
                  <a:pt x="216" y="148"/>
                </a:lnTo>
                <a:lnTo>
                  <a:pt x="218" y="147"/>
                </a:lnTo>
                <a:lnTo>
                  <a:pt x="218" y="146"/>
                </a:lnTo>
                <a:lnTo>
                  <a:pt x="218" y="145"/>
                </a:lnTo>
                <a:lnTo>
                  <a:pt x="217" y="144"/>
                </a:lnTo>
                <a:lnTo>
                  <a:pt x="216" y="143"/>
                </a:lnTo>
                <a:lnTo>
                  <a:pt x="216" y="142"/>
                </a:lnTo>
                <a:lnTo>
                  <a:pt x="218" y="140"/>
                </a:lnTo>
                <a:lnTo>
                  <a:pt x="219" y="140"/>
                </a:lnTo>
                <a:lnTo>
                  <a:pt x="221" y="136"/>
                </a:lnTo>
                <a:lnTo>
                  <a:pt x="221" y="135"/>
                </a:lnTo>
                <a:lnTo>
                  <a:pt x="222" y="133"/>
                </a:lnTo>
                <a:lnTo>
                  <a:pt x="221" y="131"/>
                </a:lnTo>
                <a:lnTo>
                  <a:pt x="223" y="130"/>
                </a:lnTo>
                <a:lnTo>
                  <a:pt x="223" y="129"/>
                </a:lnTo>
                <a:lnTo>
                  <a:pt x="224" y="128"/>
                </a:lnTo>
                <a:lnTo>
                  <a:pt x="224" y="127"/>
                </a:lnTo>
                <a:lnTo>
                  <a:pt x="223" y="127"/>
                </a:lnTo>
                <a:lnTo>
                  <a:pt x="221" y="126"/>
                </a:lnTo>
                <a:lnTo>
                  <a:pt x="221" y="125"/>
                </a:lnTo>
                <a:lnTo>
                  <a:pt x="222" y="124"/>
                </a:lnTo>
                <a:lnTo>
                  <a:pt x="221" y="122"/>
                </a:lnTo>
                <a:lnTo>
                  <a:pt x="218" y="120"/>
                </a:lnTo>
                <a:lnTo>
                  <a:pt x="216" y="120"/>
                </a:lnTo>
                <a:lnTo>
                  <a:pt x="216" y="118"/>
                </a:lnTo>
                <a:lnTo>
                  <a:pt x="216" y="117"/>
                </a:lnTo>
                <a:lnTo>
                  <a:pt x="214" y="114"/>
                </a:lnTo>
                <a:lnTo>
                  <a:pt x="214" y="113"/>
                </a:lnTo>
                <a:lnTo>
                  <a:pt x="214" y="111"/>
                </a:lnTo>
                <a:lnTo>
                  <a:pt x="213" y="109"/>
                </a:lnTo>
                <a:lnTo>
                  <a:pt x="214" y="107"/>
                </a:lnTo>
                <a:lnTo>
                  <a:pt x="217" y="104"/>
                </a:lnTo>
                <a:lnTo>
                  <a:pt x="218" y="104"/>
                </a:lnTo>
                <a:lnTo>
                  <a:pt x="221" y="104"/>
                </a:lnTo>
                <a:lnTo>
                  <a:pt x="221" y="103"/>
                </a:lnTo>
                <a:lnTo>
                  <a:pt x="220" y="102"/>
                </a:lnTo>
                <a:lnTo>
                  <a:pt x="220" y="101"/>
                </a:lnTo>
                <a:lnTo>
                  <a:pt x="221" y="100"/>
                </a:lnTo>
                <a:lnTo>
                  <a:pt x="223" y="99"/>
                </a:lnTo>
                <a:lnTo>
                  <a:pt x="223" y="98"/>
                </a:lnTo>
                <a:lnTo>
                  <a:pt x="224" y="95"/>
                </a:lnTo>
                <a:lnTo>
                  <a:pt x="225" y="91"/>
                </a:lnTo>
                <a:lnTo>
                  <a:pt x="226" y="91"/>
                </a:lnTo>
                <a:lnTo>
                  <a:pt x="227" y="92"/>
                </a:lnTo>
                <a:lnTo>
                  <a:pt x="227" y="91"/>
                </a:lnTo>
                <a:lnTo>
                  <a:pt x="228" y="89"/>
                </a:lnTo>
                <a:lnTo>
                  <a:pt x="231" y="87"/>
                </a:lnTo>
                <a:lnTo>
                  <a:pt x="233" y="85"/>
                </a:lnTo>
                <a:lnTo>
                  <a:pt x="233" y="84"/>
                </a:lnTo>
                <a:lnTo>
                  <a:pt x="233" y="83"/>
                </a:lnTo>
                <a:lnTo>
                  <a:pt x="236" y="78"/>
                </a:lnTo>
                <a:lnTo>
                  <a:pt x="236" y="77"/>
                </a:lnTo>
                <a:lnTo>
                  <a:pt x="236" y="76"/>
                </a:lnTo>
                <a:lnTo>
                  <a:pt x="236" y="75"/>
                </a:lnTo>
                <a:lnTo>
                  <a:pt x="236" y="74"/>
                </a:lnTo>
                <a:lnTo>
                  <a:pt x="236" y="73"/>
                </a:lnTo>
                <a:lnTo>
                  <a:pt x="236" y="72"/>
                </a:lnTo>
                <a:lnTo>
                  <a:pt x="236" y="70"/>
                </a:lnTo>
                <a:lnTo>
                  <a:pt x="236" y="69"/>
                </a:lnTo>
                <a:lnTo>
                  <a:pt x="237" y="67"/>
                </a:lnTo>
                <a:lnTo>
                  <a:pt x="239" y="65"/>
                </a:lnTo>
                <a:lnTo>
                  <a:pt x="240" y="64"/>
                </a:lnTo>
                <a:lnTo>
                  <a:pt x="241" y="62"/>
                </a:lnTo>
                <a:lnTo>
                  <a:pt x="242" y="61"/>
                </a:lnTo>
                <a:lnTo>
                  <a:pt x="243" y="61"/>
                </a:lnTo>
                <a:lnTo>
                  <a:pt x="244" y="59"/>
                </a:lnTo>
                <a:lnTo>
                  <a:pt x="246" y="57"/>
                </a:lnTo>
                <a:lnTo>
                  <a:pt x="246" y="56"/>
                </a:lnTo>
                <a:lnTo>
                  <a:pt x="246" y="55"/>
                </a:lnTo>
                <a:lnTo>
                  <a:pt x="248" y="54"/>
                </a:lnTo>
                <a:lnTo>
                  <a:pt x="248" y="52"/>
                </a:lnTo>
                <a:lnTo>
                  <a:pt x="249" y="52"/>
                </a:lnTo>
                <a:lnTo>
                  <a:pt x="250" y="52"/>
                </a:lnTo>
                <a:lnTo>
                  <a:pt x="250" y="53"/>
                </a:lnTo>
                <a:lnTo>
                  <a:pt x="250" y="54"/>
                </a:lnTo>
                <a:lnTo>
                  <a:pt x="250" y="55"/>
                </a:lnTo>
                <a:lnTo>
                  <a:pt x="251" y="55"/>
                </a:lnTo>
                <a:lnTo>
                  <a:pt x="252" y="54"/>
                </a:lnTo>
                <a:lnTo>
                  <a:pt x="253" y="52"/>
                </a:lnTo>
                <a:lnTo>
                  <a:pt x="254" y="52"/>
                </a:lnTo>
                <a:lnTo>
                  <a:pt x="254" y="53"/>
                </a:lnTo>
                <a:lnTo>
                  <a:pt x="255" y="54"/>
                </a:lnTo>
                <a:lnTo>
                  <a:pt x="256" y="53"/>
                </a:lnTo>
                <a:lnTo>
                  <a:pt x="256" y="52"/>
                </a:lnTo>
                <a:lnTo>
                  <a:pt x="257" y="52"/>
                </a:lnTo>
                <a:lnTo>
                  <a:pt x="259" y="52"/>
                </a:lnTo>
                <a:lnTo>
                  <a:pt x="261" y="51"/>
                </a:lnTo>
                <a:lnTo>
                  <a:pt x="263" y="52"/>
                </a:lnTo>
                <a:lnTo>
                  <a:pt x="264" y="52"/>
                </a:lnTo>
                <a:lnTo>
                  <a:pt x="265" y="52"/>
                </a:lnTo>
                <a:lnTo>
                  <a:pt x="267" y="51"/>
                </a:lnTo>
                <a:lnTo>
                  <a:pt x="269" y="51"/>
                </a:lnTo>
                <a:lnTo>
                  <a:pt x="270" y="50"/>
                </a:lnTo>
                <a:lnTo>
                  <a:pt x="270" y="51"/>
                </a:lnTo>
                <a:lnTo>
                  <a:pt x="270" y="50"/>
                </a:lnTo>
                <a:lnTo>
                  <a:pt x="270" y="49"/>
                </a:lnTo>
                <a:lnTo>
                  <a:pt x="270" y="48"/>
                </a:lnTo>
                <a:lnTo>
                  <a:pt x="273" y="47"/>
                </a:lnTo>
                <a:lnTo>
                  <a:pt x="274" y="46"/>
                </a:lnTo>
                <a:lnTo>
                  <a:pt x="275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7" y="42"/>
                </a:lnTo>
                <a:lnTo>
                  <a:pt x="277" y="41"/>
                </a:lnTo>
                <a:lnTo>
                  <a:pt x="276" y="40"/>
                </a:lnTo>
                <a:lnTo>
                  <a:pt x="275" y="40"/>
                </a:lnTo>
                <a:lnTo>
                  <a:pt x="274" y="40"/>
                </a:lnTo>
                <a:lnTo>
                  <a:pt x="275" y="39"/>
                </a:lnTo>
                <a:lnTo>
                  <a:pt x="276" y="38"/>
                </a:lnTo>
                <a:lnTo>
                  <a:pt x="279" y="38"/>
                </a:lnTo>
                <a:lnTo>
                  <a:pt x="279" y="37"/>
                </a:lnTo>
                <a:lnTo>
                  <a:pt x="282" y="37"/>
                </a:lnTo>
                <a:lnTo>
                  <a:pt x="283" y="37"/>
                </a:lnTo>
                <a:lnTo>
                  <a:pt x="284" y="36"/>
                </a:lnTo>
                <a:lnTo>
                  <a:pt x="285" y="36"/>
                </a:lnTo>
                <a:lnTo>
                  <a:pt x="285" y="35"/>
                </a:lnTo>
                <a:lnTo>
                  <a:pt x="286" y="34"/>
                </a:lnTo>
                <a:lnTo>
                  <a:pt x="286" y="33"/>
                </a:lnTo>
                <a:lnTo>
                  <a:pt x="287" y="32"/>
                </a:lnTo>
                <a:lnTo>
                  <a:pt x="288" y="33"/>
                </a:lnTo>
                <a:lnTo>
                  <a:pt x="288" y="30"/>
                </a:lnTo>
                <a:lnTo>
                  <a:pt x="289" y="29"/>
                </a:lnTo>
                <a:lnTo>
                  <a:pt x="289" y="27"/>
                </a:lnTo>
                <a:lnTo>
                  <a:pt x="290" y="27"/>
                </a:lnTo>
                <a:lnTo>
                  <a:pt x="291" y="26"/>
                </a:lnTo>
                <a:lnTo>
                  <a:pt x="292" y="26"/>
                </a:lnTo>
                <a:lnTo>
                  <a:pt x="294" y="23"/>
                </a:lnTo>
                <a:lnTo>
                  <a:pt x="296" y="21"/>
                </a:lnTo>
                <a:lnTo>
                  <a:pt x="296" y="20"/>
                </a:lnTo>
                <a:lnTo>
                  <a:pt x="297" y="18"/>
                </a:lnTo>
                <a:lnTo>
                  <a:pt x="297" y="17"/>
                </a:lnTo>
                <a:lnTo>
                  <a:pt x="299" y="17"/>
                </a:lnTo>
                <a:lnTo>
                  <a:pt x="298" y="15"/>
                </a:lnTo>
                <a:lnTo>
                  <a:pt x="298" y="14"/>
                </a:lnTo>
                <a:lnTo>
                  <a:pt x="296" y="13"/>
                </a:lnTo>
                <a:lnTo>
                  <a:pt x="295" y="13"/>
                </a:lnTo>
                <a:lnTo>
                  <a:pt x="294" y="11"/>
                </a:lnTo>
                <a:lnTo>
                  <a:pt x="294" y="10"/>
                </a:lnTo>
                <a:lnTo>
                  <a:pt x="294" y="8"/>
                </a:lnTo>
                <a:lnTo>
                  <a:pt x="294" y="7"/>
                </a:lnTo>
                <a:lnTo>
                  <a:pt x="295" y="6"/>
                </a:lnTo>
                <a:lnTo>
                  <a:pt x="295" y="4"/>
                </a:lnTo>
                <a:lnTo>
                  <a:pt x="295" y="2"/>
                </a:lnTo>
                <a:lnTo>
                  <a:pt x="296" y="1"/>
                </a:lnTo>
                <a:lnTo>
                  <a:pt x="297" y="0"/>
                </a:lnTo>
                <a:lnTo>
                  <a:pt x="298" y="1"/>
                </a:lnTo>
                <a:lnTo>
                  <a:pt x="299" y="2"/>
                </a:lnTo>
                <a:lnTo>
                  <a:pt x="302" y="4"/>
                </a:lnTo>
                <a:lnTo>
                  <a:pt x="303" y="5"/>
                </a:lnTo>
                <a:lnTo>
                  <a:pt x="303" y="4"/>
                </a:lnTo>
                <a:lnTo>
                  <a:pt x="306" y="7"/>
                </a:lnTo>
                <a:lnTo>
                  <a:pt x="308" y="9"/>
                </a:lnTo>
                <a:lnTo>
                  <a:pt x="310" y="10"/>
                </a:lnTo>
                <a:lnTo>
                  <a:pt x="313" y="12"/>
                </a:lnTo>
                <a:lnTo>
                  <a:pt x="314" y="12"/>
                </a:lnTo>
                <a:lnTo>
                  <a:pt x="315" y="12"/>
                </a:lnTo>
                <a:lnTo>
                  <a:pt x="315" y="11"/>
                </a:lnTo>
                <a:lnTo>
                  <a:pt x="317" y="12"/>
                </a:lnTo>
                <a:lnTo>
                  <a:pt x="319" y="13"/>
                </a:lnTo>
                <a:lnTo>
                  <a:pt x="320" y="12"/>
                </a:lnTo>
                <a:lnTo>
                  <a:pt x="321" y="11"/>
                </a:lnTo>
                <a:lnTo>
                  <a:pt x="323" y="12"/>
                </a:lnTo>
                <a:lnTo>
                  <a:pt x="324" y="13"/>
                </a:lnTo>
                <a:lnTo>
                  <a:pt x="324" y="12"/>
                </a:lnTo>
                <a:lnTo>
                  <a:pt x="324" y="13"/>
                </a:lnTo>
                <a:lnTo>
                  <a:pt x="324" y="12"/>
                </a:lnTo>
                <a:lnTo>
                  <a:pt x="325" y="13"/>
                </a:lnTo>
                <a:lnTo>
                  <a:pt x="327" y="12"/>
                </a:lnTo>
                <a:lnTo>
                  <a:pt x="328" y="13"/>
                </a:lnTo>
                <a:lnTo>
                  <a:pt x="329" y="13"/>
                </a:lnTo>
                <a:lnTo>
                  <a:pt x="331" y="14"/>
                </a:lnTo>
                <a:lnTo>
                  <a:pt x="332" y="14"/>
                </a:lnTo>
                <a:lnTo>
                  <a:pt x="332" y="15"/>
                </a:lnTo>
                <a:lnTo>
                  <a:pt x="332" y="16"/>
                </a:lnTo>
                <a:lnTo>
                  <a:pt x="334" y="17"/>
                </a:lnTo>
                <a:lnTo>
                  <a:pt x="335" y="17"/>
                </a:lnTo>
                <a:lnTo>
                  <a:pt x="336" y="17"/>
                </a:lnTo>
                <a:lnTo>
                  <a:pt x="336" y="18"/>
                </a:lnTo>
                <a:lnTo>
                  <a:pt x="337" y="20"/>
                </a:lnTo>
                <a:lnTo>
                  <a:pt x="337" y="21"/>
                </a:lnTo>
                <a:lnTo>
                  <a:pt x="337" y="22"/>
                </a:lnTo>
                <a:lnTo>
                  <a:pt x="337" y="23"/>
                </a:lnTo>
                <a:lnTo>
                  <a:pt x="337" y="24"/>
                </a:lnTo>
                <a:lnTo>
                  <a:pt x="337" y="26"/>
                </a:lnTo>
                <a:lnTo>
                  <a:pt x="336" y="26"/>
                </a:lnTo>
                <a:lnTo>
                  <a:pt x="336" y="27"/>
                </a:lnTo>
                <a:lnTo>
                  <a:pt x="335" y="27"/>
                </a:lnTo>
                <a:lnTo>
                  <a:pt x="334" y="28"/>
                </a:lnTo>
                <a:lnTo>
                  <a:pt x="332" y="30"/>
                </a:lnTo>
                <a:lnTo>
                  <a:pt x="332" y="31"/>
                </a:lnTo>
                <a:lnTo>
                  <a:pt x="332" y="32"/>
                </a:lnTo>
                <a:lnTo>
                  <a:pt x="328" y="40"/>
                </a:lnTo>
                <a:lnTo>
                  <a:pt x="327" y="43"/>
                </a:lnTo>
                <a:lnTo>
                  <a:pt x="325" y="44"/>
                </a:lnTo>
                <a:lnTo>
                  <a:pt x="325" y="45"/>
                </a:lnTo>
                <a:lnTo>
                  <a:pt x="325" y="46"/>
                </a:lnTo>
                <a:lnTo>
                  <a:pt x="326" y="46"/>
                </a:lnTo>
                <a:lnTo>
                  <a:pt x="327" y="46"/>
                </a:lnTo>
                <a:lnTo>
                  <a:pt x="326" y="48"/>
                </a:lnTo>
                <a:lnTo>
                  <a:pt x="327" y="48"/>
                </a:lnTo>
                <a:lnTo>
                  <a:pt x="328" y="49"/>
                </a:lnTo>
                <a:lnTo>
                  <a:pt x="330" y="49"/>
                </a:lnTo>
                <a:lnTo>
                  <a:pt x="331" y="49"/>
                </a:lnTo>
                <a:lnTo>
                  <a:pt x="331" y="51"/>
                </a:lnTo>
                <a:lnTo>
                  <a:pt x="331" y="52"/>
                </a:lnTo>
                <a:lnTo>
                  <a:pt x="331" y="53"/>
                </a:lnTo>
                <a:lnTo>
                  <a:pt x="332" y="55"/>
                </a:lnTo>
                <a:lnTo>
                  <a:pt x="333" y="55"/>
                </a:lnTo>
                <a:lnTo>
                  <a:pt x="334" y="55"/>
                </a:lnTo>
                <a:lnTo>
                  <a:pt x="332" y="56"/>
                </a:lnTo>
                <a:lnTo>
                  <a:pt x="332" y="58"/>
                </a:lnTo>
                <a:lnTo>
                  <a:pt x="331" y="59"/>
                </a:lnTo>
                <a:lnTo>
                  <a:pt x="329" y="60"/>
                </a:lnTo>
                <a:lnTo>
                  <a:pt x="328" y="60"/>
                </a:lnTo>
                <a:lnTo>
                  <a:pt x="328" y="61"/>
                </a:lnTo>
                <a:lnTo>
                  <a:pt x="329" y="62"/>
                </a:lnTo>
                <a:lnTo>
                  <a:pt x="331" y="62"/>
                </a:lnTo>
                <a:lnTo>
                  <a:pt x="331" y="65"/>
                </a:lnTo>
                <a:lnTo>
                  <a:pt x="331" y="68"/>
                </a:lnTo>
                <a:lnTo>
                  <a:pt x="331" y="69"/>
                </a:lnTo>
                <a:lnTo>
                  <a:pt x="332" y="69"/>
                </a:lnTo>
                <a:lnTo>
                  <a:pt x="334" y="69"/>
                </a:lnTo>
                <a:lnTo>
                  <a:pt x="335" y="70"/>
                </a:lnTo>
                <a:lnTo>
                  <a:pt x="337" y="70"/>
                </a:lnTo>
                <a:lnTo>
                  <a:pt x="338" y="71"/>
                </a:lnTo>
                <a:lnTo>
                  <a:pt x="338" y="72"/>
                </a:lnTo>
                <a:lnTo>
                  <a:pt x="337" y="72"/>
                </a:lnTo>
                <a:lnTo>
                  <a:pt x="337" y="75"/>
                </a:lnTo>
                <a:lnTo>
                  <a:pt x="337" y="77"/>
                </a:lnTo>
                <a:lnTo>
                  <a:pt x="334" y="79"/>
                </a:lnTo>
                <a:lnTo>
                  <a:pt x="334" y="80"/>
                </a:lnTo>
                <a:lnTo>
                  <a:pt x="334" y="79"/>
                </a:lnTo>
                <a:lnTo>
                  <a:pt x="335" y="79"/>
                </a:lnTo>
                <a:lnTo>
                  <a:pt x="336" y="81"/>
                </a:lnTo>
                <a:lnTo>
                  <a:pt x="336" y="82"/>
                </a:lnTo>
                <a:lnTo>
                  <a:pt x="337" y="82"/>
                </a:lnTo>
                <a:lnTo>
                  <a:pt x="337" y="84"/>
                </a:lnTo>
                <a:lnTo>
                  <a:pt x="337" y="85"/>
                </a:lnTo>
                <a:lnTo>
                  <a:pt x="339" y="85"/>
                </a:lnTo>
                <a:lnTo>
                  <a:pt x="340" y="88"/>
                </a:lnTo>
                <a:lnTo>
                  <a:pt x="339" y="90"/>
                </a:lnTo>
                <a:lnTo>
                  <a:pt x="338" y="90"/>
                </a:lnTo>
                <a:lnTo>
                  <a:pt x="338" y="91"/>
                </a:lnTo>
                <a:lnTo>
                  <a:pt x="337" y="91"/>
                </a:lnTo>
                <a:lnTo>
                  <a:pt x="337" y="93"/>
                </a:lnTo>
                <a:lnTo>
                  <a:pt x="338" y="93"/>
                </a:lnTo>
                <a:lnTo>
                  <a:pt x="337" y="95"/>
                </a:lnTo>
                <a:lnTo>
                  <a:pt x="339" y="95"/>
                </a:lnTo>
                <a:lnTo>
                  <a:pt x="340" y="94"/>
                </a:lnTo>
                <a:lnTo>
                  <a:pt x="341" y="94"/>
                </a:lnTo>
                <a:lnTo>
                  <a:pt x="342" y="94"/>
                </a:lnTo>
                <a:lnTo>
                  <a:pt x="343" y="94"/>
                </a:lnTo>
                <a:lnTo>
                  <a:pt x="343" y="95"/>
                </a:lnTo>
                <a:lnTo>
                  <a:pt x="344" y="95"/>
                </a:lnTo>
                <a:lnTo>
                  <a:pt x="345" y="95"/>
                </a:lnTo>
                <a:lnTo>
                  <a:pt x="346" y="95"/>
                </a:lnTo>
                <a:lnTo>
                  <a:pt x="347" y="95"/>
                </a:lnTo>
                <a:lnTo>
                  <a:pt x="347" y="96"/>
                </a:lnTo>
                <a:lnTo>
                  <a:pt x="346" y="97"/>
                </a:lnTo>
                <a:lnTo>
                  <a:pt x="346" y="98"/>
                </a:lnTo>
                <a:lnTo>
                  <a:pt x="346" y="101"/>
                </a:lnTo>
                <a:lnTo>
                  <a:pt x="345" y="101"/>
                </a:lnTo>
                <a:lnTo>
                  <a:pt x="346" y="102"/>
                </a:lnTo>
                <a:lnTo>
                  <a:pt x="346" y="104"/>
                </a:lnTo>
                <a:lnTo>
                  <a:pt x="347" y="104"/>
                </a:lnTo>
                <a:lnTo>
                  <a:pt x="348" y="104"/>
                </a:lnTo>
                <a:lnTo>
                  <a:pt x="348" y="105"/>
                </a:lnTo>
                <a:lnTo>
                  <a:pt x="346" y="109"/>
                </a:lnTo>
                <a:lnTo>
                  <a:pt x="347" y="115"/>
                </a:lnTo>
                <a:lnTo>
                  <a:pt x="347" y="116"/>
                </a:lnTo>
                <a:lnTo>
                  <a:pt x="346" y="117"/>
                </a:lnTo>
                <a:lnTo>
                  <a:pt x="345" y="119"/>
                </a:lnTo>
                <a:lnTo>
                  <a:pt x="344" y="120"/>
                </a:lnTo>
                <a:lnTo>
                  <a:pt x="344" y="122"/>
                </a:lnTo>
                <a:lnTo>
                  <a:pt x="343" y="124"/>
                </a:lnTo>
                <a:lnTo>
                  <a:pt x="343" y="125"/>
                </a:lnTo>
                <a:lnTo>
                  <a:pt x="343" y="127"/>
                </a:lnTo>
                <a:lnTo>
                  <a:pt x="342" y="128"/>
                </a:lnTo>
                <a:lnTo>
                  <a:pt x="342" y="130"/>
                </a:lnTo>
                <a:lnTo>
                  <a:pt x="340" y="130"/>
                </a:lnTo>
                <a:lnTo>
                  <a:pt x="340" y="132"/>
                </a:lnTo>
                <a:lnTo>
                  <a:pt x="340" y="133"/>
                </a:lnTo>
                <a:lnTo>
                  <a:pt x="338" y="133"/>
                </a:lnTo>
                <a:lnTo>
                  <a:pt x="338" y="134"/>
                </a:lnTo>
                <a:lnTo>
                  <a:pt x="339" y="134"/>
                </a:lnTo>
                <a:lnTo>
                  <a:pt x="340" y="134"/>
                </a:lnTo>
                <a:lnTo>
                  <a:pt x="340" y="135"/>
                </a:lnTo>
                <a:lnTo>
                  <a:pt x="339" y="136"/>
                </a:lnTo>
                <a:lnTo>
                  <a:pt x="339" y="137"/>
                </a:lnTo>
                <a:lnTo>
                  <a:pt x="341" y="139"/>
                </a:lnTo>
                <a:lnTo>
                  <a:pt x="342" y="140"/>
                </a:lnTo>
                <a:lnTo>
                  <a:pt x="343" y="141"/>
                </a:lnTo>
                <a:lnTo>
                  <a:pt x="341" y="143"/>
                </a:lnTo>
                <a:lnTo>
                  <a:pt x="339" y="146"/>
                </a:lnTo>
                <a:lnTo>
                  <a:pt x="338" y="146"/>
                </a:lnTo>
                <a:lnTo>
                  <a:pt x="337" y="147"/>
                </a:lnTo>
                <a:lnTo>
                  <a:pt x="337" y="148"/>
                </a:lnTo>
                <a:lnTo>
                  <a:pt x="338" y="148"/>
                </a:lnTo>
                <a:lnTo>
                  <a:pt x="340" y="149"/>
                </a:lnTo>
                <a:lnTo>
                  <a:pt x="340" y="150"/>
                </a:lnTo>
                <a:lnTo>
                  <a:pt x="339" y="151"/>
                </a:lnTo>
                <a:lnTo>
                  <a:pt x="339" y="152"/>
                </a:lnTo>
                <a:lnTo>
                  <a:pt x="338" y="153"/>
                </a:lnTo>
                <a:lnTo>
                  <a:pt x="338" y="155"/>
                </a:lnTo>
                <a:lnTo>
                  <a:pt x="337" y="156"/>
                </a:lnTo>
                <a:lnTo>
                  <a:pt x="339" y="157"/>
                </a:lnTo>
                <a:lnTo>
                  <a:pt x="338" y="159"/>
                </a:lnTo>
                <a:lnTo>
                  <a:pt x="340" y="160"/>
                </a:lnTo>
                <a:lnTo>
                  <a:pt x="340" y="161"/>
                </a:lnTo>
                <a:lnTo>
                  <a:pt x="340" y="162"/>
                </a:lnTo>
                <a:lnTo>
                  <a:pt x="341" y="161"/>
                </a:lnTo>
                <a:lnTo>
                  <a:pt x="343" y="162"/>
                </a:lnTo>
                <a:lnTo>
                  <a:pt x="345" y="165"/>
                </a:lnTo>
                <a:lnTo>
                  <a:pt x="345" y="164"/>
                </a:lnTo>
                <a:lnTo>
                  <a:pt x="346" y="164"/>
                </a:lnTo>
                <a:lnTo>
                  <a:pt x="346" y="165"/>
                </a:lnTo>
                <a:lnTo>
                  <a:pt x="346" y="166"/>
                </a:lnTo>
                <a:lnTo>
                  <a:pt x="346" y="167"/>
                </a:lnTo>
                <a:lnTo>
                  <a:pt x="346" y="169"/>
                </a:lnTo>
                <a:lnTo>
                  <a:pt x="348" y="169"/>
                </a:lnTo>
                <a:lnTo>
                  <a:pt x="348" y="170"/>
                </a:lnTo>
                <a:lnTo>
                  <a:pt x="349" y="171"/>
                </a:lnTo>
                <a:lnTo>
                  <a:pt x="349" y="172"/>
                </a:lnTo>
                <a:lnTo>
                  <a:pt x="351" y="173"/>
                </a:lnTo>
                <a:lnTo>
                  <a:pt x="352" y="172"/>
                </a:lnTo>
                <a:lnTo>
                  <a:pt x="353" y="172"/>
                </a:lnTo>
                <a:lnTo>
                  <a:pt x="353" y="173"/>
                </a:lnTo>
                <a:lnTo>
                  <a:pt x="354" y="173"/>
                </a:lnTo>
                <a:lnTo>
                  <a:pt x="354" y="174"/>
                </a:lnTo>
                <a:lnTo>
                  <a:pt x="356" y="175"/>
                </a:lnTo>
                <a:lnTo>
                  <a:pt x="357" y="176"/>
                </a:lnTo>
                <a:lnTo>
                  <a:pt x="359" y="178"/>
                </a:lnTo>
                <a:lnTo>
                  <a:pt x="360" y="178"/>
                </a:lnTo>
                <a:lnTo>
                  <a:pt x="360" y="179"/>
                </a:lnTo>
                <a:lnTo>
                  <a:pt x="360" y="180"/>
                </a:lnTo>
                <a:lnTo>
                  <a:pt x="360" y="182"/>
                </a:lnTo>
                <a:lnTo>
                  <a:pt x="360" y="183"/>
                </a:lnTo>
                <a:lnTo>
                  <a:pt x="360" y="184"/>
                </a:lnTo>
                <a:lnTo>
                  <a:pt x="361" y="184"/>
                </a:lnTo>
                <a:lnTo>
                  <a:pt x="361" y="185"/>
                </a:lnTo>
                <a:lnTo>
                  <a:pt x="360" y="185"/>
                </a:lnTo>
                <a:lnTo>
                  <a:pt x="360" y="186"/>
                </a:lnTo>
                <a:lnTo>
                  <a:pt x="360" y="187"/>
                </a:lnTo>
                <a:lnTo>
                  <a:pt x="361" y="188"/>
                </a:lnTo>
                <a:lnTo>
                  <a:pt x="361" y="190"/>
                </a:lnTo>
                <a:lnTo>
                  <a:pt x="360" y="191"/>
                </a:lnTo>
                <a:lnTo>
                  <a:pt x="360" y="192"/>
                </a:lnTo>
                <a:lnTo>
                  <a:pt x="360" y="193"/>
                </a:lnTo>
                <a:lnTo>
                  <a:pt x="361" y="194"/>
                </a:lnTo>
                <a:lnTo>
                  <a:pt x="361" y="195"/>
                </a:lnTo>
                <a:lnTo>
                  <a:pt x="361" y="196"/>
                </a:lnTo>
                <a:lnTo>
                  <a:pt x="360" y="196"/>
                </a:lnTo>
                <a:lnTo>
                  <a:pt x="359" y="196"/>
                </a:lnTo>
                <a:lnTo>
                  <a:pt x="360" y="196"/>
                </a:lnTo>
                <a:lnTo>
                  <a:pt x="360" y="198"/>
                </a:lnTo>
                <a:lnTo>
                  <a:pt x="361" y="199"/>
                </a:lnTo>
                <a:lnTo>
                  <a:pt x="361" y="200"/>
                </a:lnTo>
                <a:lnTo>
                  <a:pt x="360" y="201"/>
                </a:lnTo>
                <a:lnTo>
                  <a:pt x="360" y="202"/>
                </a:lnTo>
                <a:lnTo>
                  <a:pt x="360" y="203"/>
                </a:lnTo>
                <a:lnTo>
                  <a:pt x="360" y="204"/>
                </a:lnTo>
                <a:lnTo>
                  <a:pt x="360" y="205"/>
                </a:lnTo>
                <a:lnTo>
                  <a:pt x="361" y="207"/>
                </a:lnTo>
                <a:lnTo>
                  <a:pt x="361" y="208"/>
                </a:lnTo>
                <a:lnTo>
                  <a:pt x="362" y="210"/>
                </a:lnTo>
                <a:lnTo>
                  <a:pt x="362" y="211"/>
                </a:lnTo>
                <a:lnTo>
                  <a:pt x="362" y="212"/>
                </a:lnTo>
                <a:lnTo>
                  <a:pt x="361" y="214"/>
                </a:lnTo>
                <a:lnTo>
                  <a:pt x="360" y="214"/>
                </a:lnTo>
                <a:lnTo>
                  <a:pt x="360" y="215"/>
                </a:lnTo>
                <a:lnTo>
                  <a:pt x="360" y="217"/>
                </a:lnTo>
                <a:lnTo>
                  <a:pt x="361" y="218"/>
                </a:lnTo>
                <a:lnTo>
                  <a:pt x="361" y="220"/>
                </a:lnTo>
                <a:lnTo>
                  <a:pt x="362" y="221"/>
                </a:lnTo>
                <a:lnTo>
                  <a:pt x="362" y="224"/>
                </a:lnTo>
                <a:lnTo>
                  <a:pt x="362" y="226"/>
                </a:lnTo>
                <a:lnTo>
                  <a:pt x="362" y="227"/>
                </a:lnTo>
                <a:lnTo>
                  <a:pt x="363" y="230"/>
                </a:lnTo>
                <a:lnTo>
                  <a:pt x="363" y="231"/>
                </a:lnTo>
                <a:lnTo>
                  <a:pt x="363" y="233"/>
                </a:lnTo>
                <a:lnTo>
                  <a:pt x="364" y="237"/>
                </a:lnTo>
                <a:lnTo>
                  <a:pt x="363" y="237"/>
                </a:lnTo>
                <a:lnTo>
                  <a:pt x="363" y="239"/>
                </a:lnTo>
                <a:lnTo>
                  <a:pt x="362" y="240"/>
                </a:lnTo>
                <a:lnTo>
                  <a:pt x="362" y="241"/>
                </a:lnTo>
                <a:lnTo>
                  <a:pt x="362" y="242"/>
                </a:lnTo>
                <a:lnTo>
                  <a:pt x="363" y="242"/>
                </a:lnTo>
                <a:lnTo>
                  <a:pt x="364" y="243"/>
                </a:lnTo>
                <a:lnTo>
                  <a:pt x="366" y="246"/>
                </a:lnTo>
                <a:lnTo>
                  <a:pt x="366" y="247"/>
                </a:lnTo>
                <a:lnTo>
                  <a:pt x="366" y="248"/>
                </a:lnTo>
                <a:lnTo>
                  <a:pt x="366" y="250"/>
                </a:lnTo>
                <a:lnTo>
                  <a:pt x="366" y="251"/>
                </a:lnTo>
                <a:lnTo>
                  <a:pt x="366" y="253"/>
                </a:lnTo>
                <a:lnTo>
                  <a:pt x="366" y="255"/>
                </a:lnTo>
                <a:lnTo>
                  <a:pt x="368" y="257"/>
                </a:lnTo>
                <a:lnTo>
                  <a:pt x="369" y="260"/>
                </a:lnTo>
                <a:lnTo>
                  <a:pt x="370" y="261"/>
                </a:lnTo>
                <a:lnTo>
                  <a:pt x="371" y="261"/>
                </a:lnTo>
                <a:lnTo>
                  <a:pt x="371" y="262"/>
                </a:lnTo>
                <a:lnTo>
                  <a:pt x="371" y="263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70" y="269"/>
                </a:lnTo>
                <a:lnTo>
                  <a:pt x="370" y="272"/>
                </a:lnTo>
                <a:lnTo>
                  <a:pt x="369" y="273"/>
                </a:lnTo>
                <a:lnTo>
                  <a:pt x="370" y="275"/>
                </a:lnTo>
                <a:lnTo>
                  <a:pt x="370" y="276"/>
                </a:lnTo>
                <a:lnTo>
                  <a:pt x="370" y="277"/>
                </a:lnTo>
                <a:lnTo>
                  <a:pt x="373" y="280"/>
                </a:lnTo>
                <a:lnTo>
                  <a:pt x="374" y="282"/>
                </a:lnTo>
                <a:lnTo>
                  <a:pt x="375" y="284"/>
                </a:lnTo>
                <a:lnTo>
                  <a:pt x="374" y="286"/>
                </a:lnTo>
                <a:lnTo>
                  <a:pt x="376" y="288"/>
                </a:lnTo>
                <a:lnTo>
                  <a:pt x="380" y="288"/>
                </a:lnTo>
                <a:lnTo>
                  <a:pt x="381" y="289"/>
                </a:lnTo>
                <a:lnTo>
                  <a:pt x="383" y="291"/>
                </a:lnTo>
                <a:lnTo>
                  <a:pt x="386" y="291"/>
                </a:lnTo>
                <a:lnTo>
                  <a:pt x="389" y="292"/>
                </a:lnTo>
                <a:lnTo>
                  <a:pt x="392" y="292"/>
                </a:lnTo>
                <a:lnTo>
                  <a:pt x="393" y="293"/>
                </a:lnTo>
                <a:lnTo>
                  <a:pt x="394" y="294"/>
                </a:lnTo>
                <a:lnTo>
                  <a:pt x="394" y="295"/>
                </a:lnTo>
                <a:lnTo>
                  <a:pt x="395" y="296"/>
                </a:lnTo>
                <a:lnTo>
                  <a:pt x="395" y="298"/>
                </a:lnTo>
                <a:lnTo>
                  <a:pt x="397" y="298"/>
                </a:lnTo>
                <a:lnTo>
                  <a:pt x="398" y="297"/>
                </a:lnTo>
                <a:lnTo>
                  <a:pt x="399" y="297"/>
                </a:lnTo>
                <a:lnTo>
                  <a:pt x="400" y="297"/>
                </a:lnTo>
                <a:lnTo>
                  <a:pt x="400" y="298"/>
                </a:lnTo>
                <a:lnTo>
                  <a:pt x="399" y="298"/>
                </a:lnTo>
                <a:lnTo>
                  <a:pt x="399" y="299"/>
                </a:lnTo>
                <a:lnTo>
                  <a:pt x="398" y="300"/>
                </a:lnTo>
                <a:lnTo>
                  <a:pt x="398" y="301"/>
                </a:lnTo>
                <a:lnTo>
                  <a:pt x="397" y="301"/>
                </a:lnTo>
                <a:lnTo>
                  <a:pt x="396" y="302"/>
                </a:lnTo>
                <a:lnTo>
                  <a:pt x="396" y="30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0" name="Freeform 263"/>
          <p:cNvSpPr>
            <a:spLocks/>
          </p:cNvSpPr>
          <p:nvPr/>
        </p:nvSpPr>
        <p:spPr bwMode="auto">
          <a:xfrm>
            <a:off x="6824663" y="2935288"/>
            <a:ext cx="627062" cy="469900"/>
          </a:xfrm>
          <a:custGeom>
            <a:avLst/>
            <a:gdLst>
              <a:gd name="T0" fmla="*/ 2147483647 w 395"/>
              <a:gd name="T1" fmla="*/ 2147483647 h 296"/>
              <a:gd name="T2" fmla="*/ 2147483647 w 395"/>
              <a:gd name="T3" fmla="*/ 2147483647 h 296"/>
              <a:gd name="T4" fmla="*/ 2147483647 w 395"/>
              <a:gd name="T5" fmla="*/ 2147483647 h 296"/>
              <a:gd name="T6" fmla="*/ 2147483647 w 395"/>
              <a:gd name="T7" fmla="*/ 2147483647 h 296"/>
              <a:gd name="T8" fmla="*/ 2147483647 w 395"/>
              <a:gd name="T9" fmla="*/ 2147483647 h 296"/>
              <a:gd name="T10" fmla="*/ 2147483647 w 395"/>
              <a:gd name="T11" fmla="*/ 2147483647 h 296"/>
              <a:gd name="T12" fmla="*/ 2147483647 w 395"/>
              <a:gd name="T13" fmla="*/ 2147483647 h 296"/>
              <a:gd name="T14" fmla="*/ 2147483647 w 395"/>
              <a:gd name="T15" fmla="*/ 2147483647 h 296"/>
              <a:gd name="T16" fmla="*/ 2147483647 w 395"/>
              <a:gd name="T17" fmla="*/ 2147483647 h 296"/>
              <a:gd name="T18" fmla="*/ 2147483647 w 395"/>
              <a:gd name="T19" fmla="*/ 2147483647 h 296"/>
              <a:gd name="T20" fmla="*/ 2147483647 w 395"/>
              <a:gd name="T21" fmla="*/ 2147483647 h 296"/>
              <a:gd name="T22" fmla="*/ 2147483647 w 395"/>
              <a:gd name="T23" fmla="*/ 2147483647 h 296"/>
              <a:gd name="T24" fmla="*/ 2147483647 w 395"/>
              <a:gd name="T25" fmla="*/ 2147483647 h 296"/>
              <a:gd name="T26" fmla="*/ 2147483647 w 395"/>
              <a:gd name="T27" fmla="*/ 2147483647 h 296"/>
              <a:gd name="T28" fmla="*/ 2147483647 w 395"/>
              <a:gd name="T29" fmla="*/ 2147483647 h 296"/>
              <a:gd name="T30" fmla="*/ 2147483647 w 395"/>
              <a:gd name="T31" fmla="*/ 2147483647 h 296"/>
              <a:gd name="T32" fmla="*/ 2147483647 w 395"/>
              <a:gd name="T33" fmla="*/ 2147483647 h 296"/>
              <a:gd name="T34" fmla="*/ 2147483647 w 395"/>
              <a:gd name="T35" fmla="*/ 2147483647 h 296"/>
              <a:gd name="T36" fmla="*/ 2147483647 w 395"/>
              <a:gd name="T37" fmla="*/ 2147483647 h 296"/>
              <a:gd name="T38" fmla="*/ 2147483647 w 395"/>
              <a:gd name="T39" fmla="*/ 2147483647 h 296"/>
              <a:gd name="T40" fmla="*/ 2147483647 w 395"/>
              <a:gd name="T41" fmla="*/ 2147483647 h 296"/>
              <a:gd name="T42" fmla="*/ 2147483647 w 395"/>
              <a:gd name="T43" fmla="*/ 2147483647 h 296"/>
              <a:gd name="T44" fmla="*/ 2147483647 w 395"/>
              <a:gd name="T45" fmla="*/ 2147483647 h 296"/>
              <a:gd name="T46" fmla="*/ 2147483647 w 395"/>
              <a:gd name="T47" fmla="*/ 2147483647 h 296"/>
              <a:gd name="T48" fmla="*/ 2147483647 w 395"/>
              <a:gd name="T49" fmla="*/ 2147483647 h 296"/>
              <a:gd name="T50" fmla="*/ 2147483647 w 395"/>
              <a:gd name="T51" fmla="*/ 2147483647 h 296"/>
              <a:gd name="T52" fmla="*/ 2147483647 w 395"/>
              <a:gd name="T53" fmla="*/ 2147483647 h 296"/>
              <a:gd name="T54" fmla="*/ 2147483647 w 395"/>
              <a:gd name="T55" fmla="*/ 2147483647 h 296"/>
              <a:gd name="T56" fmla="*/ 2147483647 w 395"/>
              <a:gd name="T57" fmla="*/ 2147483647 h 296"/>
              <a:gd name="T58" fmla="*/ 2147483647 w 395"/>
              <a:gd name="T59" fmla="*/ 2147483647 h 296"/>
              <a:gd name="T60" fmla="*/ 2147483647 w 395"/>
              <a:gd name="T61" fmla="*/ 2147483647 h 296"/>
              <a:gd name="T62" fmla="*/ 2147483647 w 395"/>
              <a:gd name="T63" fmla="*/ 2147483647 h 296"/>
              <a:gd name="T64" fmla="*/ 2147483647 w 395"/>
              <a:gd name="T65" fmla="*/ 2147483647 h 296"/>
              <a:gd name="T66" fmla="*/ 2147483647 w 395"/>
              <a:gd name="T67" fmla="*/ 2147483647 h 296"/>
              <a:gd name="T68" fmla="*/ 2147483647 w 395"/>
              <a:gd name="T69" fmla="*/ 2147483647 h 296"/>
              <a:gd name="T70" fmla="*/ 2147483647 w 395"/>
              <a:gd name="T71" fmla="*/ 2147483647 h 296"/>
              <a:gd name="T72" fmla="*/ 2147483647 w 395"/>
              <a:gd name="T73" fmla="*/ 2147483647 h 296"/>
              <a:gd name="T74" fmla="*/ 2147483647 w 395"/>
              <a:gd name="T75" fmla="*/ 2147483647 h 296"/>
              <a:gd name="T76" fmla="*/ 2147483647 w 395"/>
              <a:gd name="T77" fmla="*/ 2147483647 h 296"/>
              <a:gd name="T78" fmla="*/ 2147483647 w 395"/>
              <a:gd name="T79" fmla="*/ 2147483647 h 296"/>
              <a:gd name="T80" fmla="*/ 2147483647 w 395"/>
              <a:gd name="T81" fmla="*/ 2147483647 h 296"/>
              <a:gd name="T82" fmla="*/ 2147483647 w 395"/>
              <a:gd name="T83" fmla="*/ 2147483647 h 296"/>
              <a:gd name="T84" fmla="*/ 2147483647 w 395"/>
              <a:gd name="T85" fmla="*/ 2147483647 h 296"/>
              <a:gd name="T86" fmla="*/ 2147483647 w 395"/>
              <a:gd name="T87" fmla="*/ 2147483647 h 296"/>
              <a:gd name="T88" fmla="*/ 2147483647 w 395"/>
              <a:gd name="T89" fmla="*/ 2147483647 h 296"/>
              <a:gd name="T90" fmla="*/ 2147483647 w 395"/>
              <a:gd name="T91" fmla="*/ 2147483647 h 296"/>
              <a:gd name="T92" fmla="*/ 2147483647 w 395"/>
              <a:gd name="T93" fmla="*/ 2147483647 h 296"/>
              <a:gd name="T94" fmla="*/ 2147483647 w 395"/>
              <a:gd name="T95" fmla="*/ 2147483647 h 296"/>
              <a:gd name="T96" fmla="*/ 2147483647 w 395"/>
              <a:gd name="T97" fmla="*/ 2147483647 h 296"/>
              <a:gd name="T98" fmla="*/ 2147483647 w 395"/>
              <a:gd name="T99" fmla="*/ 2147483647 h 296"/>
              <a:gd name="T100" fmla="*/ 2147483647 w 395"/>
              <a:gd name="T101" fmla="*/ 2147483647 h 296"/>
              <a:gd name="T102" fmla="*/ 2147483647 w 395"/>
              <a:gd name="T103" fmla="*/ 2147483647 h 296"/>
              <a:gd name="T104" fmla="*/ 2147483647 w 395"/>
              <a:gd name="T105" fmla="*/ 2147483647 h 296"/>
              <a:gd name="T106" fmla="*/ 2147483647 w 395"/>
              <a:gd name="T107" fmla="*/ 2147483647 h 296"/>
              <a:gd name="T108" fmla="*/ 2147483647 w 395"/>
              <a:gd name="T109" fmla="*/ 2147483647 h 296"/>
              <a:gd name="T110" fmla="*/ 2147483647 w 395"/>
              <a:gd name="T111" fmla="*/ 2147483647 h 296"/>
              <a:gd name="T112" fmla="*/ 2147483647 w 395"/>
              <a:gd name="T113" fmla="*/ 2147483647 h 296"/>
              <a:gd name="T114" fmla="*/ 2147483647 w 395"/>
              <a:gd name="T115" fmla="*/ 2147483647 h 296"/>
              <a:gd name="T116" fmla="*/ 2147483647 w 395"/>
              <a:gd name="T117" fmla="*/ 2147483647 h 296"/>
              <a:gd name="T118" fmla="*/ 2147483647 w 395"/>
              <a:gd name="T119" fmla="*/ 2147483647 h 296"/>
              <a:gd name="T120" fmla="*/ 2147483647 w 395"/>
              <a:gd name="T121" fmla="*/ 2147483647 h 2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5"/>
              <a:gd name="T184" fmla="*/ 0 h 296"/>
              <a:gd name="T185" fmla="*/ 395 w 395"/>
              <a:gd name="T186" fmla="*/ 296 h 2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5" h="296">
                <a:moveTo>
                  <a:pt x="393" y="0"/>
                </a:moveTo>
                <a:lnTo>
                  <a:pt x="392" y="2"/>
                </a:lnTo>
                <a:lnTo>
                  <a:pt x="393" y="4"/>
                </a:lnTo>
                <a:lnTo>
                  <a:pt x="393" y="5"/>
                </a:lnTo>
                <a:lnTo>
                  <a:pt x="393" y="8"/>
                </a:lnTo>
                <a:lnTo>
                  <a:pt x="394" y="8"/>
                </a:lnTo>
                <a:lnTo>
                  <a:pt x="395" y="9"/>
                </a:lnTo>
                <a:lnTo>
                  <a:pt x="393" y="10"/>
                </a:lnTo>
                <a:lnTo>
                  <a:pt x="392" y="10"/>
                </a:lnTo>
                <a:lnTo>
                  <a:pt x="392" y="11"/>
                </a:lnTo>
                <a:lnTo>
                  <a:pt x="393" y="11"/>
                </a:lnTo>
                <a:lnTo>
                  <a:pt x="392" y="12"/>
                </a:lnTo>
                <a:lnTo>
                  <a:pt x="392" y="13"/>
                </a:lnTo>
                <a:lnTo>
                  <a:pt x="391" y="15"/>
                </a:lnTo>
                <a:lnTo>
                  <a:pt x="390" y="15"/>
                </a:lnTo>
                <a:lnTo>
                  <a:pt x="389" y="18"/>
                </a:lnTo>
                <a:lnTo>
                  <a:pt x="388" y="21"/>
                </a:lnTo>
                <a:lnTo>
                  <a:pt x="388" y="22"/>
                </a:lnTo>
                <a:lnTo>
                  <a:pt x="387" y="25"/>
                </a:lnTo>
                <a:lnTo>
                  <a:pt x="386" y="28"/>
                </a:lnTo>
                <a:lnTo>
                  <a:pt x="387" y="31"/>
                </a:lnTo>
                <a:lnTo>
                  <a:pt x="386" y="31"/>
                </a:lnTo>
                <a:lnTo>
                  <a:pt x="385" y="33"/>
                </a:lnTo>
                <a:lnTo>
                  <a:pt x="385" y="34"/>
                </a:lnTo>
                <a:lnTo>
                  <a:pt x="384" y="37"/>
                </a:lnTo>
                <a:lnTo>
                  <a:pt x="377" y="41"/>
                </a:lnTo>
                <a:lnTo>
                  <a:pt x="375" y="42"/>
                </a:lnTo>
                <a:lnTo>
                  <a:pt x="373" y="42"/>
                </a:lnTo>
                <a:lnTo>
                  <a:pt x="372" y="44"/>
                </a:lnTo>
                <a:lnTo>
                  <a:pt x="374" y="48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7" y="54"/>
                </a:lnTo>
                <a:lnTo>
                  <a:pt x="377" y="56"/>
                </a:lnTo>
                <a:lnTo>
                  <a:pt x="376" y="59"/>
                </a:lnTo>
                <a:lnTo>
                  <a:pt x="375" y="62"/>
                </a:lnTo>
                <a:lnTo>
                  <a:pt x="375" y="64"/>
                </a:lnTo>
                <a:lnTo>
                  <a:pt x="377" y="66"/>
                </a:lnTo>
                <a:lnTo>
                  <a:pt x="379" y="67"/>
                </a:lnTo>
                <a:lnTo>
                  <a:pt x="383" y="67"/>
                </a:lnTo>
                <a:lnTo>
                  <a:pt x="383" y="68"/>
                </a:lnTo>
                <a:lnTo>
                  <a:pt x="384" y="69"/>
                </a:lnTo>
                <a:lnTo>
                  <a:pt x="384" y="70"/>
                </a:lnTo>
                <a:lnTo>
                  <a:pt x="385" y="70"/>
                </a:lnTo>
                <a:lnTo>
                  <a:pt x="385" y="71"/>
                </a:lnTo>
                <a:lnTo>
                  <a:pt x="385" y="72"/>
                </a:lnTo>
                <a:lnTo>
                  <a:pt x="385" y="78"/>
                </a:lnTo>
                <a:lnTo>
                  <a:pt x="385" y="79"/>
                </a:lnTo>
                <a:lnTo>
                  <a:pt x="383" y="84"/>
                </a:lnTo>
                <a:lnTo>
                  <a:pt x="382" y="85"/>
                </a:lnTo>
                <a:lnTo>
                  <a:pt x="380" y="88"/>
                </a:lnTo>
                <a:lnTo>
                  <a:pt x="380" y="89"/>
                </a:lnTo>
                <a:lnTo>
                  <a:pt x="381" y="90"/>
                </a:lnTo>
                <a:lnTo>
                  <a:pt x="381" y="91"/>
                </a:lnTo>
                <a:lnTo>
                  <a:pt x="381" y="92"/>
                </a:lnTo>
                <a:lnTo>
                  <a:pt x="380" y="92"/>
                </a:lnTo>
                <a:lnTo>
                  <a:pt x="378" y="92"/>
                </a:lnTo>
                <a:lnTo>
                  <a:pt x="377" y="92"/>
                </a:lnTo>
                <a:lnTo>
                  <a:pt x="377" y="93"/>
                </a:lnTo>
                <a:lnTo>
                  <a:pt x="376" y="94"/>
                </a:lnTo>
                <a:lnTo>
                  <a:pt x="376" y="95"/>
                </a:lnTo>
                <a:lnTo>
                  <a:pt x="375" y="96"/>
                </a:lnTo>
                <a:lnTo>
                  <a:pt x="374" y="96"/>
                </a:lnTo>
                <a:lnTo>
                  <a:pt x="373" y="98"/>
                </a:lnTo>
                <a:lnTo>
                  <a:pt x="371" y="99"/>
                </a:lnTo>
                <a:lnTo>
                  <a:pt x="370" y="99"/>
                </a:lnTo>
                <a:lnTo>
                  <a:pt x="369" y="99"/>
                </a:lnTo>
                <a:lnTo>
                  <a:pt x="369" y="100"/>
                </a:lnTo>
                <a:lnTo>
                  <a:pt x="368" y="100"/>
                </a:lnTo>
                <a:lnTo>
                  <a:pt x="368" y="101"/>
                </a:lnTo>
                <a:lnTo>
                  <a:pt x="368" y="102"/>
                </a:lnTo>
                <a:lnTo>
                  <a:pt x="368" y="103"/>
                </a:lnTo>
                <a:lnTo>
                  <a:pt x="368" y="104"/>
                </a:lnTo>
                <a:lnTo>
                  <a:pt x="367" y="104"/>
                </a:lnTo>
                <a:lnTo>
                  <a:pt x="367" y="105"/>
                </a:lnTo>
                <a:lnTo>
                  <a:pt x="365" y="105"/>
                </a:lnTo>
                <a:lnTo>
                  <a:pt x="365" y="106"/>
                </a:lnTo>
                <a:lnTo>
                  <a:pt x="365" y="109"/>
                </a:lnTo>
                <a:lnTo>
                  <a:pt x="364" y="109"/>
                </a:lnTo>
                <a:lnTo>
                  <a:pt x="363" y="109"/>
                </a:lnTo>
                <a:lnTo>
                  <a:pt x="362" y="109"/>
                </a:lnTo>
                <a:lnTo>
                  <a:pt x="361" y="108"/>
                </a:lnTo>
                <a:lnTo>
                  <a:pt x="360" y="108"/>
                </a:lnTo>
                <a:lnTo>
                  <a:pt x="360" y="109"/>
                </a:lnTo>
                <a:lnTo>
                  <a:pt x="360" y="110"/>
                </a:lnTo>
                <a:lnTo>
                  <a:pt x="360" y="111"/>
                </a:lnTo>
                <a:lnTo>
                  <a:pt x="359" y="111"/>
                </a:lnTo>
                <a:lnTo>
                  <a:pt x="359" y="112"/>
                </a:lnTo>
                <a:lnTo>
                  <a:pt x="358" y="114"/>
                </a:lnTo>
                <a:lnTo>
                  <a:pt x="357" y="115"/>
                </a:lnTo>
                <a:lnTo>
                  <a:pt x="357" y="114"/>
                </a:lnTo>
                <a:lnTo>
                  <a:pt x="355" y="113"/>
                </a:lnTo>
                <a:lnTo>
                  <a:pt x="355" y="112"/>
                </a:lnTo>
                <a:lnTo>
                  <a:pt x="354" y="112"/>
                </a:lnTo>
                <a:lnTo>
                  <a:pt x="354" y="111"/>
                </a:lnTo>
                <a:lnTo>
                  <a:pt x="353" y="111"/>
                </a:lnTo>
                <a:lnTo>
                  <a:pt x="352" y="111"/>
                </a:lnTo>
                <a:lnTo>
                  <a:pt x="351" y="112"/>
                </a:lnTo>
                <a:lnTo>
                  <a:pt x="349" y="113"/>
                </a:lnTo>
                <a:lnTo>
                  <a:pt x="348" y="115"/>
                </a:lnTo>
                <a:lnTo>
                  <a:pt x="348" y="117"/>
                </a:lnTo>
                <a:lnTo>
                  <a:pt x="346" y="116"/>
                </a:lnTo>
                <a:lnTo>
                  <a:pt x="346" y="118"/>
                </a:lnTo>
                <a:lnTo>
                  <a:pt x="345" y="119"/>
                </a:lnTo>
                <a:lnTo>
                  <a:pt x="345" y="120"/>
                </a:lnTo>
                <a:lnTo>
                  <a:pt x="344" y="121"/>
                </a:lnTo>
                <a:lnTo>
                  <a:pt x="343" y="122"/>
                </a:lnTo>
                <a:lnTo>
                  <a:pt x="343" y="121"/>
                </a:lnTo>
                <a:lnTo>
                  <a:pt x="342" y="121"/>
                </a:lnTo>
                <a:lnTo>
                  <a:pt x="341" y="122"/>
                </a:lnTo>
                <a:lnTo>
                  <a:pt x="340" y="124"/>
                </a:lnTo>
                <a:lnTo>
                  <a:pt x="340" y="125"/>
                </a:lnTo>
                <a:lnTo>
                  <a:pt x="338" y="125"/>
                </a:lnTo>
                <a:lnTo>
                  <a:pt x="337" y="126"/>
                </a:lnTo>
                <a:lnTo>
                  <a:pt x="337" y="128"/>
                </a:lnTo>
                <a:lnTo>
                  <a:pt x="337" y="129"/>
                </a:lnTo>
                <a:lnTo>
                  <a:pt x="336" y="129"/>
                </a:lnTo>
                <a:lnTo>
                  <a:pt x="335" y="130"/>
                </a:lnTo>
                <a:lnTo>
                  <a:pt x="334" y="130"/>
                </a:lnTo>
                <a:lnTo>
                  <a:pt x="331" y="130"/>
                </a:lnTo>
                <a:lnTo>
                  <a:pt x="331" y="132"/>
                </a:lnTo>
                <a:lnTo>
                  <a:pt x="330" y="132"/>
                </a:lnTo>
                <a:lnTo>
                  <a:pt x="328" y="134"/>
                </a:lnTo>
                <a:lnTo>
                  <a:pt x="327" y="134"/>
                </a:lnTo>
                <a:lnTo>
                  <a:pt x="326" y="134"/>
                </a:lnTo>
                <a:lnTo>
                  <a:pt x="325" y="134"/>
                </a:lnTo>
                <a:lnTo>
                  <a:pt x="324" y="135"/>
                </a:lnTo>
                <a:lnTo>
                  <a:pt x="324" y="136"/>
                </a:lnTo>
                <a:lnTo>
                  <a:pt x="323" y="138"/>
                </a:lnTo>
                <a:lnTo>
                  <a:pt x="322" y="141"/>
                </a:lnTo>
                <a:lnTo>
                  <a:pt x="322" y="140"/>
                </a:lnTo>
                <a:lnTo>
                  <a:pt x="319" y="142"/>
                </a:lnTo>
                <a:lnTo>
                  <a:pt x="319" y="144"/>
                </a:lnTo>
                <a:lnTo>
                  <a:pt x="317" y="144"/>
                </a:lnTo>
                <a:lnTo>
                  <a:pt x="317" y="145"/>
                </a:lnTo>
                <a:lnTo>
                  <a:pt x="316" y="146"/>
                </a:lnTo>
                <a:lnTo>
                  <a:pt x="316" y="147"/>
                </a:lnTo>
                <a:lnTo>
                  <a:pt x="315" y="147"/>
                </a:lnTo>
                <a:lnTo>
                  <a:pt x="315" y="148"/>
                </a:lnTo>
                <a:lnTo>
                  <a:pt x="314" y="150"/>
                </a:lnTo>
                <a:lnTo>
                  <a:pt x="314" y="151"/>
                </a:lnTo>
                <a:lnTo>
                  <a:pt x="314" y="152"/>
                </a:lnTo>
                <a:lnTo>
                  <a:pt x="312" y="153"/>
                </a:lnTo>
                <a:lnTo>
                  <a:pt x="311" y="151"/>
                </a:lnTo>
                <a:lnTo>
                  <a:pt x="310" y="151"/>
                </a:lnTo>
                <a:lnTo>
                  <a:pt x="310" y="152"/>
                </a:lnTo>
                <a:lnTo>
                  <a:pt x="309" y="152"/>
                </a:lnTo>
                <a:lnTo>
                  <a:pt x="309" y="153"/>
                </a:lnTo>
                <a:lnTo>
                  <a:pt x="308" y="153"/>
                </a:lnTo>
                <a:lnTo>
                  <a:pt x="308" y="154"/>
                </a:lnTo>
                <a:lnTo>
                  <a:pt x="305" y="154"/>
                </a:lnTo>
                <a:lnTo>
                  <a:pt x="305" y="155"/>
                </a:lnTo>
                <a:lnTo>
                  <a:pt x="304" y="156"/>
                </a:lnTo>
                <a:lnTo>
                  <a:pt x="301" y="156"/>
                </a:lnTo>
                <a:lnTo>
                  <a:pt x="300" y="157"/>
                </a:lnTo>
                <a:lnTo>
                  <a:pt x="300" y="158"/>
                </a:lnTo>
                <a:lnTo>
                  <a:pt x="300" y="160"/>
                </a:lnTo>
                <a:lnTo>
                  <a:pt x="300" y="162"/>
                </a:lnTo>
                <a:lnTo>
                  <a:pt x="298" y="164"/>
                </a:lnTo>
                <a:lnTo>
                  <a:pt x="297" y="164"/>
                </a:lnTo>
                <a:lnTo>
                  <a:pt x="296" y="164"/>
                </a:lnTo>
                <a:lnTo>
                  <a:pt x="295" y="166"/>
                </a:lnTo>
                <a:lnTo>
                  <a:pt x="295" y="167"/>
                </a:lnTo>
                <a:lnTo>
                  <a:pt x="293" y="169"/>
                </a:lnTo>
                <a:lnTo>
                  <a:pt x="293" y="173"/>
                </a:lnTo>
                <a:lnTo>
                  <a:pt x="292" y="173"/>
                </a:lnTo>
                <a:lnTo>
                  <a:pt x="291" y="173"/>
                </a:lnTo>
                <a:lnTo>
                  <a:pt x="291" y="172"/>
                </a:lnTo>
                <a:lnTo>
                  <a:pt x="289" y="173"/>
                </a:lnTo>
                <a:lnTo>
                  <a:pt x="288" y="174"/>
                </a:lnTo>
                <a:lnTo>
                  <a:pt x="288" y="175"/>
                </a:lnTo>
                <a:lnTo>
                  <a:pt x="287" y="175"/>
                </a:lnTo>
                <a:lnTo>
                  <a:pt x="286" y="175"/>
                </a:lnTo>
                <a:lnTo>
                  <a:pt x="285" y="174"/>
                </a:lnTo>
                <a:lnTo>
                  <a:pt x="284" y="174"/>
                </a:lnTo>
                <a:lnTo>
                  <a:pt x="283" y="173"/>
                </a:lnTo>
                <a:lnTo>
                  <a:pt x="281" y="174"/>
                </a:lnTo>
                <a:lnTo>
                  <a:pt x="279" y="173"/>
                </a:lnTo>
                <a:lnTo>
                  <a:pt x="277" y="173"/>
                </a:lnTo>
                <a:lnTo>
                  <a:pt x="276" y="173"/>
                </a:lnTo>
                <a:lnTo>
                  <a:pt x="274" y="176"/>
                </a:lnTo>
                <a:lnTo>
                  <a:pt x="273" y="176"/>
                </a:lnTo>
                <a:lnTo>
                  <a:pt x="271" y="176"/>
                </a:lnTo>
                <a:lnTo>
                  <a:pt x="268" y="176"/>
                </a:lnTo>
                <a:lnTo>
                  <a:pt x="267" y="177"/>
                </a:lnTo>
                <a:lnTo>
                  <a:pt x="266" y="177"/>
                </a:lnTo>
                <a:lnTo>
                  <a:pt x="265" y="176"/>
                </a:lnTo>
                <a:lnTo>
                  <a:pt x="264" y="176"/>
                </a:lnTo>
                <a:lnTo>
                  <a:pt x="262" y="177"/>
                </a:lnTo>
                <a:lnTo>
                  <a:pt x="260" y="177"/>
                </a:lnTo>
                <a:lnTo>
                  <a:pt x="259" y="178"/>
                </a:lnTo>
                <a:lnTo>
                  <a:pt x="258" y="180"/>
                </a:lnTo>
                <a:lnTo>
                  <a:pt x="256" y="180"/>
                </a:lnTo>
                <a:lnTo>
                  <a:pt x="256" y="183"/>
                </a:lnTo>
                <a:lnTo>
                  <a:pt x="255" y="183"/>
                </a:lnTo>
                <a:lnTo>
                  <a:pt x="253" y="184"/>
                </a:lnTo>
                <a:lnTo>
                  <a:pt x="251" y="185"/>
                </a:lnTo>
                <a:lnTo>
                  <a:pt x="250" y="187"/>
                </a:lnTo>
                <a:lnTo>
                  <a:pt x="250" y="188"/>
                </a:lnTo>
                <a:lnTo>
                  <a:pt x="250" y="189"/>
                </a:lnTo>
                <a:lnTo>
                  <a:pt x="249" y="189"/>
                </a:lnTo>
                <a:lnTo>
                  <a:pt x="247" y="189"/>
                </a:lnTo>
                <a:lnTo>
                  <a:pt x="246" y="189"/>
                </a:lnTo>
                <a:lnTo>
                  <a:pt x="246" y="190"/>
                </a:lnTo>
                <a:lnTo>
                  <a:pt x="247" y="190"/>
                </a:lnTo>
                <a:lnTo>
                  <a:pt x="246" y="191"/>
                </a:lnTo>
                <a:lnTo>
                  <a:pt x="244" y="192"/>
                </a:lnTo>
                <a:lnTo>
                  <a:pt x="242" y="191"/>
                </a:lnTo>
                <a:lnTo>
                  <a:pt x="241" y="192"/>
                </a:lnTo>
                <a:lnTo>
                  <a:pt x="239" y="191"/>
                </a:lnTo>
                <a:lnTo>
                  <a:pt x="239" y="192"/>
                </a:lnTo>
                <a:lnTo>
                  <a:pt x="238" y="193"/>
                </a:lnTo>
                <a:lnTo>
                  <a:pt x="237" y="195"/>
                </a:lnTo>
                <a:lnTo>
                  <a:pt x="236" y="194"/>
                </a:lnTo>
                <a:lnTo>
                  <a:pt x="236" y="195"/>
                </a:lnTo>
                <a:lnTo>
                  <a:pt x="235" y="195"/>
                </a:lnTo>
                <a:lnTo>
                  <a:pt x="233" y="195"/>
                </a:lnTo>
                <a:lnTo>
                  <a:pt x="232" y="195"/>
                </a:lnTo>
                <a:lnTo>
                  <a:pt x="230" y="194"/>
                </a:lnTo>
                <a:lnTo>
                  <a:pt x="230" y="196"/>
                </a:lnTo>
                <a:lnTo>
                  <a:pt x="229" y="196"/>
                </a:lnTo>
                <a:lnTo>
                  <a:pt x="228" y="197"/>
                </a:lnTo>
                <a:lnTo>
                  <a:pt x="227" y="198"/>
                </a:lnTo>
                <a:lnTo>
                  <a:pt x="227" y="199"/>
                </a:lnTo>
                <a:lnTo>
                  <a:pt x="227" y="200"/>
                </a:lnTo>
                <a:lnTo>
                  <a:pt x="224" y="200"/>
                </a:lnTo>
                <a:lnTo>
                  <a:pt x="223" y="200"/>
                </a:lnTo>
                <a:lnTo>
                  <a:pt x="223" y="199"/>
                </a:lnTo>
                <a:lnTo>
                  <a:pt x="222" y="197"/>
                </a:lnTo>
                <a:lnTo>
                  <a:pt x="222" y="196"/>
                </a:lnTo>
                <a:lnTo>
                  <a:pt x="221" y="195"/>
                </a:lnTo>
                <a:lnTo>
                  <a:pt x="220" y="196"/>
                </a:lnTo>
                <a:lnTo>
                  <a:pt x="219" y="196"/>
                </a:lnTo>
                <a:lnTo>
                  <a:pt x="218" y="196"/>
                </a:lnTo>
                <a:lnTo>
                  <a:pt x="218" y="194"/>
                </a:lnTo>
                <a:lnTo>
                  <a:pt x="216" y="193"/>
                </a:lnTo>
                <a:lnTo>
                  <a:pt x="215" y="193"/>
                </a:lnTo>
                <a:lnTo>
                  <a:pt x="214" y="193"/>
                </a:lnTo>
                <a:lnTo>
                  <a:pt x="213" y="193"/>
                </a:lnTo>
                <a:lnTo>
                  <a:pt x="213" y="191"/>
                </a:lnTo>
                <a:lnTo>
                  <a:pt x="213" y="190"/>
                </a:lnTo>
                <a:lnTo>
                  <a:pt x="213" y="189"/>
                </a:lnTo>
                <a:lnTo>
                  <a:pt x="213" y="186"/>
                </a:lnTo>
                <a:lnTo>
                  <a:pt x="212" y="185"/>
                </a:lnTo>
                <a:lnTo>
                  <a:pt x="211" y="184"/>
                </a:lnTo>
                <a:lnTo>
                  <a:pt x="210" y="185"/>
                </a:lnTo>
                <a:lnTo>
                  <a:pt x="209" y="185"/>
                </a:lnTo>
                <a:lnTo>
                  <a:pt x="206" y="186"/>
                </a:lnTo>
                <a:lnTo>
                  <a:pt x="206" y="184"/>
                </a:lnTo>
                <a:lnTo>
                  <a:pt x="205" y="183"/>
                </a:lnTo>
                <a:lnTo>
                  <a:pt x="204" y="184"/>
                </a:lnTo>
                <a:lnTo>
                  <a:pt x="204" y="183"/>
                </a:lnTo>
                <a:lnTo>
                  <a:pt x="203" y="183"/>
                </a:lnTo>
                <a:lnTo>
                  <a:pt x="202" y="183"/>
                </a:lnTo>
                <a:lnTo>
                  <a:pt x="201" y="182"/>
                </a:lnTo>
                <a:lnTo>
                  <a:pt x="201" y="183"/>
                </a:lnTo>
                <a:lnTo>
                  <a:pt x="199" y="183"/>
                </a:lnTo>
                <a:lnTo>
                  <a:pt x="198" y="183"/>
                </a:lnTo>
                <a:lnTo>
                  <a:pt x="198" y="185"/>
                </a:lnTo>
                <a:lnTo>
                  <a:pt x="196" y="186"/>
                </a:lnTo>
                <a:lnTo>
                  <a:pt x="195" y="186"/>
                </a:lnTo>
                <a:lnTo>
                  <a:pt x="195" y="184"/>
                </a:lnTo>
                <a:lnTo>
                  <a:pt x="194" y="184"/>
                </a:lnTo>
                <a:lnTo>
                  <a:pt x="192" y="185"/>
                </a:lnTo>
                <a:lnTo>
                  <a:pt x="191" y="185"/>
                </a:lnTo>
                <a:lnTo>
                  <a:pt x="190" y="186"/>
                </a:lnTo>
                <a:lnTo>
                  <a:pt x="189" y="186"/>
                </a:lnTo>
                <a:lnTo>
                  <a:pt x="189" y="184"/>
                </a:lnTo>
                <a:lnTo>
                  <a:pt x="187" y="183"/>
                </a:lnTo>
                <a:lnTo>
                  <a:pt x="187" y="182"/>
                </a:lnTo>
                <a:lnTo>
                  <a:pt x="186" y="182"/>
                </a:lnTo>
                <a:lnTo>
                  <a:pt x="185" y="182"/>
                </a:lnTo>
                <a:lnTo>
                  <a:pt x="184" y="180"/>
                </a:lnTo>
                <a:lnTo>
                  <a:pt x="182" y="178"/>
                </a:lnTo>
                <a:lnTo>
                  <a:pt x="181" y="177"/>
                </a:lnTo>
                <a:lnTo>
                  <a:pt x="179" y="175"/>
                </a:lnTo>
                <a:lnTo>
                  <a:pt x="178" y="174"/>
                </a:lnTo>
                <a:lnTo>
                  <a:pt x="177" y="174"/>
                </a:lnTo>
                <a:lnTo>
                  <a:pt x="175" y="174"/>
                </a:lnTo>
                <a:lnTo>
                  <a:pt x="175" y="175"/>
                </a:lnTo>
                <a:lnTo>
                  <a:pt x="172" y="177"/>
                </a:lnTo>
                <a:lnTo>
                  <a:pt x="171" y="177"/>
                </a:lnTo>
                <a:lnTo>
                  <a:pt x="169" y="178"/>
                </a:lnTo>
                <a:lnTo>
                  <a:pt x="167" y="180"/>
                </a:lnTo>
                <a:lnTo>
                  <a:pt x="166" y="182"/>
                </a:lnTo>
                <a:lnTo>
                  <a:pt x="166" y="183"/>
                </a:lnTo>
                <a:lnTo>
                  <a:pt x="163" y="184"/>
                </a:lnTo>
                <a:lnTo>
                  <a:pt x="161" y="186"/>
                </a:lnTo>
                <a:lnTo>
                  <a:pt x="156" y="186"/>
                </a:lnTo>
                <a:lnTo>
                  <a:pt x="155" y="187"/>
                </a:lnTo>
                <a:lnTo>
                  <a:pt x="155" y="188"/>
                </a:lnTo>
                <a:lnTo>
                  <a:pt x="154" y="188"/>
                </a:lnTo>
                <a:lnTo>
                  <a:pt x="154" y="189"/>
                </a:lnTo>
                <a:lnTo>
                  <a:pt x="153" y="190"/>
                </a:lnTo>
                <a:lnTo>
                  <a:pt x="152" y="191"/>
                </a:lnTo>
                <a:lnTo>
                  <a:pt x="149" y="195"/>
                </a:lnTo>
                <a:lnTo>
                  <a:pt x="149" y="196"/>
                </a:lnTo>
                <a:lnTo>
                  <a:pt x="150" y="198"/>
                </a:lnTo>
                <a:lnTo>
                  <a:pt x="150" y="199"/>
                </a:lnTo>
                <a:lnTo>
                  <a:pt x="151" y="200"/>
                </a:lnTo>
                <a:lnTo>
                  <a:pt x="150" y="201"/>
                </a:lnTo>
                <a:lnTo>
                  <a:pt x="150" y="202"/>
                </a:lnTo>
                <a:lnTo>
                  <a:pt x="151" y="202"/>
                </a:lnTo>
                <a:lnTo>
                  <a:pt x="153" y="206"/>
                </a:lnTo>
                <a:lnTo>
                  <a:pt x="153" y="207"/>
                </a:lnTo>
                <a:lnTo>
                  <a:pt x="153" y="208"/>
                </a:lnTo>
                <a:lnTo>
                  <a:pt x="154" y="211"/>
                </a:lnTo>
                <a:lnTo>
                  <a:pt x="155" y="212"/>
                </a:lnTo>
                <a:lnTo>
                  <a:pt x="158" y="213"/>
                </a:lnTo>
                <a:lnTo>
                  <a:pt x="159" y="214"/>
                </a:lnTo>
                <a:lnTo>
                  <a:pt x="160" y="214"/>
                </a:lnTo>
                <a:lnTo>
                  <a:pt x="161" y="214"/>
                </a:lnTo>
                <a:lnTo>
                  <a:pt x="161" y="215"/>
                </a:lnTo>
                <a:lnTo>
                  <a:pt x="163" y="215"/>
                </a:lnTo>
                <a:lnTo>
                  <a:pt x="163" y="216"/>
                </a:lnTo>
                <a:lnTo>
                  <a:pt x="163" y="217"/>
                </a:lnTo>
                <a:lnTo>
                  <a:pt x="163" y="218"/>
                </a:lnTo>
                <a:lnTo>
                  <a:pt x="163" y="219"/>
                </a:lnTo>
                <a:lnTo>
                  <a:pt x="162" y="220"/>
                </a:lnTo>
                <a:lnTo>
                  <a:pt x="161" y="220"/>
                </a:lnTo>
                <a:lnTo>
                  <a:pt x="161" y="221"/>
                </a:lnTo>
                <a:lnTo>
                  <a:pt x="160" y="222"/>
                </a:lnTo>
                <a:lnTo>
                  <a:pt x="161" y="222"/>
                </a:lnTo>
                <a:lnTo>
                  <a:pt x="161" y="223"/>
                </a:lnTo>
                <a:lnTo>
                  <a:pt x="161" y="224"/>
                </a:lnTo>
                <a:lnTo>
                  <a:pt x="160" y="225"/>
                </a:lnTo>
                <a:lnTo>
                  <a:pt x="161" y="227"/>
                </a:lnTo>
                <a:lnTo>
                  <a:pt x="163" y="228"/>
                </a:lnTo>
                <a:lnTo>
                  <a:pt x="162" y="230"/>
                </a:lnTo>
                <a:lnTo>
                  <a:pt x="161" y="232"/>
                </a:lnTo>
                <a:lnTo>
                  <a:pt x="161" y="234"/>
                </a:lnTo>
                <a:lnTo>
                  <a:pt x="158" y="233"/>
                </a:lnTo>
                <a:lnTo>
                  <a:pt x="156" y="234"/>
                </a:lnTo>
                <a:lnTo>
                  <a:pt x="155" y="234"/>
                </a:lnTo>
                <a:lnTo>
                  <a:pt x="155" y="235"/>
                </a:lnTo>
                <a:lnTo>
                  <a:pt x="155" y="237"/>
                </a:lnTo>
                <a:lnTo>
                  <a:pt x="155" y="238"/>
                </a:lnTo>
                <a:lnTo>
                  <a:pt x="155" y="241"/>
                </a:lnTo>
                <a:lnTo>
                  <a:pt x="153" y="244"/>
                </a:lnTo>
                <a:lnTo>
                  <a:pt x="150" y="246"/>
                </a:lnTo>
                <a:lnTo>
                  <a:pt x="150" y="247"/>
                </a:lnTo>
                <a:lnTo>
                  <a:pt x="150" y="248"/>
                </a:lnTo>
                <a:lnTo>
                  <a:pt x="151" y="248"/>
                </a:lnTo>
                <a:lnTo>
                  <a:pt x="150" y="251"/>
                </a:lnTo>
                <a:lnTo>
                  <a:pt x="149" y="251"/>
                </a:lnTo>
                <a:lnTo>
                  <a:pt x="148" y="252"/>
                </a:lnTo>
                <a:lnTo>
                  <a:pt x="147" y="253"/>
                </a:lnTo>
                <a:lnTo>
                  <a:pt x="146" y="254"/>
                </a:lnTo>
                <a:lnTo>
                  <a:pt x="146" y="255"/>
                </a:lnTo>
                <a:lnTo>
                  <a:pt x="145" y="256"/>
                </a:lnTo>
                <a:lnTo>
                  <a:pt x="145" y="259"/>
                </a:lnTo>
                <a:lnTo>
                  <a:pt x="144" y="259"/>
                </a:lnTo>
                <a:lnTo>
                  <a:pt x="143" y="259"/>
                </a:lnTo>
                <a:lnTo>
                  <a:pt x="141" y="259"/>
                </a:lnTo>
                <a:lnTo>
                  <a:pt x="139" y="258"/>
                </a:lnTo>
                <a:lnTo>
                  <a:pt x="138" y="257"/>
                </a:lnTo>
                <a:lnTo>
                  <a:pt x="137" y="257"/>
                </a:lnTo>
                <a:lnTo>
                  <a:pt x="137" y="258"/>
                </a:lnTo>
                <a:lnTo>
                  <a:pt x="137" y="259"/>
                </a:lnTo>
                <a:lnTo>
                  <a:pt x="136" y="261"/>
                </a:lnTo>
                <a:lnTo>
                  <a:pt x="137" y="263"/>
                </a:lnTo>
                <a:lnTo>
                  <a:pt x="137" y="264"/>
                </a:lnTo>
                <a:lnTo>
                  <a:pt x="136" y="264"/>
                </a:lnTo>
                <a:lnTo>
                  <a:pt x="135" y="265"/>
                </a:lnTo>
                <a:lnTo>
                  <a:pt x="134" y="270"/>
                </a:lnTo>
                <a:lnTo>
                  <a:pt x="133" y="271"/>
                </a:lnTo>
                <a:lnTo>
                  <a:pt x="132" y="271"/>
                </a:lnTo>
                <a:lnTo>
                  <a:pt x="131" y="272"/>
                </a:lnTo>
                <a:lnTo>
                  <a:pt x="130" y="274"/>
                </a:lnTo>
                <a:lnTo>
                  <a:pt x="129" y="274"/>
                </a:lnTo>
                <a:lnTo>
                  <a:pt x="129" y="275"/>
                </a:lnTo>
                <a:lnTo>
                  <a:pt x="128" y="275"/>
                </a:lnTo>
                <a:lnTo>
                  <a:pt x="127" y="275"/>
                </a:lnTo>
                <a:lnTo>
                  <a:pt x="126" y="274"/>
                </a:lnTo>
                <a:lnTo>
                  <a:pt x="125" y="274"/>
                </a:lnTo>
                <a:lnTo>
                  <a:pt x="124" y="273"/>
                </a:lnTo>
                <a:lnTo>
                  <a:pt x="123" y="273"/>
                </a:lnTo>
                <a:lnTo>
                  <a:pt x="122" y="274"/>
                </a:lnTo>
                <a:lnTo>
                  <a:pt x="121" y="274"/>
                </a:lnTo>
                <a:lnTo>
                  <a:pt x="120" y="274"/>
                </a:lnTo>
                <a:lnTo>
                  <a:pt x="119" y="273"/>
                </a:lnTo>
                <a:lnTo>
                  <a:pt x="117" y="270"/>
                </a:lnTo>
                <a:lnTo>
                  <a:pt x="117" y="269"/>
                </a:lnTo>
                <a:lnTo>
                  <a:pt x="116" y="269"/>
                </a:lnTo>
                <a:lnTo>
                  <a:pt x="115" y="268"/>
                </a:lnTo>
                <a:lnTo>
                  <a:pt x="114" y="268"/>
                </a:lnTo>
                <a:lnTo>
                  <a:pt x="114" y="269"/>
                </a:lnTo>
                <a:lnTo>
                  <a:pt x="111" y="272"/>
                </a:lnTo>
                <a:lnTo>
                  <a:pt x="110" y="273"/>
                </a:lnTo>
                <a:lnTo>
                  <a:pt x="109" y="273"/>
                </a:lnTo>
                <a:lnTo>
                  <a:pt x="107" y="273"/>
                </a:lnTo>
                <a:lnTo>
                  <a:pt x="106" y="273"/>
                </a:lnTo>
                <a:lnTo>
                  <a:pt x="105" y="274"/>
                </a:lnTo>
                <a:lnTo>
                  <a:pt x="105" y="275"/>
                </a:lnTo>
                <a:lnTo>
                  <a:pt x="103" y="276"/>
                </a:lnTo>
                <a:lnTo>
                  <a:pt x="102" y="276"/>
                </a:lnTo>
                <a:lnTo>
                  <a:pt x="101" y="276"/>
                </a:lnTo>
                <a:lnTo>
                  <a:pt x="100" y="274"/>
                </a:lnTo>
                <a:lnTo>
                  <a:pt x="97" y="274"/>
                </a:lnTo>
                <a:lnTo>
                  <a:pt x="96" y="277"/>
                </a:lnTo>
                <a:lnTo>
                  <a:pt x="95" y="277"/>
                </a:lnTo>
                <a:lnTo>
                  <a:pt x="94" y="277"/>
                </a:lnTo>
                <a:lnTo>
                  <a:pt x="93" y="277"/>
                </a:lnTo>
                <a:lnTo>
                  <a:pt x="91" y="277"/>
                </a:lnTo>
                <a:lnTo>
                  <a:pt x="91" y="278"/>
                </a:lnTo>
                <a:lnTo>
                  <a:pt x="91" y="279"/>
                </a:lnTo>
                <a:lnTo>
                  <a:pt x="91" y="282"/>
                </a:lnTo>
                <a:lnTo>
                  <a:pt x="91" y="283"/>
                </a:lnTo>
                <a:lnTo>
                  <a:pt x="90" y="284"/>
                </a:lnTo>
                <a:lnTo>
                  <a:pt x="88" y="284"/>
                </a:lnTo>
                <a:lnTo>
                  <a:pt x="87" y="284"/>
                </a:lnTo>
                <a:lnTo>
                  <a:pt x="85" y="285"/>
                </a:lnTo>
                <a:lnTo>
                  <a:pt x="85" y="286"/>
                </a:lnTo>
                <a:lnTo>
                  <a:pt x="85" y="287"/>
                </a:lnTo>
                <a:lnTo>
                  <a:pt x="83" y="287"/>
                </a:lnTo>
                <a:lnTo>
                  <a:pt x="81" y="290"/>
                </a:lnTo>
                <a:lnTo>
                  <a:pt x="81" y="291"/>
                </a:lnTo>
                <a:lnTo>
                  <a:pt x="81" y="292"/>
                </a:lnTo>
                <a:lnTo>
                  <a:pt x="80" y="292"/>
                </a:lnTo>
                <a:lnTo>
                  <a:pt x="79" y="294"/>
                </a:lnTo>
                <a:lnTo>
                  <a:pt x="78" y="294"/>
                </a:lnTo>
                <a:lnTo>
                  <a:pt x="78" y="293"/>
                </a:lnTo>
                <a:lnTo>
                  <a:pt x="77" y="293"/>
                </a:lnTo>
                <a:lnTo>
                  <a:pt x="76" y="294"/>
                </a:lnTo>
                <a:lnTo>
                  <a:pt x="75" y="294"/>
                </a:lnTo>
                <a:lnTo>
                  <a:pt x="74" y="295"/>
                </a:lnTo>
                <a:lnTo>
                  <a:pt x="72" y="296"/>
                </a:lnTo>
                <a:lnTo>
                  <a:pt x="70" y="294"/>
                </a:lnTo>
                <a:lnTo>
                  <a:pt x="69" y="293"/>
                </a:lnTo>
                <a:lnTo>
                  <a:pt x="68" y="293"/>
                </a:lnTo>
                <a:lnTo>
                  <a:pt x="66" y="293"/>
                </a:lnTo>
                <a:lnTo>
                  <a:pt x="65" y="292"/>
                </a:lnTo>
                <a:lnTo>
                  <a:pt x="65" y="291"/>
                </a:lnTo>
                <a:lnTo>
                  <a:pt x="64" y="290"/>
                </a:lnTo>
                <a:lnTo>
                  <a:pt x="63" y="290"/>
                </a:lnTo>
                <a:lnTo>
                  <a:pt x="62" y="290"/>
                </a:lnTo>
                <a:lnTo>
                  <a:pt x="60" y="290"/>
                </a:lnTo>
                <a:lnTo>
                  <a:pt x="59" y="290"/>
                </a:lnTo>
                <a:lnTo>
                  <a:pt x="58" y="290"/>
                </a:lnTo>
                <a:lnTo>
                  <a:pt x="57" y="290"/>
                </a:lnTo>
                <a:lnTo>
                  <a:pt x="53" y="289"/>
                </a:lnTo>
                <a:lnTo>
                  <a:pt x="52" y="289"/>
                </a:lnTo>
                <a:lnTo>
                  <a:pt x="52" y="288"/>
                </a:lnTo>
                <a:lnTo>
                  <a:pt x="50" y="288"/>
                </a:lnTo>
                <a:lnTo>
                  <a:pt x="49" y="287"/>
                </a:lnTo>
                <a:lnTo>
                  <a:pt x="48" y="285"/>
                </a:lnTo>
                <a:lnTo>
                  <a:pt x="47" y="284"/>
                </a:lnTo>
                <a:lnTo>
                  <a:pt x="45" y="283"/>
                </a:lnTo>
                <a:lnTo>
                  <a:pt x="42" y="282"/>
                </a:lnTo>
                <a:lnTo>
                  <a:pt x="41" y="277"/>
                </a:lnTo>
                <a:lnTo>
                  <a:pt x="40" y="276"/>
                </a:lnTo>
                <a:lnTo>
                  <a:pt x="39" y="275"/>
                </a:lnTo>
                <a:lnTo>
                  <a:pt x="38" y="275"/>
                </a:lnTo>
                <a:lnTo>
                  <a:pt x="37" y="275"/>
                </a:lnTo>
                <a:lnTo>
                  <a:pt x="37" y="274"/>
                </a:lnTo>
                <a:lnTo>
                  <a:pt x="36" y="274"/>
                </a:lnTo>
                <a:lnTo>
                  <a:pt x="36" y="270"/>
                </a:lnTo>
                <a:lnTo>
                  <a:pt x="36" y="269"/>
                </a:lnTo>
                <a:lnTo>
                  <a:pt x="36" y="267"/>
                </a:lnTo>
                <a:lnTo>
                  <a:pt x="36" y="265"/>
                </a:lnTo>
                <a:lnTo>
                  <a:pt x="37" y="264"/>
                </a:lnTo>
                <a:lnTo>
                  <a:pt x="39" y="262"/>
                </a:lnTo>
                <a:lnTo>
                  <a:pt x="39" y="261"/>
                </a:lnTo>
                <a:lnTo>
                  <a:pt x="37" y="259"/>
                </a:lnTo>
                <a:lnTo>
                  <a:pt x="37" y="257"/>
                </a:lnTo>
                <a:lnTo>
                  <a:pt x="37" y="255"/>
                </a:lnTo>
                <a:lnTo>
                  <a:pt x="37" y="254"/>
                </a:lnTo>
                <a:lnTo>
                  <a:pt x="35" y="253"/>
                </a:lnTo>
                <a:lnTo>
                  <a:pt x="34" y="251"/>
                </a:lnTo>
                <a:lnTo>
                  <a:pt x="33" y="251"/>
                </a:lnTo>
                <a:lnTo>
                  <a:pt x="33" y="250"/>
                </a:lnTo>
                <a:lnTo>
                  <a:pt x="31" y="249"/>
                </a:lnTo>
                <a:lnTo>
                  <a:pt x="31" y="248"/>
                </a:lnTo>
                <a:lnTo>
                  <a:pt x="31" y="246"/>
                </a:lnTo>
                <a:lnTo>
                  <a:pt x="30" y="245"/>
                </a:lnTo>
                <a:lnTo>
                  <a:pt x="28" y="244"/>
                </a:lnTo>
                <a:lnTo>
                  <a:pt x="28" y="243"/>
                </a:lnTo>
                <a:lnTo>
                  <a:pt x="27" y="241"/>
                </a:lnTo>
                <a:lnTo>
                  <a:pt x="28" y="240"/>
                </a:lnTo>
                <a:lnTo>
                  <a:pt x="28" y="238"/>
                </a:lnTo>
                <a:lnTo>
                  <a:pt x="26" y="237"/>
                </a:lnTo>
                <a:lnTo>
                  <a:pt x="25" y="236"/>
                </a:lnTo>
                <a:lnTo>
                  <a:pt x="22" y="238"/>
                </a:lnTo>
                <a:lnTo>
                  <a:pt x="20" y="238"/>
                </a:lnTo>
                <a:lnTo>
                  <a:pt x="19" y="239"/>
                </a:lnTo>
                <a:lnTo>
                  <a:pt x="17" y="240"/>
                </a:lnTo>
                <a:lnTo>
                  <a:pt x="16" y="239"/>
                </a:lnTo>
                <a:lnTo>
                  <a:pt x="16" y="240"/>
                </a:lnTo>
                <a:lnTo>
                  <a:pt x="15" y="241"/>
                </a:lnTo>
                <a:lnTo>
                  <a:pt x="16" y="241"/>
                </a:lnTo>
                <a:lnTo>
                  <a:pt x="16" y="243"/>
                </a:lnTo>
                <a:lnTo>
                  <a:pt x="16" y="245"/>
                </a:lnTo>
                <a:lnTo>
                  <a:pt x="15" y="246"/>
                </a:lnTo>
                <a:lnTo>
                  <a:pt x="11" y="248"/>
                </a:lnTo>
                <a:lnTo>
                  <a:pt x="7" y="247"/>
                </a:lnTo>
                <a:lnTo>
                  <a:pt x="5" y="245"/>
                </a:lnTo>
                <a:lnTo>
                  <a:pt x="2" y="246"/>
                </a:lnTo>
                <a:lnTo>
                  <a:pt x="0" y="24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1" name="Freeform 264"/>
          <p:cNvSpPr>
            <a:spLocks/>
          </p:cNvSpPr>
          <p:nvPr/>
        </p:nvSpPr>
        <p:spPr bwMode="auto">
          <a:xfrm>
            <a:off x="7335838" y="2459038"/>
            <a:ext cx="471487" cy="588962"/>
          </a:xfrm>
          <a:custGeom>
            <a:avLst/>
            <a:gdLst>
              <a:gd name="T0" fmla="*/ 2147483647 w 297"/>
              <a:gd name="T1" fmla="*/ 2147483647 h 371"/>
              <a:gd name="T2" fmla="*/ 2147483647 w 297"/>
              <a:gd name="T3" fmla="*/ 2147483647 h 371"/>
              <a:gd name="T4" fmla="*/ 2147483647 w 297"/>
              <a:gd name="T5" fmla="*/ 2147483647 h 371"/>
              <a:gd name="T6" fmla="*/ 2147483647 w 297"/>
              <a:gd name="T7" fmla="*/ 2147483647 h 371"/>
              <a:gd name="T8" fmla="*/ 2147483647 w 297"/>
              <a:gd name="T9" fmla="*/ 2147483647 h 371"/>
              <a:gd name="T10" fmla="*/ 2147483647 w 297"/>
              <a:gd name="T11" fmla="*/ 2147483647 h 371"/>
              <a:gd name="T12" fmla="*/ 2147483647 w 297"/>
              <a:gd name="T13" fmla="*/ 2147483647 h 371"/>
              <a:gd name="T14" fmla="*/ 2147483647 w 297"/>
              <a:gd name="T15" fmla="*/ 2147483647 h 371"/>
              <a:gd name="T16" fmla="*/ 2147483647 w 297"/>
              <a:gd name="T17" fmla="*/ 2147483647 h 371"/>
              <a:gd name="T18" fmla="*/ 2147483647 w 297"/>
              <a:gd name="T19" fmla="*/ 2147483647 h 371"/>
              <a:gd name="T20" fmla="*/ 2147483647 w 297"/>
              <a:gd name="T21" fmla="*/ 2147483647 h 371"/>
              <a:gd name="T22" fmla="*/ 2147483647 w 297"/>
              <a:gd name="T23" fmla="*/ 2147483647 h 371"/>
              <a:gd name="T24" fmla="*/ 2147483647 w 297"/>
              <a:gd name="T25" fmla="*/ 2147483647 h 371"/>
              <a:gd name="T26" fmla="*/ 2147483647 w 297"/>
              <a:gd name="T27" fmla="*/ 2147483647 h 371"/>
              <a:gd name="T28" fmla="*/ 2147483647 w 297"/>
              <a:gd name="T29" fmla="*/ 2147483647 h 371"/>
              <a:gd name="T30" fmla="*/ 2147483647 w 297"/>
              <a:gd name="T31" fmla="*/ 2147483647 h 371"/>
              <a:gd name="T32" fmla="*/ 2147483647 w 297"/>
              <a:gd name="T33" fmla="*/ 2147483647 h 371"/>
              <a:gd name="T34" fmla="*/ 2147483647 w 297"/>
              <a:gd name="T35" fmla="*/ 2147483647 h 371"/>
              <a:gd name="T36" fmla="*/ 2147483647 w 297"/>
              <a:gd name="T37" fmla="*/ 2147483647 h 371"/>
              <a:gd name="T38" fmla="*/ 2147483647 w 297"/>
              <a:gd name="T39" fmla="*/ 2147483647 h 371"/>
              <a:gd name="T40" fmla="*/ 2147483647 w 297"/>
              <a:gd name="T41" fmla="*/ 2147483647 h 371"/>
              <a:gd name="T42" fmla="*/ 2147483647 w 297"/>
              <a:gd name="T43" fmla="*/ 2147483647 h 371"/>
              <a:gd name="T44" fmla="*/ 2147483647 w 297"/>
              <a:gd name="T45" fmla="*/ 2147483647 h 371"/>
              <a:gd name="T46" fmla="*/ 2147483647 w 297"/>
              <a:gd name="T47" fmla="*/ 2147483647 h 371"/>
              <a:gd name="T48" fmla="*/ 2147483647 w 297"/>
              <a:gd name="T49" fmla="*/ 2147483647 h 371"/>
              <a:gd name="T50" fmla="*/ 2147483647 w 297"/>
              <a:gd name="T51" fmla="*/ 2147483647 h 371"/>
              <a:gd name="T52" fmla="*/ 2147483647 w 297"/>
              <a:gd name="T53" fmla="*/ 2147483647 h 371"/>
              <a:gd name="T54" fmla="*/ 2147483647 w 297"/>
              <a:gd name="T55" fmla="*/ 2147483647 h 371"/>
              <a:gd name="T56" fmla="*/ 2147483647 w 297"/>
              <a:gd name="T57" fmla="*/ 2147483647 h 371"/>
              <a:gd name="T58" fmla="*/ 2147483647 w 297"/>
              <a:gd name="T59" fmla="*/ 2147483647 h 371"/>
              <a:gd name="T60" fmla="*/ 2147483647 w 297"/>
              <a:gd name="T61" fmla="*/ 2147483647 h 371"/>
              <a:gd name="T62" fmla="*/ 2147483647 w 297"/>
              <a:gd name="T63" fmla="*/ 2147483647 h 371"/>
              <a:gd name="T64" fmla="*/ 2147483647 w 297"/>
              <a:gd name="T65" fmla="*/ 2147483647 h 371"/>
              <a:gd name="T66" fmla="*/ 2147483647 w 297"/>
              <a:gd name="T67" fmla="*/ 2147483647 h 371"/>
              <a:gd name="T68" fmla="*/ 2147483647 w 297"/>
              <a:gd name="T69" fmla="*/ 2147483647 h 371"/>
              <a:gd name="T70" fmla="*/ 2147483647 w 297"/>
              <a:gd name="T71" fmla="*/ 2147483647 h 371"/>
              <a:gd name="T72" fmla="*/ 2147483647 w 297"/>
              <a:gd name="T73" fmla="*/ 2147483647 h 371"/>
              <a:gd name="T74" fmla="*/ 2147483647 w 297"/>
              <a:gd name="T75" fmla="*/ 2147483647 h 371"/>
              <a:gd name="T76" fmla="*/ 2147483647 w 297"/>
              <a:gd name="T77" fmla="*/ 2147483647 h 371"/>
              <a:gd name="T78" fmla="*/ 2147483647 w 297"/>
              <a:gd name="T79" fmla="*/ 2147483647 h 371"/>
              <a:gd name="T80" fmla="*/ 2147483647 w 297"/>
              <a:gd name="T81" fmla="*/ 2147483647 h 371"/>
              <a:gd name="T82" fmla="*/ 2147483647 w 297"/>
              <a:gd name="T83" fmla="*/ 2147483647 h 371"/>
              <a:gd name="T84" fmla="*/ 2147483647 w 297"/>
              <a:gd name="T85" fmla="*/ 2147483647 h 371"/>
              <a:gd name="T86" fmla="*/ 2147483647 w 297"/>
              <a:gd name="T87" fmla="*/ 2147483647 h 371"/>
              <a:gd name="T88" fmla="*/ 2147483647 w 297"/>
              <a:gd name="T89" fmla="*/ 2147483647 h 371"/>
              <a:gd name="T90" fmla="*/ 2147483647 w 297"/>
              <a:gd name="T91" fmla="*/ 2147483647 h 371"/>
              <a:gd name="T92" fmla="*/ 2147483647 w 297"/>
              <a:gd name="T93" fmla="*/ 2147483647 h 371"/>
              <a:gd name="T94" fmla="*/ 2147483647 w 297"/>
              <a:gd name="T95" fmla="*/ 2147483647 h 371"/>
              <a:gd name="T96" fmla="*/ 2147483647 w 297"/>
              <a:gd name="T97" fmla="*/ 2147483647 h 371"/>
              <a:gd name="T98" fmla="*/ 2147483647 w 297"/>
              <a:gd name="T99" fmla="*/ 2147483647 h 371"/>
              <a:gd name="T100" fmla="*/ 2147483647 w 297"/>
              <a:gd name="T101" fmla="*/ 2147483647 h 371"/>
              <a:gd name="T102" fmla="*/ 2147483647 w 297"/>
              <a:gd name="T103" fmla="*/ 2147483647 h 371"/>
              <a:gd name="T104" fmla="*/ 2147483647 w 297"/>
              <a:gd name="T105" fmla="*/ 2147483647 h 371"/>
              <a:gd name="T106" fmla="*/ 2147483647 w 297"/>
              <a:gd name="T107" fmla="*/ 2147483647 h 371"/>
              <a:gd name="T108" fmla="*/ 2147483647 w 297"/>
              <a:gd name="T109" fmla="*/ 2147483647 h 371"/>
              <a:gd name="T110" fmla="*/ 2147483647 w 297"/>
              <a:gd name="T111" fmla="*/ 2147483647 h 371"/>
              <a:gd name="T112" fmla="*/ 2147483647 w 297"/>
              <a:gd name="T113" fmla="*/ 2147483647 h 371"/>
              <a:gd name="T114" fmla="*/ 2147483647 w 297"/>
              <a:gd name="T115" fmla="*/ 2147483647 h 371"/>
              <a:gd name="T116" fmla="*/ 2147483647 w 297"/>
              <a:gd name="T117" fmla="*/ 2147483647 h 371"/>
              <a:gd name="T118" fmla="*/ 2147483647 w 297"/>
              <a:gd name="T119" fmla="*/ 2147483647 h 371"/>
              <a:gd name="T120" fmla="*/ 2147483647 w 297"/>
              <a:gd name="T121" fmla="*/ 2147483647 h 371"/>
              <a:gd name="T122" fmla="*/ 2147483647 w 297"/>
              <a:gd name="T123" fmla="*/ 2147483647 h 371"/>
              <a:gd name="T124" fmla="*/ 2147483647 w 297"/>
              <a:gd name="T125" fmla="*/ 2147483647 h 37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7"/>
              <a:gd name="T190" fmla="*/ 0 h 371"/>
              <a:gd name="T191" fmla="*/ 297 w 297"/>
              <a:gd name="T192" fmla="*/ 371 h 37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7" h="371">
                <a:moveTo>
                  <a:pt x="0" y="42"/>
                </a:moveTo>
                <a:lnTo>
                  <a:pt x="0" y="41"/>
                </a:lnTo>
                <a:lnTo>
                  <a:pt x="2" y="40"/>
                </a:lnTo>
                <a:lnTo>
                  <a:pt x="3" y="37"/>
                </a:lnTo>
                <a:lnTo>
                  <a:pt x="7" y="29"/>
                </a:lnTo>
                <a:lnTo>
                  <a:pt x="7" y="28"/>
                </a:lnTo>
                <a:lnTo>
                  <a:pt x="7" y="27"/>
                </a:lnTo>
                <a:lnTo>
                  <a:pt x="9" y="25"/>
                </a:lnTo>
                <a:lnTo>
                  <a:pt x="10" y="24"/>
                </a:lnTo>
                <a:lnTo>
                  <a:pt x="11" y="24"/>
                </a:lnTo>
                <a:lnTo>
                  <a:pt x="11" y="23"/>
                </a:lnTo>
                <a:lnTo>
                  <a:pt x="12" y="23"/>
                </a:lnTo>
                <a:lnTo>
                  <a:pt x="12" y="21"/>
                </a:lnTo>
                <a:lnTo>
                  <a:pt x="12" y="20"/>
                </a:lnTo>
                <a:lnTo>
                  <a:pt x="12" y="19"/>
                </a:lnTo>
                <a:lnTo>
                  <a:pt x="12" y="18"/>
                </a:lnTo>
                <a:lnTo>
                  <a:pt x="12" y="17"/>
                </a:lnTo>
                <a:lnTo>
                  <a:pt x="11" y="15"/>
                </a:lnTo>
                <a:lnTo>
                  <a:pt x="11" y="14"/>
                </a:lnTo>
                <a:lnTo>
                  <a:pt x="10" y="14"/>
                </a:lnTo>
                <a:lnTo>
                  <a:pt x="9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10" y="8"/>
                </a:lnTo>
                <a:lnTo>
                  <a:pt x="11" y="8"/>
                </a:lnTo>
                <a:lnTo>
                  <a:pt x="12" y="7"/>
                </a:lnTo>
                <a:lnTo>
                  <a:pt x="14" y="8"/>
                </a:lnTo>
                <a:lnTo>
                  <a:pt x="17" y="8"/>
                </a:lnTo>
                <a:lnTo>
                  <a:pt x="18" y="7"/>
                </a:lnTo>
                <a:lnTo>
                  <a:pt x="22" y="8"/>
                </a:lnTo>
                <a:lnTo>
                  <a:pt x="23" y="9"/>
                </a:lnTo>
                <a:lnTo>
                  <a:pt x="23" y="8"/>
                </a:lnTo>
                <a:lnTo>
                  <a:pt x="24" y="8"/>
                </a:lnTo>
                <a:lnTo>
                  <a:pt x="26" y="8"/>
                </a:lnTo>
                <a:lnTo>
                  <a:pt x="29" y="8"/>
                </a:lnTo>
                <a:lnTo>
                  <a:pt x="31" y="7"/>
                </a:lnTo>
                <a:lnTo>
                  <a:pt x="33" y="7"/>
                </a:lnTo>
                <a:lnTo>
                  <a:pt x="36" y="7"/>
                </a:lnTo>
                <a:lnTo>
                  <a:pt x="37" y="7"/>
                </a:lnTo>
                <a:lnTo>
                  <a:pt x="37" y="6"/>
                </a:lnTo>
                <a:lnTo>
                  <a:pt x="38" y="6"/>
                </a:lnTo>
                <a:lnTo>
                  <a:pt x="39" y="6"/>
                </a:lnTo>
                <a:lnTo>
                  <a:pt x="40" y="6"/>
                </a:lnTo>
                <a:lnTo>
                  <a:pt x="40" y="5"/>
                </a:lnTo>
                <a:lnTo>
                  <a:pt x="41" y="6"/>
                </a:lnTo>
                <a:lnTo>
                  <a:pt x="41" y="7"/>
                </a:lnTo>
                <a:lnTo>
                  <a:pt x="42" y="7"/>
                </a:lnTo>
                <a:lnTo>
                  <a:pt x="44" y="7"/>
                </a:lnTo>
                <a:lnTo>
                  <a:pt x="45" y="7"/>
                </a:lnTo>
                <a:lnTo>
                  <a:pt x="46" y="5"/>
                </a:lnTo>
                <a:lnTo>
                  <a:pt x="47" y="5"/>
                </a:lnTo>
                <a:lnTo>
                  <a:pt x="49" y="5"/>
                </a:lnTo>
                <a:lnTo>
                  <a:pt x="52" y="5"/>
                </a:lnTo>
                <a:lnTo>
                  <a:pt x="53" y="4"/>
                </a:lnTo>
                <a:lnTo>
                  <a:pt x="55" y="5"/>
                </a:lnTo>
                <a:lnTo>
                  <a:pt x="59" y="4"/>
                </a:lnTo>
                <a:lnTo>
                  <a:pt x="61" y="4"/>
                </a:lnTo>
                <a:lnTo>
                  <a:pt x="64" y="3"/>
                </a:lnTo>
                <a:lnTo>
                  <a:pt x="64" y="1"/>
                </a:lnTo>
                <a:lnTo>
                  <a:pt x="66" y="0"/>
                </a:lnTo>
                <a:lnTo>
                  <a:pt x="69" y="1"/>
                </a:lnTo>
                <a:lnTo>
                  <a:pt x="70" y="2"/>
                </a:lnTo>
                <a:lnTo>
                  <a:pt x="73" y="2"/>
                </a:lnTo>
                <a:lnTo>
                  <a:pt x="75" y="2"/>
                </a:lnTo>
                <a:lnTo>
                  <a:pt x="78" y="1"/>
                </a:lnTo>
                <a:lnTo>
                  <a:pt x="81" y="2"/>
                </a:lnTo>
                <a:lnTo>
                  <a:pt x="83" y="2"/>
                </a:lnTo>
                <a:lnTo>
                  <a:pt x="86" y="2"/>
                </a:lnTo>
                <a:lnTo>
                  <a:pt x="88" y="2"/>
                </a:lnTo>
                <a:lnTo>
                  <a:pt x="90" y="4"/>
                </a:lnTo>
                <a:lnTo>
                  <a:pt x="91" y="4"/>
                </a:lnTo>
                <a:lnTo>
                  <a:pt x="92" y="4"/>
                </a:lnTo>
                <a:lnTo>
                  <a:pt x="92" y="3"/>
                </a:lnTo>
                <a:lnTo>
                  <a:pt x="95" y="4"/>
                </a:lnTo>
                <a:lnTo>
                  <a:pt x="96" y="4"/>
                </a:lnTo>
                <a:lnTo>
                  <a:pt x="97" y="4"/>
                </a:lnTo>
                <a:lnTo>
                  <a:pt x="98" y="4"/>
                </a:lnTo>
                <a:lnTo>
                  <a:pt x="99" y="4"/>
                </a:lnTo>
                <a:lnTo>
                  <a:pt x="100" y="4"/>
                </a:lnTo>
                <a:lnTo>
                  <a:pt x="99" y="4"/>
                </a:lnTo>
                <a:lnTo>
                  <a:pt x="102" y="5"/>
                </a:lnTo>
                <a:lnTo>
                  <a:pt x="103" y="5"/>
                </a:lnTo>
                <a:lnTo>
                  <a:pt x="102" y="4"/>
                </a:lnTo>
                <a:lnTo>
                  <a:pt x="101" y="4"/>
                </a:lnTo>
                <a:lnTo>
                  <a:pt x="102" y="4"/>
                </a:lnTo>
                <a:lnTo>
                  <a:pt x="104" y="6"/>
                </a:lnTo>
                <a:lnTo>
                  <a:pt x="104" y="5"/>
                </a:lnTo>
                <a:lnTo>
                  <a:pt x="105" y="6"/>
                </a:lnTo>
                <a:lnTo>
                  <a:pt x="106" y="7"/>
                </a:lnTo>
                <a:lnTo>
                  <a:pt x="107" y="7"/>
                </a:lnTo>
                <a:lnTo>
                  <a:pt x="108" y="7"/>
                </a:lnTo>
                <a:lnTo>
                  <a:pt x="109" y="7"/>
                </a:lnTo>
                <a:lnTo>
                  <a:pt x="110" y="7"/>
                </a:lnTo>
                <a:lnTo>
                  <a:pt x="111" y="9"/>
                </a:lnTo>
                <a:lnTo>
                  <a:pt x="113" y="11"/>
                </a:lnTo>
                <a:lnTo>
                  <a:pt x="114" y="11"/>
                </a:lnTo>
                <a:lnTo>
                  <a:pt x="116" y="12"/>
                </a:lnTo>
                <a:lnTo>
                  <a:pt x="117" y="13"/>
                </a:lnTo>
                <a:lnTo>
                  <a:pt x="120" y="15"/>
                </a:lnTo>
                <a:lnTo>
                  <a:pt x="122" y="16"/>
                </a:lnTo>
                <a:lnTo>
                  <a:pt x="124" y="16"/>
                </a:lnTo>
                <a:lnTo>
                  <a:pt x="125" y="16"/>
                </a:lnTo>
                <a:lnTo>
                  <a:pt x="125" y="17"/>
                </a:lnTo>
                <a:lnTo>
                  <a:pt x="126" y="17"/>
                </a:lnTo>
                <a:lnTo>
                  <a:pt x="127" y="17"/>
                </a:lnTo>
                <a:lnTo>
                  <a:pt x="128" y="18"/>
                </a:lnTo>
                <a:lnTo>
                  <a:pt x="129" y="19"/>
                </a:lnTo>
                <a:lnTo>
                  <a:pt x="130" y="20"/>
                </a:lnTo>
                <a:lnTo>
                  <a:pt x="130" y="21"/>
                </a:lnTo>
                <a:lnTo>
                  <a:pt x="132" y="21"/>
                </a:lnTo>
                <a:lnTo>
                  <a:pt x="133" y="22"/>
                </a:lnTo>
                <a:lnTo>
                  <a:pt x="136" y="24"/>
                </a:lnTo>
                <a:lnTo>
                  <a:pt x="138" y="24"/>
                </a:lnTo>
                <a:lnTo>
                  <a:pt x="139" y="27"/>
                </a:lnTo>
                <a:lnTo>
                  <a:pt x="142" y="27"/>
                </a:lnTo>
                <a:lnTo>
                  <a:pt x="144" y="29"/>
                </a:lnTo>
                <a:lnTo>
                  <a:pt x="145" y="30"/>
                </a:lnTo>
                <a:lnTo>
                  <a:pt x="147" y="29"/>
                </a:lnTo>
                <a:lnTo>
                  <a:pt x="148" y="29"/>
                </a:lnTo>
                <a:lnTo>
                  <a:pt x="149" y="30"/>
                </a:lnTo>
                <a:lnTo>
                  <a:pt x="150" y="31"/>
                </a:lnTo>
                <a:lnTo>
                  <a:pt x="151" y="31"/>
                </a:lnTo>
                <a:lnTo>
                  <a:pt x="151" y="32"/>
                </a:lnTo>
                <a:lnTo>
                  <a:pt x="153" y="32"/>
                </a:lnTo>
                <a:lnTo>
                  <a:pt x="154" y="32"/>
                </a:lnTo>
                <a:lnTo>
                  <a:pt x="155" y="33"/>
                </a:lnTo>
                <a:lnTo>
                  <a:pt x="156" y="33"/>
                </a:lnTo>
                <a:lnTo>
                  <a:pt x="159" y="37"/>
                </a:lnTo>
                <a:lnTo>
                  <a:pt x="160" y="40"/>
                </a:lnTo>
                <a:lnTo>
                  <a:pt x="161" y="40"/>
                </a:lnTo>
                <a:lnTo>
                  <a:pt x="162" y="41"/>
                </a:lnTo>
                <a:lnTo>
                  <a:pt x="163" y="41"/>
                </a:lnTo>
                <a:lnTo>
                  <a:pt x="164" y="41"/>
                </a:lnTo>
                <a:lnTo>
                  <a:pt x="165" y="41"/>
                </a:lnTo>
                <a:lnTo>
                  <a:pt x="165" y="43"/>
                </a:lnTo>
                <a:lnTo>
                  <a:pt x="167" y="45"/>
                </a:lnTo>
                <a:lnTo>
                  <a:pt x="168" y="46"/>
                </a:lnTo>
                <a:lnTo>
                  <a:pt x="170" y="46"/>
                </a:lnTo>
                <a:lnTo>
                  <a:pt x="171" y="46"/>
                </a:lnTo>
                <a:lnTo>
                  <a:pt x="172" y="45"/>
                </a:lnTo>
                <a:lnTo>
                  <a:pt x="173" y="45"/>
                </a:lnTo>
                <a:lnTo>
                  <a:pt x="175" y="46"/>
                </a:lnTo>
                <a:lnTo>
                  <a:pt x="176" y="49"/>
                </a:lnTo>
                <a:lnTo>
                  <a:pt x="177" y="49"/>
                </a:lnTo>
                <a:lnTo>
                  <a:pt x="177" y="50"/>
                </a:lnTo>
                <a:lnTo>
                  <a:pt x="178" y="52"/>
                </a:lnTo>
                <a:lnTo>
                  <a:pt x="179" y="53"/>
                </a:lnTo>
                <a:lnTo>
                  <a:pt x="180" y="53"/>
                </a:lnTo>
                <a:lnTo>
                  <a:pt x="182" y="54"/>
                </a:lnTo>
                <a:lnTo>
                  <a:pt x="183" y="56"/>
                </a:lnTo>
                <a:lnTo>
                  <a:pt x="184" y="56"/>
                </a:lnTo>
                <a:lnTo>
                  <a:pt x="185" y="56"/>
                </a:lnTo>
                <a:lnTo>
                  <a:pt x="186" y="56"/>
                </a:lnTo>
                <a:lnTo>
                  <a:pt x="188" y="59"/>
                </a:lnTo>
                <a:lnTo>
                  <a:pt x="189" y="60"/>
                </a:lnTo>
                <a:lnTo>
                  <a:pt x="191" y="61"/>
                </a:lnTo>
                <a:lnTo>
                  <a:pt x="191" y="62"/>
                </a:lnTo>
                <a:lnTo>
                  <a:pt x="194" y="62"/>
                </a:lnTo>
                <a:lnTo>
                  <a:pt x="196" y="66"/>
                </a:lnTo>
                <a:lnTo>
                  <a:pt x="197" y="66"/>
                </a:lnTo>
                <a:lnTo>
                  <a:pt x="198" y="66"/>
                </a:lnTo>
                <a:lnTo>
                  <a:pt x="200" y="66"/>
                </a:lnTo>
                <a:lnTo>
                  <a:pt x="201" y="67"/>
                </a:lnTo>
                <a:lnTo>
                  <a:pt x="202" y="66"/>
                </a:lnTo>
                <a:lnTo>
                  <a:pt x="203" y="67"/>
                </a:lnTo>
                <a:lnTo>
                  <a:pt x="204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69"/>
                </a:lnTo>
                <a:lnTo>
                  <a:pt x="207" y="69"/>
                </a:lnTo>
                <a:lnTo>
                  <a:pt x="208" y="69"/>
                </a:lnTo>
                <a:lnTo>
                  <a:pt x="210" y="69"/>
                </a:lnTo>
                <a:lnTo>
                  <a:pt x="210" y="68"/>
                </a:lnTo>
                <a:lnTo>
                  <a:pt x="210" y="67"/>
                </a:lnTo>
                <a:lnTo>
                  <a:pt x="211" y="68"/>
                </a:lnTo>
                <a:lnTo>
                  <a:pt x="213" y="72"/>
                </a:lnTo>
                <a:lnTo>
                  <a:pt x="213" y="73"/>
                </a:lnTo>
                <a:lnTo>
                  <a:pt x="215" y="76"/>
                </a:lnTo>
                <a:lnTo>
                  <a:pt x="217" y="81"/>
                </a:lnTo>
                <a:lnTo>
                  <a:pt x="219" y="82"/>
                </a:lnTo>
                <a:lnTo>
                  <a:pt x="221" y="84"/>
                </a:lnTo>
                <a:lnTo>
                  <a:pt x="222" y="85"/>
                </a:lnTo>
                <a:lnTo>
                  <a:pt x="223" y="85"/>
                </a:lnTo>
                <a:lnTo>
                  <a:pt x="222" y="85"/>
                </a:lnTo>
                <a:lnTo>
                  <a:pt x="223" y="85"/>
                </a:lnTo>
                <a:lnTo>
                  <a:pt x="224" y="85"/>
                </a:lnTo>
                <a:lnTo>
                  <a:pt x="226" y="87"/>
                </a:lnTo>
                <a:lnTo>
                  <a:pt x="227" y="89"/>
                </a:lnTo>
                <a:lnTo>
                  <a:pt x="228" y="89"/>
                </a:lnTo>
                <a:lnTo>
                  <a:pt x="228" y="90"/>
                </a:lnTo>
                <a:lnTo>
                  <a:pt x="229" y="92"/>
                </a:lnTo>
                <a:lnTo>
                  <a:pt x="230" y="92"/>
                </a:lnTo>
                <a:lnTo>
                  <a:pt x="231" y="93"/>
                </a:lnTo>
                <a:lnTo>
                  <a:pt x="233" y="96"/>
                </a:lnTo>
                <a:lnTo>
                  <a:pt x="233" y="97"/>
                </a:lnTo>
                <a:lnTo>
                  <a:pt x="235" y="100"/>
                </a:lnTo>
                <a:lnTo>
                  <a:pt x="237" y="101"/>
                </a:lnTo>
                <a:lnTo>
                  <a:pt x="240" y="104"/>
                </a:lnTo>
                <a:lnTo>
                  <a:pt x="240" y="105"/>
                </a:lnTo>
                <a:lnTo>
                  <a:pt x="241" y="105"/>
                </a:lnTo>
                <a:lnTo>
                  <a:pt x="243" y="107"/>
                </a:lnTo>
                <a:lnTo>
                  <a:pt x="244" y="108"/>
                </a:lnTo>
                <a:lnTo>
                  <a:pt x="245" y="108"/>
                </a:lnTo>
                <a:lnTo>
                  <a:pt x="246" y="111"/>
                </a:lnTo>
                <a:lnTo>
                  <a:pt x="249" y="114"/>
                </a:lnTo>
                <a:lnTo>
                  <a:pt x="252" y="115"/>
                </a:lnTo>
                <a:lnTo>
                  <a:pt x="255" y="117"/>
                </a:lnTo>
                <a:lnTo>
                  <a:pt x="257" y="118"/>
                </a:lnTo>
                <a:lnTo>
                  <a:pt x="258" y="118"/>
                </a:lnTo>
                <a:lnTo>
                  <a:pt x="259" y="118"/>
                </a:lnTo>
                <a:lnTo>
                  <a:pt x="260" y="119"/>
                </a:lnTo>
                <a:lnTo>
                  <a:pt x="260" y="118"/>
                </a:lnTo>
                <a:lnTo>
                  <a:pt x="260" y="120"/>
                </a:lnTo>
                <a:lnTo>
                  <a:pt x="260" y="121"/>
                </a:lnTo>
                <a:lnTo>
                  <a:pt x="261" y="121"/>
                </a:lnTo>
                <a:lnTo>
                  <a:pt x="262" y="124"/>
                </a:lnTo>
                <a:lnTo>
                  <a:pt x="263" y="125"/>
                </a:lnTo>
                <a:lnTo>
                  <a:pt x="264" y="127"/>
                </a:lnTo>
                <a:lnTo>
                  <a:pt x="265" y="127"/>
                </a:lnTo>
                <a:lnTo>
                  <a:pt x="266" y="128"/>
                </a:lnTo>
                <a:lnTo>
                  <a:pt x="267" y="130"/>
                </a:lnTo>
                <a:lnTo>
                  <a:pt x="268" y="131"/>
                </a:lnTo>
                <a:lnTo>
                  <a:pt x="269" y="132"/>
                </a:lnTo>
                <a:lnTo>
                  <a:pt x="272" y="135"/>
                </a:lnTo>
                <a:lnTo>
                  <a:pt x="275" y="136"/>
                </a:lnTo>
                <a:lnTo>
                  <a:pt x="276" y="137"/>
                </a:lnTo>
                <a:lnTo>
                  <a:pt x="278" y="136"/>
                </a:lnTo>
                <a:lnTo>
                  <a:pt x="279" y="135"/>
                </a:lnTo>
                <a:lnTo>
                  <a:pt x="280" y="135"/>
                </a:lnTo>
                <a:lnTo>
                  <a:pt x="281" y="137"/>
                </a:lnTo>
                <a:lnTo>
                  <a:pt x="282" y="137"/>
                </a:lnTo>
                <a:lnTo>
                  <a:pt x="286" y="138"/>
                </a:lnTo>
                <a:lnTo>
                  <a:pt x="288" y="139"/>
                </a:lnTo>
                <a:lnTo>
                  <a:pt x="289" y="140"/>
                </a:lnTo>
                <a:lnTo>
                  <a:pt x="290" y="140"/>
                </a:lnTo>
                <a:lnTo>
                  <a:pt x="292" y="140"/>
                </a:lnTo>
                <a:lnTo>
                  <a:pt x="293" y="142"/>
                </a:lnTo>
                <a:lnTo>
                  <a:pt x="295" y="143"/>
                </a:lnTo>
                <a:lnTo>
                  <a:pt x="295" y="144"/>
                </a:lnTo>
                <a:lnTo>
                  <a:pt x="296" y="147"/>
                </a:lnTo>
                <a:lnTo>
                  <a:pt x="297" y="150"/>
                </a:lnTo>
                <a:lnTo>
                  <a:pt x="289" y="152"/>
                </a:lnTo>
                <a:lnTo>
                  <a:pt x="283" y="153"/>
                </a:lnTo>
                <a:lnTo>
                  <a:pt x="281" y="154"/>
                </a:lnTo>
                <a:lnTo>
                  <a:pt x="269" y="157"/>
                </a:lnTo>
                <a:lnTo>
                  <a:pt x="269" y="159"/>
                </a:lnTo>
                <a:lnTo>
                  <a:pt x="268" y="162"/>
                </a:lnTo>
                <a:lnTo>
                  <a:pt x="266" y="166"/>
                </a:lnTo>
                <a:lnTo>
                  <a:pt x="264" y="167"/>
                </a:lnTo>
                <a:lnTo>
                  <a:pt x="263" y="167"/>
                </a:lnTo>
                <a:lnTo>
                  <a:pt x="263" y="168"/>
                </a:lnTo>
                <a:lnTo>
                  <a:pt x="263" y="169"/>
                </a:lnTo>
                <a:lnTo>
                  <a:pt x="260" y="172"/>
                </a:lnTo>
                <a:lnTo>
                  <a:pt x="260" y="176"/>
                </a:lnTo>
                <a:lnTo>
                  <a:pt x="258" y="178"/>
                </a:lnTo>
                <a:lnTo>
                  <a:pt x="259" y="179"/>
                </a:lnTo>
                <a:lnTo>
                  <a:pt x="259" y="180"/>
                </a:lnTo>
                <a:lnTo>
                  <a:pt x="258" y="181"/>
                </a:lnTo>
                <a:lnTo>
                  <a:pt x="258" y="182"/>
                </a:lnTo>
                <a:lnTo>
                  <a:pt x="259" y="183"/>
                </a:lnTo>
                <a:lnTo>
                  <a:pt x="259" y="184"/>
                </a:lnTo>
                <a:lnTo>
                  <a:pt x="258" y="185"/>
                </a:lnTo>
                <a:lnTo>
                  <a:pt x="257" y="185"/>
                </a:lnTo>
                <a:lnTo>
                  <a:pt x="255" y="187"/>
                </a:lnTo>
                <a:lnTo>
                  <a:pt x="254" y="189"/>
                </a:lnTo>
                <a:lnTo>
                  <a:pt x="253" y="190"/>
                </a:lnTo>
                <a:lnTo>
                  <a:pt x="254" y="192"/>
                </a:lnTo>
                <a:lnTo>
                  <a:pt x="252" y="194"/>
                </a:lnTo>
                <a:lnTo>
                  <a:pt x="252" y="195"/>
                </a:lnTo>
                <a:lnTo>
                  <a:pt x="252" y="198"/>
                </a:lnTo>
                <a:lnTo>
                  <a:pt x="251" y="198"/>
                </a:lnTo>
                <a:lnTo>
                  <a:pt x="250" y="199"/>
                </a:lnTo>
                <a:lnTo>
                  <a:pt x="249" y="199"/>
                </a:lnTo>
                <a:lnTo>
                  <a:pt x="247" y="202"/>
                </a:lnTo>
                <a:lnTo>
                  <a:pt x="246" y="202"/>
                </a:lnTo>
                <a:lnTo>
                  <a:pt x="244" y="203"/>
                </a:lnTo>
                <a:lnTo>
                  <a:pt x="244" y="204"/>
                </a:lnTo>
                <a:lnTo>
                  <a:pt x="243" y="205"/>
                </a:lnTo>
                <a:lnTo>
                  <a:pt x="243" y="206"/>
                </a:lnTo>
                <a:lnTo>
                  <a:pt x="241" y="209"/>
                </a:lnTo>
                <a:lnTo>
                  <a:pt x="240" y="210"/>
                </a:lnTo>
                <a:lnTo>
                  <a:pt x="238" y="211"/>
                </a:lnTo>
                <a:lnTo>
                  <a:pt x="237" y="211"/>
                </a:lnTo>
                <a:lnTo>
                  <a:pt x="237" y="214"/>
                </a:lnTo>
                <a:lnTo>
                  <a:pt x="237" y="215"/>
                </a:lnTo>
                <a:lnTo>
                  <a:pt x="237" y="216"/>
                </a:lnTo>
                <a:lnTo>
                  <a:pt x="238" y="215"/>
                </a:lnTo>
                <a:lnTo>
                  <a:pt x="239" y="215"/>
                </a:lnTo>
                <a:lnTo>
                  <a:pt x="240" y="216"/>
                </a:lnTo>
                <a:lnTo>
                  <a:pt x="240" y="218"/>
                </a:lnTo>
                <a:lnTo>
                  <a:pt x="238" y="219"/>
                </a:lnTo>
                <a:lnTo>
                  <a:pt x="236" y="222"/>
                </a:lnTo>
                <a:lnTo>
                  <a:pt x="235" y="223"/>
                </a:lnTo>
                <a:lnTo>
                  <a:pt x="235" y="224"/>
                </a:lnTo>
                <a:lnTo>
                  <a:pt x="234" y="227"/>
                </a:lnTo>
                <a:lnTo>
                  <a:pt x="234" y="228"/>
                </a:lnTo>
                <a:lnTo>
                  <a:pt x="233" y="229"/>
                </a:lnTo>
                <a:lnTo>
                  <a:pt x="232" y="230"/>
                </a:lnTo>
                <a:lnTo>
                  <a:pt x="232" y="231"/>
                </a:lnTo>
                <a:lnTo>
                  <a:pt x="231" y="232"/>
                </a:lnTo>
                <a:lnTo>
                  <a:pt x="230" y="233"/>
                </a:lnTo>
                <a:lnTo>
                  <a:pt x="229" y="233"/>
                </a:lnTo>
                <a:lnTo>
                  <a:pt x="226" y="235"/>
                </a:lnTo>
                <a:lnTo>
                  <a:pt x="226" y="236"/>
                </a:lnTo>
                <a:lnTo>
                  <a:pt x="226" y="239"/>
                </a:lnTo>
                <a:lnTo>
                  <a:pt x="225" y="239"/>
                </a:lnTo>
                <a:lnTo>
                  <a:pt x="225" y="240"/>
                </a:lnTo>
                <a:lnTo>
                  <a:pt x="224" y="240"/>
                </a:lnTo>
                <a:lnTo>
                  <a:pt x="223" y="240"/>
                </a:lnTo>
                <a:lnTo>
                  <a:pt x="222" y="242"/>
                </a:lnTo>
                <a:lnTo>
                  <a:pt x="221" y="241"/>
                </a:lnTo>
                <a:lnTo>
                  <a:pt x="220" y="241"/>
                </a:lnTo>
                <a:lnTo>
                  <a:pt x="219" y="240"/>
                </a:lnTo>
                <a:lnTo>
                  <a:pt x="219" y="241"/>
                </a:lnTo>
                <a:lnTo>
                  <a:pt x="217" y="242"/>
                </a:lnTo>
                <a:lnTo>
                  <a:pt x="217" y="241"/>
                </a:lnTo>
                <a:lnTo>
                  <a:pt x="217" y="240"/>
                </a:lnTo>
                <a:lnTo>
                  <a:pt x="216" y="240"/>
                </a:lnTo>
                <a:lnTo>
                  <a:pt x="217" y="240"/>
                </a:lnTo>
                <a:lnTo>
                  <a:pt x="215" y="240"/>
                </a:lnTo>
                <a:lnTo>
                  <a:pt x="214" y="240"/>
                </a:lnTo>
                <a:lnTo>
                  <a:pt x="213" y="241"/>
                </a:lnTo>
                <a:lnTo>
                  <a:pt x="211" y="242"/>
                </a:lnTo>
                <a:lnTo>
                  <a:pt x="212" y="243"/>
                </a:lnTo>
                <a:lnTo>
                  <a:pt x="211" y="244"/>
                </a:lnTo>
                <a:lnTo>
                  <a:pt x="210" y="245"/>
                </a:lnTo>
                <a:lnTo>
                  <a:pt x="210" y="246"/>
                </a:lnTo>
                <a:lnTo>
                  <a:pt x="210" y="247"/>
                </a:lnTo>
                <a:lnTo>
                  <a:pt x="208" y="249"/>
                </a:lnTo>
                <a:lnTo>
                  <a:pt x="208" y="250"/>
                </a:lnTo>
                <a:lnTo>
                  <a:pt x="206" y="250"/>
                </a:lnTo>
                <a:lnTo>
                  <a:pt x="206" y="251"/>
                </a:lnTo>
                <a:lnTo>
                  <a:pt x="207" y="252"/>
                </a:lnTo>
                <a:lnTo>
                  <a:pt x="206" y="252"/>
                </a:lnTo>
                <a:lnTo>
                  <a:pt x="206" y="253"/>
                </a:lnTo>
                <a:lnTo>
                  <a:pt x="205" y="253"/>
                </a:lnTo>
                <a:lnTo>
                  <a:pt x="204" y="255"/>
                </a:lnTo>
                <a:lnTo>
                  <a:pt x="203" y="255"/>
                </a:lnTo>
                <a:lnTo>
                  <a:pt x="203" y="256"/>
                </a:lnTo>
                <a:lnTo>
                  <a:pt x="203" y="257"/>
                </a:lnTo>
                <a:lnTo>
                  <a:pt x="203" y="259"/>
                </a:lnTo>
                <a:lnTo>
                  <a:pt x="203" y="260"/>
                </a:lnTo>
                <a:lnTo>
                  <a:pt x="203" y="261"/>
                </a:lnTo>
                <a:lnTo>
                  <a:pt x="203" y="262"/>
                </a:lnTo>
                <a:lnTo>
                  <a:pt x="203" y="263"/>
                </a:lnTo>
                <a:lnTo>
                  <a:pt x="202" y="263"/>
                </a:lnTo>
                <a:lnTo>
                  <a:pt x="201" y="263"/>
                </a:lnTo>
                <a:lnTo>
                  <a:pt x="201" y="264"/>
                </a:lnTo>
                <a:lnTo>
                  <a:pt x="202" y="264"/>
                </a:lnTo>
                <a:lnTo>
                  <a:pt x="203" y="264"/>
                </a:lnTo>
                <a:lnTo>
                  <a:pt x="203" y="265"/>
                </a:lnTo>
                <a:lnTo>
                  <a:pt x="204" y="265"/>
                </a:lnTo>
                <a:lnTo>
                  <a:pt x="205" y="265"/>
                </a:lnTo>
                <a:lnTo>
                  <a:pt x="206" y="264"/>
                </a:lnTo>
                <a:lnTo>
                  <a:pt x="207" y="266"/>
                </a:lnTo>
                <a:lnTo>
                  <a:pt x="206" y="265"/>
                </a:lnTo>
                <a:lnTo>
                  <a:pt x="204" y="267"/>
                </a:lnTo>
                <a:lnTo>
                  <a:pt x="204" y="268"/>
                </a:lnTo>
                <a:lnTo>
                  <a:pt x="203" y="269"/>
                </a:lnTo>
                <a:lnTo>
                  <a:pt x="201" y="272"/>
                </a:lnTo>
                <a:lnTo>
                  <a:pt x="200" y="273"/>
                </a:lnTo>
                <a:lnTo>
                  <a:pt x="200" y="274"/>
                </a:lnTo>
                <a:lnTo>
                  <a:pt x="199" y="276"/>
                </a:lnTo>
                <a:lnTo>
                  <a:pt x="199" y="277"/>
                </a:lnTo>
                <a:lnTo>
                  <a:pt x="198" y="278"/>
                </a:lnTo>
                <a:lnTo>
                  <a:pt x="199" y="279"/>
                </a:lnTo>
                <a:lnTo>
                  <a:pt x="197" y="280"/>
                </a:lnTo>
                <a:lnTo>
                  <a:pt x="197" y="282"/>
                </a:lnTo>
                <a:lnTo>
                  <a:pt x="197" y="283"/>
                </a:lnTo>
                <a:lnTo>
                  <a:pt x="197" y="284"/>
                </a:lnTo>
                <a:lnTo>
                  <a:pt x="197" y="285"/>
                </a:lnTo>
                <a:lnTo>
                  <a:pt x="197" y="286"/>
                </a:lnTo>
                <a:lnTo>
                  <a:pt x="196" y="286"/>
                </a:lnTo>
                <a:lnTo>
                  <a:pt x="196" y="287"/>
                </a:lnTo>
                <a:lnTo>
                  <a:pt x="197" y="289"/>
                </a:lnTo>
                <a:lnTo>
                  <a:pt x="197" y="290"/>
                </a:lnTo>
                <a:lnTo>
                  <a:pt x="197" y="291"/>
                </a:lnTo>
                <a:lnTo>
                  <a:pt x="198" y="292"/>
                </a:lnTo>
                <a:lnTo>
                  <a:pt x="199" y="292"/>
                </a:lnTo>
                <a:lnTo>
                  <a:pt x="200" y="292"/>
                </a:lnTo>
                <a:lnTo>
                  <a:pt x="200" y="293"/>
                </a:lnTo>
                <a:lnTo>
                  <a:pt x="199" y="293"/>
                </a:lnTo>
                <a:lnTo>
                  <a:pt x="198" y="293"/>
                </a:lnTo>
                <a:lnTo>
                  <a:pt x="198" y="294"/>
                </a:lnTo>
                <a:lnTo>
                  <a:pt x="197" y="295"/>
                </a:lnTo>
                <a:lnTo>
                  <a:pt x="196" y="296"/>
                </a:lnTo>
                <a:lnTo>
                  <a:pt x="195" y="296"/>
                </a:lnTo>
                <a:lnTo>
                  <a:pt x="196" y="297"/>
                </a:lnTo>
                <a:lnTo>
                  <a:pt x="195" y="298"/>
                </a:lnTo>
                <a:lnTo>
                  <a:pt x="196" y="299"/>
                </a:lnTo>
                <a:lnTo>
                  <a:pt x="195" y="299"/>
                </a:lnTo>
                <a:lnTo>
                  <a:pt x="194" y="299"/>
                </a:lnTo>
                <a:lnTo>
                  <a:pt x="193" y="299"/>
                </a:lnTo>
                <a:lnTo>
                  <a:pt x="193" y="300"/>
                </a:lnTo>
                <a:lnTo>
                  <a:pt x="192" y="300"/>
                </a:lnTo>
                <a:lnTo>
                  <a:pt x="191" y="301"/>
                </a:lnTo>
                <a:lnTo>
                  <a:pt x="190" y="302"/>
                </a:lnTo>
                <a:lnTo>
                  <a:pt x="189" y="302"/>
                </a:lnTo>
                <a:lnTo>
                  <a:pt x="190" y="302"/>
                </a:lnTo>
                <a:lnTo>
                  <a:pt x="190" y="303"/>
                </a:lnTo>
                <a:lnTo>
                  <a:pt x="189" y="303"/>
                </a:lnTo>
                <a:lnTo>
                  <a:pt x="190" y="304"/>
                </a:lnTo>
                <a:lnTo>
                  <a:pt x="189" y="305"/>
                </a:lnTo>
                <a:lnTo>
                  <a:pt x="190" y="305"/>
                </a:lnTo>
                <a:lnTo>
                  <a:pt x="191" y="305"/>
                </a:lnTo>
                <a:lnTo>
                  <a:pt x="191" y="306"/>
                </a:lnTo>
                <a:lnTo>
                  <a:pt x="191" y="307"/>
                </a:lnTo>
                <a:lnTo>
                  <a:pt x="190" y="308"/>
                </a:lnTo>
                <a:lnTo>
                  <a:pt x="189" y="308"/>
                </a:lnTo>
                <a:lnTo>
                  <a:pt x="190" y="308"/>
                </a:lnTo>
                <a:lnTo>
                  <a:pt x="191" y="309"/>
                </a:lnTo>
                <a:lnTo>
                  <a:pt x="193" y="310"/>
                </a:lnTo>
                <a:lnTo>
                  <a:pt x="194" y="311"/>
                </a:lnTo>
                <a:lnTo>
                  <a:pt x="194" y="312"/>
                </a:lnTo>
                <a:lnTo>
                  <a:pt x="196" y="312"/>
                </a:lnTo>
                <a:lnTo>
                  <a:pt x="195" y="314"/>
                </a:lnTo>
                <a:lnTo>
                  <a:pt x="196" y="314"/>
                </a:lnTo>
                <a:lnTo>
                  <a:pt x="196" y="315"/>
                </a:lnTo>
                <a:lnTo>
                  <a:pt x="197" y="315"/>
                </a:lnTo>
                <a:lnTo>
                  <a:pt x="197" y="317"/>
                </a:lnTo>
                <a:lnTo>
                  <a:pt x="196" y="318"/>
                </a:lnTo>
                <a:lnTo>
                  <a:pt x="195" y="318"/>
                </a:lnTo>
                <a:lnTo>
                  <a:pt x="196" y="320"/>
                </a:lnTo>
                <a:lnTo>
                  <a:pt x="195" y="321"/>
                </a:lnTo>
                <a:lnTo>
                  <a:pt x="194" y="322"/>
                </a:lnTo>
                <a:lnTo>
                  <a:pt x="197" y="322"/>
                </a:lnTo>
                <a:lnTo>
                  <a:pt x="198" y="322"/>
                </a:lnTo>
                <a:lnTo>
                  <a:pt x="198" y="323"/>
                </a:lnTo>
                <a:lnTo>
                  <a:pt x="199" y="323"/>
                </a:lnTo>
                <a:lnTo>
                  <a:pt x="200" y="323"/>
                </a:lnTo>
                <a:lnTo>
                  <a:pt x="200" y="324"/>
                </a:lnTo>
                <a:lnTo>
                  <a:pt x="200" y="325"/>
                </a:lnTo>
                <a:lnTo>
                  <a:pt x="200" y="326"/>
                </a:lnTo>
                <a:lnTo>
                  <a:pt x="201" y="326"/>
                </a:lnTo>
                <a:lnTo>
                  <a:pt x="201" y="327"/>
                </a:lnTo>
                <a:lnTo>
                  <a:pt x="202" y="327"/>
                </a:lnTo>
                <a:lnTo>
                  <a:pt x="204" y="326"/>
                </a:lnTo>
                <a:lnTo>
                  <a:pt x="204" y="327"/>
                </a:lnTo>
                <a:lnTo>
                  <a:pt x="204" y="328"/>
                </a:lnTo>
                <a:lnTo>
                  <a:pt x="205" y="328"/>
                </a:lnTo>
                <a:lnTo>
                  <a:pt x="205" y="329"/>
                </a:lnTo>
                <a:lnTo>
                  <a:pt x="205" y="330"/>
                </a:lnTo>
                <a:lnTo>
                  <a:pt x="205" y="331"/>
                </a:lnTo>
                <a:lnTo>
                  <a:pt x="205" y="332"/>
                </a:lnTo>
                <a:lnTo>
                  <a:pt x="205" y="333"/>
                </a:lnTo>
                <a:lnTo>
                  <a:pt x="204" y="334"/>
                </a:lnTo>
                <a:lnTo>
                  <a:pt x="204" y="335"/>
                </a:lnTo>
                <a:lnTo>
                  <a:pt x="203" y="336"/>
                </a:lnTo>
                <a:lnTo>
                  <a:pt x="202" y="337"/>
                </a:lnTo>
                <a:lnTo>
                  <a:pt x="202" y="338"/>
                </a:lnTo>
                <a:lnTo>
                  <a:pt x="201" y="339"/>
                </a:lnTo>
                <a:lnTo>
                  <a:pt x="202" y="339"/>
                </a:lnTo>
                <a:lnTo>
                  <a:pt x="202" y="341"/>
                </a:lnTo>
                <a:lnTo>
                  <a:pt x="201" y="341"/>
                </a:lnTo>
                <a:lnTo>
                  <a:pt x="200" y="341"/>
                </a:lnTo>
                <a:lnTo>
                  <a:pt x="200" y="342"/>
                </a:lnTo>
                <a:lnTo>
                  <a:pt x="201" y="342"/>
                </a:lnTo>
                <a:lnTo>
                  <a:pt x="198" y="342"/>
                </a:lnTo>
                <a:lnTo>
                  <a:pt x="197" y="343"/>
                </a:lnTo>
                <a:lnTo>
                  <a:pt x="198" y="343"/>
                </a:lnTo>
                <a:lnTo>
                  <a:pt x="198" y="344"/>
                </a:lnTo>
                <a:lnTo>
                  <a:pt x="199" y="344"/>
                </a:lnTo>
                <a:lnTo>
                  <a:pt x="197" y="345"/>
                </a:lnTo>
                <a:lnTo>
                  <a:pt x="197" y="346"/>
                </a:lnTo>
                <a:lnTo>
                  <a:pt x="197" y="347"/>
                </a:lnTo>
                <a:lnTo>
                  <a:pt x="197" y="348"/>
                </a:lnTo>
                <a:lnTo>
                  <a:pt x="197" y="349"/>
                </a:lnTo>
                <a:lnTo>
                  <a:pt x="197" y="350"/>
                </a:lnTo>
                <a:lnTo>
                  <a:pt x="196" y="350"/>
                </a:lnTo>
                <a:lnTo>
                  <a:pt x="195" y="350"/>
                </a:lnTo>
                <a:lnTo>
                  <a:pt x="195" y="351"/>
                </a:lnTo>
                <a:lnTo>
                  <a:pt x="194" y="351"/>
                </a:lnTo>
                <a:lnTo>
                  <a:pt x="193" y="351"/>
                </a:lnTo>
                <a:lnTo>
                  <a:pt x="193" y="353"/>
                </a:lnTo>
                <a:lnTo>
                  <a:pt x="193" y="354"/>
                </a:lnTo>
                <a:lnTo>
                  <a:pt x="192" y="354"/>
                </a:lnTo>
                <a:lnTo>
                  <a:pt x="191" y="355"/>
                </a:lnTo>
                <a:lnTo>
                  <a:pt x="191" y="356"/>
                </a:lnTo>
                <a:lnTo>
                  <a:pt x="191" y="357"/>
                </a:lnTo>
                <a:lnTo>
                  <a:pt x="190" y="357"/>
                </a:lnTo>
                <a:lnTo>
                  <a:pt x="189" y="357"/>
                </a:lnTo>
                <a:lnTo>
                  <a:pt x="188" y="357"/>
                </a:lnTo>
                <a:lnTo>
                  <a:pt x="187" y="357"/>
                </a:lnTo>
                <a:lnTo>
                  <a:pt x="186" y="357"/>
                </a:lnTo>
                <a:lnTo>
                  <a:pt x="185" y="357"/>
                </a:lnTo>
                <a:lnTo>
                  <a:pt x="185" y="358"/>
                </a:lnTo>
                <a:lnTo>
                  <a:pt x="185" y="359"/>
                </a:lnTo>
                <a:lnTo>
                  <a:pt x="185" y="360"/>
                </a:lnTo>
                <a:lnTo>
                  <a:pt x="185" y="361"/>
                </a:lnTo>
                <a:lnTo>
                  <a:pt x="183" y="361"/>
                </a:lnTo>
                <a:lnTo>
                  <a:pt x="182" y="360"/>
                </a:lnTo>
                <a:lnTo>
                  <a:pt x="181" y="362"/>
                </a:lnTo>
                <a:lnTo>
                  <a:pt x="181" y="363"/>
                </a:lnTo>
                <a:lnTo>
                  <a:pt x="180" y="363"/>
                </a:lnTo>
                <a:lnTo>
                  <a:pt x="179" y="363"/>
                </a:lnTo>
                <a:lnTo>
                  <a:pt x="178" y="363"/>
                </a:lnTo>
                <a:lnTo>
                  <a:pt x="179" y="364"/>
                </a:lnTo>
                <a:lnTo>
                  <a:pt x="178" y="363"/>
                </a:lnTo>
                <a:lnTo>
                  <a:pt x="177" y="363"/>
                </a:lnTo>
                <a:lnTo>
                  <a:pt x="177" y="364"/>
                </a:lnTo>
                <a:lnTo>
                  <a:pt x="177" y="365"/>
                </a:lnTo>
                <a:lnTo>
                  <a:pt x="177" y="366"/>
                </a:lnTo>
                <a:lnTo>
                  <a:pt x="177" y="367"/>
                </a:lnTo>
                <a:lnTo>
                  <a:pt x="176" y="368"/>
                </a:lnTo>
                <a:lnTo>
                  <a:pt x="176" y="369"/>
                </a:lnTo>
                <a:lnTo>
                  <a:pt x="175" y="370"/>
                </a:lnTo>
                <a:lnTo>
                  <a:pt x="174" y="370"/>
                </a:lnTo>
                <a:lnTo>
                  <a:pt x="172" y="370"/>
                </a:lnTo>
                <a:lnTo>
                  <a:pt x="171" y="368"/>
                </a:lnTo>
                <a:lnTo>
                  <a:pt x="171" y="369"/>
                </a:lnTo>
                <a:lnTo>
                  <a:pt x="168" y="369"/>
                </a:lnTo>
                <a:lnTo>
                  <a:pt x="168" y="370"/>
                </a:lnTo>
                <a:lnTo>
                  <a:pt x="166" y="371"/>
                </a:lnTo>
                <a:lnTo>
                  <a:pt x="165" y="371"/>
                </a:lnTo>
                <a:lnTo>
                  <a:pt x="165" y="370"/>
                </a:lnTo>
                <a:lnTo>
                  <a:pt x="166" y="370"/>
                </a:lnTo>
                <a:lnTo>
                  <a:pt x="166" y="369"/>
                </a:lnTo>
                <a:lnTo>
                  <a:pt x="166" y="368"/>
                </a:lnTo>
                <a:lnTo>
                  <a:pt x="165" y="367"/>
                </a:lnTo>
                <a:lnTo>
                  <a:pt x="165" y="365"/>
                </a:lnTo>
                <a:lnTo>
                  <a:pt x="165" y="364"/>
                </a:lnTo>
                <a:lnTo>
                  <a:pt x="164" y="363"/>
                </a:lnTo>
                <a:lnTo>
                  <a:pt x="163" y="361"/>
                </a:lnTo>
                <a:lnTo>
                  <a:pt x="162" y="361"/>
                </a:lnTo>
                <a:lnTo>
                  <a:pt x="160" y="361"/>
                </a:lnTo>
                <a:lnTo>
                  <a:pt x="159" y="360"/>
                </a:lnTo>
                <a:lnTo>
                  <a:pt x="158" y="359"/>
                </a:lnTo>
                <a:lnTo>
                  <a:pt x="156" y="360"/>
                </a:lnTo>
                <a:lnTo>
                  <a:pt x="155" y="360"/>
                </a:lnTo>
                <a:lnTo>
                  <a:pt x="154" y="360"/>
                </a:lnTo>
                <a:lnTo>
                  <a:pt x="155" y="360"/>
                </a:lnTo>
                <a:lnTo>
                  <a:pt x="155" y="359"/>
                </a:lnTo>
                <a:lnTo>
                  <a:pt x="154" y="358"/>
                </a:lnTo>
                <a:lnTo>
                  <a:pt x="153" y="357"/>
                </a:lnTo>
                <a:lnTo>
                  <a:pt x="152" y="357"/>
                </a:lnTo>
                <a:lnTo>
                  <a:pt x="151" y="357"/>
                </a:lnTo>
                <a:lnTo>
                  <a:pt x="151" y="356"/>
                </a:lnTo>
                <a:lnTo>
                  <a:pt x="151" y="354"/>
                </a:lnTo>
                <a:lnTo>
                  <a:pt x="152" y="353"/>
                </a:lnTo>
                <a:lnTo>
                  <a:pt x="153" y="353"/>
                </a:lnTo>
                <a:lnTo>
                  <a:pt x="152" y="353"/>
                </a:lnTo>
                <a:lnTo>
                  <a:pt x="151" y="352"/>
                </a:lnTo>
                <a:lnTo>
                  <a:pt x="151" y="350"/>
                </a:lnTo>
                <a:lnTo>
                  <a:pt x="150" y="348"/>
                </a:lnTo>
                <a:lnTo>
                  <a:pt x="149" y="347"/>
                </a:lnTo>
                <a:lnTo>
                  <a:pt x="147" y="346"/>
                </a:lnTo>
                <a:lnTo>
                  <a:pt x="146" y="345"/>
                </a:lnTo>
                <a:lnTo>
                  <a:pt x="145" y="344"/>
                </a:lnTo>
                <a:lnTo>
                  <a:pt x="144" y="344"/>
                </a:lnTo>
                <a:lnTo>
                  <a:pt x="143" y="343"/>
                </a:lnTo>
                <a:lnTo>
                  <a:pt x="141" y="342"/>
                </a:lnTo>
                <a:lnTo>
                  <a:pt x="140" y="342"/>
                </a:lnTo>
                <a:lnTo>
                  <a:pt x="139" y="341"/>
                </a:lnTo>
                <a:lnTo>
                  <a:pt x="138" y="341"/>
                </a:lnTo>
                <a:lnTo>
                  <a:pt x="137" y="339"/>
                </a:lnTo>
                <a:lnTo>
                  <a:pt x="136" y="339"/>
                </a:lnTo>
                <a:lnTo>
                  <a:pt x="136" y="338"/>
                </a:lnTo>
                <a:lnTo>
                  <a:pt x="133" y="337"/>
                </a:lnTo>
                <a:lnTo>
                  <a:pt x="132" y="336"/>
                </a:lnTo>
                <a:lnTo>
                  <a:pt x="131" y="335"/>
                </a:lnTo>
                <a:lnTo>
                  <a:pt x="130" y="334"/>
                </a:lnTo>
                <a:lnTo>
                  <a:pt x="129" y="333"/>
                </a:lnTo>
                <a:lnTo>
                  <a:pt x="127" y="333"/>
                </a:lnTo>
                <a:lnTo>
                  <a:pt x="126" y="332"/>
                </a:lnTo>
                <a:lnTo>
                  <a:pt x="125" y="331"/>
                </a:lnTo>
                <a:lnTo>
                  <a:pt x="124" y="331"/>
                </a:lnTo>
                <a:lnTo>
                  <a:pt x="122" y="332"/>
                </a:lnTo>
                <a:lnTo>
                  <a:pt x="119" y="332"/>
                </a:lnTo>
                <a:lnTo>
                  <a:pt x="116" y="333"/>
                </a:lnTo>
                <a:lnTo>
                  <a:pt x="115" y="333"/>
                </a:lnTo>
                <a:lnTo>
                  <a:pt x="114" y="333"/>
                </a:lnTo>
                <a:lnTo>
                  <a:pt x="113" y="333"/>
                </a:lnTo>
                <a:lnTo>
                  <a:pt x="112" y="332"/>
                </a:lnTo>
                <a:lnTo>
                  <a:pt x="111" y="333"/>
                </a:lnTo>
                <a:lnTo>
                  <a:pt x="109" y="334"/>
                </a:lnTo>
                <a:lnTo>
                  <a:pt x="108" y="334"/>
                </a:lnTo>
                <a:lnTo>
                  <a:pt x="107" y="334"/>
                </a:lnTo>
                <a:lnTo>
                  <a:pt x="104" y="337"/>
                </a:lnTo>
                <a:lnTo>
                  <a:pt x="102" y="337"/>
                </a:lnTo>
                <a:lnTo>
                  <a:pt x="101" y="337"/>
                </a:lnTo>
                <a:lnTo>
                  <a:pt x="100" y="337"/>
                </a:lnTo>
                <a:lnTo>
                  <a:pt x="96" y="337"/>
                </a:lnTo>
                <a:lnTo>
                  <a:pt x="90" y="339"/>
                </a:lnTo>
                <a:lnTo>
                  <a:pt x="84" y="341"/>
                </a:lnTo>
                <a:lnTo>
                  <a:pt x="82" y="337"/>
                </a:lnTo>
                <a:lnTo>
                  <a:pt x="81" y="337"/>
                </a:lnTo>
                <a:lnTo>
                  <a:pt x="78" y="336"/>
                </a:lnTo>
                <a:lnTo>
                  <a:pt x="75" y="337"/>
                </a:lnTo>
                <a:lnTo>
                  <a:pt x="71" y="337"/>
                </a:lnTo>
                <a:lnTo>
                  <a:pt x="66" y="337"/>
                </a:lnTo>
                <a:lnTo>
                  <a:pt x="62" y="337"/>
                </a:lnTo>
                <a:lnTo>
                  <a:pt x="63" y="334"/>
                </a:lnTo>
                <a:lnTo>
                  <a:pt x="63" y="333"/>
                </a:lnTo>
                <a:lnTo>
                  <a:pt x="64" y="331"/>
                </a:lnTo>
                <a:lnTo>
                  <a:pt x="65" y="331"/>
                </a:lnTo>
                <a:lnTo>
                  <a:pt x="64" y="328"/>
                </a:lnTo>
                <a:lnTo>
                  <a:pt x="65" y="325"/>
                </a:lnTo>
                <a:lnTo>
                  <a:pt x="66" y="322"/>
                </a:lnTo>
                <a:lnTo>
                  <a:pt x="66" y="321"/>
                </a:lnTo>
                <a:lnTo>
                  <a:pt x="67" y="318"/>
                </a:lnTo>
                <a:lnTo>
                  <a:pt x="68" y="315"/>
                </a:lnTo>
                <a:lnTo>
                  <a:pt x="69" y="315"/>
                </a:lnTo>
                <a:lnTo>
                  <a:pt x="70" y="313"/>
                </a:lnTo>
                <a:lnTo>
                  <a:pt x="70" y="312"/>
                </a:lnTo>
                <a:lnTo>
                  <a:pt x="71" y="311"/>
                </a:lnTo>
                <a:lnTo>
                  <a:pt x="70" y="311"/>
                </a:lnTo>
                <a:lnTo>
                  <a:pt x="70" y="310"/>
                </a:lnTo>
                <a:lnTo>
                  <a:pt x="71" y="310"/>
                </a:lnTo>
                <a:lnTo>
                  <a:pt x="73" y="309"/>
                </a:lnTo>
                <a:lnTo>
                  <a:pt x="72" y="308"/>
                </a:lnTo>
                <a:lnTo>
                  <a:pt x="71" y="308"/>
                </a:lnTo>
                <a:lnTo>
                  <a:pt x="71" y="305"/>
                </a:lnTo>
                <a:lnTo>
                  <a:pt x="71" y="304"/>
                </a:lnTo>
                <a:lnTo>
                  <a:pt x="70" y="302"/>
                </a:lnTo>
                <a:lnTo>
                  <a:pt x="71" y="300"/>
                </a:lnTo>
                <a:lnTo>
                  <a:pt x="71" y="299"/>
                </a:lnTo>
                <a:lnTo>
                  <a:pt x="72" y="298"/>
                </a:lnTo>
                <a:lnTo>
                  <a:pt x="73" y="298"/>
                </a:lnTo>
                <a:lnTo>
                  <a:pt x="73" y="297"/>
                </a:lnTo>
                <a:lnTo>
                  <a:pt x="74" y="296"/>
                </a:lnTo>
                <a:lnTo>
                  <a:pt x="74" y="295"/>
                </a:lnTo>
                <a:lnTo>
                  <a:pt x="75" y="295"/>
                </a:lnTo>
                <a:lnTo>
                  <a:pt x="75" y="294"/>
                </a:lnTo>
                <a:lnTo>
                  <a:pt x="74" y="294"/>
                </a:lnTo>
                <a:lnTo>
                  <a:pt x="73" y="294"/>
                </a:lnTo>
                <a:lnTo>
                  <a:pt x="72" y="295"/>
                </a:lnTo>
                <a:lnTo>
                  <a:pt x="70" y="295"/>
                </a:lnTo>
                <a:lnTo>
                  <a:pt x="70" y="293"/>
                </a:lnTo>
                <a:lnTo>
                  <a:pt x="69" y="292"/>
                </a:lnTo>
                <a:lnTo>
                  <a:pt x="69" y="291"/>
                </a:lnTo>
                <a:lnTo>
                  <a:pt x="68" y="290"/>
                </a:lnTo>
                <a:lnTo>
                  <a:pt x="67" y="289"/>
                </a:lnTo>
                <a:lnTo>
                  <a:pt x="64" y="289"/>
                </a:lnTo>
                <a:lnTo>
                  <a:pt x="61" y="288"/>
                </a:lnTo>
                <a:lnTo>
                  <a:pt x="58" y="288"/>
                </a:lnTo>
                <a:lnTo>
                  <a:pt x="56" y="286"/>
                </a:lnTo>
                <a:lnTo>
                  <a:pt x="55" y="285"/>
                </a:lnTo>
                <a:lnTo>
                  <a:pt x="51" y="285"/>
                </a:lnTo>
                <a:lnTo>
                  <a:pt x="49" y="283"/>
                </a:lnTo>
                <a:lnTo>
                  <a:pt x="50" y="281"/>
                </a:lnTo>
                <a:lnTo>
                  <a:pt x="49" y="279"/>
                </a:lnTo>
                <a:lnTo>
                  <a:pt x="48" y="277"/>
                </a:lnTo>
                <a:lnTo>
                  <a:pt x="45" y="274"/>
                </a:lnTo>
                <a:lnTo>
                  <a:pt x="45" y="273"/>
                </a:lnTo>
                <a:lnTo>
                  <a:pt x="45" y="272"/>
                </a:lnTo>
                <a:lnTo>
                  <a:pt x="44" y="270"/>
                </a:lnTo>
                <a:lnTo>
                  <a:pt x="45" y="269"/>
                </a:lnTo>
                <a:lnTo>
                  <a:pt x="45" y="266"/>
                </a:lnTo>
                <a:lnTo>
                  <a:pt x="44" y="264"/>
                </a:lnTo>
                <a:lnTo>
                  <a:pt x="44" y="263"/>
                </a:lnTo>
                <a:lnTo>
                  <a:pt x="45" y="263"/>
                </a:lnTo>
                <a:lnTo>
                  <a:pt x="46" y="260"/>
                </a:lnTo>
                <a:lnTo>
                  <a:pt x="46" y="259"/>
                </a:lnTo>
                <a:lnTo>
                  <a:pt x="46" y="258"/>
                </a:lnTo>
                <a:lnTo>
                  <a:pt x="45" y="258"/>
                </a:lnTo>
                <a:lnTo>
                  <a:pt x="44" y="257"/>
                </a:lnTo>
                <a:lnTo>
                  <a:pt x="43" y="254"/>
                </a:lnTo>
                <a:lnTo>
                  <a:pt x="41" y="252"/>
                </a:lnTo>
                <a:lnTo>
                  <a:pt x="41" y="250"/>
                </a:lnTo>
                <a:lnTo>
                  <a:pt x="41" y="248"/>
                </a:lnTo>
                <a:lnTo>
                  <a:pt x="41" y="247"/>
                </a:lnTo>
                <a:lnTo>
                  <a:pt x="41" y="245"/>
                </a:lnTo>
                <a:lnTo>
                  <a:pt x="41" y="244"/>
                </a:lnTo>
                <a:lnTo>
                  <a:pt x="41" y="243"/>
                </a:lnTo>
                <a:lnTo>
                  <a:pt x="39" y="240"/>
                </a:lnTo>
                <a:lnTo>
                  <a:pt x="38" y="239"/>
                </a:lnTo>
                <a:lnTo>
                  <a:pt x="37" y="239"/>
                </a:lnTo>
                <a:lnTo>
                  <a:pt x="37" y="238"/>
                </a:lnTo>
                <a:lnTo>
                  <a:pt x="37" y="237"/>
                </a:lnTo>
                <a:lnTo>
                  <a:pt x="38" y="236"/>
                </a:lnTo>
                <a:lnTo>
                  <a:pt x="38" y="234"/>
                </a:lnTo>
                <a:lnTo>
                  <a:pt x="39" y="234"/>
                </a:lnTo>
                <a:lnTo>
                  <a:pt x="38" y="230"/>
                </a:lnTo>
                <a:lnTo>
                  <a:pt x="38" y="228"/>
                </a:lnTo>
                <a:lnTo>
                  <a:pt x="38" y="227"/>
                </a:lnTo>
                <a:lnTo>
                  <a:pt x="37" y="224"/>
                </a:lnTo>
                <a:lnTo>
                  <a:pt x="37" y="223"/>
                </a:lnTo>
                <a:lnTo>
                  <a:pt x="37" y="221"/>
                </a:lnTo>
                <a:lnTo>
                  <a:pt x="37" y="218"/>
                </a:lnTo>
                <a:lnTo>
                  <a:pt x="36" y="217"/>
                </a:lnTo>
                <a:lnTo>
                  <a:pt x="36" y="215"/>
                </a:lnTo>
                <a:lnTo>
                  <a:pt x="35" y="214"/>
                </a:lnTo>
                <a:lnTo>
                  <a:pt x="35" y="212"/>
                </a:lnTo>
                <a:lnTo>
                  <a:pt x="35" y="211"/>
                </a:lnTo>
                <a:lnTo>
                  <a:pt x="36" y="211"/>
                </a:lnTo>
                <a:lnTo>
                  <a:pt x="37" y="209"/>
                </a:lnTo>
                <a:lnTo>
                  <a:pt x="37" y="208"/>
                </a:lnTo>
                <a:lnTo>
                  <a:pt x="37" y="207"/>
                </a:lnTo>
                <a:lnTo>
                  <a:pt x="36" y="205"/>
                </a:lnTo>
                <a:lnTo>
                  <a:pt x="36" y="204"/>
                </a:lnTo>
                <a:lnTo>
                  <a:pt x="35" y="202"/>
                </a:lnTo>
                <a:lnTo>
                  <a:pt x="35" y="201"/>
                </a:lnTo>
                <a:lnTo>
                  <a:pt x="35" y="200"/>
                </a:lnTo>
                <a:lnTo>
                  <a:pt x="35" y="199"/>
                </a:lnTo>
                <a:lnTo>
                  <a:pt x="35" y="198"/>
                </a:lnTo>
                <a:lnTo>
                  <a:pt x="36" y="197"/>
                </a:lnTo>
                <a:lnTo>
                  <a:pt x="36" y="196"/>
                </a:lnTo>
                <a:lnTo>
                  <a:pt x="35" y="195"/>
                </a:lnTo>
                <a:lnTo>
                  <a:pt x="35" y="193"/>
                </a:lnTo>
                <a:lnTo>
                  <a:pt x="34" y="193"/>
                </a:lnTo>
                <a:lnTo>
                  <a:pt x="35" y="193"/>
                </a:lnTo>
                <a:lnTo>
                  <a:pt x="36" y="193"/>
                </a:lnTo>
                <a:lnTo>
                  <a:pt x="36" y="192"/>
                </a:lnTo>
                <a:lnTo>
                  <a:pt x="36" y="191"/>
                </a:lnTo>
                <a:lnTo>
                  <a:pt x="35" y="190"/>
                </a:lnTo>
                <a:lnTo>
                  <a:pt x="35" y="189"/>
                </a:lnTo>
                <a:lnTo>
                  <a:pt x="35" y="188"/>
                </a:lnTo>
                <a:lnTo>
                  <a:pt x="36" y="187"/>
                </a:lnTo>
                <a:lnTo>
                  <a:pt x="36" y="185"/>
                </a:lnTo>
                <a:lnTo>
                  <a:pt x="35" y="184"/>
                </a:lnTo>
                <a:lnTo>
                  <a:pt x="35" y="183"/>
                </a:lnTo>
                <a:lnTo>
                  <a:pt x="35" y="182"/>
                </a:lnTo>
                <a:lnTo>
                  <a:pt x="36" y="182"/>
                </a:lnTo>
                <a:lnTo>
                  <a:pt x="36" y="181"/>
                </a:lnTo>
                <a:lnTo>
                  <a:pt x="35" y="181"/>
                </a:lnTo>
                <a:lnTo>
                  <a:pt x="35" y="180"/>
                </a:lnTo>
                <a:lnTo>
                  <a:pt x="35" y="179"/>
                </a:lnTo>
                <a:lnTo>
                  <a:pt x="35" y="177"/>
                </a:lnTo>
                <a:lnTo>
                  <a:pt x="35" y="176"/>
                </a:lnTo>
                <a:lnTo>
                  <a:pt x="35" y="175"/>
                </a:lnTo>
                <a:lnTo>
                  <a:pt x="34" y="175"/>
                </a:lnTo>
                <a:lnTo>
                  <a:pt x="32" y="173"/>
                </a:lnTo>
                <a:lnTo>
                  <a:pt x="31" y="172"/>
                </a:lnTo>
                <a:lnTo>
                  <a:pt x="29" y="171"/>
                </a:lnTo>
                <a:lnTo>
                  <a:pt x="29" y="170"/>
                </a:lnTo>
                <a:lnTo>
                  <a:pt x="28" y="170"/>
                </a:lnTo>
                <a:lnTo>
                  <a:pt x="28" y="169"/>
                </a:lnTo>
                <a:lnTo>
                  <a:pt x="27" y="169"/>
                </a:lnTo>
                <a:lnTo>
                  <a:pt x="26" y="170"/>
                </a:lnTo>
                <a:lnTo>
                  <a:pt x="24" y="169"/>
                </a:lnTo>
                <a:lnTo>
                  <a:pt x="24" y="168"/>
                </a:lnTo>
                <a:lnTo>
                  <a:pt x="23" y="167"/>
                </a:lnTo>
                <a:lnTo>
                  <a:pt x="23" y="166"/>
                </a:lnTo>
                <a:lnTo>
                  <a:pt x="21" y="166"/>
                </a:lnTo>
                <a:lnTo>
                  <a:pt x="21" y="164"/>
                </a:lnTo>
                <a:lnTo>
                  <a:pt x="21" y="163"/>
                </a:lnTo>
                <a:lnTo>
                  <a:pt x="21" y="162"/>
                </a:lnTo>
                <a:lnTo>
                  <a:pt x="21" y="161"/>
                </a:lnTo>
                <a:lnTo>
                  <a:pt x="20" y="161"/>
                </a:lnTo>
                <a:lnTo>
                  <a:pt x="20" y="162"/>
                </a:lnTo>
                <a:lnTo>
                  <a:pt x="18" y="159"/>
                </a:lnTo>
                <a:lnTo>
                  <a:pt x="16" y="158"/>
                </a:lnTo>
                <a:lnTo>
                  <a:pt x="15" y="159"/>
                </a:lnTo>
                <a:lnTo>
                  <a:pt x="15" y="158"/>
                </a:lnTo>
                <a:lnTo>
                  <a:pt x="15" y="157"/>
                </a:lnTo>
                <a:lnTo>
                  <a:pt x="13" y="156"/>
                </a:lnTo>
                <a:lnTo>
                  <a:pt x="14" y="154"/>
                </a:lnTo>
                <a:lnTo>
                  <a:pt x="12" y="153"/>
                </a:lnTo>
                <a:lnTo>
                  <a:pt x="13" y="152"/>
                </a:lnTo>
                <a:lnTo>
                  <a:pt x="13" y="150"/>
                </a:lnTo>
                <a:lnTo>
                  <a:pt x="14" y="149"/>
                </a:lnTo>
                <a:lnTo>
                  <a:pt x="14" y="148"/>
                </a:lnTo>
                <a:lnTo>
                  <a:pt x="15" y="147"/>
                </a:lnTo>
                <a:lnTo>
                  <a:pt x="15" y="146"/>
                </a:lnTo>
                <a:lnTo>
                  <a:pt x="13" y="145"/>
                </a:lnTo>
                <a:lnTo>
                  <a:pt x="12" y="145"/>
                </a:lnTo>
                <a:lnTo>
                  <a:pt x="12" y="144"/>
                </a:lnTo>
                <a:lnTo>
                  <a:pt x="13" y="143"/>
                </a:lnTo>
                <a:lnTo>
                  <a:pt x="14" y="143"/>
                </a:lnTo>
                <a:lnTo>
                  <a:pt x="16" y="140"/>
                </a:lnTo>
                <a:lnTo>
                  <a:pt x="18" y="138"/>
                </a:lnTo>
                <a:lnTo>
                  <a:pt x="17" y="137"/>
                </a:lnTo>
                <a:lnTo>
                  <a:pt x="16" y="136"/>
                </a:lnTo>
                <a:lnTo>
                  <a:pt x="14" y="134"/>
                </a:lnTo>
                <a:lnTo>
                  <a:pt x="14" y="133"/>
                </a:lnTo>
                <a:lnTo>
                  <a:pt x="15" y="132"/>
                </a:lnTo>
                <a:lnTo>
                  <a:pt x="15" y="131"/>
                </a:lnTo>
                <a:lnTo>
                  <a:pt x="14" y="131"/>
                </a:lnTo>
                <a:lnTo>
                  <a:pt x="13" y="131"/>
                </a:lnTo>
                <a:lnTo>
                  <a:pt x="13" y="130"/>
                </a:lnTo>
                <a:lnTo>
                  <a:pt x="15" y="130"/>
                </a:lnTo>
                <a:lnTo>
                  <a:pt x="15" y="129"/>
                </a:lnTo>
                <a:lnTo>
                  <a:pt x="15" y="127"/>
                </a:lnTo>
                <a:lnTo>
                  <a:pt x="17" y="127"/>
                </a:lnTo>
                <a:lnTo>
                  <a:pt x="17" y="125"/>
                </a:lnTo>
                <a:lnTo>
                  <a:pt x="18" y="124"/>
                </a:lnTo>
                <a:lnTo>
                  <a:pt x="18" y="122"/>
                </a:lnTo>
                <a:lnTo>
                  <a:pt x="18" y="121"/>
                </a:lnTo>
                <a:lnTo>
                  <a:pt x="19" y="119"/>
                </a:lnTo>
                <a:lnTo>
                  <a:pt x="19" y="117"/>
                </a:lnTo>
                <a:lnTo>
                  <a:pt x="20" y="116"/>
                </a:lnTo>
                <a:lnTo>
                  <a:pt x="21" y="114"/>
                </a:lnTo>
                <a:lnTo>
                  <a:pt x="22" y="113"/>
                </a:lnTo>
                <a:lnTo>
                  <a:pt x="22" y="112"/>
                </a:lnTo>
                <a:lnTo>
                  <a:pt x="21" y="106"/>
                </a:lnTo>
                <a:lnTo>
                  <a:pt x="23" y="102"/>
                </a:lnTo>
                <a:lnTo>
                  <a:pt x="23" y="101"/>
                </a:lnTo>
                <a:lnTo>
                  <a:pt x="22" y="101"/>
                </a:lnTo>
                <a:lnTo>
                  <a:pt x="21" y="101"/>
                </a:lnTo>
                <a:lnTo>
                  <a:pt x="21" y="99"/>
                </a:lnTo>
                <a:lnTo>
                  <a:pt x="20" y="98"/>
                </a:lnTo>
                <a:lnTo>
                  <a:pt x="21" y="98"/>
                </a:lnTo>
                <a:lnTo>
                  <a:pt x="21" y="95"/>
                </a:lnTo>
                <a:lnTo>
                  <a:pt x="21" y="94"/>
                </a:lnTo>
                <a:lnTo>
                  <a:pt x="22" y="93"/>
                </a:lnTo>
                <a:lnTo>
                  <a:pt x="22" y="92"/>
                </a:lnTo>
                <a:lnTo>
                  <a:pt x="21" y="92"/>
                </a:lnTo>
                <a:lnTo>
                  <a:pt x="20" y="92"/>
                </a:lnTo>
                <a:lnTo>
                  <a:pt x="19" y="92"/>
                </a:lnTo>
                <a:lnTo>
                  <a:pt x="18" y="92"/>
                </a:lnTo>
                <a:lnTo>
                  <a:pt x="18" y="91"/>
                </a:lnTo>
                <a:lnTo>
                  <a:pt x="17" y="91"/>
                </a:lnTo>
                <a:lnTo>
                  <a:pt x="16" y="91"/>
                </a:lnTo>
                <a:lnTo>
                  <a:pt x="15" y="91"/>
                </a:lnTo>
                <a:lnTo>
                  <a:pt x="14" y="92"/>
                </a:lnTo>
                <a:lnTo>
                  <a:pt x="12" y="92"/>
                </a:lnTo>
                <a:lnTo>
                  <a:pt x="13" y="90"/>
                </a:lnTo>
                <a:lnTo>
                  <a:pt x="12" y="90"/>
                </a:lnTo>
                <a:lnTo>
                  <a:pt x="12" y="88"/>
                </a:lnTo>
                <a:lnTo>
                  <a:pt x="13" y="88"/>
                </a:lnTo>
                <a:lnTo>
                  <a:pt x="13" y="87"/>
                </a:lnTo>
                <a:lnTo>
                  <a:pt x="14" y="87"/>
                </a:lnTo>
                <a:lnTo>
                  <a:pt x="15" y="85"/>
                </a:lnTo>
                <a:lnTo>
                  <a:pt x="14" y="82"/>
                </a:lnTo>
                <a:lnTo>
                  <a:pt x="12" y="82"/>
                </a:lnTo>
                <a:lnTo>
                  <a:pt x="12" y="81"/>
                </a:lnTo>
                <a:lnTo>
                  <a:pt x="12" y="79"/>
                </a:lnTo>
                <a:lnTo>
                  <a:pt x="11" y="79"/>
                </a:lnTo>
                <a:lnTo>
                  <a:pt x="11" y="78"/>
                </a:lnTo>
                <a:lnTo>
                  <a:pt x="10" y="76"/>
                </a:lnTo>
                <a:lnTo>
                  <a:pt x="9" y="76"/>
                </a:lnTo>
                <a:lnTo>
                  <a:pt x="9" y="77"/>
                </a:lnTo>
                <a:lnTo>
                  <a:pt x="9" y="76"/>
                </a:lnTo>
                <a:lnTo>
                  <a:pt x="12" y="74"/>
                </a:lnTo>
                <a:lnTo>
                  <a:pt x="12" y="72"/>
                </a:lnTo>
                <a:lnTo>
                  <a:pt x="12" y="69"/>
                </a:lnTo>
                <a:lnTo>
                  <a:pt x="13" y="69"/>
                </a:lnTo>
                <a:lnTo>
                  <a:pt x="13" y="68"/>
                </a:lnTo>
                <a:lnTo>
                  <a:pt x="12" y="67"/>
                </a:lnTo>
                <a:lnTo>
                  <a:pt x="10" y="67"/>
                </a:lnTo>
                <a:lnTo>
                  <a:pt x="9" y="66"/>
                </a:lnTo>
                <a:lnTo>
                  <a:pt x="7" y="66"/>
                </a:lnTo>
                <a:lnTo>
                  <a:pt x="6" y="66"/>
                </a:lnTo>
                <a:lnTo>
                  <a:pt x="6" y="65"/>
                </a:lnTo>
                <a:lnTo>
                  <a:pt x="6" y="62"/>
                </a:lnTo>
                <a:lnTo>
                  <a:pt x="6" y="59"/>
                </a:lnTo>
                <a:lnTo>
                  <a:pt x="4" y="59"/>
                </a:lnTo>
                <a:lnTo>
                  <a:pt x="3" y="58"/>
                </a:lnTo>
                <a:lnTo>
                  <a:pt x="3" y="57"/>
                </a:lnTo>
                <a:lnTo>
                  <a:pt x="4" y="57"/>
                </a:lnTo>
                <a:lnTo>
                  <a:pt x="6" y="56"/>
                </a:lnTo>
                <a:lnTo>
                  <a:pt x="7" y="55"/>
                </a:lnTo>
                <a:lnTo>
                  <a:pt x="7" y="53"/>
                </a:lnTo>
                <a:lnTo>
                  <a:pt x="9" y="52"/>
                </a:lnTo>
                <a:lnTo>
                  <a:pt x="8" y="52"/>
                </a:lnTo>
                <a:lnTo>
                  <a:pt x="7" y="52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6" y="46"/>
                </a:lnTo>
                <a:lnTo>
                  <a:pt x="5" y="46"/>
                </a:lnTo>
                <a:lnTo>
                  <a:pt x="3" y="46"/>
                </a:lnTo>
                <a:lnTo>
                  <a:pt x="2" y="45"/>
                </a:lnTo>
                <a:lnTo>
                  <a:pt x="1" y="45"/>
                </a:lnTo>
                <a:lnTo>
                  <a:pt x="2" y="43"/>
                </a:lnTo>
                <a:lnTo>
                  <a:pt x="1" y="43"/>
                </a:lnTo>
                <a:lnTo>
                  <a:pt x="0" y="43"/>
                </a:lnTo>
                <a:lnTo>
                  <a:pt x="0" y="42"/>
                </a:lnTo>
                <a:close/>
              </a:path>
            </a:pathLst>
          </a:custGeom>
          <a:solidFill>
            <a:srgbClr val="FFD37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2" name="Freeform 265"/>
          <p:cNvSpPr>
            <a:spLocks/>
          </p:cNvSpPr>
          <p:nvPr/>
        </p:nvSpPr>
        <p:spPr bwMode="auto">
          <a:xfrm>
            <a:off x="7658100" y="2697163"/>
            <a:ext cx="407988" cy="250825"/>
          </a:xfrm>
          <a:custGeom>
            <a:avLst/>
            <a:gdLst>
              <a:gd name="T0" fmla="*/ 2147483647 w 257"/>
              <a:gd name="T1" fmla="*/ 2147483647 h 158"/>
              <a:gd name="T2" fmla="*/ 2147483647 w 257"/>
              <a:gd name="T3" fmla="*/ 2147483647 h 158"/>
              <a:gd name="T4" fmla="*/ 2147483647 w 257"/>
              <a:gd name="T5" fmla="*/ 2147483647 h 158"/>
              <a:gd name="T6" fmla="*/ 2147483647 w 257"/>
              <a:gd name="T7" fmla="*/ 2147483647 h 158"/>
              <a:gd name="T8" fmla="*/ 2147483647 w 257"/>
              <a:gd name="T9" fmla="*/ 2147483647 h 158"/>
              <a:gd name="T10" fmla="*/ 2147483647 w 257"/>
              <a:gd name="T11" fmla="*/ 2147483647 h 158"/>
              <a:gd name="T12" fmla="*/ 2147483647 w 257"/>
              <a:gd name="T13" fmla="*/ 2147483647 h 158"/>
              <a:gd name="T14" fmla="*/ 2147483647 w 257"/>
              <a:gd name="T15" fmla="*/ 2147483647 h 158"/>
              <a:gd name="T16" fmla="*/ 2147483647 w 257"/>
              <a:gd name="T17" fmla="*/ 2147483647 h 158"/>
              <a:gd name="T18" fmla="*/ 2147483647 w 257"/>
              <a:gd name="T19" fmla="*/ 2147483647 h 158"/>
              <a:gd name="T20" fmla="*/ 2147483647 w 257"/>
              <a:gd name="T21" fmla="*/ 2147483647 h 158"/>
              <a:gd name="T22" fmla="*/ 2147483647 w 257"/>
              <a:gd name="T23" fmla="*/ 2147483647 h 158"/>
              <a:gd name="T24" fmla="*/ 2147483647 w 257"/>
              <a:gd name="T25" fmla="*/ 2147483647 h 158"/>
              <a:gd name="T26" fmla="*/ 2147483647 w 257"/>
              <a:gd name="T27" fmla="*/ 2147483647 h 158"/>
              <a:gd name="T28" fmla="*/ 2147483647 w 257"/>
              <a:gd name="T29" fmla="*/ 2147483647 h 158"/>
              <a:gd name="T30" fmla="*/ 2147483647 w 257"/>
              <a:gd name="T31" fmla="*/ 2147483647 h 158"/>
              <a:gd name="T32" fmla="*/ 2147483647 w 257"/>
              <a:gd name="T33" fmla="*/ 2147483647 h 158"/>
              <a:gd name="T34" fmla="*/ 2147483647 w 257"/>
              <a:gd name="T35" fmla="*/ 2147483647 h 158"/>
              <a:gd name="T36" fmla="*/ 2147483647 w 257"/>
              <a:gd name="T37" fmla="*/ 2147483647 h 158"/>
              <a:gd name="T38" fmla="*/ 2147483647 w 257"/>
              <a:gd name="T39" fmla="*/ 2147483647 h 158"/>
              <a:gd name="T40" fmla="*/ 2147483647 w 257"/>
              <a:gd name="T41" fmla="*/ 2147483647 h 158"/>
              <a:gd name="T42" fmla="*/ 2147483647 w 257"/>
              <a:gd name="T43" fmla="*/ 2147483647 h 158"/>
              <a:gd name="T44" fmla="*/ 2147483647 w 257"/>
              <a:gd name="T45" fmla="*/ 2147483647 h 158"/>
              <a:gd name="T46" fmla="*/ 2147483647 w 257"/>
              <a:gd name="T47" fmla="*/ 2147483647 h 158"/>
              <a:gd name="T48" fmla="*/ 2147483647 w 257"/>
              <a:gd name="T49" fmla="*/ 2147483647 h 158"/>
              <a:gd name="T50" fmla="*/ 2147483647 w 257"/>
              <a:gd name="T51" fmla="*/ 2147483647 h 158"/>
              <a:gd name="T52" fmla="*/ 2147483647 w 257"/>
              <a:gd name="T53" fmla="*/ 2147483647 h 158"/>
              <a:gd name="T54" fmla="*/ 2147483647 w 257"/>
              <a:gd name="T55" fmla="*/ 2147483647 h 158"/>
              <a:gd name="T56" fmla="*/ 2147483647 w 257"/>
              <a:gd name="T57" fmla="*/ 2147483647 h 158"/>
              <a:gd name="T58" fmla="*/ 2147483647 w 257"/>
              <a:gd name="T59" fmla="*/ 2147483647 h 158"/>
              <a:gd name="T60" fmla="*/ 2147483647 w 257"/>
              <a:gd name="T61" fmla="*/ 2147483647 h 158"/>
              <a:gd name="T62" fmla="*/ 2147483647 w 257"/>
              <a:gd name="T63" fmla="*/ 2147483647 h 158"/>
              <a:gd name="T64" fmla="*/ 2147483647 w 257"/>
              <a:gd name="T65" fmla="*/ 2147483647 h 158"/>
              <a:gd name="T66" fmla="*/ 2147483647 w 257"/>
              <a:gd name="T67" fmla="*/ 2147483647 h 158"/>
              <a:gd name="T68" fmla="*/ 2147483647 w 257"/>
              <a:gd name="T69" fmla="*/ 2147483647 h 158"/>
              <a:gd name="T70" fmla="*/ 2147483647 w 257"/>
              <a:gd name="T71" fmla="*/ 2147483647 h 158"/>
              <a:gd name="T72" fmla="*/ 2147483647 w 257"/>
              <a:gd name="T73" fmla="*/ 2147483647 h 158"/>
              <a:gd name="T74" fmla="*/ 2147483647 w 257"/>
              <a:gd name="T75" fmla="*/ 2147483647 h 158"/>
              <a:gd name="T76" fmla="*/ 2147483647 w 257"/>
              <a:gd name="T77" fmla="*/ 2147483647 h 158"/>
              <a:gd name="T78" fmla="*/ 2147483647 w 257"/>
              <a:gd name="T79" fmla="*/ 2147483647 h 158"/>
              <a:gd name="T80" fmla="*/ 2147483647 w 257"/>
              <a:gd name="T81" fmla="*/ 2147483647 h 158"/>
              <a:gd name="T82" fmla="*/ 2147483647 w 257"/>
              <a:gd name="T83" fmla="*/ 2147483647 h 158"/>
              <a:gd name="T84" fmla="*/ 2147483647 w 257"/>
              <a:gd name="T85" fmla="*/ 2147483647 h 158"/>
              <a:gd name="T86" fmla="*/ 2147483647 w 257"/>
              <a:gd name="T87" fmla="*/ 2147483647 h 158"/>
              <a:gd name="T88" fmla="*/ 2147483647 w 257"/>
              <a:gd name="T89" fmla="*/ 2147483647 h 158"/>
              <a:gd name="T90" fmla="*/ 2147483647 w 257"/>
              <a:gd name="T91" fmla="*/ 2147483647 h 158"/>
              <a:gd name="T92" fmla="*/ 2147483647 w 257"/>
              <a:gd name="T93" fmla="*/ 2147483647 h 158"/>
              <a:gd name="T94" fmla="*/ 2147483647 w 257"/>
              <a:gd name="T95" fmla="*/ 2147483647 h 158"/>
              <a:gd name="T96" fmla="*/ 2147483647 w 257"/>
              <a:gd name="T97" fmla="*/ 2147483647 h 158"/>
              <a:gd name="T98" fmla="*/ 2147483647 w 257"/>
              <a:gd name="T99" fmla="*/ 2147483647 h 158"/>
              <a:gd name="T100" fmla="*/ 2147483647 w 257"/>
              <a:gd name="T101" fmla="*/ 2147483647 h 158"/>
              <a:gd name="T102" fmla="*/ 2147483647 w 257"/>
              <a:gd name="T103" fmla="*/ 2147483647 h 158"/>
              <a:gd name="T104" fmla="*/ 2147483647 w 257"/>
              <a:gd name="T105" fmla="*/ 2147483647 h 158"/>
              <a:gd name="T106" fmla="*/ 2147483647 w 257"/>
              <a:gd name="T107" fmla="*/ 2147483647 h 158"/>
              <a:gd name="T108" fmla="*/ 2147483647 w 257"/>
              <a:gd name="T109" fmla="*/ 2147483647 h 158"/>
              <a:gd name="T110" fmla="*/ 2147483647 w 257"/>
              <a:gd name="T111" fmla="*/ 2147483647 h 158"/>
              <a:gd name="T112" fmla="*/ 2147483647 w 257"/>
              <a:gd name="T113" fmla="*/ 2147483647 h 158"/>
              <a:gd name="T114" fmla="*/ 2147483647 w 257"/>
              <a:gd name="T115" fmla="*/ 2147483647 h 158"/>
              <a:gd name="T116" fmla="*/ 2147483647 w 257"/>
              <a:gd name="T117" fmla="*/ 2147483647 h 158"/>
              <a:gd name="T118" fmla="*/ 2147483647 w 257"/>
              <a:gd name="T119" fmla="*/ 2147483647 h 158"/>
              <a:gd name="T120" fmla="*/ 2147483647 w 257"/>
              <a:gd name="T121" fmla="*/ 2147483647 h 158"/>
              <a:gd name="T122" fmla="*/ 2147483647 w 257"/>
              <a:gd name="T123" fmla="*/ 2147483647 h 158"/>
              <a:gd name="T124" fmla="*/ 0 w 257"/>
              <a:gd name="T125" fmla="*/ 2147483647 h 1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7"/>
              <a:gd name="T190" fmla="*/ 0 h 158"/>
              <a:gd name="T191" fmla="*/ 257 w 257"/>
              <a:gd name="T192" fmla="*/ 158 h 1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7" h="158">
                <a:moveTo>
                  <a:pt x="0" y="106"/>
                </a:moveTo>
                <a:lnTo>
                  <a:pt x="0" y="105"/>
                </a:lnTo>
                <a:lnTo>
                  <a:pt x="1" y="105"/>
                </a:lnTo>
                <a:lnTo>
                  <a:pt x="2" y="103"/>
                </a:lnTo>
                <a:lnTo>
                  <a:pt x="3" y="103"/>
                </a:lnTo>
                <a:lnTo>
                  <a:pt x="3" y="102"/>
                </a:lnTo>
                <a:lnTo>
                  <a:pt x="4" y="102"/>
                </a:lnTo>
                <a:lnTo>
                  <a:pt x="3" y="101"/>
                </a:lnTo>
                <a:lnTo>
                  <a:pt x="3" y="100"/>
                </a:lnTo>
                <a:lnTo>
                  <a:pt x="5" y="100"/>
                </a:lnTo>
                <a:lnTo>
                  <a:pt x="5" y="99"/>
                </a:lnTo>
                <a:lnTo>
                  <a:pt x="7" y="97"/>
                </a:lnTo>
                <a:lnTo>
                  <a:pt x="7" y="96"/>
                </a:lnTo>
                <a:lnTo>
                  <a:pt x="7" y="95"/>
                </a:lnTo>
                <a:lnTo>
                  <a:pt x="8" y="94"/>
                </a:lnTo>
                <a:lnTo>
                  <a:pt x="9" y="93"/>
                </a:lnTo>
                <a:lnTo>
                  <a:pt x="8" y="92"/>
                </a:lnTo>
                <a:lnTo>
                  <a:pt x="10" y="91"/>
                </a:lnTo>
                <a:lnTo>
                  <a:pt x="11" y="90"/>
                </a:lnTo>
                <a:lnTo>
                  <a:pt x="12" y="90"/>
                </a:lnTo>
                <a:lnTo>
                  <a:pt x="14" y="90"/>
                </a:lnTo>
                <a:lnTo>
                  <a:pt x="13" y="90"/>
                </a:lnTo>
                <a:lnTo>
                  <a:pt x="14" y="90"/>
                </a:lnTo>
                <a:lnTo>
                  <a:pt x="14" y="91"/>
                </a:lnTo>
                <a:lnTo>
                  <a:pt x="14" y="92"/>
                </a:lnTo>
                <a:lnTo>
                  <a:pt x="16" y="91"/>
                </a:lnTo>
                <a:lnTo>
                  <a:pt x="16" y="90"/>
                </a:lnTo>
                <a:lnTo>
                  <a:pt x="17" y="91"/>
                </a:lnTo>
                <a:lnTo>
                  <a:pt x="18" y="91"/>
                </a:lnTo>
                <a:lnTo>
                  <a:pt x="19" y="92"/>
                </a:lnTo>
                <a:lnTo>
                  <a:pt x="20" y="90"/>
                </a:lnTo>
                <a:lnTo>
                  <a:pt x="21" y="90"/>
                </a:lnTo>
                <a:lnTo>
                  <a:pt x="22" y="90"/>
                </a:lnTo>
                <a:lnTo>
                  <a:pt x="22" y="89"/>
                </a:lnTo>
                <a:lnTo>
                  <a:pt x="23" y="89"/>
                </a:lnTo>
                <a:lnTo>
                  <a:pt x="23" y="86"/>
                </a:lnTo>
                <a:lnTo>
                  <a:pt x="23" y="85"/>
                </a:lnTo>
                <a:lnTo>
                  <a:pt x="26" y="83"/>
                </a:lnTo>
                <a:lnTo>
                  <a:pt x="27" y="83"/>
                </a:lnTo>
                <a:lnTo>
                  <a:pt x="28" y="82"/>
                </a:lnTo>
                <a:lnTo>
                  <a:pt x="29" y="81"/>
                </a:lnTo>
                <a:lnTo>
                  <a:pt x="29" y="80"/>
                </a:lnTo>
                <a:lnTo>
                  <a:pt x="30" y="79"/>
                </a:lnTo>
                <a:lnTo>
                  <a:pt x="31" y="78"/>
                </a:lnTo>
                <a:lnTo>
                  <a:pt x="31" y="77"/>
                </a:lnTo>
                <a:lnTo>
                  <a:pt x="32" y="74"/>
                </a:lnTo>
                <a:lnTo>
                  <a:pt x="32" y="73"/>
                </a:lnTo>
                <a:lnTo>
                  <a:pt x="33" y="72"/>
                </a:lnTo>
                <a:lnTo>
                  <a:pt x="35" y="69"/>
                </a:lnTo>
                <a:lnTo>
                  <a:pt x="37" y="68"/>
                </a:lnTo>
                <a:lnTo>
                  <a:pt x="37" y="66"/>
                </a:lnTo>
                <a:lnTo>
                  <a:pt x="36" y="65"/>
                </a:lnTo>
                <a:lnTo>
                  <a:pt x="35" y="65"/>
                </a:lnTo>
                <a:lnTo>
                  <a:pt x="34" y="66"/>
                </a:lnTo>
                <a:lnTo>
                  <a:pt x="34" y="65"/>
                </a:lnTo>
                <a:lnTo>
                  <a:pt x="34" y="64"/>
                </a:lnTo>
                <a:lnTo>
                  <a:pt x="34" y="61"/>
                </a:lnTo>
                <a:lnTo>
                  <a:pt x="35" y="61"/>
                </a:lnTo>
                <a:lnTo>
                  <a:pt x="37" y="60"/>
                </a:lnTo>
                <a:lnTo>
                  <a:pt x="38" y="59"/>
                </a:lnTo>
                <a:lnTo>
                  <a:pt x="40" y="56"/>
                </a:lnTo>
                <a:lnTo>
                  <a:pt x="40" y="55"/>
                </a:lnTo>
                <a:lnTo>
                  <a:pt x="41" y="54"/>
                </a:lnTo>
                <a:lnTo>
                  <a:pt x="41" y="53"/>
                </a:lnTo>
                <a:lnTo>
                  <a:pt x="43" y="52"/>
                </a:lnTo>
                <a:lnTo>
                  <a:pt x="44" y="52"/>
                </a:lnTo>
                <a:lnTo>
                  <a:pt x="46" y="49"/>
                </a:lnTo>
                <a:lnTo>
                  <a:pt x="47" y="49"/>
                </a:lnTo>
                <a:lnTo>
                  <a:pt x="48" y="48"/>
                </a:lnTo>
                <a:lnTo>
                  <a:pt x="49" y="48"/>
                </a:lnTo>
                <a:lnTo>
                  <a:pt x="49" y="45"/>
                </a:lnTo>
                <a:lnTo>
                  <a:pt x="49" y="44"/>
                </a:lnTo>
                <a:lnTo>
                  <a:pt x="51" y="42"/>
                </a:lnTo>
                <a:lnTo>
                  <a:pt x="50" y="40"/>
                </a:lnTo>
                <a:lnTo>
                  <a:pt x="51" y="39"/>
                </a:lnTo>
                <a:lnTo>
                  <a:pt x="52" y="37"/>
                </a:lnTo>
                <a:lnTo>
                  <a:pt x="54" y="35"/>
                </a:lnTo>
                <a:lnTo>
                  <a:pt x="55" y="35"/>
                </a:lnTo>
                <a:lnTo>
                  <a:pt x="56" y="34"/>
                </a:lnTo>
                <a:lnTo>
                  <a:pt x="56" y="33"/>
                </a:lnTo>
                <a:lnTo>
                  <a:pt x="55" y="32"/>
                </a:lnTo>
                <a:lnTo>
                  <a:pt x="55" y="31"/>
                </a:lnTo>
                <a:lnTo>
                  <a:pt x="56" y="30"/>
                </a:lnTo>
                <a:lnTo>
                  <a:pt x="56" y="29"/>
                </a:lnTo>
                <a:lnTo>
                  <a:pt x="55" y="28"/>
                </a:lnTo>
                <a:lnTo>
                  <a:pt x="57" y="26"/>
                </a:lnTo>
                <a:lnTo>
                  <a:pt x="57" y="22"/>
                </a:lnTo>
                <a:lnTo>
                  <a:pt x="60" y="19"/>
                </a:lnTo>
                <a:lnTo>
                  <a:pt x="60" y="18"/>
                </a:lnTo>
                <a:lnTo>
                  <a:pt x="60" y="17"/>
                </a:lnTo>
                <a:lnTo>
                  <a:pt x="61" y="17"/>
                </a:lnTo>
                <a:lnTo>
                  <a:pt x="63" y="16"/>
                </a:lnTo>
                <a:lnTo>
                  <a:pt x="65" y="12"/>
                </a:lnTo>
                <a:lnTo>
                  <a:pt x="66" y="9"/>
                </a:lnTo>
                <a:lnTo>
                  <a:pt x="66" y="7"/>
                </a:lnTo>
                <a:lnTo>
                  <a:pt x="78" y="4"/>
                </a:lnTo>
                <a:lnTo>
                  <a:pt x="80" y="3"/>
                </a:lnTo>
                <a:lnTo>
                  <a:pt x="86" y="2"/>
                </a:lnTo>
                <a:lnTo>
                  <a:pt x="94" y="0"/>
                </a:lnTo>
                <a:lnTo>
                  <a:pt x="95" y="1"/>
                </a:lnTo>
                <a:lnTo>
                  <a:pt x="96" y="3"/>
                </a:lnTo>
                <a:lnTo>
                  <a:pt x="97" y="5"/>
                </a:lnTo>
                <a:lnTo>
                  <a:pt x="99" y="6"/>
                </a:lnTo>
                <a:lnTo>
                  <a:pt x="100" y="7"/>
                </a:lnTo>
                <a:lnTo>
                  <a:pt x="101" y="7"/>
                </a:lnTo>
                <a:lnTo>
                  <a:pt x="102" y="8"/>
                </a:lnTo>
                <a:lnTo>
                  <a:pt x="104" y="7"/>
                </a:lnTo>
                <a:lnTo>
                  <a:pt x="105" y="6"/>
                </a:lnTo>
                <a:lnTo>
                  <a:pt x="106" y="7"/>
                </a:lnTo>
                <a:lnTo>
                  <a:pt x="108" y="9"/>
                </a:lnTo>
                <a:lnTo>
                  <a:pt x="109" y="9"/>
                </a:lnTo>
                <a:lnTo>
                  <a:pt x="112" y="7"/>
                </a:lnTo>
                <a:lnTo>
                  <a:pt x="113" y="7"/>
                </a:lnTo>
                <a:lnTo>
                  <a:pt x="114" y="7"/>
                </a:lnTo>
                <a:lnTo>
                  <a:pt x="115" y="6"/>
                </a:lnTo>
                <a:lnTo>
                  <a:pt x="118" y="9"/>
                </a:lnTo>
                <a:lnTo>
                  <a:pt x="119" y="9"/>
                </a:lnTo>
                <a:lnTo>
                  <a:pt x="120" y="9"/>
                </a:lnTo>
                <a:lnTo>
                  <a:pt x="122" y="10"/>
                </a:lnTo>
                <a:lnTo>
                  <a:pt x="124" y="12"/>
                </a:lnTo>
                <a:lnTo>
                  <a:pt x="126" y="15"/>
                </a:lnTo>
                <a:lnTo>
                  <a:pt x="129" y="16"/>
                </a:lnTo>
                <a:lnTo>
                  <a:pt x="130" y="16"/>
                </a:lnTo>
                <a:lnTo>
                  <a:pt x="131" y="16"/>
                </a:lnTo>
                <a:lnTo>
                  <a:pt x="130" y="17"/>
                </a:lnTo>
                <a:lnTo>
                  <a:pt x="132" y="18"/>
                </a:lnTo>
                <a:lnTo>
                  <a:pt x="132" y="17"/>
                </a:lnTo>
                <a:lnTo>
                  <a:pt x="133" y="19"/>
                </a:lnTo>
                <a:lnTo>
                  <a:pt x="134" y="19"/>
                </a:lnTo>
                <a:lnTo>
                  <a:pt x="135" y="19"/>
                </a:lnTo>
                <a:lnTo>
                  <a:pt x="138" y="19"/>
                </a:lnTo>
                <a:lnTo>
                  <a:pt x="139" y="18"/>
                </a:lnTo>
                <a:lnTo>
                  <a:pt x="140" y="19"/>
                </a:lnTo>
                <a:lnTo>
                  <a:pt x="140" y="18"/>
                </a:lnTo>
                <a:lnTo>
                  <a:pt x="141" y="18"/>
                </a:lnTo>
                <a:lnTo>
                  <a:pt x="143" y="19"/>
                </a:lnTo>
                <a:lnTo>
                  <a:pt x="144" y="18"/>
                </a:lnTo>
                <a:lnTo>
                  <a:pt x="145" y="18"/>
                </a:lnTo>
                <a:lnTo>
                  <a:pt x="147" y="17"/>
                </a:lnTo>
                <a:lnTo>
                  <a:pt x="149" y="17"/>
                </a:lnTo>
                <a:lnTo>
                  <a:pt x="152" y="17"/>
                </a:lnTo>
                <a:lnTo>
                  <a:pt x="154" y="18"/>
                </a:lnTo>
                <a:lnTo>
                  <a:pt x="156" y="19"/>
                </a:lnTo>
                <a:lnTo>
                  <a:pt x="158" y="19"/>
                </a:lnTo>
                <a:lnTo>
                  <a:pt x="160" y="19"/>
                </a:lnTo>
                <a:lnTo>
                  <a:pt x="161" y="19"/>
                </a:lnTo>
                <a:lnTo>
                  <a:pt x="161" y="20"/>
                </a:lnTo>
                <a:lnTo>
                  <a:pt x="162" y="19"/>
                </a:lnTo>
                <a:lnTo>
                  <a:pt x="163" y="19"/>
                </a:lnTo>
                <a:lnTo>
                  <a:pt x="164" y="19"/>
                </a:lnTo>
                <a:lnTo>
                  <a:pt x="166" y="19"/>
                </a:lnTo>
                <a:lnTo>
                  <a:pt x="172" y="19"/>
                </a:lnTo>
                <a:lnTo>
                  <a:pt x="174" y="19"/>
                </a:lnTo>
                <a:lnTo>
                  <a:pt x="176" y="18"/>
                </a:lnTo>
                <a:lnTo>
                  <a:pt x="177" y="17"/>
                </a:lnTo>
                <a:lnTo>
                  <a:pt x="179" y="17"/>
                </a:lnTo>
                <a:lnTo>
                  <a:pt x="180" y="16"/>
                </a:lnTo>
                <a:lnTo>
                  <a:pt x="182" y="16"/>
                </a:lnTo>
                <a:lnTo>
                  <a:pt x="183" y="16"/>
                </a:lnTo>
                <a:lnTo>
                  <a:pt x="184" y="16"/>
                </a:lnTo>
                <a:lnTo>
                  <a:pt x="187" y="16"/>
                </a:lnTo>
                <a:lnTo>
                  <a:pt x="190" y="16"/>
                </a:lnTo>
                <a:lnTo>
                  <a:pt x="191" y="17"/>
                </a:lnTo>
                <a:lnTo>
                  <a:pt x="193" y="17"/>
                </a:lnTo>
                <a:lnTo>
                  <a:pt x="195" y="18"/>
                </a:lnTo>
                <a:lnTo>
                  <a:pt x="197" y="18"/>
                </a:lnTo>
                <a:lnTo>
                  <a:pt x="198" y="18"/>
                </a:lnTo>
                <a:lnTo>
                  <a:pt x="199" y="18"/>
                </a:lnTo>
                <a:lnTo>
                  <a:pt x="200" y="19"/>
                </a:lnTo>
                <a:lnTo>
                  <a:pt x="203" y="19"/>
                </a:lnTo>
                <a:lnTo>
                  <a:pt x="204" y="20"/>
                </a:lnTo>
                <a:lnTo>
                  <a:pt x="205" y="19"/>
                </a:lnTo>
                <a:lnTo>
                  <a:pt x="208" y="21"/>
                </a:lnTo>
                <a:lnTo>
                  <a:pt x="209" y="21"/>
                </a:lnTo>
                <a:lnTo>
                  <a:pt x="210" y="21"/>
                </a:lnTo>
                <a:lnTo>
                  <a:pt x="210" y="20"/>
                </a:lnTo>
                <a:lnTo>
                  <a:pt x="213" y="22"/>
                </a:lnTo>
                <a:lnTo>
                  <a:pt x="216" y="22"/>
                </a:lnTo>
                <a:lnTo>
                  <a:pt x="218" y="24"/>
                </a:lnTo>
                <a:lnTo>
                  <a:pt x="219" y="24"/>
                </a:lnTo>
                <a:lnTo>
                  <a:pt x="221" y="26"/>
                </a:lnTo>
                <a:lnTo>
                  <a:pt x="222" y="27"/>
                </a:lnTo>
                <a:lnTo>
                  <a:pt x="225" y="29"/>
                </a:lnTo>
                <a:lnTo>
                  <a:pt x="226" y="31"/>
                </a:lnTo>
                <a:lnTo>
                  <a:pt x="227" y="32"/>
                </a:lnTo>
                <a:lnTo>
                  <a:pt x="228" y="34"/>
                </a:lnTo>
                <a:lnTo>
                  <a:pt x="228" y="38"/>
                </a:lnTo>
                <a:lnTo>
                  <a:pt x="229" y="39"/>
                </a:lnTo>
                <a:lnTo>
                  <a:pt x="230" y="40"/>
                </a:lnTo>
                <a:lnTo>
                  <a:pt x="231" y="40"/>
                </a:lnTo>
                <a:lnTo>
                  <a:pt x="232" y="41"/>
                </a:lnTo>
                <a:lnTo>
                  <a:pt x="232" y="42"/>
                </a:lnTo>
                <a:lnTo>
                  <a:pt x="233" y="44"/>
                </a:lnTo>
                <a:lnTo>
                  <a:pt x="233" y="46"/>
                </a:lnTo>
                <a:lnTo>
                  <a:pt x="234" y="46"/>
                </a:lnTo>
                <a:lnTo>
                  <a:pt x="234" y="48"/>
                </a:lnTo>
                <a:lnTo>
                  <a:pt x="235" y="48"/>
                </a:lnTo>
                <a:lnTo>
                  <a:pt x="236" y="48"/>
                </a:lnTo>
                <a:lnTo>
                  <a:pt x="236" y="49"/>
                </a:lnTo>
                <a:lnTo>
                  <a:pt x="236" y="50"/>
                </a:lnTo>
                <a:lnTo>
                  <a:pt x="236" y="51"/>
                </a:lnTo>
                <a:lnTo>
                  <a:pt x="236" y="52"/>
                </a:lnTo>
                <a:lnTo>
                  <a:pt x="236" y="53"/>
                </a:lnTo>
                <a:lnTo>
                  <a:pt x="237" y="55"/>
                </a:lnTo>
                <a:lnTo>
                  <a:pt x="238" y="55"/>
                </a:lnTo>
                <a:lnTo>
                  <a:pt x="238" y="57"/>
                </a:lnTo>
                <a:lnTo>
                  <a:pt x="238" y="58"/>
                </a:lnTo>
                <a:lnTo>
                  <a:pt x="239" y="58"/>
                </a:lnTo>
                <a:lnTo>
                  <a:pt x="239" y="61"/>
                </a:lnTo>
                <a:lnTo>
                  <a:pt x="239" y="62"/>
                </a:lnTo>
                <a:lnTo>
                  <a:pt x="239" y="63"/>
                </a:lnTo>
                <a:lnTo>
                  <a:pt x="240" y="63"/>
                </a:lnTo>
                <a:lnTo>
                  <a:pt x="240" y="64"/>
                </a:lnTo>
                <a:lnTo>
                  <a:pt x="239" y="67"/>
                </a:lnTo>
                <a:lnTo>
                  <a:pt x="239" y="68"/>
                </a:lnTo>
                <a:lnTo>
                  <a:pt x="240" y="68"/>
                </a:lnTo>
                <a:lnTo>
                  <a:pt x="240" y="69"/>
                </a:lnTo>
                <a:lnTo>
                  <a:pt x="241" y="71"/>
                </a:lnTo>
                <a:lnTo>
                  <a:pt x="241" y="76"/>
                </a:lnTo>
                <a:lnTo>
                  <a:pt x="242" y="77"/>
                </a:lnTo>
                <a:lnTo>
                  <a:pt x="243" y="77"/>
                </a:lnTo>
                <a:lnTo>
                  <a:pt x="243" y="78"/>
                </a:lnTo>
                <a:lnTo>
                  <a:pt x="243" y="80"/>
                </a:lnTo>
                <a:lnTo>
                  <a:pt x="243" y="81"/>
                </a:lnTo>
                <a:lnTo>
                  <a:pt x="244" y="83"/>
                </a:lnTo>
                <a:lnTo>
                  <a:pt x="245" y="83"/>
                </a:lnTo>
                <a:lnTo>
                  <a:pt x="245" y="84"/>
                </a:lnTo>
                <a:lnTo>
                  <a:pt x="246" y="84"/>
                </a:lnTo>
                <a:lnTo>
                  <a:pt x="246" y="85"/>
                </a:lnTo>
                <a:lnTo>
                  <a:pt x="246" y="86"/>
                </a:lnTo>
                <a:lnTo>
                  <a:pt x="246" y="87"/>
                </a:lnTo>
                <a:lnTo>
                  <a:pt x="246" y="89"/>
                </a:lnTo>
                <a:lnTo>
                  <a:pt x="247" y="90"/>
                </a:lnTo>
                <a:lnTo>
                  <a:pt x="247" y="91"/>
                </a:lnTo>
                <a:lnTo>
                  <a:pt x="247" y="95"/>
                </a:lnTo>
                <a:lnTo>
                  <a:pt x="247" y="96"/>
                </a:lnTo>
                <a:lnTo>
                  <a:pt x="248" y="99"/>
                </a:lnTo>
                <a:lnTo>
                  <a:pt x="248" y="100"/>
                </a:lnTo>
                <a:lnTo>
                  <a:pt x="248" y="101"/>
                </a:lnTo>
                <a:lnTo>
                  <a:pt x="249" y="102"/>
                </a:lnTo>
                <a:lnTo>
                  <a:pt x="250" y="102"/>
                </a:lnTo>
                <a:lnTo>
                  <a:pt x="251" y="102"/>
                </a:lnTo>
                <a:lnTo>
                  <a:pt x="251" y="103"/>
                </a:lnTo>
                <a:lnTo>
                  <a:pt x="251" y="107"/>
                </a:lnTo>
                <a:lnTo>
                  <a:pt x="252" y="108"/>
                </a:lnTo>
                <a:lnTo>
                  <a:pt x="251" y="109"/>
                </a:lnTo>
                <a:lnTo>
                  <a:pt x="252" y="110"/>
                </a:lnTo>
                <a:lnTo>
                  <a:pt x="253" y="112"/>
                </a:lnTo>
                <a:lnTo>
                  <a:pt x="253" y="113"/>
                </a:lnTo>
                <a:lnTo>
                  <a:pt x="254" y="113"/>
                </a:lnTo>
                <a:lnTo>
                  <a:pt x="255" y="115"/>
                </a:lnTo>
                <a:lnTo>
                  <a:pt x="256" y="117"/>
                </a:lnTo>
                <a:lnTo>
                  <a:pt x="256" y="119"/>
                </a:lnTo>
                <a:lnTo>
                  <a:pt x="257" y="119"/>
                </a:lnTo>
                <a:lnTo>
                  <a:pt x="257" y="121"/>
                </a:lnTo>
                <a:lnTo>
                  <a:pt x="256" y="121"/>
                </a:lnTo>
                <a:lnTo>
                  <a:pt x="254" y="122"/>
                </a:lnTo>
                <a:lnTo>
                  <a:pt x="254" y="123"/>
                </a:lnTo>
                <a:lnTo>
                  <a:pt x="253" y="123"/>
                </a:lnTo>
                <a:lnTo>
                  <a:pt x="252" y="123"/>
                </a:lnTo>
                <a:lnTo>
                  <a:pt x="251" y="123"/>
                </a:lnTo>
                <a:lnTo>
                  <a:pt x="250" y="124"/>
                </a:lnTo>
                <a:lnTo>
                  <a:pt x="249" y="124"/>
                </a:lnTo>
                <a:lnTo>
                  <a:pt x="247" y="122"/>
                </a:lnTo>
                <a:lnTo>
                  <a:pt x="247" y="123"/>
                </a:lnTo>
                <a:lnTo>
                  <a:pt x="246" y="123"/>
                </a:lnTo>
                <a:lnTo>
                  <a:pt x="245" y="124"/>
                </a:lnTo>
                <a:lnTo>
                  <a:pt x="245" y="125"/>
                </a:lnTo>
                <a:lnTo>
                  <a:pt x="244" y="126"/>
                </a:lnTo>
                <a:lnTo>
                  <a:pt x="243" y="126"/>
                </a:lnTo>
                <a:lnTo>
                  <a:pt x="242" y="126"/>
                </a:lnTo>
                <a:lnTo>
                  <a:pt x="240" y="126"/>
                </a:lnTo>
                <a:lnTo>
                  <a:pt x="239" y="125"/>
                </a:lnTo>
                <a:lnTo>
                  <a:pt x="239" y="123"/>
                </a:lnTo>
                <a:lnTo>
                  <a:pt x="238" y="123"/>
                </a:lnTo>
                <a:lnTo>
                  <a:pt x="237" y="124"/>
                </a:lnTo>
                <a:lnTo>
                  <a:pt x="236" y="125"/>
                </a:lnTo>
                <a:lnTo>
                  <a:pt x="234" y="126"/>
                </a:lnTo>
                <a:lnTo>
                  <a:pt x="231" y="126"/>
                </a:lnTo>
                <a:lnTo>
                  <a:pt x="230" y="125"/>
                </a:lnTo>
                <a:lnTo>
                  <a:pt x="228" y="123"/>
                </a:lnTo>
                <a:lnTo>
                  <a:pt x="227" y="123"/>
                </a:lnTo>
                <a:lnTo>
                  <a:pt x="225" y="122"/>
                </a:lnTo>
                <a:lnTo>
                  <a:pt x="225" y="121"/>
                </a:lnTo>
                <a:lnTo>
                  <a:pt x="224" y="121"/>
                </a:lnTo>
                <a:lnTo>
                  <a:pt x="222" y="121"/>
                </a:lnTo>
                <a:lnTo>
                  <a:pt x="222" y="120"/>
                </a:lnTo>
                <a:lnTo>
                  <a:pt x="222" y="121"/>
                </a:lnTo>
                <a:lnTo>
                  <a:pt x="222" y="120"/>
                </a:lnTo>
                <a:lnTo>
                  <a:pt x="221" y="121"/>
                </a:lnTo>
                <a:lnTo>
                  <a:pt x="220" y="121"/>
                </a:lnTo>
                <a:lnTo>
                  <a:pt x="219" y="121"/>
                </a:lnTo>
                <a:lnTo>
                  <a:pt x="219" y="120"/>
                </a:lnTo>
                <a:lnTo>
                  <a:pt x="219" y="121"/>
                </a:lnTo>
                <a:lnTo>
                  <a:pt x="219" y="120"/>
                </a:lnTo>
                <a:lnTo>
                  <a:pt x="218" y="120"/>
                </a:lnTo>
                <a:lnTo>
                  <a:pt x="217" y="120"/>
                </a:lnTo>
                <a:lnTo>
                  <a:pt x="216" y="120"/>
                </a:lnTo>
                <a:lnTo>
                  <a:pt x="216" y="121"/>
                </a:lnTo>
                <a:lnTo>
                  <a:pt x="216" y="120"/>
                </a:lnTo>
                <a:lnTo>
                  <a:pt x="216" y="121"/>
                </a:lnTo>
                <a:lnTo>
                  <a:pt x="215" y="121"/>
                </a:lnTo>
                <a:lnTo>
                  <a:pt x="214" y="122"/>
                </a:lnTo>
                <a:lnTo>
                  <a:pt x="214" y="121"/>
                </a:lnTo>
                <a:lnTo>
                  <a:pt x="213" y="121"/>
                </a:lnTo>
                <a:lnTo>
                  <a:pt x="212" y="120"/>
                </a:lnTo>
                <a:lnTo>
                  <a:pt x="211" y="119"/>
                </a:lnTo>
                <a:lnTo>
                  <a:pt x="210" y="119"/>
                </a:lnTo>
                <a:lnTo>
                  <a:pt x="209" y="119"/>
                </a:lnTo>
                <a:lnTo>
                  <a:pt x="207" y="118"/>
                </a:lnTo>
                <a:lnTo>
                  <a:pt x="207" y="119"/>
                </a:lnTo>
                <a:lnTo>
                  <a:pt x="206" y="119"/>
                </a:lnTo>
                <a:lnTo>
                  <a:pt x="205" y="118"/>
                </a:lnTo>
                <a:lnTo>
                  <a:pt x="204" y="119"/>
                </a:lnTo>
                <a:lnTo>
                  <a:pt x="203" y="120"/>
                </a:lnTo>
                <a:lnTo>
                  <a:pt x="202" y="120"/>
                </a:lnTo>
                <a:lnTo>
                  <a:pt x="199" y="121"/>
                </a:lnTo>
                <a:lnTo>
                  <a:pt x="193" y="121"/>
                </a:lnTo>
                <a:lnTo>
                  <a:pt x="187" y="122"/>
                </a:lnTo>
                <a:lnTo>
                  <a:pt x="185" y="121"/>
                </a:lnTo>
                <a:lnTo>
                  <a:pt x="184" y="121"/>
                </a:lnTo>
                <a:lnTo>
                  <a:pt x="182" y="120"/>
                </a:lnTo>
                <a:lnTo>
                  <a:pt x="182" y="119"/>
                </a:lnTo>
                <a:lnTo>
                  <a:pt x="180" y="118"/>
                </a:lnTo>
                <a:lnTo>
                  <a:pt x="179" y="117"/>
                </a:lnTo>
                <a:lnTo>
                  <a:pt x="179" y="116"/>
                </a:lnTo>
                <a:lnTo>
                  <a:pt x="178" y="116"/>
                </a:lnTo>
                <a:lnTo>
                  <a:pt x="177" y="115"/>
                </a:lnTo>
                <a:lnTo>
                  <a:pt x="177" y="116"/>
                </a:lnTo>
                <a:lnTo>
                  <a:pt x="176" y="116"/>
                </a:lnTo>
                <a:lnTo>
                  <a:pt x="175" y="117"/>
                </a:lnTo>
                <a:lnTo>
                  <a:pt x="174" y="116"/>
                </a:lnTo>
                <a:lnTo>
                  <a:pt x="173" y="116"/>
                </a:lnTo>
                <a:lnTo>
                  <a:pt x="170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5" y="115"/>
                </a:lnTo>
                <a:lnTo>
                  <a:pt x="164" y="115"/>
                </a:lnTo>
                <a:lnTo>
                  <a:pt x="162" y="114"/>
                </a:lnTo>
                <a:lnTo>
                  <a:pt x="161" y="114"/>
                </a:lnTo>
                <a:lnTo>
                  <a:pt x="161" y="113"/>
                </a:lnTo>
                <a:lnTo>
                  <a:pt x="162" y="113"/>
                </a:lnTo>
                <a:lnTo>
                  <a:pt x="163" y="111"/>
                </a:lnTo>
                <a:lnTo>
                  <a:pt x="163" y="109"/>
                </a:lnTo>
                <a:lnTo>
                  <a:pt x="163" y="108"/>
                </a:lnTo>
                <a:lnTo>
                  <a:pt x="162" y="107"/>
                </a:lnTo>
                <a:lnTo>
                  <a:pt x="161" y="106"/>
                </a:lnTo>
                <a:lnTo>
                  <a:pt x="158" y="107"/>
                </a:lnTo>
                <a:lnTo>
                  <a:pt x="157" y="108"/>
                </a:lnTo>
                <a:lnTo>
                  <a:pt x="155" y="107"/>
                </a:lnTo>
                <a:lnTo>
                  <a:pt x="153" y="112"/>
                </a:lnTo>
                <a:lnTo>
                  <a:pt x="150" y="112"/>
                </a:lnTo>
                <a:lnTo>
                  <a:pt x="147" y="112"/>
                </a:lnTo>
                <a:lnTo>
                  <a:pt x="147" y="113"/>
                </a:lnTo>
                <a:lnTo>
                  <a:pt x="147" y="115"/>
                </a:lnTo>
                <a:lnTo>
                  <a:pt x="146" y="117"/>
                </a:lnTo>
                <a:lnTo>
                  <a:pt x="145" y="118"/>
                </a:lnTo>
                <a:lnTo>
                  <a:pt x="145" y="119"/>
                </a:lnTo>
                <a:lnTo>
                  <a:pt x="145" y="120"/>
                </a:lnTo>
                <a:lnTo>
                  <a:pt x="145" y="122"/>
                </a:lnTo>
                <a:lnTo>
                  <a:pt x="146" y="123"/>
                </a:lnTo>
                <a:lnTo>
                  <a:pt x="147" y="123"/>
                </a:lnTo>
                <a:lnTo>
                  <a:pt x="149" y="123"/>
                </a:lnTo>
                <a:lnTo>
                  <a:pt x="149" y="125"/>
                </a:lnTo>
                <a:lnTo>
                  <a:pt x="150" y="126"/>
                </a:lnTo>
                <a:lnTo>
                  <a:pt x="151" y="126"/>
                </a:lnTo>
                <a:lnTo>
                  <a:pt x="152" y="129"/>
                </a:lnTo>
                <a:lnTo>
                  <a:pt x="152" y="131"/>
                </a:lnTo>
                <a:lnTo>
                  <a:pt x="152" y="132"/>
                </a:lnTo>
                <a:lnTo>
                  <a:pt x="151" y="131"/>
                </a:lnTo>
                <a:lnTo>
                  <a:pt x="150" y="132"/>
                </a:lnTo>
                <a:lnTo>
                  <a:pt x="150" y="130"/>
                </a:lnTo>
                <a:lnTo>
                  <a:pt x="147" y="129"/>
                </a:lnTo>
                <a:lnTo>
                  <a:pt x="146" y="129"/>
                </a:lnTo>
                <a:lnTo>
                  <a:pt x="146" y="130"/>
                </a:lnTo>
                <a:lnTo>
                  <a:pt x="144" y="133"/>
                </a:lnTo>
                <a:lnTo>
                  <a:pt x="144" y="136"/>
                </a:lnTo>
                <a:lnTo>
                  <a:pt x="143" y="137"/>
                </a:lnTo>
                <a:lnTo>
                  <a:pt x="143" y="138"/>
                </a:lnTo>
                <a:lnTo>
                  <a:pt x="144" y="139"/>
                </a:lnTo>
                <a:lnTo>
                  <a:pt x="145" y="139"/>
                </a:lnTo>
                <a:lnTo>
                  <a:pt x="146" y="139"/>
                </a:lnTo>
                <a:lnTo>
                  <a:pt x="146" y="140"/>
                </a:lnTo>
                <a:lnTo>
                  <a:pt x="147" y="140"/>
                </a:lnTo>
                <a:lnTo>
                  <a:pt x="147" y="141"/>
                </a:lnTo>
                <a:lnTo>
                  <a:pt x="147" y="142"/>
                </a:lnTo>
                <a:lnTo>
                  <a:pt x="147" y="145"/>
                </a:lnTo>
                <a:lnTo>
                  <a:pt x="145" y="146"/>
                </a:lnTo>
                <a:lnTo>
                  <a:pt x="144" y="147"/>
                </a:lnTo>
                <a:lnTo>
                  <a:pt x="143" y="147"/>
                </a:lnTo>
                <a:lnTo>
                  <a:pt x="142" y="148"/>
                </a:lnTo>
                <a:lnTo>
                  <a:pt x="142" y="149"/>
                </a:lnTo>
                <a:lnTo>
                  <a:pt x="143" y="149"/>
                </a:lnTo>
                <a:lnTo>
                  <a:pt x="142" y="149"/>
                </a:lnTo>
                <a:lnTo>
                  <a:pt x="139" y="154"/>
                </a:lnTo>
                <a:lnTo>
                  <a:pt x="138" y="154"/>
                </a:lnTo>
                <a:lnTo>
                  <a:pt x="136" y="153"/>
                </a:lnTo>
                <a:lnTo>
                  <a:pt x="134" y="153"/>
                </a:lnTo>
                <a:lnTo>
                  <a:pt x="132" y="157"/>
                </a:lnTo>
                <a:lnTo>
                  <a:pt x="132" y="158"/>
                </a:lnTo>
                <a:lnTo>
                  <a:pt x="130" y="156"/>
                </a:lnTo>
                <a:lnTo>
                  <a:pt x="129" y="154"/>
                </a:lnTo>
                <a:lnTo>
                  <a:pt x="128" y="154"/>
                </a:lnTo>
                <a:lnTo>
                  <a:pt x="129" y="152"/>
                </a:lnTo>
                <a:lnTo>
                  <a:pt x="130" y="150"/>
                </a:lnTo>
                <a:lnTo>
                  <a:pt x="131" y="147"/>
                </a:lnTo>
                <a:lnTo>
                  <a:pt x="128" y="147"/>
                </a:lnTo>
                <a:lnTo>
                  <a:pt x="128" y="143"/>
                </a:lnTo>
                <a:lnTo>
                  <a:pt x="124" y="139"/>
                </a:lnTo>
                <a:lnTo>
                  <a:pt x="121" y="140"/>
                </a:lnTo>
                <a:lnTo>
                  <a:pt x="118" y="141"/>
                </a:lnTo>
                <a:lnTo>
                  <a:pt x="116" y="142"/>
                </a:lnTo>
                <a:lnTo>
                  <a:pt x="115" y="143"/>
                </a:lnTo>
                <a:lnTo>
                  <a:pt x="115" y="142"/>
                </a:lnTo>
                <a:lnTo>
                  <a:pt x="114" y="142"/>
                </a:lnTo>
                <a:lnTo>
                  <a:pt x="114" y="141"/>
                </a:lnTo>
                <a:lnTo>
                  <a:pt x="114" y="139"/>
                </a:lnTo>
                <a:lnTo>
                  <a:pt x="113" y="139"/>
                </a:lnTo>
                <a:lnTo>
                  <a:pt x="112" y="137"/>
                </a:lnTo>
                <a:lnTo>
                  <a:pt x="109" y="139"/>
                </a:lnTo>
                <a:lnTo>
                  <a:pt x="107" y="140"/>
                </a:lnTo>
                <a:lnTo>
                  <a:pt x="106" y="141"/>
                </a:lnTo>
                <a:lnTo>
                  <a:pt x="104" y="142"/>
                </a:lnTo>
                <a:lnTo>
                  <a:pt x="103" y="142"/>
                </a:lnTo>
                <a:lnTo>
                  <a:pt x="101" y="144"/>
                </a:lnTo>
                <a:lnTo>
                  <a:pt x="98" y="145"/>
                </a:lnTo>
                <a:lnTo>
                  <a:pt x="95" y="145"/>
                </a:lnTo>
                <a:lnTo>
                  <a:pt x="94" y="145"/>
                </a:lnTo>
                <a:lnTo>
                  <a:pt x="94" y="144"/>
                </a:lnTo>
                <a:lnTo>
                  <a:pt x="93" y="143"/>
                </a:lnTo>
                <a:lnTo>
                  <a:pt x="93" y="142"/>
                </a:lnTo>
                <a:lnTo>
                  <a:pt x="92" y="142"/>
                </a:lnTo>
                <a:lnTo>
                  <a:pt x="92" y="141"/>
                </a:lnTo>
                <a:lnTo>
                  <a:pt x="93" y="139"/>
                </a:lnTo>
                <a:lnTo>
                  <a:pt x="92" y="139"/>
                </a:lnTo>
                <a:lnTo>
                  <a:pt x="91" y="138"/>
                </a:lnTo>
                <a:lnTo>
                  <a:pt x="92" y="136"/>
                </a:lnTo>
                <a:lnTo>
                  <a:pt x="89" y="136"/>
                </a:lnTo>
                <a:lnTo>
                  <a:pt x="87" y="137"/>
                </a:lnTo>
                <a:lnTo>
                  <a:pt x="83" y="136"/>
                </a:lnTo>
                <a:lnTo>
                  <a:pt x="78" y="137"/>
                </a:lnTo>
                <a:lnTo>
                  <a:pt x="78" y="136"/>
                </a:lnTo>
                <a:lnTo>
                  <a:pt x="78" y="135"/>
                </a:lnTo>
                <a:lnTo>
                  <a:pt x="78" y="134"/>
                </a:lnTo>
                <a:lnTo>
                  <a:pt x="78" y="132"/>
                </a:lnTo>
                <a:lnTo>
                  <a:pt x="78" y="131"/>
                </a:lnTo>
                <a:lnTo>
                  <a:pt x="78" y="130"/>
                </a:lnTo>
                <a:lnTo>
                  <a:pt x="78" y="129"/>
                </a:lnTo>
                <a:lnTo>
                  <a:pt x="78" y="126"/>
                </a:lnTo>
                <a:lnTo>
                  <a:pt x="78" y="125"/>
                </a:lnTo>
                <a:lnTo>
                  <a:pt x="79" y="125"/>
                </a:lnTo>
                <a:lnTo>
                  <a:pt x="80" y="124"/>
                </a:lnTo>
                <a:lnTo>
                  <a:pt x="81" y="124"/>
                </a:lnTo>
                <a:lnTo>
                  <a:pt x="82" y="124"/>
                </a:lnTo>
                <a:lnTo>
                  <a:pt x="83" y="123"/>
                </a:lnTo>
                <a:lnTo>
                  <a:pt x="84" y="119"/>
                </a:lnTo>
                <a:lnTo>
                  <a:pt x="84" y="117"/>
                </a:lnTo>
                <a:lnTo>
                  <a:pt x="85" y="117"/>
                </a:lnTo>
                <a:lnTo>
                  <a:pt x="84" y="116"/>
                </a:lnTo>
                <a:lnTo>
                  <a:pt x="83" y="116"/>
                </a:lnTo>
                <a:lnTo>
                  <a:pt x="83" y="115"/>
                </a:lnTo>
                <a:lnTo>
                  <a:pt x="84" y="114"/>
                </a:lnTo>
                <a:lnTo>
                  <a:pt x="84" y="113"/>
                </a:lnTo>
                <a:lnTo>
                  <a:pt x="85" y="113"/>
                </a:lnTo>
                <a:lnTo>
                  <a:pt x="85" y="110"/>
                </a:lnTo>
                <a:lnTo>
                  <a:pt x="86" y="109"/>
                </a:lnTo>
                <a:lnTo>
                  <a:pt x="88" y="108"/>
                </a:lnTo>
                <a:lnTo>
                  <a:pt x="89" y="107"/>
                </a:lnTo>
                <a:lnTo>
                  <a:pt x="89" y="106"/>
                </a:lnTo>
                <a:lnTo>
                  <a:pt x="90" y="106"/>
                </a:lnTo>
                <a:lnTo>
                  <a:pt x="92" y="106"/>
                </a:lnTo>
                <a:lnTo>
                  <a:pt x="92" y="104"/>
                </a:lnTo>
                <a:lnTo>
                  <a:pt x="94" y="102"/>
                </a:lnTo>
                <a:lnTo>
                  <a:pt x="95" y="101"/>
                </a:lnTo>
                <a:lnTo>
                  <a:pt x="98" y="100"/>
                </a:lnTo>
                <a:lnTo>
                  <a:pt x="98" y="99"/>
                </a:lnTo>
                <a:lnTo>
                  <a:pt x="99" y="99"/>
                </a:lnTo>
                <a:lnTo>
                  <a:pt x="100" y="98"/>
                </a:lnTo>
                <a:lnTo>
                  <a:pt x="101" y="97"/>
                </a:lnTo>
                <a:lnTo>
                  <a:pt x="100" y="97"/>
                </a:lnTo>
                <a:lnTo>
                  <a:pt x="99" y="96"/>
                </a:lnTo>
                <a:lnTo>
                  <a:pt x="100" y="94"/>
                </a:lnTo>
                <a:lnTo>
                  <a:pt x="100" y="93"/>
                </a:lnTo>
                <a:lnTo>
                  <a:pt x="100" y="91"/>
                </a:lnTo>
                <a:lnTo>
                  <a:pt x="99" y="90"/>
                </a:lnTo>
                <a:lnTo>
                  <a:pt x="99" y="89"/>
                </a:lnTo>
                <a:lnTo>
                  <a:pt x="98" y="89"/>
                </a:lnTo>
                <a:lnTo>
                  <a:pt x="98" y="88"/>
                </a:lnTo>
                <a:lnTo>
                  <a:pt x="97" y="88"/>
                </a:lnTo>
                <a:lnTo>
                  <a:pt x="96" y="88"/>
                </a:lnTo>
                <a:lnTo>
                  <a:pt x="95" y="87"/>
                </a:lnTo>
                <a:lnTo>
                  <a:pt x="94" y="87"/>
                </a:lnTo>
                <a:lnTo>
                  <a:pt x="93" y="88"/>
                </a:lnTo>
                <a:lnTo>
                  <a:pt x="93" y="89"/>
                </a:lnTo>
                <a:lnTo>
                  <a:pt x="92" y="90"/>
                </a:lnTo>
                <a:lnTo>
                  <a:pt x="91" y="89"/>
                </a:lnTo>
                <a:lnTo>
                  <a:pt x="90" y="89"/>
                </a:lnTo>
                <a:lnTo>
                  <a:pt x="89" y="90"/>
                </a:lnTo>
                <a:lnTo>
                  <a:pt x="88" y="90"/>
                </a:lnTo>
                <a:lnTo>
                  <a:pt x="86" y="92"/>
                </a:lnTo>
                <a:lnTo>
                  <a:pt x="85" y="91"/>
                </a:lnTo>
                <a:lnTo>
                  <a:pt x="85" y="92"/>
                </a:lnTo>
                <a:lnTo>
                  <a:pt x="84" y="92"/>
                </a:lnTo>
                <a:lnTo>
                  <a:pt x="83" y="94"/>
                </a:lnTo>
                <a:lnTo>
                  <a:pt x="81" y="94"/>
                </a:lnTo>
                <a:lnTo>
                  <a:pt x="80" y="94"/>
                </a:lnTo>
                <a:lnTo>
                  <a:pt x="79" y="96"/>
                </a:lnTo>
                <a:lnTo>
                  <a:pt x="78" y="97"/>
                </a:lnTo>
                <a:lnTo>
                  <a:pt x="77" y="96"/>
                </a:lnTo>
                <a:lnTo>
                  <a:pt x="76" y="96"/>
                </a:lnTo>
                <a:lnTo>
                  <a:pt x="76" y="97"/>
                </a:lnTo>
                <a:lnTo>
                  <a:pt x="75" y="97"/>
                </a:lnTo>
                <a:lnTo>
                  <a:pt x="74" y="97"/>
                </a:lnTo>
                <a:lnTo>
                  <a:pt x="73" y="97"/>
                </a:lnTo>
                <a:lnTo>
                  <a:pt x="72" y="97"/>
                </a:lnTo>
                <a:lnTo>
                  <a:pt x="71" y="97"/>
                </a:lnTo>
                <a:lnTo>
                  <a:pt x="70" y="97"/>
                </a:lnTo>
                <a:lnTo>
                  <a:pt x="69" y="98"/>
                </a:lnTo>
                <a:lnTo>
                  <a:pt x="68" y="98"/>
                </a:lnTo>
                <a:lnTo>
                  <a:pt x="66" y="99"/>
                </a:lnTo>
                <a:lnTo>
                  <a:pt x="66" y="100"/>
                </a:lnTo>
                <a:lnTo>
                  <a:pt x="63" y="100"/>
                </a:lnTo>
                <a:lnTo>
                  <a:pt x="62" y="99"/>
                </a:lnTo>
                <a:lnTo>
                  <a:pt x="61" y="98"/>
                </a:lnTo>
                <a:lnTo>
                  <a:pt x="61" y="99"/>
                </a:lnTo>
                <a:lnTo>
                  <a:pt x="58" y="100"/>
                </a:lnTo>
                <a:lnTo>
                  <a:pt x="58" y="101"/>
                </a:lnTo>
                <a:lnTo>
                  <a:pt x="57" y="101"/>
                </a:lnTo>
                <a:lnTo>
                  <a:pt x="57" y="102"/>
                </a:lnTo>
                <a:lnTo>
                  <a:pt x="57" y="103"/>
                </a:lnTo>
                <a:lnTo>
                  <a:pt x="57" y="104"/>
                </a:lnTo>
                <a:lnTo>
                  <a:pt x="57" y="105"/>
                </a:lnTo>
                <a:lnTo>
                  <a:pt x="57" y="106"/>
                </a:lnTo>
                <a:lnTo>
                  <a:pt x="57" y="107"/>
                </a:lnTo>
                <a:lnTo>
                  <a:pt x="58" y="107"/>
                </a:lnTo>
                <a:lnTo>
                  <a:pt x="57" y="107"/>
                </a:lnTo>
                <a:lnTo>
                  <a:pt x="55" y="107"/>
                </a:lnTo>
                <a:lnTo>
                  <a:pt x="54" y="107"/>
                </a:lnTo>
                <a:lnTo>
                  <a:pt x="53" y="108"/>
                </a:lnTo>
                <a:lnTo>
                  <a:pt x="54" y="108"/>
                </a:lnTo>
                <a:lnTo>
                  <a:pt x="54" y="109"/>
                </a:lnTo>
                <a:lnTo>
                  <a:pt x="53" y="109"/>
                </a:lnTo>
                <a:lnTo>
                  <a:pt x="52" y="109"/>
                </a:lnTo>
                <a:lnTo>
                  <a:pt x="52" y="110"/>
                </a:lnTo>
                <a:lnTo>
                  <a:pt x="52" y="111"/>
                </a:lnTo>
                <a:lnTo>
                  <a:pt x="52" y="112"/>
                </a:lnTo>
                <a:lnTo>
                  <a:pt x="51" y="113"/>
                </a:lnTo>
                <a:lnTo>
                  <a:pt x="49" y="112"/>
                </a:lnTo>
                <a:lnTo>
                  <a:pt x="49" y="114"/>
                </a:lnTo>
                <a:lnTo>
                  <a:pt x="49" y="115"/>
                </a:lnTo>
                <a:lnTo>
                  <a:pt x="48" y="115"/>
                </a:lnTo>
                <a:lnTo>
                  <a:pt x="46" y="116"/>
                </a:lnTo>
                <a:lnTo>
                  <a:pt x="45" y="116"/>
                </a:lnTo>
                <a:lnTo>
                  <a:pt x="44" y="116"/>
                </a:lnTo>
                <a:lnTo>
                  <a:pt x="44" y="115"/>
                </a:lnTo>
                <a:lnTo>
                  <a:pt x="43" y="115"/>
                </a:lnTo>
                <a:lnTo>
                  <a:pt x="43" y="116"/>
                </a:lnTo>
                <a:lnTo>
                  <a:pt x="42" y="116"/>
                </a:lnTo>
                <a:lnTo>
                  <a:pt x="40" y="116"/>
                </a:lnTo>
                <a:lnTo>
                  <a:pt x="40" y="117"/>
                </a:lnTo>
                <a:lnTo>
                  <a:pt x="39" y="118"/>
                </a:lnTo>
                <a:lnTo>
                  <a:pt x="40" y="119"/>
                </a:lnTo>
                <a:lnTo>
                  <a:pt x="39" y="119"/>
                </a:lnTo>
                <a:lnTo>
                  <a:pt x="39" y="120"/>
                </a:lnTo>
                <a:lnTo>
                  <a:pt x="38" y="120"/>
                </a:lnTo>
                <a:lnTo>
                  <a:pt x="37" y="120"/>
                </a:lnTo>
                <a:lnTo>
                  <a:pt x="38" y="119"/>
                </a:lnTo>
                <a:lnTo>
                  <a:pt x="37" y="119"/>
                </a:lnTo>
                <a:lnTo>
                  <a:pt x="37" y="118"/>
                </a:lnTo>
                <a:lnTo>
                  <a:pt x="37" y="119"/>
                </a:lnTo>
                <a:lnTo>
                  <a:pt x="36" y="119"/>
                </a:lnTo>
                <a:lnTo>
                  <a:pt x="34" y="121"/>
                </a:lnTo>
                <a:lnTo>
                  <a:pt x="34" y="122"/>
                </a:lnTo>
                <a:lnTo>
                  <a:pt x="34" y="123"/>
                </a:lnTo>
                <a:lnTo>
                  <a:pt x="32" y="123"/>
                </a:lnTo>
                <a:lnTo>
                  <a:pt x="31" y="123"/>
                </a:lnTo>
                <a:lnTo>
                  <a:pt x="30" y="121"/>
                </a:lnTo>
                <a:lnTo>
                  <a:pt x="29" y="122"/>
                </a:lnTo>
                <a:lnTo>
                  <a:pt x="27" y="122"/>
                </a:lnTo>
                <a:lnTo>
                  <a:pt x="26" y="121"/>
                </a:lnTo>
                <a:lnTo>
                  <a:pt x="25" y="121"/>
                </a:lnTo>
                <a:lnTo>
                  <a:pt x="24" y="121"/>
                </a:lnTo>
                <a:lnTo>
                  <a:pt x="23" y="120"/>
                </a:lnTo>
                <a:lnTo>
                  <a:pt x="23" y="121"/>
                </a:lnTo>
                <a:lnTo>
                  <a:pt x="20" y="123"/>
                </a:lnTo>
                <a:lnTo>
                  <a:pt x="20" y="121"/>
                </a:lnTo>
                <a:lnTo>
                  <a:pt x="18" y="121"/>
                </a:lnTo>
                <a:lnTo>
                  <a:pt x="18" y="120"/>
                </a:lnTo>
                <a:lnTo>
                  <a:pt x="17" y="119"/>
                </a:lnTo>
                <a:lnTo>
                  <a:pt x="16" y="119"/>
                </a:lnTo>
                <a:lnTo>
                  <a:pt x="15" y="119"/>
                </a:lnTo>
                <a:lnTo>
                  <a:pt x="14" y="119"/>
                </a:lnTo>
                <a:lnTo>
                  <a:pt x="14" y="117"/>
                </a:lnTo>
                <a:lnTo>
                  <a:pt x="14" y="116"/>
                </a:lnTo>
                <a:lnTo>
                  <a:pt x="13" y="116"/>
                </a:lnTo>
                <a:lnTo>
                  <a:pt x="12" y="116"/>
                </a:lnTo>
                <a:lnTo>
                  <a:pt x="11" y="116"/>
                </a:lnTo>
                <a:lnTo>
                  <a:pt x="8" y="115"/>
                </a:lnTo>
                <a:lnTo>
                  <a:pt x="8" y="114"/>
                </a:lnTo>
                <a:lnTo>
                  <a:pt x="6" y="115"/>
                </a:lnTo>
                <a:lnTo>
                  <a:pt x="6" y="113"/>
                </a:lnTo>
                <a:lnTo>
                  <a:pt x="5" y="113"/>
                </a:lnTo>
                <a:lnTo>
                  <a:pt x="5" y="112"/>
                </a:lnTo>
                <a:lnTo>
                  <a:pt x="7" y="111"/>
                </a:lnTo>
                <a:lnTo>
                  <a:pt x="8" y="110"/>
                </a:lnTo>
                <a:lnTo>
                  <a:pt x="7" y="110"/>
                </a:lnTo>
                <a:lnTo>
                  <a:pt x="6" y="110"/>
                </a:lnTo>
                <a:lnTo>
                  <a:pt x="5" y="110"/>
                </a:lnTo>
                <a:lnTo>
                  <a:pt x="5" y="112"/>
                </a:lnTo>
                <a:lnTo>
                  <a:pt x="4" y="111"/>
                </a:lnTo>
                <a:lnTo>
                  <a:pt x="4" y="110"/>
                </a:lnTo>
                <a:lnTo>
                  <a:pt x="2" y="110"/>
                </a:lnTo>
                <a:lnTo>
                  <a:pt x="2" y="111"/>
                </a:lnTo>
                <a:lnTo>
                  <a:pt x="1" y="111"/>
                </a:lnTo>
                <a:lnTo>
                  <a:pt x="0" y="112"/>
                </a:lnTo>
                <a:lnTo>
                  <a:pt x="0" y="111"/>
                </a:lnTo>
                <a:lnTo>
                  <a:pt x="0" y="110"/>
                </a:lnTo>
                <a:lnTo>
                  <a:pt x="0" y="109"/>
                </a:lnTo>
                <a:lnTo>
                  <a:pt x="0" y="107"/>
                </a:lnTo>
                <a:lnTo>
                  <a:pt x="0" y="106"/>
                </a:lnTo>
                <a:close/>
              </a:path>
            </a:pathLst>
          </a:custGeom>
          <a:solidFill>
            <a:srgbClr val="FFD37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3" name="Freeform 266"/>
          <p:cNvSpPr>
            <a:spLocks noEditPoints="1"/>
          </p:cNvSpPr>
          <p:nvPr/>
        </p:nvSpPr>
        <p:spPr bwMode="auto">
          <a:xfrm>
            <a:off x="7635875" y="2835275"/>
            <a:ext cx="447675" cy="265113"/>
          </a:xfrm>
          <a:custGeom>
            <a:avLst/>
            <a:gdLst>
              <a:gd name="T0" fmla="*/ 2147483647 w 282"/>
              <a:gd name="T1" fmla="*/ 2147483647 h 167"/>
              <a:gd name="T2" fmla="*/ 2147483647 w 282"/>
              <a:gd name="T3" fmla="*/ 2147483647 h 167"/>
              <a:gd name="T4" fmla="*/ 2147483647 w 282"/>
              <a:gd name="T5" fmla="*/ 2147483647 h 167"/>
              <a:gd name="T6" fmla="*/ 2147483647 w 282"/>
              <a:gd name="T7" fmla="*/ 2147483647 h 167"/>
              <a:gd name="T8" fmla="*/ 2147483647 w 282"/>
              <a:gd name="T9" fmla="*/ 2147483647 h 167"/>
              <a:gd name="T10" fmla="*/ 2147483647 w 282"/>
              <a:gd name="T11" fmla="*/ 2147483647 h 167"/>
              <a:gd name="T12" fmla="*/ 2147483647 w 282"/>
              <a:gd name="T13" fmla="*/ 2147483647 h 167"/>
              <a:gd name="T14" fmla="*/ 2147483647 w 282"/>
              <a:gd name="T15" fmla="*/ 2147483647 h 167"/>
              <a:gd name="T16" fmla="*/ 2147483647 w 282"/>
              <a:gd name="T17" fmla="*/ 2147483647 h 167"/>
              <a:gd name="T18" fmla="*/ 2147483647 w 282"/>
              <a:gd name="T19" fmla="*/ 2147483647 h 167"/>
              <a:gd name="T20" fmla="*/ 2147483647 w 282"/>
              <a:gd name="T21" fmla="*/ 2147483647 h 167"/>
              <a:gd name="T22" fmla="*/ 2147483647 w 282"/>
              <a:gd name="T23" fmla="*/ 2147483647 h 167"/>
              <a:gd name="T24" fmla="*/ 2147483647 w 282"/>
              <a:gd name="T25" fmla="*/ 2147483647 h 167"/>
              <a:gd name="T26" fmla="*/ 2147483647 w 282"/>
              <a:gd name="T27" fmla="*/ 2147483647 h 167"/>
              <a:gd name="T28" fmla="*/ 2147483647 w 282"/>
              <a:gd name="T29" fmla="*/ 2147483647 h 167"/>
              <a:gd name="T30" fmla="*/ 2147483647 w 282"/>
              <a:gd name="T31" fmla="*/ 2147483647 h 167"/>
              <a:gd name="T32" fmla="*/ 2147483647 w 282"/>
              <a:gd name="T33" fmla="*/ 2147483647 h 167"/>
              <a:gd name="T34" fmla="*/ 2147483647 w 282"/>
              <a:gd name="T35" fmla="*/ 2147483647 h 167"/>
              <a:gd name="T36" fmla="*/ 2147483647 w 282"/>
              <a:gd name="T37" fmla="*/ 2147483647 h 167"/>
              <a:gd name="T38" fmla="*/ 2147483647 w 282"/>
              <a:gd name="T39" fmla="*/ 2147483647 h 167"/>
              <a:gd name="T40" fmla="*/ 2147483647 w 282"/>
              <a:gd name="T41" fmla="*/ 2147483647 h 167"/>
              <a:gd name="T42" fmla="*/ 2147483647 w 282"/>
              <a:gd name="T43" fmla="*/ 2147483647 h 167"/>
              <a:gd name="T44" fmla="*/ 2147483647 w 282"/>
              <a:gd name="T45" fmla="*/ 2147483647 h 167"/>
              <a:gd name="T46" fmla="*/ 2147483647 w 282"/>
              <a:gd name="T47" fmla="*/ 2147483647 h 167"/>
              <a:gd name="T48" fmla="*/ 2147483647 w 282"/>
              <a:gd name="T49" fmla="*/ 2147483647 h 167"/>
              <a:gd name="T50" fmla="*/ 2147483647 w 282"/>
              <a:gd name="T51" fmla="*/ 2147483647 h 167"/>
              <a:gd name="T52" fmla="*/ 2147483647 w 282"/>
              <a:gd name="T53" fmla="*/ 2147483647 h 167"/>
              <a:gd name="T54" fmla="*/ 2147483647 w 282"/>
              <a:gd name="T55" fmla="*/ 2147483647 h 167"/>
              <a:gd name="T56" fmla="*/ 2147483647 w 282"/>
              <a:gd name="T57" fmla="*/ 2147483647 h 167"/>
              <a:gd name="T58" fmla="*/ 2147483647 w 282"/>
              <a:gd name="T59" fmla="*/ 2147483647 h 167"/>
              <a:gd name="T60" fmla="*/ 2147483647 w 282"/>
              <a:gd name="T61" fmla="*/ 2147483647 h 167"/>
              <a:gd name="T62" fmla="*/ 2147483647 w 282"/>
              <a:gd name="T63" fmla="*/ 2147483647 h 167"/>
              <a:gd name="T64" fmla="*/ 2147483647 w 282"/>
              <a:gd name="T65" fmla="*/ 2147483647 h 167"/>
              <a:gd name="T66" fmla="*/ 2147483647 w 282"/>
              <a:gd name="T67" fmla="*/ 2147483647 h 167"/>
              <a:gd name="T68" fmla="*/ 2147483647 w 282"/>
              <a:gd name="T69" fmla="*/ 2147483647 h 167"/>
              <a:gd name="T70" fmla="*/ 2147483647 w 282"/>
              <a:gd name="T71" fmla="*/ 2147483647 h 167"/>
              <a:gd name="T72" fmla="*/ 2147483647 w 282"/>
              <a:gd name="T73" fmla="*/ 2147483647 h 167"/>
              <a:gd name="T74" fmla="*/ 2147483647 w 282"/>
              <a:gd name="T75" fmla="*/ 2147483647 h 167"/>
              <a:gd name="T76" fmla="*/ 2147483647 w 282"/>
              <a:gd name="T77" fmla="*/ 2147483647 h 167"/>
              <a:gd name="T78" fmla="*/ 2147483647 w 282"/>
              <a:gd name="T79" fmla="*/ 2147483647 h 167"/>
              <a:gd name="T80" fmla="*/ 2147483647 w 282"/>
              <a:gd name="T81" fmla="*/ 2147483647 h 167"/>
              <a:gd name="T82" fmla="*/ 2147483647 w 282"/>
              <a:gd name="T83" fmla="*/ 2147483647 h 167"/>
              <a:gd name="T84" fmla="*/ 2147483647 w 282"/>
              <a:gd name="T85" fmla="*/ 2147483647 h 167"/>
              <a:gd name="T86" fmla="*/ 2147483647 w 282"/>
              <a:gd name="T87" fmla="*/ 2147483647 h 167"/>
              <a:gd name="T88" fmla="*/ 2147483647 w 282"/>
              <a:gd name="T89" fmla="*/ 2147483647 h 167"/>
              <a:gd name="T90" fmla="*/ 2147483647 w 282"/>
              <a:gd name="T91" fmla="*/ 2147483647 h 167"/>
              <a:gd name="T92" fmla="*/ 2147483647 w 282"/>
              <a:gd name="T93" fmla="*/ 2147483647 h 167"/>
              <a:gd name="T94" fmla="*/ 2147483647 w 282"/>
              <a:gd name="T95" fmla="*/ 2147483647 h 167"/>
              <a:gd name="T96" fmla="*/ 2147483647 w 282"/>
              <a:gd name="T97" fmla="*/ 2147483647 h 167"/>
              <a:gd name="T98" fmla="*/ 2147483647 w 282"/>
              <a:gd name="T99" fmla="*/ 2147483647 h 167"/>
              <a:gd name="T100" fmla="*/ 2147483647 w 282"/>
              <a:gd name="T101" fmla="*/ 2147483647 h 167"/>
              <a:gd name="T102" fmla="*/ 2147483647 w 282"/>
              <a:gd name="T103" fmla="*/ 2147483647 h 167"/>
              <a:gd name="T104" fmla="*/ 2147483647 w 282"/>
              <a:gd name="T105" fmla="*/ 2147483647 h 167"/>
              <a:gd name="T106" fmla="*/ 2147483647 w 282"/>
              <a:gd name="T107" fmla="*/ 2147483647 h 167"/>
              <a:gd name="T108" fmla="*/ 2147483647 w 282"/>
              <a:gd name="T109" fmla="*/ 2147483647 h 167"/>
              <a:gd name="T110" fmla="*/ 2147483647 w 282"/>
              <a:gd name="T111" fmla="*/ 2147483647 h 167"/>
              <a:gd name="T112" fmla="*/ 2147483647 w 282"/>
              <a:gd name="T113" fmla="*/ 2147483647 h 167"/>
              <a:gd name="T114" fmla="*/ 2147483647 w 282"/>
              <a:gd name="T115" fmla="*/ 2147483647 h 167"/>
              <a:gd name="T116" fmla="*/ 2147483647 w 282"/>
              <a:gd name="T117" fmla="*/ 2147483647 h 167"/>
              <a:gd name="T118" fmla="*/ 2147483647 w 282"/>
              <a:gd name="T119" fmla="*/ 2147483647 h 167"/>
              <a:gd name="T120" fmla="*/ 2147483647 w 282"/>
              <a:gd name="T121" fmla="*/ 2147483647 h 167"/>
              <a:gd name="T122" fmla="*/ 2147483647 w 282"/>
              <a:gd name="T123" fmla="*/ 2147483647 h 1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167"/>
              <a:gd name="T188" fmla="*/ 282 w 282"/>
              <a:gd name="T189" fmla="*/ 167 h 1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167">
                <a:moveTo>
                  <a:pt x="0" y="65"/>
                </a:moveTo>
                <a:lnTo>
                  <a:pt x="1" y="65"/>
                </a:lnTo>
                <a:lnTo>
                  <a:pt x="2" y="64"/>
                </a:lnTo>
                <a:lnTo>
                  <a:pt x="3" y="63"/>
                </a:lnTo>
                <a:lnTo>
                  <a:pt x="4" y="63"/>
                </a:lnTo>
                <a:lnTo>
                  <a:pt x="4" y="62"/>
                </a:lnTo>
                <a:lnTo>
                  <a:pt x="5" y="62"/>
                </a:lnTo>
                <a:lnTo>
                  <a:pt x="6" y="62"/>
                </a:lnTo>
                <a:lnTo>
                  <a:pt x="7" y="62"/>
                </a:lnTo>
                <a:lnTo>
                  <a:pt x="6" y="61"/>
                </a:lnTo>
                <a:lnTo>
                  <a:pt x="7" y="60"/>
                </a:lnTo>
                <a:lnTo>
                  <a:pt x="6" y="59"/>
                </a:lnTo>
                <a:lnTo>
                  <a:pt x="7" y="59"/>
                </a:lnTo>
                <a:lnTo>
                  <a:pt x="8" y="58"/>
                </a:lnTo>
                <a:lnTo>
                  <a:pt x="9" y="57"/>
                </a:lnTo>
                <a:lnTo>
                  <a:pt x="9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0" y="55"/>
                </a:lnTo>
                <a:lnTo>
                  <a:pt x="9" y="55"/>
                </a:lnTo>
                <a:lnTo>
                  <a:pt x="8" y="54"/>
                </a:lnTo>
                <a:lnTo>
                  <a:pt x="8" y="53"/>
                </a:lnTo>
                <a:lnTo>
                  <a:pt x="8" y="52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3"/>
                </a:lnTo>
                <a:lnTo>
                  <a:pt x="10" y="42"/>
                </a:lnTo>
                <a:lnTo>
                  <a:pt x="9" y="41"/>
                </a:lnTo>
                <a:lnTo>
                  <a:pt x="10" y="40"/>
                </a:lnTo>
                <a:lnTo>
                  <a:pt x="10" y="39"/>
                </a:lnTo>
                <a:lnTo>
                  <a:pt x="11" y="37"/>
                </a:lnTo>
                <a:lnTo>
                  <a:pt x="11" y="36"/>
                </a:lnTo>
                <a:lnTo>
                  <a:pt x="12" y="35"/>
                </a:lnTo>
                <a:lnTo>
                  <a:pt x="14" y="32"/>
                </a:lnTo>
                <a:lnTo>
                  <a:pt x="15" y="31"/>
                </a:lnTo>
                <a:lnTo>
                  <a:pt x="15" y="30"/>
                </a:lnTo>
                <a:lnTo>
                  <a:pt x="17" y="28"/>
                </a:lnTo>
                <a:lnTo>
                  <a:pt x="18" y="29"/>
                </a:lnTo>
                <a:lnTo>
                  <a:pt x="17" y="27"/>
                </a:lnTo>
                <a:lnTo>
                  <a:pt x="16" y="28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7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4" y="25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18" y="24"/>
                </a:lnTo>
                <a:lnTo>
                  <a:pt x="19" y="25"/>
                </a:lnTo>
                <a:lnTo>
                  <a:pt x="19" y="23"/>
                </a:lnTo>
                <a:lnTo>
                  <a:pt x="20" y="23"/>
                </a:lnTo>
                <a:lnTo>
                  <a:pt x="21" y="23"/>
                </a:lnTo>
                <a:lnTo>
                  <a:pt x="22" y="23"/>
                </a:lnTo>
                <a:lnTo>
                  <a:pt x="21" y="24"/>
                </a:lnTo>
                <a:lnTo>
                  <a:pt x="19" y="25"/>
                </a:lnTo>
                <a:lnTo>
                  <a:pt x="19" y="26"/>
                </a:lnTo>
                <a:lnTo>
                  <a:pt x="20" y="26"/>
                </a:lnTo>
                <a:lnTo>
                  <a:pt x="20" y="28"/>
                </a:lnTo>
                <a:lnTo>
                  <a:pt x="22" y="27"/>
                </a:lnTo>
                <a:lnTo>
                  <a:pt x="22" y="28"/>
                </a:lnTo>
                <a:lnTo>
                  <a:pt x="25" y="29"/>
                </a:lnTo>
                <a:lnTo>
                  <a:pt x="26" y="29"/>
                </a:lnTo>
                <a:lnTo>
                  <a:pt x="27" y="29"/>
                </a:lnTo>
                <a:lnTo>
                  <a:pt x="28" y="29"/>
                </a:lnTo>
                <a:lnTo>
                  <a:pt x="28" y="30"/>
                </a:lnTo>
                <a:lnTo>
                  <a:pt x="28" y="32"/>
                </a:lnTo>
                <a:lnTo>
                  <a:pt x="29" y="32"/>
                </a:lnTo>
                <a:lnTo>
                  <a:pt x="30" y="32"/>
                </a:lnTo>
                <a:lnTo>
                  <a:pt x="31" y="32"/>
                </a:lnTo>
                <a:lnTo>
                  <a:pt x="32" y="33"/>
                </a:lnTo>
                <a:lnTo>
                  <a:pt x="32" y="34"/>
                </a:lnTo>
                <a:lnTo>
                  <a:pt x="34" y="34"/>
                </a:lnTo>
                <a:lnTo>
                  <a:pt x="34" y="36"/>
                </a:lnTo>
                <a:lnTo>
                  <a:pt x="37" y="34"/>
                </a:lnTo>
                <a:lnTo>
                  <a:pt x="37" y="33"/>
                </a:lnTo>
                <a:lnTo>
                  <a:pt x="38" y="34"/>
                </a:lnTo>
                <a:lnTo>
                  <a:pt x="39" y="34"/>
                </a:lnTo>
                <a:lnTo>
                  <a:pt x="40" y="34"/>
                </a:lnTo>
                <a:lnTo>
                  <a:pt x="41" y="35"/>
                </a:lnTo>
                <a:lnTo>
                  <a:pt x="43" y="35"/>
                </a:lnTo>
                <a:lnTo>
                  <a:pt x="44" y="34"/>
                </a:lnTo>
                <a:lnTo>
                  <a:pt x="45" y="36"/>
                </a:lnTo>
                <a:lnTo>
                  <a:pt x="46" y="36"/>
                </a:lnTo>
                <a:lnTo>
                  <a:pt x="48" y="36"/>
                </a:lnTo>
                <a:lnTo>
                  <a:pt x="48" y="35"/>
                </a:lnTo>
                <a:lnTo>
                  <a:pt x="48" y="34"/>
                </a:lnTo>
                <a:lnTo>
                  <a:pt x="50" y="32"/>
                </a:lnTo>
                <a:lnTo>
                  <a:pt x="51" y="32"/>
                </a:lnTo>
                <a:lnTo>
                  <a:pt x="51" y="31"/>
                </a:lnTo>
                <a:lnTo>
                  <a:pt x="51" y="32"/>
                </a:lnTo>
                <a:lnTo>
                  <a:pt x="52" y="32"/>
                </a:lnTo>
                <a:lnTo>
                  <a:pt x="51" y="33"/>
                </a:lnTo>
                <a:lnTo>
                  <a:pt x="52" y="33"/>
                </a:lnTo>
                <a:lnTo>
                  <a:pt x="53" y="33"/>
                </a:lnTo>
                <a:lnTo>
                  <a:pt x="53" y="32"/>
                </a:lnTo>
                <a:lnTo>
                  <a:pt x="54" y="32"/>
                </a:lnTo>
                <a:lnTo>
                  <a:pt x="53" y="31"/>
                </a:lnTo>
                <a:lnTo>
                  <a:pt x="54" y="30"/>
                </a:lnTo>
                <a:lnTo>
                  <a:pt x="54" y="29"/>
                </a:lnTo>
                <a:lnTo>
                  <a:pt x="56" y="29"/>
                </a:lnTo>
                <a:lnTo>
                  <a:pt x="57" y="29"/>
                </a:lnTo>
                <a:lnTo>
                  <a:pt x="57" y="28"/>
                </a:lnTo>
                <a:lnTo>
                  <a:pt x="58" y="28"/>
                </a:lnTo>
                <a:lnTo>
                  <a:pt x="58" y="29"/>
                </a:lnTo>
                <a:lnTo>
                  <a:pt x="59" y="29"/>
                </a:lnTo>
                <a:lnTo>
                  <a:pt x="60" y="29"/>
                </a:lnTo>
                <a:lnTo>
                  <a:pt x="62" y="28"/>
                </a:lnTo>
                <a:lnTo>
                  <a:pt x="63" y="28"/>
                </a:lnTo>
                <a:lnTo>
                  <a:pt x="63" y="27"/>
                </a:lnTo>
                <a:lnTo>
                  <a:pt x="63" y="25"/>
                </a:lnTo>
                <a:lnTo>
                  <a:pt x="65" y="26"/>
                </a:lnTo>
                <a:lnTo>
                  <a:pt x="66" y="25"/>
                </a:lnTo>
                <a:lnTo>
                  <a:pt x="66" y="24"/>
                </a:lnTo>
                <a:lnTo>
                  <a:pt x="66" y="23"/>
                </a:lnTo>
                <a:lnTo>
                  <a:pt x="66" y="22"/>
                </a:lnTo>
                <a:lnTo>
                  <a:pt x="67" y="22"/>
                </a:lnTo>
                <a:lnTo>
                  <a:pt x="68" y="22"/>
                </a:lnTo>
                <a:lnTo>
                  <a:pt x="68" y="21"/>
                </a:lnTo>
                <a:lnTo>
                  <a:pt x="67" y="21"/>
                </a:lnTo>
                <a:lnTo>
                  <a:pt x="68" y="20"/>
                </a:lnTo>
                <a:lnTo>
                  <a:pt x="69" y="20"/>
                </a:lnTo>
                <a:lnTo>
                  <a:pt x="71" y="20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lnTo>
                  <a:pt x="71" y="18"/>
                </a:lnTo>
                <a:lnTo>
                  <a:pt x="71" y="17"/>
                </a:lnTo>
                <a:lnTo>
                  <a:pt x="71" y="16"/>
                </a:lnTo>
                <a:lnTo>
                  <a:pt x="71" y="15"/>
                </a:lnTo>
                <a:lnTo>
                  <a:pt x="71" y="14"/>
                </a:lnTo>
                <a:lnTo>
                  <a:pt x="72" y="14"/>
                </a:lnTo>
                <a:lnTo>
                  <a:pt x="72" y="13"/>
                </a:lnTo>
                <a:lnTo>
                  <a:pt x="75" y="12"/>
                </a:lnTo>
                <a:lnTo>
                  <a:pt x="75" y="11"/>
                </a:lnTo>
                <a:lnTo>
                  <a:pt x="76" y="12"/>
                </a:lnTo>
                <a:lnTo>
                  <a:pt x="77" y="13"/>
                </a:lnTo>
                <a:lnTo>
                  <a:pt x="80" y="13"/>
                </a:lnTo>
                <a:lnTo>
                  <a:pt x="80" y="12"/>
                </a:lnTo>
                <a:lnTo>
                  <a:pt x="82" y="11"/>
                </a:lnTo>
                <a:lnTo>
                  <a:pt x="83" y="11"/>
                </a:lnTo>
                <a:lnTo>
                  <a:pt x="84" y="10"/>
                </a:lnTo>
                <a:lnTo>
                  <a:pt x="85" y="10"/>
                </a:lnTo>
                <a:lnTo>
                  <a:pt x="86" y="10"/>
                </a:lnTo>
                <a:lnTo>
                  <a:pt x="87" y="10"/>
                </a:lnTo>
                <a:lnTo>
                  <a:pt x="88" y="10"/>
                </a:lnTo>
                <a:lnTo>
                  <a:pt x="89" y="10"/>
                </a:lnTo>
                <a:lnTo>
                  <a:pt x="90" y="10"/>
                </a:lnTo>
                <a:lnTo>
                  <a:pt x="90" y="9"/>
                </a:lnTo>
                <a:lnTo>
                  <a:pt x="91" y="9"/>
                </a:lnTo>
                <a:lnTo>
                  <a:pt x="92" y="10"/>
                </a:lnTo>
                <a:lnTo>
                  <a:pt x="93" y="9"/>
                </a:lnTo>
                <a:lnTo>
                  <a:pt x="94" y="7"/>
                </a:lnTo>
                <a:lnTo>
                  <a:pt x="95" y="7"/>
                </a:lnTo>
                <a:lnTo>
                  <a:pt x="97" y="7"/>
                </a:lnTo>
                <a:lnTo>
                  <a:pt x="98" y="5"/>
                </a:lnTo>
                <a:lnTo>
                  <a:pt x="99" y="5"/>
                </a:lnTo>
                <a:lnTo>
                  <a:pt x="99" y="4"/>
                </a:lnTo>
                <a:lnTo>
                  <a:pt x="100" y="5"/>
                </a:lnTo>
                <a:lnTo>
                  <a:pt x="102" y="3"/>
                </a:lnTo>
                <a:lnTo>
                  <a:pt x="103" y="3"/>
                </a:lnTo>
                <a:lnTo>
                  <a:pt x="104" y="2"/>
                </a:lnTo>
                <a:lnTo>
                  <a:pt x="105" y="2"/>
                </a:lnTo>
                <a:lnTo>
                  <a:pt x="106" y="3"/>
                </a:lnTo>
                <a:lnTo>
                  <a:pt x="107" y="2"/>
                </a:lnTo>
                <a:lnTo>
                  <a:pt x="107" y="1"/>
                </a:lnTo>
                <a:lnTo>
                  <a:pt x="108" y="0"/>
                </a:lnTo>
                <a:lnTo>
                  <a:pt x="109" y="0"/>
                </a:lnTo>
                <a:lnTo>
                  <a:pt x="110" y="1"/>
                </a:lnTo>
                <a:lnTo>
                  <a:pt x="111" y="1"/>
                </a:lnTo>
                <a:lnTo>
                  <a:pt x="112" y="1"/>
                </a:lnTo>
                <a:lnTo>
                  <a:pt x="112" y="2"/>
                </a:lnTo>
                <a:lnTo>
                  <a:pt x="113" y="2"/>
                </a:lnTo>
                <a:lnTo>
                  <a:pt x="113" y="3"/>
                </a:lnTo>
                <a:lnTo>
                  <a:pt x="114" y="4"/>
                </a:lnTo>
                <a:lnTo>
                  <a:pt x="114" y="6"/>
                </a:lnTo>
                <a:lnTo>
                  <a:pt x="114" y="7"/>
                </a:lnTo>
                <a:lnTo>
                  <a:pt x="113" y="9"/>
                </a:lnTo>
                <a:lnTo>
                  <a:pt x="114" y="10"/>
                </a:lnTo>
                <a:lnTo>
                  <a:pt x="115" y="10"/>
                </a:lnTo>
                <a:lnTo>
                  <a:pt x="114" y="11"/>
                </a:lnTo>
                <a:lnTo>
                  <a:pt x="113" y="12"/>
                </a:lnTo>
                <a:lnTo>
                  <a:pt x="112" y="12"/>
                </a:lnTo>
                <a:lnTo>
                  <a:pt x="112" y="13"/>
                </a:lnTo>
                <a:lnTo>
                  <a:pt x="109" y="14"/>
                </a:lnTo>
                <a:lnTo>
                  <a:pt x="108" y="15"/>
                </a:lnTo>
                <a:lnTo>
                  <a:pt x="106" y="17"/>
                </a:lnTo>
                <a:lnTo>
                  <a:pt x="106" y="19"/>
                </a:lnTo>
                <a:lnTo>
                  <a:pt x="104" y="19"/>
                </a:lnTo>
                <a:lnTo>
                  <a:pt x="103" y="19"/>
                </a:lnTo>
                <a:lnTo>
                  <a:pt x="103" y="20"/>
                </a:lnTo>
                <a:lnTo>
                  <a:pt x="102" y="21"/>
                </a:lnTo>
                <a:lnTo>
                  <a:pt x="100" y="22"/>
                </a:lnTo>
                <a:lnTo>
                  <a:pt x="99" y="23"/>
                </a:lnTo>
                <a:lnTo>
                  <a:pt x="99" y="26"/>
                </a:lnTo>
                <a:lnTo>
                  <a:pt x="98" y="26"/>
                </a:lnTo>
                <a:lnTo>
                  <a:pt x="98" y="27"/>
                </a:lnTo>
                <a:lnTo>
                  <a:pt x="97" y="28"/>
                </a:lnTo>
                <a:lnTo>
                  <a:pt x="97" y="29"/>
                </a:lnTo>
                <a:lnTo>
                  <a:pt x="98" y="29"/>
                </a:lnTo>
                <a:lnTo>
                  <a:pt x="99" y="30"/>
                </a:lnTo>
                <a:lnTo>
                  <a:pt x="98" y="30"/>
                </a:lnTo>
                <a:lnTo>
                  <a:pt x="98" y="32"/>
                </a:lnTo>
                <a:lnTo>
                  <a:pt x="97" y="36"/>
                </a:lnTo>
                <a:lnTo>
                  <a:pt x="96" y="37"/>
                </a:lnTo>
                <a:lnTo>
                  <a:pt x="95" y="37"/>
                </a:lnTo>
                <a:lnTo>
                  <a:pt x="94" y="37"/>
                </a:lnTo>
                <a:lnTo>
                  <a:pt x="93" y="38"/>
                </a:lnTo>
                <a:lnTo>
                  <a:pt x="92" y="38"/>
                </a:lnTo>
                <a:lnTo>
                  <a:pt x="92" y="39"/>
                </a:lnTo>
                <a:lnTo>
                  <a:pt x="92" y="42"/>
                </a:lnTo>
                <a:lnTo>
                  <a:pt x="92" y="43"/>
                </a:lnTo>
                <a:lnTo>
                  <a:pt x="92" y="44"/>
                </a:lnTo>
                <a:lnTo>
                  <a:pt x="92" y="45"/>
                </a:lnTo>
                <a:lnTo>
                  <a:pt x="92" y="47"/>
                </a:lnTo>
                <a:lnTo>
                  <a:pt x="92" y="48"/>
                </a:lnTo>
                <a:lnTo>
                  <a:pt x="92" y="49"/>
                </a:lnTo>
                <a:lnTo>
                  <a:pt x="92" y="50"/>
                </a:lnTo>
                <a:lnTo>
                  <a:pt x="97" y="49"/>
                </a:lnTo>
                <a:lnTo>
                  <a:pt x="101" y="50"/>
                </a:lnTo>
                <a:lnTo>
                  <a:pt x="103" y="49"/>
                </a:lnTo>
                <a:lnTo>
                  <a:pt x="106" y="49"/>
                </a:lnTo>
                <a:lnTo>
                  <a:pt x="105" y="51"/>
                </a:lnTo>
                <a:lnTo>
                  <a:pt x="106" y="52"/>
                </a:lnTo>
                <a:lnTo>
                  <a:pt x="107" y="52"/>
                </a:lnTo>
                <a:lnTo>
                  <a:pt x="106" y="54"/>
                </a:lnTo>
                <a:lnTo>
                  <a:pt x="106" y="55"/>
                </a:lnTo>
                <a:lnTo>
                  <a:pt x="107" y="55"/>
                </a:lnTo>
                <a:lnTo>
                  <a:pt x="107" y="56"/>
                </a:lnTo>
                <a:lnTo>
                  <a:pt x="108" y="57"/>
                </a:lnTo>
                <a:lnTo>
                  <a:pt x="108" y="58"/>
                </a:lnTo>
                <a:lnTo>
                  <a:pt x="109" y="58"/>
                </a:lnTo>
                <a:lnTo>
                  <a:pt x="112" y="58"/>
                </a:lnTo>
                <a:lnTo>
                  <a:pt x="115" y="57"/>
                </a:lnTo>
                <a:lnTo>
                  <a:pt x="117" y="55"/>
                </a:lnTo>
                <a:lnTo>
                  <a:pt x="118" y="55"/>
                </a:lnTo>
                <a:lnTo>
                  <a:pt x="120" y="54"/>
                </a:lnTo>
                <a:lnTo>
                  <a:pt x="121" y="53"/>
                </a:lnTo>
                <a:lnTo>
                  <a:pt x="123" y="52"/>
                </a:lnTo>
                <a:lnTo>
                  <a:pt x="126" y="50"/>
                </a:lnTo>
                <a:lnTo>
                  <a:pt x="127" y="52"/>
                </a:lnTo>
                <a:lnTo>
                  <a:pt x="128" y="52"/>
                </a:lnTo>
                <a:lnTo>
                  <a:pt x="128" y="54"/>
                </a:lnTo>
                <a:lnTo>
                  <a:pt x="128" y="55"/>
                </a:lnTo>
                <a:lnTo>
                  <a:pt x="129" y="55"/>
                </a:lnTo>
                <a:lnTo>
                  <a:pt x="129" y="56"/>
                </a:lnTo>
                <a:lnTo>
                  <a:pt x="130" y="55"/>
                </a:lnTo>
                <a:lnTo>
                  <a:pt x="132" y="54"/>
                </a:lnTo>
                <a:lnTo>
                  <a:pt x="135" y="53"/>
                </a:lnTo>
                <a:lnTo>
                  <a:pt x="138" y="52"/>
                </a:lnTo>
                <a:lnTo>
                  <a:pt x="142" y="56"/>
                </a:lnTo>
                <a:lnTo>
                  <a:pt x="142" y="60"/>
                </a:lnTo>
                <a:lnTo>
                  <a:pt x="145" y="60"/>
                </a:lnTo>
                <a:lnTo>
                  <a:pt x="144" y="63"/>
                </a:lnTo>
                <a:lnTo>
                  <a:pt x="143" y="65"/>
                </a:lnTo>
                <a:lnTo>
                  <a:pt x="142" y="67"/>
                </a:lnTo>
                <a:lnTo>
                  <a:pt x="143" y="67"/>
                </a:lnTo>
                <a:lnTo>
                  <a:pt x="144" y="69"/>
                </a:lnTo>
                <a:lnTo>
                  <a:pt x="146" y="71"/>
                </a:lnTo>
                <a:lnTo>
                  <a:pt x="146" y="70"/>
                </a:lnTo>
                <a:lnTo>
                  <a:pt x="148" y="66"/>
                </a:lnTo>
                <a:lnTo>
                  <a:pt x="150" y="66"/>
                </a:lnTo>
                <a:lnTo>
                  <a:pt x="152" y="67"/>
                </a:lnTo>
                <a:lnTo>
                  <a:pt x="153" y="67"/>
                </a:lnTo>
                <a:lnTo>
                  <a:pt x="156" y="62"/>
                </a:lnTo>
                <a:lnTo>
                  <a:pt x="157" y="62"/>
                </a:lnTo>
                <a:lnTo>
                  <a:pt x="156" y="62"/>
                </a:lnTo>
                <a:lnTo>
                  <a:pt x="156" y="61"/>
                </a:lnTo>
                <a:lnTo>
                  <a:pt x="157" y="60"/>
                </a:lnTo>
                <a:lnTo>
                  <a:pt x="158" y="60"/>
                </a:lnTo>
                <a:lnTo>
                  <a:pt x="159" y="59"/>
                </a:lnTo>
                <a:lnTo>
                  <a:pt x="161" y="58"/>
                </a:lnTo>
                <a:lnTo>
                  <a:pt x="161" y="55"/>
                </a:lnTo>
                <a:lnTo>
                  <a:pt x="161" y="54"/>
                </a:lnTo>
                <a:lnTo>
                  <a:pt x="161" y="53"/>
                </a:lnTo>
                <a:lnTo>
                  <a:pt x="160" y="53"/>
                </a:lnTo>
                <a:lnTo>
                  <a:pt x="160" y="52"/>
                </a:lnTo>
                <a:lnTo>
                  <a:pt x="159" y="52"/>
                </a:lnTo>
                <a:lnTo>
                  <a:pt x="158" y="52"/>
                </a:lnTo>
                <a:lnTo>
                  <a:pt x="157" y="51"/>
                </a:lnTo>
                <a:lnTo>
                  <a:pt x="157" y="50"/>
                </a:lnTo>
                <a:lnTo>
                  <a:pt x="158" y="49"/>
                </a:lnTo>
                <a:lnTo>
                  <a:pt x="158" y="46"/>
                </a:lnTo>
                <a:lnTo>
                  <a:pt x="160" y="43"/>
                </a:lnTo>
                <a:lnTo>
                  <a:pt x="160" y="42"/>
                </a:lnTo>
                <a:lnTo>
                  <a:pt x="161" y="42"/>
                </a:lnTo>
                <a:lnTo>
                  <a:pt x="164" y="43"/>
                </a:lnTo>
                <a:lnTo>
                  <a:pt x="164" y="45"/>
                </a:lnTo>
                <a:lnTo>
                  <a:pt x="165" y="44"/>
                </a:lnTo>
                <a:lnTo>
                  <a:pt x="166" y="45"/>
                </a:lnTo>
                <a:lnTo>
                  <a:pt x="166" y="44"/>
                </a:lnTo>
                <a:lnTo>
                  <a:pt x="166" y="42"/>
                </a:lnTo>
                <a:lnTo>
                  <a:pt x="165" y="39"/>
                </a:lnTo>
                <a:lnTo>
                  <a:pt x="164" y="39"/>
                </a:lnTo>
                <a:lnTo>
                  <a:pt x="163" y="38"/>
                </a:lnTo>
                <a:lnTo>
                  <a:pt x="163" y="36"/>
                </a:lnTo>
                <a:lnTo>
                  <a:pt x="161" y="36"/>
                </a:lnTo>
                <a:lnTo>
                  <a:pt x="160" y="36"/>
                </a:lnTo>
                <a:lnTo>
                  <a:pt x="159" y="35"/>
                </a:lnTo>
                <a:lnTo>
                  <a:pt x="159" y="33"/>
                </a:lnTo>
                <a:lnTo>
                  <a:pt x="159" y="32"/>
                </a:lnTo>
                <a:lnTo>
                  <a:pt x="159" y="31"/>
                </a:lnTo>
                <a:lnTo>
                  <a:pt x="160" y="30"/>
                </a:lnTo>
                <a:lnTo>
                  <a:pt x="161" y="28"/>
                </a:lnTo>
                <a:lnTo>
                  <a:pt x="161" y="26"/>
                </a:lnTo>
                <a:lnTo>
                  <a:pt x="161" y="25"/>
                </a:lnTo>
                <a:lnTo>
                  <a:pt x="164" y="25"/>
                </a:lnTo>
                <a:lnTo>
                  <a:pt x="167" y="25"/>
                </a:lnTo>
                <a:lnTo>
                  <a:pt x="169" y="20"/>
                </a:lnTo>
                <a:lnTo>
                  <a:pt x="171" y="21"/>
                </a:lnTo>
                <a:lnTo>
                  <a:pt x="172" y="20"/>
                </a:lnTo>
                <a:lnTo>
                  <a:pt x="175" y="19"/>
                </a:lnTo>
                <a:lnTo>
                  <a:pt x="176" y="20"/>
                </a:lnTo>
                <a:lnTo>
                  <a:pt x="177" y="21"/>
                </a:lnTo>
                <a:lnTo>
                  <a:pt x="177" y="22"/>
                </a:lnTo>
                <a:lnTo>
                  <a:pt x="177" y="24"/>
                </a:lnTo>
                <a:lnTo>
                  <a:pt x="176" y="26"/>
                </a:lnTo>
                <a:lnTo>
                  <a:pt x="175" y="26"/>
                </a:lnTo>
                <a:lnTo>
                  <a:pt x="175" y="27"/>
                </a:lnTo>
                <a:lnTo>
                  <a:pt x="176" y="27"/>
                </a:lnTo>
                <a:lnTo>
                  <a:pt x="178" y="28"/>
                </a:lnTo>
                <a:lnTo>
                  <a:pt x="179" y="28"/>
                </a:lnTo>
                <a:lnTo>
                  <a:pt x="179" y="30"/>
                </a:lnTo>
                <a:lnTo>
                  <a:pt x="181" y="30"/>
                </a:lnTo>
                <a:lnTo>
                  <a:pt x="182" y="30"/>
                </a:lnTo>
                <a:lnTo>
                  <a:pt x="184" y="30"/>
                </a:lnTo>
                <a:lnTo>
                  <a:pt x="187" y="29"/>
                </a:lnTo>
                <a:lnTo>
                  <a:pt x="188" y="29"/>
                </a:lnTo>
                <a:lnTo>
                  <a:pt x="189" y="30"/>
                </a:lnTo>
                <a:lnTo>
                  <a:pt x="190" y="29"/>
                </a:lnTo>
                <a:lnTo>
                  <a:pt x="191" y="29"/>
                </a:lnTo>
                <a:lnTo>
                  <a:pt x="191" y="28"/>
                </a:lnTo>
                <a:lnTo>
                  <a:pt x="192" y="29"/>
                </a:lnTo>
                <a:lnTo>
                  <a:pt x="193" y="29"/>
                </a:lnTo>
                <a:lnTo>
                  <a:pt x="193" y="30"/>
                </a:lnTo>
                <a:lnTo>
                  <a:pt x="194" y="31"/>
                </a:lnTo>
                <a:lnTo>
                  <a:pt x="196" y="32"/>
                </a:lnTo>
                <a:lnTo>
                  <a:pt x="196" y="33"/>
                </a:lnTo>
                <a:lnTo>
                  <a:pt x="198" y="34"/>
                </a:lnTo>
                <a:lnTo>
                  <a:pt x="199" y="34"/>
                </a:lnTo>
                <a:lnTo>
                  <a:pt x="201" y="35"/>
                </a:lnTo>
                <a:lnTo>
                  <a:pt x="207" y="34"/>
                </a:lnTo>
                <a:lnTo>
                  <a:pt x="213" y="34"/>
                </a:lnTo>
                <a:lnTo>
                  <a:pt x="216" y="33"/>
                </a:lnTo>
                <a:lnTo>
                  <a:pt x="217" y="33"/>
                </a:lnTo>
                <a:lnTo>
                  <a:pt x="218" y="32"/>
                </a:lnTo>
                <a:lnTo>
                  <a:pt x="219" y="31"/>
                </a:lnTo>
                <a:lnTo>
                  <a:pt x="220" y="32"/>
                </a:lnTo>
                <a:lnTo>
                  <a:pt x="221" y="32"/>
                </a:lnTo>
                <a:lnTo>
                  <a:pt x="221" y="31"/>
                </a:lnTo>
                <a:lnTo>
                  <a:pt x="223" y="32"/>
                </a:lnTo>
                <a:lnTo>
                  <a:pt x="224" y="32"/>
                </a:lnTo>
                <a:lnTo>
                  <a:pt x="225" y="32"/>
                </a:lnTo>
                <a:lnTo>
                  <a:pt x="226" y="33"/>
                </a:lnTo>
                <a:lnTo>
                  <a:pt x="227" y="34"/>
                </a:lnTo>
                <a:lnTo>
                  <a:pt x="228" y="34"/>
                </a:lnTo>
                <a:lnTo>
                  <a:pt x="228" y="35"/>
                </a:lnTo>
                <a:lnTo>
                  <a:pt x="229" y="34"/>
                </a:lnTo>
                <a:lnTo>
                  <a:pt x="230" y="34"/>
                </a:lnTo>
                <a:lnTo>
                  <a:pt x="230" y="33"/>
                </a:lnTo>
                <a:lnTo>
                  <a:pt x="230" y="34"/>
                </a:lnTo>
                <a:lnTo>
                  <a:pt x="230" y="33"/>
                </a:lnTo>
                <a:lnTo>
                  <a:pt x="231" y="33"/>
                </a:lnTo>
                <a:lnTo>
                  <a:pt x="232" y="33"/>
                </a:lnTo>
                <a:lnTo>
                  <a:pt x="233" y="33"/>
                </a:lnTo>
                <a:lnTo>
                  <a:pt x="233" y="34"/>
                </a:lnTo>
                <a:lnTo>
                  <a:pt x="233" y="33"/>
                </a:lnTo>
                <a:lnTo>
                  <a:pt x="233" y="34"/>
                </a:lnTo>
                <a:lnTo>
                  <a:pt x="234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4"/>
                </a:lnTo>
                <a:lnTo>
                  <a:pt x="236" y="33"/>
                </a:lnTo>
                <a:lnTo>
                  <a:pt x="236" y="34"/>
                </a:lnTo>
                <a:lnTo>
                  <a:pt x="238" y="34"/>
                </a:lnTo>
                <a:lnTo>
                  <a:pt x="239" y="34"/>
                </a:lnTo>
                <a:lnTo>
                  <a:pt x="239" y="35"/>
                </a:lnTo>
                <a:lnTo>
                  <a:pt x="241" y="36"/>
                </a:lnTo>
                <a:lnTo>
                  <a:pt x="242" y="36"/>
                </a:lnTo>
                <a:lnTo>
                  <a:pt x="244" y="38"/>
                </a:lnTo>
                <a:lnTo>
                  <a:pt x="245" y="39"/>
                </a:lnTo>
                <a:lnTo>
                  <a:pt x="248" y="39"/>
                </a:lnTo>
                <a:lnTo>
                  <a:pt x="250" y="38"/>
                </a:lnTo>
                <a:lnTo>
                  <a:pt x="251" y="37"/>
                </a:lnTo>
                <a:lnTo>
                  <a:pt x="252" y="36"/>
                </a:lnTo>
                <a:lnTo>
                  <a:pt x="253" y="36"/>
                </a:lnTo>
                <a:lnTo>
                  <a:pt x="253" y="38"/>
                </a:lnTo>
                <a:lnTo>
                  <a:pt x="254" y="39"/>
                </a:lnTo>
                <a:lnTo>
                  <a:pt x="256" y="39"/>
                </a:lnTo>
                <a:lnTo>
                  <a:pt x="257" y="39"/>
                </a:lnTo>
                <a:lnTo>
                  <a:pt x="258" y="39"/>
                </a:lnTo>
                <a:lnTo>
                  <a:pt x="259" y="38"/>
                </a:lnTo>
                <a:lnTo>
                  <a:pt x="259" y="37"/>
                </a:lnTo>
                <a:lnTo>
                  <a:pt x="260" y="36"/>
                </a:lnTo>
                <a:lnTo>
                  <a:pt x="261" y="36"/>
                </a:lnTo>
                <a:lnTo>
                  <a:pt x="261" y="35"/>
                </a:lnTo>
                <a:lnTo>
                  <a:pt x="263" y="37"/>
                </a:lnTo>
                <a:lnTo>
                  <a:pt x="264" y="37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8" y="36"/>
                </a:lnTo>
                <a:lnTo>
                  <a:pt x="268" y="35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1" y="42"/>
                </a:lnTo>
                <a:lnTo>
                  <a:pt x="271" y="45"/>
                </a:lnTo>
                <a:lnTo>
                  <a:pt x="271" y="47"/>
                </a:lnTo>
                <a:lnTo>
                  <a:pt x="272" y="49"/>
                </a:lnTo>
                <a:lnTo>
                  <a:pt x="273" y="49"/>
                </a:lnTo>
                <a:lnTo>
                  <a:pt x="273" y="50"/>
                </a:lnTo>
                <a:lnTo>
                  <a:pt x="273" y="51"/>
                </a:lnTo>
                <a:lnTo>
                  <a:pt x="273" y="52"/>
                </a:lnTo>
                <a:lnTo>
                  <a:pt x="272" y="54"/>
                </a:lnTo>
                <a:lnTo>
                  <a:pt x="273" y="54"/>
                </a:lnTo>
                <a:lnTo>
                  <a:pt x="273" y="55"/>
                </a:lnTo>
                <a:lnTo>
                  <a:pt x="274" y="56"/>
                </a:lnTo>
                <a:lnTo>
                  <a:pt x="274" y="58"/>
                </a:lnTo>
                <a:lnTo>
                  <a:pt x="275" y="61"/>
                </a:lnTo>
                <a:lnTo>
                  <a:pt x="275" y="62"/>
                </a:lnTo>
                <a:lnTo>
                  <a:pt x="276" y="64"/>
                </a:lnTo>
                <a:lnTo>
                  <a:pt x="277" y="64"/>
                </a:lnTo>
                <a:lnTo>
                  <a:pt x="279" y="65"/>
                </a:lnTo>
                <a:lnTo>
                  <a:pt x="278" y="65"/>
                </a:lnTo>
                <a:lnTo>
                  <a:pt x="277" y="66"/>
                </a:lnTo>
                <a:lnTo>
                  <a:pt x="277" y="67"/>
                </a:lnTo>
                <a:lnTo>
                  <a:pt x="278" y="68"/>
                </a:lnTo>
                <a:lnTo>
                  <a:pt x="279" y="69"/>
                </a:lnTo>
                <a:lnTo>
                  <a:pt x="278" y="70"/>
                </a:lnTo>
                <a:lnTo>
                  <a:pt x="277" y="70"/>
                </a:lnTo>
                <a:lnTo>
                  <a:pt x="277" y="71"/>
                </a:lnTo>
                <a:lnTo>
                  <a:pt x="277" y="72"/>
                </a:lnTo>
                <a:lnTo>
                  <a:pt x="278" y="74"/>
                </a:lnTo>
                <a:lnTo>
                  <a:pt x="279" y="74"/>
                </a:lnTo>
                <a:lnTo>
                  <a:pt x="279" y="72"/>
                </a:lnTo>
                <a:lnTo>
                  <a:pt x="279" y="71"/>
                </a:lnTo>
                <a:lnTo>
                  <a:pt x="279" y="70"/>
                </a:lnTo>
                <a:lnTo>
                  <a:pt x="279" y="69"/>
                </a:lnTo>
                <a:lnTo>
                  <a:pt x="280" y="69"/>
                </a:lnTo>
                <a:lnTo>
                  <a:pt x="280" y="72"/>
                </a:lnTo>
                <a:lnTo>
                  <a:pt x="280" y="74"/>
                </a:lnTo>
                <a:lnTo>
                  <a:pt x="279" y="75"/>
                </a:lnTo>
                <a:lnTo>
                  <a:pt x="279" y="76"/>
                </a:lnTo>
                <a:lnTo>
                  <a:pt x="279" y="77"/>
                </a:lnTo>
                <a:lnTo>
                  <a:pt x="280" y="77"/>
                </a:lnTo>
                <a:lnTo>
                  <a:pt x="280" y="79"/>
                </a:lnTo>
                <a:lnTo>
                  <a:pt x="281" y="80"/>
                </a:lnTo>
                <a:lnTo>
                  <a:pt x="281" y="81"/>
                </a:lnTo>
                <a:lnTo>
                  <a:pt x="282" y="82"/>
                </a:lnTo>
                <a:lnTo>
                  <a:pt x="282" y="83"/>
                </a:lnTo>
                <a:lnTo>
                  <a:pt x="282" y="86"/>
                </a:lnTo>
                <a:lnTo>
                  <a:pt x="282" y="87"/>
                </a:lnTo>
                <a:lnTo>
                  <a:pt x="282" y="89"/>
                </a:lnTo>
                <a:lnTo>
                  <a:pt x="282" y="91"/>
                </a:lnTo>
                <a:lnTo>
                  <a:pt x="282" y="92"/>
                </a:lnTo>
                <a:lnTo>
                  <a:pt x="282" y="93"/>
                </a:lnTo>
                <a:lnTo>
                  <a:pt x="282" y="94"/>
                </a:lnTo>
                <a:lnTo>
                  <a:pt x="282" y="95"/>
                </a:lnTo>
                <a:lnTo>
                  <a:pt x="282" y="96"/>
                </a:lnTo>
                <a:lnTo>
                  <a:pt x="282" y="97"/>
                </a:lnTo>
                <a:lnTo>
                  <a:pt x="282" y="98"/>
                </a:lnTo>
                <a:lnTo>
                  <a:pt x="282" y="100"/>
                </a:lnTo>
                <a:lnTo>
                  <a:pt x="282" y="101"/>
                </a:lnTo>
                <a:lnTo>
                  <a:pt x="282" y="105"/>
                </a:lnTo>
                <a:lnTo>
                  <a:pt x="282" y="106"/>
                </a:lnTo>
                <a:lnTo>
                  <a:pt x="282" y="107"/>
                </a:lnTo>
                <a:lnTo>
                  <a:pt x="281" y="107"/>
                </a:lnTo>
                <a:lnTo>
                  <a:pt x="282" y="109"/>
                </a:lnTo>
                <a:lnTo>
                  <a:pt x="281" y="110"/>
                </a:lnTo>
                <a:lnTo>
                  <a:pt x="280" y="112"/>
                </a:lnTo>
                <a:lnTo>
                  <a:pt x="279" y="111"/>
                </a:lnTo>
                <a:lnTo>
                  <a:pt x="278" y="111"/>
                </a:lnTo>
                <a:lnTo>
                  <a:pt x="277" y="112"/>
                </a:lnTo>
                <a:lnTo>
                  <a:pt x="276" y="111"/>
                </a:lnTo>
                <a:lnTo>
                  <a:pt x="275" y="111"/>
                </a:lnTo>
                <a:lnTo>
                  <a:pt x="274" y="111"/>
                </a:lnTo>
                <a:lnTo>
                  <a:pt x="273" y="110"/>
                </a:lnTo>
                <a:lnTo>
                  <a:pt x="271" y="111"/>
                </a:lnTo>
                <a:lnTo>
                  <a:pt x="271" y="110"/>
                </a:lnTo>
                <a:lnTo>
                  <a:pt x="269" y="109"/>
                </a:lnTo>
                <a:lnTo>
                  <a:pt x="269" y="108"/>
                </a:lnTo>
                <a:lnTo>
                  <a:pt x="268" y="107"/>
                </a:lnTo>
                <a:lnTo>
                  <a:pt x="269" y="106"/>
                </a:lnTo>
                <a:lnTo>
                  <a:pt x="268" y="104"/>
                </a:lnTo>
                <a:lnTo>
                  <a:pt x="266" y="103"/>
                </a:lnTo>
                <a:lnTo>
                  <a:pt x="265" y="102"/>
                </a:lnTo>
                <a:lnTo>
                  <a:pt x="263" y="101"/>
                </a:lnTo>
                <a:lnTo>
                  <a:pt x="262" y="100"/>
                </a:lnTo>
                <a:lnTo>
                  <a:pt x="262" y="101"/>
                </a:lnTo>
                <a:lnTo>
                  <a:pt x="261" y="101"/>
                </a:lnTo>
                <a:lnTo>
                  <a:pt x="259" y="101"/>
                </a:lnTo>
                <a:lnTo>
                  <a:pt x="258" y="100"/>
                </a:lnTo>
                <a:lnTo>
                  <a:pt x="257" y="100"/>
                </a:lnTo>
                <a:lnTo>
                  <a:pt x="256" y="100"/>
                </a:lnTo>
                <a:lnTo>
                  <a:pt x="255" y="100"/>
                </a:lnTo>
                <a:lnTo>
                  <a:pt x="254" y="100"/>
                </a:lnTo>
                <a:lnTo>
                  <a:pt x="253" y="100"/>
                </a:lnTo>
                <a:lnTo>
                  <a:pt x="252" y="100"/>
                </a:lnTo>
                <a:lnTo>
                  <a:pt x="250" y="99"/>
                </a:lnTo>
                <a:lnTo>
                  <a:pt x="248" y="100"/>
                </a:lnTo>
                <a:lnTo>
                  <a:pt x="246" y="101"/>
                </a:lnTo>
                <a:lnTo>
                  <a:pt x="245" y="101"/>
                </a:lnTo>
                <a:lnTo>
                  <a:pt x="245" y="102"/>
                </a:lnTo>
                <a:lnTo>
                  <a:pt x="245" y="101"/>
                </a:lnTo>
                <a:lnTo>
                  <a:pt x="245" y="102"/>
                </a:lnTo>
                <a:lnTo>
                  <a:pt x="245" y="103"/>
                </a:lnTo>
                <a:lnTo>
                  <a:pt x="244" y="103"/>
                </a:lnTo>
                <a:lnTo>
                  <a:pt x="243" y="103"/>
                </a:lnTo>
                <a:lnTo>
                  <a:pt x="243" y="104"/>
                </a:lnTo>
                <a:lnTo>
                  <a:pt x="242" y="104"/>
                </a:lnTo>
                <a:lnTo>
                  <a:pt x="241" y="104"/>
                </a:lnTo>
                <a:lnTo>
                  <a:pt x="239" y="105"/>
                </a:lnTo>
                <a:lnTo>
                  <a:pt x="239" y="106"/>
                </a:lnTo>
                <a:lnTo>
                  <a:pt x="238" y="107"/>
                </a:lnTo>
                <a:lnTo>
                  <a:pt x="237" y="106"/>
                </a:lnTo>
                <a:lnTo>
                  <a:pt x="236" y="105"/>
                </a:lnTo>
                <a:lnTo>
                  <a:pt x="234" y="104"/>
                </a:lnTo>
                <a:lnTo>
                  <a:pt x="232" y="105"/>
                </a:lnTo>
                <a:lnTo>
                  <a:pt x="232" y="107"/>
                </a:lnTo>
                <a:lnTo>
                  <a:pt x="232" y="108"/>
                </a:lnTo>
                <a:lnTo>
                  <a:pt x="233" y="109"/>
                </a:lnTo>
                <a:lnTo>
                  <a:pt x="232" y="110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0" y="113"/>
                </a:lnTo>
                <a:lnTo>
                  <a:pt x="230" y="114"/>
                </a:lnTo>
                <a:lnTo>
                  <a:pt x="230" y="115"/>
                </a:lnTo>
                <a:lnTo>
                  <a:pt x="231" y="114"/>
                </a:lnTo>
                <a:lnTo>
                  <a:pt x="231" y="115"/>
                </a:lnTo>
                <a:lnTo>
                  <a:pt x="231" y="116"/>
                </a:lnTo>
                <a:lnTo>
                  <a:pt x="230" y="116"/>
                </a:lnTo>
                <a:lnTo>
                  <a:pt x="230" y="117"/>
                </a:lnTo>
                <a:lnTo>
                  <a:pt x="231" y="119"/>
                </a:lnTo>
                <a:lnTo>
                  <a:pt x="230" y="119"/>
                </a:lnTo>
                <a:lnTo>
                  <a:pt x="230" y="120"/>
                </a:lnTo>
                <a:lnTo>
                  <a:pt x="228" y="120"/>
                </a:lnTo>
                <a:lnTo>
                  <a:pt x="227" y="120"/>
                </a:lnTo>
                <a:lnTo>
                  <a:pt x="226" y="120"/>
                </a:lnTo>
                <a:lnTo>
                  <a:pt x="225" y="120"/>
                </a:lnTo>
                <a:lnTo>
                  <a:pt x="224" y="120"/>
                </a:lnTo>
                <a:lnTo>
                  <a:pt x="223" y="121"/>
                </a:lnTo>
                <a:lnTo>
                  <a:pt x="223" y="122"/>
                </a:lnTo>
                <a:lnTo>
                  <a:pt x="221" y="123"/>
                </a:lnTo>
                <a:lnTo>
                  <a:pt x="220" y="123"/>
                </a:lnTo>
                <a:lnTo>
                  <a:pt x="219" y="123"/>
                </a:lnTo>
                <a:lnTo>
                  <a:pt x="219" y="122"/>
                </a:lnTo>
                <a:lnTo>
                  <a:pt x="218" y="123"/>
                </a:lnTo>
                <a:lnTo>
                  <a:pt x="217" y="123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4" y="125"/>
                </a:lnTo>
                <a:lnTo>
                  <a:pt x="213" y="126"/>
                </a:lnTo>
                <a:lnTo>
                  <a:pt x="212" y="126"/>
                </a:lnTo>
                <a:lnTo>
                  <a:pt x="210" y="126"/>
                </a:lnTo>
                <a:lnTo>
                  <a:pt x="209" y="126"/>
                </a:lnTo>
                <a:lnTo>
                  <a:pt x="208" y="126"/>
                </a:lnTo>
                <a:lnTo>
                  <a:pt x="207" y="126"/>
                </a:lnTo>
                <a:lnTo>
                  <a:pt x="206" y="126"/>
                </a:lnTo>
                <a:lnTo>
                  <a:pt x="205" y="127"/>
                </a:lnTo>
                <a:lnTo>
                  <a:pt x="205" y="128"/>
                </a:lnTo>
                <a:lnTo>
                  <a:pt x="204" y="130"/>
                </a:lnTo>
                <a:lnTo>
                  <a:pt x="201" y="129"/>
                </a:lnTo>
                <a:lnTo>
                  <a:pt x="201" y="130"/>
                </a:lnTo>
                <a:lnTo>
                  <a:pt x="200" y="130"/>
                </a:lnTo>
                <a:lnTo>
                  <a:pt x="199" y="130"/>
                </a:lnTo>
                <a:lnTo>
                  <a:pt x="198" y="130"/>
                </a:lnTo>
                <a:lnTo>
                  <a:pt x="197" y="131"/>
                </a:lnTo>
                <a:lnTo>
                  <a:pt x="195" y="131"/>
                </a:lnTo>
                <a:lnTo>
                  <a:pt x="195" y="130"/>
                </a:lnTo>
                <a:lnTo>
                  <a:pt x="194" y="130"/>
                </a:lnTo>
                <a:lnTo>
                  <a:pt x="193" y="130"/>
                </a:lnTo>
                <a:lnTo>
                  <a:pt x="192" y="129"/>
                </a:lnTo>
                <a:lnTo>
                  <a:pt x="190" y="129"/>
                </a:lnTo>
                <a:lnTo>
                  <a:pt x="189" y="129"/>
                </a:lnTo>
                <a:lnTo>
                  <a:pt x="188" y="129"/>
                </a:lnTo>
                <a:lnTo>
                  <a:pt x="187" y="129"/>
                </a:lnTo>
                <a:lnTo>
                  <a:pt x="184" y="129"/>
                </a:lnTo>
                <a:lnTo>
                  <a:pt x="183" y="130"/>
                </a:lnTo>
                <a:lnTo>
                  <a:pt x="182" y="128"/>
                </a:lnTo>
                <a:lnTo>
                  <a:pt x="181" y="127"/>
                </a:lnTo>
                <a:lnTo>
                  <a:pt x="179" y="130"/>
                </a:lnTo>
                <a:lnTo>
                  <a:pt x="180" y="131"/>
                </a:lnTo>
                <a:lnTo>
                  <a:pt x="180" y="132"/>
                </a:lnTo>
                <a:lnTo>
                  <a:pt x="179" y="132"/>
                </a:lnTo>
                <a:lnTo>
                  <a:pt x="178" y="133"/>
                </a:lnTo>
                <a:lnTo>
                  <a:pt x="176" y="131"/>
                </a:lnTo>
                <a:lnTo>
                  <a:pt x="175" y="131"/>
                </a:lnTo>
                <a:lnTo>
                  <a:pt x="172" y="131"/>
                </a:lnTo>
                <a:lnTo>
                  <a:pt x="171" y="130"/>
                </a:lnTo>
                <a:lnTo>
                  <a:pt x="170" y="131"/>
                </a:lnTo>
                <a:lnTo>
                  <a:pt x="169" y="131"/>
                </a:lnTo>
                <a:lnTo>
                  <a:pt x="168" y="131"/>
                </a:lnTo>
                <a:lnTo>
                  <a:pt x="167" y="131"/>
                </a:lnTo>
                <a:lnTo>
                  <a:pt x="167" y="132"/>
                </a:lnTo>
                <a:lnTo>
                  <a:pt x="167" y="133"/>
                </a:lnTo>
                <a:lnTo>
                  <a:pt x="167" y="135"/>
                </a:lnTo>
                <a:lnTo>
                  <a:pt x="166" y="136"/>
                </a:lnTo>
                <a:lnTo>
                  <a:pt x="167" y="136"/>
                </a:lnTo>
                <a:lnTo>
                  <a:pt x="166" y="137"/>
                </a:lnTo>
                <a:lnTo>
                  <a:pt x="165" y="138"/>
                </a:lnTo>
                <a:lnTo>
                  <a:pt x="165" y="139"/>
                </a:lnTo>
                <a:lnTo>
                  <a:pt x="164" y="139"/>
                </a:lnTo>
                <a:lnTo>
                  <a:pt x="163" y="139"/>
                </a:lnTo>
                <a:lnTo>
                  <a:pt x="162" y="139"/>
                </a:lnTo>
                <a:lnTo>
                  <a:pt x="161" y="139"/>
                </a:lnTo>
                <a:lnTo>
                  <a:pt x="158" y="138"/>
                </a:lnTo>
                <a:lnTo>
                  <a:pt x="158" y="137"/>
                </a:lnTo>
                <a:lnTo>
                  <a:pt x="156" y="138"/>
                </a:lnTo>
                <a:lnTo>
                  <a:pt x="155" y="139"/>
                </a:lnTo>
                <a:lnTo>
                  <a:pt x="156" y="140"/>
                </a:lnTo>
                <a:lnTo>
                  <a:pt x="155" y="141"/>
                </a:lnTo>
                <a:lnTo>
                  <a:pt x="156" y="142"/>
                </a:lnTo>
                <a:lnTo>
                  <a:pt x="155" y="142"/>
                </a:lnTo>
                <a:lnTo>
                  <a:pt x="153" y="141"/>
                </a:lnTo>
                <a:lnTo>
                  <a:pt x="152" y="142"/>
                </a:lnTo>
                <a:lnTo>
                  <a:pt x="152" y="143"/>
                </a:lnTo>
                <a:lnTo>
                  <a:pt x="152" y="144"/>
                </a:lnTo>
                <a:lnTo>
                  <a:pt x="152" y="146"/>
                </a:lnTo>
                <a:lnTo>
                  <a:pt x="152" y="149"/>
                </a:lnTo>
                <a:lnTo>
                  <a:pt x="151" y="149"/>
                </a:lnTo>
                <a:lnTo>
                  <a:pt x="150" y="150"/>
                </a:lnTo>
                <a:lnTo>
                  <a:pt x="150" y="151"/>
                </a:lnTo>
                <a:lnTo>
                  <a:pt x="151" y="151"/>
                </a:lnTo>
                <a:lnTo>
                  <a:pt x="151" y="152"/>
                </a:lnTo>
                <a:lnTo>
                  <a:pt x="152" y="152"/>
                </a:lnTo>
                <a:lnTo>
                  <a:pt x="152" y="153"/>
                </a:lnTo>
                <a:lnTo>
                  <a:pt x="149" y="154"/>
                </a:lnTo>
                <a:lnTo>
                  <a:pt x="148" y="155"/>
                </a:lnTo>
                <a:lnTo>
                  <a:pt x="147" y="155"/>
                </a:lnTo>
                <a:lnTo>
                  <a:pt x="148" y="156"/>
                </a:lnTo>
                <a:lnTo>
                  <a:pt x="146" y="156"/>
                </a:lnTo>
                <a:lnTo>
                  <a:pt x="146" y="155"/>
                </a:lnTo>
                <a:lnTo>
                  <a:pt x="145" y="156"/>
                </a:lnTo>
                <a:lnTo>
                  <a:pt x="146" y="157"/>
                </a:lnTo>
                <a:lnTo>
                  <a:pt x="144" y="157"/>
                </a:lnTo>
                <a:lnTo>
                  <a:pt x="144" y="158"/>
                </a:lnTo>
                <a:lnTo>
                  <a:pt x="144" y="159"/>
                </a:lnTo>
                <a:lnTo>
                  <a:pt x="143" y="159"/>
                </a:lnTo>
                <a:lnTo>
                  <a:pt x="142" y="159"/>
                </a:lnTo>
                <a:lnTo>
                  <a:pt x="141" y="159"/>
                </a:lnTo>
                <a:lnTo>
                  <a:pt x="140" y="159"/>
                </a:lnTo>
                <a:lnTo>
                  <a:pt x="139" y="160"/>
                </a:lnTo>
                <a:lnTo>
                  <a:pt x="135" y="161"/>
                </a:lnTo>
                <a:lnTo>
                  <a:pt x="135" y="162"/>
                </a:lnTo>
                <a:lnTo>
                  <a:pt x="133" y="162"/>
                </a:lnTo>
                <a:lnTo>
                  <a:pt x="132" y="163"/>
                </a:lnTo>
                <a:lnTo>
                  <a:pt x="131" y="165"/>
                </a:lnTo>
                <a:lnTo>
                  <a:pt x="129" y="165"/>
                </a:lnTo>
                <a:lnTo>
                  <a:pt x="129" y="166"/>
                </a:lnTo>
                <a:lnTo>
                  <a:pt x="129" y="167"/>
                </a:lnTo>
                <a:lnTo>
                  <a:pt x="127" y="166"/>
                </a:lnTo>
                <a:lnTo>
                  <a:pt x="126" y="167"/>
                </a:lnTo>
                <a:lnTo>
                  <a:pt x="124" y="166"/>
                </a:lnTo>
                <a:lnTo>
                  <a:pt x="123" y="165"/>
                </a:lnTo>
                <a:lnTo>
                  <a:pt x="123" y="164"/>
                </a:lnTo>
                <a:lnTo>
                  <a:pt x="120" y="163"/>
                </a:lnTo>
                <a:lnTo>
                  <a:pt x="119" y="162"/>
                </a:lnTo>
                <a:lnTo>
                  <a:pt x="117" y="160"/>
                </a:lnTo>
                <a:lnTo>
                  <a:pt x="117" y="159"/>
                </a:lnTo>
                <a:lnTo>
                  <a:pt x="117" y="158"/>
                </a:lnTo>
                <a:lnTo>
                  <a:pt x="116" y="158"/>
                </a:lnTo>
                <a:lnTo>
                  <a:pt x="115" y="157"/>
                </a:lnTo>
                <a:lnTo>
                  <a:pt x="114" y="157"/>
                </a:lnTo>
                <a:lnTo>
                  <a:pt x="114" y="156"/>
                </a:lnTo>
                <a:lnTo>
                  <a:pt x="115" y="155"/>
                </a:lnTo>
                <a:lnTo>
                  <a:pt x="115" y="154"/>
                </a:lnTo>
                <a:lnTo>
                  <a:pt x="115" y="152"/>
                </a:lnTo>
                <a:lnTo>
                  <a:pt x="115" y="151"/>
                </a:lnTo>
                <a:lnTo>
                  <a:pt x="115" y="149"/>
                </a:lnTo>
                <a:lnTo>
                  <a:pt x="115" y="147"/>
                </a:lnTo>
                <a:lnTo>
                  <a:pt x="115" y="146"/>
                </a:lnTo>
                <a:lnTo>
                  <a:pt x="115" y="145"/>
                </a:lnTo>
                <a:lnTo>
                  <a:pt x="113" y="145"/>
                </a:lnTo>
                <a:lnTo>
                  <a:pt x="113" y="144"/>
                </a:lnTo>
                <a:lnTo>
                  <a:pt x="112" y="144"/>
                </a:lnTo>
                <a:lnTo>
                  <a:pt x="112" y="143"/>
                </a:lnTo>
                <a:lnTo>
                  <a:pt x="112" y="142"/>
                </a:lnTo>
                <a:lnTo>
                  <a:pt x="111" y="141"/>
                </a:lnTo>
                <a:lnTo>
                  <a:pt x="110" y="142"/>
                </a:lnTo>
                <a:lnTo>
                  <a:pt x="109" y="142"/>
                </a:lnTo>
                <a:lnTo>
                  <a:pt x="108" y="142"/>
                </a:lnTo>
                <a:lnTo>
                  <a:pt x="107" y="142"/>
                </a:lnTo>
                <a:lnTo>
                  <a:pt x="106" y="142"/>
                </a:lnTo>
                <a:lnTo>
                  <a:pt x="105" y="142"/>
                </a:lnTo>
                <a:lnTo>
                  <a:pt x="104" y="142"/>
                </a:lnTo>
                <a:lnTo>
                  <a:pt x="103" y="142"/>
                </a:lnTo>
                <a:lnTo>
                  <a:pt x="102" y="143"/>
                </a:lnTo>
                <a:lnTo>
                  <a:pt x="101" y="143"/>
                </a:lnTo>
                <a:lnTo>
                  <a:pt x="100" y="143"/>
                </a:lnTo>
                <a:lnTo>
                  <a:pt x="100" y="142"/>
                </a:lnTo>
                <a:lnTo>
                  <a:pt x="101" y="142"/>
                </a:lnTo>
                <a:lnTo>
                  <a:pt x="101" y="141"/>
                </a:lnTo>
                <a:lnTo>
                  <a:pt x="103" y="140"/>
                </a:lnTo>
                <a:lnTo>
                  <a:pt x="104" y="139"/>
                </a:lnTo>
                <a:lnTo>
                  <a:pt x="103" y="139"/>
                </a:lnTo>
                <a:lnTo>
                  <a:pt x="103" y="138"/>
                </a:lnTo>
                <a:lnTo>
                  <a:pt x="104" y="138"/>
                </a:lnTo>
                <a:lnTo>
                  <a:pt x="106" y="138"/>
                </a:lnTo>
                <a:lnTo>
                  <a:pt x="109" y="136"/>
                </a:lnTo>
                <a:lnTo>
                  <a:pt x="109" y="135"/>
                </a:lnTo>
                <a:lnTo>
                  <a:pt x="108" y="134"/>
                </a:lnTo>
                <a:lnTo>
                  <a:pt x="108" y="133"/>
                </a:lnTo>
                <a:lnTo>
                  <a:pt x="110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30"/>
                </a:lnTo>
                <a:lnTo>
                  <a:pt x="110" y="130"/>
                </a:lnTo>
                <a:lnTo>
                  <a:pt x="112" y="130"/>
                </a:lnTo>
                <a:lnTo>
                  <a:pt x="113" y="130"/>
                </a:lnTo>
                <a:lnTo>
                  <a:pt x="114" y="130"/>
                </a:lnTo>
                <a:lnTo>
                  <a:pt x="115" y="130"/>
                </a:lnTo>
                <a:lnTo>
                  <a:pt x="115" y="129"/>
                </a:lnTo>
                <a:lnTo>
                  <a:pt x="115" y="128"/>
                </a:lnTo>
                <a:lnTo>
                  <a:pt x="116" y="126"/>
                </a:lnTo>
                <a:lnTo>
                  <a:pt x="115" y="125"/>
                </a:lnTo>
                <a:lnTo>
                  <a:pt x="115" y="124"/>
                </a:lnTo>
                <a:lnTo>
                  <a:pt x="115" y="123"/>
                </a:lnTo>
                <a:lnTo>
                  <a:pt x="114" y="122"/>
                </a:lnTo>
                <a:lnTo>
                  <a:pt x="113" y="121"/>
                </a:lnTo>
                <a:lnTo>
                  <a:pt x="113" y="120"/>
                </a:lnTo>
                <a:lnTo>
                  <a:pt x="112" y="120"/>
                </a:lnTo>
                <a:lnTo>
                  <a:pt x="112" y="119"/>
                </a:lnTo>
                <a:lnTo>
                  <a:pt x="112" y="118"/>
                </a:lnTo>
                <a:lnTo>
                  <a:pt x="112" y="117"/>
                </a:lnTo>
                <a:lnTo>
                  <a:pt x="113" y="116"/>
                </a:lnTo>
                <a:lnTo>
                  <a:pt x="114" y="114"/>
                </a:lnTo>
                <a:lnTo>
                  <a:pt x="115" y="113"/>
                </a:lnTo>
                <a:lnTo>
                  <a:pt x="116" y="112"/>
                </a:lnTo>
                <a:lnTo>
                  <a:pt x="117" y="111"/>
                </a:lnTo>
                <a:lnTo>
                  <a:pt x="118" y="110"/>
                </a:lnTo>
                <a:lnTo>
                  <a:pt x="120" y="110"/>
                </a:lnTo>
                <a:lnTo>
                  <a:pt x="121" y="110"/>
                </a:lnTo>
                <a:lnTo>
                  <a:pt x="122" y="109"/>
                </a:lnTo>
                <a:lnTo>
                  <a:pt x="123" y="108"/>
                </a:lnTo>
                <a:lnTo>
                  <a:pt x="124" y="108"/>
                </a:lnTo>
                <a:lnTo>
                  <a:pt x="125" y="107"/>
                </a:lnTo>
                <a:lnTo>
                  <a:pt x="126" y="108"/>
                </a:lnTo>
                <a:lnTo>
                  <a:pt x="127" y="107"/>
                </a:lnTo>
                <a:lnTo>
                  <a:pt x="126" y="107"/>
                </a:lnTo>
                <a:lnTo>
                  <a:pt x="126" y="106"/>
                </a:lnTo>
                <a:lnTo>
                  <a:pt x="126" y="105"/>
                </a:lnTo>
                <a:lnTo>
                  <a:pt x="125" y="105"/>
                </a:lnTo>
                <a:lnTo>
                  <a:pt x="125" y="104"/>
                </a:lnTo>
                <a:lnTo>
                  <a:pt x="124" y="104"/>
                </a:lnTo>
                <a:lnTo>
                  <a:pt x="125" y="103"/>
                </a:lnTo>
                <a:lnTo>
                  <a:pt x="124" y="103"/>
                </a:lnTo>
                <a:lnTo>
                  <a:pt x="125" y="101"/>
                </a:lnTo>
                <a:lnTo>
                  <a:pt x="124" y="100"/>
                </a:lnTo>
                <a:lnTo>
                  <a:pt x="122" y="99"/>
                </a:lnTo>
                <a:lnTo>
                  <a:pt x="121" y="100"/>
                </a:lnTo>
                <a:lnTo>
                  <a:pt x="120" y="98"/>
                </a:lnTo>
                <a:lnTo>
                  <a:pt x="119" y="97"/>
                </a:lnTo>
                <a:lnTo>
                  <a:pt x="118" y="97"/>
                </a:lnTo>
                <a:lnTo>
                  <a:pt x="117" y="97"/>
                </a:lnTo>
                <a:lnTo>
                  <a:pt x="116" y="97"/>
                </a:lnTo>
                <a:lnTo>
                  <a:pt x="115" y="96"/>
                </a:lnTo>
                <a:lnTo>
                  <a:pt x="115" y="97"/>
                </a:lnTo>
                <a:lnTo>
                  <a:pt x="114" y="96"/>
                </a:lnTo>
                <a:lnTo>
                  <a:pt x="114" y="95"/>
                </a:lnTo>
                <a:lnTo>
                  <a:pt x="113" y="94"/>
                </a:lnTo>
                <a:lnTo>
                  <a:pt x="112" y="93"/>
                </a:lnTo>
                <a:lnTo>
                  <a:pt x="111" y="93"/>
                </a:lnTo>
                <a:lnTo>
                  <a:pt x="109" y="92"/>
                </a:lnTo>
                <a:lnTo>
                  <a:pt x="108" y="91"/>
                </a:lnTo>
                <a:lnTo>
                  <a:pt x="107" y="91"/>
                </a:lnTo>
                <a:lnTo>
                  <a:pt x="106" y="92"/>
                </a:lnTo>
                <a:lnTo>
                  <a:pt x="105" y="93"/>
                </a:lnTo>
                <a:lnTo>
                  <a:pt x="103" y="93"/>
                </a:lnTo>
                <a:lnTo>
                  <a:pt x="102" y="93"/>
                </a:lnTo>
                <a:lnTo>
                  <a:pt x="101" y="94"/>
                </a:lnTo>
                <a:lnTo>
                  <a:pt x="100" y="95"/>
                </a:lnTo>
                <a:lnTo>
                  <a:pt x="101" y="96"/>
                </a:lnTo>
                <a:lnTo>
                  <a:pt x="98" y="97"/>
                </a:lnTo>
                <a:lnTo>
                  <a:pt x="97" y="97"/>
                </a:lnTo>
                <a:lnTo>
                  <a:pt x="96" y="98"/>
                </a:lnTo>
                <a:lnTo>
                  <a:pt x="95" y="97"/>
                </a:lnTo>
                <a:lnTo>
                  <a:pt x="94" y="98"/>
                </a:lnTo>
                <a:lnTo>
                  <a:pt x="92" y="97"/>
                </a:lnTo>
                <a:lnTo>
                  <a:pt x="91" y="98"/>
                </a:lnTo>
                <a:lnTo>
                  <a:pt x="90" y="99"/>
                </a:lnTo>
                <a:lnTo>
                  <a:pt x="91" y="100"/>
                </a:lnTo>
                <a:lnTo>
                  <a:pt x="90" y="101"/>
                </a:lnTo>
                <a:lnTo>
                  <a:pt x="90" y="102"/>
                </a:lnTo>
                <a:lnTo>
                  <a:pt x="89" y="102"/>
                </a:lnTo>
                <a:lnTo>
                  <a:pt x="89" y="103"/>
                </a:lnTo>
                <a:lnTo>
                  <a:pt x="89" y="104"/>
                </a:lnTo>
                <a:lnTo>
                  <a:pt x="89" y="106"/>
                </a:lnTo>
                <a:lnTo>
                  <a:pt x="88" y="107"/>
                </a:lnTo>
                <a:lnTo>
                  <a:pt x="86" y="107"/>
                </a:lnTo>
                <a:lnTo>
                  <a:pt x="85" y="107"/>
                </a:lnTo>
                <a:lnTo>
                  <a:pt x="84" y="108"/>
                </a:lnTo>
                <a:lnTo>
                  <a:pt x="83" y="109"/>
                </a:lnTo>
                <a:lnTo>
                  <a:pt x="83" y="110"/>
                </a:lnTo>
                <a:lnTo>
                  <a:pt x="82" y="110"/>
                </a:lnTo>
                <a:lnTo>
                  <a:pt x="81" y="110"/>
                </a:lnTo>
                <a:lnTo>
                  <a:pt x="80" y="110"/>
                </a:lnTo>
                <a:lnTo>
                  <a:pt x="79" y="110"/>
                </a:lnTo>
                <a:lnTo>
                  <a:pt x="77" y="111"/>
                </a:lnTo>
                <a:lnTo>
                  <a:pt x="77" y="112"/>
                </a:lnTo>
                <a:lnTo>
                  <a:pt x="75" y="112"/>
                </a:lnTo>
                <a:lnTo>
                  <a:pt x="75" y="113"/>
                </a:lnTo>
                <a:lnTo>
                  <a:pt x="74" y="114"/>
                </a:lnTo>
                <a:lnTo>
                  <a:pt x="74" y="115"/>
                </a:lnTo>
                <a:lnTo>
                  <a:pt x="73" y="115"/>
                </a:lnTo>
                <a:lnTo>
                  <a:pt x="73" y="117"/>
                </a:lnTo>
                <a:lnTo>
                  <a:pt x="72" y="117"/>
                </a:lnTo>
                <a:lnTo>
                  <a:pt x="71" y="118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2" y="120"/>
                </a:lnTo>
                <a:lnTo>
                  <a:pt x="71" y="120"/>
                </a:lnTo>
                <a:lnTo>
                  <a:pt x="71" y="119"/>
                </a:lnTo>
                <a:lnTo>
                  <a:pt x="71" y="118"/>
                </a:lnTo>
                <a:lnTo>
                  <a:pt x="70" y="117"/>
                </a:lnTo>
                <a:lnTo>
                  <a:pt x="69" y="117"/>
                </a:lnTo>
                <a:lnTo>
                  <a:pt x="68" y="119"/>
                </a:lnTo>
                <a:lnTo>
                  <a:pt x="66" y="119"/>
                </a:lnTo>
                <a:lnTo>
                  <a:pt x="65" y="120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3" y="123"/>
                </a:lnTo>
                <a:lnTo>
                  <a:pt x="62" y="124"/>
                </a:lnTo>
                <a:lnTo>
                  <a:pt x="61" y="123"/>
                </a:lnTo>
                <a:lnTo>
                  <a:pt x="60" y="124"/>
                </a:lnTo>
                <a:lnTo>
                  <a:pt x="60" y="125"/>
                </a:lnTo>
                <a:lnTo>
                  <a:pt x="59" y="126"/>
                </a:lnTo>
                <a:lnTo>
                  <a:pt x="58" y="127"/>
                </a:lnTo>
                <a:lnTo>
                  <a:pt x="57" y="128"/>
                </a:lnTo>
                <a:lnTo>
                  <a:pt x="57" y="129"/>
                </a:lnTo>
                <a:lnTo>
                  <a:pt x="56" y="128"/>
                </a:lnTo>
                <a:lnTo>
                  <a:pt x="55" y="129"/>
                </a:lnTo>
                <a:lnTo>
                  <a:pt x="54" y="129"/>
                </a:lnTo>
                <a:lnTo>
                  <a:pt x="54" y="128"/>
                </a:lnTo>
                <a:lnTo>
                  <a:pt x="53" y="126"/>
                </a:lnTo>
                <a:lnTo>
                  <a:pt x="52" y="126"/>
                </a:lnTo>
                <a:lnTo>
                  <a:pt x="50" y="128"/>
                </a:lnTo>
                <a:lnTo>
                  <a:pt x="49" y="129"/>
                </a:lnTo>
                <a:lnTo>
                  <a:pt x="49" y="130"/>
                </a:lnTo>
                <a:lnTo>
                  <a:pt x="50" y="132"/>
                </a:lnTo>
                <a:lnTo>
                  <a:pt x="49" y="133"/>
                </a:lnTo>
                <a:lnTo>
                  <a:pt x="46" y="132"/>
                </a:lnTo>
                <a:lnTo>
                  <a:pt x="45" y="131"/>
                </a:lnTo>
                <a:lnTo>
                  <a:pt x="46" y="131"/>
                </a:lnTo>
                <a:lnTo>
                  <a:pt x="45" y="130"/>
                </a:lnTo>
                <a:lnTo>
                  <a:pt x="45" y="129"/>
                </a:lnTo>
                <a:lnTo>
                  <a:pt x="44" y="129"/>
                </a:lnTo>
                <a:lnTo>
                  <a:pt x="43" y="129"/>
                </a:lnTo>
                <a:lnTo>
                  <a:pt x="42" y="130"/>
                </a:lnTo>
                <a:lnTo>
                  <a:pt x="41" y="130"/>
                </a:lnTo>
                <a:lnTo>
                  <a:pt x="40" y="131"/>
                </a:lnTo>
                <a:lnTo>
                  <a:pt x="39" y="132"/>
                </a:lnTo>
                <a:lnTo>
                  <a:pt x="38" y="132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4" y="133"/>
                </a:lnTo>
                <a:lnTo>
                  <a:pt x="34" y="131"/>
                </a:lnTo>
                <a:lnTo>
                  <a:pt x="33" y="130"/>
                </a:lnTo>
                <a:lnTo>
                  <a:pt x="34" y="129"/>
                </a:lnTo>
                <a:lnTo>
                  <a:pt x="33" y="128"/>
                </a:lnTo>
                <a:lnTo>
                  <a:pt x="34" y="127"/>
                </a:lnTo>
                <a:lnTo>
                  <a:pt x="32" y="127"/>
                </a:lnTo>
                <a:lnTo>
                  <a:pt x="33" y="126"/>
                </a:lnTo>
                <a:lnTo>
                  <a:pt x="32" y="125"/>
                </a:lnTo>
                <a:lnTo>
                  <a:pt x="32" y="124"/>
                </a:lnTo>
                <a:lnTo>
                  <a:pt x="32" y="123"/>
                </a:lnTo>
                <a:lnTo>
                  <a:pt x="31" y="123"/>
                </a:lnTo>
                <a:lnTo>
                  <a:pt x="30" y="123"/>
                </a:lnTo>
                <a:lnTo>
                  <a:pt x="29" y="121"/>
                </a:lnTo>
                <a:lnTo>
                  <a:pt x="29" y="122"/>
                </a:lnTo>
                <a:lnTo>
                  <a:pt x="28" y="122"/>
                </a:lnTo>
                <a:lnTo>
                  <a:pt x="28" y="123"/>
                </a:lnTo>
                <a:lnTo>
                  <a:pt x="26" y="124"/>
                </a:lnTo>
                <a:lnTo>
                  <a:pt x="25" y="125"/>
                </a:lnTo>
                <a:lnTo>
                  <a:pt x="24" y="125"/>
                </a:lnTo>
                <a:lnTo>
                  <a:pt x="24" y="124"/>
                </a:lnTo>
                <a:lnTo>
                  <a:pt x="22" y="124"/>
                </a:lnTo>
                <a:lnTo>
                  <a:pt x="22" y="125"/>
                </a:lnTo>
                <a:lnTo>
                  <a:pt x="20" y="125"/>
                </a:lnTo>
                <a:lnTo>
                  <a:pt x="19" y="126"/>
                </a:lnTo>
                <a:lnTo>
                  <a:pt x="18" y="126"/>
                </a:lnTo>
                <a:lnTo>
                  <a:pt x="17" y="127"/>
                </a:lnTo>
                <a:lnTo>
                  <a:pt x="16" y="126"/>
                </a:lnTo>
                <a:lnTo>
                  <a:pt x="14" y="127"/>
                </a:lnTo>
                <a:lnTo>
                  <a:pt x="14" y="126"/>
                </a:lnTo>
                <a:lnTo>
                  <a:pt x="13" y="127"/>
                </a:lnTo>
                <a:lnTo>
                  <a:pt x="12" y="126"/>
                </a:lnTo>
                <a:lnTo>
                  <a:pt x="11" y="126"/>
                </a:lnTo>
                <a:lnTo>
                  <a:pt x="11" y="125"/>
                </a:lnTo>
                <a:lnTo>
                  <a:pt x="11" y="124"/>
                </a:lnTo>
                <a:lnTo>
                  <a:pt x="10" y="123"/>
                </a:lnTo>
                <a:lnTo>
                  <a:pt x="9" y="122"/>
                </a:lnTo>
                <a:lnTo>
                  <a:pt x="9" y="121"/>
                </a:lnTo>
                <a:lnTo>
                  <a:pt x="8" y="121"/>
                </a:lnTo>
                <a:lnTo>
                  <a:pt x="8" y="120"/>
                </a:lnTo>
                <a:lnTo>
                  <a:pt x="7" y="120"/>
                </a:lnTo>
                <a:lnTo>
                  <a:pt x="6" y="118"/>
                </a:lnTo>
                <a:lnTo>
                  <a:pt x="5" y="118"/>
                </a:lnTo>
                <a:lnTo>
                  <a:pt x="5" y="117"/>
                </a:lnTo>
                <a:lnTo>
                  <a:pt x="4" y="117"/>
                </a:lnTo>
                <a:lnTo>
                  <a:pt x="4" y="116"/>
                </a:lnTo>
                <a:lnTo>
                  <a:pt x="4" y="114"/>
                </a:lnTo>
                <a:lnTo>
                  <a:pt x="5" y="114"/>
                </a:lnTo>
                <a:lnTo>
                  <a:pt x="6" y="114"/>
                </a:lnTo>
                <a:lnTo>
                  <a:pt x="6" y="113"/>
                </a:lnTo>
                <a:lnTo>
                  <a:pt x="7" y="113"/>
                </a:lnTo>
                <a:lnTo>
                  <a:pt x="8" y="113"/>
                </a:lnTo>
                <a:lnTo>
                  <a:pt x="8" y="112"/>
                </a:lnTo>
                <a:lnTo>
                  <a:pt x="8" y="111"/>
                </a:lnTo>
                <a:lnTo>
                  <a:pt x="8" y="110"/>
                </a:lnTo>
                <a:lnTo>
                  <a:pt x="8" y="109"/>
                </a:lnTo>
                <a:lnTo>
                  <a:pt x="8" y="108"/>
                </a:lnTo>
                <a:lnTo>
                  <a:pt x="10" y="107"/>
                </a:lnTo>
                <a:lnTo>
                  <a:pt x="9" y="107"/>
                </a:lnTo>
                <a:lnTo>
                  <a:pt x="9" y="106"/>
                </a:lnTo>
                <a:lnTo>
                  <a:pt x="8" y="106"/>
                </a:lnTo>
                <a:lnTo>
                  <a:pt x="9" y="105"/>
                </a:lnTo>
                <a:lnTo>
                  <a:pt x="12" y="105"/>
                </a:lnTo>
                <a:lnTo>
                  <a:pt x="11" y="105"/>
                </a:lnTo>
                <a:lnTo>
                  <a:pt x="11" y="104"/>
                </a:lnTo>
                <a:lnTo>
                  <a:pt x="12" y="104"/>
                </a:lnTo>
                <a:lnTo>
                  <a:pt x="13" y="104"/>
                </a:lnTo>
                <a:lnTo>
                  <a:pt x="13" y="102"/>
                </a:lnTo>
                <a:lnTo>
                  <a:pt x="12" y="102"/>
                </a:lnTo>
                <a:lnTo>
                  <a:pt x="13" y="101"/>
                </a:lnTo>
                <a:lnTo>
                  <a:pt x="13" y="100"/>
                </a:lnTo>
                <a:lnTo>
                  <a:pt x="14" y="99"/>
                </a:lnTo>
                <a:lnTo>
                  <a:pt x="15" y="98"/>
                </a:lnTo>
                <a:lnTo>
                  <a:pt x="15" y="97"/>
                </a:lnTo>
                <a:lnTo>
                  <a:pt x="16" y="96"/>
                </a:lnTo>
                <a:lnTo>
                  <a:pt x="16" y="95"/>
                </a:lnTo>
                <a:lnTo>
                  <a:pt x="16" y="94"/>
                </a:lnTo>
                <a:lnTo>
                  <a:pt x="16" y="93"/>
                </a:lnTo>
                <a:lnTo>
                  <a:pt x="16" y="92"/>
                </a:lnTo>
                <a:lnTo>
                  <a:pt x="16" y="91"/>
                </a:lnTo>
                <a:lnTo>
                  <a:pt x="15" y="91"/>
                </a:lnTo>
                <a:lnTo>
                  <a:pt x="15" y="90"/>
                </a:lnTo>
                <a:lnTo>
                  <a:pt x="15" y="89"/>
                </a:lnTo>
                <a:lnTo>
                  <a:pt x="13" y="90"/>
                </a:lnTo>
                <a:lnTo>
                  <a:pt x="12" y="90"/>
                </a:lnTo>
                <a:lnTo>
                  <a:pt x="12" y="89"/>
                </a:lnTo>
                <a:lnTo>
                  <a:pt x="11" y="89"/>
                </a:lnTo>
                <a:lnTo>
                  <a:pt x="11" y="88"/>
                </a:lnTo>
                <a:lnTo>
                  <a:pt x="11" y="87"/>
                </a:lnTo>
                <a:lnTo>
                  <a:pt x="11" y="86"/>
                </a:lnTo>
                <a:lnTo>
                  <a:pt x="10" y="86"/>
                </a:lnTo>
                <a:lnTo>
                  <a:pt x="9" y="86"/>
                </a:lnTo>
                <a:lnTo>
                  <a:pt x="9" y="85"/>
                </a:lnTo>
                <a:lnTo>
                  <a:pt x="8" y="85"/>
                </a:lnTo>
                <a:lnTo>
                  <a:pt x="5" y="85"/>
                </a:lnTo>
                <a:lnTo>
                  <a:pt x="6" y="84"/>
                </a:lnTo>
                <a:lnTo>
                  <a:pt x="7" y="83"/>
                </a:lnTo>
                <a:lnTo>
                  <a:pt x="6" y="81"/>
                </a:lnTo>
                <a:lnTo>
                  <a:pt x="7" y="81"/>
                </a:lnTo>
                <a:lnTo>
                  <a:pt x="8" y="80"/>
                </a:lnTo>
                <a:lnTo>
                  <a:pt x="8" y="78"/>
                </a:lnTo>
                <a:lnTo>
                  <a:pt x="7" y="78"/>
                </a:lnTo>
                <a:lnTo>
                  <a:pt x="7" y="77"/>
                </a:lnTo>
                <a:lnTo>
                  <a:pt x="6" y="77"/>
                </a:lnTo>
                <a:lnTo>
                  <a:pt x="7" y="75"/>
                </a:lnTo>
                <a:lnTo>
                  <a:pt x="5" y="75"/>
                </a:lnTo>
                <a:lnTo>
                  <a:pt x="5" y="74"/>
                </a:lnTo>
                <a:lnTo>
                  <a:pt x="4" y="73"/>
                </a:lnTo>
                <a:lnTo>
                  <a:pt x="2" y="72"/>
                </a:lnTo>
                <a:lnTo>
                  <a:pt x="1" y="71"/>
                </a:lnTo>
                <a:lnTo>
                  <a:pt x="0" y="71"/>
                </a:lnTo>
                <a:lnTo>
                  <a:pt x="1" y="71"/>
                </a:lnTo>
                <a:lnTo>
                  <a:pt x="2" y="70"/>
                </a:lnTo>
                <a:lnTo>
                  <a:pt x="2" y="69"/>
                </a:lnTo>
                <a:lnTo>
                  <a:pt x="2" y="68"/>
                </a:lnTo>
                <a:lnTo>
                  <a:pt x="1" y="68"/>
                </a:lnTo>
                <a:lnTo>
                  <a:pt x="0" y="68"/>
                </a:lnTo>
                <a:lnTo>
                  <a:pt x="1" y="67"/>
                </a:lnTo>
                <a:lnTo>
                  <a:pt x="0" y="66"/>
                </a:lnTo>
                <a:lnTo>
                  <a:pt x="1" y="66"/>
                </a:lnTo>
                <a:lnTo>
                  <a:pt x="1" y="65"/>
                </a:lnTo>
                <a:lnTo>
                  <a:pt x="0" y="65"/>
                </a:lnTo>
                <a:close/>
                <a:moveTo>
                  <a:pt x="278" y="73"/>
                </a:moveTo>
                <a:lnTo>
                  <a:pt x="278" y="72"/>
                </a:lnTo>
                <a:lnTo>
                  <a:pt x="277" y="71"/>
                </a:lnTo>
                <a:lnTo>
                  <a:pt x="277" y="70"/>
                </a:lnTo>
                <a:lnTo>
                  <a:pt x="278" y="70"/>
                </a:lnTo>
                <a:lnTo>
                  <a:pt x="278" y="71"/>
                </a:lnTo>
                <a:lnTo>
                  <a:pt x="279" y="71"/>
                </a:lnTo>
                <a:lnTo>
                  <a:pt x="279" y="70"/>
                </a:lnTo>
                <a:lnTo>
                  <a:pt x="279" y="71"/>
                </a:lnTo>
                <a:lnTo>
                  <a:pt x="279" y="72"/>
                </a:lnTo>
                <a:lnTo>
                  <a:pt x="278" y="72"/>
                </a:lnTo>
                <a:lnTo>
                  <a:pt x="278" y="73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4" name="Freeform 267"/>
          <p:cNvSpPr>
            <a:spLocks/>
          </p:cNvSpPr>
          <p:nvPr/>
        </p:nvSpPr>
        <p:spPr bwMode="auto">
          <a:xfrm>
            <a:off x="7635875" y="2835275"/>
            <a:ext cx="447675" cy="265113"/>
          </a:xfrm>
          <a:custGeom>
            <a:avLst/>
            <a:gdLst>
              <a:gd name="T0" fmla="*/ 2147483647 w 282"/>
              <a:gd name="T1" fmla="*/ 2147483647 h 167"/>
              <a:gd name="T2" fmla="*/ 2147483647 w 282"/>
              <a:gd name="T3" fmla="*/ 2147483647 h 167"/>
              <a:gd name="T4" fmla="*/ 2147483647 w 282"/>
              <a:gd name="T5" fmla="*/ 2147483647 h 167"/>
              <a:gd name="T6" fmla="*/ 2147483647 w 282"/>
              <a:gd name="T7" fmla="*/ 2147483647 h 167"/>
              <a:gd name="T8" fmla="*/ 2147483647 w 282"/>
              <a:gd name="T9" fmla="*/ 2147483647 h 167"/>
              <a:gd name="T10" fmla="*/ 2147483647 w 282"/>
              <a:gd name="T11" fmla="*/ 2147483647 h 167"/>
              <a:gd name="T12" fmla="*/ 2147483647 w 282"/>
              <a:gd name="T13" fmla="*/ 2147483647 h 167"/>
              <a:gd name="T14" fmla="*/ 2147483647 w 282"/>
              <a:gd name="T15" fmla="*/ 2147483647 h 167"/>
              <a:gd name="T16" fmla="*/ 2147483647 w 282"/>
              <a:gd name="T17" fmla="*/ 2147483647 h 167"/>
              <a:gd name="T18" fmla="*/ 2147483647 w 282"/>
              <a:gd name="T19" fmla="*/ 2147483647 h 167"/>
              <a:gd name="T20" fmla="*/ 2147483647 w 282"/>
              <a:gd name="T21" fmla="*/ 2147483647 h 167"/>
              <a:gd name="T22" fmla="*/ 2147483647 w 282"/>
              <a:gd name="T23" fmla="*/ 2147483647 h 167"/>
              <a:gd name="T24" fmla="*/ 2147483647 w 282"/>
              <a:gd name="T25" fmla="*/ 2147483647 h 167"/>
              <a:gd name="T26" fmla="*/ 2147483647 w 282"/>
              <a:gd name="T27" fmla="*/ 2147483647 h 167"/>
              <a:gd name="T28" fmla="*/ 2147483647 w 282"/>
              <a:gd name="T29" fmla="*/ 2147483647 h 167"/>
              <a:gd name="T30" fmla="*/ 2147483647 w 282"/>
              <a:gd name="T31" fmla="*/ 2147483647 h 167"/>
              <a:gd name="T32" fmla="*/ 2147483647 w 282"/>
              <a:gd name="T33" fmla="*/ 2147483647 h 167"/>
              <a:gd name="T34" fmla="*/ 2147483647 w 282"/>
              <a:gd name="T35" fmla="*/ 2147483647 h 167"/>
              <a:gd name="T36" fmla="*/ 2147483647 w 282"/>
              <a:gd name="T37" fmla="*/ 2147483647 h 167"/>
              <a:gd name="T38" fmla="*/ 2147483647 w 282"/>
              <a:gd name="T39" fmla="*/ 2147483647 h 167"/>
              <a:gd name="T40" fmla="*/ 2147483647 w 282"/>
              <a:gd name="T41" fmla="*/ 2147483647 h 167"/>
              <a:gd name="T42" fmla="*/ 2147483647 w 282"/>
              <a:gd name="T43" fmla="*/ 2147483647 h 167"/>
              <a:gd name="T44" fmla="*/ 2147483647 w 282"/>
              <a:gd name="T45" fmla="*/ 2147483647 h 167"/>
              <a:gd name="T46" fmla="*/ 2147483647 w 282"/>
              <a:gd name="T47" fmla="*/ 2147483647 h 167"/>
              <a:gd name="T48" fmla="*/ 2147483647 w 282"/>
              <a:gd name="T49" fmla="*/ 2147483647 h 167"/>
              <a:gd name="T50" fmla="*/ 2147483647 w 282"/>
              <a:gd name="T51" fmla="*/ 2147483647 h 167"/>
              <a:gd name="T52" fmla="*/ 2147483647 w 282"/>
              <a:gd name="T53" fmla="*/ 2147483647 h 167"/>
              <a:gd name="T54" fmla="*/ 2147483647 w 282"/>
              <a:gd name="T55" fmla="*/ 2147483647 h 167"/>
              <a:gd name="T56" fmla="*/ 2147483647 w 282"/>
              <a:gd name="T57" fmla="*/ 2147483647 h 167"/>
              <a:gd name="T58" fmla="*/ 2147483647 w 282"/>
              <a:gd name="T59" fmla="*/ 2147483647 h 167"/>
              <a:gd name="T60" fmla="*/ 2147483647 w 282"/>
              <a:gd name="T61" fmla="*/ 2147483647 h 167"/>
              <a:gd name="T62" fmla="*/ 2147483647 w 282"/>
              <a:gd name="T63" fmla="*/ 2147483647 h 167"/>
              <a:gd name="T64" fmla="*/ 2147483647 w 282"/>
              <a:gd name="T65" fmla="*/ 2147483647 h 167"/>
              <a:gd name="T66" fmla="*/ 2147483647 w 282"/>
              <a:gd name="T67" fmla="*/ 2147483647 h 167"/>
              <a:gd name="T68" fmla="*/ 2147483647 w 282"/>
              <a:gd name="T69" fmla="*/ 2147483647 h 167"/>
              <a:gd name="T70" fmla="*/ 2147483647 w 282"/>
              <a:gd name="T71" fmla="*/ 2147483647 h 167"/>
              <a:gd name="T72" fmla="*/ 2147483647 w 282"/>
              <a:gd name="T73" fmla="*/ 2147483647 h 167"/>
              <a:gd name="T74" fmla="*/ 2147483647 w 282"/>
              <a:gd name="T75" fmla="*/ 2147483647 h 167"/>
              <a:gd name="T76" fmla="*/ 2147483647 w 282"/>
              <a:gd name="T77" fmla="*/ 2147483647 h 167"/>
              <a:gd name="T78" fmla="*/ 2147483647 w 282"/>
              <a:gd name="T79" fmla="*/ 2147483647 h 167"/>
              <a:gd name="T80" fmla="*/ 2147483647 w 282"/>
              <a:gd name="T81" fmla="*/ 2147483647 h 167"/>
              <a:gd name="T82" fmla="*/ 2147483647 w 282"/>
              <a:gd name="T83" fmla="*/ 2147483647 h 167"/>
              <a:gd name="T84" fmla="*/ 2147483647 w 282"/>
              <a:gd name="T85" fmla="*/ 2147483647 h 167"/>
              <a:gd name="T86" fmla="*/ 2147483647 w 282"/>
              <a:gd name="T87" fmla="*/ 2147483647 h 167"/>
              <a:gd name="T88" fmla="*/ 2147483647 w 282"/>
              <a:gd name="T89" fmla="*/ 2147483647 h 167"/>
              <a:gd name="T90" fmla="*/ 2147483647 w 282"/>
              <a:gd name="T91" fmla="*/ 2147483647 h 167"/>
              <a:gd name="T92" fmla="*/ 2147483647 w 282"/>
              <a:gd name="T93" fmla="*/ 2147483647 h 167"/>
              <a:gd name="T94" fmla="*/ 2147483647 w 282"/>
              <a:gd name="T95" fmla="*/ 2147483647 h 167"/>
              <a:gd name="T96" fmla="*/ 2147483647 w 282"/>
              <a:gd name="T97" fmla="*/ 2147483647 h 167"/>
              <a:gd name="T98" fmla="*/ 2147483647 w 282"/>
              <a:gd name="T99" fmla="*/ 2147483647 h 167"/>
              <a:gd name="T100" fmla="*/ 2147483647 w 282"/>
              <a:gd name="T101" fmla="*/ 2147483647 h 167"/>
              <a:gd name="T102" fmla="*/ 2147483647 w 282"/>
              <a:gd name="T103" fmla="*/ 2147483647 h 167"/>
              <a:gd name="T104" fmla="*/ 2147483647 w 282"/>
              <a:gd name="T105" fmla="*/ 2147483647 h 167"/>
              <a:gd name="T106" fmla="*/ 2147483647 w 282"/>
              <a:gd name="T107" fmla="*/ 2147483647 h 167"/>
              <a:gd name="T108" fmla="*/ 2147483647 w 282"/>
              <a:gd name="T109" fmla="*/ 2147483647 h 167"/>
              <a:gd name="T110" fmla="*/ 2147483647 w 282"/>
              <a:gd name="T111" fmla="*/ 2147483647 h 167"/>
              <a:gd name="T112" fmla="*/ 2147483647 w 282"/>
              <a:gd name="T113" fmla="*/ 2147483647 h 167"/>
              <a:gd name="T114" fmla="*/ 2147483647 w 282"/>
              <a:gd name="T115" fmla="*/ 2147483647 h 167"/>
              <a:gd name="T116" fmla="*/ 2147483647 w 282"/>
              <a:gd name="T117" fmla="*/ 2147483647 h 167"/>
              <a:gd name="T118" fmla="*/ 2147483647 w 282"/>
              <a:gd name="T119" fmla="*/ 2147483647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2"/>
              <a:gd name="T181" fmla="*/ 0 h 167"/>
              <a:gd name="T182" fmla="*/ 282 w 282"/>
              <a:gd name="T183" fmla="*/ 167 h 16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2" h="167">
                <a:moveTo>
                  <a:pt x="0" y="65"/>
                </a:moveTo>
                <a:lnTo>
                  <a:pt x="1" y="65"/>
                </a:lnTo>
                <a:lnTo>
                  <a:pt x="2" y="64"/>
                </a:lnTo>
                <a:lnTo>
                  <a:pt x="3" y="63"/>
                </a:lnTo>
                <a:lnTo>
                  <a:pt x="4" y="63"/>
                </a:lnTo>
                <a:lnTo>
                  <a:pt x="4" y="62"/>
                </a:lnTo>
                <a:lnTo>
                  <a:pt x="5" y="62"/>
                </a:lnTo>
                <a:lnTo>
                  <a:pt x="6" y="62"/>
                </a:lnTo>
                <a:lnTo>
                  <a:pt x="7" y="62"/>
                </a:lnTo>
                <a:lnTo>
                  <a:pt x="6" y="61"/>
                </a:lnTo>
                <a:lnTo>
                  <a:pt x="7" y="60"/>
                </a:lnTo>
                <a:lnTo>
                  <a:pt x="6" y="59"/>
                </a:lnTo>
                <a:lnTo>
                  <a:pt x="7" y="59"/>
                </a:lnTo>
                <a:lnTo>
                  <a:pt x="8" y="58"/>
                </a:lnTo>
                <a:lnTo>
                  <a:pt x="9" y="57"/>
                </a:lnTo>
                <a:lnTo>
                  <a:pt x="9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0" y="55"/>
                </a:lnTo>
                <a:lnTo>
                  <a:pt x="9" y="55"/>
                </a:lnTo>
                <a:lnTo>
                  <a:pt x="8" y="54"/>
                </a:lnTo>
                <a:lnTo>
                  <a:pt x="8" y="53"/>
                </a:lnTo>
                <a:lnTo>
                  <a:pt x="8" y="52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3"/>
                </a:lnTo>
                <a:lnTo>
                  <a:pt x="10" y="42"/>
                </a:lnTo>
                <a:lnTo>
                  <a:pt x="9" y="41"/>
                </a:lnTo>
                <a:lnTo>
                  <a:pt x="10" y="40"/>
                </a:lnTo>
                <a:lnTo>
                  <a:pt x="10" y="39"/>
                </a:lnTo>
                <a:lnTo>
                  <a:pt x="11" y="37"/>
                </a:lnTo>
                <a:lnTo>
                  <a:pt x="11" y="36"/>
                </a:lnTo>
                <a:lnTo>
                  <a:pt x="12" y="35"/>
                </a:lnTo>
                <a:lnTo>
                  <a:pt x="14" y="32"/>
                </a:lnTo>
                <a:lnTo>
                  <a:pt x="15" y="31"/>
                </a:lnTo>
                <a:lnTo>
                  <a:pt x="15" y="30"/>
                </a:lnTo>
                <a:lnTo>
                  <a:pt x="17" y="28"/>
                </a:lnTo>
                <a:lnTo>
                  <a:pt x="18" y="29"/>
                </a:lnTo>
                <a:lnTo>
                  <a:pt x="17" y="27"/>
                </a:lnTo>
                <a:lnTo>
                  <a:pt x="16" y="28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7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4" y="25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18" y="24"/>
                </a:lnTo>
                <a:lnTo>
                  <a:pt x="19" y="25"/>
                </a:lnTo>
                <a:lnTo>
                  <a:pt x="19" y="23"/>
                </a:lnTo>
                <a:lnTo>
                  <a:pt x="20" y="23"/>
                </a:lnTo>
                <a:lnTo>
                  <a:pt x="21" y="23"/>
                </a:lnTo>
                <a:lnTo>
                  <a:pt x="22" y="23"/>
                </a:lnTo>
                <a:lnTo>
                  <a:pt x="21" y="24"/>
                </a:lnTo>
                <a:lnTo>
                  <a:pt x="19" y="25"/>
                </a:lnTo>
                <a:lnTo>
                  <a:pt x="19" y="26"/>
                </a:lnTo>
                <a:lnTo>
                  <a:pt x="20" y="26"/>
                </a:lnTo>
                <a:lnTo>
                  <a:pt x="20" y="28"/>
                </a:lnTo>
                <a:lnTo>
                  <a:pt x="22" y="27"/>
                </a:lnTo>
                <a:lnTo>
                  <a:pt x="22" y="28"/>
                </a:lnTo>
                <a:lnTo>
                  <a:pt x="25" y="29"/>
                </a:lnTo>
                <a:lnTo>
                  <a:pt x="26" y="29"/>
                </a:lnTo>
                <a:lnTo>
                  <a:pt x="27" y="29"/>
                </a:lnTo>
                <a:lnTo>
                  <a:pt x="28" y="29"/>
                </a:lnTo>
                <a:lnTo>
                  <a:pt x="28" y="30"/>
                </a:lnTo>
                <a:lnTo>
                  <a:pt x="28" y="32"/>
                </a:lnTo>
                <a:lnTo>
                  <a:pt x="29" y="32"/>
                </a:lnTo>
                <a:lnTo>
                  <a:pt x="30" y="32"/>
                </a:lnTo>
                <a:lnTo>
                  <a:pt x="31" y="32"/>
                </a:lnTo>
                <a:lnTo>
                  <a:pt x="32" y="33"/>
                </a:lnTo>
                <a:lnTo>
                  <a:pt x="32" y="34"/>
                </a:lnTo>
                <a:lnTo>
                  <a:pt x="34" y="34"/>
                </a:lnTo>
                <a:lnTo>
                  <a:pt x="34" y="36"/>
                </a:lnTo>
                <a:lnTo>
                  <a:pt x="37" y="34"/>
                </a:lnTo>
                <a:lnTo>
                  <a:pt x="37" y="33"/>
                </a:lnTo>
                <a:lnTo>
                  <a:pt x="38" y="34"/>
                </a:lnTo>
                <a:lnTo>
                  <a:pt x="39" y="34"/>
                </a:lnTo>
                <a:lnTo>
                  <a:pt x="40" y="34"/>
                </a:lnTo>
                <a:lnTo>
                  <a:pt x="41" y="35"/>
                </a:lnTo>
                <a:lnTo>
                  <a:pt x="43" y="35"/>
                </a:lnTo>
                <a:lnTo>
                  <a:pt x="44" y="34"/>
                </a:lnTo>
                <a:lnTo>
                  <a:pt x="45" y="36"/>
                </a:lnTo>
                <a:lnTo>
                  <a:pt x="46" y="36"/>
                </a:lnTo>
                <a:lnTo>
                  <a:pt x="48" y="36"/>
                </a:lnTo>
                <a:lnTo>
                  <a:pt x="48" y="35"/>
                </a:lnTo>
                <a:lnTo>
                  <a:pt x="48" y="34"/>
                </a:lnTo>
                <a:lnTo>
                  <a:pt x="50" y="32"/>
                </a:lnTo>
                <a:lnTo>
                  <a:pt x="51" y="32"/>
                </a:lnTo>
                <a:lnTo>
                  <a:pt x="51" y="31"/>
                </a:lnTo>
                <a:lnTo>
                  <a:pt x="51" y="32"/>
                </a:lnTo>
                <a:lnTo>
                  <a:pt x="52" y="32"/>
                </a:lnTo>
                <a:lnTo>
                  <a:pt x="51" y="33"/>
                </a:lnTo>
                <a:lnTo>
                  <a:pt x="52" y="33"/>
                </a:lnTo>
                <a:lnTo>
                  <a:pt x="53" y="33"/>
                </a:lnTo>
                <a:lnTo>
                  <a:pt x="53" y="32"/>
                </a:lnTo>
                <a:lnTo>
                  <a:pt x="54" y="32"/>
                </a:lnTo>
                <a:lnTo>
                  <a:pt x="53" y="31"/>
                </a:lnTo>
                <a:lnTo>
                  <a:pt x="54" y="30"/>
                </a:lnTo>
                <a:lnTo>
                  <a:pt x="54" y="29"/>
                </a:lnTo>
                <a:lnTo>
                  <a:pt x="56" y="29"/>
                </a:lnTo>
                <a:lnTo>
                  <a:pt x="57" y="29"/>
                </a:lnTo>
                <a:lnTo>
                  <a:pt x="57" y="28"/>
                </a:lnTo>
                <a:lnTo>
                  <a:pt x="58" y="28"/>
                </a:lnTo>
                <a:lnTo>
                  <a:pt x="58" y="29"/>
                </a:lnTo>
                <a:lnTo>
                  <a:pt x="59" y="29"/>
                </a:lnTo>
                <a:lnTo>
                  <a:pt x="60" y="29"/>
                </a:lnTo>
                <a:lnTo>
                  <a:pt x="62" y="28"/>
                </a:lnTo>
                <a:lnTo>
                  <a:pt x="63" y="28"/>
                </a:lnTo>
                <a:lnTo>
                  <a:pt x="63" y="27"/>
                </a:lnTo>
                <a:lnTo>
                  <a:pt x="63" y="25"/>
                </a:lnTo>
                <a:lnTo>
                  <a:pt x="65" y="26"/>
                </a:lnTo>
                <a:lnTo>
                  <a:pt x="66" y="25"/>
                </a:lnTo>
                <a:lnTo>
                  <a:pt x="66" y="24"/>
                </a:lnTo>
                <a:lnTo>
                  <a:pt x="66" y="23"/>
                </a:lnTo>
                <a:lnTo>
                  <a:pt x="66" y="22"/>
                </a:lnTo>
                <a:lnTo>
                  <a:pt x="67" y="22"/>
                </a:lnTo>
                <a:lnTo>
                  <a:pt x="68" y="22"/>
                </a:lnTo>
                <a:lnTo>
                  <a:pt x="68" y="21"/>
                </a:lnTo>
                <a:lnTo>
                  <a:pt x="67" y="21"/>
                </a:lnTo>
                <a:lnTo>
                  <a:pt x="68" y="20"/>
                </a:lnTo>
                <a:lnTo>
                  <a:pt x="69" y="20"/>
                </a:lnTo>
                <a:lnTo>
                  <a:pt x="71" y="20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lnTo>
                  <a:pt x="71" y="18"/>
                </a:lnTo>
                <a:lnTo>
                  <a:pt x="71" y="17"/>
                </a:lnTo>
                <a:lnTo>
                  <a:pt x="71" y="16"/>
                </a:lnTo>
                <a:lnTo>
                  <a:pt x="71" y="15"/>
                </a:lnTo>
                <a:lnTo>
                  <a:pt x="71" y="14"/>
                </a:lnTo>
                <a:lnTo>
                  <a:pt x="72" y="14"/>
                </a:lnTo>
                <a:lnTo>
                  <a:pt x="72" y="13"/>
                </a:lnTo>
                <a:lnTo>
                  <a:pt x="75" y="12"/>
                </a:lnTo>
                <a:lnTo>
                  <a:pt x="75" y="11"/>
                </a:lnTo>
                <a:lnTo>
                  <a:pt x="76" y="12"/>
                </a:lnTo>
                <a:lnTo>
                  <a:pt x="77" y="13"/>
                </a:lnTo>
                <a:lnTo>
                  <a:pt x="80" y="13"/>
                </a:lnTo>
                <a:lnTo>
                  <a:pt x="80" y="12"/>
                </a:lnTo>
                <a:lnTo>
                  <a:pt x="82" y="11"/>
                </a:lnTo>
                <a:lnTo>
                  <a:pt x="83" y="11"/>
                </a:lnTo>
                <a:lnTo>
                  <a:pt x="84" y="10"/>
                </a:lnTo>
                <a:lnTo>
                  <a:pt x="85" y="10"/>
                </a:lnTo>
                <a:lnTo>
                  <a:pt x="86" y="10"/>
                </a:lnTo>
                <a:lnTo>
                  <a:pt x="87" y="10"/>
                </a:lnTo>
                <a:lnTo>
                  <a:pt x="88" y="10"/>
                </a:lnTo>
                <a:lnTo>
                  <a:pt x="89" y="10"/>
                </a:lnTo>
                <a:lnTo>
                  <a:pt x="90" y="10"/>
                </a:lnTo>
                <a:lnTo>
                  <a:pt x="90" y="9"/>
                </a:lnTo>
                <a:lnTo>
                  <a:pt x="91" y="9"/>
                </a:lnTo>
                <a:lnTo>
                  <a:pt x="92" y="10"/>
                </a:lnTo>
                <a:lnTo>
                  <a:pt x="93" y="9"/>
                </a:lnTo>
                <a:lnTo>
                  <a:pt x="94" y="7"/>
                </a:lnTo>
                <a:lnTo>
                  <a:pt x="95" y="7"/>
                </a:lnTo>
                <a:lnTo>
                  <a:pt x="97" y="7"/>
                </a:lnTo>
                <a:lnTo>
                  <a:pt x="98" y="5"/>
                </a:lnTo>
                <a:lnTo>
                  <a:pt x="99" y="5"/>
                </a:lnTo>
                <a:lnTo>
                  <a:pt x="99" y="4"/>
                </a:lnTo>
                <a:lnTo>
                  <a:pt x="100" y="5"/>
                </a:lnTo>
                <a:lnTo>
                  <a:pt x="102" y="3"/>
                </a:lnTo>
                <a:lnTo>
                  <a:pt x="103" y="3"/>
                </a:lnTo>
                <a:lnTo>
                  <a:pt x="104" y="2"/>
                </a:lnTo>
                <a:lnTo>
                  <a:pt x="105" y="2"/>
                </a:lnTo>
                <a:lnTo>
                  <a:pt x="106" y="3"/>
                </a:lnTo>
                <a:lnTo>
                  <a:pt x="107" y="2"/>
                </a:lnTo>
                <a:lnTo>
                  <a:pt x="107" y="1"/>
                </a:lnTo>
                <a:lnTo>
                  <a:pt x="108" y="0"/>
                </a:lnTo>
                <a:lnTo>
                  <a:pt x="109" y="0"/>
                </a:lnTo>
                <a:lnTo>
                  <a:pt x="110" y="1"/>
                </a:lnTo>
                <a:lnTo>
                  <a:pt x="111" y="1"/>
                </a:lnTo>
                <a:lnTo>
                  <a:pt x="112" y="1"/>
                </a:lnTo>
                <a:lnTo>
                  <a:pt x="112" y="2"/>
                </a:lnTo>
                <a:lnTo>
                  <a:pt x="113" y="2"/>
                </a:lnTo>
                <a:lnTo>
                  <a:pt x="113" y="3"/>
                </a:lnTo>
                <a:lnTo>
                  <a:pt x="114" y="4"/>
                </a:lnTo>
                <a:lnTo>
                  <a:pt x="114" y="6"/>
                </a:lnTo>
                <a:lnTo>
                  <a:pt x="114" y="7"/>
                </a:lnTo>
                <a:lnTo>
                  <a:pt x="113" y="9"/>
                </a:lnTo>
                <a:lnTo>
                  <a:pt x="114" y="10"/>
                </a:lnTo>
                <a:lnTo>
                  <a:pt x="115" y="10"/>
                </a:lnTo>
                <a:lnTo>
                  <a:pt x="114" y="11"/>
                </a:lnTo>
                <a:lnTo>
                  <a:pt x="113" y="12"/>
                </a:lnTo>
                <a:lnTo>
                  <a:pt x="112" y="12"/>
                </a:lnTo>
                <a:lnTo>
                  <a:pt x="112" y="13"/>
                </a:lnTo>
                <a:lnTo>
                  <a:pt x="109" y="14"/>
                </a:lnTo>
                <a:lnTo>
                  <a:pt x="108" y="15"/>
                </a:lnTo>
                <a:lnTo>
                  <a:pt x="106" y="17"/>
                </a:lnTo>
                <a:lnTo>
                  <a:pt x="106" y="19"/>
                </a:lnTo>
                <a:lnTo>
                  <a:pt x="104" y="19"/>
                </a:lnTo>
                <a:lnTo>
                  <a:pt x="103" y="19"/>
                </a:lnTo>
                <a:lnTo>
                  <a:pt x="103" y="20"/>
                </a:lnTo>
                <a:lnTo>
                  <a:pt x="102" y="21"/>
                </a:lnTo>
                <a:lnTo>
                  <a:pt x="100" y="22"/>
                </a:lnTo>
                <a:lnTo>
                  <a:pt x="99" y="23"/>
                </a:lnTo>
                <a:lnTo>
                  <a:pt x="99" y="26"/>
                </a:lnTo>
                <a:lnTo>
                  <a:pt x="98" y="26"/>
                </a:lnTo>
                <a:lnTo>
                  <a:pt x="98" y="27"/>
                </a:lnTo>
                <a:lnTo>
                  <a:pt x="97" y="28"/>
                </a:lnTo>
                <a:lnTo>
                  <a:pt x="97" y="29"/>
                </a:lnTo>
                <a:lnTo>
                  <a:pt x="98" y="29"/>
                </a:lnTo>
                <a:lnTo>
                  <a:pt x="99" y="30"/>
                </a:lnTo>
                <a:lnTo>
                  <a:pt x="98" y="30"/>
                </a:lnTo>
                <a:lnTo>
                  <a:pt x="98" y="32"/>
                </a:lnTo>
                <a:lnTo>
                  <a:pt x="97" y="36"/>
                </a:lnTo>
                <a:lnTo>
                  <a:pt x="96" y="37"/>
                </a:lnTo>
                <a:lnTo>
                  <a:pt x="95" y="37"/>
                </a:lnTo>
                <a:lnTo>
                  <a:pt x="94" y="37"/>
                </a:lnTo>
                <a:lnTo>
                  <a:pt x="93" y="38"/>
                </a:lnTo>
                <a:lnTo>
                  <a:pt x="92" y="38"/>
                </a:lnTo>
                <a:lnTo>
                  <a:pt x="92" y="39"/>
                </a:lnTo>
                <a:lnTo>
                  <a:pt x="92" y="42"/>
                </a:lnTo>
                <a:lnTo>
                  <a:pt x="92" y="43"/>
                </a:lnTo>
                <a:lnTo>
                  <a:pt x="92" y="44"/>
                </a:lnTo>
                <a:lnTo>
                  <a:pt x="92" y="45"/>
                </a:lnTo>
                <a:lnTo>
                  <a:pt x="92" y="47"/>
                </a:lnTo>
                <a:lnTo>
                  <a:pt x="92" y="48"/>
                </a:lnTo>
                <a:lnTo>
                  <a:pt x="92" y="49"/>
                </a:lnTo>
                <a:lnTo>
                  <a:pt x="92" y="50"/>
                </a:lnTo>
                <a:lnTo>
                  <a:pt x="97" y="49"/>
                </a:lnTo>
                <a:lnTo>
                  <a:pt x="101" y="50"/>
                </a:lnTo>
                <a:lnTo>
                  <a:pt x="103" y="49"/>
                </a:lnTo>
                <a:lnTo>
                  <a:pt x="106" y="49"/>
                </a:lnTo>
                <a:lnTo>
                  <a:pt x="105" y="51"/>
                </a:lnTo>
                <a:lnTo>
                  <a:pt x="106" y="52"/>
                </a:lnTo>
                <a:lnTo>
                  <a:pt x="107" y="52"/>
                </a:lnTo>
                <a:lnTo>
                  <a:pt x="106" y="54"/>
                </a:lnTo>
                <a:lnTo>
                  <a:pt x="106" y="55"/>
                </a:lnTo>
                <a:lnTo>
                  <a:pt x="107" y="55"/>
                </a:lnTo>
                <a:lnTo>
                  <a:pt x="107" y="56"/>
                </a:lnTo>
                <a:lnTo>
                  <a:pt x="108" y="57"/>
                </a:lnTo>
                <a:lnTo>
                  <a:pt x="108" y="58"/>
                </a:lnTo>
                <a:lnTo>
                  <a:pt x="109" y="58"/>
                </a:lnTo>
                <a:lnTo>
                  <a:pt x="112" y="58"/>
                </a:lnTo>
                <a:lnTo>
                  <a:pt x="115" y="57"/>
                </a:lnTo>
                <a:lnTo>
                  <a:pt x="117" y="55"/>
                </a:lnTo>
                <a:lnTo>
                  <a:pt x="118" y="55"/>
                </a:lnTo>
                <a:lnTo>
                  <a:pt x="120" y="54"/>
                </a:lnTo>
                <a:lnTo>
                  <a:pt x="121" y="53"/>
                </a:lnTo>
                <a:lnTo>
                  <a:pt x="123" y="52"/>
                </a:lnTo>
                <a:lnTo>
                  <a:pt x="126" y="50"/>
                </a:lnTo>
                <a:lnTo>
                  <a:pt x="127" y="52"/>
                </a:lnTo>
                <a:lnTo>
                  <a:pt x="128" y="52"/>
                </a:lnTo>
                <a:lnTo>
                  <a:pt x="128" y="54"/>
                </a:lnTo>
                <a:lnTo>
                  <a:pt x="128" y="55"/>
                </a:lnTo>
                <a:lnTo>
                  <a:pt x="129" y="55"/>
                </a:lnTo>
                <a:lnTo>
                  <a:pt x="129" y="56"/>
                </a:lnTo>
                <a:lnTo>
                  <a:pt x="130" y="55"/>
                </a:lnTo>
                <a:lnTo>
                  <a:pt x="132" y="54"/>
                </a:lnTo>
                <a:lnTo>
                  <a:pt x="135" y="53"/>
                </a:lnTo>
                <a:lnTo>
                  <a:pt x="138" y="52"/>
                </a:lnTo>
                <a:lnTo>
                  <a:pt x="142" y="56"/>
                </a:lnTo>
                <a:lnTo>
                  <a:pt x="142" y="60"/>
                </a:lnTo>
                <a:lnTo>
                  <a:pt x="145" y="60"/>
                </a:lnTo>
                <a:lnTo>
                  <a:pt x="144" y="63"/>
                </a:lnTo>
                <a:lnTo>
                  <a:pt x="143" y="65"/>
                </a:lnTo>
                <a:lnTo>
                  <a:pt x="142" y="67"/>
                </a:lnTo>
                <a:lnTo>
                  <a:pt x="143" y="67"/>
                </a:lnTo>
                <a:lnTo>
                  <a:pt x="144" y="69"/>
                </a:lnTo>
                <a:lnTo>
                  <a:pt x="146" y="71"/>
                </a:lnTo>
                <a:lnTo>
                  <a:pt x="146" y="70"/>
                </a:lnTo>
                <a:lnTo>
                  <a:pt x="148" y="66"/>
                </a:lnTo>
                <a:lnTo>
                  <a:pt x="150" y="66"/>
                </a:lnTo>
                <a:lnTo>
                  <a:pt x="152" y="67"/>
                </a:lnTo>
                <a:lnTo>
                  <a:pt x="153" y="67"/>
                </a:lnTo>
                <a:lnTo>
                  <a:pt x="156" y="62"/>
                </a:lnTo>
                <a:lnTo>
                  <a:pt x="157" y="62"/>
                </a:lnTo>
                <a:lnTo>
                  <a:pt x="156" y="62"/>
                </a:lnTo>
                <a:lnTo>
                  <a:pt x="156" y="61"/>
                </a:lnTo>
                <a:lnTo>
                  <a:pt x="157" y="60"/>
                </a:lnTo>
                <a:lnTo>
                  <a:pt x="158" y="60"/>
                </a:lnTo>
                <a:lnTo>
                  <a:pt x="159" y="59"/>
                </a:lnTo>
                <a:lnTo>
                  <a:pt x="161" y="58"/>
                </a:lnTo>
                <a:lnTo>
                  <a:pt x="161" y="55"/>
                </a:lnTo>
                <a:lnTo>
                  <a:pt x="161" y="54"/>
                </a:lnTo>
                <a:lnTo>
                  <a:pt x="161" y="53"/>
                </a:lnTo>
                <a:lnTo>
                  <a:pt x="160" y="53"/>
                </a:lnTo>
                <a:lnTo>
                  <a:pt x="160" y="52"/>
                </a:lnTo>
                <a:lnTo>
                  <a:pt x="159" y="52"/>
                </a:lnTo>
                <a:lnTo>
                  <a:pt x="158" y="52"/>
                </a:lnTo>
                <a:lnTo>
                  <a:pt x="157" y="51"/>
                </a:lnTo>
                <a:lnTo>
                  <a:pt x="157" y="50"/>
                </a:lnTo>
                <a:lnTo>
                  <a:pt x="158" y="49"/>
                </a:lnTo>
                <a:lnTo>
                  <a:pt x="158" y="46"/>
                </a:lnTo>
                <a:lnTo>
                  <a:pt x="160" y="43"/>
                </a:lnTo>
                <a:lnTo>
                  <a:pt x="160" y="42"/>
                </a:lnTo>
                <a:lnTo>
                  <a:pt x="161" y="42"/>
                </a:lnTo>
                <a:lnTo>
                  <a:pt x="164" y="43"/>
                </a:lnTo>
                <a:lnTo>
                  <a:pt x="164" y="45"/>
                </a:lnTo>
                <a:lnTo>
                  <a:pt x="165" y="44"/>
                </a:lnTo>
                <a:lnTo>
                  <a:pt x="166" y="45"/>
                </a:lnTo>
                <a:lnTo>
                  <a:pt x="166" y="44"/>
                </a:lnTo>
                <a:lnTo>
                  <a:pt x="166" y="42"/>
                </a:lnTo>
                <a:lnTo>
                  <a:pt x="165" y="39"/>
                </a:lnTo>
                <a:lnTo>
                  <a:pt x="164" y="39"/>
                </a:lnTo>
                <a:lnTo>
                  <a:pt x="163" y="38"/>
                </a:lnTo>
                <a:lnTo>
                  <a:pt x="163" y="36"/>
                </a:lnTo>
                <a:lnTo>
                  <a:pt x="161" y="36"/>
                </a:lnTo>
                <a:lnTo>
                  <a:pt x="160" y="36"/>
                </a:lnTo>
                <a:lnTo>
                  <a:pt x="159" y="35"/>
                </a:lnTo>
                <a:lnTo>
                  <a:pt x="159" y="33"/>
                </a:lnTo>
                <a:lnTo>
                  <a:pt x="159" y="32"/>
                </a:lnTo>
                <a:lnTo>
                  <a:pt x="159" y="31"/>
                </a:lnTo>
                <a:lnTo>
                  <a:pt x="160" y="30"/>
                </a:lnTo>
                <a:lnTo>
                  <a:pt x="161" y="28"/>
                </a:lnTo>
                <a:lnTo>
                  <a:pt x="161" y="26"/>
                </a:lnTo>
                <a:lnTo>
                  <a:pt x="161" y="25"/>
                </a:lnTo>
                <a:lnTo>
                  <a:pt x="164" y="25"/>
                </a:lnTo>
                <a:lnTo>
                  <a:pt x="167" y="25"/>
                </a:lnTo>
                <a:lnTo>
                  <a:pt x="169" y="20"/>
                </a:lnTo>
                <a:lnTo>
                  <a:pt x="171" y="21"/>
                </a:lnTo>
                <a:lnTo>
                  <a:pt x="172" y="20"/>
                </a:lnTo>
                <a:lnTo>
                  <a:pt x="175" y="19"/>
                </a:lnTo>
                <a:lnTo>
                  <a:pt x="176" y="20"/>
                </a:lnTo>
                <a:lnTo>
                  <a:pt x="177" y="21"/>
                </a:lnTo>
                <a:lnTo>
                  <a:pt x="177" y="22"/>
                </a:lnTo>
                <a:lnTo>
                  <a:pt x="177" y="24"/>
                </a:lnTo>
                <a:lnTo>
                  <a:pt x="176" y="26"/>
                </a:lnTo>
                <a:lnTo>
                  <a:pt x="175" y="26"/>
                </a:lnTo>
                <a:lnTo>
                  <a:pt x="175" y="27"/>
                </a:lnTo>
                <a:lnTo>
                  <a:pt x="176" y="27"/>
                </a:lnTo>
                <a:lnTo>
                  <a:pt x="178" y="28"/>
                </a:lnTo>
                <a:lnTo>
                  <a:pt x="179" y="28"/>
                </a:lnTo>
                <a:lnTo>
                  <a:pt x="179" y="30"/>
                </a:lnTo>
                <a:lnTo>
                  <a:pt x="181" y="30"/>
                </a:lnTo>
                <a:lnTo>
                  <a:pt x="182" y="30"/>
                </a:lnTo>
                <a:lnTo>
                  <a:pt x="184" y="30"/>
                </a:lnTo>
                <a:lnTo>
                  <a:pt x="187" y="29"/>
                </a:lnTo>
                <a:lnTo>
                  <a:pt x="188" y="29"/>
                </a:lnTo>
                <a:lnTo>
                  <a:pt x="189" y="30"/>
                </a:lnTo>
                <a:lnTo>
                  <a:pt x="190" y="29"/>
                </a:lnTo>
                <a:lnTo>
                  <a:pt x="191" y="29"/>
                </a:lnTo>
                <a:lnTo>
                  <a:pt x="191" y="28"/>
                </a:lnTo>
                <a:lnTo>
                  <a:pt x="192" y="29"/>
                </a:lnTo>
                <a:lnTo>
                  <a:pt x="193" y="29"/>
                </a:lnTo>
                <a:lnTo>
                  <a:pt x="193" y="30"/>
                </a:lnTo>
                <a:lnTo>
                  <a:pt x="194" y="31"/>
                </a:lnTo>
                <a:lnTo>
                  <a:pt x="196" y="32"/>
                </a:lnTo>
                <a:lnTo>
                  <a:pt x="196" y="33"/>
                </a:lnTo>
                <a:lnTo>
                  <a:pt x="198" y="34"/>
                </a:lnTo>
                <a:lnTo>
                  <a:pt x="199" y="34"/>
                </a:lnTo>
                <a:lnTo>
                  <a:pt x="201" y="35"/>
                </a:lnTo>
                <a:lnTo>
                  <a:pt x="207" y="34"/>
                </a:lnTo>
                <a:lnTo>
                  <a:pt x="213" y="34"/>
                </a:lnTo>
                <a:lnTo>
                  <a:pt x="216" y="33"/>
                </a:lnTo>
                <a:lnTo>
                  <a:pt x="217" y="33"/>
                </a:lnTo>
                <a:lnTo>
                  <a:pt x="218" y="32"/>
                </a:lnTo>
                <a:lnTo>
                  <a:pt x="219" y="31"/>
                </a:lnTo>
                <a:lnTo>
                  <a:pt x="220" y="32"/>
                </a:lnTo>
                <a:lnTo>
                  <a:pt x="221" y="32"/>
                </a:lnTo>
                <a:lnTo>
                  <a:pt x="221" y="31"/>
                </a:lnTo>
                <a:lnTo>
                  <a:pt x="223" y="32"/>
                </a:lnTo>
                <a:lnTo>
                  <a:pt x="224" y="32"/>
                </a:lnTo>
                <a:lnTo>
                  <a:pt x="225" y="32"/>
                </a:lnTo>
                <a:lnTo>
                  <a:pt x="226" y="33"/>
                </a:lnTo>
                <a:lnTo>
                  <a:pt x="227" y="34"/>
                </a:lnTo>
                <a:lnTo>
                  <a:pt x="228" y="34"/>
                </a:lnTo>
                <a:lnTo>
                  <a:pt x="228" y="35"/>
                </a:lnTo>
                <a:lnTo>
                  <a:pt x="229" y="34"/>
                </a:lnTo>
                <a:lnTo>
                  <a:pt x="230" y="34"/>
                </a:lnTo>
                <a:lnTo>
                  <a:pt x="230" y="33"/>
                </a:lnTo>
                <a:lnTo>
                  <a:pt x="230" y="34"/>
                </a:lnTo>
                <a:lnTo>
                  <a:pt x="230" y="33"/>
                </a:lnTo>
                <a:lnTo>
                  <a:pt x="231" y="33"/>
                </a:lnTo>
                <a:lnTo>
                  <a:pt x="232" y="33"/>
                </a:lnTo>
                <a:lnTo>
                  <a:pt x="233" y="33"/>
                </a:lnTo>
                <a:lnTo>
                  <a:pt x="233" y="34"/>
                </a:lnTo>
                <a:lnTo>
                  <a:pt x="233" y="33"/>
                </a:lnTo>
                <a:lnTo>
                  <a:pt x="233" y="34"/>
                </a:lnTo>
                <a:lnTo>
                  <a:pt x="234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4"/>
                </a:lnTo>
                <a:lnTo>
                  <a:pt x="236" y="33"/>
                </a:lnTo>
                <a:lnTo>
                  <a:pt x="236" y="34"/>
                </a:lnTo>
                <a:lnTo>
                  <a:pt x="238" y="34"/>
                </a:lnTo>
                <a:lnTo>
                  <a:pt x="239" y="34"/>
                </a:lnTo>
                <a:lnTo>
                  <a:pt x="239" y="35"/>
                </a:lnTo>
                <a:lnTo>
                  <a:pt x="241" y="36"/>
                </a:lnTo>
                <a:lnTo>
                  <a:pt x="242" y="36"/>
                </a:lnTo>
                <a:lnTo>
                  <a:pt x="244" y="38"/>
                </a:lnTo>
                <a:lnTo>
                  <a:pt x="245" y="39"/>
                </a:lnTo>
                <a:lnTo>
                  <a:pt x="248" y="39"/>
                </a:lnTo>
                <a:lnTo>
                  <a:pt x="250" y="38"/>
                </a:lnTo>
                <a:lnTo>
                  <a:pt x="251" y="37"/>
                </a:lnTo>
                <a:lnTo>
                  <a:pt x="252" y="36"/>
                </a:lnTo>
                <a:lnTo>
                  <a:pt x="253" y="36"/>
                </a:lnTo>
                <a:lnTo>
                  <a:pt x="253" y="38"/>
                </a:lnTo>
                <a:lnTo>
                  <a:pt x="254" y="39"/>
                </a:lnTo>
                <a:lnTo>
                  <a:pt x="256" y="39"/>
                </a:lnTo>
                <a:lnTo>
                  <a:pt x="257" y="39"/>
                </a:lnTo>
                <a:lnTo>
                  <a:pt x="258" y="39"/>
                </a:lnTo>
                <a:lnTo>
                  <a:pt x="259" y="38"/>
                </a:lnTo>
                <a:lnTo>
                  <a:pt x="259" y="37"/>
                </a:lnTo>
                <a:lnTo>
                  <a:pt x="260" y="36"/>
                </a:lnTo>
                <a:lnTo>
                  <a:pt x="261" y="36"/>
                </a:lnTo>
                <a:lnTo>
                  <a:pt x="261" y="35"/>
                </a:lnTo>
                <a:lnTo>
                  <a:pt x="263" y="37"/>
                </a:lnTo>
                <a:lnTo>
                  <a:pt x="264" y="37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8" y="36"/>
                </a:lnTo>
                <a:lnTo>
                  <a:pt x="268" y="35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1" y="42"/>
                </a:lnTo>
                <a:lnTo>
                  <a:pt x="271" y="45"/>
                </a:lnTo>
                <a:lnTo>
                  <a:pt x="271" y="47"/>
                </a:lnTo>
                <a:lnTo>
                  <a:pt x="272" y="49"/>
                </a:lnTo>
                <a:lnTo>
                  <a:pt x="273" y="49"/>
                </a:lnTo>
                <a:lnTo>
                  <a:pt x="273" y="50"/>
                </a:lnTo>
                <a:lnTo>
                  <a:pt x="273" y="51"/>
                </a:lnTo>
                <a:lnTo>
                  <a:pt x="273" y="52"/>
                </a:lnTo>
                <a:lnTo>
                  <a:pt x="272" y="54"/>
                </a:lnTo>
                <a:lnTo>
                  <a:pt x="273" y="54"/>
                </a:lnTo>
                <a:lnTo>
                  <a:pt x="273" y="55"/>
                </a:lnTo>
                <a:lnTo>
                  <a:pt x="274" y="56"/>
                </a:lnTo>
                <a:lnTo>
                  <a:pt x="274" y="58"/>
                </a:lnTo>
                <a:lnTo>
                  <a:pt x="275" y="61"/>
                </a:lnTo>
                <a:lnTo>
                  <a:pt x="275" y="62"/>
                </a:lnTo>
                <a:lnTo>
                  <a:pt x="276" y="64"/>
                </a:lnTo>
                <a:lnTo>
                  <a:pt x="277" y="64"/>
                </a:lnTo>
                <a:lnTo>
                  <a:pt x="279" y="65"/>
                </a:lnTo>
                <a:lnTo>
                  <a:pt x="278" y="65"/>
                </a:lnTo>
                <a:lnTo>
                  <a:pt x="277" y="66"/>
                </a:lnTo>
                <a:lnTo>
                  <a:pt x="277" y="67"/>
                </a:lnTo>
                <a:lnTo>
                  <a:pt x="278" y="68"/>
                </a:lnTo>
                <a:lnTo>
                  <a:pt x="279" y="69"/>
                </a:lnTo>
                <a:lnTo>
                  <a:pt x="278" y="70"/>
                </a:lnTo>
                <a:lnTo>
                  <a:pt x="277" y="70"/>
                </a:lnTo>
                <a:lnTo>
                  <a:pt x="277" y="71"/>
                </a:lnTo>
                <a:lnTo>
                  <a:pt x="277" y="72"/>
                </a:lnTo>
                <a:lnTo>
                  <a:pt x="278" y="74"/>
                </a:lnTo>
                <a:lnTo>
                  <a:pt x="279" y="74"/>
                </a:lnTo>
                <a:lnTo>
                  <a:pt x="279" y="72"/>
                </a:lnTo>
                <a:lnTo>
                  <a:pt x="279" y="71"/>
                </a:lnTo>
                <a:lnTo>
                  <a:pt x="279" y="70"/>
                </a:lnTo>
                <a:lnTo>
                  <a:pt x="279" y="69"/>
                </a:lnTo>
                <a:lnTo>
                  <a:pt x="280" y="69"/>
                </a:lnTo>
                <a:lnTo>
                  <a:pt x="280" y="72"/>
                </a:lnTo>
                <a:lnTo>
                  <a:pt x="280" y="74"/>
                </a:lnTo>
                <a:lnTo>
                  <a:pt x="279" y="75"/>
                </a:lnTo>
                <a:lnTo>
                  <a:pt x="279" y="76"/>
                </a:lnTo>
                <a:lnTo>
                  <a:pt x="279" y="77"/>
                </a:lnTo>
                <a:lnTo>
                  <a:pt x="280" y="77"/>
                </a:lnTo>
                <a:lnTo>
                  <a:pt x="280" y="79"/>
                </a:lnTo>
                <a:lnTo>
                  <a:pt x="281" y="80"/>
                </a:lnTo>
                <a:lnTo>
                  <a:pt x="281" y="81"/>
                </a:lnTo>
                <a:lnTo>
                  <a:pt x="282" y="82"/>
                </a:lnTo>
                <a:lnTo>
                  <a:pt x="282" y="83"/>
                </a:lnTo>
                <a:lnTo>
                  <a:pt x="282" y="86"/>
                </a:lnTo>
                <a:lnTo>
                  <a:pt x="282" y="87"/>
                </a:lnTo>
                <a:lnTo>
                  <a:pt x="282" y="89"/>
                </a:lnTo>
                <a:lnTo>
                  <a:pt x="282" y="91"/>
                </a:lnTo>
                <a:lnTo>
                  <a:pt x="282" y="92"/>
                </a:lnTo>
                <a:lnTo>
                  <a:pt x="282" y="93"/>
                </a:lnTo>
                <a:lnTo>
                  <a:pt x="282" y="94"/>
                </a:lnTo>
                <a:lnTo>
                  <a:pt x="282" y="95"/>
                </a:lnTo>
                <a:lnTo>
                  <a:pt x="282" y="96"/>
                </a:lnTo>
                <a:lnTo>
                  <a:pt x="282" y="97"/>
                </a:lnTo>
                <a:lnTo>
                  <a:pt x="282" y="98"/>
                </a:lnTo>
                <a:lnTo>
                  <a:pt x="282" y="100"/>
                </a:lnTo>
                <a:lnTo>
                  <a:pt x="282" y="101"/>
                </a:lnTo>
                <a:lnTo>
                  <a:pt x="282" y="105"/>
                </a:lnTo>
                <a:lnTo>
                  <a:pt x="282" y="106"/>
                </a:lnTo>
                <a:lnTo>
                  <a:pt x="282" y="107"/>
                </a:lnTo>
                <a:lnTo>
                  <a:pt x="281" y="107"/>
                </a:lnTo>
                <a:lnTo>
                  <a:pt x="282" y="109"/>
                </a:lnTo>
                <a:lnTo>
                  <a:pt x="281" y="110"/>
                </a:lnTo>
                <a:lnTo>
                  <a:pt x="280" y="112"/>
                </a:lnTo>
                <a:lnTo>
                  <a:pt x="279" y="111"/>
                </a:lnTo>
                <a:lnTo>
                  <a:pt x="278" y="111"/>
                </a:lnTo>
                <a:lnTo>
                  <a:pt x="277" y="112"/>
                </a:lnTo>
                <a:lnTo>
                  <a:pt x="276" y="111"/>
                </a:lnTo>
                <a:lnTo>
                  <a:pt x="275" y="111"/>
                </a:lnTo>
                <a:lnTo>
                  <a:pt x="274" y="111"/>
                </a:lnTo>
                <a:lnTo>
                  <a:pt x="273" y="110"/>
                </a:lnTo>
                <a:lnTo>
                  <a:pt x="271" y="111"/>
                </a:lnTo>
                <a:lnTo>
                  <a:pt x="271" y="110"/>
                </a:lnTo>
                <a:lnTo>
                  <a:pt x="269" y="109"/>
                </a:lnTo>
                <a:lnTo>
                  <a:pt x="269" y="108"/>
                </a:lnTo>
                <a:lnTo>
                  <a:pt x="268" y="107"/>
                </a:lnTo>
                <a:lnTo>
                  <a:pt x="269" y="106"/>
                </a:lnTo>
                <a:lnTo>
                  <a:pt x="268" y="104"/>
                </a:lnTo>
                <a:lnTo>
                  <a:pt x="266" y="103"/>
                </a:lnTo>
                <a:lnTo>
                  <a:pt x="265" y="102"/>
                </a:lnTo>
                <a:lnTo>
                  <a:pt x="263" y="101"/>
                </a:lnTo>
                <a:lnTo>
                  <a:pt x="262" y="100"/>
                </a:lnTo>
                <a:lnTo>
                  <a:pt x="262" y="101"/>
                </a:lnTo>
                <a:lnTo>
                  <a:pt x="261" y="101"/>
                </a:lnTo>
                <a:lnTo>
                  <a:pt x="259" y="101"/>
                </a:lnTo>
                <a:lnTo>
                  <a:pt x="258" y="100"/>
                </a:lnTo>
                <a:lnTo>
                  <a:pt x="257" y="100"/>
                </a:lnTo>
                <a:lnTo>
                  <a:pt x="256" y="100"/>
                </a:lnTo>
                <a:lnTo>
                  <a:pt x="255" y="100"/>
                </a:lnTo>
                <a:lnTo>
                  <a:pt x="254" y="100"/>
                </a:lnTo>
                <a:lnTo>
                  <a:pt x="253" y="100"/>
                </a:lnTo>
                <a:lnTo>
                  <a:pt x="252" y="100"/>
                </a:lnTo>
                <a:lnTo>
                  <a:pt x="250" y="99"/>
                </a:lnTo>
                <a:lnTo>
                  <a:pt x="248" y="100"/>
                </a:lnTo>
                <a:lnTo>
                  <a:pt x="246" y="101"/>
                </a:lnTo>
                <a:lnTo>
                  <a:pt x="245" y="101"/>
                </a:lnTo>
                <a:lnTo>
                  <a:pt x="245" y="102"/>
                </a:lnTo>
                <a:lnTo>
                  <a:pt x="245" y="101"/>
                </a:lnTo>
                <a:lnTo>
                  <a:pt x="245" y="102"/>
                </a:lnTo>
                <a:lnTo>
                  <a:pt x="245" y="103"/>
                </a:lnTo>
                <a:lnTo>
                  <a:pt x="244" y="103"/>
                </a:lnTo>
                <a:lnTo>
                  <a:pt x="243" y="103"/>
                </a:lnTo>
                <a:lnTo>
                  <a:pt x="243" y="104"/>
                </a:lnTo>
                <a:lnTo>
                  <a:pt x="242" y="104"/>
                </a:lnTo>
                <a:lnTo>
                  <a:pt x="241" y="104"/>
                </a:lnTo>
                <a:lnTo>
                  <a:pt x="239" y="105"/>
                </a:lnTo>
                <a:lnTo>
                  <a:pt x="239" y="106"/>
                </a:lnTo>
                <a:lnTo>
                  <a:pt x="238" y="107"/>
                </a:lnTo>
                <a:lnTo>
                  <a:pt x="237" y="106"/>
                </a:lnTo>
                <a:lnTo>
                  <a:pt x="236" y="105"/>
                </a:lnTo>
                <a:lnTo>
                  <a:pt x="234" y="104"/>
                </a:lnTo>
                <a:lnTo>
                  <a:pt x="232" y="105"/>
                </a:lnTo>
                <a:lnTo>
                  <a:pt x="232" y="107"/>
                </a:lnTo>
                <a:lnTo>
                  <a:pt x="232" y="108"/>
                </a:lnTo>
                <a:lnTo>
                  <a:pt x="233" y="109"/>
                </a:lnTo>
                <a:lnTo>
                  <a:pt x="232" y="110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0" y="113"/>
                </a:lnTo>
                <a:lnTo>
                  <a:pt x="230" y="114"/>
                </a:lnTo>
                <a:lnTo>
                  <a:pt x="230" y="115"/>
                </a:lnTo>
                <a:lnTo>
                  <a:pt x="231" y="114"/>
                </a:lnTo>
                <a:lnTo>
                  <a:pt x="231" y="115"/>
                </a:lnTo>
                <a:lnTo>
                  <a:pt x="231" y="116"/>
                </a:lnTo>
                <a:lnTo>
                  <a:pt x="230" y="116"/>
                </a:lnTo>
                <a:lnTo>
                  <a:pt x="230" y="117"/>
                </a:lnTo>
                <a:lnTo>
                  <a:pt x="231" y="119"/>
                </a:lnTo>
                <a:lnTo>
                  <a:pt x="230" y="119"/>
                </a:lnTo>
                <a:lnTo>
                  <a:pt x="230" y="120"/>
                </a:lnTo>
                <a:lnTo>
                  <a:pt x="228" y="120"/>
                </a:lnTo>
                <a:lnTo>
                  <a:pt x="227" y="120"/>
                </a:lnTo>
                <a:lnTo>
                  <a:pt x="226" y="120"/>
                </a:lnTo>
                <a:lnTo>
                  <a:pt x="225" y="120"/>
                </a:lnTo>
                <a:lnTo>
                  <a:pt x="224" y="120"/>
                </a:lnTo>
                <a:lnTo>
                  <a:pt x="223" y="121"/>
                </a:lnTo>
                <a:lnTo>
                  <a:pt x="223" y="122"/>
                </a:lnTo>
                <a:lnTo>
                  <a:pt x="221" y="123"/>
                </a:lnTo>
                <a:lnTo>
                  <a:pt x="220" y="123"/>
                </a:lnTo>
                <a:lnTo>
                  <a:pt x="219" y="123"/>
                </a:lnTo>
                <a:lnTo>
                  <a:pt x="219" y="122"/>
                </a:lnTo>
                <a:lnTo>
                  <a:pt x="218" y="123"/>
                </a:lnTo>
                <a:lnTo>
                  <a:pt x="217" y="123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4" y="125"/>
                </a:lnTo>
                <a:lnTo>
                  <a:pt x="213" y="126"/>
                </a:lnTo>
                <a:lnTo>
                  <a:pt x="212" y="126"/>
                </a:lnTo>
                <a:lnTo>
                  <a:pt x="210" y="126"/>
                </a:lnTo>
                <a:lnTo>
                  <a:pt x="209" y="126"/>
                </a:lnTo>
                <a:lnTo>
                  <a:pt x="208" y="126"/>
                </a:lnTo>
                <a:lnTo>
                  <a:pt x="207" y="126"/>
                </a:lnTo>
                <a:lnTo>
                  <a:pt x="206" y="126"/>
                </a:lnTo>
                <a:lnTo>
                  <a:pt x="205" y="127"/>
                </a:lnTo>
                <a:lnTo>
                  <a:pt x="205" y="128"/>
                </a:lnTo>
                <a:lnTo>
                  <a:pt x="204" y="130"/>
                </a:lnTo>
                <a:lnTo>
                  <a:pt x="201" y="129"/>
                </a:lnTo>
                <a:lnTo>
                  <a:pt x="201" y="130"/>
                </a:lnTo>
                <a:lnTo>
                  <a:pt x="200" y="130"/>
                </a:lnTo>
                <a:lnTo>
                  <a:pt x="199" y="130"/>
                </a:lnTo>
                <a:lnTo>
                  <a:pt x="198" y="130"/>
                </a:lnTo>
                <a:lnTo>
                  <a:pt x="197" y="131"/>
                </a:lnTo>
                <a:lnTo>
                  <a:pt x="195" y="131"/>
                </a:lnTo>
                <a:lnTo>
                  <a:pt x="195" y="130"/>
                </a:lnTo>
                <a:lnTo>
                  <a:pt x="194" y="130"/>
                </a:lnTo>
                <a:lnTo>
                  <a:pt x="193" y="130"/>
                </a:lnTo>
                <a:lnTo>
                  <a:pt x="192" y="129"/>
                </a:lnTo>
                <a:lnTo>
                  <a:pt x="190" y="129"/>
                </a:lnTo>
                <a:lnTo>
                  <a:pt x="189" y="129"/>
                </a:lnTo>
                <a:lnTo>
                  <a:pt x="188" y="129"/>
                </a:lnTo>
                <a:lnTo>
                  <a:pt x="187" y="129"/>
                </a:lnTo>
                <a:lnTo>
                  <a:pt x="184" y="129"/>
                </a:lnTo>
                <a:lnTo>
                  <a:pt x="183" y="130"/>
                </a:lnTo>
                <a:lnTo>
                  <a:pt x="182" y="128"/>
                </a:lnTo>
                <a:lnTo>
                  <a:pt x="181" y="127"/>
                </a:lnTo>
                <a:lnTo>
                  <a:pt x="179" y="130"/>
                </a:lnTo>
                <a:lnTo>
                  <a:pt x="180" y="131"/>
                </a:lnTo>
                <a:lnTo>
                  <a:pt x="180" y="132"/>
                </a:lnTo>
                <a:lnTo>
                  <a:pt x="179" y="132"/>
                </a:lnTo>
                <a:lnTo>
                  <a:pt x="178" y="133"/>
                </a:lnTo>
                <a:lnTo>
                  <a:pt x="176" y="131"/>
                </a:lnTo>
                <a:lnTo>
                  <a:pt x="175" y="131"/>
                </a:lnTo>
                <a:lnTo>
                  <a:pt x="172" y="131"/>
                </a:lnTo>
                <a:lnTo>
                  <a:pt x="171" y="130"/>
                </a:lnTo>
                <a:lnTo>
                  <a:pt x="170" y="131"/>
                </a:lnTo>
                <a:lnTo>
                  <a:pt x="169" y="131"/>
                </a:lnTo>
                <a:lnTo>
                  <a:pt x="168" y="131"/>
                </a:lnTo>
                <a:lnTo>
                  <a:pt x="167" y="131"/>
                </a:lnTo>
                <a:lnTo>
                  <a:pt x="167" y="132"/>
                </a:lnTo>
                <a:lnTo>
                  <a:pt x="167" y="133"/>
                </a:lnTo>
                <a:lnTo>
                  <a:pt x="167" y="135"/>
                </a:lnTo>
                <a:lnTo>
                  <a:pt x="166" y="136"/>
                </a:lnTo>
                <a:lnTo>
                  <a:pt x="167" y="136"/>
                </a:lnTo>
                <a:lnTo>
                  <a:pt x="166" y="137"/>
                </a:lnTo>
                <a:lnTo>
                  <a:pt x="165" y="138"/>
                </a:lnTo>
                <a:lnTo>
                  <a:pt x="165" y="139"/>
                </a:lnTo>
                <a:lnTo>
                  <a:pt x="164" y="139"/>
                </a:lnTo>
                <a:lnTo>
                  <a:pt x="163" y="139"/>
                </a:lnTo>
                <a:lnTo>
                  <a:pt x="162" y="139"/>
                </a:lnTo>
                <a:lnTo>
                  <a:pt x="161" y="139"/>
                </a:lnTo>
                <a:lnTo>
                  <a:pt x="158" y="138"/>
                </a:lnTo>
                <a:lnTo>
                  <a:pt x="158" y="137"/>
                </a:lnTo>
                <a:lnTo>
                  <a:pt x="156" y="138"/>
                </a:lnTo>
                <a:lnTo>
                  <a:pt x="155" y="139"/>
                </a:lnTo>
                <a:lnTo>
                  <a:pt x="156" y="140"/>
                </a:lnTo>
                <a:lnTo>
                  <a:pt x="155" y="141"/>
                </a:lnTo>
                <a:lnTo>
                  <a:pt x="156" y="142"/>
                </a:lnTo>
                <a:lnTo>
                  <a:pt x="155" y="142"/>
                </a:lnTo>
                <a:lnTo>
                  <a:pt x="153" y="141"/>
                </a:lnTo>
                <a:lnTo>
                  <a:pt x="152" y="142"/>
                </a:lnTo>
                <a:lnTo>
                  <a:pt x="152" y="143"/>
                </a:lnTo>
                <a:lnTo>
                  <a:pt x="152" y="144"/>
                </a:lnTo>
                <a:lnTo>
                  <a:pt x="152" y="146"/>
                </a:lnTo>
                <a:lnTo>
                  <a:pt x="152" y="149"/>
                </a:lnTo>
                <a:lnTo>
                  <a:pt x="151" y="149"/>
                </a:lnTo>
                <a:lnTo>
                  <a:pt x="150" y="150"/>
                </a:lnTo>
                <a:lnTo>
                  <a:pt x="150" y="151"/>
                </a:lnTo>
                <a:lnTo>
                  <a:pt x="151" y="151"/>
                </a:lnTo>
                <a:lnTo>
                  <a:pt x="151" y="152"/>
                </a:lnTo>
                <a:lnTo>
                  <a:pt x="152" y="152"/>
                </a:lnTo>
                <a:lnTo>
                  <a:pt x="152" y="153"/>
                </a:lnTo>
                <a:lnTo>
                  <a:pt x="149" y="154"/>
                </a:lnTo>
                <a:lnTo>
                  <a:pt x="148" y="155"/>
                </a:lnTo>
                <a:lnTo>
                  <a:pt x="147" y="155"/>
                </a:lnTo>
                <a:lnTo>
                  <a:pt x="148" y="156"/>
                </a:lnTo>
                <a:lnTo>
                  <a:pt x="146" y="156"/>
                </a:lnTo>
                <a:lnTo>
                  <a:pt x="146" y="155"/>
                </a:lnTo>
                <a:lnTo>
                  <a:pt x="145" y="156"/>
                </a:lnTo>
                <a:lnTo>
                  <a:pt x="146" y="157"/>
                </a:lnTo>
                <a:lnTo>
                  <a:pt x="144" y="157"/>
                </a:lnTo>
                <a:lnTo>
                  <a:pt x="144" y="158"/>
                </a:lnTo>
                <a:lnTo>
                  <a:pt x="144" y="159"/>
                </a:lnTo>
                <a:lnTo>
                  <a:pt x="143" y="159"/>
                </a:lnTo>
                <a:lnTo>
                  <a:pt x="142" y="159"/>
                </a:lnTo>
                <a:lnTo>
                  <a:pt x="141" y="159"/>
                </a:lnTo>
                <a:lnTo>
                  <a:pt x="140" y="159"/>
                </a:lnTo>
                <a:lnTo>
                  <a:pt x="139" y="160"/>
                </a:lnTo>
                <a:lnTo>
                  <a:pt x="135" y="161"/>
                </a:lnTo>
                <a:lnTo>
                  <a:pt x="135" y="162"/>
                </a:lnTo>
                <a:lnTo>
                  <a:pt x="133" y="162"/>
                </a:lnTo>
                <a:lnTo>
                  <a:pt x="132" y="163"/>
                </a:lnTo>
                <a:lnTo>
                  <a:pt x="131" y="165"/>
                </a:lnTo>
                <a:lnTo>
                  <a:pt x="129" y="165"/>
                </a:lnTo>
                <a:lnTo>
                  <a:pt x="129" y="166"/>
                </a:lnTo>
                <a:lnTo>
                  <a:pt x="129" y="167"/>
                </a:lnTo>
                <a:lnTo>
                  <a:pt x="127" y="166"/>
                </a:lnTo>
                <a:lnTo>
                  <a:pt x="126" y="167"/>
                </a:lnTo>
                <a:lnTo>
                  <a:pt x="124" y="166"/>
                </a:lnTo>
                <a:lnTo>
                  <a:pt x="123" y="165"/>
                </a:lnTo>
                <a:lnTo>
                  <a:pt x="123" y="164"/>
                </a:lnTo>
                <a:lnTo>
                  <a:pt x="120" y="163"/>
                </a:lnTo>
                <a:lnTo>
                  <a:pt x="119" y="162"/>
                </a:lnTo>
                <a:lnTo>
                  <a:pt x="117" y="160"/>
                </a:lnTo>
                <a:lnTo>
                  <a:pt x="117" y="159"/>
                </a:lnTo>
                <a:lnTo>
                  <a:pt x="117" y="158"/>
                </a:lnTo>
                <a:lnTo>
                  <a:pt x="116" y="158"/>
                </a:lnTo>
                <a:lnTo>
                  <a:pt x="115" y="157"/>
                </a:lnTo>
                <a:lnTo>
                  <a:pt x="114" y="157"/>
                </a:lnTo>
                <a:lnTo>
                  <a:pt x="114" y="156"/>
                </a:lnTo>
                <a:lnTo>
                  <a:pt x="115" y="155"/>
                </a:lnTo>
                <a:lnTo>
                  <a:pt x="115" y="154"/>
                </a:lnTo>
                <a:lnTo>
                  <a:pt x="115" y="152"/>
                </a:lnTo>
                <a:lnTo>
                  <a:pt x="115" y="151"/>
                </a:lnTo>
                <a:lnTo>
                  <a:pt x="115" y="149"/>
                </a:lnTo>
                <a:lnTo>
                  <a:pt x="115" y="147"/>
                </a:lnTo>
                <a:lnTo>
                  <a:pt x="115" y="146"/>
                </a:lnTo>
                <a:lnTo>
                  <a:pt x="115" y="145"/>
                </a:lnTo>
                <a:lnTo>
                  <a:pt x="113" y="145"/>
                </a:lnTo>
                <a:lnTo>
                  <a:pt x="113" y="144"/>
                </a:lnTo>
                <a:lnTo>
                  <a:pt x="112" y="144"/>
                </a:lnTo>
                <a:lnTo>
                  <a:pt x="112" y="143"/>
                </a:lnTo>
                <a:lnTo>
                  <a:pt x="112" y="142"/>
                </a:lnTo>
                <a:lnTo>
                  <a:pt x="111" y="141"/>
                </a:lnTo>
                <a:lnTo>
                  <a:pt x="110" y="142"/>
                </a:lnTo>
                <a:lnTo>
                  <a:pt x="109" y="142"/>
                </a:lnTo>
                <a:lnTo>
                  <a:pt x="108" y="142"/>
                </a:lnTo>
                <a:lnTo>
                  <a:pt x="107" y="142"/>
                </a:lnTo>
                <a:lnTo>
                  <a:pt x="106" y="142"/>
                </a:lnTo>
                <a:lnTo>
                  <a:pt x="105" y="142"/>
                </a:lnTo>
                <a:lnTo>
                  <a:pt x="104" y="142"/>
                </a:lnTo>
                <a:lnTo>
                  <a:pt x="103" y="142"/>
                </a:lnTo>
                <a:lnTo>
                  <a:pt x="102" y="143"/>
                </a:lnTo>
                <a:lnTo>
                  <a:pt x="101" y="143"/>
                </a:lnTo>
                <a:lnTo>
                  <a:pt x="100" y="143"/>
                </a:lnTo>
                <a:lnTo>
                  <a:pt x="100" y="142"/>
                </a:lnTo>
                <a:lnTo>
                  <a:pt x="101" y="142"/>
                </a:lnTo>
                <a:lnTo>
                  <a:pt x="101" y="141"/>
                </a:lnTo>
                <a:lnTo>
                  <a:pt x="103" y="140"/>
                </a:lnTo>
                <a:lnTo>
                  <a:pt x="104" y="139"/>
                </a:lnTo>
                <a:lnTo>
                  <a:pt x="103" y="139"/>
                </a:lnTo>
                <a:lnTo>
                  <a:pt x="103" y="138"/>
                </a:lnTo>
                <a:lnTo>
                  <a:pt x="104" y="138"/>
                </a:lnTo>
                <a:lnTo>
                  <a:pt x="106" y="138"/>
                </a:lnTo>
                <a:lnTo>
                  <a:pt x="109" y="136"/>
                </a:lnTo>
                <a:lnTo>
                  <a:pt x="109" y="135"/>
                </a:lnTo>
                <a:lnTo>
                  <a:pt x="108" y="134"/>
                </a:lnTo>
                <a:lnTo>
                  <a:pt x="108" y="133"/>
                </a:lnTo>
                <a:lnTo>
                  <a:pt x="110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30"/>
                </a:lnTo>
                <a:lnTo>
                  <a:pt x="110" y="130"/>
                </a:lnTo>
                <a:lnTo>
                  <a:pt x="112" y="130"/>
                </a:lnTo>
                <a:lnTo>
                  <a:pt x="113" y="130"/>
                </a:lnTo>
                <a:lnTo>
                  <a:pt x="114" y="130"/>
                </a:lnTo>
                <a:lnTo>
                  <a:pt x="115" y="130"/>
                </a:lnTo>
                <a:lnTo>
                  <a:pt x="115" y="129"/>
                </a:lnTo>
                <a:lnTo>
                  <a:pt x="115" y="128"/>
                </a:lnTo>
                <a:lnTo>
                  <a:pt x="116" y="126"/>
                </a:lnTo>
                <a:lnTo>
                  <a:pt x="115" y="125"/>
                </a:lnTo>
                <a:lnTo>
                  <a:pt x="115" y="124"/>
                </a:lnTo>
                <a:lnTo>
                  <a:pt x="115" y="123"/>
                </a:lnTo>
                <a:lnTo>
                  <a:pt x="114" y="122"/>
                </a:lnTo>
                <a:lnTo>
                  <a:pt x="113" y="121"/>
                </a:lnTo>
                <a:lnTo>
                  <a:pt x="113" y="120"/>
                </a:lnTo>
                <a:lnTo>
                  <a:pt x="112" y="120"/>
                </a:lnTo>
                <a:lnTo>
                  <a:pt x="112" y="119"/>
                </a:lnTo>
                <a:lnTo>
                  <a:pt x="112" y="118"/>
                </a:lnTo>
                <a:lnTo>
                  <a:pt x="112" y="117"/>
                </a:lnTo>
                <a:lnTo>
                  <a:pt x="113" y="116"/>
                </a:lnTo>
                <a:lnTo>
                  <a:pt x="114" y="114"/>
                </a:lnTo>
                <a:lnTo>
                  <a:pt x="115" y="113"/>
                </a:lnTo>
                <a:lnTo>
                  <a:pt x="116" y="112"/>
                </a:lnTo>
                <a:lnTo>
                  <a:pt x="117" y="111"/>
                </a:lnTo>
                <a:lnTo>
                  <a:pt x="118" y="110"/>
                </a:lnTo>
                <a:lnTo>
                  <a:pt x="120" y="110"/>
                </a:lnTo>
                <a:lnTo>
                  <a:pt x="121" y="110"/>
                </a:lnTo>
                <a:lnTo>
                  <a:pt x="122" y="109"/>
                </a:lnTo>
                <a:lnTo>
                  <a:pt x="123" y="108"/>
                </a:lnTo>
                <a:lnTo>
                  <a:pt x="124" y="108"/>
                </a:lnTo>
                <a:lnTo>
                  <a:pt x="125" y="107"/>
                </a:lnTo>
                <a:lnTo>
                  <a:pt x="126" y="108"/>
                </a:lnTo>
                <a:lnTo>
                  <a:pt x="127" y="107"/>
                </a:lnTo>
                <a:lnTo>
                  <a:pt x="126" y="107"/>
                </a:lnTo>
                <a:lnTo>
                  <a:pt x="126" y="106"/>
                </a:lnTo>
                <a:lnTo>
                  <a:pt x="126" y="105"/>
                </a:lnTo>
                <a:lnTo>
                  <a:pt x="125" y="105"/>
                </a:lnTo>
                <a:lnTo>
                  <a:pt x="125" y="104"/>
                </a:lnTo>
                <a:lnTo>
                  <a:pt x="124" y="104"/>
                </a:lnTo>
                <a:lnTo>
                  <a:pt x="125" y="103"/>
                </a:lnTo>
                <a:lnTo>
                  <a:pt x="124" y="103"/>
                </a:lnTo>
                <a:lnTo>
                  <a:pt x="125" y="101"/>
                </a:lnTo>
                <a:lnTo>
                  <a:pt x="124" y="100"/>
                </a:lnTo>
                <a:lnTo>
                  <a:pt x="122" y="99"/>
                </a:lnTo>
                <a:lnTo>
                  <a:pt x="121" y="100"/>
                </a:lnTo>
                <a:lnTo>
                  <a:pt x="120" y="98"/>
                </a:lnTo>
                <a:lnTo>
                  <a:pt x="119" y="97"/>
                </a:lnTo>
                <a:lnTo>
                  <a:pt x="118" y="97"/>
                </a:lnTo>
                <a:lnTo>
                  <a:pt x="117" y="97"/>
                </a:lnTo>
                <a:lnTo>
                  <a:pt x="116" y="97"/>
                </a:lnTo>
                <a:lnTo>
                  <a:pt x="115" y="96"/>
                </a:lnTo>
                <a:lnTo>
                  <a:pt x="115" y="97"/>
                </a:lnTo>
                <a:lnTo>
                  <a:pt x="114" y="96"/>
                </a:lnTo>
                <a:lnTo>
                  <a:pt x="114" y="95"/>
                </a:lnTo>
                <a:lnTo>
                  <a:pt x="113" y="94"/>
                </a:lnTo>
                <a:lnTo>
                  <a:pt x="112" y="93"/>
                </a:lnTo>
                <a:lnTo>
                  <a:pt x="111" y="93"/>
                </a:lnTo>
                <a:lnTo>
                  <a:pt x="109" y="92"/>
                </a:lnTo>
                <a:lnTo>
                  <a:pt x="108" y="91"/>
                </a:lnTo>
                <a:lnTo>
                  <a:pt x="107" y="91"/>
                </a:lnTo>
                <a:lnTo>
                  <a:pt x="106" y="92"/>
                </a:lnTo>
                <a:lnTo>
                  <a:pt x="105" y="93"/>
                </a:lnTo>
                <a:lnTo>
                  <a:pt x="103" y="93"/>
                </a:lnTo>
                <a:lnTo>
                  <a:pt x="102" y="93"/>
                </a:lnTo>
                <a:lnTo>
                  <a:pt x="101" y="94"/>
                </a:lnTo>
                <a:lnTo>
                  <a:pt x="100" y="95"/>
                </a:lnTo>
                <a:lnTo>
                  <a:pt x="101" y="96"/>
                </a:lnTo>
                <a:lnTo>
                  <a:pt x="98" y="97"/>
                </a:lnTo>
                <a:lnTo>
                  <a:pt x="97" y="97"/>
                </a:lnTo>
                <a:lnTo>
                  <a:pt x="96" y="98"/>
                </a:lnTo>
                <a:lnTo>
                  <a:pt x="95" y="97"/>
                </a:lnTo>
                <a:lnTo>
                  <a:pt x="94" y="98"/>
                </a:lnTo>
                <a:lnTo>
                  <a:pt x="92" y="97"/>
                </a:lnTo>
                <a:lnTo>
                  <a:pt x="91" y="98"/>
                </a:lnTo>
                <a:lnTo>
                  <a:pt x="90" y="99"/>
                </a:lnTo>
                <a:lnTo>
                  <a:pt x="91" y="100"/>
                </a:lnTo>
                <a:lnTo>
                  <a:pt x="90" y="101"/>
                </a:lnTo>
                <a:lnTo>
                  <a:pt x="90" y="102"/>
                </a:lnTo>
                <a:lnTo>
                  <a:pt x="89" y="102"/>
                </a:lnTo>
                <a:lnTo>
                  <a:pt x="89" y="103"/>
                </a:lnTo>
                <a:lnTo>
                  <a:pt x="89" y="104"/>
                </a:lnTo>
                <a:lnTo>
                  <a:pt x="89" y="106"/>
                </a:lnTo>
                <a:lnTo>
                  <a:pt x="88" y="107"/>
                </a:lnTo>
                <a:lnTo>
                  <a:pt x="86" y="107"/>
                </a:lnTo>
                <a:lnTo>
                  <a:pt x="85" y="107"/>
                </a:lnTo>
                <a:lnTo>
                  <a:pt x="84" y="108"/>
                </a:lnTo>
                <a:lnTo>
                  <a:pt x="83" y="109"/>
                </a:lnTo>
                <a:lnTo>
                  <a:pt x="83" y="110"/>
                </a:lnTo>
                <a:lnTo>
                  <a:pt x="82" y="110"/>
                </a:lnTo>
                <a:lnTo>
                  <a:pt x="81" y="110"/>
                </a:lnTo>
                <a:lnTo>
                  <a:pt x="80" y="110"/>
                </a:lnTo>
                <a:lnTo>
                  <a:pt x="79" y="110"/>
                </a:lnTo>
                <a:lnTo>
                  <a:pt x="77" y="111"/>
                </a:lnTo>
                <a:lnTo>
                  <a:pt x="77" y="112"/>
                </a:lnTo>
                <a:lnTo>
                  <a:pt x="75" y="112"/>
                </a:lnTo>
                <a:lnTo>
                  <a:pt x="75" y="113"/>
                </a:lnTo>
                <a:lnTo>
                  <a:pt x="74" y="114"/>
                </a:lnTo>
                <a:lnTo>
                  <a:pt x="74" y="115"/>
                </a:lnTo>
                <a:lnTo>
                  <a:pt x="73" y="115"/>
                </a:lnTo>
                <a:lnTo>
                  <a:pt x="73" y="117"/>
                </a:lnTo>
                <a:lnTo>
                  <a:pt x="72" y="117"/>
                </a:lnTo>
                <a:lnTo>
                  <a:pt x="71" y="118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2" y="120"/>
                </a:lnTo>
                <a:lnTo>
                  <a:pt x="71" y="120"/>
                </a:lnTo>
                <a:lnTo>
                  <a:pt x="71" y="119"/>
                </a:lnTo>
                <a:lnTo>
                  <a:pt x="71" y="118"/>
                </a:lnTo>
                <a:lnTo>
                  <a:pt x="70" y="117"/>
                </a:lnTo>
                <a:lnTo>
                  <a:pt x="69" y="117"/>
                </a:lnTo>
                <a:lnTo>
                  <a:pt x="68" y="119"/>
                </a:lnTo>
                <a:lnTo>
                  <a:pt x="66" y="119"/>
                </a:lnTo>
                <a:lnTo>
                  <a:pt x="65" y="120"/>
                </a:lnTo>
                <a:lnTo>
                  <a:pt x="63" y="122"/>
                </a:lnTo>
                <a:lnTo>
                  <a:pt x="62" y="122"/>
                </a:lnTo>
                <a:lnTo>
                  <a:pt x="62" y="123"/>
                </a:lnTo>
                <a:lnTo>
                  <a:pt x="63" y="123"/>
                </a:lnTo>
                <a:lnTo>
                  <a:pt x="62" y="124"/>
                </a:lnTo>
                <a:lnTo>
                  <a:pt x="61" y="123"/>
                </a:lnTo>
                <a:lnTo>
                  <a:pt x="60" y="124"/>
                </a:lnTo>
                <a:lnTo>
                  <a:pt x="60" y="125"/>
                </a:lnTo>
                <a:lnTo>
                  <a:pt x="59" y="126"/>
                </a:lnTo>
                <a:lnTo>
                  <a:pt x="58" y="127"/>
                </a:lnTo>
                <a:lnTo>
                  <a:pt x="57" y="128"/>
                </a:lnTo>
                <a:lnTo>
                  <a:pt x="57" y="129"/>
                </a:lnTo>
                <a:lnTo>
                  <a:pt x="56" y="128"/>
                </a:lnTo>
                <a:lnTo>
                  <a:pt x="55" y="129"/>
                </a:lnTo>
                <a:lnTo>
                  <a:pt x="54" y="129"/>
                </a:lnTo>
                <a:lnTo>
                  <a:pt x="54" y="128"/>
                </a:lnTo>
                <a:lnTo>
                  <a:pt x="53" y="126"/>
                </a:lnTo>
                <a:lnTo>
                  <a:pt x="52" y="126"/>
                </a:lnTo>
                <a:lnTo>
                  <a:pt x="50" y="128"/>
                </a:lnTo>
                <a:lnTo>
                  <a:pt x="49" y="129"/>
                </a:lnTo>
                <a:lnTo>
                  <a:pt x="49" y="130"/>
                </a:lnTo>
                <a:lnTo>
                  <a:pt x="50" y="132"/>
                </a:lnTo>
                <a:lnTo>
                  <a:pt x="49" y="133"/>
                </a:lnTo>
                <a:lnTo>
                  <a:pt x="46" y="132"/>
                </a:lnTo>
                <a:lnTo>
                  <a:pt x="45" y="131"/>
                </a:lnTo>
                <a:lnTo>
                  <a:pt x="46" y="131"/>
                </a:lnTo>
                <a:lnTo>
                  <a:pt x="45" y="130"/>
                </a:lnTo>
                <a:lnTo>
                  <a:pt x="45" y="129"/>
                </a:lnTo>
                <a:lnTo>
                  <a:pt x="44" y="129"/>
                </a:lnTo>
                <a:lnTo>
                  <a:pt x="43" y="129"/>
                </a:lnTo>
                <a:lnTo>
                  <a:pt x="42" y="130"/>
                </a:lnTo>
                <a:lnTo>
                  <a:pt x="41" y="130"/>
                </a:lnTo>
                <a:lnTo>
                  <a:pt x="40" y="131"/>
                </a:lnTo>
                <a:lnTo>
                  <a:pt x="39" y="132"/>
                </a:lnTo>
                <a:lnTo>
                  <a:pt x="38" y="132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4" y="133"/>
                </a:lnTo>
                <a:lnTo>
                  <a:pt x="34" y="131"/>
                </a:lnTo>
                <a:lnTo>
                  <a:pt x="33" y="130"/>
                </a:lnTo>
                <a:lnTo>
                  <a:pt x="34" y="129"/>
                </a:lnTo>
                <a:lnTo>
                  <a:pt x="33" y="128"/>
                </a:lnTo>
                <a:lnTo>
                  <a:pt x="34" y="127"/>
                </a:lnTo>
                <a:lnTo>
                  <a:pt x="32" y="127"/>
                </a:lnTo>
                <a:lnTo>
                  <a:pt x="33" y="126"/>
                </a:lnTo>
                <a:lnTo>
                  <a:pt x="32" y="125"/>
                </a:lnTo>
                <a:lnTo>
                  <a:pt x="32" y="124"/>
                </a:lnTo>
                <a:lnTo>
                  <a:pt x="32" y="123"/>
                </a:lnTo>
                <a:lnTo>
                  <a:pt x="31" y="123"/>
                </a:lnTo>
                <a:lnTo>
                  <a:pt x="30" y="123"/>
                </a:lnTo>
                <a:lnTo>
                  <a:pt x="29" y="121"/>
                </a:lnTo>
                <a:lnTo>
                  <a:pt x="29" y="122"/>
                </a:lnTo>
                <a:lnTo>
                  <a:pt x="28" y="122"/>
                </a:lnTo>
                <a:lnTo>
                  <a:pt x="28" y="123"/>
                </a:lnTo>
                <a:lnTo>
                  <a:pt x="26" y="124"/>
                </a:lnTo>
                <a:lnTo>
                  <a:pt x="25" y="125"/>
                </a:lnTo>
                <a:lnTo>
                  <a:pt x="24" y="125"/>
                </a:lnTo>
                <a:lnTo>
                  <a:pt x="24" y="124"/>
                </a:lnTo>
                <a:lnTo>
                  <a:pt x="22" y="124"/>
                </a:lnTo>
                <a:lnTo>
                  <a:pt x="22" y="125"/>
                </a:lnTo>
                <a:lnTo>
                  <a:pt x="20" y="125"/>
                </a:lnTo>
                <a:lnTo>
                  <a:pt x="19" y="126"/>
                </a:lnTo>
                <a:lnTo>
                  <a:pt x="18" y="126"/>
                </a:lnTo>
                <a:lnTo>
                  <a:pt x="17" y="127"/>
                </a:lnTo>
                <a:lnTo>
                  <a:pt x="16" y="126"/>
                </a:lnTo>
                <a:lnTo>
                  <a:pt x="14" y="127"/>
                </a:lnTo>
                <a:lnTo>
                  <a:pt x="14" y="126"/>
                </a:lnTo>
                <a:lnTo>
                  <a:pt x="13" y="127"/>
                </a:lnTo>
                <a:lnTo>
                  <a:pt x="12" y="126"/>
                </a:lnTo>
                <a:lnTo>
                  <a:pt x="11" y="126"/>
                </a:lnTo>
                <a:lnTo>
                  <a:pt x="11" y="125"/>
                </a:lnTo>
                <a:lnTo>
                  <a:pt x="11" y="124"/>
                </a:lnTo>
                <a:lnTo>
                  <a:pt x="10" y="123"/>
                </a:lnTo>
                <a:lnTo>
                  <a:pt x="9" y="122"/>
                </a:lnTo>
                <a:lnTo>
                  <a:pt x="9" y="121"/>
                </a:lnTo>
                <a:lnTo>
                  <a:pt x="8" y="121"/>
                </a:lnTo>
                <a:lnTo>
                  <a:pt x="8" y="120"/>
                </a:lnTo>
                <a:lnTo>
                  <a:pt x="7" y="120"/>
                </a:lnTo>
                <a:lnTo>
                  <a:pt x="6" y="118"/>
                </a:lnTo>
                <a:lnTo>
                  <a:pt x="5" y="11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5" name="Freeform 268"/>
          <p:cNvSpPr>
            <a:spLocks/>
          </p:cNvSpPr>
          <p:nvPr/>
        </p:nvSpPr>
        <p:spPr bwMode="auto">
          <a:xfrm>
            <a:off x="7635875" y="2938463"/>
            <a:ext cx="25400" cy="84137"/>
          </a:xfrm>
          <a:custGeom>
            <a:avLst/>
            <a:gdLst>
              <a:gd name="T0" fmla="*/ 2147483647 w 16"/>
              <a:gd name="T1" fmla="*/ 2147483647 h 53"/>
              <a:gd name="T2" fmla="*/ 2147483647 w 16"/>
              <a:gd name="T3" fmla="*/ 2147483647 h 53"/>
              <a:gd name="T4" fmla="*/ 2147483647 w 16"/>
              <a:gd name="T5" fmla="*/ 2147483647 h 53"/>
              <a:gd name="T6" fmla="*/ 2147483647 w 16"/>
              <a:gd name="T7" fmla="*/ 2147483647 h 53"/>
              <a:gd name="T8" fmla="*/ 2147483647 w 16"/>
              <a:gd name="T9" fmla="*/ 2147483647 h 53"/>
              <a:gd name="T10" fmla="*/ 2147483647 w 16"/>
              <a:gd name="T11" fmla="*/ 2147483647 h 53"/>
              <a:gd name="T12" fmla="*/ 2147483647 w 16"/>
              <a:gd name="T13" fmla="*/ 2147483647 h 53"/>
              <a:gd name="T14" fmla="*/ 2147483647 w 16"/>
              <a:gd name="T15" fmla="*/ 2147483647 h 53"/>
              <a:gd name="T16" fmla="*/ 2147483647 w 16"/>
              <a:gd name="T17" fmla="*/ 2147483647 h 53"/>
              <a:gd name="T18" fmla="*/ 2147483647 w 16"/>
              <a:gd name="T19" fmla="*/ 2147483647 h 53"/>
              <a:gd name="T20" fmla="*/ 2147483647 w 16"/>
              <a:gd name="T21" fmla="*/ 2147483647 h 53"/>
              <a:gd name="T22" fmla="*/ 2147483647 w 16"/>
              <a:gd name="T23" fmla="*/ 2147483647 h 53"/>
              <a:gd name="T24" fmla="*/ 2147483647 w 16"/>
              <a:gd name="T25" fmla="*/ 2147483647 h 53"/>
              <a:gd name="T26" fmla="*/ 2147483647 w 16"/>
              <a:gd name="T27" fmla="*/ 2147483647 h 53"/>
              <a:gd name="T28" fmla="*/ 2147483647 w 16"/>
              <a:gd name="T29" fmla="*/ 2147483647 h 53"/>
              <a:gd name="T30" fmla="*/ 2147483647 w 16"/>
              <a:gd name="T31" fmla="*/ 2147483647 h 53"/>
              <a:gd name="T32" fmla="*/ 2147483647 w 16"/>
              <a:gd name="T33" fmla="*/ 2147483647 h 53"/>
              <a:gd name="T34" fmla="*/ 2147483647 w 16"/>
              <a:gd name="T35" fmla="*/ 2147483647 h 53"/>
              <a:gd name="T36" fmla="*/ 2147483647 w 16"/>
              <a:gd name="T37" fmla="*/ 2147483647 h 53"/>
              <a:gd name="T38" fmla="*/ 2147483647 w 16"/>
              <a:gd name="T39" fmla="*/ 2147483647 h 53"/>
              <a:gd name="T40" fmla="*/ 2147483647 w 16"/>
              <a:gd name="T41" fmla="*/ 2147483647 h 53"/>
              <a:gd name="T42" fmla="*/ 2147483647 w 16"/>
              <a:gd name="T43" fmla="*/ 2147483647 h 53"/>
              <a:gd name="T44" fmla="*/ 2147483647 w 16"/>
              <a:gd name="T45" fmla="*/ 2147483647 h 53"/>
              <a:gd name="T46" fmla="*/ 2147483647 w 16"/>
              <a:gd name="T47" fmla="*/ 2147483647 h 53"/>
              <a:gd name="T48" fmla="*/ 2147483647 w 16"/>
              <a:gd name="T49" fmla="*/ 2147483647 h 53"/>
              <a:gd name="T50" fmla="*/ 2147483647 w 16"/>
              <a:gd name="T51" fmla="*/ 2147483647 h 53"/>
              <a:gd name="T52" fmla="*/ 2147483647 w 16"/>
              <a:gd name="T53" fmla="*/ 2147483647 h 53"/>
              <a:gd name="T54" fmla="*/ 2147483647 w 16"/>
              <a:gd name="T55" fmla="*/ 2147483647 h 53"/>
              <a:gd name="T56" fmla="*/ 2147483647 w 16"/>
              <a:gd name="T57" fmla="*/ 2147483647 h 53"/>
              <a:gd name="T58" fmla="*/ 2147483647 w 16"/>
              <a:gd name="T59" fmla="*/ 2147483647 h 53"/>
              <a:gd name="T60" fmla="*/ 2147483647 w 16"/>
              <a:gd name="T61" fmla="*/ 2147483647 h 53"/>
              <a:gd name="T62" fmla="*/ 2147483647 w 16"/>
              <a:gd name="T63" fmla="*/ 2147483647 h 53"/>
              <a:gd name="T64" fmla="*/ 2147483647 w 16"/>
              <a:gd name="T65" fmla="*/ 2147483647 h 53"/>
              <a:gd name="T66" fmla="*/ 2147483647 w 16"/>
              <a:gd name="T67" fmla="*/ 2147483647 h 53"/>
              <a:gd name="T68" fmla="*/ 2147483647 w 16"/>
              <a:gd name="T69" fmla="*/ 2147483647 h 53"/>
              <a:gd name="T70" fmla="*/ 2147483647 w 16"/>
              <a:gd name="T71" fmla="*/ 2147483647 h 53"/>
              <a:gd name="T72" fmla="*/ 2147483647 w 16"/>
              <a:gd name="T73" fmla="*/ 2147483647 h 53"/>
              <a:gd name="T74" fmla="*/ 2147483647 w 16"/>
              <a:gd name="T75" fmla="*/ 2147483647 h 53"/>
              <a:gd name="T76" fmla="*/ 0 w 16"/>
              <a:gd name="T77" fmla="*/ 2147483647 h 53"/>
              <a:gd name="T78" fmla="*/ 2147483647 w 16"/>
              <a:gd name="T79" fmla="*/ 2147483647 h 53"/>
              <a:gd name="T80" fmla="*/ 2147483647 w 16"/>
              <a:gd name="T81" fmla="*/ 2147483647 h 53"/>
              <a:gd name="T82" fmla="*/ 2147483647 w 16"/>
              <a:gd name="T83" fmla="*/ 2147483647 h 53"/>
              <a:gd name="T84" fmla="*/ 2147483647 w 16"/>
              <a:gd name="T85" fmla="*/ 2147483647 h 53"/>
              <a:gd name="T86" fmla="*/ 2147483647 w 16"/>
              <a:gd name="T87" fmla="*/ 2147483647 h 53"/>
              <a:gd name="T88" fmla="*/ 0 w 16"/>
              <a:gd name="T89" fmla="*/ 0 h 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"/>
              <a:gd name="T136" fmla="*/ 0 h 53"/>
              <a:gd name="T137" fmla="*/ 16 w 16"/>
              <a:gd name="T138" fmla="*/ 53 h 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" h="53">
                <a:moveTo>
                  <a:pt x="5" y="53"/>
                </a:moveTo>
                <a:lnTo>
                  <a:pt x="5" y="52"/>
                </a:lnTo>
                <a:lnTo>
                  <a:pt x="4" y="52"/>
                </a:lnTo>
                <a:lnTo>
                  <a:pt x="4" y="51"/>
                </a:lnTo>
                <a:lnTo>
                  <a:pt x="4" y="49"/>
                </a:lnTo>
                <a:lnTo>
                  <a:pt x="5" y="49"/>
                </a:lnTo>
                <a:lnTo>
                  <a:pt x="6" y="49"/>
                </a:lnTo>
                <a:lnTo>
                  <a:pt x="6" y="48"/>
                </a:lnTo>
                <a:lnTo>
                  <a:pt x="7" y="48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10" y="42"/>
                </a:lnTo>
                <a:lnTo>
                  <a:pt x="9" y="42"/>
                </a:lnTo>
                <a:lnTo>
                  <a:pt x="9" y="41"/>
                </a:lnTo>
                <a:lnTo>
                  <a:pt x="8" y="41"/>
                </a:lnTo>
                <a:lnTo>
                  <a:pt x="9" y="40"/>
                </a:lnTo>
                <a:lnTo>
                  <a:pt x="12" y="40"/>
                </a:lnTo>
                <a:lnTo>
                  <a:pt x="11" y="40"/>
                </a:lnTo>
                <a:lnTo>
                  <a:pt x="11" y="39"/>
                </a:lnTo>
                <a:lnTo>
                  <a:pt x="12" y="39"/>
                </a:lnTo>
                <a:lnTo>
                  <a:pt x="13" y="39"/>
                </a:lnTo>
                <a:lnTo>
                  <a:pt x="13" y="37"/>
                </a:lnTo>
                <a:lnTo>
                  <a:pt x="12" y="37"/>
                </a:lnTo>
                <a:lnTo>
                  <a:pt x="13" y="36"/>
                </a:lnTo>
                <a:lnTo>
                  <a:pt x="13" y="35"/>
                </a:lnTo>
                <a:lnTo>
                  <a:pt x="14" y="34"/>
                </a:lnTo>
                <a:lnTo>
                  <a:pt x="15" y="33"/>
                </a:lnTo>
                <a:lnTo>
                  <a:pt x="15" y="32"/>
                </a:lnTo>
                <a:lnTo>
                  <a:pt x="16" y="31"/>
                </a:lnTo>
                <a:lnTo>
                  <a:pt x="16" y="30"/>
                </a:lnTo>
                <a:lnTo>
                  <a:pt x="16" y="29"/>
                </a:lnTo>
                <a:lnTo>
                  <a:pt x="16" y="28"/>
                </a:lnTo>
                <a:lnTo>
                  <a:pt x="16" y="27"/>
                </a:lnTo>
                <a:lnTo>
                  <a:pt x="16" y="26"/>
                </a:lnTo>
                <a:lnTo>
                  <a:pt x="15" y="26"/>
                </a:lnTo>
                <a:lnTo>
                  <a:pt x="15" y="25"/>
                </a:lnTo>
                <a:lnTo>
                  <a:pt x="15" y="24"/>
                </a:lnTo>
                <a:lnTo>
                  <a:pt x="13" y="25"/>
                </a:lnTo>
                <a:lnTo>
                  <a:pt x="12" y="25"/>
                </a:lnTo>
                <a:lnTo>
                  <a:pt x="12" y="24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0" y="21"/>
                </a:lnTo>
                <a:lnTo>
                  <a:pt x="9" y="21"/>
                </a:lnTo>
                <a:lnTo>
                  <a:pt x="9" y="20"/>
                </a:lnTo>
                <a:lnTo>
                  <a:pt x="8" y="20"/>
                </a:lnTo>
                <a:lnTo>
                  <a:pt x="5" y="20"/>
                </a:lnTo>
                <a:lnTo>
                  <a:pt x="6" y="19"/>
                </a:lnTo>
                <a:lnTo>
                  <a:pt x="7" y="18"/>
                </a:lnTo>
                <a:lnTo>
                  <a:pt x="6" y="16"/>
                </a:lnTo>
                <a:lnTo>
                  <a:pt x="7" y="16"/>
                </a:lnTo>
                <a:lnTo>
                  <a:pt x="8" y="15"/>
                </a:lnTo>
                <a:lnTo>
                  <a:pt x="8" y="13"/>
                </a:lnTo>
                <a:lnTo>
                  <a:pt x="7" y="13"/>
                </a:lnTo>
                <a:lnTo>
                  <a:pt x="7" y="12"/>
                </a:lnTo>
                <a:lnTo>
                  <a:pt x="6" y="12"/>
                </a:lnTo>
                <a:lnTo>
                  <a:pt x="7" y="10"/>
                </a:lnTo>
                <a:lnTo>
                  <a:pt x="5" y="10"/>
                </a:lnTo>
                <a:lnTo>
                  <a:pt x="5" y="9"/>
                </a:lnTo>
                <a:lnTo>
                  <a:pt x="4" y="8"/>
                </a:lnTo>
                <a:lnTo>
                  <a:pt x="2" y="7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6" name="Freeform 269"/>
          <p:cNvSpPr>
            <a:spLocks/>
          </p:cNvSpPr>
          <p:nvPr/>
        </p:nvSpPr>
        <p:spPr bwMode="auto">
          <a:xfrm>
            <a:off x="8075613" y="2946400"/>
            <a:ext cx="3175" cy="4763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2147483647 h 3"/>
              <a:gd name="T6" fmla="*/ 0 w 2"/>
              <a:gd name="T7" fmla="*/ 2147483647 h 3"/>
              <a:gd name="T8" fmla="*/ 0 w 2"/>
              <a:gd name="T9" fmla="*/ 0 h 3"/>
              <a:gd name="T10" fmla="*/ 2147483647 w 2"/>
              <a:gd name="T11" fmla="*/ 0 h 3"/>
              <a:gd name="T12" fmla="*/ 2147483647 w 2"/>
              <a:gd name="T13" fmla="*/ 2147483647 h 3"/>
              <a:gd name="T14" fmla="*/ 2147483647 w 2"/>
              <a:gd name="T15" fmla="*/ 2147483647 h 3"/>
              <a:gd name="T16" fmla="*/ 2147483647 w 2"/>
              <a:gd name="T17" fmla="*/ 0 h 3"/>
              <a:gd name="T18" fmla="*/ 2147483647 w 2"/>
              <a:gd name="T19" fmla="*/ 2147483647 h 3"/>
              <a:gd name="T20" fmla="*/ 2147483647 w 2"/>
              <a:gd name="T21" fmla="*/ 2147483647 h 3"/>
              <a:gd name="T22" fmla="*/ 2147483647 w 2"/>
              <a:gd name="T23" fmla="*/ 2147483647 h 3"/>
              <a:gd name="T24" fmla="*/ 2147483647 w 2"/>
              <a:gd name="T25" fmla="*/ 2147483647 h 3"/>
              <a:gd name="T26" fmla="*/ 2147483647 w 2"/>
              <a:gd name="T27" fmla="*/ 2147483647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"/>
              <a:gd name="T43" fmla="*/ 0 h 3"/>
              <a:gd name="T44" fmla="*/ 2 w 2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" h="3">
                <a:moveTo>
                  <a:pt x="1" y="3"/>
                </a:move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7" name="Freeform 270"/>
          <p:cNvSpPr>
            <a:spLocks/>
          </p:cNvSpPr>
          <p:nvPr/>
        </p:nvSpPr>
        <p:spPr bwMode="auto">
          <a:xfrm>
            <a:off x="7696200" y="3159125"/>
            <a:ext cx="347663" cy="196850"/>
          </a:xfrm>
          <a:custGeom>
            <a:avLst/>
            <a:gdLst>
              <a:gd name="T0" fmla="*/ 2147483647 w 219"/>
              <a:gd name="T1" fmla="*/ 2147483647 h 124"/>
              <a:gd name="T2" fmla="*/ 2147483647 w 219"/>
              <a:gd name="T3" fmla="*/ 2147483647 h 124"/>
              <a:gd name="T4" fmla="*/ 2147483647 w 219"/>
              <a:gd name="T5" fmla="*/ 2147483647 h 124"/>
              <a:gd name="T6" fmla="*/ 2147483647 w 219"/>
              <a:gd name="T7" fmla="*/ 2147483647 h 124"/>
              <a:gd name="T8" fmla="*/ 2147483647 w 219"/>
              <a:gd name="T9" fmla="*/ 2147483647 h 124"/>
              <a:gd name="T10" fmla="*/ 2147483647 w 219"/>
              <a:gd name="T11" fmla="*/ 2147483647 h 124"/>
              <a:gd name="T12" fmla="*/ 2147483647 w 219"/>
              <a:gd name="T13" fmla="*/ 2147483647 h 124"/>
              <a:gd name="T14" fmla="*/ 2147483647 w 219"/>
              <a:gd name="T15" fmla="*/ 2147483647 h 124"/>
              <a:gd name="T16" fmla="*/ 2147483647 w 219"/>
              <a:gd name="T17" fmla="*/ 2147483647 h 124"/>
              <a:gd name="T18" fmla="*/ 2147483647 w 219"/>
              <a:gd name="T19" fmla="*/ 2147483647 h 124"/>
              <a:gd name="T20" fmla="*/ 2147483647 w 219"/>
              <a:gd name="T21" fmla="*/ 2147483647 h 124"/>
              <a:gd name="T22" fmla="*/ 2147483647 w 219"/>
              <a:gd name="T23" fmla="*/ 2147483647 h 124"/>
              <a:gd name="T24" fmla="*/ 2147483647 w 219"/>
              <a:gd name="T25" fmla="*/ 2147483647 h 124"/>
              <a:gd name="T26" fmla="*/ 2147483647 w 219"/>
              <a:gd name="T27" fmla="*/ 2147483647 h 124"/>
              <a:gd name="T28" fmla="*/ 2147483647 w 219"/>
              <a:gd name="T29" fmla="*/ 2147483647 h 124"/>
              <a:gd name="T30" fmla="*/ 2147483647 w 219"/>
              <a:gd name="T31" fmla="*/ 2147483647 h 124"/>
              <a:gd name="T32" fmla="*/ 2147483647 w 219"/>
              <a:gd name="T33" fmla="*/ 2147483647 h 124"/>
              <a:gd name="T34" fmla="*/ 2147483647 w 219"/>
              <a:gd name="T35" fmla="*/ 2147483647 h 124"/>
              <a:gd name="T36" fmla="*/ 2147483647 w 219"/>
              <a:gd name="T37" fmla="*/ 2147483647 h 124"/>
              <a:gd name="T38" fmla="*/ 2147483647 w 219"/>
              <a:gd name="T39" fmla="*/ 2147483647 h 124"/>
              <a:gd name="T40" fmla="*/ 2147483647 w 219"/>
              <a:gd name="T41" fmla="*/ 2147483647 h 124"/>
              <a:gd name="T42" fmla="*/ 2147483647 w 219"/>
              <a:gd name="T43" fmla="*/ 2147483647 h 124"/>
              <a:gd name="T44" fmla="*/ 2147483647 w 219"/>
              <a:gd name="T45" fmla="*/ 2147483647 h 124"/>
              <a:gd name="T46" fmla="*/ 2147483647 w 219"/>
              <a:gd name="T47" fmla="*/ 2147483647 h 124"/>
              <a:gd name="T48" fmla="*/ 2147483647 w 219"/>
              <a:gd name="T49" fmla="*/ 2147483647 h 124"/>
              <a:gd name="T50" fmla="*/ 2147483647 w 219"/>
              <a:gd name="T51" fmla="*/ 2147483647 h 124"/>
              <a:gd name="T52" fmla="*/ 2147483647 w 219"/>
              <a:gd name="T53" fmla="*/ 2147483647 h 124"/>
              <a:gd name="T54" fmla="*/ 2147483647 w 219"/>
              <a:gd name="T55" fmla="*/ 2147483647 h 124"/>
              <a:gd name="T56" fmla="*/ 2147483647 w 219"/>
              <a:gd name="T57" fmla="*/ 2147483647 h 124"/>
              <a:gd name="T58" fmla="*/ 2147483647 w 219"/>
              <a:gd name="T59" fmla="*/ 2147483647 h 124"/>
              <a:gd name="T60" fmla="*/ 2147483647 w 219"/>
              <a:gd name="T61" fmla="*/ 2147483647 h 124"/>
              <a:gd name="T62" fmla="*/ 2147483647 w 219"/>
              <a:gd name="T63" fmla="*/ 2147483647 h 124"/>
              <a:gd name="T64" fmla="*/ 2147483647 w 219"/>
              <a:gd name="T65" fmla="*/ 2147483647 h 124"/>
              <a:gd name="T66" fmla="*/ 2147483647 w 219"/>
              <a:gd name="T67" fmla="*/ 2147483647 h 124"/>
              <a:gd name="T68" fmla="*/ 2147483647 w 219"/>
              <a:gd name="T69" fmla="*/ 2147483647 h 124"/>
              <a:gd name="T70" fmla="*/ 2147483647 w 219"/>
              <a:gd name="T71" fmla="*/ 2147483647 h 124"/>
              <a:gd name="T72" fmla="*/ 2147483647 w 219"/>
              <a:gd name="T73" fmla="*/ 2147483647 h 124"/>
              <a:gd name="T74" fmla="*/ 2147483647 w 219"/>
              <a:gd name="T75" fmla="*/ 2147483647 h 124"/>
              <a:gd name="T76" fmla="*/ 2147483647 w 219"/>
              <a:gd name="T77" fmla="*/ 2147483647 h 124"/>
              <a:gd name="T78" fmla="*/ 2147483647 w 219"/>
              <a:gd name="T79" fmla="*/ 2147483647 h 124"/>
              <a:gd name="T80" fmla="*/ 2147483647 w 219"/>
              <a:gd name="T81" fmla="*/ 2147483647 h 124"/>
              <a:gd name="T82" fmla="*/ 2147483647 w 219"/>
              <a:gd name="T83" fmla="*/ 2147483647 h 124"/>
              <a:gd name="T84" fmla="*/ 2147483647 w 219"/>
              <a:gd name="T85" fmla="*/ 2147483647 h 124"/>
              <a:gd name="T86" fmla="*/ 2147483647 w 219"/>
              <a:gd name="T87" fmla="*/ 2147483647 h 124"/>
              <a:gd name="T88" fmla="*/ 2147483647 w 219"/>
              <a:gd name="T89" fmla="*/ 2147483647 h 124"/>
              <a:gd name="T90" fmla="*/ 2147483647 w 219"/>
              <a:gd name="T91" fmla="*/ 2147483647 h 124"/>
              <a:gd name="T92" fmla="*/ 2147483647 w 219"/>
              <a:gd name="T93" fmla="*/ 2147483647 h 124"/>
              <a:gd name="T94" fmla="*/ 2147483647 w 219"/>
              <a:gd name="T95" fmla="*/ 2147483647 h 124"/>
              <a:gd name="T96" fmla="*/ 2147483647 w 219"/>
              <a:gd name="T97" fmla="*/ 2147483647 h 124"/>
              <a:gd name="T98" fmla="*/ 2147483647 w 219"/>
              <a:gd name="T99" fmla="*/ 2147483647 h 124"/>
              <a:gd name="T100" fmla="*/ 2147483647 w 219"/>
              <a:gd name="T101" fmla="*/ 2147483647 h 124"/>
              <a:gd name="T102" fmla="*/ 2147483647 w 219"/>
              <a:gd name="T103" fmla="*/ 2147483647 h 124"/>
              <a:gd name="T104" fmla="*/ 2147483647 w 219"/>
              <a:gd name="T105" fmla="*/ 2147483647 h 124"/>
              <a:gd name="T106" fmla="*/ 2147483647 w 219"/>
              <a:gd name="T107" fmla="*/ 2147483647 h 124"/>
              <a:gd name="T108" fmla="*/ 2147483647 w 219"/>
              <a:gd name="T109" fmla="*/ 2147483647 h 124"/>
              <a:gd name="T110" fmla="*/ 2147483647 w 219"/>
              <a:gd name="T111" fmla="*/ 2147483647 h 124"/>
              <a:gd name="T112" fmla="*/ 2147483647 w 219"/>
              <a:gd name="T113" fmla="*/ 2147483647 h 124"/>
              <a:gd name="T114" fmla="*/ 2147483647 w 219"/>
              <a:gd name="T115" fmla="*/ 2147483647 h 124"/>
              <a:gd name="T116" fmla="*/ 2147483647 w 219"/>
              <a:gd name="T117" fmla="*/ 2147483647 h 124"/>
              <a:gd name="T118" fmla="*/ 2147483647 w 219"/>
              <a:gd name="T119" fmla="*/ 2147483647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9"/>
              <a:gd name="T181" fmla="*/ 0 h 124"/>
              <a:gd name="T182" fmla="*/ 219 w 219"/>
              <a:gd name="T183" fmla="*/ 124 h 1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9" h="124">
                <a:moveTo>
                  <a:pt x="0" y="38"/>
                </a:moveTo>
                <a:lnTo>
                  <a:pt x="2" y="36"/>
                </a:lnTo>
                <a:lnTo>
                  <a:pt x="4" y="36"/>
                </a:lnTo>
                <a:lnTo>
                  <a:pt x="4" y="35"/>
                </a:lnTo>
                <a:lnTo>
                  <a:pt x="5" y="33"/>
                </a:lnTo>
                <a:lnTo>
                  <a:pt x="5" y="32"/>
                </a:lnTo>
                <a:lnTo>
                  <a:pt x="7" y="30"/>
                </a:lnTo>
                <a:lnTo>
                  <a:pt x="8" y="29"/>
                </a:lnTo>
                <a:lnTo>
                  <a:pt x="9" y="27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7" y="26"/>
                </a:lnTo>
                <a:lnTo>
                  <a:pt x="18" y="25"/>
                </a:lnTo>
                <a:lnTo>
                  <a:pt x="19" y="23"/>
                </a:lnTo>
                <a:lnTo>
                  <a:pt x="20" y="22"/>
                </a:lnTo>
                <a:lnTo>
                  <a:pt x="20" y="21"/>
                </a:lnTo>
                <a:lnTo>
                  <a:pt x="21" y="21"/>
                </a:lnTo>
                <a:lnTo>
                  <a:pt x="21" y="20"/>
                </a:lnTo>
                <a:lnTo>
                  <a:pt x="23" y="18"/>
                </a:lnTo>
                <a:lnTo>
                  <a:pt x="23" y="17"/>
                </a:lnTo>
                <a:lnTo>
                  <a:pt x="25" y="16"/>
                </a:lnTo>
                <a:lnTo>
                  <a:pt x="25" y="17"/>
                </a:lnTo>
                <a:lnTo>
                  <a:pt x="25" y="16"/>
                </a:lnTo>
                <a:lnTo>
                  <a:pt x="25" y="15"/>
                </a:lnTo>
                <a:lnTo>
                  <a:pt x="26" y="15"/>
                </a:lnTo>
                <a:lnTo>
                  <a:pt x="27" y="14"/>
                </a:lnTo>
                <a:lnTo>
                  <a:pt x="28" y="13"/>
                </a:lnTo>
                <a:lnTo>
                  <a:pt x="29" y="9"/>
                </a:lnTo>
                <a:lnTo>
                  <a:pt x="28" y="9"/>
                </a:lnTo>
                <a:lnTo>
                  <a:pt x="29" y="8"/>
                </a:lnTo>
                <a:lnTo>
                  <a:pt x="29" y="6"/>
                </a:lnTo>
                <a:lnTo>
                  <a:pt x="30" y="6"/>
                </a:lnTo>
                <a:lnTo>
                  <a:pt x="32" y="4"/>
                </a:lnTo>
                <a:lnTo>
                  <a:pt x="33" y="4"/>
                </a:lnTo>
                <a:lnTo>
                  <a:pt x="33" y="3"/>
                </a:lnTo>
                <a:lnTo>
                  <a:pt x="34" y="4"/>
                </a:lnTo>
                <a:lnTo>
                  <a:pt x="35" y="6"/>
                </a:lnTo>
                <a:lnTo>
                  <a:pt x="36" y="6"/>
                </a:lnTo>
                <a:lnTo>
                  <a:pt x="36" y="7"/>
                </a:lnTo>
                <a:lnTo>
                  <a:pt x="36" y="8"/>
                </a:lnTo>
                <a:lnTo>
                  <a:pt x="37" y="9"/>
                </a:lnTo>
                <a:lnTo>
                  <a:pt x="38" y="10"/>
                </a:lnTo>
                <a:lnTo>
                  <a:pt x="39" y="11"/>
                </a:lnTo>
                <a:lnTo>
                  <a:pt x="39" y="12"/>
                </a:lnTo>
                <a:lnTo>
                  <a:pt x="39" y="13"/>
                </a:lnTo>
                <a:lnTo>
                  <a:pt x="38" y="13"/>
                </a:lnTo>
                <a:lnTo>
                  <a:pt x="39" y="13"/>
                </a:lnTo>
                <a:lnTo>
                  <a:pt x="39" y="14"/>
                </a:lnTo>
                <a:lnTo>
                  <a:pt x="41" y="13"/>
                </a:lnTo>
                <a:lnTo>
                  <a:pt x="40" y="14"/>
                </a:lnTo>
                <a:lnTo>
                  <a:pt x="41" y="14"/>
                </a:lnTo>
                <a:lnTo>
                  <a:pt x="42" y="16"/>
                </a:lnTo>
                <a:lnTo>
                  <a:pt x="44" y="15"/>
                </a:lnTo>
                <a:lnTo>
                  <a:pt x="44" y="14"/>
                </a:lnTo>
                <a:lnTo>
                  <a:pt x="45" y="14"/>
                </a:lnTo>
                <a:lnTo>
                  <a:pt x="44" y="14"/>
                </a:lnTo>
                <a:lnTo>
                  <a:pt x="44" y="13"/>
                </a:lnTo>
                <a:lnTo>
                  <a:pt x="45" y="12"/>
                </a:lnTo>
                <a:lnTo>
                  <a:pt x="46" y="12"/>
                </a:lnTo>
                <a:lnTo>
                  <a:pt x="48" y="12"/>
                </a:lnTo>
                <a:lnTo>
                  <a:pt x="49" y="11"/>
                </a:lnTo>
                <a:lnTo>
                  <a:pt x="50" y="11"/>
                </a:lnTo>
                <a:lnTo>
                  <a:pt x="51" y="11"/>
                </a:lnTo>
                <a:lnTo>
                  <a:pt x="51" y="12"/>
                </a:lnTo>
                <a:lnTo>
                  <a:pt x="53" y="11"/>
                </a:lnTo>
                <a:lnTo>
                  <a:pt x="53" y="12"/>
                </a:lnTo>
                <a:lnTo>
                  <a:pt x="53" y="13"/>
                </a:lnTo>
                <a:lnTo>
                  <a:pt x="53" y="14"/>
                </a:lnTo>
                <a:lnTo>
                  <a:pt x="54" y="16"/>
                </a:lnTo>
                <a:lnTo>
                  <a:pt x="56" y="16"/>
                </a:lnTo>
                <a:lnTo>
                  <a:pt x="57" y="16"/>
                </a:lnTo>
                <a:lnTo>
                  <a:pt x="58" y="17"/>
                </a:lnTo>
                <a:lnTo>
                  <a:pt x="59" y="18"/>
                </a:lnTo>
                <a:lnTo>
                  <a:pt x="64" y="20"/>
                </a:lnTo>
                <a:lnTo>
                  <a:pt x="65" y="21"/>
                </a:lnTo>
                <a:lnTo>
                  <a:pt x="65" y="22"/>
                </a:lnTo>
                <a:lnTo>
                  <a:pt x="67" y="23"/>
                </a:lnTo>
                <a:lnTo>
                  <a:pt x="68" y="25"/>
                </a:lnTo>
                <a:lnTo>
                  <a:pt x="69" y="26"/>
                </a:lnTo>
                <a:lnTo>
                  <a:pt x="70" y="27"/>
                </a:lnTo>
                <a:lnTo>
                  <a:pt x="71" y="28"/>
                </a:lnTo>
                <a:lnTo>
                  <a:pt x="70" y="28"/>
                </a:lnTo>
                <a:lnTo>
                  <a:pt x="71" y="29"/>
                </a:lnTo>
                <a:lnTo>
                  <a:pt x="71" y="30"/>
                </a:lnTo>
                <a:lnTo>
                  <a:pt x="71" y="31"/>
                </a:lnTo>
                <a:lnTo>
                  <a:pt x="71" y="32"/>
                </a:lnTo>
                <a:lnTo>
                  <a:pt x="73" y="30"/>
                </a:lnTo>
                <a:lnTo>
                  <a:pt x="74" y="29"/>
                </a:lnTo>
                <a:lnTo>
                  <a:pt x="77" y="32"/>
                </a:lnTo>
                <a:lnTo>
                  <a:pt x="76" y="32"/>
                </a:lnTo>
                <a:lnTo>
                  <a:pt x="76" y="33"/>
                </a:lnTo>
                <a:lnTo>
                  <a:pt x="76" y="34"/>
                </a:lnTo>
                <a:lnTo>
                  <a:pt x="77" y="33"/>
                </a:lnTo>
                <a:lnTo>
                  <a:pt x="79" y="33"/>
                </a:lnTo>
                <a:lnTo>
                  <a:pt x="80" y="32"/>
                </a:lnTo>
                <a:lnTo>
                  <a:pt x="82" y="32"/>
                </a:lnTo>
                <a:lnTo>
                  <a:pt x="84" y="35"/>
                </a:lnTo>
                <a:lnTo>
                  <a:pt x="83" y="36"/>
                </a:lnTo>
                <a:lnTo>
                  <a:pt x="84" y="37"/>
                </a:lnTo>
                <a:lnTo>
                  <a:pt x="84" y="36"/>
                </a:lnTo>
                <a:lnTo>
                  <a:pt x="85" y="37"/>
                </a:lnTo>
                <a:lnTo>
                  <a:pt x="86" y="37"/>
                </a:lnTo>
                <a:lnTo>
                  <a:pt x="88" y="40"/>
                </a:lnTo>
                <a:lnTo>
                  <a:pt x="89" y="40"/>
                </a:lnTo>
                <a:lnTo>
                  <a:pt x="91" y="42"/>
                </a:lnTo>
                <a:lnTo>
                  <a:pt x="92" y="42"/>
                </a:lnTo>
                <a:lnTo>
                  <a:pt x="93" y="41"/>
                </a:lnTo>
                <a:lnTo>
                  <a:pt x="92" y="40"/>
                </a:lnTo>
                <a:lnTo>
                  <a:pt x="94" y="39"/>
                </a:lnTo>
                <a:lnTo>
                  <a:pt x="93" y="38"/>
                </a:lnTo>
                <a:lnTo>
                  <a:pt x="94" y="36"/>
                </a:lnTo>
                <a:lnTo>
                  <a:pt x="95" y="35"/>
                </a:lnTo>
                <a:lnTo>
                  <a:pt x="96" y="35"/>
                </a:lnTo>
                <a:lnTo>
                  <a:pt x="97" y="34"/>
                </a:lnTo>
                <a:lnTo>
                  <a:pt x="97" y="33"/>
                </a:lnTo>
                <a:lnTo>
                  <a:pt x="98" y="34"/>
                </a:lnTo>
                <a:lnTo>
                  <a:pt x="99" y="34"/>
                </a:lnTo>
                <a:lnTo>
                  <a:pt x="99" y="35"/>
                </a:lnTo>
                <a:lnTo>
                  <a:pt x="103" y="36"/>
                </a:lnTo>
                <a:lnTo>
                  <a:pt x="105" y="34"/>
                </a:lnTo>
                <a:lnTo>
                  <a:pt x="109" y="34"/>
                </a:lnTo>
                <a:lnTo>
                  <a:pt x="110" y="35"/>
                </a:lnTo>
                <a:lnTo>
                  <a:pt x="111" y="35"/>
                </a:lnTo>
                <a:lnTo>
                  <a:pt x="112" y="36"/>
                </a:lnTo>
                <a:lnTo>
                  <a:pt x="113" y="37"/>
                </a:lnTo>
                <a:lnTo>
                  <a:pt x="114" y="38"/>
                </a:lnTo>
                <a:lnTo>
                  <a:pt x="114" y="39"/>
                </a:lnTo>
                <a:lnTo>
                  <a:pt x="114" y="38"/>
                </a:lnTo>
                <a:lnTo>
                  <a:pt x="115" y="38"/>
                </a:lnTo>
                <a:lnTo>
                  <a:pt x="115" y="39"/>
                </a:lnTo>
                <a:lnTo>
                  <a:pt x="116" y="39"/>
                </a:lnTo>
                <a:lnTo>
                  <a:pt x="117" y="39"/>
                </a:lnTo>
                <a:lnTo>
                  <a:pt x="118" y="39"/>
                </a:lnTo>
                <a:lnTo>
                  <a:pt x="119" y="39"/>
                </a:lnTo>
                <a:lnTo>
                  <a:pt x="119" y="38"/>
                </a:lnTo>
                <a:lnTo>
                  <a:pt x="118" y="37"/>
                </a:lnTo>
                <a:lnTo>
                  <a:pt x="118" y="36"/>
                </a:lnTo>
                <a:lnTo>
                  <a:pt x="123" y="34"/>
                </a:lnTo>
                <a:lnTo>
                  <a:pt x="123" y="33"/>
                </a:lnTo>
                <a:lnTo>
                  <a:pt x="124" y="33"/>
                </a:lnTo>
                <a:lnTo>
                  <a:pt x="124" y="32"/>
                </a:lnTo>
                <a:lnTo>
                  <a:pt x="125" y="32"/>
                </a:lnTo>
                <a:lnTo>
                  <a:pt x="126" y="32"/>
                </a:lnTo>
                <a:lnTo>
                  <a:pt x="126" y="31"/>
                </a:lnTo>
                <a:lnTo>
                  <a:pt x="126" y="30"/>
                </a:lnTo>
                <a:lnTo>
                  <a:pt x="128" y="30"/>
                </a:lnTo>
                <a:lnTo>
                  <a:pt x="128" y="29"/>
                </a:lnTo>
                <a:lnTo>
                  <a:pt x="129" y="29"/>
                </a:lnTo>
                <a:lnTo>
                  <a:pt x="129" y="30"/>
                </a:lnTo>
                <a:lnTo>
                  <a:pt x="129" y="31"/>
                </a:lnTo>
                <a:lnTo>
                  <a:pt x="130" y="30"/>
                </a:lnTo>
                <a:lnTo>
                  <a:pt x="132" y="30"/>
                </a:lnTo>
                <a:lnTo>
                  <a:pt x="133" y="30"/>
                </a:lnTo>
                <a:lnTo>
                  <a:pt x="134" y="30"/>
                </a:lnTo>
                <a:lnTo>
                  <a:pt x="134" y="29"/>
                </a:lnTo>
                <a:lnTo>
                  <a:pt x="135" y="29"/>
                </a:lnTo>
                <a:lnTo>
                  <a:pt x="136" y="28"/>
                </a:lnTo>
                <a:lnTo>
                  <a:pt x="137" y="27"/>
                </a:lnTo>
                <a:lnTo>
                  <a:pt x="137" y="26"/>
                </a:lnTo>
                <a:lnTo>
                  <a:pt x="137" y="27"/>
                </a:lnTo>
                <a:lnTo>
                  <a:pt x="138" y="26"/>
                </a:lnTo>
                <a:lnTo>
                  <a:pt x="140" y="26"/>
                </a:lnTo>
                <a:lnTo>
                  <a:pt x="140" y="27"/>
                </a:lnTo>
                <a:lnTo>
                  <a:pt x="141" y="27"/>
                </a:lnTo>
                <a:lnTo>
                  <a:pt x="141" y="26"/>
                </a:lnTo>
                <a:lnTo>
                  <a:pt x="141" y="27"/>
                </a:lnTo>
                <a:lnTo>
                  <a:pt x="143" y="26"/>
                </a:lnTo>
                <a:lnTo>
                  <a:pt x="142" y="26"/>
                </a:lnTo>
                <a:lnTo>
                  <a:pt x="142" y="25"/>
                </a:lnTo>
                <a:lnTo>
                  <a:pt x="141" y="24"/>
                </a:lnTo>
                <a:lnTo>
                  <a:pt x="140" y="24"/>
                </a:lnTo>
                <a:lnTo>
                  <a:pt x="140" y="23"/>
                </a:lnTo>
                <a:lnTo>
                  <a:pt x="140" y="22"/>
                </a:lnTo>
                <a:lnTo>
                  <a:pt x="141" y="21"/>
                </a:lnTo>
                <a:lnTo>
                  <a:pt x="142" y="22"/>
                </a:lnTo>
                <a:lnTo>
                  <a:pt x="143" y="20"/>
                </a:lnTo>
                <a:lnTo>
                  <a:pt x="143" y="19"/>
                </a:lnTo>
                <a:lnTo>
                  <a:pt x="144" y="19"/>
                </a:lnTo>
                <a:lnTo>
                  <a:pt x="145" y="17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7"/>
                </a:lnTo>
                <a:lnTo>
                  <a:pt x="149" y="16"/>
                </a:lnTo>
                <a:lnTo>
                  <a:pt x="150" y="16"/>
                </a:lnTo>
                <a:lnTo>
                  <a:pt x="151" y="15"/>
                </a:lnTo>
                <a:lnTo>
                  <a:pt x="152" y="14"/>
                </a:lnTo>
                <a:lnTo>
                  <a:pt x="151" y="13"/>
                </a:lnTo>
                <a:lnTo>
                  <a:pt x="150" y="13"/>
                </a:lnTo>
                <a:lnTo>
                  <a:pt x="149" y="12"/>
                </a:lnTo>
                <a:lnTo>
                  <a:pt x="150" y="11"/>
                </a:lnTo>
                <a:lnTo>
                  <a:pt x="153" y="10"/>
                </a:lnTo>
                <a:lnTo>
                  <a:pt x="155" y="8"/>
                </a:lnTo>
                <a:lnTo>
                  <a:pt x="157" y="7"/>
                </a:lnTo>
                <a:lnTo>
                  <a:pt x="158" y="7"/>
                </a:lnTo>
                <a:lnTo>
                  <a:pt x="160" y="7"/>
                </a:lnTo>
                <a:lnTo>
                  <a:pt x="160" y="6"/>
                </a:lnTo>
                <a:lnTo>
                  <a:pt x="161" y="6"/>
                </a:lnTo>
                <a:lnTo>
                  <a:pt x="162" y="6"/>
                </a:lnTo>
                <a:lnTo>
                  <a:pt x="163" y="6"/>
                </a:lnTo>
                <a:lnTo>
                  <a:pt x="164" y="6"/>
                </a:lnTo>
                <a:lnTo>
                  <a:pt x="165" y="4"/>
                </a:lnTo>
                <a:lnTo>
                  <a:pt x="165" y="3"/>
                </a:lnTo>
                <a:lnTo>
                  <a:pt x="166" y="4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69" y="4"/>
                </a:lnTo>
                <a:lnTo>
                  <a:pt x="170" y="5"/>
                </a:lnTo>
                <a:lnTo>
                  <a:pt x="170" y="4"/>
                </a:lnTo>
                <a:lnTo>
                  <a:pt x="172" y="4"/>
                </a:lnTo>
                <a:lnTo>
                  <a:pt x="172" y="3"/>
                </a:lnTo>
                <a:lnTo>
                  <a:pt x="173" y="3"/>
                </a:lnTo>
                <a:lnTo>
                  <a:pt x="174" y="3"/>
                </a:lnTo>
                <a:lnTo>
                  <a:pt x="175" y="3"/>
                </a:lnTo>
                <a:lnTo>
                  <a:pt x="175" y="4"/>
                </a:lnTo>
                <a:lnTo>
                  <a:pt x="175" y="5"/>
                </a:lnTo>
                <a:lnTo>
                  <a:pt x="175" y="6"/>
                </a:lnTo>
                <a:lnTo>
                  <a:pt x="175" y="7"/>
                </a:lnTo>
                <a:lnTo>
                  <a:pt x="176" y="7"/>
                </a:lnTo>
                <a:lnTo>
                  <a:pt x="177" y="8"/>
                </a:lnTo>
                <a:lnTo>
                  <a:pt x="178" y="7"/>
                </a:lnTo>
                <a:lnTo>
                  <a:pt x="179" y="7"/>
                </a:lnTo>
                <a:lnTo>
                  <a:pt x="181" y="7"/>
                </a:lnTo>
                <a:lnTo>
                  <a:pt x="181" y="6"/>
                </a:lnTo>
                <a:lnTo>
                  <a:pt x="182" y="6"/>
                </a:lnTo>
                <a:lnTo>
                  <a:pt x="183" y="5"/>
                </a:lnTo>
                <a:lnTo>
                  <a:pt x="184" y="5"/>
                </a:lnTo>
                <a:lnTo>
                  <a:pt x="185" y="5"/>
                </a:lnTo>
                <a:lnTo>
                  <a:pt x="186" y="4"/>
                </a:lnTo>
                <a:lnTo>
                  <a:pt x="187" y="3"/>
                </a:lnTo>
                <a:lnTo>
                  <a:pt x="188" y="3"/>
                </a:lnTo>
                <a:lnTo>
                  <a:pt x="189" y="3"/>
                </a:lnTo>
                <a:lnTo>
                  <a:pt x="190" y="2"/>
                </a:lnTo>
                <a:lnTo>
                  <a:pt x="191" y="1"/>
                </a:lnTo>
                <a:lnTo>
                  <a:pt x="192" y="1"/>
                </a:lnTo>
                <a:lnTo>
                  <a:pt x="192" y="0"/>
                </a:lnTo>
                <a:lnTo>
                  <a:pt x="192" y="1"/>
                </a:lnTo>
                <a:lnTo>
                  <a:pt x="193" y="0"/>
                </a:lnTo>
                <a:lnTo>
                  <a:pt x="194" y="0"/>
                </a:lnTo>
                <a:lnTo>
                  <a:pt x="194" y="1"/>
                </a:lnTo>
                <a:lnTo>
                  <a:pt x="195" y="1"/>
                </a:lnTo>
                <a:lnTo>
                  <a:pt x="196" y="1"/>
                </a:lnTo>
                <a:lnTo>
                  <a:pt x="196" y="0"/>
                </a:lnTo>
                <a:lnTo>
                  <a:pt x="197" y="0"/>
                </a:lnTo>
                <a:lnTo>
                  <a:pt x="197" y="1"/>
                </a:lnTo>
                <a:lnTo>
                  <a:pt x="197" y="2"/>
                </a:lnTo>
                <a:lnTo>
                  <a:pt x="198" y="2"/>
                </a:lnTo>
                <a:lnTo>
                  <a:pt x="198" y="3"/>
                </a:lnTo>
                <a:lnTo>
                  <a:pt x="199" y="3"/>
                </a:lnTo>
                <a:lnTo>
                  <a:pt x="199" y="2"/>
                </a:lnTo>
                <a:lnTo>
                  <a:pt x="201" y="2"/>
                </a:lnTo>
                <a:lnTo>
                  <a:pt x="201" y="3"/>
                </a:lnTo>
                <a:lnTo>
                  <a:pt x="205" y="3"/>
                </a:lnTo>
                <a:lnTo>
                  <a:pt x="209" y="5"/>
                </a:lnTo>
                <a:lnTo>
                  <a:pt x="210" y="5"/>
                </a:lnTo>
                <a:lnTo>
                  <a:pt x="212" y="6"/>
                </a:lnTo>
                <a:lnTo>
                  <a:pt x="213" y="6"/>
                </a:lnTo>
                <a:lnTo>
                  <a:pt x="215" y="6"/>
                </a:lnTo>
                <a:lnTo>
                  <a:pt x="218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10"/>
                </a:lnTo>
                <a:lnTo>
                  <a:pt x="218" y="11"/>
                </a:lnTo>
                <a:lnTo>
                  <a:pt x="217" y="13"/>
                </a:lnTo>
                <a:lnTo>
                  <a:pt x="215" y="14"/>
                </a:lnTo>
                <a:lnTo>
                  <a:pt x="214" y="16"/>
                </a:lnTo>
                <a:lnTo>
                  <a:pt x="213" y="17"/>
                </a:lnTo>
                <a:lnTo>
                  <a:pt x="213" y="19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1" y="23"/>
                </a:lnTo>
                <a:lnTo>
                  <a:pt x="210" y="23"/>
                </a:lnTo>
                <a:lnTo>
                  <a:pt x="209" y="25"/>
                </a:lnTo>
                <a:lnTo>
                  <a:pt x="209" y="26"/>
                </a:lnTo>
                <a:lnTo>
                  <a:pt x="209" y="27"/>
                </a:lnTo>
                <a:lnTo>
                  <a:pt x="208" y="28"/>
                </a:lnTo>
                <a:lnTo>
                  <a:pt x="207" y="29"/>
                </a:lnTo>
                <a:lnTo>
                  <a:pt x="207" y="30"/>
                </a:lnTo>
                <a:lnTo>
                  <a:pt x="206" y="31"/>
                </a:lnTo>
                <a:lnTo>
                  <a:pt x="206" y="32"/>
                </a:lnTo>
                <a:lnTo>
                  <a:pt x="205" y="32"/>
                </a:lnTo>
                <a:lnTo>
                  <a:pt x="204" y="34"/>
                </a:lnTo>
                <a:lnTo>
                  <a:pt x="203" y="35"/>
                </a:lnTo>
                <a:lnTo>
                  <a:pt x="202" y="36"/>
                </a:lnTo>
                <a:lnTo>
                  <a:pt x="201" y="37"/>
                </a:lnTo>
                <a:lnTo>
                  <a:pt x="200" y="37"/>
                </a:lnTo>
                <a:lnTo>
                  <a:pt x="201" y="37"/>
                </a:lnTo>
                <a:lnTo>
                  <a:pt x="201" y="38"/>
                </a:lnTo>
                <a:lnTo>
                  <a:pt x="199" y="38"/>
                </a:lnTo>
                <a:lnTo>
                  <a:pt x="198" y="39"/>
                </a:lnTo>
                <a:lnTo>
                  <a:pt x="197" y="39"/>
                </a:lnTo>
                <a:lnTo>
                  <a:pt x="195" y="41"/>
                </a:lnTo>
                <a:lnTo>
                  <a:pt x="195" y="42"/>
                </a:lnTo>
                <a:lnTo>
                  <a:pt x="195" y="45"/>
                </a:lnTo>
                <a:lnTo>
                  <a:pt x="194" y="45"/>
                </a:lnTo>
                <a:lnTo>
                  <a:pt x="193" y="46"/>
                </a:lnTo>
                <a:lnTo>
                  <a:pt x="192" y="46"/>
                </a:lnTo>
                <a:lnTo>
                  <a:pt x="192" y="48"/>
                </a:lnTo>
                <a:lnTo>
                  <a:pt x="191" y="49"/>
                </a:lnTo>
                <a:lnTo>
                  <a:pt x="190" y="49"/>
                </a:lnTo>
                <a:lnTo>
                  <a:pt x="188" y="52"/>
                </a:lnTo>
                <a:lnTo>
                  <a:pt x="188" y="53"/>
                </a:lnTo>
                <a:lnTo>
                  <a:pt x="187" y="53"/>
                </a:lnTo>
                <a:lnTo>
                  <a:pt x="186" y="53"/>
                </a:lnTo>
                <a:lnTo>
                  <a:pt x="186" y="54"/>
                </a:lnTo>
                <a:lnTo>
                  <a:pt x="185" y="55"/>
                </a:lnTo>
                <a:lnTo>
                  <a:pt x="184" y="55"/>
                </a:lnTo>
                <a:lnTo>
                  <a:pt x="183" y="55"/>
                </a:lnTo>
                <a:lnTo>
                  <a:pt x="183" y="57"/>
                </a:lnTo>
                <a:lnTo>
                  <a:pt x="182" y="58"/>
                </a:lnTo>
                <a:lnTo>
                  <a:pt x="181" y="59"/>
                </a:lnTo>
                <a:lnTo>
                  <a:pt x="181" y="61"/>
                </a:lnTo>
                <a:lnTo>
                  <a:pt x="181" y="62"/>
                </a:lnTo>
                <a:lnTo>
                  <a:pt x="180" y="62"/>
                </a:lnTo>
                <a:lnTo>
                  <a:pt x="178" y="64"/>
                </a:lnTo>
                <a:lnTo>
                  <a:pt x="178" y="63"/>
                </a:lnTo>
                <a:lnTo>
                  <a:pt x="176" y="64"/>
                </a:lnTo>
                <a:lnTo>
                  <a:pt x="174" y="66"/>
                </a:lnTo>
                <a:lnTo>
                  <a:pt x="172" y="68"/>
                </a:lnTo>
                <a:lnTo>
                  <a:pt x="169" y="71"/>
                </a:lnTo>
                <a:lnTo>
                  <a:pt x="168" y="74"/>
                </a:lnTo>
                <a:lnTo>
                  <a:pt x="166" y="75"/>
                </a:lnTo>
                <a:lnTo>
                  <a:pt x="166" y="78"/>
                </a:lnTo>
                <a:lnTo>
                  <a:pt x="163" y="80"/>
                </a:lnTo>
                <a:lnTo>
                  <a:pt x="161" y="83"/>
                </a:lnTo>
                <a:lnTo>
                  <a:pt x="160" y="84"/>
                </a:lnTo>
                <a:lnTo>
                  <a:pt x="158" y="87"/>
                </a:lnTo>
                <a:lnTo>
                  <a:pt x="157" y="91"/>
                </a:lnTo>
                <a:lnTo>
                  <a:pt x="156" y="92"/>
                </a:lnTo>
                <a:lnTo>
                  <a:pt x="155" y="93"/>
                </a:lnTo>
                <a:lnTo>
                  <a:pt x="155" y="94"/>
                </a:lnTo>
                <a:lnTo>
                  <a:pt x="154" y="94"/>
                </a:lnTo>
                <a:lnTo>
                  <a:pt x="153" y="94"/>
                </a:lnTo>
                <a:lnTo>
                  <a:pt x="151" y="97"/>
                </a:lnTo>
                <a:lnTo>
                  <a:pt x="150" y="97"/>
                </a:lnTo>
                <a:lnTo>
                  <a:pt x="149" y="98"/>
                </a:lnTo>
                <a:lnTo>
                  <a:pt x="149" y="99"/>
                </a:lnTo>
                <a:lnTo>
                  <a:pt x="149" y="98"/>
                </a:lnTo>
                <a:lnTo>
                  <a:pt x="148" y="99"/>
                </a:lnTo>
                <a:lnTo>
                  <a:pt x="147" y="100"/>
                </a:lnTo>
                <a:lnTo>
                  <a:pt x="146" y="101"/>
                </a:lnTo>
                <a:lnTo>
                  <a:pt x="143" y="103"/>
                </a:lnTo>
                <a:lnTo>
                  <a:pt x="142" y="105"/>
                </a:lnTo>
                <a:lnTo>
                  <a:pt x="140" y="107"/>
                </a:lnTo>
                <a:lnTo>
                  <a:pt x="138" y="109"/>
                </a:lnTo>
                <a:lnTo>
                  <a:pt x="137" y="110"/>
                </a:lnTo>
                <a:lnTo>
                  <a:pt x="137" y="111"/>
                </a:lnTo>
                <a:lnTo>
                  <a:pt x="137" y="112"/>
                </a:lnTo>
                <a:lnTo>
                  <a:pt x="137" y="113"/>
                </a:lnTo>
                <a:lnTo>
                  <a:pt x="138" y="113"/>
                </a:lnTo>
                <a:lnTo>
                  <a:pt x="137" y="113"/>
                </a:lnTo>
                <a:lnTo>
                  <a:pt x="135" y="116"/>
                </a:lnTo>
                <a:lnTo>
                  <a:pt x="132" y="123"/>
                </a:lnTo>
                <a:lnTo>
                  <a:pt x="131" y="124"/>
                </a:lnTo>
                <a:lnTo>
                  <a:pt x="131" y="123"/>
                </a:lnTo>
                <a:lnTo>
                  <a:pt x="130" y="123"/>
                </a:lnTo>
                <a:lnTo>
                  <a:pt x="129" y="120"/>
                </a:lnTo>
                <a:lnTo>
                  <a:pt x="129" y="118"/>
                </a:lnTo>
                <a:lnTo>
                  <a:pt x="128" y="118"/>
                </a:lnTo>
                <a:lnTo>
                  <a:pt x="126" y="117"/>
                </a:lnTo>
                <a:lnTo>
                  <a:pt x="126" y="116"/>
                </a:lnTo>
                <a:lnTo>
                  <a:pt x="125" y="118"/>
                </a:lnTo>
                <a:lnTo>
                  <a:pt x="124" y="118"/>
                </a:lnTo>
                <a:lnTo>
                  <a:pt x="123" y="119"/>
                </a:lnTo>
                <a:lnTo>
                  <a:pt x="122" y="119"/>
                </a:lnTo>
                <a:lnTo>
                  <a:pt x="122" y="118"/>
                </a:lnTo>
                <a:lnTo>
                  <a:pt x="123" y="118"/>
                </a:lnTo>
                <a:lnTo>
                  <a:pt x="120" y="118"/>
                </a:lnTo>
                <a:lnTo>
                  <a:pt x="120" y="119"/>
                </a:lnTo>
                <a:lnTo>
                  <a:pt x="119" y="118"/>
                </a:lnTo>
                <a:lnTo>
                  <a:pt x="119" y="117"/>
                </a:lnTo>
                <a:lnTo>
                  <a:pt x="119" y="116"/>
                </a:lnTo>
                <a:lnTo>
                  <a:pt x="118" y="114"/>
                </a:lnTo>
                <a:lnTo>
                  <a:pt x="119" y="111"/>
                </a:lnTo>
                <a:lnTo>
                  <a:pt x="118" y="110"/>
                </a:lnTo>
                <a:lnTo>
                  <a:pt x="117" y="109"/>
                </a:lnTo>
                <a:lnTo>
                  <a:pt x="117" y="108"/>
                </a:lnTo>
                <a:lnTo>
                  <a:pt x="115" y="107"/>
                </a:lnTo>
                <a:lnTo>
                  <a:pt x="114" y="106"/>
                </a:lnTo>
                <a:lnTo>
                  <a:pt x="113" y="106"/>
                </a:lnTo>
                <a:lnTo>
                  <a:pt x="112" y="107"/>
                </a:lnTo>
                <a:lnTo>
                  <a:pt x="111" y="107"/>
                </a:lnTo>
                <a:lnTo>
                  <a:pt x="110" y="107"/>
                </a:lnTo>
                <a:lnTo>
                  <a:pt x="109" y="107"/>
                </a:lnTo>
                <a:lnTo>
                  <a:pt x="108" y="107"/>
                </a:lnTo>
                <a:lnTo>
                  <a:pt x="106" y="106"/>
                </a:lnTo>
                <a:lnTo>
                  <a:pt x="106" y="105"/>
                </a:lnTo>
                <a:lnTo>
                  <a:pt x="105" y="105"/>
                </a:lnTo>
                <a:lnTo>
                  <a:pt x="106" y="105"/>
                </a:lnTo>
                <a:lnTo>
                  <a:pt x="106" y="104"/>
                </a:lnTo>
                <a:lnTo>
                  <a:pt x="104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3"/>
                </a:lnTo>
                <a:lnTo>
                  <a:pt x="100" y="102"/>
                </a:lnTo>
                <a:lnTo>
                  <a:pt x="99" y="101"/>
                </a:lnTo>
                <a:lnTo>
                  <a:pt x="99" y="100"/>
                </a:lnTo>
                <a:lnTo>
                  <a:pt x="98" y="99"/>
                </a:lnTo>
                <a:lnTo>
                  <a:pt x="97" y="99"/>
                </a:lnTo>
                <a:lnTo>
                  <a:pt x="97" y="98"/>
                </a:lnTo>
                <a:lnTo>
                  <a:pt x="96" y="97"/>
                </a:lnTo>
                <a:lnTo>
                  <a:pt x="94" y="97"/>
                </a:lnTo>
                <a:lnTo>
                  <a:pt x="93" y="95"/>
                </a:lnTo>
                <a:lnTo>
                  <a:pt x="92" y="94"/>
                </a:lnTo>
                <a:lnTo>
                  <a:pt x="91" y="93"/>
                </a:lnTo>
                <a:lnTo>
                  <a:pt x="91" y="92"/>
                </a:lnTo>
                <a:lnTo>
                  <a:pt x="91" y="91"/>
                </a:lnTo>
                <a:lnTo>
                  <a:pt x="91" y="89"/>
                </a:lnTo>
                <a:lnTo>
                  <a:pt x="91" y="87"/>
                </a:lnTo>
                <a:lnTo>
                  <a:pt x="90" y="87"/>
                </a:lnTo>
                <a:lnTo>
                  <a:pt x="88" y="85"/>
                </a:lnTo>
                <a:lnTo>
                  <a:pt x="87" y="85"/>
                </a:lnTo>
                <a:lnTo>
                  <a:pt x="85" y="86"/>
                </a:lnTo>
                <a:lnTo>
                  <a:pt x="84" y="86"/>
                </a:lnTo>
                <a:lnTo>
                  <a:pt x="82" y="84"/>
                </a:lnTo>
                <a:lnTo>
                  <a:pt x="79" y="81"/>
                </a:lnTo>
                <a:lnTo>
                  <a:pt x="78" y="81"/>
                </a:lnTo>
                <a:lnTo>
                  <a:pt x="77" y="80"/>
                </a:lnTo>
                <a:lnTo>
                  <a:pt x="74" y="80"/>
                </a:lnTo>
                <a:lnTo>
                  <a:pt x="71" y="80"/>
                </a:lnTo>
                <a:lnTo>
                  <a:pt x="71" y="79"/>
                </a:lnTo>
                <a:lnTo>
                  <a:pt x="70" y="78"/>
                </a:lnTo>
                <a:lnTo>
                  <a:pt x="69" y="76"/>
                </a:lnTo>
                <a:lnTo>
                  <a:pt x="68" y="74"/>
                </a:lnTo>
                <a:lnTo>
                  <a:pt x="67" y="74"/>
                </a:lnTo>
                <a:lnTo>
                  <a:pt x="65" y="74"/>
                </a:lnTo>
                <a:lnTo>
                  <a:pt x="63" y="72"/>
                </a:lnTo>
                <a:lnTo>
                  <a:pt x="62" y="72"/>
                </a:lnTo>
                <a:lnTo>
                  <a:pt x="62" y="71"/>
                </a:lnTo>
                <a:lnTo>
                  <a:pt x="61" y="71"/>
                </a:lnTo>
                <a:lnTo>
                  <a:pt x="59" y="71"/>
                </a:lnTo>
                <a:lnTo>
                  <a:pt x="58" y="70"/>
                </a:lnTo>
                <a:lnTo>
                  <a:pt x="57" y="70"/>
                </a:lnTo>
                <a:lnTo>
                  <a:pt x="54" y="69"/>
                </a:lnTo>
                <a:lnTo>
                  <a:pt x="49" y="68"/>
                </a:lnTo>
                <a:lnTo>
                  <a:pt x="47" y="68"/>
                </a:lnTo>
                <a:lnTo>
                  <a:pt x="46" y="68"/>
                </a:lnTo>
                <a:lnTo>
                  <a:pt x="41" y="64"/>
                </a:lnTo>
                <a:lnTo>
                  <a:pt x="40" y="63"/>
                </a:lnTo>
                <a:lnTo>
                  <a:pt x="40" y="62"/>
                </a:lnTo>
                <a:lnTo>
                  <a:pt x="39" y="61"/>
                </a:lnTo>
                <a:lnTo>
                  <a:pt x="37" y="60"/>
                </a:lnTo>
                <a:lnTo>
                  <a:pt x="35" y="60"/>
                </a:lnTo>
                <a:lnTo>
                  <a:pt x="34" y="60"/>
                </a:lnTo>
                <a:lnTo>
                  <a:pt x="33" y="61"/>
                </a:lnTo>
                <a:lnTo>
                  <a:pt x="32" y="61"/>
                </a:lnTo>
                <a:lnTo>
                  <a:pt x="31" y="59"/>
                </a:lnTo>
                <a:lnTo>
                  <a:pt x="30" y="58"/>
                </a:lnTo>
                <a:lnTo>
                  <a:pt x="29" y="57"/>
                </a:lnTo>
                <a:lnTo>
                  <a:pt x="28" y="58"/>
                </a:lnTo>
                <a:lnTo>
                  <a:pt x="28" y="57"/>
                </a:lnTo>
                <a:lnTo>
                  <a:pt x="28" y="56"/>
                </a:lnTo>
                <a:lnTo>
                  <a:pt x="25" y="54"/>
                </a:lnTo>
                <a:lnTo>
                  <a:pt x="24" y="53"/>
                </a:lnTo>
                <a:lnTo>
                  <a:pt x="24" y="54"/>
                </a:lnTo>
                <a:lnTo>
                  <a:pt x="22" y="54"/>
                </a:lnTo>
                <a:lnTo>
                  <a:pt x="19" y="53"/>
                </a:lnTo>
                <a:lnTo>
                  <a:pt x="17" y="52"/>
                </a:lnTo>
                <a:lnTo>
                  <a:pt x="16" y="52"/>
                </a:lnTo>
                <a:lnTo>
                  <a:pt x="16" y="50"/>
                </a:lnTo>
                <a:lnTo>
                  <a:pt x="16" y="49"/>
                </a:lnTo>
                <a:lnTo>
                  <a:pt x="15" y="49"/>
                </a:lnTo>
                <a:lnTo>
                  <a:pt x="14" y="48"/>
                </a:lnTo>
                <a:lnTo>
                  <a:pt x="13" y="49"/>
                </a:lnTo>
                <a:lnTo>
                  <a:pt x="13" y="48"/>
                </a:lnTo>
                <a:lnTo>
                  <a:pt x="12" y="48"/>
                </a:lnTo>
                <a:lnTo>
                  <a:pt x="11" y="47"/>
                </a:lnTo>
                <a:lnTo>
                  <a:pt x="11" y="46"/>
                </a:lnTo>
                <a:lnTo>
                  <a:pt x="9" y="45"/>
                </a:lnTo>
                <a:lnTo>
                  <a:pt x="8" y="46"/>
                </a:lnTo>
                <a:lnTo>
                  <a:pt x="7" y="46"/>
                </a:lnTo>
                <a:lnTo>
                  <a:pt x="5" y="46"/>
                </a:lnTo>
                <a:lnTo>
                  <a:pt x="4" y="45"/>
                </a:lnTo>
                <a:lnTo>
                  <a:pt x="2" y="45"/>
                </a:lnTo>
                <a:lnTo>
                  <a:pt x="2" y="43"/>
                </a:lnTo>
                <a:lnTo>
                  <a:pt x="3" y="43"/>
                </a:lnTo>
                <a:lnTo>
                  <a:pt x="3" y="42"/>
                </a:lnTo>
                <a:lnTo>
                  <a:pt x="2" y="42"/>
                </a:lnTo>
                <a:lnTo>
                  <a:pt x="2" y="40"/>
                </a:lnTo>
                <a:lnTo>
                  <a:pt x="0" y="38"/>
                </a:lnTo>
                <a:close/>
              </a:path>
            </a:pathLst>
          </a:custGeom>
          <a:solidFill>
            <a:srgbClr val="FFD37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8" name="Freeform 271"/>
          <p:cNvSpPr>
            <a:spLocks noEditPoints="1"/>
          </p:cNvSpPr>
          <p:nvPr/>
        </p:nvSpPr>
        <p:spPr bwMode="auto">
          <a:xfrm>
            <a:off x="5362575" y="1835150"/>
            <a:ext cx="1449388" cy="1443038"/>
          </a:xfrm>
          <a:custGeom>
            <a:avLst/>
            <a:gdLst>
              <a:gd name="T0" fmla="*/ 2147483647 w 913"/>
              <a:gd name="T1" fmla="*/ 2147483647 h 909"/>
              <a:gd name="T2" fmla="*/ 2147483647 w 913"/>
              <a:gd name="T3" fmla="*/ 2147483647 h 909"/>
              <a:gd name="T4" fmla="*/ 2147483647 w 913"/>
              <a:gd name="T5" fmla="*/ 2147483647 h 909"/>
              <a:gd name="T6" fmla="*/ 2147483647 w 913"/>
              <a:gd name="T7" fmla="*/ 2147483647 h 909"/>
              <a:gd name="T8" fmla="*/ 2147483647 w 913"/>
              <a:gd name="T9" fmla="*/ 2147483647 h 909"/>
              <a:gd name="T10" fmla="*/ 2147483647 w 913"/>
              <a:gd name="T11" fmla="*/ 2147483647 h 909"/>
              <a:gd name="T12" fmla="*/ 2147483647 w 913"/>
              <a:gd name="T13" fmla="*/ 2147483647 h 909"/>
              <a:gd name="T14" fmla="*/ 2147483647 w 913"/>
              <a:gd name="T15" fmla="*/ 2147483647 h 909"/>
              <a:gd name="T16" fmla="*/ 2147483647 w 913"/>
              <a:gd name="T17" fmla="*/ 2147483647 h 909"/>
              <a:gd name="T18" fmla="*/ 2147483647 w 913"/>
              <a:gd name="T19" fmla="*/ 2147483647 h 909"/>
              <a:gd name="T20" fmla="*/ 2147483647 w 913"/>
              <a:gd name="T21" fmla="*/ 2147483647 h 909"/>
              <a:gd name="T22" fmla="*/ 2147483647 w 913"/>
              <a:gd name="T23" fmla="*/ 2147483647 h 909"/>
              <a:gd name="T24" fmla="*/ 2147483647 w 913"/>
              <a:gd name="T25" fmla="*/ 2147483647 h 909"/>
              <a:gd name="T26" fmla="*/ 2147483647 w 913"/>
              <a:gd name="T27" fmla="*/ 2147483647 h 909"/>
              <a:gd name="T28" fmla="*/ 2147483647 w 913"/>
              <a:gd name="T29" fmla="*/ 2147483647 h 909"/>
              <a:gd name="T30" fmla="*/ 2147483647 w 913"/>
              <a:gd name="T31" fmla="*/ 2147483647 h 909"/>
              <a:gd name="T32" fmla="*/ 2147483647 w 913"/>
              <a:gd name="T33" fmla="*/ 2147483647 h 909"/>
              <a:gd name="T34" fmla="*/ 2147483647 w 913"/>
              <a:gd name="T35" fmla="*/ 2147483647 h 909"/>
              <a:gd name="T36" fmla="*/ 2147483647 w 913"/>
              <a:gd name="T37" fmla="*/ 2147483647 h 909"/>
              <a:gd name="T38" fmla="*/ 2147483647 w 913"/>
              <a:gd name="T39" fmla="*/ 2147483647 h 909"/>
              <a:gd name="T40" fmla="*/ 2147483647 w 913"/>
              <a:gd name="T41" fmla="*/ 2147483647 h 909"/>
              <a:gd name="T42" fmla="*/ 2147483647 w 913"/>
              <a:gd name="T43" fmla="*/ 2147483647 h 909"/>
              <a:gd name="T44" fmla="*/ 2147483647 w 913"/>
              <a:gd name="T45" fmla="*/ 2147483647 h 909"/>
              <a:gd name="T46" fmla="*/ 2147483647 w 913"/>
              <a:gd name="T47" fmla="*/ 2147483647 h 909"/>
              <a:gd name="T48" fmla="*/ 2147483647 w 913"/>
              <a:gd name="T49" fmla="*/ 2147483647 h 909"/>
              <a:gd name="T50" fmla="*/ 2147483647 w 913"/>
              <a:gd name="T51" fmla="*/ 2147483647 h 909"/>
              <a:gd name="T52" fmla="*/ 2147483647 w 913"/>
              <a:gd name="T53" fmla="*/ 2147483647 h 909"/>
              <a:gd name="T54" fmla="*/ 2147483647 w 913"/>
              <a:gd name="T55" fmla="*/ 2147483647 h 909"/>
              <a:gd name="T56" fmla="*/ 2147483647 w 913"/>
              <a:gd name="T57" fmla="*/ 2147483647 h 909"/>
              <a:gd name="T58" fmla="*/ 2147483647 w 913"/>
              <a:gd name="T59" fmla="*/ 2147483647 h 909"/>
              <a:gd name="T60" fmla="*/ 2147483647 w 913"/>
              <a:gd name="T61" fmla="*/ 2147483647 h 909"/>
              <a:gd name="T62" fmla="*/ 2147483647 w 913"/>
              <a:gd name="T63" fmla="*/ 2147483647 h 909"/>
              <a:gd name="T64" fmla="*/ 2147483647 w 913"/>
              <a:gd name="T65" fmla="*/ 2147483647 h 909"/>
              <a:gd name="T66" fmla="*/ 2147483647 w 913"/>
              <a:gd name="T67" fmla="*/ 2147483647 h 909"/>
              <a:gd name="T68" fmla="*/ 2147483647 w 913"/>
              <a:gd name="T69" fmla="*/ 2147483647 h 909"/>
              <a:gd name="T70" fmla="*/ 2147483647 w 913"/>
              <a:gd name="T71" fmla="*/ 2147483647 h 909"/>
              <a:gd name="T72" fmla="*/ 2147483647 w 913"/>
              <a:gd name="T73" fmla="*/ 2147483647 h 909"/>
              <a:gd name="T74" fmla="*/ 2147483647 w 913"/>
              <a:gd name="T75" fmla="*/ 2147483647 h 909"/>
              <a:gd name="T76" fmla="*/ 2147483647 w 913"/>
              <a:gd name="T77" fmla="*/ 2147483647 h 909"/>
              <a:gd name="T78" fmla="*/ 2147483647 w 913"/>
              <a:gd name="T79" fmla="*/ 2147483647 h 909"/>
              <a:gd name="T80" fmla="*/ 2147483647 w 913"/>
              <a:gd name="T81" fmla="*/ 2147483647 h 909"/>
              <a:gd name="T82" fmla="*/ 2147483647 w 913"/>
              <a:gd name="T83" fmla="*/ 2147483647 h 909"/>
              <a:gd name="T84" fmla="*/ 2147483647 w 913"/>
              <a:gd name="T85" fmla="*/ 2147483647 h 909"/>
              <a:gd name="T86" fmla="*/ 2147483647 w 913"/>
              <a:gd name="T87" fmla="*/ 2147483647 h 909"/>
              <a:gd name="T88" fmla="*/ 2147483647 w 913"/>
              <a:gd name="T89" fmla="*/ 2147483647 h 909"/>
              <a:gd name="T90" fmla="*/ 2147483647 w 913"/>
              <a:gd name="T91" fmla="*/ 2147483647 h 909"/>
              <a:gd name="T92" fmla="*/ 2147483647 w 913"/>
              <a:gd name="T93" fmla="*/ 2147483647 h 909"/>
              <a:gd name="T94" fmla="*/ 2147483647 w 913"/>
              <a:gd name="T95" fmla="*/ 2147483647 h 909"/>
              <a:gd name="T96" fmla="*/ 2147483647 w 913"/>
              <a:gd name="T97" fmla="*/ 2147483647 h 909"/>
              <a:gd name="T98" fmla="*/ 2147483647 w 913"/>
              <a:gd name="T99" fmla="*/ 2147483647 h 909"/>
              <a:gd name="T100" fmla="*/ 2147483647 w 913"/>
              <a:gd name="T101" fmla="*/ 2147483647 h 909"/>
              <a:gd name="T102" fmla="*/ 2147483647 w 913"/>
              <a:gd name="T103" fmla="*/ 2147483647 h 909"/>
              <a:gd name="T104" fmla="*/ 2147483647 w 913"/>
              <a:gd name="T105" fmla="*/ 2147483647 h 909"/>
              <a:gd name="T106" fmla="*/ 2147483647 w 913"/>
              <a:gd name="T107" fmla="*/ 2147483647 h 909"/>
              <a:gd name="T108" fmla="*/ 2147483647 w 913"/>
              <a:gd name="T109" fmla="*/ 2147483647 h 909"/>
              <a:gd name="T110" fmla="*/ 2147483647 w 913"/>
              <a:gd name="T111" fmla="*/ 2147483647 h 909"/>
              <a:gd name="T112" fmla="*/ 2147483647 w 913"/>
              <a:gd name="T113" fmla="*/ 2147483647 h 909"/>
              <a:gd name="T114" fmla="*/ 2147483647 w 913"/>
              <a:gd name="T115" fmla="*/ 2147483647 h 909"/>
              <a:gd name="T116" fmla="*/ 2147483647 w 913"/>
              <a:gd name="T117" fmla="*/ 2147483647 h 909"/>
              <a:gd name="T118" fmla="*/ 2147483647 w 913"/>
              <a:gd name="T119" fmla="*/ 2147483647 h 909"/>
              <a:gd name="T120" fmla="*/ 2147483647 w 913"/>
              <a:gd name="T121" fmla="*/ 2147483647 h 909"/>
              <a:gd name="T122" fmla="*/ 2147483647 w 913"/>
              <a:gd name="T123" fmla="*/ 2147483647 h 909"/>
              <a:gd name="T124" fmla="*/ 2147483647 w 913"/>
              <a:gd name="T125" fmla="*/ 2147483647 h 9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3"/>
              <a:gd name="T190" fmla="*/ 0 h 909"/>
              <a:gd name="T191" fmla="*/ 913 w 913"/>
              <a:gd name="T192" fmla="*/ 909 h 9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3" h="909">
                <a:moveTo>
                  <a:pt x="0" y="100"/>
                </a:moveTo>
                <a:lnTo>
                  <a:pt x="1" y="100"/>
                </a:lnTo>
                <a:lnTo>
                  <a:pt x="2" y="102"/>
                </a:lnTo>
                <a:lnTo>
                  <a:pt x="3" y="101"/>
                </a:lnTo>
                <a:lnTo>
                  <a:pt x="3" y="103"/>
                </a:lnTo>
                <a:lnTo>
                  <a:pt x="4" y="103"/>
                </a:lnTo>
                <a:lnTo>
                  <a:pt x="5" y="103"/>
                </a:lnTo>
                <a:lnTo>
                  <a:pt x="5" y="104"/>
                </a:lnTo>
                <a:lnTo>
                  <a:pt x="7" y="103"/>
                </a:lnTo>
                <a:lnTo>
                  <a:pt x="8" y="103"/>
                </a:lnTo>
                <a:lnTo>
                  <a:pt x="9" y="103"/>
                </a:lnTo>
                <a:lnTo>
                  <a:pt x="10" y="102"/>
                </a:lnTo>
                <a:lnTo>
                  <a:pt x="10" y="101"/>
                </a:lnTo>
                <a:lnTo>
                  <a:pt x="11" y="102"/>
                </a:lnTo>
                <a:lnTo>
                  <a:pt x="13" y="99"/>
                </a:lnTo>
                <a:lnTo>
                  <a:pt x="13" y="98"/>
                </a:lnTo>
                <a:lnTo>
                  <a:pt x="13" y="96"/>
                </a:lnTo>
                <a:lnTo>
                  <a:pt x="13" y="95"/>
                </a:lnTo>
                <a:lnTo>
                  <a:pt x="14" y="95"/>
                </a:lnTo>
                <a:lnTo>
                  <a:pt x="16" y="95"/>
                </a:lnTo>
                <a:lnTo>
                  <a:pt x="16" y="96"/>
                </a:lnTo>
                <a:lnTo>
                  <a:pt x="17" y="95"/>
                </a:lnTo>
                <a:lnTo>
                  <a:pt x="19" y="96"/>
                </a:lnTo>
                <a:lnTo>
                  <a:pt x="19" y="95"/>
                </a:lnTo>
                <a:lnTo>
                  <a:pt x="20" y="96"/>
                </a:lnTo>
                <a:lnTo>
                  <a:pt x="21" y="96"/>
                </a:lnTo>
                <a:lnTo>
                  <a:pt x="21" y="97"/>
                </a:lnTo>
                <a:lnTo>
                  <a:pt x="22" y="97"/>
                </a:lnTo>
                <a:lnTo>
                  <a:pt x="22" y="96"/>
                </a:lnTo>
                <a:lnTo>
                  <a:pt x="23" y="96"/>
                </a:lnTo>
                <a:lnTo>
                  <a:pt x="24" y="95"/>
                </a:lnTo>
                <a:lnTo>
                  <a:pt x="25" y="96"/>
                </a:lnTo>
                <a:lnTo>
                  <a:pt x="25" y="97"/>
                </a:lnTo>
                <a:lnTo>
                  <a:pt x="26" y="96"/>
                </a:lnTo>
                <a:lnTo>
                  <a:pt x="27" y="97"/>
                </a:lnTo>
                <a:lnTo>
                  <a:pt x="27" y="96"/>
                </a:lnTo>
                <a:lnTo>
                  <a:pt x="28" y="96"/>
                </a:lnTo>
                <a:lnTo>
                  <a:pt x="28" y="95"/>
                </a:lnTo>
                <a:lnTo>
                  <a:pt x="30" y="94"/>
                </a:lnTo>
                <a:lnTo>
                  <a:pt x="30" y="93"/>
                </a:lnTo>
                <a:lnTo>
                  <a:pt x="30" y="91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30" y="88"/>
                </a:lnTo>
                <a:lnTo>
                  <a:pt x="27" y="87"/>
                </a:lnTo>
                <a:lnTo>
                  <a:pt x="28" y="86"/>
                </a:lnTo>
                <a:lnTo>
                  <a:pt x="28" y="85"/>
                </a:lnTo>
                <a:lnTo>
                  <a:pt x="28" y="84"/>
                </a:lnTo>
                <a:lnTo>
                  <a:pt x="27" y="83"/>
                </a:lnTo>
                <a:lnTo>
                  <a:pt x="29" y="82"/>
                </a:lnTo>
                <a:lnTo>
                  <a:pt x="29" y="83"/>
                </a:lnTo>
                <a:lnTo>
                  <a:pt x="30" y="83"/>
                </a:lnTo>
                <a:lnTo>
                  <a:pt x="31" y="82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6" y="82"/>
                </a:lnTo>
                <a:lnTo>
                  <a:pt x="37" y="81"/>
                </a:lnTo>
                <a:lnTo>
                  <a:pt x="37" y="80"/>
                </a:lnTo>
                <a:lnTo>
                  <a:pt x="36" y="80"/>
                </a:lnTo>
                <a:lnTo>
                  <a:pt x="36" y="79"/>
                </a:lnTo>
                <a:lnTo>
                  <a:pt x="36" y="78"/>
                </a:lnTo>
                <a:lnTo>
                  <a:pt x="36" y="77"/>
                </a:lnTo>
                <a:lnTo>
                  <a:pt x="38" y="77"/>
                </a:lnTo>
                <a:lnTo>
                  <a:pt x="38" y="76"/>
                </a:lnTo>
                <a:lnTo>
                  <a:pt x="38" y="75"/>
                </a:lnTo>
                <a:lnTo>
                  <a:pt x="39" y="75"/>
                </a:lnTo>
                <a:lnTo>
                  <a:pt x="39" y="74"/>
                </a:lnTo>
                <a:lnTo>
                  <a:pt x="40" y="73"/>
                </a:lnTo>
                <a:lnTo>
                  <a:pt x="41" y="73"/>
                </a:lnTo>
                <a:lnTo>
                  <a:pt x="42" y="73"/>
                </a:lnTo>
                <a:lnTo>
                  <a:pt x="41" y="75"/>
                </a:lnTo>
                <a:lnTo>
                  <a:pt x="43" y="75"/>
                </a:lnTo>
                <a:lnTo>
                  <a:pt x="43" y="74"/>
                </a:lnTo>
                <a:lnTo>
                  <a:pt x="45" y="75"/>
                </a:lnTo>
                <a:lnTo>
                  <a:pt x="45" y="74"/>
                </a:lnTo>
                <a:lnTo>
                  <a:pt x="45" y="75"/>
                </a:lnTo>
                <a:lnTo>
                  <a:pt x="47" y="76"/>
                </a:lnTo>
                <a:lnTo>
                  <a:pt x="47" y="77"/>
                </a:lnTo>
                <a:lnTo>
                  <a:pt x="48" y="75"/>
                </a:lnTo>
                <a:lnTo>
                  <a:pt x="50" y="75"/>
                </a:lnTo>
                <a:lnTo>
                  <a:pt x="50" y="74"/>
                </a:lnTo>
                <a:lnTo>
                  <a:pt x="50" y="75"/>
                </a:lnTo>
                <a:lnTo>
                  <a:pt x="52" y="75"/>
                </a:lnTo>
                <a:lnTo>
                  <a:pt x="53" y="77"/>
                </a:lnTo>
                <a:lnTo>
                  <a:pt x="53" y="79"/>
                </a:lnTo>
                <a:lnTo>
                  <a:pt x="54" y="80"/>
                </a:lnTo>
                <a:lnTo>
                  <a:pt x="56" y="80"/>
                </a:lnTo>
                <a:lnTo>
                  <a:pt x="56" y="79"/>
                </a:lnTo>
                <a:lnTo>
                  <a:pt x="58" y="79"/>
                </a:lnTo>
                <a:lnTo>
                  <a:pt x="59" y="79"/>
                </a:lnTo>
                <a:lnTo>
                  <a:pt x="59" y="78"/>
                </a:lnTo>
                <a:lnTo>
                  <a:pt x="61" y="78"/>
                </a:lnTo>
                <a:lnTo>
                  <a:pt x="62" y="79"/>
                </a:lnTo>
                <a:lnTo>
                  <a:pt x="63" y="80"/>
                </a:lnTo>
                <a:lnTo>
                  <a:pt x="63" y="79"/>
                </a:lnTo>
                <a:lnTo>
                  <a:pt x="64" y="78"/>
                </a:lnTo>
                <a:lnTo>
                  <a:pt x="64" y="77"/>
                </a:lnTo>
                <a:lnTo>
                  <a:pt x="65" y="77"/>
                </a:lnTo>
                <a:lnTo>
                  <a:pt x="64" y="76"/>
                </a:lnTo>
                <a:lnTo>
                  <a:pt x="65" y="75"/>
                </a:lnTo>
                <a:lnTo>
                  <a:pt x="65" y="74"/>
                </a:lnTo>
                <a:lnTo>
                  <a:pt x="65" y="73"/>
                </a:lnTo>
                <a:lnTo>
                  <a:pt x="65" y="71"/>
                </a:lnTo>
                <a:lnTo>
                  <a:pt x="65" y="70"/>
                </a:lnTo>
                <a:lnTo>
                  <a:pt x="64" y="69"/>
                </a:lnTo>
                <a:lnTo>
                  <a:pt x="65" y="69"/>
                </a:lnTo>
                <a:lnTo>
                  <a:pt x="65" y="68"/>
                </a:lnTo>
                <a:lnTo>
                  <a:pt x="66" y="68"/>
                </a:lnTo>
                <a:lnTo>
                  <a:pt x="67" y="68"/>
                </a:lnTo>
                <a:lnTo>
                  <a:pt x="67" y="69"/>
                </a:lnTo>
                <a:lnTo>
                  <a:pt x="68" y="69"/>
                </a:lnTo>
                <a:lnTo>
                  <a:pt x="69" y="69"/>
                </a:lnTo>
                <a:lnTo>
                  <a:pt x="70" y="69"/>
                </a:lnTo>
                <a:lnTo>
                  <a:pt x="71" y="68"/>
                </a:lnTo>
                <a:lnTo>
                  <a:pt x="71" y="67"/>
                </a:lnTo>
                <a:lnTo>
                  <a:pt x="72" y="67"/>
                </a:lnTo>
                <a:lnTo>
                  <a:pt x="73" y="67"/>
                </a:lnTo>
                <a:lnTo>
                  <a:pt x="74" y="67"/>
                </a:lnTo>
                <a:lnTo>
                  <a:pt x="75" y="66"/>
                </a:lnTo>
                <a:lnTo>
                  <a:pt x="75" y="67"/>
                </a:lnTo>
                <a:lnTo>
                  <a:pt x="75" y="66"/>
                </a:lnTo>
                <a:lnTo>
                  <a:pt x="76" y="67"/>
                </a:lnTo>
                <a:lnTo>
                  <a:pt x="77" y="66"/>
                </a:lnTo>
                <a:lnTo>
                  <a:pt x="78" y="66"/>
                </a:lnTo>
                <a:lnTo>
                  <a:pt x="78" y="65"/>
                </a:lnTo>
                <a:lnTo>
                  <a:pt x="78" y="64"/>
                </a:lnTo>
                <a:lnTo>
                  <a:pt x="79" y="63"/>
                </a:lnTo>
                <a:lnTo>
                  <a:pt x="79" y="64"/>
                </a:lnTo>
                <a:lnTo>
                  <a:pt x="79" y="63"/>
                </a:lnTo>
                <a:lnTo>
                  <a:pt x="80" y="64"/>
                </a:lnTo>
                <a:lnTo>
                  <a:pt x="81" y="64"/>
                </a:lnTo>
                <a:lnTo>
                  <a:pt x="82" y="64"/>
                </a:lnTo>
                <a:lnTo>
                  <a:pt x="83" y="64"/>
                </a:lnTo>
                <a:lnTo>
                  <a:pt x="84" y="64"/>
                </a:lnTo>
                <a:lnTo>
                  <a:pt x="85" y="64"/>
                </a:lnTo>
                <a:lnTo>
                  <a:pt x="84" y="63"/>
                </a:lnTo>
                <a:lnTo>
                  <a:pt x="85" y="63"/>
                </a:lnTo>
                <a:lnTo>
                  <a:pt x="85" y="64"/>
                </a:lnTo>
                <a:lnTo>
                  <a:pt x="86" y="64"/>
                </a:lnTo>
                <a:lnTo>
                  <a:pt x="87" y="64"/>
                </a:lnTo>
                <a:lnTo>
                  <a:pt x="88" y="65"/>
                </a:lnTo>
                <a:lnTo>
                  <a:pt x="88" y="66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1" y="65"/>
                </a:lnTo>
                <a:lnTo>
                  <a:pt x="92" y="66"/>
                </a:lnTo>
                <a:lnTo>
                  <a:pt x="92" y="65"/>
                </a:lnTo>
                <a:lnTo>
                  <a:pt x="94" y="65"/>
                </a:lnTo>
                <a:lnTo>
                  <a:pt x="94" y="64"/>
                </a:lnTo>
                <a:lnTo>
                  <a:pt x="94" y="65"/>
                </a:lnTo>
                <a:lnTo>
                  <a:pt x="94" y="66"/>
                </a:lnTo>
                <a:lnTo>
                  <a:pt x="95" y="65"/>
                </a:lnTo>
                <a:lnTo>
                  <a:pt x="96" y="66"/>
                </a:lnTo>
                <a:lnTo>
                  <a:pt x="96" y="65"/>
                </a:lnTo>
                <a:lnTo>
                  <a:pt x="97" y="65"/>
                </a:lnTo>
                <a:lnTo>
                  <a:pt x="97" y="64"/>
                </a:lnTo>
                <a:lnTo>
                  <a:pt x="97" y="63"/>
                </a:lnTo>
                <a:lnTo>
                  <a:pt x="98" y="64"/>
                </a:lnTo>
                <a:lnTo>
                  <a:pt x="98" y="63"/>
                </a:lnTo>
                <a:lnTo>
                  <a:pt x="98" y="61"/>
                </a:lnTo>
                <a:lnTo>
                  <a:pt x="99" y="61"/>
                </a:lnTo>
                <a:lnTo>
                  <a:pt x="99" y="59"/>
                </a:lnTo>
                <a:lnTo>
                  <a:pt x="99" y="58"/>
                </a:lnTo>
                <a:lnTo>
                  <a:pt x="100" y="58"/>
                </a:lnTo>
                <a:lnTo>
                  <a:pt x="100" y="57"/>
                </a:lnTo>
                <a:lnTo>
                  <a:pt x="101" y="58"/>
                </a:lnTo>
                <a:lnTo>
                  <a:pt x="101" y="57"/>
                </a:lnTo>
                <a:lnTo>
                  <a:pt x="101" y="58"/>
                </a:lnTo>
                <a:lnTo>
                  <a:pt x="102" y="57"/>
                </a:lnTo>
                <a:lnTo>
                  <a:pt x="103" y="57"/>
                </a:lnTo>
                <a:lnTo>
                  <a:pt x="103" y="56"/>
                </a:lnTo>
                <a:lnTo>
                  <a:pt x="104" y="56"/>
                </a:lnTo>
                <a:lnTo>
                  <a:pt x="103" y="54"/>
                </a:lnTo>
                <a:lnTo>
                  <a:pt x="104" y="54"/>
                </a:lnTo>
                <a:lnTo>
                  <a:pt x="104" y="53"/>
                </a:lnTo>
                <a:lnTo>
                  <a:pt x="104" y="52"/>
                </a:lnTo>
                <a:lnTo>
                  <a:pt x="104" y="51"/>
                </a:lnTo>
                <a:lnTo>
                  <a:pt x="104" y="50"/>
                </a:lnTo>
                <a:lnTo>
                  <a:pt x="105" y="50"/>
                </a:lnTo>
                <a:lnTo>
                  <a:pt x="106" y="50"/>
                </a:lnTo>
                <a:lnTo>
                  <a:pt x="106" y="49"/>
                </a:lnTo>
                <a:lnTo>
                  <a:pt x="108" y="48"/>
                </a:lnTo>
                <a:lnTo>
                  <a:pt x="108" y="49"/>
                </a:lnTo>
                <a:lnTo>
                  <a:pt x="109" y="48"/>
                </a:lnTo>
                <a:lnTo>
                  <a:pt x="109" y="47"/>
                </a:lnTo>
                <a:lnTo>
                  <a:pt x="108" y="47"/>
                </a:lnTo>
                <a:lnTo>
                  <a:pt x="108" y="46"/>
                </a:lnTo>
                <a:lnTo>
                  <a:pt x="110" y="46"/>
                </a:lnTo>
                <a:lnTo>
                  <a:pt x="109" y="45"/>
                </a:lnTo>
                <a:lnTo>
                  <a:pt x="110" y="45"/>
                </a:lnTo>
                <a:lnTo>
                  <a:pt x="111" y="45"/>
                </a:lnTo>
                <a:lnTo>
                  <a:pt x="113" y="45"/>
                </a:lnTo>
                <a:lnTo>
                  <a:pt x="113" y="44"/>
                </a:lnTo>
                <a:lnTo>
                  <a:pt x="115" y="45"/>
                </a:lnTo>
                <a:lnTo>
                  <a:pt x="116" y="45"/>
                </a:lnTo>
                <a:lnTo>
                  <a:pt x="115" y="45"/>
                </a:lnTo>
                <a:lnTo>
                  <a:pt x="116" y="46"/>
                </a:lnTo>
                <a:lnTo>
                  <a:pt x="117" y="46"/>
                </a:lnTo>
                <a:lnTo>
                  <a:pt x="117" y="47"/>
                </a:lnTo>
                <a:lnTo>
                  <a:pt x="118" y="48"/>
                </a:lnTo>
                <a:lnTo>
                  <a:pt x="119" y="48"/>
                </a:lnTo>
                <a:lnTo>
                  <a:pt x="119" y="47"/>
                </a:lnTo>
                <a:lnTo>
                  <a:pt x="120" y="46"/>
                </a:lnTo>
                <a:lnTo>
                  <a:pt x="120" y="45"/>
                </a:lnTo>
                <a:lnTo>
                  <a:pt x="122" y="45"/>
                </a:lnTo>
                <a:lnTo>
                  <a:pt x="122" y="44"/>
                </a:lnTo>
                <a:lnTo>
                  <a:pt x="123" y="44"/>
                </a:lnTo>
                <a:lnTo>
                  <a:pt x="124" y="44"/>
                </a:lnTo>
                <a:lnTo>
                  <a:pt x="125" y="43"/>
                </a:lnTo>
                <a:lnTo>
                  <a:pt x="126" y="42"/>
                </a:lnTo>
                <a:lnTo>
                  <a:pt x="126" y="41"/>
                </a:lnTo>
                <a:lnTo>
                  <a:pt x="127" y="41"/>
                </a:lnTo>
                <a:lnTo>
                  <a:pt x="128" y="42"/>
                </a:lnTo>
                <a:lnTo>
                  <a:pt x="128" y="41"/>
                </a:lnTo>
                <a:lnTo>
                  <a:pt x="129" y="41"/>
                </a:lnTo>
                <a:lnTo>
                  <a:pt x="129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5"/>
                </a:lnTo>
                <a:lnTo>
                  <a:pt x="130" y="46"/>
                </a:lnTo>
                <a:lnTo>
                  <a:pt x="131" y="46"/>
                </a:lnTo>
                <a:lnTo>
                  <a:pt x="131" y="47"/>
                </a:lnTo>
                <a:lnTo>
                  <a:pt x="133" y="47"/>
                </a:lnTo>
                <a:lnTo>
                  <a:pt x="133" y="48"/>
                </a:lnTo>
                <a:lnTo>
                  <a:pt x="134" y="49"/>
                </a:lnTo>
                <a:lnTo>
                  <a:pt x="135" y="50"/>
                </a:lnTo>
                <a:lnTo>
                  <a:pt x="136" y="50"/>
                </a:lnTo>
                <a:lnTo>
                  <a:pt x="137" y="51"/>
                </a:lnTo>
                <a:lnTo>
                  <a:pt x="137" y="50"/>
                </a:lnTo>
                <a:lnTo>
                  <a:pt x="137" y="49"/>
                </a:lnTo>
                <a:lnTo>
                  <a:pt x="137" y="48"/>
                </a:lnTo>
                <a:lnTo>
                  <a:pt x="138" y="49"/>
                </a:lnTo>
                <a:lnTo>
                  <a:pt x="140" y="48"/>
                </a:lnTo>
                <a:lnTo>
                  <a:pt x="142" y="49"/>
                </a:lnTo>
                <a:lnTo>
                  <a:pt x="141" y="50"/>
                </a:lnTo>
                <a:lnTo>
                  <a:pt x="143" y="51"/>
                </a:lnTo>
                <a:lnTo>
                  <a:pt x="144" y="51"/>
                </a:lnTo>
                <a:lnTo>
                  <a:pt x="145" y="51"/>
                </a:lnTo>
                <a:lnTo>
                  <a:pt x="146" y="51"/>
                </a:lnTo>
                <a:lnTo>
                  <a:pt x="147" y="51"/>
                </a:lnTo>
                <a:lnTo>
                  <a:pt x="147" y="52"/>
                </a:lnTo>
                <a:lnTo>
                  <a:pt x="148" y="51"/>
                </a:lnTo>
                <a:lnTo>
                  <a:pt x="148" y="52"/>
                </a:lnTo>
                <a:lnTo>
                  <a:pt x="149" y="52"/>
                </a:lnTo>
                <a:lnTo>
                  <a:pt x="149" y="53"/>
                </a:lnTo>
                <a:lnTo>
                  <a:pt x="149" y="54"/>
                </a:lnTo>
                <a:lnTo>
                  <a:pt x="150" y="54"/>
                </a:lnTo>
                <a:lnTo>
                  <a:pt x="150" y="53"/>
                </a:lnTo>
                <a:lnTo>
                  <a:pt x="151" y="53"/>
                </a:lnTo>
                <a:lnTo>
                  <a:pt x="151" y="52"/>
                </a:lnTo>
                <a:lnTo>
                  <a:pt x="151" y="51"/>
                </a:lnTo>
                <a:lnTo>
                  <a:pt x="152" y="51"/>
                </a:lnTo>
                <a:lnTo>
                  <a:pt x="153" y="51"/>
                </a:lnTo>
                <a:lnTo>
                  <a:pt x="154" y="50"/>
                </a:lnTo>
                <a:lnTo>
                  <a:pt x="154" y="49"/>
                </a:lnTo>
                <a:lnTo>
                  <a:pt x="154" y="48"/>
                </a:lnTo>
                <a:lnTo>
                  <a:pt x="156" y="49"/>
                </a:lnTo>
                <a:lnTo>
                  <a:pt x="157" y="50"/>
                </a:lnTo>
                <a:lnTo>
                  <a:pt x="157" y="49"/>
                </a:lnTo>
                <a:lnTo>
                  <a:pt x="158" y="50"/>
                </a:lnTo>
                <a:lnTo>
                  <a:pt x="160" y="49"/>
                </a:lnTo>
                <a:lnTo>
                  <a:pt x="160" y="48"/>
                </a:lnTo>
                <a:lnTo>
                  <a:pt x="161" y="48"/>
                </a:lnTo>
                <a:lnTo>
                  <a:pt x="162" y="47"/>
                </a:lnTo>
                <a:lnTo>
                  <a:pt x="163" y="48"/>
                </a:lnTo>
                <a:lnTo>
                  <a:pt x="165" y="50"/>
                </a:lnTo>
                <a:lnTo>
                  <a:pt x="166" y="50"/>
                </a:lnTo>
                <a:lnTo>
                  <a:pt x="166" y="49"/>
                </a:lnTo>
                <a:lnTo>
                  <a:pt x="168" y="49"/>
                </a:lnTo>
                <a:lnTo>
                  <a:pt x="169" y="48"/>
                </a:lnTo>
                <a:lnTo>
                  <a:pt x="171" y="48"/>
                </a:lnTo>
                <a:lnTo>
                  <a:pt x="172" y="47"/>
                </a:lnTo>
                <a:lnTo>
                  <a:pt x="174" y="47"/>
                </a:lnTo>
                <a:lnTo>
                  <a:pt x="174" y="46"/>
                </a:lnTo>
                <a:lnTo>
                  <a:pt x="175" y="47"/>
                </a:lnTo>
                <a:lnTo>
                  <a:pt x="176" y="47"/>
                </a:lnTo>
                <a:lnTo>
                  <a:pt x="176" y="48"/>
                </a:lnTo>
                <a:lnTo>
                  <a:pt x="177" y="48"/>
                </a:lnTo>
                <a:lnTo>
                  <a:pt x="177" y="49"/>
                </a:lnTo>
                <a:lnTo>
                  <a:pt x="178" y="49"/>
                </a:lnTo>
                <a:lnTo>
                  <a:pt x="178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49"/>
                </a:lnTo>
                <a:lnTo>
                  <a:pt x="184" y="49"/>
                </a:lnTo>
                <a:lnTo>
                  <a:pt x="184" y="50"/>
                </a:lnTo>
                <a:lnTo>
                  <a:pt x="185" y="50"/>
                </a:lnTo>
                <a:lnTo>
                  <a:pt x="186" y="50"/>
                </a:lnTo>
                <a:lnTo>
                  <a:pt x="186" y="51"/>
                </a:lnTo>
                <a:lnTo>
                  <a:pt x="187" y="51"/>
                </a:lnTo>
                <a:lnTo>
                  <a:pt x="189" y="52"/>
                </a:lnTo>
                <a:lnTo>
                  <a:pt x="189" y="51"/>
                </a:lnTo>
                <a:lnTo>
                  <a:pt x="191" y="51"/>
                </a:lnTo>
                <a:lnTo>
                  <a:pt x="192" y="51"/>
                </a:lnTo>
                <a:lnTo>
                  <a:pt x="193" y="51"/>
                </a:lnTo>
                <a:lnTo>
                  <a:pt x="194" y="51"/>
                </a:lnTo>
                <a:lnTo>
                  <a:pt x="195" y="51"/>
                </a:lnTo>
                <a:lnTo>
                  <a:pt x="196" y="52"/>
                </a:lnTo>
                <a:lnTo>
                  <a:pt x="197" y="53"/>
                </a:lnTo>
                <a:lnTo>
                  <a:pt x="197" y="54"/>
                </a:lnTo>
                <a:lnTo>
                  <a:pt x="198" y="54"/>
                </a:lnTo>
                <a:lnTo>
                  <a:pt x="199" y="54"/>
                </a:lnTo>
                <a:lnTo>
                  <a:pt x="200" y="54"/>
                </a:lnTo>
                <a:lnTo>
                  <a:pt x="201" y="54"/>
                </a:lnTo>
                <a:lnTo>
                  <a:pt x="203" y="54"/>
                </a:lnTo>
                <a:lnTo>
                  <a:pt x="204" y="54"/>
                </a:lnTo>
                <a:lnTo>
                  <a:pt x="206" y="55"/>
                </a:lnTo>
                <a:lnTo>
                  <a:pt x="207" y="55"/>
                </a:lnTo>
                <a:lnTo>
                  <a:pt x="207" y="54"/>
                </a:lnTo>
                <a:lnTo>
                  <a:pt x="208" y="55"/>
                </a:lnTo>
                <a:lnTo>
                  <a:pt x="208" y="54"/>
                </a:lnTo>
                <a:lnTo>
                  <a:pt x="209" y="54"/>
                </a:lnTo>
                <a:lnTo>
                  <a:pt x="211" y="53"/>
                </a:lnTo>
                <a:lnTo>
                  <a:pt x="212" y="51"/>
                </a:lnTo>
                <a:lnTo>
                  <a:pt x="213" y="51"/>
                </a:lnTo>
                <a:lnTo>
                  <a:pt x="213" y="50"/>
                </a:lnTo>
                <a:lnTo>
                  <a:pt x="212" y="49"/>
                </a:lnTo>
                <a:lnTo>
                  <a:pt x="212" y="48"/>
                </a:lnTo>
                <a:lnTo>
                  <a:pt x="211" y="48"/>
                </a:lnTo>
                <a:lnTo>
                  <a:pt x="212" y="47"/>
                </a:lnTo>
                <a:lnTo>
                  <a:pt x="210" y="45"/>
                </a:lnTo>
                <a:lnTo>
                  <a:pt x="211" y="44"/>
                </a:lnTo>
                <a:lnTo>
                  <a:pt x="211" y="43"/>
                </a:lnTo>
                <a:lnTo>
                  <a:pt x="212" y="44"/>
                </a:lnTo>
                <a:lnTo>
                  <a:pt x="212" y="43"/>
                </a:lnTo>
                <a:lnTo>
                  <a:pt x="212" y="42"/>
                </a:lnTo>
                <a:lnTo>
                  <a:pt x="212" y="41"/>
                </a:lnTo>
                <a:lnTo>
                  <a:pt x="213" y="41"/>
                </a:lnTo>
                <a:lnTo>
                  <a:pt x="213" y="40"/>
                </a:lnTo>
                <a:lnTo>
                  <a:pt x="212" y="40"/>
                </a:lnTo>
                <a:lnTo>
                  <a:pt x="211" y="39"/>
                </a:lnTo>
                <a:lnTo>
                  <a:pt x="211" y="38"/>
                </a:lnTo>
                <a:lnTo>
                  <a:pt x="210" y="38"/>
                </a:lnTo>
                <a:lnTo>
                  <a:pt x="209" y="36"/>
                </a:lnTo>
                <a:lnTo>
                  <a:pt x="209" y="37"/>
                </a:lnTo>
                <a:lnTo>
                  <a:pt x="208" y="35"/>
                </a:lnTo>
                <a:lnTo>
                  <a:pt x="207" y="35"/>
                </a:lnTo>
                <a:lnTo>
                  <a:pt x="208" y="34"/>
                </a:lnTo>
                <a:lnTo>
                  <a:pt x="207" y="34"/>
                </a:lnTo>
                <a:lnTo>
                  <a:pt x="206" y="34"/>
                </a:lnTo>
                <a:lnTo>
                  <a:pt x="206" y="33"/>
                </a:lnTo>
                <a:lnTo>
                  <a:pt x="207" y="32"/>
                </a:lnTo>
                <a:lnTo>
                  <a:pt x="206" y="31"/>
                </a:lnTo>
                <a:lnTo>
                  <a:pt x="205" y="31"/>
                </a:lnTo>
                <a:lnTo>
                  <a:pt x="203" y="31"/>
                </a:lnTo>
                <a:lnTo>
                  <a:pt x="203" y="30"/>
                </a:lnTo>
                <a:lnTo>
                  <a:pt x="202" y="30"/>
                </a:lnTo>
                <a:lnTo>
                  <a:pt x="202" y="29"/>
                </a:lnTo>
                <a:lnTo>
                  <a:pt x="203" y="28"/>
                </a:lnTo>
                <a:lnTo>
                  <a:pt x="203" y="27"/>
                </a:lnTo>
                <a:lnTo>
                  <a:pt x="203" y="26"/>
                </a:lnTo>
                <a:lnTo>
                  <a:pt x="202" y="26"/>
                </a:lnTo>
                <a:lnTo>
                  <a:pt x="201" y="25"/>
                </a:lnTo>
                <a:lnTo>
                  <a:pt x="200" y="25"/>
                </a:lnTo>
                <a:lnTo>
                  <a:pt x="199" y="25"/>
                </a:lnTo>
                <a:lnTo>
                  <a:pt x="198" y="25"/>
                </a:lnTo>
                <a:lnTo>
                  <a:pt x="198" y="24"/>
                </a:lnTo>
                <a:lnTo>
                  <a:pt x="196" y="24"/>
                </a:lnTo>
                <a:lnTo>
                  <a:pt x="196" y="23"/>
                </a:lnTo>
                <a:lnTo>
                  <a:pt x="197" y="23"/>
                </a:lnTo>
                <a:lnTo>
                  <a:pt x="197" y="22"/>
                </a:lnTo>
                <a:lnTo>
                  <a:pt x="198" y="22"/>
                </a:lnTo>
                <a:lnTo>
                  <a:pt x="198" y="20"/>
                </a:lnTo>
                <a:lnTo>
                  <a:pt x="199" y="19"/>
                </a:lnTo>
                <a:lnTo>
                  <a:pt x="200" y="19"/>
                </a:lnTo>
                <a:lnTo>
                  <a:pt x="199" y="19"/>
                </a:lnTo>
                <a:lnTo>
                  <a:pt x="200" y="18"/>
                </a:lnTo>
                <a:lnTo>
                  <a:pt x="200" y="17"/>
                </a:lnTo>
                <a:lnTo>
                  <a:pt x="200" y="16"/>
                </a:lnTo>
                <a:lnTo>
                  <a:pt x="200" y="15"/>
                </a:lnTo>
                <a:lnTo>
                  <a:pt x="201" y="15"/>
                </a:lnTo>
                <a:lnTo>
                  <a:pt x="201" y="16"/>
                </a:lnTo>
                <a:lnTo>
                  <a:pt x="201" y="17"/>
                </a:lnTo>
                <a:lnTo>
                  <a:pt x="202" y="18"/>
                </a:lnTo>
                <a:lnTo>
                  <a:pt x="203" y="19"/>
                </a:lnTo>
                <a:lnTo>
                  <a:pt x="204" y="19"/>
                </a:lnTo>
                <a:lnTo>
                  <a:pt x="204" y="18"/>
                </a:lnTo>
                <a:lnTo>
                  <a:pt x="204" y="17"/>
                </a:lnTo>
                <a:lnTo>
                  <a:pt x="203" y="16"/>
                </a:lnTo>
                <a:lnTo>
                  <a:pt x="203" y="15"/>
                </a:lnTo>
                <a:lnTo>
                  <a:pt x="204" y="15"/>
                </a:lnTo>
                <a:lnTo>
                  <a:pt x="205" y="14"/>
                </a:lnTo>
                <a:lnTo>
                  <a:pt x="206" y="14"/>
                </a:lnTo>
                <a:lnTo>
                  <a:pt x="206" y="13"/>
                </a:lnTo>
                <a:lnTo>
                  <a:pt x="207" y="12"/>
                </a:lnTo>
                <a:lnTo>
                  <a:pt x="206" y="12"/>
                </a:lnTo>
                <a:lnTo>
                  <a:pt x="207" y="12"/>
                </a:lnTo>
                <a:lnTo>
                  <a:pt x="206" y="11"/>
                </a:lnTo>
                <a:lnTo>
                  <a:pt x="205" y="11"/>
                </a:lnTo>
                <a:lnTo>
                  <a:pt x="205" y="10"/>
                </a:lnTo>
                <a:lnTo>
                  <a:pt x="206" y="9"/>
                </a:lnTo>
                <a:lnTo>
                  <a:pt x="206" y="8"/>
                </a:lnTo>
                <a:lnTo>
                  <a:pt x="207" y="8"/>
                </a:lnTo>
                <a:lnTo>
                  <a:pt x="207" y="7"/>
                </a:lnTo>
                <a:lnTo>
                  <a:pt x="206" y="6"/>
                </a:lnTo>
                <a:lnTo>
                  <a:pt x="207" y="6"/>
                </a:lnTo>
                <a:lnTo>
                  <a:pt x="207" y="5"/>
                </a:lnTo>
                <a:lnTo>
                  <a:pt x="208" y="5"/>
                </a:lnTo>
                <a:lnTo>
                  <a:pt x="211" y="4"/>
                </a:lnTo>
                <a:lnTo>
                  <a:pt x="212" y="4"/>
                </a:lnTo>
                <a:lnTo>
                  <a:pt x="212" y="5"/>
                </a:lnTo>
                <a:lnTo>
                  <a:pt x="212" y="6"/>
                </a:lnTo>
                <a:lnTo>
                  <a:pt x="212" y="5"/>
                </a:lnTo>
                <a:lnTo>
                  <a:pt x="213" y="6"/>
                </a:lnTo>
                <a:lnTo>
                  <a:pt x="214" y="6"/>
                </a:lnTo>
                <a:lnTo>
                  <a:pt x="215" y="7"/>
                </a:lnTo>
                <a:lnTo>
                  <a:pt x="215" y="8"/>
                </a:lnTo>
                <a:lnTo>
                  <a:pt x="216" y="8"/>
                </a:lnTo>
                <a:lnTo>
                  <a:pt x="217" y="9"/>
                </a:lnTo>
                <a:lnTo>
                  <a:pt x="218" y="9"/>
                </a:lnTo>
                <a:lnTo>
                  <a:pt x="221" y="9"/>
                </a:lnTo>
                <a:lnTo>
                  <a:pt x="223" y="10"/>
                </a:lnTo>
                <a:lnTo>
                  <a:pt x="223" y="11"/>
                </a:lnTo>
                <a:lnTo>
                  <a:pt x="224" y="12"/>
                </a:lnTo>
                <a:lnTo>
                  <a:pt x="224" y="13"/>
                </a:lnTo>
                <a:lnTo>
                  <a:pt x="226" y="14"/>
                </a:lnTo>
                <a:lnTo>
                  <a:pt x="227" y="14"/>
                </a:lnTo>
                <a:lnTo>
                  <a:pt x="227" y="12"/>
                </a:lnTo>
                <a:lnTo>
                  <a:pt x="229" y="13"/>
                </a:lnTo>
                <a:lnTo>
                  <a:pt x="230" y="12"/>
                </a:lnTo>
                <a:lnTo>
                  <a:pt x="232" y="12"/>
                </a:lnTo>
                <a:lnTo>
                  <a:pt x="233" y="12"/>
                </a:lnTo>
                <a:lnTo>
                  <a:pt x="234" y="12"/>
                </a:lnTo>
                <a:lnTo>
                  <a:pt x="235" y="12"/>
                </a:lnTo>
                <a:lnTo>
                  <a:pt x="236" y="11"/>
                </a:lnTo>
                <a:lnTo>
                  <a:pt x="236" y="12"/>
                </a:lnTo>
                <a:lnTo>
                  <a:pt x="238" y="12"/>
                </a:lnTo>
                <a:lnTo>
                  <a:pt x="240" y="12"/>
                </a:lnTo>
                <a:lnTo>
                  <a:pt x="240" y="11"/>
                </a:lnTo>
                <a:lnTo>
                  <a:pt x="241" y="11"/>
                </a:lnTo>
                <a:lnTo>
                  <a:pt x="243" y="11"/>
                </a:lnTo>
                <a:lnTo>
                  <a:pt x="247" y="11"/>
                </a:lnTo>
                <a:lnTo>
                  <a:pt x="250" y="12"/>
                </a:lnTo>
                <a:lnTo>
                  <a:pt x="253" y="10"/>
                </a:lnTo>
                <a:lnTo>
                  <a:pt x="252" y="9"/>
                </a:lnTo>
                <a:lnTo>
                  <a:pt x="254" y="6"/>
                </a:lnTo>
                <a:lnTo>
                  <a:pt x="258" y="6"/>
                </a:lnTo>
                <a:lnTo>
                  <a:pt x="261" y="6"/>
                </a:lnTo>
                <a:lnTo>
                  <a:pt x="262" y="5"/>
                </a:lnTo>
                <a:lnTo>
                  <a:pt x="265" y="2"/>
                </a:lnTo>
                <a:lnTo>
                  <a:pt x="268" y="2"/>
                </a:lnTo>
                <a:lnTo>
                  <a:pt x="270" y="5"/>
                </a:lnTo>
                <a:lnTo>
                  <a:pt x="273" y="2"/>
                </a:lnTo>
                <a:lnTo>
                  <a:pt x="277" y="0"/>
                </a:lnTo>
                <a:lnTo>
                  <a:pt x="281" y="0"/>
                </a:lnTo>
                <a:lnTo>
                  <a:pt x="281" y="6"/>
                </a:lnTo>
                <a:lnTo>
                  <a:pt x="283" y="6"/>
                </a:lnTo>
                <a:lnTo>
                  <a:pt x="286" y="12"/>
                </a:lnTo>
                <a:lnTo>
                  <a:pt x="287" y="13"/>
                </a:lnTo>
                <a:lnTo>
                  <a:pt x="287" y="14"/>
                </a:lnTo>
                <a:lnTo>
                  <a:pt x="291" y="19"/>
                </a:lnTo>
                <a:lnTo>
                  <a:pt x="292" y="20"/>
                </a:lnTo>
                <a:lnTo>
                  <a:pt x="291" y="21"/>
                </a:lnTo>
                <a:lnTo>
                  <a:pt x="291" y="22"/>
                </a:lnTo>
                <a:lnTo>
                  <a:pt x="290" y="22"/>
                </a:lnTo>
                <a:lnTo>
                  <a:pt x="290" y="24"/>
                </a:lnTo>
                <a:lnTo>
                  <a:pt x="291" y="25"/>
                </a:lnTo>
                <a:lnTo>
                  <a:pt x="293" y="27"/>
                </a:lnTo>
                <a:lnTo>
                  <a:pt x="293" y="28"/>
                </a:lnTo>
                <a:lnTo>
                  <a:pt x="294" y="28"/>
                </a:lnTo>
                <a:lnTo>
                  <a:pt x="294" y="29"/>
                </a:lnTo>
                <a:lnTo>
                  <a:pt x="293" y="29"/>
                </a:lnTo>
                <a:lnTo>
                  <a:pt x="293" y="30"/>
                </a:lnTo>
                <a:lnTo>
                  <a:pt x="293" y="31"/>
                </a:lnTo>
                <a:lnTo>
                  <a:pt x="292" y="32"/>
                </a:lnTo>
                <a:lnTo>
                  <a:pt x="291" y="32"/>
                </a:lnTo>
                <a:lnTo>
                  <a:pt x="291" y="33"/>
                </a:lnTo>
                <a:lnTo>
                  <a:pt x="291" y="34"/>
                </a:lnTo>
                <a:lnTo>
                  <a:pt x="290" y="34"/>
                </a:lnTo>
                <a:lnTo>
                  <a:pt x="291" y="35"/>
                </a:lnTo>
                <a:lnTo>
                  <a:pt x="290" y="36"/>
                </a:lnTo>
                <a:lnTo>
                  <a:pt x="291" y="38"/>
                </a:lnTo>
                <a:lnTo>
                  <a:pt x="290" y="38"/>
                </a:lnTo>
                <a:lnTo>
                  <a:pt x="291" y="39"/>
                </a:lnTo>
                <a:lnTo>
                  <a:pt x="290" y="40"/>
                </a:lnTo>
                <a:lnTo>
                  <a:pt x="291" y="41"/>
                </a:lnTo>
                <a:lnTo>
                  <a:pt x="292" y="42"/>
                </a:lnTo>
                <a:lnTo>
                  <a:pt x="292" y="43"/>
                </a:lnTo>
                <a:lnTo>
                  <a:pt x="293" y="43"/>
                </a:lnTo>
                <a:lnTo>
                  <a:pt x="293" y="44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6"/>
                </a:lnTo>
                <a:lnTo>
                  <a:pt x="294" y="46"/>
                </a:lnTo>
                <a:lnTo>
                  <a:pt x="294" y="48"/>
                </a:lnTo>
                <a:lnTo>
                  <a:pt x="293" y="48"/>
                </a:lnTo>
                <a:lnTo>
                  <a:pt x="294" y="50"/>
                </a:lnTo>
                <a:lnTo>
                  <a:pt x="294" y="51"/>
                </a:lnTo>
                <a:lnTo>
                  <a:pt x="295" y="52"/>
                </a:lnTo>
                <a:lnTo>
                  <a:pt x="295" y="54"/>
                </a:lnTo>
                <a:lnTo>
                  <a:pt x="296" y="55"/>
                </a:lnTo>
                <a:lnTo>
                  <a:pt x="295" y="57"/>
                </a:lnTo>
                <a:lnTo>
                  <a:pt x="295" y="58"/>
                </a:lnTo>
                <a:lnTo>
                  <a:pt x="295" y="59"/>
                </a:lnTo>
                <a:lnTo>
                  <a:pt x="296" y="60"/>
                </a:lnTo>
                <a:lnTo>
                  <a:pt x="297" y="60"/>
                </a:lnTo>
                <a:lnTo>
                  <a:pt x="299" y="60"/>
                </a:lnTo>
                <a:lnTo>
                  <a:pt x="300" y="60"/>
                </a:lnTo>
                <a:lnTo>
                  <a:pt x="301" y="61"/>
                </a:lnTo>
                <a:lnTo>
                  <a:pt x="302" y="60"/>
                </a:lnTo>
                <a:lnTo>
                  <a:pt x="304" y="59"/>
                </a:lnTo>
                <a:lnTo>
                  <a:pt x="305" y="59"/>
                </a:lnTo>
                <a:lnTo>
                  <a:pt x="307" y="60"/>
                </a:lnTo>
                <a:lnTo>
                  <a:pt x="307" y="59"/>
                </a:lnTo>
                <a:lnTo>
                  <a:pt x="307" y="60"/>
                </a:lnTo>
                <a:lnTo>
                  <a:pt x="310" y="60"/>
                </a:lnTo>
                <a:lnTo>
                  <a:pt x="310" y="61"/>
                </a:lnTo>
                <a:lnTo>
                  <a:pt x="311" y="61"/>
                </a:lnTo>
                <a:lnTo>
                  <a:pt x="312" y="61"/>
                </a:lnTo>
                <a:lnTo>
                  <a:pt x="313" y="61"/>
                </a:lnTo>
                <a:lnTo>
                  <a:pt x="315" y="61"/>
                </a:lnTo>
                <a:lnTo>
                  <a:pt x="317" y="61"/>
                </a:lnTo>
                <a:lnTo>
                  <a:pt x="318" y="61"/>
                </a:lnTo>
                <a:lnTo>
                  <a:pt x="319" y="61"/>
                </a:lnTo>
                <a:lnTo>
                  <a:pt x="321" y="62"/>
                </a:lnTo>
                <a:lnTo>
                  <a:pt x="322" y="61"/>
                </a:lnTo>
                <a:lnTo>
                  <a:pt x="323" y="61"/>
                </a:lnTo>
                <a:lnTo>
                  <a:pt x="324" y="61"/>
                </a:lnTo>
                <a:lnTo>
                  <a:pt x="324" y="62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6" y="63"/>
                </a:lnTo>
                <a:lnTo>
                  <a:pt x="327" y="63"/>
                </a:lnTo>
                <a:lnTo>
                  <a:pt x="327" y="64"/>
                </a:lnTo>
                <a:lnTo>
                  <a:pt x="328" y="63"/>
                </a:lnTo>
                <a:lnTo>
                  <a:pt x="328" y="64"/>
                </a:lnTo>
                <a:lnTo>
                  <a:pt x="329" y="64"/>
                </a:lnTo>
                <a:lnTo>
                  <a:pt x="329" y="65"/>
                </a:lnTo>
                <a:lnTo>
                  <a:pt x="329" y="66"/>
                </a:lnTo>
                <a:lnTo>
                  <a:pt x="330" y="66"/>
                </a:lnTo>
                <a:lnTo>
                  <a:pt x="330" y="67"/>
                </a:lnTo>
                <a:lnTo>
                  <a:pt x="331" y="67"/>
                </a:lnTo>
                <a:lnTo>
                  <a:pt x="332" y="67"/>
                </a:lnTo>
                <a:lnTo>
                  <a:pt x="333" y="68"/>
                </a:lnTo>
                <a:lnTo>
                  <a:pt x="333" y="69"/>
                </a:lnTo>
                <a:lnTo>
                  <a:pt x="334" y="70"/>
                </a:lnTo>
                <a:lnTo>
                  <a:pt x="335" y="70"/>
                </a:lnTo>
                <a:lnTo>
                  <a:pt x="335" y="69"/>
                </a:lnTo>
                <a:lnTo>
                  <a:pt x="335" y="68"/>
                </a:lnTo>
                <a:lnTo>
                  <a:pt x="336" y="68"/>
                </a:lnTo>
                <a:lnTo>
                  <a:pt x="336" y="69"/>
                </a:lnTo>
                <a:lnTo>
                  <a:pt x="337" y="69"/>
                </a:lnTo>
                <a:lnTo>
                  <a:pt x="337" y="70"/>
                </a:lnTo>
                <a:lnTo>
                  <a:pt x="338" y="69"/>
                </a:lnTo>
                <a:lnTo>
                  <a:pt x="338" y="70"/>
                </a:lnTo>
                <a:lnTo>
                  <a:pt x="339" y="70"/>
                </a:lnTo>
                <a:lnTo>
                  <a:pt x="339" y="71"/>
                </a:lnTo>
                <a:lnTo>
                  <a:pt x="339" y="72"/>
                </a:lnTo>
                <a:lnTo>
                  <a:pt x="339" y="73"/>
                </a:lnTo>
                <a:lnTo>
                  <a:pt x="340" y="74"/>
                </a:lnTo>
                <a:lnTo>
                  <a:pt x="341" y="73"/>
                </a:lnTo>
                <a:lnTo>
                  <a:pt x="341" y="74"/>
                </a:lnTo>
                <a:lnTo>
                  <a:pt x="340" y="74"/>
                </a:lnTo>
                <a:lnTo>
                  <a:pt x="340" y="76"/>
                </a:lnTo>
                <a:lnTo>
                  <a:pt x="341" y="76"/>
                </a:lnTo>
                <a:lnTo>
                  <a:pt x="342" y="78"/>
                </a:lnTo>
                <a:lnTo>
                  <a:pt x="342" y="79"/>
                </a:lnTo>
                <a:lnTo>
                  <a:pt x="342" y="80"/>
                </a:lnTo>
                <a:lnTo>
                  <a:pt x="343" y="80"/>
                </a:lnTo>
                <a:lnTo>
                  <a:pt x="344" y="80"/>
                </a:lnTo>
                <a:lnTo>
                  <a:pt x="345" y="80"/>
                </a:lnTo>
                <a:lnTo>
                  <a:pt x="347" y="80"/>
                </a:lnTo>
                <a:lnTo>
                  <a:pt x="347" y="79"/>
                </a:lnTo>
                <a:lnTo>
                  <a:pt x="346" y="79"/>
                </a:lnTo>
                <a:lnTo>
                  <a:pt x="347" y="79"/>
                </a:lnTo>
                <a:lnTo>
                  <a:pt x="348" y="78"/>
                </a:lnTo>
                <a:lnTo>
                  <a:pt x="348" y="80"/>
                </a:lnTo>
                <a:lnTo>
                  <a:pt x="348" y="81"/>
                </a:lnTo>
                <a:lnTo>
                  <a:pt x="349" y="81"/>
                </a:lnTo>
                <a:lnTo>
                  <a:pt x="350" y="82"/>
                </a:lnTo>
                <a:lnTo>
                  <a:pt x="351" y="81"/>
                </a:lnTo>
                <a:lnTo>
                  <a:pt x="351" y="82"/>
                </a:lnTo>
                <a:lnTo>
                  <a:pt x="352" y="82"/>
                </a:lnTo>
                <a:lnTo>
                  <a:pt x="353" y="82"/>
                </a:lnTo>
                <a:lnTo>
                  <a:pt x="354" y="82"/>
                </a:lnTo>
                <a:lnTo>
                  <a:pt x="354" y="83"/>
                </a:lnTo>
                <a:lnTo>
                  <a:pt x="353" y="83"/>
                </a:lnTo>
                <a:lnTo>
                  <a:pt x="353" y="84"/>
                </a:lnTo>
                <a:lnTo>
                  <a:pt x="354" y="84"/>
                </a:lnTo>
                <a:lnTo>
                  <a:pt x="354" y="83"/>
                </a:lnTo>
                <a:lnTo>
                  <a:pt x="356" y="83"/>
                </a:lnTo>
                <a:lnTo>
                  <a:pt x="356" y="84"/>
                </a:lnTo>
                <a:lnTo>
                  <a:pt x="357" y="84"/>
                </a:lnTo>
                <a:lnTo>
                  <a:pt x="357" y="87"/>
                </a:lnTo>
                <a:lnTo>
                  <a:pt x="359" y="87"/>
                </a:lnTo>
                <a:lnTo>
                  <a:pt x="360" y="87"/>
                </a:lnTo>
                <a:lnTo>
                  <a:pt x="361" y="88"/>
                </a:lnTo>
                <a:lnTo>
                  <a:pt x="362" y="87"/>
                </a:lnTo>
                <a:lnTo>
                  <a:pt x="361" y="86"/>
                </a:lnTo>
                <a:lnTo>
                  <a:pt x="362" y="86"/>
                </a:lnTo>
                <a:lnTo>
                  <a:pt x="362" y="85"/>
                </a:lnTo>
                <a:lnTo>
                  <a:pt x="363" y="86"/>
                </a:lnTo>
                <a:lnTo>
                  <a:pt x="364" y="87"/>
                </a:lnTo>
                <a:lnTo>
                  <a:pt x="365" y="87"/>
                </a:lnTo>
                <a:lnTo>
                  <a:pt x="368" y="88"/>
                </a:lnTo>
                <a:lnTo>
                  <a:pt x="368" y="87"/>
                </a:lnTo>
                <a:lnTo>
                  <a:pt x="368" y="86"/>
                </a:lnTo>
                <a:lnTo>
                  <a:pt x="368" y="85"/>
                </a:lnTo>
                <a:lnTo>
                  <a:pt x="370" y="85"/>
                </a:lnTo>
                <a:lnTo>
                  <a:pt x="370" y="86"/>
                </a:lnTo>
                <a:lnTo>
                  <a:pt x="368" y="87"/>
                </a:lnTo>
                <a:lnTo>
                  <a:pt x="369" y="88"/>
                </a:lnTo>
                <a:lnTo>
                  <a:pt x="370" y="89"/>
                </a:lnTo>
                <a:lnTo>
                  <a:pt x="371" y="88"/>
                </a:lnTo>
                <a:lnTo>
                  <a:pt x="371" y="89"/>
                </a:lnTo>
                <a:lnTo>
                  <a:pt x="372" y="89"/>
                </a:lnTo>
                <a:lnTo>
                  <a:pt x="373" y="87"/>
                </a:lnTo>
                <a:lnTo>
                  <a:pt x="374" y="87"/>
                </a:lnTo>
                <a:lnTo>
                  <a:pt x="374" y="89"/>
                </a:lnTo>
                <a:lnTo>
                  <a:pt x="374" y="90"/>
                </a:lnTo>
                <a:lnTo>
                  <a:pt x="372" y="91"/>
                </a:lnTo>
                <a:lnTo>
                  <a:pt x="373" y="92"/>
                </a:lnTo>
                <a:lnTo>
                  <a:pt x="374" y="92"/>
                </a:lnTo>
                <a:lnTo>
                  <a:pt x="374" y="91"/>
                </a:lnTo>
                <a:lnTo>
                  <a:pt x="377" y="90"/>
                </a:lnTo>
                <a:lnTo>
                  <a:pt x="379" y="92"/>
                </a:lnTo>
                <a:lnTo>
                  <a:pt x="380" y="91"/>
                </a:lnTo>
                <a:lnTo>
                  <a:pt x="381" y="91"/>
                </a:lnTo>
                <a:lnTo>
                  <a:pt x="382" y="93"/>
                </a:lnTo>
                <a:lnTo>
                  <a:pt x="381" y="93"/>
                </a:lnTo>
                <a:lnTo>
                  <a:pt x="380" y="93"/>
                </a:lnTo>
                <a:lnTo>
                  <a:pt x="380" y="94"/>
                </a:lnTo>
                <a:lnTo>
                  <a:pt x="380" y="96"/>
                </a:lnTo>
                <a:lnTo>
                  <a:pt x="382" y="96"/>
                </a:lnTo>
                <a:lnTo>
                  <a:pt x="383" y="97"/>
                </a:lnTo>
                <a:lnTo>
                  <a:pt x="382" y="99"/>
                </a:lnTo>
                <a:lnTo>
                  <a:pt x="380" y="100"/>
                </a:lnTo>
                <a:lnTo>
                  <a:pt x="381" y="101"/>
                </a:lnTo>
                <a:lnTo>
                  <a:pt x="382" y="101"/>
                </a:lnTo>
                <a:lnTo>
                  <a:pt x="385" y="99"/>
                </a:lnTo>
                <a:lnTo>
                  <a:pt x="388" y="100"/>
                </a:lnTo>
                <a:lnTo>
                  <a:pt x="388" y="99"/>
                </a:lnTo>
                <a:lnTo>
                  <a:pt x="389" y="99"/>
                </a:lnTo>
                <a:lnTo>
                  <a:pt x="389" y="100"/>
                </a:lnTo>
                <a:lnTo>
                  <a:pt x="390" y="102"/>
                </a:lnTo>
                <a:lnTo>
                  <a:pt x="391" y="102"/>
                </a:lnTo>
                <a:lnTo>
                  <a:pt x="391" y="103"/>
                </a:lnTo>
                <a:lnTo>
                  <a:pt x="391" y="105"/>
                </a:lnTo>
                <a:lnTo>
                  <a:pt x="391" y="106"/>
                </a:lnTo>
                <a:lnTo>
                  <a:pt x="390" y="106"/>
                </a:lnTo>
                <a:lnTo>
                  <a:pt x="389" y="106"/>
                </a:lnTo>
                <a:lnTo>
                  <a:pt x="388" y="105"/>
                </a:lnTo>
                <a:lnTo>
                  <a:pt x="388" y="106"/>
                </a:lnTo>
                <a:lnTo>
                  <a:pt x="387" y="106"/>
                </a:lnTo>
                <a:lnTo>
                  <a:pt x="387" y="107"/>
                </a:lnTo>
                <a:lnTo>
                  <a:pt x="387" y="108"/>
                </a:lnTo>
                <a:lnTo>
                  <a:pt x="387" y="111"/>
                </a:lnTo>
                <a:lnTo>
                  <a:pt x="388" y="112"/>
                </a:lnTo>
                <a:lnTo>
                  <a:pt x="389" y="113"/>
                </a:lnTo>
                <a:lnTo>
                  <a:pt x="389" y="114"/>
                </a:lnTo>
                <a:lnTo>
                  <a:pt x="389" y="115"/>
                </a:lnTo>
                <a:lnTo>
                  <a:pt x="389" y="116"/>
                </a:lnTo>
                <a:lnTo>
                  <a:pt x="389" y="117"/>
                </a:lnTo>
                <a:lnTo>
                  <a:pt x="390" y="117"/>
                </a:lnTo>
                <a:lnTo>
                  <a:pt x="390" y="118"/>
                </a:lnTo>
                <a:lnTo>
                  <a:pt x="390" y="119"/>
                </a:lnTo>
                <a:lnTo>
                  <a:pt x="390" y="120"/>
                </a:lnTo>
                <a:lnTo>
                  <a:pt x="390" y="122"/>
                </a:lnTo>
                <a:lnTo>
                  <a:pt x="394" y="124"/>
                </a:lnTo>
                <a:lnTo>
                  <a:pt x="394" y="125"/>
                </a:lnTo>
                <a:lnTo>
                  <a:pt x="398" y="127"/>
                </a:lnTo>
                <a:lnTo>
                  <a:pt x="399" y="128"/>
                </a:lnTo>
                <a:lnTo>
                  <a:pt x="400" y="129"/>
                </a:lnTo>
                <a:lnTo>
                  <a:pt x="401" y="130"/>
                </a:lnTo>
                <a:lnTo>
                  <a:pt x="404" y="132"/>
                </a:lnTo>
                <a:lnTo>
                  <a:pt x="405" y="133"/>
                </a:lnTo>
                <a:lnTo>
                  <a:pt x="405" y="132"/>
                </a:lnTo>
                <a:lnTo>
                  <a:pt x="406" y="133"/>
                </a:lnTo>
                <a:lnTo>
                  <a:pt x="406" y="135"/>
                </a:lnTo>
                <a:lnTo>
                  <a:pt x="409" y="136"/>
                </a:lnTo>
                <a:lnTo>
                  <a:pt x="409" y="137"/>
                </a:lnTo>
                <a:lnTo>
                  <a:pt x="409" y="138"/>
                </a:lnTo>
                <a:lnTo>
                  <a:pt x="410" y="138"/>
                </a:lnTo>
                <a:lnTo>
                  <a:pt x="411" y="138"/>
                </a:lnTo>
                <a:lnTo>
                  <a:pt x="412" y="139"/>
                </a:lnTo>
                <a:lnTo>
                  <a:pt x="412" y="140"/>
                </a:lnTo>
                <a:lnTo>
                  <a:pt x="411" y="141"/>
                </a:lnTo>
                <a:lnTo>
                  <a:pt x="411" y="143"/>
                </a:lnTo>
                <a:lnTo>
                  <a:pt x="409" y="145"/>
                </a:lnTo>
                <a:lnTo>
                  <a:pt x="409" y="148"/>
                </a:lnTo>
                <a:lnTo>
                  <a:pt x="409" y="149"/>
                </a:lnTo>
                <a:lnTo>
                  <a:pt x="409" y="150"/>
                </a:lnTo>
                <a:lnTo>
                  <a:pt x="409" y="151"/>
                </a:lnTo>
                <a:lnTo>
                  <a:pt x="408" y="151"/>
                </a:lnTo>
                <a:lnTo>
                  <a:pt x="408" y="152"/>
                </a:lnTo>
                <a:lnTo>
                  <a:pt x="407" y="153"/>
                </a:lnTo>
                <a:lnTo>
                  <a:pt x="408" y="154"/>
                </a:lnTo>
                <a:lnTo>
                  <a:pt x="409" y="155"/>
                </a:lnTo>
                <a:lnTo>
                  <a:pt x="408" y="157"/>
                </a:lnTo>
                <a:lnTo>
                  <a:pt x="408" y="159"/>
                </a:lnTo>
                <a:lnTo>
                  <a:pt x="408" y="160"/>
                </a:lnTo>
                <a:lnTo>
                  <a:pt x="407" y="161"/>
                </a:lnTo>
                <a:lnTo>
                  <a:pt x="408" y="163"/>
                </a:lnTo>
                <a:lnTo>
                  <a:pt x="409" y="164"/>
                </a:lnTo>
                <a:lnTo>
                  <a:pt x="410" y="166"/>
                </a:lnTo>
                <a:lnTo>
                  <a:pt x="410" y="167"/>
                </a:lnTo>
                <a:lnTo>
                  <a:pt x="411" y="168"/>
                </a:lnTo>
                <a:lnTo>
                  <a:pt x="413" y="171"/>
                </a:lnTo>
                <a:lnTo>
                  <a:pt x="412" y="171"/>
                </a:lnTo>
                <a:lnTo>
                  <a:pt x="411" y="173"/>
                </a:lnTo>
                <a:lnTo>
                  <a:pt x="413" y="175"/>
                </a:lnTo>
                <a:lnTo>
                  <a:pt x="414" y="176"/>
                </a:lnTo>
                <a:lnTo>
                  <a:pt x="414" y="177"/>
                </a:lnTo>
                <a:lnTo>
                  <a:pt x="416" y="178"/>
                </a:lnTo>
                <a:lnTo>
                  <a:pt x="416" y="179"/>
                </a:lnTo>
                <a:lnTo>
                  <a:pt x="417" y="180"/>
                </a:lnTo>
                <a:lnTo>
                  <a:pt x="417" y="182"/>
                </a:lnTo>
                <a:lnTo>
                  <a:pt x="419" y="183"/>
                </a:lnTo>
                <a:lnTo>
                  <a:pt x="418" y="185"/>
                </a:lnTo>
                <a:lnTo>
                  <a:pt x="419" y="187"/>
                </a:lnTo>
                <a:lnTo>
                  <a:pt x="420" y="187"/>
                </a:lnTo>
                <a:lnTo>
                  <a:pt x="421" y="187"/>
                </a:lnTo>
                <a:lnTo>
                  <a:pt x="421" y="190"/>
                </a:lnTo>
                <a:lnTo>
                  <a:pt x="421" y="193"/>
                </a:lnTo>
                <a:lnTo>
                  <a:pt x="423" y="194"/>
                </a:lnTo>
                <a:lnTo>
                  <a:pt x="424" y="200"/>
                </a:lnTo>
                <a:lnTo>
                  <a:pt x="425" y="200"/>
                </a:lnTo>
                <a:lnTo>
                  <a:pt x="426" y="201"/>
                </a:lnTo>
                <a:lnTo>
                  <a:pt x="428" y="200"/>
                </a:lnTo>
                <a:lnTo>
                  <a:pt x="430" y="200"/>
                </a:lnTo>
                <a:lnTo>
                  <a:pt x="431" y="201"/>
                </a:lnTo>
                <a:lnTo>
                  <a:pt x="431" y="202"/>
                </a:lnTo>
                <a:lnTo>
                  <a:pt x="431" y="203"/>
                </a:lnTo>
                <a:lnTo>
                  <a:pt x="437" y="207"/>
                </a:lnTo>
                <a:lnTo>
                  <a:pt x="437" y="209"/>
                </a:lnTo>
                <a:lnTo>
                  <a:pt x="438" y="210"/>
                </a:lnTo>
                <a:lnTo>
                  <a:pt x="440" y="211"/>
                </a:lnTo>
                <a:lnTo>
                  <a:pt x="441" y="212"/>
                </a:lnTo>
                <a:lnTo>
                  <a:pt x="442" y="213"/>
                </a:lnTo>
                <a:lnTo>
                  <a:pt x="442" y="214"/>
                </a:lnTo>
                <a:lnTo>
                  <a:pt x="441" y="216"/>
                </a:lnTo>
                <a:lnTo>
                  <a:pt x="441" y="218"/>
                </a:lnTo>
                <a:lnTo>
                  <a:pt x="442" y="220"/>
                </a:lnTo>
                <a:lnTo>
                  <a:pt x="440" y="223"/>
                </a:lnTo>
                <a:lnTo>
                  <a:pt x="441" y="224"/>
                </a:lnTo>
                <a:lnTo>
                  <a:pt x="441" y="226"/>
                </a:lnTo>
                <a:lnTo>
                  <a:pt x="442" y="227"/>
                </a:lnTo>
                <a:lnTo>
                  <a:pt x="443" y="228"/>
                </a:lnTo>
                <a:lnTo>
                  <a:pt x="443" y="229"/>
                </a:lnTo>
                <a:lnTo>
                  <a:pt x="445" y="232"/>
                </a:lnTo>
                <a:lnTo>
                  <a:pt x="446" y="233"/>
                </a:lnTo>
                <a:lnTo>
                  <a:pt x="447" y="233"/>
                </a:lnTo>
                <a:lnTo>
                  <a:pt x="449" y="232"/>
                </a:lnTo>
                <a:lnTo>
                  <a:pt x="450" y="232"/>
                </a:lnTo>
                <a:lnTo>
                  <a:pt x="452" y="232"/>
                </a:lnTo>
                <a:lnTo>
                  <a:pt x="453" y="232"/>
                </a:lnTo>
                <a:lnTo>
                  <a:pt x="454" y="235"/>
                </a:lnTo>
                <a:lnTo>
                  <a:pt x="455" y="236"/>
                </a:lnTo>
                <a:lnTo>
                  <a:pt x="455" y="238"/>
                </a:lnTo>
                <a:lnTo>
                  <a:pt x="454" y="238"/>
                </a:lnTo>
                <a:lnTo>
                  <a:pt x="455" y="239"/>
                </a:lnTo>
                <a:lnTo>
                  <a:pt x="455" y="240"/>
                </a:lnTo>
                <a:lnTo>
                  <a:pt x="455" y="242"/>
                </a:lnTo>
                <a:lnTo>
                  <a:pt x="455" y="243"/>
                </a:lnTo>
                <a:lnTo>
                  <a:pt x="455" y="244"/>
                </a:lnTo>
                <a:lnTo>
                  <a:pt x="454" y="246"/>
                </a:lnTo>
                <a:lnTo>
                  <a:pt x="453" y="248"/>
                </a:lnTo>
                <a:lnTo>
                  <a:pt x="454" y="248"/>
                </a:lnTo>
                <a:lnTo>
                  <a:pt x="455" y="249"/>
                </a:lnTo>
                <a:lnTo>
                  <a:pt x="452" y="251"/>
                </a:lnTo>
                <a:lnTo>
                  <a:pt x="452" y="252"/>
                </a:lnTo>
                <a:lnTo>
                  <a:pt x="453" y="252"/>
                </a:lnTo>
                <a:lnTo>
                  <a:pt x="454" y="252"/>
                </a:lnTo>
                <a:lnTo>
                  <a:pt x="455" y="252"/>
                </a:lnTo>
                <a:lnTo>
                  <a:pt x="457" y="251"/>
                </a:lnTo>
                <a:lnTo>
                  <a:pt x="458" y="251"/>
                </a:lnTo>
                <a:lnTo>
                  <a:pt x="458" y="250"/>
                </a:lnTo>
                <a:lnTo>
                  <a:pt x="459" y="251"/>
                </a:lnTo>
                <a:lnTo>
                  <a:pt x="460" y="252"/>
                </a:lnTo>
                <a:lnTo>
                  <a:pt x="461" y="252"/>
                </a:lnTo>
                <a:lnTo>
                  <a:pt x="462" y="254"/>
                </a:lnTo>
                <a:lnTo>
                  <a:pt x="462" y="255"/>
                </a:lnTo>
                <a:lnTo>
                  <a:pt x="462" y="256"/>
                </a:lnTo>
                <a:lnTo>
                  <a:pt x="461" y="257"/>
                </a:lnTo>
                <a:lnTo>
                  <a:pt x="460" y="257"/>
                </a:lnTo>
                <a:lnTo>
                  <a:pt x="460" y="258"/>
                </a:lnTo>
                <a:lnTo>
                  <a:pt x="459" y="258"/>
                </a:lnTo>
                <a:lnTo>
                  <a:pt x="460" y="259"/>
                </a:lnTo>
                <a:lnTo>
                  <a:pt x="461" y="260"/>
                </a:lnTo>
                <a:lnTo>
                  <a:pt x="461" y="262"/>
                </a:lnTo>
                <a:lnTo>
                  <a:pt x="461" y="263"/>
                </a:lnTo>
                <a:lnTo>
                  <a:pt x="461" y="265"/>
                </a:lnTo>
                <a:lnTo>
                  <a:pt x="460" y="266"/>
                </a:lnTo>
                <a:lnTo>
                  <a:pt x="461" y="266"/>
                </a:lnTo>
                <a:lnTo>
                  <a:pt x="461" y="267"/>
                </a:lnTo>
                <a:lnTo>
                  <a:pt x="462" y="266"/>
                </a:lnTo>
                <a:lnTo>
                  <a:pt x="463" y="267"/>
                </a:lnTo>
                <a:lnTo>
                  <a:pt x="465" y="268"/>
                </a:lnTo>
                <a:lnTo>
                  <a:pt x="466" y="268"/>
                </a:lnTo>
                <a:lnTo>
                  <a:pt x="467" y="271"/>
                </a:lnTo>
                <a:lnTo>
                  <a:pt x="469" y="271"/>
                </a:lnTo>
                <a:lnTo>
                  <a:pt x="471" y="272"/>
                </a:lnTo>
                <a:lnTo>
                  <a:pt x="474" y="272"/>
                </a:lnTo>
                <a:lnTo>
                  <a:pt x="475" y="272"/>
                </a:lnTo>
                <a:lnTo>
                  <a:pt x="478" y="272"/>
                </a:lnTo>
                <a:lnTo>
                  <a:pt x="479" y="272"/>
                </a:lnTo>
                <a:lnTo>
                  <a:pt x="480" y="274"/>
                </a:lnTo>
                <a:lnTo>
                  <a:pt x="482" y="274"/>
                </a:lnTo>
                <a:lnTo>
                  <a:pt x="483" y="276"/>
                </a:lnTo>
                <a:lnTo>
                  <a:pt x="483" y="277"/>
                </a:lnTo>
                <a:lnTo>
                  <a:pt x="483" y="278"/>
                </a:lnTo>
                <a:lnTo>
                  <a:pt x="483" y="279"/>
                </a:lnTo>
                <a:lnTo>
                  <a:pt x="484" y="279"/>
                </a:lnTo>
                <a:lnTo>
                  <a:pt x="486" y="280"/>
                </a:lnTo>
                <a:lnTo>
                  <a:pt x="487" y="279"/>
                </a:lnTo>
                <a:lnTo>
                  <a:pt x="487" y="278"/>
                </a:lnTo>
                <a:lnTo>
                  <a:pt x="486" y="277"/>
                </a:lnTo>
                <a:lnTo>
                  <a:pt x="486" y="276"/>
                </a:lnTo>
                <a:lnTo>
                  <a:pt x="488" y="275"/>
                </a:lnTo>
                <a:lnTo>
                  <a:pt x="489" y="275"/>
                </a:lnTo>
                <a:lnTo>
                  <a:pt x="491" y="275"/>
                </a:lnTo>
                <a:lnTo>
                  <a:pt x="492" y="275"/>
                </a:lnTo>
                <a:lnTo>
                  <a:pt x="492" y="274"/>
                </a:lnTo>
                <a:lnTo>
                  <a:pt x="491" y="272"/>
                </a:lnTo>
                <a:lnTo>
                  <a:pt x="492" y="271"/>
                </a:lnTo>
                <a:lnTo>
                  <a:pt x="493" y="272"/>
                </a:lnTo>
                <a:lnTo>
                  <a:pt x="493" y="274"/>
                </a:lnTo>
                <a:lnTo>
                  <a:pt x="493" y="275"/>
                </a:lnTo>
                <a:lnTo>
                  <a:pt x="494" y="275"/>
                </a:lnTo>
                <a:lnTo>
                  <a:pt x="495" y="274"/>
                </a:lnTo>
                <a:lnTo>
                  <a:pt x="495" y="273"/>
                </a:lnTo>
                <a:lnTo>
                  <a:pt x="496" y="272"/>
                </a:lnTo>
                <a:lnTo>
                  <a:pt x="498" y="274"/>
                </a:lnTo>
                <a:lnTo>
                  <a:pt x="504" y="274"/>
                </a:lnTo>
                <a:lnTo>
                  <a:pt x="507" y="273"/>
                </a:lnTo>
                <a:lnTo>
                  <a:pt x="512" y="268"/>
                </a:lnTo>
                <a:lnTo>
                  <a:pt x="512" y="266"/>
                </a:lnTo>
                <a:lnTo>
                  <a:pt x="512" y="265"/>
                </a:lnTo>
                <a:lnTo>
                  <a:pt x="513" y="264"/>
                </a:lnTo>
                <a:lnTo>
                  <a:pt x="512" y="262"/>
                </a:lnTo>
                <a:lnTo>
                  <a:pt x="512" y="257"/>
                </a:lnTo>
                <a:lnTo>
                  <a:pt x="512" y="255"/>
                </a:lnTo>
                <a:lnTo>
                  <a:pt x="512" y="250"/>
                </a:lnTo>
                <a:lnTo>
                  <a:pt x="513" y="248"/>
                </a:lnTo>
                <a:lnTo>
                  <a:pt x="513" y="247"/>
                </a:lnTo>
                <a:lnTo>
                  <a:pt x="514" y="245"/>
                </a:lnTo>
                <a:lnTo>
                  <a:pt x="519" y="237"/>
                </a:lnTo>
                <a:lnTo>
                  <a:pt x="521" y="235"/>
                </a:lnTo>
                <a:lnTo>
                  <a:pt x="524" y="232"/>
                </a:lnTo>
                <a:lnTo>
                  <a:pt x="525" y="231"/>
                </a:lnTo>
                <a:lnTo>
                  <a:pt x="527" y="229"/>
                </a:lnTo>
                <a:lnTo>
                  <a:pt x="529" y="227"/>
                </a:lnTo>
                <a:lnTo>
                  <a:pt x="531" y="224"/>
                </a:lnTo>
                <a:lnTo>
                  <a:pt x="532" y="221"/>
                </a:lnTo>
                <a:lnTo>
                  <a:pt x="533" y="219"/>
                </a:lnTo>
                <a:lnTo>
                  <a:pt x="536" y="216"/>
                </a:lnTo>
                <a:lnTo>
                  <a:pt x="536" y="213"/>
                </a:lnTo>
                <a:lnTo>
                  <a:pt x="537" y="212"/>
                </a:lnTo>
                <a:lnTo>
                  <a:pt x="537" y="211"/>
                </a:lnTo>
                <a:lnTo>
                  <a:pt x="538" y="210"/>
                </a:lnTo>
                <a:lnTo>
                  <a:pt x="540" y="208"/>
                </a:lnTo>
                <a:lnTo>
                  <a:pt x="541" y="206"/>
                </a:lnTo>
                <a:lnTo>
                  <a:pt x="543" y="203"/>
                </a:lnTo>
                <a:lnTo>
                  <a:pt x="544" y="202"/>
                </a:lnTo>
                <a:lnTo>
                  <a:pt x="547" y="198"/>
                </a:lnTo>
                <a:lnTo>
                  <a:pt x="549" y="197"/>
                </a:lnTo>
                <a:lnTo>
                  <a:pt x="553" y="197"/>
                </a:lnTo>
                <a:lnTo>
                  <a:pt x="555" y="196"/>
                </a:lnTo>
                <a:lnTo>
                  <a:pt x="556" y="196"/>
                </a:lnTo>
                <a:lnTo>
                  <a:pt x="557" y="195"/>
                </a:lnTo>
                <a:lnTo>
                  <a:pt x="559" y="193"/>
                </a:lnTo>
                <a:lnTo>
                  <a:pt x="559" y="192"/>
                </a:lnTo>
                <a:lnTo>
                  <a:pt x="559" y="191"/>
                </a:lnTo>
                <a:lnTo>
                  <a:pt x="562" y="190"/>
                </a:lnTo>
                <a:lnTo>
                  <a:pt x="562" y="189"/>
                </a:lnTo>
                <a:lnTo>
                  <a:pt x="563" y="187"/>
                </a:lnTo>
                <a:lnTo>
                  <a:pt x="564" y="187"/>
                </a:lnTo>
                <a:lnTo>
                  <a:pt x="567" y="184"/>
                </a:lnTo>
                <a:lnTo>
                  <a:pt x="568" y="184"/>
                </a:lnTo>
                <a:lnTo>
                  <a:pt x="575" y="182"/>
                </a:lnTo>
                <a:lnTo>
                  <a:pt x="577" y="181"/>
                </a:lnTo>
                <a:lnTo>
                  <a:pt x="580" y="180"/>
                </a:lnTo>
                <a:lnTo>
                  <a:pt x="585" y="176"/>
                </a:lnTo>
                <a:lnTo>
                  <a:pt x="587" y="174"/>
                </a:lnTo>
                <a:lnTo>
                  <a:pt x="588" y="173"/>
                </a:lnTo>
                <a:lnTo>
                  <a:pt x="590" y="171"/>
                </a:lnTo>
                <a:lnTo>
                  <a:pt x="591" y="170"/>
                </a:lnTo>
                <a:lnTo>
                  <a:pt x="593" y="167"/>
                </a:lnTo>
                <a:lnTo>
                  <a:pt x="594" y="164"/>
                </a:lnTo>
                <a:lnTo>
                  <a:pt x="596" y="162"/>
                </a:lnTo>
                <a:lnTo>
                  <a:pt x="597" y="158"/>
                </a:lnTo>
                <a:lnTo>
                  <a:pt x="598" y="156"/>
                </a:lnTo>
                <a:lnTo>
                  <a:pt x="599" y="155"/>
                </a:lnTo>
                <a:lnTo>
                  <a:pt x="599" y="151"/>
                </a:lnTo>
                <a:lnTo>
                  <a:pt x="601" y="148"/>
                </a:lnTo>
                <a:lnTo>
                  <a:pt x="602" y="145"/>
                </a:lnTo>
                <a:lnTo>
                  <a:pt x="604" y="144"/>
                </a:lnTo>
                <a:lnTo>
                  <a:pt x="605" y="143"/>
                </a:lnTo>
                <a:lnTo>
                  <a:pt x="608" y="141"/>
                </a:lnTo>
                <a:lnTo>
                  <a:pt x="611" y="140"/>
                </a:lnTo>
                <a:lnTo>
                  <a:pt x="615" y="139"/>
                </a:lnTo>
                <a:lnTo>
                  <a:pt x="616" y="138"/>
                </a:lnTo>
                <a:lnTo>
                  <a:pt x="619" y="138"/>
                </a:lnTo>
                <a:lnTo>
                  <a:pt x="622" y="138"/>
                </a:lnTo>
                <a:lnTo>
                  <a:pt x="626" y="138"/>
                </a:lnTo>
                <a:lnTo>
                  <a:pt x="626" y="142"/>
                </a:lnTo>
                <a:lnTo>
                  <a:pt x="628" y="145"/>
                </a:lnTo>
                <a:lnTo>
                  <a:pt x="630" y="148"/>
                </a:lnTo>
                <a:lnTo>
                  <a:pt x="631" y="152"/>
                </a:lnTo>
                <a:lnTo>
                  <a:pt x="630" y="154"/>
                </a:lnTo>
                <a:lnTo>
                  <a:pt x="629" y="160"/>
                </a:lnTo>
                <a:lnTo>
                  <a:pt x="629" y="162"/>
                </a:lnTo>
                <a:lnTo>
                  <a:pt x="628" y="164"/>
                </a:lnTo>
                <a:lnTo>
                  <a:pt x="632" y="165"/>
                </a:lnTo>
                <a:lnTo>
                  <a:pt x="634" y="166"/>
                </a:lnTo>
                <a:lnTo>
                  <a:pt x="635" y="166"/>
                </a:lnTo>
                <a:lnTo>
                  <a:pt x="636" y="165"/>
                </a:lnTo>
                <a:lnTo>
                  <a:pt x="637" y="166"/>
                </a:lnTo>
                <a:lnTo>
                  <a:pt x="638" y="166"/>
                </a:lnTo>
                <a:lnTo>
                  <a:pt x="639" y="167"/>
                </a:lnTo>
                <a:lnTo>
                  <a:pt x="640" y="167"/>
                </a:lnTo>
                <a:lnTo>
                  <a:pt x="644" y="165"/>
                </a:lnTo>
                <a:lnTo>
                  <a:pt x="644" y="164"/>
                </a:lnTo>
                <a:lnTo>
                  <a:pt x="645" y="164"/>
                </a:lnTo>
                <a:lnTo>
                  <a:pt x="645" y="166"/>
                </a:lnTo>
                <a:lnTo>
                  <a:pt x="646" y="165"/>
                </a:lnTo>
                <a:lnTo>
                  <a:pt x="648" y="164"/>
                </a:lnTo>
                <a:lnTo>
                  <a:pt x="648" y="165"/>
                </a:lnTo>
                <a:lnTo>
                  <a:pt x="650" y="164"/>
                </a:lnTo>
                <a:lnTo>
                  <a:pt x="651" y="164"/>
                </a:lnTo>
                <a:lnTo>
                  <a:pt x="651" y="165"/>
                </a:lnTo>
                <a:lnTo>
                  <a:pt x="651" y="166"/>
                </a:lnTo>
                <a:lnTo>
                  <a:pt x="652" y="165"/>
                </a:lnTo>
                <a:lnTo>
                  <a:pt x="651" y="164"/>
                </a:lnTo>
                <a:lnTo>
                  <a:pt x="652" y="164"/>
                </a:lnTo>
                <a:lnTo>
                  <a:pt x="653" y="164"/>
                </a:lnTo>
                <a:lnTo>
                  <a:pt x="654" y="163"/>
                </a:lnTo>
                <a:lnTo>
                  <a:pt x="656" y="163"/>
                </a:lnTo>
                <a:lnTo>
                  <a:pt x="657" y="164"/>
                </a:lnTo>
                <a:lnTo>
                  <a:pt x="658" y="164"/>
                </a:lnTo>
                <a:lnTo>
                  <a:pt x="659" y="165"/>
                </a:lnTo>
                <a:lnTo>
                  <a:pt x="660" y="167"/>
                </a:lnTo>
                <a:lnTo>
                  <a:pt x="661" y="170"/>
                </a:lnTo>
                <a:lnTo>
                  <a:pt x="662" y="171"/>
                </a:lnTo>
                <a:lnTo>
                  <a:pt x="664" y="174"/>
                </a:lnTo>
                <a:lnTo>
                  <a:pt x="667" y="179"/>
                </a:lnTo>
                <a:lnTo>
                  <a:pt x="670" y="184"/>
                </a:lnTo>
                <a:lnTo>
                  <a:pt x="671" y="184"/>
                </a:lnTo>
                <a:lnTo>
                  <a:pt x="671" y="185"/>
                </a:lnTo>
                <a:lnTo>
                  <a:pt x="672" y="184"/>
                </a:lnTo>
                <a:lnTo>
                  <a:pt x="673" y="184"/>
                </a:lnTo>
                <a:lnTo>
                  <a:pt x="674" y="185"/>
                </a:lnTo>
                <a:lnTo>
                  <a:pt x="674" y="186"/>
                </a:lnTo>
                <a:lnTo>
                  <a:pt x="676" y="186"/>
                </a:lnTo>
                <a:lnTo>
                  <a:pt x="677" y="187"/>
                </a:lnTo>
                <a:lnTo>
                  <a:pt x="676" y="188"/>
                </a:lnTo>
                <a:lnTo>
                  <a:pt x="677" y="189"/>
                </a:lnTo>
                <a:lnTo>
                  <a:pt x="678" y="190"/>
                </a:lnTo>
                <a:lnTo>
                  <a:pt x="703" y="201"/>
                </a:lnTo>
                <a:lnTo>
                  <a:pt x="704" y="203"/>
                </a:lnTo>
                <a:lnTo>
                  <a:pt x="707" y="205"/>
                </a:lnTo>
                <a:lnTo>
                  <a:pt x="709" y="206"/>
                </a:lnTo>
                <a:lnTo>
                  <a:pt x="710" y="206"/>
                </a:lnTo>
                <a:lnTo>
                  <a:pt x="711" y="206"/>
                </a:lnTo>
                <a:lnTo>
                  <a:pt x="712" y="206"/>
                </a:lnTo>
                <a:lnTo>
                  <a:pt x="713" y="206"/>
                </a:lnTo>
                <a:lnTo>
                  <a:pt x="715" y="206"/>
                </a:lnTo>
                <a:lnTo>
                  <a:pt x="716" y="206"/>
                </a:lnTo>
                <a:lnTo>
                  <a:pt x="717" y="206"/>
                </a:lnTo>
                <a:lnTo>
                  <a:pt x="718" y="206"/>
                </a:lnTo>
                <a:lnTo>
                  <a:pt x="719" y="206"/>
                </a:lnTo>
                <a:lnTo>
                  <a:pt x="720" y="207"/>
                </a:lnTo>
                <a:lnTo>
                  <a:pt x="722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7" y="208"/>
                </a:lnTo>
                <a:lnTo>
                  <a:pt x="727" y="207"/>
                </a:lnTo>
                <a:lnTo>
                  <a:pt x="729" y="206"/>
                </a:lnTo>
                <a:lnTo>
                  <a:pt x="732" y="206"/>
                </a:lnTo>
                <a:lnTo>
                  <a:pt x="733" y="206"/>
                </a:lnTo>
                <a:lnTo>
                  <a:pt x="735" y="206"/>
                </a:lnTo>
                <a:lnTo>
                  <a:pt x="735" y="207"/>
                </a:lnTo>
                <a:lnTo>
                  <a:pt x="736" y="206"/>
                </a:lnTo>
                <a:lnTo>
                  <a:pt x="737" y="207"/>
                </a:lnTo>
                <a:lnTo>
                  <a:pt x="738" y="207"/>
                </a:lnTo>
                <a:lnTo>
                  <a:pt x="739" y="207"/>
                </a:lnTo>
                <a:lnTo>
                  <a:pt x="741" y="206"/>
                </a:lnTo>
                <a:lnTo>
                  <a:pt x="744" y="207"/>
                </a:lnTo>
                <a:lnTo>
                  <a:pt x="745" y="208"/>
                </a:lnTo>
                <a:lnTo>
                  <a:pt x="746" y="208"/>
                </a:lnTo>
                <a:lnTo>
                  <a:pt x="746" y="209"/>
                </a:lnTo>
                <a:lnTo>
                  <a:pt x="746" y="210"/>
                </a:lnTo>
                <a:lnTo>
                  <a:pt x="747" y="210"/>
                </a:lnTo>
                <a:lnTo>
                  <a:pt x="748" y="212"/>
                </a:lnTo>
                <a:lnTo>
                  <a:pt x="747" y="216"/>
                </a:lnTo>
                <a:lnTo>
                  <a:pt x="744" y="219"/>
                </a:lnTo>
                <a:lnTo>
                  <a:pt x="744" y="220"/>
                </a:lnTo>
                <a:lnTo>
                  <a:pt x="743" y="224"/>
                </a:lnTo>
                <a:lnTo>
                  <a:pt x="741" y="226"/>
                </a:lnTo>
                <a:lnTo>
                  <a:pt x="758" y="232"/>
                </a:lnTo>
                <a:lnTo>
                  <a:pt x="775" y="238"/>
                </a:lnTo>
                <a:lnTo>
                  <a:pt x="775" y="239"/>
                </a:lnTo>
                <a:lnTo>
                  <a:pt x="775" y="241"/>
                </a:lnTo>
                <a:lnTo>
                  <a:pt x="776" y="241"/>
                </a:lnTo>
                <a:lnTo>
                  <a:pt x="776" y="240"/>
                </a:lnTo>
                <a:lnTo>
                  <a:pt x="777" y="240"/>
                </a:lnTo>
                <a:lnTo>
                  <a:pt x="777" y="239"/>
                </a:lnTo>
                <a:lnTo>
                  <a:pt x="778" y="238"/>
                </a:lnTo>
                <a:lnTo>
                  <a:pt x="778" y="237"/>
                </a:lnTo>
                <a:lnTo>
                  <a:pt x="778" y="236"/>
                </a:lnTo>
                <a:lnTo>
                  <a:pt x="778" y="235"/>
                </a:lnTo>
                <a:lnTo>
                  <a:pt x="779" y="235"/>
                </a:lnTo>
                <a:lnTo>
                  <a:pt x="781" y="235"/>
                </a:lnTo>
                <a:lnTo>
                  <a:pt x="781" y="234"/>
                </a:lnTo>
                <a:lnTo>
                  <a:pt x="781" y="233"/>
                </a:lnTo>
                <a:lnTo>
                  <a:pt x="782" y="233"/>
                </a:lnTo>
                <a:lnTo>
                  <a:pt x="781" y="232"/>
                </a:lnTo>
                <a:lnTo>
                  <a:pt x="782" y="232"/>
                </a:lnTo>
                <a:lnTo>
                  <a:pt x="782" y="231"/>
                </a:lnTo>
                <a:lnTo>
                  <a:pt x="782" y="230"/>
                </a:lnTo>
                <a:lnTo>
                  <a:pt x="783" y="230"/>
                </a:lnTo>
                <a:lnTo>
                  <a:pt x="785" y="230"/>
                </a:lnTo>
                <a:lnTo>
                  <a:pt x="785" y="232"/>
                </a:lnTo>
                <a:lnTo>
                  <a:pt x="787" y="232"/>
                </a:lnTo>
                <a:lnTo>
                  <a:pt x="786" y="232"/>
                </a:lnTo>
                <a:lnTo>
                  <a:pt x="786" y="233"/>
                </a:lnTo>
                <a:lnTo>
                  <a:pt x="787" y="235"/>
                </a:lnTo>
                <a:lnTo>
                  <a:pt x="786" y="235"/>
                </a:lnTo>
                <a:lnTo>
                  <a:pt x="786" y="236"/>
                </a:lnTo>
                <a:lnTo>
                  <a:pt x="786" y="237"/>
                </a:lnTo>
                <a:lnTo>
                  <a:pt x="785" y="238"/>
                </a:lnTo>
                <a:lnTo>
                  <a:pt x="784" y="239"/>
                </a:lnTo>
                <a:lnTo>
                  <a:pt x="785" y="239"/>
                </a:lnTo>
                <a:lnTo>
                  <a:pt x="786" y="239"/>
                </a:lnTo>
                <a:lnTo>
                  <a:pt x="787" y="239"/>
                </a:lnTo>
                <a:lnTo>
                  <a:pt x="787" y="237"/>
                </a:lnTo>
                <a:lnTo>
                  <a:pt x="788" y="236"/>
                </a:lnTo>
                <a:lnTo>
                  <a:pt x="788" y="235"/>
                </a:lnTo>
                <a:lnTo>
                  <a:pt x="787" y="235"/>
                </a:lnTo>
                <a:lnTo>
                  <a:pt x="788" y="234"/>
                </a:lnTo>
                <a:lnTo>
                  <a:pt x="789" y="233"/>
                </a:lnTo>
                <a:lnTo>
                  <a:pt x="788" y="232"/>
                </a:lnTo>
                <a:lnTo>
                  <a:pt x="789" y="232"/>
                </a:lnTo>
                <a:lnTo>
                  <a:pt x="788" y="231"/>
                </a:lnTo>
                <a:lnTo>
                  <a:pt x="789" y="229"/>
                </a:lnTo>
                <a:lnTo>
                  <a:pt x="790" y="230"/>
                </a:lnTo>
                <a:lnTo>
                  <a:pt x="790" y="231"/>
                </a:lnTo>
                <a:lnTo>
                  <a:pt x="790" y="232"/>
                </a:lnTo>
                <a:lnTo>
                  <a:pt x="789" y="232"/>
                </a:lnTo>
                <a:lnTo>
                  <a:pt x="790" y="232"/>
                </a:lnTo>
                <a:lnTo>
                  <a:pt x="791" y="232"/>
                </a:lnTo>
                <a:lnTo>
                  <a:pt x="792" y="232"/>
                </a:lnTo>
                <a:lnTo>
                  <a:pt x="791" y="232"/>
                </a:lnTo>
                <a:lnTo>
                  <a:pt x="792" y="235"/>
                </a:lnTo>
                <a:lnTo>
                  <a:pt x="792" y="236"/>
                </a:lnTo>
                <a:lnTo>
                  <a:pt x="793" y="235"/>
                </a:lnTo>
                <a:lnTo>
                  <a:pt x="793" y="234"/>
                </a:lnTo>
                <a:lnTo>
                  <a:pt x="793" y="233"/>
                </a:lnTo>
                <a:lnTo>
                  <a:pt x="793" y="232"/>
                </a:lnTo>
                <a:lnTo>
                  <a:pt x="792" y="232"/>
                </a:lnTo>
                <a:lnTo>
                  <a:pt x="792" y="231"/>
                </a:lnTo>
                <a:lnTo>
                  <a:pt x="794" y="231"/>
                </a:lnTo>
                <a:lnTo>
                  <a:pt x="794" y="230"/>
                </a:lnTo>
                <a:lnTo>
                  <a:pt x="794" y="229"/>
                </a:lnTo>
                <a:lnTo>
                  <a:pt x="795" y="229"/>
                </a:lnTo>
                <a:lnTo>
                  <a:pt x="796" y="229"/>
                </a:lnTo>
                <a:lnTo>
                  <a:pt x="797" y="229"/>
                </a:lnTo>
                <a:lnTo>
                  <a:pt x="796" y="229"/>
                </a:lnTo>
                <a:lnTo>
                  <a:pt x="797" y="232"/>
                </a:lnTo>
                <a:lnTo>
                  <a:pt x="796" y="233"/>
                </a:lnTo>
                <a:lnTo>
                  <a:pt x="798" y="233"/>
                </a:lnTo>
                <a:lnTo>
                  <a:pt x="798" y="232"/>
                </a:lnTo>
                <a:lnTo>
                  <a:pt x="799" y="232"/>
                </a:lnTo>
                <a:lnTo>
                  <a:pt x="800" y="232"/>
                </a:lnTo>
                <a:lnTo>
                  <a:pt x="801" y="234"/>
                </a:lnTo>
                <a:lnTo>
                  <a:pt x="801" y="235"/>
                </a:lnTo>
                <a:lnTo>
                  <a:pt x="801" y="236"/>
                </a:lnTo>
                <a:lnTo>
                  <a:pt x="801" y="237"/>
                </a:lnTo>
                <a:lnTo>
                  <a:pt x="801" y="238"/>
                </a:lnTo>
                <a:lnTo>
                  <a:pt x="801" y="239"/>
                </a:lnTo>
                <a:lnTo>
                  <a:pt x="801" y="240"/>
                </a:lnTo>
                <a:lnTo>
                  <a:pt x="801" y="241"/>
                </a:lnTo>
                <a:lnTo>
                  <a:pt x="802" y="240"/>
                </a:lnTo>
                <a:lnTo>
                  <a:pt x="803" y="241"/>
                </a:lnTo>
                <a:lnTo>
                  <a:pt x="805" y="236"/>
                </a:lnTo>
                <a:lnTo>
                  <a:pt x="805" y="235"/>
                </a:lnTo>
                <a:lnTo>
                  <a:pt x="805" y="234"/>
                </a:lnTo>
                <a:lnTo>
                  <a:pt x="804" y="233"/>
                </a:lnTo>
                <a:lnTo>
                  <a:pt x="805" y="232"/>
                </a:lnTo>
                <a:lnTo>
                  <a:pt x="807" y="232"/>
                </a:lnTo>
                <a:lnTo>
                  <a:pt x="807" y="233"/>
                </a:lnTo>
                <a:lnTo>
                  <a:pt x="807" y="234"/>
                </a:lnTo>
                <a:lnTo>
                  <a:pt x="809" y="235"/>
                </a:lnTo>
                <a:lnTo>
                  <a:pt x="808" y="236"/>
                </a:lnTo>
                <a:lnTo>
                  <a:pt x="808" y="237"/>
                </a:lnTo>
                <a:lnTo>
                  <a:pt x="809" y="238"/>
                </a:lnTo>
                <a:lnTo>
                  <a:pt x="809" y="239"/>
                </a:lnTo>
                <a:lnTo>
                  <a:pt x="810" y="239"/>
                </a:lnTo>
                <a:lnTo>
                  <a:pt x="810" y="240"/>
                </a:lnTo>
                <a:lnTo>
                  <a:pt x="810" y="241"/>
                </a:lnTo>
                <a:lnTo>
                  <a:pt x="812" y="243"/>
                </a:lnTo>
                <a:lnTo>
                  <a:pt x="812" y="244"/>
                </a:lnTo>
                <a:lnTo>
                  <a:pt x="812" y="245"/>
                </a:lnTo>
                <a:lnTo>
                  <a:pt x="813" y="245"/>
                </a:lnTo>
                <a:lnTo>
                  <a:pt x="813" y="243"/>
                </a:lnTo>
                <a:lnTo>
                  <a:pt x="813" y="241"/>
                </a:lnTo>
                <a:lnTo>
                  <a:pt x="813" y="238"/>
                </a:lnTo>
                <a:lnTo>
                  <a:pt x="813" y="235"/>
                </a:lnTo>
                <a:lnTo>
                  <a:pt x="812" y="235"/>
                </a:lnTo>
                <a:lnTo>
                  <a:pt x="813" y="233"/>
                </a:lnTo>
                <a:lnTo>
                  <a:pt x="815" y="232"/>
                </a:lnTo>
                <a:lnTo>
                  <a:pt x="816" y="232"/>
                </a:lnTo>
                <a:lnTo>
                  <a:pt x="817" y="233"/>
                </a:lnTo>
                <a:lnTo>
                  <a:pt x="816" y="235"/>
                </a:lnTo>
                <a:lnTo>
                  <a:pt x="816" y="236"/>
                </a:lnTo>
                <a:lnTo>
                  <a:pt x="816" y="237"/>
                </a:lnTo>
                <a:lnTo>
                  <a:pt x="816" y="238"/>
                </a:lnTo>
                <a:lnTo>
                  <a:pt x="816" y="236"/>
                </a:lnTo>
                <a:lnTo>
                  <a:pt x="816" y="237"/>
                </a:lnTo>
                <a:lnTo>
                  <a:pt x="817" y="237"/>
                </a:lnTo>
                <a:lnTo>
                  <a:pt x="817" y="238"/>
                </a:lnTo>
                <a:lnTo>
                  <a:pt x="818" y="238"/>
                </a:lnTo>
                <a:lnTo>
                  <a:pt x="819" y="236"/>
                </a:lnTo>
                <a:lnTo>
                  <a:pt x="820" y="235"/>
                </a:lnTo>
                <a:lnTo>
                  <a:pt x="819" y="235"/>
                </a:lnTo>
                <a:lnTo>
                  <a:pt x="819" y="234"/>
                </a:lnTo>
                <a:lnTo>
                  <a:pt x="821" y="234"/>
                </a:lnTo>
                <a:lnTo>
                  <a:pt x="822" y="234"/>
                </a:lnTo>
                <a:lnTo>
                  <a:pt x="823" y="233"/>
                </a:lnTo>
                <a:lnTo>
                  <a:pt x="825" y="233"/>
                </a:lnTo>
                <a:lnTo>
                  <a:pt x="826" y="234"/>
                </a:lnTo>
                <a:lnTo>
                  <a:pt x="826" y="235"/>
                </a:lnTo>
                <a:lnTo>
                  <a:pt x="825" y="234"/>
                </a:lnTo>
                <a:lnTo>
                  <a:pt x="825" y="235"/>
                </a:lnTo>
                <a:lnTo>
                  <a:pt x="826" y="235"/>
                </a:lnTo>
                <a:lnTo>
                  <a:pt x="826" y="236"/>
                </a:lnTo>
                <a:lnTo>
                  <a:pt x="825" y="236"/>
                </a:lnTo>
                <a:lnTo>
                  <a:pt x="825" y="237"/>
                </a:lnTo>
                <a:lnTo>
                  <a:pt x="827" y="236"/>
                </a:lnTo>
                <a:lnTo>
                  <a:pt x="827" y="237"/>
                </a:lnTo>
                <a:lnTo>
                  <a:pt x="828" y="237"/>
                </a:lnTo>
                <a:lnTo>
                  <a:pt x="827" y="236"/>
                </a:lnTo>
                <a:lnTo>
                  <a:pt x="827" y="235"/>
                </a:lnTo>
                <a:lnTo>
                  <a:pt x="828" y="235"/>
                </a:lnTo>
                <a:lnTo>
                  <a:pt x="830" y="235"/>
                </a:lnTo>
                <a:lnTo>
                  <a:pt x="831" y="236"/>
                </a:lnTo>
                <a:lnTo>
                  <a:pt x="832" y="238"/>
                </a:lnTo>
                <a:lnTo>
                  <a:pt x="831" y="239"/>
                </a:lnTo>
                <a:lnTo>
                  <a:pt x="830" y="240"/>
                </a:lnTo>
                <a:lnTo>
                  <a:pt x="830" y="239"/>
                </a:lnTo>
                <a:lnTo>
                  <a:pt x="829" y="239"/>
                </a:lnTo>
                <a:lnTo>
                  <a:pt x="829" y="241"/>
                </a:lnTo>
                <a:lnTo>
                  <a:pt x="829" y="242"/>
                </a:lnTo>
                <a:lnTo>
                  <a:pt x="830" y="241"/>
                </a:lnTo>
                <a:lnTo>
                  <a:pt x="831" y="241"/>
                </a:lnTo>
                <a:lnTo>
                  <a:pt x="830" y="240"/>
                </a:lnTo>
                <a:lnTo>
                  <a:pt x="831" y="240"/>
                </a:lnTo>
                <a:lnTo>
                  <a:pt x="832" y="240"/>
                </a:lnTo>
                <a:lnTo>
                  <a:pt x="833" y="241"/>
                </a:lnTo>
                <a:lnTo>
                  <a:pt x="833" y="240"/>
                </a:lnTo>
                <a:lnTo>
                  <a:pt x="833" y="239"/>
                </a:lnTo>
                <a:lnTo>
                  <a:pt x="833" y="238"/>
                </a:lnTo>
                <a:lnTo>
                  <a:pt x="833" y="239"/>
                </a:lnTo>
                <a:lnTo>
                  <a:pt x="834" y="238"/>
                </a:lnTo>
                <a:lnTo>
                  <a:pt x="834" y="239"/>
                </a:lnTo>
                <a:lnTo>
                  <a:pt x="835" y="239"/>
                </a:lnTo>
                <a:lnTo>
                  <a:pt x="834" y="239"/>
                </a:lnTo>
                <a:lnTo>
                  <a:pt x="834" y="240"/>
                </a:lnTo>
                <a:lnTo>
                  <a:pt x="834" y="243"/>
                </a:lnTo>
                <a:lnTo>
                  <a:pt x="833" y="244"/>
                </a:lnTo>
                <a:lnTo>
                  <a:pt x="834" y="245"/>
                </a:lnTo>
                <a:lnTo>
                  <a:pt x="834" y="246"/>
                </a:lnTo>
                <a:lnTo>
                  <a:pt x="834" y="245"/>
                </a:lnTo>
                <a:lnTo>
                  <a:pt x="835" y="246"/>
                </a:lnTo>
                <a:lnTo>
                  <a:pt x="835" y="245"/>
                </a:lnTo>
                <a:lnTo>
                  <a:pt x="834" y="244"/>
                </a:lnTo>
                <a:lnTo>
                  <a:pt x="836" y="242"/>
                </a:lnTo>
                <a:lnTo>
                  <a:pt x="836" y="243"/>
                </a:lnTo>
                <a:lnTo>
                  <a:pt x="836" y="242"/>
                </a:lnTo>
                <a:lnTo>
                  <a:pt x="836" y="241"/>
                </a:lnTo>
                <a:lnTo>
                  <a:pt x="836" y="240"/>
                </a:lnTo>
                <a:lnTo>
                  <a:pt x="836" y="239"/>
                </a:lnTo>
                <a:lnTo>
                  <a:pt x="837" y="240"/>
                </a:lnTo>
                <a:lnTo>
                  <a:pt x="837" y="239"/>
                </a:lnTo>
                <a:lnTo>
                  <a:pt x="839" y="239"/>
                </a:lnTo>
                <a:lnTo>
                  <a:pt x="840" y="238"/>
                </a:lnTo>
                <a:lnTo>
                  <a:pt x="840" y="239"/>
                </a:lnTo>
                <a:lnTo>
                  <a:pt x="841" y="239"/>
                </a:lnTo>
                <a:lnTo>
                  <a:pt x="842" y="241"/>
                </a:lnTo>
                <a:lnTo>
                  <a:pt x="840" y="242"/>
                </a:lnTo>
                <a:lnTo>
                  <a:pt x="841" y="242"/>
                </a:lnTo>
                <a:lnTo>
                  <a:pt x="842" y="243"/>
                </a:lnTo>
                <a:lnTo>
                  <a:pt x="841" y="243"/>
                </a:lnTo>
                <a:lnTo>
                  <a:pt x="840" y="245"/>
                </a:lnTo>
                <a:lnTo>
                  <a:pt x="841" y="244"/>
                </a:lnTo>
                <a:lnTo>
                  <a:pt x="842" y="245"/>
                </a:lnTo>
                <a:lnTo>
                  <a:pt x="841" y="245"/>
                </a:lnTo>
                <a:lnTo>
                  <a:pt x="841" y="246"/>
                </a:lnTo>
                <a:lnTo>
                  <a:pt x="842" y="246"/>
                </a:lnTo>
                <a:lnTo>
                  <a:pt x="842" y="245"/>
                </a:lnTo>
                <a:lnTo>
                  <a:pt x="842" y="243"/>
                </a:lnTo>
                <a:lnTo>
                  <a:pt x="842" y="241"/>
                </a:lnTo>
                <a:lnTo>
                  <a:pt x="843" y="242"/>
                </a:lnTo>
                <a:lnTo>
                  <a:pt x="842" y="243"/>
                </a:lnTo>
                <a:lnTo>
                  <a:pt x="842" y="246"/>
                </a:lnTo>
                <a:lnTo>
                  <a:pt x="842" y="248"/>
                </a:lnTo>
                <a:lnTo>
                  <a:pt x="844" y="248"/>
                </a:lnTo>
                <a:lnTo>
                  <a:pt x="845" y="248"/>
                </a:lnTo>
                <a:lnTo>
                  <a:pt x="844" y="247"/>
                </a:lnTo>
                <a:lnTo>
                  <a:pt x="843" y="247"/>
                </a:lnTo>
                <a:lnTo>
                  <a:pt x="843" y="246"/>
                </a:lnTo>
                <a:lnTo>
                  <a:pt x="843" y="245"/>
                </a:lnTo>
                <a:lnTo>
                  <a:pt x="843" y="244"/>
                </a:lnTo>
                <a:lnTo>
                  <a:pt x="843" y="243"/>
                </a:lnTo>
                <a:lnTo>
                  <a:pt x="844" y="243"/>
                </a:lnTo>
                <a:lnTo>
                  <a:pt x="844" y="244"/>
                </a:lnTo>
                <a:lnTo>
                  <a:pt x="845" y="243"/>
                </a:lnTo>
                <a:lnTo>
                  <a:pt x="845" y="242"/>
                </a:lnTo>
                <a:lnTo>
                  <a:pt x="846" y="242"/>
                </a:lnTo>
                <a:lnTo>
                  <a:pt x="847" y="242"/>
                </a:lnTo>
                <a:lnTo>
                  <a:pt x="848" y="241"/>
                </a:lnTo>
                <a:lnTo>
                  <a:pt x="849" y="242"/>
                </a:lnTo>
                <a:lnTo>
                  <a:pt x="850" y="244"/>
                </a:lnTo>
                <a:lnTo>
                  <a:pt x="850" y="243"/>
                </a:lnTo>
                <a:lnTo>
                  <a:pt x="849" y="243"/>
                </a:lnTo>
                <a:lnTo>
                  <a:pt x="849" y="244"/>
                </a:lnTo>
                <a:lnTo>
                  <a:pt x="849" y="245"/>
                </a:lnTo>
                <a:lnTo>
                  <a:pt x="848" y="245"/>
                </a:lnTo>
                <a:lnTo>
                  <a:pt x="849" y="245"/>
                </a:lnTo>
                <a:lnTo>
                  <a:pt x="848" y="245"/>
                </a:lnTo>
                <a:lnTo>
                  <a:pt x="848" y="246"/>
                </a:lnTo>
                <a:lnTo>
                  <a:pt x="848" y="247"/>
                </a:lnTo>
                <a:lnTo>
                  <a:pt x="848" y="246"/>
                </a:lnTo>
                <a:lnTo>
                  <a:pt x="849" y="247"/>
                </a:lnTo>
                <a:lnTo>
                  <a:pt x="849" y="248"/>
                </a:lnTo>
                <a:lnTo>
                  <a:pt x="850" y="248"/>
                </a:lnTo>
                <a:lnTo>
                  <a:pt x="850" y="247"/>
                </a:lnTo>
                <a:lnTo>
                  <a:pt x="850" y="248"/>
                </a:lnTo>
                <a:lnTo>
                  <a:pt x="850" y="249"/>
                </a:lnTo>
                <a:lnTo>
                  <a:pt x="850" y="251"/>
                </a:lnTo>
                <a:lnTo>
                  <a:pt x="851" y="252"/>
                </a:lnTo>
                <a:lnTo>
                  <a:pt x="850" y="252"/>
                </a:lnTo>
                <a:lnTo>
                  <a:pt x="851" y="254"/>
                </a:lnTo>
                <a:lnTo>
                  <a:pt x="852" y="253"/>
                </a:lnTo>
                <a:lnTo>
                  <a:pt x="852" y="254"/>
                </a:lnTo>
                <a:lnTo>
                  <a:pt x="852" y="253"/>
                </a:lnTo>
                <a:lnTo>
                  <a:pt x="852" y="252"/>
                </a:lnTo>
                <a:lnTo>
                  <a:pt x="853" y="252"/>
                </a:lnTo>
                <a:lnTo>
                  <a:pt x="853" y="250"/>
                </a:lnTo>
                <a:lnTo>
                  <a:pt x="853" y="249"/>
                </a:lnTo>
                <a:lnTo>
                  <a:pt x="853" y="248"/>
                </a:lnTo>
                <a:lnTo>
                  <a:pt x="854" y="248"/>
                </a:lnTo>
                <a:lnTo>
                  <a:pt x="855" y="249"/>
                </a:lnTo>
                <a:lnTo>
                  <a:pt x="855" y="248"/>
                </a:lnTo>
                <a:lnTo>
                  <a:pt x="854" y="248"/>
                </a:lnTo>
                <a:lnTo>
                  <a:pt x="855" y="248"/>
                </a:lnTo>
                <a:lnTo>
                  <a:pt x="854" y="247"/>
                </a:lnTo>
                <a:lnTo>
                  <a:pt x="854" y="246"/>
                </a:lnTo>
                <a:lnTo>
                  <a:pt x="854" y="245"/>
                </a:lnTo>
                <a:lnTo>
                  <a:pt x="856" y="245"/>
                </a:lnTo>
                <a:lnTo>
                  <a:pt x="856" y="246"/>
                </a:lnTo>
                <a:lnTo>
                  <a:pt x="856" y="245"/>
                </a:lnTo>
                <a:lnTo>
                  <a:pt x="857" y="244"/>
                </a:lnTo>
                <a:lnTo>
                  <a:pt x="856" y="244"/>
                </a:lnTo>
                <a:lnTo>
                  <a:pt x="856" y="243"/>
                </a:lnTo>
                <a:lnTo>
                  <a:pt x="857" y="243"/>
                </a:lnTo>
                <a:lnTo>
                  <a:pt x="859" y="245"/>
                </a:lnTo>
                <a:lnTo>
                  <a:pt x="858" y="245"/>
                </a:lnTo>
                <a:lnTo>
                  <a:pt x="858" y="248"/>
                </a:lnTo>
                <a:lnTo>
                  <a:pt x="856" y="247"/>
                </a:lnTo>
                <a:lnTo>
                  <a:pt x="856" y="248"/>
                </a:lnTo>
                <a:lnTo>
                  <a:pt x="858" y="248"/>
                </a:lnTo>
                <a:lnTo>
                  <a:pt x="858" y="249"/>
                </a:lnTo>
                <a:lnTo>
                  <a:pt x="857" y="249"/>
                </a:lnTo>
                <a:lnTo>
                  <a:pt x="857" y="250"/>
                </a:lnTo>
                <a:lnTo>
                  <a:pt x="856" y="251"/>
                </a:lnTo>
                <a:lnTo>
                  <a:pt x="858" y="250"/>
                </a:lnTo>
                <a:lnTo>
                  <a:pt x="858" y="251"/>
                </a:lnTo>
                <a:lnTo>
                  <a:pt x="856" y="252"/>
                </a:lnTo>
                <a:lnTo>
                  <a:pt x="857" y="253"/>
                </a:lnTo>
                <a:lnTo>
                  <a:pt x="857" y="252"/>
                </a:lnTo>
                <a:lnTo>
                  <a:pt x="858" y="252"/>
                </a:lnTo>
                <a:lnTo>
                  <a:pt x="859" y="251"/>
                </a:lnTo>
                <a:lnTo>
                  <a:pt x="859" y="250"/>
                </a:lnTo>
                <a:lnTo>
                  <a:pt x="859" y="252"/>
                </a:lnTo>
                <a:lnTo>
                  <a:pt x="859" y="253"/>
                </a:lnTo>
                <a:lnTo>
                  <a:pt x="859" y="254"/>
                </a:lnTo>
                <a:lnTo>
                  <a:pt x="859" y="255"/>
                </a:lnTo>
                <a:lnTo>
                  <a:pt x="860" y="254"/>
                </a:lnTo>
                <a:lnTo>
                  <a:pt x="860" y="252"/>
                </a:lnTo>
                <a:lnTo>
                  <a:pt x="862" y="254"/>
                </a:lnTo>
                <a:lnTo>
                  <a:pt x="861" y="255"/>
                </a:lnTo>
                <a:lnTo>
                  <a:pt x="862" y="255"/>
                </a:lnTo>
                <a:lnTo>
                  <a:pt x="861" y="255"/>
                </a:lnTo>
                <a:lnTo>
                  <a:pt x="862" y="255"/>
                </a:lnTo>
                <a:lnTo>
                  <a:pt x="862" y="254"/>
                </a:lnTo>
                <a:lnTo>
                  <a:pt x="862" y="253"/>
                </a:lnTo>
                <a:lnTo>
                  <a:pt x="861" y="252"/>
                </a:lnTo>
                <a:lnTo>
                  <a:pt x="862" y="251"/>
                </a:lnTo>
                <a:lnTo>
                  <a:pt x="863" y="252"/>
                </a:lnTo>
                <a:lnTo>
                  <a:pt x="862" y="250"/>
                </a:lnTo>
                <a:lnTo>
                  <a:pt x="863" y="249"/>
                </a:lnTo>
                <a:lnTo>
                  <a:pt x="864" y="250"/>
                </a:lnTo>
                <a:lnTo>
                  <a:pt x="865" y="250"/>
                </a:lnTo>
                <a:lnTo>
                  <a:pt x="865" y="252"/>
                </a:lnTo>
                <a:lnTo>
                  <a:pt x="865" y="253"/>
                </a:lnTo>
                <a:lnTo>
                  <a:pt x="865" y="255"/>
                </a:lnTo>
                <a:lnTo>
                  <a:pt x="865" y="256"/>
                </a:lnTo>
                <a:lnTo>
                  <a:pt x="865" y="257"/>
                </a:lnTo>
                <a:lnTo>
                  <a:pt x="865" y="256"/>
                </a:lnTo>
                <a:lnTo>
                  <a:pt x="865" y="255"/>
                </a:lnTo>
                <a:lnTo>
                  <a:pt x="866" y="255"/>
                </a:lnTo>
                <a:lnTo>
                  <a:pt x="866" y="254"/>
                </a:lnTo>
                <a:lnTo>
                  <a:pt x="865" y="252"/>
                </a:lnTo>
                <a:lnTo>
                  <a:pt x="866" y="250"/>
                </a:lnTo>
                <a:lnTo>
                  <a:pt x="868" y="249"/>
                </a:lnTo>
                <a:lnTo>
                  <a:pt x="868" y="250"/>
                </a:lnTo>
                <a:lnTo>
                  <a:pt x="868" y="252"/>
                </a:lnTo>
                <a:lnTo>
                  <a:pt x="869" y="252"/>
                </a:lnTo>
                <a:lnTo>
                  <a:pt x="870" y="252"/>
                </a:lnTo>
                <a:lnTo>
                  <a:pt x="869" y="252"/>
                </a:lnTo>
                <a:lnTo>
                  <a:pt x="868" y="249"/>
                </a:lnTo>
                <a:lnTo>
                  <a:pt x="868" y="248"/>
                </a:lnTo>
                <a:lnTo>
                  <a:pt x="869" y="248"/>
                </a:lnTo>
                <a:lnTo>
                  <a:pt x="870" y="249"/>
                </a:lnTo>
                <a:lnTo>
                  <a:pt x="871" y="249"/>
                </a:lnTo>
                <a:lnTo>
                  <a:pt x="871" y="248"/>
                </a:lnTo>
                <a:lnTo>
                  <a:pt x="870" y="248"/>
                </a:lnTo>
                <a:lnTo>
                  <a:pt x="871" y="247"/>
                </a:lnTo>
                <a:lnTo>
                  <a:pt x="870" y="247"/>
                </a:lnTo>
                <a:lnTo>
                  <a:pt x="871" y="247"/>
                </a:lnTo>
                <a:lnTo>
                  <a:pt x="872" y="247"/>
                </a:lnTo>
                <a:lnTo>
                  <a:pt x="871" y="248"/>
                </a:lnTo>
                <a:lnTo>
                  <a:pt x="872" y="248"/>
                </a:lnTo>
                <a:lnTo>
                  <a:pt x="873" y="249"/>
                </a:lnTo>
                <a:lnTo>
                  <a:pt x="874" y="250"/>
                </a:lnTo>
                <a:lnTo>
                  <a:pt x="874" y="251"/>
                </a:lnTo>
                <a:lnTo>
                  <a:pt x="874" y="252"/>
                </a:lnTo>
                <a:lnTo>
                  <a:pt x="873" y="252"/>
                </a:lnTo>
                <a:lnTo>
                  <a:pt x="873" y="253"/>
                </a:lnTo>
                <a:lnTo>
                  <a:pt x="872" y="254"/>
                </a:lnTo>
                <a:lnTo>
                  <a:pt x="872" y="253"/>
                </a:lnTo>
                <a:lnTo>
                  <a:pt x="871" y="253"/>
                </a:lnTo>
                <a:lnTo>
                  <a:pt x="873" y="255"/>
                </a:lnTo>
                <a:lnTo>
                  <a:pt x="872" y="255"/>
                </a:lnTo>
                <a:lnTo>
                  <a:pt x="871" y="255"/>
                </a:lnTo>
                <a:lnTo>
                  <a:pt x="872" y="255"/>
                </a:lnTo>
                <a:lnTo>
                  <a:pt x="873" y="256"/>
                </a:lnTo>
                <a:lnTo>
                  <a:pt x="872" y="258"/>
                </a:lnTo>
                <a:lnTo>
                  <a:pt x="871" y="258"/>
                </a:lnTo>
                <a:lnTo>
                  <a:pt x="870" y="258"/>
                </a:lnTo>
                <a:lnTo>
                  <a:pt x="871" y="259"/>
                </a:lnTo>
                <a:lnTo>
                  <a:pt x="870" y="259"/>
                </a:lnTo>
                <a:lnTo>
                  <a:pt x="869" y="259"/>
                </a:lnTo>
                <a:lnTo>
                  <a:pt x="868" y="260"/>
                </a:lnTo>
                <a:lnTo>
                  <a:pt x="869" y="261"/>
                </a:lnTo>
                <a:lnTo>
                  <a:pt x="870" y="261"/>
                </a:lnTo>
                <a:lnTo>
                  <a:pt x="871" y="260"/>
                </a:lnTo>
                <a:lnTo>
                  <a:pt x="871" y="261"/>
                </a:lnTo>
                <a:lnTo>
                  <a:pt x="872" y="260"/>
                </a:lnTo>
                <a:lnTo>
                  <a:pt x="874" y="259"/>
                </a:lnTo>
                <a:lnTo>
                  <a:pt x="875" y="261"/>
                </a:lnTo>
                <a:lnTo>
                  <a:pt x="876" y="261"/>
                </a:lnTo>
                <a:lnTo>
                  <a:pt x="877" y="259"/>
                </a:lnTo>
                <a:lnTo>
                  <a:pt x="877" y="258"/>
                </a:lnTo>
                <a:lnTo>
                  <a:pt x="878" y="258"/>
                </a:lnTo>
                <a:lnTo>
                  <a:pt x="877" y="258"/>
                </a:lnTo>
                <a:lnTo>
                  <a:pt x="877" y="257"/>
                </a:lnTo>
                <a:lnTo>
                  <a:pt x="877" y="256"/>
                </a:lnTo>
                <a:lnTo>
                  <a:pt x="878" y="255"/>
                </a:lnTo>
                <a:lnTo>
                  <a:pt x="879" y="257"/>
                </a:lnTo>
                <a:lnTo>
                  <a:pt x="879" y="258"/>
                </a:lnTo>
                <a:lnTo>
                  <a:pt x="879" y="260"/>
                </a:lnTo>
                <a:lnTo>
                  <a:pt x="879" y="261"/>
                </a:lnTo>
                <a:lnTo>
                  <a:pt x="879" y="259"/>
                </a:lnTo>
                <a:lnTo>
                  <a:pt x="879" y="260"/>
                </a:lnTo>
                <a:lnTo>
                  <a:pt x="879" y="259"/>
                </a:lnTo>
                <a:lnTo>
                  <a:pt x="880" y="258"/>
                </a:lnTo>
                <a:lnTo>
                  <a:pt x="879" y="259"/>
                </a:lnTo>
                <a:lnTo>
                  <a:pt x="880" y="258"/>
                </a:lnTo>
                <a:lnTo>
                  <a:pt x="879" y="258"/>
                </a:lnTo>
                <a:lnTo>
                  <a:pt x="880" y="257"/>
                </a:lnTo>
                <a:lnTo>
                  <a:pt x="880" y="256"/>
                </a:lnTo>
                <a:lnTo>
                  <a:pt x="881" y="255"/>
                </a:lnTo>
                <a:lnTo>
                  <a:pt x="882" y="255"/>
                </a:lnTo>
                <a:lnTo>
                  <a:pt x="881" y="255"/>
                </a:lnTo>
                <a:lnTo>
                  <a:pt x="881" y="254"/>
                </a:lnTo>
                <a:lnTo>
                  <a:pt x="882" y="254"/>
                </a:lnTo>
                <a:lnTo>
                  <a:pt x="883" y="253"/>
                </a:lnTo>
                <a:lnTo>
                  <a:pt x="884" y="254"/>
                </a:lnTo>
                <a:lnTo>
                  <a:pt x="884" y="255"/>
                </a:lnTo>
                <a:lnTo>
                  <a:pt x="885" y="254"/>
                </a:lnTo>
                <a:lnTo>
                  <a:pt x="885" y="253"/>
                </a:lnTo>
                <a:lnTo>
                  <a:pt x="886" y="253"/>
                </a:lnTo>
                <a:lnTo>
                  <a:pt x="885" y="252"/>
                </a:lnTo>
                <a:lnTo>
                  <a:pt x="887" y="252"/>
                </a:lnTo>
                <a:lnTo>
                  <a:pt x="888" y="253"/>
                </a:lnTo>
                <a:lnTo>
                  <a:pt x="888" y="254"/>
                </a:lnTo>
                <a:lnTo>
                  <a:pt x="888" y="255"/>
                </a:lnTo>
                <a:lnTo>
                  <a:pt x="886" y="256"/>
                </a:lnTo>
                <a:lnTo>
                  <a:pt x="885" y="255"/>
                </a:lnTo>
                <a:lnTo>
                  <a:pt x="884" y="256"/>
                </a:lnTo>
                <a:lnTo>
                  <a:pt x="884" y="257"/>
                </a:lnTo>
                <a:lnTo>
                  <a:pt x="883" y="257"/>
                </a:lnTo>
                <a:lnTo>
                  <a:pt x="883" y="258"/>
                </a:lnTo>
                <a:lnTo>
                  <a:pt x="884" y="258"/>
                </a:lnTo>
                <a:lnTo>
                  <a:pt x="885" y="258"/>
                </a:lnTo>
                <a:lnTo>
                  <a:pt x="884" y="259"/>
                </a:lnTo>
                <a:lnTo>
                  <a:pt x="883" y="258"/>
                </a:lnTo>
                <a:lnTo>
                  <a:pt x="884" y="259"/>
                </a:lnTo>
                <a:lnTo>
                  <a:pt x="883" y="260"/>
                </a:lnTo>
                <a:lnTo>
                  <a:pt x="882" y="260"/>
                </a:lnTo>
                <a:lnTo>
                  <a:pt x="882" y="261"/>
                </a:lnTo>
                <a:lnTo>
                  <a:pt x="884" y="261"/>
                </a:lnTo>
                <a:lnTo>
                  <a:pt x="885" y="261"/>
                </a:lnTo>
                <a:lnTo>
                  <a:pt x="885" y="263"/>
                </a:lnTo>
                <a:lnTo>
                  <a:pt x="884" y="263"/>
                </a:lnTo>
                <a:lnTo>
                  <a:pt x="883" y="262"/>
                </a:lnTo>
                <a:lnTo>
                  <a:pt x="882" y="263"/>
                </a:lnTo>
                <a:lnTo>
                  <a:pt x="883" y="264"/>
                </a:lnTo>
                <a:lnTo>
                  <a:pt x="884" y="264"/>
                </a:lnTo>
                <a:lnTo>
                  <a:pt x="884" y="265"/>
                </a:lnTo>
                <a:lnTo>
                  <a:pt x="883" y="265"/>
                </a:lnTo>
                <a:lnTo>
                  <a:pt x="883" y="266"/>
                </a:lnTo>
                <a:lnTo>
                  <a:pt x="884" y="266"/>
                </a:lnTo>
                <a:lnTo>
                  <a:pt x="884" y="267"/>
                </a:lnTo>
                <a:lnTo>
                  <a:pt x="884" y="265"/>
                </a:lnTo>
                <a:lnTo>
                  <a:pt x="885" y="265"/>
                </a:lnTo>
                <a:lnTo>
                  <a:pt x="885" y="264"/>
                </a:lnTo>
                <a:lnTo>
                  <a:pt x="885" y="265"/>
                </a:lnTo>
                <a:lnTo>
                  <a:pt x="887" y="264"/>
                </a:lnTo>
                <a:lnTo>
                  <a:pt x="888" y="264"/>
                </a:lnTo>
                <a:lnTo>
                  <a:pt x="888" y="265"/>
                </a:lnTo>
                <a:lnTo>
                  <a:pt x="888" y="266"/>
                </a:lnTo>
                <a:lnTo>
                  <a:pt x="887" y="266"/>
                </a:lnTo>
                <a:lnTo>
                  <a:pt x="887" y="267"/>
                </a:lnTo>
                <a:lnTo>
                  <a:pt x="887" y="268"/>
                </a:lnTo>
                <a:lnTo>
                  <a:pt x="887" y="267"/>
                </a:lnTo>
                <a:lnTo>
                  <a:pt x="888" y="267"/>
                </a:lnTo>
                <a:lnTo>
                  <a:pt x="888" y="266"/>
                </a:lnTo>
                <a:lnTo>
                  <a:pt x="888" y="264"/>
                </a:lnTo>
                <a:lnTo>
                  <a:pt x="887" y="263"/>
                </a:lnTo>
                <a:lnTo>
                  <a:pt x="888" y="263"/>
                </a:lnTo>
                <a:lnTo>
                  <a:pt x="888" y="262"/>
                </a:lnTo>
                <a:lnTo>
                  <a:pt x="889" y="262"/>
                </a:lnTo>
                <a:lnTo>
                  <a:pt x="890" y="261"/>
                </a:lnTo>
                <a:lnTo>
                  <a:pt x="889" y="264"/>
                </a:lnTo>
                <a:lnTo>
                  <a:pt x="891" y="265"/>
                </a:lnTo>
                <a:lnTo>
                  <a:pt x="891" y="266"/>
                </a:lnTo>
                <a:lnTo>
                  <a:pt x="891" y="267"/>
                </a:lnTo>
                <a:lnTo>
                  <a:pt x="891" y="266"/>
                </a:lnTo>
                <a:lnTo>
                  <a:pt x="891" y="265"/>
                </a:lnTo>
                <a:lnTo>
                  <a:pt x="891" y="264"/>
                </a:lnTo>
                <a:lnTo>
                  <a:pt x="891" y="265"/>
                </a:lnTo>
                <a:lnTo>
                  <a:pt x="891" y="264"/>
                </a:lnTo>
                <a:lnTo>
                  <a:pt x="892" y="262"/>
                </a:lnTo>
                <a:lnTo>
                  <a:pt x="893" y="262"/>
                </a:lnTo>
                <a:lnTo>
                  <a:pt x="893" y="263"/>
                </a:lnTo>
                <a:lnTo>
                  <a:pt x="894" y="264"/>
                </a:lnTo>
                <a:lnTo>
                  <a:pt x="894" y="265"/>
                </a:lnTo>
                <a:lnTo>
                  <a:pt x="894" y="266"/>
                </a:lnTo>
                <a:lnTo>
                  <a:pt x="893" y="268"/>
                </a:lnTo>
                <a:lnTo>
                  <a:pt x="894" y="268"/>
                </a:lnTo>
                <a:lnTo>
                  <a:pt x="896" y="269"/>
                </a:lnTo>
                <a:lnTo>
                  <a:pt x="896" y="268"/>
                </a:lnTo>
                <a:lnTo>
                  <a:pt x="895" y="268"/>
                </a:lnTo>
                <a:lnTo>
                  <a:pt x="894" y="268"/>
                </a:lnTo>
                <a:lnTo>
                  <a:pt x="894" y="267"/>
                </a:lnTo>
                <a:lnTo>
                  <a:pt x="894" y="265"/>
                </a:lnTo>
                <a:lnTo>
                  <a:pt x="895" y="264"/>
                </a:lnTo>
                <a:lnTo>
                  <a:pt x="896" y="264"/>
                </a:lnTo>
                <a:lnTo>
                  <a:pt x="897" y="265"/>
                </a:lnTo>
                <a:lnTo>
                  <a:pt x="897" y="266"/>
                </a:lnTo>
                <a:lnTo>
                  <a:pt x="896" y="267"/>
                </a:lnTo>
                <a:lnTo>
                  <a:pt x="897" y="267"/>
                </a:lnTo>
                <a:lnTo>
                  <a:pt x="897" y="266"/>
                </a:lnTo>
                <a:lnTo>
                  <a:pt x="897" y="265"/>
                </a:lnTo>
                <a:lnTo>
                  <a:pt x="897" y="264"/>
                </a:lnTo>
                <a:lnTo>
                  <a:pt x="896" y="263"/>
                </a:lnTo>
                <a:lnTo>
                  <a:pt x="897" y="262"/>
                </a:lnTo>
                <a:lnTo>
                  <a:pt x="897" y="263"/>
                </a:lnTo>
                <a:lnTo>
                  <a:pt x="898" y="262"/>
                </a:lnTo>
                <a:lnTo>
                  <a:pt x="899" y="261"/>
                </a:lnTo>
                <a:lnTo>
                  <a:pt x="898" y="261"/>
                </a:lnTo>
                <a:lnTo>
                  <a:pt x="897" y="261"/>
                </a:lnTo>
                <a:lnTo>
                  <a:pt x="898" y="260"/>
                </a:lnTo>
                <a:lnTo>
                  <a:pt x="898" y="258"/>
                </a:lnTo>
                <a:lnTo>
                  <a:pt x="899" y="258"/>
                </a:lnTo>
                <a:lnTo>
                  <a:pt x="900" y="259"/>
                </a:lnTo>
                <a:lnTo>
                  <a:pt x="899" y="258"/>
                </a:lnTo>
                <a:lnTo>
                  <a:pt x="900" y="258"/>
                </a:lnTo>
                <a:lnTo>
                  <a:pt x="899" y="258"/>
                </a:lnTo>
                <a:lnTo>
                  <a:pt x="898" y="258"/>
                </a:lnTo>
                <a:lnTo>
                  <a:pt x="899" y="257"/>
                </a:lnTo>
                <a:lnTo>
                  <a:pt x="900" y="256"/>
                </a:lnTo>
                <a:lnTo>
                  <a:pt x="902" y="256"/>
                </a:lnTo>
                <a:lnTo>
                  <a:pt x="902" y="255"/>
                </a:lnTo>
                <a:lnTo>
                  <a:pt x="903" y="255"/>
                </a:lnTo>
                <a:lnTo>
                  <a:pt x="904" y="255"/>
                </a:lnTo>
                <a:lnTo>
                  <a:pt x="904" y="258"/>
                </a:lnTo>
                <a:lnTo>
                  <a:pt x="903" y="258"/>
                </a:lnTo>
                <a:lnTo>
                  <a:pt x="902" y="258"/>
                </a:lnTo>
                <a:lnTo>
                  <a:pt x="902" y="259"/>
                </a:lnTo>
                <a:lnTo>
                  <a:pt x="903" y="259"/>
                </a:lnTo>
                <a:lnTo>
                  <a:pt x="903" y="261"/>
                </a:lnTo>
                <a:lnTo>
                  <a:pt x="902" y="261"/>
                </a:lnTo>
                <a:lnTo>
                  <a:pt x="901" y="260"/>
                </a:lnTo>
                <a:lnTo>
                  <a:pt x="902" y="261"/>
                </a:lnTo>
                <a:lnTo>
                  <a:pt x="901" y="261"/>
                </a:lnTo>
                <a:lnTo>
                  <a:pt x="900" y="262"/>
                </a:lnTo>
                <a:lnTo>
                  <a:pt x="901" y="262"/>
                </a:lnTo>
                <a:lnTo>
                  <a:pt x="902" y="262"/>
                </a:lnTo>
                <a:lnTo>
                  <a:pt x="902" y="261"/>
                </a:lnTo>
                <a:lnTo>
                  <a:pt x="902" y="262"/>
                </a:lnTo>
                <a:lnTo>
                  <a:pt x="902" y="264"/>
                </a:lnTo>
                <a:lnTo>
                  <a:pt x="902" y="265"/>
                </a:lnTo>
                <a:lnTo>
                  <a:pt x="902" y="264"/>
                </a:lnTo>
                <a:lnTo>
                  <a:pt x="902" y="265"/>
                </a:lnTo>
                <a:lnTo>
                  <a:pt x="902" y="267"/>
                </a:lnTo>
                <a:lnTo>
                  <a:pt x="901" y="268"/>
                </a:lnTo>
                <a:lnTo>
                  <a:pt x="900" y="271"/>
                </a:lnTo>
                <a:lnTo>
                  <a:pt x="899" y="271"/>
                </a:lnTo>
                <a:lnTo>
                  <a:pt x="899" y="273"/>
                </a:lnTo>
                <a:lnTo>
                  <a:pt x="898" y="274"/>
                </a:lnTo>
                <a:lnTo>
                  <a:pt x="898" y="275"/>
                </a:lnTo>
                <a:lnTo>
                  <a:pt x="898" y="274"/>
                </a:lnTo>
                <a:lnTo>
                  <a:pt x="900" y="274"/>
                </a:lnTo>
                <a:lnTo>
                  <a:pt x="900" y="273"/>
                </a:lnTo>
                <a:lnTo>
                  <a:pt x="900" y="272"/>
                </a:lnTo>
                <a:lnTo>
                  <a:pt x="900" y="271"/>
                </a:lnTo>
                <a:lnTo>
                  <a:pt x="901" y="270"/>
                </a:lnTo>
                <a:lnTo>
                  <a:pt x="904" y="268"/>
                </a:lnTo>
                <a:lnTo>
                  <a:pt x="904" y="266"/>
                </a:lnTo>
                <a:lnTo>
                  <a:pt x="904" y="264"/>
                </a:lnTo>
                <a:lnTo>
                  <a:pt x="905" y="263"/>
                </a:lnTo>
                <a:lnTo>
                  <a:pt x="905" y="262"/>
                </a:lnTo>
                <a:lnTo>
                  <a:pt x="906" y="262"/>
                </a:lnTo>
                <a:lnTo>
                  <a:pt x="906" y="263"/>
                </a:lnTo>
                <a:lnTo>
                  <a:pt x="906" y="264"/>
                </a:lnTo>
                <a:lnTo>
                  <a:pt x="906" y="265"/>
                </a:lnTo>
                <a:lnTo>
                  <a:pt x="906" y="266"/>
                </a:lnTo>
                <a:lnTo>
                  <a:pt x="906" y="267"/>
                </a:lnTo>
                <a:lnTo>
                  <a:pt x="905" y="268"/>
                </a:lnTo>
                <a:lnTo>
                  <a:pt x="904" y="271"/>
                </a:lnTo>
                <a:lnTo>
                  <a:pt x="902" y="272"/>
                </a:lnTo>
                <a:lnTo>
                  <a:pt x="903" y="272"/>
                </a:lnTo>
                <a:lnTo>
                  <a:pt x="904" y="272"/>
                </a:lnTo>
                <a:lnTo>
                  <a:pt x="905" y="274"/>
                </a:lnTo>
                <a:lnTo>
                  <a:pt x="905" y="271"/>
                </a:lnTo>
                <a:lnTo>
                  <a:pt x="905" y="269"/>
                </a:lnTo>
                <a:lnTo>
                  <a:pt x="906" y="268"/>
                </a:lnTo>
                <a:lnTo>
                  <a:pt x="906" y="269"/>
                </a:lnTo>
                <a:lnTo>
                  <a:pt x="907" y="272"/>
                </a:lnTo>
                <a:lnTo>
                  <a:pt x="906" y="273"/>
                </a:lnTo>
                <a:lnTo>
                  <a:pt x="907" y="273"/>
                </a:lnTo>
                <a:lnTo>
                  <a:pt x="907" y="271"/>
                </a:lnTo>
                <a:lnTo>
                  <a:pt x="908" y="271"/>
                </a:lnTo>
                <a:lnTo>
                  <a:pt x="907" y="271"/>
                </a:lnTo>
                <a:lnTo>
                  <a:pt x="907" y="269"/>
                </a:lnTo>
                <a:lnTo>
                  <a:pt x="907" y="268"/>
                </a:lnTo>
                <a:lnTo>
                  <a:pt x="908" y="267"/>
                </a:lnTo>
                <a:lnTo>
                  <a:pt x="910" y="265"/>
                </a:lnTo>
                <a:lnTo>
                  <a:pt x="911" y="265"/>
                </a:lnTo>
                <a:lnTo>
                  <a:pt x="911" y="264"/>
                </a:lnTo>
                <a:lnTo>
                  <a:pt x="912" y="264"/>
                </a:lnTo>
                <a:lnTo>
                  <a:pt x="912" y="265"/>
                </a:lnTo>
                <a:lnTo>
                  <a:pt x="911" y="267"/>
                </a:lnTo>
                <a:lnTo>
                  <a:pt x="910" y="268"/>
                </a:lnTo>
                <a:lnTo>
                  <a:pt x="911" y="269"/>
                </a:lnTo>
                <a:lnTo>
                  <a:pt x="911" y="270"/>
                </a:lnTo>
                <a:lnTo>
                  <a:pt x="911" y="269"/>
                </a:lnTo>
                <a:lnTo>
                  <a:pt x="912" y="271"/>
                </a:lnTo>
                <a:lnTo>
                  <a:pt x="911" y="272"/>
                </a:lnTo>
                <a:lnTo>
                  <a:pt x="911" y="274"/>
                </a:lnTo>
                <a:lnTo>
                  <a:pt x="911" y="276"/>
                </a:lnTo>
                <a:lnTo>
                  <a:pt x="911" y="277"/>
                </a:lnTo>
                <a:lnTo>
                  <a:pt x="910" y="277"/>
                </a:lnTo>
                <a:lnTo>
                  <a:pt x="909" y="277"/>
                </a:lnTo>
                <a:lnTo>
                  <a:pt x="908" y="277"/>
                </a:lnTo>
                <a:lnTo>
                  <a:pt x="907" y="279"/>
                </a:lnTo>
                <a:lnTo>
                  <a:pt x="908" y="281"/>
                </a:lnTo>
                <a:lnTo>
                  <a:pt x="906" y="283"/>
                </a:lnTo>
                <a:lnTo>
                  <a:pt x="907" y="285"/>
                </a:lnTo>
                <a:lnTo>
                  <a:pt x="908" y="285"/>
                </a:lnTo>
                <a:lnTo>
                  <a:pt x="908" y="287"/>
                </a:lnTo>
                <a:lnTo>
                  <a:pt x="910" y="287"/>
                </a:lnTo>
                <a:lnTo>
                  <a:pt x="909" y="288"/>
                </a:lnTo>
                <a:lnTo>
                  <a:pt x="909" y="290"/>
                </a:lnTo>
                <a:lnTo>
                  <a:pt x="908" y="290"/>
                </a:lnTo>
                <a:lnTo>
                  <a:pt x="908" y="292"/>
                </a:lnTo>
                <a:lnTo>
                  <a:pt x="906" y="294"/>
                </a:lnTo>
                <a:lnTo>
                  <a:pt x="908" y="294"/>
                </a:lnTo>
                <a:lnTo>
                  <a:pt x="908" y="295"/>
                </a:lnTo>
                <a:lnTo>
                  <a:pt x="905" y="297"/>
                </a:lnTo>
                <a:lnTo>
                  <a:pt x="905" y="298"/>
                </a:lnTo>
                <a:lnTo>
                  <a:pt x="906" y="299"/>
                </a:lnTo>
                <a:lnTo>
                  <a:pt x="907" y="300"/>
                </a:lnTo>
                <a:lnTo>
                  <a:pt x="908" y="305"/>
                </a:lnTo>
                <a:lnTo>
                  <a:pt x="907" y="306"/>
                </a:lnTo>
                <a:lnTo>
                  <a:pt x="907" y="307"/>
                </a:lnTo>
                <a:lnTo>
                  <a:pt x="906" y="308"/>
                </a:lnTo>
                <a:lnTo>
                  <a:pt x="906" y="310"/>
                </a:lnTo>
                <a:lnTo>
                  <a:pt x="906" y="311"/>
                </a:lnTo>
                <a:lnTo>
                  <a:pt x="906" y="312"/>
                </a:lnTo>
                <a:lnTo>
                  <a:pt x="906" y="313"/>
                </a:lnTo>
                <a:lnTo>
                  <a:pt x="905" y="313"/>
                </a:lnTo>
                <a:lnTo>
                  <a:pt x="904" y="314"/>
                </a:lnTo>
                <a:lnTo>
                  <a:pt x="903" y="314"/>
                </a:lnTo>
                <a:lnTo>
                  <a:pt x="903" y="315"/>
                </a:lnTo>
                <a:lnTo>
                  <a:pt x="902" y="316"/>
                </a:lnTo>
                <a:lnTo>
                  <a:pt x="900" y="315"/>
                </a:lnTo>
                <a:lnTo>
                  <a:pt x="899" y="316"/>
                </a:lnTo>
                <a:lnTo>
                  <a:pt x="897" y="316"/>
                </a:lnTo>
                <a:lnTo>
                  <a:pt x="896" y="316"/>
                </a:lnTo>
                <a:lnTo>
                  <a:pt x="895" y="316"/>
                </a:lnTo>
                <a:lnTo>
                  <a:pt x="895" y="317"/>
                </a:lnTo>
                <a:lnTo>
                  <a:pt x="894" y="319"/>
                </a:lnTo>
                <a:lnTo>
                  <a:pt x="895" y="321"/>
                </a:lnTo>
                <a:lnTo>
                  <a:pt x="896" y="322"/>
                </a:lnTo>
                <a:lnTo>
                  <a:pt x="897" y="321"/>
                </a:lnTo>
                <a:lnTo>
                  <a:pt x="899" y="320"/>
                </a:lnTo>
                <a:lnTo>
                  <a:pt x="901" y="321"/>
                </a:lnTo>
                <a:lnTo>
                  <a:pt x="902" y="322"/>
                </a:lnTo>
                <a:lnTo>
                  <a:pt x="902" y="323"/>
                </a:lnTo>
                <a:lnTo>
                  <a:pt x="900" y="327"/>
                </a:lnTo>
                <a:lnTo>
                  <a:pt x="901" y="327"/>
                </a:lnTo>
                <a:lnTo>
                  <a:pt x="902" y="329"/>
                </a:lnTo>
                <a:lnTo>
                  <a:pt x="901" y="333"/>
                </a:lnTo>
                <a:lnTo>
                  <a:pt x="900" y="336"/>
                </a:lnTo>
                <a:lnTo>
                  <a:pt x="900" y="337"/>
                </a:lnTo>
                <a:lnTo>
                  <a:pt x="899" y="339"/>
                </a:lnTo>
                <a:lnTo>
                  <a:pt x="898" y="340"/>
                </a:lnTo>
                <a:lnTo>
                  <a:pt x="898" y="342"/>
                </a:lnTo>
                <a:lnTo>
                  <a:pt x="898" y="344"/>
                </a:lnTo>
                <a:lnTo>
                  <a:pt x="898" y="345"/>
                </a:lnTo>
                <a:lnTo>
                  <a:pt x="897" y="346"/>
                </a:lnTo>
                <a:lnTo>
                  <a:pt x="897" y="347"/>
                </a:lnTo>
                <a:lnTo>
                  <a:pt x="897" y="348"/>
                </a:lnTo>
                <a:lnTo>
                  <a:pt x="895" y="349"/>
                </a:lnTo>
                <a:lnTo>
                  <a:pt x="894" y="349"/>
                </a:lnTo>
                <a:lnTo>
                  <a:pt x="893" y="352"/>
                </a:lnTo>
                <a:lnTo>
                  <a:pt x="892" y="352"/>
                </a:lnTo>
                <a:lnTo>
                  <a:pt x="891" y="352"/>
                </a:lnTo>
                <a:lnTo>
                  <a:pt x="891" y="354"/>
                </a:lnTo>
                <a:lnTo>
                  <a:pt x="890" y="355"/>
                </a:lnTo>
                <a:lnTo>
                  <a:pt x="889" y="354"/>
                </a:lnTo>
                <a:lnTo>
                  <a:pt x="888" y="352"/>
                </a:lnTo>
                <a:lnTo>
                  <a:pt x="887" y="353"/>
                </a:lnTo>
                <a:lnTo>
                  <a:pt x="887" y="354"/>
                </a:lnTo>
                <a:lnTo>
                  <a:pt x="888" y="355"/>
                </a:lnTo>
                <a:lnTo>
                  <a:pt x="888" y="357"/>
                </a:lnTo>
                <a:lnTo>
                  <a:pt x="887" y="358"/>
                </a:lnTo>
                <a:lnTo>
                  <a:pt x="887" y="359"/>
                </a:lnTo>
                <a:lnTo>
                  <a:pt x="887" y="360"/>
                </a:lnTo>
                <a:lnTo>
                  <a:pt x="886" y="361"/>
                </a:lnTo>
                <a:lnTo>
                  <a:pt x="885" y="362"/>
                </a:lnTo>
                <a:lnTo>
                  <a:pt x="885" y="363"/>
                </a:lnTo>
                <a:lnTo>
                  <a:pt x="885" y="364"/>
                </a:lnTo>
                <a:lnTo>
                  <a:pt x="887" y="362"/>
                </a:lnTo>
                <a:lnTo>
                  <a:pt x="888" y="362"/>
                </a:lnTo>
                <a:lnTo>
                  <a:pt x="888" y="363"/>
                </a:lnTo>
                <a:lnTo>
                  <a:pt x="888" y="364"/>
                </a:lnTo>
                <a:lnTo>
                  <a:pt x="887" y="365"/>
                </a:lnTo>
                <a:lnTo>
                  <a:pt x="886" y="366"/>
                </a:lnTo>
                <a:lnTo>
                  <a:pt x="886" y="367"/>
                </a:lnTo>
                <a:lnTo>
                  <a:pt x="886" y="368"/>
                </a:lnTo>
                <a:lnTo>
                  <a:pt x="886" y="369"/>
                </a:lnTo>
                <a:lnTo>
                  <a:pt x="887" y="369"/>
                </a:lnTo>
                <a:lnTo>
                  <a:pt x="886" y="371"/>
                </a:lnTo>
                <a:lnTo>
                  <a:pt x="887" y="372"/>
                </a:lnTo>
                <a:lnTo>
                  <a:pt x="886" y="373"/>
                </a:lnTo>
                <a:lnTo>
                  <a:pt x="887" y="374"/>
                </a:lnTo>
                <a:lnTo>
                  <a:pt x="888" y="375"/>
                </a:lnTo>
                <a:lnTo>
                  <a:pt x="884" y="375"/>
                </a:lnTo>
                <a:lnTo>
                  <a:pt x="883" y="375"/>
                </a:lnTo>
                <a:lnTo>
                  <a:pt x="882" y="375"/>
                </a:lnTo>
                <a:lnTo>
                  <a:pt x="882" y="377"/>
                </a:lnTo>
                <a:lnTo>
                  <a:pt x="882" y="378"/>
                </a:lnTo>
                <a:lnTo>
                  <a:pt x="881" y="379"/>
                </a:lnTo>
                <a:lnTo>
                  <a:pt x="882" y="381"/>
                </a:lnTo>
                <a:lnTo>
                  <a:pt x="879" y="381"/>
                </a:lnTo>
                <a:lnTo>
                  <a:pt x="878" y="382"/>
                </a:lnTo>
                <a:lnTo>
                  <a:pt x="877" y="381"/>
                </a:lnTo>
                <a:lnTo>
                  <a:pt x="876" y="382"/>
                </a:lnTo>
                <a:lnTo>
                  <a:pt x="876" y="384"/>
                </a:lnTo>
                <a:lnTo>
                  <a:pt x="875" y="384"/>
                </a:lnTo>
                <a:lnTo>
                  <a:pt x="874" y="383"/>
                </a:lnTo>
                <a:lnTo>
                  <a:pt x="874" y="384"/>
                </a:lnTo>
                <a:lnTo>
                  <a:pt x="872" y="385"/>
                </a:lnTo>
                <a:lnTo>
                  <a:pt x="872" y="386"/>
                </a:lnTo>
                <a:lnTo>
                  <a:pt x="871" y="385"/>
                </a:lnTo>
                <a:lnTo>
                  <a:pt x="871" y="386"/>
                </a:lnTo>
                <a:lnTo>
                  <a:pt x="871" y="387"/>
                </a:lnTo>
                <a:lnTo>
                  <a:pt x="870" y="387"/>
                </a:lnTo>
                <a:lnTo>
                  <a:pt x="870" y="389"/>
                </a:lnTo>
                <a:lnTo>
                  <a:pt x="870" y="390"/>
                </a:lnTo>
                <a:lnTo>
                  <a:pt x="871" y="389"/>
                </a:lnTo>
                <a:lnTo>
                  <a:pt x="871" y="390"/>
                </a:lnTo>
                <a:lnTo>
                  <a:pt x="871" y="391"/>
                </a:lnTo>
                <a:lnTo>
                  <a:pt x="872" y="391"/>
                </a:lnTo>
                <a:lnTo>
                  <a:pt x="873" y="392"/>
                </a:lnTo>
                <a:lnTo>
                  <a:pt x="872" y="393"/>
                </a:lnTo>
                <a:lnTo>
                  <a:pt x="872" y="394"/>
                </a:lnTo>
                <a:lnTo>
                  <a:pt x="873" y="394"/>
                </a:lnTo>
                <a:lnTo>
                  <a:pt x="874" y="394"/>
                </a:lnTo>
                <a:lnTo>
                  <a:pt x="875" y="394"/>
                </a:lnTo>
                <a:lnTo>
                  <a:pt x="875" y="395"/>
                </a:lnTo>
                <a:lnTo>
                  <a:pt x="875" y="396"/>
                </a:lnTo>
                <a:lnTo>
                  <a:pt x="875" y="395"/>
                </a:lnTo>
                <a:lnTo>
                  <a:pt x="876" y="396"/>
                </a:lnTo>
                <a:lnTo>
                  <a:pt x="875" y="396"/>
                </a:lnTo>
                <a:lnTo>
                  <a:pt x="876" y="397"/>
                </a:lnTo>
                <a:lnTo>
                  <a:pt x="875" y="397"/>
                </a:lnTo>
                <a:lnTo>
                  <a:pt x="874" y="397"/>
                </a:lnTo>
                <a:lnTo>
                  <a:pt x="874" y="398"/>
                </a:lnTo>
                <a:lnTo>
                  <a:pt x="874" y="399"/>
                </a:lnTo>
                <a:lnTo>
                  <a:pt x="872" y="398"/>
                </a:lnTo>
                <a:lnTo>
                  <a:pt x="872" y="399"/>
                </a:lnTo>
                <a:lnTo>
                  <a:pt x="872" y="400"/>
                </a:lnTo>
                <a:lnTo>
                  <a:pt x="871" y="400"/>
                </a:lnTo>
                <a:lnTo>
                  <a:pt x="870" y="400"/>
                </a:lnTo>
                <a:lnTo>
                  <a:pt x="869" y="400"/>
                </a:lnTo>
                <a:lnTo>
                  <a:pt x="869" y="401"/>
                </a:lnTo>
                <a:lnTo>
                  <a:pt x="870" y="401"/>
                </a:lnTo>
                <a:lnTo>
                  <a:pt x="871" y="402"/>
                </a:lnTo>
                <a:lnTo>
                  <a:pt x="870" y="402"/>
                </a:lnTo>
                <a:lnTo>
                  <a:pt x="871" y="403"/>
                </a:lnTo>
                <a:lnTo>
                  <a:pt x="871" y="404"/>
                </a:lnTo>
                <a:lnTo>
                  <a:pt x="870" y="404"/>
                </a:lnTo>
                <a:lnTo>
                  <a:pt x="870" y="405"/>
                </a:lnTo>
                <a:lnTo>
                  <a:pt x="870" y="406"/>
                </a:lnTo>
                <a:lnTo>
                  <a:pt x="871" y="406"/>
                </a:lnTo>
                <a:lnTo>
                  <a:pt x="871" y="407"/>
                </a:lnTo>
                <a:lnTo>
                  <a:pt x="871" y="408"/>
                </a:lnTo>
                <a:lnTo>
                  <a:pt x="871" y="409"/>
                </a:lnTo>
                <a:lnTo>
                  <a:pt x="870" y="408"/>
                </a:lnTo>
                <a:lnTo>
                  <a:pt x="870" y="409"/>
                </a:lnTo>
                <a:lnTo>
                  <a:pt x="870" y="410"/>
                </a:lnTo>
                <a:lnTo>
                  <a:pt x="870" y="411"/>
                </a:lnTo>
                <a:lnTo>
                  <a:pt x="869" y="412"/>
                </a:lnTo>
                <a:lnTo>
                  <a:pt x="869" y="413"/>
                </a:lnTo>
                <a:lnTo>
                  <a:pt x="869" y="415"/>
                </a:lnTo>
                <a:lnTo>
                  <a:pt x="869" y="416"/>
                </a:lnTo>
                <a:lnTo>
                  <a:pt x="868" y="416"/>
                </a:lnTo>
                <a:lnTo>
                  <a:pt x="867" y="417"/>
                </a:lnTo>
                <a:lnTo>
                  <a:pt x="868" y="418"/>
                </a:lnTo>
                <a:lnTo>
                  <a:pt x="867" y="418"/>
                </a:lnTo>
                <a:lnTo>
                  <a:pt x="866" y="418"/>
                </a:lnTo>
                <a:lnTo>
                  <a:pt x="866" y="417"/>
                </a:lnTo>
                <a:lnTo>
                  <a:pt x="865" y="418"/>
                </a:lnTo>
                <a:lnTo>
                  <a:pt x="864" y="418"/>
                </a:lnTo>
                <a:lnTo>
                  <a:pt x="865" y="419"/>
                </a:lnTo>
                <a:lnTo>
                  <a:pt x="865" y="418"/>
                </a:lnTo>
                <a:lnTo>
                  <a:pt x="865" y="419"/>
                </a:lnTo>
                <a:lnTo>
                  <a:pt x="866" y="420"/>
                </a:lnTo>
                <a:lnTo>
                  <a:pt x="865" y="420"/>
                </a:lnTo>
                <a:lnTo>
                  <a:pt x="865" y="421"/>
                </a:lnTo>
                <a:lnTo>
                  <a:pt x="864" y="421"/>
                </a:lnTo>
                <a:lnTo>
                  <a:pt x="865" y="422"/>
                </a:lnTo>
                <a:lnTo>
                  <a:pt x="864" y="423"/>
                </a:lnTo>
                <a:lnTo>
                  <a:pt x="863" y="422"/>
                </a:lnTo>
                <a:lnTo>
                  <a:pt x="862" y="422"/>
                </a:lnTo>
                <a:lnTo>
                  <a:pt x="863" y="423"/>
                </a:lnTo>
                <a:lnTo>
                  <a:pt x="864" y="423"/>
                </a:lnTo>
                <a:lnTo>
                  <a:pt x="862" y="423"/>
                </a:lnTo>
                <a:lnTo>
                  <a:pt x="864" y="424"/>
                </a:lnTo>
                <a:lnTo>
                  <a:pt x="864" y="425"/>
                </a:lnTo>
                <a:lnTo>
                  <a:pt x="863" y="425"/>
                </a:lnTo>
                <a:lnTo>
                  <a:pt x="863" y="424"/>
                </a:lnTo>
                <a:lnTo>
                  <a:pt x="862" y="425"/>
                </a:lnTo>
                <a:lnTo>
                  <a:pt x="862" y="426"/>
                </a:lnTo>
                <a:lnTo>
                  <a:pt x="861" y="426"/>
                </a:lnTo>
                <a:lnTo>
                  <a:pt x="860" y="426"/>
                </a:lnTo>
                <a:lnTo>
                  <a:pt x="860" y="428"/>
                </a:lnTo>
                <a:lnTo>
                  <a:pt x="860" y="429"/>
                </a:lnTo>
                <a:lnTo>
                  <a:pt x="859" y="428"/>
                </a:lnTo>
                <a:lnTo>
                  <a:pt x="859" y="429"/>
                </a:lnTo>
                <a:lnTo>
                  <a:pt x="860" y="430"/>
                </a:lnTo>
                <a:lnTo>
                  <a:pt x="859" y="430"/>
                </a:lnTo>
                <a:lnTo>
                  <a:pt x="859" y="431"/>
                </a:lnTo>
                <a:lnTo>
                  <a:pt x="859" y="432"/>
                </a:lnTo>
                <a:lnTo>
                  <a:pt x="858" y="433"/>
                </a:lnTo>
                <a:lnTo>
                  <a:pt x="857" y="433"/>
                </a:lnTo>
                <a:lnTo>
                  <a:pt x="856" y="434"/>
                </a:lnTo>
                <a:lnTo>
                  <a:pt x="856" y="433"/>
                </a:lnTo>
                <a:lnTo>
                  <a:pt x="856" y="434"/>
                </a:lnTo>
                <a:lnTo>
                  <a:pt x="855" y="434"/>
                </a:lnTo>
                <a:lnTo>
                  <a:pt x="854" y="433"/>
                </a:lnTo>
                <a:lnTo>
                  <a:pt x="854" y="434"/>
                </a:lnTo>
                <a:lnTo>
                  <a:pt x="853" y="435"/>
                </a:lnTo>
                <a:lnTo>
                  <a:pt x="853" y="436"/>
                </a:lnTo>
                <a:lnTo>
                  <a:pt x="852" y="436"/>
                </a:lnTo>
                <a:lnTo>
                  <a:pt x="851" y="436"/>
                </a:lnTo>
                <a:lnTo>
                  <a:pt x="850" y="436"/>
                </a:lnTo>
                <a:lnTo>
                  <a:pt x="850" y="437"/>
                </a:lnTo>
                <a:lnTo>
                  <a:pt x="850" y="438"/>
                </a:lnTo>
                <a:lnTo>
                  <a:pt x="850" y="437"/>
                </a:lnTo>
                <a:lnTo>
                  <a:pt x="850" y="438"/>
                </a:lnTo>
                <a:lnTo>
                  <a:pt x="850" y="439"/>
                </a:lnTo>
                <a:lnTo>
                  <a:pt x="850" y="440"/>
                </a:lnTo>
                <a:lnTo>
                  <a:pt x="850" y="439"/>
                </a:lnTo>
                <a:lnTo>
                  <a:pt x="850" y="440"/>
                </a:lnTo>
                <a:lnTo>
                  <a:pt x="850" y="441"/>
                </a:lnTo>
                <a:lnTo>
                  <a:pt x="850" y="442"/>
                </a:lnTo>
                <a:lnTo>
                  <a:pt x="849" y="442"/>
                </a:lnTo>
                <a:lnTo>
                  <a:pt x="850" y="443"/>
                </a:lnTo>
                <a:lnTo>
                  <a:pt x="850" y="444"/>
                </a:lnTo>
                <a:lnTo>
                  <a:pt x="848" y="443"/>
                </a:lnTo>
                <a:lnTo>
                  <a:pt x="849" y="446"/>
                </a:lnTo>
                <a:lnTo>
                  <a:pt x="848" y="445"/>
                </a:lnTo>
                <a:lnTo>
                  <a:pt x="848" y="446"/>
                </a:lnTo>
                <a:lnTo>
                  <a:pt x="848" y="447"/>
                </a:lnTo>
                <a:lnTo>
                  <a:pt x="847" y="448"/>
                </a:lnTo>
                <a:lnTo>
                  <a:pt x="846" y="448"/>
                </a:lnTo>
                <a:lnTo>
                  <a:pt x="845" y="449"/>
                </a:lnTo>
                <a:lnTo>
                  <a:pt x="845" y="450"/>
                </a:lnTo>
                <a:lnTo>
                  <a:pt x="844" y="450"/>
                </a:lnTo>
                <a:lnTo>
                  <a:pt x="844" y="451"/>
                </a:lnTo>
                <a:lnTo>
                  <a:pt x="844" y="452"/>
                </a:lnTo>
                <a:lnTo>
                  <a:pt x="845" y="452"/>
                </a:lnTo>
                <a:lnTo>
                  <a:pt x="844" y="452"/>
                </a:lnTo>
                <a:lnTo>
                  <a:pt x="844" y="453"/>
                </a:lnTo>
                <a:lnTo>
                  <a:pt x="843" y="454"/>
                </a:lnTo>
                <a:lnTo>
                  <a:pt x="843" y="455"/>
                </a:lnTo>
                <a:lnTo>
                  <a:pt x="842" y="455"/>
                </a:lnTo>
                <a:lnTo>
                  <a:pt x="843" y="455"/>
                </a:lnTo>
                <a:lnTo>
                  <a:pt x="843" y="456"/>
                </a:lnTo>
                <a:lnTo>
                  <a:pt x="842" y="456"/>
                </a:lnTo>
                <a:lnTo>
                  <a:pt x="843" y="457"/>
                </a:lnTo>
                <a:lnTo>
                  <a:pt x="842" y="458"/>
                </a:lnTo>
                <a:lnTo>
                  <a:pt x="843" y="458"/>
                </a:lnTo>
                <a:lnTo>
                  <a:pt x="844" y="458"/>
                </a:lnTo>
                <a:lnTo>
                  <a:pt x="842" y="459"/>
                </a:lnTo>
                <a:lnTo>
                  <a:pt x="843" y="461"/>
                </a:lnTo>
                <a:lnTo>
                  <a:pt x="843" y="462"/>
                </a:lnTo>
                <a:lnTo>
                  <a:pt x="842" y="462"/>
                </a:lnTo>
                <a:lnTo>
                  <a:pt x="842" y="463"/>
                </a:lnTo>
                <a:lnTo>
                  <a:pt x="842" y="464"/>
                </a:lnTo>
                <a:lnTo>
                  <a:pt x="842" y="465"/>
                </a:lnTo>
                <a:lnTo>
                  <a:pt x="842" y="467"/>
                </a:lnTo>
                <a:lnTo>
                  <a:pt x="841" y="468"/>
                </a:lnTo>
                <a:lnTo>
                  <a:pt x="840" y="469"/>
                </a:lnTo>
                <a:lnTo>
                  <a:pt x="840" y="470"/>
                </a:lnTo>
                <a:lnTo>
                  <a:pt x="840" y="472"/>
                </a:lnTo>
                <a:lnTo>
                  <a:pt x="839" y="472"/>
                </a:lnTo>
                <a:lnTo>
                  <a:pt x="839" y="473"/>
                </a:lnTo>
                <a:lnTo>
                  <a:pt x="838" y="473"/>
                </a:lnTo>
                <a:lnTo>
                  <a:pt x="838" y="474"/>
                </a:lnTo>
                <a:lnTo>
                  <a:pt x="837" y="473"/>
                </a:lnTo>
                <a:lnTo>
                  <a:pt x="836" y="474"/>
                </a:lnTo>
                <a:lnTo>
                  <a:pt x="836" y="475"/>
                </a:lnTo>
                <a:lnTo>
                  <a:pt x="835" y="476"/>
                </a:lnTo>
                <a:lnTo>
                  <a:pt x="834" y="476"/>
                </a:lnTo>
                <a:lnTo>
                  <a:pt x="834" y="478"/>
                </a:lnTo>
                <a:lnTo>
                  <a:pt x="833" y="478"/>
                </a:lnTo>
                <a:lnTo>
                  <a:pt x="833" y="479"/>
                </a:lnTo>
                <a:lnTo>
                  <a:pt x="833" y="480"/>
                </a:lnTo>
                <a:lnTo>
                  <a:pt x="833" y="481"/>
                </a:lnTo>
                <a:lnTo>
                  <a:pt x="832" y="480"/>
                </a:lnTo>
                <a:lnTo>
                  <a:pt x="832" y="481"/>
                </a:lnTo>
                <a:lnTo>
                  <a:pt x="831" y="481"/>
                </a:lnTo>
                <a:lnTo>
                  <a:pt x="830" y="481"/>
                </a:lnTo>
                <a:lnTo>
                  <a:pt x="830" y="482"/>
                </a:lnTo>
                <a:lnTo>
                  <a:pt x="830" y="481"/>
                </a:lnTo>
                <a:lnTo>
                  <a:pt x="829" y="483"/>
                </a:lnTo>
                <a:lnTo>
                  <a:pt x="827" y="484"/>
                </a:lnTo>
                <a:lnTo>
                  <a:pt x="827" y="485"/>
                </a:lnTo>
                <a:lnTo>
                  <a:pt x="826" y="485"/>
                </a:lnTo>
                <a:lnTo>
                  <a:pt x="825" y="485"/>
                </a:lnTo>
                <a:lnTo>
                  <a:pt x="825" y="486"/>
                </a:lnTo>
                <a:lnTo>
                  <a:pt x="824" y="486"/>
                </a:lnTo>
                <a:lnTo>
                  <a:pt x="824" y="485"/>
                </a:lnTo>
                <a:lnTo>
                  <a:pt x="823" y="486"/>
                </a:lnTo>
                <a:lnTo>
                  <a:pt x="823" y="487"/>
                </a:lnTo>
                <a:lnTo>
                  <a:pt x="823" y="488"/>
                </a:lnTo>
                <a:lnTo>
                  <a:pt x="822" y="488"/>
                </a:lnTo>
                <a:lnTo>
                  <a:pt x="823" y="488"/>
                </a:lnTo>
                <a:lnTo>
                  <a:pt x="822" y="490"/>
                </a:lnTo>
                <a:lnTo>
                  <a:pt x="822" y="491"/>
                </a:lnTo>
                <a:lnTo>
                  <a:pt x="822" y="492"/>
                </a:lnTo>
                <a:lnTo>
                  <a:pt x="822" y="493"/>
                </a:lnTo>
                <a:lnTo>
                  <a:pt x="822" y="494"/>
                </a:lnTo>
                <a:lnTo>
                  <a:pt x="822" y="495"/>
                </a:lnTo>
                <a:lnTo>
                  <a:pt x="821" y="495"/>
                </a:lnTo>
                <a:lnTo>
                  <a:pt x="820" y="495"/>
                </a:lnTo>
                <a:lnTo>
                  <a:pt x="821" y="496"/>
                </a:lnTo>
                <a:lnTo>
                  <a:pt x="820" y="497"/>
                </a:lnTo>
                <a:lnTo>
                  <a:pt x="820" y="498"/>
                </a:lnTo>
                <a:lnTo>
                  <a:pt x="819" y="498"/>
                </a:lnTo>
                <a:lnTo>
                  <a:pt x="820" y="500"/>
                </a:lnTo>
                <a:lnTo>
                  <a:pt x="819" y="500"/>
                </a:lnTo>
                <a:lnTo>
                  <a:pt x="819" y="501"/>
                </a:lnTo>
                <a:lnTo>
                  <a:pt x="818" y="502"/>
                </a:lnTo>
                <a:lnTo>
                  <a:pt x="817" y="502"/>
                </a:lnTo>
                <a:lnTo>
                  <a:pt x="816" y="503"/>
                </a:lnTo>
                <a:lnTo>
                  <a:pt x="816" y="502"/>
                </a:lnTo>
                <a:lnTo>
                  <a:pt x="816" y="503"/>
                </a:lnTo>
                <a:lnTo>
                  <a:pt x="815" y="503"/>
                </a:lnTo>
                <a:lnTo>
                  <a:pt x="814" y="504"/>
                </a:lnTo>
                <a:lnTo>
                  <a:pt x="813" y="505"/>
                </a:lnTo>
                <a:lnTo>
                  <a:pt x="813" y="506"/>
                </a:lnTo>
                <a:lnTo>
                  <a:pt x="812" y="506"/>
                </a:lnTo>
                <a:lnTo>
                  <a:pt x="813" y="507"/>
                </a:lnTo>
                <a:lnTo>
                  <a:pt x="812" y="507"/>
                </a:lnTo>
                <a:lnTo>
                  <a:pt x="813" y="508"/>
                </a:lnTo>
                <a:lnTo>
                  <a:pt x="812" y="509"/>
                </a:lnTo>
                <a:lnTo>
                  <a:pt x="812" y="510"/>
                </a:lnTo>
                <a:lnTo>
                  <a:pt x="810" y="511"/>
                </a:lnTo>
                <a:lnTo>
                  <a:pt x="810" y="512"/>
                </a:lnTo>
                <a:lnTo>
                  <a:pt x="810" y="514"/>
                </a:lnTo>
                <a:lnTo>
                  <a:pt x="808" y="514"/>
                </a:lnTo>
                <a:lnTo>
                  <a:pt x="806" y="517"/>
                </a:lnTo>
                <a:lnTo>
                  <a:pt x="805" y="520"/>
                </a:lnTo>
                <a:lnTo>
                  <a:pt x="803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4"/>
                </a:lnTo>
                <a:lnTo>
                  <a:pt x="800" y="525"/>
                </a:lnTo>
                <a:lnTo>
                  <a:pt x="798" y="527"/>
                </a:lnTo>
                <a:lnTo>
                  <a:pt x="796" y="527"/>
                </a:lnTo>
                <a:lnTo>
                  <a:pt x="795" y="527"/>
                </a:lnTo>
                <a:lnTo>
                  <a:pt x="793" y="526"/>
                </a:lnTo>
                <a:lnTo>
                  <a:pt x="793" y="525"/>
                </a:lnTo>
                <a:lnTo>
                  <a:pt x="792" y="526"/>
                </a:lnTo>
                <a:lnTo>
                  <a:pt x="790" y="525"/>
                </a:lnTo>
                <a:lnTo>
                  <a:pt x="789" y="526"/>
                </a:lnTo>
                <a:lnTo>
                  <a:pt x="788" y="527"/>
                </a:lnTo>
                <a:lnTo>
                  <a:pt x="779" y="534"/>
                </a:lnTo>
                <a:lnTo>
                  <a:pt x="773" y="539"/>
                </a:lnTo>
                <a:lnTo>
                  <a:pt x="771" y="541"/>
                </a:lnTo>
                <a:lnTo>
                  <a:pt x="770" y="542"/>
                </a:lnTo>
                <a:lnTo>
                  <a:pt x="761" y="549"/>
                </a:lnTo>
                <a:lnTo>
                  <a:pt x="760" y="549"/>
                </a:lnTo>
                <a:lnTo>
                  <a:pt x="747" y="560"/>
                </a:lnTo>
                <a:lnTo>
                  <a:pt x="745" y="562"/>
                </a:lnTo>
                <a:lnTo>
                  <a:pt x="745" y="561"/>
                </a:lnTo>
                <a:lnTo>
                  <a:pt x="744" y="561"/>
                </a:lnTo>
                <a:lnTo>
                  <a:pt x="744" y="562"/>
                </a:lnTo>
                <a:lnTo>
                  <a:pt x="743" y="563"/>
                </a:lnTo>
                <a:lnTo>
                  <a:pt x="742" y="564"/>
                </a:lnTo>
                <a:lnTo>
                  <a:pt x="735" y="569"/>
                </a:lnTo>
                <a:lnTo>
                  <a:pt x="721" y="581"/>
                </a:lnTo>
                <a:lnTo>
                  <a:pt x="721" y="582"/>
                </a:lnTo>
                <a:lnTo>
                  <a:pt x="722" y="582"/>
                </a:lnTo>
                <a:lnTo>
                  <a:pt x="723" y="583"/>
                </a:lnTo>
                <a:lnTo>
                  <a:pt x="724" y="582"/>
                </a:lnTo>
                <a:lnTo>
                  <a:pt x="724" y="583"/>
                </a:lnTo>
                <a:lnTo>
                  <a:pt x="726" y="583"/>
                </a:lnTo>
                <a:lnTo>
                  <a:pt x="729" y="584"/>
                </a:lnTo>
                <a:lnTo>
                  <a:pt x="730" y="585"/>
                </a:lnTo>
                <a:lnTo>
                  <a:pt x="732" y="586"/>
                </a:lnTo>
                <a:lnTo>
                  <a:pt x="733" y="586"/>
                </a:lnTo>
                <a:lnTo>
                  <a:pt x="735" y="586"/>
                </a:lnTo>
                <a:lnTo>
                  <a:pt x="739" y="587"/>
                </a:lnTo>
                <a:lnTo>
                  <a:pt x="740" y="586"/>
                </a:lnTo>
                <a:lnTo>
                  <a:pt x="741" y="586"/>
                </a:lnTo>
                <a:lnTo>
                  <a:pt x="742" y="585"/>
                </a:lnTo>
                <a:lnTo>
                  <a:pt x="743" y="585"/>
                </a:lnTo>
                <a:lnTo>
                  <a:pt x="744" y="585"/>
                </a:lnTo>
                <a:lnTo>
                  <a:pt x="745" y="585"/>
                </a:lnTo>
                <a:lnTo>
                  <a:pt x="746" y="585"/>
                </a:lnTo>
                <a:lnTo>
                  <a:pt x="747" y="584"/>
                </a:lnTo>
                <a:lnTo>
                  <a:pt x="748" y="584"/>
                </a:lnTo>
                <a:lnTo>
                  <a:pt x="749" y="585"/>
                </a:lnTo>
                <a:lnTo>
                  <a:pt x="749" y="586"/>
                </a:lnTo>
                <a:lnTo>
                  <a:pt x="750" y="587"/>
                </a:lnTo>
                <a:lnTo>
                  <a:pt x="750" y="588"/>
                </a:lnTo>
                <a:lnTo>
                  <a:pt x="751" y="588"/>
                </a:lnTo>
                <a:lnTo>
                  <a:pt x="751" y="589"/>
                </a:lnTo>
                <a:lnTo>
                  <a:pt x="752" y="591"/>
                </a:lnTo>
                <a:lnTo>
                  <a:pt x="752" y="592"/>
                </a:lnTo>
                <a:lnTo>
                  <a:pt x="754" y="594"/>
                </a:lnTo>
                <a:lnTo>
                  <a:pt x="755" y="594"/>
                </a:lnTo>
                <a:lnTo>
                  <a:pt x="755" y="595"/>
                </a:lnTo>
                <a:lnTo>
                  <a:pt x="757" y="595"/>
                </a:lnTo>
                <a:lnTo>
                  <a:pt x="758" y="595"/>
                </a:lnTo>
                <a:lnTo>
                  <a:pt x="759" y="595"/>
                </a:lnTo>
                <a:lnTo>
                  <a:pt x="760" y="596"/>
                </a:lnTo>
                <a:lnTo>
                  <a:pt x="761" y="597"/>
                </a:lnTo>
                <a:lnTo>
                  <a:pt x="763" y="598"/>
                </a:lnTo>
                <a:lnTo>
                  <a:pt x="765" y="599"/>
                </a:lnTo>
                <a:lnTo>
                  <a:pt x="766" y="601"/>
                </a:lnTo>
                <a:lnTo>
                  <a:pt x="766" y="602"/>
                </a:lnTo>
                <a:lnTo>
                  <a:pt x="765" y="603"/>
                </a:lnTo>
                <a:lnTo>
                  <a:pt x="764" y="606"/>
                </a:lnTo>
                <a:lnTo>
                  <a:pt x="763" y="607"/>
                </a:lnTo>
                <a:lnTo>
                  <a:pt x="762" y="607"/>
                </a:lnTo>
                <a:lnTo>
                  <a:pt x="761" y="608"/>
                </a:lnTo>
                <a:lnTo>
                  <a:pt x="759" y="608"/>
                </a:lnTo>
                <a:lnTo>
                  <a:pt x="755" y="608"/>
                </a:lnTo>
                <a:lnTo>
                  <a:pt x="755" y="609"/>
                </a:lnTo>
                <a:lnTo>
                  <a:pt x="755" y="610"/>
                </a:lnTo>
                <a:lnTo>
                  <a:pt x="754" y="611"/>
                </a:lnTo>
                <a:lnTo>
                  <a:pt x="754" y="613"/>
                </a:lnTo>
                <a:lnTo>
                  <a:pt x="755" y="616"/>
                </a:lnTo>
                <a:lnTo>
                  <a:pt x="755" y="617"/>
                </a:lnTo>
                <a:lnTo>
                  <a:pt x="755" y="619"/>
                </a:lnTo>
                <a:lnTo>
                  <a:pt x="758" y="620"/>
                </a:lnTo>
                <a:lnTo>
                  <a:pt x="758" y="621"/>
                </a:lnTo>
                <a:lnTo>
                  <a:pt x="758" y="622"/>
                </a:lnTo>
                <a:lnTo>
                  <a:pt x="758" y="623"/>
                </a:lnTo>
                <a:lnTo>
                  <a:pt x="758" y="624"/>
                </a:lnTo>
                <a:lnTo>
                  <a:pt x="757" y="626"/>
                </a:lnTo>
                <a:lnTo>
                  <a:pt x="755" y="626"/>
                </a:lnTo>
                <a:lnTo>
                  <a:pt x="753" y="627"/>
                </a:lnTo>
                <a:lnTo>
                  <a:pt x="752" y="627"/>
                </a:lnTo>
                <a:lnTo>
                  <a:pt x="752" y="629"/>
                </a:lnTo>
                <a:lnTo>
                  <a:pt x="751" y="630"/>
                </a:lnTo>
                <a:lnTo>
                  <a:pt x="752" y="631"/>
                </a:lnTo>
                <a:lnTo>
                  <a:pt x="754" y="632"/>
                </a:lnTo>
                <a:lnTo>
                  <a:pt x="755" y="633"/>
                </a:lnTo>
                <a:lnTo>
                  <a:pt x="755" y="634"/>
                </a:lnTo>
                <a:lnTo>
                  <a:pt x="755" y="635"/>
                </a:lnTo>
                <a:lnTo>
                  <a:pt x="755" y="636"/>
                </a:lnTo>
                <a:lnTo>
                  <a:pt x="753" y="637"/>
                </a:lnTo>
                <a:lnTo>
                  <a:pt x="752" y="639"/>
                </a:lnTo>
                <a:lnTo>
                  <a:pt x="749" y="640"/>
                </a:lnTo>
                <a:lnTo>
                  <a:pt x="747" y="639"/>
                </a:lnTo>
                <a:lnTo>
                  <a:pt x="746" y="640"/>
                </a:lnTo>
                <a:lnTo>
                  <a:pt x="745" y="640"/>
                </a:lnTo>
                <a:lnTo>
                  <a:pt x="744" y="641"/>
                </a:lnTo>
                <a:lnTo>
                  <a:pt x="744" y="643"/>
                </a:lnTo>
                <a:lnTo>
                  <a:pt x="744" y="644"/>
                </a:lnTo>
                <a:lnTo>
                  <a:pt x="745" y="646"/>
                </a:lnTo>
                <a:lnTo>
                  <a:pt x="745" y="648"/>
                </a:lnTo>
                <a:lnTo>
                  <a:pt x="746" y="649"/>
                </a:lnTo>
                <a:lnTo>
                  <a:pt x="746" y="650"/>
                </a:lnTo>
                <a:lnTo>
                  <a:pt x="746" y="651"/>
                </a:lnTo>
                <a:lnTo>
                  <a:pt x="746" y="652"/>
                </a:lnTo>
                <a:lnTo>
                  <a:pt x="748" y="653"/>
                </a:lnTo>
                <a:lnTo>
                  <a:pt x="749" y="654"/>
                </a:lnTo>
                <a:lnTo>
                  <a:pt x="748" y="656"/>
                </a:lnTo>
                <a:lnTo>
                  <a:pt x="746" y="656"/>
                </a:lnTo>
                <a:lnTo>
                  <a:pt x="745" y="655"/>
                </a:lnTo>
                <a:lnTo>
                  <a:pt x="744" y="654"/>
                </a:lnTo>
                <a:lnTo>
                  <a:pt x="740" y="654"/>
                </a:lnTo>
                <a:lnTo>
                  <a:pt x="739" y="654"/>
                </a:lnTo>
                <a:lnTo>
                  <a:pt x="738" y="656"/>
                </a:lnTo>
                <a:lnTo>
                  <a:pt x="738" y="657"/>
                </a:lnTo>
                <a:lnTo>
                  <a:pt x="736" y="658"/>
                </a:lnTo>
                <a:lnTo>
                  <a:pt x="736" y="659"/>
                </a:lnTo>
                <a:lnTo>
                  <a:pt x="735" y="659"/>
                </a:lnTo>
                <a:lnTo>
                  <a:pt x="732" y="662"/>
                </a:lnTo>
                <a:lnTo>
                  <a:pt x="731" y="663"/>
                </a:lnTo>
                <a:lnTo>
                  <a:pt x="730" y="664"/>
                </a:lnTo>
                <a:lnTo>
                  <a:pt x="729" y="666"/>
                </a:lnTo>
                <a:lnTo>
                  <a:pt x="729" y="667"/>
                </a:lnTo>
                <a:lnTo>
                  <a:pt x="729" y="668"/>
                </a:lnTo>
                <a:lnTo>
                  <a:pt x="728" y="669"/>
                </a:lnTo>
                <a:lnTo>
                  <a:pt x="728" y="670"/>
                </a:lnTo>
                <a:lnTo>
                  <a:pt x="729" y="673"/>
                </a:lnTo>
                <a:lnTo>
                  <a:pt x="729" y="675"/>
                </a:lnTo>
                <a:lnTo>
                  <a:pt x="729" y="676"/>
                </a:lnTo>
                <a:lnTo>
                  <a:pt x="728" y="677"/>
                </a:lnTo>
                <a:lnTo>
                  <a:pt x="726" y="679"/>
                </a:lnTo>
                <a:lnTo>
                  <a:pt x="723" y="679"/>
                </a:lnTo>
                <a:lnTo>
                  <a:pt x="721" y="682"/>
                </a:lnTo>
                <a:lnTo>
                  <a:pt x="720" y="682"/>
                </a:lnTo>
                <a:lnTo>
                  <a:pt x="718" y="683"/>
                </a:lnTo>
                <a:lnTo>
                  <a:pt x="716" y="684"/>
                </a:lnTo>
                <a:lnTo>
                  <a:pt x="715" y="683"/>
                </a:lnTo>
                <a:lnTo>
                  <a:pt x="713" y="684"/>
                </a:lnTo>
                <a:lnTo>
                  <a:pt x="710" y="684"/>
                </a:lnTo>
                <a:lnTo>
                  <a:pt x="709" y="684"/>
                </a:lnTo>
                <a:lnTo>
                  <a:pt x="709" y="685"/>
                </a:lnTo>
                <a:lnTo>
                  <a:pt x="708" y="685"/>
                </a:lnTo>
                <a:lnTo>
                  <a:pt x="706" y="685"/>
                </a:lnTo>
                <a:lnTo>
                  <a:pt x="703" y="686"/>
                </a:lnTo>
                <a:lnTo>
                  <a:pt x="702" y="687"/>
                </a:lnTo>
                <a:lnTo>
                  <a:pt x="701" y="688"/>
                </a:lnTo>
                <a:lnTo>
                  <a:pt x="698" y="690"/>
                </a:lnTo>
                <a:lnTo>
                  <a:pt x="696" y="692"/>
                </a:lnTo>
                <a:lnTo>
                  <a:pt x="693" y="694"/>
                </a:lnTo>
                <a:lnTo>
                  <a:pt x="692" y="694"/>
                </a:lnTo>
                <a:lnTo>
                  <a:pt x="691" y="695"/>
                </a:lnTo>
                <a:lnTo>
                  <a:pt x="689" y="696"/>
                </a:lnTo>
                <a:lnTo>
                  <a:pt x="689" y="697"/>
                </a:lnTo>
                <a:lnTo>
                  <a:pt x="689" y="699"/>
                </a:lnTo>
                <a:lnTo>
                  <a:pt x="689" y="700"/>
                </a:lnTo>
                <a:lnTo>
                  <a:pt x="689" y="701"/>
                </a:lnTo>
                <a:lnTo>
                  <a:pt x="690" y="704"/>
                </a:lnTo>
                <a:lnTo>
                  <a:pt x="690" y="705"/>
                </a:lnTo>
                <a:lnTo>
                  <a:pt x="690" y="707"/>
                </a:lnTo>
                <a:lnTo>
                  <a:pt x="690" y="711"/>
                </a:lnTo>
                <a:lnTo>
                  <a:pt x="691" y="716"/>
                </a:lnTo>
                <a:lnTo>
                  <a:pt x="691" y="717"/>
                </a:lnTo>
                <a:lnTo>
                  <a:pt x="691" y="719"/>
                </a:lnTo>
                <a:lnTo>
                  <a:pt x="689" y="721"/>
                </a:lnTo>
                <a:lnTo>
                  <a:pt x="689" y="724"/>
                </a:lnTo>
                <a:lnTo>
                  <a:pt x="688" y="725"/>
                </a:lnTo>
                <a:lnTo>
                  <a:pt x="686" y="727"/>
                </a:lnTo>
                <a:lnTo>
                  <a:pt x="685" y="728"/>
                </a:lnTo>
                <a:lnTo>
                  <a:pt x="685" y="729"/>
                </a:lnTo>
                <a:lnTo>
                  <a:pt x="684" y="730"/>
                </a:lnTo>
                <a:lnTo>
                  <a:pt x="681" y="734"/>
                </a:lnTo>
                <a:lnTo>
                  <a:pt x="680" y="735"/>
                </a:lnTo>
                <a:lnTo>
                  <a:pt x="678" y="737"/>
                </a:lnTo>
                <a:lnTo>
                  <a:pt x="677" y="738"/>
                </a:lnTo>
                <a:lnTo>
                  <a:pt x="677" y="741"/>
                </a:lnTo>
                <a:lnTo>
                  <a:pt x="677" y="743"/>
                </a:lnTo>
                <a:lnTo>
                  <a:pt x="678" y="746"/>
                </a:lnTo>
                <a:lnTo>
                  <a:pt x="678" y="747"/>
                </a:lnTo>
                <a:lnTo>
                  <a:pt x="680" y="750"/>
                </a:lnTo>
                <a:lnTo>
                  <a:pt x="681" y="751"/>
                </a:lnTo>
                <a:lnTo>
                  <a:pt x="683" y="753"/>
                </a:lnTo>
                <a:lnTo>
                  <a:pt x="686" y="754"/>
                </a:lnTo>
                <a:lnTo>
                  <a:pt x="687" y="756"/>
                </a:lnTo>
                <a:lnTo>
                  <a:pt x="689" y="757"/>
                </a:lnTo>
                <a:lnTo>
                  <a:pt x="689" y="758"/>
                </a:lnTo>
                <a:lnTo>
                  <a:pt x="692" y="760"/>
                </a:lnTo>
                <a:lnTo>
                  <a:pt x="693" y="760"/>
                </a:lnTo>
                <a:lnTo>
                  <a:pt x="693" y="761"/>
                </a:lnTo>
                <a:lnTo>
                  <a:pt x="693" y="762"/>
                </a:lnTo>
                <a:lnTo>
                  <a:pt x="692" y="763"/>
                </a:lnTo>
                <a:lnTo>
                  <a:pt x="692" y="764"/>
                </a:lnTo>
                <a:lnTo>
                  <a:pt x="692" y="767"/>
                </a:lnTo>
                <a:lnTo>
                  <a:pt x="692" y="769"/>
                </a:lnTo>
                <a:lnTo>
                  <a:pt x="692" y="772"/>
                </a:lnTo>
                <a:lnTo>
                  <a:pt x="691" y="773"/>
                </a:lnTo>
                <a:lnTo>
                  <a:pt x="692" y="776"/>
                </a:lnTo>
                <a:lnTo>
                  <a:pt x="692" y="779"/>
                </a:lnTo>
                <a:lnTo>
                  <a:pt x="691" y="780"/>
                </a:lnTo>
                <a:lnTo>
                  <a:pt x="690" y="780"/>
                </a:lnTo>
                <a:lnTo>
                  <a:pt x="690" y="781"/>
                </a:lnTo>
                <a:lnTo>
                  <a:pt x="690" y="782"/>
                </a:lnTo>
                <a:lnTo>
                  <a:pt x="689" y="784"/>
                </a:lnTo>
                <a:lnTo>
                  <a:pt x="689" y="785"/>
                </a:lnTo>
                <a:lnTo>
                  <a:pt x="689" y="788"/>
                </a:lnTo>
                <a:lnTo>
                  <a:pt x="689" y="789"/>
                </a:lnTo>
                <a:lnTo>
                  <a:pt x="689" y="790"/>
                </a:lnTo>
                <a:lnTo>
                  <a:pt x="687" y="792"/>
                </a:lnTo>
                <a:lnTo>
                  <a:pt x="686" y="795"/>
                </a:lnTo>
                <a:lnTo>
                  <a:pt x="685" y="798"/>
                </a:lnTo>
                <a:lnTo>
                  <a:pt x="685" y="800"/>
                </a:lnTo>
                <a:lnTo>
                  <a:pt x="684" y="802"/>
                </a:lnTo>
                <a:lnTo>
                  <a:pt x="683" y="803"/>
                </a:lnTo>
                <a:lnTo>
                  <a:pt x="682" y="805"/>
                </a:lnTo>
                <a:lnTo>
                  <a:pt x="680" y="805"/>
                </a:lnTo>
                <a:lnTo>
                  <a:pt x="679" y="805"/>
                </a:lnTo>
                <a:lnTo>
                  <a:pt x="677" y="808"/>
                </a:lnTo>
                <a:lnTo>
                  <a:pt x="677" y="809"/>
                </a:lnTo>
                <a:lnTo>
                  <a:pt x="676" y="811"/>
                </a:lnTo>
                <a:lnTo>
                  <a:pt x="676" y="815"/>
                </a:lnTo>
                <a:lnTo>
                  <a:pt x="675" y="815"/>
                </a:lnTo>
                <a:lnTo>
                  <a:pt x="675" y="818"/>
                </a:lnTo>
                <a:lnTo>
                  <a:pt x="672" y="820"/>
                </a:lnTo>
                <a:lnTo>
                  <a:pt x="671" y="821"/>
                </a:lnTo>
                <a:lnTo>
                  <a:pt x="671" y="822"/>
                </a:lnTo>
                <a:lnTo>
                  <a:pt x="670" y="824"/>
                </a:lnTo>
                <a:lnTo>
                  <a:pt x="669" y="825"/>
                </a:lnTo>
                <a:lnTo>
                  <a:pt x="666" y="831"/>
                </a:lnTo>
                <a:lnTo>
                  <a:pt x="664" y="834"/>
                </a:lnTo>
                <a:lnTo>
                  <a:pt x="663" y="835"/>
                </a:lnTo>
                <a:lnTo>
                  <a:pt x="662" y="836"/>
                </a:lnTo>
                <a:lnTo>
                  <a:pt x="660" y="837"/>
                </a:lnTo>
                <a:lnTo>
                  <a:pt x="658" y="837"/>
                </a:lnTo>
                <a:lnTo>
                  <a:pt x="655" y="837"/>
                </a:lnTo>
                <a:lnTo>
                  <a:pt x="652" y="840"/>
                </a:lnTo>
                <a:lnTo>
                  <a:pt x="651" y="841"/>
                </a:lnTo>
                <a:lnTo>
                  <a:pt x="651" y="842"/>
                </a:lnTo>
                <a:lnTo>
                  <a:pt x="649" y="844"/>
                </a:lnTo>
                <a:lnTo>
                  <a:pt x="648" y="845"/>
                </a:lnTo>
                <a:lnTo>
                  <a:pt x="648" y="847"/>
                </a:lnTo>
                <a:lnTo>
                  <a:pt x="644" y="850"/>
                </a:lnTo>
                <a:lnTo>
                  <a:pt x="643" y="851"/>
                </a:lnTo>
                <a:lnTo>
                  <a:pt x="643" y="852"/>
                </a:lnTo>
                <a:lnTo>
                  <a:pt x="642" y="853"/>
                </a:lnTo>
                <a:lnTo>
                  <a:pt x="642" y="856"/>
                </a:lnTo>
                <a:lnTo>
                  <a:pt x="640" y="859"/>
                </a:lnTo>
                <a:lnTo>
                  <a:pt x="640" y="860"/>
                </a:lnTo>
                <a:lnTo>
                  <a:pt x="637" y="863"/>
                </a:lnTo>
                <a:lnTo>
                  <a:pt x="635" y="865"/>
                </a:lnTo>
                <a:lnTo>
                  <a:pt x="634" y="865"/>
                </a:lnTo>
                <a:lnTo>
                  <a:pt x="633" y="867"/>
                </a:lnTo>
                <a:lnTo>
                  <a:pt x="631" y="869"/>
                </a:lnTo>
                <a:lnTo>
                  <a:pt x="630" y="869"/>
                </a:lnTo>
                <a:lnTo>
                  <a:pt x="629" y="870"/>
                </a:lnTo>
                <a:lnTo>
                  <a:pt x="629" y="871"/>
                </a:lnTo>
                <a:lnTo>
                  <a:pt x="629" y="873"/>
                </a:lnTo>
                <a:lnTo>
                  <a:pt x="629" y="875"/>
                </a:lnTo>
                <a:lnTo>
                  <a:pt x="628" y="876"/>
                </a:lnTo>
                <a:lnTo>
                  <a:pt x="628" y="877"/>
                </a:lnTo>
                <a:lnTo>
                  <a:pt x="626" y="879"/>
                </a:lnTo>
                <a:lnTo>
                  <a:pt x="625" y="883"/>
                </a:lnTo>
                <a:lnTo>
                  <a:pt x="625" y="884"/>
                </a:lnTo>
                <a:lnTo>
                  <a:pt x="625" y="885"/>
                </a:lnTo>
                <a:lnTo>
                  <a:pt x="626" y="886"/>
                </a:lnTo>
                <a:lnTo>
                  <a:pt x="626" y="888"/>
                </a:lnTo>
                <a:lnTo>
                  <a:pt x="625" y="889"/>
                </a:lnTo>
                <a:lnTo>
                  <a:pt x="625" y="890"/>
                </a:lnTo>
                <a:lnTo>
                  <a:pt x="625" y="892"/>
                </a:lnTo>
                <a:lnTo>
                  <a:pt x="624" y="893"/>
                </a:lnTo>
                <a:lnTo>
                  <a:pt x="623" y="894"/>
                </a:lnTo>
                <a:lnTo>
                  <a:pt x="623" y="895"/>
                </a:lnTo>
                <a:lnTo>
                  <a:pt x="622" y="897"/>
                </a:lnTo>
                <a:lnTo>
                  <a:pt x="622" y="899"/>
                </a:lnTo>
                <a:lnTo>
                  <a:pt x="622" y="900"/>
                </a:lnTo>
                <a:lnTo>
                  <a:pt x="619" y="903"/>
                </a:lnTo>
                <a:lnTo>
                  <a:pt x="618" y="906"/>
                </a:lnTo>
                <a:lnTo>
                  <a:pt x="617" y="908"/>
                </a:lnTo>
                <a:lnTo>
                  <a:pt x="617" y="909"/>
                </a:lnTo>
                <a:lnTo>
                  <a:pt x="616" y="909"/>
                </a:lnTo>
                <a:lnTo>
                  <a:pt x="573" y="906"/>
                </a:lnTo>
                <a:lnTo>
                  <a:pt x="558" y="905"/>
                </a:lnTo>
                <a:lnTo>
                  <a:pt x="540" y="905"/>
                </a:lnTo>
                <a:lnTo>
                  <a:pt x="529" y="904"/>
                </a:lnTo>
                <a:lnTo>
                  <a:pt x="472" y="900"/>
                </a:lnTo>
                <a:lnTo>
                  <a:pt x="446" y="898"/>
                </a:lnTo>
                <a:lnTo>
                  <a:pt x="442" y="898"/>
                </a:lnTo>
                <a:lnTo>
                  <a:pt x="410" y="895"/>
                </a:lnTo>
                <a:lnTo>
                  <a:pt x="377" y="892"/>
                </a:lnTo>
                <a:lnTo>
                  <a:pt x="341" y="890"/>
                </a:lnTo>
                <a:lnTo>
                  <a:pt x="305" y="887"/>
                </a:lnTo>
                <a:lnTo>
                  <a:pt x="296" y="886"/>
                </a:lnTo>
                <a:lnTo>
                  <a:pt x="278" y="885"/>
                </a:lnTo>
                <a:lnTo>
                  <a:pt x="221" y="880"/>
                </a:lnTo>
                <a:lnTo>
                  <a:pt x="195" y="878"/>
                </a:lnTo>
                <a:lnTo>
                  <a:pt x="186" y="877"/>
                </a:lnTo>
                <a:lnTo>
                  <a:pt x="158" y="875"/>
                </a:lnTo>
                <a:lnTo>
                  <a:pt x="157" y="876"/>
                </a:lnTo>
                <a:lnTo>
                  <a:pt x="155" y="876"/>
                </a:lnTo>
                <a:lnTo>
                  <a:pt x="154" y="877"/>
                </a:lnTo>
                <a:lnTo>
                  <a:pt x="152" y="878"/>
                </a:lnTo>
                <a:lnTo>
                  <a:pt x="151" y="878"/>
                </a:lnTo>
                <a:lnTo>
                  <a:pt x="151" y="876"/>
                </a:lnTo>
                <a:lnTo>
                  <a:pt x="151" y="875"/>
                </a:lnTo>
                <a:lnTo>
                  <a:pt x="151" y="872"/>
                </a:lnTo>
                <a:lnTo>
                  <a:pt x="151" y="871"/>
                </a:lnTo>
                <a:lnTo>
                  <a:pt x="150" y="871"/>
                </a:lnTo>
                <a:lnTo>
                  <a:pt x="149" y="867"/>
                </a:lnTo>
                <a:lnTo>
                  <a:pt x="148" y="866"/>
                </a:lnTo>
                <a:lnTo>
                  <a:pt x="146" y="866"/>
                </a:lnTo>
                <a:lnTo>
                  <a:pt x="145" y="865"/>
                </a:lnTo>
                <a:lnTo>
                  <a:pt x="144" y="866"/>
                </a:lnTo>
                <a:lnTo>
                  <a:pt x="143" y="866"/>
                </a:lnTo>
                <a:lnTo>
                  <a:pt x="140" y="865"/>
                </a:lnTo>
                <a:lnTo>
                  <a:pt x="138" y="864"/>
                </a:lnTo>
                <a:lnTo>
                  <a:pt x="135" y="865"/>
                </a:lnTo>
                <a:lnTo>
                  <a:pt x="134" y="864"/>
                </a:lnTo>
                <a:lnTo>
                  <a:pt x="133" y="864"/>
                </a:lnTo>
                <a:lnTo>
                  <a:pt x="132" y="863"/>
                </a:lnTo>
                <a:lnTo>
                  <a:pt x="131" y="862"/>
                </a:lnTo>
                <a:lnTo>
                  <a:pt x="131" y="861"/>
                </a:lnTo>
                <a:lnTo>
                  <a:pt x="131" y="860"/>
                </a:lnTo>
                <a:lnTo>
                  <a:pt x="131" y="858"/>
                </a:lnTo>
                <a:lnTo>
                  <a:pt x="132" y="857"/>
                </a:lnTo>
                <a:lnTo>
                  <a:pt x="132" y="855"/>
                </a:lnTo>
                <a:lnTo>
                  <a:pt x="131" y="854"/>
                </a:lnTo>
                <a:lnTo>
                  <a:pt x="131" y="853"/>
                </a:lnTo>
                <a:lnTo>
                  <a:pt x="129" y="852"/>
                </a:lnTo>
                <a:lnTo>
                  <a:pt x="128" y="850"/>
                </a:lnTo>
                <a:lnTo>
                  <a:pt x="128" y="849"/>
                </a:lnTo>
                <a:lnTo>
                  <a:pt x="125" y="847"/>
                </a:lnTo>
                <a:lnTo>
                  <a:pt x="121" y="843"/>
                </a:lnTo>
                <a:lnTo>
                  <a:pt x="120" y="842"/>
                </a:lnTo>
                <a:lnTo>
                  <a:pt x="118" y="841"/>
                </a:lnTo>
                <a:lnTo>
                  <a:pt x="117" y="841"/>
                </a:lnTo>
                <a:lnTo>
                  <a:pt x="114" y="842"/>
                </a:lnTo>
                <a:lnTo>
                  <a:pt x="113" y="841"/>
                </a:lnTo>
                <a:lnTo>
                  <a:pt x="113" y="840"/>
                </a:lnTo>
                <a:lnTo>
                  <a:pt x="112" y="840"/>
                </a:lnTo>
                <a:lnTo>
                  <a:pt x="110" y="839"/>
                </a:lnTo>
                <a:lnTo>
                  <a:pt x="108" y="839"/>
                </a:lnTo>
                <a:lnTo>
                  <a:pt x="106" y="838"/>
                </a:lnTo>
                <a:lnTo>
                  <a:pt x="105" y="837"/>
                </a:lnTo>
                <a:lnTo>
                  <a:pt x="105" y="835"/>
                </a:lnTo>
                <a:lnTo>
                  <a:pt x="105" y="833"/>
                </a:lnTo>
                <a:lnTo>
                  <a:pt x="105" y="832"/>
                </a:lnTo>
                <a:lnTo>
                  <a:pt x="102" y="832"/>
                </a:lnTo>
                <a:lnTo>
                  <a:pt x="100" y="831"/>
                </a:lnTo>
                <a:lnTo>
                  <a:pt x="97" y="830"/>
                </a:lnTo>
                <a:lnTo>
                  <a:pt x="95" y="831"/>
                </a:lnTo>
                <a:lnTo>
                  <a:pt x="93" y="830"/>
                </a:lnTo>
                <a:lnTo>
                  <a:pt x="92" y="829"/>
                </a:lnTo>
                <a:lnTo>
                  <a:pt x="93" y="827"/>
                </a:lnTo>
                <a:lnTo>
                  <a:pt x="92" y="823"/>
                </a:lnTo>
                <a:lnTo>
                  <a:pt x="91" y="822"/>
                </a:lnTo>
                <a:lnTo>
                  <a:pt x="91" y="821"/>
                </a:lnTo>
                <a:lnTo>
                  <a:pt x="91" y="818"/>
                </a:lnTo>
                <a:lnTo>
                  <a:pt x="90" y="818"/>
                </a:lnTo>
                <a:lnTo>
                  <a:pt x="89" y="818"/>
                </a:lnTo>
                <a:lnTo>
                  <a:pt x="88" y="817"/>
                </a:lnTo>
                <a:lnTo>
                  <a:pt x="88" y="815"/>
                </a:lnTo>
                <a:lnTo>
                  <a:pt x="89" y="815"/>
                </a:lnTo>
                <a:lnTo>
                  <a:pt x="90" y="813"/>
                </a:lnTo>
                <a:lnTo>
                  <a:pt x="90" y="812"/>
                </a:lnTo>
                <a:lnTo>
                  <a:pt x="88" y="811"/>
                </a:lnTo>
                <a:lnTo>
                  <a:pt x="88" y="810"/>
                </a:lnTo>
                <a:lnTo>
                  <a:pt x="88" y="809"/>
                </a:lnTo>
                <a:lnTo>
                  <a:pt x="86" y="806"/>
                </a:lnTo>
                <a:lnTo>
                  <a:pt x="86" y="805"/>
                </a:lnTo>
                <a:lnTo>
                  <a:pt x="87" y="802"/>
                </a:lnTo>
                <a:lnTo>
                  <a:pt x="88" y="802"/>
                </a:lnTo>
                <a:lnTo>
                  <a:pt x="87" y="802"/>
                </a:lnTo>
                <a:lnTo>
                  <a:pt x="87" y="799"/>
                </a:lnTo>
                <a:lnTo>
                  <a:pt x="86" y="798"/>
                </a:lnTo>
                <a:lnTo>
                  <a:pt x="87" y="798"/>
                </a:lnTo>
                <a:lnTo>
                  <a:pt x="88" y="796"/>
                </a:lnTo>
                <a:lnTo>
                  <a:pt x="88" y="795"/>
                </a:lnTo>
                <a:lnTo>
                  <a:pt x="89" y="792"/>
                </a:lnTo>
                <a:lnTo>
                  <a:pt x="89" y="790"/>
                </a:lnTo>
                <a:lnTo>
                  <a:pt x="88" y="788"/>
                </a:lnTo>
                <a:lnTo>
                  <a:pt x="87" y="787"/>
                </a:lnTo>
                <a:lnTo>
                  <a:pt x="85" y="787"/>
                </a:lnTo>
                <a:lnTo>
                  <a:pt x="84" y="786"/>
                </a:lnTo>
                <a:lnTo>
                  <a:pt x="84" y="785"/>
                </a:lnTo>
                <a:lnTo>
                  <a:pt x="83" y="782"/>
                </a:lnTo>
                <a:lnTo>
                  <a:pt x="79" y="779"/>
                </a:lnTo>
                <a:lnTo>
                  <a:pt x="78" y="775"/>
                </a:lnTo>
                <a:lnTo>
                  <a:pt x="76" y="772"/>
                </a:lnTo>
                <a:lnTo>
                  <a:pt x="76" y="766"/>
                </a:lnTo>
                <a:lnTo>
                  <a:pt x="75" y="765"/>
                </a:lnTo>
                <a:lnTo>
                  <a:pt x="73" y="760"/>
                </a:lnTo>
                <a:lnTo>
                  <a:pt x="72" y="757"/>
                </a:lnTo>
                <a:lnTo>
                  <a:pt x="71" y="751"/>
                </a:lnTo>
                <a:lnTo>
                  <a:pt x="71" y="750"/>
                </a:lnTo>
                <a:lnTo>
                  <a:pt x="70" y="750"/>
                </a:lnTo>
                <a:lnTo>
                  <a:pt x="68" y="750"/>
                </a:lnTo>
                <a:lnTo>
                  <a:pt x="68" y="746"/>
                </a:lnTo>
                <a:lnTo>
                  <a:pt x="68" y="745"/>
                </a:lnTo>
                <a:lnTo>
                  <a:pt x="65" y="740"/>
                </a:lnTo>
                <a:lnTo>
                  <a:pt x="64" y="737"/>
                </a:lnTo>
                <a:lnTo>
                  <a:pt x="61" y="735"/>
                </a:lnTo>
                <a:lnTo>
                  <a:pt x="59" y="731"/>
                </a:lnTo>
                <a:lnTo>
                  <a:pt x="59" y="730"/>
                </a:lnTo>
                <a:lnTo>
                  <a:pt x="55" y="727"/>
                </a:lnTo>
                <a:lnTo>
                  <a:pt x="54" y="727"/>
                </a:lnTo>
                <a:lnTo>
                  <a:pt x="53" y="727"/>
                </a:lnTo>
                <a:lnTo>
                  <a:pt x="52" y="724"/>
                </a:lnTo>
                <a:lnTo>
                  <a:pt x="51" y="724"/>
                </a:lnTo>
                <a:lnTo>
                  <a:pt x="51" y="721"/>
                </a:lnTo>
                <a:lnTo>
                  <a:pt x="52" y="718"/>
                </a:lnTo>
                <a:lnTo>
                  <a:pt x="50" y="714"/>
                </a:lnTo>
                <a:lnTo>
                  <a:pt x="50" y="713"/>
                </a:lnTo>
                <a:lnTo>
                  <a:pt x="49" y="711"/>
                </a:lnTo>
                <a:lnTo>
                  <a:pt x="47" y="711"/>
                </a:lnTo>
                <a:lnTo>
                  <a:pt x="47" y="710"/>
                </a:lnTo>
                <a:lnTo>
                  <a:pt x="46" y="708"/>
                </a:lnTo>
                <a:lnTo>
                  <a:pt x="45" y="708"/>
                </a:lnTo>
                <a:lnTo>
                  <a:pt x="43" y="706"/>
                </a:lnTo>
                <a:lnTo>
                  <a:pt x="41" y="701"/>
                </a:lnTo>
                <a:lnTo>
                  <a:pt x="39" y="701"/>
                </a:lnTo>
                <a:lnTo>
                  <a:pt x="39" y="699"/>
                </a:lnTo>
                <a:lnTo>
                  <a:pt x="36" y="699"/>
                </a:lnTo>
                <a:lnTo>
                  <a:pt x="36" y="698"/>
                </a:lnTo>
                <a:lnTo>
                  <a:pt x="35" y="697"/>
                </a:lnTo>
                <a:lnTo>
                  <a:pt x="33" y="695"/>
                </a:lnTo>
                <a:lnTo>
                  <a:pt x="30" y="690"/>
                </a:lnTo>
                <a:lnTo>
                  <a:pt x="30" y="687"/>
                </a:lnTo>
                <a:lnTo>
                  <a:pt x="30" y="685"/>
                </a:lnTo>
                <a:lnTo>
                  <a:pt x="30" y="679"/>
                </a:lnTo>
                <a:lnTo>
                  <a:pt x="30" y="678"/>
                </a:lnTo>
                <a:lnTo>
                  <a:pt x="32" y="676"/>
                </a:lnTo>
                <a:lnTo>
                  <a:pt x="33" y="673"/>
                </a:lnTo>
                <a:lnTo>
                  <a:pt x="37" y="670"/>
                </a:lnTo>
                <a:lnTo>
                  <a:pt x="39" y="669"/>
                </a:lnTo>
                <a:lnTo>
                  <a:pt x="40" y="667"/>
                </a:lnTo>
                <a:lnTo>
                  <a:pt x="41" y="665"/>
                </a:lnTo>
                <a:lnTo>
                  <a:pt x="43" y="665"/>
                </a:lnTo>
                <a:lnTo>
                  <a:pt x="43" y="664"/>
                </a:lnTo>
                <a:lnTo>
                  <a:pt x="44" y="664"/>
                </a:lnTo>
                <a:lnTo>
                  <a:pt x="45" y="664"/>
                </a:lnTo>
                <a:lnTo>
                  <a:pt x="45" y="662"/>
                </a:lnTo>
                <a:lnTo>
                  <a:pt x="73" y="599"/>
                </a:lnTo>
                <a:lnTo>
                  <a:pt x="85" y="574"/>
                </a:lnTo>
                <a:lnTo>
                  <a:pt x="91" y="561"/>
                </a:lnTo>
                <a:lnTo>
                  <a:pt x="96" y="549"/>
                </a:lnTo>
                <a:lnTo>
                  <a:pt x="117" y="503"/>
                </a:lnTo>
                <a:lnTo>
                  <a:pt x="134" y="468"/>
                </a:lnTo>
                <a:lnTo>
                  <a:pt x="138" y="457"/>
                </a:lnTo>
                <a:lnTo>
                  <a:pt x="141" y="450"/>
                </a:lnTo>
                <a:lnTo>
                  <a:pt x="143" y="446"/>
                </a:lnTo>
                <a:lnTo>
                  <a:pt x="149" y="433"/>
                </a:lnTo>
                <a:lnTo>
                  <a:pt x="151" y="426"/>
                </a:lnTo>
                <a:lnTo>
                  <a:pt x="160" y="407"/>
                </a:lnTo>
                <a:lnTo>
                  <a:pt x="165" y="396"/>
                </a:lnTo>
                <a:lnTo>
                  <a:pt x="168" y="390"/>
                </a:lnTo>
                <a:lnTo>
                  <a:pt x="172" y="382"/>
                </a:lnTo>
                <a:lnTo>
                  <a:pt x="175" y="374"/>
                </a:lnTo>
                <a:lnTo>
                  <a:pt x="177" y="369"/>
                </a:lnTo>
                <a:lnTo>
                  <a:pt x="177" y="368"/>
                </a:lnTo>
                <a:lnTo>
                  <a:pt x="176" y="368"/>
                </a:lnTo>
                <a:lnTo>
                  <a:pt x="175" y="368"/>
                </a:lnTo>
                <a:lnTo>
                  <a:pt x="174" y="368"/>
                </a:lnTo>
                <a:lnTo>
                  <a:pt x="173" y="368"/>
                </a:lnTo>
                <a:lnTo>
                  <a:pt x="173" y="367"/>
                </a:lnTo>
                <a:lnTo>
                  <a:pt x="176" y="363"/>
                </a:lnTo>
                <a:lnTo>
                  <a:pt x="176" y="362"/>
                </a:lnTo>
                <a:lnTo>
                  <a:pt x="176" y="361"/>
                </a:lnTo>
                <a:lnTo>
                  <a:pt x="177" y="359"/>
                </a:lnTo>
                <a:lnTo>
                  <a:pt x="178" y="356"/>
                </a:lnTo>
                <a:lnTo>
                  <a:pt x="179" y="355"/>
                </a:lnTo>
                <a:lnTo>
                  <a:pt x="180" y="355"/>
                </a:lnTo>
                <a:lnTo>
                  <a:pt x="183" y="354"/>
                </a:lnTo>
                <a:lnTo>
                  <a:pt x="187" y="352"/>
                </a:lnTo>
                <a:lnTo>
                  <a:pt x="190" y="350"/>
                </a:lnTo>
                <a:lnTo>
                  <a:pt x="192" y="349"/>
                </a:lnTo>
                <a:lnTo>
                  <a:pt x="194" y="346"/>
                </a:lnTo>
                <a:lnTo>
                  <a:pt x="196" y="343"/>
                </a:lnTo>
                <a:lnTo>
                  <a:pt x="199" y="339"/>
                </a:lnTo>
                <a:lnTo>
                  <a:pt x="199" y="338"/>
                </a:lnTo>
                <a:lnTo>
                  <a:pt x="195" y="339"/>
                </a:lnTo>
                <a:lnTo>
                  <a:pt x="194" y="339"/>
                </a:lnTo>
                <a:lnTo>
                  <a:pt x="192" y="339"/>
                </a:lnTo>
                <a:lnTo>
                  <a:pt x="192" y="340"/>
                </a:lnTo>
                <a:lnTo>
                  <a:pt x="191" y="340"/>
                </a:lnTo>
                <a:lnTo>
                  <a:pt x="189" y="340"/>
                </a:lnTo>
                <a:lnTo>
                  <a:pt x="188" y="342"/>
                </a:lnTo>
                <a:lnTo>
                  <a:pt x="186" y="342"/>
                </a:lnTo>
                <a:lnTo>
                  <a:pt x="185" y="343"/>
                </a:lnTo>
                <a:lnTo>
                  <a:pt x="185" y="345"/>
                </a:lnTo>
                <a:lnTo>
                  <a:pt x="184" y="345"/>
                </a:lnTo>
                <a:lnTo>
                  <a:pt x="183" y="346"/>
                </a:lnTo>
                <a:lnTo>
                  <a:pt x="181" y="347"/>
                </a:lnTo>
                <a:lnTo>
                  <a:pt x="180" y="345"/>
                </a:lnTo>
                <a:lnTo>
                  <a:pt x="179" y="346"/>
                </a:lnTo>
                <a:lnTo>
                  <a:pt x="178" y="348"/>
                </a:lnTo>
                <a:lnTo>
                  <a:pt x="177" y="349"/>
                </a:lnTo>
                <a:lnTo>
                  <a:pt x="176" y="349"/>
                </a:lnTo>
                <a:lnTo>
                  <a:pt x="175" y="347"/>
                </a:lnTo>
                <a:lnTo>
                  <a:pt x="173" y="347"/>
                </a:lnTo>
                <a:lnTo>
                  <a:pt x="172" y="348"/>
                </a:lnTo>
                <a:lnTo>
                  <a:pt x="172" y="349"/>
                </a:lnTo>
                <a:lnTo>
                  <a:pt x="170" y="346"/>
                </a:lnTo>
                <a:lnTo>
                  <a:pt x="169" y="346"/>
                </a:lnTo>
                <a:lnTo>
                  <a:pt x="168" y="347"/>
                </a:lnTo>
                <a:lnTo>
                  <a:pt x="166" y="348"/>
                </a:lnTo>
                <a:lnTo>
                  <a:pt x="166" y="349"/>
                </a:lnTo>
                <a:lnTo>
                  <a:pt x="165" y="349"/>
                </a:lnTo>
                <a:lnTo>
                  <a:pt x="164" y="349"/>
                </a:lnTo>
                <a:lnTo>
                  <a:pt x="163" y="349"/>
                </a:lnTo>
                <a:lnTo>
                  <a:pt x="163" y="351"/>
                </a:lnTo>
                <a:lnTo>
                  <a:pt x="162" y="351"/>
                </a:lnTo>
                <a:lnTo>
                  <a:pt x="161" y="351"/>
                </a:lnTo>
                <a:lnTo>
                  <a:pt x="159" y="351"/>
                </a:lnTo>
                <a:lnTo>
                  <a:pt x="157" y="352"/>
                </a:lnTo>
                <a:lnTo>
                  <a:pt x="156" y="351"/>
                </a:lnTo>
                <a:lnTo>
                  <a:pt x="156" y="349"/>
                </a:lnTo>
                <a:lnTo>
                  <a:pt x="154" y="349"/>
                </a:lnTo>
                <a:lnTo>
                  <a:pt x="152" y="349"/>
                </a:lnTo>
                <a:lnTo>
                  <a:pt x="151" y="349"/>
                </a:lnTo>
                <a:lnTo>
                  <a:pt x="151" y="348"/>
                </a:lnTo>
                <a:lnTo>
                  <a:pt x="151" y="346"/>
                </a:lnTo>
                <a:lnTo>
                  <a:pt x="152" y="344"/>
                </a:lnTo>
                <a:lnTo>
                  <a:pt x="154" y="342"/>
                </a:lnTo>
                <a:lnTo>
                  <a:pt x="154" y="341"/>
                </a:lnTo>
                <a:lnTo>
                  <a:pt x="154" y="339"/>
                </a:lnTo>
                <a:lnTo>
                  <a:pt x="154" y="338"/>
                </a:lnTo>
                <a:lnTo>
                  <a:pt x="154" y="337"/>
                </a:lnTo>
                <a:lnTo>
                  <a:pt x="153" y="336"/>
                </a:lnTo>
                <a:lnTo>
                  <a:pt x="151" y="336"/>
                </a:lnTo>
                <a:lnTo>
                  <a:pt x="149" y="337"/>
                </a:lnTo>
                <a:lnTo>
                  <a:pt x="147" y="337"/>
                </a:lnTo>
                <a:lnTo>
                  <a:pt x="146" y="337"/>
                </a:lnTo>
                <a:lnTo>
                  <a:pt x="145" y="337"/>
                </a:lnTo>
                <a:lnTo>
                  <a:pt x="143" y="336"/>
                </a:lnTo>
                <a:lnTo>
                  <a:pt x="142" y="334"/>
                </a:lnTo>
                <a:lnTo>
                  <a:pt x="141" y="333"/>
                </a:lnTo>
                <a:lnTo>
                  <a:pt x="138" y="333"/>
                </a:lnTo>
                <a:lnTo>
                  <a:pt x="137" y="332"/>
                </a:lnTo>
                <a:lnTo>
                  <a:pt x="137" y="331"/>
                </a:lnTo>
                <a:lnTo>
                  <a:pt x="136" y="330"/>
                </a:lnTo>
                <a:lnTo>
                  <a:pt x="136" y="329"/>
                </a:lnTo>
                <a:lnTo>
                  <a:pt x="133" y="329"/>
                </a:lnTo>
                <a:lnTo>
                  <a:pt x="132" y="329"/>
                </a:lnTo>
                <a:lnTo>
                  <a:pt x="131" y="326"/>
                </a:lnTo>
                <a:lnTo>
                  <a:pt x="130" y="325"/>
                </a:lnTo>
                <a:lnTo>
                  <a:pt x="130" y="323"/>
                </a:lnTo>
                <a:lnTo>
                  <a:pt x="131" y="323"/>
                </a:lnTo>
                <a:lnTo>
                  <a:pt x="130" y="322"/>
                </a:lnTo>
                <a:lnTo>
                  <a:pt x="130" y="321"/>
                </a:lnTo>
                <a:lnTo>
                  <a:pt x="129" y="321"/>
                </a:lnTo>
                <a:lnTo>
                  <a:pt x="128" y="321"/>
                </a:lnTo>
                <a:lnTo>
                  <a:pt x="128" y="320"/>
                </a:lnTo>
                <a:lnTo>
                  <a:pt x="126" y="320"/>
                </a:lnTo>
                <a:lnTo>
                  <a:pt x="125" y="319"/>
                </a:lnTo>
                <a:lnTo>
                  <a:pt x="124" y="319"/>
                </a:lnTo>
                <a:lnTo>
                  <a:pt x="123" y="319"/>
                </a:lnTo>
                <a:lnTo>
                  <a:pt x="123" y="318"/>
                </a:lnTo>
                <a:lnTo>
                  <a:pt x="123" y="317"/>
                </a:lnTo>
                <a:lnTo>
                  <a:pt x="123" y="316"/>
                </a:lnTo>
                <a:lnTo>
                  <a:pt x="122" y="316"/>
                </a:lnTo>
                <a:lnTo>
                  <a:pt x="121" y="316"/>
                </a:lnTo>
                <a:lnTo>
                  <a:pt x="120" y="316"/>
                </a:lnTo>
                <a:lnTo>
                  <a:pt x="120" y="315"/>
                </a:lnTo>
                <a:lnTo>
                  <a:pt x="119" y="316"/>
                </a:lnTo>
                <a:lnTo>
                  <a:pt x="118" y="316"/>
                </a:lnTo>
                <a:lnTo>
                  <a:pt x="117" y="316"/>
                </a:lnTo>
                <a:lnTo>
                  <a:pt x="117" y="315"/>
                </a:lnTo>
                <a:lnTo>
                  <a:pt x="117" y="314"/>
                </a:lnTo>
                <a:lnTo>
                  <a:pt x="117" y="313"/>
                </a:lnTo>
                <a:lnTo>
                  <a:pt x="116" y="313"/>
                </a:lnTo>
                <a:lnTo>
                  <a:pt x="117" y="314"/>
                </a:lnTo>
                <a:lnTo>
                  <a:pt x="116" y="315"/>
                </a:lnTo>
                <a:lnTo>
                  <a:pt x="115" y="315"/>
                </a:lnTo>
                <a:lnTo>
                  <a:pt x="114" y="315"/>
                </a:lnTo>
                <a:lnTo>
                  <a:pt x="113" y="316"/>
                </a:lnTo>
                <a:lnTo>
                  <a:pt x="111" y="315"/>
                </a:lnTo>
                <a:lnTo>
                  <a:pt x="110" y="315"/>
                </a:lnTo>
                <a:lnTo>
                  <a:pt x="111" y="316"/>
                </a:lnTo>
                <a:lnTo>
                  <a:pt x="110" y="316"/>
                </a:lnTo>
                <a:lnTo>
                  <a:pt x="108" y="315"/>
                </a:lnTo>
                <a:lnTo>
                  <a:pt x="107" y="316"/>
                </a:lnTo>
                <a:lnTo>
                  <a:pt x="106" y="315"/>
                </a:lnTo>
                <a:lnTo>
                  <a:pt x="107" y="314"/>
                </a:lnTo>
                <a:lnTo>
                  <a:pt x="107" y="313"/>
                </a:lnTo>
                <a:lnTo>
                  <a:pt x="106" y="313"/>
                </a:lnTo>
                <a:lnTo>
                  <a:pt x="106" y="312"/>
                </a:lnTo>
                <a:lnTo>
                  <a:pt x="105" y="312"/>
                </a:lnTo>
                <a:lnTo>
                  <a:pt x="105" y="313"/>
                </a:lnTo>
                <a:lnTo>
                  <a:pt x="103" y="313"/>
                </a:lnTo>
                <a:lnTo>
                  <a:pt x="104" y="312"/>
                </a:lnTo>
                <a:lnTo>
                  <a:pt x="104" y="311"/>
                </a:lnTo>
                <a:lnTo>
                  <a:pt x="101" y="312"/>
                </a:lnTo>
                <a:lnTo>
                  <a:pt x="100" y="311"/>
                </a:lnTo>
                <a:lnTo>
                  <a:pt x="101" y="310"/>
                </a:lnTo>
                <a:lnTo>
                  <a:pt x="99" y="310"/>
                </a:lnTo>
                <a:lnTo>
                  <a:pt x="97" y="310"/>
                </a:lnTo>
                <a:lnTo>
                  <a:pt x="97" y="309"/>
                </a:lnTo>
                <a:lnTo>
                  <a:pt x="97" y="308"/>
                </a:lnTo>
                <a:lnTo>
                  <a:pt x="96" y="307"/>
                </a:lnTo>
                <a:lnTo>
                  <a:pt x="95" y="307"/>
                </a:lnTo>
                <a:lnTo>
                  <a:pt x="93" y="307"/>
                </a:lnTo>
                <a:lnTo>
                  <a:pt x="93" y="306"/>
                </a:lnTo>
                <a:lnTo>
                  <a:pt x="93" y="305"/>
                </a:lnTo>
                <a:lnTo>
                  <a:pt x="92" y="304"/>
                </a:lnTo>
                <a:lnTo>
                  <a:pt x="91" y="305"/>
                </a:lnTo>
                <a:lnTo>
                  <a:pt x="88" y="306"/>
                </a:lnTo>
                <a:lnTo>
                  <a:pt x="88" y="305"/>
                </a:lnTo>
                <a:lnTo>
                  <a:pt x="87" y="306"/>
                </a:lnTo>
                <a:lnTo>
                  <a:pt x="85" y="305"/>
                </a:lnTo>
                <a:lnTo>
                  <a:pt x="85" y="303"/>
                </a:lnTo>
                <a:lnTo>
                  <a:pt x="84" y="302"/>
                </a:lnTo>
                <a:lnTo>
                  <a:pt x="84" y="300"/>
                </a:lnTo>
                <a:lnTo>
                  <a:pt x="83" y="300"/>
                </a:lnTo>
                <a:lnTo>
                  <a:pt x="82" y="300"/>
                </a:lnTo>
                <a:lnTo>
                  <a:pt x="81" y="300"/>
                </a:lnTo>
                <a:lnTo>
                  <a:pt x="80" y="300"/>
                </a:lnTo>
                <a:lnTo>
                  <a:pt x="79" y="300"/>
                </a:lnTo>
                <a:lnTo>
                  <a:pt x="79" y="299"/>
                </a:lnTo>
                <a:lnTo>
                  <a:pt x="79" y="298"/>
                </a:lnTo>
                <a:lnTo>
                  <a:pt x="79" y="299"/>
                </a:lnTo>
                <a:lnTo>
                  <a:pt x="78" y="298"/>
                </a:lnTo>
                <a:lnTo>
                  <a:pt x="78" y="297"/>
                </a:lnTo>
                <a:lnTo>
                  <a:pt x="77" y="297"/>
                </a:lnTo>
                <a:lnTo>
                  <a:pt x="77" y="296"/>
                </a:lnTo>
                <a:lnTo>
                  <a:pt x="76" y="296"/>
                </a:lnTo>
                <a:lnTo>
                  <a:pt x="76" y="295"/>
                </a:lnTo>
                <a:lnTo>
                  <a:pt x="75" y="294"/>
                </a:lnTo>
                <a:lnTo>
                  <a:pt x="73" y="294"/>
                </a:lnTo>
                <a:lnTo>
                  <a:pt x="72" y="294"/>
                </a:lnTo>
                <a:lnTo>
                  <a:pt x="71" y="294"/>
                </a:lnTo>
                <a:lnTo>
                  <a:pt x="70" y="294"/>
                </a:lnTo>
                <a:lnTo>
                  <a:pt x="70" y="293"/>
                </a:lnTo>
                <a:lnTo>
                  <a:pt x="69" y="292"/>
                </a:lnTo>
                <a:lnTo>
                  <a:pt x="68" y="292"/>
                </a:lnTo>
                <a:lnTo>
                  <a:pt x="67" y="292"/>
                </a:lnTo>
                <a:lnTo>
                  <a:pt x="67" y="290"/>
                </a:lnTo>
                <a:lnTo>
                  <a:pt x="65" y="290"/>
                </a:lnTo>
                <a:lnTo>
                  <a:pt x="66" y="289"/>
                </a:lnTo>
                <a:lnTo>
                  <a:pt x="65" y="289"/>
                </a:lnTo>
                <a:lnTo>
                  <a:pt x="64" y="288"/>
                </a:lnTo>
                <a:lnTo>
                  <a:pt x="64" y="287"/>
                </a:lnTo>
                <a:lnTo>
                  <a:pt x="64" y="286"/>
                </a:lnTo>
                <a:lnTo>
                  <a:pt x="65" y="286"/>
                </a:lnTo>
                <a:lnTo>
                  <a:pt x="65" y="284"/>
                </a:lnTo>
                <a:lnTo>
                  <a:pt x="65" y="280"/>
                </a:lnTo>
                <a:lnTo>
                  <a:pt x="66" y="279"/>
                </a:lnTo>
                <a:lnTo>
                  <a:pt x="66" y="277"/>
                </a:lnTo>
                <a:lnTo>
                  <a:pt x="65" y="277"/>
                </a:lnTo>
                <a:lnTo>
                  <a:pt x="66" y="275"/>
                </a:lnTo>
                <a:lnTo>
                  <a:pt x="65" y="274"/>
                </a:lnTo>
                <a:lnTo>
                  <a:pt x="63" y="274"/>
                </a:lnTo>
                <a:lnTo>
                  <a:pt x="62" y="272"/>
                </a:lnTo>
                <a:lnTo>
                  <a:pt x="63" y="271"/>
                </a:lnTo>
                <a:lnTo>
                  <a:pt x="62" y="271"/>
                </a:lnTo>
                <a:lnTo>
                  <a:pt x="62" y="270"/>
                </a:lnTo>
                <a:lnTo>
                  <a:pt x="61" y="270"/>
                </a:lnTo>
                <a:lnTo>
                  <a:pt x="58" y="272"/>
                </a:lnTo>
                <a:lnTo>
                  <a:pt x="58" y="273"/>
                </a:lnTo>
                <a:lnTo>
                  <a:pt x="58" y="274"/>
                </a:lnTo>
                <a:lnTo>
                  <a:pt x="57" y="274"/>
                </a:lnTo>
                <a:lnTo>
                  <a:pt x="55" y="274"/>
                </a:lnTo>
                <a:lnTo>
                  <a:pt x="55" y="276"/>
                </a:lnTo>
                <a:lnTo>
                  <a:pt x="55" y="277"/>
                </a:lnTo>
                <a:lnTo>
                  <a:pt x="53" y="279"/>
                </a:lnTo>
                <a:lnTo>
                  <a:pt x="52" y="280"/>
                </a:lnTo>
                <a:lnTo>
                  <a:pt x="50" y="277"/>
                </a:lnTo>
                <a:lnTo>
                  <a:pt x="48" y="274"/>
                </a:lnTo>
                <a:lnTo>
                  <a:pt x="47" y="274"/>
                </a:lnTo>
                <a:lnTo>
                  <a:pt x="45" y="272"/>
                </a:lnTo>
                <a:lnTo>
                  <a:pt x="45" y="273"/>
                </a:lnTo>
                <a:lnTo>
                  <a:pt x="41" y="273"/>
                </a:lnTo>
                <a:lnTo>
                  <a:pt x="41" y="272"/>
                </a:lnTo>
                <a:lnTo>
                  <a:pt x="40" y="271"/>
                </a:lnTo>
                <a:lnTo>
                  <a:pt x="39" y="271"/>
                </a:lnTo>
                <a:lnTo>
                  <a:pt x="38" y="271"/>
                </a:lnTo>
                <a:lnTo>
                  <a:pt x="39" y="270"/>
                </a:lnTo>
                <a:lnTo>
                  <a:pt x="38" y="270"/>
                </a:lnTo>
                <a:lnTo>
                  <a:pt x="38" y="268"/>
                </a:lnTo>
                <a:lnTo>
                  <a:pt x="36" y="266"/>
                </a:lnTo>
                <a:lnTo>
                  <a:pt x="36" y="265"/>
                </a:lnTo>
                <a:lnTo>
                  <a:pt x="36" y="266"/>
                </a:lnTo>
                <a:lnTo>
                  <a:pt x="35" y="265"/>
                </a:lnTo>
                <a:lnTo>
                  <a:pt x="34" y="266"/>
                </a:lnTo>
                <a:lnTo>
                  <a:pt x="33" y="265"/>
                </a:lnTo>
                <a:lnTo>
                  <a:pt x="34" y="264"/>
                </a:lnTo>
                <a:lnTo>
                  <a:pt x="33" y="263"/>
                </a:lnTo>
                <a:lnTo>
                  <a:pt x="33" y="262"/>
                </a:lnTo>
                <a:lnTo>
                  <a:pt x="34" y="261"/>
                </a:lnTo>
                <a:lnTo>
                  <a:pt x="34" y="260"/>
                </a:lnTo>
                <a:lnTo>
                  <a:pt x="33" y="260"/>
                </a:lnTo>
                <a:lnTo>
                  <a:pt x="33" y="259"/>
                </a:lnTo>
                <a:lnTo>
                  <a:pt x="32" y="257"/>
                </a:lnTo>
                <a:lnTo>
                  <a:pt x="32" y="256"/>
                </a:lnTo>
                <a:lnTo>
                  <a:pt x="31" y="255"/>
                </a:lnTo>
                <a:lnTo>
                  <a:pt x="33" y="255"/>
                </a:lnTo>
                <a:lnTo>
                  <a:pt x="33" y="254"/>
                </a:lnTo>
                <a:lnTo>
                  <a:pt x="31" y="253"/>
                </a:lnTo>
                <a:lnTo>
                  <a:pt x="30" y="253"/>
                </a:lnTo>
                <a:lnTo>
                  <a:pt x="30" y="252"/>
                </a:lnTo>
                <a:lnTo>
                  <a:pt x="29" y="252"/>
                </a:lnTo>
                <a:lnTo>
                  <a:pt x="29" y="250"/>
                </a:lnTo>
                <a:lnTo>
                  <a:pt x="28" y="251"/>
                </a:lnTo>
                <a:lnTo>
                  <a:pt x="27" y="251"/>
                </a:lnTo>
                <a:lnTo>
                  <a:pt x="27" y="250"/>
                </a:lnTo>
                <a:lnTo>
                  <a:pt x="24" y="248"/>
                </a:lnTo>
                <a:lnTo>
                  <a:pt x="23" y="248"/>
                </a:lnTo>
                <a:lnTo>
                  <a:pt x="23" y="247"/>
                </a:lnTo>
                <a:lnTo>
                  <a:pt x="22" y="247"/>
                </a:lnTo>
                <a:lnTo>
                  <a:pt x="21" y="246"/>
                </a:lnTo>
                <a:lnTo>
                  <a:pt x="21" y="245"/>
                </a:lnTo>
                <a:lnTo>
                  <a:pt x="20" y="245"/>
                </a:lnTo>
                <a:lnTo>
                  <a:pt x="19" y="242"/>
                </a:lnTo>
                <a:lnTo>
                  <a:pt x="18" y="242"/>
                </a:lnTo>
                <a:lnTo>
                  <a:pt x="17" y="242"/>
                </a:lnTo>
                <a:lnTo>
                  <a:pt x="16" y="242"/>
                </a:lnTo>
                <a:lnTo>
                  <a:pt x="16" y="241"/>
                </a:lnTo>
                <a:lnTo>
                  <a:pt x="15" y="240"/>
                </a:lnTo>
                <a:lnTo>
                  <a:pt x="13" y="239"/>
                </a:lnTo>
                <a:lnTo>
                  <a:pt x="13" y="237"/>
                </a:lnTo>
                <a:lnTo>
                  <a:pt x="13" y="236"/>
                </a:lnTo>
                <a:lnTo>
                  <a:pt x="12" y="235"/>
                </a:lnTo>
                <a:lnTo>
                  <a:pt x="12" y="234"/>
                </a:lnTo>
                <a:lnTo>
                  <a:pt x="12" y="232"/>
                </a:lnTo>
                <a:lnTo>
                  <a:pt x="12" y="231"/>
                </a:lnTo>
                <a:lnTo>
                  <a:pt x="13" y="230"/>
                </a:lnTo>
                <a:lnTo>
                  <a:pt x="13" y="229"/>
                </a:lnTo>
                <a:lnTo>
                  <a:pt x="13" y="228"/>
                </a:lnTo>
                <a:lnTo>
                  <a:pt x="13" y="226"/>
                </a:lnTo>
                <a:lnTo>
                  <a:pt x="11" y="224"/>
                </a:lnTo>
                <a:lnTo>
                  <a:pt x="12" y="222"/>
                </a:lnTo>
                <a:lnTo>
                  <a:pt x="12" y="221"/>
                </a:lnTo>
                <a:lnTo>
                  <a:pt x="11" y="221"/>
                </a:lnTo>
                <a:lnTo>
                  <a:pt x="11" y="220"/>
                </a:lnTo>
                <a:lnTo>
                  <a:pt x="9" y="219"/>
                </a:lnTo>
                <a:lnTo>
                  <a:pt x="8" y="218"/>
                </a:lnTo>
                <a:lnTo>
                  <a:pt x="7" y="218"/>
                </a:lnTo>
                <a:lnTo>
                  <a:pt x="7" y="217"/>
                </a:lnTo>
                <a:lnTo>
                  <a:pt x="5" y="217"/>
                </a:lnTo>
                <a:lnTo>
                  <a:pt x="4" y="216"/>
                </a:lnTo>
                <a:lnTo>
                  <a:pt x="1" y="215"/>
                </a:lnTo>
                <a:lnTo>
                  <a:pt x="1" y="211"/>
                </a:lnTo>
                <a:lnTo>
                  <a:pt x="1" y="210"/>
                </a:lnTo>
                <a:lnTo>
                  <a:pt x="2" y="210"/>
                </a:lnTo>
                <a:lnTo>
                  <a:pt x="2" y="209"/>
                </a:lnTo>
                <a:lnTo>
                  <a:pt x="1" y="209"/>
                </a:lnTo>
                <a:lnTo>
                  <a:pt x="1" y="206"/>
                </a:lnTo>
                <a:lnTo>
                  <a:pt x="1" y="204"/>
                </a:lnTo>
                <a:lnTo>
                  <a:pt x="2" y="201"/>
                </a:lnTo>
                <a:lnTo>
                  <a:pt x="2" y="200"/>
                </a:lnTo>
                <a:lnTo>
                  <a:pt x="2" y="195"/>
                </a:lnTo>
                <a:lnTo>
                  <a:pt x="1" y="194"/>
                </a:lnTo>
                <a:lnTo>
                  <a:pt x="1" y="193"/>
                </a:lnTo>
                <a:lnTo>
                  <a:pt x="1" y="192"/>
                </a:lnTo>
                <a:lnTo>
                  <a:pt x="0" y="190"/>
                </a:lnTo>
                <a:lnTo>
                  <a:pt x="0" y="171"/>
                </a:lnTo>
                <a:lnTo>
                  <a:pt x="0" y="100"/>
                </a:lnTo>
                <a:close/>
                <a:moveTo>
                  <a:pt x="787" y="238"/>
                </a:moveTo>
                <a:lnTo>
                  <a:pt x="787" y="237"/>
                </a:lnTo>
                <a:lnTo>
                  <a:pt x="787" y="238"/>
                </a:lnTo>
                <a:lnTo>
                  <a:pt x="787" y="239"/>
                </a:lnTo>
                <a:lnTo>
                  <a:pt x="787" y="238"/>
                </a:lnTo>
                <a:close/>
                <a:moveTo>
                  <a:pt x="843" y="242"/>
                </a:moveTo>
                <a:lnTo>
                  <a:pt x="844" y="242"/>
                </a:lnTo>
                <a:lnTo>
                  <a:pt x="843" y="242"/>
                </a:lnTo>
                <a:close/>
                <a:moveTo>
                  <a:pt x="844" y="240"/>
                </a:moveTo>
                <a:lnTo>
                  <a:pt x="845" y="240"/>
                </a:lnTo>
                <a:lnTo>
                  <a:pt x="845" y="241"/>
                </a:lnTo>
                <a:lnTo>
                  <a:pt x="845" y="240"/>
                </a:lnTo>
                <a:lnTo>
                  <a:pt x="846" y="241"/>
                </a:lnTo>
                <a:lnTo>
                  <a:pt x="844" y="242"/>
                </a:lnTo>
                <a:lnTo>
                  <a:pt x="844" y="240"/>
                </a:lnTo>
                <a:close/>
                <a:moveTo>
                  <a:pt x="845" y="242"/>
                </a:moveTo>
                <a:lnTo>
                  <a:pt x="845" y="242"/>
                </a:lnTo>
                <a:close/>
                <a:moveTo>
                  <a:pt x="874" y="250"/>
                </a:moveTo>
                <a:lnTo>
                  <a:pt x="875" y="250"/>
                </a:lnTo>
                <a:lnTo>
                  <a:pt x="874" y="251"/>
                </a:lnTo>
                <a:lnTo>
                  <a:pt x="874" y="250"/>
                </a:lnTo>
                <a:close/>
                <a:moveTo>
                  <a:pt x="874" y="252"/>
                </a:moveTo>
                <a:lnTo>
                  <a:pt x="874" y="252"/>
                </a:lnTo>
                <a:lnTo>
                  <a:pt x="875" y="252"/>
                </a:lnTo>
                <a:lnTo>
                  <a:pt x="874" y="252"/>
                </a:lnTo>
                <a:close/>
                <a:moveTo>
                  <a:pt x="884" y="260"/>
                </a:moveTo>
                <a:lnTo>
                  <a:pt x="885" y="260"/>
                </a:lnTo>
                <a:lnTo>
                  <a:pt x="884" y="260"/>
                </a:lnTo>
                <a:close/>
                <a:moveTo>
                  <a:pt x="885" y="264"/>
                </a:moveTo>
                <a:lnTo>
                  <a:pt x="885" y="263"/>
                </a:lnTo>
                <a:lnTo>
                  <a:pt x="886" y="263"/>
                </a:lnTo>
                <a:lnTo>
                  <a:pt x="885" y="264"/>
                </a:lnTo>
                <a:close/>
                <a:moveTo>
                  <a:pt x="889" y="259"/>
                </a:moveTo>
                <a:lnTo>
                  <a:pt x="888" y="259"/>
                </a:lnTo>
                <a:lnTo>
                  <a:pt x="888" y="261"/>
                </a:lnTo>
                <a:lnTo>
                  <a:pt x="886" y="261"/>
                </a:lnTo>
                <a:lnTo>
                  <a:pt x="887" y="260"/>
                </a:lnTo>
                <a:lnTo>
                  <a:pt x="888" y="258"/>
                </a:lnTo>
                <a:lnTo>
                  <a:pt x="889" y="258"/>
                </a:lnTo>
                <a:lnTo>
                  <a:pt x="889" y="259"/>
                </a:lnTo>
                <a:close/>
                <a:moveTo>
                  <a:pt x="894" y="259"/>
                </a:moveTo>
                <a:lnTo>
                  <a:pt x="894" y="258"/>
                </a:lnTo>
                <a:lnTo>
                  <a:pt x="895" y="258"/>
                </a:lnTo>
                <a:lnTo>
                  <a:pt x="895" y="259"/>
                </a:lnTo>
                <a:lnTo>
                  <a:pt x="894" y="259"/>
                </a:lnTo>
                <a:lnTo>
                  <a:pt x="895" y="259"/>
                </a:lnTo>
                <a:lnTo>
                  <a:pt x="894" y="259"/>
                </a:lnTo>
                <a:close/>
                <a:moveTo>
                  <a:pt x="890" y="263"/>
                </a:moveTo>
                <a:lnTo>
                  <a:pt x="890" y="262"/>
                </a:lnTo>
                <a:lnTo>
                  <a:pt x="891" y="261"/>
                </a:lnTo>
                <a:lnTo>
                  <a:pt x="891" y="262"/>
                </a:lnTo>
                <a:lnTo>
                  <a:pt x="891" y="264"/>
                </a:lnTo>
                <a:lnTo>
                  <a:pt x="890" y="263"/>
                </a:lnTo>
                <a:close/>
                <a:moveTo>
                  <a:pt x="898" y="258"/>
                </a:moveTo>
                <a:lnTo>
                  <a:pt x="898" y="258"/>
                </a:lnTo>
                <a:lnTo>
                  <a:pt x="899" y="258"/>
                </a:lnTo>
                <a:lnTo>
                  <a:pt x="898" y="258"/>
                </a:lnTo>
                <a:close/>
                <a:moveTo>
                  <a:pt x="903" y="258"/>
                </a:moveTo>
                <a:lnTo>
                  <a:pt x="903" y="258"/>
                </a:lnTo>
                <a:lnTo>
                  <a:pt x="902" y="258"/>
                </a:lnTo>
                <a:lnTo>
                  <a:pt x="903" y="258"/>
                </a:lnTo>
                <a:close/>
                <a:moveTo>
                  <a:pt x="911" y="268"/>
                </a:moveTo>
                <a:lnTo>
                  <a:pt x="911" y="268"/>
                </a:lnTo>
                <a:lnTo>
                  <a:pt x="911" y="267"/>
                </a:lnTo>
                <a:lnTo>
                  <a:pt x="912" y="267"/>
                </a:lnTo>
                <a:lnTo>
                  <a:pt x="912" y="268"/>
                </a:lnTo>
                <a:lnTo>
                  <a:pt x="913" y="270"/>
                </a:lnTo>
                <a:lnTo>
                  <a:pt x="913" y="271"/>
                </a:lnTo>
                <a:lnTo>
                  <a:pt x="912" y="270"/>
                </a:lnTo>
                <a:lnTo>
                  <a:pt x="911" y="268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59" name="Freeform 272"/>
          <p:cNvSpPr>
            <a:spLocks/>
          </p:cNvSpPr>
          <p:nvPr/>
        </p:nvSpPr>
        <p:spPr bwMode="auto">
          <a:xfrm>
            <a:off x="5362575" y="1835150"/>
            <a:ext cx="982663" cy="444500"/>
          </a:xfrm>
          <a:custGeom>
            <a:avLst/>
            <a:gdLst>
              <a:gd name="T0" fmla="*/ 2147483647 w 619"/>
              <a:gd name="T1" fmla="*/ 2147483647 h 280"/>
              <a:gd name="T2" fmla="*/ 2147483647 w 619"/>
              <a:gd name="T3" fmla="*/ 2147483647 h 280"/>
              <a:gd name="T4" fmla="*/ 2147483647 w 619"/>
              <a:gd name="T5" fmla="*/ 2147483647 h 280"/>
              <a:gd name="T6" fmla="*/ 2147483647 w 619"/>
              <a:gd name="T7" fmla="*/ 2147483647 h 280"/>
              <a:gd name="T8" fmla="*/ 2147483647 w 619"/>
              <a:gd name="T9" fmla="*/ 2147483647 h 280"/>
              <a:gd name="T10" fmla="*/ 2147483647 w 619"/>
              <a:gd name="T11" fmla="*/ 2147483647 h 280"/>
              <a:gd name="T12" fmla="*/ 2147483647 w 619"/>
              <a:gd name="T13" fmla="*/ 2147483647 h 280"/>
              <a:gd name="T14" fmla="*/ 2147483647 w 619"/>
              <a:gd name="T15" fmla="*/ 2147483647 h 280"/>
              <a:gd name="T16" fmla="*/ 2147483647 w 619"/>
              <a:gd name="T17" fmla="*/ 2147483647 h 280"/>
              <a:gd name="T18" fmla="*/ 2147483647 w 619"/>
              <a:gd name="T19" fmla="*/ 2147483647 h 280"/>
              <a:gd name="T20" fmla="*/ 2147483647 w 619"/>
              <a:gd name="T21" fmla="*/ 2147483647 h 280"/>
              <a:gd name="T22" fmla="*/ 2147483647 w 619"/>
              <a:gd name="T23" fmla="*/ 2147483647 h 280"/>
              <a:gd name="T24" fmla="*/ 2147483647 w 619"/>
              <a:gd name="T25" fmla="*/ 2147483647 h 280"/>
              <a:gd name="T26" fmla="*/ 2147483647 w 619"/>
              <a:gd name="T27" fmla="*/ 2147483647 h 280"/>
              <a:gd name="T28" fmla="*/ 2147483647 w 619"/>
              <a:gd name="T29" fmla="*/ 2147483647 h 280"/>
              <a:gd name="T30" fmla="*/ 2147483647 w 619"/>
              <a:gd name="T31" fmla="*/ 2147483647 h 280"/>
              <a:gd name="T32" fmla="*/ 2147483647 w 619"/>
              <a:gd name="T33" fmla="*/ 2147483647 h 280"/>
              <a:gd name="T34" fmla="*/ 2147483647 w 619"/>
              <a:gd name="T35" fmla="*/ 2147483647 h 280"/>
              <a:gd name="T36" fmla="*/ 2147483647 w 619"/>
              <a:gd name="T37" fmla="*/ 2147483647 h 280"/>
              <a:gd name="T38" fmla="*/ 2147483647 w 619"/>
              <a:gd name="T39" fmla="*/ 2147483647 h 280"/>
              <a:gd name="T40" fmla="*/ 2147483647 w 619"/>
              <a:gd name="T41" fmla="*/ 2147483647 h 280"/>
              <a:gd name="T42" fmla="*/ 2147483647 w 619"/>
              <a:gd name="T43" fmla="*/ 2147483647 h 280"/>
              <a:gd name="T44" fmla="*/ 2147483647 w 619"/>
              <a:gd name="T45" fmla="*/ 2147483647 h 280"/>
              <a:gd name="T46" fmla="*/ 2147483647 w 619"/>
              <a:gd name="T47" fmla="*/ 2147483647 h 280"/>
              <a:gd name="T48" fmla="*/ 2147483647 w 619"/>
              <a:gd name="T49" fmla="*/ 2147483647 h 280"/>
              <a:gd name="T50" fmla="*/ 2147483647 w 619"/>
              <a:gd name="T51" fmla="*/ 2147483647 h 280"/>
              <a:gd name="T52" fmla="*/ 2147483647 w 619"/>
              <a:gd name="T53" fmla="*/ 2147483647 h 280"/>
              <a:gd name="T54" fmla="*/ 2147483647 w 619"/>
              <a:gd name="T55" fmla="*/ 2147483647 h 280"/>
              <a:gd name="T56" fmla="*/ 2147483647 w 619"/>
              <a:gd name="T57" fmla="*/ 2147483647 h 280"/>
              <a:gd name="T58" fmla="*/ 2147483647 w 619"/>
              <a:gd name="T59" fmla="*/ 2147483647 h 280"/>
              <a:gd name="T60" fmla="*/ 2147483647 w 619"/>
              <a:gd name="T61" fmla="*/ 2147483647 h 280"/>
              <a:gd name="T62" fmla="*/ 2147483647 w 619"/>
              <a:gd name="T63" fmla="*/ 2147483647 h 280"/>
              <a:gd name="T64" fmla="*/ 2147483647 w 619"/>
              <a:gd name="T65" fmla="*/ 2147483647 h 280"/>
              <a:gd name="T66" fmla="*/ 2147483647 w 619"/>
              <a:gd name="T67" fmla="*/ 2147483647 h 280"/>
              <a:gd name="T68" fmla="*/ 2147483647 w 619"/>
              <a:gd name="T69" fmla="*/ 2147483647 h 280"/>
              <a:gd name="T70" fmla="*/ 2147483647 w 619"/>
              <a:gd name="T71" fmla="*/ 2147483647 h 280"/>
              <a:gd name="T72" fmla="*/ 2147483647 w 619"/>
              <a:gd name="T73" fmla="*/ 2147483647 h 280"/>
              <a:gd name="T74" fmla="*/ 2147483647 w 619"/>
              <a:gd name="T75" fmla="*/ 2147483647 h 280"/>
              <a:gd name="T76" fmla="*/ 2147483647 w 619"/>
              <a:gd name="T77" fmla="*/ 2147483647 h 280"/>
              <a:gd name="T78" fmla="*/ 2147483647 w 619"/>
              <a:gd name="T79" fmla="*/ 2147483647 h 280"/>
              <a:gd name="T80" fmla="*/ 2147483647 w 619"/>
              <a:gd name="T81" fmla="*/ 2147483647 h 280"/>
              <a:gd name="T82" fmla="*/ 2147483647 w 619"/>
              <a:gd name="T83" fmla="*/ 2147483647 h 280"/>
              <a:gd name="T84" fmla="*/ 2147483647 w 619"/>
              <a:gd name="T85" fmla="*/ 2147483647 h 280"/>
              <a:gd name="T86" fmla="*/ 2147483647 w 619"/>
              <a:gd name="T87" fmla="*/ 2147483647 h 280"/>
              <a:gd name="T88" fmla="*/ 2147483647 w 619"/>
              <a:gd name="T89" fmla="*/ 2147483647 h 280"/>
              <a:gd name="T90" fmla="*/ 2147483647 w 619"/>
              <a:gd name="T91" fmla="*/ 2147483647 h 280"/>
              <a:gd name="T92" fmla="*/ 2147483647 w 619"/>
              <a:gd name="T93" fmla="*/ 2147483647 h 280"/>
              <a:gd name="T94" fmla="*/ 2147483647 w 619"/>
              <a:gd name="T95" fmla="*/ 2147483647 h 280"/>
              <a:gd name="T96" fmla="*/ 2147483647 w 619"/>
              <a:gd name="T97" fmla="*/ 2147483647 h 280"/>
              <a:gd name="T98" fmla="*/ 2147483647 w 619"/>
              <a:gd name="T99" fmla="*/ 2147483647 h 280"/>
              <a:gd name="T100" fmla="*/ 2147483647 w 619"/>
              <a:gd name="T101" fmla="*/ 2147483647 h 280"/>
              <a:gd name="T102" fmla="*/ 2147483647 w 619"/>
              <a:gd name="T103" fmla="*/ 2147483647 h 280"/>
              <a:gd name="T104" fmla="*/ 2147483647 w 619"/>
              <a:gd name="T105" fmla="*/ 2147483647 h 280"/>
              <a:gd name="T106" fmla="*/ 2147483647 w 619"/>
              <a:gd name="T107" fmla="*/ 2147483647 h 280"/>
              <a:gd name="T108" fmla="*/ 2147483647 w 619"/>
              <a:gd name="T109" fmla="*/ 2147483647 h 280"/>
              <a:gd name="T110" fmla="*/ 2147483647 w 619"/>
              <a:gd name="T111" fmla="*/ 2147483647 h 280"/>
              <a:gd name="T112" fmla="*/ 2147483647 w 619"/>
              <a:gd name="T113" fmla="*/ 2147483647 h 280"/>
              <a:gd name="T114" fmla="*/ 2147483647 w 619"/>
              <a:gd name="T115" fmla="*/ 2147483647 h 280"/>
              <a:gd name="T116" fmla="*/ 2147483647 w 619"/>
              <a:gd name="T117" fmla="*/ 2147483647 h 280"/>
              <a:gd name="T118" fmla="*/ 2147483647 w 619"/>
              <a:gd name="T119" fmla="*/ 2147483647 h 2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9"/>
              <a:gd name="T181" fmla="*/ 0 h 280"/>
              <a:gd name="T182" fmla="*/ 619 w 619"/>
              <a:gd name="T183" fmla="*/ 280 h 2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9" h="280">
                <a:moveTo>
                  <a:pt x="0" y="100"/>
                </a:moveTo>
                <a:lnTo>
                  <a:pt x="1" y="100"/>
                </a:lnTo>
                <a:lnTo>
                  <a:pt x="2" y="102"/>
                </a:lnTo>
                <a:lnTo>
                  <a:pt x="3" y="101"/>
                </a:lnTo>
                <a:lnTo>
                  <a:pt x="3" y="103"/>
                </a:lnTo>
                <a:lnTo>
                  <a:pt x="4" y="103"/>
                </a:lnTo>
                <a:lnTo>
                  <a:pt x="5" y="103"/>
                </a:lnTo>
                <a:lnTo>
                  <a:pt x="5" y="104"/>
                </a:lnTo>
                <a:lnTo>
                  <a:pt x="7" y="103"/>
                </a:lnTo>
                <a:lnTo>
                  <a:pt x="8" y="103"/>
                </a:lnTo>
                <a:lnTo>
                  <a:pt x="9" y="103"/>
                </a:lnTo>
                <a:lnTo>
                  <a:pt x="10" y="102"/>
                </a:lnTo>
                <a:lnTo>
                  <a:pt x="10" y="101"/>
                </a:lnTo>
                <a:lnTo>
                  <a:pt x="11" y="102"/>
                </a:lnTo>
                <a:lnTo>
                  <a:pt x="13" y="99"/>
                </a:lnTo>
                <a:lnTo>
                  <a:pt x="13" y="98"/>
                </a:lnTo>
                <a:lnTo>
                  <a:pt x="13" y="96"/>
                </a:lnTo>
                <a:lnTo>
                  <a:pt x="13" y="95"/>
                </a:lnTo>
                <a:lnTo>
                  <a:pt x="14" y="95"/>
                </a:lnTo>
                <a:lnTo>
                  <a:pt x="16" y="95"/>
                </a:lnTo>
                <a:lnTo>
                  <a:pt x="16" y="96"/>
                </a:lnTo>
                <a:lnTo>
                  <a:pt x="17" y="95"/>
                </a:lnTo>
                <a:lnTo>
                  <a:pt x="19" y="96"/>
                </a:lnTo>
                <a:lnTo>
                  <a:pt x="19" y="95"/>
                </a:lnTo>
                <a:lnTo>
                  <a:pt x="20" y="96"/>
                </a:lnTo>
                <a:lnTo>
                  <a:pt x="21" y="96"/>
                </a:lnTo>
                <a:lnTo>
                  <a:pt x="21" y="97"/>
                </a:lnTo>
                <a:lnTo>
                  <a:pt x="22" y="97"/>
                </a:lnTo>
                <a:lnTo>
                  <a:pt x="22" y="96"/>
                </a:lnTo>
                <a:lnTo>
                  <a:pt x="23" y="96"/>
                </a:lnTo>
                <a:lnTo>
                  <a:pt x="24" y="95"/>
                </a:lnTo>
                <a:lnTo>
                  <a:pt x="25" y="96"/>
                </a:lnTo>
                <a:lnTo>
                  <a:pt x="25" y="97"/>
                </a:lnTo>
                <a:lnTo>
                  <a:pt x="26" y="96"/>
                </a:lnTo>
                <a:lnTo>
                  <a:pt x="27" y="97"/>
                </a:lnTo>
                <a:lnTo>
                  <a:pt x="27" y="96"/>
                </a:lnTo>
                <a:lnTo>
                  <a:pt x="28" y="96"/>
                </a:lnTo>
                <a:lnTo>
                  <a:pt x="28" y="95"/>
                </a:lnTo>
                <a:lnTo>
                  <a:pt x="30" y="94"/>
                </a:lnTo>
                <a:lnTo>
                  <a:pt x="30" y="93"/>
                </a:lnTo>
                <a:lnTo>
                  <a:pt x="30" y="91"/>
                </a:lnTo>
                <a:lnTo>
                  <a:pt x="31" y="89"/>
                </a:lnTo>
                <a:lnTo>
                  <a:pt x="30" y="89"/>
                </a:lnTo>
                <a:lnTo>
                  <a:pt x="29" y="88"/>
                </a:lnTo>
                <a:lnTo>
                  <a:pt x="30" y="88"/>
                </a:lnTo>
                <a:lnTo>
                  <a:pt x="27" y="87"/>
                </a:lnTo>
                <a:lnTo>
                  <a:pt x="28" y="86"/>
                </a:lnTo>
                <a:lnTo>
                  <a:pt x="28" y="85"/>
                </a:lnTo>
                <a:lnTo>
                  <a:pt x="28" y="84"/>
                </a:lnTo>
                <a:lnTo>
                  <a:pt x="27" y="83"/>
                </a:lnTo>
                <a:lnTo>
                  <a:pt x="29" y="82"/>
                </a:lnTo>
                <a:lnTo>
                  <a:pt x="29" y="83"/>
                </a:lnTo>
                <a:lnTo>
                  <a:pt x="30" y="83"/>
                </a:lnTo>
                <a:lnTo>
                  <a:pt x="31" y="82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6" y="82"/>
                </a:lnTo>
                <a:lnTo>
                  <a:pt x="37" y="81"/>
                </a:lnTo>
                <a:lnTo>
                  <a:pt x="37" y="80"/>
                </a:lnTo>
                <a:lnTo>
                  <a:pt x="36" y="80"/>
                </a:lnTo>
                <a:lnTo>
                  <a:pt x="36" y="79"/>
                </a:lnTo>
                <a:lnTo>
                  <a:pt x="36" y="78"/>
                </a:lnTo>
                <a:lnTo>
                  <a:pt x="36" y="77"/>
                </a:lnTo>
                <a:lnTo>
                  <a:pt x="38" y="77"/>
                </a:lnTo>
                <a:lnTo>
                  <a:pt x="38" y="76"/>
                </a:lnTo>
                <a:lnTo>
                  <a:pt x="38" y="75"/>
                </a:lnTo>
                <a:lnTo>
                  <a:pt x="39" y="75"/>
                </a:lnTo>
                <a:lnTo>
                  <a:pt x="39" y="74"/>
                </a:lnTo>
                <a:lnTo>
                  <a:pt x="40" y="73"/>
                </a:lnTo>
                <a:lnTo>
                  <a:pt x="41" y="73"/>
                </a:lnTo>
                <a:lnTo>
                  <a:pt x="42" y="73"/>
                </a:lnTo>
                <a:lnTo>
                  <a:pt x="41" y="75"/>
                </a:lnTo>
                <a:lnTo>
                  <a:pt x="43" y="75"/>
                </a:lnTo>
                <a:lnTo>
                  <a:pt x="43" y="74"/>
                </a:lnTo>
                <a:lnTo>
                  <a:pt x="45" y="75"/>
                </a:lnTo>
                <a:lnTo>
                  <a:pt x="45" y="74"/>
                </a:lnTo>
                <a:lnTo>
                  <a:pt x="45" y="75"/>
                </a:lnTo>
                <a:lnTo>
                  <a:pt x="47" y="76"/>
                </a:lnTo>
                <a:lnTo>
                  <a:pt x="47" y="77"/>
                </a:lnTo>
                <a:lnTo>
                  <a:pt x="48" y="75"/>
                </a:lnTo>
                <a:lnTo>
                  <a:pt x="50" y="75"/>
                </a:lnTo>
                <a:lnTo>
                  <a:pt x="50" y="74"/>
                </a:lnTo>
                <a:lnTo>
                  <a:pt x="50" y="75"/>
                </a:lnTo>
                <a:lnTo>
                  <a:pt x="52" y="75"/>
                </a:lnTo>
                <a:lnTo>
                  <a:pt x="53" y="77"/>
                </a:lnTo>
                <a:lnTo>
                  <a:pt x="53" y="79"/>
                </a:lnTo>
                <a:lnTo>
                  <a:pt x="54" y="80"/>
                </a:lnTo>
                <a:lnTo>
                  <a:pt x="56" y="80"/>
                </a:lnTo>
                <a:lnTo>
                  <a:pt x="56" y="79"/>
                </a:lnTo>
                <a:lnTo>
                  <a:pt x="58" y="79"/>
                </a:lnTo>
                <a:lnTo>
                  <a:pt x="59" y="79"/>
                </a:lnTo>
                <a:lnTo>
                  <a:pt x="59" y="78"/>
                </a:lnTo>
                <a:lnTo>
                  <a:pt x="61" y="78"/>
                </a:lnTo>
                <a:lnTo>
                  <a:pt x="62" y="79"/>
                </a:lnTo>
                <a:lnTo>
                  <a:pt x="63" y="80"/>
                </a:lnTo>
                <a:lnTo>
                  <a:pt x="63" y="79"/>
                </a:lnTo>
                <a:lnTo>
                  <a:pt x="64" y="78"/>
                </a:lnTo>
                <a:lnTo>
                  <a:pt x="64" y="77"/>
                </a:lnTo>
                <a:lnTo>
                  <a:pt x="65" y="77"/>
                </a:lnTo>
                <a:lnTo>
                  <a:pt x="64" y="76"/>
                </a:lnTo>
                <a:lnTo>
                  <a:pt x="65" y="75"/>
                </a:lnTo>
                <a:lnTo>
                  <a:pt x="65" y="74"/>
                </a:lnTo>
                <a:lnTo>
                  <a:pt x="65" y="73"/>
                </a:lnTo>
                <a:lnTo>
                  <a:pt x="65" y="71"/>
                </a:lnTo>
                <a:lnTo>
                  <a:pt x="65" y="70"/>
                </a:lnTo>
                <a:lnTo>
                  <a:pt x="64" y="69"/>
                </a:lnTo>
                <a:lnTo>
                  <a:pt x="65" y="69"/>
                </a:lnTo>
                <a:lnTo>
                  <a:pt x="65" y="68"/>
                </a:lnTo>
                <a:lnTo>
                  <a:pt x="66" y="68"/>
                </a:lnTo>
                <a:lnTo>
                  <a:pt x="67" y="68"/>
                </a:lnTo>
                <a:lnTo>
                  <a:pt x="67" y="69"/>
                </a:lnTo>
                <a:lnTo>
                  <a:pt x="68" y="69"/>
                </a:lnTo>
                <a:lnTo>
                  <a:pt x="69" y="69"/>
                </a:lnTo>
                <a:lnTo>
                  <a:pt x="70" y="69"/>
                </a:lnTo>
                <a:lnTo>
                  <a:pt x="71" y="68"/>
                </a:lnTo>
                <a:lnTo>
                  <a:pt x="71" y="67"/>
                </a:lnTo>
                <a:lnTo>
                  <a:pt x="72" y="67"/>
                </a:lnTo>
                <a:lnTo>
                  <a:pt x="73" y="67"/>
                </a:lnTo>
                <a:lnTo>
                  <a:pt x="74" y="67"/>
                </a:lnTo>
                <a:lnTo>
                  <a:pt x="75" y="66"/>
                </a:lnTo>
                <a:lnTo>
                  <a:pt x="75" y="67"/>
                </a:lnTo>
                <a:lnTo>
                  <a:pt x="75" y="66"/>
                </a:lnTo>
                <a:lnTo>
                  <a:pt x="76" y="67"/>
                </a:lnTo>
                <a:lnTo>
                  <a:pt x="77" y="66"/>
                </a:lnTo>
                <a:lnTo>
                  <a:pt x="78" y="66"/>
                </a:lnTo>
                <a:lnTo>
                  <a:pt x="78" y="65"/>
                </a:lnTo>
                <a:lnTo>
                  <a:pt x="78" y="64"/>
                </a:lnTo>
                <a:lnTo>
                  <a:pt x="79" y="63"/>
                </a:lnTo>
                <a:lnTo>
                  <a:pt x="79" y="64"/>
                </a:lnTo>
                <a:lnTo>
                  <a:pt x="79" y="63"/>
                </a:lnTo>
                <a:lnTo>
                  <a:pt x="80" y="64"/>
                </a:lnTo>
                <a:lnTo>
                  <a:pt x="81" y="64"/>
                </a:lnTo>
                <a:lnTo>
                  <a:pt x="82" y="64"/>
                </a:lnTo>
                <a:lnTo>
                  <a:pt x="83" y="64"/>
                </a:lnTo>
                <a:lnTo>
                  <a:pt x="84" y="64"/>
                </a:lnTo>
                <a:lnTo>
                  <a:pt x="85" y="64"/>
                </a:lnTo>
                <a:lnTo>
                  <a:pt x="84" y="63"/>
                </a:lnTo>
                <a:lnTo>
                  <a:pt x="85" y="63"/>
                </a:lnTo>
                <a:lnTo>
                  <a:pt x="85" y="64"/>
                </a:lnTo>
                <a:lnTo>
                  <a:pt x="86" y="64"/>
                </a:lnTo>
                <a:lnTo>
                  <a:pt x="87" y="64"/>
                </a:lnTo>
                <a:lnTo>
                  <a:pt x="88" y="65"/>
                </a:lnTo>
                <a:lnTo>
                  <a:pt x="88" y="66"/>
                </a:lnTo>
                <a:lnTo>
                  <a:pt x="88" y="67"/>
                </a:lnTo>
                <a:lnTo>
                  <a:pt x="90" y="66"/>
                </a:lnTo>
                <a:lnTo>
                  <a:pt x="90" y="65"/>
                </a:lnTo>
                <a:lnTo>
                  <a:pt x="91" y="65"/>
                </a:lnTo>
                <a:lnTo>
                  <a:pt x="92" y="66"/>
                </a:lnTo>
                <a:lnTo>
                  <a:pt x="92" y="65"/>
                </a:lnTo>
                <a:lnTo>
                  <a:pt x="94" y="65"/>
                </a:lnTo>
                <a:lnTo>
                  <a:pt x="94" y="64"/>
                </a:lnTo>
                <a:lnTo>
                  <a:pt x="94" y="65"/>
                </a:lnTo>
                <a:lnTo>
                  <a:pt x="94" y="66"/>
                </a:lnTo>
                <a:lnTo>
                  <a:pt x="95" y="65"/>
                </a:lnTo>
                <a:lnTo>
                  <a:pt x="96" y="66"/>
                </a:lnTo>
                <a:lnTo>
                  <a:pt x="96" y="65"/>
                </a:lnTo>
                <a:lnTo>
                  <a:pt x="97" y="65"/>
                </a:lnTo>
                <a:lnTo>
                  <a:pt x="97" y="64"/>
                </a:lnTo>
                <a:lnTo>
                  <a:pt x="97" y="63"/>
                </a:lnTo>
                <a:lnTo>
                  <a:pt x="98" y="64"/>
                </a:lnTo>
                <a:lnTo>
                  <a:pt x="98" y="63"/>
                </a:lnTo>
                <a:lnTo>
                  <a:pt x="98" y="61"/>
                </a:lnTo>
                <a:lnTo>
                  <a:pt x="99" y="61"/>
                </a:lnTo>
                <a:lnTo>
                  <a:pt x="99" y="59"/>
                </a:lnTo>
                <a:lnTo>
                  <a:pt x="99" y="58"/>
                </a:lnTo>
                <a:lnTo>
                  <a:pt x="100" y="58"/>
                </a:lnTo>
                <a:lnTo>
                  <a:pt x="100" y="57"/>
                </a:lnTo>
                <a:lnTo>
                  <a:pt x="101" y="58"/>
                </a:lnTo>
                <a:lnTo>
                  <a:pt x="101" y="57"/>
                </a:lnTo>
                <a:lnTo>
                  <a:pt x="101" y="58"/>
                </a:lnTo>
                <a:lnTo>
                  <a:pt x="102" y="57"/>
                </a:lnTo>
                <a:lnTo>
                  <a:pt x="103" y="57"/>
                </a:lnTo>
                <a:lnTo>
                  <a:pt x="103" y="56"/>
                </a:lnTo>
                <a:lnTo>
                  <a:pt x="104" y="56"/>
                </a:lnTo>
                <a:lnTo>
                  <a:pt x="103" y="54"/>
                </a:lnTo>
                <a:lnTo>
                  <a:pt x="104" y="54"/>
                </a:lnTo>
                <a:lnTo>
                  <a:pt x="104" y="53"/>
                </a:lnTo>
                <a:lnTo>
                  <a:pt x="104" y="52"/>
                </a:lnTo>
                <a:lnTo>
                  <a:pt x="104" y="51"/>
                </a:lnTo>
                <a:lnTo>
                  <a:pt x="104" y="50"/>
                </a:lnTo>
                <a:lnTo>
                  <a:pt x="105" y="50"/>
                </a:lnTo>
                <a:lnTo>
                  <a:pt x="106" y="50"/>
                </a:lnTo>
                <a:lnTo>
                  <a:pt x="106" y="49"/>
                </a:lnTo>
                <a:lnTo>
                  <a:pt x="108" y="48"/>
                </a:lnTo>
                <a:lnTo>
                  <a:pt x="108" y="49"/>
                </a:lnTo>
                <a:lnTo>
                  <a:pt x="109" y="48"/>
                </a:lnTo>
                <a:lnTo>
                  <a:pt x="109" y="47"/>
                </a:lnTo>
                <a:lnTo>
                  <a:pt x="108" y="47"/>
                </a:lnTo>
                <a:lnTo>
                  <a:pt x="108" y="46"/>
                </a:lnTo>
                <a:lnTo>
                  <a:pt x="110" y="46"/>
                </a:lnTo>
                <a:lnTo>
                  <a:pt x="109" y="45"/>
                </a:lnTo>
                <a:lnTo>
                  <a:pt x="110" y="45"/>
                </a:lnTo>
                <a:lnTo>
                  <a:pt x="111" y="45"/>
                </a:lnTo>
                <a:lnTo>
                  <a:pt x="113" y="45"/>
                </a:lnTo>
                <a:lnTo>
                  <a:pt x="113" y="44"/>
                </a:lnTo>
                <a:lnTo>
                  <a:pt x="115" y="45"/>
                </a:lnTo>
                <a:lnTo>
                  <a:pt x="116" y="45"/>
                </a:lnTo>
                <a:lnTo>
                  <a:pt x="115" y="45"/>
                </a:lnTo>
                <a:lnTo>
                  <a:pt x="116" y="46"/>
                </a:lnTo>
                <a:lnTo>
                  <a:pt x="117" y="46"/>
                </a:lnTo>
                <a:lnTo>
                  <a:pt x="117" y="47"/>
                </a:lnTo>
                <a:lnTo>
                  <a:pt x="118" y="48"/>
                </a:lnTo>
                <a:lnTo>
                  <a:pt x="119" y="48"/>
                </a:lnTo>
                <a:lnTo>
                  <a:pt x="119" y="47"/>
                </a:lnTo>
                <a:lnTo>
                  <a:pt x="120" y="46"/>
                </a:lnTo>
                <a:lnTo>
                  <a:pt x="120" y="45"/>
                </a:lnTo>
                <a:lnTo>
                  <a:pt x="122" y="45"/>
                </a:lnTo>
                <a:lnTo>
                  <a:pt x="122" y="44"/>
                </a:lnTo>
                <a:lnTo>
                  <a:pt x="123" y="44"/>
                </a:lnTo>
                <a:lnTo>
                  <a:pt x="124" y="44"/>
                </a:lnTo>
                <a:lnTo>
                  <a:pt x="125" y="43"/>
                </a:lnTo>
                <a:lnTo>
                  <a:pt x="126" y="42"/>
                </a:lnTo>
                <a:lnTo>
                  <a:pt x="126" y="41"/>
                </a:lnTo>
                <a:lnTo>
                  <a:pt x="127" y="41"/>
                </a:lnTo>
                <a:lnTo>
                  <a:pt x="128" y="42"/>
                </a:lnTo>
                <a:lnTo>
                  <a:pt x="128" y="41"/>
                </a:lnTo>
                <a:lnTo>
                  <a:pt x="129" y="41"/>
                </a:lnTo>
                <a:lnTo>
                  <a:pt x="129" y="43"/>
                </a:lnTo>
                <a:lnTo>
                  <a:pt x="130" y="43"/>
                </a:lnTo>
                <a:lnTo>
                  <a:pt x="130" y="44"/>
                </a:lnTo>
                <a:lnTo>
                  <a:pt x="130" y="45"/>
                </a:lnTo>
                <a:lnTo>
                  <a:pt x="130" y="46"/>
                </a:lnTo>
                <a:lnTo>
                  <a:pt x="131" y="46"/>
                </a:lnTo>
                <a:lnTo>
                  <a:pt x="131" y="47"/>
                </a:lnTo>
                <a:lnTo>
                  <a:pt x="133" y="47"/>
                </a:lnTo>
                <a:lnTo>
                  <a:pt x="133" y="48"/>
                </a:lnTo>
                <a:lnTo>
                  <a:pt x="134" y="49"/>
                </a:lnTo>
                <a:lnTo>
                  <a:pt x="135" y="50"/>
                </a:lnTo>
                <a:lnTo>
                  <a:pt x="136" y="50"/>
                </a:lnTo>
                <a:lnTo>
                  <a:pt x="137" y="51"/>
                </a:lnTo>
                <a:lnTo>
                  <a:pt x="137" y="50"/>
                </a:lnTo>
                <a:lnTo>
                  <a:pt x="137" y="49"/>
                </a:lnTo>
                <a:lnTo>
                  <a:pt x="137" y="48"/>
                </a:lnTo>
                <a:lnTo>
                  <a:pt x="138" y="49"/>
                </a:lnTo>
                <a:lnTo>
                  <a:pt x="140" y="48"/>
                </a:lnTo>
                <a:lnTo>
                  <a:pt x="142" y="49"/>
                </a:lnTo>
                <a:lnTo>
                  <a:pt x="141" y="50"/>
                </a:lnTo>
                <a:lnTo>
                  <a:pt x="143" y="51"/>
                </a:lnTo>
                <a:lnTo>
                  <a:pt x="144" y="51"/>
                </a:lnTo>
                <a:lnTo>
                  <a:pt x="145" y="51"/>
                </a:lnTo>
                <a:lnTo>
                  <a:pt x="146" y="51"/>
                </a:lnTo>
                <a:lnTo>
                  <a:pt x="147" y="51"/>
                </a:lnTo>
                <a:lnTo>
                  <a:pt x="147" y="52"/>
                </a:lnTo>
                <a:lnTo>
                  <a:pt x="148" y="51"/>
                </a:lnTo>
                <a:lnTo>
                  <a:pt x="148" y="52"/>
                </a:lnTo>
                <a:lnTo>
                  <a:pt x="149" y="52"/>
                </a:lnTo>
                <a:lnTo>
                  <a:pt x="149" y="53"/>
                </a:lnTo>
                <a:lnTo>
                  <a:pt x="149" y="54"/>
                </a:lnTo>
                <a:lnTo>
                  <a:pt x="150" y="54"/>
                </a:lnTo>
                <a:lnTo>
                  <a:pt x="150" y="53"/>
                </a:lnTo>
                <a:lnTo>
                  <a:pt x="151" y="53"/>
                </a:lnTo>
                <a:lnTo>
                  <a:pt x="151" y="52"/>
                </a:lnTo>
                <a:lnTo>
                  <a:pt x="151" y="51"/>
                </a:lnTo>
                <a:lnTo>
                  <a:pt x="152" y="51"/>
                </a:lnTo>
                <a:lnTo>
                  <a:pt x="153" y="51"/>
                </a:lnTo>
                <a:lnTo>
                  <a:pt x="154" y="50"/>
                </a:lnTo>
                <a:lnTo>
                  <a:pt x="154" y="49"/>
                </a:lnTo>
                <a:lnTo>
                  <a:pt x="154" y="48"/>
                </a:lnTo>
                <a:lnTo>
                  <a:pt x="156" y="49"/>
                </a:lnTo>
                <a:lnTo>
                  <a:pt x="157" y="50"/>
                </a:lnTo>
                <a:lnTo>
                  <a:pt x="157" y="49"/>
                </a:lnTo>
                <a:lnTo>
                  <a:pt x="158" y="50"/>
                </a:lnTo>
                <a:lnTo>
                  <a:pt x="160" y="49"/>
                </a:lnTo>
                <a:lnTo>
                  <a:pt x="160" y="48"/>
                </a:lnTo>
                <a:lnTo>
                  <a:pt x="161" y="48"/>
                </a:lnTo>
                <a:lnTo>
                  <a:pt x="162" y="47"/>
                </a:lnTo>
                <a:lnTo>
                  <a:pt x="163" y="48"/>
                </a:lnTo>
                <a:lnTo>
                  <a:pt x="165" y="50"/>
                </a:lnTo>
                <a:lnTo>
                  <a:pt x="166" y="50"/>
                </a:lnTo>
                <a:lnTo>
                  <a:pt x="166" y="49"/>
                </a:lnTo>
                <a:lnTo>
                  <a:pt x="168" y="49"/>
                </a:lnTo>
                <a:lnTo>
                  <a:pt x="169" y="48"/>
                </a:lnTo>
                <a:lnTo>
                  <a:pt x="171" y="48"/>
                </a:lnTo>
                <a:lnTo>
                  <a:pt x="172" y="47"/>
                </a:lnTo>
                <a:lnTo>
                  <a:pt x="174" y="47"/>
                </a:lnTo>
                <a:lnTo>
                  <a:pt x="174" y="46"/>
                </a:lnTo>
                <a:lnTo>
                  <a:pt x="175" y="47"/>
                </a:lnTo>
                <a:lnTo>
                  <a:pt x="176" y="47"/>
                </a:lnTo>
                <a:lnTo>
                  <a:pt x="176" y="48"/>
                </a:lnTo>
                <a:lnTo>
                  <a:pt x="177" y="48"/>
                </a:lnTo>
                <a:lnTo>
                  <a:pt x="177" y="49"/>
                </a:lnTo>
                <a:lnTo>
                  <a:pt x="178" y="49"/>
                </a:lnTo>
                <a:lnTo>
                  <a:pt x="178" y="48"/>
                </a:lnTo>
                <a:lnTo>
                  <a:pt x="180" y="48"/>
                </a:lnTo>
                <a:lnTo>
                  <a:pt x="182" y="48"/>
                </a:lnTo>
                <a:lnTo>
                  <a:pt x="183" y="49"/>
                </a:lnTo>
                <a:lnTo>
                  <a:pt x="184" y="49"/>
                </a:lnTo>
                <a:lnTo>
                  <a:pt x="184" y="50"/>
                </a:lnTo>
                <a:lnTo>
                  <a:pt x="185" y="50"/>
                </a:lnTo>
                <a:lnTo>
                  <a:pt x="186" y="50"/>
                </a:lnTo>
                <a:lnTo>
                  <a:pt x="186" y="51"/>
                </a:lnTo>
                <a:lnTo>
                  <a:pt x="187" y="51"/>
                </a:lnTo>
                <a:lnTo>
                  <a:pt x="189" y="52"/>
                </a:lnTo>
                <a:lnTo>
                  <a:pt x="189" y="51"/>
                </a:lnTo>
                <a:lnTo>
                  <a:pt x="191" y="51"/>
                </a:lnTo>
                <a:lnTo>
                  <a:pt x="192" y="51"/>
                </a:lnTo>
                <a:lnTo>
                  <a:pt x="193" y="51"/>
                </a:lnTo>
                <a:lnTo>
                  <a:pt x="194" y="51"/>
                </a:lnTo>
                <a:lnTo>
                  <a:pt x="195" y="51"/>
                </a:lnTo>
                <a:lnTo>
                  <a:pt x="196" y="52"/>
                </a:lnTo>
                <a:lnTo>
                  <a:pt x="197" y="53"/>
                </a:lnTo>
                <a:lnTo>
                  <a:pt x="197" y="54"/>
                </a:lnTo>
                <a:lnTo>
                  <a:pt x="198" y="54"/>
                </a:lnTo>
                <a:lnTo>
                  <a:pt x="199" y="54"/>
                </a:lnTo>
                <a:lnTo>
                  <a:pt x="200" y="54"/>
                </a:lnTo>
                <a:lnTo>
                  <a:pt x="201" y="54"/>
                </a:lnTo>
                <a:lnTo>
                  <a:pt x="203" y="54"/>
                </a:lnTo>
                <a:lnTo>
                  <a:pt x="204" y="54"/>
                </a:lnTo>
                <a:lnTo>
                  <a:pt x="206" y="55"/>
                </a:lnTo>
                <a:lnTo>
                  <a:pt x="207" y="55"/>
                </a:lnTo>
                <a:lnTo>
                  <a:pt x="207" y="54"/>
                </a:lnTo>
                <a:lnTo>
                  <a:pt x="208" y="55"/>
                </a:lnTo>
                <a:lnTo>
                  <a:pt x="208" y="54"/>
                </a:lnTo>
                <a:lnTo>
                  <a:pt x="209" y="54"/>
                </a:lnTo>
                <a:lnTo>
                  <a:pt x="211" y="53"/>
                </a:lnTo>
                <a:lnTo>
                  <a:pt x="212" y="51"/>
                </a:lnTo>
                <a:lnTo>
                  <a:pt x="213" y="51"/>
                </a:lnTo>
                <a:lnTo>
                  <a:pt x="213" y="50"/>
                </a:lnTo>
                <a:lnTo>
                  <a:pt x="212" y="49"/>
                </a:lnTo>
                <a:lnTo>
                  <a:pt x="212" y="48"/>
                </a:lnTo>
                <a:lnTo>
                  <a:pt x="211" y="48"/>
                </a:lnTo>
                <a:lnTo>
                  <a:pt x="212" y="47"/>
                </a:lnTo>
                <a:lnTo>
                  <a:pt x="210" y="45"/>
                </a:lnTo>
                <a:lnTo>
                  <a:pt x="211" y="44"/>
                </a:lnTo>
                <a:lnTo>
                  <a:pt x="211" y="43"/>
                </a:lnTo>
                <a:lnTo>
                  <a:pt x="212" y="44"/>
                </a:lnTo>
                <a:lnTo>
                  <a:pt x="212" y="43"/>
                </a:lnTo>
                <a:lnTo>
                  <a:pt x="212" y="42"/>
                </a:lnTo>
                <a:lnTo>
                  <a:pt x="212" y="41"/>
                </a:lnTo>
                <a:lnTo>
                  <a:pt x="213" y="41"/>
                </a:lnTo>
                <a:lnTo>
                  <a:pt x="213" y="40"/>
                </a:lnTo>
                <a:lnTo>
                  <a:pt x="212" y="40"/>
                </a:lnTo>
                <a:lnTo>
                  <a:pt x="211" y="39"/>
                </a:lnTo>
                <a:lnTo>
                  <a:pt x="211" y="38"/>
                </a:lnTo>
                <a:lnTo>
                  <a:pt x="210" y="38"/>
                </a:lnTo>
                <a:lnTo>
                  <a:pt x="209" y="36"/>
                </a:lnTo>
                <a:lnTo>
                  <a:pt x="209" y="37"/>
                </a:lnTo>
                <a:lnTo>
                  <a:pt x="208" y="35"/>
                </a:lnTo>
                <a:lnTo>
                  <a:pt x="207" y="35"/>
                </a:lnTo>
                <a:lnTo>
                  <a:pt x="208" y="34"/>
                </a:lnTo>
                <a:lnTo>
                  <a:pt x="207" y="34"/>
                </a:lnTo>
                <a:lnTo>
                  <a:pt x="206" y="34"/>
                </a:lnTo>
                <a:lnTo>
                  <a:pt x="206" y="33"/>
                </a:lnTo>
                <a:lnTo>
                  <a:pt x="207" y="32"/>
                </a:lnTo>
                <a:lnTo>
                  <a:pt x="206" y="31"/>
                </a:lnTo>
                <a:lnTo>
                  <a:pt x="205" y="31"/>
                </a:lnTo>
                <a:lnTo>
                  <a:pt x="203" y="31"/>
                </a:lnTo>
                <a:lnTo>
                  <a:pt x="203" y="30"/>
                </a:lnTo>
                <a:lnTo>
                  <a:pt x="202" y="30"/>
                </a:lnTo>
                <a:lnTo>
                  <a:pt x="202" y="29"/>
                </a:lnTo>
                <a:lnTo>
                  <a:pt x="203" y="28"/>
                </a:lnTo>
                <a:lnTo>
                  <a:pt x="203" y="27"/>
                </a:lnTo>
                <a:lnTo>
                  <a:pt x="203" y="26"/>
                </a:lnTo>
                <a:lnTo>
                  <a:pt x="202" y="26"/>
                </a:lnTo>
                <a:lnTo>
                  <a:pt x="201" y="25"/>
                </a:lnTo>
                <a:lnTo>
                  <a:pt x="200" y="25"/>
                </a:lnTo>
                <a:lnTo>
                  <a:pt x="199" y="25"/>
                </a:lnTo>
                <a:lnTo>
                  <a:pt x="198" y="25"/>
                </a:lnTo>
                <a:lnTo>
                  <a:pt x="198" y="24"/>
                </a:lnTo>
                <a:lnTo>
                  <a:pt x="196" y="24"/>
                </a:lnTo>
                <a:lnTo>
                  <a:pt x="196" y="23"/>
                </a:lnTo>
                <a:lnTo>
                  <a:pt x="197" y="23"/>
                </a:lnTo>
                <a:lnTo>
                  <a:pt x="197" y="22"/>
                </a:lnTo>
                <a:lnTo>
                  <a:pt x="198" y="22"/>
                </a:lnTo>
                <a:lnTo>
                  <a:pt x="198" y="20"/>
                </a:lnTo>
                <a:lnTo>
                  <a:pt x="199" y="19"/>
                </a:lnTo>
                <a:lnTo>
                  <a:pt x="200" y="19"/>
                </a:lnTo>
                <a:lnTo>
                  <a:pt x="199" y="19"/>
                </a:lnTo>
                <a:lnTo>
                  <a:pt x="200" y="18"/>
                </a:lnTo>
                <a:lnTo>
                  <a:pt x="200" y="17"/>
                </a:lnTo>
                <a:lnTo>
                  <a:pt x="200" y="16"/>
                </a:lnTo>
                <a:lnTo>
                  <a:pt x="200" y="15"/>
                </a:lnTo>
                <a:lnTo>
                  <a:pt x="201" y="15"/>
                </a:lnTo>
                <a:lnTo>
                  <a:pt x="201" y="16"/>
                </a:lnTo>
                <a:lnTo>
                  <a:pt x="201" y="17"/>
                </a:lnTo>
                <a:lnTo>
                  <a:pt x="202" y="18"/>
                </a:lnTo>
                <a:lnTo>
                  <a:pt x="203" y="19"/>
                </a:lnTo>
                <a:lnTo>
                  <a:pt x="204" y="19"/>
                </a:lnTo>
                <a:lnTo>
                  <a:pt x="204" y="18"/>
                </a:lnTo>
                <a:lnTo>
                  <a:pt x="204" y="17"/>
                </a:lnTo>
                <a:lnTo>
                  <a:pt x="203" y="16"/>
                </a:lnTo>
                <a:lnTo>
                  <a:pt x="203" y="15"/>
                </a:lnTo>
                <a:lnTo>
                  <a:pt x="204" y="15"/>
                </a:lnTo>
                <a:lnTo>
                  <a:pt x="205" y="14"/>
                </a:lnTo>
                <a:lnTo>
                  <a:pt x="206" y="14"/>
                </a:lnTo>
                <a:lnTo>
                  <a:pt x="206" y="13"/>
                </a:lnTo>
                <a:lnTo>
                  <a:pt x="207" y="12"/>
                </a:lnTo>
                <a:lnTo>
                  <a:pt x="206" y="12"/>
                </a:lnTo>
                <a:lnTo>
                  <a:pt x="207" y="12"/>
                </a:lnTo>
                <a:lnTo>
                  <a:pt x="206" y="11"/>
                </a:lnTo>
                <a:lnTo>
                  <a:pt x="205" y="11"/>
                </a:lnTo>
                <a:lnTo>
                  <a:pt x="205" y="10"/>
                </a:lnTo>
                <a:lnTo>
                  <a:pt x="206" y="9"/>
                </a:lnTo>
                <a:lnTo>
                  <a:pt x="206" y="8"/>
                </a:lnTo>
                <a:lnTo>
                  <a:pt x="207" y="8"/>
                </a:lnTo>
                <a:lnTo>
                  <a:pt x="207" y="7"/>
                </a:lnTo>
                <a:lnTo>
                  <a:pt x="206" y="6"/>
                </a:lnTo>
                <a:lnTo>
                  <a:pt x="207" y="6"/>
                </a:lnTo>
                <a:lnTo>
                  <a:pt x="207" y="5"/>
                </a:lnTo>
                <a:lnTo>
                  <a:pt x="208" y="5"/>
                </a:lnTo>
                <a:lnTo>
                  <a:pt x="211" y="4"/>
                </a:lnTo>
                <a:lnTo>
                  <a:pt x="212" y="4"/>
                </a:lnTo>
                <a:lnTo>
                  <a:pt x="212" y="5"/>
                </a:lnTo>
                <a:lnTo>
                  <a:pt x="212" y="6"/>
                </a:lnTo>
                <a:lnTo>
                  <a:pt x="212" y="5"/>
                </a:lnTo>
                <a:lnTo>
                  <a:pt x="213" y="6"/>
                </a:lnTo>
                <a:lnTo>
                  <a:pt x="214" y="6"/>
                </a:lnTo>
                <a:lnTo>
                  <a:pt x="215" y="7"/>
                </a:lnTo>
                <a:lnTo>
                  <a:pt x="215" y="8"/>
                </a:lnTo>
                <a:lnTo>
                  <a:pt x="216" y="8"/>
                </a:lnTo>
                <a:lnTo>
                  <a:pt x="217" y="9"/>
                </a:lnTo>
                <a:lnTo>
                  <a:pt x="218" y="9"/>
                </a:lnTo>
                <a:lnTo>
                  <a:pt x="221" y="9"/>
                </a:lnTo>
                <a:lnTo>
                  <a:pt x="223" y="10"/>
                </a:lnTo>
                <a:lnTo>
                  <a:pt x="223" y="11"/>
                </a:lnTo>
                <a:lnTo>
                  <a:pt x="224" y="12"/>
                </a:lnTo>
                <a:lnTo>
                  <a:pt x="224" y="13"/>
                </a:lnTo>
                <a:lnTo>
                  <a:pt x="226" y="14"/>
                </a:lnTo>
                <a:lnTo>
                  <a:pt x="227" y="14"/>
                </a:lnTo>
                <a:lnTo>
                  <a:pt x="227" y="12"/>
                </a:lnTo>
                <a:lnTo>
                  <a:pt x="229" y="13"/>
                </a:lnTo>
                <a:lnTo>
                  <a:pt x="230" y="12"/>
                </a:lnTo>
                <a:lnTo>
                  <a:pt x="232" y="12"/>
                </a:lnTo>
                <a:lnTo>
                  <a:pt x="233" y="12"/>
                </a:lnTo>
                <a:lnTo>
                  <a:pt x="234" y="12"/>
                </a:lnTo>
                <a:lnTo>
                  <a:pt x="235" y="12"/>
                </a:lnTo>
                <a:lnTo>
                  <a:pt x="236" y="11"/>
                </a:lnTo>
                <a:lnTo>
                  <a:pt x="236" y="12"/>
                </a:lnTo>
                <a:lnTo>
                  <a:pt x="238" y="12"/>
                </a:lnTo>
                <a:lnTo>
                  <a:pt x="240" y="12"/>
                </a:lnTo>
                <a:lnTo>
                  <a:pt x="240" y="11"/>
                </a:lnTo>
                <a:lnTo>
                  <a:pt x="241" y="11"/>
                </a:lnTo>
                <a:lnTo>
                  <a:pt x="243" y="11"/>
                </a:lnTo>
                <a:lnTo>
                  <a:pt x="247" y="11"/>
                </a:lnTo>
                <a:lnTo>
                  <a:pt x="250" y="12"/>
                </a:lnTo>
                <a:lnTo>
                  <a:pt x="253" y="10"/>
                </a:lnTo>
                <a:lnTo>
                  <a:pt x="252" y="9"/>
                </a:lnTo>
                <a:lnTo>
                  <a:pt x="254" y="6"/>
                </a:lnTo>
                <a:lnTo>
                  <a:pt x="258" y="6"/>
                </a:lnTo>
                <a:lnTo>
                  <a:pt x="261" y="6"/>
                </a:lnTo>
                <a:lnTo>
                  <a:pt x="262" y="5"/>
                </a:lnTo>
                <a:lnTo>
                  <a:pt x="265" y="2"/>
                </a:lnTo>
                <a:lnTo>
                  <a:pt x="268" y="2"/>
                </a:lnTo>
                <a:lnTo>
                  <a:pt x="270" y="5"/>
                </a:lnTo>
                <a:lnTo>
                  <a:pt x="273" y="2"/>
                </a:lnTo>
                <a:lnTo>
                  <a:pt x="277" y="0"/>
                </a:lnTo>
                <a:lnTo>
                  <a:pt x="281" y="0"/>
                </a:lnTo>
                <a:lnTo>
                  <a:pt x="281" y="6"/>
                </a:lnTo>
                <a:lnTo>
                  <a:pt x="283" y="6"/>
                </a:lnTo>
                <a:lnTo>
                  <a:pt x="286" y="12"/>
                </a:lnTo>
                <a:lnTo>
                  <a:pt x="287" y="13"/>
                </a:lnTo>
                <a:lnTo>
                  <a:pt x="287" y="14"/>
                </a:lnTo>
                <a:lnTo>
                  <a:pt x="291" y="19"/>
                </a:lnTo>
                <a:lnTo>
                  <a:pt x="292" y="20"/>
                </a:lnTo>
                <a:lnTo>
                  <a:pt x="291" y="21"/>
                </a:lnTo>
                <a:lnTo>
                  <a:pt x="291" y="22"/>
                </a:lnTo>
                <a:lnTo>
                  <a:pt x="290" y="22"/>
                </a:lnTo>
                <a:lnTo>
                  <a:pt x="290" y="24"/>
                </a:lnTo>
                <a:lnTo>
                  <a:pt x="291" y="25"/>
                </a:lnTo>
                <a:lnTo>
                  <a:pt x="293" y="27"/>
                </a:lnTo>
                <a:lnTo>
                  <a:pt x="293" y="28"/>
                </a:lnTo>
                <a:lnTo>
                  <a:pt x="294" y="28"/>
                </a:lnTo>
                <a:lnTo>
                  <a:pt x="294" y="29"/>
                </a:lnTo>
                <a:lnTo>
                  <a:pt x="293" y="29"/>
                </a:lnTo>
                <a:lnTo>
                  <a:pt x="293" y="30"/>
                </a:lnTo>
                <a:lnTo>
                  <a:pt x="293" y="31"/>
                </a:lnTo>
                <a:lnTo>
                  <a:pt x="292" y="32"/>
                </a:lnTo>
                <a:lnTo>
                  <a:pt x="291" y="32"/>
                </a:lnTo>
                <a:lnTo>
                  <a:pt x="291" y="33"/>
                </a:lnTo>
                <a:lnTo>
                  <a:pt x="291" y="34"/>
                </a:lnTo>
                <a:lnTo>
                  <a:pt x="290" y="34"/>
                </a:lnTo>
                <a:lnTo>
                  <a:pt x="291" y="35"/>
                </a:lnTo>
                <a:lnTo>
                  <a:pt x="290" y="36"/>
                </a:lnTo>
                <a:lnTo>
                  <a:pt x="291" y="38"/>
                </a:lnTo>
                <a:lnTo>
                  <a:pt x="290" y="38"/>
                </a:lnTo>
                <a:lnTo>
                  <a:pt x="291" y="39"/>
                </a:lnTo>
                <a:lnTo>
                  <a:pt x="290" y="40"/>
                </a:lnTo>
                <a:lnTo>
                  <a:pt x="291" y="41"/>
                </a:lnTo>
                <a:lnTo>
                  <a:pt x="292" y="42"/>
                </a:lnTo>
                <a:lnTo>
                  <a:pt x="292" y="43"/>
                </a:lnTo>
                <a:lnTo>
                  <a:pt x="293" y="43"/>
                </a:lnTo>
                <a:lnTo>
                  <a:pt x="293" y="44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6"/>
                </a:lnTo>
                <a:lnTo>
                  <a:pt x="294" y="46"/>
                </a:lnTo>
                <a:lnTo>
                  <a:pt x="294" y="48"/>
                </a:lnTo>
                <a:lnTo>
                  <a:pt x="293" y="48"/>
                </a:lnTo>
                <a:lnTo>
                  <a:pt x="294" y="50"/>
                </a:lnTo>
                <a:lnTo>
                  <a:pt x="294" y="51"/>
                </a:lnTo>
                <a:lnTo>
                  <a:pt x="295" y="52"/>
                </a:lnTo>
                <a:lnTo>
                  <a:pt x="295" y="54"/>
                </a:lnTo>
                <a:lnTo>
                  <a:pt x="296" y="55"/>
                </a:lnTo>
                <a:lnTo>
                  <a:pt x="295" y="57"/>
                </a:lnTo>
                <a:lnTo>
                  <a:pt x="295" y="58"/>
                </a:lnTo>
                <a:lnTo>
                  <a:pt x="295" y="59"/>
                </a:lnTo>
                <a:lnTo>
                  <a:pt x="296" y="60"/>
                </a:lnTo>
                <a:lnTo>
                  <a:pt x="297" y="60"/>
                </a:lnTo>
                <a:lnTo>
                  <a:pt x="299" y="60"/>
                </a:lnTo>
                <a:lnTo>
                  <a:pt x="300" y="60"/>
                </a:lnTo>
                <a:lnTo>
                  <a:pt x="301" y="61"/>
                </a:lnTo>
                <a:lnTo>
                  <a:pt x="302" y="60"/>
                </a:lnTo>
                <a:lnTo>
                  <a:pt x="304" y="59"/>
                </a:lnTo>
                <a:lnTo>
                  <a:pt x="305" y="59"/>
                </a:lnTo>
                <a:lnTo>
                  <a:pt x="307" y="60"/>
                </a:lnTo>
                <a:lnTo>
                  <a:pt x="307" y="59"/>
                </a:lnTo>
                <a:lnTo>
                  <a:pt x="307" y="60"/>
                </a:lnTo>
                <a:lnTo>
                  <a:pt x="310" y="60"/>
                </a:lnTo>
                <a:lnTo>
                  <a:pt x="310" y="61"/>
                </a:lnTo>
                <a:lnTo>
                  <a:pt x="311" y="61"/>
                </a:lnTo>
                <a:lnTo>
                  <a:pt x="312" y="61"/>
                </a:lnTo>
                <a:lnTo>
                  <a:pt x="313" y="61"/>
                </a:lnTo>
                <a:lnTo>
                  <a:pt x="315" y="61"/>
                </a:lnTo>
                <a:lnTo>
                  <a:pt x="317" y="61"/>
                </a:lnTo>
                <a:lnTo>
                  <a:pt x="318" y="61"/>
                </a:lnTo>
                <a:lnTo>
                  <a:pt x="319" y="61"/>
                </a:lnTo>
                <a:lnTo>
                  <a:pt x="321" y="62"/>
                </a:lnTo>
                <a:lnTo>
                  <a:pt x="322" y="61"/>
                </a:lnTo>
                <a:lnTo>
                  <a:pt x="323" y="61"/>
                </a:lnTo>
                <a:lnTo>
                  <a:pt x="324" y="61"/>
                </a:lnTo>
                <a:lnTo>
                  <a:pt x="324" y="62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6" y="63"/>
                </a:lnTo>
                <a:lnTo>
                  <a:pt x="327" y="63"/>
                </a:lnTo>
                <a:lnTo>
                  <a:pt x="327" y="64"/>
                </a:lnTo>
                <a:lnTo>
                  <a:pt x="328" y="63"/>
                </a:lnTo>
                <a:lnTo>
                  <a:pt x="328" y="64"/>
                </a:lnTo>
                <a:lnTo>
                  <a:pt x="329" y="64"/>
                </a:lnTo>
                <a:lnTo>
                  <a:pt x="329" y="65"/>
                </a:lnTo>
                <a:lnTo>
                  <a:pt x="329" y="66"/>
                </a:lnTo>
                <a:lnTo>
                  <a:pt x="330" y="66"/>
                </a:lnTo>
                <a:lnTo>
                  <a:pt x="330" y="67"/>
                </a:lnTo>
                <a:lnTo>
                  <a:pt x="331" y="67"/>
                </a:lnTo>
                <a:lnTo>
                  <a:pt x="332" y="67"/>
                </a:lnTo>
                <a:lnTo>
                  <a:pt x="333" y="68"/>
                </a:lnTo>
                <a:lnTo>
                  <a:pt x="333" y="69"/>
                </a:lnTo>
                <a:lnTo>
                  <a:pt x="334" y="70"/>
                </a:lnTo>
                <a:lnTo>
                  <a:pt x="335" y="70"/>
                </a:lnTo>
                <a:lnTo>
                  <a:pt x="335" y="69"/>
                </a:lnTo>
                <a:lnTo>
                  <a:pt x="335" y="68"/>
                </a:lnTo>
                <a:lnTo>
                  <a:pt x="336" y="68"/>
                </a:lnTo>
                <a:lnTo>
                  <a:pt x="336" y="69"/>
                </a:lnTo>
                <a:lnTo>
                  <a:pt x="337" y="69"/>
                </a:lnTo>
                <a:lnTo>
                  <a:pt x="337" y="70"/>
                </a:lnTo>
                <a:lnTo>
                  <a:pt x="338" y="69"/>
                </a:lnTo>
                <a:lnTo>
                  <a:pt x="338" y="70"/>
                </a:lnTo>
                <a:lnTo>
                  <a:pt x="339" y="70"/>
                </a:lnTo>
                <a:lnTo>
                  <a:pt x="339" y="71"/>
                </a:lnTo>
                <a:lnTo>
                  <a:pt x="339" y="72"/>
                </a:lnTo>
                <a:lnTo>
                  <a:pt x="339" y="73"/>
                </a:lnTo>
                <a:lnTo>
                  <a:pt x="340" y="74"/>
                </a:lnTo>
                <a:lnTo>
                  <a:pt x="341" y="73"/>
                </a:lnTo>
                <a:lnTo>
                  <a:pt x="341" y="74"/>
                </a:lnTo>
                <a:lnTo>
                  <a:pt x="340" y="74"/>
                </a:lnTo>
                <a:lnTo>
                  <a:pt x="340" y="76"/>
                </a:lnTo>
                <a:lnTo>
                  <a:pt x="341" y="76"/>
                </a:lnTo>
                <a:lnTo>
                  <a:pt x="342" y="78"/>
                </a:lnTo>
                <a:lnTo>
                  <a:pt x="342" y="79"/>
                </a:lnTo>
                <a:lnTo>
                  <a:pt x="342" y="80"/>
                </a:lnTo>
                <a:lnTo>
                  <a:pt x="343" y="80"/>
                </a:lnTo>
                <a:lnTo>
                  <a:pt x="344" y="80"/>
                </a:lnTo>
                <a:lnTo>
                  <a:pt x="345" y="80"/>
                </a:lnTo>
                <a:lnTo>
                  <a:pt x="347" y="80"/>
                </a:lnTo>
                <a:lnTo>
                  <a:pt x="347" y="79"/>
                </a:lnTo>
                <a:lnTo>
                  <a:pt x="346" y="79"/>
                </a:lnTo>
                <a:lnTo>
                  <a:pt x="347" y="79"/>
                </a:lnTo>
                <a:lnTo>
                  <a:pt x="348" y="78"/>
                </a:lnTo>
                <a:lnTo>
                  <a:pt x="348" y="80"/>
                </a:lnTo>
                <a:lnTo>
                  <a:pt x="348" y="81"/>
                </a:lnTo>
                <a:lnTo>
                  <a:pt x="349" y="81"/>
                </a:lnTo>
                <a:lnTo>
                  <a:pt x="350" y="82"/>
                </a:lnTo>
                <a:lnTo>
                  <a:pt x="351" y="81"/>
                </a:lnTo>
                <a:lnTo>
                  <a:pt x="351" y="82"/>
                </a:lnTo>
                <a:lnTo>
                  <a:pt x="352" y="82"/>
                </a:lnTo>
                <a:lnTo>
                  <a:pt x="353" y="82"/>
                </a:lnTo>
                <a:lnTo>
                  <a:pt x="354" y="82"/>
                </a:lnTo>
                <a:lnTo>
                  <a:pt x="354" y="83"/>
                </a:lnTo>
                <a:lnTo>
                  <a:pt x="353" y="83"/>
                </a:lnTo>
                <a:lnTo>
                  <a:pt x="353" y="84"/>
                </a:lnTo>
                <a:lnTo>
                  <a:pt x="354" y="84"/>
                </a:lnTo>
                <a:lnTo>
                  <a:pt x="354" y="83"/>
                </a:lnTo>
                <a:lnTo>
                  <a:pt x="356" y="83"/>
                </a:lnTo>
                <a:lnTo>
                  <a:pt x="356" y="84"/>
                </a:lnTo>
                <a:lnTo>
                  <a:pt x="357" y="84"/>
                </a:lnTo>
                <a:lnTo>
                  <a:pt x="357" y="87"/>
                </a:lnTo>
                <a:lnTo>
                  <a:pt x="359" y="87"/>
                </a:lnTo>
                <a:lnTo>
                  <a:pt x="360" y="87"/>
                </a:lnTo>
                <a:lnTo>
                  <a:pt x="361" y="88"/>
                </a:lnTo>
                <a:lnTo>
                  <a:pt x="362" y="87"/>
                </a:lnTo>
                <a:lnTo>
                  <a:pt x="361" y="86"/>
                </a:lnTo>
                <a:lnTo>
                  <a:pt x="362" y="86"/>
                </a:lnTo>
                <a:lnTo>
                  <a:pt x="362" y="85"/>
                </a:lnTo>
                <a:lnTo>
                  <a:pt x="363" y="86"/>
                </a:lnTo>
                <a:lnTo>
                  <a:pt x="364" y="87"/>
                </a:lnTo>
                <a:lnTo>
                  <a:pt x="365" y="87"/>
                </a:lnTo>
                <a:lnTo>
                  <a:pt x="368" y="88"/>
                </a:lnTo>
                <a:lnTo>
                  <a:pt x="368" y="87"/>
                </a:lnTo>
                <a:lnTo>
                  <a:pt x="368" y="86"/>
                </a:lnTo>
                <a:lnTo>
                  <a:pt x="368" y="85"/>
                </a:lnTo>
                <a:lnTo>
                  <a:pt x="370" y="85"/>
                </a:lnTo>
                <a:lnTo>
                  <a:pt x="370" y="86"/>
                </a:lnTo>
                <a:lnTo>
                  <a:pt x="368" y="87"/>
                </a:lnTo>
                <a:lnTo>
                  <a:pt x="369" y="88"/>
                </a:lnTo>
                <a:lnTo>
                  <a:pt x="370" y="89"/>
                </a:lnTo>
                <a:lnTo>
                  <a:pt x="371" y="88"/>
                </a:lnTo>
                <a:lnTo>
                  <a:pt x="371" y="89"/>
                </a:lnTo>
                <a:lnTo>
                  <a:pt x="372" y="89"/>
                </a:lnTo>
                <a:lnTo>
                  <a:pt x="373" y="87"/>
                </a:lnTo>
                <a:lnTo>
                  <a:pt x="374" y="87"/>
                </a:lnTo>
                <a:lnTo>
                  <a:pt x="374" y="89"/>
                </a:lnTo>
                <a:lnTo>
                  <a:pt x="374" y="90"/>
                </a:lnTo>
                <a:lnTo>
                  <a:pt x="372" y="91"/>
                </a:lnTo>
                <a:lnTo>
                  <a:pt x="373" y="92"/>
                </a:lnTo>
                <a:lnTo>
                  <a:pt x="374" y="92"/>
                </a:lnTo>
                <a:lnTo>
                  <a:pt x="374" y="91"/>
                </a:lnTo>
                <a:lnTo>
                  <a:pt x="377" y="90"/>
                </a:lnTo>
                <a:lnTo>
                  <a:pt x="379" y="92"/>
                </a:lnTo>
                <a:lnTo>
                  <a:pt x="380" y="91"/>
                </a:lnTo>
                <a:lnTo>
                  <a:pt x="381" y="91"/>
                </a:lnTo>
                <a:lnTo>
                  <a:pt x="382" y="93"/>
                </a:lnTo>
                <a:lnTo>
                  <a:pt x="381" y="93"/>
                </a:lnTo>
                <a:lnTo>
                  <a:pt x="380" y="93"/>
                </a:lnTo>
                <a:lnTo>
                  <a:pt x="380" y="94"/>
                </a:lnTo>
                <a:lnTo>
                  <a:pt x="380" y="96"/>
                </a:lnTo>
                <a:lnTo>
                  <a:pt x="382" y="96"/>
                </a:lnTo>
                <a:lnTo>
                  <a:pt x="383" y="97"/>
                </a:lnTo>
                <a:lnTo>
                  <a:pt x="382" y="99"/>
                </a:lnTo>
                <a:lnTo>
                  <a:pt x="380" y="100"/>
                </a:lnTo>
                <a:lnTo>
                  <a:pt x="381" y="101"/>
                </a:lnTo>
                <a:lnTo>
                  <a:pt x="382" y="101"/>
                </a:lnTo>
                <a:lnTo>
                  <a:pt x="385" y="99"/>
                </a:lnTo>
                <a:lnTo>
                  <a:pt x="388" y="100"/>
                </a:lnTo>
                <a:lnTo>
                  <a:pt x="388" y="99"/>
                </a:lnTo>
                <a:lnTo>
                  <a:pt x="389" y="99"/>
                </a:lnTo>
                <a:lnTo>
                  <a:pt x="389" y="100"/>
                </a:lnTo>
                <a:lnTo>
                  <a:pt x="390" y="102"/>
                </a:lnTo>
                <a:lnTo>
                  <a:pt x="391" y="102"/>
                </a:lnTo>
                <a:lnTo>
                  <a:pt x="391" y="103"/>
                </a:lnTo>
                <a:lnTo>
                  <a:pt x="391" y="105"/>
                </a:lnTo>
                <a:lnTo>
                  <a:pt x="391" y="106"/>
                </a:lnTo>
                <a:lnTo>
                  <a:pt x="390" y="106"/>
                </a:lnTo>
                <a:lnTo>
                  <a:pt x="389" y="106"/>
                </a:lnTo>
                <a:lnTo>
                  <a:pt x="388" y="105"/>
                </a:lnTo>
                <a:lnTo>
                  <a:pt x="388" y="106"/>
                </a:lnTo>
                <a:lnTo>
                  <a:pt x="387" y="106"/>
                </a:lnTo>
                <a:lnTo>
                  <a:pt x="387" y="107"/>
                </a:lnTo>
                <a:lnTo>
                  <a:pt x="387" y="108"/>
                </a:lnTo>
                <a:lnTo>
                  <a:pt x="387" y="111"/>
                </a:lnTo>
                <a:lnTo>
                  <a:pt x="388" y="112"/>
                </a:lnTo>
                <a:lnTo>
                  <a:pt x="389" y="113"/>
                </a:lnTo>
                <a:lnTo>
                  <a:pt x="389" y="114"/>
                </a:lnTo>
                <a:lnTo>
                  <a:pt x="389" y="115"/>
                </a:lnTo>
                <a:lnTo>
                  <a:pt x="389" y="116"/>
                </a:lnTo>
                <a:lnTo>
                  <a:pt x="389" y="117"/>
                </a:lnTo>
                <a:lnTo>
                  <a:pt x="390" y="117"/>
                </a:lnTo>
                <a:lnTo>
                  <a:pt x="390" y="118"/>
                </a:lnTo>
                <a:lnTo>
                  <a:pt x="390" y="119"/>
                </a:lnTo>
                <a:lnTo>
                  <a:pt x="390" y="120"/>
                </a:lnTo>
                <a:lnTo>
                  <a:pt x="390" y="122"/>
                </a:lnTo>
                <a:lnTo>
                  <a:pt x="394" y="124"/>
                </a:lnTo>
                <a:lnTo>
                  <a:pt x="394" y="125"/>
                </a:lnTo>
                <a:lnTo>
                  <a:pt x="398" y="127"/>
                </a:lnTo>
                <a:lnTo>
                  <a:pt x="399" y="128"/>
                </a:lnTo>
                <a:lnTo>
                  <a:pt x="400" y="129"/>
                </a:lnTo>
                <a:lnTo>
                  <a:pt x="401" y="130"/>
                </a:lnTo>
                <a:lnTo>
                  <a:pt x="404" y="132"/>
                </a:lnTo>
                <a:lnTo>
                  <a:pt x="405" y="133"/>
                </a:lnTo>
                <a:lnTo>
                  <a:pt x="405" y="132"/>
                </a:lnTo>
                <a:lnTo>
                  <a:pt x="406" y="133"/>
                </a:lnTo>
                <a:lnTo>
                  <a:pt x="406" y="135"/>
                </a:lnTo>
                <a:lnTo>
                  <a:pt x="409" y="136"/>
                </a:lnTo>
                <a:lnTo>
                  <a:pt x="409" y="137"/>
                </a:lnTo>
                <a:lnTo>
                  <a:pt x="409" y="138"/>
                </a:lnTo>
                <a:lnTo>
                  <a:pt x="410" y="138"/>
                </a:lnTo>
                <a:lnTo>
                  <a:pt x="411" y="138"/>
                </a:lnTo>
                <a:lnTo>
                  <a:pt x="412" y="139"/>
                </a:lnTo>
                <a:lnTo>
                  <a:pt x="412" y="140"/>
                </a:lnTo>
                <a:lnTo>
                  <a:pt x="411" y="141"/>
                </a:lnTo>
                <a:lnTo>
                  <a:pt x="411" y="143"/>
                </a:lnTo>
                <a:lnTo>
                  <a:pt x="409" y="145"/>
                </a:lnTo>
                <a:lnTo>
                  <a:pt x="409" y="148"/>
                </a:lnTo>
                <a:lnTo>
                  <a:pt x="409" y="149"/>
                </a:lnTo>
                <a:lnTo>
                  <a:pt x="409" y="150"/>
                </a:lnTo>
                <a:lnTo>
                  <a:pt x="409" y="151"/>
                </a:lnTo>
                <a:lnTo>
                  <a:pt x="408" y="151"/>
                </a:lnTo>
                <a:lnTo>
                  <a:pt x="408" y="152"/>
                </a:lnTo>
                <a:lnTo>
                  <a:pt x="407" y="153"/>
                </a:lnTo>
                <a:lnTo>
                  <a:pt x="408" y="154"/>
                </a:lnTo>
                <a:lnTo>
                  <a:pt x="409" y="155"/>
                </a:lnTo>
                <a:lnTo>
                  <a:pt x="408" y="157"/>
                </a:lnTo>
                <a:lnTo>
                  <a:pt x="408" y="159"/>
                </a:lnTo>
                <a:lnTo>
                  <a:pt x="408" y="160"/>
                </a:lnTo>
                <a:lnTo>
                  <a:pt x="407" y="161"/>
                </a:lnTo>
                <a:lnTo>
                  <a:pt x="408" y="163"/>
                </a:lnTo>
                <a:lnTo>
                  <a:pt x="409" y="164"/>
                </a:lnTo>
                <a:lnTo>
                  <a:pt x="410" y="166"/>
                </a:lnTo>
                <a:lnTo>
                  <a:pt x="410" y="167"/>
                </a:lnTo>
                <a:lnTo>
                  <a:pt x="411" y="168"/>
                </a:lnTo>
                <a:lnTo>
                  <a:pt x="413" y="171"/>
                </a:lnTo>
                <a:lnTo>
                  <a:pt x="412" y="171"/>
                </a:lnTo>
                <a:lnTo>
                  <a:pt x="411" y="173"/>
                </a:lnTo>
                <a:lnTo>
                  <a:pt x="413" y="175"/>
                </a:lnTo>
                <a:lnTo>
                  <a:pt x="414" y="176"/>
                </a:lnTo>
                <a:lnTo>
                  <a:pt x="414" y="177"/>
                </a:lnTo>
                <a:lnTo>
                  <a:pt x="416" y="178"/>
                </a:lnTo>
                <a:lnTo>
                  <a:pt x="416" y="179"/>
                </a:lnTo>
                <a:lnTo>
                  <a:pt x="417" y="180"/>
                </a:lnTo>
                <a:lnTo>
                  <a:pt x="417" y="182"/>
                </a:lnTo>
                <a:lnTo>
                  <a:pt x="419" y="183"/>
                </a:lnTo>
                <a:lnTo>
                  <a:pt x="418" y="185"/>
                </a:lnTo>
                <a:lnTo>
                  <a:pt x="419" y="187"/>
                </a:lnTo>
                <a:lnTo>
                  <a:pt x="420" y="187"/>
                </a:lnTo>
                <a:lnTo>
                  <a:pt x="421" y="187"/>
                </a:lnTo>
                <a:lnTo>
                  <a:pt x="421" y="190"/>
                </a:lnTo>
                <a:lnTo>
                  <a:pt x="421" y="193"/>
                </a:lnTo>
                <a:lnTo>
                  <a:pt x="423" y="194"/>
                </a:lnTo>
                <a:lnTo>
                  <a:pt x="424" y="200"/>
                </a:lnTo>
                <a:lnTo>
                  <a:pt x="425" y="200"/>
                </a:lnTo>
                <a:lnTo>
                  <a:pt x="426" y="201"/>
                </a:lnTo>
                <a:lnTo>
                  <a:pt x="428" y="200"/>
                </a:lnTo>
                <a:lnTo>
                  <a:pt x="430" y="200"/>
                </a:lnTo>
                <a:lnTo>
                  <a:pt x="431" y="201"/>
                </a:lnTo>
                <a:lnTo>
                  <a:pt x="431" y="202"/>
                </a:lnTo>
                <a:lnTo>
                  <a:pt x="431" y="203"/>
                </a:lnTo>
                <a:lnTo>
                  <a:pt x="437" y="207"/>
                </a:lnTo>
                <a:lnTo>
                  <a:pt x="437" y="209"/>
                </a:lnTo>
                <a:lnTo>
                  <a:pt x="438" y="210"/>
                </a:lnTo>
                <a:lnTo>
                  <a:pt x="440" y="211"/>
                </a:lnTo>
                <a:lnTo>
                  <a:pt x="441" y="212"/>
                </a:lnTo>
                <a:lnTo>
                  <a:pt x="442" y="213"/>
                </a:lnTo>
                <a:lnTo>
                  <a:pt x="442" y="214"/>
                </a:lnTo>
                <a:lnTo>
                  <a:pt x="441" y="216"/>
                </a:lnTo>
                <a:lnTo>
                  <a:pt x="441" y="218"/>
                </a:lnTo>
                <a:lnTo>
                  <a:pt x="442" y="220"/>
                </a:lnTo>
                <a:lnTo>
                  <a:pt x="440" y="223"/>
                </a:lnTo>
                <a:lnTo>
                  <a:pt x="441" y="224"/>
                </a:lnTo>
                <a:lnTo>
                  <a:pt x="441" y="226"/>
                </a:lnTo>
                <a:lnTo>
                  <a:pt x="442" y="227"/>
                </a:lnTo>
                <a:lnTo>
                  <a:pt x="443" y="228"/>
                </a:lnTo>
                <a:lnTo>
                  <a:pt x="443" y="229"/>
                </a:lnTo>
                <a:lnTo>
                  <a:pt x="445" y="232"/>
                </a:lnTo>
                <a:lnTo>
                  <a:pt x="446" y="233"/>
                </a:lnTo>
                <a:lnTo>
                  <a:pt x="447" y="233"/>
                </a:lnTo>
                <a:lnTo>
                  <a:pt x="449" y="232"/>
                </a:lnTo>
                <a:lnTo>
                  <a:pt x="450" y="232"/>
                </a:lnTo>
                <a:lnTo>
                  <a:pt x="452" y="232"/>
                </a:lnTo>
                <a:lnTo>
                  <a:pt x="453" y="232"/>
                </a:lnTo>
                <a:lnTo>
                  <a:pt x="454" y="235"/>
                </a:lnTo>
                <a:lnTo>
                  <a:pt x="455" y="236"/>
                </a:lnTo>
                <a:lnTo>
                  <a:pt x="455" y="238"/>
                </a:lnTo>
                <a:lnTo>
                  <a:pt x="454" y="238"/>
                </a:lnTo>
                <a:lnTo>
                  <a:pt x="455" y="239"/>
                </a:lnTo>
                <a:lnTo>
                  <a:pt x="455" y="240"/>
                </a:lnTo>
                <a:lnTo>
                  <a:pt x="455" y="242"/>
                </a:lnTo>
                <a:lnTo>
                  <a:pt x="455" y="243"/>
                </a:lnTo>
                <a:lnTo>
                  <a:pt x="455" y="244"/>
                </a:lnTo>
                <a:lnTo>
                  <a:pt x="454" y="246"/>
                </a:lnTo>
                <a:lnTo>
                  <a:pt x="453" y="248"/>
                </a:lnTo>
                <a:lnTo>
                  <a:pt x="454" y="248"/>
                </a:lnTo>
                <a:lnTo>
                  <a:pt x="455" y="249"/>
                </a:lnTo>
                <a:lnTo>
                  <a:pt x="452" y="251"/>
                </a:lnTo>
                <a:lnTo>
                  <a:pt x="452" y="252"/>
                </a:lnTo>
                <a:lnTo>
                  <a:pt x="453" y="252"/>
                </a:lnTo>
                <a:lnTo>
                  <a:pt x="454" y="252"/>
                </a:lnTo>
                <a:lnTo>
                  <a:pt x="455" y="252"/>
                </a:lnTo>
                <a:lnTo>
                  <a:pt x="457" y="251"/>
                </a:lnTo>
                <a:lnTo>
                  <a:pt x="458" y="251"/>
                </a:lnTo>
                <a:lnTo>
                  <a:pt x="458" y="250"/>
                </a:lnTo>
                <a:lnTo>
                  <a:pt x="459" y="251"/>
                </a:lnTo>
                <a:lnTo>
                  <a:pt x="460" y="252"/>
                </a:lnTo>
                <a:lnTo>
                  <a:pt x="461" y="252"/>
                </a:lnTo>
                <a:lnTo>
                  <a:pt x="462" y="254"/>
                </a:lnTo>
                <a:lnTo>
                  <a:pt x="462" y="255"/>
                </a:lnTo>
                <a:lnTo>
                  <a:pt x="462" y="256"/>
                </a:lnTo>
                <a:lnTo>
                  <a:pt x="461" y="257"/>
                </a:lnTo>
                <a:lnTo>
                  <a:pt x="460" y="257"/>
                </a:lnTo>
                <a:lnTo>
                  <a:pt x="460" y="258"/>
                </a:lnTo>
                <a:lnTo>
                  <a:pt x="459" y="258"/>
                </a:lnTo>
                <a:lnTo>
                  <a:pt x="460" y="259"/>
                </a:lnTo>
                <a:lnTo>
                  <a:pt x="461" y="260"/>
                </a:lnTo>
                <a:lnTo>
                  <a:pt x="461" y="262"/>
                </a:lnTo>
                <a:lnTo>
                  <a:pt x="461" y="263"/>
                </a:lnTo>
                <a:lnTo>
                  <a:pt x="461" y="265"/>
                </a:lnTo>
                <a:lnTo>
                  <a:pt x="460" y="266"/>
                </a:lnTo>
                <a:lnTo>
                  <a:pt x="461" y="266"/>
                </a:lnTo>
                <a:lnTo>
                  <a:pt x="461" y="267"/>
                </a:lnTo>
                <a:lnTo>
                  <a:pt x="462" y="266"/>
                </a:lnTo>
                <a:lnTo>
                  <a:pt x="463" y="267"/>
                </a:lnTo>
                <a:lnTo>
                  <a:pt x="465" y="268"/>
                </a:lnTo>
                <a:lnTo>
                  <a:pt x="466" y="268"/>
                </a:lnTo>
                <a:lnTo>
                  <a:pt x="467" y="271"/>
                </a:lnTo>
                <a:lnTo>
                  <a:pt x="469" y="271"/>
                </a:lnTo>
                <a:lnTo>
                  <a:pt x="471" y="272"/>
                </a:lnTo>
                <a:lnTo>
                  <a:pt x="474" y="272"/>
                </a:lnTo>
                <a:lnTo>
                  <a:pt x="475" y="272"/>
                </a:lnTo>
                <a:lnTo>
                  <a:pt x="478" y="272"/>
                </a:lnTo>
                <a:lnTo>
                  <a:pt x="479" y="272"/>
                </a:lnTo>
                <a:lnTo>
                  <a:pt x="480" y="274"/>
                </a:lnTo>
                <a:lnTo>
                  <a:pt x="482" y="274"/>
                </a:lnTo>
                <a:lnTo>
                  <a:pt x="483" y="276"/>
                </a:lnTo>
                <a:lnTo>
                  <a:pt x="483" y="277"/>
                </a:lnTo>
                <a:lnTo>
                  <a:pt x="483" y="278"/>
                </a:lnTo>
                <a:lnTo>
                  <a:pt x="483" y="279"/>
                </a:lnTo>
                <a:lnTo>
                  <a:pt x="484" y="279"/>
                </a:lnTo>
                <a:lnTo>
                  <a:pt x="486" y="280"/>
                </a:lnTo>
                <a:lnTo>
                  <a:pt x="487" y="279"/>
                </a:lnTo>
                <a:lnTo>
                  <a:pt x="487" y="278"/>
                </a:lnTo>
                <a:lnTo>
                  <a:pt x="486" y="277"/>
                </a:lnTo>
                <a:lnTo>
                  <a:pt x="486" y="276"/>
                </a:lnTo>
                <a:lnTo>
                  <a:pt x="488" y="275"/>
                </a:lnTo>
                <a:lnTo>
                  <a:pt x="489" y="275"/>
                </a:lnTo>
                <a:lnTo>
                  <a:pt x="491" y="275"/>
                </a:lnTo>
                <a:lnTo>
                  <a:pt x="492" y="275"/>
                </a:lnTo>
                <a:lnTo>
                  <a:pt x="492" y="274"/>
                </a:lnTo>
                <a:lnTo>
                  <a:pt x="491" y="272"/>
                </a:lnTo>
                <a:lnTo>
                  <a:pt x="492" y="271"/>
                </a:lnTo>
                <a:lnTo>
                  <a:pt x="493" y="272"/>
                </a:lnTo>
                <a:lnTo>
                  <a:pt x="493" y="274"/>
                </a:lnTo>
                <a:lnTo>
                  <a:pt x="493" y="275"/>
                </a:lnTo>
                <a:lnTo>
                  <a:pt x="494" y="275"/>
                </a:lnTo>
                <a:lnTo>
                  <a:pt x="495" y="274"/>
                </a:lnTo>
                <a:lnTo>
                  <a:pt x="495" y="273"/>
                </a:lnTo>
                <a:lnTo>
                  <a:pt x="496" y="272"/>
                </a:lnTo>
                <a:lnTo>
                  <a:pt x="498" y="274"/>
                </a:lnTo>
                <a:lnTo>
                  <a:pt x="504" y="274"/>
                </a:lnTo>
                <a:lnTo>
                  <a:pt x="507" y="273"/>
                </a:lnTo>
                <a:lnTo>
                  <a:pt x="512" y="268"/>
                </a:lnTo>
                <a:lnTo>
                  <a:pt x="512" y="266"/>
                </a:lnTo>
                <a:lnTo>
                  <a:pt x="512" y="265"/>
                </a:lnTo>
                <a:lnTo>
                  <a:pt x="513" y="264"/>
                </a:lnTo>
                <a:lnTo>
                  <a:pt x="512" y="262"/>
                </a:lnTo>
                <a:lnTo>
                  <a:pt x="512" y="257"/>
                </a:lnTo>
                <a:lnTo>
                  <a:pt x="512" y="255"/>
                </a:lnTo>
                <a:lnTo>
                  <a:pt x="512" y="250"/>
                </a:lnTo>
                <a:lnTo>
                  <a:pt x="513" y="248"/>
                </a:lnTo>
                <a:lnTo>
                  <a:pt x="513" y="247"/>
                </a:lnTo>
                <a:lnTo>
                  <a:pt x="514" y="245"/>
                </a:lnTo>
                <a:lnTo>
                  <a:pt x="519" y="237"/>
                </a:lnTo>
                <a:lnTo>
                  <a:pt x="521" y="235"/>
                </a:lnTo>
                <a:lnTo>
                  <a:pt x="524" y="232"/>
                </a:lnTo>
                <a:lnTo>
                  <a:pt x="525" y="231"/>
                </a:lnTo>
                <a:lnTo>
                  <a:pt x="527" y="229"/>
                </a:lnTo>
                <a:lnTo>
                  <a:pt x="529" y="227"/>
                </a:lnTo>
                <a:lnTo>
                  <a:pt x="531" y="224"/>
                </a:lnTo>
                <a:lnTo>
                  <a:pt x="532" y="221"/>
                </a:lnTo>
                <a:lnTo>
                  <a:pt x="533" y="219"/>
                </a:lnTo>
                <a:lnTo>
                  <a:pt x="536" y="216"/>
                </a:lnTo>
                <a:lnTo>
                  <a:pt x="536" y="213"/>
                </a:lnTo>
                <a:lnTo>
                  <a:pt x="537" y="212"/>
                </a:lnTo>
                <a:lnTo>
                  <a:pt x="537" y="211"/>
                </a:lnTo>
                <a:lnTo>
                  <a:pt x="538" y="210"/>
                </a:lnTo>
                <a:lnTo>
                  <a:pt x="540" y="208"/>
                </a:lnTo>
                <a:lnTo>
                  <a:pt x="541" y="206"/>
                </a:lnTo>
                <a:lnTo>
                  <a:pt x="543" y="203"/>
                </a:lnTo>
                <a:lnTo>
                  <a:pt x="544" y="202"/>
                </a:lnTo>
                <a:lnTo>
                  <a:pt x="547" y="198"/>
                </a:lnTo>
                <a:lnTo>
                  <a:pt x="549" y="197"/>
                </a:lnTo>
                <a:lnTo>
                  <a:pt x="553" y="197"/>
                </a:lnTo>
                <a:lnTo>
                  <a:pt x="555" y="196"/>
                </a:lnTo>
                <a:lnTo>
                  <a:pt x="556" y="196"/>
                </a:lnTo>
                <a:lnTo>
                  <a:pt x="557" y="195"/>
                </a:lnTo>
                <a:lnTo>
                  <a:pt x="559" y="193"/>
                </a:lnTo>
                <a:lnTo>
                  <a:pt x="559" y="192"/>
                </a:lnTo>
                <a:lnTo>
                  <a:pt x="559" y="191"/>
                </a:lnTo>
                <a:lnTo>
                  <a:pt x="562" y="190"/>
                </a:lnTo>
                <a:lnTo>
                  <a:pt x="562" y="189"/>
                </a:lnTo>
                <a:lnTo>
                  <a:pt x="563" y="187"/>
                </a:lnTo>
                <a:lnTo>
                  <a:pt x="564" y="187"/>
                </a:lnTo>
                <a:lnTo>
                  <a:pt x="567" y="184"/>
                </a:lnTo>
                <a:lnTo>
                  <a:pt x="568" y="184"/>
                </a:lnTo>
                <a:lnTo>
                  <a:pt x="575" y="182"/>
                </a:lnTo>
                <a:lnTo>
                  <a:pt x="577" y="181"/>
                </a:lnTo>
                <a:lnTo>
                  <a:pt x="580" y="180"/>
                </a:lnTo>
                <a:lnTo>
                  <a:pt x="585" y="176"/>
                </a:lnTo>
                <a:lnTo>
                  <a:pt x="587" y="174"/>
                </a:lnTo>
                <a:lnTo>
                  <a:pt x="588" y="173"/>
                </a:lnTo>
                <a:lnTo>
                  <a:pt x="590" y="171"/>
                </a:lnTo>
                <a:lnTo>
                  <a:pt x="591" y="170"/>
                </a:lnTo>
                <a:lnTo>
                  <a:pt x="593" y="167"/>
                </a:lnTo>
                <a:lnTo>
                  <a:pt x="594" y="164"/>
                </a:lnTo>
                <a:lnTo>
                  <a:pt x="596" y="162"/>
                </a:lnTo>
                <a:lnTo>
                  <a:pt x="597" y="158"/>
                </a:lnTo>
                <a:lnTo>
                  <a:pt x="598" y="156"/>
                </a:lnTo>
                <a:lnTo>
                  <a:pt x="599" y="155"/>
                </a:lnTo>
                <a:lnTo>
                  <a:pt x="599" y="151"/>
                </a:lnTo>
                <a:lnTo>
                  <a:pt x="601" y="148"/>
                </a:lnTo>
                <a:lnTo>
                  <a:pt x="602" y="145"/>
                </a:lnTo>
                <a:lnTo>
                  <a:pt x="604" y="144"/>
                </a:lnTo>
                <a:lnTo>
                  <a:pt x="605" y="143"/>
                </a:lnTo>
                <a:lnTo>
                  <a:pt x="608" y="141"/>
                </a:lnTo>
                <a:lnTo>
                  <a:pt x="611" y="140"/>
                </a:lnTo>
                <a:lnTo>
                  <a:pt x="615" y="139"/>
                </a:lnTo>
                <a:lnTo>
                  <a:pt x="616" y="138"/>
                </a:lnTo>
                <a:lnTo>
                  <a:pt x="619" y="1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0" name="Freeform 273"/>
          <p:cNvSpPr>
            <a:spLocks/>
          </p:cNvSpPr>
          <p:nvPr/>
        </p:nvSpPr>
        <p:spPr bwMode="auto">
          <a:xfrm>
            <a:off x="6345238" y="2054225"/>
            <a:ext cx="465137" cy="469900"/>
          </a:xfrm>
          <a:custGeom>
            <a:avLst/>
            <a:gdLst>
              <a:gd name="T0" fmla="*/ 2147483647 w 293"/>
              <a:gd name="T1" fmla="*/ 2147483647 h 296"/>
              <a:gd name="T2" fmla="*/ 2147483647 w 293"/>
              <a:gd name="T3" fmla="*/ 2147483647 h 296"/>
              <a:gd name="T4" fmla="*/ 2147483647 w 293"/>
              <a:gd name="T5" fmla="*/ 2147483647 h 296"/>
              <a:gd name="T6" fmla="*/ 2147483647 w 293"/>
              <a:gd name="T7" fmla="*/ 2147483647 h 296"/>
              <a:gd name="T8" fmla="*/ 2147483647 w 293"/>
              <a:gd name="T9" fmla="*/ 2147483647 h 296"/>
              <a:gd name="T10" fmla="*/ 2147483647 w 293"/>
              <a:gd name="T11" fmla="*/ 2147483647 h 296"/>
              <a:gd name="T12" fmla="*/ 2147483647 w 293"/>
              <a:gd name="T13" fmla="*/ 2147483647 h 296"/>
              <a:gd name="T14" fmla="*/ 2147483647 w 293"/>
              <a:gd name="T15" fmla="*/ 2147483647 h 296"/>
              <a:gd name="T16" fmla="*/ 2147483647 w 293"/>
              <a:gd name="T17" fmla="*/ 2147483647 h 296"/>
              <a:gd name="T18" fmla="*/ 2147483647 w 293"/>
              <a:gd name="T19" fmla="*/ 2147483647 h 296"/>
              <a:gd name="T20" fmla="*/ 2147483647 w 293"/>
              <a:gd name="T21" fmla="*/ 2147483647 h 296"/>
              <a:gd name="T22" fmla="*/ 2147483647 w 293"/>
              <a:gd name="T23" fmla="*/ 2147483647 h 296"/>
              <a:gd name="T24" fmla="*/ 2147483647 w 293"/>
              <a:gd name="T25" fmla="*/ 2147483647 h 296"/>
              <a:gd name="T26" fmla="*/ 2147483647 w 293"/>
              <a:gd name="T27" fmla="*/ 2147483647 h 296"/>
              <a:gd name="T28" fmla="*/ 2147483647 w 293"/>
              <a:gd name="T29" fmla="*/ 2147483647 h 296"/>
              <a:gd name="T30" fmla="*/ 2147483647 w 293"/>
              <a:gd name="T31" fmla="*/ 2147483647 h 296"/>
              <a:gd name="T32" fmla="*/ 2147483647 w 293"/>
              <a:gd name="T33" fmla="*/ 2147483647 h 296"/>
              <a:gd name="T34" fmla="*/ 2147483647 w 293"/>
              <a:gd name="T35" fmla="*/ 2147483647 h 296"/>
              <a:gd name="T36" fmla="*/ 2147483647 w 293"/>
              <a:gd name="T37" fmla="*/ 2147483647 h 296"/>
              <a:gd name="T38" fmla="*/ 2147483647 w 293"/>
              <a:gd name="T39" fmla="*/ 2147483647 h 296"/>
              <a:gd name="T40" fmla="*/ 2147483647 w 293"/>
              <a:gd name="T41" fmla="*/ 2147483647 h 296"/>
              <a:gd name="T42" fmla="*/ 2147483647 w 293"/>
              <a:gd name="T43" fmla="*/ 2147483647 h 296"/>
              <a:gd name="T44" fmla="*/ 2147483647 w 293"/>
              <a:gd name="T45" fmla="*/ 2147483647 h 296"/>
              <a:gd name="T46" fmla="*/ 2147483647 w 293"/>
              <a:gd name="T47" fmla="*/ 2147483647 h 296"/>
              <a:gd name="T48" fmla="*/ 2147483647 w 293"/>
              <a:gd name="T49" fmla="*/ 2147483647 h 296"/>
              <a:gd name="T50" fmla="*/ 2147483647 w 293"/>
              <a:gd name="T51" fmla="*/ 2147483647 h 296"/>
              <a:gd name="T52" fmla="*/ 2147483647 w 293"/>
              <a:gd name="T53" fmla="*/ 2147483647 h 296"/>
              <a:gd name="T54" fmla="*/ 2147483647 w 293"/>
              <a:gd name="T55" fmla="*/ 2147483647 h 296"/>
              <a:gd name="T56" fmla="*/ 2147483647 w 293"/>
              <a:gd name="T57" fmla="*/ 2147483647 h 296"/>
              <a:gd name="T58" fmla="*/ 2147483647 w 293"/>
              <a:gd name="T59" fmla="*/ 2147483647 h 296"/>
              <a:gd name="T60" fmla="*/ 2147483647 w 293"/>
              <a:gd name="T61" fmla="*/ 2147483647 h 296"/>
              <a:gd name="T62" fmla="*/ 2147483647 w 293"/>
              <a:gd name="T63" fmla="*/ 2147483647 h 296"/>
              <a:gd name="T64" fmla="*/ 2147483647 w 293"/>
              <a:gd name="T65" fmla="*/ 2147483647 h 296"/>
              <a:gd name="T66" fmla="*/ 2147483647 w 293"/>
              <a:gd name="T67" fmla="*/ 2147483647 h 296"/>
              <a:gd name="T68" fmla="*/ 2147483647 w 293"/>
              <a:gd name="T69" fmla="*/ 2147483647 h 296"/>
              <a:gd name="T70" fmla="*/ 2147483647 w 293"/>
              <a:gd name="T71" fmla="*/ 2147483647 h 296"/>
              <a:gd name="T72" fmla="*/ 2147483647 w 293"/>
              <a:gd name="T73" fmla="*/ 2147483647 h 296"/>
              <a:gd name="T74" fmla="*/ 2147483647 w 293"/>
              <a:gd name="T75" fmla="*/ 2147483647 h 296"/>
              <a:gd name="T76" fmla="*/ 2147483647 w 293"/>
              <a:gd name="T77" fmla="*/ 2147483647 h 296"/>
              <a:gd name="T78" fmla="*/ 2147483647 w 293"/>
              <a:gd name="T79" fmla="*/ 2147483647 h 296"/>
              <a:gd name="T80" fmla="*/ 2147483647 w 293"/>
              <a:gd name="T81" fmla="*/ 2147483647 h 296"/>
              <a:gd name="T82" fmla="*/ 2147483647 w 293"/>
              <a:gd name="T83" fmla="*/ 2147483647 h 296"/>
              <a:gd name="T84" fmla="*/ 2147483647 w 293"/>
              <a:gd name="T85" fmla="*/ 2147483647 h 296"/>
              <a:gd name="T86" fmla="*/ 2147483647 w 293"/>
              <a:gd name="T87" fmla="*/ 2147483647 h 296"/>
              <a:gd name="T88" fmla="*/ 2147483647 w 293"/>
              <a:gd name="T89" fmla="*/ 2147483647 h 296"/>
              <a:gd name="T90" fmla="*/ 2147483647 w 293"/>
              <a:gd name="T91" fmla="*/ 2147483647 h 296"/>
              <a:gd name="T92" fmla="*/ 2147483647 w 293"/>
              <a:gd name="T93" fmla="*/ 2147483647 h 296"/>
              <a:gd name="T94" fmla="*/ 2147483647 w 293"/>
              <a:gd name="T95" fmla="*/ 2147483647 h 296"/>
              <a:gd name="T96" fmla="*/ 2147483647 w 293"/>
              <a:gd name="T97" fmla="*/ 2147483647 h 296"/>
              <a:gd name="T98" fmla="*/ 2147483647 w 293"/>
              <a:gd name="T99" fmla="*/ 2147483647 h 296"/>
              <a:gd name="T100" fmla="*/ 2147483647 w 293"/>
              <a:gd name="T101" fmla="*/ 2147483647 h 296"/>
              <a:gd name="T102" fmla="*/ 2147483647 w 293"/>
              <a:gd name="T103" fmla="*/ 2147483647 h 296"/>
              <a:gd name="T104" fmla="*/ 2147483647 w 293"/>
              <a:gd name="T105" fmla="*/ 2147483647 h 296"/>
              <a:gd name="T106" fmla="*/ 2147483647 w 293"/>
              <a:gd name="T107" fmla="*/ 2147483647 h 296"/>
              <a:gd name="T108" fmla="*/ 2147483647 w 293"/>
              <a:gd name="T109" fmla="*/ 2147483647 h 296"/>
              <a:gd name="T110" fmla="*/ 2147483647 w 293"/>
              <a:gd name="T111" fmla="*/ 2147483647 h 296"/>
              <a:gd name="T112" fmla="*/ 2147483647 w 293"/>
              <a:gd name="T113" fmla="*/ 2147483647 h 296"/>
              <a:gd name="T114" fmla="*/ 2147483647 w 293"/>
              <a:gd name="T115" fmla="*/ 2147483647 h 296"/>
              <a:gd name="T116" fmla="*/ 2147483647 w 293"/>
              <a:gd name="T117" fmla="*/ 2147483647 h 296"/>
              <a:gd name="T118" fmla="*/ 2147483647 w 293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3"/>
              <a:gd name="T181" fmla="*/ 0 h 296"/>
              <a:gd name="T182" fmla="*/ 293 w 293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3" h="296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  <a:lnTo>
                  <a:pt x="7" y="4"/>
                </a:lnTo>
                <a:lnTo>
                  <a:pt x="9" y="7"/>
                </a:lnTo>
                <a:lnTo>
                  <a:pt x="11" y="10"/>
                </a:lnTo>
                <a:lnTo>
                  <a:pt x="12" y="14"/>
                </a:lnTo>
                <a:lnTo>
                  <a:pt x="11" y="16"/>
                </a:lnTo>
                <a:lnTo>
                  <a:pt x="10" y="22"/>
                </a:lnTo>
                <a:lnTo>
                  <a:pt x="10" y="24"/>
                </a:lnTo>
                <a:lnTo>
                  <a:pt x="9" y="26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7"/>
                </a:lnTo>
                <a:lnTo>
                  <a:pt x="18" y="28"/>
                </a:lnTo>
                <a:lnTo>
                  <a:pt x="19" y="28"/>
                </a:lnTo>
                <a:lnTo>
                  <a:pt x="20" y="29"/>
                </a:lnTo>
                <a:lnTo>
                  <a:pt x="21" y="29"/>
                </a:lnTo>
                <a:lnTo>
                  <a:pt x="25" y="27"/>
                </a:lnTo>
                <a:lnTo>
                  <a:pt x="25" y="26"/>
                </a:lnTo>
                <a:lnTo>
                  <a:pt x="26" y="26"/>
                </a:lnTo>
                <a:lnTo>
                  <a:pt x="26" y="28"/>
                </a:lnTo>
                <a:lnTo>
                  <a:pt x="27" y="27"/>
                </a:lnTo>
                <a:lnTo>
                  <a:pt x="29" y="26"/>
                </a:lnTo>
                <a:lnTo>
                  <a:pt x="29" y="27"/>
                </a:lnTo>
                <a:lnTo>
                  <a:pt x="31" y="26"/>
                </a:lnTo>
                <a:lnTo>
                  <a:pt x="32" y="26"/>
                </a:lnTo>
                <a:lnTo>
                  <a:pt x="32" y="27"/>
                </a:lnTo>
                <a:lnTo>
                  <a:pt x="32" y="28"/>
                </a:lnTo>
                <a:lnTo>
                  <a:pt x="33" y="27"/>
                </a:lnTo>
                <a:lnTo>
                  <a:pt x="32" y="26"/>
                </a:lnTo>
                <a:lnTo>
                  <a:pt x="33" y="26"/>
                </a:lnTo>
                <a:lnTo>
                  <a:pt x="34" y="26"/>
                </a:lnTo>
                <a:lnTo>
                  <a:pt x="35" y="25"/>
                </a:lnTo>
                <a:lnTo>
                  <a:pt x="37" y="25"/>
                </a:lnTo>
                <a:lnTo>
                  <a:pt x="38" y="26"/>
                </a:lnTo>
                <a:lnTo>
                  <a:pt x="39" y="26"/>
                </a:lnTo>
                <a:lnTo>
                  <a:pt x="40" y="27"/>
                </a:lnTo>
                <a:lnTo>
                  <a:pt x="41" y="29"/>
                </a:lnTo>
                <a:lnTo>
                  <a:pt x="42" y="32"/>
                </a:lnTo>
                <a:lnTo>
                  <a:pt x="43" y="33"/>
                </a:lnTo>
                <a:lnTo>
                  <a:pt x="45" y="36"/>
                </a:lnTo>
                <a:lnTo>
                  <a:pt x="48" y="41"/>
                </a:lnTo>
                <a:lnTo>
                  <a:pt x="51" y="46"/>
                </a:lnTo>
                <a:lnTo>
                  <a:pt x="52" y="46"/>
                </a:lnTo>
                <a:lnTo>
                  <a:pt x="52" y="47"/>
                </a:lnTo>
                <a:lnTo>
                  <a:pt x="53" y="46"/>
                </a:lnTo>
                <a:lnTo>
                  <a:pt x="54" y="46"/>
                </a:lnTo>
                <a:lnTo>
                  <a:pt x="55" y="47"/>
                </a:lnTo>
                <a:lnTo>
                  <a:pt x="55" y="48"/>
                </a:lnTo>
                <a:lnTo>
                  <a:pt x="57" y="48"/>
                </a:lnTo>
                <a:lnTo>
                  <a:pt x="58" y="49"/>
                </a:lnTo>
                <a:lnTo>
                  <a:pt x="57" y="50"/>
                </a:lnTo>
                <a:lnTo>
                  <a:pt x="58" y="51"/>
                </a:lnTo>
                <a:lnTo>
                  <a:pt x="59" y="52"/>
                </a:lnTo>
                <a:lnTo>
                  <a:pt x="84" y="63"/>
                </a:lnTo>
                <a:lnTo>
                  <a:pt x="85" y="65"/>
                </a:lnTo>
                <a:lnTo>
                  <a:pt x="88" y="67"/>
                </a:lnTo>
                <a:lnTo>
                  <a:pt x="90" y="68"/>
                </a:lnTo>
                <a:lnTo>
                  <a:pt x="91" y="68"/>
                </a:lnTo>
                <a:lnTo>
                  <a:pt x="92" y="68"/>
                </a:lnTo>
                <a:lnTo>
                  <a:pt x="93" y="68"/>
                </a:lnTo>
                <a:lnTo>
                  <a:pt x="94" y="68"/>
                </a:lnTo>
                <a:lnTo>
                  <a:pt x="96" y="68"/>
                </a:lnTo>
                <a:lnTo>
                  <a:pt x="97" y="68"/>
                </a:lnTo>
                <a:lnTo>
                  <a:pt x="98" y="68"/>
                </a:lnTo>
                <a:lnTo>
                  <a:pt x="99" y="68"/>
                </a:lnTo>
                <a:lnTo>
                  <a:pt x="100" y="68"/>
                </a:lnTo>
                <a:lnTo>
                  <a:pt x="101" y="69"/>
                </a:lnTo>
                <a:lnTo>
                  <a:pt x="103" y="70"/>
                </a:lnTo>
                <a:lnTo>
                  <a:pt x="105" y="70"/>
                </a:lnTo>
                <a:lnTo>
                  <a:pt x="106" y="70"/>
                </a:lnTo>
                <a:lnTo>
                  <a:pt x="107" y="70"/>
                </a:lnTo>
                <a:lnTo>
                  <a:pt x="108" y="70"/>
                </a:lnTo>
                <a:lnTo>
                  <a:pt x="108" y="69"/>
                </a:lnTo>
                <a:lnTo>
                  <a:pt x="110" y="68"/>
                </a:lnTo>
                <a:lnTo>
                  <a:pt x="113" y="68"/>
                </a:lnTo>
                <a:lnTo>
                  <a:pt x="114" y="68"/>
                </a:lnTo>
                <a:lnTo>
                  <a:pt x="116" y="68"/>
                </a:lnTo>
                <a:lnTo>
                  <a:pt x="116" y="69"/>
                </a:lnTo>
                <a:lnTo>
                  <a:pt x="117" y="68"/>
                </a:lnTo>
                <a:lnTo>
                  <a:pt x="118" y="69"/>
                </a:lnTo>
                <a:lnTo>
                  <a:pt x="119" y="69"/>
                </a:lnTo>
                <a:lnTo>
                  <a:pt x="120" y="69"/>
                </a:lnTo>
                <a:lnTo>
                  <a:pt x="122" y="68"/>
                </a:lnTo>
                <a:lnTo>
                  <a:pt x="125" y="69"/>
                </a:lnTo>
                <a:lnTo>
                  <a:pt x="126" y="70"/>
                </a:lnTo>
                <a:lnTo>
                  <a:pt x="127" y="70"/>
                </a:lnTo>
                <a:lnTo>
                  <a:pt x="127" y="71"/>
                </a:lnTo>
                <a:lnTo>
                  <a:pt x="127" y="72"/>
                </a:lnTo>
                <a:lnTo>
                  <a:pt x="128" y="72"/>
                </a:lnTo>
                <a:lnTo>
                  <a:pt x="129" y="74"/>
                </a:lnTo>
                <a:lnTo>
                  <a:pt x="128" y="78"/>
                </a:lnTo>
                <a:lnTo>
                  <a:pt x="125" y="81"/>
                </a:lnTo>
                <a:lnTo>
                  <a:pt x="125" y="82"/>
                </a:lnTo>
                <a:lnTo>
                  <a:pt x="124" y="86"/>
                </a:lnTo>
                <a:lnTo>
                  <a:pt x="122" y="88"/>
                </a:lnTo>
                <a:lnTo>
                  <a:pt x="139" y="94"/>
                </a:lnTo>
                <a:lnTo>
                  <a:pt x="156" y="100"/>
                </a:lnTo>
                <a:lnTo>
                  <a:pt x="156" y="101"/>
                </a:lnTo>
                <a:lnTo>
                  <a:pt x="156" y="103"/>
                </a:lnTo>
                <a:lnTo>
                  <a:pt x="157" y="103"/>
                </a:lnTo>
                <a:lnTo>
                  <a:pt x="157" y="102"/>
                </a:lnTo>
                <a:lnTo>
                  <a:pt x="158" y="102"/>
                </a:lnTo>
                <a:lnTo>
                  <a:pt x="158" y="101"/>
                </a:lnTo>
                <a:lnTo>
                  <a:pt x="159" y="100"/>
                </a:lnTo>
                <a:lnTo>
                  <a:pt x="159" y="99"/>
                </a:lnTo>
                <a:lnTo>
                  <a:pt x="159" y="98"/>
                </a:lnTo>
                <a:lnTo>
                  <a:pt x="159" y="97"/>
                </a:lnTo>
                <a:lnTo>
                  <a:pt x="160" y="97"/>
                </a:lnTo>
                <a:lnTo>
                  <a:pt x="162" y="97"/>
                </a:lnTo>
                <a:lnTo>
                  <a:pt x="162" y="96"/>
                </a:lnTo>
                <a:lnTo>
                  <a:pt x="162" y="95"/>
                </a:lnTo>
                <a:lnTo>
                  <a:pt x="163" y="95"/>
                </a:lnTo>
                <a:lnTo>
                  <a:pt x="162" y="94"/>
                </a:lnTo>
                <a:lnTo>
                  <a:pt x="163" y="94"/>
                </a:lnTo>
                <a:lnTo>
                  <a:pt x="163" y="93"/>
                </a:lnTo>
                <a:lnTo>
                  <a:pt x="163" y="92"/>
                </a:lnTo>
                <a:lnTo>
                  <a:pt x="164" y="92"/>
                </a:lnTo>
                <a:lnTo>
                  <a:pt x="166" y="92"/>
                </a:lnTo>
                <a:lnTo>
                  <a:pt x="166" y="94"/>
                </a:lnTo>
                <a:lnTo>
                  <a:pt x="168" y="94"/>
                </a:lnTo>
                <a:lnTo>
                  <a:pt x="167" y="94"/>
                </a:lnTo>
                <a:lnTo>
                  <a:pt x="167" y="95"/>
                </a:lnTo>
                <a:lnTo>
                  <a:pt x="168" y="97"/>
                </a:lnTo>
                <a:lnTo>
                  <a:pt x="167" y="97"/>
                </a:lnTo>
                <a:lnTo>
                  <a:pt x="167" y="98"/>
                </a:lnTo>
                <a:lnTo>
                  <a:pt x="167" y="99"/>
                </a:lnTo>
                <a:lnTo>
                  <a:pt x="166" y="100"/>
                </a:lnTo>
                <a:lnTo>
                  <a:pt x="165" y="101"/>
                </a:lnTo>
                <a:lnTo>
                  <a:pt x="166" y="101"/>
                </a:lnTo>
                <a:lnTo>
                  <a:pt x="167" y="101"/>
                </a:lnTo>
                <a:lnTo>
                  <a:pt x="168" y="101"/>
                </a:lnTo>
                <a:lnTo>
                  <a:pt x="168" y="99"/>
                </a:lnTo>
                <a:lnTo>
                  <a:pt x="169" y="98"/>
                </a:lnTo>
                <a:lnTo>
                  <a:pt x="169" y="97"/>
                </a:lnTo>
                <a:lnTo>
                  <a:pt x="168" y="97"/>
                </a:lnTo>
                <a:lnTo>
                  <a:pt x="169" y="96"/>
                </a:lnTo>
                <a:lnTo>
                  <a:pt x="170" y="95"/>
                </a:lnTo>
                <a:lnTo>
                  <a:pt x="169" y="94"/>
                </a:lnTo>
                <a:lnTo>
                  <a:pt x="170" y="94"/>
                </a:lnTo>
                <a:lnTo>
                  <a:pt x="169" y="93"/>
                </a:lnTo>
                <a:lnTo>
                  <a:pt x="170" y="91"/>
                </a:lnTo>
                <a:lnTo>
                  <a:pt x="171" y="92"/>
                </a:lnTo>
                <a:lnTo>
                  <a:pt x="171" y="93"/>
                </a:lnTo>
                <a:lnTo>
                  <a:pt x="171" y="94"/>
                </a:lnTo>
                <a:lnTo>
                  <a:pt x="170" y="94"/>
                </a:lnTo>
                <a:lnTo>
                  <a:pt x="171" y="94"/>
                </a:lnTo>
                <a:lnTo>
                  <a:pt x="172" y="94"/>
                </a:lnTo>
                <a:lnTo>
                  <a:pt x="173" y="94"/>
                </a:lnTo>
                <a:lnTo>
                  <a:pt x="172" y="94"/>
                </a:lnTo>
                <a:lnTo>
                  <a:pt x="173" y="97"/>
                </a:lnTo>
                <a:lnTo>
                  <a:pt x="173" y="98"/>
                </a:lnTo>
                <a:lnTo>
                  <a:pt x="174" y="97"/>
                </a:lnTo>
                <a:lnTo>
                  <a:pt x="174" y="96"/>
                </a:lnTo>
                <a:lnTo>
                  <a:pt x="174" y="95"/>
                </a:lnTo>
                <a:lnTo>
                  <a:pt x="174" y="94"/>
                </a:lnTo>
                <a:lnTo>
                  <a:pt x="173" y="94"/>
                </a:lnTo>
                <a:lnTo>
                  <a:pt x="173" y="93"/>
                </a:lnTo>
                <a:lnTo>
                  <a:pt x="175" y="93"/>
                </a:lnTo>
                <a:lnTo>
                  <a:pt x="175" y="92"/>
                </a:lnTo>
                <a:lnTo>
                  <a:pt x="175" y="91"/>
                </a:lnTo>
                <a:lnTo>
                  <a:pt x="176" y="91"/>
                </a:lnTo>
                <a:lnTo>
                  <a:pt x="177" y="91"/>
                </a:lnTo>
                <a:lnTo>
                  <a:pt x="178" y="91"/>
                </a:lnTo>
                <a:lnTo>
                  <a:pt x="177" y="91"/>
                </a:lnTo>
                <a:lnTo>
                  <a:pt x="178" y="94"/>
                </a:lnTo>
                <a:lnTo>
                  <a:pt x="177" y="95"/>
                </a:lnTo>
                <a:lnTo>
                  <a:pt x="179" y="95"/>
                </a:lnTo>
                <a:lnTo>
                  <a:pt x="179" y="94"/>
                </a:lnTo>
                <a:lnTo>
                  <a:pt x="180" y="94"/>
                </a:lnTo>
                <a:lnTo>
                  <a:pt x="181" y="94"/>
                </a:lnTo>
                <a:lnTo>
                  <a:pt x="182" y="96"/>
                </a:lnTo>
                <a:lnTo>
                  <a:pt x="182" y="97"/>
                </a:lnTo>
                <a:lnTo>
                  <a:pt x="182" y="98"/>
                </a:lnTo>
                <a:lnTo>
                  <a:pt x="182" y="99"/>
                </a:lnTo>
                <a:lnTo>
                  <a:pt x="182" y="100"/>
                </a:lnTo>
                <a:lnTo>
                  <a:pt x="182" y="101"/>
                </a:lnTo>
                <a:lnTo>
                  <a:pt x="182" y="102"/>
                </a:lnTo>
                <a:lnTo>
                  <a:pt x="182" y="103"/>
                </a:lnTo>
                <a:lnTo>
                  <a:pt x="183" y="102"/>
                </a:lnTo>
                <a:lnTo>
                  <a:pt x="184" y="103"/>
                </a:lnTo>
                <a:lnTo>
                  <a:pt x="186" y="98"/>
                </a:lnTo>
                <a:lnTo>
                  <a:pt x="186" y="97"/>
                </a:lnTo>
                <a:lnTo>
                  <a:pt x="186" y="96"/>
                </a:lnTo>
                <a:lnTo>
                  <a:pt x="185" y="95"/>
                </a:lnTo>
                <a:lnTo>
                  <a:pt x="186" y="94"/>
                </a:lnTo>
                <a:lnTo>
                  <a:pt x="188" y="94"/>
                </a:lnTo>
                <a:lnTo>
                  <a:pt x="188" y="95"/>
                </a:lnTo>
                <a:lnTo>
                  <a:pt x="188" y="96"/>
                </a:lnTo>
                <a:lnTo>
                  <a:pt x="190" y="97"/>
                </a:lnTo>
                <a:lnTo>
                  <a:pt x="189" y="98"/>
                </a:lnTo>
                <a:lnTo>
                  <a:pt x="189" y="99"/>
                </a:lnTo>
                <a:lnTo>
                  <a:pt x="190" y="100"/>
                </a:lnTo>
                <a:lnTo>
                  <a:pt x="190" y="101"/>
                </a:lnTo>
                <a:lnTo>
                  <a:pt x="191" y="101"/>
                </a:lnTo>
                <a:lnTo>
                  <a:pt x="191" y="102"/>
                </a:lnTo>
                <a:lnTo>
                  <a:pt x="191" y="103"/>
                </a:lnTo>
                <a:lnTo>
                  <a:pt x="193" y="105"/>
                </a:lnTo>
                <a:lnTo>
                  <a:pt x="193" y="106"/>
                </a:lnTo>
                <a:lnTo>
                  <a:pt x="193" y="107"/>
                </a:lnTo>
                <a:lnTo>
                  <a:pt x="194" y="107"/>
                </a:lnTo>
                <a:lnTo>
                  <a:pt x="194" y="105"/>
                </a:lnTo>
                <a:lnTo>
                  <a:pt x="194" y="103"/>
                </a:lnTo>
                <a:lnTo>
                  <a:pt x="194" y="100"/>
                </a:lnTo>
                <a:lnTo>
                  <a:pt x="194" y="97"/>
                </a:lnTo>
                <a:lnTo>
                  <a:pt x="193" y="97"/>
                </a:lnTo>
                <a:lnTo>
                  <a:pt x="194" y="95"/>
                </a:lnTo>
                <a:lnTo>
                  <a:pt x="196" y="94"/>
                </a:lnTo>
                <a:lnTo>
                  <a:pt x="197" y="94"/>
                </a:lnTo>
                <a:lnTo>
                  <a:pt x="198" y="95"/>
                </a:lnTo>
                <a:lnTo>
                  <a:pt x="197" y="97"/>
                </a:lnTo>
                <a:lnTo>
                  <a:pt x="197" y="98"/>
                </a:lnTo>
                <a:lnTo>
                  <a:pt x="197" y="99"/>
                </a:lnTo>
                <a:lnTo>
                  <a:pt x="197" y="100"/>
                </a:lnTo>
                <a:lnTo>
                  <a:pt x="197" y="98"/>
                </a:lnTo>
                <a:lnTo>
                  <a:pt x="197" y="99"/>
                </a:lnTo>
                <a:lnTo>
                  <a:pt x="198" y="99"/>
                </a:lnTo>
                <a:lnTo>
                  <a:pt x="198" y="100"/>
                </a:lnTo>
                <a:lnTo>
                  <a:pt x="199" y="100"/>
                </a:lnTo>
                <a:lnTo>
                  <a:pt x="200" y="98"/>
                </a:lnTo>
                <a:lnTo>
                  <a:pt x="201" y="97"/>
                </a:lnTo>
                <a:lnTo>
                  <a:pt x="200" y="97"/>
                </a:lnTo>
                <a:lnTo>
                  <a:pt x="200" y="96"/>
                </a:lnTo>
                <a:lnTo>
                  <a:pt x="202" y="96"/>
                </a:lnTo>
                <a:lnTo>
                  <a:pt x="203" y="96"/>
                </a:lnTo>
                <a:lnTo>
                  <a:pt x="204" y="95"/>
                </a:lnTo>
                <a:lnTo>
                  <a:pt x="206" y="95"/>
                </a:lnTo>
                <a:lnTo>
                  <a:pt x="207" y="96"/>
                </a:lnTo>
                <a:lnTo>
                  <a:pt x="207" y="97"/>
                </a:lnTo>
                <a:lnTo>
                  <a:pt x="206" y="96"/>
                </a:lnTo>
                <a:lnTo>
                  <a:pt x="206" y="97"/>
                </a:lnTo>
                <a:lnTo>
                  <a:pt x="207" y="97"/>
                </a:lnTo>
                <a:lnTo>
                  <a:pt x="207" y="98"/>
                </a:lnTo>
                <a:lnTo>
                  <a:pt x="206" y="98"/>
                </a:lnTo>
                <a:lnTo>
                  <a:pt x="206" y="99"/>
                </a:lnTo>
                <a:lnTo>
                  <a:pt x="208" y="98"/>
                </a:lnTo>
                <a:lnTo>
                  <a:pt x="208" y="99"/>
                </a:lnTo>
                <a:lnTo>
                  <a:pt x="209" y="99"/>
                </a:lnTo>
                <a:lnTo>
                  <a:pt x="208" y="98"/>
                </a:lnTo>
                <a:lnTo>
                  <a:pt x="208" y="97"/>
                </a:lnTo>
                <a:lnTo>
                  <a:pt x="209" y="97"/>
                </a:lnTo>
                <a:lnTo>
                  <a:pt x="211" y="97"/>
                </a:lnTo>
                <a:lnTo>
                  <a:pt x="212" y="98"/>
                </a:lnTo>
                <a:lnTo>
                  <a:pt x="213" y="100"/>
                </a:lnTo>
                <a:lnTo>
                  <a:pt x="212" y="101"/>
                </a:lnTo>
                <a:lnTo>
                  <a:pt x="211" y="102"/>
                </a:lnTo>
                <a:lnTo>
                  <a:pt x="211" y="101"/>
                </a:lnTo>
                <a:lnTo>
                  <a:pt x="210" y="101"/>
                </a:lnTo>
                <a:lnTo>
                  <a:pt x="210" y="103"/>
                </a:lnTo>
                <a:lnTo>
                  <a:pt x="210" y="104"/>
                </a:lnTo>
                <a:lnTo>
                  <a:pt x="211" y="103"/>
                </a:lnTo>
                <a:lnTo>
                  <a:pt x="212" y="103"/>
                </a:lnTo>
                <a:lnTo>
                  <a:pt x="211" y="102"/>
                </a:lnTo>
                <a:lnTo>
                  <a:pt x="212" y="102"/>
                </a:lnTo>
                <a:lnTo>
                  <a:pt x="213" y="102"/>
                </a:lnTo>
                <a:lnTo>
                  <a:pt x="214" y="103"/>
                </a:lnTo>
                <a:lnTo>
                  <a:pt x="214" y="102"/>
                </a:lnTo>
                <a:lnTo>
                  <a:pt x="214" y="101"/>
                </a:lnTo>
                <a:lnTo>
                  <a:pt x="214" y="100"/>
                </a:lnTo>
                <a:lnTo>
                  <a:pt x="214" y="101"/>
                </a:lnTo>
                <a:lnTo>
                  <a:pt x="215" y="100"/>
                </a:lnTo>
                <a:lnTo>
                  <a:pt x="215" y="101"/>
                </a:lnTo>
                <a:lnTo>
                  <a:pt x="216" y="101"/>
                </a:lnTo>
                <a:lnTo>
                  <a:pt x="215" y="101"/>
                </a:lnTo>
                <a:lnTo>
                  <a:pt x="215" y="102"/>
                </a:lnTo>
                <a:lnTo>
                  <a:pt x="215" y="105"/>
                </a:lnTo>
                <a:lnTo>
                  <a:pt x="214" y="106"/>
                </a:lnTo>
                <a:lnTo>
                  <a:pt x="215" y="107"/>
                </a:lnTo>
                <a:lnTo>
                  <a:pt x="215" y="108"/>
                </a:lnTo>
                <a:lnTo>
                  <a:pt x="215" y="107"/>
                </a:lnTo>
                <a:lnTo>
                  <a:pt x="216" y="108"/>
                </a:lnTo>
                <a:lnTo>
                  <a:pt x="216" y="107"/>
                </a:lnTo>
                <a:lnTo>
                  <a:pt x="215" y="106"/>
                </a:lnTo>
                <a:lnTo>
                  <a:pt x="217" y="104"/>
                </a:lnTo>
                <a:lnTo>
                  <a:pt x="217" y="105"/>
                </a:lnTo>
                <a:lnTo>
                  <a:pt x="217" y="104"/>
                </a:lnTo>
                <a:lnTo>
                  <a:pt x="217" y="103"/>
                </a:lnTo>
                <a:lnTo>
                  <a:pt x="217" y="102"/>
                </a:lnTo>
                <a:lnTo>
                  <a:pt x="217" y="101"/>
                </a:lnTo>
                <a:lnTo>
                  <a:pt x="218" y="102"/>
                </a:lnTo>
                <a:lnTo>
                  <a:pt x="218" y="101"/>
                </a:lnTo>
                <a:lnTo>
                  <a:pt x="220" y="101"/>
                </a:lnTo>
                <a:lnTo>
                  <a:pt x="221" y="100"/>
                </a:lnTo>
                <a:lnTo>
                  <a:pt x="221" y="101"/>
                </a:lnTo>
                <a:lnTo>
                  <a:pt x="222" y="101"/>
                </a:lnTo>
                <a:lnTo>
                  <a:pt x="223" y="103"/>
                </a:lnTo>
                <a:lnTo>
                  <a:pt x="221" y="104"/>
                </a:lnTo>
                <a:lnTo>
                  <a:pt x="222" y="104"/>
                </a:lnTo>
                <a:lnTo>
                  <a:pt x="223" y="105"/>
                </a:lnTo>
                <a:lnTo>
                  <a:pt x="222" y="105"/>
                </a:lnTo>
                <a:lnTo>
                  <a:pt x="221" y="107"/>
                </a:lnTo>
                <a:lnTo>
                  <a:pt x="222" y="106"/>
                </a:lnTo>
                <a:lnTo>
                  <a:pt x="223" y="107"/>
                </a:lnTo>
                <a:lnTo>
                  <a:pt x="222" y="107"/>
                </a:lnTo>
                <a:lnTo>
                  <a:pt x="222" y="108"/>
                </a:lnTo>
                <a:lnTo>
                  <a:pt x="223" y="108"/>
                </a:lnTo>
                <a:lnTo>
                  <a:pt x="223" y="107"/>
                </a:lnTo>
                <a:lnTo>
                  <a:pt x="223" y="105"/>
                </a:lnTo>
                <a:lnTo>
                  <a:pt x="223" y="103"/>
                </a:lnTo>
                <a:lnTo>
                  <a:pt x="224" y="104"/>
                </a:lnTo>
                <a:lnTo>
                  <a:pt x="223" y="105"/>
                </a:lnTo>
                <a:lnTo>
                  <a:pt x="223" y="108"/>
                </a:lnTo>
                <a:lnTo>
                  <a:pt x="223" y="110"/>
                </a:lnTo>
                <a:lnTo>
                  <a:pt x="225" y="110"/>
                </a:lnTo>
                <a:lnTo>
                  <a:pt x="226" y="110"/>
                </a:lnTo>
                <a:lnTo>
                  <a:pt x="225" y="109"/>
                </a:lnTo>
                <a:lnTo>
                  <a:pt x="224" y="109"/>
                </a:lnTo>
                <a:lnTo>
                  <a:pt x="224" y="108"/>
                </a:lnTo>
                <a:lnTo>
                  <a:pt x="224" y="107"/>
                </a:lnTo>
                <a:lnTo>
                  <a:pt x="224" y="106"/>
                </a:lnTo>
                <a:lnTo>
                  <a:pt x="224" y="105"/>
                </a:lnTo>
                <a:lnTo>
                  <a:pt x="225" y="105"/>
                </a:lnTo>
                <a:lnTo>
                  <a:pt x="225" y="106"/>
                </a:lnTo>
                <a:lnTo>
                  <a:pt x="226" y="105"/>
                </a:lnTo>
                <a:lnTo>
                  <a:pt x="226" y="104"/>
                </a:lnTo>
                <a:lnTo>
                  <a:pt x="227" y="104"/>
                </a:lnTo>
                <a:lnTo>
                  <a:pt x="228" y="104"/>
                </a:lnTo>
                <a:lnTo>
                  <a:pt x="229" y="103"/>
                </a:lnTo>
                <a:lnTo>
                  <a:pt x="230" y="104"/>
                </a:lnTo>
                <a:lnTo>
                  <a:pt x="231" y="106"/>
                </a:lnTo>
                <a:lnTo>
                  <a:pt x="231" y="105"/>
                </a:lnTo>
                <a:lnTo>
                  <a:pt x="230" y="105"/>
                </a:lnTo>
                <a:lnTo>
                  <a:pt x="230" y="106"/>
                </a:lnTo>
                <a:lnTo>
                  <a:pt x="230" y="107"/>
                </a:lnTo>
                <a:lnTo>
                  <a:pt x="229" y="107"/>
                </a:lnTo>
                <a:lnTo>
                  <a:pt x="230" y="107"/>
                </a:lnTo>
                <a:lnTo>
                  <a:pt x="229" y="107"/>
                </a:lnTo>
                <a:lnTo>
                  <a:pt x="229" y="108"/>
                </a:lnTo>
                <a:lnTo>
                  <a:pt x="229" y="109"/>
                </a:lnTo>
                <a:lnTo>
                  <a:pt x="229" y="108"/>
                </a:lnTo>
                <a:lnTo>
                  <a:pt x="230" y="109"/>
                </a:lnTo>
                <a:lnTo>
                  <a:pt x="230" y="110"/>
                </a:lnTo>
                <a:lnTo>
                  <a:pt x="231" y="110"/>
                </a:lnTo>
                <a:lnTo>
                  <a:pt x="231" y="109"/>
                </a:lnTo>
                <a:lnTo>
                  <a:pt x="231" y="110"/>
                </a:lnTo>
                <a:lnTo>
                  <a:pt x="231" y="111"/>
                </a:lnTo>
                <a:lnTo>
                  <a:pt x="231" y="113"/>
                </a:lnTo>
                <a:lnTo>
                  <a:pt x="232" y="114"/>
                </a:lnTo>
                <a:lnTo>
                  <a:pt x="231" y="114"/>
                </a:lnTo>
                <a:lnTo>
                  <a:pt x="232" y="116"/>
                </a:lnTo>
                <a:lnTo>
                  <a:pt x="233" y="115"/>
                </a:lnTo>
                <a:lnTo>
                  <a:pt x="233" y="116"/>
                </a:lnTo>
                <a:lnTo>
                  <a:pt x="233" y="115"/>
                </a:lnTo>
                <a:lnTo>
                  <a:pt x="233" y="114"/>
                </a:lnTo>
                <a:lnTo>
                  <a:pt x="234" y="114"/>
                </a:lnTo>
                <a:lnTo>
                  <a:pt x="234" y="112"/>
                </a:lnTo>
                <a:lnTo>
                  <a:pt x="234" y="111"/>
                </a:lnTo>
                <a:lnTo>
                  <a:pt x="234" y="110"/>
                </a:lnTo>
                <a:lnTo>
                  <a:pt x="235" y="110"/>
                </a:lnTo>
                <a:lnTo>
                  <a:pt x="236" y="111"/>
                </a:lnTo>
                <a:lnTo>
                  <a:pt x="236" y="110"/>
                </a:lnTo>
                <a:lnTo>
                  <a:pt x="235" y="110"/>
                </a:lnTo>
                <a:lnTo>
                  <a:pt x="236" y="110"/>
                </a:lnTo>
                <a:lnTo>
                  <a:pt x="235" y="109"/>
                </a:lnTo>
                <a:lnTo>
                  <a:pt x="235" y="108"/>
                </a:lnTo>
                <a:lnTo>
                  <a:pt x="235" y="107"/>
                </a:lnTo>
                <a:lnTo>
                  <a:pt x="237" y="107"/>
                </a:lnTo>
                <a:lnTo>
                  <a:pt x="237" y="108"/>
                </a:lnTo>
                <a:lnTo>
                  <a:pt x="237" y="107"/>
                </a:lnTo>
                <a:lnTo>
                  <a:pt x="238" y="106"/>
                </a:lnTo>
                <a:lnTo>
                  <a:pt x="237" y="106"/>
                </a:lnTo>
                <a:lnTo>
                  <a:pt x="237" y="105"/>
                </a:lnTo>
                <a:lnTo>
                  <a:pt x="238" y="105"/>
                </a:lnTo>
                <a:lnTo>
                  <a:pt x="240" y="107"/>
                </a:lnTo>
                <a:lnTo>
                  <a:pt x="239" y="107"/>
                </a:lnTo>
                <a:lnTo>
                  <a:pt x="239" y="110"/>
                </a:lnTo>
                <a:lnTo>
                  <a:pt x="237" y="109"/>
                </a:lnTo>
                <a:lnTo>
                  <a:pt x="237" y="110"/>
                </a:lnTo>
                <a:lnTo>
                  <a:pt x="239" y="110"/>
                </a:lnTo>
                <a:lnTo>
                  <a:pt x="239" y="111"/>
                </a:lnTo>
                <a:lnTo>
                  <a:pt x="238" y="111"/>
                </a:lnTo>
                <a:lnTo>
                  <a:pt x="238" y="112"/>
                </a:lnTo>
                <a:lnTo>
                  <a:pt x="237" y="113"/>
                </a:lnTo>
                <a:lnTo>
                  <a:pt x="239" y="112"/>
                </a:lnTo>
                <a:lnTo>
                  <a:pt x="239" y="113"/>
                </a:lnTo>
                <a:lnTo>
                  <a:pt x="237" y="114"/>
                </a:lnTo>
                <a:lnTo>
                  <a:pt x="238" y="115"/>
                </a:lnTo>
                <a:lnTo>
                  <a:pt x="238" y="114"/>
                </a:lnTo>
                <a:lnTo>
                  <a:pt x="239" y="114"/>
                </a:lnTo>
                <a:lnTo>
                  <a:pt x="240" y="113"/>
                </a:lnTo>
                <a:lnTo>
                  <a:pt x="240" y="112"/>
                </a:lnTo>
                <a:lnTo>
                  <a:pt x="240" y="114"/>
                </a:lnTo>
                <a:lnTo>
                  <a:pt x="240" y="115"/>
                </a:lnTo>
                <a:lnTo>
                  <a:pt x="240" y="116"/>
                </a:lnTo>
                <a:lnTo>
                  <a:pt x="240" y="117"/>
                </a:lnTo>
                <a:lnTo>
                  <a:pt x="241" y="116"/>
                </a:lnTo>
                <a:lnTo>
                  <a:pt x="241" y="114"/>
                </a:lnTo>
                <a:lnTo>
                  <a:pt x="243" y="116"/>
                </a:lnTo>
                <a:lnTo>
                  <a:pt x="242" y="117"/>
                </a:lnTo>
                <a:lnTo>
                  <a:pt x="243" y="117"/>
                </a:lnTo>
                <a:lnTo>
                  <a:pt x="242" y="117"/>
                </a:lnTo>
                <a:lnTo>
                  <a:pt x="243" y="117"/>
                </a:lnTo>
                <a:lnTo>
                  <a:pt x="243" y="116"/>
                </a:lnTo>
                <a:lnTo>
                  <a:pt x="243" y="115"/>
                </a:lnTo>
                <a:lnTo>
                  <a:pt x="242" y="114"/>
                </a:lnTo>
                <a:lnTo>
                  <a:pt x="243" y="113"/>
                </a:lnTo>
                <a:lnTo>
                  <a:pt x="244" y="114"/>
                </a:lnTo>
                <a:lnTo>
                  <a:pt x="243" y="112"/>
                </a:lnTo>
                <a:lnTo>
                  <a:pt x="244" y="111"/>
                </a:lnTo>
                <a:lnTo>
                  <a:pt x="245" y="112"/>
                </a:lnTo>
                <a:lnTo>
                  <a:pt x="246" y="112"/>
                </a:lnTo>
                <a:lnTo>
                  <a:pt x="246" y="114"/>
                </a:lnTo>
                <a:lnTo>
                  <a:pt x="246" y="115"/>
                </a:lnTo>
                <a:lnTo>
                  <a:pt x="246" y="117"/>
                </a:lnTo>
                <a:lnTo>
                  <a:pt x="246" y="118"/>
                </a:lnTo>
                <a:lnTo>
                  <a:pt x="246" y="119"/>
                </a:lnTo>
                <a:lnTo>
                  <a:pt x="246" y="118"/>
                </a:lnTo>
                <a:lnTo>
                  <a:pt x="246" y="117"/>
                </a:lnTo>
                <a:lnTo>
                  <a:pt x="247" y="117"/>
                </a:lnTo>
                <a:lnTo>
                  <a:pt x="247" y="116"/>
                </a:lnTo>
                <a:lnTo>
                  <a:pt x="246" y="114"/>
                </a:lnTo>
                <a:lnTo>
                  <a:pt x="247" y="112"/>
                </a:lnTo>
                <a:lnTo>
                  <a:pt x="249" y="111"/>
                </a:lnTo>
                <a:lnTo>
                  <a:pt x="249" y="112"/>
                </a:lnTo>
                <a:lnTo>
                  <a:pt x="249" y="114"/>
                </a:lnTo>
                <a:lnTo>
                  <a:pt x="250" y="114"/>
                </a:lnTo>
                <a:lnTo>
                  <a:pt x="251" y="114"/>
                </a:lnTo>
                <a:lnTo>
                  <a:pt x="250" y="114"/>
                </a:lnTo>
                <a:lnTo>
                  <a:pt x="249" y="111"/>
                </a:lnTo>
                <a:lnTo>
                  <a:pt x="249" y="110"/>
                </a:lnTo>
                <a:lnTo>
                  <a:pt x="250" y="110"/>
                </a:lnTo>
                <a:lnTo>
                  <a:pt x="251" y="111"/>
                </a:lnTo>
                <a:lnTo>
                  <a:pt x="252" y="111"/>
                </a:lnTo>
                <a:lnTo>
                  <a:pt x="252" y="110"/>
                </a:lnTo>
                <a:lnTo>
                  <a:pt x="251" y="110"/>
                </a:lnTo>
                <a:lnTo>
                  <a:pt x="252" y="109"/>
                </a:lnTo>
                <a:lnTo>
                  <a:pt x="251" y="109"/>
                </a:lnTo>
                <a:lnTo>
                  <a:pt x="252" y="109"/>
                </a:lnTo>
                <a:lnTo>
                  <a:pt x="253" y="109"/>
                </a:lnTo>
                <a:lnTo>
                  <a:pt x="252" y="110"/>
                </a:lnTo>
                <a:lnTo>
                  <a:pt x="253" y="110"/>
                </a:lnTo>
                <a:lnTo>
                  <a:pt x="254" y="111"/>
                </a:lnTo>
                <a:lnTo>
                  <a:pt x="255" y="112"/>
                </a:lnTo>
                <a:lnTo>
                  <a:pt x="255" y="113"/>
                </a:lnTo>
                <a:lnTo>
                  <a:pt x="255" y="114"/>
                </a:lnTo>
                <a:lnTo>
                  <a:pt x="254" y="114"/>
                </a:lnTo>
                <a:lnTo>
                  <a:pt x="254" y="115"/>
                </a:lnTo>
                <a:lnTo>
                  <a:pt x="253" y="116"/>
                </a:lnTo>
                <a:lnTo>
                  <a:pt x="253" y="115"/>
                </a:lnTo>
                <a:lnTo>
                  <a:pt x="252" y="115"/>
                </a:lnTo>
                <a:lnTo>
                  <a:pt x="254" y="117"/>
                </a:lnTo>
                <a:lnTo>
                  <a:pt x="253" y="117"/>
                </a:lnTo>
                <a:lnTo>
                  <a:pt x="252" y="117"/>
                </a:lnTo>
                <a:lnTo>
                  <a:pt x="253" y="117"/>
                </a:lnTo>
                <a:lnTo>
                  <a:pt x="254" y="118"/>
                </a:lnTo>
                <a:lnTo>
                  <a:pt x="253" y="120"/>
                </a:lnTo>
                <a:lnTo>
                  <a:pt x="252" y="120"/>
                </a:lnTo>
                <a:lnTo>
                  <a:pt x="251" y="120"/>
                </a:lnTo>
                <a:lnTo>
                  <a:pt x="252" y="121"/>
                </a:lnTo>
                <a:lnTo>
                  <a:pt x="251" y="121"/>
                </a:lnTo>
                <a:lnTo>
                  <a:pt x="250" y="121"/>
                </a:lnTo>
                <a:lnTo>
                  <a:pt x="249" y="122"/>
                </a:lnTo>
                <a:lnTo>
                  <a:pt x="250" y="123"/>
                </a:lnTo>
                <a:lnTo>
                  <a:pt x="251" y="123"/>
                </a:lnTo>
                <a:lnTo>
                  <a:pt x="252" y="122"/>
                </a:lnTo>
                <a:lnTo>
                  <a:pt x="252" y="123"/>
                </a:lnTo>
                <a:lnTo>
                  <a:pt x="253" y="122"/>
                </a:lnTo>
                <a:lnTo>
                  <a:pt x="255" y="121"/>
                </a:lnTo>
                <a:lnTo>
                  <a:pt x="256" y="123"/>
                </a:lnTo>
                <a:lnTo>
                  <a:pt x="257" y="123"/>
                </a:lnTo>
                <a:lnTo>
                  <a:pt x="258" y="121"/>
                </a:lnTo>
                <a:lnTo>
                  <a:pt x="258" y="120"/>
                </a:lnTo>
                <a:lnTo>
                  <a:pt x="259" y="120"/>
                </a:lnTo>
                <a:lnTo>
                  <a:pt x="258" y="120"/>
                </a:lnTo>
                <a:lnTo>
                  <a:pt x="258" y="119"/>
                </a:lnTo>
                <a:lnTo>
                  <a:pt x="258" y="118"/>
                </a:lnTo>
                <a:lnTo>
                  <a:pt x="259" y="117"/>
                </a:lnTo>
                <a:lnTo>
                  <a:pt x="260" y="119"/>
                </a:lnTo>
                <a:lnTo>
                  <a:pt x="260" y="120"/>
                </a:lnTo>
                <a:lnTo>
                  <a:pt x="260" y="122"/>
                </a:lnTo>
                <a:lnTo>
                  <a:pt x="260" y="123"/>
                </a:lnTo>
                <a:lnTo>
                  <a:pt x="260" y="121"/>
                </a:lnTo>
                <a:lnTo>
                  <a:pt x="260" y="122"/>
                </a:lnTo>
                <a:lnTo>
                  <a:pt x="260" y="121"/>
                </a:lnTo>
                <a:lnTo>
                  <a:pt x="261" y="120"/>
                </a:lnTo>
                <a:lnTo>
                  <a:pt x="260" y="121"/>
                </a:lnTo>
                <a:lnTo>
                  <a:pt x="261" y="120"/>
                </a:lnTo>
                <a:lnTo>
                  <a:pt x="260" y="120"/>
                </a:lnTo>
                <a:lnTo>
                  <a:pt x="261" y="119"/>
                </a:lnTo>
                <a:lnTo>
                  <a:pt x="261" y="118"/>
                </a:lnTo>
                <a:lnTo>
                  <a:pt x="262" y="117"/>
                </a:lnTo>
                <a:lnTo>
                  <a:pt x="263" y="117"/>
                </a:lnTo>
                <a:lnTo>
                  <a:pt x="262" y="117"/>
                </a:lnTo>
                <a:lnTo>
                  <a:pt x="262" y="116"/>
                </a:lnTo>
                <a:lnTo>
                  <a:pt x="263" y="116"/>
                </a:lnTo>
                <a:lnTo>
                  <a:pt x="264" y="115"/>
                </a:lnTo>
                <a:lnTo>
                  <a:pt x="265" y="116"/>
                </a:lnTo>
                <a:lnTo>
                  <a:pt x="265" y="117"/>
                </a:lnTo>
                <a:lnTo>
                  <a:pt x="266" y="116"/>
                </a:lnTo>
                <a:lnTo>
                  <a:pt x="266" y="115"/>
                </a:lnTo>
                <a:lnTo>
                  <a:pt x="267" y="115"/>
                </a:lnTo>
                <a:lnTo>
                  <a:pt x="266" y="114"/>
                </a:lnTo>
                <a:lnTo>
                  <a:pt x="268" y="114"/>
                </a:lnTo>
                <a:lnTo>
                  <a:pt x="269" y="115"/>
                </a:lnTo>
                <a:lnTo>
                  <a:pt x="269" y="116"/>
                </a:lnTo>
                <a:lnTo>
                  <a:pt x="269" y="117"/>
                </a:lnTo>
                <a:lnTo>
                  <a:pt x="267" y="118"/>
                </a:lnTo>
                <a:lnTo>
                  <a:pt x="266" y="117"/>
                </a:lnTo>
                <a:lnTo>
                  <a:pt x="265" y="118"/>
                </a:lnTo>
                <a:lnTo>
                  <a:pt x="265" y="119"/>
                </a:lnTo>
                <a:lnTo>
                  <a:pt x="264" y="119"/>
                </a:lnTo>
                <a:lnTo>
                  <a:pt x="264" y="120"/>
                </a:lnTo>
                <a:lnTo>
                  <a:pt x="265" y="120"/>
                </a:lnTo>
                <a:lnTo>
                  <a:pt x="266" y="120"/>
                </a:lnTo>
                <a:lnTo>
                  <a:pt x="265" y="121"/>
                </a:lnTo>
                <a:lnTo>
                  <a:pt x="264" y="120"/>
                </a:lnTo>
                <a:lnTo>
                  <a:pt x="265" y="121"/>
                </a:lnTo>
                <a:lnTo>
                  <a:pt x="264" y="122"/>
                </a:lnTo>
                <a:lnTo>
                  <a:pt x="263" y="122"/>
                </a:lnTo>
                <a:lnTo>
                  <a:pt x="263" y="123"/>
                </a:lnTo>
                <a:lnTo>
                  <a:pt x="265" y="123"/>
                </a:lnTo>
                <a:lnTo>
                  <a:pt x="266" y="123"/>
                </a:lnTo>
                <a:lnTo>
                  <a:pt x="266" y="125"/>
                </a:lnTo>
                <a:lnTo>
                  <a:pt x="265" y="125"/>
                </a:lnTo>
                <a:lnTo>
                  <a:pt x="264" y="124"/>
                </a:lnTo>
                <a:lnTo>
                  <a:pt x="263" y="125"/>
                </a:lnTo>
                <a:lnTo>
                  <a:pt x="264" y="126"/>
                </a:lnTo>
                <a:lnTo>
                  <a:pt x="265" y="126"/>
                </a:lnTo>
                <a:lnTo>
                  <a:pt x="265" y="127"/>
                </a:lnTo>
                <a:lnTo>
                  <a:pt x="264" y="127"/>
                </a:lnTo>
                <a:lnTo>
                  <a:pt x="264" y="128"/>
                </a:lnTo>
                <a:lnTo>
                  <a:pt x="265" y="128"/>
                </a:lnTo>
                <a:lnTo>
                  <a:pt x="265" y="129"/>
                </a:lnTo>
                <a:lnTo>
                  <a:pt x="265" y="127"/>
                </a:lnTo>
                <a:lnTo>
                  <a:pt x="266" y="127"/>
                </a:lnTo>
                <a:lnTo>
                  <a:pt x="266" y="126"/>
                </a:lnTo>
                <a:lnTo>
                  <a:pt x="266" y="127"/>
                </a:lnTo>
                <a:lnTo>
                  <a:pt x="268" y="126"/>
                </a:lnTo>
                <a:lnTo>
                  <a:pt x="269" y="126"/>
                </a:lnTo>
                <a:lnTo>
                  <a:pt x="269" y="127"/>
                </a:lnTo>
                <a:lnTo>
                  <a:pt x="269" y="128"/>
                </a:lnTo>
                <a:lnTo>
                  <a:pt x="268" y="128"/>
                </a:lnTo>
                <a:lnTo>
                  <a:pt x="268" y="129"/>
                </a:lnTo>
                <a:lnTo>
                  <a:pt x="268" y="130"/>
                </a:lnTo>
                <a:lnTo>
                  <a:pt x="268" y="129"/>
                </a:lnTo>
                <a:lnTo>
                  <a:pt x="269" y="129"/>
                </a:lnTo>
                <a:lnTo>
                  <a:pt x="269" y="128"/>
                </a:lnTo>
                <a:lnTo>
                  <a:pt x="269" y="126"/>
                </a:lnTo>
                <a:lnTo>
                  <a:pt x="268" y="125"/>
                </a:lnTo>
                <a:lnTo>
                  <a:pt x="269" y="125"/>
                </a:lnTo>
                <a:lnTo>
                  <a:pt x="269" y="124"/>
                </a:lnTo>
                <a:lnTo>
                  <a:pt x="270" y="124"/>
                </a:lnTo>
                <a:lnTo>
                  <a:pt x="271" y="123"/>
                </a:lnTo>
                <a:lnTo>
                  <a:pt x="270" y="126"/>
                </a:lnTo>
                <a:lnTo>
                  <a:pt x="272" y="127"/>
                </a:lnTo>
                <a:lnTo>
                  <a:pt x="272" y="128"/>
                </a:lnTo>
                <a:lnTo>
                  <a:pt x="272" y="129"/>
                </a:lnTo>
                <a:lnTo>
                  <a:pt x="272" y="128"/>
                </a:lnTo>
                <a:lnTo>
                  <a:pt x="272" y="127"/>
                </a:lnTo>
                <a:lnTo>
                  <a:pt x="272" y="126"/>
                </a:lnTo>
                <a:lnTo>
                  <a:pt x="272" y="127"/>
                </a:lnTo>
                <a:lnTo>
                  <a:pt x="272" y="126"/>
                </a:lnTo>
                <a:lnTo>
                  <a:pt x="273" y="124"/>
                </a:lnTo>
                <a:lnTo>
                  <a:pt x="274" y="124"/>
                </a:lnTo>
                <a:lnTo>
                  <a:pt x="274" y="125"/>
                </a:lnTo>
                <a:lnTo>
                  <a:pt x="275" y="126"/>
                </a:lnTo>
                <a:lnTo>
                  <a:pt x="275" y="127"/>
                </a:lnTo>
                <a:lnTo>
                  <a:pt x="275" y="128"/>
                </a:lnTo>
                <a:lnTo>
                  <a:pt x="274" y="130"/>
                </a:lnTo>
                <a:lnTo>
                  <a:pt x="275" y="130"/>
                </a:lnTo>
                <a:lnTo>
                  <a:pt x="277" y="131"/>
                </a:lnTo>
                <a:lnTo>
                  <a:pt x="277" y="130"/>
                </a:lnTo>
                <a:lnTo>
                  <a:pt x="276" y="130"/>
                </a:lnTo>
                <a:lnTo>
                  <a:pt x="275" y="130"/>
                </a:lnTo>
                <a:lnTo>
                  <a:pt x="275" y="129"/>
                </a:lnTo>
                <a:lnTo>
                  <a:pt x="275" y="127"/>
                </a:lnTo>
                <a:lnTo>
                  <a:pt x="276" y="126"/>
                </a:lnTo>
                <a:lnTo>
                  <a:pt x="277" y="126"/>
                </a:lnTo>
                <a:lnTo>
                  <a:pt x="278" y="127"/>
                </a:lnTo>
                <a:lnTo>
                  <a:pt x="278" y="128"/>
                </a:lnTo>
                <a:lnTo>
                  <a:pt x="277" y="129"/>
                </a:lnTo>
                <a:lnTo>
                  <a:pt x="278" y="129"/>
                </a:lnTo>
                <a:lnTo>
                  <a:pt x="278" y="128"/>
                </a:lnTo>
                <a:lnTo>
                  <a:pt x="278" y="127"/>
                </a:lnTo>
                <a:lnTo>
                  <a:pt x="278" y="126"/>
                </a:lnTo>
                <a:lnTo>
                  <a:pt x="277" y="125"/>
                </a:lnTo>
                <a:lnTo>
                  <a:pt x="278" y="124"/>
                </a:lnTo>
                <a:lnTo>
                  <a:pt x="278" y="125"/>
                </a:lnTo>
                <a:lnTo>
                  <a:pt x="279" y="124"/>
                </a:lnTo>
                <a:lnTo>
                  <a:pt x="280" y="123"/>
                </a:lnTo>
                <a:lnTo>
                  <a:pt x="279" y="123"/>
                </a:lnTo>
                <a:lnTo>
                  <a:pt x="278" y="123"/>
                </a:lnTo>
                <a:lnTo>
                  <a:pt x="279" y="122"/>
                </a:lnTo>
                <a:lnTo>
                  <a:pt x="279" y="120"/>
                </a:lnTo>
                <a:lnTo>
                  <a:pt x="280" y="120"/>
                </a:lnTo>
                <a:lnTo>
                  <a:pt x="281" y="121"/>
                </a:lnTo>
                <a:lnTo>
                  <a:pt x="280" y="120"/>
                </a:lnTo>
                <a:lnTo>
                  <a:pt x="281" y="120"/>
                </a:lnTo>
                <a:lnTo>
                  <a:pt x="280" y="120"/>
                </a:lnTo>
                <a:lnTo>
                  <a:pt x="279" y="120"/>
                </a:lnTo>
                <a:lnTo>
                  <a:pt x="280" y="119"/>
                </a:lnTo>
                <a:lnTo>
                  <a:pt x="281" y="118"/>
                </a:lnTo>
                <a:lnTo>
                  <a:pt x="283" y="118"/>
                </a:lnTo>
                <a:lnTo>
                  <a:pt x="283" y="117"/>
                </a:lnTo>
                <a:lnTo>
                  <a:pt x="284" y="117"/>
                </a:lnTo>
                <a:lnTo>
                  <a:pt x="285" y="117"/>
                </a:lnTo>
                <a:lnTo>
                  <a:pt x="285" y="120"/>
                </a:lnTo>
                <a:lnTo>
                  <a:pt x="284" y="120"/>
                </a:lnTo>
                <a:lnTo>
                  <a:pt x="283" y="120"/>
                </a:lnTo>
                <a:lnTo>
                  <a:pt x="283" y="121"/>
                </a:lnTo>
                <a:lnTo>
                  <a:pt x="284" y="121"/>
                </a:lnTo>
                <a:lnTo>
                  <a:pt x="284" y="123"/>
                </a:lnTo>
                <a:lnTo>
                  <a:pt x="283" y="123"/>
                </a:lnTo>
                <a:lnTo>
                  <a:pt x="282" y="122"/>
                </a:lnTo>
                <a:lnTo>
                  <a:pt x="283" y="123"/>
                </a:lnTo>
                <a:lnTo>
                  <a:pt x="282" y="123"/>
                </a:lnTo>
                <a:lnTo>
                  <a:pt x="281" y="124"/>
                </a:lnTo>
                <a:lnTo>
                  <a:pt x="282" y="124"/>
                </a:lnTo>
                <a:lnTo>
                  <a:pt x="283" y="124"/>
                </a:lnTo>
                <a:lnTo>
                  <a:pt x="283" y="123"/>
                </a:lnTo>
                <a:lnTo>
                  <a:pt x="283" y="124"/>
                </a:lnTo>
                <a:lnTo>
                  <a:pt x="283" y="126"/>
                </a:lnTo>
                <a:lnTo>
                  <a:pt x="283" y="127"/>
                </a:lnTo>
                <a:lnTo>
                  <a:pt x="283" y="126"/>
                </a:lnTo>
                <a:lnTo>
                  <a:pt x="283" y="127"/>
                </a:lnTo>
                <a:lnTo>
                  <a:pt x="283" y="129"/>
                </a:lnTo>
                <a:lnTo>
                  <a:pt x="282" y="130"/>
                </a:lnTo>
                <a:lnTo>
                  <a:pt x="281" y="133"/>
                </a:lnTo>
                <a:lnTo>
                  <a:pt x="280" y="133"/>
                </a:lnTo>
                <a:lnTo>
                  <a:pt x="280" y="135"/>
                </a:lnTo>
                <a:lnTo>
                  <a:pt x="279" y="136"/>
                </a:lnTo>
                <a:lnTo>
                  <a:pt x="279" y="137"/>
                </a:lnTo>
                <a:lnTo>
                  <a:pt x="279" y="136"/>
                </a:lnTo>
                <a:lnTo>
                  <a:pt x="281" y="136"/>
                </a:lnTo>
                <a:lnTo>
                  <a:pt x="281" y="135"/>
                </a:lnTo>
                <a:lnTo>
                  <a:pt x="281" y="134"/>
                </a:lnTo>
                <a:lnTo>
                  <a:pt x="281" y="133"/>
                </a:lnTo>
                <a:lnTo>
                  <a:pt x="282" y="132"/>
                </a:lnTo>
                <a:lnTo>
                  <a:pt x="285" y="130"/>
                </a:lnTo>
                <a:lnTo>
                  <a:pt x="285" y="128"/>
                </a:lnTo>
                <a:lnTo>
                  <a:pt x="285" y="126"/>
                </a:lnTo>
                <a:lnTo>
                  <a:pt x="286" y="125"/>
                </a:lnTo>
                <a:lnTo>
                  <a:pt x="286" y="124"/>
                </a:lnTo>
                <a:lnTo>
                  <a:pt x="287" y="124"/>
                </a:lnTo>
                <a:lnTo>
                  <a:pt x="287" y="125"/>
                </a:lnTo>
                <a:lnTo>
                  <a:pt x="287" y="126"/>
                </a:lnTo>
                <a:lnTo>
                  <a:pt x="287" y="127"/>
                </a:lnTo>
                <a:lnTo>
                  <a:pt x="287" y="128"/>
                </a:lnTo>
                <a:lnTo>
                  <a:pt x="287" y="129"/>
                </a:lnTo>
                <a:lnTo>
                  <a:pt x="286" y="130"/>
                </a:lnTo>
                <a:lnTo>
                  <a:pt x="285" y="133"/>
                </a:lnTo>
                <a:lnTo>
                  <a:pt x="283" y="134"/>
                </a:lnTo>
                <a:lnTo>
                  <a:pt x="284" y="134"/>
                </a:lnTo>
                <a:lnTo>
                  <a:pt x="285" y="134"/>
                </a:lnTo>
                <a:lnTo>
                  <a:pt x="286" y="136"/>
                </a:lnTo>
                <a:lnTo>
                  <a:pt x="286" y="133"/>
                </a:lnTo>
                <a:lnTo>
                  <a:pt x="286" y="131"/>
                </a:lnTo>
                <a:lnTo>
                  <a:pt x="287" y="130"/>
                </a:lnTo>
                <a:lnTo>
                  <a:pt x="287" y="131"/>
                </a:lnTo>
                <a:lnTo>
                  <a:pt x="288" y="134"/>
                </a:lnTo>
                <a:lnTo>
                  <a:pt x="287" y="135"/>
                </a:lnTo>
                <a:lnTo>
                  <a:pt x="288" y="135"/>
                </a:lnTo>
                <a:lnTo>
                  <a:pt x="288" y="133"/>
                </a:lnTo>
                <a:lnTo>
                  <a:pt x="289" y="133"/>
                </a:lnTo>
                <a:lnTo>
                  <a:pt x="288" y="133"/>
                </a:lnTo>
                <a:lnTo>
                  <a:pt x="288" y="131"/>
                </a:lnTo>
                <a:lnTo>
                  <a:pt x="288" y="130"/>
                </a:lnTo>
                <a:lnTo>
                  <a:pt x="289" y="129"/>
                </a:lnTo>
                <a:lnTo>
                  <a:pt x="291" y="127"/>
                </a:lnTo>
                <a:lnTo>
                  <a:pt x="292" y="127"/>
                </a:lnTo>
                <a:lnTo>
                  <a:pt x="292" y="126"/>
                </a:lnTo>
                <a:lnTo>
                  <a:pt x="293" y="126"/>
                </a:lnTo>
                <a:lnTo>
                  <a:pt x="293" y="127"/>
                </a:lnTo>
                <a:lnTo>
                  <a:pt x="292" y="129"/>
                </a:lnTo>
                <a:lnTo>
                  <a:pt x="291" y="130"/>
                </a:lnTo>
                <a:lnTo>
                  <a:pt x="292" y="131"/>
                </a:lnTo>
                <a:lnTo>
                  <a:pt x="292" y="132"/>
                </a:lnTo>
                <a:lnTo>
                  <a:pt x="292" y="131"/>
                </a:lnTo>
                <a:lnTo>
                  <a:pt x="293" y="133"/>
                </a:lnTo>
                <a:lnTo>
                  <a:pt x="292" y="134"/>
                </a:lnTo>
                <a:lnTo>
                  <a:pt x="292" y="136"/>
                </a:lnTo>
                <a:lnTo>
                  <a:pt x="292" y="138"/>
                </a:lnTo>
                <a:lnTo>
                  <a:pt x="292" y="139"/>
                </a:lnTo>
                <a:lnTo>
                  <a:pt x="291" y="139"/>
                </a:lnTo>
                <a:lnTo>
                  <a:pt x="290" y="139"/>
                </a:lnTo>
                <a:lnTo>
                  <a:pt x="289" y="139"/>
                </a:lnTo>
                <a:lnTo>
                  <a:pt x="288" y="141"/>
                </a:lnTo>
                <a:lnTo>
                  <a:pt x="289" y="143"/>
                </a:lnTo>
                <a:lnTo>
                  <a:pt x="287" y="145"/>
                </a:lnTo>
                <a:lnTo>
                  <a:pt x="288" y="147"/>
                </a:lnTo>
                <a:lnTo>
                  <a:pt x="289" y="147"/>
                </a:lnTo>
                <a:lnTo>
                  <a:pt x="289" y="149"/>
                </a:lnTo>
                <a:lnTo>
                  <a:pt x="291" y="149"/>
                </a:lnTo>
                <a:lnTo>
                  <a:pt x="290" y="150"/>
                </a:lnTo>
                <a:lnTo>
                  <a:pt x="290" y="152"/>
                </a:lnTo>
                <a:lnTo>
                  <a:pt x="289" y="152"/>
                </a:lnTo>
                <a:lnTo>
                  <a:pt x="289" y="154"/>
                </a:lnTo>
                <a:lnTo>
                  <a:pt x="287" y="156"/>
                </a:lnTo>
                <a:lnTo>
                  <a:pt x="289" y="156"/>
                </a:lnTo>
                <a:lnTo>
                  <a:pt x="289" y="157"/>
                </a:lnTo>
                <a:lnTo>
                  <a:pt x="286" y="159"/>
                </a:lnTo>
                <a:lnTo>
                  <a:pt x="286" y="160"/>
                </a:lnTo>
                <a:lnTo>
                  <a:pt x="287" y="161"/>
                </a:lnTo>
                <a:lnTo>
                  <a:pt x="288" y="162"/>
                </a:lnTo>
                <a:lnTo>
                  <a:pt x="289" y="167"/>
                </a:lnTo>
                <a:lnTo>
                  <a:pt x="288" y="168"/>
                </a:lnTo>
                <a:lnTo>
                  <a:pt x="288" y="169"/>
                </a:lnTo>
                <a:lnTo>
                  <a:pt x="287" y="170"/>
                </a:lnTo>
                <a:lnTo>
                  <a:pt x="287" y="172"/>
                </a:lnTo>
                <a:lnTo>
                  <a:pt x="287" y="173"/>
                </a:lnTo>
                <a:lnTo>
                  <a:pt x="287" y="174"/>
                </a:lnTo>
                <a:lnTo>
                  <a:pt x="287" y="175"/>
                </a:lnTo>
                <a:lnTo>
                  <a:pt x="286" y="175"/>
                </a:lnTo>
                <a:lnTo>
                  <a:pt x="285" y="176"/>
                </a:lnTo>
                <a:lnTo>
                  <a:pt x="284" y="176"/>
                </a:lnTo>
                <a:lnTo>
                  <a:pt x="284" y="177"/>
                </a:lnTo>
                <a:lnTo>
                  <a:pt x="283" y="178"/>
                </a:lnTo>
                <a:lnTo>
                  <a:pt x="281" y="177"/>
                </a:lnTo>
                <a:lnTo>
                  <a:pt x="280" y="178"/>
                </a:lnTo>
                <a:lnTo>
                  <a:pt x="278" y="178"/>
                </a:lnTo>
                <a:lnTo>
                  <a:pt x="277" y="178"/>
                </a:lnTo>
                <a:lnTo>
                  <a:pt x="276" y="178"/>
                </a:lnTo>
                <a:lnTo>
                  <a:pt x="276" y="179"/>
                </a:lnTo>
                <a:lnTo>
                  <a:pt x="275" y="181"/>
                </a:lnTo>
                <a:lnTo>
                  <a:pt x="276" y="183"/>
                </a:lnTo>
                <a:lnTo>
                  <a:pt x="277" y="184"/>
                </a:lnTo>
                <a:lnTo>
                  <a:pt x="278" y="183"/>
                </a:lnTo>
                <a:lnTo>
                  <a:pt x="280" y="182"/>
                </a:lnTo>
                <a:lnTo>
                  <a:pt x="282" y="183"/>
                </a:lnTo>
                <a:lnTo>
                  <a:pt x="283" y="184"/>
                </a:lnTo>
                <a:lnTo>
                  <a:pt x="283" y="185"/>
                </a:lnTo>
                <a:lnTo>
                  <a:pt x="281" y="189"/>
                </a:lnTo>
                <a:lnTo>
                  <a:pt x="282" y="189"/>
                </a:lnTo>
                <a:lnTo>
                  <a:pt x="283" y="191"/>
                </a:lnTo>
                <a:lnTo>
                  <a:pt x="282" y="195"/>
                </a:lnTo>
                <a:lnTo>
                  <a:pt x="281" y="198"/>
                </a:lnTo>
                <a:lnTo>
                  <a:pt x="281" y="199"/>
                </a:lnTo>
                <a:lnTo>
                  <a:pt x="280" y="201"/>
                </a:lnTo>
                <a:lnTo>
                  <a:pt x="279" y="202"/>
                </a:lnTo>
                <a:lnTo>
                  <a:pt x="279" y="204"/>
                </a:lnTo>
                <a:lnTo>
                  <a:pt x="279" y="206"/>
                </a:lnTo>
                <a:lnTo>
                  <a:pt x="279" y="207"/>
                </a:lnTo>
                <a:lnTo>
                  <a:pt x="278" y="208"/>
                </a:lnTo>
                <a:lnTo>
                  <a:pt x="278" y="209"/>
                </a:lnTo>
                <a:lnTo>
                  <a:pt x="278" y="210"/>
                </a:lnTo>
                <a:lnTo>
                  <a:pt x="276" y="211"/>
                </a:lnTo>
                <a:lnTo>
                  <a:pt x="275" y="211"/>
                </a:lnTo>
                <a:lnTo>
                  <a:pt x="274" y="214"/>
                </a:lnTo>
                <a:lnTo>
                  <a:pt x="273" y="214"/>
                </a:lnTo>
                <a:lnTo>
                  <a:pt x="272" y="214"/>
                </a:lnTo>
                <a:lnTo>
                  <a:pt x="272" y="216"/>
                </a:lnTo>
                <a:lnTo>
                  <a:pt x="271" y="217"/>
                </a:lnTo>
                <a:lnTo>
                  <a:pt x="270" y="216"/>
                </a:lnTo>
                <a:lnTo>
                  <a:pt x="269" y="214"/>
                </a:lnTo>
                <a:lnTo>
                  <a:pt x="268" y="215"/>
                </a:lnTo>
                <a:lnTo>
                  <a:pt x="268" y="216"/>
                </a:lnTo>
                <a:lnTo>
                  <a:pt x="269" y="217"/>
                </a:lnTo>
                <a:lnTo>
                  <a:pt x="269" y="219"/>
                </a:lnTo>
                <a:lnTo>
                  <a:pt x="268" y="220"/>
                </a:lnTo>
                <a:lnTo>
                  <a:pt x="268" y="221"/>
                </a:lnTo>
                <a:lnTo>
                  <a:pt x="268" y="222"/>
                </a:lnTo>
                <a:lnTo>
                  <a:pt x="267" y="223"/>
                </a:lnTo>
                <a:lnTo>
                  <a:pt x="266" y="224"/>
                </a:lnTo>
                <a:lnTo>
                  <a:pt x="266" y="225"/>
                </a:lnTo>
                <a:lnTo>
                  <a:pt x="266" y="226"/>
                </a:lnTo>
                <a:lnTo>
                  <a:pt x="268" y="224"/>
                </a:lnTo>
                <a:lnTo>
                  <a:pt x="269" y="224"/>
                </a:lnTo>
                <a:lnTo>
                  <a:pt x="269" y="225"/>
                </a:lnTo>
                <a:lnTo>
                  <a:pt x="269" y="226"/>
                </a:lnTo>
                <a:lnTo>
                  <a:pt x="268" y="227"/>
                </a:lnTo>
                <a:lnTo>
                  <a:pt x="267" y="228"/>
                </a:lnTo>
                <a:lnTo>
                  <a:pt x="267" y="229"/>
                </a:lnTo>
                <a:lnTo>
                  <a:pt x="267" y="230"/>
                </a:lnTo>
                <a:lnTo>
                  <a:pt x="267" y="231"/>
                </a:lnTo>
                <a:lnTo>
                  <a:pt x="268" y="231"/>
                </a:lnTo>
                <a:lnTo>
                  <a:pt x="267" y="233"/>
                </a:lnTo>
                <a:lnTo>
                  <a:pt x="268" y="234"/>
                </a:lnTo>
                <a:lnTo>
                  <a:pt x="267" y="235"/>
                </a:lnTo>
                <a:lnTo>
                  <a:pt x="268" y="236"/>
                </a:lnTo>
                <a:lnTo>
                  <a:pt x="269" y="237"/>
                </a:lnTo>
                <a:lnTo>
                  <a:pt x="265" y="237"/>
                </a:lnTo>
                <a:lnTo>
                  <a:pt x="264" y="237"/>
                </a:lnTo>
                <a:lnTo>
                  <a:pt x="263" y="237"/>
                </a:lnTo>
                <a:lnTo>
                  <a:pt x="263" y="239"/>
                </a:lnTo>
                <a:lnTo>
                  <a:pt x="263" y="240"/>
                </a:lnTo>
                <a:lnTo>
                  <a:pt x="262" y="241"/>
                </a:lnTo>
                <a:lnTo>
                  <a:pt x="263" y="243"/>
                </a:lnTo>
                <a:lnTo>
                  <a:pt x="260" y="243"/>
                </a:lnTo>
                <a:lnTo>
                  <a:pt x="259" y="244"/>
                </a:lnTo>
                <a:lnTo>
                  <a:pt x="258" y="243"/>
                </a:lnTo>
                <a:lnTo>
                  <a:pt x="257" y="244"/>
                </a:lnTo>
                <a:lnTo>
                  <a:pt x="257" y="246"/>
                </a:lnTo>
                <a:lnTo>
                  <a:pt x="256" y="246"/>
                </a:lnTo>
                <a:lnTo>
                  <a:pt x="255" y="245"/>
                </a:lnTo>
                <a:lnTo>
                  <a:pt x="255" y="246"/>
                </a:lnTo>
                <a:lnTo>
                  <a:pt x="253" y="247"/>
                </a:lnTo>
                <a:lnTo>
                  <a:pt x="253" y="248"/>
                </a:lnTo>
                <a:lnTo>
                  <a:pt x="252" y="247"/>
                </a:lnTo>
                <a:lnTo>
                  <a:pt x="252" y="248"/>
                </a:lnTo>
                <a:lnTo>
                  <a:pt x="252" y="249"/>
                </a:lnTo>
                <a:lnTo>
                  <a:pt x="251" y="249"/>
                </a:lnTo>
                <a:lnTo>
                  <a:pt x="251" y="251"/>
                </a:lnTo>
                <a:lnTo>
                  <a:pt x="251" y="252"/>
                </a:lnTo>
                <a:lnTo>
                  <a:pt x="252" y="251"/>
                </a:lnTo>
                <a:lnTo>
                  <a:pt x="252" y="252"/>
                </a:lnTo>
                <a:lnTo>
                  <a:pt x="252" y="253"/>
                </a:lnTo>
                <a:lnTo>
                  <a:pt x="253" y="253"/>
                </a:lnTo>
                <a:lnTo>
                  <a:pt x="254" y="254"/>
                </a:lnTo>
                <a:lnTo>
                  <a:pt x="253" y="255"/>
                </a:lnTo>
                <a:lnTo>
                  <a:pt x="253" y="256"/>
                </a:lnTo>
                <a:lnTo>
                  <a:pt x="254" y="256"/>
                </a:lnTo>
                <a:lnTo>
                  <a:pt x="255" y="256"/>
                </a:lnTo>
                <a:lnTo>
                  <a:pt x="256" y="256"/>
                </a:lnTo>
                <a:lnTo>
                  <a:pt x="256" y="257"/>
                </a:lnTo>
                <a:lnTo>
                  <a:pt x="256" y="258"/>
                </a:lnTo>
                <a:lnTo>
                  <a:pt x="256" y="257"/>
                </a:lnTo>
                <a:lnTo>
                  <a:pt x="257" y="258"/>
                </a:lnTo>
                <a:lnTo>
                  <a:pt x="256" y="258"/>
                </a:lnTo>
                <a:lnTo>
                  <a:pt x="257" y="259"/>
                </a:lnTo>
                <a:lnTo>
                  <a:pt x="256" y="259"/>
                </a:lnTo>
                <a:lnTo>
                  <a:pt x="255" y="259"/>
                </a:lnTo>
                <a:lnTo>
                  <a:pt x="255" y="260"/>
                </a:lnTo>
                <a:lnTo>
                  <a:pt x="255" y="261"/>
                </a:lnTo>
                <a:lnTo>
                  <a:pt x="253" y="260"/>
                </a:lnTo>
                <a:lnTo>
                  <a:pt x="253" y="261"/>
                </a:lnTo>
                <a:lnTo>
                  <a:pt x="253" y="262"/>
                </a:lnTo>
                <a:lnTo>
                  <a:pt x="252" y="262"/>
                </a:lnTo>
                <a:lnTo>
                  <a:pt x="251" y="262"/>
                </a:lnTo>
                <a:lnTo>
                  <a:pt x="250" y="262"/>
                </a:lnTo>
                <a:lnTo>
                  <a:pt x="250" y="263"/>
                </a:lnTo>
                <a:lnTo>
                  <a:pt x="251" y="263"/>
                </a:lnTo>
                <a:lnTo>
                  <a:pt x="252" y="264"/>
                </a:lnTo>
                <a:lnTo>
                  <a:pt x="251" y="264"/>
                </a:lnTo>
                <a:lnTo>
                  <a:pt x="252" y="265"/>
                </a:lnTo>
                <a:lnTo>
                  <a:pt x="252" y="266"/>
                </a:lnTo>
                <a:lnTo>
                  <a:pt x="251" y="266"/>
                </a:lnTo>
                <a:lnTo>
                  <a:pt x="251" y="267"/>
                </a:lnTo>
                <a:lnTo>
                  <a:pt x="251" y="268"/>
                </a:lnTo>
                <a:lnTo>
                  <a:pt x="252" y="268"/>
                </a:lnTo>
                <a:lnTo>
                  <a:pt x="252" y="269"/>
                </a:lnTo>
                <a:lnTo>
                  <a:pt x="252" y="270"/>
                </a:lnTo>
                <a:lnTo>
                  <a:pt x="252" y="271"/>
                </a:lnTo>
                <a:lnTo>
                  <a:pt x="251" y="270"/>
                </a:lnTo>
                <a:lnTo>
                  <a:pt x="251" y="271"/>
                </a:lnTo>
                <a:lnTo>
                  <a:pt x="251" y="272"/>
                </a:lnTo>
                <a:lnTo>
                  <a:pt x="251" y="273"/>
                </a:lnTo>
                <a:lnTo>
                  <a:pt x="250" y="274"/>
                </a:lnTo>
                <a:lnTo>
                  <a:pt x="250" y="275"/>
                </a:lnTo>
                <a:lnTo>
                  <a:pt x="250" y="277"/>
                </a:lnTo>
                <a:lnTo>
                  <a:pt x="250" y="278"/>
                </a:lnTo>
                <a:lnTo>
                  <a:pt x="249" y="278"/>
                </a:lnTo>
                <a:lnTo>
                  <a:pt x="248" y="279"/>
                </a:lnTo>
                <a:lnTo>
                  <a:pt x="249" y="280"/>
                </a:lnTo>
                <a:lnTo>
                  <a:pt x="248" y="280"/>
                </a:lnTo>
                <a:lnTo>
                  <a:pt x="247" y="280"/>
                </a:lnTo>
                <a:lnTo>
                  <a:pt x="247" y="279"/>
                </a:lnTo>
                <a:lnTo>
                  <a:pt x="246" y="280"/>
                </a:lnTo>
                <a:lnTo>
                  <a:pt x="245" y="280"/>
                </a:lnTo>
                <a:lnTo>
                  <a:pt x="246" y="281"/>
                </a:lnTo>
                <a:lnTo>
                  <a:pt x="246" y="280"/>
                </a:lnTo>
                <a:lnTo>
                  <a:pt x="246" y="281"/>
                </a:lnTo>
                <a:lnTo>
                  <a:pt x="247" y="282"/>
                </a:lnTo>
                <a:lnTo>
                  <a:pt x="246" y="282"/>
                </a:lnTo>
                <a:lnTo>
                  <a:pt x="246" y="283"/>
                </a:lnTo>
                <a:lnTo>
                  <a:pt x="245" y="283"/>
                </a:lnTo>
                <a:lnTo>
                  <a:pt x="246" y="284"/>
                </a:lnTo>
                <a:lnTo>
                  <a:pt x="245" y="285"/>
                </a:lnTo>
                <a:lnTo>
                  <a:pt x="244" y="284"/>
                </a:lnTo>
                <a:lnTo>
                  <a:pt x="243" y="284"/>
                </a:lnTo>
                <a:lnTo>
                  <a:pt x="244" y="285"/>
                </a:lnTo>
                <a:lnTo>
                  <a:pt x="245" y="285"/>
                </a:lnTo>
                <a:lnTo>
                  <a:pt x="243" y="285"/>
                </a:lnTo>
                <a:lnTo>
                  <a:pt x="245" y="286"/>
                </a:lnTo>
                <a:lnTo>
                  <a:pt x="245" y="287"/>
                </a:lnTo>
                <a:lnTo>
                  <a:pt x="244" y="287"/>
                </a:lnTo>
                <a:lnTo>
                  <a:pt x="244" y="286"/>
                </a:lnTo>
                <a:lnTo>
                  <a:pt x="243" y="287"/>
                </a:lnTo>
                <a:lnTo>
                  <a:pt x="243" y="288"/>
                </a:lnTo>
                <a:lnTo>
                  <a:pt x="242" y="288"/>
                </a:lnTo>
                <a:lnTo>
                  <a:pt x="241" y="288"/>
                </a:lnTo>
                <a:lnTo>
                  <a:pt x="241" y="290"/>
                </a:lnTo>
                <a:lnTo>
                  <a:pt x="241" y="291"/>
                </a:lnTo>
                <a:lnTo>
                  <a:pt x="240" y="290"/>
                </a:lnTo>
                <a:lnTo>
                  <a:pt x="240" y="291"/>
                </a:lnTo>
                <a:lnTo>
                  <a:pt x="241" y="292"/>
                </a:lnTo>
                <a:lnTo>
                  <a:pt x="240" y="292"/>
                </a:lnTo>
                <a:lnTo>
                  <a:pt x="240" y="293"/>
                </a:lnTo>
                <a:lnTo>
                  <a:pt x="240" y="294"/>
                </a:lnTo>
                <a:lnTo>
                  <a:pt x="239" y="295"/>
                </a:lnTo>
                <a:lnTo>
                  <a:pt x="238" y="295"/>
                </a:lnTo>
                <a:lnTo>
                  <a:pt x="237" y="296"/>
                </a:lnTo>
                <a:lnTo>
                  <a:pt x="237" y="295"/>
                </a:lnTo>
                <a:lnTo>
                  <a:pt x="237" y="29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1" name="Freeform 274"/>
          <p:cNvSpPr>
            <a:spLocks/>
          </p:cNvSpPr>
          <p:nvPr/>
        </p:nvSpPr>
        <p:spPr bwMode="auto">
          <a:xfrm>
            <a:off x="5362575" y="1993900"/>
            <a:ext cx="1358900" cy="1284288"/>
          </a:xfrm>
          <a:custGeom>
            <a:avLst/>
            <a:gdLst>
              <a:gd name="T0" fmla="*/ 2147483647 w 856"/>
              <a:gd name="T1" fmla="*/ 2147483647 h 809"/>
              <a:gd name="T2" fmla="*/ 2147483647 w 856"/>
              <a:gd name="T3" fmla="*/ 2147483647 h 809"/>
              <a:gd name="T4" fmla="*/ 2147483647 w 856"/>
              <a:gd name="T5" fmla="*/ 2147483647 h 809"/>
              <a:gd name="T6" fmla="*/ 2147483647 w 856"/>
              <a:gd name="T7" fmla="*/ 2147483647 h 809"/>
              <a:gd name="T8" fmla="*/ 2147483647 w 856"/>
              <a:gd name="T9" fmla="*/ 2147483647 h 809"/>
              <a:gd name="T10" fmla="*/ 2147483647 w 856"/>
              <a:gd name="T11" fmla="*/ 2147483647 h 809"/>
              <a:gd name="T12" fmla="*/ 2147483647 w 856"/>
              <a:gd name="T13" fmla="*/ 2147483647 h 809"/>
              <a:gd name="T14" fmla="*/ 2147483647 w 856"/>
              <a:gd name="T15" fmla="*/ 2147483647 h 809"/>
              <a:gd name="T16" fmla="*/ 2147483647 w 856"/>
              <a:gd name="T17" fmla="*/ 2147483647 h 809"/>
              <a:gd name="T18" fmla="*/ 2147483647 w 856"/>
              <a:gd name="T19" fmla="*/ 2147483647 h 809"/>
              <a:gd name="T20" fmla="*/ 2147483647 w 856"/>
              <a:gd name="T21" fmla="*/ 2147483647 h 809"/>
              <a:gd name="T22" fmla="*/ 2147483647 w 856"/>
              <a:gd name="T23" fmla="*/ 2147483647 h 809"/>
              <a:gd name="T24" fmla="*/ 2147483647 w 856"/>
              <a:gd name="T25" fmla="*/ 2147483647 h 809"/>
              <a:gd name="T26" fmla="*/ 2147483647 w 856"/>
              <a:gd name="T27" fmla="*/ 2147483647 h 809"/>
              <a:gd name="T28" fmla="*/ 2147483647 w 856"/>
              <a:gd name="T29" fmla="*/ 2147483647 h 809"/>
              <a:gd name="T30" fmla="*/ 2147483647 w 856"/>
              <a:gd name="T31" fmla="*/ 2147483647 h 809"/>
              <a:gd name="T32" fmla="*/ 2147483647 w 856"/>
              <a:gd name="T33" fmla="*/ 2147483647 h 809"/>
              <a:gd name="T34" fmla="*/ 2147483647 w 856"/>
              <a:gd name="T35" fmla="*/ 2147483647 h 809"/>
              <a:gd name="T36" fmla="*/ 2147483647 w 856"/>
              <a:gd name="T37" fmla="*/ 2147483647 h 809"/>
              <a:gd name="T38" fmla="*/ 2147483647 w 856"/>
              <a:gd name="T39" fmla="*/ 2147483647 h 809"/>
              <a:gd name="T40" fmla="*/ 2147483647 w 856"/>
              <a:gd name="T41" fmla="*/ 2147483647 h 809"/>
              <a:gd name="T42" fmla="*/ 2147483647 w 856"/>
              <a:gd name="T43" fmla="*/ 2147483647 h 809"/>
              <a:gd name="T44" fmla="*/ 2147483647 w 856"/>
              <a:gd name="T45" fmla="*/ 2147483647 h 809"/>
              <a:gd name="T46" fmla="*/ 2147483647 w 856"/>
              <a:gd name="T47" fmla="*/ 2147483647 h 809"/>
              <a:gd name="T48" fmla="*/ 2147483647 w 856"/>
              <a:gd name="T49" fmla="*/ 2147483647 h 809"/>
              <a:gd name="T50" fmla="*/ 2147483647 w 856"/>
              <a:gd name="T51" fmla="*/ 2147483647 h 809"/>
              <a:gd name="T52" fmla="*/ 2147483647 w 856"/>
              <a:gd name="T53" fmla="*/ 2147483647 h 809"/>
              <a:gd name="T54" fmla="*/ 2147483647 w 856"/>
              <a:gd name="T55" fmla="*/ 2147483647 h 809"/>
              <a:gd name="T56" fmla="*/ 2147483647 w 856"/>
              <a:gd name="T57" fmla="*/ 2147483647 h 809"/>
              <a:gd name="T58" fmla="*/ 2147483647 w 856"/>
              <a:gd name="T59" fmla="*/ 2147483647 h 809"/>
              <a:gd name="T60" fmla="*/ 2147483647 w 856"/>
              <a:gd name="T61" fmla="*/ 2147483647 h 809"/>
              <a:gd name="T62" fmla="*/ 2147483647 w 856"/>
              <a:gd name="T63" fmla="*/ 2147483647 h 809"/>
              <a:gd name="T64" fmla="*/ 2147483647 w 856"/>
              <a:gd name="T65" fmla="*/ 2147483647 h 809"/>
              <a:gd name="T66" fmla="*/ 2147483647 w 856"/>
              <a:gd name="T67" fmla="*/ 2147483647 h 809"/>
              <a:gd name="T68" fmla="*/ 2147483647 w 856"/>
              <a:gd name="T69" fmla="*/ 2147483647 h 809"/>
              <a:gd name="T70" fmla="*/ 2147483647 w 856"/>
              <a:gd name="T71" fmla="*/ 2147483647 h 809"/>
              <a:gd name="T72" fmla="*/ 2147483647 w 856"/>
              <a:gd name="T73" fmla="*/ 2147483647 h 809"/>
              <a:gd name="T74" fmla="*/ 2147483647 w 856"/>
              <a:gd name="T75" fmla="*/ 2147483647 h 809"/>
              <a:gd name="T76" fmla="*/ 2147483647 w 856"/>
              <a:gd name="T77" fmla="*/ 2147483647 h 809"/>
              <a:gd name="T78" fmla="*/ 2147483647 w 856"/>
              <a:gd name="T79" fmla="*/ 2147483647 h 809"/>
              <a:gd name="T80" fmla="*/ 2147483647 w 856"/>
              <a:gd name="T81" fmla="*/ 2147483647 h 809"/>
              <a:gd name="T82" fmla="*/ 2147483647 w 856"/>
              <a:gd name="T83" fmla="*/ 2147483647 h 809"/>
              <a:gd name="T84" fmla="*/ 2147483647 w 856"/>
              <a:gd name="T85" fmla="*/ 2147483647 h 809"/>
              <a:gd name="T86" fmla="*/ 2147483647 w 856"/>
              <a:gd name="T87" fmla="*/ 2147483647 h 809"/>
              <a:gd name="T88" fmla="*/ 2147483647 w 856"/>
              <a:gd name="T89" fmla="*/ 2147483647 h 809"/>
              <a:gd name="T90" fmla="*/ 2147483647 w 856"/>
              <a:gd name="T91" fmla="*/ 2147483647 h 809"/>
              <a:gd name="T92" fmla="*/ 2147483647 w 856"/>
              <a:gd name="T93" fmla="*/ 2147483647 h 809"/>
              <a:gd name="T94" fmla="*/ 2147483647 w 856"/>
              <a:gd name="T95" fmla="*/ 2147483647 h 809"/>
              <a:gd name="T96" fmla="*/ 2147483647 w 856"/>
              <a:gd name="T97" fmla="*/ 2147483647 h 809"/>
              <a:gd name="T98" fmla="*/ 2147483647 w 856"/>
              <a:gd name="T99" fmla="*/ 2147483647 h 809"/>
              <a:gd name="T100" fmla="*/ 2147483647 w 856"/>
              <a:gd name="T101" fmla="*/ 2147483647 h 809"/>
              <a:gd name="T102" fmla="*/ 2147483647 w 856"/>
              <a:gd name="T103" fmla="*/ 2147483647 h 809"/>
              <a:gd name="T104" fmla="*/ 2147483647 w 856"/>
              <a:gd name="T105" fmla="*/ 2147483647 h 809"/>
              <a:gd name="T106" fmla="*/ 2147483647 w 856"/>
              <a:gd name="T107" fmla="*/ 2147483647 h 809"/>
              <a:gd name="T108" fmla="*/ 2147483647 w 856"/>
              <a:gd name="T109" fmla="*/ 2147483647 h 809"/>
              <a:gd name="T110" fmla="*/ 2147483647 w 856"/>
              <a:gd name="T111" fmla="*/ 2147483647 h 809"/>
              <a:gd name="T112" fmla="*/ 2147483647 w 856"/>
              <a:gd name="T113" fmla="*/ 2147483647 h 809"/>
              <a:gd name="T114" fmla="*/ 2147483647 w 856"/>
              <a:gd name="T115" fmla="*/ 2147483647 h 809"/>
              <a:gd name="T116" fmla="*/ 2147483647 w 856"/>
              <a:gd name="T117" fmla="*/ 2147483647 h 809"/>
              <a:gd name="T118" fmla="*/ 2147483647 w 856"/>
              <a:gd name="T119" fmla="*/ 2147483647 h 809"/>
              <a:gd name="T120" fmla="*/ 2147483647 w 856"/>
              <a:gd name="T121" fmla="*/ 2147483647 h 8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56"/>
              <a:gd name="T184" fmla="*/ 0 h 809"/>
              <a:gd name="T185" fmla="*/ 856 w 856"/>
              <a:gd name="T186" fmla="*/ 809 h 8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56" h="809">
                <a:moveTo>
                  <a:pt x="856" y="334"/>
                </a:moveTo>
                <a:lnTo>
                  <a:pt x="855" y="334"/>
                </a:lnTo>
                <a:lnTo>
                  <a:pt x="854" y="333"/>
                </a:lnTo>
                <a:lnTo>
                  <a:pt x="854" y="334"/>
                </a:lnTo>
                <a:lnTo>
                  <a:pt x="853" y="335"/>
                </a:lnTo>
                <a:lnTo>
                  <a:pt x="853" y="336"/>
                </a:lnTo>
                <a:lnTo>
                  <a:pt x="852" y="336"/>
                </a:lnTo>
                <a:lnTo>
                  <a:pt x="851" y="336"/>
                </a:lnTo>
                <a:lnTo>
                  <a:pt x="850" y="336"/>
                </a:lnTo>
                <a:lnTo>
                  <a:pt x="850" y="337"/>
                </a:lnTo>
                <a:lnTo>
                  <a:pt x="850" y="338"/>
                </a:lnTo>
                <a:lnTo>
                  <a:pt x="850" y="337"/>
                </a:lnTo>
                <a:lnTo>
                  <a:pt x="850" y="338"/>
                </a:lnTo>
                <a:lnTo>
                  <a:pt x="850" y="339"/>
                </a:lnTo>
                <a:lnTo>
                  <a:pt x="850" y="340"/>
                </a:lnTo>
                <a:lnTo>
                  <a:pt x="850" y="339"/>
                </a:lnTo>
                <a:lnTo>
                  <a:pt x="850" y="340"/>
                </a:lnTo>
                <a:lnTo>
                  <a:pt x="850" y="341"/>
                </a:lnTo>
                <a:lnTo>
                  <a:pt x="850" y="342"/>
                </a:lnTo>
                <a:lnTo>
                  <a:pt x="849" y="342"/>
                </a:lnTo>
                <a:lnTo>
                  <a:pt x="850" y="343"/>
                </a:lnTo>
                <a:lnTo>
                  <a:pt x="850" y="344"/>
                </a:lnTo>
                <a:lnTo>
                  <a:pt x="848" y="343"/>
                </a:lnTo>
                <a:lnTo>
                  <a:pt x="849" y="346"/>
                </a:lnTo>
                <a:lnTo>
                  <a:pt x="848" y="345"/>
                </a:lnTo>
                <a:lnTo>
                  <a:pt x="848" y="346"/>
                </a:lnTo>
                <a:lnTo>
                  <a:pt x="848" y="347"/>
                </a:lnTo>
                <a:lnTo>
                  <a:pt x="847" y="348"/>
                </a:lnTo>
                <a:lnTo>
                  <a:pt x="846" y="348"/>
                </a:lnTo>
                <a:lnTo>
                  <a:pt x="845" y="349"/>
                </a:lnTo>
                <a:lnTo>
                  <a:pt x="845" y="350"/>
                </a:lnTo>
                <a:lnTo>
                  <a:pt x="844" y="350"/>
                </a:lnTo>
                <a:lnTo>
                  <a:pt x="844" y="351"/>
                </a:lnTo>
                <a:lnTo>
                  <a:pt x="844" y="352"/>
                </a:lnTo>
                <a:lnTo>
                  <a:pt x="845" y="352"/>
                </a:lnTo>
                <a:lnTo>
                  <a:pt x="844" y="352"/>
                </a:lnTo>
                <a:lnTo>
                  <a:pt x="844" y="353"/>
                </a:lnTo>
                <a:lnTo>
                  <a:pt x="843" y="354"/>
                </a:lnTo>
                <a:lnTo>
                  <a:pt x="843" y="355"/>
                </a:lnTo>
                <a:lnTo>
                  <a:pt x="842" y="355"/>
                </a:lnTo>
                <a:lnTo>
                  <a:pt x="843" y="355"/>
                </a:lnTo>
                <a:lnTo>
                  <a:pt x="843" y="356"/>
                </a:lnTo>
                <a:lnTo>
                  <a:pt x="842" y="356"/>
                </a:lnTo>
                <a:lnTo>
                  <a:pt x="843" y="357"/>
                </a:lnTo>
                <a:lnTo>
                  <a:pt x="842" y="358"/>
                </a:lnTo>
                <a:lnTo>
                  <a:pt x="843" y="358"/>
                </a:lnTo>
                <a:lnTo>
                  <a:pt x="844" y="358"/>
                </a:lnTo>
                <a:lnTo>
                  <a:pt x="842" y="359"/>
                </a:lnTo>
                <a:lnTo>
                  <a:pt x="843" y="361"/>
                </a:lnTo>
                <a:lnTo>
                  <a:pt x="843" y="362"/>
                </a:lnTo>
                <a:lnTo>
                  <a:pt x="842" y="362"/>
                </a:lnTo>
                <a:lnTo>
                  <a:pt x="842" y="363"/>
                </a:lnTo>
                <a:lnTo>
                  <a:pt x="842" y="364"/>
                </a:lnTo>
                <a:lnTo>
                  <a:pt x="842" y="365"/>
                </a:lnTo>
                <a:lnTo>
                  <a:pt x="842" y="367"/>
                </a:lnTo>
                <a:lnTo>
                  <a:pt x="841" y="368"/>
                </a:lnTo>
                <a:lnTo>
                  <a:pt x="840" y="369"/>
                </a:lnTo>
                <a:lnTo>
                  <a:pt x="840" y="370"/>
                </a:lnTo>
                <a:lnTo>
                  <a:pt x="840" y="372"/>
                </a:lnTo>
                <a:lnTo>
                  <a:pt x="839" y="372"/>
                </a:lnTo>
                <a:lnTo>
                  <a:pt x="839" y="373"/>
                </a:lnTo>
                <a:lnTo>
                  <a:pt x="838" y="373"/>
                </a:lnTo>
                <a:lnTo>
                  <a:pt x="838" y="374"/>
                </a:lnTo>
                <a:lnTo>
                  <a:pt x="837" y="373"/>
                </a:lnTo>
                <a:lnTo>
                  <a:pt x="836" y="374"/>
                </a:lnTo>
                <a:lnTo>
                  <a:pt x="836" y="375"/>
                </a:lnTo>
                <a:lnTo>
                  <a:pt x="835" y="376"/>
                </a:lnTo>
                <a:lnTo>
                  <a:pt x="834" y="376"/>
                </a:lnTo>
                <a:lnTo>
                  <a:pt x="834" y="378"/>
                </a:lnTo>
                <a:lnTo>
                  <a:pt x="833" y="378"/>
                </a:lnTo>
                <a:lnTo>
                  <a:pt x="833" y="379"/>
                </a:lnTo>
                <a:lnTo>
                  <a:pt x="833" y="380"/>
                </a:lnTo>
                <a:lnTo>
                  <a:pt x="833" y="381"/>
                </a:lnTo>
                <a:lnTo>
                  <a:pt x="832" y="380"/>
                </a:lnTo>
                <a:lnTo>
                  <a:pt x="832" y="381"/>
                </a:lnTo>
                <a:lnTo>
                  <a:pt x="831" y="381"/>
                </a:lnTo>
                <a:lnTo>
                  <a:pt x="830" y="381"/>
                </a:lnTo>
                <a:lnTo>
                  <a:pt x="830" y="382"/>
                </a:lnTo>
                <a:lnTo>
                  <a:pt x="830" y="381"/>
                </a:lnTo>
                <a:lnTo>
                  <a:pt x="829" y="383"/>
                </a:lnTo>
                <a:lnTo>
                  <a:pt x="827" y="384"/>
                </a:lnTo>
                <a:lnTo>
                  <a:pt x="827" y="385"/>
                </a:lnTo>
                <a:lnTo>
                  <a:pt x="826" y="385"/>
                </a:lnTo>
                <a:lnTo>
                  <a:pt x="825" y="385"/>
                </a:lnTo>
                <a:lnTo>
                  <a:pt x="825" y="386"/>
                </a:lnTo>
                <a:lnTo>
                  <a:pt x="824" y="386"/>
                </a:lnTo>
                <a:lnTo>
                  <a:pt x="824" y="385"/>
                </a:lnTo>
                <a:lnTo>
                  <a:pt x="823" y="386"/>
                </a:lnTo>
                <a:lnTo>
                  <a:pt x="823" y="387"/>
                </a:lnTo>
                <a:lnTo>
                  <a:pt x="823" y="388"/>
                </a:lnTo>
                <a:lnTo>
                  <a:pt x="822" y="388"/>
                </a:lnTo>
                <a:lnTo>
                  <a:pt x="823" y="388"/>
                </a:lnTo>
                <a:lnTo>
                  <a:pt x="822" y="390"/>
                </a:lnTo>
                <a:lnTo>
                  <a:pt x="822" y="391"/>
                </a:lnTo>
                <a:lnTo>
                  <a:pt x="822" y="392"/>
                </a:lnTo>
                <a:lnTo>
                  <a:pt x="822" y="393"/>
                </a:lnTo>
                <a:lnTo>
                  <a:pt x="822" y="394"/>
                </a:lnTo>
                <a:lnTo>
                  <a:pt x="822" y="395"/>
                </a:lnTo>
                <a:lnTo>
                  <a:pt x="821" y="395"/>
                </a:lnTo>
                <a:lnTo>
                  <a:pt x="820" y="395"/>
                </a:lnTo>
                <a:lnTo>
                  <a:pt x="821" y="396"/>
                </a:lnTo>
                <a:lnTo>
                  <a:pt x="820" y="397"/>
                </a:lnTo>
                <a:lnTo>
                  <a:pt x="820" y="398"/>
                </a:lnTo>
                <a:lnTo>
                  <a:pt x="819" y="398"/>
                </a:lnTo>
                <a:lnTo>
                  <a:pt x="820" y="400"/>
                </a:lnTo>
                <a:lnTo>
                  <a:pt x="819" y="400"/>
                </a:lnTo>
                <a:lnTo>
                  <a:pt x="819" y="401"/>
                </a:lnTo>
                <a:lnTo>
                  <a:pt x="818" y="402"/>
                </a:lnTo>
                <a:lnTo>
                  <a:pt x="817" y="402"/>
                </a:lnTo>
                <a:lnTo>
                  <a:pt x="816" y="403"/>
                </a:lnTo>
                <a:lnTo>
                  <a:pt x="816" y="402"/>
                </a:lnTo>
                <a:lnTo>
                  <a:pt x="816" y="403"/>
                </a:lnTo>
                <a:lnTo>
                  <a:pt x="815" y="403"/>
                </a:lnTo>
                <a:lnTo>
                  <a:pt x="814" y="404"/>
                </a:lnTo>
                <a:lnTo>
                  <a:pt x="813" y="405"/>
                </a:lnTo>
                <a:lnTo>
                  <a:pt x="813" y="406"/>
                </a:lnTo>
                <a:lnTo>
                  <a:pt x="812" y="406"/>
                </a:lnTo>
                <a:lnTo>
                  <a:pt x="813" y="407"/>
                </a:lnTo>
                <a:lnTo>
                  <a:pt x="812" y="407"/>
                </a:lnTo>
                <a:lnTo>
                  <a:pt x="813" y="408"/>
                </a:lnTo>
                <a:lnTo>
                  <a:pt x="812" y="409"/>
                </a:lnTo>
                <a:lnTo>
                  <a:pt x="812" y="410"/>
                </a:lnTo>
                <a:lnTo>
                  <a:pt x="810" y="411"/>
                </a:lnTo>
                <a:lnTo>
                  <a:pt x="810" y="412"/>
                </a:lnTo>
                <a:lnTo>
                  <a:pt x="810" y="414"/>
                </a:lnTo>
                <a:lnTo>
                  <a:pt x="808" y="414"/>
                </a:lnTo>
                <a:lnTo>
                  <a:pt x="806" y="417"/>
                </a:lnTo>
                <a:lnTo>
                  <a:pt x="805" y="420"/>
                </a:lnTo>
                <a:lnTo>
                  <a:pt x="803" y="422"/>
                </a:lnTo>
                <a:lnTo>
                  <a:pt x="803" y="423"/>
                </a:lnTo>
                <a:lnTo>
                  <a:pt x="802" y="423"/>
                </a:lnTo>
                <a:lnTo>
                  <a:pt x="801" y="424"/>
                </a:lnTo>
                <a:lnTo>
                  <a:pt x="800" y="425"/>
                </a:lnTo>
                <a:lnTo>
                  <a:pt x="798" y="427"/>
                </a:lnTo>
                <a:lnTo>
                  <a:pt x="796" y="427"/>
                </a:lnTo>
                <a:lnTo>
                  <a:pt x="795" y="427"/>
                </a:lnTo>
                <a:lnTo>
                  <a:pt x="793" y="426"/>
                </a:lnTo>
                <a:lnTo>
                  <a:pt x="793" y="425"/>
                </a:lnTo>
                <a:lnTo>
                  <a:pt x="792" y="426"/>
                </a:lnTo>
                <a:lnTo>
                  <a:pt x="790" y="425"/>
                </a:lnTo>
                <a:lnTo>
                  <a:pt x="789" y="426"/>
                </a:lnTo>
                <a:lnTo>
                  <a:pt x="788" y="427"/>
                </a:lnTo>
                <a:lnTo>
                  <a:pt x="779" y="434"/>
                </a:lnTo>
                <a:lnTo>
                  <a:pt x="773" y="439"/>
                </a:lnTo>
                <a:lnTo>
                  <a:pt x="771" y="441"/>
                </a:lnTo>
                <a:lnTo>
                  <a:pt x="770" y="442"/>
                </a:lnTo>
                <a:lnTo>
                  <a:pt x="761" y="449"/>
                </a:lnTo>
                <a:lnTo>
                  <a:pt x="760" y="449"/>
                </a:lnTo>
                <a:lnTo>
                  <a:pt x="747" y="460"/>
                </a:lnTo>
                <a:lnTo>
                  <a:pt x="745" y="462"/>
                </a:lnTo>
                <a:lnTo>
                  <a:pt x="745" y="461"/>
                </a:lnTo>
                <a:lnTo>
                  <a:pt x="744" y="461"/>
                </a:lnTo>
                <a:lnTo>
                  <a:pt x="744" y="462"/>
                </a:lnTo>
                <a:lnTo>
                  <a:pt x="743" y="463"/>
                </a:lnTo>
                <a:lnTo>
                  <a:pt x="742" y="464"/>
                </a:lnTo>
                <a:lnTo>
                  <a:pt x="735" y="469"/>
                </a:lnTo>
                <a:lnTo>
                  <a:pt x="721" y="481"/>
                </a:lnTo>
                <a:lnTo>
                  <a:pt x="721" y="482"/>
                </a:lnTo>
                <a:lnTo>
                  <a:pt x="722" y="482"/>
                </a:lnTo>
                <a:lnTo>
                  <a:pt x="723" y="483"/>
                </a:lnTo>
                <a:lnTo>
                  <a:pt x="724" y="482"/>
                </a:lnTo>
                <a:lnTo>
                  <a:pt x="724" y="483"/>
                </a:lnTo>
                <a:lnTo>
                  <a:pt x="726" y="483"/>
                </a:lnTo>
                <a:lnTo>
                  <a:pt x="729" y="484"/>
                </a:lnTo>
                <a:lnTo>
                  <a:pt x="730" y="485"/>
                </a:lnTo>
                <a:lnTo>
                  <a:pt x="732" y="486"/>
                </a:lnTo>
                <a:lnTo>
                  <a:pt x="733" y="486"/>
                </a:lnTo>
                <a:lnTo>
                  <a:pt x="735" y="486"/>
                </a:lnTo>
                <a:lnTo>
                  <a:pt x="739" y="487"/>
                </a:lnTo>
                <a:lnTo>
                  <a:pt x="740" y="486"/>
                </a:lnTo>
                <a:lnTo>
                  <a:pt x="741" y="486"/>
                </a:lnTo>
                <a:lnTo>
                  <a:pt x="742" y="485"/>
                </a:lnTo>
                <a:lnTo>
                  <a:pt x="743" y="485"/>
                </a:lnTo>
                <a:lnTo>
                  <a:pt x="744" y="485"/>
                </a:lnTo>
                <a:lnTo>
                  <a:pt x="745" y="485"/>
                </a:lnTo>
                <a:lnTo>
                  <a:pt x="746" y="485"/>
                </a:lnTo>
                <a:lnTo>
                  <a:pt x="747" y="484"/>
                </a:lnTo>
                <a:lnTo>
                  <a:pt x="748" y="484"/>
                </a:lnTo>
                <a:lnTo>
                  <a:pt x="749" y="485"/>
                </a:lnTo>
                <a:lnTo>
                  <a:pt x="749" y="486"/>
                </a:lnTo>
                <a:lnTo>
                  <a:pt x="750" y="487"/>
                </a:lnTo>
                <a:lnTo>
                  <a:pt x="750" y="488"/>
                </a:lnTo>
                <a:lnTo>
                  <a:pt x="751" y="488"/>
                </a:lnTo>
                <a:lnTo>
                  <a:pt x="751" y="489"/>
                </a:lnTo>
                <a:lnTo>
                  <a:pt x="752" y="491"/>
                </a:lnTo>
                <a:lnTo>
                  <a:pt x="752" y="492"/>
                </a:lnTo>
                <a:lnTo>
                  <a:pt x="754" y="494"/>
                </a:lnTo>
                <a:lnTo>
                  <a:pt x="755" y="494"/>
                </a:lnTo>
                <a:lnTo>
                  <a:pt x="755" y="495"/>
                </a:lnTo>
                <a:lnTo>
                  <a:pt x="757" y="495"/>
                </a:lnTo>
                <a:lnTo>
                  <a:pt x="758" y="495"/>
                </a:lnTo>
                <a:lnTo>
                  <a:pt x="759" y="495"/>
                </a:lnTo>
                <a:lnTo>
                  <a:pt x="760" y="496"/>
                </a:lnTo>
                <a:lnTo>
                  <a:pt x="761" y="497"/>
                </a:lnTo>
                <a:lnTo>
                  <a:pt x="763" y="498"/>
                </a:lnTo>
                <a:lnTo>
                  <a:pt x="765" y="499"/>
                </a:lnTo>
                <a:lnTo>
                  <a:pt x="766" y="501"/>
                </a:lnTo>
                <a:lnTo>
                  <a:pt x="766" y="502"/>
                </a:lnTo>
                <a:lnTo>
                  <a:pt x="765" y="503"/>
                </a:lnTo>
                <a:lnTo>
                  <a:pt x="764" y="506"/>
                </a:lnTo>
                <a:lnTo>
                  <a:pt x="763" y="507"/>
                </a:lnTo>
                <a:lnTo>
                  <a:pt x="762" y="507"/>
                </a:lnTo>
                <a:lnTo>
                  <a:pt x="761" y="508"/>
                </a:lnTo>
                <a:lnTo>
                  <a:pt x="759" y="508"/>
                </a:lnTo>
                <a:lnTo>
                  <a:pt x="755" y="508"/>
                </a:lnTo>
                <a:lnTo>
                  <a:pt x="755" y="509"/>
                </a:lnTo>
                <a:lnTo>
                  <a:pt x="755" y="510"/>
                </a:lnTo>
                <a:lnTo>
                  <a:pt x="754" y="511"/>
                </a:lnTo>
                <a:lnTo>
                  <a:pt x="754" y="513"/>
                </a:lnTo>
                <a:lnTo>
                  <a:pt x="755" y="516"/>
                </a:lnTo>
                <a:lnTo>
                  <a:pt x="755" y="517"/>
                </a:lnTo>
                <a:lnTo>
                  <a:pt x="755" y="519"/>
                </a:lnTo>
                <a:lnTo>
                  <a:pt x="758" y="520"/>
                </a:lnTo>
                <a:lnTo>
                  <a:pt x="758" y="521"/>
                </a:lnTo>
                <a:lnTo>
                  <a:pt x="758" y="522"/>
                </a:lnTo>
                <a:lnTo>
                  <a:pt x="758" y="523"/>
                </a:lnTo>
                <a:lnTo>
                  <a:pt x="758" y="524"/>
                </a:lnTo>
                <a:lnTo>
                  <a:pt x="757" y="526"/>
                </a:lnTo>
                <a:lnTo>
                  <a:pt x="755" y="526"/>
                </a:lnTo>
                <a:lnTo>
                  <a:pt x="753" y="527"/>
                </a:lnTo>
                <a:lnTo>
                  <a:pt x="752" y="527"/>
                </a:lnTo>
                <a:lnTo>
                  <a:pt x="752" y="529"/>
                </a:lnTo>
                <a:lnTo>
                  <a:pt x="751" y="530"/>
                </a:lnTo>
                <a:lnTo>
                  <a:pt x="752" y="531"/>
                </a:lnTo>
                <a:lnTo>
                  <a:pt x="754" y="532"/>
                </a:lnTo>
                <a:lnTo>
                  <a:pt x="755" y="533"/>
                </a:lnTo>
                <a:lnTo>
                  <a:pt x="755" y="534"/>
                </a:lnTo>
                <a:lnTo>
                  <a:pt x="755" y="535"/>
                </a:lnTo>
                <a:lnTo>
                  <a:pt x="755" y="536"/>
                </a:lnTo>
                <a:lnTo>
                  <a:pt x="753" y="537"/>
                </a:lnTo>
                <a:lnTo>
                  <a:pt x="752" y="539"/>
                </a:lnTo>
                <a:lnTo>
                  <a:pt x="749" y="540"/>
                </a:lnTo>
                <a:lnTo>
                  <a:pt x="747" y="539"/>
                </a:lnTo>
                <a:lnTo>
                  <a:pt x="746" y="540"/>
                </a:lnTo>
                <a:lnTo>
                  <a:pt x="745" y="540"/>
                </a:lnTo>
                <a:lnTo>
                  <a:pt x="744" y="541"/>
                </a:lnTo>
                <a:lnTo>
                  <a:pt x="744" y="543"/>
                </a:lnTo>
                <a:lnTo>
                  <a:pt x="744" y="544"/>
                </a:lnTo>
                <a:lnTo>
                  <a:pt x="745" y="546"/>
                </a:lnTo>
                <a:lnTo>
                  <a:pt x="745" y="548"/>
                </a:lnTo>
                <a:lnTo>
                  <a:pt x="746" y="549"/>
                </a:lnTo>
                <a:lnTo>
                  <a:pt x="746" y="550"/>
                </a:lnTo>
                <a:lnTo>
                  <a:pt x="746" y="551"/>
                </a:lnTo>
                <a:lnTo>
                  <a:pt x="746" y="552"/>
                </a:lnTo>
                <a:lnTo>
                  <a:pt x="748" y="553"/>
                </a:lnTo>
                <a:lnTo>
                  <a:pt x="749" y="554"/>
                </a:lnTo>
                <a:lnTo>
                  <a:pt x="748" y="556"/>
                </a:lnTo>
                <a:lnTo>
                  <a:pt x="746" y="556"/>
                </a:lnTo>
                <a:lnTo>
                  <a:pt x="745" y="555"/>
                </a:lnTo>
                <a:lnTo>
                  <a:pt x="744" y="554"/>
                </a:lnTo>
                <a:lnTo>
                  <a:pt x="740" y="554"/>
                </a:lnTo>
                <a:lnTo>
                  <a:pt x="739" y="554"/>
                </a:lnTo>
                <a:lnTo>
                  <a:pt x="738" y="556"/>
                </a:lnTo>
                <a:lnTo>
                  <a:pt x="738" y="557"/>
                </a:lnTo>
                <a:lnTo>
                  <a:pt x="736" y="558"/>
                </a:lnTo>
                <a:lnTo>
                  <a:pt x="736" y="559"/>
                </a:lnTo>
                <a:lnTo>
                  <a:pt x="735" y="559"/>
                </a:lnTo>
                <a:lnTo>
                  <a:pt x="732" y="562"/>
                </a:lnTo>
                <a:lnTo>
                  <a:pt x="731" y="563"/>
                </a:lnTo>
                <a:lnTo>
                  <a:pt x="730" y="564"/>
                </a:lnTo>
                <a:lnTo>
                  <a:pt x="729" y="566"/>
                </a:lnTo>
                <a:lnTo>
                  <a:pt x="729" y="567"/>
                </a:lnTo>
                <a:lnTo>
                  <a:pt x="729" y="568"/>
                </a:lnTo>
                <a:lnTo>
                  <a:pt x="728" y="569"/>
                </a:lnTo>
                <a:lnTo>
                  <a:pt x="728" y="570"/>
                </a:lnTo>
                <a:lnTo>
                  <a:pt x="729" y="573"/>
                </a:lnTo>
                <a:lnTo>
                  <a:pt x="729" y="575"/>
                </a:lnTo>
                <a:lnTo>
                  <a:pt x="729" y="576"/>
                </a:lnTo>
                <a:lnTo>
                  <a:pt x="728" y="577"/>
                </a:lnTo>
                <a:lnTo>
                  <a:pt x="726" y="579"/>
                </a:lnTo>
                <a:lnTo>
                  <a:pt x="723" y="579"/>
                </a:lnTo>
                <a:lnTo>
                  <a:pt x="721" y="582"/>
                </a:lnTo>
                <a:lnTo>
                  <a:pt x="720" y="582"/>
                </a:lnTo>
                <a:lnTo>
                  <a:pt x="718" y="583"/>
                </a:lnTo>
                <a:lnTo>
                  <a:pt x="716" y="584"/>
                </a:lnTo>
                <a:lnTo>
                  <a:pt x="715" y="583"/>
                </a:lnTo>
                <a:lnTo>
                  <a:pt x="713" y="584"/>
                </a:lnTo>
                <a:lnTo>
                  <a:pt x="710" y="584"/>
                </a:lnTo>
                <a:lnTo>
                  <a:pt x="709" y="584"/>
                </a:lnTo>
                <a:lnTo>
                  <a:pt x="709" y="585"/>
                </a:lnTo>
                <a:lnTo>
                  <a:pt x="708" y="585"/>
                </a:lnTo>
                <a:lnTo>
                  <a:pt x="706" y="585"/>
                </a:lnTo>
                <a:lnTo>
                  <a:pt x="703" y="586"/>
                </a:lnTo>
                <a:lnTo>
                  <a:pt x="702" y="587"/>
                </a:lnTo>
                <a:lnTo>
                  <a:pt x="701" y="588"/>
                </a:lnTo>
                <a:lnTo>
                  <a:pt x="698" y="590"/>
                </a:lnTo>
                <a:lnTo>
                  <a:pt x="696" y="592"/>
                </a:lnTo>
                <a:lnTo>
                  <a:pt x="693" y="594"/>
                </a:lnTo>
                <a:lnTo>
                  <a:pt x="692" y="594"/>
                </a:lnTo>
                <a:lnTo>
                  <a:pt x="691" y="595"/>
                </a:lnTo>
                <a:lnTo>
                  <a:pt x="689" y="596"/>
                </a:lnTo>
                <a:lnTo>
                  <a:pt x="689" y="597"/>
                </a:lnTo>
                <a:lnTo>
                  <a:pt x="689" y="599"/>
                </a:lnTo>
                <a:lnTo>
                  <a:pt x="689" y="600"/>
                </a:lnTo>
                <a:lnTo>
                  <a:pt x="689" y="601"/>
                </a:lnTo>
                <a:lnTo>
                  <a:pt x="690" y="604"/>
                </a:lnTo>
                <a:lnTo>
                  <a:pt x="690" y="605"/>
                </a:lnTo>
                <a:lnTo>
                  <a:pt x="690" y="607"/>
                </a:lnTo>
                <a:lnTo>
                  <a:pt x="690" y="611"/>
                </a:lnTo>
                <a:lnTo>
                  <a:pt x="691" y="616"/>
                </a:lnTo>
                <a:lnTo>
                  <a:pt x="691" y="617"/>
                </a:lnTo>
                <a:lnTo>
                  <a:pt x="691" y="619"/>
                </a:lnTo>
                <a:lnTo>
                  <a:pt x="689" y="621"/>
                </a:lnTo>
                <a:lnTo>
                  <a:pt x="689" y="624"/>
                </a:lnTo>
                <a:lnTo>
                  <a:pt x="688" y="625"/>
                </a:lnTo>
                <a:lnTo>
                  <a:pt x="686" y="627"/>
                </a:lnTo>
                <a:lnTo>
                  <a:pt x="685" y="628"/>
                </a:lnTo>
                <a:lnTo>
                  <a:pt x="685" y="629"/>
                </a:lnTo>
                <a:lnTo>
                  <a:pt x="684" y="630"/>
                </a:lnTo>
                <a:lnTo>
                  <a:pt x="681" y="634"/>
                </a:lnTo>
                <a:lnTo>
                  <a:pt x="680" y="635"/>
                </a:lnTo>
                <a:lnTo>
                  <a:pt x="678" y="637"/>
                </a:lnTo>
                <a:lnTo>
                  <a:pt x="677" y="638"/>
                </a:lnTo>
                <a:lnTo>
                  <a:pt x="677" y="641"/>
                </a:lnTo>
                <a:lnTo>
                  <a:pt x="677" y="643"/>
                </a:lnTo>
                <a:lnTo>
                  <a:pt x="678" y="646"/>
                </a:lnTo>
                <a:lnTo>
                  <a:pt x="678" y="647"/>
                </a:lnTo>
                <a:lnTo>
                  <a:pt x="680" y="650"/>
                </a:lnTo>
                <a:lnTo>
                  <a:pt x="681" y="651"/>
                </a:lnTo>
                <a:lnTo>
                  <a:pt x="683" y="653"/>
                </a:lnTo>
                <a:lnTo>
                  <a:pt x="686" y="654"/>
                </a:lnTo>
                <a:lnTo>
                  <a:pt x="687" y="656"/>
                </a:lnTo>
                <a:lnTo>
                  <a:pt x="689" y="657"/>
                </a:lnTo>
                <a:lnTo>
                  <a:pt x="689" y="658"/>
                </a:lnTo>
                <a:lnTo>
                  <a:pt x="692" y="660"/>
                </a:lnTo>
                <a:lnTo>
                  <a:pt x="693" y="660"/>
                </a:lnTo>
                <a:lnTo>
                  <a:pt x="693" y="661"/>
                </a:lnTo>
                <a:lnTo>
                  <a:pt x="693" y="662"/>
                </a:lnTo>
                <a:lnTo>
                  <a:pt x="692" y="663"/>
                </a:lnTo>
                <a:lnTo>
                  <a:pt x="692" y="664"/>
                </a:lnTo>
                <a:lnTo>
                  <a:pt x="692" y="667"/>
                </a:lnTo>
                <a:lnTo>
                  <a:pt x="692" y="669"/>
                </a:lnTo>
                <a:lnTo>
                  <a:pt x="692" y="672"/>
                </a:lnTo>
                <a:lnTo>
                  <a:pt x="691" y="673"/>
                </a:lnTo>
                <a:lnTo>
                  <a:pt x="692" y="676"/>
                </a:lnTo>
                <a:lnTo>
                  <a:pt x="692" y="679"/>
                </a:lnTo>
                <a:lnTo>
                  <a:pt x="691" y="680"/>
                </a:lnTo>
                <a:lnTo>
                  <a:pt x="690" y="680"/>
                </a:lnTo>
                <a:lnTo>
                  <a:pt x="690" y="681"/>
                </a:lnTo>
                <a:lnTo>
                  <a:pt x="690" y="682"/>
                </a:lnTo>
                <a:lnTo>
                  <a:pt x="689" y="684"/>
                </a:lnTo>
                <a:lnTo>
                  <a:pt x="689" y="685"/>
                </a:lnTo>
                <a:lnTo>
                  <a:pt x="689" y="688"/>
                </a:lnTo>
                <a:lnTo>
                  <a:pt x="689" y="689"/>
                </a:lnTo>
                <a:lnTo>
                  <a:pt x="689" y="690"/>
                </a:lnTo>
                <a:lnTo>
                  <a:pt x="687" y="692"/>
                </a:lnTo>
                <a:lnTo>
                  <a:pt x="686" y="695"/>
                </a:lnTo>
                <a:lnTo>
                  <a:pt x="685" y="698"/>
                </a:lnTo>
                <a:lnTo>
                  <a:pt x="685" y="700"/>
                </a:lnTo>
                <a:lnTo>
                  <a:pt x="684" y="702"/>
                </a:lnTo>
                <a:lnTo>
                  <a:pt x="683" y="703"/>
                </a:lnTo>
                <a:lnTo>
                  <a:pt x="682" y="705"/>
                </a:lnTo>
                <a:lnTo>
                  <a:pt x="680" y="705"/>
                </a:lnTo>
                <a:lnTo>
                  <a:pt x="679" y="705"/>
                </a:lnTo>
                <a:lnTo>
                  <a:pt x="677" y="708"/>
                </a:lnTo>
                <a:lnTo>
                  <a:pt x="677" y="709"/>
                </a:lnTo>
                <a:lnTo>
                  <a:pt x="676" y="711"/>
                </a:lnTo>
                <a:lnTo>
                  <a:pt x="676" y="715"/>
                </a:lnTo>
                <a:lnTo>
                  <a:pt x="675" y="715"/>
                </a:lnTo>
                <a:lnTo>
                  <a:pt x="675" y="718"/>
                </a:lnTo>
                <a:lnTo>
                  <a:pt x="672" y="720"/>
                </a:lnTo>
                <a:lnTo>
                  <a:pt x="671" y="721"/>
                </a:lnTo>
                <a:lnTo>
                  <a:pt x="671" y="722"/>
                </a:lnTo>
                <a:lnTo>
                  <a:pt x="670" y="724"/>
                </a:lnTo>
                <a:lnTo>
                  <a:pt x="669" y="725"/>
                </a:lnTo>
                <a:lnTo>
                  <a:pt x="666" y="731"/>
                </a:lnTo>
                <a:lnTo>
                  <a:pt x="664" y="734"/>
                </a:lnTo>
                <a:lnTo>
                  <a:pt x="663" y="735"/>
                </a:lnTo>
                <a:lnTo>
                  <a:pt x="662" y="736"/>
                </a:lnTo>
                <a:lnTo>
                  <a:pt x="660" y="737"/>
                </a:lnTo>
                <a:lnTo>
                  <a:pt x="658" y="737"/>
                </a:lnTo>
                <a:lnTo>
                  <a:pt x="655" y="737"/>
                </a:lnTo>
                <a:lnTo>
                  <a:pt x="652" y="740"/>
                </a:lnTo>
                <a:lnTo>
                  <a:pt x="651" y="741"/>
                </a:lnTo>
                <a:lnTo>
                  <a:pt x="651" y="742"/>
                </a:lnTo>
                <a:lnTo>
                  <a:pt x="649" y="744"/>
                </a:lnTo>
                <a:lnTo>
                  <a:pt x="648" y="745"/>
                </a:lnTo>
                <a:lnTo>
                  <a:pt x="648" y="747"/>
                </a:lnTo>
                <a:lnTo>
                  <a:pt x="644" y="750"/>
                </a:lnTo>
                <a:lnTo>
                  <a:pt x="643" y="751"/>
                </a:lnTo>
                <a:lnTo>
                  <a:pt x="643" y="752"/>
                </a:lnTo>
                <a:lnTo>
                  <a:pt x="642" y="753"/>
                </a:lnTo>
                <a:lnTo>
                  <a:pt x="642" y="756"/>
                </a:lnTo>
                <a:lnTo>
                  <a:pt x="640" y="759"/>
                </a:lnTo>
                <a:lnTo>
                  <a:pt x="640" y="760"/>
                </a:lnTo>
                <a:lnTo>
                  <a:pt x="637" y="763"/>
                </a:lnTo>
                <a:lnTo>
                  <a:pt x="635" y="765"/>
                </a:lnTo>
                <a:lnTo>
                  <a:pt x="634" y="765"/>
                </a:lnTo>
                <a:lnTo>
                  <a:pt x="633" y="767"/>
                </a:lnTo>
                <a:lnTo>
                  <a:pt x="631" y="769"/>
                </a:lnTo>
                <a:lnTo>
                  <a:pt x="630" y="769"/>
                </a:lnTo>
                <a:lnTo>
                  <a:pt x="629" y="770"/>
                </a:lnTo>
                <a:lnTo>
                  <a:pt x="629" y="771"/>
                </a:lnTo>
                <a:lnTo>
                  <a:pt x="629" y="773"/>
                </a:lnTo>
                <a:lnTo>
                  <a:pt x="629" y="775"/>
                </a:lnTo>
                <a:lnTo>
                  <a:pt x="628" y="776"/>
                </a:lnTo>
                <a:lnTo>
                  <a:pt x="628" y="777"/>
                </a:lnTo>
                <a:lnTo>
                  <a:pt x="626" y="779"/>
                </a:lnTo>
                <a:lnTo>
                  <a:pt x="625" y="783"/>
                </a:lnTo>
                <a:lnTo>
                  <a:pt x="625" y="784"/>
                </a:lnTo>
                <a:lnTo>
                  <a:pt x="625" y="785"/>
                </a:lnTo>
                <a:lnTo>
                  <a:pt x="626" y="786"/>
                </a:lnTo>
                <a:lnTo>
                  <a:pt x="626" y="788"/>
                </a:lnTo>
                <a:lnTo>
                  <a:pt x="625" y="789"/>
                </a:lnTo>
                <a:lnTo>
                  <a:pt x="625" y="790"/>
                </a:lnTo>
                <a:lnTo>
                  <a:pt x="625" y="792"/>
                </a:lnTo>
                <a:lnTo>
                  <a:pt x="624" y="793"/>
                </a:lnTo>
                <a:lnTo>
                  <a:pt x="623" y="794"/>
                </a:lnTo>
                <a:lnTo>
                  <a:pt x="623" y="795"/>
                </a:lnTo>
                <a:lnTo>
                  <a:pt x="622" y="797"/>
                </a:lnTo>
                <a:lnTo>
                  <a:pt x="622" y="799"/>
                </a:lnTo>
                <a:lnTo>
                  <a:pt x="622" y="800"/>
                </a:lnTo>
                <a:lnTo>
                  <a:pt x="619" y="803"/>
                </a:lnTo>
                <a:lnTo>
                  <a:pt x="618" y="806"/>
                </a:lnTo>
                <a:lnTo>
                  <a:pt x="617" y="808"/>
                </a:lnTo>
                <a:lnTo>
                  <a:pt x="617" y="809"/>
                </a:lnTo>
                <a:lnTo>
                  <a:pt x="616" y="809"/>
                </a:lnTo>
                <a:lnTo>
                  <a:pt x="573" y="806"/>
                </a:lnTo>
                <a:lnTo>
                  <a:pt x="558" y="805"/>
                </a:lnTo>
                <a:lnTo>
                  <a:pt x="540" y="805"/>
                </a:lnTo>
                <a:lnTo>
                  <a:pt x="529" y="804"/>
                </a:lnTo>
                <a:lnTo>
                  <a:pt x="472" y="800"/>
                </a:lnTo>
                <a:lnTo>
                  <a:pt x="446" y="798"/>
                </a:lnTo>
                <a:lnTo>
                  <a:pt x="442" y="798"/>
                </a:lnTo>
                <a:lnTo>
                  <a:pt x="410" y="795"/>
                </a:lnTo>
                <a:lnTo>
                  <a:pt x="377" y="792"/>
                </a:lnTo>
                <a:lnTo>
                  <a:pt x="341" y="790"/>
                </a:lnTo>
                <a:lnTo>
                  <a:pt x="305" y="787"/>
                </a:lnTo>
                <a:lnTo>
                  <a:pt x="296" y="786"/>
                </a:lnTo>
                <a:lnTo>
                  <a:pt x="278" y="785"/>
                </a:lnTo>
                <a:lnTo>
                  <a:pt x="221" y="780"/>
                </a:lnTo>
                <a:lnTo>
                  <a:pt x="195" y="778"/>
                </a:lnTo>
                <a:lnTo>
                  <a:pt x="186" y="777"/>
                </a:lnTo>
                <a:lnTo>
                  <a:pt x="158" y="775"/>
                </a:lnTo>
                <a:lnTo>
                  <a:pt x="157" y="776"/>
                </a:lnTo>
                <a:lnTo>
                  <a:pt x="155" y="776"/>
                </a:lnTo>
                <a:lnTo>
                  <a:pt x="154" y="777"/>
                </a:lnTo>
                <a:lnTo>
                  <a:pt x="152" y="778"/>
                </a:lnTo>
                <a:lnTo>
                  <a:pt x="151" y="778"/>
                </a:lnTo>
                <a:lnTo>
                  <a:pt x="151" y="776"/>
                </a:lnTo>
                <a:lnTo>
                  <a:pt x="151" y="775"/>
                </a:lnTo>
                <a:lnTo>
                  <a:pt x="151" y="772"/>
                </a:lnTo>
                <a:lnTo>
                  <a:pt x="151" y="771"/>
                </a:lnTo>
                <a:lnTo>
                  <a:pt x="150" y="771"/>
                </a:lnTo>
                <a:lnTo>
                  <a:pt x="149" y="767"/>
                </a:lnTo>
                <a:lnTo>
                  <a:pt x="148" y="766"/>
                </a:lnTo>
                <a:lnTo>
                  <a:pt x="146" y="766"/>
                </a:lnTo>
                <a:lnTo>
                  <a:pt x="145" y="765"/>
                </a:lnTo>
                <a:lnTo>
                  <a:pt x="144" y="766"/>
                </a:lnTo>
                <a:lnTo>
                  <a:pt x="143" y="766"/>
                </a:lnTo>
                <a:lnTo>
                  <a:pt x="140" y="765"/>
                </a:lnTo>
                <a:lnTo>
                  <a:pt x="138" y="764"/>
                </a:lnTo>
                <a:lnTo>
                  <a:pt x="135" y="765"/>
                </a:lnTo>
                <a:lnTo>
                  <a:pt x="134" y="764"/>
                </a:lnTo>
                <a:lnTo>
                  <a:pt x="133" y="764"/>
                </a:lnTo>
                <a:lnTo>
                  <a:pt x="132" y="763"/>
                </a:lnTo>
                <a:lnTo>
                  <a:pt x="131" y="762"/>
                </a:lnTo>
                <a:lnTo>
                  <a:pt x="131" y="761"/>
                </a:lnTo>
                <a:lnTo>
                  <a:pt x="131" y="760"/>
                </a:lnTo>
                <a:lnTo>
                  <a:pt x="131" y="758"/>
                </a:lnTo>
                <a:lnTo>
                  <a:pt x="132" y="757"/>
                </a:lnTo>
                <a:lnTo>
                  <a:pt x="132" y="755"/>
                </a:lnTo>
                <a:lnTo>
                  <a:pt x="131" y="754"/>
                </a:lnTo>
                <a:lnTo>
                  <a:pt x="131" y="753"/>
                </a:lnTo>
                <a:lnTo>
                  <a:pt x="129" y="752"/>
                </a:lnTo>
                <a:lnTo>
                  <a:pt x="128" y="750"/>
                </a:lnTo>
                <a:lnTo>
                  <a:pt x="128" y="749"/>
                </a:lnTo>
                <a:lnTo>
                  <a:pt x="125" y="747"/>
                </a:lnTo>
                <a:lnTo>
                  <a:pt x="121" y="743"/>
                </a:lnTo>
                <a:lnTo>
                  <a:pt x="120" y="742"/>
                </a:lnTo>
                <a:lnTo>
                  <a:pt x="118" y="741"/>
                </a:lnTo>
                <a:lnTo>
                  <a:pt x="117" y="741"/>
                </a:lnTo>
                <a:lnTo>
                  <a:pt x="114" y="742"/>
                </a:lnTo>
                <a:lnTo>
                  <a:pt x="113" y="741"/>
                </a:lnTo>
                <a:lnTo>
                  <a:pt x="113" y="740"/>
                </a:lnTo>
                <a:lnTo>
                  <a:pt x="112" y="740"/>
                </a:lnTo>
                <a:lnTo>
                  <a:pt x="110" y="739"/>
                </a:lnTo>
                <a:lnTo>
                  <a:pt x="108" y="739"/>
                </a:lnTo>
                <a:lnTo>
                  <a:pt x="106" y="738"/>
                </a:lnTo>
                <a:lnTo>
                  <a:pt x="105" y="737"/>
                </a:lnTo>
                <a:lnTo>
                  <a:pt x="105" y="735"/>
                </a:lnTo>
                <a:lnTo>
                  <a:pt x="105" y="733"/>
                </a:lnTo>
                <a:lnTo>
                  <a:pt x="105" y="732"/>
                </a:lnTo>
                <a:lnTo>
                  <a:pt x="102" y="732"/>
                </a:lnTo>
                <a:lnTo>
                  <a:pt x="100" y="731"/>
                </a:lnTo>
                <a:lnTo>
                  <a:pt x="97" y="730"/>
                </a:lnTo>
                <a:lnTo>
                  <a:pt x="95" y="731"/>
                </a:lnTo>
                <a:lnTo>
                  <a:pt x="93" y="730"/>
                </a:lnTo>
                <a:lnTo>
                  <a:pt x="92" y="729"/>
                </a:lnTo>
                <a:lnTo>
                  <a:pt x="93" y="727"/>
                </a:lnTo>
                <a:lnTo>
                  <a:pt x="92" y="723"/>
                </a:lnTo>
                <a:lnTo>
                  <a:pt x="91" y="722"/>
                </a:lnTo>
                <a:lnTo>
                  <a:pt x="91" y="721"/>
                </a:lnTo>
                <a:lnTo>
                  <a:pt x="91" y="718"/>
                </a:lnTo>
                <a:lnTo>
                  <a:pt x="90" y="718"/>
                </a:lnTo>
                <a:lnTo>
                  <a:pt x="89" y="718"/>
                </a:lnTo>
                <a:lnTo>
                  <a:pt x="88" y="717"/>
                </a:lnTo>
                <a:lnTo>
                  <a:pt x="88" y="715"/>
                </a:lnTo>
                <a:lnTo>
                  <a:pt x="89" y="715"/>
                </a:lnTo>
                <a:lnTo>
                  <a:pt x="90" y="713"/>
                </a:lnTo>
                <a:lnTo>
                  <a:pt x="90" y="712"/>
                </a:lnTo>
                <a:lnTo>
                  <a:pt x="88" y="711"/>
                </a:lnTo>
                <a:lnTo>
                  <a:pt x="88" y="710"/>
                </a:lnTo>
                <a:lnTo>
                  <a:pt x="88" y="709"/>
                </a:lnTo>
                <a:lnTo>
                  <a:pt x="86" y="706"/>
                </a:lnTo>
                <a:lnTo>
                  <a:pt x="86" y="705"/>
                </a:lnTo>
                <a:lnTo>
                  <a:pt x="87" y="702"/>
                </a:lnTo>
                <a:lnTo>
                  <a:pt x="88" y="702"/>
                </a:lnTo>
                <a:lnTo>
                  <a:pt x="87" y="702"/>
                </a:lnTo>
                <a:lnTo>
                  <a:pt x="87" y="699"/>
                </a:lnTo>
                <a:lnTo>
                  <a:pt x="86" y="698"/>
                </a:lnTo>
                <a:lnTo>
                  <a:pt x="87" y="698"/>
                </a:lnTo>
                <a:lnTo>
                  <a:pt x="88" y="696"/>
                </a:lnTo>
                <a:lnTo>
                  <a:pt x="88" y="695"/>
                </a:lnTo>
                <a:lnTo>
                  <a:pt x="89" y="692"/>
                </a:lnTo>
                <a:lnTo>
                  <a:pt x="89" y="690"/>
                </a:lnTo>
                <a:lnTo>
                  <a:pt x="88" y="688"/>
                </a:lnTo>
                <a:lnTo>
                  <a:pt x="87" y="687"/>
                </a:lnTo>
                <a:lnTo>
                  <a:pt x="85" y="687"/>
                </a:lnTo>
                <a:lnTo>
                  <a:pt x="84" y="686"/>
                </a:lnTo>
                <a:lnTo>
                  <a:pt x="84" y="685"/>
                </a:lnTo>
                <a:lnTo>
                  <a:pt x="83" y="682"/>
                </a:lnTo>
                <a:lnTo>
                  <a:pt x="79" y="679"/>
                </a:lnTo>
                <a:lnTo>
                  <a:pt x="78" y="675"/>
                </a:lnTo>
                <a:lnTo>
                  <a:pt x="76" y="672"/>
                </a:lnTo>
                <a:lnTo>
                  <a:pt x="76" y="666"/>
                </a:lnTo>
                <a:lnTo>
                  <a:pt x="75" y="665"/>
                </a:lnTo>
                <a:lnTo>
                  <a:pt x="73" y="660"/>
                </a:lnTo>
                <a:lnTo>
                  <a:pt x="72" y="657"/>
                </a:lnTo>
                <a:lnTo>
                  <a:pt x="71" y="651"/>
                </a:lnTo>
                <a:lnTo>
                  <a:pt x="71" y="650"/>
                </a:lnTo>
                <a:lnTo>
                  <a:pt x="70" y="650"/>
                </a:lnTo>
                <a:lnTo>
                  <a:pt x="68" y="650"/>
                </a:lnTo>
                <a:lnTo>
                  <a:pt x="68" y="646"/>
                </a:lnTo>
                <a:lnTo>
                  <a:pt x="68" y="645"/>
                </a:lnTo>
                <a:lnTo>
                  <a:pt x="65" y="640"/>
                </a:lnTo>
                <a:lnTo>
                  <a:pt x="64" y="637"/>
                </a:lnTo>
                <a:lnTo>
                  <a:pt x="61" y="635"/>
                </a:lnTo>
                <a:lnTo>
                  <a:pt x="59" y="631"/>
                </a:lnTo>
                <a:lnTo>
                  <a:pt x="59" y="630"/>
                </a:lnTo>
                <a:lnTo>
                  <a:pt x="55" y="627"/>
                </a:lnTo>
                <a:lnTo>
                  <a:pt x="54" y="627"/>
                </a:lnTo>
                <a:lnTo>
                  <a:pt x="53" y="627"/>
                </a:lnTo>
                <a:lnTo>
                  <a:pt x="52" y="624"/>
                </a:lnTo>
                <a:lnTo>
                  <a:pt x="51" y="624"/>
                </a:lnTo>
                <a:lnTo>
                  <a:pt x="51" y="621"/>
                </a:lnTo>
                <a:lnTo>
                  <a:pt x="52" y="618"/>
                </a:lnTo>
                <a:lnTo>
                  <a:pt x="50" y="614"/>
                </a:lnTo>
                <a:lnTo>
                  <a:pt x="50" y="613"/>
                </a:lnTo>
                <a:lnTo>
                  <a:pt x="49" y="611"/>
                </a:lnTo>
                <a:lnTo>
                  <a:pt x="47" y="611"/>
                </a:lnTo>
                <a:lnTo>
                  <a:pt x="47" y="610"/>
                </a:lnTo>
                <a:lnTo>
                  <a:pt x="46" y="608"/>
                </a:lnTo>
                <a:lnTo>
                  <a:pt x="45" y="608"/>
                </a:lnTo>
                <a:lnTo>
                  <a:pt x="43" y="606"/>
                </a:lnTo>
                <a:lnTo>
                  <a:pt x="41" y="601"/>
                </a:lnTo>
                <a:lnTo>
                  <a:pt x="39" y="601"/>
                </a:lnTo>
                <a:lnTo>
                  <a:pt x="39" y="599"/>
                </a:lnTo>
                <a:lnTo>
                  <a:pt x="36" y="599"/>
                </a:lnTo>
                <a:lnTo>
                  <a:pt x="36" y="598"/>
                </a:lnTo>
                <a:lnTo>
                  <a:pt x="35" y="597"/>
                </a:lnTo>
                <a:lnTo>
                  <a:pt x="33" y="595"/>
                </a:lnTo>
                <a:lnTo>
                  <a:pt x="30" y="590"/>
                </a:lnTo>
                <a:lnTo>
                  <a:pt x="30" y="587"/>
                </a:lnTo>
                <a:lnTo>
                  <a:pt x="30" y="585"/>
                </a:lnTo>
                <a:lnTo>
                  <a:pt x="30" y="579"/>
                </a:lnTo>
                <a:lnTo>
                  <a:pt x="30" y="578"/>
                </a:lnTo>
                <a:lnTo>
                  <a:pt x="32" y="576"/>
                </a:lnTo>
                <a:lnTo>
                  <a:pt x="33" y="573"/>
                </a:lnTo>
                <a:lnTo>
                  <a:pt x="37" y="570"/>
                </a:lnTo>
                <a:lnTo>
                  <a:pt x="39" y="569"/>
                </a:lnTo>
                <a:lnTo>
                  <a:pt x="40" y="567"/>
                </a:lnTo>
                <a:lnTo>
                  <a:pt x="41" y="565"/>
                </a:lnTo>
                <a:lnTo>
                  <a:pt x="43" y="565"/>
                </a:lnTo>
                <a:lnTo>
                  <a:pt x="43" y="564"/>
                </a:lnTo>
                <a:lnTo>
                  <a:pt x="44" y="564"/>
                </a:lnTo>
                <a:lnTo>
                  <a:pt x="45" y="564"/>
                </a:lnTo>
                <a:lnTo>
                  <a:pt x="45" y="562"/>
                </a:lnTo>
                <a:lnTo>
                  <a:pt x="73" y="499"/>
                </a:lnTo>
                <a:lnTo>
                  <a:pt x="85" y="474"/>
                </a:lnTo>
                <a:lnTo>
                  <a:pt x="91" y="461"/>
                </a:lnTo>
                <a:lnTo>
                  <a:pt x="96" y="449"/>
                </a:lnTo>
                <a:lnTo>
                  <a:pt x="117" y="403"/>
                </a:lnTo>
                <a:lnTo>
                  <a:pt x="134" y="368"/>
                </a:lnTo>
                <a:lnTo>
                  <a:pt x="138" y="357"/>
                </a:lnTo>
                <a:lnTo>
                  <a:pt x="141" y="350"/>
                </a:lnTo>
                <a:lnTo>
                  <a:pt x="143" y="346"/>
                </a:lnTo>
                <a:lnTo>
                  <a:pt x="149" y="333"/>
                </a:lnTo>
                <a:lnTo>
                  <a:pt x="151" y="326"/>
                </a:lnTo>
                <a:lnTo>
                  <a:pt x="160" y="307"/>
                </a:lnTo>
                <a:lnTo>
                  <a:pt x="165" y="296"/>
                </a:lnTo>
                <a:lnTo>
                  <a:pt x="168" y="290"/>
                </a:lnTo>
                <a:lnTo>
                  <a:pt x="172" y="282"/>
                </a:lnTo>
                <a:lnTo>
                  <a:pt x="175" y="274"/>
                </a:lnTo>
                <a:lnTo>
                  <a:pt x="177" y="269"/>
                </a:lnTo>
                <a:lnTo>
                  <a:pt x="177" y="268"/>
                </a:lnTo>
                <a:lnTo>
                  <a:pt x="176" y="268"/>
                </a:lnTo>
                <a:lnTo>
                  <a:pt x="175" y="268"/>
                </a:lnTo>
                <a:lnTo>
                  <a:pt x="174" y="268"/>
                </a:lnTo>
                <a:lnTo>
                  <a:pt x="173" y="268"/>
                </a:lnTo>
                <a:lnTo>
                  <a:pt x="173" y="267"/>
                </a:lnTo>
                <a:lnTo>
                  <a:pt x="176" y="263"/>
                </a:lnTo>
                <a:lnTo>
                  <a:pt x="176" y="262"/>
                </a:lnTo>
                <a:lnTo>
                  <a:pt x="176" y="261"/>
                </a:lnTo>
                <a:lnTo>
                  <a:pt x="177" y="259"/>
                </a:lnTo>
                <a:lnTo>
                  <a:pt x="178" y="256"/>
                </a:lnTo>
                <a:lnTo>
                  <a:pt x="179" y="255"/>
                </a:lnTo>
                <a:lnTo>
                  <a:pt x="180" y="255"/>
                </a:lnTo>
                <a:lnTo>
                  <a:pt x="183" y="254"/>
                </a:lnTo>
                <a:lnTo>
                  <a:pt x="187" y="252"/>
                </a:lnTo>
                <a:lnTo>
                  <a:pt x="190" y="250"/>
                </a:lnTo>
                <a:lnTo>
                  <a:pt x="192" y="249"/>
                </a:lnTo>
                <a:lnTo>
                  <a:pt x="194" y="246"/>
                </a:lnTo>
                <a:lnTo>
                  <a:pt x="196" y="243"/>
                </a:lnTo>
                <a:lnTo>
                  <a:pt x="199" y="239"/>
                </a:lnTo>
                <a:lnTo>
                  <a:pt x="199" y="238"/>
                </a:lnTo>
                <a:lnTo>
                  <a:pt x="195" y="239"/>
                </a:lnTo>
                <a:lnTo>
                  <a:pt x="194" y="239"/>
                </a:lnTo>
                <a:lnTo>
                  <a:pt x="192" y="239"/>
                </a:lnTo>
                <a:lnTo>
                  <a:pt x="192" y="240"/>
                </a:lnTo>
                <a:lnTo>
                  <a:pt x="191" y="240"/>
                </a:lnTo>
                <a:lnTo>
                  <a:pt x="189" y="240"/>
                </a:lnTo>
                <a:lnTo>
                  <a:pt x="188" y="242"/>
                </a:lnTo>
                <a:lnTo>
                  <a:pt x="186" y="242"/>
                </a:lnTo>
                <a:lnTo>
                  <a:pt x="185" y="243"/>
                </a:lnTo>
                <a:lnTo>
                  <a:pt x="185" y="245"/>
                </a:lnTo>
                <a:lnTo>
                  <a:pt x="184" y="245"/>
                </a:lnTo>
                <a:lnTo>
                  <a:pt x="183" y="246"/>
                </a:lnTo>
                <a:lnTo>
                  <a:pt x="181" y="247"/>
                </a:lnTo>
                <a:lnTo>
                  <a:pt x="180" y="245"/>
                </a:lnTo>
                <a:lnTo>
                  <a:pt x="179" y="246"/>
                </a:lnTo>
                <a:lnTo>
                  <a:pt x="178" y="248"/>
                </a:lnTo>
                <a:lnTo>
                  <a:pt x="177" y="249"/>
                </a:lnTo>
                <a:lnTo>
                  <a:pt x="176" y="249"/>
                </a:lnTo>
                <a:lnTo>
                  <a:pt x="175" y="247"/>
                </a:lnTo>
                <a:lnTo>
                  <a:pt x="173" y="247"/>
                </a:lnTo>
                <a:lnTo>
                  <a:pt x="172" y="248"/>
                </a:lnTo>
                <a:lnTo>
                  <a:pt x="172" y="249"/>
                </a:lnTo>
                <a:lnTo>
                  <a:pt x="170" y="246"/>
                </a:lnTo>
                <a:lnTo>
                  <a:pt x="169" y="246"/>
                </a:lnTo>
                <a:lnTo>
                  <a:pt x="168" y="247"/>
                </a:lnTo>
                <a:lnTo>
                  <a:pt x="166" y="248"/>
                </a:lnTo>
                <a:lnTo>
                  <a:pt x="166" y="249"/>
                </a:lnTo>
                <a:lnTo>
                  <a:pt x="165" y="249"/>
                </a:lnTo>
                <a:lnTo>
                  <a:pt x="164" y="249"/>
                </a:lnTo>
                <a:lnTo>
                  <a:pt x="163" y="249"/>
                </a:lnTo>
                <a:lnTo>
                  <a:pt x="163" y="251"/>
                </a:lnTo>
                <a:lnTo>
                  <a:pt x="162" y="251"/>
                </a:lnTo>
                <a:lnTo>
                  <a:pt x="161" y="251"/>
                </a:lnTo>
                <a:lnTo>
                  <a:pt x="159" y="251"/>
                </a:lnTo>
                <a:lnTo>
                  <a:pt x="157" y="252"/>
                </a:lnTo>
                <a:lnTo>
                  <a:pt x="156" y="251"/>
                </a:lnTo>
                <a:lnTo>
                  <a:pt x="156" y="249"/>
                </a:lnTo>
                <a:lnTo>
                  <a:pt x="154" y="249"/>
                </a:lnTo>
                <a:lnTo>
                  <a:pt x="152" y="249"/>
                </a:lnTo>
                <a:lnTo>
                  <a:pt x="151" y="249"/>
                </a:lnTo>
                <a:lnTo>
                  <a:pt x="151" y="248"/>
                </a:lnTo>
                <a:lnTo>
                  <a:pt x="151" y="246"/>
                </a:lnTo>
                <a:lnTo>
                  <a:pt x="152" y="244"/>
                </a:lnTo>
                <a:lnTo>
                  <a:pt x="154" y="242"/>
                </a:lnTo>
                <a:lnTo>
                  <a:pt x="154" y="241"/>
                </a:lnTo>
                <a:lnTo>
                  <a:pt x="154" y="239"/>
                </a:lnTo>
                <a:lnTo>
                  <a:pt x="154" y="238"/>
                </a:lnTo>
                <a:lnTo>
                  <a:pt x="154" y="237"/>
                </a:lnTo>
                <a:lnTo>
                  <a:pt x="153" y="236"/>
                </a:lnTo>
                <a:lnTo>
                  <a:pt x="151" y="236"/>
                </a:lnTo>
                <a:lnTo>
                  <a:pt x="149" y="237"/>
                </a:lnTo>
                <a:lnTo>
                  <a:pt x="147" y="237"/>
                </a:lnTo>
                <a:lnTo>
                  <a:pt x="146" y="237"/>
                </a:lnTo>
                <a:lnTo>
                  <a:pt x="145" y="237"/>
                </a:lnTo>
                <a:lnTo>
                  <a:pt x="143" y="236"/>
                </a:lnTo>
                <a:lnTo>
                  <a:pt x="142" y="234"/>
                </a:lnTo>
                <a:lnTo>
                  <a:pt x="141" y="233"/>
                </a:lnTo>
                <a:lnTo>
                  <a:pt x="138" y="233"/>
                </a:lnTo>
                <a:lnTo>
                  <a:pt x="137" y="232"/>
                </a:lnTo>
                <a:lnTo>
                  <a:pt x="137" y="231"/>
                </a:lnTo>
                <a:lnTo>
                  <a:pt x="136" y="230"/>
                </a:lnTo>
                <a:lnTo>
                  <a:pt x="136" y="229"/>
                </a:lnTo>
                <a:lnTo>
                  <a:pt x="133" y="229"/>
                </a:lnTo>
                <a:lnTo>
                  <a:pt x="132" y="229"/>
                </a:lnTo>
                <a:lnTo>
                  <a:pt x="131" y="226"/>
                </a:lnTo>
                <a:lnTo>
                  <a:pt x="130" y="225"/>
                </a:lnTo>
                <a:lnTo>
                  <a:pt x="130" y="223"/>
                </a:lnTo>
                <a:lnTo>
                  <a:pt x="131" y="223"/>
                </a:lnTo>
                <a:lnTo>
                  <a:pt x="130" y="222"/>
                </a:lnTo>
                <a:lnTo>
                  <a:pt x="130" y="221"/>
                </a:lnTo>
                <a:lnTo>
                  <a:pt x="129" y="221"/>
                </a:lnTo>
                <a:lnTo>
                  <a:pt x="128" y="221"/>
                </a:lnTo>
                <a:lnTo>
                  <a:pt x="128" y="220"/>
                </a:lnTo>
                <a:lnTo>
                  <a:pt x="126" y="220"/>
                </a:lnTo>
                <a:lnTo>
                  <a:pt x="125" y="219"/>
                </a:lnTo>
                <a:lnTo>
                  <a:pt x="124" y="219"/>
                </a:lnTo>
                <a:lnTo>
                  <a:pt x="123" y="219"/>
                </a:lnTo>
                <a:lnTo>
                  <a:pt x="123" y="218"/>
                </a:lnTo>
                <a:lnTo>
                  <a:pt x="123" y="217"/>
                </a:lnTo>
                <a:lnTo>
                  <a:pt x="123" y="216"/>
                </a:lnTo>
                <a:lnTo>
                  <a:pt x="122" y="216"/>
                </a:lnTo>
                <a:lnTo>
                  <a:pt x="121" y="216"/>
                </a:lnTo>
                <a:lnTo>
                  <a:pt x="120" y="216"/>
                </a:lnTo>
                <a:lnTo>
                  <a:pt x="120" y="215"/>
                </a:lnTo>
                <a:lnTo>
                  <a:pt x="119" y="216"/>
                </a:lnTo>
                <a:lnTo>
                  <a:pt x="118" y="216"/>
                </a:lnTo>
                <a:lnTo>
                  <a:pt x="117" y="216"/>
                </a:lnTo>
                <a:lnTo>
                  <a:pt x="117" y="215"/>
                </a:lnTo>
                <a:lnTo>
                  <a:pt x="117" y="214"/>
                </a:lnTo>
                <a:lnTo>
                  <a:pt x="117" y="213"/>
                </a:lnTo>
                <a:lnTo>
                  <a:pt x="116" y="213"/>
                </a:lnTo>
                <a:lnTo>
                  <a:pt x="117" y="214"/>
                </a:lnTo>
                <a:lnTo>
                  <a:pt x="116" y="215"/>
                </a:lnTo>
                <a:lnTo>
                  <a:pt x="115" y="215"/>
                </a:lnTo>
                <a:lnTo>
                  <a:pt x="114" y="215"/>
                </a:lnTo>
                <a:lnTo>
                  <a:pt x="113" y="216"/>
                </a:lnTo>
                <a:lnTo>
                  <a:pt x="111" y="215"/>
                </a:lnTo>
                <a:lnTo>
                  <a:pt x="110" y="215"/>
                </a:lnTo>
                <a:lnTo>
                  <a:pt x="111" y="216"/>
                </a:lnTo>
                <a:lnTo>
                  <a:pt x="110" y="216"/>
                </a:lnTo>
                <a:lnTo>
                  <a:pt x="108" y="215"/>
                </a:lnTo>
                <a:lnTo>
                  <a:pt x="107" y="216"/>
                </a:lnTo>
                <a:lnTo>
                  <a:pt x="106" y="215"/>
                </a:lnTo>
                <a:lnTo>
                  <a:pt x="107" y="214"/>
                </a:lnTo>
                <a:lnTo>
                  <a:pt x="107" y="213"/>
                </a:lnTo>
                <a:lnTo>
                  <a:pt x="106" y="213"/>
                </a:lnTo>
                <a:lnTo>
                  <a:pt x="106" y="212"/>
                </a:lnTo>
                <a:lnTo>
                  <a:pt x="105" y="212"/>
                </a:lnTo>
                <a:lnTo>
                  <a:pt x="105" y="213"/>
                </a:lnTo>
                <a:lnTo>
                  <a:pt x="103" y="213"/>
                </a:lnTo>
                <a:lnTo>
                  <a:pt x="104" y="212"/>
                </a:lnTo>
                <a:lnTo>
                  <a:pt x="104" y="211"/>
                </a:lnTo>
                <a:lnTo>
                  <a:pt x="101" y="212"/>
                </a:lnTo>
                <a:lnTo>
                  <a:pt x="100" y="211"/>
                </a:lnTo>
                <a:lnTo>
                  <a:pt x="101" y="210"/>
                </a:lnTo>
                <a:lnTo>
                  <a:pt x="99" y="210"/>
                </a:lnTo>
                <a:lnTo>
                  <a:pt x="97" y="210"/>
                </a:lnTo>
                <a:lnTo>
                  <a:pt x="97" y="209"/>
                </a:lnTo>
                <a:lnTo>
                  <a:pt x="97" y="208"/>
                </a:lnTo>
                <a:lnTo>
                  <a:pt x="96" y="207"/>
                </a:lnTo>
                <a:lnTo>
                  <a:pt x="95" y="207"/>
                </a:lnTo>
                <a:lnTo>
                  <a:pt x="93" y="207"/>
                </a:lnTo>
                <a:lnTo>
                  <a:pt x="93" y="206"/>
                </a:lnTo>
                <a:lnTo>
                  <a:pt x="93" y="205"/>
                </a:lnTo>
                <a:lnTo>
                  <a:pt x="92" y="204"/>
                </a:lnTo>
                <a:lnTo>
                  <a:pt x="91" y="205"/>
                </a:lnTo>
                <a:lnTo>
                  <a:pt x="88" y="206"/>
                </a:lnTo>
                <a:lnTo>
                  <a:pt x="88" y="205"/>
                </a:lnTo>
                <a:lnTo>
                  <a:pt x="87" y="206"/>
                </a:lnTo>
                <a:lnTo>
                  <a:pt x="85" y="205"/>
                </a:lnTo>
                <a:lnTo>
                  <a:pt x="85" y="203"/>
                </a:lnTo>
                <a:lnTo>
                  <a:pt x="84" y="202"/>
                </a:lnTo>
                <a:lnTo>
                  <a:pt x="84" y="200"/>
                </a:lnTo>
                <a:lnTo>
                  <a:pt x="83" y="200"/>
                </a:lnTo>
                <a:lnTo>
                  <a:pt x="82" y="200"/>
                </a:lnTo>
                <a:lnTo>
                  <a:pt x="81" y="200"/>
                </a:lnTo>
                <a:lnTo>
                  <a:pt x="80" y="200"/>
                </a:lnTo>
                <a:lnTo>
                  <a:pt x="79" y="200"/>
                </a:lnTo>
                <a:lnTo>
                  <a:pt x="79" y="199"/>
                </a:lnTo>
                <a:lnTo>
                  <a:pt x="79" y="198"/>
                </a:lnTo>
                <a:lnTo>
                  <a:pt x="79" y="199"/>
                </a:lnTo>
                <a:lnTo>
                  <a:pt x="78" y="198"/>
                </a:lnTo>
                <a:lnTo>
                  <a:pt x="78" y="197"/>
                </a:lnTo>
                <a:lnTo>
                  <a:pt x="77" y="197"/>
                </a:lnTo>
                <a:lnTo>
                  <a:pt x="77" y="196"/>
                </a:lnTo>
                <a:lnTo>
                  <a:pt x="76" y="196"/>
                </a:lnTo>
                <a:lnTo>
                  <a:pt x="76" y="195"/>
                </a:lnTo>
                <a:lnTo>
                  <a:pt x="75" y="194"/>
                </a:lnTo>
                <a:lnTo>
                  <a:pt x="73" y="194"/>
                </a:lnTo>
                <a:lnTo>
                  <a:pt x="72" y="194"/>
                </a:lnTo>
                <a:lnTo>
                  <a:pt x="71" y="194"/>
                </a:lnTo>
                <a:lnTo>
                  <a:pt x="70" y="194"/>
                </a:lnTo>
                <a:lnTo>
                  <a:pt x="70" y="193"/>
                </a:lnTo>
                <a:lnTo>
                  <a:pt x="69" y="192"/>
                </a:lnTo>
                <a:lnTo>
                  <a:pt x="68" y="192"/>
                </a:lnTo>
                <a:lnTo>
                  <a:pt x="67" y="192"/>
                </a:lnTo>
                <a:lnTo>
                  <a:pt x="67" y="190"/>
                </a:lnTo>
                <a:lnTo>
                  <a:pt x="65" y="190"/>
                </a:lnTo>
                <a:lnTo>
                  <a:pt x="66" y="189"/>
                </a:lnTo>
                <a:lnTo>
                  <a:pt x="65" y="189"/>
                </a:lnTo>
                <a:lnTo>
                  <a:pt x="64" y="188"/>
                </a:lnTo>
                <a:lnTo>
                  <a:pt x="64" y="187"/>
                </a:lnTo>
                <a:lnTo>
                  <a:pt x="64" y="186"/>
                </a:lnTo>
                <a:lnTo>
                  <a:pt x="65" y="186"/>
                </a:lnTo>
                <a:lnTo>
                  <a:pt x="65" y="184"/>
                </a:lnTo>
                <a:lnTo>
                  <a:pt x="65" y="180"/>
                </a:lnTo>
                <a:lnTo>
                  <a:pt x="66" y="179"/>
                </a:lnTo>
                <a:lnTo>
                  <a:pt x="66" y="177"/>
                </a:lnTo>
                <a:lnTo>
                  <a:pt x="65" y="177"/>
                </a:lnTo>
                <a:lnTo>
                  <a:pt x="66" y="175"/>
                </a:lnTo>
                <a:lnTo>
                  <a:pt x="65" y="174"/>
                </a:lnTo>
                <a:lnTo>
                  <a:pt x="63" y="174"/>
                </a:lnTo>
                <a:lnTo>
                  <a:pt x="62" y="172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58" y="172"/>
                </a:lnTo>
                <a:lnTo>
                  <a:pt x="58" y="173"/>
                </a:lnTo>
                <a:lnTo>
                  <a:pt x="58" y="174"/>
                </a:lnTo>
                <a:lnTo>
                  <a:pt x="57" y="174"/>
                </a:lnTo>
                <a:lnTo>
                  <a:pt x="55" y="174"/>
                </a:lnTo>
                <a:lnTo>
                  <a:pt x="55" y="176"/>
                </a:lnTo>
                <a:lnTo>
                  <a:pt x="55" y="177"/>
                </a:lnTo>
                <a:lnTo>
                  <a:pt x="53" y="179"/>
                </a:lnTo>
                <a:lnTo>
                  <a:pt x="52" y="180"/>
                </a:lnTo>
                <a:lnTo>
                  <a:pt x="50" y="177"/>
                </a:lnTo>
                <a:lnTo>
                  <a:pt x="48" y="174"/>
                </a:lnTo>
                <a:lnTo>
                  <a:pt x="47" y="174"/>
                </a:lnTo>
                <a:lnTo>
                  <a:pt x="45" y="172"/>
                </a:lnTo>
                <a:lnTo>
                  <a:pt x="45" y="173"/>
                </a:lnTo>
                <a:lnTo>
                  <a:pt x="41" y="173"/>
                </a:lnTo>
                <a:lnTo>
                  <a:pt x="41" y="172"/>
                </a:lnTo>
                <a:lnTo>
                  <a:pt x="40" y="171"/>
                </a:lnTo>
                <a:lnTo>
                  <a:pt x="39" y="171"/>
                </a:lnTo>
                <a:lnTo>
                  <a:pt x="38" y="171"/>
                </a:lnTo>
                <a:lnTo>
                  <a:pt x="39" y="170"/>
                </a:lnTo>
                <a:lnTo>
                  <a:pt x="38" y="170"/>
                </a:lnTo>
                <a:lnTo>
                  <a:pt x="38" y="168"/>
                </a:lnTo>
                <a:lnTo>
                  <a:pt x="36" y="166"/>
                </a:lnTo>
                <a:lnTo>
                  <a:pt x="36" y="165"/>
                </a:lnTo>
                <a:lnTo>
                  <a:pt x="36" y="166"/>
                </a:lnTo>
                <a:lnTo>
                  <a:pt x="35" y="165"/>
                </a:lnTo>
                <a:lnTo>
                  <a:pt x="34" y="166"/>
                </a:lnTo>
                <a:lnTo>
                  <a:pt x="33" y="165"/>
                </a:lnTo>
                <a:lnTo>
                  <a:pt x="34" y="164"/>
                </a:lnTo>
                <a:lnTo>
                  <a:pt x="33" y="163"/>
                </a:lnTo>
                <a:lnTo>
                  <a:pt x="33" y="162"/>
                </a:lnTo>
                <a:lnTo>
                  <a:pt x="34" y="161"/>
                </a:lnTo>
                <a:lnTo>
                  <a:pt x="34" y="160"/>
                </a:lnTo>
                <a:lnTo>
                  <a:pt x="33" y="160"/>
                </a:lnTo>
                <a:lnTo>
                  <a:pt x="33" y="159"/>
                </a:lnTo>
                <a:lnTo>
                  <a:pt x="32" y="157"/>
                </a:lnTo>
                <a:lnTo>
                  <a:pt x="32" y="156"/>
                </a:lnTo>
                <a:lnTo>
                  <a:pt x="31" y="155"/>
                </a:lnTo>
                <a:lnTo>
                  <a:pt x="33" y="155"/>
                </a:lnTo>
                <a:lnTo>
                  <a:pt x="33" y="154"/>
                </a:lnTo>
                <a:lnTo>
                  <a:pt x="31" y="153"/>
                </a:lnTo>
                <a:lnTo>
                  <a:pt x="30" y="153"/>
                </a:lnTo>
                <a:lnTo>
                  <a:pt x="30" y="152"/>
                </a:lnTo>
                <a:lnTo>
                  <a:pt x="29" y="152"/>
                </a:lnTo>
                <a:lnTo>
                  <a:pt x="29" y="150"/>
                </a:lnTo>
                <a:lnTo>
                  <a:pt x="28" y="151"/>
                </a:lnTo>
                <a:lnTo>
                  <a:pt x="27" y="151"/>
                </a:lnTo>
                <a:lnTo>
                  <a:pt x="27" y="150"/>
                </a:lnTo>
                <a:lnTo>
                  <a:pt x="24" y="148"/>
                </a:lnTo>
                <a:lnTo>
                  <a:pt x="23" y="148"/>
                </a:lnTo>
                <a:lnTo>
                  <a:pt x="23" y="147"/>
                </a:lnTo>
                <a:lnTo>
                  <a:pt x="22" y="147"/>
                </a:lnTo>
                <a:lnTo>
                  <a:pt x="21" y="146"/>
                </a:lnTo>
                <a:lnTo>
                  <a:pt x="21" y="145"/>
                </a:lnTo>
                <a:lnTo>
                  <a:pt x="20" y="145"/>
                </a:lnTo>
                <a:lnTo>
                  <a:pt x="19" y="142"/>
                </a:lnTo>
                <a:lnTo>
                  <a:pt x="18" y="142"/>
                </a:lnTo>
                <a:lnTo>
                  <a:pt x="17" y="142"/>
                </a:lnTo>
                <a:lnTo>
                  <a:pt x="16" y="142"/>
                </a:lnTo>
                <a:lnTo>
                  <a:pt x="16" y="141"/>
                </a:lnTo>
                <a:lnTo>
                  <a:pt x="15" y="140"/>
                </a:lnTo>
                <a:lnTo>
                  <a:pt x="13" y="139"/>
                </a:lnTo>
                <a:lnTo>
                  <a:pt x="13" y="137"/>
                </a:lnTo>
                <a:lnTo>
                  <a:pt x="13" y="136"/>
                </a:lnTo>
                <a:lnTo>
                  <a:pt x="12" y="135"/>
                </a:lnTo>
                <a:lnTo>
                  <a:pt x="12" y="134"/>
                </a:lnTo>
                <a:lnTo>
                  <a:pt x="12" y="132"/>
                </a:lnTo>
                <a:lnTo>
                  <a:pt x="12" y="131"/>
                </a:lnTo>
                <a:lnTo>
                  <a:pt x="13" y="130"/>
                </a:lnTo>
                <a:lnTo>
                  <a:pt x="13" y="129"/>
                </a:lnTo>
                <a:lnTo>
                  <a:pt x="13" y="128"/>
                </a:lnTo>
                <a:lnTo>
                  <a:pt x="13" y="126"/>
                </a:lnTo>
                <a:lnTo>
                  <a:pt x="11" y="124"/>
                </a:lnTo>
                <a:lnTo>
                  <a:pt x="12" y="122"/>
                </a:lnTo>
                <a:lnTo>
                  <a:pt x="12" y="121"/>
                </a:lnTo>
                <a:lnTo>
                  <a:pt x="11" y="121"/>
                </a:lnTo>
                <a:lnTo>
                  <a:pt x="11" y="120"/>
                </a:lnTo>
                <a:lnTo>
                  <a:pt x="9" y="119"/>
                </a:lnTo>
                <a:lnTo>
                  <a:pt x="8" y="118"/>
                </a:lnTo>
                <a:lnTo>
                  <a:pt x="7" y="118"/>
                </a:lnTo>
                <a:lnTo>
                  <a:pt x="7" y="117"/>
                </a:lnTo>
                <a:lnTo>
                  <a:pt x="5" y="117"/>
                </a:lnTo>
                <a:lnTo>
                  <a:pt x="4" y="116"/>
                </a:lnTo>
                <a:lnTo>
                  <a:pt x="1" y="115"/>
                </a:lnTo>
                <a:lnTo>
                  <a:pt x="1" y="111"/>
                </a:lnTo>
                <a:lnTo>
                  <a:pt x="1" y="110"/>
                </a:lnTo>
                <a:lnTo>
                  <a:pt x="2" y="110"/>
                </a:lnTo>
                <a:lnTo>
                  <a:pt x="2" y="109"/>
                </a:lnTo>
                <a:lnTo>
                  <a:pt x="1" y="109"/>
                </a:lnTo>
                <a:lnTo>
                  <a:pt x="1" y="106"/>
                </a:lnTo>
                <a:lnTo>
                  <a:pt x="1" y="104"/>
                </a:lnTo>
                <a:lnTo>
                  <a:pt x="2" y="101"/>
                </a:lnTo>
                <a:lnTo>
                  <a:pt x="2" y="100"/>
                </a:lnTo>
                <a:lnTo>
                  <a:pt x="2" y="95"/>
                </a:lnTo>
                <a:lnTo>
                  <a:pt x="1" y="94"/>
                </a:lnTo>
                <a:lnTo>
                  <a:pt x="1" y="93"/>
                </a:lnTo>
                <a:lnTo>
                  <a:pt x="1" y="92"/>
                </a:lnTo>
                <a:lnTo>
                  <a:pt x="0" y="90"/>
                </a:lnTo>
                <a:lnTo>
                  <a:pt x="0" y="7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2" name="Freeform 275"/>
          <p:cNvSpPr>
            <a:spLocks/>
          </p:cNvSpPr>
          <p:nvPr/>
        </p:nvSpPr>
        <p:spPr bwMode="auto">
          <a:xfrm>
            <a:off x="6611938" y="2211388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3" name="Freeform 276"/>
          <p:cNvSpPr>
            <a:spLocks/>
          </p:cNvSpPr>
          <p:nvPr/>
        </p:nvSpPr>
        <p:spPr bwMode="auto">
          <a:xfrm>
            <a:off x="6700838" y="2219325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4" name="Freeform 277"/>
          <p:cNvSpPr>
            <a:spLocks/>
          </p:cNvSpPr>
          <p:nvPr/>
        </p:nvSpPr>
        <p:spPr bwMode="auto">
          <a:xfrm>
            <a:off x="6702425" y="2216150"/>
            <a:ext cx="3175" cy="3175"/>
          </a:xfrm>
          <a:custGeom>
            <a:avLst/>
            <a:gdLst>
              <a:gd name="T0" fmla="*/ 0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2147483647 h 2"/>
              <a:gd name="T10" fmla="*/ 0 w 2"/>
              <a:gd name="T11" fmla="*/ 2147483647 h 2"/>
              <a:gd name="T12" fmla="*/ 0 w 2"/>
              <a:gd name="T13" fmla="*/ 0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5" name="Freeform 278"/>
          <p:cNvSpPr>
            <a:spLocks/>
          </p:cNvSpPr>
          <p:nvPr/>
        </p:nvSpPr>
        <p:spPr bwMode="auto">
          <a:xfrm>
            <a:off x="6704013" y="22193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6" name="Freeform 279"/>
          <p:cNvSpPr>
            <a:spLocks/>
          </p:cNvSpPr>
          <p:nvPr/>
        </p:nvSpPr>
        <p:spPr bwMode="auto">
          <a:xfrm>
            <a:off x="6750050" y="2232025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7" name="Freeform 280"/>
          <p:cNvSpPr>
            <a:spLocks/>
          </p:cNvSpPr>
          <p:nvPr/>
        </p:nvSpPr>
        <p:spPr bwMode="auto">
          <a:xfrm>
            <a:off x="6750050" y="2235200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8" name="Freeform 281"/>
          <p:cNvSpPr>
            <a:spLocks/>
          </p:cNvSpPr>
          <p:nvPr/>
        </p:nvSpPr>
        <p:spPr bwMode="auto">
          <a:xfrm>
            <a:off x="6765925" y="2247900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69" name="Freeform 282"/>
          <p:cNvSpPr>
            <a:spLocks/>
          </p:cNvSpPr>
          <p:nvPr/>
        </p:nvSpPr>
        <p:spPr bwMode="auto">
          <a:xfrm>
            <a:off x="6767513" y="22526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0" name="Freeform 283"/>
          <p:cNvSpPr>
            <a:spLocks/>
          </p:cNvSpPr>
          <p:nvPr/>
        </p:nvSpPr>
        <p:spPr bwMode="auto">
          <a:xfrm>
            <a:off x="6769100" y="2244725"/>
            <a:ext cx="4763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0 w 3"/>
              <a:gd name="T7" fmla="*/ 2147483647 h 3"/>
              <a:gd name="T8" fmla="*/ 2147483647 w 3"/>
              <a:gd name="T9" fmla="*/ 2147483647 h 3"/>
              <a:gd name="T10" fmla="*/ 2147483647 w 3"/>
              <a:gd name="T11" fmla="*/ 0 h 3"/>
              <a:gd name="T12" fmla="*/ 2147483647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0 h 3"/>
              <a:gd name="T20" fmla="*/ 2147483647 w 3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3"/>
              <a:gd name="T35" fmla="*/ 3 w 3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3">
                <a:moveTo>
                  <a:pt x="3" y="1"/>
                </a:moveTo>
                <a:lnTo>
                  <a:pt x="2" y="1"/>
                </a:lnTo>
                <a:lnTo>
                  <a:pt x="2" y="3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1" name="Freeform 284"/>
          <p:cNvSpPr>
            <a:spLocks/>
          </p:cNvSpPr>
          <p:nvPr/>
        </p:nvSpPr>
        <p:spPr bwMode="auto">
          <a:xfrm>
            <a:off x="6781800" y="2244725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2147483647 w 1"/>
              <a:gd name="T7" fmla="*/ 2147483647 h 1"/>
              <a:gd name="T8" fmla="*/ 0 w 1"/>
              <a:gd name="T9" fmla="*/ 2147483647 h 1"/>
              <a:gd name="T10" fmla="*/ 2147483647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2" name="Freeform 285"/>
          <p:cNvSpPr>
            <a:spLocks/>
          </p:cNvSpPr>
          <p:nvPr/>
        </p:nvSpPr>
        <p:spPr bwMode="auto">
          <a:xfrm>
            <a:off x="6775450" y="2249488"/>
            <a:ext cx="1588" cy="4762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2147483647 w 1"/>
              <a:gd name="T5" fmla="*/ 0 h 3"/>
              <a:gd name="T6" fmla="*/ 2147483647 w 1"/>
              <a:gd name="T7" fmla="*/ 2147483647 h 3"/>
              <a:gd name="T8" fmla="*/ 2147483647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3" name="Freeform 286"/>
          <p:cNvSpPr>
            <a:spLocks/>
          </p:cNvSpPr>
          <p:nvPr/>
        </p:nvSpPr>
        <p:spPr bwMode="auto">
          <a:xfrm>
            <a:off x="6788150" y="22447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4" name="Freeform 287"/>
          <p:cNvSpPr>
            <a:spLocks/>
          </p:cNvSpPr>
          <p:nvPr/>
        </p:nvSpPr>
        <p:spPr bwMode="auto">
          <a:xfrm>
            <a:off x="6794500" y="2244725"/>
            <a:ext cx="1588" cy="1588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2147483647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5" name="Freeform 288"/>
          <p:cNvSpPr>
            <a:spLocks/>
          </p:cNvSpPr>
          <p:nvPr/>
        </p:nvSpPr>
        <p:spPr bwMode="auto">
          <a:xfrm>
            <a:off x="6808788" y="2259013"/>
            <a:ext cx="3175" cy="6350"/>
          </a:xfrm>
          <a:custGeom>
            <a:avLst/>
            <a:gdLst>
              <a:gd name="T0" fmla="*/ 0 w 2"/>
              <a:gd name="T1" fmla="*/ 2147483647 h 4"/>
              <a:gd name="T2" fmla="*/ 0 w 2"/>
              <a:gd name="T3" fmla="*/ 2147483647 h 4"/>
              <a:gd name="T4" fmla="*/ 0 w 2"/>
              <a:gd name="T5" fmla="*/ 0 h 4"/>
              <a:gd name="T6" fmla="*/ 2147483647 w 2"/>
              <a:gd name="T7" fmla="*/ 0 h 4"/>
              <a:gd name="T8" fmla="*/ 2147483647 w 2"/>
              <a:gd name="T9" fmla="*/ 2147483647 h 4"/>
              <a:gd name="T10" fmla="*/ 2147483647 w 2"/>
              <a:gd name="T11" fmla="*/ 2147483647 h 4"/>
              <a:gd name="T12" fmla="*/ 2147483647 w 2"/>
              <a:gd name="T13" fmla="*/ 2147483647 h 4"/>
              <a:gd name="T14" fmla="*/ 2147483647 w 2"/>
              <a:gd name="T15" fmla="*/ 2147483647 h 4"/>
              <a:gd name="T16" fmla="*/ 0 w 2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4"/>
              <a:gd name="T29" fmla="*/ 2 w 2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3"/>
                </a:lnTo>
                <a:lnTo>
                  <a:pt x="2" y="4"/>
                </a:lnTo>
                <a:lnTo>
                  <a:pt x="1" y="3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6" name="Freeform 289"/>
          <p:cNvSpPr>
            <a:spLocks noEditPoints="1"/>
          </p:cNvSpPr>
          <p:nvPr/>
        </p:nvSpPr>
        <p:spPr bwMode="auto">
          <a:xfrm>
            <a:off x="6507163" y="2257425"/>
            <a:ext cx="787400" cy="1071563"/>
          </a:xfrm>
          <a:custGeom>
            <a:avLst/>
            <a:gdLst>
              <a:gd name="T0" fmla="*/ 2147483647 w 496"/>
              <a:gd name="T1" fmla="*/ 2147483647 h 675"/>
              <a:gd name="T2" fmla="*/ 2147483647 w 496"/>
              <a:gd name="T3" fmla="*/ 2147483647 h 675"/>
              <a:gd name="T4" fmla="*/ 2147483647 w 496"/>
              <a:gd name="T5" fmla="*/ 2147483647 h 675"/>
              <a:gd name="T6" fmla="*/ 2147483647 w 496"/>
              <a:gd name="T7" fmla="*/ 2147483647 h 675"/>
              <a:gd name="T8" fmla="*/ 2147483647 w 496"/>
              <a:gd name="T9" fmla="*/ 2147483647 h 675"/>
              <a:gd name="T10" fmla="*/ 2147483647 w 496"/>
              <a:gd name="T11" fmla="*/ 2147483647 h 675"/>
              <a:gd name="T12" fmla="*/ 2147483647 w 496"/>
              <a:gd name="T13" fmla="*/ 2147483647 h 675"/>
              <a:gd name="T14" fmla="*/ 2147483647 w 496"/>
              <a:gd name="T15" fmla="*/ 2147483647 h 675"/>
              <a:gd name="T16" fmla="*/ 2147483647 w 496"/>
              <a:gd name="T17" fmla="*/ 2147483647 h 675"/>
              <a:gd name="T18" fmla="*/ 2147483647 w 496"/>
              <a:gd name="T19" fmla="*/ 2147483647 h 675"/>
              <a:gd name="T20" fmla="*/ 2147483647 w 496"/>
              <a:gd name="T21" fmla="*/ 2147483647 h 675"/>
              <a:gd name="T22" fmla="*/ 2147483647 w 496"/>
              <a:gd name="T23" fmla="*/ 2147483647 h 675"/>
              <a:gd name="T24" fmla="*/ 2147483647 w 496"/>
              <a:gd name="T25" fmla="*/ 2147483647 h 675"/>
              <a:gd name="T26" fmla="*/ 2147483647 w 496"/>
              <a:gd name="T27" fmla="*/ 2147483647 h 675"/>
              <a:gd name="T28" fmla="*/ 2147483647 w 496"/>
              <a:gd name="T29" fmla="*/ 2147483647 h 675"/>
              <a:gd name="T30" fmla="*/ 2147483647 w 496"/>
              <a:gd name="T31" fmla="*/ 2147483647 h 675"/>
              <a:gd name="T32" fmla="*/ 2147483647 w 496"/>
              <a:gd name="T33" fmla="*/ 2147483647 h 675"/>
              <a:gd name="T34" fmla="*/ 2147483647 w 496"/>
              <a:gd name="T35" fmla="*/ 2147483647 h 675"/>
              <a:gd name="T36" fmla="*/ 2147483647 w 496"/>
              <a:gd name="T37" fmla="*/ 2147483647 h 675"/>
              <a:gd name="T38" fmla="*/ 2147483647 w 496"/>
              <a:gd name="T39" fmla="*/ 2147483647 h 675"/>
              <a:gd name="T40" fmla="*/ 2147483647 w 496"/>
              <a:gd name="T41" fmla="*/ 2147483647 h 675"/>
              <a:gd name="T42" fmla="*/ 2147483647 w 496"/>
              <a:gd name="T43" fmla="*/ 2147483647 h 675"/>
              <a:gd name="T44" fmla="*/ 2147483647 w 496"/>
              <a:gd name="T45" fmla="*/ 2147483647 h 675"/>
              <a:gd name="T46" fmla="*/ 2147483647 w 496"/>
              <a:gd name="T47" fmla="*/ 2147483647 h 675"/>
              <a:gd name="T48" fmla="*/ 2147483647 w 496"/>
              <a:gd name="T49" fmla="*/ 2147483647 h 675"/>
              <a:gd name="T50" fmla="*/ 2147483647 w 496"/>
              <a:gd name="T51" fmla="*/ 2147483647 h 675"/>
              <a:gd name="T52" fmla="*/ 2147483647 w 496"/>
              <a:gd name="T53" fmla="*/ 2147483647 h 675"/>
              <a:gd name="T54" fmla="*/ 2147483647 w 496"/>
              <a:gd name="T55" fmla="*/ 2147483647 h 675"/>
              <a:gd name="T56" fmla="*/ 2147483647 w 496"/>
              <a:gd name="T57" fmla="*/ 2147483647 h 675"/>
              <a:gd name="T58" fmla="*/ 2147483647 w 496"/>
              <a:gd name="T59" fmla="*/ 2147483647 h 675"/>
              <a:gd name="T60" fmla="*/ 2147483647 w 496"/>
              <a:gd name="T61" fmla="*/ 2147483647 h 675"/>
              <a:gd name="T62" fmla="*/ 2147483647 w 496"/>
              <a:gd name="T63" fmla="*/ 2147483647 h 675"/>
              <a:gd name="T64" fmla="*/ 2147483647 w 496"/>
              <a:gd name="T65" fmla="*/ 2147483647 h 675"/>
              <a:gd name="T66" fmla="*/ 2147483647 w 496"/>
              <a:gd name="T67" fmla="*/ 2147483647 h 675"/>
              <a:gd name="T68" fmla="*/ 2147483647 w 496"/>
              <a:gd name="T69" fmla="*/ 2147483647 h 675"/>
              <a:gd name="T70" fmla="*/ 2147483647 w 496"/>
              <a:gd name="T71" fmla="*/ 2147483647 h 675"/>
              <a:gd name="T72" fmla="*/ 2147483647 w 496"/>
              <a:gd name="T73" fmla="*/ 2147483647 h 675"/>
              <a:gd name="T74" fmla="*/ 2147483647 w 496"/>
              <a:gd name="T75" fmla="*/ 2147483647 h 675"/>
              <a:gd name="T76" fmla="*/ 2147483647 w 496"/>
              <a:gd name="T77" fmla="*/ 2147483647 h 675"/>
              <a:gd name="T78" fmla="*/ 2147483647 w 496"/>
              <a:gd name="T79" fmla="*/ 2147483647 h 675"/>
              <a:gd name="T80" fmla="*/ 2147483647 w 496"/>
              <a:gd name="T81" fmla="*/ 2147483647 h 675"/>
              <a:gd name="T82" fmla="*/ 2147483647 w 496"/>
              <a:gd name="T83" fmla="*/ 2147483647 h 675"/>
              <a:gd name="T84" fmla="*/ 2147483647 w 496"/>
              <a:gd name="T85" fmla="*/ 2147483647 h 675"/>
              <a:gd name="T86" fmla="*/ 2147483647 w 496"/>
              <a:gd name="T87" fmla="*/ 2147483647 h 675"/>
              <a:gd name="T88" fmla="*/ 2147483647 w 496"/>
              <a:gd name="T89" fmla="*/ 2147483647 h 675"/>
              <a:gd name="T90" fmla="*/ 2147483647 w 496"/>
              <a:gd name="T91" fmla="*/ 2147483647 h 675"/>
              <a:gd name="T92" fmla="*/ 2147483647 w 496"/>
              <a:gd name="T93" fmla="*/ 2147483647 h 675"/>
              <a:gd name="T94" fmla="*/ 2147483647 w 496"/>
              <a:gd name="T95" fmla="*/ 2147483647 h 675"/>
              <a:gd name="T96" fmla="*/ 2147483647 w 496"/>
              <a:gd name="T97" fmla="*/ 2147483647 h 675"/>
              <a:gd name="T98" fmla="*/ 2147483647 w 496"/>
              <a:gd name="T99" fmla="*/ 2147483647 h 675"/>
              <a:gd name="T100" fmla="*/ 2147483647 w 496"/>
              <a:gd name="T101" fmla="*/ 2147483647 h 675"/>
              <a:gd name="T102" fmla="*/ 2147483647 w 496"/>
              <a:gd name="T103" fmla="*/ 2147483647 h 675"/>
              <a:gd name="T104" fmla="*/ 2147483647 w 496"/>
              <a:gd name="T105" fmla="*/ 2147483647 h 675"/>
              <a:gd name="T106" fmla="*/ 2147483647 w 496"/>
              <a:gd name="T107" fmla="*/ 2147483647 h 675"/>
              <a:gd name="T108" fmla="*/ 2147483647 w 496"/>
              <a:gd name="T109" fmla="*/ 2147483647 h 675"/>
              <a:gd name="T110" fmla="*/ 2147483647 w 496"/>
              <a:gd name="T111" fmla="*/ 2147483647 h 675"/>
              <a:gd name="T112" fmla="*/ 2147483647 w 496"/>
              <a:gd name="T113" fmla="*/ 2147483647 h 675"/>
              <a:gd name="T114" fmla="*/ 2147483647 w 496"/>
              <a:gd name="T115" fmla="*/ 2147483647 h 675"/>
              <a:gd name="T116" fmla="*/ 2147483647 w 496"/>
              <a:gd name="T117" fmla="*/ 2147483647 h 675"/>
              <a:gd name="T118" fmla="*/ 2147483647 w 496"/>
              <a:gd name="T119" fmla="*/ 2147483647 h 675"/>
              <a:gd name="T120" fmla="*/ 2147483647 w 496"/>
              <a:gd name="T121" fmla="*/ 2147483647 h 675"/>
              <a:gd name="T122" fmla="*/ 2147483647 w 496"/>
              <a:gd name="T123" fmla="*/ 2147483647 h 675"/>
              <a:gd name="T124" fmla="*/ 2147483647 w 496"/>
              <a:gd name="T125" fmla="*/ 2147483647 h 6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6"/>
              <a:gd name="T190" fmla="*/ 0 h 675"/>
              <a:gd name="T191" fmla="*/ 496 w 496"/>
              <a:gd name="T192" fmla="*/ 675 h 6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6" h="675">
                <a:moveTo>
                  <a:pt x="213" y="11"/>
                </a:moveTo>
                <a:lnTo>
                  <a:pt x="213" y="10"/>
                </a:lnTo>
                <a:lnTo>
                  <a:pt x="213" y="11"/>
                </a:lnTo>
                <a:close/>
                <a:moveTo>
                  <a:pt x="210" y="11"/>
                </a:moveTo>
                <a:lnTo>
                  <a:pt x="211" y="11"/>
                </a:lnTo>
                <a:lnTo>
                  <a:pt x="211" y="10"/>
                </a:lnTo>
                <a:lnTo>
                  <a:pt x="212" y="11"/>
                </a:lnTo>
                <a:lnTo>
                  <a:pt x="213" y="12"/>
                </a:lnTo>
                <a:lnTo>
                  <a:pt x="212" y="13"/>
                </a:lnTo>
                <a:lnTo>
                  <a:pt x="211" y="12"/>
                </a:lnTo>
                <a:lnTo>
                  <a:pt x="210" y="11"/>
                </a:lnTo>
                <a:close/>
                <a:moveTo>
                  <a:pt x="210" y="15"/>
                </a:moveTo>
                <a:lnTo>
                  <a:pt x="211" y="14"/>
                </a:lnTo>
                <a:lnTo>
                  <a:pt x="211" y="15"/>
                </a:lnTo>
                <a:lnTo>
                  <a:pt x="210" y="15"/>
                </a:lnTo>
                <a:close/>
                <a:moveTo>
                  <a:pt x="210" y="16"/>
                </a:moveTo>
                <a:lnTo>
                  <a:pt x="210" y="15"/>
                </a:lnTo>
                <a:lnTo>
                  <a:pt x="210" y="16"/>
                </a:lnTo>
                <a:close/>
                <a:moveTo>
                  <a:pt x="206" y="15"/>
                </a:moveTo>
                <a:lnTo>
                  <a:pt x="207" y="15"/>
                </a:lnTo>
                <a:lnTo>
                  <a:pt x="206" y="15"/>
                </a:lnTo>
                <a:close/>
                <a:moveTo>
                  <a:pt x="210" y="6"/>
                </a:moveTo>
                <a:lnTo>
                  <a:pt x="210" y="5"/>
                </a:lnTo>
                <a:lnTo>
                  <a:pt x="211" y="5"/>
                </a:lnTo>
                <a:lnTo>
                  <a:pt x="210" y="6"/>
                </a:lnTo>
                <a:lnTo>
                  <a:pt x="211" y="7"/>
                </a:lnTo>
                <a:lnTo>
                  <a:pt x="210" y="8"/>
                </a:lnTo>
                <a:lnTo>
                  <a:pt x="210" y="6"/>
                </a:lnTo>
                <a:close/>
                <a:moveTo>
                  <a:pt x="209" y="8"/>
                </a:moveTo>
                <a:lnTo>
                  <a:pt x="209" y="8"/>
                </a:lnTo>
                <a:close/>
                <a:moveTo>
                  <a:pt x="200" y="4"/>
                </a:moveTo>
                <a:lnTo>
                  <a:pt x="200" y="5"/>
                </a:lnTo>
                <a:lnTo>
                  <a:pt x="199" y="5"/>
                </a:lnTo>
                <a:lnTo>
                  <a:pt x="199" y="4"/>
                </a:lnTo>
                <a:lnTo>
                  <a:pt x="200" y="4"/>
                </a:lnTo>
                <a:close/>
                <a:moveTo>
                  <a:pt x="337" y="99"/>
                </a:moveTo>
                <a:lnTo>
                  <a:pt x="338" y="99"/>
                </a:lnTo>
                <a:lnTo>
                  <a:pt x="339" y="99"/>
                </a:lnTo>
                <a:lnTo>
                  <a:pt x="338" y="99"/>
                </a:lnTo>
                <a:lnTo>
                  <a:pt x="337" y="99"/>
                </a:lnTo>
                <a:close/>
                <a:moveTo>
                  <a:pt x="306" y="79"/>
                </a:moveTo>
                <a:lnTo>
                  <a:pt x="307" y="79"/>
                </a:lnTo>
                <a:lnTo>
                  <a:pt x="306" y="79"/>
                </a:lnTo>
                <a:close/>
                <a:moveTo>
                  <a:pt x="304" y="78"/>
                </a:moveTo>
                <a:lnTo>
                  <a:pt x="305" y="78"/>
                </a:lnTo>
                <a:lnTo>
                  <a:pt x="305" y="77"/>
                </a:lnTo>
                <a:lnTo>
                  <a:pt x="306" y="77"/>
                </a:lnTo>
                <a:lnTo>
                  <a:pt x="306" y="78"/>
                </a:lnTo>
                <a:lnTo>
                  <a:pt x="306" y="79"/>
                </a:lnTo>
                <a:lnTo>
                  <a:pt x="305" y="79"/>
                </a:lnTo>
                <a:lnTo>
                  <a:pt x="304" y="78"/>
                </a:lnTo>
                <a:close/>
                <a:moveTo>
                  <a:pt x="304" y="76"/>
                </a:moveTo>
                <a:lnTo>
                  <a:pt x="307" y="74"/>
                </a:lnTo>
                <a:lnTo>
                  <a:pt x="306" y="75"/>
                </a:lnTo>
                <a:lnTo>
                  <a:pt x="306" y="76"/>
                </a:lnTo>
                <a:lnTo>
                  <a:pt x="304" y="76"/>
                </a:lnTo>
                <a:close/>
                <a:moveTo>
                  <a:pt x="306" y="72"/>
                </a:moveTo>
                <a:lnTo>
                  <a:pt x="307" y="70"/>
                </a:lnTo>
                <a:lnTo>
                  <a:pt x="308" y="71"/>
                </a:lnTo>
                <a:lnTo>
                  <a:pt x="307" y="72"/>
                </a:lnTo>
                <a:lnTo>
                  <a:pt x="306" y="72"/>
                </a:lnTo>
                <a:close/>
                <a:moveTo>
                  <a:pt x="297" y="59"/>
                </a:moveTo>
                <a:lnTo>
                  <a:pt x="296" y="57"/>
                </a:lnTo>
                <a:lnTo>
                  <a:pt x="297" y="56"/>
                </a:lnTo>
                <a:lnTo>
                  <a:pt x="297" y="57"/>
                </a:lnTo>
                <a:lnTo>
                  <a:pt x="297" y="56"/>
                </a:lnTo>
                <a:lnTo>
                  <a:pt x="297" y="55"/>
                </a:lnTo>
                <a:lnTo>
                  <a:pt x="298" y="55"/>
                </a:lnTo>
                <a:lnTo>
                  <a:pt x="299" y="56"/>
                </a:lnTo>
                <a:lnTo>
                  <a:pt x="298" y="56"/>
                </a:lnTo>
                <a:lnTo>
                  <a:pt x="298" y="57"/>
                </a:lnTo>
                <a:lnTo>
                  <a:pt x="299" y="57"/>
                </a:lnTo>
                <a:lnTo>
                  <a:pt x="298" y="58"/>
                </a:lnTo>
                <a:lnTo>
                  <a:pt x="299" y="58"/>
                </a:lnTo>
                <a:lnTo>
                  <a:pt x="298" y="59"/>
                </a:lnTo>
                <a:lnTo>
                  <a:pt x="298" y="60"/>
                </a:lnTo>
                <a:lnTo>
                  <a:pt x="297" y="60"/>
                </a:lnTo>
                <a:lnTo>
                  <a:pt x="297" y="59"/>
                </a:lnTo>
                <a:close/>
                <a:moveTo>
                  <a:pt x="296" y="58"/>
                </a:moveTo>
                <a:lnTo>
                  <a:pt x="297" y="58"/>
                </a:lnTo>
                <a:lnTo>
                  <a:pt x="297" y="59"/>
                </a:lnTo>
                <a:lnTo>
                  <a:pt x="296" y="60"/>
                </a:lnTo>
                <a:lnTo>
                  <a:pt x="294" y="60"/>
                </a:lnTo>
                <a:lnTo>
                  <a:pt x="294" y="59"/>
                </a:lnTo>
                <a:lnTo>
                  <a:pt x="295" y="58"/>
                </a:lnTo>
                <a:lnTo>
                  <a:pt x="296" y="58"/>
                </a:lnTo>
                <a:lnTo>
                  <a:pt x="296" y="57"/>
                </a:lnTo>
                <a:lnTo>
                  <a:pt x="295" y="57"/>
                </a:lnTo>
                <a:lnTo>
                  <a:pt x="296" y="58"/>
                </a:lnTo>
                <a:close/>
                <a:moveTo>
                  <a:pt x="294" y="55"/>
                </a:moveTo>
                <a:lnTo>
                  <a:pt x="294" y="54"/>
                </a:lnTo>
                <a:lnTo>
                  <a:pt x="297" y="53"/>
                </a:lnTo>
                <a:lnTo>
                  <a:pt x="297" y="54"/>
                </a:lnTo>
                <a:lnTo>
                  <a:pt x="296" y="55"/>
                </a:lnTo>
                <a:lnTo>
                  <a:pt x="296" y="56"/>
                </a:lnTo>
                <a:lnTo>
                  <a:pt x="296" y="57"/>
                </a:lnTo>
                <a:lnTo>
                  <a:pt x="295" y="57"/>
                </a:lnTo>
                <a:lnTo>
                  <a:pt x="294" y="55"/>
                </a:lnTo>
                <a:close/>
                <a:moveTo>
                  <a:pt x="294" y="55"/>
                </a:moveTo>
                <a:lnTo>
                  <a:pt x="294" y="54"/>
                </a:lnTo>
                <a:lnTo>
                  <a:pt x="294" y="55"/>
                </a:lnTo>
                <a:lnTo>
                  <a:pt x="294" y="57"/>
                </a:lnTo>
                <a:lnTo>
                  <a:pt x="294" y="55"/>
                </a:lnTo>
                <a:close/>
                <a:moveTo>
                  <a:pt x="295" y="54"/>
                </a:moveTo>
                <a:lnTo>
                  <a:pt x="294" y="54"/>
                </a:lnTo>
                <a:lnTo>
                  <a:pt x="295" y="54"/>
                </a:lnTo>
                <a:lnTo>
                  <a:pt x="296" y="54"/>
                </a:lnTo>
                <a:lnTo>
                  <a:pt x="295" y="54"/>
                </a:lnTo>
                <a:close/>
                <a:moveTo>
                  <a:pt x="285" y="47"/>
                </a:moveTo>
                <a:lnTo>
                  <a:pt x="286" y="47"/>
                </a:lnTo>
                <a:lnTo>
                  <a:pt x="287" y="47"/>
                </a:lnTo>
                <a:lnTo>
                  <a:pt x="286" y="48"/>
                </a:lnTo>
                <a:lnTo>
                  <a:pt x="285" y="47"/>
                </a:lnTo>
                <a:close/>
                <a:moveTo>
                  <a:pt x="285" y="47"/>
                </a:moveTo>
                <a:lnTo>
                  <a:pt x="286" y="47"/>
                </a:lnTo>
                <a:lnTo>
                  <a:pt x="285" y="47"/>
                </a:lnTo>
                <a:close/>
                <a:moveTo>
                  <a:pt x="286" y="46"/>
                </a:moveTo>
                <a:lnTo>
                  <a:pt x="286" y="45"/>
                </a:lnTo>
                <a:lnTo>
                  <a:pt x="287" y="45"/>
                </a:lnTo>
                <a:lnTo>
                  <a:pt x="288" y="46"/>
                </a:lnTo>
                <a:lnTo>
                  <a:pt x="287" y="46"/>
                </a:lnTo>
                <a:lnTo>
                  <a:pt x="286" y="46"/>
                </a:lnTo>
                <a:close/>
                <a:moveTo>
                  <a:pt x="289" y="40"/>
                </a:moveTo>
                <a:lnTo>
                  <a:pt x="289" y="41"/>
                </a:lnTo>
                <a:lnTo>
                  <a:pt x="289" y="40"/>
                </a:lnTo>
                <a:close/>
                <a:moveTo>
                  <a:pt x="285" y="39"/>
                </a:move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7"/>
                </a:lnTo>
                <a:lnTo>
                  <a:pt x="288" y="37"/>
                </a:lnTo>
                <a:lnTo>
                  <a:pt x="287" y="37"/>
                </a:lnTo>
                <a:lnTo>
                  <a:pt x="285" y="39"/>
                </a:lnTo>
                <a:close/>
                <a:moveTo>
                  <a:pt x="283" y="38"/>
                </a:moveTo>
                <a:lnTo>
                  <a:pt x="283" y="37"/>
                </a:lnTo>
                <a:lnTo>
                  <a:pt x="284" y="37"/>
                </a:lnTo>
                <a:lnTo>
                  <a:pt x="284" y="38"/>
                </a:lnTo>
                <a:lnTo>
                  <a:pt x="283" y="38"/>
                </a:lnTo>
                <a:close/>
                <a:moveTo>
                  <a:pt x="283" y="35"/>
                </a:moveTo>
                <a:lnTo>
                  <a:pt x="283" y="34"/>
                </a:lnTo>
                <a:lnTo>
                  <a:pt x="285" y="32"/>
                </a:lnTo>
                <a:lnTo>
                  <a:pt x="284" y="31"/>
                </a:lnTo>
                <a:lnTo>
                  <a:pt x="285" y="30"/>
                </a:lnTo>
                <a:lnTo>
                  <a:pt x="286" y="31"/>
                </a:lnTo>
                <a:lnTo>
                  <a:pt x="286" y="34"/>
                </a:lnTo>
                <a:lnTo>
                  <a:pt x="285" y="34"/>
                </a:lnTo>
                <a:lnTo>
                  <a:pt x="284" y="35"/>
                </a:lnTo>
                <a:lnTo>
                  <a:pt x="283" y="35"/>
                </a:lnTo>
                <a:close/>
                <a:moveTo>
                  <a:pt x="282" y="34"/>
                </a:moveTo>
                <a:lnTo>
                  <a:pt x="283" y="33"/>
                </a:lnTo>
                <a:lnTo>
                  <a:pt x="283" y="32"/>
                </a:lnTo>
                <a:lnTo>
                  <a:pt x="285" y="32"/>
                </a:lnTo>
                <a:lnTo>
                  <a:pt x="283" y="35"/>
                </a:lnTo>
                <a:lnTo>
                  <a:pt x="281" y="35"/>
                </a:lnTo>
                <a:lnTo>
                  <a:pt x="281" y="36"/>
                </a:lnTo>
                <a:lnTo>
                  <a:pt x="283" y="35"/>
                </a:lnTo>
                <a:lnTo>
                  <a:pt x="283" y="36"/>
                </a:lnTo>
                <a:lnTo>
                  <a:pt x="283" y="37"/>
                </a:lnTo>
                <a:lnTo>
                  <a:pt x="282" y="38"/>
                </a:lnTo>
                <a:lnTo>
                  <a:pt x="280" y="37"/>
                </a:lnTo>
                <a:lnTo>
                  <a:pt x="280" y="36"/>
                </a:lnTo>
                <a:lnTo>
                  <a:pt x="282" y="34"/>
                </a:lnTo>
                <a:close/>
                <a:moveTo>
                  <a:pt x="280" y="37"/>
                </a:moveTo>
                <a:lnTo>
                  <a:pt x="280" y="37"/>
                </a:lnTo>
                <a:lnTo>
                  <a:pt x="280" y="38"/>
                </a:lnTo>
                <a:lnTo>
                  <a:pt x="280" y="37"/>
                </a:lnTo>
                <a:close/>
                <a:moveTo>
                  <a:pt x="278" y="21"/>
                </a:moveTo>
                <a:lnTo>
                  <a:pt x="279" y="21"/>
                </a:lnTo>
                <a:lnTo>
                  <a:pt x="277" y="21"/>
                </a:lnTo>
                <a:lnTo>
                  <a:pt x="277" y="23"/>
                </a:lnTo>
                <a:lnTo>
                  <a:pt x="277" y="21"/>
                </a:lnTo>
                <a:lnTo>
                  <a:pt x="276" y="21"/>
                </a:lnTo>
                <a:lnTo>
                  <a:pt x="275" y="21"/>
                </a:lnTo>
                <a:lnTo>
                  <a:pt x="274" y="21"/>
                </a:lnTo>
                <a:lnTo>
                  <a:pt x="275" y="20"/>
                </a:lnTo>
                <a:lnTo>
                  <a:pt x="275" y="19"/>
                </a:lnTo>
                <a:lnTo>
                  <a:pt x="274" y="20"/>
                </a:lnTo>
                <a:lnTo>
                  <a:pt x="274" y="19"/>
                </a:lnTo>
                <a:lnTo>
                  <a:pt x="273" y="18"/>
                </a:lnTo>
                <a:lnTo>
                  <a:pt x="273" y="17"/>
                </a:lnTo>
                <a:lnTo>
                  <a:pt x="274" y="17"/>
                </a:lnTo>
                <a:lnTo>
                  <a:pt x="276" y="18"/>
                </a:lnTo>
                <a:lnTo>
                  <a:pt x="277" y="18"/>
                </a:lnTo>
                <a:lnTo>
                  <a:pt x="279" y="20"/>
                </a:lnTo>
                <a:lnTo>
                  <a:pt x="278" y="21"/>
                </a:lnTo>
                <a:close/>
                <a:moveTo>
                  <a:pt x="265" y="21"/>
                </a:moveTo>
                <a:lnTo>
                  <a:pt x="266" y="20"/>
                </a:lnTo>
                <a:lnTo>
                  <a:pt x="267" y="20"/>
                </a:lnTo>
                <a:lnTo>
                  <a:pt x="268" y="20"/>
                </a:lnTo>
                <a:lnTo>
                  <a:pt x="268" y="21"/>
                </a:lnTo>
                <a:lnTo>
                  <a:pt x="270" y="21"/>
                </a:lnTo>
                <a:lnTo>
                  <a:pt x="269" y="23"/>
                </a:lnTo>
                <a:lnTo>
                  <a:pt x="268" y="22"/>
                </a:lnTo>
                <a:lnTo>
                  <a:pt x="268" y="21"/>
                </a:lnTo>
                <a:lnTo>
                  <a:pt x="266" y="22"/>
                </a:lnTo>
                <a:lnTo>
                  <a:pt x="265" y="21"/>
                </a:lnTo>
                <a:close/>
                <a:moveTo>
                  <a:pt x="271" y="21"/>
                </a:moveTo>
                <a:lnTo>
                  <a:pt x="271" y="21"/>
                </a:lnTo>
                <a:lnTo>
                  <a:pt x="271" y="20"/>
                </a:lnTo>
                <a:lnTo>
                  <a:pt x="271" y="19"/>
                </a:lnTo>
                <a:lnTo>
                  <a:pt x="271" y="20"/>
                </a:lnTo>
                <a:lnTo>
                  <a:pt x="270" y="20"/>
                </a:lnTo>
                <a:lnTo>
                  <a:pt x="270" y="19"/>
                </a:lnTo>
                <a:lnTo>
                  <a:pt x="269" y="19"/>
                </a:lnTo>
                <a:lnTo>
                  <a:pt x="268" y="19"/>
                </a:lnTo>
                <a:lnTo>
                  <a:pt x="270" y="18"/>
                </a:lnTo>
                <a:lnTo>
                  <a:pt x="270" y="17"/>
                </a:lnTo>
                <a:lnTo>
                  <a:pt x="271" y="17"/>
                </a:lnTo>
                <a:lnTo>
                  <a:pt x="271" y="18"/>
                </a:lnTo>
                <a:lnTo>
                  <a:pt x="273" y="18"/>
                </a:lnTo>
                <a:lnTo>
                  <a:pt x="273" y="19"/>
                </a:lnTo>
                <a:lnTo>
                  <a:pt x="274" y="19"/>
                </a:lnTo>
                <a:lnTo>
                  <a:pt x="274" y="20"/>
                </a:lnTo>
                <a:lnTo>
                  <a:pt x="274" y="21"/>
                </a:lnTo>
                <a:lnTo>
                  <a:pt x="276" y="21"/>
                </a:lnTo>
                <a:lnTo>
                  <a:pt x="274" y="22"/>
                </a:lnTo>
                <a:lnTo>
                  <a:pt x="273" y="22"/>
                </a:lnTo>
                <a:lnTo>
                  <a:pt x="273" y="21"/>
                </a:lnTo>
                <a:lnTo>
                  <a:pt x="273" y="22"/>
                </a:lnTo>
                <a:lnTo>
                  <a:pt x="274" y="22"/>
                </a:lnTo>
                <a:lnTo>
                  <a:pt x="275" y="21"/>
                </a:lnTo>
                <a:lnTo>
                  <a:pt x="276" y="22"/>
                </a:lnTo>
                <a:lnTo>
                  <a:pt x="275" y="22"/>
                </a:lnTo>
                <a:lnTo>
                  <a:pt x="273" y="24"/>
                </a:lnTo>
                <a:lnTo>
                  <a:pt x="272" y="24"/>
                </a:lnTo>
                <a:lnTo>
                  <a:pt x="271" y="24"/>
                </a:lnTo>
                <a:lnTo>
                  <a:pt x="271" y="25"/>
                </a:lnTo>
                <a:lnTo>
                  <a:pt x="271" y="26"/>
                </a:lnTo>
                <a:lnTo>
                  <a:pt x="270" y="26"/>
                </a:lnTo>
                <a:lnTo>
                  <a:pt x="270" y="27"/>
                </a:lnTo>
                <a:lnTo>
                  <a:pt x="268" y="27"/>
                </a:lnTo>
                <a:lnTo>
                  <a:pt x="267" y="25"/>
                </a:lnTo>
                <a:lnTo>
                  <a:pt x="266" y="23"/>
                </a:lnTo>
                <a:lnTo>
                  <a:pt x="268" y="22"/>
                </a:lnTo>
                <a:lnTo>
                  <a:pt x="269" y="23"/>
                </a:lnTo>
                <a:lnTo>
                  <a:pt x="270" y="25"/>
                </a:lnTo>
                <a:lnTo>
                  <a:pt x="270" y="24"/>
                </a:lnTo>
                <a:lnTo>
                  <a:pt x="269" y="23"/>
                </a:lnTo>
                <a:lnTo>
                  <a:pt x="270" y="22"/>
                </a:lnTo>
                <a:lnTo>
                  <a:pt x="270" y="21"/>
                </a:lnTo>
                <a:lnTo>
                  <a:pt x="271" y="21"/>
                </a:lnTo>
                <a:close/>
                <a:moveTo>
                  <a:pt x="0" y="315"/>
                </a:moveTo>
                <a:lnTo>
                  <a:pt x="14" y="303"/>
                </a:lnTo>
                <a:lnTo>
                  <a:pt x="21" y="298"/>
                </a:lnTo>
                <a:lnTo>
                  <a:pt x="22" y="297"/>
                </a:lnTo>
                <a:lnTo>
                  <a:pt x="23" y="296"/>
                </a:lnTo>
                <a:lnTo>
                  <a:pt x="23" y="295"/>
                </a:lnTo>
                <a:lnTo>
                  <a:pt x="24" y="295"/>
                </a:lnTo>
                <a:lnTo>
                  <a:pt x="24" y="296"/>
                </a:lnTo>
                <a:lnTo>
                  <a:pt x="26" y="294"/>
                </a:lnTo>
                <a:lnTo>
                  <a:pt x="39" y="283"/>
                </a:lnTo>
                <a:lnTo>
                  <a:pt x="40" y="283"/>
                </a:lnTo>
                <a:lnTo>
                  <a:pt x="49" y="276"/>
                </a:lnTo>
                <a:lnTo>
                  <a:pt x="50" y="275"/>
                </a:lnTo>
                <a:lnTo>
                  <a:pt x="52" y="273"/>
                </a:lnTo>
                <a:lnTo>
                  <a:pt x="58" y="268"/>
                </a:lnTo>
                <a:lnTo>
                  <a:pt x="67" y="261"/>
                </a:lnTo>
                <a:lnTo>
                  <a:pt x="68" y="260"/>
                </a:lnTo>
                <a:lnTo>
                  <a:pt x="69" y="259"/>
                </a:lnTo>
                <a:lnTo>
                  <a:pt x="71" y="260"/>
                </a:lnTo>
                <a:lnTo>
                  <a:pt x="72" y="259"/>
                </a:lnTo>
                <a:lnTo>
                  <a:pt x="72" y="260"/>
                </a:lnTo>
                <a:lnTo>
                  <a:pt x="74" y="261"/>
                </a:lnTo>
                <a:lnTo>
                  <a:pt x="75" y="261"/>
                </a:lnTo>
                <a:lnTo>
                  <a:pt x="77" y="261"/>
                </a:lnTo>
                <a:lnTo>
                  <a:pt x="79" y="259"/>
                </a:lnTo>
                <a:lnTo>
                  <a:pt x="80" y="258"/>
                </a:lnTo>
                <a:lnTo>
                  <a:pt x="81" y="257"/>
                </a:lnTo>
                <a:lnTo>
                  <a:pt x="82" y="257"/>
                </a:lnTo>
                <a:lnTo>
                  <a:pt x="82" y="256"/>
                </a:lnTo>
                <a:lnTo>
                  <a:pt x="84" y="254"/>
                </a:lnTo>
                <a:lnTo>
                  <a:pt x="85" y="251"/>
                </a:lnTo>
                <a:lnTo>
                  <a:pt x="87" y="248"/>
                </a:lnTo>
                <a:lnTo>
                  <a:pt x="89" y="248"/>
                </a:lnTo>
                <a:lnTo>
                  <a:pt x="89" y="246"/>
                </a:lnTo>
                <a:lnTo>
                  <a:pt x="89" y="245"/>
                </a:lnTo>
                <a:lnTo>
                  <a:pt x="91" y="244"/>
                </a:lnTo>
                <a:lnTo>
                  <a:pt x="91" y="243"/>
                </a:lnTo>
                <a:lnTo>
                  <a:pt x="92" y="242"/>
                </a:lnTo>
                <a:lnTo>
                  <a:pt x="91" y="241"/>
                </a:lnTo>
                <a:lnTo>
                  <a:pt x="92" y="241"/>
                </a:lnTo>
                <a:lnTo>
                  <a:pt x="91" y="240"/>
                </a:lnTo>
                <a:lnTo>
                  <a:pt x="92" y="240"/>
                </a:lnTo>
                <a:lnTo>
                  <a:pt x="92" y="239"/>
                </a:lnTo>
                <a:lnTo>
                  <a:pt x="93" y="238"/>
                </a:lnTo>
                <a:lnTo>
                  <a:pt x="94" y="237"/>
                </a:lnTo>
                <a:lnTo>
                  <a:pt x="95" y="237"/>
                </a:lnTo>
                <a:lnTo>
                  <a:pt x="95" y="236"/>
                </a:lnTo>
                <a:lnTo>
                  <a:pt x="95" y="237"/>
                </a:lnTo>
                <a:lnTo>
                  <a:pt x="96" y="236"/>
                </a:lnTo>
                <a:lnTo>
                  <a:pt x="97" y="236"/>
                </a:lnTo>
                <a:lnTo>
                  <a:pt x="98" y="235"/>
                </a:lnTo>
                <a:lnTo>
                  <a:pt x="98" y="234"/>
                </a:lnTo>
                <a:lnTo>
                  <a:pt x="99" y="234"/>
                </a:lnTo>
                <a:lnTo>
                  <a:pt x="98" y="232"/>
                </a:lnTo>
                <a:lnTo>
                  <a:pt x="99" y="232"/>
                </a:lnTo>
                <a:lnTo>
                  <a:pt x="99" y="231"/>
                </a:lnTo>
                <a:lnTo>
                  <a:pt x="100" y="230"/>
                </a:lnTo>
                <a:lnTo>
                  <a:pt x="99" y="229"/>
                </a:lnTo>
                <a:lnTo>
                  <a:pt x="100" y="229"/>
                </a:lnTo>
                <a:lnTo>
                  <a:pt x="101" y="229"/>
                </a:lnTo>
                <a:lnTo>
                  <a:pt x="101" y="228"/>
                </a:lnTo>
                <a:lnTo>
                  <a:pt x="101" y="227"/>
                </a:lnTo>
                <a:lnTo>
                  <a:pt x="101" y="226"/>
                </a:lnTo>
                <a:lnTo>
                  <a:pt x="101" y="225"/>
                </a:lnTo>
                <a:lnTo>
                  <a:pt x="101" y="224"/>
                </a:lnTo>
                <a:lnTo>
                  <a:pt x="102" y="222"/>
                </a:lnTo>
                <a:lnTo>
                  <a:pt x="101" y="222"/>
                </a:lnTo>
                <a:lnTo>
                  <a:pt x="102" y="222"/>
                </a:lnTo>
                <a:lnTo>
                  <a:pt x="102" y="221"/>
                </a:lnTo>
                <a:lnTo>
                  <a:pt x="102" y="220"/>
                </a:lnTo>
                <a:lnTo>
                  <a:pt x="103" y="219"/>
                </a:lnTo>
                <a:lnTo>
                  <a:pt x="103" y="220"/>
                </a:lnTo>
                <a:lnTo>
                  <a:pt x="104" y="220"/>
                </a:lnTo>
                <a:lnTo>
                  <a:pt x="104" y="219"/>
                </a:lnTo>
                <a:lnTo>
                  <a:pt x="105" y="219"/>
                </a:lnTo>
                <a:lnTo>
                  <a:pt x="106" y="219"/>
                </a:lnTo>
                <a:lnTo>
                  <a:pt x="106" y="218"/>
                </a:lnTo>
                <a:lnTo>
                  <a:pt x="108" y="217"/>
                </a:lnTo>
                <a:lnTo>
                  <a:pt x="109" y="215"/>
                </a:lnTo>
                <a:lnTo>
                  <a:pt x="109" y="216"/>
                </a:lnTo>
                <a:lnTo>
                  <a:pt x="109" y="215"/>
                </a:lnTo>
                <a:lnTo>
                  <a:pt x="110" y="215"/>
                </a:lnTo>
                <a:lnTo>
                  <a:pt x="111" y="215"/>
                </a:lnTo>
                <a:lnTo>
                  <a:pt x="111" y="214"/>
                </a:lnTo>
                <a:lnTo>
                  <a:pt x="112" y="215"/>
                </a:lnTo>
                <a:lnTo>
                  <a:pt x="112" y="214"/>
                </a:lnTo>
                <a:lnTo>
                  <a:pt x="112" y="213"/>
                </a:lnTo>
                <a:lnTo>
                  <a:pt x="112" y="212"/>
                </a:lnTo>
                <a:lnTo>
                  <a:pt x="113" y="212"/>
                </a:lnTo>
                <a:lnTo>
                  <a:pt x="113" y="210"/>
                </a:lnTo>
                <a:lnTo>
                  <a:pt x="114" y="210"/>
                </a:lnTo>
                <a:lnTo>
                  <a:pt x="115" y="209"/>
                </a:lnTo>
                <a:lnTo>
                  <a:pt x="115" y="208"/>
                </a:lnTo>
                <a:lnTo>
                  <a:pt x="116" y="207"/>
                </a:lnTo>
                <a:lnTo>
                  <a:pt x="117" y="208"/>
                </a:lnTo>
                <a:lnTo>
                  <a:pt x="117" y="207"/>
                </a:lnTo>
                <a:lnTo>
                  <a:pt x="118" y="207"/>
                </a:lnTo>
                <a:lnTo>
                  <a:pt x="118" y="206"/>
                </a:lnTo>
                <a:lnTo>
                  <a:pt x="119" y="206"/>
                </a:lnTo>
                <a:lnTo>
                  <a:pt x="119" y="204"/>
                </a:lnTo>
                <a:lnTo>
                  <a:pt x="119" y="203"/>
                </a:lnTo>
                <a:lnTo>
                  <a:pt x="120" y="202"/>
                </a:lnTo>
                <a:lnTo>
                  <a:pt x="121" y="201"/>
                </a:lnTo>
                <a:lnTo>
                  <a:pt x="121" y="199"/>
                </a:lnTo>
                <a:lnTo>
                  <a:pt x="121" y="198"/>
                </a:lnTo>
                <a:lnTo>
                  <a:pt x="121" y="197"/>
                </a:lnTo>
                <a:lnTo>
                  <a:pt x="121" y="196"/>
                </a:lnTo>
                <a:lnTo>
                  <a:pt x="122" y="196"/>
                </a:lnTo>
                <a:lnTo>
                  <a:pt x="122" y="195"/>
                </a:lnTo>
                <a:lnTo>
                  <a:pt x="121" y="193"/>
                </a:lnTo>
                <a:lnTo>
                  <a:pt x="123" y="192"/>
                </a:lnTo>
                <a:lnTo>
                  <a:pt x="122" y="192"/>
                </a:lnTo>
                <a:lnTo>
                  <a:pt x="121" y="192"/>
                </a:lnTo>
                <a:lnTo>
                  <a:pt x="122" y="191"/>
                </a:lnTo>
                <a:lnTo>
                  <a:pt x="121" y="190"/>
                </a:lnTo>
                <a:lnTo>
                  <a:pt x="122" y="190"/>
                </a:lnTo>
                <a:lnTo>
                  <a:pt x="122" y="189"/>
                </a:lnTo>
                <a:lnTo>
                  <a:pt x="121" y="189"/>
                </a:lnTo>
                <a:lnTo>
                  <a:pt x="122" y="189"/>
                </a:lnTo>
                <a:lnTo>
                  <a:pt x="122" y="188"/>
                </a:lnTo>
                <a:lnTo>
                  <a:pt x="123" y="187"/>
                </a:lnTo>
                <a:lnTo>
                  <a:pt x="123" y="186"/>
                </a:lnTo>
                <a:lnTo>
                  <a:pt x="124" y="186"/>
                </a:lnTo>
                <a:lnTo>
                  <a:pt x="123" y="186"/>
                </a:lnTo>
                <a:lnTo>
                  <a:pt x="123" y="185"/>
                </a:lnTo>
                <a:lnTo>
                  <a:pt x="123" y="184"/>
                </a:lnTo>
                <a:lnTo>
                  <a:pt x="124" y="184"/>
                </a:lnTo>
                <a:lnTo>
                  <a:pt x="124" y="183"/>
                </a:lnTo>
                <a:lnTo>
                  <a:pt x="125" y="182"/>
                </a:lnTo>
                <a:lnTo>
                  <a:pt x="126" y="182"/>
                </a:lnTo>
                <a:lnTo>
                  <a:pt x="127" y="181"/>
                </a:lnTo>
                <a:lnTo>
                  <a:pt x="127" y="180"/>
                </a:lnTo>
                <a:lnTo>
                  <a:pt x="127" y="179"/>
                </a:lnTo>
                <a:lnTo>
                  <a:pt x="128" y="180"/>
                </a:lnTo>
                <a:lnTo>
                  <a:pt x="127" y="177"/>
                </a:lnTo>
                <a:lnTo>
                  <a:pt x="129" y="178"/>
                </a:lnTo>
                <a:lnTo>
                  <a:pt x="129" y="177"/>
                </a:lnTo>
                <a:lnTo>
                  <a:pt x="128" y="176"/>
                </a:lnTo>
                <a:lnTo>
                  <a:pt x="129" y="176"/>
                </a:lnTo>
                <a:lnTo>
                  <a:pt x="129" y="175"/>
                </a:lnTo>
                <a:lnTo>
                  <a:pt x="129" y="174"/>
                </a:lnTo>
                <a:lnTo>
                  <a:pt x="129" y="173"/>
                </a:lnTo>
                <a:lnTo>
                  <a:pt x="129" y="174"/>
                </a:lnTo>
                <a:lnTo>
                  <a:pt x="129" y="173"/>
                </a:lnTo>
                <a:lnTo>
                  <a:pt x="129" y="172"/>
                </a:lnTo>
                <a:lnTo>
                  <a:pt x="129" y="171"/>
                </a:lnTo>
                <a:lnTo>
                  <a:pt x="129" y="172"/>
                </a:lnTo>
                <a:lnTo>
                  <a:pt x="129" y="171"/>
                </a:lnTo>
                <a:lnTo>
                  <a:pt x="129" y="170"/>
                </a:lnTo>
                <a:lnTo>
                  <a:pt x="130" y="170"/>
                </a:lnTo>
                <a:lnTo>
                  <a:pt x="131" y="170"/>
                </a:lnTo>
                <a:lnTo>
                  <a:pt x="132" y="170"/>
                </a:lnTo>
                <a:lnTo>
                  <a:pt x="132" y="169"/>
                </a:lnTo>
                <a:lnTo>
                  <a:pt x="133" y="168"/>
                </a:lnTo>
                <a:lnTo>
                  <a:pt x="133" y="167"/>
                </a:lnTo>
                <a:lnTo>
                  <a:pt x="134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8"/>
                </a:lnTo>
                <a:lnTo>
                  <a:pt x="136" y="167"/>
                </a:lnTo>
                <a:lnTo>
                  <a:pt x="137" y="167"/>
                </a:lnTo>
                <a:lnTo>
                  <a:pt x="138" y="166"/>
                </a:lnTo>
                <a:lnTo>
                  <a:pt x="138" y="165"/>
                </a:lnTo>
                <a:lnTo>
                  <a:pt x="138" y="164"/>
                </a:lnTo>
                <a:lnTo>
                  <a:pt x="139" y="164"/>
                </a:lnTo>
                <a:lnTo>
                  <a:pt x="138" y="163"/>
                </a:lnTo>
                <a:lnTo>
                  <a:pt x="138" y="162"/>
                </a:lnTo>
                <a:lnTo>
                  <a:pt x="139" y="163"/>
                </a:lnTo>
                <a:lnTo>
                  <a:pt x="139" y="162"/>
                </a:lnTo>
                <a:lnTo>
                  <a:pt x="139" y="160"/>
                </a:lnTo>
                <a:lnTo>
                  <a:pt x="140" y="160"/>
                </a:lnTo>
                <a:lnTo>
                  <a:pt x="141" y="160"/>
                </a:lnTo>
                <a:lnTo>
                  <a:pt x="141" y="159"/>
                </a:lnTo>
                <a:lnTo>
                  <a:pt x="142" y="158"/>
                </a:lnTo>
                <a:lnTo>
                  <a:pt x="142" y="159"/>
                </a:lnTo>
                <a:lnTo>
                  <a:pt x="143" y="159"/>
                </a:lnTo>
                <a:lnTo>
                  <a:pt x="143" y="158"/>
                </a:lnTo>
                <a:lnTo>
                  <a:pt x="141" y="157"/>
                </a:lnTo>
                <a:lnTo>
                  <a:pt x="143" y="157"/>
                </a:lnTo>
                <a:lnTo>
                  <a:pt x="142" y="157"/>
                </a:lnTo>
                <a:lnTo>
                  <a:pt x="141" y="156"/>
                </a:lnTo>
                <a:lnTo>
                  <a:pt x="142" y="156"/>
                </a:lnTo>
                <a:lnTo>
                  <a:pt x="143" y="157"/>
                </a:lnTo>
                <a:lnTo>
                  <a:pt x="144" y="156"/>
                </a:lnTo>
                <a:lnTo>
                  <a:pt x="143" y="155"/>
                </a:lnTo>
                <a:lnTo>
                  <a:pt x="144" y="155"/>
                </a:lnTo>
                <a:lnTo>
                  <a:pt x="144" y="154"/>
                </a:lnTo>
                <a:lnTo>
                  <a:pt x="145" y="154"/>
                </a:lnTo>
                <a:lnTo>
                  <a:pt x="144" y="153"/>
                </a:lnTo>
                <a:lnTo>
                  <a:pt x="144" y="152"/>
                </a:lnTo>
                <a:lnTo>
                  <a:pt x="144" y="153"/>
                </a:lnTo>
                <a:lnTo>
                  <a:pt x="143" y="152"/>
                </a:lnTo>
                <a:lnTo>
                  <a:pt x="144" y="152"/>
                </a:lnTo>
                <a:lnTo>
                  <a:pt x="145" y="151"/>
                </a:lnTo>
                <a:lnTo>
                  <a:pt x="145" y="152"/>
                </a:lnTo>
                <a:lnTo>
                  <a:pt x="146" y="152"/>
                </a:lnTo>
                <a:lnTo>
                  <a:pt x="147" y="152"/>
                </a:lnTo>
                <a:lnTo>
                  <a:pt x="146" y="151"/>
                </a:lnTo>
                <a:lnTo>
                  <a:pt x="147" y="150"/>
                </a:lnTo>
                <a:lnTo>
                  <a:pt x="148" y="150"/>
                </a:lnTo>
                <a:lnTo>
                  <a:pt x="148" y="149"/>
                </a:lnTo>
                <a:lnTo>
                  <a:pt x="148" y="147"/>
                </a:lnTo>
                <a:lnTo>
                  <a:pt x="148" y="146"/>
                </a:lnTo>
                <a:lnTo>
                  <a:pt x="149" y="145"/>
                </a:lnTo>
                <a:lnTo>
                  <a:pt x="149" y="144"/>
                </a:lnTo>
                <a:lnTo>
                  <a:pt x="149" y="143"/>
                </a:lnTo>
                <a:lnTo>
                  <a:pt x="149" y="142"/>
                </a:lnTo>
                <a:lnTo>
                  <a:pt x="150" y="143"/>
                </a:lnTo>
                <a:lnTo>
                  <a:pt x="150" y="142"/>
                </a:lnTo>
                <a:lnTo>
                  <a:pt x="150" y="141"/>
                </a:lnTo>
                <a:lnTo>
                  <a:pt x="150" y="140"/>
                </a:lnTo>
                <a:lnTo>
                  <a:pt x="149" y="140"/>
                </a:lnTo>
                <a:lnTo>
                  <a:pt x="149" y="139"/>
                </a:lnTo>
                <a:lnTo>
                  <a:pt x="149" y="138"/>
                </a:lnTo>
                <a:lnTo>
                  <a:pt x="150" y="138"/>
                </a:lnTo>
                <a:lnTo>
                  <a:pt x="150" y="137"/>
                </a:lnTo>
                <a:lnTo>
                  <a:pt x="149" y="136"/>
                </a:lnTo>
                <a:lnTo>
                  <a:pt x="150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4"/>
                </a:lnTo>
                <a:lnTo>
                  <a:pt x="149" y="134"/>
                </a:lnTo>
                <a:lnTo>
                  <a:pt x="150" y="134"/>
                </a:lnTo>
                <a:lnTo>
                  <a:pt x="151" y="134"/>
                </a:lnTo>
                <a:lnTo>
                  <a:pt x="151" y="133"/>
                </a:lnTo>
                <a:lnTo>
                  <a:pt x="151" y="132"/>
                </a:lnTo>
                <a:lnTo>
                  <a:pt x="153" y="133"/>
                </a:lnTo>
                <a:lnTo>
                  <a:pt x="153" y="132"/>
                </a:lnTo>
                <a:lnTo>
                  <a:pt x="153" y="131"/>
                </a:lnTo>
                <a:lnTo>
                  <a:pt x="154" y="131"/>
                </a:lnTo>
                <a:lnTo>
                  <a:pt x="155" y="131"/>
                </a:lnTo>
                <a:lnTo>
                  <a:pt x="154" y="130"/>
                </a:lnTo>
                <a:lnTo>
                  <a:pt x="155" y="130"/>
                </a:lnTo>
                <a:lnTo>
                  <a:pt x="154" y="129"/>
                </a:lnTo>
                <a:lnTo>
                  <a:pt x="154" y="130"/>
                </a:lnTo>
                <a:lnTo>
                  <a:pt x="154" y="129"/>
                </a:lnTo>
                <a:lnTo>
                  <a:pt x="154" y="128"/>
                </a:lnTo>
                <a:lnTo>
                  <a:pt x="153" y="128"/>
                </a:lnTo>
                <a:lnTo>
                  <a:pt x="152" y="128"/>
                </a:lnTo>
                <a:lnTo>
                  <a:pt x="151" y="128"/>
                </a:lnTo>
                <a:lnTo>
                  <a:pt x="151" y="127"/>
                </a:lnTo>
                <a:lnTo>
                  <a:pt x="152" y="126"/>
                </a:lnTo>
                <a:lnTo>
                  <a:pt x="151" y="125"/>
                </a:lnTo>
                <a:lnTo>
                  <a:pt x="150" y="125"/>
                </a:lnTo>
                <a:lnTo>
                  <a:pt x="150" y="124"/>
                </a:lnTo>
                <a:lnTo>
                  <a:pt x="150" y="123"/>
                </a:lnTo>
                <a:lnTo>
                  <a:pt x="149" y="124"/>
                </a:lnTo>
                <a:lnTo>
                  <a:pt x="149" y="123"/>
                </a:lnTo>
                <a:lnTo>
                  <a:pt x="149" y="121"/>
                </a:lnTo>
                <a:lnTo>
                  <a:pt x="150" y="121"/>
                </a:lnTo>
                <a:lnTo>
                  <a:pt x="150" y="120"/>
                </a:lnTo>
                <a:lnTo>
                  <a:pt x="150" y="119"/>
                </a:lnTo>
                <a:lnTo>
                  <a:pt x="151" y="120"/>
                </a:lnTo>
                <a:lnTo>
                  <a:pt x="151" y="119"/>
                </a:lnTo>
                <a:lnTo>
                  <a:pt x="153" y="118"/>
                </a:lnTo>
                <a:lnTo>
                  <a:pt x="153" y="117"/>
                </a:lnTo>
                <a:lnTo>
                  <a:pt x="154" y="118"/>
                </a:lnTo>
                <a:lnTo>
                  <a:pt x="155" y="118"/>
                </a:lnTo>
                <a:lnTo>
                  <a:pt x="155" y="116"/>
                </a:lnTo>
                <a:lnTo>
                  <a:pt x="156" y="115"/>
                </a:lnTo>
                <a:lnTo>
                  <a:pt x="157" y="116"/>
                </a:lnTo>
                <a:lnTo>
                  <a:pt x="158" y="115"/>
                </a:lnTo>
                <a:lnTo>
                  <a:pt x="161" y="115"/>
                </a:lnTo>
                <a:lnTo>
                  <a:pt x="160" y="113"/>
                </a:lnTo>
                <a:lnTo>
                  <a:pt x="161" y="112"/>
                </a:lnTo>
                <a:lnTo>
                  <a:pt x="161" y="111"/>
                </a:lnTo>
                <a:lnTo>
                  <a:pt x="161" y="109"/>
                </a:lnTo>
                <a:lnTo>
                  <a:pt x="162" y="109"/>
                </a:lnTo>
                <a:lnTo>
                  <a:pt x="163" y="109"/>
                </a:lnTo>
                <a:lnTo>
                  <a:pt x="167" y="109"/>
                </a:lnTo>
                <a:lnTo>
                  <a:pt x="166" y="108"/>
                </a:lnTo>
                <a:lnTo>
                  <a:pt x="165" y="107"/>
                </a:lnTo>
                <a:lnTo>
                  <a:pt x="166" y="106"/>
                </a:lnTo>
                <a:lnTo>
                  <a:pt x="165" y="105"/>
                </a:lnTo>
                <a:lnTo>
                  <a:pt x="166" y="103"/>
                </a:lnTo>
                <a:lnTo>
                  <a:pt x="165" y="103"/>
                </a:lnTo>
                <a:lnTo>
                  <a:pt x="165" y="102"/>
                </a:lnTo>
                <a:lnTo>
                  <a:pt x="165" y="101"/>
                </a:lnTo>
                <a:lnTo>
                  <a:pt x="165" y="100"/>
                </a:lnTo>
                <a:lnTo>
                  <a:pt x="166" y="99"/>
                </a:lnTo>
                <a:lnTo>
                  <a:pt x="167" y="98"/>
                </a:lnTo>
                <a:lnTo>
                  <a:pt x="167" y="97"/>
                </a:lnTo>
                <a:lnTo>
                  <a:pt x="167" y="96"/>
                </a:lnTo>
                <a:lnTo>
                  <a:pt x="166" y="96"/>
                </a:lnTo>
                <a:lnTo>
                  <a:pt x="164" y="98"/>
                </a:lnTo>
                <a:lnTo>
                  <a:pt x="164" y="97"/>
                </a:lnTo>
                <a:lnTo>
                  <a:pt x="164" y="96"/>
                </a:lnTo>
                <a:lnTo>
                  <a:pt x="165" y="95"/>
                </a:lnTo>
                <a:lnTo>
                  <a:pt x="166" y="94"/>
                </a:lnTo>
                <a:lnTo>
                  <a:pt x="166" y="93"/>
                </a:lnTo>
                <a:lnTo>
                  <a:pt x="166" y="92"/>
                </a:lnTo>
                <a:lnTo>
                  <a:pt x="167" y="91"/>
                </a:lnTo>
                <a:lnTo>
                  <a:pt x="167" y="89"/>
                </a:lnTo>
                <a:lnTo>
                  <a:pt x="166" y="88"/>
                </a:lnTo>
                <a:lnTo>
                  <a:pt x="166" y="87"/>
                </a:lnTo>
                <a:lnTo>
                  <a:pt x="167" y="86"/>
                </a:lnTo>
                <a:lnTo>
                  <a:pt x="168" y="88"/>
                </a:lnTo>
                <a:lnTo>
                  <a:pt x="169" y="89"/>
                </a:lnTo>
                <a:lnTo>
                  <a:pt x="170" y="88"/>
                </a:lnTo>
                <a:lnTo>
                  <a:pt x="170" y="86"/>
                </a:lnTo>
                <a:lnTo>
                  <a:pt x="171" y="86"/>
                </a:lnTo>
                <a:lnTo>
                  <a:pt x="172" y="86"/>
                </a:lnTo>
                <a:lnTo>
                  <a:pt x="173" y="83"/>
                </a:lnTo>
                <a:lnTo>
                  <a:pt x="174" y="83"/>
                </a:lnTo>
                <a:lnTo>
                  <a:pt x="176" y="82"/>
                </a:lnTo>
                <a:lnTo>
                  <a:pt x="176" y="81"/>
                </a:lnTo>
                <a:lnTo>
                  <a:pt x="176" y="80"/>
                </a:lnTo>
                <a:lnTo>
                  <a:pt x="177" y="79"/>
                </a:lnTo>
                <a:lnTo>
                  <a:pt x="177" y="78"/>
                </a:lnTo>
                <a:lnTo>
                  <a:pt x="177" y="76"/>
                </a:lnTo>
                <a:lnTo>
                  <a:pt x="177" y="74"/>
                </a:lnTo>
                <a:lnTo>
                  <a:pt x="178" y="73"/>
                </a:lnTo>
                <a:lnTo>
                  <a:pt x="179" y="71"/>
                </a:lnTo>
                <a:lnTo>
                  <a:pt x="179" y="70"/>
                </a:lnTo>
                <a:lnTo>
                  <a:pt x="180" y="67"/>
                </a:lnTo>
                <a:lnTo>
                  <a:pt x="181" y="63"/>
                </a:lnTo>
                <a:lnTo>
                  <a:pt x="180" y="61"/>
                </a:lnTo>
                <a:lnTo>
                  <a:pt x="179" y="61"/>
                </a:lnTo>
                <a:lnTo>
                  <a:pt x="181" y="57"/>
                </a:lnTo>
                <a:lnTo>
                  <a:pt x="181" y="56"/>
                </a:lnTo>
                <a:lnTo>
                  <a:pt x="180" y="55"/>
                </a:lnTo>
                <a:lnTo>
                  <a:pt x="178" y="54"/>
                </a:lnTo>
                <a:lnTo>
                  <a:pt x="176" y="55"/>
                </a:lnTo>
                <a:lnTo>
                  <a:pt x="175" y="56"/>
                </a:lnTo>
                <a:lnTo>
                  <a:pt x="174" y="55"/>
                </a:lnTo>
                <a:lnTo>
                  <a:pt x="173" y="53"/>
                </a:lnTo>
                <a:lnTo>
                  <a:pt x="174" y="51"/>
                </a:lnTo>
                <a:lnTo>
                  <a:pt x="174" y="50"/>
                </a:lnTo>
                <a:lnTo>
                  <a:pt x="175" y="50"/>
                </a:lnTo>
                <a:lnTo>
                  <a:pt x="176" y="50"/>
                </a:lnTo>
                <a:lnTo>
                  <a:pt x="178" y="50"/>
                </a:lnTo>
                <a:lnTo>
                  <a:pt x="179" y="49"/>
                </a:lnTo>
                <a:lnTo>
                  <a:pt x="181" y="50"/>
                </a:lnTo>
                <a:lnTo>
                  <a:pt x="182" y="49"/>
                </a:lnTo>
                <a:lnTo>
                  <a:pt x="182" y="48"/>
                </a:lnTo>
                <a:lnTo>
                  <a:pt x="183" y="48"/>
                </a:lnTo>
                <a:lnTo>
                  <a:pt x="184" y="47"/>
                </a:lnTo>
                <a:lnTo>
                  <a:pt x="185" y="47"/>
                </a:lnTo>
                <a:lnTo>
                  <a:pt x="185" y="46"/>
                </a:lnTo>
                <a:lnTo>
                  <a:pt x="185" y="45"/>
                </a:lnTo>
                <a:lnTo>
                  <a:pt x="185" y="44"/>
                </a:lnTo>
                <a:lnTo>
                  <a:pt x="185" y="42"/>
                </a:lnTo>
                <a:lnTo>
                  <a:pt x="186" y="41"/>
                </a:lnTo>
                <a:lnTo>
                  <a:pt x="186" y="40"/>
                </a:lnTo>
                <a:lnTo>
                  <a:pt x="187" y="39"/>
                </a:lnTo>
                <a:lnTo>
                  <a:pt x="186" y="34"/>
                </a:lnTo>
                <a:lnTo>
                  <a:pt x="185" y="33"/>
                </a:lnTo>
                <a:lnTo>
                  <a:pt x="184" y="32"/>
                </a:lnTo>
                <a:lnTo>
                  <a:pt x="184" y="31"/>
                </a:lnTo>
                <a:lnTo>
                  <a:pt x="187" y="29"/>
                </a:lnTo>
                <a:lnTo>
                  <a:pt x="187" y="28"/>
                </a:lnTo>
                <a:lnTo>
                  <a:pt x="185" y="28"/>
                </a:lnTo>
                <a:lnTo>
                  <a:pt x="187" y="26"/>
                </a:lnTo>
                <a:lnTo>
                  <a:pt x="187" y="24"/>
                </a:lnTo>
                <a:lnTo>
                  <a:pt x="188" y="24"/>
                </a:lnTo>
                <a:lnTo>
                  <a:pt x="188" y="22"/>
                </a:lnTo>
                <a:lnTo>
                  <a:pt x="189" y="21"/>
                </a:lnTo>
                <a:lnTo>
                  <a:pt x="187" y="21"/>
                </a:lnTo>
                <a:lnTo>
                  <a:pt x="187" y="19"/>
                </a:lnTo>
                <a:lnTo>
                  <a:pt x="186" y="19"/>
                </a:lnTo>
                <a:lnTo>
                  <a:pt x="185" y="17"/>
                </a:lnTo>
                <a:lnTo>
                  <a:pt x="187" y="15"/>
                </a:lnTo>
                <a:lnTo>
                  <a:pt x="186" y="13"/>
                </a:lnTo>
                <a:lnTo>
                  <a:pt x="187" y="11"/>
                </a:lnTo>
                <a:lnTo>
                  <a:pt x="188" y="11"/>
                </a:lnTo>
                <a:lnTo>
                  <a:pt x="189" y="11"/>
                </a:lnTo>
                <a:lnTo>
                  <a:pt x="191" y="11"/>
                </a:lnTo>
                <a:lnTo>
                  <a:pt x="191" y="8"/>
                </a:lnTo>
                <a:lnTo>
                  <a:pt x="192" y="8"/>
                </a:lnTo>
                <a:lnTo>
                  <a:pt x="192" y="7"/>
                </a:lnTo>
                <a:lnTo>
                  <a:pt x="193" y="6"/>
                </a:lnTo>
                <a:lnTo>
                  <a:pt x="193" y="7"/>
                </a:lnTo>
                <a:lnTo>
                  <a:pt x="193" y="8"/>
                </a:lnTo>
                <a:lnTo>
                  <a:pt x="193" y="9"/>
                </a:lnTo>
                <a:lnTo>
                  <a:pt x="194" y="9"/>
                </a:lnTo>
                <a:lnTo>
                  <a:pt x="193" y="8"/>
                </a:lnTo>
                <a:lnTo>
                  <a:pt x="193" y="6"/>
                </a:lnTo>
                <a:lnTo>
                  <a:pt x="193" y="5"/>
                </a:lnTo>
                <a:lnTo>
                  <a:pt x="194" y="5"/>
                </a:lnTo>
                <a:lnTo>
                  <a:pt x="195" y="2"/>
                </a:lnTo>
                <a:lnTo>
                  <a:pt x="196" y="3"/>
                </a:lnTo>
                <a:lnTo>
                  <a:pt x="195" y="3"/>
                </a:lnTo>
                <a:lnTo>
                  <a:pt x="196" y="3"/>
                </a:lnTo>
                <a:lnTo>
                  <a:pt x="195" y="2"/>
                </a:lnTo>
                <a:lnTo>
                  <a:pt x="196" y="2"/>
                </a:lnTo>
                <a:lnTo>
                  <a:pt x="196" y="3"/>
                </a:lnTo>
                <a:lnTo>
                  <a:pt x="196" y="1"/>
                </a:lnTo>
                <a:lnTo>
                  <a:pt x="197" y="1"/>
                </a:lnTo>
                <a:lnTo>
                  <a:pt x="197" y="0"/>
                </a:lnTo>
                <a:lnTo>
                  <a:pt x="199" y="0"/>
                </a:lnTo>
                <a:lnTo>
                  <a:pt x="199" y="1"/>
                </a:lnTo>
                <a:lnTo>
                  <a:pt x="198" y="1"/>
                </a:lnTo>
                <a:lnTo>
                  <a:pt x="198" y="2"/>
                </a:lnTo>
                <a:lnTo>
                  <a:pt x="199" y="2"/>
                </a:lnTo>
                <a:lnTo>
                  <a:pt x="199" y="3"/>
                </a:lnTo>
                <a:lnTo>
                  <a:pt x="199" y="4"/>
                </a:lnTo>
                <a:lnTo>
                  <a:pt x="199" y="3"/>
                </a:lnTo>
                <a:lnTo>
                  <a:pt x="197" y="3"/>
                </a:lnTo>
                <a:lnTo>
                  <a:pt x="199" y="3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200" y="5"/>
                </a:lnTo>
                <a:lnTo>
                  <a:pt x="199" y="6"/>
                </a:lnTo>
                <a:lnTo>
                  <a:pt x="197" y="7"/>
                </a:lnTo>
                <a:lnTo>
                  <a:pt x="198" y="8"/>
                </a:lnTo>
                <a:lnTo>
                  <a:pt x="197" y="8"/>
                </a:lnTo>
                <a:lnTo>
                  <a:pt x="198" y="8"/>
                </a:lnTo>
                <a:lnTo>
                  <a:pt x="198" y="9"/>
                </a:lnTo>
                <a:lnTo>
                  <a:pt x="198" y="8"/>
                </a:lnTo>
                <a:lnTo>
                  <a:pt x="199" y="7"/>
                </a:lnTo>
                <a:lnTo>
                  <a:pt x="199" y="8"/>
                </a:lnTo>
                <a:lnTo>
                  <a:pt x="199" y="7"/>
                </a:lnTo>
                <a:lnTo>
                  <a:pt x="201" y="7"/>
                </a:lnTo>
                <a:lnTo>
                  <a:pt x="200" y="8"/>
                </a:lnTo>
                <a:lnTo>
                  <a:pt x="200" y="9"/>
                </a:lnTo>
                <a:lnTo>
                  <a:pt x="200" y="11"/>
                </a:lnTo>
                <a:lnTo>
                  <a:pt x="200" y="12"/>
                </a:lnTo>
                <a:lnTo>
                  <a:pt x="200" y="14"/>
                </a:lnTo>
                <a:lnTo>
                  <a:pt x="199" y="14"/>
                </a:lnTo>
                <a:lnTo>
                  <a:pt x="200" y="14"/>
                </a:lnTo>
                <a:lnTo>
                  <a:pt x="201" y="14"/>
                </a:lnTo>
                <a:lnTo>
                  <a:pt x="202" y="11"/>
                </a:lnTo>
                <a:lnTo>
                  <a:pt x="201" y="11"/>
                </a:lnTo>
                <a:lnTo>
                  <a:pt x="203" y="7"/>
                </a:lnTo>
                <a:lnTo>
                  <a:pt x="203" y="8"/>
                </a:lnTo>
                <a:lnTo>
                  <a:pt x="203" y="7"/>
                </a:lnTo>
                <a:lnTo>
                  <a:pt x="204" y="5"/>
                </a:lnTo>
                <a:lnTo>
                  <a:pt x="205" y="5"/>
                </a:lnTo>
                <a:lnTo>
                  <a:pt x="205" y="4"/>
                </a:lnTo>
                <a:lnTo>
                  <a:pt x="205" y="3"/>
                </a:lnTo>
                <a:lnTo>
                  <a:pt x="206" y="2"/>
                </a:lnTo>
                <a:lnTo>
                  <a:pt x="207" y="2"/>
                </a:lnTo>
                <a:lnTo>
                  <a:pt x="206" y="2"/>
                </a:lnTo>
                <a:lnTo>
                  <a:pt x="205" y="1"/>
                </a:lnTo>
                <a:lnTo>
                  <a:pt x="206" y="1"/>
                </a:lnTo>
                <a:lnTo>
                  <a:pt x="207" y="0"/>
                </a:lnTo>
                <a:lnTo>
                  <a:pt x="208" y="1"/>
                </a:lnTo>
                <a:lnTo>
                  <a:pt x="208" y="3"/>
                </a:lnTo>
                <a:lnTo>
                  <a:pt x="208" y="4"/>
                </a:lnTo>
                <a:lnTo>
                  <a:pt x="207" y="3"/>
                </a:lnTo>
                <a:lnTo>
                  <a:pt x="207" y="4"/>
                </a:lnTo>
                <a:lnTo>
                  <a:pt x="207" y="5"/>
                </a:lnTo>
                <a:lnTo>
                  <a:pt x="207" y="6"/>
                </a:lnTo>
                <a:lnTo>
                  <a:pt x="205" y="6"/>
                </a:lnTo>
                <a:lnTo>
                  <a:pt x="205" y="7"/>
                </a:lnTo>
                <a:lnTo>
                  <a:pt x="203" y="8"/>
                </a:lnTo>
                <a:lnTo>
                  <a:pt x="203" y="9"/>
                </a:lnTo>
                <a:lnTo>
                  <a:pt x="202" y="10"/>
                </a:lnTo>
                <a:lnTo>
                  <a:pt x="203" y="10"/>
                </a:lnTo>
                <a:lnTo>
                  <a:pt x="203" y="11"/>
                </a:lnTo>
                <a:lnTo>
                  <a:pt x="202" y="11"/>
                </a:lnTo>
                <a:lnTo>
                  <a:pt x="203" y="11"/>
                </a:lnTo>
                <a:lnTo>
                  <a:pt x="204" y="9"/>
                </a:lnTo>
                <a:lnTo>
                  <a:pt x="205" y="8"/>
                </a:lnTo>
                <a:lnTo>
                  <a:pt x="206" y="8"/>
                </a:lnTo>
                <a:lnTo>
                  <a:pt x="205" y="8"/>
                </a:lnTo>
                <a:lnTo>
                  <a:pt x="205" y="9"/>
                </a:lnTo>
                <a:lnTo>
                  <a:pt x="205" y="10"/>
                </a:lnTo>
                <a:lnTo>
                  <a:pt x="206" y="9"/>
                </a:lnTo>
                <a:lnTo>
                  <a:pt x="207" y="9"/>
                </a:lnTo>
                <a:lnTo>
                  <a:pt x="205" y="11"/>
                </a:lnTo>
                <a:lnTo>
                  <a:pt x="206" y="11"/>
                </a:lnTo>
                <a:lnTo>
                  <a:pt x="205" y="11"/>
                </a:lnTo>
                <a:lnTo>
                  <a:pt x="205" y="12"/>
                </a:lnTo>
                <a:lnTo>
                  <a:pt x="204" y="13"/>
                </a:lnTo>
                <a:lnTo>
                  <a:pt x="203" y="13"/>
                </a:lnTo>
                <a:lnTo>
                  <a:pt x="204" y="14"/>
                </a:lnTo>
                <a:lnTo>
                  <a:pt x="203" y="14"/>
                </a:lnTo>
                <a:lnTo>
                  <a:pt x="203" y="15"/>
                </a:lnTo>
                <a:lnTo>
                  <a:pt x="204" y="15"/>
                </a:lnTo>
                <a:lnTo>
                  <a:pt x="203" y="15"/>
                </a:lnTo>
                <a:lnTo>
                  <a:pt x="204" y="15"/>
                </a:lnTo>
                <a:lnTo>
                  <a:pt x="204" y="14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7" y="13"/>
                </a:lnTo>
                <a:lnTo>
                  <a:pt x="206" y="14"/>
                </a:lnTo>
                <a:lnTo>
                  <a:pt x="205" y="15"/>
                </a:lnTo>
                <a:lnTo>
                  <a:pt x="206" y="14"/>
                </a:lnTo>
                <a:lnTo>
                  <a:pt x="207" y="13"/>
                </a:lnTo>
                <a:lnTo>
                  <a:pt x="207" y="14"/>
                </a:lnTo>
                <a:lnTo>
                  <a:pt x="205" y="15"/>
                </a:lnTo>
                <a:lnTo>
                  <a:pt x="205" y="16"/>
                </a:lnTo>
                <a:lnTo>
                  <a:pt x="207" y="16"/>
                </a:lnTo>
                <a:lnTo>
                  <a:pt x="206" y="17"/>
                </a:lnTo>
                <a:lnTo>
                  <a:pt x="206" y="18"/>
                </a:lnTo>
                <a:lnTo>
                  <a:pt x="206" y="16"/>
                </a:lnTo>
                <a:lnTo>
                  <a:pt x="207" y="16"/>
                </a:lnTo>
                <a:lnTo>
                  <a:pt x="208" y="14"/>
                </a:lnTo>
                <a:lnTo>
                  <a:pt x="208" y="11"/>
                </a:lnTo>
                <a:lnTo>
                  <a:pt x="209" y="11"/>
                </a:lnTo>
                <a:lnTo>
                  <a:pt x="210" y="13"/>
                </a:lnTo>
                <a:lnTo>
                  <a:pt x="209" y="15"/>
                </a:lnTo>
                <a:lnTo>
                  <a:pt x="210" y="13"/>
                </a:lnTo>
                <a:lnTo>
                  <a:pt x="209" y="10"/>
                </a:lnTo>
                <a:lnTo>
                  <a:pt x="210" y="9"/>
                </a:lnTo>
                <a:lnTo>
                  <a:pt x="211" y="8"/>
                </a:lnTo>
                <a:lnTo>
                  <a:pt x="211" y="9"/>
                </a:lnTo>
                <a:lnTo>
                  <a:pt x="211" y="10"/>
                </a:lnTo>
                <a:lnTo>
                  <a:pt x="210" y="11"/>
                </a:lnTo>
                <a:lnTo>
                  <a:pt x="210" y="12"/>
                </a:lnTo>
                <a:lnTo>
                  <a:pt x="211" y="13"/>
                </a:lnTo>
                <a:lnTo>
                  <a:pt x="209" y="16"/>
                </a:lnTo>
                <a:lnTo>
                  <a:pt x="208" y="16"/>
                </a:lnTo>
                <a:lnTo>
                  <a:pt x="207" y="18"/>
                </a:lnTo>
                <a:lnTo>
                  <a:pt x="208" y="18"/>
                </a:lnTo>
                <a:lnTo>
                  <a:pt x="209" y="18"/>
                </a:lnTo>
                <a:lnTo>
                  <a:pt x="209" y="19"/>
                </a:lnTo>
                <a:lnTo>
                  <a:pt x="209" y="20"/>
                </a:lnTo>
                <a:lnTo>
                  <a:pt x="210" y="20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11" y="20"/>
                </a:lnTo>
                <a:lnTo>
                  <a:pt x="210" y="19"/>
                </a:lnTo>
                <a:lnTo>
                  <a:pt x="210" y="20"/>
                </a:lnTo>
                <a:lnTo>
                  <a:pt x="209" y="19"/>
                </a:lnTo>
                <a:lnTo>
                  <a:pt x="209" y="18"/>
                </a:lnTo>
                <a:lnTo>
                  <a:pt x="208" y="18"/>
                </a:lnTo>
                <a:lnTo>
                  <a:pt x="208" y="17"/>
                </a:lnTo>
                <a:lnTo>
                  <a:pt x="210" y="15"/>
                </a:lnTo>
                <a:lnTo>
                  <a:pt x="211" y="15"/>
                </a:lnTo>
                <a:lnTo>
                  <a:pt x="212" y="15"/>
                </a:lnTo>
                <a:lnTo>
                  <a:pt x="212" y="16"/>
                </a:lnTo>
                <a:lnTo>
                  <a:pt x="211" y="17"/>
                </a:lnTo>
                <a:lnTo>
                  <a:pt x="210" y="17"/>
                </a:lnTo>
                <a:lnTo>
                  <a:pt x="211" y="17"/>
                </a:lnTo>
                <a:lnTo>
                  <a:pt x="212" y="16"/>
                </a:lnTo>
                <a:lnTo>
                  <a:pt x="213" y="17"/>
                </a:lnTo>
                <a:lnTo>
                  <a:pt x="213" y="16"/>
                </a:lnTo>
                <a:lnTo>
                  <a:pt x="212" y="16"/>
                </a:lnTo>
                <a:lnTo>
                  <a:pt x="212" y="15"/>
                </a:lnTo>
                <a:lnTo>
                  <a:pt x="213" y="12"/>
                </a:lnTo>
                <a:lnTo>
                  <a:pt x="213" y="11"/>
                </a:lnTo>
                <a:lnTo>
                  <a:pt x="215" y="9"/>
                </a:lnTo>
                <a:lnTo>
                  <a:pt x="215" y="8"/>
                </a:lnTo>
                <a:lnTo>
                  <a:pt x="216" y="8"/>
                </a:lnTo>
                <a:lnTo>
                  <a:pt x="216" y="7"/>
                </a:lnTo>
                <a:lnTo>
                  <a:pt x="215" y="6"/>
                </a:lnTo>
                <a:lnTo>
                  <a:pt x="216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8"/>
                </a:lnTo>
                <a:lnTo>
                  <a:pt x="218" y="9"/>
                </a:lnTo>
                <a:lnTo>
                  <a:pt x="217" y="10"/>
                </a:lnTo>
                <a:lnTo>
                  <a:pt x="216" y="11"/>
                </a:lnTo>
                <a:lnTo>
                  <a:pt x="216" y="12"/>
                </a:lnTo>
                <a:lnTo>
                  <a:pt x="216" y="13"/>
                </a:lnTo>
                <a:lnTo>
                  <a:pt x="215" y="14"/>
                </a:lnTo>
                <a:lnTo>
                  <a:pt x="214" y="14"/>
                </a:lnTo>
                <a:lnTo>
                  <a:pt x="215" y="15"/>
                </a:lnTo>
                <a:lnTo>
                  <a:pt x="215" y="14"/>
                </a:lnTo>
                <a:lnTo>
                  <a:pt x="215" y="15"/>
                </a:lnTo>
                <a:lnTo>
                  <a:pt x="216" y="14"/>
                </a:lnTo>
                <a:lnTo>
                  <a:pt x="217" y="15"/>
                </a:lnTo>
                <a:lnTo>
                  <a:pt x="218" y="16"/>
                </a:lnTo>
                <a:lnTo>
                  <a:pt x="218" y="18"/>
                </a:lnTo>
                <a:lnTo>
                  <a:pt x="218" y="19"/>
                </a:lnTo>
                <a:lnTo>
                  <a:pt x="216" y="20"/>
                </a:lnTo>
                <a:lnTo>
                  <a:pt x="216" y="21"/>
                </a:lnTo>
                <a:lnTo>
                  <a:pt x="216" y="22"/>
                </a:lnTo>
                <a:lnTo>
                  <a:pt x="216" y="21"/>
                </a:lnTo>
                <a:lnTo>
                  <a:pt x="216" y="20"/>
                </a:lnTo>
                <a:lnTo>
                  <a:pt x="217" y="20"/>
                </a:lnTo>
                <a:lnTo>
                  <a:pt x="218" y="20"/>
                </a:lnTo>
                <a:lnTo>
                  <a:pt x="219" y="20"/>
                </a:lnTo>
                <a:lnTo>
                  <a:pt x="219" y="21"/>
                </a:lnTo>
                <a:lnTo>
                  <a:pt x="219" y="22"/>
                </a:lnTo>
                <a:lnTo>
                  <a:pt x="217" y="23"/>
                </a:lnTo>
                <a:lnTo>
                  <a:pt x="216" y="24"/>
                </a:lnTo>
                <a:lnTo>
                  <a:pt x="215" y="24"/>
                </a:lnTo>
                <a:lnTo>
                  <a:pt x="214" y="24"/>
                </a:lnTo>
                <a:lnTo>
                  <a:pt x="215" y="24"/>
                </a:lnTo>
                <a:lnTo>
                  <a:pt x="216" y="24"/>
                </a:lnTo>
                <a:lnTo>
                  <a:pt x="218" y="23"/>
                </a:lnTo>
                <a:lnTo>
                  <a:pt x="218" y="25"/>
                </a:lnTo>
                <a:lnTo>
                  <a:pt x="216" y="26"/>
                </a:lnTo>
                <a:lnTo>
                  <a:pt x="216" y="28"/>
                </a:lnTo>
                <a:lnTo>
                  <a:pt x="216" y="26"/>
                </a:lnTo>
                <a:lnTo>
                  <a:pt x="217" y="25"/>
                </a:lnTo>
                <a:lnTo>
                  <a:pt x="218" y="25"/>
                </a:lnTo>
                <a:lnTo>
                  <a:pt x="219" y="26"/>
                </a:lnTo>
                <a:lnTo>
                  <a:pt x="218" y="25"/>
                </a:lnTo>
                <a:lnTo>
                  <a:pt x="218" y="24"/>
                </a:lnTo>
                <a:lnTo>
                  <a:pt x="220" y="24"/>
                </a:lnTo>
                <a:lnTo>
                  <a:pt x="219" y="24"/>
                </a:lnTo>
                <a:lnTo>
                  <a:pt x="220" y="24"/>
                </a:lnTo>
                <a:lnTo>
                  <a:pt x="222" y="24"/>
                </a:lnTo>
                <a:lnTo>
                  <a:pt x="223" y="24"/>
                </a:lnTo>
                <a:lnTo>
                  <a:pt x="224" y="22"/>
                </a:lnTo>
                <a:lnTo>
                  <a:pt x="224" y="21"/>
                </a:lnTo>
                <a:lnTo>
                  <a:pt x="224" y="20"/>
                </a:lnTo>
                <a:lnTo>
                  <a:pt x="223" y="19"/>
                </a:lnTo>
                <a:lnTo>
                  <a:pt x="224" y="17"/>
                </a:lnTo>
                <a:lnTo>
                  <a:pt x="225" y="17"/>
                </a:lnTo>
                <a:lnTo>
                  <a:pt x="225" y="16"/>
                </a:lnTo>
                <a:lnTo>
                  <a:pt x="225" y="17"/>
                </a:lnTo>
                <a:lnTo>
                  <a:pt x="226" y="16"/>
                </a:lnTo>
                <a:lnTo>
                  <a:pt x="226" y="15"/>
                </a:lnTo>
                <a:lnTo>
                  <a:pt x="227" y="16"/>
                </a:lnTo>
                <a:lnTo>
                  <a:pt x="226" y="17"/>
                </a:lnTo>
                <a:lnTo>
                  <a:pt x="227" y="17"/>
                </a:lnTo>
                <a:lnTo>
                  <a:pt x="226" y="18"/>
                </a:lnTo>
                <a:lnTo>
                  <a:pt x="225" y="18"/>
                </a:lnTo>
                <a:lnTo>
                  <a:pt x="225" y="19"/>
                </a:lnTo>
                <a:lnTo>
                  <a:pt x="225" y="18"/>
                </a:lnTo>
                <a:lnTo>
                  <a:pt x="225" y="21"/>
                </a:lnTo>
                <a:lnTo>
                  <a:pt x="225" y="22"/>
                </a:lnTo>
                <a:lnTo>
                  <a:pt x="225" y="21"/>
                </a:lnTo>
                <a:lnTo>
                  <a:pt x="226" y="21"/>
                </a:lnTo>
                <a:lnTo>
                  <a:pt x="226" y="22"/>
                </a:lnTo>
                <a:lnTo>
                  <a:pt x="227" y="22"/>
                </a:lnTo>
                <a:lnTo>
                  <a:pt x="226" y="22"/>
                </a:lnTo>
                <a:lnTo>
                  <a:pt x="226" y="21"/>
                </a:lnTo>
                <a:lnTo>
                  <a:pt x="226" y="19"/>
                </a:lnTo>
                <a:lnTo>
                  <a:pt x="226" y="18"/>
                </a:lnTo>
                <a:lnTo>
                  <a:pt x="228" y="17"/>
                </a:lnTo>
                <a:lnTo>
                  <a:pt x="228" y="18"/>
                </a:lnTo>
                <a:lnTo>
                  <a:pt x="228" y="20"/>
                </a:lnTo>
                <a:lnTo>
                  <a:pt x="228" y="21"/>
                </a:lnTo>
                <a:lnTo>
                  <a:pt x="227" y="21"/>
                </a:lnTo>
                <a:lnTo>
                  <a:pt x="228" y="21"/>
                </a:lnTo>
                <a:lnTo>
                  <a:pt x="228" y="19"/>
                </a:lnTo>
                <a:lnTo>
                  <a:pt x="230" y="19"/>
                </a:lnTo>
                <a:lnTo>
                  <a:pt x="230" y="20"/>
                </a:lnTo>
                <a:lnTo>
                  <a:pt x="230" y="21"/>
                </a:lnTo>
                <a:lnTo>
                  <a:pt x="229" y="21"/>
                </a:lnTo>
                <a:lnTo>
                  <a:pt x="228" y="21"/>
                </a:lnTo>
                <a:lnTo>
                  <a:pt x="228" y="22"/>
                </a:lnTo>
                <a:lnTo>
                  <a:pt x="228" y="23"/>
                </a:lnTo>
                <a:lnTo>
                  <a:pt x="227" y="24"/>
                </a:lnTo>
                <a:lnTo>
                  <a:pt x="228" y="23"/>
                </a:lnTo>
                <a:lnTo>
                  <a:pt x="228" y="22"/>
                </a:lnTo>
                <a:lnTo>
                  <a:pt x="228" y="21"/>
                </a:lnTo>
                <a:lnTo>
                  <a:pt x="229" y="21"/>
                </a:lnTo>
                <a:lnTo>
                  <a:pt x="231" y="20"/>
                </a:lnTo>
                <a:lnTo>
                  <a:pt x="231" y="19"/>
                </a:lnTo>
                <a:lnTo>
                  <a:pt x="231" y="18"/>
                </a:lnTo>
                <a:lnTo>
                  <a:pt x="232" y="18"/>
                </a:lnTo>
                <a:lnTo>
                  <a:pt x="231" y="19"/>
                </a:lnTo>
                <a:lnTo>
                  <a:pt x="231" y="20"/>
                </a:lnTo>
                <a:lnTo>
                  <a:pt x="231" y="21"/>
                </a:lnTo>
                <a:lnTo>
                  <a:pt x="230" y="22"/>
                </a:lnTo>
                <a:lnTo>
                  <a:pt x="231" y="21"/>
                </a:lnTo>
                <a:lnTo>
                  <a:pt x="231" y="22"/>
                </a:lnTo>
                <a:lnTo>
                  <a:pt x="231" y="23"/>
                </a:lnTo>
                <a:lnTo>
                  <a:pt x="231" y="24"/>
                </a:lnTo>
                <a:lnTo>
                  <a:pt x="229" y="24"/>
                </a:lnTo>
                <a:lnTo>
                  <a:pt x="231" y="24"/>
                </a:lnTo>
                <a:lnTo>
                  <a:pt x="231" y="23"/>
                </a:lnTo>
                <a:lnTo>
                  <a:pt x="231" y="24"/>
                </a:lnTo>
                <a:lnTo>
                  <a:pt x="230" y="26"/>
                </a:lnTo>
                <a:lnTo>
                  <a:pt x="231" y="27"/>
                </a:lnTo>
                <a:lnTo>
                  <a:pt x="232" y="25"/>
                </a:lnTo>
                <a:lnTo>
                  <a:pt x="233" y="25"/>
                </a:lnTo>
                <a:lnTo>
                  <a:pt x="233" y="24"/>
                </a:lnTo>
                <a:lnTo>
                  <a:pt x="233" y="23"/>
                </a:lnTo>
                <a:lnTo>
                  <a:pt x="234" y="22"/>
                </a:lnTo>
                <a:lnTo>
                  <a:pt x="234" y="21"/>
                </a:lnTo>
                <a:lnTo>
                  <a:pt x="234" y="20"/>
                </a:lnTo>
                <a:lnTo>
                  <a:pt x="235" y="20"/>
                </a:lnTo>
                <a:lnTo>
                  <a:pt x="236" y="20"/>
                </a:lnTo>
                <a:lnTo>
                  <a:pt x="236" y="19"/>
                </a:lnTo>
                <a:lnTo>
                  <a:pt x="236" y="18"/>
                </a:lnTo>
                <a:lnTo>
                  <a:pt x="239" y="18"/>
                </a:lnTo>
                <a:lnTo>
                  <a:pt x="239" y="19"/>
                </a:lnTo>
                <a:lnTo>
                  <a:pt x="239" y="21"/>
                </a:lnTo>
                <a:lnTo>
                  <a:pt x="238" y="22"/>
                </a:lnTo>
                <a:lnTo>
                  <a:pt x="237" y="22"/>
                </a:lnTo>
                <a:lnTo>
                  <a:pt x="236" y="21"/>
                </a:lnTo>
                <a:lnTo>
                  <a:pt x="237" y="21"/>
                </a:lnTo>
                <a:lnTo>
                  <a:pt x="237" y="22"/>
                </a:lnTo>
                <a:lnTo>
                  <a:pt x="236" y="22"/>
                </a:lnTo>
                <a:lnTo>
                  <a:pt x="236" y="23"/>
                </a:lnTo>
                <a:lnTo>
                  <a:pt x="236" y="24"/>
                </a:lnTo>
                <a:lnTo>
                  <a:pt x="236" y="22"/>
                </a:lnTo>
                <a:lnTo>
                  <a:pt x="236" y="23"/>
                </a:lnTo>
                <a:lnTo>
                  <a:pt x="235" y="23"/>
                </a:lnTo>
                <a:lnTo>
                  <a:pt x="234" y="24"/>
                </a:lnTo>
                <a:lnTo>
                  <a:pt x="234" y="25"/>
                </a:lnTo>
                <a:lnTo>
                  <a:pt x="233" y="27"/>
                </a:lnTo>
                <a:lnTo>
                  <a:pt x="234" y="28"/>
                </a:lnTo>
                <a:lnTo>
                  <a:pt x="233" y="28"/>
                </a:lnTo>
                <a:lnTo>
                  <a:pt x="234" y="29"/>
                </a:lnTo>
                <a:lnTo>
                  <a:pt x="234" y="30"/>
                </a:lnTo>
                <a:lnTo>
                  <a:pt x="233" y="31"/>
                </a:lnTo>
                <a:lnTo>
                  <a:pt x="234" y="31"/>
                </a:lnTo>
                <a:lnTo>
                  <a:pt x="234" y="33"/>
                </a:lnTo>
                <a:lnTo>
                  <a:pt x="235" y="33"/>
                </a:lnTo>
                <a:lnTo>
                  <a:pt x="236" y="34"/>
                </a:lnTo>
                <a:lnTo>
                  <a:pt x="235" y="35"/>
                </a:lnTo>
                <a:lnTo>
                  <a:pt x="233" y="35"/>
                </a:lnTo>
                <a:lnTo>
                  <a:pt x="233" y="36"/>
                </a:lnTo>
                <a:lnTo>
                  <a:pt x="233" y="35"/>
                </a:lnTo>
                <a:lnTo>
                  <a:pt x="233" y="36"/>
                </a:lnTo>
                <a:lnTo>
                  <a:pt x="233" y="37"/>
                </a:lnTo>
                <a:lnTo>
                  <a:pt x="233" y="36"/>
                </a:lnTo>
                <a:lnTo>
                  <a:pt x="234" y="35"/>
                </a:lnTo>
                <a:lnTo>
                  <a:pt x="236" y="37"/>
                </a:lnTo>
                <a:lnTo>
                  <a:pt x="236" y="36"/>
                </a:lnTo>
                <a:lnTo>
                  <a:pt x="235" y="36"/>
                </a:lnTo>
                <a:lnTo>
                  <a:pt x="236" y="34"/>
                </a:lnTo>
                <a:lnTo>
                  <a:pt x="235" y="32"/>
                </a:lnTo>
                <a:lnTo>
                  <a:pt x="235" y="31"/>
                </a:lnTo>
                <a:lnTo>
                  <a:pt x="236" y="31"/>
                </a:lnTo>
                <a:lnTo>
                  <a:pt x="236" y="30"/>
                </a:lnTo>
                <a:lnTo>
                  <a:pt x="237" y="28"/>
                </a:lnTo>
                <a:lnTo>
                  <a:pt x="238" y="28"/>
                </a:lnTo>
                <a:lnTo>
                  <a:pt x="238" y="27"/>
                </a:lnTo>
                <a:lnTo>
                  <a:pt x="238" y="28"/>
                </a:lnTo>
                <a:lnTo>
                  <a:pt x="238" y="30"/>
                </a:lnTo>
                <a:lnTo>
                  <a:pt x="237" y="31"/>
                </a:lnTo>
                <a:lnTo>
                  <a:pt x="238" y="31"/>
                </a:lnTo>
                <a:lnTo>
                  <a:pt x="239" y="32"/>
                </a:lnTo>
                <a:lnTo>
                  <a:pt x="237" y="31"/>
                </a:lnTo>
                <a:lnTo>
                  <a:pt x="238" y="30"/>
                </a:lnTo>
                <a:lnTo>
                  <a:pt x="238" y="29"/>
                </a:lnTo>
                <a:lnTo>
                  <a:pt x="239" y="28"/>
                </a:lnTo>
                <a:lnTo>
                  <a:pt x="239" y="29"/>
                </a:lnTo>
                <a:lnTo>
                  <a:pt x="239" y="30"/>
                </a:lnTo>
                <a:lnTo>
                  <a:pt x="239" y="31"/>
                </a:lnTo>
                <a:lnTo>
                  <a:pt x="239" y="30"/>
                </a:lnTo>
                <a:lnTo>
                  <a:pt x="239" y="29"/>
                </a:lnTo>
                <a:lnTo>
                  <a:pt x="239" y="28"/>
                </a:lnTo>
                <a:lnTo>
                  <a:pt x="239" y="27"/>
                </a:lnTo>
                <a:lnTo>
                  <a:pt x="240" y="28"/>
                </a:lnTo>
                <a:lnTo>
                  <a:pt x="241" y="28"/>
                </a:lnTo>
                <a:lnTo>
                  <a:pt x="242" y="28"/>
                </a:lnTo>
                <a:lnTo>
                  <a:pt x="240" y="28"/>
                </a:lnTo>
                <a:lnTo>
                  <a:pt x="239" y="27"/>
                </a:lnTo>
                <a:lnTo>
                  <a:pt x="241" y="26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2" y="25"/>
                </a:lnTo>
                <a:lnTo>
                  <a:pt x="242" y="26"/>
                </a:lnTo>
                <a:lnTo>
                  <a:pt x="242" y="25"/>
                </a:lnTo>
                <a:lnTo>
                  <a:pt x="243" y="25"/>
                </a:lnTo>
                <a:lnTo>
                  <a:pt x="242" y="24"/>
                </a:lnTo>
                <a:lnTo>
                  <a:pt x="241" y="24"/>
                </a:lnTo>
                <a:lnTo>
                  <a:pt x="242" y="25"/>
                </a:lnTo>
                <a:lnTo>
                  <a:pt x="241" y="25"/>
                </a:lnTo>
                <a:lnTo>
                  <a:pt x="241" y="24"/>
                </a:lnTo>
                <a:lnTo>
                  <a:pt x="241" y="23"/>
                </a:lnTo>
                <a:lnTo>
                  <a:pt x="242" y="23"/>
                </a:lnTo>
                <a:lnTo>
                  <a:pt x="242" y="21"/>
                </a:lnTo>
                <a:lnTo>
                  <a:pt x="243" y="22"/>
                </a:lnTo>
                <a:lnTo>
                  <a:pt x="242" y="23"/>
                </a:lnTo>
                <a:lnTo>
                  <a:pt x="243" y="22"/>
                </a:lnTo>
                <a:lnTo>
                  <a:pt x="244" y="23"/>
                </a:lnTo>
                <a:lnTo>
                  <a:pt x="244" y="22"/>
                </a:lnTo>
                <a:lnTo>
                  <a:pt x="243" y="21"/>
                </a:lnTo>
                <a:lnTo>
                  <a:pt x="242" y="20"/>
                </a:lnTo>
                <a:lnTo>
                  <a:pt x="243" y="19"/>
                </a:lnTo>
                <a:lnTo>
                  <a:pt x="245" y="20"/>
                </a:lnTo>
                <a:lnTo>
                  <a:pt x="245" y="21"/>
                </a:lnTo>
                <a:lnTo>
                  <a:pt x="246" y="22"/>
                </a:lnTo>
                <a:lnTo>
                  <a:pt x="245" y="23"/>
                </a:lnTo>
                <a:lnTo>
                  <a:pt x="246" y="24"/>
                </a:lnTo>
                <a:lnTo>
                  <a:pt x="246" y="26"/>
                </a:lnTo>
                <a:lnTo>
                  <a:pt x="246" y="24"/>
                </a:lnTo>
                <a:lnTo>
                  <a:pt x="247" y="24"/>
                </a:lnTo>
                <a:lnTo>
                  <a:pt x="247" y="28"/>
                </a:lnTo>
                <a:lnTo>
                  <a:pt x="246" y="28"/>
                </a:lnTo>
                <a:lnTo>
                  <a:pt x="247" y="27"/>
                </a:lnTo>
                <a:lnTo>
                  <a:pt x="246" y="26"/>
                </a:lnTo>
                <a:lnTo>
                  <a:pt x="245" y="27"/>
                </a:lnTo>
                <a:lnTo>
                  <a:pt x="245" y="28"/>
                </a:lnTo>
                <a:lnTo>
                  <a:pt x="246" y="27"/>
                </a:lnTo>
                <a:lnTo>
                  <a:pt x="246" y="28"/>
                </a:lnTo>
                <a:lnTo>
                  <a:pt x="245" y="28"/>
                </a:lnTo>
                <a:lnTo>
                  <a:pt x="245" y="29"/>
                </a:lnTo>
                <a:lnTo>
                  <a:pt x="242" y="30"/>
                </a:lnTo>
                <a:lnTo>
                  <a:pt x="241" y="31"/>
                </a:lnTo>
                <a:lnTo>
                  <a:pt x="240" y="31"/>
                </a:lnTo>
                <a:lnTo>
                  <a:pt x="240" y="32"/>
                </a:lnTo>
                <a:lnTo>
                  <a:pt x="240" y="33"/>
                </a:lnTo>
                <a:lnTo>
                  <a:pt x="241" y="34"/>
                </a:lnTo>
                <a:lnTo>
                  <a:pt x="240" y="32"/>
                </a:lnTo>
                <a:lnTo>
                  <a:pt x="241" y="32"/>
                </a:lnTo>
                <a:lnTo>
                  <a:pt x="242" y="31"/>
                </a:lnTo>
                <a:lnTo>
                  <a:pt x="243" y="31"/>
                </a:lnTo>
                <a:lnTo>
                  <a:pt x="243" y="32"/>
                </a:lnTo>
                <a:lnTo>
                  <a:pt x="242" y="33"/>
                </a:lnTo>
                <a:lnTo>
                  <a:pt x="242" y="34"/>
                </a:lnTo>
                <a:lnTo>
                  <a:pt x="242" y="35"/>
                </a:lnTo>
                <a:lnTo>
                  <a:pt x="241" y="37"/>
                </a:lnTo>
                <a:lnTo>
                  <a:pt x="240" y="36"/>
                </a:lnTo>
                <a:lnTo>
                  <a:pt x="239" y="36"/>
                </a:lnTo>
                <a:lnTo>
                  <a:pt x="239" y="38"/>
                </a:lnTo>
                <a:lnTo>
                  <a:pt x="239" y="39"/>
                </a:lnTo>
                <a:lnTo>
                  <a:pt x="239" y="38"/>
                </a:lnTo>
                <a:lnTo>
                  <a:pt x="240" y="37"/>
                </a:lnTo>
                <a:lnTo>
                  <a:pt x="240" y="36"/>
                </a:lnTo>
                <a:lnTo>
                  <a:pt x="241" y="37"/>
                </a:lnTo>
                <a:lnTo>
                  <a:pt x="242" y="36"/>
                </a:lnTo>
                <a:lnTo>
                  <a:pt x="242" y="34"/>
                </a:lnTo>
                <a:lnTo>
                  <a:pt x="242" y="33"/>
                </a:lnTo>
                <a:lnTo>
                  <a:pt x="243" y="33"/>
                </a:lnTo>
                <a:lnTo>
                  <a:pt x="244" y="31"/>
                </a:lnTo>
                <a:lnTo>
                  <a:pt x="244" y="32"/>
                </a:lnTo>
                <a:lnTo>
                  <a:pt x="245" y="32"/>
                </a:lnTo>
                <a:lnTo>
                  <a:pt x="244" y="34"/>
                </a:lnTo>
                <a:lnTo>
                  <a:pt x="245" y="34"/>
                </a:lnTo>
                <a:lnTo>
                  <a:pt x="245" y="31"/>
                </a:lnTo>
                <a:lnTo>
                  <a:pt x="245" y="32"/>
                </a:lnTo>
                <a:lnTo>
                  <a:pt x="246" y="33"/>
                </a:lnTo>
                <a:lnTo>
                  <a:pt x="245" y="34"/>
                </a:lnTo>
                <a:lnTo>
                  <a:pt x="245" y="35"/>
                </a:lnTo>
                <a:lnTo>
                  <a:pt x="245" y="36"/>
                </a:lnTo>
                <a:lnTo>
                  <a:pt x="245" y="37"/>
                </a:lnTo>
                <a:lnTo>
                  <a:pt x="243" y="40"/>
                </a:lnTo>
                <a:lnTo>
                  <a:pt x="244" y="40"/>
                </a:lnTo>
                <a:lnTo>
                  <a:pt x="243" y="41"/>
                </a:lnTo>
                <a:lnTo>
                  <a:pt x="243" y="42"/>
                </a:lnTo>
                <a:lnTo>
                  <a:pt x="242" y="41"/>
                </a:lnTo>
                <a:lnTo>
                  <a:pt x="242" y="42"/>
                </a:lnTo>
                <a:lnTo>
                  <a:pt x="243" y="43"/>
                </a:lnTo>
                <a:lnTo>
                  <a:pt x="242" y="45"/>
                </a:lnTo>
                <a:lnTo>
                  <a:pt x="242" y="46"/>
                </a:lnTo>
                <a:lnTo>
                  <a:pt x="241" y="46"/>
                </a:lnTo>
                <a:lnTo>
                  <a:pt x="240" y="47"/>
                </a:lnTo>
                <a:lnTo>
                  <a:pt x="239" y="47"/>
                </a:lnTo>
                <a:lnTo>
                  <a:pt x="239" y="48"/>
                </a:lnTo>
                <a:lnTo>
                  <a:pt x="239" y="47"/>
                </a:lnTo>
                <a:lnTo>
                  <a:pt x="240" y="47"/>
                </a:lnTo>
                <a:lnTo>
                  <a:pt x="241" y="46"/>
                </a:lnTo>
                <a:lnTo>
                  <a:pt x="242" y="46"/>
                </a:lnTo>
                <a:lnTo>
                  <a:pt x="241" y="47"/>
                </a:lnTo>
                <a:lnTo>
                  <a:pt x="241" y="48"/>
                </a:lnTo>
                <a:lnTo>
                  <a:pt x="240" y="49"/>
                </a:lnTo>
                <a:lnTo>
                  <a:pt x="241" y="48"/>
                </a:lnTo>
                <a:lnTo>
                  <a:pt x="241" y="47"/>
                </a:lnTo>
                <a:lnTo>
                  <a:pt x="242" y="47"/>
                </a:lnTo>
                <a:lnTo>
                  <a:pt x="242" y="49"/>
                </a:lnTo>
                <a:lnTo>
                  <a:pt x="242" y="50"/>
                </a:lnTo>
                <a:lnTo>
                  <a:pt x="243" y="50"/>
                </a:lnTo>
                <a:lnTo>
                  <a:pt x="243" y="49"/>
                </a:lnTo>
                <a:lnTo>
                  <a:pt x="244" y="47"/>
                </a:lnTo>
                <a:lnTo>
                  <a:pt x="244" y="46"/>
                </a:lnTo>
                <a:lnTo>
                  <a:pt x="245" y="44"/>
                </a:lnTo>
                <a:lnTo>
                  <a:pt x="245" y="41"/>
                </a:lnTo>
                <a:lnTo>
                  <a:pt x="247" y="40"/>
                </a:lnTo>
                <a:lnTo>
                  <a:pt x="248" y="41"/>
                </a:lnTo>
                <a:lnTo>
                  <a:pt x="248" y="42"/>
                </a:lnTo>
                <a:lnTo>
                  <a:pt x="249" y="43"/>
                </a:lnTo>
                <a:lnTo>
                  <a:pt x="250" y="42"/>
                </a:lnTo>
                <a:lnTo>
                  <a:pt x="250" y="41"/>
                </a:lnTo>
                <a:lnTo>
                  <a:pt x="250" y="40"/>
                </a:lnTo>
                <a:lnTo>
                  <a:pt x="250" y="39"/>
                </a:lnTo>
                <a:lnTo>
                  <a:pt x="251" y="37"/>
                </a:lnTo>
                <a:lnTo>
                  <a:pt x="253" y="35"/>
                </a:lnTo>
                <a:lnTo>
                  <a:pt x="254" y="34"/>
                </a:lnTo>
                <a:lnTo>
                  <a:pt x="254" y="35"/>
                </a:lnTo>
                <a:lnTo>
                  <a:pt x="255" y="35"/>
                </a:lnTo>
                <a:lnTo>
                  <a:pt x="255" y="34"/>
                </a:lnTo>
                <a:lnTo>
                  <a:pt x="256" y="34"/>
                </a:lnTo>
                <a:lnTo>
                  <a:pt x="255" y="33"/>
                </a:lnTo>
                <a:lnTo>
                  <a:pt x="256" y="33"/>
                </a:lnTo>
                <a:lnTo>
                  <a:pt x="256" y="32"/>
                </a:lnTo>
                <a:lnTo>
                  <a:pt x="256" y="31"/>
                </a:lnTo>
                <a:lnTo>
                  <a:pt x="257" y="31"/>
                </a:lnTo>
                <a:lnTo>
                  <a:pt x="258" y="32"/>
                </a:lnTo>
                <a:lnTo>
                  <a:pt x="257" y="33"/>
                </a:lnTo>
                <a:lnTo>
                  <a:pt x="258" y="33"/>
                </a:lnTo>
                <a:lnTo>
                  <a:pt x="258" y="34"/>
                </a:lnTo>
                <a:lnTo>
                  <a:pt x="259" y="34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8" y="35"/>
                </a:lnTo>
                <a:lnTo>
                  <a:pt x="259" y="37"/>
                </a:lnTo>
                <a:lnTo>
                  <a:pt x="260" y="37"/>
                </a:lnTo>
                <a:lnTo>
                  <a:pt x="259" y="36"/>
                </a:lnTo>
                <a:lnTo>
                  <a:pt x="259" y="37"/>
                </a:lnTo>
                <a:lnTo>
                  <a:pt x="259" y="36"/>
                </a:lnTo>
                <a:lnTo>
                  <a:pt x="259" y="35"/>
                </a:lnTo>
                <a:lnTo>
                  <a:pt x="259" y="34"/>
                </a:lnTo>
                <a:lnTo>
                  <a:pt x="259" y="33"/>
                </a:lnTo>
                <a:lnTo>
                  <a:pt x="259" y="31"/>
                </a:lnTo>
                <a:lnTo>
                  <a:pt x="258" y="31"/>
                </a:lnTo>
                <a:lnTo>
                  <a:pt x="259" y="30"/>
                </a:lnTo>
                <a:lnTo>
                  <a:pt x="259" y="29"/>
                </a:lnTo>
                <a:lnTo>
                  <a:pt x="259" y="28"/>
                </a:lnTo>
                <a:lnTo>
                  <a:pt x="260" y="27"/>
                </a:lnTo>
                <a:lnTo>
                  <a:pt x="259" y="24"/>
                </a:lnTo>
                <a:lnTo>
                  <a:pt x="260" y="24"/>
                </a:lnTo>
                <a:lnTo>
                  <a:pt x="260" y="23"/>
                </a:lnTo>
                <a:lnTo>
                  <a:pt x="261" y="24"/>
                </a:lnTo>
                <a:lnTo>
                  <a:pt x="261" y="25"/>
                </a:lnTo>
                <a:lnTo>
                  <a:pt x="261" y="26"/>
                </a:lnTo>
                <a:lnTo>
                  <a:pt x="260" y="28"/>
                </a:lnTo>
                <a:lnTo>
                  <a:pt x="261" y="30"/>
                </a:lnTo>
                <a:lnTo>
                  <a:pt x="260" y="31"/>
                </a:lnTo>
                <a:lnTo>
                  <a:pt x="260" y="33"/>
                </a:lnTo>
                <a:lnTo>
                  <a:pt x="259" y="33"/>
                </a:lnTo>
                <a:lnTo>
                  <a:pt x="260" y="33"/>
                </a:lnTo>
                <a:lnTo>
                  <a:pt x="261" y="33"/>
                </a:lnTo>
                <a:lnTo>
                  <a:pt x="261" y="34"/>
                </a:lnTo>
                <a:lnTo>
                  <a:pt x="260" y="34"/>
                </a:lnTo>
                <a:lnTo>
                  <a:pt x="261" y="34"/>
                </a:lnTo>
                <a:lnTo>
                  <a:pt x="262" y="34"/>
                </a:lnTo>
                <a:lnTo>
                  <a:pt x="261" y="34"/>
                </a:lnTo>
                <a:lnTo>
                  <a:pt x="261" y="33"/>
                </a:lnTo>
                <a:lnTo>
                  <a:pt x="260" y="32"/>
                </a:lnTo>
                <a:lnTo>
                  <a:pt x="260" y="31"/>
                </a:lnTo>
                <a:lnTo>
                  <a:pt x="261" y="31"/>
                </a:lnTo>
                <a:lnTo>
                  <a:pt x="262" y="32"/>
                </a:lnTo>
                <a:lnTo>
                  <a:pt x="262" y="31"/>
                </a:lnTo>
                <a:lnTo>
                  <a:pt x="262" y="32"/>
                </a:lnTo>
                <a:lnTo>
                  <a:pt x="261" y="32"/>
                </a:lnTo>
                <a:lnTo>
                  <a:pt x="262" y="32"/>
                </a:lnTo>
                <a:lnTo>
                  <a:pt x="262" y="31"/>
                </a:lnTo>
                <a:lnTo>
                  <a:pt x="262" y="30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3" y="29"/>
                </a:lnTo>
                <a:lnTo>
                  <a:pt x="262" y="29"/>
                </a:lnTo>
                <a:lnTo>
                  <a:pt x="263" y="29"/>
                </a:lnTo>
                <a:lnTo>
                  <a:pt x="262" y="29"/>
                </a:lnTo>
                <a:lnTo>
                  <a:pt x="262" y="30"/>
                </a:lnTo>
                <a:lnTo>
                  <a:pt x="263" y="30"/>
                </a:lnTo>
                <a:lnTo>
                  <a:pt x="263" y="32"/>
                </a:lnTo>
                <a:lnTo>
                  <a:pt x="263" y="34"/>
                </a:lnTo>
                <a:lnTo>
                  <a:pt x="262" y="34"/>
                </a:lnTo>
                <a:lnTo>
                  <a:pt x="263" y="34"/>
                </a:lnTo>
                <a:lnTo>
                  <a:pt x="263" y="33"/>
                </a:lnTo>
                <a:lnTo>
                  <a:pt x="263" y="32"/>
                </a:lnTo>
                <a:lnTo>
                  <a:pt x="264" y="31"/>
                </a:lnTo>
                <a:lnTo>
                  <a:pt x="265" y="32"/>
                </a:lnTo>
                <a:lnTo>
                  <a:pt x="265" y="33"/>
                </a:lnTo>
                <a:lnTo>
                  <a:pt x="266" y="33"/>
                </a:lnTo>
                <a:lnTo>
                  <a:pt x="266" y="32"/>
                </a:lnTo>
                <a:lnTo>
                  <a:pt x="267" y="32"/>
                </a:lnTo>
                <a:lnTo>
                  <a:pt x="268" y="32"/>
                </a:lnTo>
                <a:lnTo>
                  <a:pt x="268" y="34"/>
                </a:lnTo>
                <a:lnTo>
                  <a:pt x="270" y="34"/>
                </a:lnTo>
                <a:lnTo>
                  <a:pt x="271" y="34"/>
                </a:lnTo>
                <a:lnTo>
                  <a:pt x="270" y="34"/>
                </a:lnTo>
                <a:lnTo>
                  <a:pt x="271" y="33"/>
                </a:lnTo>
                <a:lnTo>
                  <a:pt x="271" y="32"/>
                </a:lnTo>
                <a:lnTo>
                  <a:pt x="271" y="31"/>
                </a:lnTo>
                <a:lnTo>
                  <a:pt x="272" y="32"/>
                </a:lnTo>
                <a:lnTo>
                  <a:pt x="271" y="33"/>
                </a:lnTo>
                <a:lnTo>
                  <a:pt x="271" y="34"/>
                </a:lnTo>
                <a:lnTo>
                  <a:pt x="272" y="34"/>
                </a:lnTo>
                <a:lnTo>
                  <a:pt x="271" y="33"/>
                </a:lnTo>
                <a:lnTo>
                  <a:pt x="272" y="34"/>
                </a:lnTo>
                <a:lnTo>
                  <a:pt x="273" y="34"/>
                </a:lnTo>
                <a:lnTo>
                  <a:pt x="272" y="34"/>
                </a:lnTo>
                <a:lnTo>
                  <a:pt x="271" y="33"/>
                </a:lnTo>
                <a:lnTo>
                  <a:pt x="274" y="32"/>
                </a:lnTo>
                <a:lnTo>
                  <a:pt x="273" y="32"/>
                </a:lnTo>
                <a:lnTo>
                  <a:pt x="274" y="31"/>
                </a:lnTo>
                <a:lnTo>
                  <a:pt x="275" y="30"/>
                </a:lnTo>
                <a:lnTo>
                  <a:pt x="276" y="29"/>
                </a:lnTo>
                <a:lnTo>
                  <a:pt x="277" y="30"/>
                </a:lnTo>
                <a:lnTo>
                  <a:pt x="277" y="29"/>
                </a:lnTo>
                <a:lnTo>
                  <a:pt x="277" y="28"/>
                </a:lnTo>
                <a:lnTo>
                  <a:pt x="278" y="28"/>
                </a:lnTo>
                <a:lnTo>
                  <a:pt x="277" y="28"/>
                </a:lnTo>
                <a:lnTo>
                  <a:pt x="278" y="27"/>
                </a:lnTo>
                <a:lnTo>
                  <a:pt x="279" y="28"/>
                </a:lnTo>
                <a:lnTo>
                  <a:pt x="279" y="27"/>
                </a:lnTo>
                <a:lnTo>
                  <a:pt x="280" y="27"/>
                </a:lnTo>
                <a:lnTo>
                  <a:pt x="281" y="28"/>
                </a:lnTo>
                <a:lnTo>
                  <a:pt x="280" y="29"/>
                </a:lnTo>
                <a:lnTo>
                  <a:pt x="280" y="28"/>
                </a:lnTo>
                <a:lnTo>
                  <a:pt x="280" y="30"/>
                </a:lnTo>
                <a:lnTo>
                  <a:pt x="280" y="32"/>
                </a:lnTo>
                <a:lnTo>
                  <a:pt x="280" y="33"/>
                </a:lnTo>
                <a:lnTo>
                  <a:pt x="279" y="32"/>
                </a:lnTo>
                <a:lnTo>
                  <a:pt x="279" y="30"/>
                </a:lnTo>
                <a:lnTo>
                  <a:pt x="279" y="31"/>
                </a:lnTo>
                <a:lnTo>
                  <a:pt x="279" y="32"/>
                </a:lnTo>
                <a:lnTo>
                  <a:pt x="277" y="32"/>
                </a:lnTo>
                <a:lnTo>
                  <a:pt x="276" y="32"/>
                </a:lnTo>
                <a:lnTo>
                  <a:pt x="277" y="32"/>
                </a:lnTo>
                <a:lnTo>
                  <a:pt x="278" y="33"/>
                </a:lnTo>
                <a:lnTo>
                  <a:pt x="277" y="33"/>
                </a:lnTo>
                <a:lnTo>
                  <a:pt x="277" y="34"/>
                </a:lnTo>
                <a:lnTo>
                  <a:pt x="275" y="34"/>
                </a:lnTo>
                <a:lnTo>
                  <a:pt x="277" y="35"/>
                </a:lnTo>
                <a:lnTo>
                  <a:pt x="276" y="36"/>
                </a:lnTo>
                <a:lnTo>
                  <a:pt x="275" y="37"/>
                </a:lnTo>
                <a:lnTo>
                  <a:pt x="274" y="37"/>
                </a:lnTo>
                <a:lnTo>
                  <a:pt x="274" y="39"/>
                </a:lnTo>
                <a:lnTo>
                  <a:pt x="274" y="40"/>
                </a:lnTo>
                <a:lnTo>
                  <a:pt x="274" y="41"/>
                </a:lnTo>
                <a:lnTo>
                  <a:pt x="275" y="41"/>
                </a:lnTo>
                <a:lnTo>
                  <a:pt x="276" y="41"/>
                </a:lnTo>
                <a:lnTo>
                  <a:pt x="277" y="41"/>
                </a:lnTo>
                <a:lnTo>
                  <a:pt x="278" y="41"/>
                </a:lnTo>
                <a:lnTo>
                  <a:pt x="278" y="42"/>
                </a:lnTo>
                <a:lnTo>
                  <a:pt x="279" y="42"/>
                </a:lnTo>
                <a:lnTo>
                  <a:pt x="280" y="41"/>
                </a:lnTo>
                <a:lnTo>
                  <a:pt x="280" y="39"/>
                </a:lnTo>
                <a:lnTo>
                  <a:pt x="282" y="40"/>
                </a:lnTo>
                <a:lnTo>
                  <a:pt x="282" y="41"/>
                </a:lnTo>
                <a:lnTo>
                  <a:pt x="283" y="42"/>
                </a:lnTo>
                <a:lnTo>
                  <a:pt x="282" y="43"/>
                </a:lnTo>
                <a:lnTo>
                  <a:pt x="283" y="43"/>
                </a:lnTo>
                <a:lnTo>
                  <a:pt x="283" y="42"/>
                </a:lnTo>
                <a:lnTo>
                  <a:pt x="282" y="41"/>
                </a:lnTo>
                <a:lnTo>
                  <a:pt x="283" y="41"/>
                </a:lnTo>
                <a:lnTo>
                  <a:pt x="283" y="42"/>
                </a:lnTo>
                <a:lnTo>
                  <a:pt x="283" y="44"/>
                </a:lnTo>
                <a:lnTo>
                  <a:pt x="282" y="45"/>
                </a:lnTo>
                <a:lnTo>
                  <a:pt x="283" y="44"/>
                </a:lnTo>
                <a:lnTo>
                  <a:pt x="284" y="43"/>
                </a:lnTo>
                <a:lnTo>
                  <a:pt x="283" y="42"/>
                </a:lnTo>
                <a:lnTo>
                  <a:pt x="283" y="41"/>
                </a:lnTo>
                <a:lnTo>
                  <a:pt x="283" y="40"/>
                </a:lnTo>
                <a:lnTo>
                  <a:pt x="283" y="39"/>
                </a:lnTo>
                <a:lnTo>
                  <a:pt x="284" y="39"/>
                </a:lnTo>
                <a:lnTo>
                  <a:pt x="285" y="37"/>
                </a:lnTo>
                <a:lnTo>
                  <a:pt x="285" y="40"/>
                </a:lnTo>
                <a:lnTo>
                  <a:pt x="284" y="41"/>
                </a:lnTo>
                <a:lnTo>
                  <a:pt x="285" y="42"/>
                </a:lnTo>
                <a:lnTo>
                  <a:pt x="284" y="41"/>
                </a:lnTo>
                <a:lnTo>
                  <a:pt x="285" y="41"/>
                </a:lnTo>
                <a:lnTo>
                  <a:pt x="286" y="41"/>
                </a:lnTo>
                <a:lnTo>
                  <a:pt x="285" y="41"/>
                </a:lnTo>
                <a:lnTo>
                  <a:pt x="285" y="40"/>
                </a:lnTo>
                <a:lnTo>
                  <a:pt x="287" y="38"/>
                </a:lnTo>
                <a:lnTo>
                  <a:pt x="288" y="37"/>
                </a:lnTo>
                <a:lnTo>
                  <a:pt x="288" y="38"/>
                </a:lnTo>
                <a:lnTo>
                  <a:pt x="288" y="37"/>
                </a:lnTo>
                <a:lnTo>
                  <a:pt x="289" y="37"/>
                </a:lnTo>
                <a:lnTo>
                  <a:pt x="288" y="39"/>
                </a:lnTo>
                <a:lnTo>
                  <a:pt x="287" y="41"/>
                </a:lnTo>
                <a:lnTo>
                  <a:pt x="288" y="41"/>
                </a:lnTo>
                <a:lnTo>
                  <a:pt x="287" y="42"/>
                </a:lnTo>
                <a:lnTo>
                  <a:pt x="286" y="42"/>
                </a:lnTo>
                <a:lnTo>
                  <a:pt x="288" y="42"/>
                </a:lnTo>
                <a:lnTo>
                  <a:pt x="288" y="41"/>
                </a:lnTo>
                <a:lnTo>
                  <a:pt x="288" y="40"/>
                </a:lnTo>
                <a:lnTo>
                  <a:pt x="289" y="41"/>
                </a:lnTo>
                <a:lnTo>
                  <a:pt x="290" y="38"/>
                </a:lnTo>
                <a:lnTo>
                  <a:pt x="291" y="38"/>
                </a:lnTo>
                <a:lnTo>
                  <a:pt x="291" y="39"/>
                </a:lnTo>
                <a:lnTo>
                  <a:pt x="291" y="40"/>
                </a:lnTo>
                <a:lnTo>
                  <a:pt x="292" y="41"/>
                </a:lnTo>
                <a:lnTo>
                  <a:pt x="293" y="42"/>
                </a:lnTo>
                <a:lnTo>
                  <a:pt x="293" y="44"/>
                </a:lnTo>
                <a:lnTo>
                  <a:pt x="292" y="45"/>
                </a:lnTo>
                <a:lnTo>
                  <a:pt x="291" y="45"/>
                </a:lnTo>
                <a:lnTo>
                  <a:pt x="291" y="44"/>
                </a:lnTo>
                <a:lnTo>
                  <a:pt x="290" y="44"/>
                </a:lnTo>
                <a:lnTo>
                  <a:pt x="289" y="44"/>
                </a:lnTo>
                <a:lnTo>
                  <a:pt x="288" y="44"/>
                </a:lnTo>
                <a:lnTo>
                  <a:pt x="286" y="44"/>
                </a:lnTo>
                <a:lnTo>
                  <a:pt x="285" y="44"/>
                </a:lnTo>
                <a:lnTo>
                  <a:pt x="286" y="45"/>
                </a:lnTo>
                <a:lnTo>
                  <a:pt x="285" y="47"/>
                </a:lnTo>
                <a:lnTo>
                  <a:pt x="285" y="46"/>
                </a:lnTo>
                <a:lnTo>
                  <a:pt x="285" y="47"/>
                </a:lnTo>
                <a:lnTo>
                  <a:pt x="284" y="47"/>
                </a:lnTo>
                <a:lnTo>
                  <a:pt x="283" y="46"/>
                </a:lnTo>
                <a:lnTo>
                  <a:pt x="283" y="47"/>
                </a:lnTo>
                <a:lnTo>
                  <a:pt x="283" y="46"/>
                </a:lnTo>
                <a:lnTo>
                  <a:pt x="283" y="47"/>
                </a:lnTo>
                <a:lnTo>
                  <a:pt x="284" y="47"/>
                </a:lnTo>
                <a:lnTo>
                  <a:pt x="283" y="47"/>
                </a:lnTo>
                <a:lnTo>
                  <a:pt x="283" y="48"/>
                </a:lnTo>
                <a:lnTo>
                  <a:pt x="282" y="48"/>
                </a:lnTo>
                <a:lnTo>
                  <a:pt x="282" y="49"/>
                </a:lnTo>
                <a:lnTo>
                  <a:pt x="283" y="49"/>
                </a:lnTo>
                <a:lnTo>
                  <a:pt x="283" y="50"/>
                </a:lnTo>
                <a:lnTo>
                  <a:pt x="284" y="50"/>
                </a:lnTo>
                <a:lnTo>
                  <a:pt x="285" y="50"/>
                </a:lnTo>
                <a:lnTo>
                  <a:pt x="284" y="51"/>
                </a:lnTo>
                <a:lnTo>
                  <a:pt x="283" y="51"/>
                </a:lnTo>
                <a:lnTo>
                  <a:pt x="284" y="51"/>
                </a:lnTo>
                <a:lnTo>
                  <a:pt x="285" y="51"/>
                </a:lnTo>
                <a:lnTo>
                  <a:pt x="285" y="50"/>
                </a:lnTo>
                <a:lnTo>
                  <a:pt x="284" y="50"/>
                </a:lnTo>
                <a:lnTo>
                  <a:pt x="284" y="49"/>
                </a:lnTo>
                <a:lnTo>
                  <a:pt x="285" y="49"/>
                </a:lnTo>
                <a:lnTo>
                  <a:pt x="285" y="50"/>
                </a:lnTo>
                <a:lnTo>
                  <a:pt x="286" y="50"/>
                </a:lnTo>
                <a:lnTo>
                  <a:pt x="288" y="50"/>
                </a:lnTo>
                <a:lnTo>
                  <a:pt x="288" y="49"/>
                </a:lnTo>
                <a:lnTo>
                  <a:pt x="289" y="50"/>
                </a:lnTo>
                <a:lnTo>
                  <a:pt x="288" y="50"/>
                </a:lnTo>
                <a:lnTo>
                  <a:pt x="288" y="52"/>
                </a:lnTo>
                <a:lnTo>
                  <a:pt x="287" y="52"/>
                </a:lnTo>
                <a:lnTo>
                  <a:pt x="286" y="52"/>
                </a:lnTo>
                <a:lnTo>
                  <a:pt x="287" y="52"/>
                </a:lnTo>
                <a:lnTo>
                  <a:pt x="288" y="52"/>
                </a:lnTo>
                <a:lnTo>
                  <a:pt x="285" y="54"/>
                </a:lnTo>
                <a:lnTo>
                  <a:pt x="283" y="54"/>
                </a:lnTo>
                <a:lnTo>
                  <a:pt x="283" y="55"/>
                </a:lnTo>
                <a:lnTo>
                  <a:pt x="283" y="56"/>
                </a:lnTo>
                <a:lnTo>
                  <a:pt x="282" y="56"/>
                </a:lnTo>
                <a:lnTo>
                  <a:pt x="281" y="56"/>
                </a:lnTo>
                <a:lnTo>
                  <a:pt x="281" y="55"/>
                </a:lnTo>
                <a:lnTo>
                  <a:pt x="281" y="56"/>
                </a:lnTo>
                <a:lnTo>
                  <a:pt x="282" y="56"/>
                </a:lnTo>
                <a:lnTo>
                  <a:pt x="281" y="57"/>
                </a:lnTo>
                <a:lnTo>
                  <a:pt x="280" y="57"/>
                </a:lnTo>
                <a:lnTo>
                  <a:pt x="279" y="57"/>
                </a:lnTo>
                <a:lnTo>
                  <a:pt x="280" y="57"/>
                </a:lnTo>
                <a:lnTo>
                  <a:pt x="281" y="57"/>
                </a:lnTo>
                <a:lnTo>
                  <a:pt x="282" y="57"/>
                </a:lnTo>
                <a:lnTo>
                  <a:pt x="283" y="55"/>
                </a:lnTo>
                <a:lnTo>
                  <a:pt x="284" y="55"/>
                </a:lnTo>
                <a:lnTo>
                  <a:pt x="288" y="54"/>
                </a:lnTo>
                <a:lnTo>
                  <a:pt x="287" y="55"/>
                </a:lnTo>
                <a:lnTo>
                  <a:pt x="286" y="56"/>
                </a:lnTo>
                <a:lnTo>
                  <a:pt x="285" y="57"/>
                </a:lnTo>
                <a:lnTo>
                  <a:pt x="286" y="56"/>
                </a:lnTo>
                <a:lnTo>
                  <a:pt x="288" y="55"/>
                </a:lnTo>
                <a:lnTo>
                  <a:pt x="288" y="56"/>
                </a:lnTo>
                <a:lnTo>
                  <a:pt x="289" y="56"/>
                </a:lnTo>
                <a:lnTo>
                  <a:pt x="288" y="55"/>
                </a:lnTo>
                <a:lnTo>
                  <a:pt x="288" y="54"/>
                </a:lnTo>
                <a:lnTo>
                  <a:pt x="289" y="54"/>
                </a:lnTo>
                <a:lnTo>
                  <a:pt x="290" y="54"/>
                </a:lnTo>
                <a:lnTo>
                  <a:pt x="291" y="53"/>
                </a:lnTo>
                <a:lnTo>
                  <a:pt x="291" y="51"/>
                </a:lnTo>
                <a:lnTo>
                  <a:pt x="292" y="52"/>
                </a:lnTo>
                <a:lnTo>
                  <a:pt x="292" y="53"/>
                </a:lnTo>
                <a:lnTo>
                  <a:pt x="291" y="54"/>
                </a:lnTo>
                <a:lnTo>
                  <a:pt x="291" y="55"/>
                </a:lnTo>
                <a:lnTo>
                  <a:pt x="290" y="55"/>
                </a:lnTo>
                <a:lnTo>
                  <a:pt x="290" y="56"/>
                </a:lnTo>
                <a:lnTo>
                  <a:pt x="289" y="56"/>
                </a:lnTo>
                <a:lnTo>
                  <a:pt x="289" y="57"/>
                </a:lnTo>
                <a:lnTo>
                  <a:pt x="290" y="55"/>
                </a:lnTo>
                <a:lnTo>
                  <a:pt x="291" y="55"/>
                </a:lnTo>
                <a:lnTo>
                  <a:pt x="292" y="54"/>
                </a:lnTo>
                <a:lnTo>
                  <a:pt x="293" y="53"/>
                </a:lnTo>
                <a:lnTo>
                  <a:pt x="292" y="54"/>
                </a:lnTo>
                <a:lnTo>
                  <a:pt x="293" y="54"/>
                </a:lnTo>
                <a:lnTo>
                  <a:pt x="292" y="54"/>
                </a:lnTo>
                <a:lnTo>
                  <a:pt x="293" y="53"/>
                </a:lnTo>
                <a:lnTo>
                  <a:pt x="292" y="52"/>
                </a:lnTo>
                <a:lnTo>
                  <a:pt x="292" y="51"/>
                </a:lnTo>
                <a:lnTo>
                  <a:pt x="293" y="51"/>
                </a:lnTo>
                <a:lnTo>
                  <a:pt x="293" y="50"/>
                </a:lnTo>
                <a:lnTo>
                  <a:pt x="294" y="50"/>
                </a:lnTo>
                <a:lnTo>
                  <a:pt x="292" y="50"/>
                </a:lnTo>
                <a:lnTo>
                  <a:pt x="292" y="49"/>
                </a:lnTo>
                <a:lnTo>
                  <a:pt x="293" y="50"/>
                </a:lnTo>
                <a:lnTo>
                  <a:pt x="294" y="50"/>
                </a:lnTo>
                <a:lnTo>
                  <a:pt x="297" y="51"/>
                </a:lnTo>
                <a:lnTo>
                  <a:pt x="296" y="51"/>
                </a:lnTo>
                <a:lnTo>
                  <a:pt x="294" y="54"/>
                </a:lnTo>
                <a:lnTo>
                  <a:pt x="294" y="55"/>
                </a:lnTo>
                <a:lnTo>
                  <a:pt x="294" y="57"/>
                </a:lnTo>
                <a:lnTo>
                  <a:pt x="295" y="57"/>
                </a:lnTo>
                <a:lnTo>
                  <a:pt x="293" y="60"/>
                </a:lnTo>
                <a:lnTo>
                  <a:pt x="294" y="60"/>
                </a:lnTo>
                <a:lnTo>
                  <a:pt x="296" y="60"/>
                </a:lnTo>
                <a:lnTo>
                  <a:pt x="297" y="59"/>
                </a:lnTo>
                <a:lnTo>
                  <a:pt x="297" y="60"/>
                </a:lnTo>
                <a:lnTo>
                  <a:pt x="298" y="60"/>
                </a:lnTo>
                <a:lnTo>
                  <a:pt x="299" y="59"/>
                </a:lnTo>
                <a:lnTo>
                  <a:pt x="300" y="59"/>
                </a:lnTo>
                <a:lnTo>
                  <a:pt x="300" y="57"/>
                </a:lnTo>
                <a:lnTo>
                  <a:pt x="301" y="58"/>
                </a:lnTo>
                <a:lnTo>
                  <a:pt x="301" y="59"/>
                </a:lnTo>
                <a:lnTo>
                  <a:pt x="300" y="60"/>
                </a:lnTo>
                <a:lnTo>
                  <a:pt x="298" y="61"/>
                </a:lnTo>
                <a:lnTo>
                  <a:pt x="297" y="61"/>
                </a:lnTo>
                <a:lnTo>
                  <a:pt x="297" y="62"/>
                </a:lnTo>
                <a:lnTo>
                  <a:pt x="296" y="62"/>
                </a:lnTo>
                <a:lnTo>
                  <a:pt x="296" y="63"/>
                </a:lnTo>
                <a:lnTo>
                  <a:pt x="297" y="63"/>
                </a:lnTo>
                <a:lnTo>
                  <a:pt x="297" y="62"/>
                </a:lnTo>
                <a:lnTo>
                  <a:pt x="298" y="62"/>
                </a:lnTo>
                <a:lnTo>
                  <a:pt x="298" y="63"/>
                </a:lnTo>
                <a:lnTo>
                  <a:pt x="299" y="64"/>
                </a:lnTo>
                <a:lnTo>
                  <a:pt x="298" y="63"/>
                </a:lnTo>
                <a:lnTo>
                  <a:pt x="300" y="62"/>
                </a:lnTo>
                <a:lnTo>
                  <a:pt x="300" y="63"/>
                </a:lnTo>
                <a:lnTo>
                  <a:pt x="300" y="62"/>
                </a:lnTo>
                <a:lnTo>
                  <a:pt x="301" y="63"/>
                </a:lnTo>
                <a:lnTo>
                  <a:pt x="301" y="61"/>
                </a:lnTo>
                <a:lnTo>
                  <a:pt x="302" y="61"/>
                </a:lnTo>
                <a:lnTo>
                  <a:pt x="302" y="62"/>
                </a:lnTo>
                <a:lnTo>
                  <a:pt x="303" y="64"/>
                </a:lnTo>
                <a:lnTo>
                  <a:pt x="303" y="65"/>
                </a:lnTo>
                <a:lnTo>
                  <a:pt x="304" y="66"/>
                </a:lnTo>
                <a:lnTo>
                  <a:pt x="304" y="67"/>
                </a:lnTo>
                <a:lnTo>
                  <a:pt x="303" y="66"/>
                </a:lnTo>
                <a:lnTo>
                  <a:pt x="302" y="66"/>
                </a:lnTo>
                <a:lnTo>
                  <a:pt x="302" y="67"/>
                </a:lnTo>
                <a:lnTo>
                  <a:pt x="302" y="66"/>
                </a:lnTo>
                <a:lnTo>
                  <a:pt x="303" y="67"/>
                </a:lnTo>
                <a:lnTo>
                  <a:pt x="304" y="68"/>
                </a:lnTo>
                <a:lnTo>
                  <a:pt x="303" y="69"/>
                </a:lnTo>
                <a:lnTo>
                  <a:pt x="304" y="69"/>
                </a:lnTo>
                <a:lnTo>
                  <a:pt x="304" y="70"/>
                </a:lnTo>
                <a:lnTo>
                  <a:pt x="303" y="70"/>
                </a:lnTo>
                <a:lnTo>
                  <a:pt x="304" y="71"/>
                </a:lnTo>
                <a:lnTo>
                  <a:pt x="305" y="71"/>
                </a:lnTo>
                <a:lnTo>
                  <a:pt x="306" y="71"/>
                </a:lnTo>
                <a:lnTo>
                  <a:pt x="305" y="73"/>
                </a:lnTo>
                <a:lnTo>
                  <a:pt x="303" y="73"/>
                </a:lnTo>
                <a:lnTo>
                  <a:pt x="303" y="77"/>
                </a:lnTo>
                <a:lnTo>
                  <a:pt x="303" y="80"/>
                </a:lnTo>
                <a:lnTo>
                  <a:pt x="304" y="79"/>
                </a:lnTo>
                <a:lnTo>
                  <a:pt x="306" y="80"/>
                </a:lnTo>
                <a:lnTo>
                  <a:pt x="308" y="82"/>
                </a:lnTo>
                <a:lnTo>
                  <a:pt x="309" y="83"/>
                </a:lnTo>
                <a:lnTo>
                  <a:pt x="308" y="83"/>
                </a:lnTo>
                <a:lnTo>
                  <a:pt x="308" y="84"/>
                </a:lnTo>
                <a:lnTo>
                  <a:pt x="307" y="84"/>
                </a:lnTo>
                <a:lnTo>
                  <a:pt x="308" y="84"/>
                </a:lnTo>
                <a:lnTo>
                  <a:pt x="308" y="83"/>
                </a:lnTo>
                <a:lnTo>
                  <a:pt x="309" y="84"/>
                </a:lnTo>
                <a:lnTo>
                  <a:pt x="310" y="85"/>
                </a:lnTo>
                <a:lnTo>
                  <a:pt x="311" y="86"/>
                </a:lnTo>
                <a:lnTo>
                  <a:pt x="309" y="86"/>
                </a:lnTo>
                <a:lnTo>
                  <a:pt x="309" y="87"/>
                </a:lnTo>
                <a:lnTo>
                  <a:pt x="310" y="86"/>
                </a:lnTo>
                <a:lnTo>
                  <a:pt x="311" y="86"/>
                </a:lnTo>
                <a:lnTo>
                  <a:pt x="311" y="88"/>
                </a:lnTo>
                <a:lnTo>
                  <a:pt x="311" y="90"/>
                </a:lnTo>
                <a:lnTo>
                  <a:pt x="312" y="90"/>
                </a:lnTo>
                <a:lnTo>
                  <a:pt x="313" y="94"/>
                </a:lnTo>
                <a:lnTo>
                  <a:pt x="314" y="95"/>
                </a:lnTo>
                <a:lnTo>
                  <a:pt x="313" y="96"/>
                </a:lnTo>
                <a:lnTo>
                  <a:pt x="312" y="96"/>
                </a:lnTo>
                <a:lnTo>
                  <a:pt x="311" y="96"/>
                </a:lnTo>
                <a:lnTo>
                  <a:pt x="312" y="97"/>
                </a:lnTo>
                <a:lnTo>
                  <a:pt x="312" y="99"/>
                </a:lnTo>
                <a:lnTo>
                  <a:pt x="311" y="99"/>
                </a:lnTo>
                <a:lnTo>
                  <a:pt x="310" y="100"/>
                </a:lnTo>
                <a:lnTo>
                  <a:pt x="310" y="99"/>
                </a:lnTo>
                <a:lnTo>
                  <a:pt x="309" y="100"/>
                </a:lnTo>
                <a:lnTo>
                  <a:pt x="312" y="103"/>
                </a:lnTo>
                <a:lnTo>
                  <a:pt x="315" y="106"/>
                </a:lnTo>
                <a:lnTo>
                  <a:pt x="317" y="106"/>
                </a:lnTo>
                <a:lnTo>
                  <a:pt x="317" y="105"/>
                </a:lnTo>
                <a:lnTo>
                  <a:pt x="318" y="105"/>
                </a:lnTo>
                <a:lnTo>
                  <a:pt x="320" y="105"/>
                </a:lnTo>
                <a:lnTo>
                  <a:pt x="323" y="105"/>
                </a:lnTo>
                <a:lnTo>
                  <a:pt x="326" y="104"/>
                </a:lnTo>
                <a:lnTo>
                  <a:pt x="326" y="103"/>
                </a:lnTo>
                <a:lnTo>
                  <a:pt x="327" y="102"/>
                </a:lnTo>
                <a:lnTo>
                  <a:pt x="328" y="102"/>
                </a:lnTo>
                <a:lnTo>
                  <a:pt x="329" y="102"/>
                </a:lnTo>
                <a:lnTo>
                  <a:pt x="329" y="101"/>
                </a:lnTo>
                <a:lnTo>
                  <a:pt x="331" y="101"/>
                </a:lnTo>
                <a:lnTo>
                  <a:pt x="331" y="100"/>
                </a:lnTo>
                <a:lnTo>
                  <a:pt x="332" y="100"/>
                </a:lnTo>
                <a:lnTo>
                  <a:pt x="332" y="101"/>
                </a:lnTo>
                <a:lnTo>
                  <a:pt x="333" y="100"/>
                </a:lnTo>
                <a:lnTo>
                  <a:pt x="333" y="101"/>
                </a:lnTo>
                <a:lnTo>
                  <a:pt x="333" y="100"/>
                </a:lnTo>
                <a:lnTo>
                  <a:pt x="332" y="100"/>
                </a:lnTo>
                <a:lnTo>
                  <a:pt x="332" y="99"/>
                </a:lnTo>
                <a:lnTo>
                  <a:pt x="334" y="99"/>
                </a:lnTo>
                <a:lnTo>
                  <a:pt x="337" y="99"/>
                </a:lnTo>
                <a:lnTo>
                  <a:pt x="337" y="100"/>
                </a:lnTo>
                <a:lnTo>
                  <a:pt x="337" y="102"/>
                </a:lnTo>
                <a:lnTo>
                  <a:pt x="337" y="103"/>
                </a:lnTo>
                <a:lnTo>
                  <a:pt x="337" y="102"/>
                </a:lnTo>
                <a:lnTo>
                  <a:pt x="336" y="102"/>
                </a:lnTo>
                <a:lnTo>
                  <a:pt x="335" y="102"/>
                </a:lnTo>
                <a:lnTo>
                  <a:pt x="334" y="102"/>
                </a:lnTo>
                <a:lnTo>
                  <a:pt x="332" y="103"/>
                </a:lnTo>
                <a:lnTo>
                  <a:pt x="332" y="104"/>
                </a:lnTo>
                <a:lnTo>
                  <a:pt x="330" y="105"/>
                </a:lnTo>
                <a:lnTo>
                  <a:pt x="331" y="104"/>
                </a:lnTo>
                <a:lnTo>
                  <a:pt x="332" y="104"/>
                </a:lnTo>
                <a:lnTo>
                  <a:pt x="332" y="103"/>
                </a:lnTo>
                <a:lnTo>
                  <a:pt x="333" y="103"/>
                </a:lnTo>
                <a:lnTo>
                  <a:pt x="335" y="103"/>
                </a:lnTo>
                <a:lnTo>
                  <a:pt x="335" y="104"/>
                </a:lnTo>
                <a:lnTo>
                  <a:pt x="333" y="104"/>
                </a:lnTo>
                <a:lnTo>
                  <a:pt x="334" y="104"/>
                </a:lnTo>
                <a:lnTo>
                  <a:pt x="335" y="105"/>
                </a:lnTo>
                <a:lnTo>
                  <a:pt x="335" y="104"/>
                </a:lnTo>
                <a:lnTo>
                  <a:pt x="337" y="104"/>
                </a:lnTo>
                <a:lnTo>
                  <a:pt x="340" y="104"/>
                </a:lnTo>
                <a:lnTo>
                  <a:pt x="342" y="105"/>
                </a:lnTo>
                <a:lnTo>
                  <a:pt x="340" y="110"/>
                </a:lnTo>
                <a:lnTo>
                  <a:pt x="339" y="112"/>
                </a:lnTo>
                <a:lnTo>
                  <a:pt x="340" y="112"/>
                </a:lnTo>
                <a:lnTo>
                  <a:pt x="341" y="109"/>
                </a:lnTo>
                <a:lnTo>
                  <a:pt x="344" y="107"/>
                </a:lnTo>
                <a:lnTo>
                  <a:pt x="346" y="104"/>
                </a:lnTo>
                <a:lnTo>
                  <a:pt x="346" y="102"/>
                </a:lnTo>
                <a:lnTo>
                  <a:pt x="348" y="99"/>
                </a:lnTo>
                <a:lnTo>
                  <a:pt x="349" y="99"/>
                </a:lnTo>
                <a:lnTo>
                  <a:pt x="351" y="96"/>
                </a:lnTo>
                <a:lnTo>
                  <a:pt x="354" y="95"/>
                </a:lnTo>
                <a:lnTo>
                  <a:pt x="355" y="96"/>
                </a:lnTo>
                <a:lnTo>
                  <a:pt x="356" y="96"/>
                </a:lnTo>
                <a:lnTo>
                  <a:pt x="357" y="97"/>
                </a:lnTo>
                <a:lnTo>
                  <a:pt x="356" y="96"/>
                </a:lnTo>
                <a:lnTo>
                  <a:pt x="358" y="91"/>
                </a:lnTo>
                <a:lnTo>
                  <a:pt x="359" y="90"/>
                </a:lnTo>
                <a:lnTo>
                  <a:pt x="362" y="89"/>
                </a:lnTo>
                <a:lnTo>
                  <a:pt x="365" y="86"/>
                </a:lnTo>
                <a:lnTo>
                  <a:pt x="366" y="86"/>
                </a:lnTo>
                <a:lnTo>
                  <a:pt x="368" y="86"/>
                </a:lnTo>
                <a:lnTo>
                  <a:pt x="369" y="88"/>
                </a:lnTo>
                <a:lnTo>
                  <a:pt x="373" y="95"/>
                </a:lnTo>
                <a:lnTo>
                  <a:pt x="374" y="96"/>
                </a:lnTo>
                <a:lnTo>
                  <a:pt x="375" y="97"/>
                </a:lnTo>
                <a:lnTo>
                  <a:pt x="375" y="96"/>
                </a:lnTo>
                <a:lnTo>
                  <a:pt x="378" y="95"/>
                </a:lnTo>
                <a:lnTo>
                  <a:pt x="379" y="94"/>
                </a:lnTo>
                <a:lnTo>
                  <a:pt x="381" y="94"/>
                </a:lnTo>
                <a:lnTo>
                  <a:pt x="383" y="93"/>
                </a:lnTo>
                <a:lnTo>
                  <a:pt x="383" y="94"/>
                </a:lnTo>
                <a:lnTo>
                  <a:pt x="384" y="94"/>
                </a:lnTo>
                <a:lnTo>
                  <a:pt x="386" y="95"/>
                </a:lnTo>
                <a:lnTo>
                  <a:pt x="386" y="94"/>
                </a:lnTo>
                <a:lnTo>
                  <a:pt x="388" y="95"/>
                </a:lnTo>
                <a:lnTo>
                  <a:pt x="397" y="97"/>
                </a:lnTo>
                <a:lnTo>
                  <a:pt x="398" y="98"/>
                </a:lnTo>
                <a:lnTo>
                  <a:pt x="402" y="100"/>
                </a:lnTo>
                <a:lnTo>
                  <a:pt x="409" y="103"/>
                </a:lnTo>
                <a:lnTo>
                  <a:pt x="411" y="104"/>
                </a:lnTo>
                <a:lnTo>
                  <a:pt x="413" y="105"/>
                </a:lnTo>
                <a:lnTo>
                  <a:pt x="421" y="109"/>
                </a:lnTo>
                <a:lnTo>
                  <a:pt x="424" y="111"/>
                </a:lnTo>
                <a:lnTo>
                  <a:pt x="427" y="111"/>
                </a:lnTo>
                <a:lnTo>
                  <a:pt x="426" y="112"/>
                </a:lnTo>
                <a:lnTo>
                  <a:pt x="427" y="112"/>
                </a:lnTo>
                <a:lnTo>
                  <a:pt x="428" y="111"/>
                </a:lnTo>
                <a:lnTo>
                  <a:pt x="427" y="110"/>
                </a:lnTo>
                <a:lnTo>
                  <a:pt x="427" y="111"/>
                </a:lnTo>
                <a:lnTo>
                  <a:pt x="427" y="110"/>
                </a:lnTo>
                <a:lnTo>
                  <a:pt x="427" y="109"/>
                </a:lnTo>
                <a:lnTo>
                  <a:pt x="428" y="112"/>
                </a:lnTo>
                <a:lnTo>
                  <a:pt x="429" y="112"/>
                </a:lnTo>
                <a:lnTo>
                  <a:pt x="430" y="113"/>
                </a:lnTo>
                <a:lnTo>
                  <a:pt x="431" y="113"/>
                </a:lnTo>
                <a:lnTo>
                  <a:pt x="432" y="115"/>
                </a:lnTo>
                <a:lnTo>
                  <a:pt x="431" y="115"/>
                </a:lnTo>
                <a:lnTo>
                  <a:pt x="431" y="117"/>
                </a:lnTo>
                <a:lnTo>
                  <a:pt x="432" y="118"/>
                </a:lnTo>
                <a:lnTo>
                  <a:pt x="431" y="116"/>
                </a:lnTo>
                <a:lnTo>
                  <a:pt x="433" y="115"/>
                </a:lnTo>
                <a:lnTo>
                  <a:pt x="432" y="113"/>
                </a:lnTo>
                <a:lnTo>
                  <a:pt x="431" y="112"/>
                </a:lnTo>
                <a:lnTo>
                  <a:pt x="430" y="112"/>
                </a:lnTo>
                <a:lnTo>
                  <a:pt x="430" y="111"/>
                </a:lnTo>
                <a:lnTo>
                  <a:pt x="428" y="111"/>
                </a:lnTo>
                <a:lnTo>
                  <a:pt x="429" y="110"/>
                </a:lnTo>
                <a:lnTo>
                  <a:pt x="430" y="111"/>
                </a:lnTo>
                <a:lnTo>
                  <a:pt x="436" y="115"/>
                </a:lnTo>
                <a:lnTo>
                  <a:pt x="439" y="118"/>
                </a:lnTo>
                <a:lnTo>
                  <a:pt x="441" y="119"/>
                </a:lnTo>
                <a:lnTo>
                  <a:pt x="441" y="120"/>
                </a:lnTo>
                <a:lnTo>
                  <a:pt x="442" y="120"/>
                </a:lnTo>
                <a:lnTo>
                  <a:pt x="445" y="119"/>
                </a:lnTo>
                <a:lnTo>
                  <a:pt x="447" y="121"/>
                </a:lnTo>
                <a:lnTo>
                  <a:pt x="447" y="122"/>
                </a:lnTo>
                <a:lnTo>
                  <a:pt x="447" y="121"/>
                </a:lnTo>
                <a:lnTo>
                  <a:pt x="450" y="121"/>
                </a:lnTo>
                <a:lnTo>
                  <a:pt x="455" y="121"/>
                </a:lnTo>
                <a:lnTo>
                  <a:pt x="458" y="121"/>
                </a:lnTo>
                <a:lnTo>
                  <a:pt x="458" y="120"/>
                </a:lnTo>
                <a:lnTo>
                  <a:pt x="459" y="120"/>
                </a:lnTo>
                <a:lnTo>
                  <a:pt x="459" y="121"/>
                </a:lnTo>
                <a:lnTo>
                  <a:pt x="462" y="121"/>
                </a:lnTo>
                <a:lnTo>
                  <a:pt x="462" y="120"/>
                </a:lnTo>
                <a:lnTo>
                  <a:pt x="464" y="118"/>
                </a:lnTo>
                <a:lnTo>
                  <a:pt x="465" y="118"/>
                </a:lnTo>
                <a:lnTo>
                  <a:pt x="465" y="120"/>
                </a:lnTo>
                <a:lnTo>
                  <a:pt x="466" y="121"/>
                </a:lnTo>
                <a:lnTo>
                  <a:pt x="465" y="120"/>
                </a:lnTo>
                <a:lnTo>
                  <a:pt x="466" y="120"/>
                </a:lnTo>
                <a:lnTo>
                  <a:pt x="470" y="121"/>
                </a:lnTo>
                <a:lnTo>
                  <a:pt x="473" y="121"/>
                </a:lnTo>
                <a:lnTo>
                  <a:pt x="475" y="120"/>
                </a:lnTo>
                <a:lnTo>
                  <a:pt x="476" y="120"/>
                </a:lnTo>
                <a:lnTo>
                  <a:pt x="477" y="120"/>
                </a:lnTo>
                <a:lnTo>
                  <a:pt x="477" y="121"/>
                </a:lnTo>
                <a:lnTo>
                  <a:pt x="476" y="121"/>
                </a:lnTo>
                <a:lnTo>
                  <a:pt x="477" y="121"/>
                </a:lnTo>
                <a:lnTo>
                  <a:pt x="479" y="125"/>
                </a:lnTo>
                <a:lnTo>
                  <a:pt x="480" y="125"/>
                </a:lnTo>
                <a:lnTo>
                  <a:pt x="480" y="123"/>
                </a:lnTo>
                <a:lnTo>
                  <a:pt x="480" y="122"/>
                </a:lnTo>
                <a:lnTo>
                  <a:pt x="481" y="122"/>
                </a:lnTo>
                <a:lnTo>
                  <a:pt x="483" y="123"/>
                </a:lnTo>
                <a:lnTo>
                  <a:pt x="484" y="123"/>
                </a:lnTo>
                <a:lnTo>
                  <a:pt x="485" y="122"/>
                </a:lnTo>
                <a:lnTo>
                  <a:pt x="487" y="122"/>
                </a:lnTo>
                <a:lnTo>
                  <a:pt x="488" y="122"/>
                </a:lnTo>
                <a:lnTo>
                  <a:pt x="491" y="123"/>
                </a:lnTo>
                <a:lnTo>
                  <a:pt x="493" y="122"/>
                </a:lnTo>
                <a:lnTo>
                  <a:pt x="493" y="123"/>
                </a:lnTo>
                <a:lnTo>
                  <a:pt x="493" y="122"/>
                </a:lnTo>
                <a:lnTo>
                  <a:pt x="494" y="124"/>
                </a:lnTo>
                <a:lnTo>
                  <a:pt x="493" y="125"/>
                </a:lnTo>
                <a:lnTo>
                  <a:pt x="492" y="126"/>
                </a:lnTo>
                <a:lnTo>
                  <a:pt x="492" y="128"/>
                </a:lnTo>
                <a:lnTo>
                  <a:pt x="492" y="130"/>
                </a:lnTo>
                <a:lnTo>
                  <a:pt x="491" y="131"/>
                </a:lnTo>
                <a:lnTo>
                  <a:pt x="491" y="132"/>
                </a:lnTo>
                <a:lnTo>
                  <a:pt x="491" y="134"/>
                </a:lnTo>
                <a:lnTo>
                  <a:pt x="491" y="135"/>
                </a:lnTo>
                <a:lnTo>
                  <a:pt x="492" y="137"/>
                </a:lnTo>
                <a:lnTo>
                  <a:pt x="493" y="137"/>
                </a:lnTo>
                <a:lnTo>
                  <a:pt x="495" y="138"/>
                </a:lnTo>
                <a:lnTo>
                  <a:pt x="495" y="139"/>
                </a:lnTo>
                <a:lnTo>
                  <a:pt x="496" y="141"/>
                </a:lnTo>
                <a:lnTo>
                  <a:pt x="494" y="141"/>
                </a:lnTo>
                <a:lnTo>
                  <a:pt x="494" y="142"/>
                </a:lnTo>
                <a:lnTo>
                  <a:pt x="493" y="144"/>
                </a:lnTo>
                <a:lnTo>
                  <a:pt x="493" y="145"/>
                </a:lnTo>
                <a:lnTo>
                  <a:pt x="491" y="147"/>
                </a:lnTo>
                <a:lnTo>
                  <a:pt x="489" y="150"/>
                </a:lnTo>
                <a:lnTo>
                  <a:pt x="488" y="150"/>
                </a:lnTo>
                <a:lnTo>
                  <a:pt x="487" y="151"/>
                </a:lnTo>
                <a:lnTo>
                  <a:pt x="486" y="151"/>
                </a:lnTo>
                <a:lnTo>
                  <a:pt x="486" y="153"/>
                </a:lnTo>
                <a:lnTo>
                  <a:pt x="485" y="154"/>
                </a:lnTo>
                <a:lnTo>
                  <a:pt x="485" y="157"/>
                </a:lnTo>
                <a:lnTo>
                  <a:pt x="484" y="156"/>
                </a:lnTo>
                <a:lnTo>
                  <a:pt x="483" y="157"/>
                </a:lnTo>
                <a:lnTo>
                  <a:pt x="483" y="158"/>
                </a:lnTo>
                <a:lnTo>
                  <a:pt x="482" y="159"/>
                </a:lnTo>
                <a:lnTo>
                  <a:pt x="482" y="160"/>
                </a:lnTo>
                <a:lnTo>
                  <a:pt x="481" y="160"/>
                </a:lnTo>
                <a:lnTo>
                  <a:pt x="480" y="161"/>
                </a:lnTo>
                <a:lnTo>
                  <a:pt x="479" y="161"/>
                </a:lnTo>
                <a:lnTo>
                  <a:pt x="476" y="161"/>
                </a:lnTo>
                <a:lnTo>
                  <a:pt x="476" y="162"/>
                </a:lnTo>
                <a:lnTo>
                  <a:pt x="473" y="162"/>
                </a:lnTo>
                <a:lnTo>
                  <a:pt x="472" y="163"/>
                </a:lnTo>
                <a:lnTo>
                  <a:pt x="471" y="164"/>
                </a:lnTo>
                <a:lnTo>
                  <a:pt x="472" y="164"/>
                </a:lnTo>
                <a:lnTo>
                  <a:pt x="473" y="164"/>
                </a:lnTo>
                <a:lnTo>
                  <a:pt x="474" y="165"/>
                </a:lnTo>
                <a:lnTo>
                  <a:pt x="474" y="166"/>
                </a:lnTo>
                <a:lnTo>
                  <a:pt x="473" y="166"/>
                </a:lnTo>
                <a:lnTo>
                  <a:pt x="472" y="167"/>
                </a:lnTo>
                <a:lnTo>
                  <a:pt x="472" y="168"/>
                </a:lnTo>
                <a:lnTo>
                  <a:pt x="472" y="169"/>
                </a:lnTo>
                <a:lnTo>
                  <a:pt x="471" y="170"/>
                </a:lnTo>
                <a:lnTo>
                  <a:pt x="470" y="171"/>
                </a:lnTo>
                <a:lnTo>
                  <a:pt x="467" y="172"/>
                </a:lnTo>
                <a:lnTo>
                  <a:pt x="467" y="173"/>
                </a:lnTo>
                <a:lnTo>
                  <a:pt x="467" y="174"/>
                </a:lnTo>
                <a:lnTo>
                  <a:pt x="467" y="175"/>
                </a:lnTo>
                <a:lnTo>
                  <a:pt x="467" y="174"/>
                </a:lnTo>
                <a:lnTo>
                  <a:pt x="466" y="175"/>
                </a:lnTo>
                <a:lnTo>
                  <a:pt x="464" y="175"/>
                </a:lnTo>
                <a:lnTo>
                  <a:pt x="462" y="176"/>
                </a:lnTo>
                <a:lnTo>
                  <a:pt x="461" y="176"/>
                </a:lnTo>
                <a:lnTo>
                  <a:pt x="460" y="176"/>
                </a:lnTo>
                <a:lnTo>
                  <a:pt x="458" y="175"/>
                </a:lnTo>
                <a:lnTo>
                  <a:pt x="456" y="176"/>
                </a:lnTo>
                <a:lnTo>
                  <a:pt x="454" y="176"/>
                </a:lnTo>
                <a:lnTo>
                  <a:pt x="453" y="176"/>
                </a:lnTo>
                <a:lnTo>
                  <a:pt x="453" y="177"/>
                </a:lnTo>
                <a:lnTo>
                  <a:pt x="452" y="178"/>
                </a:lnTo>
                <a:lnTo>
                  <a:pt x="451" y="177"/>
                </a:lnTo>
                <a:lnTo>
                  <a:pt x="451" y="176"/>
                </a:lnTo>
                <a:lnTo>
                  <a:pt x="450" y="176"/>
                </a:lnTo>
                <a:lnTo>
                  <a:pt x="449" y="178"/>
                </a:lnTo>
                <a:lnTo>
                  <a:pt x="448" y="179"/>
                </a:lnTo>
                <a:lnTo>
                  <a:pt x="447" y="179"/>
                </a:lnTo>
                <a:lnTo>
                  <a:pt x="447" y="178"/>
                </a:lnTo>
                <a:lnTo>
                  <a:pt x="447" y="177"/>
                </a:lnTo>
                <a:lnTo>
                  <a:pt x="447" y="176"/>
                </a:lnTo>
                <a:lnTo>
                  <a:pt x="446" y="176"/>
                </a:lnTo>
                <a:lnTo>
                  <a:pt x="445" y="176"/>
                </a:lnTo>
                <a:lnTo>
                  <a:pt x="445" y="178"/>
                </a:lnTo>
                <a:lnTo>
                  <a:pt x="443" y="179"/>
                </a:lnTo>
                <a:lnTo>
                  <a:pt x="443" y="180"/>
                </a:lnTo>
                <a:lnTo>
                  <a:pt x="443" y="181"/>
                </a:lnTo>
                <a:lnTo>
                  <a:pt x="441" y="183"/>
                </a:lnTo>
                <a:lnTo>
                  <a:pt x="440" y="185"/>
                </a:lnTo>
                <a:lnTo>
                  <a:pt x="439" y="185"/>
                </a:lnTo>
                <a:lnTo>
                  <a:pt x="438" y="186"/>
                </a:lnTo>
                <a:lnTo>
                  <a:pt x="437" y="188"/>
                </a:lnTo>
                <a:lnTo>
                  <a:pt x="436" y="189"/>
                </a:lnTo>
                <a:lnTo>
                  <a:pt x="434" y="191"/>
                </a:lnTo>
                <a:lnTo>
                  <a:pt x="433" y="193"/>
                </a:lnTo>
                <a:lnTo>
                  <a:pt x="433" y="194"/>
                </a:lnTo>
                <a:lnTo>
                  <a:pt x="433" y="196"/>
                </a:lnTo>
                <a:lnTo>
                  <a:pt x="433" y="197"/>
                </a:lnTo>
                <a:lnTo>
                  <a:pt x="433" y="198"/>
                </a:lnTo>
                <a:lnTo>
                  <a:pt x="433" y="199"/>
                </a:lnTo>
                <a:lnTo>
                  <a:pt x="433" y="200"/>
                </a:lnTo>
                <a:lnTo>
                  <a:pt x="433" y="201"/>
                </a:lnTo>
                <a:lnTo>
                  <a:pt x="433" y="202"/>
                </a:lnTo>
                <a:lnTo>
                  <a:pt x="430" y="207"/>
                </a:lnTo>
                <a:lnTo>
                  <a:pt x="430" y="208"/>
                </a:lnTo>
                <a:lnTo>
                  <a:pt x="430" y="209"/>
                </a:lnTo>
                <a:lnTo>
                  <a:pt x="428" y="211"/>
                </a:lnTo>
                <a:lnTo>
                  <a:pt x="425" y="213"/>
                </a:lnTo>
                <a:lnTo>
                  <a:pt x="424" y="215"/>
                </a:lnTo>
                <a:lnTo>
                  <a:pt x="424" y="216"/>
                </a:lnTo>
                <a:lnTo>
                  <a:pt x="423" y="215"/>
                </a:lnTo>
                <a:lnTo>
                  <a:pt x="422" y="215"/>
                </a:lnTo>
                <a:lnTo>
                  <a:pt x="421" y="219"/>
                </a:lnTo>
                <a:lnTo>
                  <a:pt x="420" y="222"/>
                </a:lnTo>
                <a:lnTo>
                  <a:pt x="420" y="223"/>
                </a:lnTo>
                <a:lnTo>
                  <a:pt x="418" y="224"/>
                </a:lnTo>
                <a:lnTo>
                  <a:pt x="417" y="225"/>
                </a:lnTo>
                <a:lnTo>
                  <a:pt x="417" y="226"/>
                </a:lnTo>
                <a:lnTo>
                  <a:pt x="418" y="227"/>
                </a:lnTo>
                <a:lnTo>
                  <a:pt x="418" y="228"/>
                </a:lnTo>
                <a:lnTo>
                  <a:pt x="415" y="228"/>
                </a:lnTo>
                <a:lnTo>
                  <a:pt x="414" y="228"/>
                </a:lnTo>
                <a:lnTo>
                  <a:pt x="411" y="231"/>
                </a:lnTo>
                <a:lnTo>
                  <a:pt x="410" y="233"/>
                </a:lnTo>
                <a:lnTo>
                  <a:pt x="411" y="235"/>
                </a:lnTo>
                <a:lnTo>
                  <a:pt x="411" y="237"/>
                </a:lnTo>
                <a:lnTo>
                  <a:pt x="411" y="238"/>
                </a:lnTo>
                <a:lnTo>
                  <a:pt x="413" y="241"/>
                </a:lnTo>
                <a:lnTo>
                  <a:pt x="413" y="242"/>
                </a:lnTo>
                <a:lnTo>
                  <a:pt x="413" y="244"/>
                </a:lnTo>
                <a:lnTo>
                  <a:pt x="415" y="244"/>
                </a:lnTo>
                <a:lnTo>
                  <a:pt x="418" y="246"/>
                </a:lnTo>
                <a:lnTo>
                  <a:pt x="419" y="248"/>
                </a:lnTo>
                <a:lnTo>
                  <a:pt x="418" y="249"/>
                </a:lnTo>
                <a:lnTo>
                  <a:pt x="418" y="250"/>
                </a:lnTo>
                <a:lnTo>
                  <a:pt x="420" y="251"/>
                </a:lnTo>
                <a:lnTo>
                  <a:pt x="421" y="251"/>
                </a:lnTo>
                <a:lnTo>
                  <a:pt x="421" y="252"/>
                </a:lnTo>
                <a:lnTo>
                  <a:pt x="420" y="253"/>
                </a:lnTo>
                <a:lnTo>
                  <a:pt x="420" y="254"/>
                </a:lnTo>
                <a:lnTo>
                  <a:pt x="418" y="255"/>
                </a:lnTo>
                <a:lnTo>
                  <a:pt x="419" y="257"/>
                </a:lnTo>
                <a:lnTo>
                  <a:pt x="418" y="259"/>
                </a:lnTo>
                <a:lnTo>
                  <a:pt x="418" y="260"/>
                </a:lnTo>
                <a:lnTo>
                  <a:pt x="416" y="264"/>
                </a:lnTo>
                <a:lnTo>
                  <a:pt x="415" y="264"/>
                </a:lnTo>
                <a:lnTo>
                  <a:pt x="413" y="266"/>
                </a:lnTo>
                <a:lnTo>
                  <a:pt x="413" y="267"/>
                </a:lnTo>
                <a:lnTo>
                  <a:pt x="414" y="268"/>
                </a:lnTo>
                <a:lnTo>
                  <a:pt x="415" y="269"/>
                </a:lnTo>
                <a:lnTo>
                  <a:pt x="415" y="270"/>
                </a:lnTo>
                <a:lnTo>
                  <a:pt x="415" y="271"/>
                </a:lnTo>
                <a:lnTo>
                  <a:pt x="413" y="272"/>
                </a:lnTo>
                <a:lnTo>
                  <a:pt x="413" y="274"/>
                </a:lnTo>
                <a:lnTo>
                  <a:pt x="414" y="275"/>
                </a:lnTo>
                <a:lnTo>
                  <a:pt x="414" y="276"/>
                </a:lnTo>
                <a:lnTo>
                  <a:pt x="417" y="278"/>
                </a:lnTo>
                <a:lnTo>
                  <a:pt x="418" y="279"/>
                </a:lnTo>
                <a:lnTo>
                  <a:pt x="417" y="281"/>
                </a:lnTo>
                <a:lnTo>
                  <a:pt x="418" y="282"/>
                </a:lnTo>
                <a:lnTo>
                  <a:pt x="419" y="283"/>
                </a:lnTo>
                <a:lnTo>
                  <a:pt x="419" y="284"/>
                </a:lnTo>
                <a:lnTo>
                  <a:pt x="420" y="285"/>
                </a:lnTo>
                <a:lnTo>
                  <a:pt x="420" y="287"/>
                </a:lnTo>
                <a:lnTo>
                  <a:pt x="420" y="288"/>
                </a:lnTo>
                <a:lnTo>
                  <a:pt x="421" y="292"/>
                </a:lnTo>
                <a:lnTo>
                  <a:pt x="421" y="293"/>
                </a:lnTo>
                <a:lnTo>
                  <a:pt x="421" y="294"/>
                </a:lnTo>
                <a:lnTo>
                  <a:pt x="421" y="295"/>
                </a:lnTo>
                <a:lnTo>
                  <a:pt x="423" y="296"/>
                </a:lnTo>
                <a:lnTo>
                  <a:pt x="423" y="299"/>
                </a:lnTo>
                <a:lnTo>
                  <a:pt x="424" y="300"/>
                </a:lnTo>
                <a:lnTo>
                  <a:pt x="424" y="303"/>
                </a:lnTo>
                <a:lnTo>
                  <a:pt x="424" y="304"/>
                </a:lnTo>
                <a:lnTo>
                  <a:pt x="422" y="306"/>
                </a:lnTo>
                <a:lnTo>
                  <a:pt x="422" y="307"/>
                </a:lnTo>
                <a:lnTo>
                  <a:pt x="423" y="310"/>
                </a:lnTo>
                <a:lnTo>
                  <a:pt x="423" y="311"/>
                </a:lnTo>
                <a:lnTo>
                  <a:pt x="423" y="314"/>
                </a:lnTo>
                <a:lnTo>
                  <a:pt x="422" y="315"/>
                </a:lnTo>
                <a:lnTo>
                  <a:pt x="421" y="316"/>
                </a:lnTo>
                <a:lnTo>
                  <a:pt x="419" y="316"/>
                </a:lnTo>
                <a:lnTo>
                  <a:pt x="419" y="317"/>
                </a:lnTo>
                <a:lnTo>
                  <a:pt x="418" y="318"/>
                </a:lnTo>
                <a:lnTo>
                  <a:pt x="417" y="318"/>
                </a:lnTo>
                <a:lnTo>
                  <a:pt x="416" y="318"/>
                </a:lnTo>
                <a:lnTo>
                  <a:pt x="416" y="319"/>
                </a:lnTo>
                <a:lnTo>
                  <a:pt x="415" y="321"/>
                </a:lnTo>
                <a:lnTo>
                  <a:pt x="415" y="322"/>
                </a:lnTo>
                <a:lnTo>
                  <a:pt x="413" y="322"/>
                </a:lnTo>
                <a:lnTo>
                  <a:pt x="412" y="325"/>
                </a:lnTo>
                <a:lnTo>
                  <a:pt x="410" y="326"/>
                </a:lnTo>
                <a:lnTo>
                  <a:pt x="410" y="329"/>
                </a:lnTo>
                <a:lnTo>
                  <a:pt x="408" y="330"/>
                </a:lnTo>
                <a:lnTo>
                  <a:pt x="408" y="332"/>
                </a:lnTo>
                <a:lnTo>
                  <a:pt x="407" y="332"/>
                </a:lnTo>
                <a:lnTo>
                  <a:pt x="404" y="333"/>
                </a:lnTo>
                <a:lnTo>
                  <a:pt x="404" y="334"/>
                </a:lnTo>
                <a:lnTo>
                  <a:pt x="403" y="335"/>
                </a:lnTo>
                <a:lnTo>
                  <a:pt x="404" y="335"/>
                </a:lnTo>
                <a:lnTo>
                  <a:pt x="404" y="336"/>
                </a:lnTo>
                <a:lnTo>
                  <a:pt x="404" y="337"/>
                </a:lnTo>
                <a:lnTo>
                  <a:pt x="404" y="339"/>
                </a:lnTo>
                <a:lnTo>
                  <a:pt x="404" y="343"/>
                </a:lnTo>
                <a:lnTo>
                  <a:pt x="404" y="344"/>
                </a:lnTo>
                <a:lnTo>
                  <a:pt x="403" y="344"/>
                </a:lnTo>
                <a:lnTo>
                  <a:pt x="403" y="345"/>
                </a:lnTo>
                <a:lnTo>
                  <a:pt x="403" y="348"/>
                </a:lnTo>
                <a:lnTo>
                  <a:pt x="404" y="348"/>
                </a:lnTo>
                <a:lnTo>
                  <a:pt x="403" y="350"/>
                </a:lnTo>
                <a:lnTo>
                  <a:pt x="404" y="353"/>
                </a:lnTo>
                <a:lnTo>
                  <a:pt x="403" y="355"/>
                </a:lnTo>
                <a:lnTo>
                  <a:pt x="403" y="356"/>
                </a:lnTo>
                <a:lnTo>
                  <a:pt x="404" y="357"/>
                </a:lnTo>
                <a:lnTo>
                  <a:pt x="404" y="358"/>
                </a:lnTo>
                <a:lnTo>
                  <a:pt x="404" y="360"/>
                </a:lnTo>
                <a:lnTo>
                  <a:pt x="404" y="361"/>
                </a:lnTo>
                <a:lnTo>
                  <a:pt x="406" y="361"/>
                </a:lnTo>
                <a:lnTo>
                  <a:pt x="407" y="362"/>
                </a:lnTo>
                <a:lnTo>
                  <a:pt x="407" y="364"/>
                </a:lnTo>
                <a:lnTo>
                  <a:pt x="406" y="364"/>
                </a:lnTo>
                <a:lnTo>
                  <a:pt x="404" y="365"/>
                </a:lnTo>
                <a:lnTo>
                  <a:pt x="404" y="367"/>
                </a:lnTo>
                <a:lnTo>
                  <a:pt x="406" y="367"/>
                </a:lnTo>
                <a:lnTo>
                  <a:pt x="407" y="370"/>
                </a:lnTo>
                <a:lnTo>
                  <a:pt x="407" y="371"/>
                </a:lnTo>
                <a:lnTo>
                  <a:pt x="409" y="371"/>
                </a:lnTo>
                <a:lnTo>
                  <a:pt x="410" y="371"/>
                </a:lnTo>
                <a:lnTo>
                  <a:pt x="411" y="371"/>
                </a:lnTo>
                <a:lnTo>
                  <a:pt x="411" y="372"/>
                </a:lnTo>
                <a:lnTo>
                  <a:pt x="412" y="374"/>
                </a:lnTo>
                <a:lnTo>
                  <a:pt x="412" y="375"/>
                </a:lnTo>
                <a:lnTo>
                  <a:pt x="413" y="376"/>
                </a:lnTo>
                <a:lnTo>
                  <a:pt x="415" y="377"/>
                </a:lnTo>
                <a:lnTo>
                  <a:pt x="415" y="378"/>
                </a:lnTo>
                <a:lnTo>
                  <a:pt x="417" y="379"/>
                </a:lnTo>
                <a:lnTo>
                  <a:pt x="418" y="379"/>
                </a:lnTo>
                <a:lnTo>
                  <a:pt x="419" y="380"/>
                </a:lnTo>
                <a:lnTo>
                  <a:pt x="420" y="380"/>
                </a:lnTo>
                <a:lnTo>
                  <a:pt x="420" y="381"/>
                </a:lnTo>
                <a:lnTo>
                  <a:pt x="420" y="382"/>
                </a:lnTo>
                <a:lnTo>
                  <a:pt x="421" y="383"/>
                </a:lnTo>
                <a:lnTo>
                  <a:pt x="421" y="385"/>
                </a:lnTo>
                <a:lnTo>
                  <a:pt x="420" y="387"/>
                </a:lnTo>
                <a:lnTo>
                  <a:pt x="421" y="387"/>
                </a:lnTo>
                <a:lnTo>
                  <a:pt x="422" y="387"/>
                </a:lnTo>
                <a:lnTo>
                  <a:pt x="421" y="389"/>
                </a:lnTo>
                <a:lnTo>
                  <a:pt x="420" y="390"/>
                </a:lnTo>
                <a:lnTo>
                  <a:pt x="420" y="391"/>
                </a:lnTo>
                <a:lnTo>
                  <a:pt x="418" y="393"/>
                </a:lnTo>
                <a:lnTo>
                  <a:pt x="419" y="396"/>
                </a:lnTo>
                <a:lnTo>
                  <a:pt x="419" y="398"/>
                </a:lnTo>
                <a:lnTo>
                  <a:pt x="418" y="399"/>
                </a:lnTo>
                <a:lnTo>
                  <a:pt x="418" y="400"/>
                </a:lnTo>
                <a:lnTo>
                  <a:pt x="419" y="400"/>
                </a:lnTo>
                <a:lnTo>
                  <a:pt x="418" y="402"/>
                </a:lnTo>
                <a:lnTo>
                  <a:pt x="418" y="403"/>
                </a:lnTo>
                <a:lnTo>
                  <a:pt x="418" y="404"/>
                </a:lnTo>
                <a:lnTo>
                  <a:pt x="417" y="406"/>
                </a:lnTo>
                <a:lnTo>
                  <a:pt x="415" y="409"/>
                </a:lnTo>
                <a:lnTo>
                  <a:pt x="416" y="409"/>
                </a:lnTo>
                <a:lnTo>
                  <a:pt x="416" y="410"/>
                </a:lnTo>
                <a:lnTo>
                  <a:pt x="415" y="412"/>
                </a:lnTo>
                <a:lnTo>
                  <a:pt x="413" y="414"/>
                </a:lnTo>
                <a:lnTo>
                  <a:pt x="411" y="415"/>
                </a:lnTo>
                <a:lnTo>
                  <a:pt x="410" y="417"/>
                </a:lnTo>
                <a:lnTo>
                  <a:pt x="410" y="418"/>
                </a:lnTo>
                <a:lnTo>
                  <a:pt x="409" y="418"/>
                </a:lnTo>
                <a:lnTo>
                  <a:pt x="407" y="418"/>
                </a:lnTo>
                <a:lnTo>
                  <a:pt x="405" y="417"/>
                </a:lnTo>
                <a:lnTo>
                  <a:pt x="404" y="417"/>
                </a:lnTo>
                <a:lnTo>
                  <a:pt x="402" y="419"/>
                </a:lnTo>
                <a:lnTo>
                  <a:pt x="401" y="419"/>
                </a:lnTo>
                <a:lnTo>
                  <a:pt x="399" y="419"/>
                </a:lnTo>
                <a:lnTo>
                  <a:pt x="398" y="419"/>
                </a:lnTo>
                <a:lnTo>
                  <a:pt x="395" y="419"/>
                </a:lnTo>
                <a:lnTo>
                  <a:pt x="392" y="419"/>
                </a:lnTo>
                <a:lnTo>
                  <a:pt x="391" y="420"/>
                </a:lnTo>
                <a:lnTo>
                  <a:pt x="390" y="421"/>
                </a:lnTo>
                <a:lnTo>
                  <a:pt x="388" y="421"/>
                </a:lnTo>
                <a:lnTo>
                  <a:pt x="385" y="421"/>
                </a:lnTo>
                <a:lnTo>
                  <a:pt x="384" y="422"/>
                </a:lnTo>
                <a:lnTo>
                  <a:pt x="382" y="422"/>
                </a:lnTo>
                <a:lnTo>
                  <a:pt x="382" y="423"/>
                </a:lnTo>
                <a:lnTo>
                  <a:pt x="381" y="423"/>
                </a:lnTo>
                <a:lnTo>
                  <a:pt x="381" y="424"/>
                </a:lnTo>
                <a:lnTo>
                  <a:pt x="380" y="424"/>
                </a:lnTo>
                <a:lnTo>
                  <a:pt x="378" y="424"/>
                </a:lnTo>
                <a:lnTo>
                  <a:pt x="375" y="423"/>
                </a:lnTo>
                <a:lnTo>
                  <a:pt x="375" y="422"/>
                </a:lnTo>
                <a:lnTo>
                  <a:pt x="374" y="421"/>
                </a:lnTo>
                <a:lnTo>
                  <a:pt x="372" y="420"/>
                </a:lnTo>
                <a:lnTo>
                  <a:pt x="371" y="419"/>
                </a:lnTo>
                <a:lnTo>
                  <a:pt x="371" y="418"/>
                </a:lnTo>
                <a:lnTo>
                  <a:pt x="370" y="418"/>
                </a:lnTo>
                <a:lnTo>
                  <a:pt x="370" y="417"/>
                </a:lnTo>
                <a:lnTo>
                  <a:pt x="369" y="417"/>
                </a:lnTo>
                <a:lnTo>
                  <a:pt x="369" y="418"/>
                </a:lnTo>
                <a:lnTo>
                  <a:pt x="368" y="418"/>
                </a:lnTo>
                <a:lnTo>
                  <a:pt x="367" y="417"/>
                </a:lnTo>
                <a:lnTo>
                  <a:pt x="366" y="416"/>
                </a:lnTo>
                <a:lnTo>
                  <a:pt x="364" y="415"/>
                </a:lnTo>
                <a:lnTo>
                  <a:pt x="363" y="414"/>
                </a:lnTo>
                <a:lnTo>
                  <a:pt x="362" y="414"/>
                </a:lnTo>
                <a:lnTo>
                  <a:pt x="361" y="414"/>
                </a:lnTo>
                <a:lnTo>
                  <a:pt x="360" y="414"/>
                </a:lnTo>
                <a:lnTo>
                  <a:pt x="359" y="413"/>
                </a:lnTo>
                <a:lnTo>
                  <a:pt x="358" y="414"/>
                </a:lnTo>
                <a:lnTo>
                  <a:pt x="356" y="414"/>
                </a:lnTo>
                <a:lnTo>
                  <a:pt x="355" y="415"/>
                </a:lnTo>
                <a:lnTo>
                  <a:pt x="353" y="414"/>
                </a:lnTo>
                <a:lnTo>
                  <a:pt x="352" y="415"/>
                </a:lnTo>
                <a:lnTo>
                  <a:pt x="352" y="416"/>
                </a:lnTo>
                <a:lnTo>
                  <a:pt x="349" y="416"/>
                </a:lnTo>
                <a:lnTo>
                  <a:pt x="347" y="418"/>
                </a:lnTo>
                <a:lnTo>
                  <a:pt x="345" y="418"/>
                </a:lnTo>
                <a:lnTo>
                  <a:pt x="344" y="418"/>
                </a:lnTo>
                <a:lnTo>
                  <a:pt x="344" y="419"/>
                </a:lnTo>
                <a:lnTo>
                  <a:pt x="343" y="419"/>
                </a:lnTo>
                <a:lnTo>
                  <a:pt x="343" y="417"/>
                </a:lnTo>
                <a:lnTo>
                  <a:pt x="341" y="416"/>
                </a:lnTo>
                <a:lnTo>
                  <a:pt x="340" y="417"/>
                </a:lnTo>
                <a:lnTo>
                  <a:pt x="340" y="418"/>
                </a:lnTo>
                <a:lnTo>
                  <a:pt x="336" y="418"/>
                </a:lnTo>
                <a:lnTo>
                  <a:pt x="336" y="419"/>
                </a:lnTo>
                <a:lnTo>
                  <a:pt x="335" y="419"/>
                </a:lnTo>
                <a:lnTo>
                  <a:pt x="335" y="420"/>
                </a:lnTo>
                <a:lnTo>
                  <a:pt x="335" y="422"/>
                </a:lnTo>
                <a:lnTo>
                  <a:pt x="334" y="422"/>
                </a:lnTo>
                <a:lnTo>
                  <a:pt x="333" y="422"/>
                </a:lnTo>
                <a:lnTo>
                  <a:pt x="332" y="421"/>
                </a:lnTo>
                <a:lnTo>
                  <a:pt x="331" y="421"/>
                </a:lnTo>
                <a:lnTo>
                  <a:pt x="331" y="422"/>
                </a:lnTo>
                <a:lnTo>
                  <a:pt x="332" y="424"/>
                </a:lnTo>
                <a:lnTo>
                  <a:pt x="332" y="425"/>
                </a:lnTo>
                <a:lnTo>
                  <a:pt x="331" y="426"/>
                </a:lnTo>
                <a:lnTo>
                  <a:pt x="331" y="425"/>
                </a:lnTo>
                <a:lnTo>
                  <a:pt x="331" y="424"/>
                </a:lnTo>
                <a:lnTo>
                  <a:pt x="330" y="423"/>
                </a:lnTo>
                <a:lnTo>
                  <a:pt x="329" y="424"/>
                </a:lnTo>
                <a:lnTo>
                  <a:pt x="329" y="426"/>
                </a:lnTo>
                <a:lnTo>
                  <a:pt x="327" y="426"/>
                </a:lnTo>
                <a:lnTo>
                  <a:pt x="326" y="428"/>
                </a:lnTo>
                <a:lnTo>
                  <a:pt x="326" y="429"/>
                </a:lnTo>
                <a:lnTo>
                  <a:pt x="326" y="430"/>
                </a:lnTo>
                <a:lnTo>
                  <a:pt x="325" y="430"/>
                </a:lnTo>
                <a:lnTo>
                  <a:pt x="324" y="431"/>
                </a:lnTo>
                <a:lnTo>
                  <a:pt x="324" y="433"/>
                </a:lnTo>
                <a:lnTo>
                  <a:pt x="322" y="435"/>
                </a:lnTo>
                <a:lnTo>
                  <a:pt x="321" y="435"/>
                </a:lnTo>
                <a:lnTo>
                  <a:pt x="320" y="435"/>
                </a:lnTo>
                <a:lnTo>
                  <a:pt x="320" y="437"/>
                </a:lnTo>
                <a:lnTo>
                  <a:pt x="319" y="438"/>
                </a:lnTo>
                <a:lnTo>
                  <a:pt x="319" y="439"/>
                </a:lnTo>
                <a:lnTo>
                  <a:pt x="319" y="440"/>
                </a:lnTo>
                <a:lnTo>
                  <a:pt x="319" y="441"/>
                </a:lnTo>
                <a:lnTo>
                  <a:pt x="318" y="442"/>
                </a:lnTo>
                <a:lnTo>
                  <a:pt x="317" y="444"/>
                </a:lnTo>
                <a:lnTo>
                  <a:pt x="316" y="445"/>
                </a:lnTo>
                <a:lnTo>
                  <a:pt x="315" y="444"/>
                </a:lnTo>
                <a:lnTo>
                  <a:pt x="313" y="445"/>
                </a:lnTo>
                <a:lnTo>
                  <a:pt x="311" y="445"/>
                </a:lnTo>
                <a:lnTo>
                  <a:pt x="309" y="445"/>
                </a:lnTo>
                <a:lnTo>
                  <a:pt x="308" y="447"/>
                </a:lnTo>
                <a:lnTo>
                  <a:pt x="306" y="448"/>
                </a:lnTo>
                <a:lnTo>
                  <a:pt x="304" y="448"/>
                </a:lnTo>
                <a:lnTo>
                  <a:pt x="304" y="449"/>
                </a:lnTo>
                <a:lnTo>
                  <a:pt x="303" y="449"/>
                </a:lnTo>
                <a:lnTo>
                  <a:pt x="302" y="450"/>
                </a:lnTo>
                <a:lnTo>
                  <a:pt x="301" y="451"/>
                </a:lnTo>
                <a:lnTo>
                  <a:pt x="301" y="452"/>
                </a:lnTo>
                <a:lnTo>
                  <a:pt x="299" y="452"/>
                </a:lnTo>
                <a:lnTo>
                  <a:pt x="298" y="454"/>
                </a:lnTo>
                <a:lnTo>
                  <a:pt x="297" y="455"/>
                </a:lnTo>
                <a:lnTo>
                  <a:pt x="297" y="456"/>
                </a:lnTo>
                <a:lnTo>
                  <a:pt x="295" y="458"/>
                </a:lnTo>
                <a:lnTo>
                  <a:pt x="293" y="458"/>
                </a:lnTo>
                <a:lnTo>
                  <a:pt x="293" y="459"/>
                </a:lnTo>
                <a:lnTo>
                  <a:pt x="292" y="460"/>
                </a:lnTo>
                <a:lnTo>
                  <a:pt x="291" y="460"/>
                </a:lnTo>
                <a:lnTo>
                  <a:pt x="291" y="461"/>
                </a:lnTo>
                <a:lnTo>
                  <a:pt x="291" y="462"/>
                </a:lnTo>
                <a:lnTo>
                  <a:pt x="290" y="464"/>
                </a:lnTo>
                <a:lnTo>
                  <a:pt x="289" y="464"/>
                </a:lnTo>
                <a:lnTo>
                  <a:pt x="288" y="464"/>
                </a:lnTo>
                <a:lnTo>
                  <a:pt x="287" y="464"/>
                </a:lnTo>
                <a:lnTo>
                  <a:pt x="286" y="462"/>
                </a:lnTo>
                <a:lnTo>
                  <a:pt x="283" y="463"/>
                </a:lnTo>
                <a:lnTo>
                  <a:pt x="280" y="462"/>
                </a:lnTo>
                <a:lnTo>
                  <a:pt x="280" y="463"/>
                </a:lnTo>
                <a:lnTo>
                  <a:pt x="278" y="464"/>
                </a:lnTo>
                <a:lnTo>
                  <a:pt x="278" y="465"/>
                </a:lnTo>
                <a:lnTo>
                  <a:pt x="277" y="466"/>
                </a:lnTo>
                <a:lnTo>
                  <a:pt x="277" y="467"/>
                </a:lnTo>
                <a:lnTo>
                  <a:pt x="276" y="467"/>
                </a:lnTo>
                <a:lnTo>
                  <a:pt x="275" y="467"/>
                </a:lnTo>
                <a:lnTo>
                  <a:pt x="274" y="467"/>
                </a:lnTo>
                <a:lnTo>
                  <a:pt x="274" y="468"/>
                </a:lnTo>
                <a:lnTo>
                  <a:pt x="274" y="469"/>
                </a:lnTo>
                <a:lnTo>
                  <a:pt x="273" y="470"/>
                </a:lnTo>
                <a:lnTo>
                  <a:pt x="272" y="470"/>
                </a:lnTo>
                <a:lnTo>
                  <a:pt x="271" y="471"/>
                </a:lnTo>
                <a:lnTo>
                  <a:pt x="270" y="471"/>
                </a:lnTo>
                <a:lnTo>
                  <a:pt x="268" y="471"/>
                </a:lnTo>
                <a:lnTo>
                  <a:pt x="267" y="472"/>
                </a:lnTo>
                <a:lnTo>
                  <a:pt x="266" y="472"/>
                </a:lnTo>
                <a:lnTo>
                  <a:pt x="265" y="473"/>
                </a:lnTo>
                <a:lnTo>
                  <a:pt x="263" y="473"/>
                </a:lnTo>
                <a:lnTo>
                  <a:pt x="262" y="472"/>
                </a:lnTo>
                <a:lnTo>
                  <a:pt x="259" y="473"/>
                </a:lnTo>
                <a:lnTo>
                  <a:pt x="258" y="474"/>
                </a:lnTo>
                <a:lnTo>
                  <a:pt x="257" y="474"/>
                </a:lnTo>
                <a:lnTo>
                  <a:pt x="257" y="473"/>
                </a:lnTo>
                <a:lnTo>
                  <a:pt x="255" y="474"/>
                </a:lnTo>
                <a:lnTo>
                  <a:pt x="254" y="475"/>
                </a:lnTo>
                <a:lnTo>
                  <a:pt x="253" y="476"/>
                </a:lnTo>
                <a:lnTo>
                  <a:pt x="252" y="477"/>
                </a:lnTo>
                <a:lnTo>
                  <a:pt x="251" y="476"/>
                </a:lnTo>
                <a:lnTo>
                  <a:pt x="250" y="477"/>
                </a:lnTo>
                <a:lnTo>
                  <a:pt x="249" y="477"/>
                </a:lnTo>
                <a:lnTo>
                  <a:pt x="248" y="477"/>
                </a:lnTo>
                <a:lnTo>
                  <a:pt x="247" y="477"/>
                </a:lnTo>
                <a:lnTo>
                  <a:pt x="246" y="477"/>
                </a:lnTo>
                <a:lnTo>
                  <a:pt x="245" y="477"/>
                </a:lnTo>
                <a:lnTo>
                  <a:pt x="243" y="478"/>
                </a:lnTo>
                <a:lnTo>
                  <a:pt x="243" y="479"/>
                </a:lnTo>
                <a:lnTo>
                  <a:pt x="241" y="481"/>
                </a:lnTo>
                <a:lnTo>
                  <a:pt x="240" y="481"/>
                </a:lnTo>
                <a:lnTo>
                  <a:pt x="239" y="481"/>
                </a:lnTo>
                <a:lnTo>
                  <a:pt x="239" y="483"/>
                </a:lnTo>
                <a:lnTo>
                  <a:pt x="238" y="483"/>
                </a:lnTo>
                <a:lnTo>
                  <a:pt x="238" y="484"/>
                </a:lnTo>
                <a:lnTo>
                  <a:pt x="236" y="484"/>
                </a:lnTo>
                <a:lnTo>
                  <a:pt x="236" y="485"/>
                </a:lnTo>
                <a:lnTo>
                  <a:pt x="235" y="484"/>
                </a:lnTo>
                <a:lnTo>
                  <a:pt x="235" y="485"/>
                </a:lnTo>
                <a:lnTo>
                  <a:pt x="236" y="486"/>
                </a:lnTo>
                <a:lnTo>
                  <a:pt x="235" y="486"/>
                </a:lnTo>
                <a:lnTo>
                  <a:pt x="234" y="486"/>
                </a:lnTo>
                <a:lnTo>
                  <a:pt x="234" y="487"/>
                </a:lnTo>
                <a:lnTo>
                  <a:pt x="234" y="488"/>
                </a:lnTo>
                <a:lnTo>
                  <a:pt x="233" y="488"/>
                </a:lnTo>
                <a:lnTo>
                  <a:pt x="233" y="489"/>
                </a:lnTo>
                <a:lnTo>
                  <a:pt x="233" y="490"/>
                </a:lnTo>
                <a:lnTo>
                  <a:pt x="232" y="490"/>
                </a:lnTo>
                <a:lnTo>
                  <a:pt x="233" y="491"/>
                </a:lnTo>
                <a:lnTo>
                  <a:pt x="233" y="493"/>
                </a:lnTo>
                <a:lnTo>
                  <a:pt x="233" y="494"/>
                </a:lnTo>
                <a:lnTo>
                  <a:pt x="232" y="493"/>
                </a:lnTo>
                <a:lnTo>
                  <a:pt x="232" y="494"/>
                </a:lnTo>
                <a:lnTo>
                  <a:pt x="231" y="494"/>
                </a:lnTo>
                <a:lnTo>
                  <a:pt x="231" y="496"/>
                </a:lnTo>
                <a:lnTo>
                  <a:pt x="231" y="497"/>
                </a:lnTo>
                <a:lnTo>
                  <a:pt x="230" y="497"/>
                </a:lnTo>
                <a:lnTo>
                  <a:pt x="231" y="498"/>
                </a:lnTo>
                <a:lnTo>
                  <a:pt x="230" y="499"/>
                </a:lnTo>
                <a:lnTo>
                  <a:pt x="229" y="499"/>
                </a:lnTo>
                <a:lnTo>
                  <a:pt x="230" y="500"/>
                </a:lnTo>
                <a:lnTo>
                  <a:pt x="231" y="500"/>
                </a:lnTo>
                <a:lnTo>
                  <a:pt x="229" y="501"/>
                </a:lnTo>
                <a:lnTo>
                  <a:pt x="231" y="502"/>
                </a:lnTo>
                <a:lnTo>
                  <a:pt x="231" y="503"/>
                </a:lnTo>
                <a:lnTo>
                  <a:pt x="230" y="503"/>
                </a:lnTo>
                <a:lnTo>
                  <a:pt x="229" y="503"/>
                </a:lnTo>
                <a:lnTo>
                  <a:pt x="229" y="504"/>
                </a:lnTo>
                <a:lnTo>
                  <a:pt x="228" y="505"/>
                </a:lnTo>
                <a:lnTo>
                  <a:pt x="228" y="506"/>
                </a:lnTo>
                <a:lnTo>
                  <a:pt x="229" y="506"/>
                </a:lnTo>
                <a:lnTo>
                  <a:pt x="228" y="506"/>
                </a:lnTo>
                <a:lnTo>
                  <a:pt x="228" y="509"/>
                </a:lnTo>
                <a:lnTo>
                  <a:pt x="228" y="510"/>
                </a:lnTo>
                <a:lnTo>
                  <a:pt x="227" y="511"/>
                </a:lnTo>
                <a:lnTo>
                  <a:pt x="228" y="513"/>
                </a:lnTo>
                <a:lnTo>
                  <a:pt x="227" y="514"/>
                </a:lnTo>
                <a:lnTo>
                  <a:pt x="226" y="516"/>
                </a:lnTo>
                <a:lnTo>
                  <a:pt x="227" y="517"/>
                </a:lnTo>
                <a:lnTo>
                  <a:pt x="226" y="518"/>
                </a:lnTo>
                <a:lnTo>
                  <a:pt x="226" y="519"/>
                </a:lnTo>
                <a:lnTo>
                  <a:pt x="226" y="520"/>
                </a:lnTo>
                <a:lnTo>
                  <a:pt x="225" y="522"/>
                </a:lnTo>
                <a:lnTo>
                  <a:pt x="225" y="523"/>
                </a:lnTo>
                <a:lnTo>
                  <a:pt x="224" y="523"/>
                </a:lnTo>
                <a:lnTo>
                  <a:pt x="225" y="524"/>
                </a:lnTo>
                <a:lnTo>
                  <a:pt x="221" y="527"/>
                </a:lnTo>
                <a:lnTo>
                  <a:pt x="220" y="530"/>
                </a:lnTo>
                <a:lnTo>
                  <a:pt x="219" y="531"/>
                </a:lnTo>
                <a:lnTo>
                  <a:pt x="219" y="532"/>
                </a:lnTo>
                <a:lnTo>
                  <a:pt x="219" y="533"/>
                </a:lnTo>
                <a:lnTo>
                  <a:pt x="219" y="535"/>
                </a:lnTo>
                <a:lnTo>
                  <a:pt x="219" y="536"/>
                </a:lnTo>
                <a:lnTo>
                  <a:pt x="218" y="536"/>
                </a:lnTo>
                <a:lnTo>
                  <a:pt x="217" y="537"/>
                </a:lnTo>
                <a:lnTo>
                  <a:pt x="216" y="538"/>
                </a:lnTo>
                <a:lnTo>
                  <a:pt x="216" y="539"/>
                </a:lnTo>
                <a:lnTo>
                  <a:pt x="216" y="540"/>
                </a:lnTo>
                <a:lnTo>
                  <a:pt x="215" y="541"/>
                </a:lnTo>
                <a:lnTo>
                  <a:pt x="215" y="542"/>
                </a:lnTo>
                <a:lnTo>
                  <a:pt x="215" y="544"/>
                </a:lnTo>
                <a:lnTo>
                  <a:pt x="214" y="545"/>
                </a:lnTo>
                <a:lnTo>
                  <a:pt x="215" y="545"/>
                </a:lnTo>
                <a:lnTo>
                  <a:pt x="214" y="547"/>
                </a:lnTo>
                <a:lnTo>
                  <a:pt x="213" y="548"/>
                </a:lnTo>
                <a:lnTo>
                  <a:pt x="214" y="549"/>
                </a:lnTo>
                <a:lnTo>
                  <a:pt x="213" y="549"/>
                </a:lnTo>
                <a:lnTo>
                  <a:pt x="213" y="550"/>
                </a:lnTo>
                <a:lnTo>
                  <a:pt x="213" y="551"/>
                </a:lnTo>
                <a:lnTo>
                  <a:pt x="211" y="552"/>
                </a:lnTo>
                <a:lnTo>
                  <a:pt x="213" y="553"/>
                </a:lnTo>
                <a:lnTo>
                  <a:pt x="212" y="554"/>
                </a:lnTo>
                <a:lnTo>
                  <a:pt x="211" y="554"/>
                </a:lnTo>
                <a:lnTo>
                  <a:pt x="210" y="554"/>
                </a:lnTo>
                <a:lnTo>
                  <a:pt x="210" y="555"/>
                </a:lnTo>
                <a:lnTo>
                  <a:pt x="209" y="556"/>
                </a:lnTo>
                <a:lnTo>
                  <a:pt x="209" y="557"/>
                </a:lnTo>
                <a:lnTo>
                  <a:pt x="210" y="557"/>
                </a:lnTo>
                <a:lnTo>
                  <a:pt x="209" y="558"/>
                </a:lnTo>
                <a:lnTo>
                  <a:pt x="207" y="561"/>
                </a:lnTo>
                <a:lnTo>
                  <a:pt x="206" y="562"/>
                </a:lnTo>
                <a:lnTo>
                  <a:pt x="205" y="562"/>
                </a:lnTo>
                <a:lnTo>
                  <a:pt x="205" y="563"/>
                </a:lnTo>
                <a:lnTo>
                  <a:pt x="204" y="565"/>
                </a:lnTo>
                <a:lnTo>
                  <a:pt x="203" y="565"/>
                </a:lnTo>
                <a:lnTo>
                  <a:pt x="202" y="565"/>
                </a:lnTo>
                <a:lnTo>
                  <a:pt x="201" y="566"/>
                </a:lnTo>
                <a:lnTo>
                  <a:pt x="201" y="567"/>
                </a:lnTo>
                <a:lnTo>
                  <a:pt x="200" y="568"/>
                </a:lnTo>
                <a:lnTo>
                  <a:pt x="199" y="568"/>
                </a:lnTo>
                <a:lnTo>
                  <a:pt x="199" y="569"/>
                </a:lnTo>
                <a:lnTo>
                  <a:pt x="200" y="570"/>
                </a:lnTo>
                <a:lnTo>
                  <a:pt x="200" y="571"/>
                </a:lnTo>
                <a:lnTo>
                  <a:pt x="199" y="570"/>
                </a:lnTo>
                <a:lnTo>
                  <a:pt x="199" y="571"/>
                </a:lnTo>
                <a:lnTo>
                  <a:pt x="199" y="572"/>
                </a:lnTo>
                <a:lnTo>
                  <a:pt x="199" y="573"/>
                </a:lnTo>
                <a:lnTo>
                  <a:pt x="198" y="574"/>
                </a:lnTo>
                <a:lnTo>
                  <a:pt x="197" y="575"/>
                </a:lnTo>
                <a:lnTo>
                  <a:pt x="198" y="576"/>
                </a:lnTo>
                <a:lnTo>
                  <a:pt x="197" y="577"/>
                </a:lnTo>
                <a:lnTo>
                  <a:pt x="197" y="578"/>
                </a:lnTo>
                <a:lnTo>
                  <a:pt x="198" y="579"/>
                </a:lnTo>
                <a:lnTo>
                  <a:pt x="198" y="580"/>
                </a:lnTo>
                <a:lnTo>
                  <a:pt x="199" y="581"/>
                </a:lnTo>
                <a:lnTo>
                  <a:pt x="199" y="582"/>
                </a:lnTo>
                <a:lnTo>
                  <a:pt x="201" y="583"/>
                </a:lnTo>
                <a:lnTo>
                  <a:pt x="200" y="584"/>
                </a:lnTo>
                <a:lnTo>
                  <a:pt x="201" y="585"/>
                </a:lnTo>
                <a:lnTo>
                  <a:pt x="201" y="586"/>
                </a:lnTo>
                <a:lnTo>
                  <a:pt x="201" y="587"/>
                </a:lnTo>
                <a:lnTo>
                  <a:pt x="202" y="587"/>
                </a:lnTo>
                <a:lnTo>
                  <a:pt x="202" y="588"/>
                </a:lnTo>
                <a:lnTo>
                  <a:pt x="202" y="589"/>
                </a:lnTo>
                <a:lnTo>
                  <a:pt x="202" y="590"/>
                </a:lnTo>
                <a:lnTo>
                  <a:pt x="202" y="591"/>
                </a:lnTo>
                <a:lnTo>
                  <a:pt x="202" y="592"/>
                </a:lnTo>
                <a:lnTo>
                  <a:pt x="202" y="593"/>
                </a:lnTo>
                <a:lnTo>
                  <a:pt x="202" y="594"/>
                </a:lnTo>
                <a:lnTo>
                  <a:pt x="203" y="594"/>
                </a:lnTo>
                <a:lnTo>
                  <a:pt x="204" y="596"/>
                </a:lnTo>
                <a:lnTo>
                  <a:pt x="203" y="596"/>
                </a:lnTo>
                <a:lnTo>
                  <a:pt x="204" y="597"/>
                </a:lnTo>
                <a:lnTo>
                  <a:pt x="203" y="599"/>
                </a:lnTo>
                <a:lnTo>
                  <a:pt x="204" y="599"/>
                </a:lnTo>
                <a:lnTo>
                  <a:pt x="204" y="600"/>
                </a:lnTo>
                <a:lnTo>
                  <a:pt x="204" y="601"/>
                </a:lnTo>
                <a:lnTo>
                  <a:pt x="203" y="601"/>
                </a:lnTo>
                <a:lnTo>
                  <a:pt x="204" y="603"/>
                </a:lnTo>
                <a:lnTo>
                  <a:pt x="204" y="604"/>
                </a:lnTo>
                <a:lnTo>
                  <a:pt x="203" y="604"/>
                </a:lnTo>
                <a:lnTo>
                  <a:pt x="204" y="605"/>
                </a:lnTo>
                <a:lnTo>
                  <a:pt x="203" y="605"/>
                </a:lnTo>
                <a:lnTo>
                  <a:pt x="204" y="605"/>
                </a:lnTo>
                <a:lnTo>
                  <a:pt x="204" y="606"/>
                </a:lnTo>
                <a:lnTo>
                  <a:pt x="205" y="607"/>
                </a:lnTo>
                <a:lnTo>
                  <a:pt x="204" y="607"/>
                </a:lnTo>
                <a:lnTo>
                  <a:pt x="205" y="607"/>
                </a:lnTo>
                <a:lnTo>
                  <a:pt x="205" y="608"/>
                </a:lnTo>
                <a:lnTo>
                  <a:pt x="206" y="608"/>
                </a:lnTo>
                <a:lnTo>
                  <a:pt x="207" y="608"/>
                </a:lnTo>
                <a:lnTo>
                  <a:pt x="207" y="609"/>
                </a:lnTo>
                <a:lnTo>
                  <a:pt x="209" y="610"/>
                </a:lnTo>
                <a:lnTo>
                  <a:pt x="210" y="610"/>
                </a:lnTo>
                <a:lnTo>
                  <a:pt x="210" y="613"/>
                </a:lnTo>
                <a:lnTo>
                  <a:pt x="211" y="614"/>
                </a:lnTo>
                <a:lnTo>
                  <a:pt x="210" y="614"/>
                </a:lnTo>
                <a:lnTo>
                  <a:pt x="211" y="614"/>
                </a:lnTo>
                <a:lnTo>
                  <a:pt x="211" y="615"/>
                </a:lnTo>
                <a:lnTo>
                  <a:pt x="211" y="616"/>
                </a:lnTo>
                <a:lnTo>
                  <a:pt x="211" y="617"/>
                </a:lnTo>
                <a:lnTo>
                  <a:pt x="212" y="617"/>
                </a:lnTo>
                <a:lnTo>
                  <a:pt x="211" y="617"/>
                </a:lnTo>
                <a:lnTo>
                  <a:pt x="210" y="618"/>
                </a:lnTo>
                <a:lnTo>
                  <a:pt x="210" y="619"/>
                </a:lnTo>
                <a:lnTo>
                  <a:pt x="209" y="620"/>
                </a:lnTo>
                <a:lnTo>
                  <a:pt x="208" y="621"/>
                </a:lnTo>
                <a:lnTo>
                  <a:pt x="209" y="622"/>
                </a:lnTo>
                <a:lnTo>
                  <a:pt x="207" y="623"/>
                </a:lnTo>
                <a:lnTo>
                  <a:pt x="207" y="624"/>
                </a:lnTo>
                <a:lnTo>
                  <a:pt x="208" y="625"/>
                </a:lnTo>
                <a:lnTo>
                  <a:pt x="208" y="626"/>
                </a:lnTo>
                <a:lnTo>
                  <a:pt x="209" y="626"/>
                </a:lnTo>
                <a:lnTo>
                  <a:pt x="209" y="627"/>
                </a:lnTo>
                <a:lnTo>
                  <a:pt x="209" y="628"/>
                </a:lnTo>
                <a:lnTo>
                  <a:pt x="209" y="629"/>
                </a:lnTo>
                <a:lnTo>
                  <a:pt x="208" y="629"/>
                </a:lnTo>
                <a:lnTo>
                  <a:pt x="208" y="632"/>
                </a:lnTo>
                <a:lnTo>
                  <a:pt x="208" y="633"/>
                </a:lnTo>
                <a:lnTo>
                  <a:pt x="209" y="633"/>
                </a:lnTo>
                <a:lnTo>
                  <a:pt x="208" y="634"/>
                </a:lnTo>
                <a:lnTo>
                  <a:pt x="209" y="634"/>
                </a:lnTo>
                <a:lnTo>
                  <a:pt x="209" y="635"/>
                </a:lnTo>
                <a:lnTo>
                  <a:pt x="209" y="636"/>
                </a:lnTo>
                <a:lnTo>
                  <a:pt x="209" y="637"/>
                </a:lnTo>
                <a:lnTo>
                  <a:pt x="209" y="638"/>
                </a:lnTo>
                <a:lnTo>
                  <a:pt x="209" y="639"/>
                </a:lnTo>
                <a:lnTo>
                  <a:pt x="209" y="640"/>
                </a:lnTo>
                <a:lnTo>
                  <a:pt x="208" y="640"/>
                </a:lnTo>
                <a:lnTo>
                  <a:pt x="207" y="641"/>
                </a:lnTo>
                <a:lnTo>
                  <a:pt x="207" y="643"/>
                </a:lnTo>
                <a:lnTo>
                  <a:pt x="207" y="644"/>
                </a:lnTo>
                <a:lnTo>
                  <a:pt x="206" y="645"/>
                </a:lnTo>
                <a:lnTo>
                  <a:pt x="206" y="646"/>
                </a:lnTo>
                <a:lnTo>
                  <a:pt x="207" y="647"/>
                </a:lnTo>
                <a:lnTo>
                  <a:pt x="207" y="649"/>
                </a:lnTo>
                <a:lnTo>
                  <a:pt x="207" y="651"/>
                </a:lnTo>
                <a:lnTo>
                  <a:pt x="207" y="652"/>
                </a:lnTo>
                <a:lnTo>
                  <a:pt x="207" y="654"/>
                </a:lnTo>
                <a:lnTo>
                  <a:pt x="207" y="655"/>
                </a:lnTo>
                <a:lnTo>
                  <a:pt x="206" y="655"/>
                </a:lnTo>
                <a:lnTo>
                  <a:pt x="206" y="656"/>
                </a:lnTo>
                <a:lnTo>
                  <a:pt x="205" y="658"/>
                </a:lnTo>
                <a:lnTo>
                  <a:pt x="205" y="659"/>
                </a:lnTo>
                <a:lnTo>
                  <a:pt x="206" y="660"/>
                </a:lnTo>
                <a:lnTo>
                  <a:pt x="205" y="663"/>
                </a:lnTo>
                <a:lnTo>
                  <a:pt x="204" y="665"/>
                </a:lnTo>
                <a:lnTo>
                  <a:pt x="204" y="666"/>
                </a:lnTo>
                <a:lnTo>
                  <a:pt x="202" y="667"/>
                </a:lnTo>
                <a:lnTo>
                  <a:pt x="202" y="668"/>
                </a:lnTo>
                <a:lnTo>
                  <a:pt x="202" y="669"/>
                </a:lnTo>
                <a:lnTo>
                  <a:pt x="201" y="669"/>
                </a:lnTo>
                <a:lnTo>
                  <a:pt x="200" y="669"/>
                </a:lnTo>
                <a:lnTo>
                  <a:pt x="200" y="670"/>
                </a:lnTo>
                <a:lnTo>
                  <a:pt x="199" y="671"/>
                </a:lnTo>
                <a:lnTo>
                  <a:pt x="200" y="674"/>
                </a:lnTo>
                <a:lnTo>
                  <a:pt x="199" y="673"/>
                </a:lnTo>
                <a:lnTo>
                  <a:pt x="196" y="673"/>
                </a:lnTo>
                <a:lnTo>
                  <a:pt x="196" y="675"/>
                </a:lnTo>
                <a:lnTo>
                  <a:pt x="195" y="673"/>
                </a:lnTo>
                <a:lnTo>
                  <a:pt x="195" y="668"/>
                </a:lnTo>
                <a:lnTo>
                  <a:pt x="194" y="668"/>
                </a:lnTo>
                <a:lnTo>
                  <a:pt x="193" y="668"/>
                </a:lnTo>
                <a:lnTo>
                  <a:pt x="190" y="671"/>
                </a:lnTo>
                <a:lnTo>
                  <a:pt x="187" y="670"/>
                </a:lnTo>
                <a:lnTo>
                  <a:pt x="184" y="671"/>
                </a:lnTo>
                <a:lnTo>
                  <a:pt x="183" y="669"/>
                </a:lnTo>
                <a:lnTo>
                  <a:pt x="182" y="668"/>
                </a:lnTo>
                <a:lnTo>
                  <a:pt x="181" y="668"/>
                </a:lnTo>
                <a:lnTo>
                  <a:pt x="179" y="668"/>
                </a:lnTo>
                <a:lnTo>
                  <a:pt x="177" y="668"/>
                </a:lnTo>
                <a:lnTo>
                  <a:pt x="175" y="668"/>
                </a:lnTo>
                <a:lnTo>
                  <a:pt x="174" y="668"/>
                </a:lnTo>
                <a:lnTo>
                  <a:pt x="173" y="668"/>
                </a:lnTo>
                <a:lnTo>
                  <a:pt x="172" y="668"/>
                </a:lnTo>
                <a:lnTo>
                  <a:pt x="170" y="668"/>
                </a:lnTo>
                <a:lnTo>
                  <a:pt x="169" y="664"/>
                </a:lnTo>
                <a:lnTo>
                  <a:pt x="167" y="661"/>
                </a:lnTo>
                <a:lnTo>
                  <a:pt x="165" y="661"/>
                </a:lnTo>
                <a:lnTo>
                  <a:pt x="164" y="661"/>
                </a:lnTo>
                <a:lnTo>
                  <a:pt x="164" y="659"/>
                </a:lnTo>
                <a:lnTo>
                  <a:pt x="164" y="656"/>
                </a:lnTo>
                <a:lnTo>
                  <a:pt x="162" y="654"/>
                </a:lnTo>
                <a:lnTo>
                  <a:pt x="163" y="653"/>
                </a:lnTo>
                <a:lnTo>
                  <a:pt x="162" y="652"/>
                </a:lnTo>
                <a:lnTo>
                  <a:pt x="164" y="650"/>
                </a:lnTo>
                <a:lnTo>
                  <a:pt x="162" y="649"/>
                </a:lnTo>
                <a:lnTo>
                  <a:pt x="163" y="649"/>
                </a:lnTo>
                <a:lnTo>
                  <a:pt x="163" y="648"/>
                </a:lnTo>
                <a:lnTo>
                  <a:pt x="163" y="646"/>
                </a:lnTo>
                <a:lnTo>
                  <a:pt x="161" y="646"/>
                </a:lnTo>
                <a:lnTo>
                  <a:pt x="161" y="645"/>
                </a:lnTo>
                <a:lnTo>
                  <a:pt x="162" y="645"/>
                </a:lnTo>
                <a:lnTo>
                  <a:pt x="161" y="644"/>
                </a:lnTo>
                <a:lnTo>
                  <a:pt x="161" y="642"/>
                </a:lnTo>
                <a:lnTo>
                  <a:pt x="160" y="640"/>
                </a:lnTo>
                <a:lnTo>
                  <a:pt x="158" y="641"/>
                </a:lnTo>
                <a:lnTo>
                  <a:pt x="156" y="641"/>
                </a:lnTo>
                <a:lnTo>
                  <a:pt x="155" y="641"/>
                </a:lnTo>
                <a:lnTo>
                  <a:pt x="155" y="640"/>
                </a:lnTo>
                <a:lnTo>
                  <a:pt x="155" y="639"/>
                </a:lnTo>
                <a:lnTo>
                  <a:pt x="156" y="638"/>
                </a:lnTo>
                <a:lnTo>
                  <a:pt x="155" y="637"/>
                </a:lnTo>
                <a:lnTo>
                  <a:pt x="154" y="636"/>
                </a:lnTo>
                <a:lnTo>
                  <a:pt x="152" y="636"/>
                </a:lnTo>
                <a:lnTo>
                  <a:pt x="151" y="636"/>
                </a:lnTo>
                <a:lnTo>
                  <a:pt x="150" y="636"/>
                </a:lnTo>
                <a:lnTo>
                  <a:pt x="150" y="634"/>
                </a:lnTo>
                <a:lnTo>
                  <a:pt x="150" y="633"/>
                </a:lnTo>
                <a:lnTo>
                  <a:pt x="153" y="631"/>
                </a:lnTo>
                <a:lnTo>
                  <a:pt x="153" y="629"/>
                </a:lnTo>
                <a:lnTo>
                  <a:pt x="153" y="628"/>
                </a:lnTo>
                <a:lnTo>
                  <a:pt x="154" y="626"/>
                </a:lnTo>
                <a:lnTo>
                  <a:pt x="154" y="625"/>
                </a:lnTo>
                <a:lnTo>
                  <a:pt x="155" y="625"/>
                </a:lnTo>
                <a:lnTo>
                  <a:pt x="158" y="623"/>
                </a:lnTo>
                <a:lnTo>
                  <a:pt x="158" y="622"/>
                </a:lnTo>
                <a:lnTo>
                  <a:pt x="157" y="621"/>
                </a:lnTo>
                <a:lnTo>
                  <a:pt x="155" y="620"/>
                </a:lnTo>
                <a:lnTo>
                  <a:pt x="155" y="619"/>
                </a:lnTo>
                <a:lnTo>
                  <a:pt x="157" y="618"/>
                </a:lnTo>
                <a:lnTo>
                  <a:pt x="156" y="617"/>
                </a:lnTo>
                <a:lnTo>
                  <a:pt x="155" y="617"/>
                </a:lnTo>
                <a:lnTo>
                  <a:pt x="154" y="617"/>
                </a:lnTo>
                <a:lnTo>
                  <a:pt x="153" y="616"/>
                </a:lnTo>
                <a:lnTo>
                  <a:pt x="152" y="616"/>
                </a:lnTo>
                <a:lnTo>
                  <a:pt x="150" y="615"/>
                </a:lnTo>
                <a:lnTo>
                  <a:pt x="150" y="614"/>
                </a:lnTo>
                <a:lnTo>
                  <a:pt x="150" y="613"/>
                </a:lnTo>
                <a:lnTo>
                  <a:pt x="152" y="612"/>
                </a:lnTo>
                <a:lnTo>
                  <a:pt x="150" y="612"/>
                </a:lnTo>
                <a:lnTo>
                  <a:pt x="149" y="610"/>
                </a:lnTo>
                <a:lnTo>
                  <a:pt x="148" y="610"/>
                </a:lnTo>
                <a:lnTo>
                  <a:pt x="147" y="611"/>
                </a:lnTo>
                <a:lnTo>
                  <a:pt x="145" y="611"/>
                </a:lnTo>
                <a:lnTo>
                  <a:pt x="144" y="612"/>
                </a:lnTo>
                <a:lnTo>
                  <a:pt x="142" y="612"/>
                </a:lnTo>
                <a:lnTo>
                  <a:pt x="142" y="611"/>
                </a:lnTo>
                <a:lnTo>
                  <a:pt x="142" y="610"/>
                </a:lnTo>
                <a:lnTo>
                  <a:pt x="142" y="609"/>
                </a:lnTo>
                <a:lnTo>
                  <a:pt x="141" y="608"/>
                </a:lnTo>
                <a:lnTo>
                  <a:pt x="141" y="607"/>
                </a:lnTo>
                <a:lnTo>
                  <a:pt x="140" y="607"/>
                </a:lnTo>
                <a:lnTo>
                  <a:pt x="139" y="605"/>
                </a:lnTo>
                <a:lnTo>
                  <a:pt x="138" y="604"/>
                </a:lnTo>
                <a:lnTo>
                  <a:pt x="137" y="604"/>
                </a:lnTo>
                <a:lnTo>
                  <a:pt x="136" y="604"/>
                </a:lnTo>
                <a:lnTo>
                  <a:pt x="136" y="603"/>
                </a:lnTo>
                <a:lnTo>
                  <a:pt x="137" y="603"/>
                </a:lnTo>
                <a:lnTo>
                  <a:pt x="137" y="601"/>
                </a:lnTo>
                <a:lnTo>
                  <a:pt x="138" y="601"/>
                </a:lnTo>
                <a:lnTo>
                  <a:pt x="138" y="600"/>
                </a:lnTo>
                <a:lnTo>
                  <a:pt x="138" y="598"/>
                </a:lnTo>
                <a:lnTo>
                  <a:pt x="138" y="597"/>
                </a:lnTo>
                <a:lnTo>
                  <a:pt x="138" y="596"/>
                </a:lnTo>
                <a:lnTo>
                  <a:pt x="137" y="597"/>
                </a:lnTo>
                <a:lnTo>
                  <a:pt x="136" y="596"/>
                </a:lnTo>
                <a:lnTo>
                  <a:pt x="135" y="596"/>
                </a:lnTo>
                <a:lnTo>
                  <a:pt x="136" y="594"/>
                </a:lnTo>
                <a:lnTo>
                  <a:pt x="135" y="594"/>
                </a:lnTo>
                <a:lnTo>
                  <a:pt x="135" y="593"/>
                </a:lnTo>
                <a:lnTo>
                  <a:pt x="134" y="592"/>
                </a:lnTo>
                <a:lnTo>
                  <a:pt x="133" y="592"/>
                </a:lnTo>
                <a:lnTo>
                  <a:pt x="133" y="591"/>
                </a:lnTo>
                <a:lnTo>
                  <a:pt x="132" y="591"/>
                </a:lnTo>
                <a:lnTo>
                  <a:pt x="132" y="592"/>
                </a:lnTo>
                <a:lnTo>
                  <a:pt x="131" y="591"/>
                </a:lnTo>
                <a:lnTo>
                  <a:pt x="130" y="592"/>
                </a:lnTo>
                <a:lnTo>
                  <a:pt x="130" y="591"/>
                </a:lnTo>
                <a:lnTo>
                  <a:pt x="130" y="590"/>
                </a:lnTo>
                <a:lnTo>
                  <a:pt x="131" y="589"/>
                </a:lnTo>
                <a:lnTo>
                  <a:pt x="130" y="589"/>
                </a:lnTo>
                <a:lnTo>
                  <a:pt x="130" y="588"/>
                </a:lnTo>
                <a:lnTo>
                  <a:pt x="131" y="588"/>
                </a:lnTo>
                <a:lnTo>
                  <a:pt x="132" y="588"/>
                </a:lnTo>
                <a:lnTo>
                  <a:pt x="131" y="587"/>
                </a:lnTo>
                <a:lnTo>
                  <a:pt x="129" y="587"/>
                </a:lnTo>
                <a:lnTo>
                  <a:pt x="127" y="588"/>
                </a:lnTo>
                <a:lnTo>
                  <a:pt x="127" y="587"/>
                </a:lnTo>
                <a:lnTo>
                  <a:pt x="125" y="587"/>
                </a:lnTo>
                <a:lnTo>
                  <a:pt x="125" y="588"/>
                </a:lnTo>
                <a:lnTo>
                  <a:pt x="124" y="587"/>
                </a:lnTo>
                <a:lnTo>
                  <a:pt x="123" y="587"/>
                </a:lnTo>
                <a:lnTo>
                  <a:pt x="122" y="587"/>
                </a:lnTo>
                <a:lnTo>
                  <a:pt x="121" y="587"/>
                </a:lnTo>
                <a:lnTo>
                  <a:pt x="121" y="586"/>
                </a:lnTo>
                <a:lnTo>
                  <a:pt x="121" y="585"/>
                </a:lnTo>
                <a:lnTo>
                  <a:pt x="121" y="584"/>
                </a:lnTo>
                <a:lnTo>
                  <a:pt x="122" y="584"/>
                </a:lnTo>
                <a:lnTo>
                  <a:pt x="122" y="583"/>
                </a:lnTo>
                <a:lnTo>
                  <a:pt x="121" y="584"/>
                </a:lnTo>
                <a:lnTo>
                  <a:pt x="121" y="583"/>
                </a:lnTo>
                <a:lnTo>
                  <a:pt x="121" y="582"/>
                </a:lnTo>
                <a:lnTo>
                  <a:pt x="122" y="582"/>
                </a:lnTo>
                <a:lnTo>
                  <a:pt x="123" y="582"/>
                </a:lnTo>
                <a:lnTo>
                  <a:pt x="123" y="581"/>
                </a:lnTo>
                <a:lnTo>
                  <a:pt x="124" y="581"/>
                </a:lnTo>
                <a:lnTo>
                  <a:pt x="124" y="580"/>
                </a:lnTo>
                <a:lnTo>
                  <a:pt x="124" y="578"/>
                </a:lnTo>
                <a:lnTo>
                  <a:pt x="126" y="578"/>
                </a:lnTo>
                <a:lnTo>
                  <a:pt x="126" y="577"/>
                </a:lnTo>
                <a:lnTo>
                  <a:pt x="127" y="577"/>
                </a:lnTo>
                <a:lnTo>
                  <a:pt x="127" y="576"/>
                </a:lnTo>
                <a:lnTo>
                  <a:pt x="127" y="574"/>
                </a:lnTo>
                <a:lnTo>
                  <a:pt x="126" y="574"/>
                </a:lnTo>
                <a:lnTo>
                  <a:pt x="127" y="574"/>
                </a:lnTo>
                <a:lnTo>
                  <a:pt x="126" y="573"/>
                </a:lnTo>
                <a:lnTo>
                  <a:pt x="127" y="572"/>
                </a:lnTo>
                <a:lnTo>
                  <a:pt x="128" y="572"/>
                </a:lnTo>
                <a:lnTo>
                  <a:pt x="128" y="573"/>
                </a:lnTo>
                <a:lnTo>
                  <a:pt x="129" y="573"/>
                </a:lnTo>
                <a:lnTo>
                  <a:pt x="129" y="571"/>
                </a:lnTo>
                <a:lnTo>
                  <a:pt x="131" y="571"/>
                </a:lnTo>
                <a:lnTo>
                  <a:pt x="132" y="571"/>
                </a:lnTo>
                <a:lnTo>
                  <a:pt x="131" y="571"/>
                </a:lnTo>
                <a:lnTo>
                  <a:pt x="131" y="570"/>
                </a:lnTo>
                <a:lnTo>
                  <a:pt x="132" y="570"/>
                </a:lnTo>
                <a:lnTo>
                  <a:pt x="132" y="569"/>
                </a:lnTo>
                <a:lnTo>
                  <a:pt x="132" y="568"/>
                </a:lnTo>
                <a:lnTo>
                  <a:pt x="132" y="567"/>
                </a:lnTo>
                <a:lnTo>
                  <a:pt x="132" y="565"/>
                </a:lnTo>
                <a:lnTo>
                  <a:pt x="131" y="565"/>
                </a:lnTo>
                <a:lnTo>
                  <a:pt x="131" y="564"/>
                </a:lnTo>
                <a:lnTo>
                  <a:pt x="131" y="563"/>
                </a:lnTo>
                <a:lnTo>
                  <a:pt x="130" y="562"/>
                </a:lnTo>
                <a:lnTo>
                  <a:pt x="131" y="562"/>
                </a:lnTo>
                <a:lnTo>
                  <a:pt x="132" y="562"/>
                </a:lnTo>
                <a:lnTo>
                  <a:pt x="132" y="561"/>
                </a:lnTo>
                <a:lnTo>
                  <a:pt x="132" y="559"/>
                </a:lnTo>
                <a:lnTo>
                  <a:pt x="133" y="559"/>
                </a:lnTo>
                <a:lnTo>
                  <a:pt x="133" y="558"/>
                </a:lnTo>
                <a:lnTo>
                  <a:pt x="132" y="558"/>
                </a:lnTo>
                <a:lnTo>
                  <a:pt x="132" y="557"/>
                </a:lnTo>
                <a:lnTo>
                  <a:pt x="131" y="556"/>
                </a:lnTo>
                <a:lnTo>
                  <a:pt x="132" y="555"/>
                </a:lnTo>
                <a:lnTo>
                  <a:pt x="131" y="555"/>
                </a:lnTo>
                <a:lnTo>
                  <a:pt x="132" y="555"/>
                </a:lnTo>
                <a:lnTo>
                  <a:pt x="132" y="554"/>
                </a:lnTo>
                <a:lnTo>
                  <a:pt x="132" y="553"/>
                </a:lnTo>
                <a:lnTo>
                  <a:pt x="132" y="552"/>
                </a:lnTo>
                <a:lnTo>
                  <a:pt x="131" y="552"/>
                </a:lnTo>
                <a:lnTo>
                  <a:pt x="132" y="552"/>
                </a:lnTo>
                <a:lnTo>
                  <a:pt x="132" y="551"/>
                </a:lnTo>
                <a:lnTo>
                  <a:pt x="133" y="551"/>
                </a:lnTo>
                <a:lnTo>
                  <a:pt x="134" y="550"/>
                </a:lnTo>
                <a:lnTo>
                  <a:pt x="134" y="551"/>
                </a:lnTo>
                <a:lnTo>
                  <a:pt x="134" y="550"/>
                </a:lnTo>
                <a:lnTo>
                  <a:pt x="135" y="550"/>
                </a:lnTo>
                <a:lnTo>
                  <a:pt x="134" y="549"/>
                </a:lnTo>
                <a:lnTo>
                  <a:pt x="135" y="550"/>
                </a:lnTo>
                <a:lnTo>
                  <a:pt x="135" y="549"/>
                </a:lnTo>
                <a:lnTo>
                  <a:pt x="136" y="548"/>
                </a:lnTo>
                <a:lnTo>
                  <a:pt x="136" y="547"/>
                </a:lnTo>
                <a:lnTo>
                  <a:pt x="135" y="546"/>
                </a:lnTo>
                <a:lnTo>
                  <a:pt x="136" y="546"/>
                </a:lnTo>
                <a:lnTo>
                  <a:pt x="136" y="545"/>
                </a:lnTo>
                <a:lnTo>
                  <a:pt x="136" y="544"/>
                </a:lnTo>
                <a:lnTo>
                  <a:pt x="137" y="543"/>
                </a:lnTo>
                <a:lnTo>
                  <a:pt x="138" y="543"/>
                </a:lnTo>
                <a:lnTo>
                  <a:pt x="140" y="542"/>
                </a:lnTo>
                <a:lnTo>
                  <a:pt x="139" y="542"/>
                </a:lnTo>
                <a:lnTo>
                  <a:pt x="140" y="540"/>
                </a:lnTo>
                <a:lnTo>
                  <a:pt x="140" y="539"/>
                </a:lnTo>
                <a:lnTo>
                  <a:pt x="139" y="538"/>
                </a:lnTo>
                <a:lnTo>
                  <a:pt x="140" y="539"/>
                </a:lnTo>
                <a:lnTo>
                  <a:pt x="141" y="538"/>
                </a:lnTo>
                <a:lnTo>
                  <a:pt x="140" y="537"/>
                </a:lnTo>
                <a:lnTo>
                  <a:pt x="141" y="537"/>
                </a:lnTo>
                <a:lnTo>
                  <a:pt x="141" y="536"/>
                </a:lnTo>
                <a:lnTo>
                  <a:pt x="142" y="536"/>
                </a:lnTo>
                <a:lnTo>
                  <a:pt x="143" y="536"/>
                </a:lnTo>
                <a:lnTo>
                  <a:pt x="144" y="536"/>
                </a:lnTo>
                <a:lnTo>
                  <a:pt x="144" y="537"/>
                </a:lnTo>
                <a:lnTo>
                  <a:pt x="145" y="536"/>
                </a:lnTo>
                <a:lnTo>
                  <a:pt x="146" y="536"/>
                </a:lnTo>
                <a:lnTo>
                  <a:pt x="146" y="535"/>
                </a:lnTo>
                <a:lnTo>
                  <a:pt x="147" y="534"/>
                </a:lnTo>
                <a:lnTo>
                  <a:pt x="148" y="533"/>
                </a:lnTo>
                <a:lnTo>
                  <a:pt x="150" y="533"/>
                </a:lnTo>
                <a:lnTo>
                  <a:pt x="151" y="532"/>
                </a:lnTo>
                <a:lnTo>
                  <a:pt x="153" y="532"/>
                </a:lnTo>
                <a:lnTo>
                  <a:pt x="155" y="532"/>
                </a:lnTo>
                <a:lnTo>
                  <a:pt x="157" y="532"/>
                </a:lnTo>
                <a:lnTo>
                  <a:pt x="158" y="532"/>
                </a:lnTo>
                <a:lnTo>
                  <a:pt x="158" y="531"/>
                </a:lnTo>
                <a:lnTo>
                  <a:pt x="159" y="530"/>
                </a:lnTo>
                <a:lnTo>
                  <a:pt x="160" y="529"/>
                </a:lnTo>
                <a:lnTo>
                  <a:pt x="160" y="526"/>
                </a:lnTo>
                <a:lnTo>
                  <a:pt x="161" y="525"/>
                </a:lnTo>
                <a:lnTo>
                  <a:pt x="161" y="524"/>
                </a:lnTo>
                <a:lnTo>
                  <a:pt x="161" y="523"/>
                </a:lnTo>
                <a:lnTo>
                  <a:pt x="160" y="522"/>
                </a:lnTo>
                <a:lnTo>
                  <a:pt x="160" y="521"/>
                </a:lnTo>
                <a:lnTo>
                  <a:pt x="161" y="517"/>
                </a:lnTo>
                <a:lnTo>
                  <a:pt x="161" y="516"/>
                </a:lnTo>
                <a:lnTo>
                  <a:pt x="162" y="515"/>
                </a:lnTo>
                <a:lnTo>
                  <a:pt x="163" y="515"/>
                </a:lnTo>
                <a:lnTo>
                  <a:pt x="163" y="513"/>
                </a:lnTo>
                <a:lnTo>
                  <a:pt x="162" y="513"/>
                </a:lnTo>
                <a:lnTo>
                  <a:pt x="162" y="512"/>
                </a:lnTo>
                <a:lnTo>
                  <a:pt x="162" y="510"/>
                </a:lnTo>
                <a:lnTo>
                  <a:pt x="162" y="509"/>
                </a:lnTo>
                <a:lnTo>
                  <a:pt x="162" y="508"/>
                </a:lnTo>
                <a:lnTo>
                  <a:pt x="161" y="507"/>
                </a:lnTo>
                <a:lnTo>
                  <a:pt x="159" y="506"/>
                </a:lnTo>
                <a:lnTo>
                  <a:pt x="158" y="505"/>
                </a:lnTo>
                <a:lnTo>
                  <a:pt x="157" y="505"/>
                </a:lnTo>
                <a:lnTo>
                  <a:pt x="157" y="504"/>
                </a:lnTo>
                <a:lnTo>
                  <a:pt x="157" y="503"/>
                </a:lnTo>
                <a:lnTo>
                  <a:pt x="156" y="503"/>
                </a:lnTo>
                <a:lnTo>
                  <a:pt x="155" y="503"/>
                </a:lnTo>
                <a:lnTo>
                  <a:pt x="155" y="502"/>
                </a:lnTo>
                <a:lnTo>
                  <a:pt x="154" y="501"/>
                </a:lnTo>
                <a:lnTo>
                  <a:pt x="153" y="501"/>
                </a:lnTo>
                <a:lnTo>
                  <a:pt x="152" y="501"/>
                </a:lnTo>
                <a:lnTo>
                  <a:pt x="151" y="502"/>
                </a:lnTo>
                <a:lnTo>
                  <a:pt x="150" y="502"/>
                </a:lnTo>
                <a:lnTo>
                  <a:pt x="150" y="501"/>
                </a:lnTo>
                <a:lnTo>
                  <a:pt x="149" y="502"/>
                </a:lnTo>
                <a:lnTo>
                  <a:pt x="149" y="503"/>
                </a:lnTo>
                <a:lnTo>
                  <a:pt x="147" y="503"/>
                </a:lnTo>
                <a:lnTo>
                  <a:pt x="146" y="502"/>
                </a:lnTo>
                <a:lnTo>
                  <a:pt x="146" y="503"/>
                </a:lnTo>
                <a:lnTo>
                  <a:pt x="145" y="503"/>
                </a:lnTo>
                <a:lnTo>
                  <a:pt x="144" y="503"/>
                </a:lnTo>
                <a:lnTo>
                  <a:pt x="143" y="503"/>
                </a:lnTo>
                <a:lnTo>
                  <a:pt x="142" y="504"/>
                </a:lnTo>
                <a:lnTo>
                  <a:pt x="141" y="505"/>
                </a:lnTo>
                <a:lnTo>
                  <a:pt x="140" y="506"/>
                </a:lnTo>
                <a:lnTo>
                  <a:pt x="139" y="506"/>
                </a:lnTo>
                <a:lnTo>
                  <a:pt x="139" y="505"/>
                </a:lnTo>
                <a:lnTo>
                  <a:pt x="138" y="505"/>
                </a:lnTo>
                <a:lnTo>
                  <a:pt x="138" y="506"/>
                </a:lnTo>
                <a:lnTo>
                  <a:pt x="137" y="506"/>
                </a:lnTo>
                <a:lnTo>
                  <a:pt x="136" y="506"/>
                </a:lnTo>
                <a:lnTo>
                  <a:pt x="135" y="506"/>
                </a:lnTo>
                <a:lnTo>
                  <a:pt x="134" y="506"/>
                </a:lnTo>
                <a:lnTo>
                  <a:pt x="133" y="507"/>
                </a:lnTo>
                <a:lnTo>
                  <a:pt x="132" y="508"/>
                </a:lnTo>
                <a:lnTo>
                  <a:pt x="132" y="507"/>
                </a:lnTo>
                <a:lnTo>
                  <a:pt x="131" y="507"/>
                </a:lnTo>
                <a:lnTo>
                  <a:pt x="131" y="508"/>
                </a:lnTo>
                <a:lnTo>
                  <a:pt x="131" y="509"/>
                </a:lnTo>
                <a:lnTo>
                  <a:pt x="131" y="508"/>
                </a:lnTo>
                <a:lnTo>
                  <a:pt x="129" y="509"/>
                </a:lnTo>
                <a:lnTo>
                  <a:pt x="129" y="510"/>
                </a:lnTo>
                <a:lnTo>
                  <a:pt x="128" y="511"/>
                </a:lnTo>
                <a:lnTo>
                  <a:pt x="128" y="512"/>
                </a:lnTo>
                <a:lnTo>
                  <a:pt x="127" y="512"/>
                </a:lnTo>
                <a:lnTo>
                  <a:pt x="127" y="513"/>
                </a:lnTo>
                <a:lnTo>
                  <a:pt x="126" y="513"/>
                </a:lnTo>
                <a:lnTo>
                  <a:pt x="125" y="513"/>
                </a:lnTo>
                <a:lnTo>
                  <a:pt x="124" y="513"/>
                </a:lnTo>
                <a:lnTo>
                  <a:pt x="122" y="513"/>
                </a:lnTo>
                <a:lnTo>
                  <a:pt x="122" y="512"/>
                </a:lnTo>
                <a:lnTo>
                  <a:pt x="121" y="512"/>
                </a:lnTo>
                <a:lnTo>
                  <a:pt x="121" y="511"/>
                </a:lnTo>
                <a:lnTo>
                  <a:pt x="121" y="509"/>
                </a:lnTo>
                <a:lnTo>
                  <a:pt x="119" y="508"/>
                </a:lnTo>
                <a:lnTo>
                  <a:pt x="118" y="508"/>
                </a:lnTo>
                <a:lnTo>
                  <a:pt x="118" y="507"/>
                </a:lnTo>
                <a:lnTo>
                  <a:pt x="118" y="506"/>
                </a:lnTo>
                <a:lnTo>
                  <a:pt x="118" y="505"/>
                </a:lnTo>
                <a:lnTo>
                  <a:pt x="118" y="506"/>
                </a:lnTo>
                <a:lnTo>
                  <a:pt x="117" y="505"/>
                </a:lnTo>
                <a:lnTo>
                  <a:pt x="118" y="504"/>
                </a:lnTo>
                <a:lnTo>
                  <a:pt x="117" y="504"/>
                </a:lnTo>
                <a:lnTo>
                  <a:pt x="117" y="503"/>
                </a:lnTo>
                <a:lnTo>
                  <a:pt x="116" y="503"/>
                </a:lnTo>
                <a:lnTo>
                  <a:pt x="115" y="503"/>
                </a:lnTo>
                <a:lnTo>
                  <a:pt x="115" y="501"/>
                </a:lnTo>
                <a:lnTo>
                  <a:pt x="114" y="501"/>
                </a:lnTo>
                <a:lnTo>
                  <a:pt x="114" y="500"/>
                </a:lnTo>
                <a:lnTo>
                  <a:pt x="113" y="500"/>
                </a:lnTo>
                <a:lnTo>
                  <a:pt x="112" y="499"/>
                </a:lnTo>
                <a:lnTo>
                  <a:pt x="113" y="498"/>
                </a:lnTo>
                <a:lnTo>
                  <a:pt x="112" y="498"/>
                </a:lnTo>
                <a:lnTo>
                  <a:pt x="112" y="497"/>
                </a:lnTo>
                <a:lnTo>
                  <a:pt x="112" y="498"/>
                </a:lnTo>
                <a:lnTo>
                  <a:pt x="111" y="497"/>
                </a:lnTo>
                <a:lnTo>
                  <a:pt x="110" y="497"/>
                </a:lnTo>
                <a:lnTo>
                  <a:pt x="111" y="497"/>
                </a:lnTo>
                <a:lnTo>
                  <a:pt x="110" y="497"/>
                </a:lnTo>
                <a:lnTo>
                  <a:pt x="109" y="496"/>
                </a:lnTo>
                <a:lnTo>
                  <a:pt x="109" y="495"/>
                </a:lnTo>
                <a:lnTo>
                  <a:pt x="109" y="496"/>
                </a:lnTo>
                <a:lnTo>
                  <a:pt x="108" y="495"/>
                </a:lnTo>
                <a:lnTo>
                  <a:pt x="109" y="494"/>
                </a:lnTo>
                <a:lnTo>
                  <a:pt x="108" y="494"/>
                </a:lnTo>
                <a:lnTo>
                  <a:pt x="108" y="493"/>
                </a:lnTo>
                <a:lnTo>
                  <a:pt x="107" y="491"/>
                </a:lnTo>
                <a:lnTo>
                  <a:pt x="108" y="491"/>
                </a:lnTo>
                <a:lnTo>
                  <a:pt x="107" y="491"/>
                </a:lnTo>
                <a:lnTo>
                  <a:pt x="106" y="491"/>
                </a:lnTo>
                <a:lnTo>
                  <a:pt x="106" y="490"/>
                </a:lnTo>
                <a:lnTo>
                  <a:pt x="106" y="489"/>
                </a:lnTo>
                <a:lnTo>
                  <a:pt x="105" y="490"/>
                </a:lnTo>
                <a:lnTo>
                  <a:pt x="104" y="489"/>
                </a:lnTo>
                <a:lnTo>
                  <a:pt x="103" y="490"/>
                </a:lnTo>
                <a:lnTo>
                  <a:pt x="103" y="489"/>
                </a:lnTo>
                <a:lnTo>
                  <a:pt x="103" y="488"/>
                </a:lnTo>
                <a:lnTo>
                  <a:pt x="103" y="487"/>
                </a:lnTo>
                <a:lnTo>
                  <a:pt x="103" y="486"/>
                </a:lnTo>
                <a:lnTo>
                  <a:pt x="102" y="486"/>
                </a:lnTo>
                <a:lnTo>
                  <a:pt x="101" y="485"/>
                </a:lnTo>
                <a:lnTo>
                  <a:pt x="102" y="485"/>
                </a:lnTo>
                <a:lnTo>
                  <a:pt x="101" y="484"/>
                </a:lnTo>
                <a:lnTo>
                  <a:pt x="102" y="484"/>
                </a:lnTo>
                <a:lnTo>
                  <a:pt x="103" y="484"/>
                </a:lnTo>
                <a:lnTo>
                  <a:pt x="102" y="484"/>
                </a:lnTo>
                <a:lnTo>
                  <a:pt x="101" y="482"/>
                </a:lnTo>
                <a:lnTo>
                  <a:pt x="100" y="481"/>
                </a:lnTo>
                <a:lnTo>
                  <a:pt x="99" y="481"/>
                </a:lnTo>
                <a:lnTo>
                  <a:pt x="99" y="482"/>
                </a:lnTo>
                <a:lnTo>
                  <a:pt x="100" y="483"/>
                </a:lnTo>
                <a:lnTo>
                  <a:pt x="101" y="483"/>
                </a:lnTo>
                <a:lnTo>
                  <a:pt x="99" y="484"/>
                </a:lnTo>
                <a:lnTo>
                  <a:pt x="98" y="484"/>
                </a:lnTo>
                <a:lnTo>
                  <a:pt x="98" y="482"/>
                </a:lnTo>
                <a:lnTo>
                  <a:pt x="98" y="481"/>
                </a:lnTo>
                <a:lnTo>
                  <a:pt x="98" y="480"/>
                </a:lnTo>
                <a:lnTo>
                  <a:pt x="97" y="478"/>
                </a:lnTo>
                <a:lnTo>
                  <a:pt x="97" y="477"/>
                </a:lnTo>
                <a:lnTo>
                  <a:pt x="96" y="477"/>
                </a:lnTo>
                <a:lnTo>
                  <a:pt x="95" y="477"/>
                </a:lnTo>
                <a:lnTo>
                  <a:pt x="94" y="477"/>
                </a:lnTo>
                <a:lnTo>
                  <a:pt x="94" y="476"/>
                </a:lnTo>
                <a:lnTo>
                  <a:pt x="95" y="476"/>
                </a:lnTo>
                <a:lnTo>
                  <a:pt x="95" y="475"/>
                </a:lnTo>
                <a:lnTo>
                  <a:pt x="95" y="474"/>
                </a:lnTo>
                <a:lnTo>
                  <a:pt x="94" y="474"/>
                </a:lnTo>
                <a:lnTo>
                  <a:pt x="92" y="474"/>
                </a:lnTo>
                <a:lnTo>
                  <a:pt x="91" y="474"/>
                </a:lnTo>
                <a:lnTo>
                  <a:pt x="91" y="471"/>
                </a:lnTo>
                <a:lnTo>
                  <a:pt x="90" y="471"/>
                </a:lnTo>
                <a:lnTo>
                  <a:pt x="89" y="468"/>
                </a:lnTo>
                <a:lnTo>
                  <a:pt x="88" y="468"/>
                </a:lnTo>
                <a:lnTo>
                  <a:pt x="86" y="468"/>
                </a:lnTo>
                <a:lnTo>
                  <a:pt x="85" y="468"/>
                </a:lnTo>
                <a:lnTo>
                  <a:pt x="83" y="468"/>
                </a:lnTo>
                <a:lnTo>
                  <a:pt x="84" y="466"/>
                </a:lnTo>
                <a:lnTo>
                  <a:pt x="85" y="465"/>
                </a:lnTo>
                <a:lnTo>
                  <a:pt x="89" y="464"/>
                </a:lnTo>
                <a:lnTo>
                  <a:pt x="91" y="462"/>
                </a:lnTo>
                <a:lnTo>
                  <a:pt x="92" y="460"/>
                </a:lnTo>
                <a:lnTo>
                  <a:pt x="91" y="459"/>
                </a:lnTo>
                <a:lnTo>
                  <a:pt x="89" y="457"/>
                </a:lnTo>
                <a:lnTo>
                  <a:pt x="87" y="455"/>
                </a:lnTo>
                <a:lnTo>
                  <a:pt x="86" y="455"/>
                </a:lnTo>
                <a:lnTo>
                  <a:pt x="83" y="455"/>
                </a:lnTo>
                <a:lnTo>
                  <a:pt x="82" y="455"/>
                </a:lnTo>
                <a:lnTo>
                  <a:pt x="80" y="458"/>
                </a:lnTo>
                <a:lnTo>
                  <a:pt x="79" y="458"/>
                </a:lnTo>
                <a:lnTo>
                  <a:pt x="77" y="455"/>
                </a:lnTo>
                <a:lnTo>
                  <a:pt x="76" y="453"/>
                </a:lnTo>
                <a:lnTo>
                  <a:pt x="73" y="451"/>
                </a:lnTo>
                <a:lnTo>
                  <a:pt x="72" y="450"/>
                </a:lnTo>
                <a:lnTo>
                  <a:pt x="72" y="448"/>
                </a:lnTo>
                <a:lnTo>
                  <a:pt x="75" y="446"/>
                </a:lnTo>
                <a:lnTo>
                  <a:pt x="75" y="445"/>
                </a:lnTo>
                <a:lnTo>
                  <a:pt x="76" y="445"/>
                </a:lnTo>
                <a:lnTo>
                  <a:pt x="77" y="446"/>
                </a:lnTo>
                <a:lnTo>
                  <a:pt x="78" y="447"/>
                </a:lnTo>
                <a:lnTo>
                  <a:pt x="80" y="446"/>
                </a:lnTo>
                <a:lnTo>
                  <a:pt x="80" y="445"/>
                </a:lnTo>
                <a:lnTo>
                  <a:pt x="81" y="442"/>
                </a:lnTo>
                <a:lnTo>
                  <a:pt x="83" y="440"/>
                </a:lnTo>
                <a:lnTo>
                  <a:pt x="84" y="439"/>
                </a:lnTo>
                <a:lnTo>
                  <a:pt x="86" y="438"/>
                </a:lnTo>
                <a:lnTo>
                  <a:pt x="86" y="437"/>
                </a:lnTo>
                <a:lnTo>
                  <a:pt x="86" y="436"/>
                </a:lnTo>
                <a:lnTo>
                  <a:pt x="87" y="435"/>
                </a:lnTo>
                <a:lnTo>
                  <a:pt x="88" y="434"/>
                </a:lnTo>
                <a:lnTo>
                  <a:pt x="88" y="432"/>
                </a:lnTo>
                <a:lnTo>
                  <a:pt x="89" y="429"/>
                </a:lnTo>
                <a:lnTo>
                  <a:pt x="89" y="428"/>
                </a:lnTo>
                <a:lnTo>
                  <a:pt x="89" y="426"/>
                </a:lnTo>
                <a:lnTo>
                  <a:pt x="88" y="424"/>
                </a:lnTo>
                <a:lnTo>
                  <a:pt x="88" y="423"/>
                </a:lnTo>
                <a:lnTo>
                  <a:pt x="89" y="420"/>
                </a:lnTo>
                <a:lnTo>
                  <a:pt x="90" y="418"/>
                </a:lnTo>
                <a:lnTo>
                  <a:pt x="90" y="414"/>
                </a:lnTo>
                <a:lnTo>
                  <a:pt x="90" y="413"/>
                </a:lnTo>
                <a:lnTo>
                  <a:pt x="90" y="412"/>
                </a:lnTo>
                <a:lnTo>
                  <a:pt x="92" y="409"/>
                </a:lnTo>
                <a:lnTo>
                  <a:pt x="92" y="407"/>
                </a:lnTo>
                <a:lnTo>
                  <a:pt x="92" y="406"/>
                </a:lnTo>
                <a:lnTo>
                  <a:pt x="92" y="405"/>
                </a:lnTo>
                <a:lnTo>
                  <a:pt x="92" y="403"/>
                </a:lnTo>
                <a:lnTo>
                  <a:pt x="93" y="402"/>
                </a:lnTo>
                <a:lnTo>
                  <a:pt x="95" y="399"/>
                </a:lnTo>
                <a:lnTo>
                  <a:pt x="95" y="398"/>
                </a:lnTo>
                <a:lnTo>
                  <a:pt x="95" y="394"/>
                </a:lnTo>
                <a:lnTo>
                  <a:pt x="95" y="393"/>
                </a:lnTo>
                <a:lnTo>
                  <a:pt x="95" y="392"/>
                </a:lnTo>
                <a:lnTo>
                  <a:pt x="96" y="390"/>
                </a:lnTo>
                <a:lnTo>
                  <a:pt x="96" y="387"/>
                </a:lnTo>
                <a:lnTo>
                  <a:pt x="98" y="383"/>
                </a:lnTo>
                <a:lnTo>
                  <a:pt x="98" y="382"/>
                </a:lnTo>
                <a:lnTo>
                  <a:pt x="98" y="381"/>
                </a:lnTo>
                <a:lnTo>
                  <a:pt x="98" y="380"/>
                </a:lnTo>
                <a:lnTo>
                  <a:pt x="98" y="379"/>
                </a:lnTo>
                <a:lnTo>
                  <a:pt x="97" y="377"/>
                </a:lnTo>
                <a:lnTo>
                  <a:pt x="95" y="375"/>
                </a:lnTo>
                <a:lnTo>
                  <a:pt x="95" y="371"/>
                </a:lnTo>
                <a:lnTo>
                  <a:pt x="95" y="369"/>
                </a:lnTo>
                <a:lnTo>
                  <a:pt x="95" y="367"/>
                </a:lnTo>
                <a:lnTo>
                  <a:pt x="95" y="366"/>
                </a:lnTo>
                <a:lnTo>
                  <a:pt x="95" y="365"/>
                </a:lnTo>
                <a:lnTo>
                  <a:pt x="94" y="364"/>
                </a:lnTo>
                <a:lnTo>
                  <a:pt x="93" y="362"/>
                </a:lnTo>
                <a:lnTo>
                  <a:pt x="95" y="358"/>
                </a:lnTo>
                <a:lnTo>
                  <a:pt x="95" y="353"/>
                </a:lnTo>
                <a:lnTo>
                  <a:pt x="94" y="352"/>
                </a:lnTo>
                <a:lnTo>
                  <a:pt x="94" y="350"/>
                </a:lnTo>
                <a:lnTo>
                  <a:pt x="92" y="346"/>
                </a:lnTo>
                <a:lnTo>
                  <a:pt x="91" y="345"/>
                </a:lnTo>
                <a:lnTo>
                  <a:pt x="90" y="343"/>
                </a:lnTo>
                <a:lnTo>
                  <a:pt x="90" y="341"/>
                </a:lnTo>
                <a:lnTo>
                  <a:pt x="92" y="338"/>
                </a:lnTo>
                <a:lnTo>
                  <a:pt x="92" y="335"/>
                </a:lnTo>
                <a:lnTo>
                  <a:pt x="91" y="335"/>
                </a:lnTo>
                <a:lnTo>
                  <a:pt x="91" y="333"/>
                </a:lnTo>
                <a:lnTo>
                  <a:pt x="91" y="331"/>
                </a:lnTo>
                <a:lnTo>
                  <a:pt x="89" y="328"/>
                </a:lnTo>
                <a:lnTo>
                  <a:pt x="86" y="323"/>
                </a:lnTo>
                <a:lnTo>
                  <a:pt x="85" y="323"/>
                </a:lnTo>
                <a:lnTo>
                  <a:pt x="84" y="324"/>
                </a:lnTo>
                <a:lnTo>
                  <a:pt x="81" y="323"/>
                </a:lnTo>
                <a:lnTo>
                  <a:pt x="77" y="320"/>
                </a:lnTo>
                <a:lnTo>
                  <a:pt x="77" y="319"/>
                </a:lnTo>
                <a:lnTo>
                  <a:pt x="72" y="317"/>
                </a:lnTo>
                <a:lnTo>
                  <a:pt x="71" y="317"/>
                </a:lnTo>
                <a:lnTo>
                  <a:pt x="69" y="317"/>
                </a:lnTo>
                <a:lnTo>
                  <a:pt x="66" y="318"/>
                </a:lnTo>
                <a:lnTo>
                  <a:pt x="66" y="317"/>
                </a:lnTo>
                <a:lnTo>
                  <a:pt x="63" y="314"/>
                </a:lnTo>
                <a:lnTo>
                  <a:pt x="63" y="312"/>
                </a:lnTo>
                <a:lnTo>
                  <a:pt x="63" y="311"/>
                </a:lnTo>
                <a:lnTo>
                  <a:pt x="63" y="309"/>
                </a:lnTo>
                <a:lnTo>
                  <a:pt x="59" y="307"/>
                </a:lnTo>
                <a:lnTo>
                  <a:pt x="57" y="307"/>
                </a:lnTo>
                <a:lnTo>
                  <a:pt x="54" y="306"/>
                </a:lnTo>
                <a:lnTo>
                  <a:pt x="53" y="306"/>
                </a:lnTo>
                <a:lnTo>
                  <a:pt x="51" y="309"/>
                </a:lnTo>
                <a:lnTo>
                  <a:pt x="49" y="309"/>
                </a:lnTo>
                <a:lnTo>
                  <a:pt x="46" y="309"/>
                </a:lnTo>
                <a:lnTo>
                  <a:pt x="41" y="309"/>
                </a:lnTo>
                <a:lnTo>
                  <a:pt x="40" y="308"/>
                </a:lnTo>
                <a:lnTo>
                  <a:pt x="40" y="307"/>
                </a:lnTo>
                <a:lnTo>
                  <a:pt x="38" y="306"/>
                </a:lnTo>
                <a:lnTo>
                  <a:pt x="37" y="306"/>
                </a:lnTo>
                <a:lnTo>
                  <a:pt x="34" y="305"/>
                </a:lnTo>
                <a:lnTo>
                  <a:pt x="33" y="304"/>
                </a:lnTo>
                <a:lnTo>
                  <a:pt x="31" y="304"/>
                </a:lnTo>
                <a:lnTo>
                  <a:pt x="29" y="302"/>
                </a:lnTo>
                <a:lnTo>
                  <a:pt x="28" y="302"/>
                </a:lnTo>
                <a:lnTo>
                  <a:pt x="21" y="303"/>
                </a:lnTo>
                <a:lnTo>
                  <a:pt x="20" y="303"/>
                </a:lnTo>
                <a:lnTo>
                  <a:pt x="17" y="303"/>
                </a:lnTo>
                <a:lnTo>
                  <a:pt x="16" y="304"/>
                </a:lnTo>
                <a:lnTo>
                  <a:pt x="14" y="306"/>
                </a:lnTo>
                <a:lnTo>
                  <a:pt x="14" y="307"/>
                </a:lnTo>
                <a:lnTo>
                  <a:pt x="14" y="309"/>
                </a:lnTo>
                <a:lnTo>
                  <a:pt x="14" y="310"/>
                </a:lnTo>
                <a:lnTo>
                  <a:pt x="13" y="312"/>
                </a:lnTo>
                <a:lnTo>
                  <a:pt x="11" y="314"/>
                </a:lnTo>
                <a:lnTo>
                  <a:pt x="9" y="314"/>
                </a:lnTo>
                <a:lnTo>
                  <a:pt x="8" y="312"/>
                </a:lnTo>
                <a:lnTo>
                  <a:pt x="5" y="312"/>
                </a:lnTo>
                <a:lnTo>
                  <a:pt x="4" y="315"/>
                </a:lnTo>
                <a:lnTo>
                  <a:pt x="3" y="315"/>
                </a:lnTo>
                <a:lnTo>
                  <a:pt x="2" y="315"/>
                </a:lnTo>
                <a:lnTo>
                  <a:pt x="0" y="315"/>
                </a:lnTo>
                <a:close/>
                <a:moveTo>
                  <a:pt x="266" y="26"/>
                </a:moveTo>
                <a:lnTo>
                  <a:pt x="266" y="25"/>
                </a:lnTo>
                <a:lnTo>
                  <a:pt x="268" y="26"/>
                </a:lnTo>
                <a:lnTo>
                  <a:pt x="268" y="27"/>
                </a:lnTo>
                <a:lnTo>
                  <a:pt x="267" y="27"/>
                </a:lnTo>
                <a:lnTo>
                  <a:pt x="266" y="26"/>
                </a:lnTo>
                <a:close/>
                <a:moveTo>
                  <a:pt x="264" y="22"/>
                </a:moveTo>
                <a:lnTo>
                  <a:pt x="265" y="21"/>
                </a:lnTo>
                <a:lnTo>
                  <a:pt x="265" y="25"/>
                </a:lnTo>
                <a:lnTo>
                  <a:pt x="265" y="26"/>
                </a:lnTo>
                <a:lnTo>
                  <a:pt x="265" y="25"/>
                </a:lnTo>
                <a:lnTo>
                  <a:pt x="265" y="23"/>
                </a:lnTo>
                <a:lnTo>
                  <a:pt x="264" y="22"/>
                </a:lnTo>
                <a:close/>
                <a:moveTo>
                  <a:pt x="264" y="21"/>
                </a:moveTo>
                <a:lnTo>
                  <a:pt x="265" y="21"/>
                </a:lnTo>
                <a:lnTo>
                  <a:pt x="264" y="21"/>
                </a:lnTo>
                <a:close/>
                <a:moveTo>
                  <a:pt x="261" y="28"/>
                </a:moveTo>
                <a:lnTo>
                  <a:pt x="262" y="26"/>
                </a:lnTo>
                <a:lnTo>
                  <a:pt x="262" y="24"/>
                </a:lnTo>
                <a:lnTo>
                  <a:pt x="263" y="24"/>
                </a:lnTo>
                <a:lnTo>
                  <a:pt x="262" y="24"/>
                </a:lnTo>
                <a:lnTo>
                  <a:pt x="262" y="25"/>
                </a:lnTo>
                <a:lnTo>
                  <a:pt x="262" y="26"/>
                </a:lnTo>
                <a:lnTo>
                  <a:pt x="261" y="28"/>
                </a:lnTo>
                <a:close/>
                <a:moveTo>
                  <a:pt x="261" y="28"/>
                </a:moveTo>
                <a:lnTo>
                  <a:pt x="262" y="28"/>
                </a:lnTo>
                <a:lnTo>
                  <a:pt x="262" y="29"/>
                </a:lnTo>
                <a:lnTo>
                  <a:pt x="261" y="29"/>
                </a:lnTo>
                <a:lnTo>
                  <a:pt x="261" y="28"/>
                </a:lnTo>
                <a:close/>
                <a:moveTo>
                  <a:pt x="261" y="31"/>
                </a:moveTo>
                <a:lnTo>
                  <a:pt x="261" y="30"/>
                </a:lnTo>
                <a:lnTo>
                  <a:pt x="262" y="31"/>
                </a:lnTo>
                <a:lnTo>
                  <a:pt x="261" y="31"/>
                </a:lnTo>
                <a:close/>
                <a:moveTo>
                  <a:pt x="276" y="21"/>
                </a:moveTo>
                <a:lnTo>
                  <a:pt x="277" y="21"/>
                </a:lnTo>
                <a:lnTo>
                  <a:pt x="277" y="22"/>
                </a:lnTo>
                <a:lnTo>
                  <a:pt x="276" y="22"/>
                </a:lnTo>
                <a:lnTo>
                  <a:pt x="276" y="21"/>
                </a:lnTo>
                <a:close/>
                <a:moveTo>
                  <a:pt x="259" y="25"/>
                </a:moveTo>
                <a:lnTo>
                  <a:pt x="259" y="24"/>
                </a:lnTo>
                <a:lnTo>
                  <a:pt x="259" y="25"/>
                </a:lnTo>
                <a:close/>
                <a:moveTo>
                  <a:pt x="259" y="25"/>
                </a:moveTo>
                <a:lnTo>
                  <a:pt x="260" y="25"/>
                </a:lnTo>
                <a:lnTo>
                  <a:pt x="259" y="26"/>
                </a:lnTo>
                <a:lnTo>
                  <a:pt x="259" y="25"/>
                </a:lnTo>
                <a:close/>
                <a:moveTo>
                  <a:pt x="259" y="26"/>
                </a:moveTo>
                <a:lnTo>
                  <a:pt x="260" y="26"/>
                </a:lnTo>
                <a:lnTo>
                  <a:pt x="259" y="26"/>
                </a:lnTo>
                <a:close/>
                <a:moveTo>
                  <a:pt x="258" y="31"/>
                </a:moveTo>
                <a:lnTo>
                  <a:pt x="258" y="31"/>
                </a:lnTo>
                <a:close/>
                <a:moveTo>
                  <a:pt x="258" y="32"/>
                </a:moveTo>
                <a:lnTo>
                  <a:pt x="258" y="33"/>
                </a:lnTo>
                <a:lnTo>
                  <a:pt x="258" y="32"/>
                </a:lnTo>
                <a:close/>
                <a:moveTo>
                  <a:pt x="238" y="27"/>
                </a:moveTo>
                <a:lnTo>
                  <a:pt x="239" y="26"/>
                </a:lnTo>
                <a:lnTo>
                  <a:pt x="239" y="25"/>
                </a:lnTo>
                <a:lnTo>
                  <a:pt x="239" y="27"/>
                </a:lnTo>
                <a:lnTo>
                  <a:pt x="239" y="28"/>
                </a:lnTo>
                <a:lnTo>
                  <a:pt x="238" y="27"/>
                </a:lnTo>
                <a:close/>
                <a:moveTo>
                  <a:pt x="233" y="23"/>
                </a:moveTo>
                <a:lnTo>
                  <a:pt x="233" y="22"/>
                </a:lnTo>
                <a:lnTo>
                  <a:pt x="233" y="21"/>
                </a:lnTo>
                <a:lnTo>
                  <a:pt x="234" y="21"/>
                </a:lnTo>
                <a:lnTo>
                  <a:pt x="234" y="22"/>
                </a:lnTo>
                <a:lnTo>
                  <a:pt x="233" y="23"/>
                </a:lnTo>
                <a:close/>
                <a:moveTo>
                  <a:pt x="232" y="25"/>
                </a:moveTo>
                <a:lnTo>
                  <a:pt x="233" y="23"/>
                </a:lnTo>
                <a:lnTo>
                  <a:pt x="233" y="24"/>
                </a:lnTo>
                <a:lnTo>
                  <a:pt x="233" y="25"/>
                </a:lnTo>
                <a:lnTo>
                  <a:pt x="232" y="25"/>
                </a:lnTo>
                <a:close/>
                <a:moveTo>
                  <a:pt x="231" y="25"/>
                </a:moveTo>
                <a:lnTo>
                  <a:pt x="231" y="25"/>
                </a:lnTo>
                <a:lnTo>
                  <a:pt x="231" y="26"/>
                </a:lnTo>
                <a:lnTo>
                  <a:pt x="231" y="25"/>
                </a:lnTo>
                <a:close/>
                <a:moveTo>
                  <a:pt x="228" y="18"/>
                </a:moveTo>
                <a:lnTo>
                  <a:pt x="229" y="18"/>
                </a:lnTo>
                <a:lnTo>
                  <a:pt x="229" y="19"/>
                </a:lnTo>
                <a:lnTo>
                  <a:pt x="228" y="19"/>
                </a:lnTo>
                <a:lnTo>
                  <a:pt x="228" y="18"/>
                </a:lnTo>
                <a:close/>
                <a:moveTo>
                  <a:pt x="228" y="18"/>
                </a:moveTo>
                <a:lnTo>
                  <a:pt x="230" y="16"/>
                </a:lnTo>
                <a:lnTo>
                  <a:pt x="230" y="18"/>
                </a:lnTo>
                <a:lnTo>
                  <a:pt x="229" y="18"/>
                </a:lnTo>
                <a:lnTo>
                  <a:pt x="228" y="18"/>
                </a:lnTo>
                <a:close/>
                <a:moveTo>
                  <a:pt x="227" y="16"/>
                </a:moveTo>
                <a:lnTo>
                  <a:pt x="228" y="16"/>
                </a:lnTo>
                <a:lnTo>
                  <a:pt x="228" y="15"/>
                </a:lnTo>
                <a:lnTo>
                  <a:pt x="228" y="16"/>
                </a:lnTo>
                <a:lnTo>
                  <a:pt x="228" y="17"/>
                </a:lnTo>
                <a:lnTo>
                  <a:pt x="227" y="16"/>
                </a:lnTo>
                <a:close/>
                <a:moveTo>
                  <a:pt x="222" y="20"/>
                </a:moveTo>
                <a:lnTo>
                  <a:pt x="223" y="20"/>
                </a:lnTo>
                <a:lnTo>
                  <a:pt x="223" y="21"/>
                </a:lnTo>
                <a:lnTo>
                  <a:pt x="222" y="20"/>
                </a:lnTo>
                <a:close/>
                <a:moveTo>
                  <a:pt x="222" y="19"/>
                </a:moveTo>
                <a:lnTo>
                  <a:pt x="222" y="18"/>
                </a:lnTo>
                <a:lnTo>
                  <a:pt x="222" y="19"/>
                </a:lnTo>
                <a:lnTo>
                  <a:pt x="222" y="20"/>
                </a:lnTo>
                <a:lnTo>
                  <a:pt x="222" y="19"/>
                </a:lnTo>
                <a:close/>
                <a:moveTo>
                  <a:pt x="221" y="23"/>
                </a:moveTo>
                <a:lnTo>
                  <a:pt x="222" y="23"/>
                </a:lnTo>
                <a:lnTo>
                  <a:pt x="221" y="23"/>
                </a:lnTo>
                <a:close/>
                <a:moveTo>
                  <a:pt x="222" y="16"/>
                </a:moveTo>
                <a:lnTo>
                  <a:pt x="222" y="17"/>
                </a:lnTo>
                <a:lnTo>
                  <a:pt x="222" y="16"/>
                </a:lnTo>
                <a:close/>
                <a:moveTo>
                  <a:pt x="230" y="13"/>
                </a:moveTo>
                <a:lnTo>
                  <a:pt x="230" y="14"/>
                </a:lnTo>
                <a:lnTo>
                  <a:pt x="229" y="13"/>
                </a:lnTo>
                <a:lnTo>
                  <a:pt x="228" y="13"/>
                </a:lnTo>
                <a:lnTo>
                  <a:pt x="227" y="14"/>
                </a:lnTo>
                <a:lnTo>
                  <a:pt x="225" y="15"/>
                </a:lnTo>
                <a:lnTo>
                  <a:pt x="227" y="13"/>
                </a:lnTo>
                <a:lnTo>
                  <a:pt x="227" y="12"/>
                </a:lnTo>
                <a:lnTo>
                  <a:pt x="228" y="12"/>
                </a:lnTo>
                <a:lnTo>
                  <a:pt x="227" y="11"/>
                </a:lnTo>
                <a:lnTo>
                  <a:pt x="228" y="11"/>
                </a:lnTo>
                <a:lnTo>
                  <a:pt x="227" y="11"/>
                </a:lnTo>
                <a:lnTo>
                  <a:pt x="228" y="11"/>
                </a:lnTo>
                <a:lnTo>
                  <a:pt x="229" y="11"/>
                </a:lnTo>
                <a:lnTo>
                  <a:pt x="230" y="11"/>
                </a:lnTo>
                <a:lnTo>
                  <a:pt x="231" y="13"/>
                </a:lnTo>
                <a:lnTo>
                  <a:pt x="230" y="13"/>
                </a:lnTo>
                <a:close/>
                <a:moveTo>
                  <a:pt x="222" y="15"/>
                </a:moveTo>
                <a:lnTo>
                  <a:pt x="222" y="15"/>
                </a:lnTo>
                <a:close/>
                <a:moveTo>
                  <a:pt x="225" y="5"/>
                </a:moveTo>
                <a:lnTo>
                  <a:pt x="225" y="6"/>
                </a:lnTo>
                <a:lnTo>
                  <a:pt x="225" y="7"/>
                </a:lnTo>
                <a:lnTo>
                  <a:pt x="225" y="8"/>
                </a:lnTo>
                <a:lnTo>
                  <a:pt x="225" y="9"/>
                </a:lnTo>
                <a:lnTo>
                  <a:pt x="224" y="10"/>
                </a:lnTo>
                <a:lnTo>
                  <a:pt x="224" y="9"/>
                </a:lnTo>
                <a:lnTo>
                  <a:pt x="223" y="11"/>
                </a:lnTo>
                <a:lnTo>
                  <a:pt x="222" y="13"/>
                </a:lnTo>
                <a:lnTo>
                  <a:pt x="222" y="14"/>
                </a:lnTo>
                <a:lnTo>
                  <a:pt x="223" y="14"/>
                </a:lnTo>
                <a:lnTo>
                  <a:pt x="223" y="15"/>
                </a:lnTo>
                <a:lnTo>
                  <a:pt x="222" y="17"/>
                </a:lnTo>
                <a:lnTo>
                  <a:pt x="222" y="18"/>
                </a:lnTo>
                <a:lnTo>
                  <a:pt x="222" y="19"/>
                </a:lnTo>
                <a:lnTo>
                  <a:pt x="222" y="21"/>
                </a:lnTo>
                <a:lnTo>
                  <a:pt x="222" y="22"/>
                </a:lnTo>
                <a:lnTo>
                  <a:pt x="222" y="23"/>
                </a:lnTo>
                <a:lnTo>
                  <a:pt x="218" y="23"/>
                </a:lnTo>
                <a:lnTo>
                  <a:pt x="219" y="22"/>
                </a:lnTo>
                <a:lnTo>
                  <a:pt x="219" y="21"/>
                </a:lnTo>
                <a:lnTo>
                  <a:pt x="219" y="20"/>
                </a:lnTo>
                <a:lnTo>
                  <a:pt x="219" y="18"/>
                </a:lnTo>
                <a:lnTo>
                  <a:pt x="219" y="16"/>
                </a:lnTo>
                <a:lnTo>
                  <a:pt x="221" y="15"/>
                </a:lnTo>
                <a:lnTo>
                  <a:pt x="222" y="17"/>
                </a:lnTo>
                <a:lnTo>
                  <a:pt x="222" y="18"/>
                </a:lnTo>
                <a:lnTo>
                  <a:pt x="221" y="18"/>
                </a:lnTo>
                <a:lnTo>
                  <a:pt x="221" y="19"/>
                </a:lnTo>
                <a:lnTo>
                  <a:pt x="221" y="18"/>
                </a:lnTo>
                <a:lnTo>
                  <a:pt x="222" y="18"/>
                </a:lnTo>
                <a:lnTo>
                  <a:pt x="222" y="17"/>
                </a:lnTo>
                <a:lnTo>
                  <a:pt x="222" y="16"/>
                </a:lnTo>
                <a:lnTo>
                  <a:pt x="222" y="15"/>
                </a:lnTo>
                <a:lnTo>
                  <a:pt x="222" y="11"/>
                </a:lnTo>
                <a:lnTo>
                  <a:pt x="222" y="10"/>
                </a:lnTo>
                <a:lnTo>
                  <a:pt x="223" y="8"/>
                </a:lnTo>
                <a:lnTo>
                  <a:pt x="223" y="7"/>
                </a:lnTo>
                <a:lnTo>
                  <a:pt x="223" y="6"/>
                </a:lnTo>
                <a:lnTo>
                  <a:pt x="224" y="7"/>
                </a:lnTo>
                <a:lnTo>
                  <a:pt x="224" y="6"/>
                </a:lnTo>
                <a:lnTo>
                  <a:pt x="223" y="6"/>
                </a:lnTo>
                <a:lnTo>
                  <a:pt x="223" y="5"/>
                </a:lnTo>
                <a:lnTo>
                  <a:pt x="224" y="5"/>
                </a:lnTo>
                <a:lnTo>
                  <a:pt x="225" y="5"/>
                </a:lnTo>
                <a:close/>
                <a:moveTo>
                  <a:pt x="219" y="19"/>
                </a:moveTo>
                <a:lnTo>
                  <a:pt x="219" y="18"/>
                </a:lnTo>
                <a:lnTo>
                  <a:pt x="219" y="20"/>
                </a:lnTo>
                <a:lnTo>
                  <a:pt x="219" y="19"/>
                </a:lnTo>
                <a:close/>
                <a:moveTo>
                  <a:pt x="220" y="15"/>
                </a:moveTo>
                <a:lnTo>
                  <a:pt x="219" y="16"/>
                </a:lnTo>
                <a:lnTo>
                  <a:pt x="218" y="15"/>
                </a:lnTo>
                <a:lnTo>
                  <a:pt x="218" y="14"/>
                </a:lnTo>
                <a:lnTo>
                  <a:pt x="218" y="13"/>
                </a:lnTo>
                <a:lnTo>
                  <a:pt x="218" y="12"/>
                </a:lnTo>
                <a:lnTo>
                  <a:pt x="219" y="12"/>
                </a:lnTo>
                <a:lnTo>
                  <a:pt x="218" y="12"/>
                </a:lnTo>
                <a:lnTo>
                  <a:pt x="219" y="11"/>
                </a:lnTo>
                <a:lnTo>
                  <a:pt x="219" y="12"/>
                </a:lnTo>
                <a:lnTo>
                  <a:pt x="219" y="14"/>
                </a:lnTo>
                <a:lnTo>
                  <a:pt x="219" y="12"/>
                </a:lnTo>
                <a:lnTo>
                  <a:pt x="219" y="11"/>
                </a:lnTo>
                <a:lnTo>
                  <a:pt x="220" y="12"/>
                </a:lnTo>
                <a:lnTo>
                  <a:pt x="221" y="13"/>
                </a:lnTo>
                <a:lnTo>
                  <a:pt x="220" y="14"/>
                </a:lnTo>
                <a:lnTo>
                  <a:pt x="221" y="15"/>
                </a:lnTo>
                <a:lnTo>
                  <a:pt x="220" y="15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7" name="Freeform 290"/>
          <p:cNvSpPr>
            <a:spLocks/>
          </p:cNvSpPr>
          <p:nvPr/>
        </p:nvSpPr>
        <p:spPr bwMode="auto">
          <a:xfrm>
            <a:off x="6845300" y="227330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8" name="Freeform 291"/>
          <p:cNvSpPr>
            <a:spLocks/>
          </p:cNvSpPr>
          <p:nvPr/>
        </p:nvSpPr>
        <p:spPr bwMode="auto">
          <a:xfrm>
            <a:off x="6840538" y="2273300"/>
            <a:ext cx="4762" cy="4763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2147483647 h 3"/>
              <a:gd name="T4" fmla="*/ 2147483647 w 3"/>
              <a:gd name="T5" fmla="*/ 0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0 w 3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3"/>
              <a:gd name="T32" fmla="*/ 3 w 3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3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2" y="3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79" name="Freeform 292"/>
          <p:cNvSpPr>
            <a:spLocks/>
          </p:cNvSpPr>
          <p:nvPr/>
        </p:nvSpPr>
        <p:spPr bwMode="auto">
          <a:xfrm>
            <a:off x="6840538" y="2279650"/>
            <a:ext cx="1587" cy="1588"/>
          </a:xfrm>
          <a:custGeom>
            <a:avLst/>
            <a:gdLst>
              <a:gd name="T0" fmla="*/ 0 w 1"/>
              <a:gd name="T1" fmla="*/ 2147483647 h 1"/>
              <a:gd name="T2" fmla="*/ 2147483647 w 1"/>
              <a:gd name="T3" fmla="*/ 0 h 1"/>
              <a:gd name="T4" fmla="*/ 2147483647 w 1"/>
              <a:gd name="T5" fmla="*/ 2147483647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0" name="Freeform 293"/>
          <p:cNvSpPr>
            <a:spLocks/>
          </p:cNvSpPr>
          <p:nvPr/>
        </p:nvSpPr>
        <p:spPr bwMode="auto">
          <a:xfrm>
            <a:off x="6840538" y="22812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1" name="Freeform 294"/>
          <p:cNvSpPr>
            <a:spLocks/>
          </p:cNvSpPr>
          <p:nvPr/>
        </p:nvSpPr>
        <p:spPr bwMode="auto">
          <a:xfrm>
            <a:off x="6834188" y="228123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2" name="Freeform 295"/>
          <p:cNvSpPr>
            <a:spLocks/>
          </p:cNvSpPr>
          <p:nvPr/>
        </p:nvSpPr>
        <p:spPr bwMode="auto">
          <a:xfrm>
            <a:off x="6840538" y="2265363"/>
            <a:ext cx="1587" cy="4762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0 h 3"/>
              <a:gd name="T6" fmla="*/ 2147483647 w 1"/>
              <a:gd name="T7" fmla="*/ 0 h 3"/>
              <a:gd name="T8" fmla="*/ 0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w 1"/>
              <a:gd name="T15" fmla="*/ 2147483647 h 3"/>
              <a:gd name="T16" fmla="*/ 0 w 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3"/>
              <a:gd name="T29" fmla="*/ 1 w 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3" name="Freeform 296"/>
          <p:cNvSpPr>
            <a:spLocks/>
          </p:cNvSpPr>
          <p:nvPr/>
        </p:nvSpPr>
        <p:spPr bwMode="auto">
          <a:xfrm>
            <a:off x="6838950" y="22701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4" name="Rectangle 297"/>
          <p:cNvSpPr>
            <a:spLocks noChangeArrowheads="1"/>
          </p:cNvSpPr>
          <p:nvPr/>
        </p:nvSpPr>
        <p:spPr bwMode="auto">
          <a:xfrm>
            <a:off x="6823075" y="2263775"/>
            <a:ext cx="1588" cy="1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5" name="Freeform 298"/>
          <p:cNvSpPr>
            <a:spLocks/>
          </p:cNvSpPr>
          <p:nvPr/>
        </p:nvSpPr>
        <p:spPr bwMode="auto">
          <a:xfrm>
            <a:off x="7042150" y="2414588"/>
            <a:ext cx="3175" cy="1587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0 w 2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6" name="Freeform 299"/>
          <p:cNvSpPr>
            <a:spLocks/>
          </p:cNvSpPr>
          <p:nvPr/>
        </p:nvSpPr>
        <p:spPr bwMode="auto">
          <a:xfrm>
            <a:off x="6992938" y="2382838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7" name="Freeform 300"/>
          <p:cNvSpPr>
            <a:spLocks/>
          </p:cNvSpPr>
          <p:nvPr/>
        </p:nvSpPr>
        <p:spPr bwMode="auto">
          <a:xfrm>
            <a:off x="6989763" y="237966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2"/>
              <a:gd name="T26" fmla="*/ 2 w 2"/>
              <a:gd name="T27" fmla="*/ 2 h 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8" name="Freeform 301"/>
          <p:cNvSpPr>
            <a:spLocks/>
          </p:cNvSpPr>
          <p:nvPr/>
        </p:nvSpPr>
        <p:spPr bwMode="auto">
          <a:xfrm>
            <a:off x="6989763" y="2374900"/>
            <a:ext cx="4762" cy="3175"/>
          </a:xfrm>
          <a:custGeom>
            <a:avLst/>
            <a:gdLst>
              <a:gd name="T0" fmla="*/ 0 w 3"/>
              <a:gd name="T1" fmla="*/ 2147483647 h 2"/>
              <a:gd name="T2" fmla="*/ 2147483647 w 3"/>
              <a:gd name="T3" fmla="*/ 0 h 2"/>
              <a:gd name="T4" fmla="*/ 2147483647 w 3"/>
              <a:gd name="T5" fmla="*/ 2147483647 h 2"/>
              <a:gd name="T6" fmla="*/ 2147483647 w 3"/>
              <a:gd name="T7" fmla="*/ 2147483647 h 2"/>
              <a:gd name="T8" fmla="*/ 0 w 3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0" y="2"/>
                </a:moveTo>
                <a:lnTo>
                  <a:pt x="3" y="0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89" name="Freeform 302"/>
          <p:cNvSpPr>
            <a:spLocks/>
          </p:cNvSpPr>
          <p:nvPr/>
        </p:nvSpPr>
        <p:spPr bwMode="auto">
          <a:xfrm>
            <a:off x="6992938" y="236855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2"/>
                </a:move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0" name="Freeform 303"/>
          <p:cNvSpPr>
            <a:spLocks/>
          </p:cNvSpPr>
          <p:nvPr/>
        </p:nvSpPr>
        <p:spPr bwMode="auto">
          <a:xfrm>
            <a:off x="6977063" y="2344738"/>
            <a:ext cx="4762" cy="7937"/>
          </a:xfrm>
          <a:custGeom>
            <a:avLst/>
            <a:gdLst>
              <a:gd name="T0" fmla="*/ 2147483647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2147483647 h 5"/>
              <a:gd name="T10" fmla="*/ 2147483647 w 3"/>
              <a:gd name="T11" fmla="*/ 0 h 5"/>
              <a:gd name="T12" fmla="*/ 2147483647 w 3"/>
              <a:gd name="T13" fmla="*/ 0 h 5"/>
              <a:gd name="T14" fmla="*/ 2147483647 w 3"/>
              <a:gd name="T15" fmla="*/ 2147483647 h 5"/>
              <a:gd name="T16" fmla="*/ 2147483647 w 3"/>
              <a:gd name="T17" fmla="*/ 2147483647 h 5"/>
              <a:gd name="T18" fmla="*/ 2147483647 w 3"/>
              <a:gd name="T19" fmla="*/ 2147483647 h 5"/>
              <a:gd name="T20" fmla="*/ 2147483647 w 3"/>
              <a:gd name="T21" fmla="*/ 2147483647 h 5"/>
              <a:gd name="T22" fmla="*/ 2147483647 w 3"/>
              <a:gd name="T23" fmla="*/ 2147483647 h 5"/>
              <a:gd name="T24" fmla="*/ 2147483647 w 3"/>
              <a:gd name="T25" fmla="*/ 2147483647 h 5"/>
              <a:gd name="T26" fmla="*/ 2147483647 w 3"/>
              <a:gd name="T27" fmla="*/ 2147483647 h 5"/>
              <a:gd name="T28" fmla="*/ 2147483647 w 3"/>
              <a:gd name="T29" fmla="*/ 2147483647 h 5"/>
              <a:gd name="T30" fmla="*/ 2147483647 w 3"/>
              <a:gd name="T31" fmla="*/ 2147483647 h 5"/>
              <a:gd name="T32" fmla="*/ 2147483647 w 3"/>
              <a:gd name="T33" fmla="*/ 2147483647 h 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"/>
              <a:gd name="T52" fmla="*/ 0 h 5"/>
              <a:gd name="T53" fmla="*/ 3 w 3"/>
              <a:gd name="T54" fmla="*/ 5 h 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" h="5">
                <a:moveTo>
                  <a:pt x="1" y="4"/>
                </a:moveTo>
                <a:lnTo>
                  <a:pt x="0" y="2"/>
                </a:lnTo>
                <a:lnTo>
                  <a:pt x="1" y="1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2" y="3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1" name="Freeform 304"/>
          <p:cNvSpPr>
            <a:spLocks/>
          </p:cNvSpPr>
          <p:nvPr/>
        </p:nvSpPr>
        <p:spPr bwMode="auto">
          <a:xfrm>
            <a:off x="6973888" y="2347913"/>
            <a:ext cx="4762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2147483647 w 3"/>
              <a:gd name="T19" fmla="*/ 0 h 3"/>
              <a:gd name="T20" fmla="*/ 2147483647 w 3"/>
              <a:gd name="T21" fmla="*/ 0 h 3"/>
              <a:gd name="T22" fmla="*/ 2147483647 w 3"/>
              <a:gd name="T23" fmla="*/ 0 h 3"/>
              <a:gd name="T24" fmla="*/ 2147483647 w 3"/>
              <a:gd name="T25" fmla="*/ 2147483647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2" y="1"/>
                </a:moveTo>
                <a:lnTo>
                  <a:pt x="3" y="1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2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2" name="Freeform 305"/>
          <p:cNvSpPr>
            <a:spLocks/>
          </p:cNvSpPr>
          <p:nvPr/>
        </p:nvSpPr>
        <p:spPr bwMode="auto">
          <a:xfrm>
            <a:off x="6973888" y="2341563"/>
            <a:ext cx="4762" cy="6350"/>
          </a:xfrm>
          <a:custGeom>
            <a:avLst/>
            <a:gdLst>
              <a:gd name="T0" fmla="*/ 0 w 3"/>
              <a:gd name="T1" fmla="*/ 2147483647 h 4"/>
              <a:gd name="T2" fmla="*/ 0 w 3"/>
              <a:gd name="T3" fmla="*/ 2147483647 h 4"/>
              <a:gd name="T4" fmla="*/ 2147483647 w 3"/>
              <a:gd name="T5" fmla="*/ 0 h 4"/>
              <a:gd name="T6" fmla="*/ 2147483647 w 3"/>
              <a:gd name="T7" fmla="*/ 2147483647 h 4"/>
              <a:gd name="T8" fmla="*/ 2147483647 w 3"/>
              <a:gd name="T9" fmla="*/ 2147483647 h 4"/>
              <a:gd name="T10" fmla="*/ 2147483647 w 3"/>
              <a:gd name="T11" fmla="*/ 2147483647 h 4"/>
              <a:gd name="T12" fmla="*/ 2147483647 w 3"/>
              <a:gd name="T13" fmla="*/ 2147483647 h 4"/>
              <a:gd name="T14" fmla="*/ 2147483647 w 3"/>
              <a:gd name="T15" fmla="*/ 2147483647 h 4"/>
              <a:gd name="T16" fmla="*/ 2147483647 w 3"/>
              <a:gd name="T17" fmla="*/ 2147483647 h 4"/>
              <a:gd name="T18" fmla="*/ 0 w 3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4"/>
              <a:gd name="T32" fmla="*/ 3 w 3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4">
                <a:moveTo>
                  <a:pt x="0" y="2"/>
                </a:moveTo>
                <a:lnTo>
                  <a:pt x="0" y="1"/>
                </a:lnTo>
                <a:lnTo>
                  <a:pt x="3" y="0"/>
                </a:lnTo>
                <a:lnTo>
                  <a:pt x="3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3" name="Freeform 306"/>
          <p:cNvSpPr>
            <a:spLocks/>
          </p:cNvSpPr>
          <p:nvPr/>
        </p:nvSpPr>
        <p:spPr bwMode="auto">
          <a:xfrm>
            <a:off x="6973888" y="2343150"/>
            <a:ext cx="1587" cy="4763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0 h 3"/>
              <a:gd name="T4" fmla="*/ 0 w 1"/>
              <a:gd name="T5" fmla="*/ 2147483647 h 3"/>
              <a:gd name="T6" fmla="*/ 0 w 1"/>
              <a:gd name="T7" fmla="*/ 2147483647 h 3"/>
              <a:gd name="T8" fmla="*/ 0 w 1"/>
              <a:gd name="T9" fmla="*/ 214748364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"/>
              <a:gd name="T17" fmla="*/ 1 w 1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4" name="Freeform 307"/>
          <p:cNvSpPr>
            <a:spLocks/>
          </p:cNvSpPr>
          <p:nvPr/>
        </p:nvSpPr>
        <p:spPr bwMode="auto">
          <a:xfrm>
            <a:off x="6973888" y="2343150"/>
            <a:ext cx="3175" cy="1588"/>
          </a:xfrm>
          <a:custGeom>
            <a:avLst/>
            <a:gdLst>
              <a:gd name="T0" fmla="*/ 2147483647 w 2"/>
              <a:gd name="T1" fmla="*/ 0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2147483647 w 2"/>
              <a:gd name="T11" fmla="*/ 0 h 1"/>
              <a:gd name="T12" fmla="*/ 2147483647 w 2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"/>
              <a:gd name="T23" fmla="*/ 2 w 2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5" name="Freeform 308"/>
          <p:cNvSpPr>
            <a:spLocks/>
          </p:cNvSpPr>
          <p:nvPr/>
        </p:nvSpPr>
        <p:spPr bwMode="auto">
          <a:xfrm>
            <a:off x="6959600" y="2332038"/>
            <a:ext cx="3175" cy="1587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2147483647 h 1"/>
              <a:gd name="T8" fmla="*/ 0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6" name="Freeform 309"/>
          <p:cNvSpPr>
            <a:spLocks/>
          </p:cNvSpPr>
          <p:nvPr/>
        </p:nvSpPr>
        <p:spPr bwMode="auto">
          <a:xfrm>
            <a:off x="6959600" y="233203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7" name="Freeform 310"/>
          <p:cNvSpPr>
            <a:spLocks/>
          </p:cNvSpPr>
          <p:nvPr/>
        </p:nvSpPr>
        <p:spPr bwMode="auto">
          <a:xfrm>
            <a:off x="6961188" y="2328863"/>
            <a:ext cx="3175" cy="1587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2147483647 h 1"/>
              <a:gd name="T8" fmla="*/ 2147483647 w 2"/>
              <a:gd name="T9" fmla="*/ 2147483647 h 1"/>
              <a:gd name="T10" fmla="*/ 0 w 2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8" name="Freeform 311"/>
          <p:cNvSpPr>
            <a:spLocks/>
          </p:cNvSpPr>
          <p:nvPr/>
        </p:nvSpPr>
        <p:spPr bwMode="auto">
          <a:xfrm>
            <a:off x="6965950" y="2320925"/>
            <a:ext cx="1588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399" name="Freeform 312"/>
          <p:cNvSpPr>
            <a:spLocks/>
          </p:cNvSpPr>
          <p:nvPr/>
        </p:nvSpPr>
        <p:spPr bwMode="auto">
          <a:xfrm>
            <a:off x="6959600" y="2314575"/>
            <a:ext cx="4763" cy="4763"/>
          </a:xfrm>
          <a:custGeom>
            <a:avLst/>
            <a:gdLst>
              <a:gd name="T0" fmla="*/ 0 w 3"/>
              <a:gd name="T1" fmla="*/ 2147483647 h 3"/>
              <a:gd name="T2" fmla="*/ 0 w 3"/>
              <a:gd name="T3" fmla="*/ 2147483647 h 3"/>
              <a:gd name="T4" fmla="*/ 0 w 3"/>
              <a:gd name="T5" fmla="*/ 2147483647 h 3"/>
              <a:gd name="T6" fmla="*/ 0 w 3"/>
              <a:gd name="T7" fmla="*/ 0 h 3"/>
              <a:gd name="T8" fmla="*/ 2147483647 w 3"/>
              <a:gd name="T9" fmla="*/ 0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0 w 3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3"/>
              <a:gd name="T29" fmla="*/ 3 w 3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3">
                <a:moveTo>
                  <a:pt x="0" y="3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1"/>
                </a:lnTo>
                <a:lnTo>
                  <a:pt x="2" y="1"/>
                </a:lnTo>
                <a:lnTo>
                  <a:pt x="0" y="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0" name="Rectangle 313"/>
          <p:cNvSpPr>
            <a:spLocks noChangeArrowheads="1"/>
          </p:cNvSpPr>
          <p:nvPr/>
        </p:nvSpPr>
        <p:spPr bwMode="auto">
          <a:xfrm>
            <a:off x="6956425" y="2316163"/>
            <a:ext cx="1588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1" name="Freeform 314"/>
          <p:cNvSpPr>
            <a:spLocks/>
          </p:cNvSpPr>
          <p:nvPr/>
        </p:nvSpPr>
        <p:spPr bwMode="auto">
          <a:xfrm>
            <a:off x="6956425" y="2305050"/>
            <a:ext cx="4763" cy="7938"/>
          </a:xfrm>
          <a:custGeom>
            <a:avLst/>
            <a:gdLst>
              <a:gd name="T0" fmla="*/ 0 w 3"/>
              <a:gd name="T1" fmla="*/ 2147483647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2147483647 h 5"/>
              <a:gd name="T8" fmla="*/ 2147483647 w 3"/>
              <a:gd name="T9" fmla="*/ 0 h 5"/>
              <a:gd name="T10" fmla="*/ 2147483647 w 3"/>
              <a:gd name="T11" fmla="*/ 2147483647 h 5"/>
              <a:gd name="T12" fmla="*/ 2147483647 w 3"/>
              <a:gd name="T13" fmla="*/ 2147483647 h 5"/>
              <a:gd name="T14" fmla="*/ 2147483647 w 3"/>
              <a:gd name="T15" fmla="*/ 2147483647 h 5"/>
              <a:gd name="T16" fmla="*/ 2147483647 w 3"/>
              <a:gd name="T17" fmla="*/ 2147483647 h 5"/>
              <a:gd name="T18" fmla="*/ 0 w 3"/>
              <a:gd name="T19" fmla="*/ 2147483647 h 5"/>
              <a:gd name="T20" fmla="*/ 0 w 3"/>
              <a:gd name="T21" fmla="*/ 214748364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"/>
              <a:gd name="T34" fmla="*/ 0 h 5"/>
              <a:gd name="T35" fmla="*/ 3 w 3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" h="5">
                <a:moveTo>
                  <a:pt x="0" y="5"/>
                </a:moveTo>
                <a:lnTo>
                  <a:pt x="0" y="4"/>
                </a:lnTo>
                <a:lnTo>
                  <a:pt x="2" y="2"/>
                </a:lnTo>
                <a:lnTo>
                  <a:pt x="1" y="1"/>
                </a:lnTo>
                <a:lnTo>
                  <a:pt x="2" y="0"/>
                </a:lnTo>
                <a:lnTo>
                  <a:pt x="3" y="1"/>
                </a:lnTo>
                <a:lnTo>
                  <a:pt x="3" y="4"/>
                </a:lnTo>
                <a:lnTo>
                  <a:pt x="2" y="4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2" name="Freeform 315"/>
          <p:cNvSpPr>
            <a:spLocks/>
          </p:cNvSpPr>
          <p:nvPr/>
        </p:nvSpPr>
        <p:spPr bwMode="auto">
          <a:xfrm>
            <a:off x="6951663" y="2308225"/>
            <a:ext cx="7937" cy="9525"/>
          </a:xfrm>
          <a:custGeom>
            <a:avLst/>
            <a:gdLst>
              <a:gd name="T0" fmla="*/ 2147483647 w 5"/>
              <a:gd name="T1" fmla="*/ 2147483647 h 6"/>
              <a:gd name="T2" fmla="*/ 2147483647 w 5"/>
              <a:gd name="T3" fmla="*/ 2147483647 h 6"/>
              <a:gd name="T4" fmla="*/ 2147483647 w 5"/>
              <a:gd name="T5" fmla="*/ 0 h 6"/>
              <a:gd name="T6" fmla="*/ 2147483647 w 5"/>
              <a:gd name="T7" fmla="*/ 0 h 6"/>
              <a:gd name="T8" fmla="*/ 2147483647 w 5"/>
              <a:gd name="T9" fmla="*/ 2147483647 h 6"/>
              <a:gd name="T10" fmla="*/ 2147483647 w 5"/>
              <a:gd name="T11" fmla="*/ 2147483647 h 6"/>
              <a:gd name="T12" fmla="*/ 2147483647 w 5"/>
              <a:gd name="T13" fmla="*/ 2147483647 h 6"/>
              <a:gd name="T14" fmla="*/ 2147483647 w 5"/>
              <a:gd name="T15" fmla="*/ 2147483647 h 6"/>
              <a:gd name="T16" fmla="*/ 2147483647 w 5"/>
              <a:gd name="T17" fmla="*/ 2147483647 h 6"/>
              <a:gd name="T18" fmla="*/ 2147483647 w 5"/>
              <a:gd name="T19" fmla="*/ 2147483647 h 6"/>
              <a:gd name="T20" fmla="*/ 2147483647 w 5"/>
              <a:gd name="T21" fmla="*/ 2147483647 h 6"/>
              <a:gd name="T22" fmla="*/ 2147483647 w 5"/>
              <a:gd name="T23" fmla="*/ 2147483647 h 6"/>
              <a:gd name="T24" fmla="*/ 2147483647 w 5"/>
              <a:gd name="T25" fmla="*/ 2147483647 h 6"/>
              <a:gd name="T26" fmla="*/ 2147483647 w 5"/>
              <a:gd name="T27" fmla="*/ 2147483647 h 6"/>
              <a:gd name="T28" fmla="*/ 0 w 5"/>
              <a:gd name="T29" fmla="*/ 2147483647 h 6"/>
              <a:gd name="T30" fmla="*/ 0 w 5"/>
              <a:gd name="T31" fmla="*/ 2147483647 h 6"/>
              <a:gd name="T32" fmla="*/ 0 w 5"/>
              <a:gd name="T33" fmla="*/ 2147483647 h 6"/>
              <a:gd name="T34" fmla="*/ 2147483647 w 5"/>
              <a:gd name="T35" fmla="*/ 2147483647 h 6"/>
              <a:gd name="T36" fmla="*/ 2147483647 w 5"/>
              <a:gd name="T37" fmla="*/ 2147483647 h 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"/>
              <a:gd name="T58" fmla="*/ 0 h 6"/>
              <a:gd name="T59" fmla="*/ 5 w 5"/>
              <a:gd name="T60" fmla="*/ 6 h 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" h="6">
                <a:moveTo>
                  <a:pt x="2" y="2"/>
                </a:move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3" y="3"/>
                </a:lnTo>
                <a:lnTo>
                  <a:pt x="1" y="3"/>
                </a:lnTo>
                <a:lnTo>
                  <a:pt x="1" y="4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0" y="5"/>
                </a:lnTo>
                <a:lnTo>
                  <a:pt x="0" y="4"/>
                </a:lnTo>
                <a:lnTo>
                  <a:pt x="2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3" name="Freeform 316"/>
          <p:cNvSpPr>
            <a:spLocks/>
          </p:cNvSpPr>
          <p:nvPr/>
        </p:nvSpPr>
        <p:spPr bwMode="auto">
          <a:xfrm>
            <a:off x="6951663" y="231616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4" name="Freeform 317"/>
          <p:cNvSpPr>
            <a:spLocks/>
          </p:cNvSpPr>
          <p:nvPr/>
        </p:nvSpPr>
        <p:spPr bwMode="auto">
          <a:xfrm>
            <a:off x="6940550" y="2284413"/>
            <a:ext cx="9525" cy="9525"/>
          </a:xfrm>
          <a:custGeom>
            <a:avLst/>
            <a:gdLst>
              <a:gd name="T0" fmla="*/ 2147483647 w 6"/>
              <a:gd name="T1" fmla="*/ 2147483647 h 6"/>
              <a:gd name="T2" fmla="*/ 2147483647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2147483647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2147483647 h 6"/>
              <a:gd name="T20" fmla="*/ 2147483647 w 6"/>
              <a:gd name="T21" fmla="*/ 2147483647 h 6"/>
              <a:gd name="T22" fmla="*/ 2147483647 w 6"/>
              <a:gd name="T23" fmla="*/ 2147483647 h 6"/>
              <a:gd name="T24" fmla="*/ 2147483647 w 6"/>
              <a:gd name="T25" fmla="*/ 2147483647 h 6"/>
              <a:gd name="T26" fmla="*/ 2147483647 w 6"/>
              <a:gd name="T27" fmla="*/ 2147483647 h 6"/>
              <a:gd name="T28" fmla="*/ 0 w 6"/>
              <a:gd name="T29" fmla="*/ 2147483647 h 6"/>
              <a:gd name="T30" fmla="*/ 0 w 6"/>
              <a:gd name="T31" fmla="*/ 0 h 6"/>
              <a:gd name="T32" fmla="*/ 2147483647 w 6"/>
              <a:gd name="T33" fmla="*/ 0 h 6"/>
              <a:gd name="T34" fmla="*/ 2147483647 w 6"/>
              <a:gd name="T35" fmla="*/ 2147483647 h 6"/>
              <a:gd name="T36" fmla="*/ 2147483647 w 6"/>
              <a:gd name="T37" fmla="*/ 2147483647 h 6"/>
              <a:gd name="T38" fmla="*/ 2147483647 w 6"/>
              <a:gd name="T39" fmla="*/ 2147483647 h 6"/>
              <a:gd name="T40" fmla="*/ 2147483647 w 6"/>
              <a:gd name="T41" fmla="*/ 2147483647 h 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"/>
              <a:gd name="T64" fmla="*/ 0 h 6"/>
              <a:gd name="T65" fmla="*/ 6 w 6"/>
              <a:gd name="T66" fmla="*/ 6 h 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" h="6">
                <a:moveTo>
                  <a:pt x="5" y="4"/>
                </a:moveTo>
                <a:lnTo>
                  <a:pt x="6" y="4"/>
                </a:lnTo>
                <a:lnTo>
                  <a:pt x="4" y="4"/>
                </a:lnTo>
                <a:lnTo>
                  <a:pt x="4" y="6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1" y="3"/>
                </a:lnTo>
                <a:lnTo>
                  <a:pt x="1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3" y="1"/>
                </a:lnTo>
                <a:lnTo>
                  <a:pt x="4" y="1"/>
                </a:lnTo>
                <a:lnTo>
                  <a:pt x="6" y="3"/>
                </a:lnTo>
                <a:lnTo>
                  <a:pt x="5" y="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5" name="Freeform 318"/>
          <p:cNvSpPr>
            <a:spLocks/>
          </p:cNvSpPr>
          <p:nvPr/>
        </p:nvSpPr>
        <p:spPr bwMode="auto">
          <a:xfrm>
            <a:off x="6927850" y="2289175"/>
            <a:ext cx="7938" cy="4763"/>
          </a:xfrm>
          <a:custGeom>
            <a:avLst/>
            <a:gdLst>
              <a:gd name="T0" fmla="*/ 0 w 5"/>
              <a:gd name="T1" fmla="*/ 2147483647 h 3"/>
              <a:gd name="T2" fmla="*/ 2147483647 w 5"/>
              <a:gd name="T3" fmla="*/ 0 h 3"/>
              <a:gd name="T4" fmla="*/ 2147483647 w 5"/>
              <a:gd name="T5" fmla="*/ 0 h 3"/>
              <a:gd name="T6" fmla="*/ 2147483647 w 5"/>
              <a:gd name="T7" fmla="*/ 0 h 3"/>
              <a:gd name="T8" fmla="*/ 2147483647 w 5"/>
              <a:gd name="T9" fmla="*/ 2147483647 h 3"/>
              <a:gd name="T10" fmla="*/ 2147483647 w 5"/>
              <a:gd name="T11" fmla="*/ 2147483647 h 3"/>
              <a:gd name="T12" fmla="*/ 2147483647 w 5"/>
              <a:gd name="T13" fmla="*/ 2147483647 h 3"/>
              <a:gd name="T14" fmla="*/ 2147483647 w 5"/>
              <a:gd name="T15" fmla="*/ 2147483647 h 3"/>
              <a:gd name="T16" fmla="*/ 2147483647 w 5"/>
              <a:gd name="T17" fmla="*/ 2147483647 h 3"/>
              <a:gd name="T18" fmla="*/ 2147483647 w 5"/>
              <a:gd name="T19" fmla="*/ 2147483647 h 3"/>
              <a:gd name="T20" fmla="*/ 0 w 5"/>
              <a:gd name="T21" fmla="*/ 2147483647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"/>
              <a:gd name="T34" fmla="*/ 0 h 3"/>
              <a:gd name="T35" fmla="*/ 5 w 5"/>
              <a:gd name="T36" fmla="*/ 3 h 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5" y="1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6" name="Freeform 319"/>
          <p:cNvSpPr>
            <a:spLocks/>
          </p:cNvSpPr>
          <p:nvPr/>
        </p:nvSpPr>
        <p:spPr bwMode="auto">
          <a:xfrm>
            <a:off x="6929438" y="2284413"/>
            <a:ext cx="15875" cy="15875"/>
          </a:xfrm>
          <a:custGeom>
            <a:avLst/>
            <a:gdLst>
              <a:gd name="T0" fmla="*/ 2147483647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2147483647 w 10"/>
              <a:gd name="T19" fmla="*/ 2147483647 h 10"/>
              <a:gd name="T20" fmla="*/ 2147483647 w 10"/>
              <a:gd name="T21" fmla="*/ 0 h 10"/>
              <a:gd name="T22" fmla="*/ 2147483647 w 10"/>
              <a:gd name="T23" fmla="*/ 0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2147483647 h 10"/>
              <a:gd name="T32" fmla="*/ 2147483647 w 10"/>
              <a:gd name="T33" fmla="*/ 2147483647 h 10"/>
              <a:gd name="T34" fmla="*/ 2147483647 w 10"/>
              <a:gd name="T35" fmla="*/ 2147483647 h 10"/>
              <a:gd name="T36" fmla="*/ 2147483647 w 10"/>
              <a:gd name="T37" fmla="*/ 2147483647 h 10"/>
              <a:gd name="T38" fmla="*/ 2147483647 w 10"/>
              <a:gd name="T39" fmla="*/ 2147483647 h 10"/>
              <a:gd name="T40" fmla="*/ 2147483647 w 10"/>
              <a:gd name="T41" fmla="*/ 2147483647 h 10"/>
              <a:gd name="T42" fmla="*/ 2147483647 w 10"/>
              <a:gd name="T43" fmla="*/ 2147483647 h 10"/>
              <a:gd name="T44" fmla="*/ 2147483647 w 10"/>
              <a:gd name="T45" fmla="*/ 2147483647 h 10"/>
              <a:gd name="T46" fmla="*/ 2147483647 w 10"/>
              <a:gd name="T47" fmla="*/ 2147483647 h 10"/>
              <a:gd name="T48" fmla="*/ 2147483647 w 10"/>
              <a:gd name="T49" fmla="*/ 2147483647 h 10"/>
              <a:gd name="T50" fmla="*/ 2147483647 w 10"/>
              <a:gd name="T51" fmla="*/ 2147483647 h 10"/>
              <a:gd name="T52" fmla="*/ 2147483647 w 10"/>
              <a:gd name="T53" fmla="*/ 2147483647 h 10"/>
              <a:gd name="T54" fmla="*/ 2147483647 w 10"/>
              <a:gd name="T55" fmla="*/ 2147483647 h 10"/>
              <a:gd name="T56" fmla="*/ 2147483647 w 10"/>
              <a:gd name="T57" fmla="*/ 2147483647 h 10"/>
              <a:gd name="T58" fmla="*/ 2147483647 w 10"/>
              <a:gd name="T59" fmla="*/ 2147483647 h 10"/>
              <a:gd name="T60" fmla="*/ 2147483647 w 10"/>
              <a:gd name="T61" fmla="*/ 2147483647 h 10"/>
              <a:gd name="T62" fmla="*/ 2147483647 w 10"/>
              <a:gd name="T63" fmla="*/ 2147483647 h 10"/>
              <a:gd name="T64" fmla="*/ 2147483647 w 10"/>
              <a:gd name="T65" fmla="*/ 2147483647 h 10"/>
              <a:gd name="T66" fmla="*/ 2147483647 w 10"/>
              <a:gd name="T67" fmla="*/ 2147483647 h 10"/>
              <a:gd name="T68" fmla="*/ 2147483647 w 10"/>
              <a:gd name="T69" fmla="*/ 2147483647 h 10"/>
              <a:gd name="T70" fmla="*/ 2147483647 w 10"/>
              <a:gd name="T71" fmla="*/ 2147483647 h 10"/>
              <a:gd name="T72" fmla="*/ 2147483647 w 10"/>
              <a:gd name="T73" fmla="*/ 2147483647 h 10"/>
              <a:gd name="T74" fmla="*/ 2147483647 w 10"/>
              <a:gd name="T75" fmla="*/ 2147483647 h 10"/>
              <a:gd name="T76" fmla="*/ 0 w 10"/>
              <a:gd name="T77" fmla="*/ 2147483647 h 10"/>
              <a:gd name="T78" fmla="*/ 2147483647 w 10"/>
              <a:gd name="T79" fmla="*/ 2147483647 h 10"/>
              <a:gd name="T80" fmla="*/ 2147483647 w 10"/>
              <a:gd name="T81" fmla="*/ 2147483647 h 10"/>
              <a:gd name="T82" fmla="*/ 2147483647 w 10"/>
              <a:gd name="T83" fmla="*/ 2147483647 h 10"/>
              <a:gd name="T84" fmla="*/ 2147483647 w 10"/>
              <a:gd name="T85" fmla="*/ 2147483647 h 10"/>
              <a:gd name="T86" fmla="*/ 2147483647 w 10"/>
              <a:gd name="T87" fmla="*/ 2147483647 h 10"/>
              <a:gd name="T88" fmla="*/ 2147483647 w 10"/>
              <a:gd name="T89" fmla="*/ 2147483647 h 10"/>
              <a:gd name="T90" fmla="*/ 2147483647 w 10"/>
              <a:gd name="T91" fmla="*/ 2147483647 h 10"/>
              <a:gd name="T92" fmla="*/ 2147483647 w 10"/>
              <a:gd name="T93" fmla="*/ 2147483647 h 1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"/>
              <a:gd name="T142" fmla="*/ 0 h 10"/>
              <a:gd name="T143" fmla="*/ 10 w 10"/>
              <a:gd name="T144" fmla="*/ 10 h 1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" h="10">
                <a:moveTo>
                  <a:pt x="5" y="4"/>
                </a:move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7" y="1"/>
                </a:lnTo>
                <a:lnTo>
                  <a:pt x="7" y="2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10" y="4"/>
                </a:lnTo>
                <a:lnTo>
                  <a:pt x="8" y="5"/>
                </a:lnTo>
                <a:lnTo>
                  <a:pt x="7" y="5"/>
                </a:lnTo>
                <a:lnTo>
                  <a:pt x="7" y="4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5"/>
                </a:lnTo>
                <a:lnTo>
                  <a:pt x="9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10"/>
                </a:lnTo>
                <a:lnTo>
                  <a:pt x="2" y="10"/>
                </a:lnTo>
                <a:lnTo>
                  <a:pt x="1" y="8"/>
                </a:lnTo>
                <a:lnTo>
                  <a:pt x="0" y="6"/>
                </a:lnTo>
                <a:lnTo>
                  <a:pt x="2" y="5"/>
                </a:lnTo>
                <a:lnTo>
                  <a:pt x="3" y="6"/>
                </a:lnTo>
                <a:lnTo>
                  <a:pt x="4" y="8"/>
                </a:lnTo>
                <a:lnTo>
                  <a:pt x="4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7" name="Freeform 320"/>
          <p:cNvSpPr>
            <a:spLocks/>
          </p:cNvSpPr>
          <p:nvPr/>
        </p:nvSpPr>
        <p:spPr bwMode="auto">
          <a:xfrm>
            <a:off x="6507163" y="2257425"/>
            <a:ext cx="406400" cy="500063"/>
          </a:xfrm>
          <a:custGeom>
            <a:avLst/>
            <a:gdLst>
              <a:gd name="T0" fmla="*/ 2147483647 w 256"/>
              <a:gd name="T1" fmla="*/ 2147483647 h 315"/>
              <a:gd name="T2" fmla="*/ 2147483647 w 256"/>
              <a:gd name="T3" fmla="*/ 2147483647 h 315"/>
              <a:gd name="T4" fmla="*/ 2147483647 w 256"/>
              <a:gd name="T5" fmla="*/ 2147483647 h 315"/>
              <a:gd name="T6" fmla="*/ 2147483647 w 256"/>
              <a:gd name="T7" fmla="*/ 2147483647 h 315"/>
              <a:gd name="T8" fmla="*/ 2147483647 w 256"/>
              <a:gd name="T9" fmla="*/ 2147483647 h 315"/>
              <a:gd name="T10" fmla="*/ 2147483647 w 256"/>
              <a:gd name="T11" fmla="*/ 2147483647 h 315"/>
              <a:gd name="T12" fmla="*/ 2147483647 w 256"/>
              <a:gd name="T13" fmla="*/ 2147483647 h 315"/>
              <a:gd name="T14" fmla="*/ 2147483647 w 256"/>
              <a:gd name="T15" fmla="*/ 2147483647 h 315"/>
              <a:gd name="T16" fmla="*/ 2147483647 w 256"/>
              <a:gd name="T17" fmla="*/ 2147483647 h 315"/>
              <a:gd name="T18" fmla="*/ 2147483647 w 256"/>
              <a:gd name="T19" fmla="*/ 2147483647 h 315"/>
              <a:gd name="T20" fmla="*/ 2147483647 w 256"/>
              <a:gd name="T21" fmla="*/ 2147483647 h 315"/>
              <a:gd name="T22" fmla="*/ 2147483647 w 256"/>
              <a:gd name="T23" fmla="*/ 2147483647 h 315"/>
              <a:gd name="T24" fmla="*/ 2147483647 w 256"/>
              <a:gd name="T25" fmla="*/ 2147483647 h 315"/>
              <a:gd name="T26" fmla="*/ 2147483647 w 256"/>
              <a:gd name="T27" fmla="*/ 2147483647 h 315"/>
              <a:gd name="T28" fmla="*/ 2147483647 w 256"/>
              <a:gd name="T29" fmla="*/ 2147483647 h 315"/>
              <a:gd name="T30" fmla="*/ 2147483647 w 256"/>
              <a:gd name="T31" fmla="*/ 2147483647 h 315"/>
              <a:gd name="T32" fmla="*/ 2147483647 w 256"/>
              <a:gd name="T33" fmla="*/ 2147483647 h 315"/>
              <a:gd name="T34" fmla="*/ 2147483647 w 256"/>
              <a:gd name="T35" fmla="*/ 2147483647 h 315"/>
              <a:gd name="T36" fmla="*/ 2147483647 w 256"/>
              <a:gd name="T37" fmla="*/ 2147483647 h 315"/>
              <a:gd name="T38" fmla="*/ 2147483647 w 256"/>
              <a:gd name="T39" fmla="*/ 2147483647 h 315"/>
              <a:gd name="T40" fmla="*/ 2147483647 w 256"/>
              <a:gd name="T41" fmla="*/ 2147483647 h 315"/>
              <a:gd name="T42" fmla="*/ 2147483647 w 256"/>
              <a:gd name="T43" fmla="*/ 2147483647 h 315"/>
              <a:gd name="T44" fmla="*/ 2147483647 w 256"/>
              <a:gd name="T45" fmla="*/ 2147483647 h 315"/>
              <a:gd name="T46" fmla="*/ 2147483647 w 256"/>
              <a:gd name="T47" fmla="*/ 2147483647 h 315"/>
              <a:gd name="T48" fmla="*/ 2147483647 w 256"/>
              <a:gd name="T49" fmla="*/ 2147483647 h 315"/>
              <a:gd name="T50" fmla="*/ 2147483647 w 256"/>
              <a:gd name="T51" fmla="*/ 2147483647 h 315"/>
              <a:gd name="T52" fmla="*/ 2147483647 w 256"/>
              <a:gd name="T53" fmla="*/ 2147483647 h 315"/>
              <a:gd name="T54" fmla="*/ 2147483647 w 256"/>
              <a:gd name="T55" fmla="*/ 2147483647 h 315"/>
              <a:gd name="T56" fmla="*/ 2147483647 w 256"/>
              <a:gd name="T57" fmla="*/ 2147483647 h 315"/>
              <a:gd name="T58" fmla="*/ 2147483647 w 256"/>
              <a:gd name="T59" fmla="*/ 2147483647 h 315"/>
              <a:gd name="T60" fmla="*/ 2147483647 w 256"/>
              <a:gd name="T61" fmla="*/ 2147483647 h 315"/>
              <a:gd name="T62" fmla="*/ 2147483647 w 256"/>
              <a:gd name="T63" fmla="*/ 2147483647 h 315"/>
              <a:gd name="T64" fmla="*/ 2147483647 w 256"/>
              <a:gd name="T65" fmla="*/ 2147483647 h 315"/>
              <a:gd name="T66" fmla="*/ 2147483647 w 256"/>
              <a:gd name="T67" fmla="*/ 2147483647 h 315"/>
              <a:gd name="T68" fmla="*/ 2147483647 w 256"/>
              <a:gd name="T69" fmla="*/ 2147483647 h 315"/>
              <a:gd name="T70" fmla="*/ 2147483647 w 256"/>
              <a:gd name="T71" fmla="*/ 2147483647 h 315"/>
              <a:gd name="T72" fmla="*/ 2147483647 w 256"/>
              <a:gd name="T73" fmla="*/ 2147483647 h 315"/>
              <a:gd name="T74" fmla="*/ 2147483647 w 256"/>
              <a:gd name="T75" fmla="*/ 2147483647 h 315"/>
              <a:gd name="T76" fmla="*/ 2147483647 w 256"/>
              <a:gd name="T77" fmla="*/ 2147483647 h 315"/>
              <a:gd name="T78" fmla="*/ 2147483647 w 256"/>
              <a:gd name="T79" fmla="*/ 2147483647 h 315"/>
              <a:gd name="T80" fmla="*/ 2147483647 w 256"/>
              <a:gd name="T81" fmla="*/ 2147483647 h 315"/>
              <a:gd name="T82" fmla="*/ 2147483647 w 256"/>
              <a:gd name="T83" fmla="*/ 2147483647 h 315"/>
              <a:gd name="T84" fmla="*/ 2147483647 w 256"/>
              <a:gd name="T85" fmla="*/ 2147483647 h 315"/>
              <a:gd name="T86" fmla="*/ 2147483647 w 256"/>
              <a:gd name="T87" fmla="*/ 2147483647 h 315"/>
              <a:gd name="T88" fmla="*/ 2147483647 w 256"/>
              <a:gd name="T89" fmla="*/ 2147483647 h 315"/>
              <a:gd name="T90" fmla="*/ 2147483647 w 256"/>
              <a:gd name="T91" fmla="*/ 2147483647 h 315"/>
              <a:gd name="T92" fmla="*/ 2147483647 w 256"/>
              <a:gd name="T93" fmla="*/ 2147483647 h 315"/>
              <a:gd name="T94" fmla="*/ 2147483647 w 256"/>
              <a:gd name="T95" fmla="*/ 2147483647 h 315"/>
              <a:gd name="T96" fmla="*/ 2147483647 w 256"/>
              <a:gd name="T97" fmla="*/ 2147483647 h 315"/>
              <a:gd name="T98" fmla="*/ 2147483647 w 256"/>
              <a:gd name="T99" fmla="*/ 2147483647 h 315"/>
              <a:gd name="T100" fmla="*/ 2147483647 w 256"/>
              <a:gd name="T101" fmla="*/ 2147483647 h 315"/>
              <a:gd name="T102" fmla="*/ 2147483647 w 256"/>
              <a:gd name="T103" fmla="*/ 2147483647 h 315"/>
              <a:gd name="T104" fmla="*/ 2147483647 w 256"/>
              <a:gd name="T105" fmla="*/ 2147483647 h 315"/>
              <a:gd name="T106" fmla="*/ 2147483647 w 256"/>
              <a:gd name="T107" fmla="*/ 2147483647 h 315"/>
              <a:gd name="T108" fmla="*/ 2147483647 w 256"/>
              <a:gd name="T109" fmla="*/ 2147483647 h 315"/>
              <a:gd name="T110" fmla="*/ 2147483647 w 256"/>
              <a:gd name="T111" fmla="*/ 2147483647 h 315"/>
              <a:gd name="T112" fmla="*/ 2147483647 w 256"/>
              <a:gd name="T113" fmla="*/ 2147483647 h 315"/>
              <a:gd name="T114" fmla="*/ 2147483647 w 256"/>
              <a:gd name="T115" fmla="*/ 2147483647 h 315"/>
              <a:gd name="T116" fmla="*/ 2147483647 w 256"/>
              <a:gd name="T117" fmla="*/ 2147483647 h 315"/>
              <a:gd name="T118" fmla="*/ 2147483647 w 256"/>
              <a:gd name="T119" fmla="*/ 2147483647 h 3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6"/>
              <a:gd name="T181" fmla="*/ 0 h 315"/>
              <a:gd name="T182" fmla="*/ 256 w 256"/>
              <a:gd name="T183" fmla="*/ 315 h 3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6" h="315">
                <a:moveTo>
                  <a:pt x="0" y="315"/>
                </a:moveTo>
                <a:lnTo>
                  <a:pt x="14" y="303"/>
                </a:lnTo>
                <a:lnTo>
                  <a:pt x="21" y="298"/>
                </a:lnTo>
                <a:lnTo>
                  <a:pt x="22" y="297"/>
                </a:lnTo>
                <a:lnTo>
                  <a:pt x="23" y="296"/>
                </a:lnTo>
                <a:lnTo>
                  <a:pt x="23" y="295"/>
                </a:lnTo>
                <a:lnTo>
                  <a:pt x="24" y="295"/>
                </a:lnTo>
                <a:lnTo>
                  <a:pt x="24" y="296"/>
                </a:lnTo>
                <a:lnTo>
                  <a:pt x="26" y="294"/>
                </a:lnTo>
                <a:lnTo>
                  <a:pt x="39" y="283"/>
                </a:lnTo>
                <a:lnTo>
                  <a:pt x="40" y="283"/>
                </a:lnTo>
                <a:lnTo>
                  <a:pt x="49" y="276"/>
                </a:lnTo>
                <a:lnTo>
                  <a:pt x="50" y="275"/>
                </a:lnTo>
                <a:lnTo>
                  <a:pt x="52" y="273"/>
                </a:lnTo>
                <a:lnTo>
                  <a:pt x="58" y="268"/>
                </a:lnTo>
                <a:lnTo>
                  <a:pt x="67" y="261"/>
                </a:lnTo>
                <a:lnTo>
                  <a:pt x="68" y="260"/>
                </a:lnTo>
                <a:lnTo>
                  <a:pt x="69" y="259"/>
                </a:lnTo>
                <a:lnTo>
                  <a:pt x="71" y="260"/>
                </a:lnTo>
                <a:lnTo>
                  <a:pt x="72" y="259"/>
                </a:lnTo>
                <a:lnTo>
                  <a:pt x="72" y="260"/>
                </a:lnTo>
                <a:lnTo>
                  <a:pt x="74" y="261"/>
                </a:lnTo>
                <a:lnTo>
                  <a:pt x="75" y="261"/>
                </a:lnTo>
                <a:lnTo>
                  <a:pt x="77" y="261"/>
                </a:lnTo>
                <a:lnTo>
                  <a:pt x="79" y="259"/>
                </a:lnTo>
                <a:lnTo>
                  <a:pt x="80" y="258"/>
                </a:lnTo>
                <a:lnTo>
                  <a:pt x="81" y="257"/>
                </a:lnTo>
                <a:lnTo>
                  <a:pt x="82" y="257"/>
                </a:lnTo>
                <a:lnTo>
                  <a:pt x="82" y="256"/>
                </a:lnTo>
                <a:lnTo>
                  <a:pt x="84" y="254"/>
                </a:lnTo>
                <a:lnTo>
                  <a:pt x="85" y="251"/>
                </a:lnTo>
                <a:lnTo>
                  <a:pt x="87" y="248"/>
                </a:lnTo>
                <a:lnTo>
                  <a:pt x="89" y="248"/>
                </a:lnTo>
                <a:lnTo>
                  <a:pt x="89" y="246"/>
                </a:lnTo>
                <a:lnTo>
                  <a:pt x="89" y="245"/>
                </a:lnTo>
                <a:lnTo>
                  <a:pt x="91" y="244"/>
                </a:lnTo>
                <a:lnTo>
                  <a:pt x="91" y="243"/>
                </a:lnTo>
                <a:lnTo>
                  <a:pt x="92" y="242"/>
                </a:lnTo>
                <a:lnTo>
                  <a:pt x="91" y="241"/>
                </a:lnTo>
                <a:lnTo>
                  <a:pt x="92" y="241"/>
                </a:lnTo>
                <a:lnTo>
                  <a:pt x="91" y="240"/>
                </a:lnTo>
                <a:lnTo>
                  <a:pt x="92" y="240"/>
                </a:lnTo>
                <a:lnTo>
                  <a:pt x="92" y="239"/>
                </a:lnTo>
                <a:lnTo>
                  <a:pt x="93" y="238"/>
                </a:lnTo>
                <a:lnTo>
                  <a:pt x="94" y="237"/>
                </a:lnTo>
                <a:lnTo>
                  <a:pt x="95" y="237"/>
                </a:lnTo>
                <a:lnTo>
                  <a:pt x="95" y="236"/>
                </a:lnTo>
                <a:lnTo>
                  <a:pt x="95" y="237"/>
                </a:lnTo>
                <a:lnTo>
                  <a:pt x="96" y="236"/>
                </a:lnTo>
                <a:lnTo>
                  <a:pt x="97" y="236"/>
                </a:lnTo>
                <a:lnTo>
                  <a:pt x="98" y="235"/>
                </a:lnTo>
                <a:lnTo>
                  <a:pt x="98" y="234"/>
                </a:lnTo>
                <a:lnTo>
                  <a:pt x="99" y="234"/>
                </a:lnTo>
                <a:lnTo>
                  <a:pt x="98" y="232"/>
                </a:lnTo>
                <a:lnTo>
                  <a:pt x="99" y="232"/>
                </a:lnTo>
                <a:lnTo>
                  <a:pt x="99" y="231"/>
                </a:lnTo>
                <a:lnTo>
                  <a:pt x="100" y="230"/>
                </a:lnTo>
                <a:lnTo>
                  <a:pt x="99" y="229"/>
                </a:lnTo>
                <a:lnTo>
                  <a:pt x="100" y="229"/>
                </a:lnTo>
                <a:lnTo>
                  <a:pt x="101" y="229"/>
                </a:lnTo>
                <a:lnTo>
                  <a:pt x="101" y="228"/>
                </a:lnTo>
                <a:lnTo>
                  <a:pt x="101" y="227"/>
                </a:lnTo>
                <a:lnTo>
                  <a:pt x="101" y="226"/>
                </a:lnTo>
                <a:lnTo>
                  <a:pt x="101" y="225"/>
                </a:lnTo>
                <a:lnTo>
                  <a:pt x="101" y="224"/>
                </a:lnTo>
                <a:lnTo>
                  <a:pt x="102" y="222"/>
                </a:lnTo>
                <a:lnTo>
                  <a:pt x="101" y="222"/>
                </a:lnTo>
                <a:lnTo>
                  <a:pt x="102" y="222"/>
                </a:lnTo>
                <a:lnTo>
                  <a:pt x="102" y="221"/>
                </a:lnTo>
                <a:lnTo>
                  <a:pt x="102" y="220"/>
                </a:lnTo>
                <a:lnTo>
                  <a:pt x="103" y="219"/>
                </a:lnTo>
                <a:lnTo>
                  <a:pt x="103" y="220"/>
                </a:lnTo>
                <a:lnTo>
                  <a:pt x="104" y="220"/>
                </a:lnTo>
                <a:lnTo>
                  <a:pt x="104" y="219"/>
                </a:lnTo>
                <a:lnTo>
                  <a:pt x="105" y="219"/>
                </a:lnTo>
                <a:lnTo>
                  <a:pt x="106" y="219"/>
                </a:lnTo>
                <a:lnTo>
                  <a:pt x="106" y="218"/>
                </a:lnTo>
                <a:lnTo>
                  <a:pt x="108" y="217"/>
                </a:lnTo>
                <a:lnTo>
                  <a:pt x="109" y="215"/>
                </a:lnTo>
                <a:lnTo>
                  <a:pt x="109" y="216"/>
                </a:lnTo>
                <a:lnTo>
                  <a:pt x="109" y="215"/>
                </a:lnTo>
                <a:lnTo>
                  <a:pt x="110" y="215"/>
                </a:lnTo>
                <a:lnTo>
                  <a:pt x="111" y="215"/>
                </a:lnTo>
                <a:lnTo>
                  <a:pt x="111" y="214"/>
                </a:lnTo>
                <a:lnTo>
                  <a:pt x="112" y="215"/>
                </a:lnTo>
                <a:lnTo>
                  <a:pt x="112" y="214"/>
                </a:lnTo>
                <a:lnTo>
                  <a:pt x="112" y="213"/>
                </a:lnTo>
                <a:lnTo>
                  <a:pt x="112" y="212"/>
                </a:lnTo>
                <a:lnTo>
                  <a:pt x="113" y="212"/>
                </a:lnTo>
                <a:lnTo>
                  <a:pt x="113" y="210"/>
                </a:lnTo>
                <a:lnTo>
                  <a:pt x="114" y="210"/>
                </a:lnTo>
                <a:lnTo>
                  <a:pt x="115" y="209"/>
                </a:lnTo>
                <a:lnTo>
                  <a:pt x="115" y="208"/>
                </a:lnTo>
                <a:lnTo>
                  <a:pt x="116" y="207"/>
                </a:lnTo>
                <a:lnTo>
                  <a:pt x="117" y="208"/>
                </a:lnTo>
                <a:lnTo>
                  <a:pt x="117" y="207"/>
                </a:lnTo>
                <a:lnTo>
                  <a:pt x="118" y="207"/>
                </a:lnTo>
                <a:lnTo>
                  <a:pt x="118" y="206"/>
                </a:lnTo>
                <a:lnTo>
                  <a:pt x="119" y="206"/>
                </a:lnTo>
                <a:lnTo>
                  <a:pt x="119" y="204"/>
                </a:lnTo>
                <a:lnTo>
                  <a:pt x="119" y="203"/>
                </a:lnTo>
                <a:lnTo>
                  <a:pt x="120" y="202"/>
                </a:lnTo>
                <a:lnTo>
                  <a:pt x="121" y="201"/>
                </a:lnTo>
                <a:lnTo>
                  <a:pt x="121" y="199"/>
                </a:lnTo>
                <a:lnTo>
                  <a:pt x="121" y="198"/>
                </a:lnTo>
                <a:lnTo>
                  <a:pt x="121" y="197"/>
                </a:lnTo>
                <a:lnTo>
                  <a:pt x="121" y="196"/>
                </a:lnTo>
                <a:lnTo>
                  <a:pt x="122" y="196"/>
                </a:lnTo>
                <a:lnTo>
                  <a:pt x="122" y="195"/>
                </a:lnTo>
                <a:lnTo>
                  <a:pt x="121" y="193"/>
                </a:lnTo>
                <a:lnTo>
                  <a:pt x="123" y="192"/>
                </a:lnTo>
                <a:lnTo>
                  <a:pt x="122" y="192"/>
                </a:lnTo>
                <a:lnTo>
                  <a:pt x="121" y="192"/>
                </a:lnTo>
                <a:lnTo>
                  <a:pt x="122" y="191"/>
                </a:lnTo>
                <a:lnTo>
                  <a:pt x="121" y="190"/>
                </a:lnTo>
                <a:lnTo>
                  <a:pt x="122" y="190"/>
                </a:lnTo>
                <a:lnTo>
                  <a:pt x="122" y="189"/>
                </a:lnTo>
                <a:lnTo>
                  <a:pt x="121" y="189"/>
                </a:lnTo>
                <a:lnTo>
                  <a:pt x="122" y="189"/>
                </a:lnTo>
                <a:lnTo>
                  <a:pt x="122" y="188"/>
                </a:lnTo>
                <a:lnTo>
                  <a:pt x="123" y="187"/>
                </a:lnTo>
                <a:lnTo>
                  <a:pt x="123" y="186"/>
                </a:lnTo>
                <a:lnTo>
                  <a:pt x="124" y="186"/>
                </a:lnTo>
                <a:lnTo>
                  <a:pt x="123" y="186"/>
                </a:lnTo>
                <a:lnTo>
                  <a:pt x="123" y="185"/>
                </a:lnTo>
                <a:lnTo>
                  <a:pt x="123" y="184"/>
                </a:lnTo>
                <a:lnTo>
                  <a:pt x="124" y="184"/>
                </a:lnTo>
                <a:lnTo>
                  <a:pt x="124" y="183"/>
                </a:lnTo>
                <a:lnTo>
                  <a:pt x="125" y="182"/>
                </a:lnTo>
                <a:lnTo>
                  <a:pt x="126" y="182"/>
                </a:lnTo>
                <a:lnTo>
                  <a:pt x="127" y="181"/>
                </a:lnTo>
                <a:lnTo>
                  <a:pt x="127" y="180"/>
                </a:lnTo>
                <a:lnTo>
                  <a:pt x="127" y="179"/>
                </a:lnTo>
                <a:lnTo>
                  <a:pt x="128" y="180"/>
                </a:lnTo>
                <a:lnTo>
                  <a:pt x="127" y="177"/>
                </a:lnTo>
                <a:lnTo>
                  <a:pt x="129" y="178"/>
                </a:lnTo>
                <a:lnTo>
                  <a:pt x="129" y="177"/>
                </a:lnTo>
                <a:lnTo>
                  <a:pt x="128" y="176"/>
                </a:lnTo>
                <a:lnTo>
                  <a:pt x="129" y="176"/>
                </a:lnTo>
                <a:lnTo>
                  <a:pt x="129" y="175"/>
                </a:lnTo>
                <a:lnTo>
                  <a:pt x="129" y="174"/>
                </a:lnTo>
                <a:lnTo>
                  <a:pt x="129" y="173"/>
                </a:lnTo>
                <a:lnTo>
                  <a:pt x="129" y="174"/>
                </a:lnTo>
                <a:lnTo>
                  <a:pt x="129" y="173"/>
                </a:lnTo>
                <a:lnTo>
                  <a:pt x="129" y="172"/>
                </a:lnTo>
                <a:lnTo>
                  <a:pt x="129" y="171"/>
                </a:lnTo>
                <a:lnTo>
                  <a:pt x="129" y="172"/>
                </a:lnTo>
                <a:lnTo>
                  <a:pt x="129" y="171"/>
                </a:lnTo>
                <a:lnTo>
                  <a:pt x="129" y="170"/>
                </a:lnTo>
                <a:lnTo>
                  <a:pt x="130" y="170"/>
                </a:lnTo>
                <a:lnTo>
                  <a:pt x="131" y="170"/>
                </a:lnTo>
                <a:lnTo>
                  <a:pt x="132" y="170"/>
                </a:lnTo>
                <a:lnTo>
                  <a:pt x="132" y="169"/>
                </a:lnTo>
                <a:lnTo>
                  <a:pt x="133" y="168"/>
                </a:lnTo>
                <a:lnTo>
                  <a:pt x="133" y="167"/>
                </a:lnTo>
                <a:lnTo>
                  <a:pt x="134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8"/>
                </a:lnTo>
                <a:lnTo>
                  <a:pt x="136" y="167"/>
                </a:lnTo>
                <a:lnTo>
                  <a:pt x="137" y="167"/>
                </a:lnTo>
                <a:lnTo>
                  <a:pt x="138" y="166"/>
                </a:lnTo>
                <a:lnTo>
                  <a:pt x="138" y="165"/>
                </a:lnTo>
                <a:lnTo>
                  <a:pt x="138" y="164"/>
                </a:lnTo>
                <a:lnTo>
                  <a:pt x="139" y="164"/>
                </a:lnTo>
                <a:lnTo>
                  <a:pt x="138" y="163"/>
                </a:lnTo>
                <a:lnTo>
                  <a:pt x="138" y="162"/>
                </a:lnTo>
                <a:lnTo>
                  <a:pt x="139" y="163"/>
                </a:lnTo>
                <a:lnTo>
                  <a:pt x="139" y="162"/>
                </a:lnTo>
                <a:lnTo>
                  <a:pt x="139" y="160"/>
                </a:lnTo>
                <a:lnTo>
                  <a:pt x="140" y="160"/>
                </a:lnTo>
                <a:lnTo>
                  <a:pt x="141" y="160"/>
                </a:lnTo>
                <a:lnTo>
                  <a:pt x="141" y="159"/>
                </a:lnTo>
                <a:lnTo>
                  <a:pt x="142" y="158"/>
                </a:lnTo>
                <a:lnTo>
                  <a:pt x="142" y="159"/>
                </a:lnTo>
                <a:lnTo>
                  <a:pt x="143" y="159"/>
                </a:lnTo>
                <a:lnTo>
                  <a:pt x="143" y="158"/>
                </a:lnTo>
                <a:lnTo>
                  <a:pt x="141" y="157"/>
                </a:lnTo>
                <a:lnTo>
                  <a:pt x="143" y="157"/>
                </a:lnTo>
                <a:lnTo>
                  <a:pt x="142" y="157"/>
                </a:lnTo>
                <a:lnTo>
                  <a:pt x="141" y="156"/>
                </a:lnTo>
                <a:lnTo>
                  <a:pt x="142" y="156"/>
                </a:lnTo>
                <a:lnTo>
                  <a:pt x="143" y="157"/>
                </a:lnTo>
                <a:lnTo>
                  <a:pt x="144" y="156"/>
                </a:lnTo>
                <a:lnTo>
                  <a:pt x="143" y="155"/>
                </a:lnTo>
                <a:lnTo>
                  <a:pt x="144" y="155"/>
                </a:lnTo>
                <a:lnTo>
                  <a:pt x="144" y="154"/>
                </a:lnTo>
                <a:lnTo>
                  <a:pt x="145" y="154"/>
                </a:lnTo>
                <a:lnTo>
                  <a:pt x="144" y="153"/>
                </a:lnTo>
                <a:lnTo>
                  <a:pt x="144" y="152"/>
                </a:lnTo>
                <a:lnTo>
                  <a:pt x="144" y="153"/>
                </a:lnTo>
                <a:lnTo>
                  <a:pt x="143" y="152"/>
                </a:lnTo>
                <a:lnTo>
                  <a:pt x="144" y="152"/>
                </a:lnTo>
                <a:lnTo>
                  <a:pt x="145" y="151"/>
                </a:lnTo>
                <a:lnTo>
                  <a:pt x="145" y="152"/>
                </a:lnTo>
                <a:lnTo>
                  <a:pt x="146" y="152"/>
                </a:lnTo>
                <a:lnTo>
                  <a:pt x="147" y="152"/>
                </a:lnTo>
                <a:lnTo>
                  <a:pt x="146" y="151"/>
                </a:lnTo>
                <a:lnTo>
                  <a:pt x="147" y="150"/>
                </a:lnTo>
                <a:lnTo>
                  <a:pt x="148" y="150"/>
                </a:lnTo>
                <a:lnTo>
                  <a:pt x="148" y="149"/>
                </a:lnTo>
                <a:lnTo>
                  <a:pt x="148" y="147"/>
                </a:lnTo>
                <a:lnTo>
                  <a:pt x="148" y="146"/>
                </a:lnTo>
                <a:lnTo>
                  <a:pt x="149" y="145"/>
                </a:lnTo>
                <a:lnTo>
                  <a:pt x="149" y="144"/>
                </a:lnTo>
                <a:lnTo>
                  <a:pt x="149" y="143"/>
                </a:lnTo>
                <a:lnTo>
                  <a:pt x="149" y="142"/>
                </a:lnTo>
                <a:lnTo>
                  <a:pt x="150" y="143"/>
                </a:lnTo>
                <a:lnTo>
                  <a:pt x="150" y="142"/>
                </a:lnTo>
                <a:lnTo>
                  <a:pt x="150" y="141"/>
                </a:lnTo>
                <a:lnTo>
                  <a:pt x="150" y="140"/>
                </a:lnTo>
                <a:lnTo>
                  <a:pt x="149" y="140"/>
                </a:lnTo>
                <a:lnTo>
                  <a:pt x="149" y="139"/>
                </a:lnTo>
                <a:lnTo>
                  <a:pt x="149" y="138"/>
                </a:lnTo>
                <a:lnTo>
                  <a:pt x="150" y="138"/>
                </a:lnTo>
                <a:lnTo>
                  <a:pt x="150" y="137"/>
                </a:lnTo>
                <a:lnTo>
                  <a:pt x="149" y="136"/>
                </a:lnTo>
                <a:lnTo>
                  <a:pt x="150" y="136"/>
                </a:lnTo>
                <a:lnTo>
                  <a:pt x="149" y="135"/>
                </a:lnTo>
                <a:lnTo>
                  <a:pt x="148" y="135"/>
                </a:lnTo>
                <a:lnTo>
                  <a:pt x="148" y="134"/>
                </a:lnTo>
                <a:lnTo>
                  <a:pt x="149" y="134"/>
                </a:lnTo>
                <a:lnTo>
                  <a:pt x="150" y="134"/>
                </a:lnTo>
                <a:lnTo>
                  <a:pt x="151" y="134"/>
                </a:lnTo>
                <a:lnTo>
                  <a:pt x="151" y="133"/>
                </a:lnTo>
                <a:lnTo>
                  <a:pt x="151" y="132"/>
                </a:lnTo>
                <a:lnTo>
                  <a:pt x="153" y="133"/>
                </a:lnTo>
                <a:lnTo>
                  <a:pt x="153" y="132"/>
                </a:lnTo>
                <a:lnTo>
                  <a:pt x="153" y="131"/>
                </a:lnTo>
                <a:lnTo>
                  <a:pt x="154" y="131"/>
                </a:lnTo>
                <a:lnTo>
                  <a:pt x="155" y="131"/>
                </a:lnTo>
                <a:lnTo>
                  <a:pt x="154" y="130"/>
                </a:lnTo>
                <a:lnTo>
                  <a:pt x="155" y="130"/>
                </a:lnTo>
                <a:lnTo>
                  <a:pt x="154" y="129"/>
                </a:lnTo>
                <a:lnTo>
                  <a:pt x="154" y="130"/>
                </a:lnTo>
                <a:lnTo>
                  <a:pt x="154" y="129"/>
                </a:lnTo>
                <a:lnTo>
                  <a:pt x="154" y="128"/>
                </a:lnTo>
                <a:lnTo>
                  <a:pt x="153" y="128"/>
                </a:lnTo>
                <a:lnTo>
                  <a:pt x="152" y="128"/>
                </a:lnTo>
                <a:lnTo>
                  <a:pt x="151" y="128"/>
                </a:lnTo>
                <a:lnTo>
                  <a:pt x="151" y="127"/>
                </a:lnTo>
                <a:lnTo>
                  <a:pt x="152" y="126"/>
                </a:lnTo>
                <a:lnTo>
                  <a:pt x="151" y="125"/>
                </a:lnTo>
                <a:lnTo>
                  <a:pt x="150" y="125"/>
                </a:lnTo>
                <a:lnTo>
                  <a:pt x="150" y="124"/>
                </a:lnTo>
                <a:lnTo>
                  <a:pt x="150" y="123"/>
                </a:lnTo>
                <a:lnTo>
                  <a:pt x="149" y="124"/>
                </a:lnTo>
                <a:lnTo>
                  <a:pt x="149" y="123"/>
                </a:lnTo>
                <a:lnTo>
                  <a:pt x="149" y="121"/>
                </a:lnTo>
                <a:lnTo>
                  <a:pt x="150" y="121"/>
                </a:lnTo>
                <a:lnTo>
                  <a:pt x="150" y="120"/>
                </a:lnTo>
                <a:lnTo>
                  <a:pt x="150" y="119"/>
                </a:lnTo>
                <a:lnTo>
                  <a:pt x="151" y="120"/>
                </a:lnTo>
                <a:lnTo>
                  <a:pt x="151" y="119"/>
                </a:lnTo>
                <a:lnTo>
                  <a:pt x="153" y="118"/>
                </a:lnTo>
                <a:lnTo>
                  <a:pt x="153" y="117"/>
                </a:lnTo>
                <a:lnTo>
                  <a:pt x="154" y="118"/>
                </a:lnTo>
                <a:lnTo>
                  <a:pt x="155" y="118"/>
                </a:lnTo>
                <a:lnTo>
                  <a:pt x="155" y="116"/>
                </a:lnTo>
                <a:lnTo>
                  <a:pt x="156" y="115"/>
                </a:lnTo>
                <a:lnTo>
                  <a:pt x="157" y="116"/>
                </a:lnTo>
                <a:lnTo>
                  <a:pt x="158" y="115"/>
                </a:lnTo>
                <a:lnTo>
                  <a:pt x="161" y="115"/>
                </a:lnTo>
                <a:lnTo>
                  <a:pt x="160" y="113"/>
                </a:lnTo>
                <a:lnTo>
                  <a:pt x="161" y="112"/>
                </a:lnTo>
                <a:lnTo>
                  <a:pt x="161" y="111"/>
                </a:lnTo>
                <a:lnTo>
                  <a:pt x="161" y="109"/>
                </a:lnTo>
                <a:lnTo>
                  <a:pt x="162" y="109"/>
                </a:lnTo>
                <a:lnTo>
                  <a:pt x="163" y="109"/>
                </a:lnTo>
                <a:lnTo>
                  <a:pt x="167" y="109"/>
                </a:lnTo>
                <a:lnTo>
                  <a:pt x="166" y="108"/>
                </a:lnTo>
                <a:lnTo>
                  <a:pt x="165" y="107"/>
                </a:lnTo>
                <a:lnTo>
                  <a:pt x="166" y="106"/>
                </a:lnTo>
                <a:lnTo>
                  <a:pt x="165" y="105"/>
                </a:lnTo>
                <a:lnTo>
                  <a:pt x="166" y="103"/>
                </a:lnTo>
                <a:lnTo>
                  <a:pt x="165" y="103"/>
                </a:lnTo>
                <a:lnTo>
                  <a:pt x="165" y="102"/>
                </a:lnTo>
                <a:lnTo>
                  <a:pt x="165" y="101"/>
                </a:lnTo>
                <a:lnTo>
                  <a:pt x="165" y="100"/>
                </a:lnTo>
                <a:lnTo>
                  <a:pt x="166" y="99"/>
                </a:lnTo>
                <a:lnTo>
                  <a:pt x="167" y="98"/>
                </a:lnTo>
                <a:lnTo>
                  <a:pt x="167" y="97"/>
                </a:lnTo>
                <a:lnTo>
                  <a:pt x="167" y="96"/>
                </a:lnTo>
                <a:lnTo>
                  <a:pt x="166" y="96"/>
                </a:lnTo>
                <a:lnTo>
                  <a:pt x="164" y="98"/>
                </a:lnTo>
                <a:lnTo>
                  <a:pt x="164" y="97"/>
                </a:lnTo>
                <a:lnTo>
                  <a:pt x="164" y="96"/>
                </a:lnTo>
                <a:lnTo>
                  <a:pt x="165" y="95"/>
                </a:lnTo>
                <a:lnTo>
                  <a:pt x="166" y="94"/>
                </a:lnTo>
                <a:lnTo>
                  <a:pt x="166" y="93"/>
                </a:lnTo>
                <a:lnTo>
                  <a:pt x="166" y="92"/>
                </a:lnTo>
                <a:lnTo>
                  <a:pt x="167" y="91"/>
                </a:lnTo>
                <a:lnTo>
                  <a:pt x="167" y="89"/>
                </a:lnTo>
                <a:lnTo>
                  <a:pt x="166" y="88"/>
                </a:lnTo>
                <a:lnTo>
                  <a:pt x="166" y="87"/>
                </a:lnTo>
                <a:lnTo>
                  <a:pt x="167" y="86"/>
                </a:lnTo>
                <a:lnTo>
                  <a:pt x="168" y="88"/>
                </a:lnTo>
                <a:lnTo>
                  <a:pt x="169" y="89"/>
                </a:lnTo>
                <a:lnTo>
                  <a:pt x="170" y="88"/>
                </a:lnTo>
                <a:lnTo>
                  <a:pt x="170" y="86"/>
                </a:lnTo>
                <a:lnTo>
                  <a:pt x="171" y="86"/>
                </a:lnTo>
                <a:lnTo>
                  <a:pt x="172" y="86"/>
                </a:lnTo>
                <a:lnTo>
                  <a:pt x="173" y="83"/>
                </a:lnTo>
                <a:lnTo>
                  <a:pt x="174" y="83"/>
                </a:lnTo>
                <a:lnTo>
                  <a:pt x="176" y="82"/>
                </a:lnTo>
                <a:lnTo>
                  <a:pt x="176" y="81"/>
                </a:lnTo>
                <a:lnTo>
                  <a:pt x="176" y="80"/>
                </a:lnTo>
                <a:lnTo>
                  <a:pt x="177" y="79"/>
                </a:lnTo>
                <a:lnTo>
                  <a:pt x="177" y="78"/>
                </a:lnTo>
                <a:lnTo>
                  <a:pt x="177" y="76"/>
                </a:lnTo>
                <a:lnTo>
                  <a:pt x="177" y="74"/>
                </a:lnTo>
                <a:lnTo>
                  <a:pt x="178" y="73"/>
                </a:lnTo>
                <a:lnTo>
                  <a:pt x="179" y="71"/>
                </a:lnTo>
                <a:lnTo>
                  <a:pt x="179" y="70"/>
                </a:lnTo>
                <a:lnTo>
                  <a:pt x="180" y="67"/>
                </a:lnTo>
                <a:lnTo>
                  <a:pt x="181" y="63"/>
                </a:lnTo>
                <a:lnTo>
                  <a:pt x="180" y="61"/>
                </a:lnTo>
                <a:lnTo>
                  <a:pt x="179" y="61"/>
                </a:lnTo>
                <a:lnTo>
                  <a:pt x="181" y="57"/>
                </a:lnTo>
                <a:lnTo>
                  <a:pt x="181" y="56"/>
                </a:lnTo>
                <a:lnTo>
                  <a:pt x="180" y="55"/>
                </a:lnTo>
                <a:lnTo>
                  <a:pt x="178" y="54"/>
                </a:lnTo>
                <a:lnTo>
                  <a:pt x="176" y="55"/>
                </a:lnTo>
                <a:lnTo>
                  <a:pt x="175" y="56"/>
                </a:lnTo>
                <a:lnTo>
                  <a:pt x="174" y="55"/>
                </a:lnTo>
                <a:lnTo>
                  <a:pt x="173" y="53"/>
                </a:lnTo>
                <a:lnTo>
                  <a:pt x="174" y="51"/>
                </a:lnTo>
                <a:lnTo>
                  <a:pt x="174" y="50"/>
                </a:lnTo>
                <a:lnTo>
                  <a:pt x="175" y="50"/>
                </a:lnTo>
                <a:lnTo>
                  <a:pt x="176" y="50"/>
                </a:lnTo>
                <a:lnTo>
                  <a:pt x="178" y="50"/>
                </a:lnTo>
                <a:lnTo>
                  <a:pt x="179" y="49"/>
                </a:lnTo>
                <a:lnTo>
                  <a:pt x="181" y="50"/>
                </a:lnTo>
                <a:lnTo>
                  <a:pt x="182" y="49"/>
                </a:lnTo>
                <a:lnTo>
                  <a:pt x="182" y="48"/>
                </a:lnTo>
                <a:lnTo>
                  <a:pt x="183" y="48"/>
                </a:lnTo>
                <a:lnTo>
                  <a:pt x="184" y="47"/>
                </a:lnTo>
                <a:lnTo>
                  <a:pt x="185" y="47"/>
                </a:lnTo>
                <a:lnTo>
                  <a:pt x="185" y="46"/>
                </a:lnTo>
                <a:lnTo>
                  <a:pt x="185" y="45"/>
                </a:lnTo>
                <a:lnTo>
                  <a:pt x="185" y="44"/>
                </a:lnTo>
                <a:lnTo>
                  <a:pt x="185" y="42"/>
                </a:lnTo>
                <a:lnTo>
                  <a:pt x="186" y="41"/>
                </a:lnTo>
                <a:lnTo>
                  <a:pt x="186" y="40"/>
                </a:lnTo>
                <a:lnTo>
                  <a:pt x="187" y="39"/>
                </a:lnTo>
                <a:lnTo>
                  <a:pt x="186" y="34"/>
                </a:lnTo>
                <a:lnTo>
                  <a:pt x="185" y="33"/>
                </a:lnTo>
                <a:lnTo>
                  <a:pt x="184" y="32"/>
                </a:lnTo>
                <a:lnTo>
                  <a:pt x="184" y="31"/>
                </a:lnTo>
                <a:lnTo>
                  <a:pt x="187" y="29"/>
                </a:lnTo>
                <a:lnTo>
                  <a:pt x="187" y="28"/>
                </a:lnTo>
                <a:lnTo>
                  <a:pt x="185" y="28"/>
                </a:lnTo>
                <a:lnTo>
                  <a:pt x="187" y="26"/>
                </a:lnTo>
                <a:lnTo>
                  <a:pt x="187" y="24"/>
                </a:lnTo>
                <a:lnTo>
                  <a:pt x="188" y="24"/>
                </a:lnTo>
                <a:lnTo>
                  <a:pt x="188" y="22"/>
                </a:lnTo>
                <a:lnTo>
                  <a:pt x="189" y="21"/>
                </a:lnTo>
                <a:lnTo>
                  <a:pt x="187" y="21"/>
                </a:lnTo>
                <a:lnTo>
                  <a:pt x="187" y="19"/>
                </a:lnTo>
                <a:lnTo>
                  <a:pt x="186" y="19"/>
                </a:lnTo>
                <a:lnTo>
                  <a:pt x="185" y="17"/>
                </a:lnTo>
                <a:lnTo>
                  <a:pt x="187" y="15"/>
                </a:lnTo>
                <a:lnTo>
                  <a:pt x="186" y="13"/>
                </a:lnTo>
                <a:lnTo>
                  <a:pt x="187" y="11"/>
                </a:lnTo>
                <a:lnTo>
                  <a:pt x="188" y="11"/>
                </a:lnTo>
                <a:lnTo>
                  <a:pt x="189" y="11"/>
                </a:lnTo>
                <a:lnTo>
                  <a:pt x="191" y="11"/>
                </a:lnTo>
                <a:lnTo>
                  <a:pt x="191" y="8"/>
                </a:lnTo>
                <a:lnTo>
                  <a:pt x="192" y="8"/>
                </a:lnTo>
                <a:lnTo>
                  <a:pt x="192" y="7"/>
                </a:lnTo>
                <a:lnTo>
                  <a:pt x="193" y="6"/>
                </a:lnTo>
                <a:lnTo>
                  <a:pt x="193" y="7"/>
                </a:lnTo>
                <a:lnTo>
                  <a:pt x="193" y="8"/>
                </a:lnTo>
                <a:lnTo>
                  <a:pt x="193" y="9"/>
                </a:lnTo>
                <a:lnTo>
                  <a:pt x="194" y="9"/>
                </a:lnTo>
                <a:lnTo>
                  <a:pt x="193" y="8"/>
                </a:lnTo>
                <a:lnTo>
                  <a:pt x="193" y="6"/>
                </a:lnTo>
                <a:lnTo>
                  <a:pt x="193" y="5"/>
                </a:lnTo>
                <a:lnTo>
                  <a:pt x="194" y="5"/>
                </a:lnTo>
                <a:lnTo>
                  <a:pt x="195" y="2"/>
                </a:lnTo>
                <a:lnTo>
                  <a:pt x="196" y="3"/>
                </a:lnTo>
                <a:lnTo>
                  <a:pt x="195" y="3"/>
                </a:lnTo>
                <a:lnTo>
                  <a:pt x="196" y="3"/>
                </a:lnTo>
                <a:lnTo>
                  <a:pt x="195" y="2"/>
                </a:lnTo>
                <a:lnTo>
                  <a:pt x="196" y="2"/>
                </a:lnTo>
                <a:lnTo>
                  <a:pt x="196" y="3"/>
                </a:lnTo>
                <a:lnTo>
                  <a:pt x="196" y="1"/>
                </a:lnTo>
                <a:lnTo>
                  <a:pt x="197" y="1"/>
                </a:lnTo>
                <a:lnTo>
                  <a:pt x="197" y="0"/>
                </a:lnTo>
                <a:lnTo>
                  <a:pt x="199" y="0"/>
                </a:lnTo>
                <a:lnTo>
                  <a:pt x="199" y="1"/>
                </a:lnTo>
                <a:lnTo>
                  <a:pt x="198" y="1"/>
                </a:lnTo>
                <a:lnTo>
                  <a:pt x="198" y="2"/>
                </a:lnTo>
                <a:lnTo>
                  <a:pt x="199" y="2"/>
                </a:lnTo>
                <a:lnTo>
                  <a:pt x="199" y="3"/>
                </a:lnTo>
                <a:lnTo>
                  <a:pt x="199" y="4"/>
                </a:lnTo>
                <a:lnTo>
                  <a:pt x="199" y="3"/>
                </a:lnTo>
                <a:lnTo>
                  <a:pt x="197" y="3"/>
                </a:lnTo>
                <a:lnTo>
                  <a:pt x="199" y="3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198" y="5"/>
                </a:lnTo>
                <a:lnTo>
                  <a:pt x="199" y="5"/>
                </a:lnTo>
                <a:lnTo>
                  <a:pt x="200" y="5"/>
                </a:lnTo>
                <a:lnTo>
                  <a:pt x="199" y="6"/>
                </a:lnTo>
                <a:lnTo>
                  <a:pt x="197" y="7"/>
                </a:lnTo>
                <a:lnTo>
                  <a:pt x="198" y="8"/>
                </a:lnTo>
                <a:lnTo>
                  <a:pt x="197" y="8"/>
                </a:lnTo>
                <a:lnTo>
                  <a:pt x="198" y="8"/>
                </a:lnTo>
                <a:lnTo>
                  <a:pt x="198" y="9"/>
                </a:lnTo>
                <a:lnTo>
                  <a:pt x="198" y="8"/>
                </a:lnTo>
                <a:lnTo>
                  <a:pt x="199" y="7"/>
                </a:lnTo>
                <a:lnTo>
                  <a:pt x="199" y="8"/>
                </a:lnTo>
                <a:lnTo>
                  <a:pt x="199" y="7"/>
                </a:lnTo>
                <a:lnTo>
                  <a:pt x="201" y="7"/>
                </a:lnTo>
                <a:lnTo>
                  <a:pt x="200" y="8"/>
                </a:lnTo>
                <a:lnTo>
                  <a:pt x="200" y="9"/>
                </a:lnTo>
                <a:lnTo>
                  <a:pt x="200" y="11"/>
                </a:lnTo>
                <a:lnTo>
                  <a:pt x="200" y="12"/>
                </a:lnTo>
                <a:lnTo>
                  <a:pt x="200" y="14"/>
                </a:lnTo>
                <a:lnTo>
                  <a:pt x="199" y="14"/>
                </a:lnTo>
                <a:lnTo>
                  <a:pt x="200" y="14"/>
                </a:lnTo>
                <a:lnTo>
                  <a:pt x="201" y="14"/>
                </a:lnTo>
                <a:lnTo>
                  <a:pt x="202" y="11"/>
                </a:lnTo>
                <a:lnTo>
                  <a:pt x="201" y="11"/>
                </a:lnTo>
                <a:lnTo>
                  <a:pt x="203" y="7"/>
                </a:lnTo>
                <a:lnTo>
                  <a:pt x="203" y="8"/>
                </a:lnTo>
                <a:lnTo>
                  <a:pt x="203" y="7"/>
                </a:lnTo>
                <a:lnTo>
                  <a:pt x="204" y="5"/>
                </a:lnTo>
                <a:lnTo>
                  <a:pt x="205" y="5"/>
                </a:lnTo>
                <a:lnTo>
                  <a:pt x="205" y="4"/>
                </a:lnTo>
                <a:lnTo>
                  <a:pt x="205" y="3"/>
                </a:lnTo>
                <a:lnTo>
                  <a:pt x="206" y="2"/>
                </a:lnTo>
                <a:lnTo>
                  <a:pt x="207" y="2"/>
                </a:lnTo>
                <a:lnTo>
                  <a:pt x="206" y="2"/>
                </a:lnTo>
                <a:lnTo>
                  <a:pt x="205" y="1"/>
                </a:lnTo>
                <a:lnTo>
                  <a:pt x="206" y="1"/>
                </a:lnTo>
                <a:lnTo>
                  <a:pt x="207" y="0"/>
                </a:lnTo>
                <a:lnTo>
                  <a:pt x="208" y="1"/>
                </a:lnTo>
                <a:lnTo>
                  <a:pt x="208" y="3"/>
                </a:lnTo>
                <a:lnTo>
                  <a:pt x="208" y="4"/>
                </a:lnTo>
                <a:lnTo>
                  <a:pt x="207" y="3"/>
                </a:lnTo>
                <a:lnTo>
                  <a:pt x="207" y="4"/>
                </a:lnTo>
                <a:lnTo>
                  <a:pt x="207" y="5"/>
                </a:lnTo>
                <a:lnTo>
                  <a:pt x="207" y="6"/>
                </a:lnTo>
                <a:lnTo>
                  <a:pt x="205" y="6"/>
                </a:lnTo>
                <a:lnTo>
                  <a:pt x="205" y="7"/>
                </a:lnTo>
                <a:lnTo>
                  <a:pt x="203" y="8"/>
                </a:lnTo>
                <a:lnTo>
                  <a:pt x="203" y="9"/>
                </a:lnTo>
                <a:lnTo>
                  <a:pt x="202" y="10"/>
                </a:lnTo>
                <a:lnTo>
                  <a:pt x="203" y="10"/>
                </a:lnTo>
                <a:lnTo>
                  <a:pt x="203" y="11"/>
                </a:lnTo>
                <a:lnTo>
                  <a:pt x="202" y="11"/>
                </a:lnTo>
                <a:lnTo>
                  <a:pt x="203" y="11"/>
                </a:lnTo>
                <a:lnTo>
                  <a:pt x="204" y="9"/>
                </a:lnTo>
                <a:lnTo>
                  <a:pt x="205" y="8"/>
                </a:lnTo>
                <a:lnTo>
                  <a:pt x="206" y="8"/>
                </a:lnTo>
                <a:lnTo>
                  <a:pt x="205" y="8"/>
                </a:lnTo>
                <a:lnTo>
                  <a:pt x="205" y="9"/>
                </a:lnTo>
                <a:lnTo>
                  <a:pt x="205" y="10"/>
                </a:lnTo>
                <a:lnTo>
                  <a:pt x="206" y="9"/>
                </a:lnTo>
                <a:lnTo>
                  <a:pt x="207" y="9"/>
                </a:lnTo>
                <a:lnTo>
                  <a:pt x="205" y="11"/>
                </a:lnTo>
                <a:lnTo>
                  <a:pt x="206" y="11"/>
                </a:lnTo>
                <a:lnTo>
                  <a:pt x="205" y="11"/>
                </a:lnTo>
                <a:lnTo>
                  <a:pt x="205" y="12"/>
                </a:lnTo>
                <a:lnTo>
                  <a:pt x="204" y="13"/>
                </a:lnTo>
                <a:lnTo>
                  <a:pt x="203" y="13"/>
                </a:lnTo>
                <a:lnTo>
                  <a:pt x="204" y="14"/>
                </a:lnTo>
                <a:lnTo>
                  <a:pt x="203" y="14"/>
                </a:lnTo>
                <a:lnTo>
                  <a:pt x="203" y="15"/>
                </a:lnTo>
                <a:lnTo>
                  <a:pt x="204" y="15"/>
                </a:lnTo>
                <a:lnTo>
                  <a:pt x="203" y="15"/>
                </a:lnTo>
                <a:lnTo>
                  <a:pt x="204" y="15"/>
                </a:lnTo>
                <a:lnTo>
                  <a:pt x="204" y="14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7" y="13"/>
                </a:lnTo>
                <a:lnTo>
                  <a:pt x="206" y="14"/>
                </a:lnTo>
                <a:lnTo>
                  <a:pt x="205" y="15"/>
                </a:lnTo>
                <a:lnTo>
                  <a:pt x="206" y="14"/>
                </a:lnTo>
                <a:lnTo>
                  <a:pt x="207" y="13"/>
                </a:lnTo>
                <a:lnTo>
                  <a:pt x="207" y="14"/>
                </a:lnTo>
                <a:lnTo>
                  <a:pt x="205" y="15"/>
                </a:lnTo>
                <a:lnTo>
                  <a:pt x="205" y="16"/>
                </a:lnTo>
                <a:lnTo>
                  <a:pt x="207" y="16"/>
                </a:lnTo>
                <a:lnTo>
                  <a:pt x="206" y="17"/>
                </a:lnTo>
                <a:lnTo>
                  <a:pt x="206" y="18"/>
                </a:lnTo>
                <a:lnTo>
                  <a:pt x="206" y="16"/>
                </a:lnTo>
                <a:lnTo>
                  <a:pt x="207" y="16"/>
                </a:lnTo>
                <a:lnTo>
                  <a:pt x="208" y="14"/>
                </a:lnTo>
                <a:lnTo>
                  <a:pt x="208" y="11"/>
                </a:lnTo>
                <a:lnTo>
                  <a:pt x="209" y="11"/>
                </a:lnTo>
                <a:lnTo>
                  <a:pt x="210" y="13"/>
                </a:lnTo>
                <a:lnTo>
                  <a:pt x="209" y="15"/>
                </a:lnTo>
                <a:lnTo>
                  <a:pt x="210" y="13"/>
                </a:lnTo>
                <a:lnTo>
                  <a:pt x="209" y="10"/>
                </a:lnTo>
                <a:lnTo>
                  <a:pt x="210" y="9"/>
                </a:lnTo>
                <a:lnTo>
                  <a:pt x="211" y="8"/>
                </a:lnTo>
                <a:lnTo>
                  <a:pt x="211" y="9"/>
                </a:lnTo>
                <a:lnTo>
                  <a:pt x="211" y="10"/>
                </a:lnTo>
                <a:lnTo>
                  <a:pt x="210" y="11"/>
                </a:lnTo>
                <a:lnTo>
                  <a:pt x="210" y="12"/>
                </a:lnTo>
                <a:lnTo>
                  <a:pt x="211" y="13"/>
                </a:lnTo>
                <a:lnTo>
                  <a:pt x="209" y="16"/>
                </a:lnTo>
                <a:lnTo>
                  <a:pt x="208" y="16"/>
                </a:lnTo>
                <a:lnTo>
                  <a:pt x="207" y="18"/>
                </a:lnTo>
                <a:lnTo>
                  <a:pt x="208" y="18"/>
                </a:lnTo>
                <a:lnTo>
                  <a:pt x="209" y="18"/>
                </a:lnTo>
                <a:lnTo>
                  <a:pt x="209" y="19"/>
                </a:lnTo>
                <a:lnTo>
                  <a:pt x="209" y="20"/>
                </a:lnTo>
                <a:lnTo>
                  <a:pt x="210" y="20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11" y="20"/>
                </a:lnTo>
                <a:lnTo>
                  <a:pt x="210" y="19"/>
                </a:lnTo>
                <a:lnTo>
                  <a:pt x="210" y="20"/>
                </a:lnTo>
                <a:lnTo>
                  <a:pt x="209" y="19"/>
                </a:lnTo>
                <a:lnTo>
                  <a:pt x="209" y="18"/>
                </a:lnTo>
                <a:lnTo>
                  <a:pt x="208" y="18"/>
                </a:lnTo>
                <a:lnTo>
                  <a:pt x="208" y="17"/>
                </a:lnTo>
                <a:lnTo>
                  <a:pt x="210" y="15"/>
                </a:lnTo>
                <a:lnTo>
                  <a:pt x="211" y="15"/>
                </a:lnTo>
                <a:lnTo>
                  <a:pt x="212" y="15"/>
                </a:lnTo>
                <a:lnTo>
                  <a:pt x="212" y="16"/>
                </a:lnTo>
                <a:lnTo>
                  <a:pt x="211" y="17"/>
                </a:lnTo>
                <a:lnTo>
                  <a:pt x="210" y="17"/>
                </a:lnTo>
                <a:lnTo>
                  <a:pt x="211" y="17"/>
                </a:lnTo>
                <a:lnTo>
                  <a:pt x="212" y="16"/>
                </a:lnTo>
                <a:lnTo>
                  <a:pt x="213" y="17"/>
                </a:lnTo>
                <a:lnTo>
                  <a:pt x="213" y="16"/>
                </a:lnTo>
                <a:lnTo>
                  <a:pt x="212" y="16"/>
                </a:lnTo>
                <a:lnTo>
                  <a:pt x="212" y="15"/>
                </a:lnTo>
                <a:lnTo>
                  <a:pt x="213" y="12"/>
                </a:lnTo>
                <a:lnTo>
                  <a:pt x="213" y="11"/>
                </a:lnTo>
                <a:lnTo>
                  <a:pt x="215" y="9"/>
                </a:lnTo>
                <a:lnTo>
                  <a:pt x="215" y="8"/>
                </a:lnTo>
                <a:lnTo>
                  <a:pt x="216" y="8"/>
                </a:lnTo>
                <a:lnTo>
                  <a:pt x="216" y="7"/>
                </a:lnTo>
                <a:lnTo>
                  <a:pt x="215" y="6"/>
                </a:lnTo>
                <a:lnTo>
                  <a:pt x="216" y="6"/>
                </a:lnTo>
                <a:lnTo>
                  <a:pt x="219" y="6"/>
                </a:lnTo>
                <a:lnTo>
                  <a:pt x="219" y="7"/>
                </a:lnTo>
                <a:lnTo>
                  <a:pt x="219" y="8"/>
                </a:lnTo>
                <a:lnTo>
                  <a:pt x="218" y="8"/>
                </a:lnTo>
                <a:lnTo>
                  <a:pt x="218" y="9"/>
                </a:lnTo>
                <a:lnTo>
                  <a:pt x="217" y="10"/>
                </a:lnTo>
                <a:lnTo>
                  <a:pt x="216" y="11"/>
                </a:lnTo>
                <a:lnTo>
                  <a:pt x="216" y="12"/>
                </a:lnTo>
                <a:lnTo>
                  <a:pt x="216" y="13"/>
                </a:lnTo>
                <a:lnTo>
                  <a:pt x="215" y="14"/>
                </a:lnTo>
                <a:lnTo>
                  <a:pt x="214" y="14"/>
                </a:lnTo>
                <a:lnTo>
                  <a:pt x="215" y="15"/>
                </a:lnTo>
                <a:lnTo>
                  <a:pt x="215" y="14"/>
                </a:lnTo>
                <a:lnTo>
                  <a:pt x="215" y="15"/>
                </a:lnTo>
                <a:lnTo>
                  <a:pt x="216" y="14"/>
                </a:lnTo>
                <a:lnTo>
                  <a:pt x="217" y="15"/>
                </a:lnTo>
                <a:lnTo>
                  <a:pt x="218" y="16"/>
                </a:lnTo>
                <a:lnTo>
                  <a:pt x="218" y="18"/>
                </a:lnTo>
                <a:lnTo>
                  <a:pt x="218" y="19"/>
                </a:lnTo>
                <a:lnTo>
                  <a:pt x="216" y="20"/>
                </a:lnTo>
                <a:lnTo>
                  <a:pt x="216" y="21"/>
                </a:lnTo>
                <a:lnTo>
                  <a:pt x="216" y="22"/>
                </a:lnTo>
                <a:lnTo>
                  <a:pt x="216" y="21"/>
                </a:lnTo>
                <a:lnTo>
                  <a:pt x="216" y="20"/>
                </a:lnTo>
                <a:lnTo>
                  <a:pt x="217" y="20"/>
                </a:lnTo>
                <a:lnTo>
                  <a:pt x="218" y="20"/>
                </a:lnTo>
                <a:lnTo>
                  <a:pt x="219" y="20"/>
                </a:lnTo>
                <a:lnTo>
                  <a:pt x="219" y="21"/>
                </a:lnTo>
                <a:lnTo>
                  <a:pt x="219" y="22"/>
                </a:lnTo>
                <a:lnTo>
                  <a:pt x="217" y="23"/>
                </a:lnTo>
                <a:lnTo>
                  <a:pt x="216" y="24"/>
                </a:lnTo>
                <a:lnTo>
                  <a:pt x="215" y="24"/>
                </a:lnTo>
                <a:lnTo>
                  <a:pt x="214" y="24"/>
                </a:lnTo>
                <a:lnTo>
                  <a:pt x="215" y="24"/>
                </a:lnTo>
                <a:lnTo>
                  <a:pt x="216" y="24"/>
                </a:lnTo>
                <a:lnTo>
                  <a:pt x="218" y="23"/>
                </a:lnTo>
                <a:lnTo>
                  <a:pt x="218" y="25"/>
                </a:lnTo>
                <a:lnTo>
                  <a:pt x="216" y="26"/>
                </a:lnTo>
                <a:lnTo>
                  <a:pt x="216" y="28"/>
                </a:lnTo>
                <a:lnTo>
                  <a:pt x="216" y="26"/>
                </a:lnTo>
                <a:lnTo>
                  <a:pt x="217" y="25"/>
                </a:lnTo>
                <a:lnTo>
                  <a:pt x="218" y="25"/>
                </a:lnTo>
                <a:lnTo>
                  <a:pt x="219" y="26"/>
                </a:lnTo>
                <a:lnTo>
                  <a:pt x="218" y="25"/>
                </a:lnTo>
                <a:lnTo>
                  <a:pt x="218" y="24"/>
                </a:lnTo>
                <a:lnTo>
                  <a:pt x="220" y="24"/>
                </a:lnTo>
                <a:lnTo>
                  <a:pt x="219" y="24"/>
                </a:lnTo>
                <a:lnTo>
                  <a:pt x="220" y="24"/>
                </a:lnTo>
                <a:lnTo>
                  <a:pt x="222" y="24"/>
                </a:lnTo>
                <a:lnTo>
                  <a:pt x="223" y="24"/>
                </a:lnTo>
                <a:lnTo>
                  <a:pt x="224" y="22"/>
                </a:lnTo>
                <a:lnTo>
                  <a:pt x="224" y="21"/>
                </a:lnTo>
                <a:lnTo>
                  <a:pt x="224" y="20"/>
                </a:lnTo>
                <a:lnTo>
                  <a:pt x="223" y="19"/>
                </a:lnTo>
                <a:lnTo>
                  <a:pt x="224" y="17"/>
                </a:lnTo>
                <a:lnTo>
                  <a:pt x="225" y="17"/>
                </a:lnTo>
                <a:lnTo>
                  <a:pt x="225" y="16"/>
                </a:lnTo>
                <a:lnTo>
                  <a:pt x="225" y="17"/>
                </a:lnTo>
                <a:lnTo>
                  <a:pt x="226" y="16"/>
                </a:lnTo>
                <a:lnTo>
                  <a:pt x="226" y="15"/>
                </a:lnTo>
                <a:lnTo>
                  <a:pt x="227" y="16"/>
                </a:lnTo>
                <a:lnTo>
                  <a:pt x="226" y="17"/>
                </a:lnTo>
                <a:lnTo>
                  <a:pt x="227" y="17"/>
                </a:lnTo>
                <a:lnTo>
                  <a:pt x="226" y="18"/>
                </a:lnTo>
                <a:lnTo>
                  <a:pt x="225" y="18"/>
                </a:lnTo>
                <a:lnTo>
                  <a:pt x="225" y="19"/>
                </a:lnTo>
                <a:lnTo>
                  <a:pt x="225" y="18"/>
                </a:lnTo>
                <a:lnTo>
                  <a:pt x="225" y="21"/>
                </a:lnTo>
                <a:lnTo>
                  <a:pt x="225" y="22"/>
                </a:lnTo>
                <a:lnTo>
                  <a:pt x="225" y="21"/>
                </a:lnTo>
                <a:lnTo>
                  <a:pt x="226" y="21"/>
                </a:lnTo>
                <a:lnTo>
                  <a:pt x="226" y="22"/>
                </a:lnTo>
                <a:lnTo>
                  <a:pt x="227" y="22"/>
                </a:lnTo>
                <a:lnTo>
                  <a:pt x="226" y="22"/>
                </a:lnTo>
                <a:lnTo>
                  <a:pt x="226" y="21"/>
                </a:lnTo>
                <a:lnTo>
                  <a:pt x="226" y="19"/>
                </a:lnTo>
                <a:lnTo>
                  <a:pt x="226" y="18"/>
                </a:lnTo>
                <a:lnTo>
                  <a:pt x="228" y="17"/>
                </a:lnTo>
                <a:lnTo>
                  <a:pt x="228" y="18"/>
                </a:lnTo>
                <a:lnTo>
                  <a:pt x="228" y="20"/>
                </a:lnTo>
                <a:lnTo>
                  <a:pt x="228" y="21"/>
                </a:lnTo>
                <a:lnTo>
                  <a:pt x="227" y="21"/>
                </a:lnTo>
                <a:lnTo>
                  <a:pt x="228" y="21"/>
                </a:lnTo>
                <a:lnTo>
                  <a:pt x="228" y="19"/>
                </a:lnTo>
                <a:lnTo>
                  <a:pt x="230" y="19"/>
                </a:lnTo>
                <a:lnTo>
                  <a:pt x="230" y="20"/>
                </a:lnTo>
                <a:lnTo>
                  <a:pt x="230" y="21"/>
                </a:lnTo>
                <a:lnTo>
                  <a:pt x="229" y="21"/>
                </a:lnTo>
                <a:lnTo>
                  <a:pt x="228" y="21"/>
                </a:lnTo>
                <a:lnTo>
                  <a:pt x="228" y="22"/>
                </a:lnTo>
                <a:lnTo>
                  <a:pt x="228" y="23"/>
                </a:lnTo>
                <a:lnTo>
                  <a:pt x="227" y="24"/>
                </a:lnTo>
                <a:lnTo>
                  <a:pt x="228" y="23"/>
                </a:lnTo>
                <a:lnTo>
                  <a:pt x="228" y="22"/>
                </a:lnTo>
                <a:lnTo>
                  <a:pt x="228" y="21"/>
                </a:lnTo>
                <a:lnTo>
                  <a:pt x="229" y="21"/>
                </a:lnTo>
                <a:lnTo>
                  <a:pt x="231" y="20"/>
                </a:lnTo>
                <a:lnTo>
                  <a:pt x="231" y="19"/>
                </a:lnTo>
                <a:lnTo>
                  <a:pt x="231" y="18"/>
                </a:lnTo>
                <a:lnTo>
                  <a:pt x="232" y="18"/>
                </a:lnTo>
                <a:lnTo>
                  <a:pt x="231" y="19"/>
                </a:lnTo>
                <a:lnTo>
                  <a:pt x="231" y="20"/>
                </a:lnTo>
                <a:lnTo>
                  <a:pt x="231" y="21"/>
                </a:lnTo>
                <a:lnTo>
                  <a:pt x="230" y="22"/>
                </a:lnTo>
                <a:lnTo>
                  <a:pt x="231" y="21"/>
                </a:lnTo>
                <a:lnTo>
                  <a:pt x="231" y="22"/>
                </a:lnTo>
                <a:lnTo>
                  <a:pt x="231" y="23"/>
                </a:lnTo>
                <a:lnTo>
                  <a:pt x="231" y="24"/>
                </a:lnTo>
                <a:lnTo>
                  <a:pt x="229" y="24"/>
                </a:lnTo>
                <a:lnTo>
                  <a:pt x="231" y="24"/>
                </a:lnTo>
                <a:lnTo>
                  <a:pt x="231" y="23"/>
                </a:lnTo>
                <a:lnTo>
                  <a:pt x="231" y="24"/>
                </a:lnTo>
                <a:lnTo>
                  <a:pt x="230" y="26"/>
                </a:lnTo>
                <a:lnTo>
                  <a:pt x="231" y="27"/>
                </a:lnTo>
                <a:lnTo>
                  <a:pt x="232" y="25"/>
                </a:lnTo>
                <a:lnTo>
                  <a:pt x="233" y="25"/>
                </a:lnTo>
                <a:lnTo>
                  <a:pt x="233" y="24"/>
                </a:lnTo>
                <a:lnTo>
                  <a:pt x="233" y="23"/>
                </a:lnTo>
                <a:lnTo>
                  <a:pt x="234" y="22"/>
                </a:lnTo>
                <a:lnTo>
                  <a:pt x="234" y="21"/>
                </a:lnTo>
                <a:lnTo>
                  <a:pt x="234" y="20"/>
                </a:lnTo>
                <a:lnTo>
                  <a:pt x="235" y="20"/>
                </a:lnTo>
                <a:lnTo>
                  <a:pt x="236" y="20"/>
                </a:lnTo>
                <a:lnTo>
                  <a:pt x="236" y="19"/>
                </a:lnTo>
                <a:lnTo>
                  <a:pt x="236" y="18"/>
                </a:lnTo>
                <a:lnTo>
                  <a:pt x="239" y="18"/>
                </a:lnTo>
                <a:lnTo>
                  <a:pt x="239" y="19"/>
                </a:lnTo>
                <a:lnTo>
                  <a:pt x="239" y="21"/>
                </a:lnTo>
                <a:lnTo>
                  <a:pt x="238" y="22"/>
                </a:lnTo>
                <a:lnTo>
                  <a:pt x="237" y="22"/>
                </a:lnTo>
                <a:lnTo>
                  <a:pt x="236" y="21"/>
                </a:lnTo>
                <a:lnTo>
                  <a:pt x="237" y="21"/>
                </a:lnTo>
                <a:lnTo>
                  <a:pt x="237" y="22"/>
                </a:lnTo>
                <a:lnTo>
                  <a:pt x="236" y="22"/>
                </a:lnTo>
                <a:lnTo>
                  <a:pt x="236" y="23"/>
                </a:lnTo>
                <a:lnTo>
                  <a:pt x="236" y="24"/>
                </a:lnTo>
                <a:lnTo>
                  <a:pt x="236" y="22"/>
                </a:lnTo>
                <a:lnTo>
                  <a:pt x="236" y="23"/>
                </a:lnTo>
                <a:lnTo>
                  <a:pt x="235" y="23"/>
                </a:lnTo>
                <a:lnTo>
                  <a:pt x="234" y="24"/>
                </a:lnTo>
                <a:lnTo>
                  <a:pt x="234" y="25"/>
                </a:lnTo>
                <a:lnTo>
                  <a:pt x="233" y="27"/>
                </a:lnTo>
                <a:lnTo>
                  <a:pt x="234" y="28"/>
                </a:lnTo>
                <a:lnTo>
                  <a:pt x="233" y="28"/>
                </a:lnTo>
                <a:lnTo>
                  <a:pt x="234" y="29"/>
                </a:lnTo>
                <a:lnTo>
                  <a:pt x="234" y="30"/>
                </a:lnTo>
                <a:lnTo>
                  <a:pt x="233" y="31"/>
                </a:lnTo>
                <a:lnTo>
                  <a:pt x="234" y="31"/>
                </a:lnTo>
                <a:lnTo>
                  <a:pt x="234" y="33"/>
                </a:lnTo>
                <a:lnTo>
                  <a:pt x="235" y="33"/>
                </a:lnTo>
                <a:lnTo>
                  <a:pt x="236" y="34"/>
                </a:lnTo>
                <a:lnTo>
                  <a:pt x="235" y="35"/>
                </a:lnTo>
                <a:lnTo>
                  <a:pt x="233" y="35"/>
                </a:lnTo>
                <a:lnTo>
                  <a:pt x="233" y="36"/>
                </a:lnTo>
                <a:lnTo>
                  <a:pt x="233" y="35"/>
                </a:lnTo>
                <a:lnTo>
                  <a:pt x="233" y="36"/>
                </a:lnTo>
                <a:lnTo>
                  <a:pt x="233" y="37"/>
                </a:lnTo>
                <a:lnTo>
                  <a:pt x="233" y="36"/>
                </a:lnTo>
                <a:lnTo>
                  <a:pt x="234" y="35"/>
                </a:lnTo>
                <a:lnTo>
                  <a:pt x="236" y="37"/>
                </a:lnTo>
                <a:lnTo>
                  <a:pt x="236" y="36"/>
                </a:lnTo>
                <a:lnTo>
                  <a:pt x="235" y="36"/>
                </a:lnTo>
                <a:lnTo>
                  <a:pt x="236" y="34"/>
                </a:lnTo>
                <a:lnTo>
                  <a:pt x="235" y="32"/>
                </a:lnTo>
                <a:lnTo>
                  <a:pt x="235" y="31"/>
                </a:lnTo>
                <a:lnTo>
                  <a:pt x="236" y="31"/>
                </a:lnTo>
                <a:lnTo>
                  <a:pt x="236" y="30"/>
                </a:lnTo>
                <a:lnTo>
                  <a:pt x="237" y="28"/>
                </a:lnTo>
                <a:lnTo>
                  <a:pt x="238" y="28"/>
                </a:lnTo>
                <a:lnTo>
                  <a:pt x="238" y="27"/>
                </a:lnTo>
                <a:lnTo>
                  <a:pt x="238" y="28"/>
                </a:lnTo>
                <a:lnTo>
                  <a:pt x="238" y="30"/>
                </a:lnTo>
                <a:lnTo>
                  <a:pt x="237" y="31"/>
                </a:lnTo>
                <a:lnTo>
                  <a:pt x="238" y="31"/>
                </a:lnTo>
                <a:lnTo>
                  <a:pt x="239" y="32"/>
                </a:lnTo>
                <a:lnTo>
                  <a:pt x="237" y="31"/>
                </a:lnTo>
                <a:lnTo>
                  <a:pt x="238" y="30"/>
                </a:lnTo>
                <a:lnTo>
                  <a:pt x="238" y="29"/>
                </a:lnTo>
                <a:lnTo>
                  <a:pt x="239" y="28"/>
                </a:lnTo>
                <a:lnTo>
                  <a:pt x="239" y="29"/>
                </a:lnTo>
                <a:lnTo>
                  <a:pt x="239" y="30"/>
                </a:lnTo>
                <a:lnTo>
                  <a:pt x="239" y="31"/>
                </a:lnTo>
                <a:lnTo>
                  <a:pt x="239" y="30"/>
                </a:lnTo>
                <a:lnTo>
                  <a:pt x="239" y="29"/>
                </a:lnTo>
                <a:lnTo>
                  <a:pt x="239" y="28"/>
                </a:lnTo>
                <a:lnTo>
                  <a:pt x="239" y="27"/>
                </a:lnTo>
                <a:lnTo>
                  <a:pt x="240" y="28"/>
                </a:lnTo>
                <a:lnTo>
                  <a:pt x="241" y="28"/>
                </a:lnTo>
                <a:lnTo>
                  <a:pt x="242" y="28"/>
                </a:lnTo>
                <a:lnTo>
                  <a:pt x="240" y="28"/>
                </a:lnTo>
                <a:lnTo>
                  <a:pt x="239" y="27"/>
                </a:lnTo>
                <a:lnTo>
                  <a:pt x="241" y="26"/>
                </a:lnTo>
                <a:lnTo>
                  <a:pt x="241" y="25"/>
                </a:lnTo>
                <a:lnTo>
                  <a:pt x="242" y="25"/>
                </a:lnTo>
                <a:lnTo>
                  <a:pt x="242" y="24"/>
                </a:lnTo>
                <a:lnTo>
                  <a:pt x="242" y="25"/>
                </a:lnTo>
                <a:lnTo>
                  <a:pt x="242" y="26"/>
                </a:lnTo>
                <a:lnTo>
                  <a:pt x="242" y="25"/>
                </a:lnTo>
                <a:lnTo>
                  <a:pt x="243" y="25"/>
                </a:lnTo>
                <a:lnTo>
                  <a:pt x="242" y="24"/>
                </a:lnTo>
                <a:lnTo>
                  <a:pt x="241" y="24"/>
                </a:lnTo>
                <a:lnTo>
                  <a:pt x="242" y="25"/>
                </a:lnTo>
                <a:lnTo>
                  <a:pt x="241" y="25"/>
                </a:lnTo>
                <a:lnTo>
                  <a:pt x="241" y="24"/>
                </a:lnTo>
                <a:lnTo>
                  <a:pt x="241" y="23"/>
                </a:lnTo>
                <a:lnTo>
                  <a:pt x="242" y="23"/>
                </a:lnTo>
                <a:lnTo>
                  <a:pt x="242" y="21"/>
                </a:lnTo>
                <a:lnTo>
                  <a:pt x="243" y="22"/>
                </a:lnTo>
                <a:lnTo>
                  <a:pt x="242" y="23"/>
                </a:lnTo>
                <a:lnTo>
                  <a:pt x="243" y="22"/>
                </a:lnTo>
                <a:lnTo>
                  <a:pt x="244" y="23"/>
                </a:lnTo>
                <a:lnTo>
                  <a:pt x="244" y="22"/>
                </a:lnTo>
                <a:lnTo>
                  <a:pt x="243" y="21"/>
                </a:lnTo>
                <a:lnTo>
                  <a:pt x="242" y="20"/>
                </a:lnTo>
                <a:lnTo>
                  <a:pt x="243" y="19"/>
                </a:lnTo>
                <a:lnTo>
                  <a:pt x="245" y="20"/>
                </a:lnTo>
                <a:lnTo>
                  <a:pt x="245" y="21"/>
                </a:lnTo>
                <a:lnTo>
                  <a:pt x="246" y="22"/>
                </a:lnTo>
                <a:lnTo>
                  <a:pt x="245" y="23"/>
                </a:lnTo>
                <a:lnTo>
                  <a:pt x="246" y="24"/>
                </a:lnTo>
                <a:lnTo>
                  <a:pt x="246" y="26"/>
                </a:lnTo>
                <a:lnTo>
                  <a:pt x="246" y="24"/>
                </a:lnTo>
                <a:lnTo>
                  <a:pt x="247" y="24"/>
                </a:lnTo>
                <a:lnTo>
                  <a:pt x="247" y="28"/>
                </a:lnTo>
                <a:lnTo>
                  <a:pt x="246" y="28"/>
                </a:lnTo>
                <a:lnTo>
                  <a:pt x="247" y="27"/>
                </a:lnTo>
                <a:lnTo>
                  <a:pt x="246" y="26"/>
                </a:lnTo>
                <a:lnTo>
                  <a:pt x="245" y="27"/>
                </a:lnTo>
                <a:lnTo>
                  <a:pt x="245" y="28"/>
                </a:lnTo>
                <a:lnTo>
                  <a:pt x="246" y="27"/>
                </a:lnTo>
                <a:lnTo>
                  <a:pt x="246" y="28"/>
                </a:lnTo>
                <a:lnTo>
                  <a:pt x="245" y="28"/>
                </a:lnTo>
                <a:lnTo>
                  <a:pt x="245" y="29"/>
                </a:lnTo>
                <a:lnTo>
                  <a:pt x="242" y="30"/>
                </a:lnTo>
                <a:lnTo>
                  <a:pt x="241" y="31"/>
                </a:lnTo>
                <a:lnTo>
                  <a:pt x="240" y="31"/>
                </a:lnTo>
                <a:lnTo>
                  <a:pt x="240" y="32"/>
                </a:lnTo>
                <a:lnTo>
                  <a:pt x="240" y="33"/>
                </a:lnTo>
                <a:lnTo>
                  <a:pt x="241" y="34"/>
                </a:lnTo>
                <a:lnTo>
                  <a:pt x="240" y="32"/>
                </a:lnTo>
                <a:lnTo>
                  <a:pt x="241" y="32"/>
                </a:lnTo>
                <a:lnTo>
                  <a:pt x="242" y="31"/>
                </a:lnTo>
                <a:lnTo>
                  <a:pt x="243" y="31"/>
                </a:lnTo>
                <a:lnTo>
                  <a:pt x="243" y="32"/>
                </a:lnTo>
                <a:lnTo>
                  <a:pt x="242" y="33"/>
                </a:lnTo>
                <a:lnTo>
                  <a:pt x="242" y="34"/>
                </a:lnTo>
                <a:lnTo>
                  <a:pt x="242" y="35"/>
                </a:lnTo>
                <a:lnTo>
                  <a:pt x="241" y="37"/>
                </a:lnTo>
                <a:lnTo>
                  <a:pt x="240" y="36"/>
                </a:lnTo>
                <a:lnTo>
                  <a:pt x="239" y="36"/>
                </a:lnTo>
                <a:lnTo>
                  <a:pt x="239" y="38"/>
                </a:lnTo>
                <a:lnTo>
                  <a:pt x="239" y="39"/>
                </a:lnTo>
                <a:lnTo>
                  <a:pt x="239" y="38"/>
                </a:lnTo>
                <a:lnTo>
                  <a:pt x="240" y="37"/>
                </a:lnTo>
                <a:lnTo>
                  <a:pt x="240" y="36"/>
                </a:lnTo>
                <a:lnTo>
                  <a:pt x="241" y="37"/>
                </a:lnTo>
                <a:lnTo>
                  <a:pt x="242" y="36"/>
                </a:lnTo>
                <a:lnTo>
                  <a:pt x="242" y="34"/>
                </a:lnTo>
                <a:lnTo>
                  <a:pt x="242" y="33"/>
                </a:lnTo>
                <a:lnTo>
                  <a:pt x="243" y="33"/>
                </a:lnTo>
                <a:lnTo>
                  <a:pt x="244" y="31"/>
                </a:lnTo>
                <a:lnTo>
                  <a:pt x="244" y="32"/>
                </a:lnTo>
                <a:lnTo>
                  <a:pt x="245" y="32"/>
                </a:lnTo>
                <a:lnTo>
                  <a:pt x="244" y="34"/>
                </a:lnTo>
                <a:lnTo>
                  <a:pt x="245" y="34"/>
                </a:lnTo>
                <a:lnTo>
                  <a:pt x="245" y="31"/>
                </a:lnTo>
                <a:lnTo>
                  <a:pt x="245" y="32"/>
                </a:lnTo>
                <a:lnTo>
                  <a:pt x="246" y="33"/>
                </a:lnTo>
                <a:lnTo>
                  <a:pt x="245" y="34"/>
                </a:lnTo>
                <a:lnTo>
                  <a:pt x="245" y="35"/>
                </a:lnTo>
                <a:lnTo>
                  <a:pt x="245" y="36"/>
                </a:lnTo>
                <a:lnTo>
                  <a:pt x="245" y="37"/>
                </a:lnTo>
                <a:lnTo>
                  <a:pt x="243" y="40"/>
                </a:lnTo>
                <a:lnTo>
                  <a:pt x="244" y="40"/>
                </a:lnTo>
                <a:lnTo>
                  <a:pt x="243" y="41"/>
                </a:lnTo>
                <a:lnTo>
                  <a:pt x="243" y="42"/>
                </a:lnTo>
                <a:lnTo>
                  <a:pt x="242" y="41"/>
                </a:lnTo>
                <a:lnTo>
                  <a:pt x="242" y="42"/>
                </a:lnTo>
                <a:lnTo>
                  <a:pt x="243" y="43"/>
                </a:lnTo>
                <a:lnTo>
                  <a:pt x="242" y="45"/>
                </a:lnTo>
                <a:lnTo>
                  <a:pt x="242" y="46"/>
                </a:lnTo>
                <a:lnTo>
                  <a:pt x="241" y="46"/>
                </a:lnTo>
                <a:lnTo>
                  <a:pt x="240" y="47"/>
                </a:lnTo>
                <a:lnTo>
                  <a:pt x="239" y="47"/>
                </a:lnTo>
                <a:lnTo>
                  <a:pt x="239" y="48"/>
                </a:lnTo>
                <a:lnTo>
                  <a:pt x="239" y="47"/>
                </a:lnTo>
                <a:lnTo>
                  <a:pt x="240" y="47"/>
                </a:lnTo>
                <a:lnTo>
                  <a:pt x="241" y="46"/>
                </a:lnTo>
                <a:lnTo>
                  <a:pt x="242" y="46"/>
                </a:lnTo>
                <a:lnTo>
                  <a:pt x="241" y="47"/>
                </a:lnTo>
                <a:lnTo>
                  <a:pt x="241" y="48"/>
                </a:lnTo>
                <a:lnTo>
                  <a:pt x="240" y="49"/>
                </a:lnTo>
                <a:lnTo>
                  <a:pt x="241" y="48"/>
                </a:lnTo>
                <a:lnTo>
                  <a:pt x="241" y="47"/>
                </a:lnTo>
                <a:lnTo>
                  <a:pt x="242" y="47"/>
                </a:lnTo>
                <a:lnTo>
                  <a:pt x="242" y="49"/>
                </a:lnTo>
                <a:lnTo>
                  <a:pt x="242" y="50"/>
                </a:lnTo>
                <a:lnTo>
                  <a:pt x="243" y="50"/>
                </a:lnTo>
                <a:lnTo>
                  <a:pt x="243" y="49"/>
                </a:lnTo>
                <a:lnTo>
                  <a:pt x="244" y="47"/>
                </a:lnTo>
                <a:lnTo>
                  <a:pt x="244" y="46"/>
                </a:lnTo>
                <a:lnTo>
                  <a:pt x="245" y="44"/>
                </a:lnTo>
                <a:lnTo>
                  <a:pt x="245" y="41"/>
                </a:lnTo>
                <a:lnTo>
                  <a:pt x="247" y="40"/>
                </a:lnTo>
                <a:lnTo>
                  <a:pt x="248" y="41"/>
                </a:lnTo>
                <a:lnTo>
                  <a:pt x="248" y="42"/>
                </a:lnTo>
                <a:lnTo>
                  <a:pt x="249" y="43"/>
                </a:lnTo>
                <a:lnTo>
                  <a:pt x="250" y="42"/>
                </a:lnTo>
                <a:lnTo>
                  <a:pt x="250" y="41"/>
                </a:lnTo>
                <a:lnTo>
                  <a:pt x="250" y="40"/>
                </a:lnTo>
                <a:lnTo>
                  <a:pt x="250" y="39"/>
                </a:lnTo>
                <a:lnTo>
                  <a:pt x="251" y="37"/>
                </a:lnTo>
                <a:lnTo>
                  <a:pt x="253" y="35"/>
                </a:lnTo>
                <a:lnTo>
                  <a:pt x="254" y="34"/>
                </a:lnTo>
                <a:lnTo>
                  <a:pt x="254" y="35"/>
                </a:lnTo>
                <a:lnTo>
                  <a:pt x="255" y="35"/>
                </a:lnTo>
                <a:lnTo>
                  <a:pt x="255" y="34"/>
                </a:lnTo>
                <a:lnTo>
                  <a:pt x="256" y="34"/>
                </a:lnTo>
                <a:lnTo>
                  <a:pt x="255" y="3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8" name="Freeform 321"/>
          <p:cNvSpPr>
            <a:spLocks/>
          </p:cNvSpPr>
          <p:nvPr/>
        </p:nvSpPr>
        <p:spPr bwMode="auto">
          <a:xfrm>
            <a:off x="6911975" y="2293938"/>
            <a:ext cx="382588" cy="695325"/>
          </a:xfrm>
          <a:custGeom>
            <a:avLst/>
            <a:gdLst>
              <a:gd name="T0" fmla="*/ 2147483647 w 241"/>
              <a:gd name="T1" fmla="*/ 2147483647 h 438"/>
              <a:gd name="T2" fmla="*/ 2147483647 w 241"/>
              <a:gd name="T3" fmla="*/ 2147483647 h 438"/>
              <a:gd name="T4" fmla="*/ 2147483647 w 241"/>
              <a:gd name="T5" fmla="*/ 2147483647 h 438"/>
              <a:gd name="T6" fmla="*/ 2147483647 w 241"/>
              <a:gd name="T7" fmla="*/ 2147483647 h 438"/>
              <a:gd name="T8" fmla="*/ 2147483647 w 241"/>
              <a:gd name="T9" fmla="*/ 2147483647 h 438"/>
              <a:gd name="T10" fmla="*/ 2147483647 w 241"/>
              <a:gd name="T11" fmla="*/ 2147483647 h 438"/>
              <a:gd name="T12" fmla="*/ 2147483647 w 241"/>
              <a:gd name="T13" fmla="*/ 2147483647 h 438"/>
              <a:gd name="T14" fmla="*/ 2147483647 w 241"/>
              <a:gd name="T15" fmla="*/ 2147483647 h 438"/>
              <a:gd name="T16" fmla="*/ 2147483647 w 241"/>
              <a:gd name="T17" fmla="*/ 2147483647 h 438"/>
              <a:gd name="T18" fmla="*/ 2147483647 w 241"/>
              <a:gd name="T19" fmla="*/ 2147483647 h 438"/>
              <a:gd name="T20" fmla="*/ 2147483647 w 241"/>
              <a:gd name="T21" fmla="*/ 2147483647 h 438"/>
              <a:gd name="T22" fmla="*/ 2147483647 w 241"/>
              <a:gd name="T23" fmla="*/ 2147483647 h 438"/>
              <a:gd name="T24" fmla="*/ 2147483647 w 241"/>
              <a:gd name="T25" fmla="*/ 2147483647 h 438"/>
              <a:gd name="T26" fmla="*/ 2147483647 w 241"/>
              <a:gd name="T27" fmla="*/ 2147483647 h 438"/>
              <a:gd name="T28" fmla="*/ 2147483647 w 241"/>
              <a:gd name="T29" fmla="*/ 2147483647 h 438"/>
              <a:gd name="T30" fmla="*/ 2147483647 w 241"/>
              <a:gd name="T31" fmla="*/ 2147483647 h 438"/>
              <a:gd name="T32" fmla="*/ 2147483647 w 241"/>
              <a:gd name="T33" fmla="*/ 2147483647 h 438"/>
              <a:gd name="T34" fmla="*/ 2147483647 w 241"/>
              <a:gd name="T35" fmla="*/ 2147483647 h 438"/>
              <a:gd name="T36" fmla="*/ 2147483647 w 241"/>
              <a:gd name="T37" fmla="*/ 2147483647 h 438"/>
              <a:gd name="T38" fmla="*/ 2147483647 w 241"/>
              <a:gd name="T39" fmla="*/ 2147483647 h 438"/>
              <a:gd name="T40" fmla="*/ 2147483647 w 241"/>
              <a:gd name="T41" fmla="*/ 2147483647 h 438"/>
              <a:gd name="T42" fmla="*/ 2147483647 w 241"/>
              <a:gd name="T43" fmla="*/ 2147483647 h 438"/>
              <a:gd name="T44" fmla="*/ 2147483647 w 241"/>
              <a:gd name="T45" fmla="*/ 2147483647 h 438"/>
              <a:gd name="T46" fmla="*/ 2147483647 w 241"/>
              <a:gd name="T47" fmla="*/ 2147483647 h 438"/>
              <a:gd name="T48" fmla="*/ 2147483647 w 241"/>
              <a:gd name="T49" fmla="*/ 2147483647 h 438"/>
              <a:gd name="T50" fmla="*/ 2147483647 w 241"/>
              <a:gd name="T51" fmla="*/ 2147483647 h 438"/>
              <a:gd name="T52" fmla="*/ 2147483647 w 241"/>
              <a:gd name="T53" fmla="*/ 2147483647 h 438"/>
              <a:gd name="T54" fmla="*/ 2147483647 w 241"/>
              <a:gd name="T55" fmla="*/ 2147483647 h 438"/>
              <a:gd name="T56" fmla="*/ 2147483647 w 241"/>
              <a:gd name="T57" fmla="*/ 2147483647 h 438"/>
              <a:gd name="T58" fmla="*/ 2147483647 w 241"/>
              <a:gd name="T59" fmla="*/ 2147483647 h 438"/>
              <a:gd name="T60" fmla="*/ 2147483647 w 241"/>
              <a:gd name="T61" fmla="*/ 2147483647 h 438"/>
              <a:gd name="T62" fmla="*/ 2147483647 w 241"/>
              <a:gd name="T63" fmla="*/ 2147483647 h 438"/>
              <a:gd name="T64" fmla="*/ 2147483647 w 241"/>
              <a:gd name="T65" fmla="*/ 2147483647 h 438"/>
              <a:gd name="T66" fmla="*/ 2147483647 w 241"/>
              <a:gd name="T67" fmla="*/ 2147483647 h 438"/>
              <a:gd name="T68" fmla="*/ 2147483647 w 241"/>
              <a:gd name="T69" fmla="*/ 2147483647 h 438"/>
              <a:gd name="T70" fmla="*/ 2147483647 w 241"/>
              <a:gd name="T71" fmla="*/ 2147483647 h 438"/>
              <a:gd name="T72" fmla="*/ 2147483647 w 241"/>
              <a:gd name="T73" fmla="*/ 2147483647 h 438"/>
              <a:gd name="T74" fmla="*/ 2147483647 w 241"/>
              <a:gd name="T75" fmla="*/ 2147483647 h 438"/>
              <a:gd name="T76" fmla="*/ 2147483647 w 241"/>
              <a:gd name="T77" fmla="*/ 2147483647 h 438"/>
              <a:gd name="T78" fmla="*/ 2147483647 w 241"/>
              <a:gd name="T79" fmla="*/ 2147483647 h 438"/>
              <a:gd name="T80" fmla="*/ 2147483647 w 241"/>
              <a:gd name="T81" fmla="*/ 2147483647 h 438"/>
              <a:gd name="T82" fmla="*/ 2147483647 w 241"/>
              <a:gd name="T83" fmla="*/ 2147483647 h 438"/>
              <a:gd name="T84" fmla="*/ 2147483647 w 241"/>
              <a:gd name="T85" fmla="*/ 2147483647 h 438"/>
              <a:gd name="T86" fmla="*/ 2147483647 w 241"/>
              <a:gd name="T87" fmla="*/ 2147483647 h 438"/>
              <a:gd name="T88" fmla="*/ 2147483647 w 241"/>
              <a:gd name="T89" fmla="*/ 2147483647 h 438"/>
              <a:gd name="T90" fmla="*/ 2147483647 w 241"/>
              <a:gd name="T91" fmla="*/ 2147483647 h 438"/>
              <a:gd name="T92" fmla="*/ 2147483647 w 241"/>
              <a:gd name="T93" fmla="*/ 2147483647 h 438"/>
              <a:gd name="T94" fmla="*/ 2147483647 w 241"/>
              <a:gd name="T95" fmla="*/ 2147483647 h 438"/>
              <a:gd name="T96" fmla="*/ 2147483647 w 241"/>
              <a:gd name="T97" fmla="*/ 2147483647 h 438"/>
              <a:gd name="T98" fmla="*/ 2147483647 w 241"/>
              <a:gd name="T99" fmla="*/ 2147483647 h 438"/>
              <a:gd name="T100" fmla="*/ 2147483647 w 241"/>
              <a:gd name="T101" fmla="*/ 2147483647 h 438"/>
              <a:gd name="T102" fmla="*/ 2147483647 w 241"/>
              <a:gd name="T103" fmla="*/ 2147483647 h 438"/>
              <a:gd name="T104" fmla="*/ 2147483647 w 241"/>
              <a:gd name="T105" fmla="*/ 2147483647 h 438"/>
              <a:gd name="T106" fmla="*/ 2147483647 w 241"/>
              <a:gd name="T107" fmla="*/ 2147483647 h 438"/>
              <a:gd name="T108" fmla="*/ 2147483647 w 241"/>
              <a:gd name="T109" fmla="*/ 2147483647 h 438"/>
              <a:gd name="T110" fmla="*/ 2147483647 w 241"/>
              <a:gd name="T111" fmla="*/ 2147483647 h 438"/>
              <a:gd name="T112" fmla="*/ 2147483647 w 241"/>
              <a:gd name="T113" fmla="*/ 2147483647 h 438"/>
              <a:gd name="T114" fmla="*/ 2147483647 w 241"/>
              <a:gd name="T115" fmla="*/ 2147483647 h 438"/>
              <a:gd name="T116" fmla="*/ 2147483647 w 241"/>
              <a:gd name="T117" fmla="*/ 2147483647 h 438"/>
              <a:gd name="T118" fmla="*/ 2147483647 w 241"/>
              <a:gd name="T119" fmla="*/ 2147483647 h 4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1"/>
              <a:gd name="T181" fmla="*/ 0 h 438"/>
              <a:gd name="T182" fmla="*/ 241 w 241"/>
              <a:gd name="T183" fmla="*/ 438 h 4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1" h="438">
                <a:moveTo>
                  <a:pt x="0" y="10"/>
                </a:move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2" y="8"/>
                </a:lnTo>
                <a:lnTo>
                  <a:pt x="3" y="9"/>
                </a:lnTo>
                <a:lnTo>
                  <a:pt x="2" y="10"/>
                </a:lnTo>
                <a:lnTo>
                  <a:pt x="3" y="10"/>
                </a:lnTo>
                <a:lnTo>
                  <a:pt x="3" y="11"/>
                </a:lnTo>
                <a:lnTo>
                  <a:pt x="4" y="11"/>
                </a:lnTo>
                <a:lnTo>
                  <a:pt x="2" y="12"/>
                </a:lnTo>
                <a:lnTo>
                  <a:pt x="3" y="12"/>
                </a:lnTo>
                <a:lnTo>
                  <a:pt x="4" y="11"/>
                </a:lnTo>
                <a:lnTo>
                  <a:pt x="3" y="12"/>
                </a:lnTo>
                <a:lnTo>
                  <a:pt x="4" y="14"/>
                </a:lnTo>
                <a:lnTo>
                  <a:pt x="5" y="14"/>
                </a:lnTo>
                <a:lnTo>
                  <a:pt x="4" y="13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5" y="5"/>
                </a:lnTo>
                <a:lnTo>
                  <a:pt x="6" y="7"/>
                </a:lnTo>
                <a:lnTo>
                  <a:pt x="5" y="8"/>
                </a:lnTo>
                <a:lnTo>
                  <a:pt x="5" y="10"/>
                </a:lnTo>
                <a:lnTo>
                  <a:pt x="4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5" y="11"/>
                </a:lnTo>
                <a:lnTo>
                  <a:pt x="6" y="11"/>
                </a:lnTo>
                <a:lnTo>
                  <a:pt x="7" y="11"/>
                </a:lnTo>
                <a:lnTo>
                  <a:pt x="6" y="11"/>
                </a:lnTo>
                <a:lnTo>
                  <a:pt x="6" y="10"/>
                </a:lnTo>
                <a:lnTo>
                  <a:pt x="5" y="9"/>
                </a:lnTo>
                <a:lnTo>
                  <a:pt x="5" y="8"/>
                </a:lnTo>
                <a:lnTo>
                  <a:pt x="6" y="8"/>
                </a:lnTo>
                <a:lnTo>
                  <a:pt x="7" y="9"/>
                </a:lnTo>
                <a:lnTo>
                  <a:pt x="7" y="8"/>
                </a:lnTo>
                <a:lnTo>
                  <a:pt x="7" y="9"/>
                </a:lnTo>
                <a:lnTo>
                  <a:pt x="6" y="9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8" y="5"/>
                </a:lnTo>
                <a:lnTo>
                  <a:pt x="8" y="6"/>
                </a:lnTo>
                <a:lnTo>
                  <a:pt x="7" y="6"/>
                </a:lnTo>
                <a:lnTo>
                  <a:pt x="8" y="6"/>
                </a:lnTo>
                <a:lnTo>
                  <a:pt x="7" y="6"/>
                </a:lnTo>
                <a:lnTo>
                  <a:pt x="7" y="7"/>
                </a:lnTo>
                <a:lnTo>
                  <a:pt x="8" y="7"/>
                </a:lnTo>
                <a:lnTo>
                  <a:pt x="8" y="9"/>
                </a:lnTo>
                <a:lnTo>
                  <a:pt x="8" y="11"/>
                </a:lnTo>
                <a:lnTo>
                  <a:pt x="7" y="11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8"/>
                </a:lnTo>
                <a:lnTo>
                  <a:pt x="10" y="9"/>
                </a:lnTo>
                <a:lnTo>
                  <a:pt x="10" y="10"/>
                </a:lnTo>
                <a:lnTo>
                  <a:pt x="11" y="10"/>
                </a:lnTo>
                <a:lnTo>
                  <a:pt x="11" y="9"/>
                </a:lnTo>
                <a:lnTo>
                  <a:pt x="12" y="9"/>
                </a:lnTo>
                <a:lnTo>
                  <a:pt x="13" y="9"/>
                </a:lnTo>
                <a:lnTo>
                  <a:pt x="13" y="11"/>
                </a:lnTo>
                <a:lnTo>
                  <a:pt x="15" y="11"/>
                </a:lnTo>
                <a:lnTo>
                  <a:pt x="16" y="11"/>
                </a:lnTo>
                <a:lnTo>
                  <a:pt x="15" y="11"/>
                </a:lnTo>
                <a:lnTo>
                  <a:pt x="16" y="10"/>
                </a:lnTo>
                <a:lnTo>
                  <a:pt x="16" y="9"/>
                </a:lnTo>
                <a:lnTo>
                  <a:pt x="16" y="8"/>
                </a:lnTo>
                <a:lnTo>
                  <a:pt x="17" y="9"/>
                </a:lnTo>
                <a:lnTo>
                  <a:pt x="16" y="10"/>
                </a:lnTo>
                <a:lnTo>
                  <a:pt x="16" y="11"/>
                </a:lnTo>
                <a:lnTo>
                  <a:pt x="17" y="11"/>
                </a:lnTo>
                <a:lnTo>
                  <a:pt x="16" y="10"/>
                </a:lnTo>
                <a:lnTo>
                  <a:pt x="17" y="11"/>
                </a:lnTo>
                <a:lnTo>
                  <a:pt x="18" y="11"/>
                </a:lnTo>
                <a:lnTo>
                  <a:pt x="17" y="11"/>
                </a:lnTo>
                <a:lnTo>
                  <a:pt x="16" y="10"/>
                </a:lnTo>
                <a:lnTo>
                  <a:pt x="19" y="9"/>
                </a:lnTo>
                <a:lnTo>
                  <a:pt x="18" y="9"/>
                </a:lnTo>
                <a:lnTo>
                  <a:pt x="19" y="8"/>
                </a:lnTo>
                <a:lnTo>
                  <a:pt x="20" y="7"/>
                </a:lnTo>
                <a:lnTo>
                  <a:pt x="21" y="6"/>
                </a:lnTo>
                <a:lnTo>
                  <a:pt x="22" y="7"/>
                </a:lnTo>
                <a:lnTo>
                  <a:pt x="22" y="6"/>
                </a:lnTo>
                <a:lnTo>
                  <a:pt x="22" y="5"/>
                </a:lnTo>
                <a:lnTo>
                  <a:pt x="23" y="5"/>
                </a:lnTo>
                <a:lnTo>
                  <a:pt x="22" y="5"/>
                </a:lnTo>
                <a:lnTo>
                  <a:pt x="23" y="4"/>
                </a:lnTo>
                <a:lnTo>
                  <a:pt x="24" y="5"/>
                </a:lnTo>
                <a:lnTo>
                  <a:pt x="24" y="4"/>
                </a:lnTo>
                <a:lnTo>
                  <a:pt x="25" y="4"/>
                </a:lnTo>
                <a:lnTo>
                  <a:pt x="26" y="5"/>
                </a:lnTo>
                <a:lnTo>
                  <a:pt x="25" y="6"/>
                </a:lnTo>
                <a:lnTo>
                  <a:pt x="25" y="5"/>
                </a:lnTo>
                <a:lnTo>
                  <a:pt x="25" y="7"/>
                </a:lnTo>
                <a:lnTo>
                  <a:pt x="25" y="9"/>
                </a:lnTo>
                <a:lnTo>
                  <a:pt x="25" y="10"/>
                </a:lnTo>
                <a:lnTo>
                  <a:pt x="24" y="9"/>
                </a:lnTo>
                <a:lnTo>
                  <a:pt x="24" y="7"/>
                </a:lnTo>
                <a:lnTo>
                  <a:pt x="24" y="8"/>
                </a:lnTo>
                <a:lnTo>
                  <a:pt x="24" y="9"/>
                </a:lnTo>
                <a:lnTo>
                  <a:pt x="22" y="9"/>
                </a:lnTo>
                <a:lnTo>
                  <a:pt x="21" y="9"/>
                </a:lnTo>
                <a:lnTo>
                  <a:pt x="22" y="9"/>
                </a:lnTo>
                <a:lnTo>
                  <a:pt x="23" y="10"/>
                </a:lnTo>
                <a:lnTo>
                  <a:pt x="22" y="10"/>
                </a:lnTo>
                <a:lnTo>
                  <a:pt x="22" y="11"/>
                </a:lnTo>
                <a:lnTo>
                  <a:pt x="20" y="11"/>
                </a:lnTo>
                <a:lnTo>
                  <a:pt x="22" y="12"/>
                </a:lnTo>
                <a:lnTo>
                  <a:pt x="21" y="13"/>
                </a:lnTo>
                <a:lnTo>
                  <a:pt x="20" y="14"/>
                </a:lnTo>
                <a:lnTo>
                  <a:pt x="19" y="14"/>
                </a:lnTo>
                <a:lnTo>
                  <a:pt x="19" y="16"/>
                </a:lnTo>
                <a:lnTo>
                  <a:pt x="19" y="17"/>
                </a:lnTo>
                <a:lnTo>
                  <a:pt x="19" y="18"/>
                </a:lnTo>
                <a:lnTo>
                  <a:pt x="20" y="18"/>
                </a:lnTo>
                <a:lnTo>
                  <a:pt x="21" y="18"/>
                </a:lnTo>
                <a:lnTo>
                  <a:pt x="22" y="18"/>
                </a:lnTo>
                <a:lnTo>
                  <a:pt x="23" y="18"/>
                </a:lnTo>
                <a:lnTo>
                  <a:pt x="23" y="19"/>
                </a:lnTo>
                <a:lnTo>
                  <a:pt x="24" y="19"/>
                </a:lnTo>
                <a:lnTo>
                  <a:pt x="25" y="18"/>
                </a:lnTo>
                <a:lnTo>
                  <a:pt x="25" y="16"/>
                </a:lnTo>
                <a:lnTo>
                  <a:pt x="27" y="17"/>
                </a:lnTo>
                <a:lnTo>
                  <a:pt x="27" y="18"/>
                </a:lnTo>
                <a:lnTo>
                  <a:pt x="28" y="19"/>
                </a:lnTo>
                <a:lnTo>
                  <a:pt x="27" y="20"/>
                </a:lnTo>
                <a:lnTo>
                  <a:pt x="28" y="20"/>
                </a:lnTo>
                <a:lnTo>
                  <a:pt x="28" y="19"/>
                </a:lnTo>
                <a:lnTo>
                  <a:pt x="27" y="18"/>
                </a:lnTo>
                <a:lnTo>
                  <a:pt x="28" y="18"/>
                </a:lnTo>
                <a:lnTo>
                  <a:pt x="28" y="19"/>
                </a:lnTo>
                <a:lnTo>
                  <a:pt x="28" y="21"/>
                </a:lnTo>
                <a:lnTo>
                  <a:pt x="27" y="22"/>
                </a:lnTo>
                <a:lnTo>
                  <a:pt x="28" y="21"/>
                </a:lnTo>
                <a:lnTo>
                  <a:pt x="29" y="20"/>
                </a:lnTo>
                <a:lnTo>
                  <a:pt x="28" y="19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0" y="14"/>
                </a:lnTo>
                <a:lnTo>
                  <a:pt x="30" y="17"/>
                </a:lnTo>
                <a:lnTo>
                  <a:pt x="29" y="18"/>
                </a:lnTo>
                <a:lnTo>
                  <a:pt x="30" y="19"/>
                </a:lnTo>
                <a:lnTo>
                  <a:pt x="29" y="18"/>
                </a:lnTo>
                <a:lnTo>
                  <a:pt x="30" y="18"/>
                </a:lnTo>
                <a:lnTo>
                  <a:pt x="31" y="18"/>
                </a:lnTo>
                <a:lnTo>
                  <a:pt x="30" y="18"/>
                </a:lnTo>
                <a:lnTo>
                  <a:pt x="30" y="17"/>
                </a:lnTo>
                <a:lnTo>
                  <a:pt x="32" y="15"/>
                </a:lnTo>
                <a:lnTo>
                  <a:pt x="33" y="14"/>
                </a:lnTo>
                <a:lnTo>
                  <a:pt x="33" y="15"/>
                </a:lnTo>
                <a:lnTo>
                  <a:pt x="33" y="14"/>
                </a:lnTo>
                <a:lnTo>
                  <a:pt x="34" y="14"/>
                </a:lnTo>
                <a:lnTo>
                  <a:pt x="33" y="16"/>
                </a:lnTo>
                <a:lnTo>
                  <a:pt x="32" y="18"/>
                </a:lnTo>
                <a:lnTo>
                  <a:pt x="33" y="18"/>
                </a:lnTo>
                <a:lnTo>
                  <a:pt x="32" y="19"/>
                </a:lnTo>
                <a:lnTo>
                  <a:pt x="31" y="19"/>
                </a:lnTo>
                <a:lnTo>
                  <a:pt x="33" y="19"/>
                </a:lnTo>
                <a:lnTo>
                  <a:pt x="33" y="18"/>
                </a:lnTo>
                <a:lnTo>
                  <a:pt x="33" y="17"/>
                </a:lnTo>
                <a:lnTo>
                  <a:pt x="34" y="18"/>
                </a:lnTo>
                <a:lnTo>
                  <a:pt x="35" y="15"/>
                </a:lnTo>
                <a:lnTo>
                  <a:pt x="36" y="15"/>
                </a:lnTo>
                <a:lnTo>
                  <a:pt x="36" y="16"/>
                </a:lnTo>
                <a:lnTo>
                  <a:pt x="36" y="17"/>
                </a:lnTo>
                <a:lnTo>
                  <a:pt x="37" y="18"/>
                </a:lnTo>
                <a:lnTo>
                  <a:pt x="38" y="19"/>
                </a:lnTo>
                <a:lnTo>
                  <a:pt x="38" y="21"/>
                </a:lnTo>
                <a:lnTo>
                  <a:pt x="37" y="22"/>
                </a:lnTo>
                <a:lnTo>
                  <a:pt x="36" y="22"/>
                </a:lnTo>
                <a:lnTo>
                  <a:pt x="36" y="21"/>
                </a:lnTo>
                <a:lnTo>
                  <a:pt x="35" y="21"/>
                </a:lnTo>
                <a:lnTo>
                  <a:pt x="34" y="21"/>
                </a:lnTo>
                <a:lnTo>
                  <a:pt x="33" y="21"/>
                </a:lnTo>
                <a:lnTo>
                  <a:pt x="31" y="21"/>
                </a:lnTo>
                <a:lnTo>
                  <a:pt x="30" y="21"/>
                </a:lnTo>
                <a:lnTo>
                  <a:pt x="31" y="22"/>
                </a:lnTo>
                <a:lnTo>
                  <a:pt x="30" y="24"/>
                </a:lnTo>
                <a:lnTo>
                  <a:pt x="30" y="23"/>
                </a:lnTo>
                <a:lnTo>
                  <a:pt x="30" y="24"/>
                </a:lnTo>
                <a:lnTo>
                  <a:pt x="29" y="24"/>
                </a:lnTo>
                <a:lnTo>
                  <a:pt x="28" y="23"/>
                </a:lnTo>
                <a:lnTo>
                  <a:pt x="28" y="24"/>
                </a:lnTo>
                <a:lnTo>
                  <a:pt x="28" y="23"/>
                </a:lnTo>
                <a:lnTo>
                  <a:pt x="28" y="24"/>
                </a:lnTo>
                <a:lnTo>
                  <a:pt x="29" y="24"/>
                </a:lnTo>
                <a:lnTo>
                  <a:pt x="28" y="24"/>
                </a:lnTo>
                <a:lnTo>
                  <a:pt x="28" y="25"/>
                </a:lnTo>
                <a:lnTo>
                  <a:pt x="27" y="25"/>
                </a:lnTo>
                <a:lnTo>
                  <a:pt x="27" y="26"/>
                </a:lnTo>
                <a:lnTo>
                  <a:pt x="28" y="26"/>
                </a:lnTo>
                <a:lnTo>
                  <a:pt x="28" y="27"/>
                </a:lnTo>
                <a:lnTo>
                  <a:pt x="29" y="27"/>
                </a:lnTo>
                <a:lnTo>
                  <a:pt x="30" y="27"/>
                </a:lnTo>
                <a:lnTo>
                  <a:pt x="29" y="28"/>
                </a:lnTo>
                <a:lnTo>
                  <a:pt x="28" y="28"/>
                </a:lnTo>
                <a:lnTo>
                  <a:pt x="29" y="28"/>
                </a:lnTo>
                <a:lnTo>
                  <a:pt x="30" y="28"/>
                </a:lnTo>
                <a:lnTo>
                  <a:pt x="30" y="27"/>
                </a:lnTo>
                <a:lnTo>
                  <a:pt x="29" y="27"/>
                </a:lnTo>
                <a:lnTo>
                  <a:pt x="29" y="26"/>
                </a:lnTo>
                <a:lnTo>
                  <a:pt x="30" y="26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6"/>
                </a:lnTo>
                <a:lnTo>
                  <a:pt x="34" y="27"/>
                </a:lnTo>
                <a:lnTo>
                  <a:pt x="33" y="27"/>
                </a:lnTo>
                <a:lnTo>
                  <a:pt x="33" y="29"/>
                </a:lnTo>
                <a:lnTo>
                  <a:pt x="32" y="29"/>
                </a:lnTo>
                <a:lnTo>
                  <a:pt x="31" y="29"/>
                </a:lnTo>
                <a:lnTo>
                  <a:pt x="32" y="29"/>
                </a:lnTo>
                <a:lnTo>
                  <a:pt x="33" y="29"/>
                </a:lnTo>
                <a:lnTo>
                  <a:pt x="30" y="31"/>
                </a:lnTo>
                <a:lnTo>
                  <a:pt x="28" y="31"/>
                </a:lnTo>
                <a:lnTo>
                  <a:pt x="28" y="32"/>
                </a:lnTo>
                <a:lnTo>
                  <a:pt x="28" y="33"/>
                </a:lnTo>
                <a:lnTo>
                  <a:pt x="27" y="33"/>
                </a:lnTo>
                <a:lnTo>
                  <a:pt x="26" y="33"/>
                </a:lnTo>
                <a:lnTo>
                  <a:pt x="26" y="32"/>
                </a:lnTo>
                <a:lnTo>
                  <a:pt x="26" y="33"/>
                </a:lnTo>
                <a:lnTo>
                  <a:pt x="27" y="33"/>
                </a:lnTo>
                <a:lnTo>
                  <a:pt x="26" y="34"/>
                </a:lnTo>
                <a:lnTo>
                  <a:pt x="25" y="34"/>
                </a:lnTo>
                <a:lnTo>
                  <a:pt x="24" y="34"/>
                </a:lnTo>
                <a:lnTo>
                  <a:pt x="25" y="34"/>
                </a:lnTo>
                <a:lnTo>
                  <a:pt x="26" y="34"/>
                </a:lnTo>
                <a:lnTo>
                  <a:pt x="27" y="34"/>
                </a:lnTo>
                <a:lnTo>
                  <a:pt x="28" y="32"/>
                </a:lnTo>
                <a:lnTo>
                  <a:pt x="29" y="32"/>
                </a:lnTo>
                <a:lnTo>
                  <a:pt x="33" y="31"/>
                </a:lnTo>
                <a:lnTo>
                  <a:pt x="32" y="32"/>
                </a:lnTo>
                <a:lnTo>
                  <a:pt x="31" y="33"/>
                </a:lnTo>
                <a:lnTo>
                  <a:pt x="30" y="34"/>
                </a:lnTo>
                <a:lnTo>
                  <a:pt x="31" y="33"/>
                </a:lnTo>
                <a:lnTo>
                  <a:pt x="33" y="32"/>
                </a:lnTo>
                <a:lnTo>
                  <a:pt x="33" y="33"/>
                </a:lnTo>
                <a:lnTo>
                  <a:pt x="34" y="33"/>
                </a:lnTo>
                <a:lnTo>
                  <a:pt x="33" y="32"/>
                </a:lnTo>
                <a:lnTo>
                  <a:pt x="33" y="31"/>
                </a:lnTo>
                <a:lnTo>
                  <a:pt x="34" y="31"/>
                </a:lnTo>
                <a:lnTo>
                  <a:pt x="35" y="31"/>
                </a:lnTo>
                <a:lnTo>
                  <a:pt x="36" y="30"/>
                </a:lnTo>
                <a:lnTo>
                  <a:pt x="36" y="28"/>
                </a:lnTo>
                <a:lnTo>
                  <a:pt x="37" y="29"/>
                </a:lnTo>
                <a:lnTo>
                  <a:pt x="37" y="30"/>
                </a:lnTo>
                <a:lnTo>
                  <a:pt x="36" y="31"/>
                </a:lnTo>
                <a:lnTo>
                  <a:pt x="36" y="32"/>
                </a:lnTo>
                <a:lnTo>
                  <a:pt x="35" y="32"/>
                </a:lnTo>
                <a:lnTo>
                  <a:pt x="35" y="33"/>
                </a:lnTo>
                <a:lnTo>
                  <a:pt x="34" y="33"/>
                </a:lnTo>
                <a:lnTo>
                  <a:pt x="34" y="34"/>
                </a:lnTo>
                <a:lnTo>
                  <a:pt x="35" y="32"/>
                </a:lnTo>
                <a:lnTo>
                  <a:pt x="36" y="32"/>
                </a:lnTo>
                <a:lnTo>
                  <a:pt x="37" y="31"/>
                </a:lnTo>
                <a:lnTo>
                  <a:pt x="38" y="30"/>
                </a:lnTo>
                <a:lnTo>
                  <a:pt x="37" y="31"/>
                </a:lnTo>
                <a:lnTo>
                  <a:pt x="38" y="31"/>
                </a:lnTo>
                <a:lnTo>
                  <a:pt x="37" y="31"/>
                </a:lnTo>
                <a:lnTo>
                  <a:pt x="38" y="30"/>
                </a:lnTo>
                <a:lnTo>
                  <a:pt x="37" y="29"/>
                </a:lnTo>
                <a:lnTo>
                  <a:pt x="37" y="28"/>
                </a:lnTo>
                <a:lnTo>
                  <a:pt x="38" y="28"/>
                </a:lnTo>
                <a:lnTo>
                  <a:pt x="38" y="27"/>
                </a:lnTo>
                <a:lnTo>
                  <a:pt x="39" y="27"/>
                </a:lnTo>
                <a:lnTo>
                  <a:pt x="37" y="27"/>
                </a:lnTo>
                <a:lnTo>
                  <a:pt x="37" y="26"/>
                </a:lnTo>
                <a:lnTo>
                  <a:pt x="38" y="27"/>
                </a:lnTo>
                <a:lnTo>
                  <a:pt x="39" y="27"/>
                </a:lnTo>
                <a:lnTo>
                  <a:pt x="42" y="28"/>
                </a:lnTo>
                <a:lnTo>
                  <a:pt x="41" y="28"/>
                </a:lnTo>
                <a:lnTo>
                  <a:pt x="39" y="31"/>
                </a:lnTo>
                <a:lnTo>
                  <a:pt x="39" y="32"/>
                </a:lnTo>
                <a:lnTo>
                  <a:pt x="39" y="34"/>
                </a:lnTo>
                <a:lnTo>
                  <a:pt x="40" y="34"/>
                </a:lnTo>
                <a:lnTo>
                  <a:pt x="38" y="37"/>
                </a:lnTo>
                <a:lnTo>
                  <a:pt x="39" y="37"/>
                </a:lnTo>
                <a:lnTo>
                  <a:pt x="41" y="37"/>
                </a:lnTo>
                <a:lnTo>
                  <a:pt x="42" y="36"/>
                </a:lnTo>
                <a:lnTo>
                  <a:pt x="42" y="37"/>
                </a:lnTo>
                <a:lnTo>
                  <a:pt x="43" y="37"/>
                </a:lnTo>
                <a:lnTo>
                  <a:pt x="44" y="36"/>
                </a:lnTo>
                <a:lnTo>
                  <a:pt x="45" y="36"/>
                </a:lnTo>
                <a:lnTo>
                  <a:pt x="45" y="34"/>
                </a:lnTo>
                <a:lnTo>
                  <a:pt x="46" y="35"/>
                </a:lnTo>
                <a:lnTo>
                  <a:pt x="46" y="36"/>
                </a:lnTo>
                <a:lnTo>
                  <a:pt x="45" y="37"/>
                </a:lnTo>
                <a:lnTo>
                  <a:pt x="43" y="38"/>
                </a:lnTo>
                <a:lnTo>
                  <a:pt x="42" y="38"/>
                </a:lnTo>
                <a:lnTo>
                  <a:pt x="42" y="39"/>
                </a:lnTo>
                <a:lnTo>
                  <a:pt x="41" y="39"/>
                </a:lnTo>
                <a:lnTo>
                  <a:pt x="41" y="40"/>
                </a:lnTo>
                <a:lnTo>
                  <a:pt x="42" y="40"/>
                </a:lnTo>
                <a:lnTo>
                  <a:pt x="42" y="39"/>
                </a:lnTo>
                <a:lnTo>
                  <a:pt x="43" y="39"/>
                </a:lnTo>
                <a:lnTo>
                  <a:pt x="43" y="40"/>
                </a:lnTo>
                <a:lnTo>
                  <a:pt x="44" y="41"/>
                </a:lnTo>
                <a:lnTo>
                  <a:pt x="43" y="40"/>
                </a:lnTo>
                <a:lnTo>
                  <a:pt x="45" y="39"/>
                </a:lnTo>
                <a:lnTo>
                  <a:pt x="45" y="40"/>
                </a:lnTo>
                <a:lnTo>
                  <a:pt x="45" y="39"/>
                </a:lnTo>
                <a:lnTo>
                  <a:pt x="46" y="40"/>
                </a:lnTo>
                <a:lnTo>
                  <a:pt x="46" y="38"/>
                </a:lnTo>
                <a:lnTo>
                  <a:pt x="47" y="38"/>
                </a:lnTo>
                <a:lnTo>
                  <a:pt x="47" y="39"/>
                </a:lnTo>
                <a:lnTo>
                  <a:pt x="48" y="41"/>
                </a:lnTo>
                <a:lnTo>
                  <a:pt x="48" y="42"/>
                </a:lnTo>
                <a:lnTo>
                  <a:pt x="49" y="43"/>
                </a:lnTo>
                <a:lnTo>
                  <a:pt x="49" y="44"/>
                </a:lnTo>
                <a:lnTo>
                  <a:pt x="48" y="43"/>
                </a:lnTo>
                <a:lnTo>
                  <a:pt x="47" y="43"/>
                </a:lnTo>
                <a:lnTo>
                  <a:pt x="47" y="44"/>
                </a:lnTo>
                <a:lnTo>
                  <a:pt x="47" y="43"/>
                </a:lnTo>
                <a:lnTo>
                  <a:pt x="48" y="44"/>
                </a:lnTo>
                <a:lnTo>
                  <a:pt x="49" y="45"/>
                </a:lnTo>
                <a:lnTo>
                  <a:pt x="48" y="46"/>
                </a:lnTo>
                <a:lnTo>
                  <a:pt x="49" y="46"/>
                </a:lnTo>
                <a:lnTo>
                  <a:pt x="49" y="47"/>
                </a:lnTo>
                <a:lnTo>
                  <a:pt x="48" y="47"/>
                </a:lnTo>
                <a:lnTo>
                  <a:pt x="49" y="48"/>
                </a:lnTo>
                <a:lnTo>
                  <a:pt x="50" y="48"/>
                </a:lnTo>
                <a:lnTo>
                  <a:pt x="51" y="48"/>
                </a:lnTo>
                <a:lnTo>
                  <a:pt x="50" y="50"/>
                </a:lnTo>
                <a:lnTo>
                  <a:pt x="48" y="50"/>
                </a:lnTo>
                <a:lnTo>
                  <a:pt x="48" y="54"/>
                </a:lnTo>
                <a:lnTo>
                  <a:pt x="48" y="57"/>
                </a:lnTo>
                <a:lnTo>
                  <a:pt x="49" y="56"/>
                </a:lnTo>
                <a:lnTo>
                  <a:pt x="51" y="57"/>
                </a:lnTo>
                <a:lnTo>
                  <a:pt x="53" y="59"/>
                </a:lnTo>
                <a:lnTo>
                  <a:pt x="54" y="60"/>
                </a:lnTo>
                <a:lnTo>
                  <a:pt x="53" y="60"/>
                </a:lnTo>
                <a:lnTo>
                  <a:pt x="53" y="61"/>
                </a:lnTo>
                <a:lnTo>
                  <a:pt x="52" y="61"/>
                </a:lnTo>
                <a:lnTo>
                  <a:pt x="53" y="61"/>
                </a:lnTo>
                <a:lnTo>
                  <a:pt x="53" y="60"/>
                </a:lnTo>
                <a:lnTo>
                  <a:pt x="54" y="61"/>
                </a:lnTo>
                <a:lnTo>
                  <a:pt x="55" y="62"/>
                </a:lnTo>
                <a:lnTo>
                  <a:pt x="56" y="63"/>
                </a:lnTo>
                <a:lnTo>
                  <a:pt x="54" y="63"/>
                </a:lnTo>
                <a:lnTo>
                  <a:pt x="54" y="64"/>
                </a:lnTo>
                <a:lnTo>
                  <a:pt x="55" y="63"/>
                </a:lnTo>
                <a:lnTo>
                  <a:pt x="56" y="63"/>
                </a:lnTo>
                <a:lnTo>
                  <a:pt x="56" y="65"/>
                </a:lnTo>
                <a:lnTo>
                  <a:pt x="56" y="67"/>
                </a:lnTo>
                <a:lnTo>
                  <a:pt x="57" y="67"/>
                </a:lnTo>
                <a:lnTo>
                  <a:pt x="58" y="71"/>
                </a:lnTo>
                <a:lnTo>
                  <a:pt x="59" y="72"/>
                </a:lnTo>
                <a:lnTo>
                  <a:pt x="58" y="73"/>
                </a:lnTo>
                <a:lnTo>
                  <a:pt x="57" y="73"/>
                </a:lnTo>
                <a:lnTo>
                  <a:pt x="56" y="73"/>
                </a:lnTo>
                <a:lnTo>
                  <a:pt x="57" y="74"/>
                </a:lnTo>
                <a:lnTo>
                  <a:pt x="57" y="76"/>
                </a:lnTo>
                <a:lnTo>
                  <a:pt x="56" y="76"/>
                </a:lnTo>
                <a:lnTo>
                  <a:pt x="55" y="77"/>
                </a:lnTo>
                <a:lnTo>
                  <a:pt x="55" y="76"/>
                </a:lnTo>
                <a:lnTo>
                  <a:pt x="54" y="77"/>
                </a:lnTo>
                <a:lnTo>
                  <a:pt x="57" y="80"/>
                </a:lnTo>
                <a:lnTo>
                  <a:pt x="60" y="83"/>
                </a:lnTo>
                <a:lnTo>
                  <a:pt x="62" y="83"/>
                </a:lnTo>
                <a:lnTo>
                  <a:pt x="62" y="82"/>
                </a:lnTo>
                <a:lnTo>
                  <a:pt x="63" y="82"/>
                </a:lnTo>
                <a:lnTo>
                  <a:pt x="65" y="82"/>
                </a:lnTo>
                <a:lnTo>
                  <a:pt x="68" y="82"/>
                </a:lnTo>
                <a:lnTo>
                  <a:pt x="71" y="81"/>
                </a:lnTo>
                <a:lnTo>
                  <a:pt x="71" y="80"/>
                </a:lnTo>
                <a:lnTo>
                  <a:pt x="72" y="79"/>
                </a:lnTo>
                <a:lnTo>
                  <a:pt x="73" y="79"/>
                </a:lnTo>
                <a:lnTo>
                  <a:pt x="74" y="79"/>
                </a:lnTo>
                <a:lnTo>
                  <a:pt x="74" y="78"/>
                </a:lnTo>
                <a:lnTo>
                  <a:pt x="76" y="78"/>
                </a:lnTo>
                <a:lnTo>
                  <a:pt x="76" y="77"/>
                </a:lnTo>
                <a:lnTo>
                  <a:pt x="77" y="77"/>
                </a:lnTo>
                <a:lnTo>
                  <a:pt x="77" y="78"/>
                </a:lnTo>
                <a:lnTo>
                  <a:pt x="78" y="77"/>
                </a:lnTo>
                <a:lnTo>
                  <a:pt x="78" y="78"/>
                </a:lnTo>
                <a:lnTo>
                  <a:pt x="78" y="77"/>
                </a:lnTo>
                <a:lnTo>
                  <a:pt x="77" y="77"/>
                </a:lnTo>
                <a:lnTo>
                  <a:pt x="77" y="76"/>
                </a:lnTo>
                <a:lnTo>
                  <a:pt x="79" y="76"/>
                </a:lnTo>
                <a:lnTo>
                  <a:pt x="82" y="76"/>
                </a:lnTo>
                <a:lnTo>
                  <a:pt x="82" y="77"/>
                </a:lnTo>
                <a:lnTo>
                  <a:pt x="82" y="79"/>
                </a:lnTo>
                <a:lnTo>
                  <a:pt x="82" y="80"/>
                </a:lnTo>
                <a:lnTo>
                  <a:pt x="82" y="79"/>
                </a:lnTo>
                <a:lnTo>
                  <a:pt x="81" y="79"/>
                </a:lnTo>
                <a:lnTo>
                  <a:pt x="80" y="79"/>
                </a:lnTo>
                <a:lnTo>
                  <a:pt x="79" y="79"/>
                </a:lnTo>
                <a:lnTo>
                  <a:pt x="77" y="80"/>
                </a:lnTo>
                <a:lnTo>
                  <a:pt x="77" y="81"/>
                </a:lnTo>
                <a:lnTo>
                  <a:pt x="75" y="82"/>
                </a:lnTo>
                <a:lnTo>
                  <a:pt x="76" y="81"/>
                </a:lnTo>
                <a:lnTo>
                  <a:pt x="77" y="81"/>
                </a:lnTo>
                <a:lnTo>
                  <a:pt x="77" y="80"/>
                </a:lnTo>
                <a:lnTo>
                  <a:pt x="78" y="80"/>
                </a:lnTo>
                <a:lnTo>
                  <a:pt x="80" y="80"/>
                </a:lnTo>
                <a:lnTo>
                  <a:pt x="80" y="81"/>
                </a:lnTo>
                <a:lnTo>
                  <a:pt x="78" y="81"/>
                </a:lnTo>
                <a:lnTo>
                  <a:pt x="79" y="81"/>
                </a:lnTo>
                <a:lnTo>
                  <a:pt x="80" y="82"/>
                </a:lnTo>
                <a:lnTo>
                  <a:pt x="80" y="81"/>
                </a:lnTo>
                <a:lnTo>
                  <a:pt x="82" y="81"/>
                </a:lnTo>
                <a:lnTo>
                  <a:pt x="85" y="81"/>
                </a:lnTo>
                <a:lnTo>
                  <a:pt x="87" y="82"/>
                </a:lnTo>
                <a:lnTo>
                  <a:pt x="85" y="87"/>
                </a:lnTo>
                <a:lnTo>
                  <a:pt x="84" y="89"/>
                </a:lnTo>
                <a:lnTo>
                  <a:pt x="85" y="89"/>
                </a:lnTo>
                <a:lnTo>
                  <a:pt x="86" y="86"/>
                </a:lnTo>
                <a:lnTo>
                  <a:pt x="89" y="84"/>
                </a:lnTo>
                <a:lnTo>
                  <a:pt x="91" y="81"/>
                </a:lnTo>
                <a:lnTo>
                  <a:pt x="91" y="79"/>
                </a:lnTo>
                <a:lnTo>
                  <a:pt x="93" y="76"/>
                </a:lnTo>
                <a:lnTo>
                  <a:pt x="94" y="76"/>
                </a:lnTo>
                <a:lnTo>
                  <a:pt x="96" y="73"/>
                </a:lnTo>
                <a:lnTo>
                  <a:pt x="99" y="72"/>
                </a:lnTo>
                <a:lnTo>
                  <a:pt x="100" y="73"/>
                </a:lnTo>
                <a:lnTo>
                  <a:pt x="101" y="73"/>
                </a:lnTo>
                <a:lnTo>
                  <a:pt x="102" y="74"/>
                </a:lnTo>
                <a:lnTo>
                  <a:pt x="101" y="73"/>
                </a:lnTo>
                <a:lnTo>
                  <a:pt x="103" y="68"/>
                </a:lnTo>
                <a:lnTo>
                  <a:pt x="104" y="67"/>
                </a:lnTo>
                <a:lnTo>
                  <a:pt x="107" y="66"/>
                </a:lnTo>
                <a:lnTo>
                  <a:pt x="110" y="63"/>
                </a:lnTo>
                <a:lnTo>
                  <a:pt x="111" y="63"/>
                </a:lnTo>
                <a:lnTo>
                  <a:pt x="113" y="63"/>
                </a:lnTo>
                <a:lnTo>
                  <a:pt x="114" y="65"/>
                </a:lnTo>
                <a:lnTo>
                  <a:pt x="118" y="72"/>
                </a:lnTo>
                <a:lnTo>
                  <a:pt x="119" y="73"/>
                </a:lnTo>
                <a:lnTo>
                  <a:pt x="120" y="74"/>
                </a:lnTo>
                <a:lnTo>
                  <a:pt x="120" y="73"/>
                </a:lnTo>
                <a:lnTo>
                  <a:pt x="123" y="72"/>
                </a:lnTo>
                <a:lnTo>
                  <a:pt x="124" y="71"/>
                </a:lnTo>
                <a:lnTo>
                  <a:pt x="126" y="71"/>
                </a:lnTo>
                <a:lnTo>
                  <a:pt x="128" y="70"/>
                </a:lnTo>
                <a:lnTo>
                  <a:pt x="128" y="71"/>
                </a:lnTo>
                <a:lnTo>
                  <a:pt x="129" y="71"/>
                </a:lnTo>
                <a:lnTo>
                  <a:pt x="131" y="72"/>
                </a:lnTo>
                <a:lnTo>
                  <a:pt x="131" y="71"/>
                </a:lnTo>
                <a:lnTo>
                  <a:pt x="133" y="72"/>
                </a:lnTo>
                <a:lnTo>
                  <a:pt x="142" y="74"/>
                </a:lnTo>
                <a:lnTo>
                  <a:pt x="143" y="75"/>
                </a:lnTo>
                <a:lnTo>
                  <a:pt x="147" y="77"/>
                </a:lnTo>
                <a:lnTo>
                  <a:pt x="154" y="80"/>
                </a:lnTo>
                <a:lnTo>
                  <a:pt x="156" y="81"/>
                </a:lnTo>
                <a:lnTo>
                  <a:pt x="158" y="82"/>
                </a:lnTo>
                <a:lnTo>
                  <a:pt x="166" y="86"/>
                </a:lnTo>
                <a:lnTo>
                  <a:pt x="169" y="88"/>
                </a:lnTo>
                <a:lnTo>
                  <a:pt x="172" y="88"/>
                </a:lnTo>
                <a:lnTo>
                  <a:pt x="171" y="89"/>
                </a:lnTo>
                <a:lnTo>
                  <a:pt x="172" y="89"/>
                </a:lnTo>
                <a:lnTo>
                  <a:pt x="173" y="88"/>
                </a:lnTo>
                <a:lnTo>
                  <a:pt x="172" y="87"/>
                </a:lnTo>
                <a:lnTo>
                  <a:pt x="172" y="88"/>
                </a:lnTo>
                <a:lnTo>
                  <a:pt x="172" y="87"/>
                </a:lnTo>
                <a:lnTo>
                  <a:pt x="172" y="86"/>
                </a:lnTo>
                <a:lnTo>
                  <a:pt x="173" y="89"/>
                </a:lnTo>
                <a:lnTo>
                  <a:pt x="174" y="89"/>
                </a:lnTo>
                <a:lnTo>
                  <a:pt x="175" y="90"/>
                </a:lnTo>
                <a:lnTo>
                  <a:pt x="176" y="90"/>
                </a:lnTo>
                <a:lnTo>
                  <a:pt x="177" y="92"/>
                </a:lnTo>
                <a:lnTo>
                  <a:pt x="176" y="92"/>
                </a:lnTo>
                <a:lnTo>
                  <a:pt x="176" y="94"/>
                </a:lnTo>
                <a:lnTo>
                  <a:pt x="177" y="95"/>
                </a:lnTo>
                <a:lnTo>
                  <a:pt x="176" y="93"/>
                </a:lnTo>
                <a:lnTo>
                  <a:pt x="178" y="92"/>
                </a:lnTo>
                <a:lnTo>
                  <a:pt x="177" y="90"/>
                </a:lnTo>
                <a:lnTo>
                  <a:pt x="176" y="89"/>
                </a:lnTo>
                <a:lnTo>
                  <a:pt x="175" y="89"/>
                </a:lnTo>
                <a:lnTo>
                  <a:pt x="175" y="88"/>
                </a:lnTo>
                <a:lnTo>
                  <a:pt x="173" y="88"/>
                </a:lnTo>
                <a:lnTo>
                  <a:pt x="174" y="87"/>
                </a:lnTo>
                <a:lnTo>
                  <a:pt x="175" y="88"/>
                </a:lnTo>
                <a:lnTo>
                  <a:pt x="181" y="92"/>
                </a:lnTo>
                <a:lnTo>
                  <a:pt x="184" y="95"/>
                </a:lnTo>
                <a:lnTo>
                  <a:pt x="186" y="96"/>
                </a:lnTo>
                <a:lnTo>
                  <a:pt x="186" y="97"/>
                </a:lnTo>
                <a:lnTo>
                  <a:pt x="187" y="97"/>
                </a:lnTo>
                <a:lnTo>
                  <a:pt x="190" y="96"/>
                </a:lnTo>
                <a:lnTo>
                  <a:pt x="192" y="98"/>
                </a:lnTo>
                <a:lnTo>
                  <a:pt x="192" y="99"/>
                </a:lnTo>
                <a:lnTo>
                  <a:pt x="192" y="98"/>
                </a:lnTo>
                <a:lnTo>
                  <a:pt x="195" y="98"/>
                </a:lnTo>
                <a:lnTo>
                  <a:pt x="200" y="98"/>
                </a:lnTo>
                <a:lnTo>
                  <a:pt x="203" y="98"/>
                </a:lnTo>
                <a:lnTo>
                  <a:pt x="203" y="97"/>
                </a:lnTo>
                <a:lnTo>
                  <a:pt x="204" y="97"/>
                </a:lnTo>
                <a:lnTo>
                  <a:pt x="204" y="98"/>
                </a:lnTo>
                <a:lnTo>
                  <a:pt x="207" y="98"/>
                </a:lnTo>
                <a:lnTo>
                  <a:pt x="207" y="97"/>
                </a:lnTo>
                <a:lnTo>
                  <a:pt x="209" y="95"/>
                </a:lnTo>
                <a:lnTo>
                  <a:pt x="210" y="95"/>
                </a:lnTo>
                <a:lnTo>
                  <a:pt x="210" y="97"/>
                </a:lnTo>
                <a:lnTo>
                  <a:pt x="211" y="98"/>
                </a:lnTo>
                <a:lnTo>
                  <a:pt x="210" y="97"/>
                </a:lnTo>
                <a:lnTo>
                  <a:pt x="211" y="97"/>
                </a:lnTo>
                <a:lnTo>
                  <a:pt x="215" y="98"/>
                </a:lnTo>
                <a:lnTo>
                  <a:pt x="218" y="98"/>
                </a:lnTo>
                <a:lnTo>
                  <a:pt x="220" y="97"/>
                </a:lnTo>
                <a:lnTo>
                  <a:pt x="221" y="97"/>
                </a:lnTo>
                <a:lnTo>
                  <a:pt x="222" y="97"/>
                </a:lnTo>
                <a:lnTo>
                  <a:pt x="222" y="98"/>
                </a:lnTo>
                <a:lnTo>
                  <a:pt x="221" y="98"/>
                </a:lnTo>
                <a:lnTo>
                  <a:pt x="222" y="98"/>
                </a:lnTo>
                <a:lnTo>
                  <a:pt x="224" y="102"/>
                </a:lnTo>
                <a:lnTo>
                  <a:pt x="225" y="102"/>
                </a:lnTo>
                <a:lnTo>
                  <a:pt x="225" y="100"/>
                </a:lnTo>
                <a:lnTo>
                  <a:pt x="225" y="99"/>
                </a:lnTo>
                <a:lnTo>
                  <a:pt x="226" y="99"/>
                </a:lnTo>
                <a:lnTo>
                  <a:pt x="228" y="100"/>
                </a:lnTo>
                <a:lnTo>
                  <a:pt x="229" y="100"/>
                </a:lnTo>
                <a:lnTo>
                  <a:pt x="230" y="99"/>
                </a:lnTo>
                <a:lnTo>
                  <a:pt x="232" y="99"/>
                </a:lnTo>
                <a:lnTo>
                  <a:pt x="233" y="99"/>
                </a:lnTo>
                <a:lnTo>
                  <a:pt x="236" y="100"/>
                </a:lnTo>
                <a:lnTo>
                  <a:pt x="238" y="99"/>
                </a:lnTo>
                <a:lnTo>
                  <a:pt x="238" y="100"/>
                </a:lnTo>
                <a:lnTo>
                  <a:pt x="238" y="99"/>
                </a:lnTo>
                <a:lnTo>
                  <a:pt x="239" y="101"/>
                </a:lnTo>
                <a:lnTo>
                  <a:pt x="238" y="102"/>
                </a:lnTo>
                <a:lnTo>
                  <a:pt x="237" y="103"/>
                </a:lnTo>
                <a:lnTo>
                  <a:pt x="237" y="105"/>
                </a:lnTo>
                <a:lnTo>
                  <a:pt x="237" y="107"/>
                </a:lnTo>
                <a:lnTo>
                  <a:pt x="236" y="108"/>
                </a:lnTo>
                <a:lnTo>
                  <a:pt x="236" y="109"/>
                </a:lnTo>
                <a:lnTo>
                  <a:pt x="236" y="111"/>
                </a:lnTo>
                <a:lnTo>
                  <a:pt x="236" y="112"/>
                </a:lnTo>
                <a:lnTo>
                  <a:pt x="237" y="114"/>
                </a:lnTo>
                <a:lnTo>
                  <a:pt x="238" y="114"/>
                </a:lnTo>
                <a:lnTo>
                  <a:pt x="240" y="115"/>
                </a:lnTo>
                <a:lnTo>
                  <a:pt x="240" y="116"/>
                </a:lnTo>
                <a:lnTo>
                  <a:pt x="241" y="118"/>
                </a:lnTo>
                <a:lnTo>
                  <a:pt x="239" y="118"/>
                </a:lnTo>
                <a:lnTo>
                  <a:pt x="239" y="119"/>
                </a:lnTo>
                <a:lnTo>
                  <a:pt x="238" y="121"/>
                </a:lnTo>
                <a:lnTo>
                  <a:pt x="238" y="122"/>
                </a:lnTo>
                <a:lnTo>
                  <a:pt x="236" y="124"/>
                </a:lnTo>
                <a:lnTo>
                  <a:pt x="234" y="127"/>
                </a:lnTo>
                <a:lnTo>
                  <a:pt x="233" y="127"/>
                </a:lnTo>
                <a:lnTo>
                  <a:pt x="232" y="128"/>
                </a:lnTo>
                <a:lnTo>
                  <a:pt x="231" y="128"/>
                </a:lnTo>
                <a:lnTo>
                  <a:pt x="231" y="130"/>
                </a:lnTo>
                <a:lnTo>
                  <a:pt x="230" y="131"/>
                </a:lnTo>
                <a:lnTo>
                  <a:pt x="230" y="134"/>
                </a:lnTo>
                <a:lnTo>
                  <a:pt x="229" y="133"/>
                </a:lnTo>
                <a:lnTo>
                  <a:pt x="228" y="134"/>
                </a:lnTo>
                <a:lnTo>
                  <a:pt x="228" y="135"/>
                </a:lnTo>
                <a:lnTo>
                  <a:pt x="227" y="136"/>
                </a:lnTo>
                <a:lnTo>
                  <a:pt x="227" y="137"/>
                </a:lnTo>
                <a:lnTo>
                  <a:pt x="226" y="137"/>
                </a:lnTo>
                <a:lnTo>
                  <a:pt x="225" y="138"/>
                </a:lnTo>
                <a:lnTo>
                  <a:pt x="224" y="138"/>
                </a:lnTo>
                <a:lnTo>
                  <a:pt x="221" y="138"/>
                </a:lnTo>
                <a:lnTo>
                  <a:pt x="221" y="139"/>
                </a:lnTo>
                <a:lnTo>
                  <a:pt x="218" y="139"/>
                </a:lnTo>
                <a:lnTo>
                  <a:pt x="217" y="140"/>
                </a:lnTo>
                <a:lnTo>
                  <a:pt x="216" y="141"/>
                </a:lnTo>
                <a:lnTo>
                  <a:pt x="217" y="141"/>
                </a:lnTo>
                <a:lnTo>
                  <a:pt x="218" y="141"/>
                </a:lnTo>
                <a:lnTo>
                  <a:pt x="219" y="142"/>
                </a:lnTo>
                <a:lnTo>
                  <a:pt x="219" y="143"/>
                </a:lnTo>
                <a:lnTo>
                  <a:pt x="218" y="143"/>
                </a:lnTo>
                <a:lnTo>
                  <a:pt x="217" y="144"/>
                </a:lnTo>
                <a:lnTo>
                  <a:pt x="217" y="145"/>
                </a:lnTo>
                <a:lnTo>
                  <a:pt x="217" y="146"/>
                </a:lnTo>
                <a:lnTo>
                  <a:pt x="216" y="147"/>
                </a:lnTo>
                <a:lnTo>
                  <a:pt x="215" y="148"/>
                </a:lnTo>
                <a:lnTo>
                  <a:pt x="212" y="149"/>
                </a:lnTo>
                <a:lnTo>
                  <a:pt x="212" y="150"/>
                </a:lnTo>
                <a:lnTo>
                  <a:pt x="212" y="151"/>
                </a:lnTo>
                <a:lnTo>
                  <a:pt x="212" y="152"/>
                </a:lnTo>
                <a:lnTo>
                  <a:pt x="212" y="151"/>
                </a:lnTo>
                <a:lnTo>
                  <a:pt x="211" y="152"/>
                </a:lnTo>
                <a:lnTo>
                  <a:pt x="209" y="152"/>
                </a:lnTo>
                <a:lnTo>
                  <a:pt x="207" y="153"/>
                </a:lnTo>
                <a:lnTo>
                  <a:pt x="206" y="153"/>
                </a:lnTo>
                <a:lnTo>
                  <a:pt x="205" y="153"/>
                </a:lnTo>
                <a:lnTo>
                  <a:pt x="203" y="152"/>
                </a:lnTo>
                <a:lnTo>
                  <a:pt x="201" y="153"/>
                </a:lnTo>
                <a:lnTo>
                  <a:pt x="199" y="153"/>
                </a:lnTo>
                <a:lnTo>
                  <a:pt x="198" y="153"/>
                </a:lnTo>
                <a:lnTo>
                  <a:pt x="198" y="154"/>
                </a:lnTo>
                <a:lnTo>
                  <a:pt x="197" y="155"/>
                </a:lnTo>
                <a:lnTo>
                  <a:pt x="196" y="154"/>
                </a:lnTo>
                <a:lnTo>
                  <a:pt x="196" y="153"/>
                </a:lnTo>
                <a:lnTo>
                  <a:pt x="195" y="153"/>
                </a:lnTo>
                <a:lnTo>
                  <a:pt x="194" y="155"/>
                </a:lnTo>
                <a:lnTo>
                  <a:pt x="193" y="156"/>
                </a:lnTo>
                <a:lnTo>
                  <a:pt x="192" y="156"/>
                </a:lnTo>
                <a:lnTo>
                  <a:pt x="192" y="155"/>
                </a:lnTo>
                <a:lnTo>
                  <a:pt x="192" y="154"/>
                </a:lnTo>
                <a:lnTo>
                  <a:pt x="192" y="153"/>
                </a:lnTo>
                <a:lnTo>
                  <a:pt x="191" y="153"/>
                </a:lnTo>
                <a:lnTo>
                  <a:pt x="190" y="153"/>
                </a:lnTo>
                <a:lnTo>
                  <a:pt x="190" y="155"/>
                </a:lnTo>
                <a:lnTo>
                  <a:pt x="188" y="156"/>
                </a:lnTo>
                <a:lnTo>
                  <a:pt x="188" y="157"/>
                </a:lnTo>
                <a:lnTo>
                  <a:pt x="188" y="158"/>
                </a:lnTo>
                <a:lnTo>
                  <a:pt x="186" y="160"/>
                </a:lnTo>
                <a:lnTo>
                  <a:pt x="185" y="162"/>
                </a:lnTo>
                <a:lnTo>
                  <a:pt x="184" y="162"/>
                </a:lnTo>
                <a:lnTo>
                  <a:pt x="183" y="163"/>
                </a:lnTo>
                <a:lnTo>
                  <a:pt x="182" y="165"/>
                </a:lnTo>
                <a:lnTo>
                  <a:pt x="181" y="166"/>
                </a:lnTo>
                <a:lnTo>
                  <a:pt x="179" y="168"/>
                </a:lnTo>
                <a:lnTo>
                  <a:pt x="178" y="170"/>
                </a:lnTo>
                <a:lnTo>
                  <a:pt x="178" y="171"/>
                </a:lnTo>
                <a:lnTo>
                  <a:pt x="178" y="173"/>
                </a:lnTo>
                <a:lnTo>
                  <a:pt x="178" y="174"/>
                </a:lnTo>
                <a:lnTo>
                  <a:pt x="178" y="175"/>
                </a:lnTo>
                <a:lnTo>
                  <a:pt x="178" y="176"/>
                </a:lnTo>
                <a:lnTo>
                  <a:pt x="178" y="177"/>
                </a:lnTo>
                <a:lnTo>
                  <a:pt x="178" y="178"/>
                </a:lnTo>
                <a:lnTo>
                  <a:pt x="178" y="179"/>
                </a:lnTo>
                <a:lnTo>
                  <a:pt x="175" y="184"/>
                </a:lnTo>
                <a:lnTo>
                  <a:pt x="175" y="185"/>
                </a:lnTo>
                <a:lnTo>
                  <a:pt x="175" y="186"/>
                </a:lnTo>
                <a:lnTo>
                  <a:pt x="173" y="188"/>
                </a:lnTo>
                <a:lnTo>
                  <a:pt x="170" y="190"/>
                </a:lnTo>
                <a:lnTo>
                  <a:pt x="169" y="192"/>
                </a:lnTo>
                <a:lnTo>
                  <a:pt x="169" y="193"/>
                </a:lnTo>
                <a:lnTo>
                  <a:pt x="168" y="192"/>
                </a:lnTo>
                <a:lnTo>
                  <a:pt x="167" y="192"/>
                </a:lnTo>
                <a:lnTo>
                  <a:pt x="166" y="196"/>
                </a:lnTo>
                <a:lnTo>
                  <a:pt x="165" y="199"/>
                </a:lnTo>
                <a:lnTo>
                  <a:pt x="165" y="200"/>
                </a:lnTo>
                <a:lnTo>
                  <a:pt x="163" y="201"/>
                </a:lnTo>
                <a:lnTo>
                  <a:pt x="162" y="202"/>
                </a:lnTo>
                <a:lnTo>
                  <a:pt x="162" y="203"/>
                </a:lnTo>
                <a:lnTo>
                  <a:pt x="163" y="204"/>
                </a:lnTo>
                <a:lnTo>
                  <a:pt x="163" y="205"/>
                </a:lnTo>
                <a:lnTo>
                  <a:pt x="160" y="205"/>
                </a:lnTo>
                <a:lnTo>
                  <a:pt x="159" y="205"/>
                </a:lnTo>
                <a:lnTo>
                  <a:pt x="156" y="208"/>
                </a:lnTo>
                <a:lnTo>
                  <a:pt x="155" y="210"/>
                </a:lnTo>
                <a:lnTo>
                  <a:pt x="156" y="212"/>
                </a:lnTo>
                <a:lnTo>
                  <a:pt x="156" y="214"/>
                </a:lnTo>
                <a:lnTo>
                  <a:pt x="156" y="215"/>
                </a:lnTo>
                <a:lnTo>
                  <a:pt x="158" y="218"/>
                </a:lnTo>
                <a:lnTo>
                  <a:pt x="158" y="219"/>
                </a:lnTo>
                <a:lnTo>
                  <a:pt x="158" y="221"/>
                </a:lnTo>
                <a:lnTo>
                  <a:pt x="160" y="221"/>
                </a:lnTo>
                <a:lnTo>
                  <a:pt x="163" y="223"/>
                </a:lnTo>
                <a:lnTo>
                  <a:pt x="164" y="225"/>
                </a:lnTo>
                <a:lnTo>
                  <a:pt x="163" y="226"/>
                </a:lnTo>
                <a:lnTo>
                  <a:pt x="163" y="227"/>
                </a:lnTo>
                <a:lnTo>
                  <a:pt x="165" y="228"/>
                </a:lnTo>
                <a:lnTo>
                  <a:pt x="166" y="228"/>
                </a:lnTo>
                <a:lnTo>
                  <a:pt x="166" y="229"/>
                </a:lnTo>
                <a:lnTo>
                  <a:pt x="165" y="230"/>
                </a:lnTo>
                <a:lnTo>
                  <a:pt x="165" y="231"/>
                </a:lnTo>
                <a:lnTo>
                  <a:pt x="163" y="232"/>
                </a:lnTo>
                <a:lnTo>
                  <a:pt x="164" y="234"/>
                </a:lnTo>
                <a:lnTo>
                  <a:pt x="163" y="236"/>
                </a:lnTo>
                <a:lnTo>
                  <a:pt x="163" y="237"/>
                </a:lnTo>
                <a:lnTo>
                  <a:pt x="161" y="241"/>
                </a:lnTo>
                <a:lnTo>
                  <a:pt x="160" y="241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60" y="246"/>
                </a:lnTo>
                <a:lnTo>
                  <a:pt x="160" y="247"/>
                </a:lnTo>
                <a:lnTo>
                  <a:pt x="160" y="248"/>
                </a:lnTo>
                <a:lnTo>
                  <a:pt x="158" y="249"/>
                </a:lnTo>
                <a:lnTo>
                  <a:pt x="158" y="251"/>
                </a:lnTo>
                <a:lnTo>
                  <a:pt x="159" y="252"/>
                </a:lnTo>
                <a:lnTo>
                  <a:pt x="159" y="253"/>
                </a:lnTo>
                <a:lnTo>
                  <a:pt x="162" y="255"/>
                </a:lnTo>
                <a:lnTo>
                  <a:pt x="163" y="256"/>
                </a:lnTo>
                <a:lnTo>
                  <a:pt x="162" y="258"/>
                </a:lnTo>
                <a:lnTo>
                  <a:pt x="163" y="259"/>
                </a:lnTo>
                <a:lnTo>
                  <a:pt x="164" y="260"/>
                </a:lnTo>
                <a:lnTo>
                  <a:pt x="164" y="261"/>
                </a:lnTo>
                <a:lnTo>
                  <a:pt x="165" y="262"/>
                </a:lnTo>
                <a:lnTo>
                  <a:pt x="165" y="264"/>
                </a:lnTo>
                <a:lnTo>
                  <a:pt x="165" y="265"/>
                </a:lnTo>
                <a:lnTo>
                  <a:pt x="166" y="269"/>
                </a:lnTo>
                <a:lnTo>
                  <a:pt x="166" y="270"/>
                </a:lnTo>
                <a:lnTo>
                  <a:pt x="166" y="271"/>
                </a:lnTo>
                <a:lnTo>
                  <a:pt x="166" y="272"/>
                </a:lnTo>
                <a:lnTo>
                  <a:pt x="168" y="273"/>
                </a:lnTo>
                <a:lnTo>
                  <a:pt x="168" y="276"/>
                </a:lnTo>
                <a:lnTo>
                  <a:pt x="169" y="277"/>
                </a:lnTo>
                <a:lnTo>
                  <a:pt x="169" y="280"/>
                </a:lnTo>
                <a:lnTo>
                  <a:pt x="169" y="281"/>
                </a:lnTo>
                <a:lnTo>
                  <a:pt x="167" y="283"/>
                </a:lnTo>
                <a:lnTo>
                  <a:pt x="167" y="284"/>
                </a:lnTo>
                <a:lnTo>
                  <a:pt x="168" y="287"/>
                </a:lnTo>
                <a:lnTo>
                  <a:pt x="168" y="288"/>
                </a:lnTo>
                <a:lnTo>
                  <a:pt x="168" y="291"/>
                </a:lnTo>
                <a:lnTo>
                  <a:pt x="167" y="292"/>
                </a:lnTo>
                <a:lnTo>
                  <a:pt x="166" y="293"/>
                </a:lnTo>
                <a:lnTo>
                  <a:pt x="164" y="293"/>
                </a:lnTo>
                <a:lnTo>
                  <a:pt x="164" y="294"/>
                </a:lnTo>
                <a:lnTo>
                  <a:pt x="163" y="295"/>
                </a:lnTo>
                <a:lnTo>
                  <a:pt x="162" y="295"/>
                </a:lnTo>
                <a:lnTo>
                  <a:pt x="161" y="295"/>
                </a:lnTo>
                <a:lnTo>
                  <a:pt x="161" y="296"/>
                </a:lnTo>
                <a:lnTo>
                  <a:pt x="160" y="298"/>
                </a:lnTo>
                <a:lnTo>
                  <a:pt x="160" y="299"/>
                </a:lnTo>
                <a:lnTo>
                  <a:pt x="158" y="299"/>
                </a:lnTo>
                <a:lnTo>
                  <a:pt x="157" y="302"/>
                </a:lnTo>
                <a:lnTo>
                  <a:pt x="155" y="303"/>
                </a:lnTo>
                <a:lnTo>
                  <a:pt x="155" y="306"/>
                </a:lnTo>
                <a:lnTo>
                  <a:pt x="153" y="307"/>
                </a:lnTo>
                <a:lnTo>
                  <a:pt x="153" y="309"/>
                </a:lnTo>
                <a:lnTo>
                  <a:pt x="152" y="309"/>
                </a:lnTo>
                <a:lnTo>
                  <a:pt x="149" y="310"/>
                </a:lnTo>
                <a:lnTo>
                  <a:pt x="149" y="311"/>
                </a:lnTo>
                <a:lnTo>
                  <a:pt x="148" y="312"/>
                </a:lnTo>
                <a:lnTo>
                  <a:pt x="149" y="312"/>
                </a:lnTo>
                <a:lnTo>
                  <a:pt x="149" y="313"/>
                </a:lnTo>
                <a:lnTo>
                  <a:pt x="149" y="314"/>
                </a:lnTo>
                <a:lnTo>
                  <a:pt x="149" y="316"/>
                </a:lnTo>
                <a:lnTo>
                  <a:pt x="149" y="320"/>
                </a:lnTo>
                <a:lnTo>
                  <a:pt x="149" y="321"/>
                </a:lnTo>
                <a:lnTo>
                  <a:pt x="148" y="321"/>
                </a:lnTo>
                <a:lnTo>
                  <a:pt x="148" y="322"/>
                </a:lnTo>
                <a:lnTo>
                  <a:pt x="148" y="325"/>
                </a:lnTo>
                <a:lnTo>
                  <a:pt x="149" y="325"/>
                </a:lnTo>
                <a:lnTo>
                  <a:pt x="148" y="327"/>
                </a:lnTo>
                <a:lnTo>
                  <a:pt x="149" y="330"/>
                </a:lnTo>
                <a:lnTo>
                  <a:pt x="148" y="332"/>
                </a:lnTo>
                <a:lnTo>
                  <a:pt x="148" y="333"/>
                </a:lnTo>
                <a:lnTo>
                  <a:pt x="149" y="334"/>
                </a:lnTo>
                <a:lnTo>
                  <a:pt x="149" y="335"/>
                </a:lnTo>
                <a:lnTo>
                  <a:pt x="149" y="337"/>
                </a:lnTo>
                <a:lnTo>
                  <a:pt x="149" y="338"/>
                </a:lnTo>
                <a:lnTo>
                  <a:pt x="151" y="338"/>
                </a:lnTo>
                <a:lnTo>
                  <a:pt x="152" y="339"/>
                </a:lnTo>
                <a:lnTo>
                  <a:pt x="152" y="341"/>
                </a:lnTo>
                <a:lnTo>
                  <a:pt x="151" y="341"/>
                </a:lnTo>
                <a:lnTo>
                  <a:pt x="149" y="342"/>
                </a:lnTo>
                <a:lnTo>
                  <a:pt x="149" y="344"/>
                </a:lnTo>
                <a:lnTo>
                  <a:pt x="151" y="344"/>
                </a:lnTo>
                <a:lnTo>
                  <a:pt x="152" y="347"/>
                </a:lnTo>
                <a:lnTo>
                  <a:pt x="152" y="348"/>
                </a:lnTo>
                <a:lnTo>
                  <a:pt x="154" y="348"/>
                </a:lnTo>
                <a:lnTo>
                  <a:pt x="155" y="348"/>
                </a:lnTo>
                <a:lnTo>
                  <a:pt x="156" y="348"/>
                </a:lnTo>
                <a:lnTo>
                  <a:pt x="156" y="349"/>
                </a:lnTo>
                <a:lnTo>
                  <a:pt x="157" y="351"/>
                </a:lnTo>
                <a:lnTo>
                  <a:pt x="157" y="352"/>
                </a:lnTo>
                <a:lnTo>
                  <a:pt x="158" y="353"/>
                </a:lnTo>
                <a:lnTo>
                  <a:pt x="160" y="354"/>
                </a:lnTo>
                <a:lnTo>
                  <a:pt x="160" y="355"/>
                </a:lnTo>
                <a:lnTo>
                  <a:pt x="162" y="356"/>
                </a:lnTo>
                <a:lnTo>
                  <a:pt x="163" y="356"/>
                </a:lnTo>
                <a:lnTo>
                  <a:pt x="164" y="357"/>
                </a:lnTo>
                <a:lnTo>
                  <a:pt x="165" y="357"/>
                </a:lnTo>
                <a:lnTo>
                  <a:pt x="165" y="358"/>
                </a:lnTo>
                <a:lnTo>
                  <a:pt x="165" y="359"/>
                </a:lnTo>
                <a:lnTo>
                  <a:pt x="166" y="360"/>
                </a:lnTo>
                <a:lnTo>
                  <a:pt x="166" y="362"/>
                </a:lnTo>
                <a:lnTo>
                  <a:pt x="165" y="364"/>
                </a:lnTo>
                <a:lnTo>
                  <a:pt x="166" y="364"/>
                </a:lnTo>
                <a:lnTo>
                  <a:pt x="167" y="364"/>
                </a:lnTo>
                <a:lnTo>
                  <a:pt x="166" y="366"/>
                </a:lnTo>
                <a:lnTo>
                  <a:pt x="165" y="367"/>
                </a:lnTo>
                <a:lnTo>
                  <a:pt x="165" y="368"/>
                </a:lnTo>
                <a:lnTo>
                  <a:pt x="163" y="370"/>
                </a:lnTo>
                <a:lnTo>
                  <a:pt x="164" y="373"/>
                </a:lnTo>
                <a:lnTo>
                  <a:pt x="164" y="375"/>
                </a:lnTo>
                <a:lnTo>
                  <a:pt x="163" y="376"/>
                </a:lnTo>
                <a:lnTo>
                  <a:pt x="163" y="377"/>
                </a:lnTo>
                <a:lnTo>
                  <a:pt x="164" y="377"/>
                </a:lnTo>
                <a:lnTo>
                  <a:pt x="163" y="379"/>
                </a:lnTo>
                <a:lnTo>
                  <a:pt x="163" y="380"/>
                </a:lnTo>
                <a:lnTo>
                  <a:pt x="163" y="381"/>
                </a:lnTo>
                <a:lnTo>
                  <a:pt x="162" y="383"/>
                </a:lnTo>
                <a:lnTo>
                  <a:pt x="160" y="386"/>
                </a:lnTo>
                <a:lnTo>
                  <a:pt x="161" y="386"/>
                </a:lnTo>
                <a:lnTo>
                  <a:pt x="161" y="387"/>
                </a:lnTo>
                <a:lnTo>
                  <a:pt x="160" y="389"/>
                </a:lnTo>
                <a:lnTo>
                  <a:pt x="158" y="391"/>
                </a:lnTo>
                <a:lnTo>
                  <a:pt x="156" y="392"/>
                </a:lnTo>
                <a:lnTo>
                  <a:pt x="155" y="394"/>
                </a:lnTo>
                <a:lnTo>
                  <a:pt x="155" y="395"/>
                </a:lnTo>
                <a:lnTo>
                  <a:pt x="154" y="395"/>
                </a:lnTo>
                <a:lnTo>
                  <a:pt x="152" y="395"/>
                </a:lnTo>
                <a:lnTo>
                  <a:pt x="150" y="394"/>
                </a:lnTo>
                <a:lnTo>
                  <a:pt x="149" y="394"/>
                </a:lnTo>
                <a:lnTo>
                  <a:pt x="147" y="396"/>
                </a:lnTo>
                <a:lnTo>
                  <a:pt x="146" y="396"/>
                </a:lnTo>
                <a:lnTo>
                  <a:pt x="144" y="396"/>
                </a:lnTo>
                <a:lnTo>
                  <a:pt x="143" y="396"/>
                </a:lnTo>
                <a:lnTo>
                  <a:pt x="140" y="396"/>
                </a:lnTo>
                <a:lnTo>
                  <a:pt x="137" y="396"/>
                </a:lnTo>
                <a:lnTo>
                  <a:pt x="136" y="397"/>
                </a:lnTo>
                <a:lnTo>
                  <a:pt x="135" y="398"/>
                </a:lnTo>
                <a:lnTo>
                  <a:pt x="133" y="398"/>
                </a:lnTo>
                <a:lnTo>
                  <a:pt x="130" y="398"/>
                </a:lnTo>
                <a:lnTo>
                  <a:pt x="129" y="399"/>
                </a:lnTo>
                <a:lnTo>
                  <a:pt x="127" y="399"/>
                </a:lnTo>
                <a:lnTo>
                  <a:pt x="127" y="400"/>
                </a:lnTo>
                <a:lnTo>
                  <a:pt x="126" y="400"/>
                </a:lnTo>
                <a:lnTo>
                  <a:pt x="126" y="401"/>
                </a:lnTo>
                <a:lnTo>
                  <a:pt x="125" y="401"/>
                </a:lnTo>
                <a:lnTo>
                  <a:pt x="123" y="401"/>
                </a:lnTo>
                <a:lnTo>
                  <a:pt x="120" y="400"/>
                </a:lnTo>
                <a:lnTo>
                  <a:pt x="120" y="399"/>
                </a:lnTo>
                <a:lnTo>
                  <a:pt x="119" y="398"/>
                </a:lnTo>
                <a:lnTo>
                  <a:pt x="117" y="397"/>
                </a:lnTo>
                <a:lnTo>
                  <a:pt x="116" y="396"/>
                </a:lnTo>
                <a:lnTo>
                  <a:pt x="116" y="395"/>
                </a:lnTo>
                <a:lnTo>
                  <a:pt x="115" y="395"/>
                </a:lnTo>
                <a:lnTo>
                  <a:pt x="115" y="394"/>
                </a:lnTo>
                <a:lnTo>
                  <a:pt x="114" y="394"/>
                </a:lnTo>
                <a:lnTo>
                  <a:pt x="114" y="395"/>
                </a:lnTo>
                <a:lnTo>
                  <a:pt x="113" y="395"/>
                </a:lnTo>
                <a:lnTo>
                  <a:pt x="112" y="394"/>
                </a:lnTo>
                <a:lnTo>
                  <a:pt x="111" y="393"/>
                </a:lnTo>
                <a:lnTo>
                  <a:pt x="109" y="392"/>
                </a:lnTo>
                <a:lnTo>
                  <a:pt x="108" y="391"/>
                </a:lnTo>
                <a:lnTo>
                  <a:pt x="107" y="391"/>
                </a:lnTo>
                <a:lnTo>
                  <a:pt x="106" y="391"/>
                </a:lnTo>
                <a:lnTo>
                  <a:pt x="105" y="391"/>
                </a:lnTo>
                <a:lnTo>
                  <a:pt x="104" y="390"/>
                </a:lnTo>
                <a:lnTo>
                  <a:pt x="103" y="391"/>
                </a:lnTo>
                <a:lnTo>
                  <a:pt x="101" y="391"/>
                </a:lnTo>
                <a:lnTo>
                  <a:pt x="100" y="392"/>
                </a:lnTo>
                <a:lnTo>
                  <a:pt x="98" y="391"/>
                </a:lnTo>
                <a:lnTo>
                  <a:pt x="97" y="392"/>
                </a:lnTo>
                <a:lnTo>
                  <a:pt x="97" y="393"/>
                </a:lnTo>
                <a:lnTo>
                  <a:pt x="94" y="393"/>
                </a:lnTo>
                <a:lnTo>
                  <a:pt x="92" y="395"/>
                </a:lnTo>
                <a:lnTo>
                  <a:pt x="90" y="395"/>
                </a:lnTo>
                <a:lnTo>
                  <a:pt x="89" y="395"/>
                </a:lnTo>
                <a:lnTo>
                  <a:pt x="89" y="396"/>
                </a:lnTo>
                <a:lnTo>
                  <a:pt x="88" y="396"/>
                </a:lnTo>
                <a:lnTo>
                  <a:pt x="88" y="394"/>
                </a:lnTo>
                <a:lnTo>
                  <a:pt x="86" y="393"/>
                </a:lnTo>
                <a:lnTo>
                  <a:pt x="85" y="394"/>
                </a:lnTo>
                <a:lnTo>
                  <a:pt x="85" y="395"/>
                </a:lnTo>
                <a:lnTo>
                  <a:pt x="81" y="395"/>
                </a:lnTo>
                <a:lnTo>
                  <a:pt x="81" y="396"/>
                </a:lnTo>
                <a:lnTo>
                  <a:pt x="80" y="396"/>
                </a:lnTo>
                <a:lnTo>
                  <a:pt x="80" y="397"/>
                </a:lnTo>
                <a:lnTo>
                  <a:pt x="80" y="399"/>
                </a:lnTo>
                <a:lnTo>
                  <a:pt x="79" y="399"/>
                </a:lnTo>
                <a:lnTo>
                  <a:pt x="78" y="399"/>
                </a:lnTo>
                <a:lnTo>
                  <a:pt x="77" y="398"/>
                </a:lnTo>
                <a:lnTo>
                  <a:pt x="76" y="398"/>
                </a:lnTo>
                <a:lnTo>
                  <a:pt x="76" y="399"/>
                </a:lnTo>
                <a:lnTo>
                  <a:pt x="77" y="401"/>
                </a:lnTo>
                <a:lnTo>
                  <a:pt x="77" y="402"/>
                </a:lnTo>
                <a:lnTo>
                  <a:pt x="76" y="403"/>
                </a:lnTo>
                <a:lnTo>
                  <a:pt x="76" y="402"/>
                </a:lnTo>
                <a:lnTo>
                  <a:pt x="76" y="401"/>
                </a:lnTo>
                <a:lnTo>
                  <a:pt x="75" y="400"/>
                </a:lnTo>
                <a:lnTo>
                  <a:pt x="74" y="401"/>
                </a:lnTo>
                <a:lnTo>
                  <a:pt x="74" y="403"/>
                </a:lnTo>
                <a:lnTo>
                  <a:pt x="72" y="403"/>
                </a:lnTo>
                <a:lnTo>
                  <a:pt x="71" y="405"/>
                </a:lnTo>
                <a:lnTo>
                  <a:pt x="71" y="406"/>
                </a:lnTo>
                <a:lnTo>
                  <a:pt x="71" y="407"/>
                </a:lnTo>
                <a:lnTo>
                  <a:pt x="70" y="407"/>
                </a:lnTo>
                <a:lnTo>
                  <a:pt x="69" y="408"/>
                </a:lnTo>
                <a:lnTo>
                  <a:pt x="69" y="410"/>
                </a:lnTo>
                <a:lnTo>
                  <a:pt x="67" y="412"/>
                </a:lnTo>
                <a:lnTo>
                  <a:pt x="66" y="412"/>
                </a:lnTo>
                <a:lnTo>
                  <a:pt x="65" y="412"/>
                </a:lnTo>
                <a:lnTo>
                  <a:pt x="65" y="414"/>
                </a:lnTo>
                <a:lnTo>
                  <a:pt x="64" y="415"/>
                </a:lnTo>
                <a:lnTo>
                  <a:pt x="64" y="416"/>
                </a:lnTo>
                <a:lnTo>
                  <a:pt x="64" y="417"/>
                </a:lnTo>
                <a:lnTo>
                  <a:pt x="64" y="418"/>
                </a:lnTo>
                <a:lnTo>
                  <a:pt x="63" y="419"/>
                </a:lnTo>
                <a:lnTo>
                  <a:pt x="62" y="421"/>
                </a:lnTo>
                <a:lnTo>
                  <a:pt x="61" y="422"/>
                </a:lnTo>
                <a:lnTo>
                  <a:pt x="60" y="421"/>
                </a:lnTo>
                <a:lnTo>
                  <a:pt x="58" y="422"/>
                </a:lnTo>
                <a:lnTo>
                  <a:pt x="56" y="422"/>
                </a:lnTo>
                <a:lnTo>
                  <a:pt x="54" y="422"/>
                </a:lnTo>
                <a:lnTo>
                  <a:pt x="53" y="424"/>
                </a:lnTo>
                <a:lnTo>
                  <a:pt x="51" y="425"/>
                </a:lnTo>
                <a:lnTo>
                  <a:pt x="49" y="425"/>
                </a:lnTo>
                <a:lnTo>
                  <a:pt x="49" y="426"/>
                </a:lnTo>
                <a:lnTo>
                  <a:pt x="48" y="426"/>
                </a:lnTo>
                <a:lnTo>
                  <a:pt x="47" y="427"/>
                </a:lnTo>
                <a:lnTo>
                  <a:pt x="46" y="428"/>
                </a:lnTo>
                <a:lnTo>
                  <a:pt x="46" y="429"/>
                </a:lnTo>
                <a:lnTo>
                  <a:pt x="44" y="429"/>
                </a:lnTo>
                <a:lnTo>
                  <a:pt x="43" y="431"/>
                </a:lnTo>
                <a:lnTo>
                  <a:pt x="42" y="432"/>
                </a:lnTo>
                <a:lnTo>
                  <a:pt x="42" y="433"/>
                </a:lnTo>
                <a:lnTo>
                  <a:pt x="40" y="435"/>
                </a:lnTo>
                <a:lnTo>
                  <a:pt x="38" y="435"/>
                </a:lnTo>
                <a:lnTo>
                  <a:pt x="38" y="436"/>
                </a:lnTo>
                <a:lnTo>
                  <a:pt x="37" y="437"/>
                </a:lnTo>
                <a:lnTo>
                  <a:pt x="36" y="437"/>
                </a:lnTo>
                <a:lnTo>
                  <a:pt x="36" y="4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09" name="Freeform 322"/>
          <p:cNvSpPr>
            <a:spLocks/>
          </p:cNvSpPr>
          <p:nvPr/>
        </p:nvSpPr>
        <p:spPr bwMode="auto">
          <a:xfrm>
            <a:off x="6507163" y="2736850"/>
            <a:ext cx="461962" cy="592138"/>
          </a:xfrm>
          <a:custGeom>
            <a:avLst/>
            <a:gdLst>
              <a:gd name="T0" fmla="*/ 2147483647 w 291"/>
              <a:gd name="T1" fmla="*/ 2147483647 h 373"/>
              <a:gd name="T2" fmla="*/ 2147483647 w 291"/>
              <a:gd name="T3" fmla="*/ 2147483647 h 373"/>
              <a:gd name="T4" fmla="*/ 2147483647 w 291"/>
              <a:gd name="T5" fmla="*/ 2147483647 h 373"/>
              <a:gd name="T6" fmla="*/ 2147483647 w 291"/>
              <a:gd name="T7" fmla="*/ 2147483647 h 373"/>
              <a:gd name="T8" fmla="*/ 2147483647 w 291"/>
              <a:gd name="T9" fmla="*/ 2147483647 h 373"/>
              <a:gd name="T10" fmla="*/ 2147483647 w 291"/>
              <a:gd name="T11" fmla="*/ 2147483647 h 373"/>
              <a:gd name="T12" fmla="*/ 2147483647 w 291"/>
              <a:gd name="T13" fmla="*/ 2147483647 h 373"/>
              <a:gd name="T14" fmla="*/ 2147483647 w 291"/>
              <a:gd name="T15" fmla="*/ 2147483647 h 373"/>
              <a:gd name="T16" fmla="*/ 2147483647 w 291"/>
              <a:gd name="T17" fmla="*/ 2147483647 h 373"/>
              <a:gd name="T18" fmla="*/ 2147483647 w 291"/>
              <a:gd name="T19" fmla="*/ 2147483647 h 373"/>
              <a:gd name="T20" fmla="*/ 2147483647 w 291"/>
              <a:gd name="T21" fmla="*/ 2147483647 h 373"/>
              <a:gd name="T22" fmla="*/ 2147483647 w 291"/>
              <a:gd name="T23" fmla="*/ 2147483647 h 373"/>
              <a:gd name="T24" fmla="*/ 2147483647 w 291"/>
              <a:gd name="T25" fmla="*/ 2147483647 h 373"/>
              <a:gd name="T26" fmla="*/ 2147483647 w 291"/>
              <a:gd name="T27" fmla="*/ 2147483647 h 373"/>
              <a:gd name="T28" fmla="*/ 2147483647 w 291"/>
              <a:gd name="T29" fmla="*/ 2147483647 h 373"/>
              <a:gd name="T30" fmla="*/ 2147483647 w 291"/>
              <a:gd name="T31" fmla="*/ 2147483647 h 373"/>
              <a:gd name="T32" fmla="*/ 2147483647 w 291"/>
              <a:gd name="T33" fmla="*/ 2147483647 h 373"/>
              <a:gd name="T34" fmla="*/ 2147483647 w 291"/>
              <a:gd name="T35" fmla="*/ 2147483647 h 373"/>
              <a:gd name="T36" fmla="*/ 2147483647 w 291"/>
              <a:gd name="T37" fmla="*/ 2147483647 h 373"/>
              <a:gd name="T38" fmla="*/ 2147483647 w 291"/>
              <a:gd name="T39" fmla="*/ 2147483647 h 373"/>
              <a:gd name="T40" fmla="*/ 2147483647 w 291"/>
              <a:gd name="T41" fmla="*/ 2147483647 h 373"/>
              <a:gd name="T42" fmla="*/ 2147483647 w 291"/>
              <a:gd name="T43" fmla="*/ 2147483647 h 373"/>
              <a:gd name="T44" fmla="*/ 2147483647 w 291"/>
              <a:gd name="T45" fmla="*/ 2147483647 h 373"/>
              <a:gd name="T46" fmla="*/ 2147483647 w 291"/>
              <a:gd name="T47" fmla="*/ 2147483647 h 373"/>
              <a:gd name="T48" fmla="*/ 2147483647 w 291"/>
              <a:gd name="T49" fmla="*/ 2147483647 h 373"/>
              <a:gd name="T50" fmla="*/ 2147483647 w 291"/>
              <a:gd name="T51" fmla="*/ 2147483647 h 373"/>
              <a:gd name="T52" fmla="*/ 2147483647 w 291"/>
              <a:gd name="T53" fmla="*/ 2147483647 h 373"/>
              <a:gd name="T54" fmla="*/ 2147483647 w 291"/>
              <a:gd name="T55" fmla="*/ 2147483647 h 373"/>
              <a:gd name="T56" fmla="*/ 2147483647 w 291"/>
              <a:gd name="T57" fmla="*/ 2147483647 h 373"/>
              <a:gd name="T58" fmla="*/ 2147483647 w 291"/>
              <a:gd name="T59" fmla="*/ 2147483647 h 373"/>
              <a:gd name="T60" fmla="*/ 2147483647 w 291"/>
              <a:gd name="T61" fmla="*/ 2147483647 h 373"/>
              <a:gd name="T62" fmla="*/ 2147483647 w 291"/>
              <a:gd name="T63" fmla="*/ 2147483647 h 373"/>
              <a:gd name="T64" fmla="*/ 2147483647 w 291"/>
              <a:gd name="T65" fmla="*/ 2147483647 h 373"/>
              <a:gd name="T66" fmla="*/ 2147483647 w 291"/>
              <a:gd name="T67" fmla="*/ 2147483647 h 373"/>
              <a:gd name="T68" fmla="*/ 2147483647 w 291"/>
              <a:gd name="T69" fmla="*/ 2147483647 h 373"/>
              <a:gd name="T70" fmla="*/ 2147483647 w 291"/>
              <a:gd name="T71" fmla="*/ 2147483647 h 373"/>
              <a:gd name="T72" fmla="*/ 2147483647 w 291"/>
              <a:gd name="T73" fmla="*/ 2147483647 h 373"/>
              <a:gd name="T74" fmla="*/ 2147483647 w 291"/>
              <a:gd name="T75" fmla="*/ 2147483647 h 373"/>
              <a:gd name="T76" fmla="*/ 2147483647 w 291"/>
              <a:gd name="T77" fmla="*/ 2147483647 h 373"/>
              <a:gd name="T78" fmla="*/ 2147483647 w 291"/>
              <a:gd name="T79" fmla="*/ 2147483647 h 373"/>
              <a:gd name="T80" fmla="*/ 2147483647 w 291"/>
              <a:gd name="T81" fmla="*/ 2147483647 h 373"/>
              <a:gd name="T82" fmla="*/ 2147483647 w 291"/>
              <a:gd name="T83" fmla="*/ 2147483647 h 373"/>
              <a:gd name="T84" fmla="*/ 2147483647 w 291"/>
              <a:gd name="T85" fmla="*/ 2147483647 h 373"/>
              <a:gd name="T86" fmla="*/ 2147483647 w 291"/>
              <a:gd name="T87" fmla="*/ 2147483647 h 373"/>
              <a:gd name="T88" fmla="*/ 2147483647 w 291"/>
              <a:gd name="T89" fmla="*/ 2147483647 h 373"/>
              <a:gd name="T90" fmla="*/ 2147483647 w 291"/>
              <a:gd name="T91" fmla="*/ 2147483647 h 373"/>
              <a:gd name="T92" fmla="*/ 2147483647 w 291"/>
              <a:gd name="T93" fmla="*/ 2147483647 h 373"/>
              <a:gd name="T94" fmla="*/ 2147483647 w 291"/>
              <a:gd name="T95" fmla="*/ 2147483647 h 373"/>
              <a:gd name="T96" fmla="*/ 2147483647 w 291"/>
              <a:gd name="T97" fmla="*/ 2147483647 h 373"/>
              <a:gd name="T98" fmla="*/ 2147483647 w 291"/>
              <a:gd name="T99" fmla="*/ 2147483647 h 373"/>
              <a:gd name="T100" fmla="*/ 2147483647 w 291"/>
              <a:gd name="T101" fmla="*/ 2147483647 h 373"/>
              <a:gd name="T102" fmla="*/ 2147483647 w 291"/>
              <a:gd name="T103" fmla="*/ 2147483647 h 373"/>
              <a:gd name="T104" fmla="*/ 2147483647 w 291"/>
              <a:gd name="T105" fmla="*/ 2147483647 h 373"/>
              <a:gd name="T106" fmla="*/ 2147483647 w 291"/>
              <a:gd name="T107" fmla="*/ 2147483647 h 373"/>
              <a:gd name="T108" fmla="*/ 2147483647 w 291"/>
              <a:gd name="T109" fmla="*/ 2147483647 h 373"/>
              <a:gd name="T110" fmla="*/ 2147483647 w 291"/>
              <a:gd name="T111" fmla="*/ 2147483647 h 373"/>
              <a:gd name="T112" fmla="*/ 2147483647 w 291"/>
              <a:gd name="T113" fmla="*/ 2147483647 h 373"/>
              <a:gd name="T114" fmla="*/ 2147483647 w 291"/>
              <a:gd name="T115" fmla="*/ 2147483647 h 373"/>
              <a:gd name="T116" fmla="*/ 2147483647 w 291"/>
              <a:gd name="T117" fmla="*/ 2147483647 h 373"/>
              <a:gd name="T118" fmla="*/ 2147483647 w 291"/>
              <a:gd name="T119" fmla="*/ 2147483647 h 3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1"/>
              <a:gd name="T181" fmla="*/ 0 h 373"/>
              <a:gd name="T182" fmla="*/ 291 w 291"/>
              <a:gd name="T183" fmla="*/ 373 h 3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1" h="373">
                <a:moveTo>
                  <a:pt x="291" y="159"/>
                </a:moveTo>
                <a:lnTo>
                  <a:pt x="291" y="160"/>
                </a:lnTo>
                <a:lnTo>
                  <a:pt x="290" y="162"/>
                </a:lnTo>
                <a:lnTo>
                  <a:pt x="289" y="162"/>
                </a:lnTo>
                <a:lnTo>
                  <a:pt x="288" y="162"/>
                </a:lnTo>
                <a:lnTo>
                  <a:pt x="287" y="162"/>
                </a:lnTo>
                <a:lnTo>
                  <a:pt x="286" y="160"/>
                </a:lnTo>
                <a:lnTo>
                  <a:pt x="283" y="161"/>
                </a:lnTo>
                <a:lnTo>
                  <a:pt x="280" y="160"/>
                </a:lnTo>
                <a:lnTo>
                  <a:pt x="280" y="161"/>
                </a:lnTo>
                <a:lnTo>
                  <a:pt x="278" y="162"/>
                </a:lnTo>
                <a:lnTo>
                  <a:pt x="278" y="163"/>
                </a:lnTo>
                <a:lnTo>
                  <a:pt x="277" y="164"/>
                </a:lnTo>
                <a:lnTo>
                  <a:pt x="277" y="165"/>
                </a:lnTo>
                <a:lnTo>
                  <a:pt x="276" y="165"/>
                </a:lnTo>
                <a:lnTo>
                  <a:pt x="275" y="165"/>
                </a:lnTo>
                <a:lnTo>
                  <a:pt x="274" y="165"/>
                </a:lnTo>
                <a:lnTo>
                  <a:pt x="274" y="166"/>
                </a:lnTo>
                <a:lnTo>
                  <a:pt x="274" y="167"/>
                </a:lnTo>
                <a:lnTo>
                  <a:pt x="273" y="168"/>
                </a:lnTo>
                <a:lnTo>
                  <a:pt x="272" y="168"/>
                </a:lnTo>
                <a:lnTo>
                  <a:pt x="271" y="169"/>
                </a:lnTo>
                <a:lnTo>
                  <a:pt x="270" y="169"/>
                </a:lnTo>
                <a:lnTo>
                  <a:pt x="268" y="169"/>
                </a:lnTo>
                <a:lnTo>
                  <a:pt x="267" y="170"/>
                </a:lnTo>
                <a:lnTo>
                  <a:pt x="266" y="170"/>
                </a:lnTo>
                <a:lnTo>
                  <a:pt x="265" y="171"/>
                </a:lnTo>
                <a:lnTo>
                  <a:pt x="263" y="171"/>
                </a:lnTo>
                <a:lnTo>
                  <a:pt x="262" y="170"/>
                </a:lnTo>
                <a:lnTo>
                  <a:pt x="259" y="171"/>
                </a:lnTo>
                <a:lnTo>
                  <a:pt x="258" y="172"/>
                </a:lnTo>
                <a:lnTo>
                  <a:pt x="257" y="172"/>
                </a:lnTo>
                <a:lnTo>
                  <a:pt x="257" y="171"/>
                </a:lnTo>
                <a:lnTo>
                  <a:pt x="255" y="172"/>
                </a:lnTo>
                <a:lnTo>
                  <a:pt x="254" y="173"/>
                </a:lnTo>
                <a:lnTo>
                  <a:pt x="253" y="174"/>
                </a:lnTo>
                <a:lnTo>
                  <a:pt x="252" y="175"/>
                </a:lnTo>
                <a:lnTo>
                  <a:pt x="251" y="174"/>
                </a:lnTo>
                <a:lnTo>
                  <a:pt x="250" y="175"/>
                </a:lnTo>
                <a:lnTo>
                  <a:pt x="249" y="175"/>
                </a:lnTo>
                <a:lnTo>
                  <a:pt x="248" y="175"/>
                </a:lnTo>
                <a:lnTo>
                  <a:pt x="247" y="175"/>
                </a:lnTo>
                <a:lnTo>
                  <a:pt x="246" y="175"/>
                </a:lnTo>
                <a:lnTo>
                  <a:pt x="245" y="175"/>
                </a:lnTo>
                <a:lnTo>
                  <a:pt x="243" y="176"/>
                </a:lnTo>
                <a:lnTo>
                  <a:pt x="243" y="177"/>
                </a:lnTo>
                <a:lnTo>
                  <a:pt x="241" y="179"/>
                </a:lnTo>
                <a:lnTo>
                  <a:pt x="240" y="179"/>
                </a:lnTo>
                <a:lnTo>
                  <a:pt x="239" y="179"/>
                </a:lnTo>
                <a:lnTo>
                  <a:pt x="239" y="181"/>
                </a:lnTo>
                <a:lnTo>
                  <a:pt x="238" y="181"/>
                </a:lnTo>
                <a:lnTo>
                  <a:pt x="238" y="182"/>
                </a:lnTo>
                <a:lnTo>
                  <a:pt x="236" y="182"/>
                </a:lnTo>
                <a:lnTo>
                  <a:pt x="236" y="183"/>
                </a:lnTo>
                <a:lnTo>
                  <a:pt x="235" y="182"/>
                </a:lnTo>
                <a:lnTo>
                  <a:pt x="235" y="183"/>
                </a:lnTo>
                <a:lnTo>
                  <a:pt x="236" y="184"/>
                </a:lnTo>
                <a:lnTo>
                  <a:pt x="235" y="184"/>
                </a:lnTo>
                <a:lnTo>
                  <a:pt x="234" y="184"/>
                </a:lnTo>
                <a:lnTo>
                  <a:pt x="234" y="185"/>
                </a:lnTo>
                <a:lnTo>
                  <a:pt x="234" y="186"/>
                </a:lnTo>
                <a:lnTo>
                  <a:pt x="233" y="186"/>
                </a:lnTo>
                <a:lnTo>
                  <a:pt x="233" y="187"/>
                </a:lnTo>
                <a:lnTo>
                  <a:pt x="233" y="188"/>
                </a:lnTo>
                <a:lnTo>
                  <a:pt x="232" y="188"/>
                </a:lnTo>
                <a:lnTo>
                  <a:pt x="233" y="189"/>
                </a:lnTo>
                <a:lnTo>
                  <a:pt x="233" y="191"/>
                </a:lnTo>
                <a:lnTo>
                  <a:pt x="233" y="192"/>
                </a:lnTo>
                <a:lnTo>
                  <a:pt x="232" y="191"/>
                </a:lnTo>
                <a:lnTo>
                  <a:pt x="232" y="192"/>
                </a:lnTo>
                <a:lnTo>
                  <a:pt x="231" y="192"/>
                </a:lnTo>
                <a:lnTo>
                  <a:pt x="231" y="194"/>
                </a:lnTo>
                <a:lnTo>
                  <a:pt x="231" y="195"/>
                </a:lnTo>
                <a:lnTo>
                  <a:pt x="230" y="195"/>
                </a:lnTo>
                <a:lnTo>
                  <a:pt x="231" y="196"/>
                </a:lnTo>
                <a:lnTo>
                  <a:pt x="230" y="197"/>
                </a:lnTo>
                <a:lnTo>
                  <a:pt x="229" y="197"/>
                </a:lnTo>
                <a:lnTo>
                  <a:pt x="230" y="198"/>
                </a:lnTo>
                <a:lnTo>
                  <a:pt x="231" y="198"/>
                </a:lnTo>
                <a:lnTo>
                  <a:pt x="229" y="199"/>
                </a:lnTo>
                <a:lnTo>
                  <a:pt x="231" y="200"/>
                </a:lnTo>
                <a:lnTo>
                  <a:pt x="231" y="201"/>
                </a:lnTo>
                <a:lnTo>
                  <a:pt x="230" y="201"/>
                </a:lnTo>
                <a:lnTo>
                  <a:pt x="229" y="201"/>
                </a:lnTo>
                <a:lnTo>
                  <a:pt x="229" y="202"/>
                </a:lnTo>
                <a:lnTo>
                  <a:pt x="228" y="203"/>
                </a:lnTo>
                <a:lnTo>
                  <a:pt x="228" y="204"/>
                </a:lnTo>
                <a:lnTo>
                  <a:pt x="229" y="204"/>
                </a:lnTo>
                <a:lnTo>
                  <a:pt x="228" y="204"/>
                </a:lnTo>
                <a:lnTo>
                  <a:pt x="228" y="207"/>
                </a:lnTo>
                <a:lnTo>
                  <a:pt x="228" y="208"/>
                </a:lnTo>
                <a:lnTo>
                  <a:pt x="227" y="209"/>
                </a:lnTo>
                <a:lnTo>
                  <a:pt x="228" y="211"/>
                </a:lnTo>
                <a:lnTo>
                  <a:pt x="227" y="212"/>
                </a:lnTo>
                <a:lnTo>
                  <a:pt x="226" y="214"/>
                </a:lnTo>
                <a:lnTo>
                  <a:pt x="227" y="215"/>
                </a:lnTo>
                <a:lnTo>
                  <a:pt x="226" y="216"/>
                </a:lnTo>
                <a:lnTo>
                  <a:pt x="226" y="217"/>
                </a:lnTo>
                <a:lnTo>
                  <a:pt x="226" y="218"/>
                </a:lnTo>
                <a:lnTo>
                  <a:pt x="225" y="220"/>
                </a:lnTo>
                <a:lnTo>
                  <a:pt x="225" y="221"/>
                </a:lnTo>
                <a:lnTo>
                  <a:pt x="224" y="221"/>
                </a:lnTo>
                <a:lnTo>
                  <a:pt x="225" y="222"/>
                </a:lnTo>
                <a:lnTo>
                  <a:pt x="221" y="225"/>
                </a:lnTo>
                <a:lnTo>
                  <a:pt x="220" y="228"/>
                </a:lnTo>
                <a:lnTo>
                  <a:pt x="219" y="229"/>
                </a:lnTo>
                <a:lnTo>
                  <a:pt x="219" y="230"/>
                </a:lnTo>
                <a:lnTo>
                  <a:pt x="219" y="231"/>
                </a:lnTo>
                <a:lnTo>
                  <a:pt x="219" y="233"/>
                </a:lnTo>
                <a:lnTo>
                  <a:pt x="219" y="234"/>
                </a:lnTo>
                <a:lnTo>
                  <a:pt x="218" y="234"/>
                </a:lnTo>
                <a:lnTo>
                  <a:pt x="217" y="235"/>
                </a:lnTo>
                <a:lnTo>
                  <a:pt x="216" y="236"/>
                </a:lnTo>
                <a:lnTo>
                  <a:pt x="216" y="237"/>
                </a:lnTo>
                <a:lnTo>
                  <a:pt x="216" y="238"/>
                </a:lnTo>
                <a:lnTo>
                  <a:pt x="215" y="239"/>
                </a:lnTo>
                <a:lnTo>
                  <a:pt x="215" y="240"/>
                </a:lnTo>
                <a:lnTo>
                  <a:pt x="215" y="242"/>
                </a:lnTo>
                <a:lnTo>
                  <a:pt x="214" y="243"/>
                </a:lnTo>
                <a:lnTo>
                  <a:pt x="215" y="243"/>
                </a:lnTo>
                <a:lnTo>
                  <a:pt x="214" y="245"/>
                </a:lnTo>
                <a:lnTo>
                  <a:pt x="213" y="246"/>
                </a:lnTo>
                <a:lnTo>
                  <a:pt x="214" y="247"/>
                </a:lnTo>
                <a:lnTo>
                  <a:pt x="213" y="247"/>
                </a:lnTo>
                <a:lnTo>
                  <a:pt x="213" y="248"/>
                </a:lnTo>
                <a:lnTo>
                  <a:pt x="213" y="249"/>
                </a:lnTo>
                <a:lnTo>
                  <a:pt x="211" y="250"/>
                </a:lnTo>
                <a:lnTo>
                  <a:pt x="213" y="251"/>
                </a:lnTo>
                <a:lnTo>
                  <a:pt x="212" y="252"/>
                </a:lnTo>
                <a:lnTo>
                  <a:pt x="211" y="252"/>
                </a:lnTo>
                <a:lnTo>
                  <a:pt x="210" y="252"/>
                </a:lnTo>
                <a:lnTo>
                  <a:pt x="210" y="253"/>
                </a:lnTo>
                <a:lnTo>
                  <a:pt x="209" y="254"/>
                </a:lnTo>
                <a:lnTo>
                  <a:pt x="209" y="255"/>
                </a:lnTo>
                <a:lnTo>
                  <a:pt x="210" y="255"/>
                </a:lnTo>
                <a:lnTo>
                  <a:pt x="209" y="256"/>
                </a:lnTo>
                <a:lnTo>
                  <a:pt x="207" y="259"/>
                </a:lnTo>
                <a:lnTo>
                  <a:pt x="206" y="260"/>
                </a:lnTo>
                <a:lnTo>
                  <a:pt x="205" y="260"/>
                </a:lnTo>
                <a:lnTo>
                  <a:pt x="205" y="261"/>
                </a:lnTo>
                <a:lnTo>
                  <a:pt x="204" y="263"/>
                </a:lnTo>
                <a:lnTo>
                  <a:pt x="203" y="263"/>
                </a:lnTo>
                <a:lnTo>
                  <a:pt x="202" y="263"/>
                </a:lnTo>
                <a:lnTo>
                  <a:pt x="201" y="264"/>
                </a:lnTo>
                <a:lnTo>
                  <a:pt x="201" y="265"/>
                </a:lnTo>
                <a:lnTo>
                  <a:pt x="200" y="266"/>
                </a:lnTo>
                <a:lnTo>
                  <a:pt x="199" y="266"/>
                </a:lnTo>
                <a:lnTo>
                  <a:pt x="199" y="267"/>
                </a:lnTo>
                <a:lnTo>
                  <a:pt x="200" y="268"/>
                </a:lnTo>
                <a:lnTo>
                  <a:pt x="200" y="269"/>
                </a:lnTo>
                <a:lnTo>
                  <a:pt x="199" y="268"/>
                </a:lnTo>
                <a:lnTo>
                  <a:pt x="199" y="269"/>
                </a:lnTo>
                <a:lnTo>
                  <a:pt x="199" y="270"/>
                </a:lnTo>
                <a:lnTo>
                  <a:pt x="199" y="271"/>
                </a:lnTo>
                <a:lnTo>
                  <a:pt x="198" y="272"/>
                </a:lnTo>
                <a:lnTo>
                  <a:pt x="197" y="273"/>
                </a:lnTo>
                <a:lnTo>
                  <a:pt x="198" y="274"/>
                </a:lnTo>
                <a:lnTo>
                  <a:pt x="197" y="275"/>
                </a:lnTo>
                <a:lnTo>
                  <a:pt x="197" y="276"/>
                </a:lnTo>
                <a:lnTo>
                  <a:pt x="198" y="277"/>
                </a:lnTo>
                <a:lnTo>
                  <a:pt x="198" y="278"/>
                </a:lnTo>
                <a:lnTo>
                  <a:pt x="199" y="279"/>
                </a:lnTo>
                <a:lnTo>
                  <a:pt x="199" y="280"/>
                </a:lnTo>
                <a:lnTo>
                  <a:pt x="201" y="281"/>
                </a:lnTo>
                <a:lnTo>
                  <a:pt x="200" y="282"/>
                </a:lnTo>
                <a:lnTo>
                  <a:pt x="201" y="283"/>
                </a:lnTo>
                <a:lnTo>
                  <a:pt x="201" y="284"/>
                </a:lnTo>
                <a:lnTo>
                  <a:pt x="201" y="285"/>
                </a:lnTo>
                <a:lnTo>
                  <a:pt x="202" y="285"/>
                </a:lnTo>
                <a:lnTo>
                  <a:pt x="202" y="286"/>
                </a:lnTo>
                <a:lnTo>
                  <a:pt x="202" y="287"/>
                </a:lnTo>
                <a:lnTo>
                  <a:pt x="202" y="288"/>
                </a:lnTo>
                <a:lnTo>
                  <a:pt x="202" y="289"/>
                </a:lnTo>
                <a:lnTo>
                  <a:pt x="202" y="290"/>
                </a:lnTo>
                <a:lnTo>
                  <a:pt x="202" y="291"/>
                </a:lnTo>
                <a:lnTo>
                  <a:pt x="202" y="292"/>
                </a:lnTo>
                <a:lnTo>
                  <a:pt x="203" y="292"/>
                </a:lnTo>
                <a:lnTo>
                  <a:pt x="204" y="294"/>
                </a:lnTo>
                <a:lnTo>
                  <a:pt x="203" y="294"/>
                </a:lnTo>
                <a:lnTo>
                  <a:pt x="204" y="295"/>
                </a:lnTo>
                <a:lnTo>
                  <a:pt x="203" y="297"/>
                </a:lnTo>
                <a:lnTo>
                  <a:pt x="204" y="297"/>
                </a:lnTo>
                <a:lnTo>
                  <a:pt x="204" y="298"/>
                </a:lnTo>
                <a:lnTo>
                  <a:pt x="204" y="299"/>
                </a:lnTo>
                <a:lnTo>
                  <a:pt x="203" y="299"/>
                </a:lnTo>
                <a:lnTo>
                  <a:pt x="204" y="301"/>
                </a:lnTo>
                <a:lnTo>
                  <a:pt x="204" y="302"/>
                </a:lnTo>
                <a:lnTo>
                  <a:pt x="203" y="302"/>
                </a:lnTo>
                <a:lnTo>
                  <a:pt x="204" y="303"/>
                </a:lnTo>
                <a:lnTo>
                  <a:pt x="203" y="303"/>
                </a:lnTo>
                <a:lnTo>
                  <a:pt x="204" y="303"/>
                </a:lnTo>
                <a:lnTo>
                  <a:pt x="204" y="304"/>
                </a:lnTo>
                <a:lnTo>
                  <a:pt x="205" y="305"/>
                </a:lnTo>
                <a:lnTo>
                  <a:pt x="204" y="305"/>
                </a:lnTo>
                <a:lnTo>
                  <a:pt x="205" y="305"/>
                </a:lnTo>
                <a:lnTo>
                  <a:pt x="205" y="306"/>
                </a:lnTo>
                <a:lnTo>
                  <a:pt x="206" y="306"/>
                </a:lnTo>
                <a:lnTo>
                  <a:pt x="207" y="306"/>
                </a:lnTo>
                <a:lnTo>
                  <a:pt x="207" y="307"/>
                </a:lnTo>
                <a:lnTo>
                  <a:pt x="209" y="308"/>
                </a:lnTo>
                <a:lnTo>
                  <a:pt x="210" y="308"/>
                </a:lnTo>
                <a:lnTo>
                  <a:pt x="210" y="311"/>
                </a:lnTo>
                <a:lnTo>
                  <a:pt x="211" y="312"/>
                </a:lnTo>
                <a:lnTo>
                  <a:pt x="210" y="312"/>
                </a:lnTo>
                <a:lnTo>
                  <a:pt x="211" y="312"/>
                </a:lnTo>
                <a:lnTo>
                  <a:pt x="211" y="313"/>
                </a:lnTo>
                <a:lnTo>
                  <a:pt x="211" y="314"/>
                </a:lnTo>
                <a:lnTo>
                  <a:pt x="211" y="315"/>
                </a:lnTo>
                <a:lnTo>
                  <a:pt x="212" y="315"/>
                </a:lnTo>
                <a:lnTo>
                  <a:pt x="211" y="315"/>
                </a:lnTo>
                <a:lnTo>
                  <a:pt x="210" y="316"/>
                </a:lnTo>
                <a:lnTo>
                  <a:pt x="210" y="317"/>
                </a:lnTo>
                <a:lnTo>
                  <a:pt x="209" y="318"/>
                </a:lnTo>
                <a:lnTo>
                  <a:pt x="208" y="319"/>
                </a:lnTo>
                <a:lnTo>
                  <a:pt x="209" y="320"/>
                </a:lnTo>
                <a:lnTo>
                  <a:pt x="207" y="321"/>
                </a:lnTo>
                <a:lnTo>
                  <a:pt x="207" y="322"/>
                </a:lnTo>
                <a:lnTo>
                  <a:pt x="208" y="323"/>
                </a:lnTo>
                <a:lnTo>
                  <a:pt x="208" y="324"/>
                </a:lnTo>
                <a:lnTo>
                  <a:pt x="209" y="324"/>
                </a:lnTo>
                <a:lnTo>
                  <a:pt x="209" y="325"/>
                </a:lnTo>
                <a:lnTo>
                  <a:pt x="209" y="326"/>
                </a:lnTo>
                <a:lnTo>
                  <a:pt x="209" y="327"/>
                </a:lnTo>
                <a:lnTo>
                  <a:pt x="208" y="327"/>
                </a:lnTo>
                <a:lnTo>
                  <a:pt x="208" y="330"/>
                </a:lnTo>
                <a:lnTo>
                  <a:pt x="208" y="331"/>
                </a:lnTo>
                <a:lnTo>
                  <a:pt x="209" y="331"/>
                </a:lnTo>
                <a:lnTo>
                  <a:pt x="208" y="332"/>
                </a:lnTo>
                <a:lnTo>
                  <a:pt x="209" y="332"/>
                </a:lnTo>
                <a:lnTo>
                  <a:pt x="209" y="333"/>
                </a:lnTo>
                <a:lnTo>
                  <a:pt x="209" y="334"/>
                </a:lnTo>
                <a:lnTo>
                  <a:pt x="209" y="335"/>
                </a:lnTo>
                <a:lnTo>
                  <a:pt x="209" y="336"/>
                </a:lnTo>
                <a:lnTo>
                  <a:pt x="209" y="337"/>
                </a:lnTo>
                <a:lnTo>
                  <a:pt x="209" y="338"/>
                </a:lnTo>
                <a:lnTo>
                  <a:pt x="208" y="338"/>
                </a:lnTo>
                <a:lnTo>
                  <a:pt x="207" y="339"/>
                </a:lnTo>
                <a:lnTo>
                  <a:pt x="207" y="341"/>
                </a:lnTo>
                <a:lnTo>
                  <a:pt x="207" y="342"/>
                </a:lnTo>
                <a:lnTo>
                  <a:pt x="206" y="343"/>
                </a:lnTo>
                <a:lnTo>
                  <a:pt x="206" y="344"/>
                </a:lnTo>
                <a:lnTo>
                  <a:pt x="207" y="345"/>
                </a:lnTo>
                <a:lnTo>
                  <a:pt x="207" y="347"/>
                </a:lnTo>
                <a:lnTo>
                  <a:pt x="207" y="349"/>
                </a:lnTo>
                <a:lnTo>
                  <a:pt x="207" y="350"/>
                </a:lnTo>
                <a:lnTo>
                  <a:pt x="207" y="352"/>
                </a:lnTo>
                <a:lnTo>
                  <a:pt x="207" y="353"/>
                </a:lnTo>
                <a:lnTo>
                  <a:pt x="206" y="353"/>
                </a:lnTo>
                <a:lnTo>
                  <a:pt x="206" y="354"/>
                </a:lnTo>
                <a:lnTo>
                  <a:pt x="205" y="356"/>
                </a:lnTo>
                <a:lnTo>
                  <a:pt x="205" y="357"/>
                </a:lnTo>
                <a:lnTo>
                  <a:pt x="206" y="358"/>
                </a:lnTo>
                <a:lnTo>
                  <a:pt x="205" y="361"/>
                </a:lnTo>
                <a:lnTo>
                  <a:pt x="204" y="363"/>
                </a:lnTo>
                <a:lnTo>
                  <a:pt x="204" y="364"/>
                </a:lnTo>
                <a:lnTo>
                  <a:pt x="202" y="365"/>
                </a:lnTo>
                <a:lnTo>
                  <a:pt x="202" y="366"/>
                </a:lnTo>
                <a:lnTo>
                  <a:pt x="202" y="367"/>
                </a:lnTo>
                <a:lnTo>
                  <a:pt x="201" y="367"/>
                </a:lnTo>
                <a:lnTo>
                  <a:pt x="200" y="367"/>
                </a:lnTo>
                <a:lnTo>
                  <a:pt x="200" y="368"/>
                </a:lnTo>
                <a:lnTo>
                  <a:pt x="199" y="369"/>
                </a:lnTo>
                <a:lnTo>
                  <a:pt x="200" y="372"/>
                </a:lnTo>
                <a:lnTo>
                  <a:pt x="199" y="371"/>
                </a:lnTo>
                <a:lnTo>
                  <a:pt x="196" y="371"/>
                </a:lnTo>
                <a:lnTo>
                  <a:pt x="196" y="373"/>
                </a:lnTo>
                <a:lnTo>
                  <a:pt x="195" y="371"/>
                </a:lnTo>
                <a:lnTo>
                  <a:pt x="195" y="366"/>
                </a:lnTo>
                <a:lnTo>
                  <a:pt x="194" y="366"/>
                </a:lnTo>
                <a:lnTo>
                  <a:pt x="193" y="366"/>
                </a:lnTo>
                <a:lnTo>
                  <a:pt x="190" y="369"/>
                </a:lnTo>
                <a:lnTo>
                  <a:pt x="187" y="368"/>
                </a:lnTo>
                <a:lnTo>
                  <a:pt x="184" y="369"/>
                </a:lnTo>
                <a:lnTo>
                  <a:pt x="183" y="367"/>
                </a:lnTo>
                <a:lnTo>
                  <a:pt x="182" y="366"/>
                </a:lnTo>
                <a:lnTo>
                  <a:pt x="181" y="366"/>
                </a:lnTo>
                <a:lnTo>
                  <a:pt x="179" y="366"/>
                </a:lnTo>
                <a:lnTo>
                  <a:pt x="177" y="366"/>
                </a:lnTo>
                <a:lnTo>
                  <a:pt x="175" y="366"/>
                </a:lnTo>
                <a:lnTo>
                  <a:pt x="174" y="366"/>
                </a:lnTo>
                <a:lnTo>
                  <a:pt x="173" y="366"/>
                </a:lnTo>
                <a:lnTo>
                  <a:pt x="172" y="366"/>
                </a:lnTo>
                <a:lnTo>
                  <a:pt x="170" y="366"/>
                </a:lnTo>
                <a:lnTo>
                  <a:pt x="169" y="362"/>
                </a:lnTo>
                <a:lnTo>
                  <a:pt x="167" y="359"/>
                </a:lnTo>
                <a:lnTo>
                  <a:pt x="165" y="359"/>
                </a:lnTo>
                <a:lnTo>
                  <a:pt x="164" y="359"/>
                </a:lnTo>
                <a:lnTo>
                  <a:pt x="164" y="357"/>
                </a:lnTo>
                <a:lnTo>
                  <a:pt x="164" y="354"/>
                </a:lnTo>
                <a:lnTo>
                  <a:pt x="162" y="352"/>
                </a:lnTo>
                <a:lnTo>
                  <a:pt x="163" y="351"/>
                </a:lnTo>
                <a:lnTo>
                  <a:pt x="162" y="350"/>
                </a:lnTo>
                <a:lnTo>
                  <a:pt x="164" y="348"/>
                </a:lnTo>
                <a:lnTo>
                  <a:pt x="162" y="347"/>
                </a:lnTo>
                <a:lnTo>
                  <a:pt x="163" y="347"/>
                </a:lnTo>
                <a:lnTo>
                  <a:pt x="163" y="346"/>
                </a:lnTo>
                <a:lnTo>
                  <a:pt x="163" y="344"/>
                </a:lnTo>
                <a:lnTo>
                  <a:pt x="161" y="344"/>
                </a:lnTo>
                <a:lnTo>
                  <a:pt x="161" y="343"/>
                </a:lnTo>
                <a:lnTo>
                  <a:pt x="162" y="343"/>
                </a:lnTo>
                <a:lnTo>
                  <a:pt x="161" y="342"/>
                </a:lnTo>
                <a:lnTo>
                  <a:pt x="161" y="340"/>
                </a:lnTo>
                <a:lnTo>
                  <a:pt x="160" y="338"/>
                </a:lnTo>
                <a:lnTo>
                  <a:pt x="158" y="339"/>
                </a:lnTo>
                <a:lnTo>
                  <a:pt x="156" y="339"/>
                </a:lnTo>
                <a:lnTo>
                  <a:pt x="155" y="339"/>
                </a:lnTo>
                <a:lnTo>
                  <a:pt x="155" y="338"/>
                </a:lnTo>
                <a:lnTo>
                  <a:pt x="155" y="337"/>
                </a:lnTo>
                <a:lnTo>
                  <a:pt x="156" y="336"/>
                </a:lnTo>
                <a:lnTo>
                  <a:pt x="155" y="335"/>
                </a:lnTo>
                <a:lnTo>
                  <a:pt x="154" y="334"/>
                </a:lnTo>
                <a:lnTo>
                  <a:pt x="152" y="334"/>
                </a:lnTo>
                <a:lnTo>
                  <a:pt x="151" y="334"/>
                </a:lnTo>
                <a:lnTo>
                  <a:pt x="150" y="334"/>
                </a:lnTo>
                <a:lnTo>
                  <a:pt x="150" y="332"/>
                </a:lnTo>
                <a:lnTo>
                  <a:pt x="150" y="331"/>
                </a:lnTo>
                <a:lnTo>
                  <a:pt x="153" y="329"/>
                </a:lnTo>
                <a:lnTo>
                  <a:pt x="153" y="327"/>
                </a:lnTo>
                <a:lnTo>
                  <a:pt x="153" y="326"/>
                </a:lnTo>
                <a:lnTo>
                  <a:pt x="154" y="324"/>
                </a:lnTo>
                <a:lnTo>
                  <a:pt x="154" y="323"/>
                </a:lnTo>
                <a:lnTo>
                  <a:pt x="155" y="323"/>
                </a:lnTo>
                <a:lnTo>
                  <a:pt x="158" y="321"/>
                </a:lnTo>
                <a:lnTo>
                  <a:pt x="158" y="320"/>
                </a:lnTo>
                <a:lnTo>
                  <a:pt x="157" y="319"/>
                </a:lnTo>
                <a:lnTo>
                  <a:pt x="155" y="318"/>
                </a:lnTo>
                <a:lnTo>
                  <a:pt x="155" y="317"/>
                </a:lnTo>
                <a:lnTo>
                  <a:pt x="157" y="316"/>
                </a:lnTo>
                <a:lnTo>
                  <a:pt x="156" y="315"/>
                </a:lnTo>
                <a:lnTo>
                  <a:pt x="155" y="315"/>
                </a:lnTo>
                <a:lnTo>
                  <a:pt x="154" y="315"/>
                </a:lnTo>
                <a:lnTo>
                  <a:pt x="153" y="314"/>
                </a:lnTo>
                <a:lnTo>
                  <a:pt x="152" y="314"/>
                </a:lnTo>
                <a:lnTo>
                  <a:pt x="150" y="313"/>
                </a:lnTo>
                <a:lnTo>
                  <a:pt x="150" y="312"/>
                </a:lnTo>
                <a:lnTo>
                  <a:pt x="150" y="311"/>
                </a:lnTo>
                <a:lnTo>
                  <a:pt x="152" y="310"/>
                </a:lnTo>
                <a:lnTo>
                  <a:pt x="150" y="310"/>
                </a:lnTo>
                <a:lnTo>
                  <a:pt x="149" y="308"/>
                </a:lnTo>
                <a:lnTo>
                  <a:pt x="148" y="308"/>
                </a:lnTo>
                <a:lnTo>
                  <a:pt x="147" y="309"/>
                </a:lnTo>
                <a:lnTo>
                  <a:pt x="145" y="309"/>
                </a:lnTo>
                <a:lnTo>
                  <a:pt x="144" y="310"/>
                </a:lnTo>
                <a:lnTo>
                  <a:pt x="142" y="310"/>
                </a:lnTo>
                <a:lnTo>
                  <a:pt x="142" y="309"/>
                </a:lnTo>
                <a:lnTo>
                  <a:pt x="142" y="308"/>
                </a:lnTo>
                <a:lnTo>
                  <a:pt x="142" y="307"/>
                </a:lnTo>
                <a:lnTo>
                  <a:pt x="141" y="306"/>
                </a:lnTo>
                <a:lnTo>
                  <a:pt x="141" y="305"/>
                </a:lnTo>
                <a:lnTo>
                  <a:pt x="140" y="305"/>
                </a:lnTo>
                <a:lnTo>
                  <a:pt x="139" y="303"/>
                </a:lnTo>
                <a:lnTo>
                  <a:pt x="138" y="302"/>
                </a:lnTo>
                <a:lnTo>
                  <a:pt x="137" y="302"/>
                </a:lnTo>
                <a:lnTo>
                  <a:pt x="136" y="302"/>
                </a:lnTo>
                <a:lnTo>
                  <a:pt x="136" y="301"/>
                </a:lnTo>
                <a:lnTo>
                  <a:pt x="137" y="301"/>
                </a:lnTo>
                <a:lnTo>
                  <a:pt x="137" y="299"/>
                </a:lnTo>
                <a:lnTo>
                  <a:pt x="138" y="299"/>
                </a:lnTo>
                <a:lnTo>
                  <a:pt x="138" y="298"/>
                </a:lnTo>
                <a:lnTo>
                  <a:pt x="138" y="296"/>
                </a:lnTo>
                <a:lnTo>
                  <a:pt x="138" y="295"/>
                </a:lnTo>
                <a:lnTo>
                  <a:pt x="138" y="294"/>
                </a:lnTo>
                <a:lnTo>
                  <a:pt x="137" y="295"/>
                </a:lnTo>
                <a:lnTo>
                  <a:pt x="136" y="294"/>
                </a:lnTo>
                <a:lnTo>
                  <a:pt x="135" y="294"/>
                </a:lnTo>
                <a:lnTo>
                  <a:pt x="136" y="292"/>
                </a:lnTo>
                <a:lnTo>
                  <a:pt x="135" y="292"/>
                </a:lnTo>
                <a:lnTo>
                  <a:pt x="135" y="291"/>
                </a:lnTo>
                <a:lnTo>
                  <a:pt x="134" y="290"/>
                </a:lnTo>
                <a:lnTo>
                  <a:pt x="133" y="290"/>
                </a:lnTo>
                <a:lnTo>
                  <a:pt x="133" y="289"/>
                </a:lnTo>
                <a:lnTo>
                  <a:pt x="132" y="289"/>
                </a:lnTo>
                <a:lnTo>
                  <a:pt x="132" y="290"/>
                </a:lnTo>
                <a:lnTo>
                  <a:pt x="131" y="289"/>
                </a:lnTo>
                <a:lnTo>
                  <a:pt x="130" y="290"/>
                </a:lnTo>
                <a:lnTo>
                  <a:pt x="130" y="289"/>
                </a:lnTo>
                <a:lnTo>
                  <a:pt x="130" y="288"/>
                </a:lnTo>
                <a:lnTo>
                  <a:pt x="131" y="287"/>
                </a:lnTo>
                <a:lnTo>
                  <a:pt x="130" y="287"/>
                </a:lnTo>
                <a:lnTo>
                  <a:pt x="130" y="286"/>
                </a:lnTo>
                <a:lnTo>
                  <a:pt x="131" y="286"/>
                </a:lnTo>
                <a:lnTo>
                  <a:pt x="132" y="286"/>
                </a:lnTo>
                <a:lnTo>
                  <a:pt x="131" y="285"/>
                </a:lnTo>
                <a:lnTo>
                  <a:pt x="129" y="285"/>
                </a:lnTo>
                <a:lnTo>
                  <a:pt x="127" y="286"/>
                </a:lnTo>
                <a:lnTo>
                  <a:pt x="127" y="285"/>
                </a:lnTo>
                <a:lnTo>
                  <a:pt x="125" y="285"/>
                </a:lnTo>
                <a:lnTo>
                  <a:pt x="125" y="286"/>
                </a:lnTo>
                <a:lnTo>
                  <a:pt x="124" y="285"/>
                </a:lnTo>
                <a:lnTo>
                  <a:pt x="123" y="285"/>
                </a:lnTo>
                <a:lnTo>
                  <a:pt x="122" y="285"/>
                </a:lnTo>
                <a:lnTo>
                  <a:pt x="121" y="285"/>
                </a:lnTo>
                <a:lnTo>
                  <a:pt x="121" y="284"/>
                </a:lnTo>
                <a:lnTo>
                  <a:pt x="121" y="283"/>
                </a:lnTo>
                <a:lnTo>
                  <a:pt x="121" y="282"/>
                </a:lnTo>
                <a:lnTo>
                  <a:pt x="122" y="282"/>
                </a:lnTo>
                <a:lnTo>
                  <a:pt x="122" y="281"/>
                </a:lnTo>
                <a:lnTo>
                  <a:pt x="121" y="282"/>
                </a:lnTo>
                <a:lnTo>
                  <a:pt x="121" y="281"/>
                </a:lnTo>
                <a:lnTo>
                  <a:pt x="121" y="280"/>
                </a:lnTo>
                <a:lnTo>
                  <a:pt x="122" y="280"/>
                </a:lnTo>
                <a:lnTo>
                  <a:pt x="123" y="280"/>
                </a:lnTo>
                <a:lnTo>
                  <a:pt x="123" y="279"/>
                </a:lnTo>
                <a:lnTo>
                  <a:pt x="124" y="279"/>
                </a:lnTo>
                <a:lnTo>
                  <a:pt x="124" y="278"/>
                </a:lnTo>
                <a:lnTo>
                  <a:pt x="124" y="276"/>
                </a:lnTo>
                <a:lnTo>
                  <a:pt x="126" y="276"/>
                </a:lnTo>
                <a:lnTo>
                  <a:pt x="126" y="275"/>
                </a:lnTo>
                <a:lnTo>
                  <a:pt x="127" y="275"/>
                </a:lnTo>
                <a:lnTo>
                  <a:pt x="127" y="274"/>
                </a:lnTo>
                <a:lnTo>
                  <a:pt x="127" y="272"/>
                </a:lnTo>
                <a:lnTo>
                  <a:pt x="126" y="272"/>
                </a:lnTo>
                <a:lnTo>
                  <a:pt x="127" y="272"/>
                </a:lnTo>
                <a:lnTo>
                  <a:pt x="126" y="271"/>
                </a:lnTo>
                <a:lnTo>
                  <a:pt x="127" y="270"/>
                </a:lnTo>
                <a:lnTo>
                  <a:pt x="128" y="270"/>
                </a:lnTo>
                <a:lnTo>
                  <a:pt x="128" y="271"/>
                </a:lnTo>
                <a:lnTo>
                  <a:pt x="129" y="271"/>
                </a:lnTo>
                <a:lnTo>
                  <a:pt x="129" y="269"/>
                </a:lnTo>
                <a:lnTo>
                  <a:pt x="131" y="269"/>
                </a:lnTo>
                <a:lnTo>
                  <a:pt x="132" y="269"/>
                </a:lnTo>
                <a:lnTo>
                  <a:pt x="131" y="269"/>
                </a:lnTo>
                <a:lnTo>
                  <a:pt x="131" y="268"/>
                </a:lnTo>
                <a:lnTo>
                  <a:pt x="132" y="268"/>
                </a:lnTo>
                <a:lnTo>
                  <a:pt x="132" y="267"/>
                </a:lnTo>
                <a:lnTo>
                  <a:pt x="132" y="266"/>
                </a:lnTo>
                <a:lnTo>
                  <a:pt x="132" y="265"/>
                </a:lnTo>
                <a:lnTo>
                  <a:pt x="132" y="263"/>
                </a:lnTo>
                <a:lnTo>
                  <a:pt x="131" y="263"/>
                </a:lnTo>
                <a:lnTo>
                  <a:pt x="131" y="262"/>
                </a:lnTo>
                <a:lnTo>
                  <a:pt x="131" y="261"/>
                </a:lnTo>
                <a:lnTo>
                  <a:pt x="130" y="260"/>
                </a:lnTo>
                <a:lnTo>
                  <a:pt x="131" y="260"/>
                </a:lnTo>
                <a:lnTo>
                  <a:pt x="132" y="260"/>
                </a:lnTo>
                <a:lnTo>
                  <a:pt x="132" y="259"/>
                </a:lnTo>
                <a:lnTo>
                  <a:pt x="132" y="257"/>
                </a:lnTo>
                <a:lnTo>
                  <a:pt x="133" y="257"/>
                </a:lnTo>
                <a:lnTo>
                  <a:pt x="133" y="256"/>
                </a:lnTo>
                <a:lnTo>
                  <a:pt x="132" y="256"/>
                </a:lnTo>
                <a:lnTo>
                  <a:pt x="132" y="255"/>
                </a:lnTo>
                <a:lnTo>
                  <a:pt x="131" y="254"/>
                </a:lnTo>
                <a:lnTo>
                  <a:pt x="132" y="253"/>
                </a:lnTo>
                <a:lnTo>
                  <a:pt x="131" y="253"/>
                </a:lnTo>
                <a:lnTo>
                  <a:pt x="132" y="253"/>
                </a:lnTo>
                <a:lnTo>
                  <a:pt x="132" y="252"/>
                </a:lnTo>
                <a:lnTo>
                  <a:pt x="132" y="251"/>
                </a:lnTo>
                <a:lnTo>
                  <a:pt x="132" y="250"/>
                </a:lnTo>
                <a:lnTo>
                  <a:pt x="131" y="250"/>
                </a:lnTo>
                <a:lnTo>
                  <a:pt x="132" y="250"/>
                </a:lnTo>
                <a:lnTo>
                  <a:pt x="132" y="249"/>
                </a:lnTo>
                <a:lnTo>
                  <a:pt x="133" y="249"/>
                </a:lnTo>
                <a:lnTo>
                  <a:pt x="134" y="248"/>
                </a:lnTo>
                <a:lnTo>
                  <a:pt x="134" y="249"/>
                </a:lnTo>
                <a:lnTo>
                  <a:pt x="134" y="248"/>
                </a:lnTo>
                <a:lnTo>
                  <a:pt x="135" y="248"/>
                </a:lnTo>
                <a:lnTo>
                  <a:pt x="134" y="247"/>
                </a:lnTo>
                <a:lnTo>
                  <a:pt x="135" y="248"/>
                </a:lnTo>
                <a:lnTo>
                  <a:pt x="135" y="247"/>
                </a:lnTo>
                <a:lnTo>
                  <a:pt x="136" y="246"/>
                </a:lnTo>
                <a:lnTo>
                  <a:pt x="136" y="245"/>
                </a:lnTo>
                <a:lnTo>
                  <a:pt x="135" y="244"/>
                </a:lnTo>
                <a:lnTo>
                  <a:pt x="136" y="244"/>
                </a:lnTo>
                <a:lnTo>
                  <a:pt x="136" y="243"/>
                </a:lnTo>
                <a:lnTo>
                  <a:pt x="136" y="242"/>
                </a:lnTo>
                <a:lnTo>
                  <a:pt x="137" y="241"/>
                </a:lnTo>
                <a:lnTo>
                  <a:pt x="138" y="241"/>
                </a:lnTo>
                <a:lnTo>
                  <a:pt x="140" y="240"/>
                </a:lnTo>
                <a:lnTo>
                  <a:pt x="139" y="240"/>
                </a:lnTo>
                <a:lnTo>
                  <a:pt x="140" y="238"/>
                </a:lnTo>
                <a:lnTo>
                  <a:pt x="140" y="237"/>
                </a:lnTo>
                <a:lnTo>
                  <a:pt x="139" y="236"/>
                </a:lnTo>
                <a:lnTo>
                  <a:pt x="140" y="237"/>
                </a:lnTo>
                <a:lnTo>
                  <a:pt x="141" y="236"/>
                </a:lnTo>
                <a:lnTo>
                  <a:pt x="140" y="235"/>
                </a:lnTo>
                <a:lnTo>
                  <a:pt x="141" y="235"/>
                </a:lnTo>
                <a:lnTo>
                  <a:pt x="141" y="234"/>
                </a:lnTo>
                <a:lnTo>
                  <a:pt x="142" y="234"/>
                </a:lnTo>
                <a:lnTo>
                  <a:pt x="143" y="234"/>
                </a:lnTo>
                <a:lnTo>
                  <a:pt x="144" y="234"/>
                </a:lnTo>
                <a:lnTo>
                  <a:pt x="144" y="235"/>
                </a:lnTo>
                <a:lnTo>
                  <a:pt x="145" y="234"/>
                </a:lnTo>
                <a:lnTo>
                  <a:pt x="146" y="234"/>
                </a:lnTo>
                <a:lnTo>
                  <a:pt x="146" y="233"/>
                </a:lnTo>
                <a:lnTo>
                  <a:pt x="147" y="232"/>
                </a:lnTo>
                <a:lnTo>
                  <a:pt x="148" y="231"/>
                </a:lnTo>
                <a:lnTo>
                  <a:pt x="150" y="231"/>
                </a:lnTo>
                <a:lnTo>
                  <a:pt x="151" y="230"/>
                </a:lnTo>
                <a:lnTo>
                  <a:pt x="153" y="230"/>
                </a:lnTo>
                <a:lnTo>
                  <a:pt x="155" y="230"/>
                </a:lnTo>
                <a:lnTo>
                  <a:pt x="157" y="230"/>
                </a:lnTo>
                <a:lnTo>
                  <a:pt x="158" y="230"/>
                </a:lnTo>
                <a:lnTo>
                  <a:pt x="158" y="229"/>
                </a:lnTo>
                <a:lnTo>
                  <a:pt x="159" y="228"/>
                </a:lnTo>
                <a:lnTo>
                  <a:pt x="160" y="227"/>
                </a:lnTo>
                <a:lnTo>
                  <a:pt x="160" y="224"/>
                </a:lnTo>
                <a:lnTo>
                  <a:pt x="161" y="223"/>
                </a:lnTo>
                <a:lnTo>
                  <a:pt x="161" y="222"/>
                </a:lnTo>
                <a:lnTo>
                  <a:pt x="161" y="221"/>
                </a:lnTo>
                <a:lnTo>
                  <a:pt x="160" y="220"/>
                </a:lnTo>
                <a:lnTo>
                  <a:pt x="160" y="219"/>
                </a:lnTo>
                <a:lnTo>
                  <a:pt x="161" y="215"/>
                </a:lnTo>
                <a:lnTo>
                  <a:pt x="161" y="214"/>
                </a:lnTo>
                <a:lnTo>
                  <a:pt x="162" y="213"/>
                </a:lnTo>
                <a:lnTo>
                  <a:pt x="163" y="213"/>
                </a:lnTo>
                <a:lnTo>
                  <a:pt x="163" y="211"/>
                </a:lnTo>
                <a:lnTo>
                  <a:pt x="162" y="211"/>
                </a:lnTo>
                <a:lnTo>
                  <a:pt x="162" y="210"/>
                </a:lnTo>
                <a:lnTo>
                  <a:pt x="162" y="208"/>
                </a:lnTo>
                <a:lnTo>
                  <a:pt x="162" y="207"/>
                </a:lnTo>
                <a:lnTo>
                  <a:pt x="162" y="206"/>
                </a:lnTo>
                <a:lnTo>
                  <a:pt x="161" y="205"/>
                </a:lnTo>
                <a:lnTo>
                  <a:pt x="159" y="204"/>
                </a:lnTo>
                <a:lnTo>
                  <a:pt x="158" y="203"/>
                </a:lnTo>
                <a:lnTo>
                  <a:pt x="157" y="203"/>
                </a:lnTo>
                <a:lnTo>
                  <a:pt x="157" y="202"/>
                </a:lnTo>
                <a:lnTo>
                  <a:pt x="157" y="201"/>
                </a:lnTo>
                <a:lnTo>
                  <a:pt x="156" y="201"/>
                </a:lnTo>
                <a:lnTo>
                  <a:pt x="155" y="201"/>
                </a:lnTo>
                <a:lnTo>
                  <a:pt x="155" y="200"/>
                </a:lnTo>
                <a:lnTo>
                  <a:pt x="154" y="199"/>
                </a:lnTo>
                <a:lnTo>
                  <a:pt x="153" y="199"/>
                </a:lnTo>
                <a:lnTo>
                  <a:pt x="152" y="199"/>
                </a:lnTo>
                <a:lnTo>
                  <a:pt x="151" y="200"/>
                </a:lnTo>
                <a:lnTo>
                  <a:pt x="150" y="200"/>
                </a:lnTo>
                <a:lnTo>
                  <a:pt x="150" y="199"/>
                </a:lnTo>
                <a:lnTo>
                  <a:pt x="149" y="200"/>
                </a:lnTo>
                <a:lnTo>
                  <a:pt x="149" y="201"/>
                </a:lnTo>
                <a:lnTo>
                  <a:pt x="147" y="201"/>
                </a:lnTo>
                <a:lnTo>
                  <a:pt x="146" y="200"/>
                </a:lnTo>
                <a:lnTo>
                  <a:pt x="146" y="201"/>
                </a:lnTo>
                <a:lnTo>
                  <a:pt x="145" y="201"/>
                </a:lnTo>
                <a:lnTo>
                  <a:pt x="144" y="201"/>
                </a:lnTo>
                <a:lnTo>
                  <a:pt x="143" y="201"/>
                </a:lnTo>
                <a:lnTo>
                  <a:pt x="142" y="202"/>
                </a:lnTo>
                <a:lnTo>
                  <a:pt x="141" y="203"/>
                </a:lnTo>
                <a:lnTo>
                  <a:pt x="140" y="204"/>
                </a:lnTo>
                <a:lnTo>
                  <a:pt x="139" y="204"/>
                </a:lnTo>
                <a:lnTo>
                  <a:pt x="139" y="203"/>
                </a:lnTo>
                <a:lnTo>
                  <a:pt x="138" y="203"/>
                </a:lnTo>
                <a:lnTo>
                  <a:pt x="138" y="204"/>
                </a:lnTo>
                <a:lnTo>
                  <a:pt x="137" y="204"/>
                </a:lnTo>
                <a:lnTo>
                  <a:pt x="136" y="204"/>
                </a:lnTo>
                <a:lnTo>
                  <a:pt x="135" y="204"/>
                </a:lnTo>
                <a:lnTo>
                  <a:pt x="134" y="204"/>
                </a:lnTo>
                <a:lnTo>
                  <a:pt x="133" y="205"/>
                </a:lnTo>
                <a:lnTo>
                  <a:pt x="132" y="206"/>
                </a:lnTo>
                <a:lnTo>
                  <a:pt x="132" y="205"/>
                </a:lnTo>
                <a:lnTo>
                  <a:pt x="131" y="205"/>
                </a:lnTo>
                <a:lnTo>
                  <a:pt x="131" y="206"/>
                </a:lnTo>
                <a:lnTo>
                  <a:pt x="131" y="207"/>
                </a:lnTo>
                <a:lnTo>
                  <a:pt x="131" y="206"/>
                </a:lnTo>
                <a:lnTo>
                  <a:pt x="129" y="207"/>
                </a:lnTo>
                <a:lnTo>
                  <a:pt x="129" y="208"/>
                </a:lnTo>
                <a:lnTo>
                  <a:pt x="128" y="209"/>
                </a:lnTo>
                <a:lnTo>
                  <a:pt x="128" y="210"/>
                </a:lnTo>
                <a:lnTo>
                  <a:pt x="127" y="210"/>
                </a:lnTo>
                <a:lnTo>
                  <a:pt x="127" y="211"/>
                </a:lnTo>
                <a:lnTo>
                  <a:pt x="126" y="211"/>
                </a:lnTo>
                <a:lnTo>
                  <a:pt x="125" y="211"/>
                </a:lnTo>
                <a:lnTo>
                  <a:pt x="124" y="211"/>
                </a:lnTo>
                <a:lnTo>
                  <a:pt x="122" y="211"/>
                </a:lnTo>
                <a:lnTo>
                  <a:pt x="122" y="210"/>
                </a:lnTo>
                <a:lnTo>
                  <a:pt x="121" y="210"/>
                </a:lnTo>
                <a:lnTo>
                  <a:pt x="121" y="209"/>
                </a:lnTo>
                <a:lnTo>
                  <a:pt x="121" y="207"/>
                </a:lnTo>
                <a:lnTo>
                  <a:pt x="119" y="206"/>
                </a:lnTo>
                <a:lnTo>
                  <a:pt x="118" y="206"/>
                </a:lnTo>
                <a:lnTo>
                  <a:pt x="118" y="205"/>
                </a:lnTo>
                <a:lnTo>
                  <a:pt x="118" y="204"/>
                </a:lnTo>
                <a:lnTo>
                  <a:pt x="118" y="203"/>
                </a:lnTo>
                <a:lnTo>
                  <a:pt x="118" y="204"/>
                </a:lnTo>
                <a:lnTo>
                  <a:pt x="117" y="203"/>
                </a:lnTo>
                <a:lnTo>
                  <a:pt x="118" y="202"/>
                </a:lnTo>
                <a:lnTo>
                  <a:pt x="117" y="202"/>
                </a:lnTo>
                <a:lnTo>
                  <a:pt x="117" y="201"/>
                </a:lnTo>
                <a:lnTo>
                  <a:pt x="116" y="201"/>
                </a:lnTo>
                <a:lnTo>
                  <a:pt x="115" y="201"/>
                </a:lnTo>
                <a:lnTo>
                  <a:pt x="115" y="199"/>
                </a:lnTo>
                <a:lnTo>
                  <a:pt x="114" y="199"/>
                </a:lnTo>
                <a:lnTo>
                  <a:pt x="114" y="198"/>
                </a:lnTo>
                <a:lnTo>
                  <a:pt x="113" y="198"/>
                </a:lnTo>
                <a:lnTo>
                  <a:pt x="112" y="197"/>
                </a:lnTo>
                <a:lnTo>
                  <a:pt x="113" y="196"/>
                </a:lnTo>
                <a:lnTo>
                  <a:pt x="112" y="196"/>
                </a:lnTo>
                <a:lnTo>
                  <a:pt x="112" y="195"/>
                </a:lnTo>
                <a:lnTo>
                  <a:pt x="112" y="196"/>
                </a:lnTo>
                <a:lnTo>
                  <a:pt x="111" y="195"/>
                </a:lnTo>
                <a:lnTo>
                  <a:pt x="110" y="195"/>
                </a:lnTo>
                <a:lnTo>
                  <a:pt x="111" y="195"/>
                </a:lnTo>
                <a:lnTo>
                  <a:pt x="110" y="195"/>
                </a:lnTo>
                <a:lnTo>
                  <a:pt x="109" y="194"/>
                </a:lnTo>
                <a:lnTo>
                  <a:pt x="109" y="193"/>
                </a:lnTo>
                <a:lnTo>
                  <a:pt x="109" y="194"/>
                </a:lnTo>
                <a:lnTo>
                  <a:pt x="108" y="193"/>
                </a:lnTo>
                <a:lnTo>
                  <a:pt x="109" y="192"/>
                </a:lnTo>
                <a:lnTo>
                  <a:pt x="108" y="192"/>
                </a:lnTo>
                <a:lnTo>
                  <a:pt x="108" y="191"/>
                </a:lnTo>
                <a:lnTo>
                  <a:pt x="107" y="189"/>
                </a:lnTo>
                <a:lnTo>
                  <a:pt x="108" y="189"/>
                </a:lnTo>
                <a:lnTo>
                  <a:pt x="107" y="189"/>
                </a:lnTo>
                <a:lnTo>
                  <a:pt x="106" y="189"/>
                </a:lnTo>
                <a:lnTo>
                  <a:pt x="106" y="188"/>
                </a:lnTo>
                <a:lnTo>
                  <a:pt x="106" y="187"/>
                </a:lnTo>
                <a:lnTo>
                  <a:pt x="105" y="188"/>
                </a:lnTo>
                <a:lnTo>
                  <a:pt x="104" y="187"/>
                </a:lnTo>
                <a:lnTo>
                  <a:pt x="103" y="188"/>
                </a:lnTo>
                <a:lnTo>
                  <a:pt x="103" y="187"/>
                </a:lnTo>
                <a:lnTo>
                  <a:pt x="103" y="186"/>
                </a:lnTo>
                <a:lnTo>
                  <a:pt x="103" y="185"/>
                </a:lnTo>
                <a:lnTo>
                  <a:pt x="103" y="184"/>
                </a:lnTo>
                <a:lnTo>
                  <a:pt x="102" y="184"/>
                </a:lnTo>
                <a:lnTo>
                  <a:pt x="101" y="183"/>
                </a:lnTo>
                <a:lnTo>
                  <a:pt x="102" y="183"/>
                </a:lnTo>
                <a:lnTo>
                  <a:pt x="101" y="182"/>
                </a:lnTo>
                <a:lnTo>
                  <a:pt x="102" y="182"/>
                </a:lnTo>
                <a:lnTo>
                  <a:pt x="103" y="182"/>
                </a:lnTo>
                <a:lnTo>
                  <a:pt x="102" y="182"/>
                </a:lnTo>
                <a:lnTo>
                  <a:pt x="101" y="180"/>
                </a:lnTo>
                <a:lnTo>
                  <a:pt x="100" y="179"/>
                </a:lnTo>
                <a:lnTo>
                  <a:pt x="99" y="179"/>
                </a:lnTo>
                <a:lnTo>
                  <a:pt x="99" y="180"/>
                </a:lnTo>
                <a:lnTo>
                  <a:pt x="100" y="181"/>
                </a:lnTo>
                <a:lnTo>
                  <a:pt x="101" y="181"/>
                </a:lnTo>
                <a:lnTo>
                  <a:pt x="99" y="182"/>
                </a:lnTo>
                <a:lnTo>
                  <a:pt x="98" y="182"/>
                </a:lnTo>
                <a:lnTo>
                  <a:pt x="98" y="180"/>
                </a:lnTo>
                <a:lnTo>
                  <a:pt x="98" y="179"/>
                </a:lnTo>
                <a:lnTo>
                  <a:pt x="98" y="178"/>
                </a:lnTo>
                <a:lnTo>
                  <a:pt x="97" y="176"/>
                </a:lnTo>
                <a:lnTo>
                  <a:pt x="97" y="175"/>
                </a:lnTo>
                <a:lnTo>
                  <a:pt x="96" y="175"/>
                </a:lnTo>
                <a:lnTo>
                  <a:pt x="95" y="175"/>
                </a:lnTo>
                <a:lnTo>
                  <a:pt x="94" y="175"/>
                </a:lnTo>
                <a:lnTo>
                  <a:pt x="94" y="174"/>
                </a:lnTo>
                <a:lnTo>
                  <a:pt x="95" y="174"/>
                </a:lnTo>
                <a:lnTo>
                  <a:pt x="95" y="173"/>
                </a:lnTo>
                <a:lnTo>
                  <a:pt x="95" y="172"/>
                </a:lnTo>
                <a:lnTo>
                  <a:pt x="94" y="172"/>
                </a:lnTo>
                <a:lnTo>
                  <a:pt x="92" y="172"/>
                </a:lnTo>
                <a:lnTo>
                  <a:pt x="91" y="172"/>
                </a:lnTo>
                <a:lnTo>
                  <a:pt x="91" y="169"/>
                </a:lnTo>
                <a:lnTo>
                  <a:pt x="90" y="169"/>
                </a:lnTo>
                <a:lnTo>
                  <a:pt x="89" y="166"/>
                </a:lnTo>
                <a:lnTo>
                  <a:pt x="88" y="166"/>
                </a:lnTo>
                <a:lnTo>
                  <a:pt x="86" y="166"/>
                </a:lnTo>
                <a:lnTo>
                  <a:pt x="85" y="166"/>
                </a:lnTo>
                <a:lnTo>
                  <a:pt x="83" y="166"/>
                </a:lnTo>
                <a:lnTo>
                  <a:pt x="84" y="164"/>
                </a:lnTo>
                <a:lnTo>
                  <a:pt x="85" y="163"/>
                </a:lnTo>
                <a:lnTo>
                  <a:pt x="89" y="162"/>
                </a:lnTo>
                <a:lnTo>
                  <a:pt x="91" y="160"/>
                </a:lnTo>
                <a:lnTo>
                  <a:pt x="92" y="158"/>
                </a:lnTo>
                <a:lnTo>
                  <a:pt x="91" y="157"/>
                </a:lnTo>
                <a:lnTo>
                  <a:pt x="89" y="155"/>
                </a:lnTo>
                <a:lnTo>
                  <a:pt x="87" y="153"/>
                </a:lnTo>
                <a:lnTo>
                  <a:pt x="86" y="153"/>
                </a:lnTo>
                <a:lnTo>
                  <a:pt x="83" y="153"/>
                </a:lnTo>
                <a:lnTo>
                  <a:pt x="82" y="153"/>
                </a:lnTo>
                <a:lnTo>
                  <a:pt x="80" y="156"/>
                </a:lnTo>
                <a:lnTo>
                  <a:pt x="79" y="156"/>
                </a:lnTo>
                <a:lnTo>
                  <a:pt x="77" y="153"/>
                </a:lnTo>
                <a:lnTo>
                  <a:pt x="76" y="151"/>
                </a:lnTo>
                <a:lnTo>
                  <a:pt x="73" y="149"/>
                </a:lnTo>
                <a:lnTo>
                  <a:pt x="72" y="148"/>
                </a:lnTo>
                <a:lnTo>
                  <a:pt x="72" y="146"/>
                </a:lnTo>
                <a:lnTo>
                  <a:pt x="75" y="144"/>
                </a:lnTo>
                <a:lnTo>
                  <a:pt x="75" y="143"/>
                </a:lnTo>
                <a:lnTo>
                  <a:pt x="76" y="143"/>
                </a:lnTo>
                <a:lnTo>
                  <a:pt x="77" y="144"/>
                </a:lnTo>
                <a:lnTo>
                  <a:pt x="78" y="145"/>
                </a:lnTo>
                <a:lnTo>
                  <a:pt x="80" y="144"/>
                </a:lnTo>
                <a:lnTo>
                  <a:pt x="80" y="143"/>
                </a:lnTo>
                <a:lnTo>
                  <a:pt x="81" y="140"/>
                </a:lnTo>
                <a:lnTo>
                  <a:pt x="83" y="138"/>
                </a:lnTo>
                <a:lnTo>
                  <a:pt x="84" y="137"/>
                </a:lnTo>
                <a:lnTo>
                  <a:pt x="86" y="136"/>
                </a:lnTo>
                <a:lnTo>
                  <a:pt x="86" y="135"/>
                </a:lnTo>
                <a:lnTo>
                  <a:pt x="86" y="134"/>
                </a:lnTo>
                <a:lnTo>
                  <a:pt x="87" y="133"/>
                </a:lnTo>
                <a:lnTo>
                  <a:pt x="88" y="132"/>
                </a:lnTo>
                <a:lnTo>
                  <a:pt x="88" y="130"/>
                </a:lnTo>
                <a:lnTo>
                  <a:pt x="89" y="127"/>
                </a:lnTo>
                <a:lnTo>
                  <a:pt x="89" y="126"/>
                </a:lnTo>
                <a:lnTo>
                  <a:pt x="89" y="124"/>
                </a:lnTo>
                <a:lnTo>
                  <a:pt x="88" y="122"/>
                </a:lnTo>
                <a:lnTo>
                  <a:pt x="88" y="121"/>
                </a:lnTo>
                <a:lnTo>
                  <a:pt x="89" y="118"/>
                </a:lnTo>
                <a:lnTo>
                  <a:pt x="90" y="116"/>
                </a:lnTo>
                <a:lnTo>
                  <a:pt x="90" y="112"/>
                </a:lnTo>
                <a:lnTo>
                  <a:pt x="90" y="111"/>
                </a:lnTo>
                <a:lnTo>
                  <a:pt x="90" y="110"/>
                </a:lnTo>
                <a:lnTo>
                  <a:pt x="92" y="107"/>
                </a:lnTo>
                <a:lnTo>
                  <a:pt x="92" y="105"/>
                </a:lnTo>
                <a:lnTo>
                  <a:pt x="92" y="104"/>
                </a:lnTo>
                <a:lnTo>
                  <a:pt x="92" y="103"/>
                </a:lnTo>
                <a:lnTo>
                  <a:pt x="92" y="101"/>
                </a:lnTo>
                <a:lnTo>
                  <a:pt x="93" y="100"/>
                </a:lnTo>
                <a:lnTo>
                  <a:pt x="95" y="97"/>
                </a:lnTo>
                <a:lnTo>
                  <a:pt x="95" y="96"/>
                </a:lnTo>
                <a:lnTo>
                  <a:pt x="95" y="92"/>
                </a:lnTo>
                <a:lnTo>
                  <a:pt x="95" y="91"/>
                </a:lnTo>
                <a:lnTo>
                  <a:pt x="95" y="90"/>
                </a:lnTo>
                <a:lnTo>
                  <a:pt x="96" y="88"/>
                </a:lnTo>
                <a:lnTo>
                  <a:pt x="96" y="85"/>
                </a:lnTo>
                <a:lnTo>
                  <a:pt x="98" y="81"/>
                </a:lnTo>
                <a:lnTo>
                  <a:pt x="98" y="80"/>
                </a:lnTo>
                <a:lnTo>
                  <a:pt x="98" y="79"/>
                </a:lnTo>
                <a:lnTo>
                  <a:pt x="98" y="78"/>
                </a:lnTo>
                <a:lnTo>
                  <a:pt x="98" y="77"/>
                </a:lnTo>
                <a:lnTo>
                  <a:pt x="97" y="75"/>
                </a:lnTo>
                <a:lnTo>
                  <a:pt x="95" y="73"/>
                </a:lnTo>
                <a:lnTo>
                  <a:pt x="95" y="69"/>
                </a:lnTo>
                <a:lnTo>
                  <a:pt x="95" y="67"/>
                </a:lnTo>
                <a:lnTo>
                  <a:pt x="95" y="65"/>
                </a:lnTo>
                <a:lnTo>
                  <a:pt x="95" y="64"/>
                </a:lnTo>
                <a:lnTo>
                  <a:pt x="95" y="63"/>
                </a:lnTo>
                <a:lnTo>
                  <a:pt x="94" y="62"/>
                </a:lnTo>
                <a:lnTo>
                  <a:pt x="93" y="60"/>
                </a:lnTo>
                <a:lnTo>
                  <a:pt x="95" y="56"/>
                </a:lnTo>
                <a:lnTo>
                  <a:pt x="95" y="51"/>
                </a:lnTo>
                <a:lnTo>
                  <a:pt x="94" y="50"/>
                </a:lnTo>
                <a:lnTo>
                  <a:pt x="94" y="48"/>
                </a:lnTo>
                <a:lnTo>
                  <a:pt x="92" y="44"/>
                </a:lnTo>
                <a:lnTo>
                  <a:pt x="91" y="43"/>
                </a:lnTo>
                <a:lnTo>
                  <a:pt x="90" y="41"/>
                </a:lnTo>
                <a:lnTo>
                  <a:pt x="90" y="39"/>
                </a:lnTo>
                <a:lnTo>
                  <a:pt x="92" y="36"/>
                </a:lnTo>
                <a:lnTo>
                  <a:pt x="92" y="33"/>
                </a:lnTo>
                <a:lnTo>
                  <a:pt x="91" y="33"/>
                </a:lnTo>
                <a:lnTo>
                  <a:pt x="91" y="31"/>
                </a:lnTo>
                <a:lnTo>
                  <a:pt x="91" y="29"/>
                </a:lnTo>
                <a:lnTo>
                  <a:pt x="89" y="26"/>
                </a:lnTo>
                <a:lnTo>
                  <a:pt x="86" y="21"/>
                </a:lnTo>
                <a:lnTo>
                  <a:pt x="85" y="21"/>
                </a:lnTo>
                <a:lnTo>
                  <a:pt x="84" y="22"/>
                </a:lnTo>
                <a:lnTo>
                  <a:pt x="81" y="21"/>
                </a:lnTo>
                <a:lnTo>
                  <a:pt x="77" y="18"/>
                </a:lnTo>
                <a:lnTo>
                  <a:pt x="77" y="17"/>
                </a:lnTo>
                <a:lnTo>
                  <a:pt x="72" y="15"/>
                </a:lnTo>
                <a:lnTo>
                  <a:pt x="71" y="15"/>
                </a:lnTo>
                <a:lnTo>
                  <a:pt x="69" y="15"/>
                </a:lnTo>
                <a:lnTo>
                  <a:pt x="66" y="16"/>
                </a:lnTo>
                <a:lnTo>
                  <a:pt x="66" y="15"/>
                </a:lnTo>
                <a:lnTo>
                  <a:pt x="63" y="12"/>
                </a:lnTo>
                <a:lnTo>
                  <a:pt x="63" y="10"/>
                </a:lnTo>
                <a:lnTo>
                  <a:pt x="63" y="9"/>
                </a:lnTo>
                <a:lnTo>
                  <a:pt x="63" y="7"/>
                </a:lnTo>
                <a:lnTo>
                  <a:pt x="59" y="5"/>
                </a:lnTo>
                <a:lnTo>
                  <a:pt x="57" y="5"/>
                </a:lnTo>
                <a:lnTo>
                  <a:pt x="54" y="4"/>
                </a:lnTo>
                <a:lnTo>
                  <a:pt x="53" y="4"/>
                </a:lnTo>
                <a:lnTo>
                  <a:pt x="51" y="7"/>
                </a:lnTo>
                <a:lnTo>
                  <a:pt x="49" y="7"/>
                </a:lnTo>
                <a:lnTo>
                  <a:pt x="46" y="7"/>
                </a:lnTo>
                <a:lnTo>
                  <a:pt x="41" y="7"/>
                </a:lnTo>
                <a:lnTo>
                  <a:pt x="40" y="6"/>
                </a:lnTo>
                <a:lnTo>
                  <a:pt x="40" y="5"/>
                </a:lnTo>
                <a:lnTo>
                  <a:pt x="38" y="4"/>
                </a:lnTo>
                <a:lnTo>
                  <a:pt x="37" y="4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29" y="0"/>
                </a:lnTo>
                <a:lnTo>
                  <a:pt x="28" y="0"/>
                </a:lnTo>
                <a:lnTo>
                  <a:pt x="21" y="1"/>
                </a:lnTo>
                <a:lnTo>
                  <a:pt x="20" y="1"/>
                </a:lnTo>
                <a:lnTo>
                  <a:pt x="17" y="1"/>
                </a:lnTo>
                <a:lnTo>
                  <a:pt x="16" y="2"/>
                </a:lnTo>
                <a:lnTo>
                  <a:pt x="14" y="4"/>
                </a:lnTo>
                <a:lnTo>
                  <a:pt x="14" y="5"/>
                </a:lnTo>
                <a:lnTo>
                  <a:pt x="14" y="7"/>
                </a:lnTo>
                <a:lnTo>
                  <a:pt x="14" y="8"/>
                </a:lnTo>
                <a:lnTo>
                  <a:pt x="13" y="10"/>
                </a:lnTo>
                <a:lnTo>
                  <a:pt x="11" y="12"/>
                </a:lnTo>
                <a:lnTo>
                  <a:pt x="9" y="12"/>
                </a:lnTo>
                <a:lnTo>
                  <a:pt x="8" y="10"/>
                </a:lnTo>
                <a:lnTo>
                  <a:pt x="5" y="10"/>
                </a:lnTo>
                <a:lnTo>
                  <a:pt x="4" y="13"/>
                </a:lnTo>
                <a:lnTo>
                  <a:pt x="3" y="13"/>
                </a:lnTo>
                <a:lnTo>
                  <a:pt x="2" y="13"/>
                </a:lnTo>
                <a:lnTo>
                  <a:pt x="0" y="1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0" name="Freeform 323"/>
          <p:cNvSpPr>
            <a:spLocks/>
          </p:cNvSpPr>
          <p:nvPr/>
        </p:nvSpPr>
        <p:spPr bwMode="auto">
          <a:xfrm>
            <a:off x="6929438" y="22971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0 w 2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0" y="1"/>
                </a:moveTo>
                <a:lnTo>
                  <a:pt x="0" y="0"/>
                </a:lnTo>
                <a:lnTo>
                  <a:pt x="2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1" name="Freeform 324"/>
          <p:cNvSpPr>
            <a:spLocks/>
          </p:cNvSpPr>
          <p:nvPr/>
        </p:nvSpPr>
        <p:spPr bwMode="auto">
          <a:xfrm>
            <a:off x="6926263" y="2290763"/>
            <a:ext cx="1587" cy="7937"/>
          </a:xfrm>
          <a:custGeom>
            <a:avLst/>
            <a:gdLst>
              <a:gd name="T0" fmla="*/ 0 w 1"/>
              <a:gd name="T1" fmla="*/ 2147483647 h 5"/>
              <a:gd name="T2" fmla="*/ 2147483647 w 1"/>
              <a:gd name="T3" fmla="*/ 0 h 5"/>
              <a:gd name="T4" fmla="*/ 2147483647 w 1"/>
              <a:gd name="T5" fmla="*/ 2147483647 h 5"/>
              <a:gd name="T6" fmla="*/ 2147483647 w 1"/>
              <a:gd name="T7" fmla="*/ 2147483647 h 5"/>
              <a:gd name="T8" fmla="*/ 2147483647 w 1"/>
              <a:gd name="T9" fmla="*/ 2147483647 h 5"/>
              <a:gd name="T10" fmla="*/ 2147483647 w 1"/>
              <a:gd name="T11" fmla="*/ 2147483647 h 5"/>
              <a:gd name="T12" fmla="*/ 0 w 1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5"/>
              <a:gd name="T23" fmla="*/ 1 w 1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5">
                <a:moveTo>
                  <a:pt x="0" y="1"/>
                </a:moveTo>
                <a:lnTo>
                  <a:pt x="1" y="0"/>
                </a:lnTo>
                <a:lnTo>
                  <a:pt x="1" y="4"/>
                </a:lnTo>
                <a:lnTo>
                  <a:pt x="1" y="5"/>
                </a:lnTo>
                <a:lnTo>
                  <a:pt x="1" y="4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2" name="Rectangle 325"/>
          <p:cNvSpPr>
            <a:spLocks noChangeArrowheads="1"/>
          </p:cNvSpPr>
          <p:nvPr/>
        </p:nvSpPr>
        <p:spPr bwMode="auto">
          <a:xfrm>
            <a:off x="6926263" y="2290763"/>
            <a:ext cx="1587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3" name="Freeform 326"/>
          <p:cNvSpPr>
            <a:spLocks/>
          </p:cNvSpPr>
          <p:nvPr/>
        </p:nvSpPr>
        <p:spPr bwMode="auto">
          <a:xfrm>
            <a:off x="6921500" y="2295525"/>
            <a:ext cx="3175" cy="6350"/>
          </a:xfrm>
          <a:custGeom>
            <a:avLst/>
            <a:gdLst>
              <a:gd name="T0" fmla="*/ 0 w 2"/>
              <a:gd name="T1" fmla="*/ 2147483647 h 4"/>
              <a:gd name="T2" fmla="*/ 2147483647 w 2"/>
              <a:gd name="T3" fmla="*/ 2147483647 h 4"/>
              <a:gd name="T4" fmla="*/ 2147483647 w 2"/>
              <a:gd name="T5" fmla="*/ 0 h 4"/>
              <a:gd name="T6" fmla="*/ 2147483647 w 2"/>
              <a:gd name="T7" fmla="*/ 0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2147483647 w 2"/>
              <a:gd name="T15" fmla="*/ 2147483647 h 4"/>
              <a:gd name="T16" fmla="*/ 2147483647 w 2"/>
              <a:gd name="T17" fmla="*/ 2147483647 h 4"/>
              <a:gd name="T18" fmla="*/ 0 w 2"/>
              <a:gd name="T19" fmla="*/ 2147483647 h 4"/>
              <a:gd name="T20" fmla="*/ 0 w 2"/>
              <a:gd name="T21" fmla="*/ 2147483647 h 4"/>
              <a:gd name="T22" fmla="*/ 0 w 2"/>
              <a:gd name="T23" fmla="*/ 2147483647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"/>
              <a:gd name="T37" fmla="*/ 0 h 4"/>
              <a:gd name="T38" fmla="*/ 2 w 2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" h="4">
                <a:moveTo>
                  <a:pt x="0" y="4"/>
                </a:moveTo>
                <a:lnTo>
                  <a:pt x="1" y="2"/>
                </a:ln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4" name="Rectangle 327"/>
          <p:cNvSpPr>
            <a:spLocks noChangeArrowheads="1"/>
          </p:cNvSpPr>
          <p:nvPr/>
        </p:nvSpPr>
        <p:spPr bwMode="auto">
          <a:xfrm>
            <a:off x="6921500" y="2301875"/>
            <a:ext cx="1588" cy="1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5" name="Freeform 328"/>
          <p:cNvSpPr>
            <a:spLocks/>
          </p:cNvSpPr>
          <p:nvPr/>
        </p:nvSpPr>
        <p:spPr bwMode="auto">
          <a:xfrm>
            <a:off x="6921500" y="2305050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2147483647 h 1"/>
              <a:gd name="T6" fmla="*/ 2147483647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6" name="Rectangle 329"/>
          <p:cNvSpPr>
            <a:spLocks noChangeArrowheads="1"/>
          </p:cNvSpPr>
          <p:nvPr/>
        </p:nvSpPr>
        <p:spPr bwMode="auto">
          <a:xfrm>
            <a:off x="6945313" y="2290763"/>
            <a:ext cx="1587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7" name="Freeform 330"/>
          <p:cNvSpPr>
            <a:spLocks/>
          </p:cNvSpPr>
          <p:nvPr/>
        </p:nvSpPr>
        <p:spPr bwMode="auto">
          <a:xfrm>
            <a:off x="6918325" y="2295525"/>
            <a:ext cx="1588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8" name="Freeform 331"/>
          <p:cNvSpPr>
            <a:spLocks/>
          </p:cNvSpPr>
          <p:nvPr/>
        </p:nvSpPr>
        <p:spPr bwMode="auto">
          <a:xfrm>
            <a:off x="6918325" y="2297113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19" name="Freeform 332"/>
          <p:cNvSpPr>
            <a:spLocks/>
          </p:cNvSpPr>
          <p:nvPr/>
        </p:nvSpPr>
        <p:spPr bwMode="auto">
          <a:xfrm>
            <a:off x="6918325" y="2298700"/>
            <a:ext cx="1588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0" name="Freeform 333"/>
          <p:cNvSpPr>
            <a:spLocks/>
          </p:cNvSpPr>
          <p:nvPr/>
        </p:nvSpPr>
        <p:spPr bwMode="auto">
          <a:xfrm>
            <a:off x="6916738" y="23066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1" name="Freeform 334"/>
          <p:cNvSpPr>
            <a:spLocks/>
          </p:cNvSpPr>
          <p:nvPr/>
        </p:nvSpPr>
        <p:spPr bwMode="auto">
          <a:xfrm>
            <a:off x="6916738" y="23082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2" name="Freeform 335"/>
          <p:cNvSpPr>
            <a:spLocks/>
          </p:cNvSpPr>
          <p:nvPr/>
        </p:nvSpPr>
        <p:spPr bwMode="auto">
          <a:xfrm>
            <a:off x="6884988" y="2297113"/>
            <a:ext cx="1587" cy="4762"/>
          </a:xfrm>
          <a:custGeom>
            <a:avLst/>
            <a:gdLst>
              <a:gd name="T0" fmla="*/ 0 w 1"/>
              <a:gd name="T1" fmla="*/ 2147483647 h 3"/>
              <a:gd name="T2" fmla="*/ 2147483647 w 1"/>
              <a:gd name="T3" fmla="*/ 2147483647 h 3"/>
              <a:gd name="T4" fmla="*/ 2147483647 w 1"/>
              <a:gd name="T5" fmla="*/ 0 h 3"/>
              <a:gd name="T6" fmla="*/ 2147483647 w 1"/>
              <a:gd name="T7" fmla="*/ 0 h 3"/>
              <a:gd name="T8" fmla="*/ 2147483647 w 1"/>
              <a:gd name="T9" fmla="*/ 2147483647 h 3"/>
              <a:gd name="T10" fmla="*/ 2147483647 w 1"/>
              <a:gd name="T11" fmla="*/ 2147483647 h 3"/>
              <a:gd name="T12" fmla="*/ 0 w 1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3"/>
              <a:gd name="T23" fmla="*/ 1 w 1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3">
                <a:moveTo>
                  <a:pt x="0" y="2"/>
                </a:moveTo>
                <a:lnTo>
                  <a:pt x="1" y="1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3" name="Freeform 336"/>
          <p:cNvSpPr>
            <a:spLocks/>
          </p:cNvSpPr>
          <p:nvPr/>
        </p:nvSpPr>
        <p:spPr bwMode="auto">
          <a:xfrm>
            <a:off x="6877050" y="2290763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2147483647 h 2"/>
              <a:gd name="T4" fmla="*/ 0 w 1"/>
              <a:gd name="T5" fmla="*/ 0 h 2"/>
              <a:gd name="T6" fmla="*/ 2147483647 w 1"/>
              <a:gd name="T7" fmla="*/ 0 h 2"/>
              <a:gd name="T8" fmla="*/ 2147483647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4" name="Freeform 337"/>
          <p:cNvSpPr>
            <a:spLocks/>
          </p:cNvSpPr>
          <p:nvPr/>
        </p:nvSpPr>
        <p:spPr bwMode="auto">
          <a:xfrm>
            <a:off x="6875463" y="2293938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2147483647 w 1"/>
              <a:gd name="T5" fmla="*/ 0 h 2"/>
              <a:gd name="T6" fmla="*/ 2147483647 w 1"/>
              <a:gd name="T7" fmla="*/ 2147483647 h 2"/>
              <a:gd name="T8" fmla="*/ 2147483647 w 1"/>
              <a:gd name="T9" fmla="*/ 2147483647 h 2"/>
              <a:gd name="T10" fmla="*/ 2147483647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2"/>
                </a:move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5" name="Rectangle 338"/>
          <p:cNvSpPr>
            <a:spLocks noChangeArrowheads="1"/>
          </p:cNvSpPr>
          <p:nvPr/>
        </p:nvSpPr>
        <p:spPr bwMode="auto">
          <a:xfrm>
            <a:off x="6873875" y="2297113"/>
            <a:ext cx="1588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6" name="Freeform 339"/>
          <p:cNvSpPr>
            <a:spLocks/>
          </p:cNvSpPr>
          <p:nvPr/>
        </p:nvSpPr>
        <p:spPr bwMode="auto">
          <a:xfrm>
            <a:off x="6869113" y="2286000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2147483647 h 1"/>
              <a:gd name="T8" fmla="*/ 0 w 1"/>
              <a:gd name="T9" fmla="*/ 2147483647 h 1"/>
              <a:gd name="T10" fmla="*/ 0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7" name="Freeform 340"/>
          <p:cNvSpPr>
            <a:spLocks/>
          </p:cNvSpPr>
          <p:nvPr/>
        </p:nvSpPr>
        <p:spPr bwMode="auto">
          <a:xfrm>
            <a:off x="6869113" y="228282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0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2"/>
              <a:gd name="T20" fmla="*/ 2 w 2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8" name="Freeform 341"/>
          <p:cNvSpPr>
            <a:spLocks/>
          </p:cNvSpPr>
          <p:nvPr/>
        </p:nvSpPr>
        <p:spPr bwMode="auto">
          <a:xfrm>
            <a:off x="6867525" y="2281238"/>
            <a:ext cx="1588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2147483647 h 2"/>
              <a:gd name="T4" fmla="*/ 2147483647 w 1"/>
              <a:gd name="T5" fmla="*/ 0 h 2"/>
              <a:gd name="T6" fmla="*/ 2147483647 w 1"/>
              <a:gd name="T7" fmla="*/ 2147483647 h 2"/>
              <a:gd name="T8" fmla="*/ 2147483647 w 1"/>
              <a:gd name="T9" fmla="*/ 2147483647 h 2"/>
              <a:gd name="T10" fmla="*/ 2147483647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1"/>
                </a:move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29" name="Freeform 342"/>
          <p:cNvSpPr>
            <a:spLocks/>
          </p:cNvSpPr>
          <p:nvPr/>
        </p:nvSpPr>
        <p:spPr bwMode="auto">
          <a:xfrm>
            <a:off x="6859588" y="2289175"/>
            <a:ext cx="1587" cy="1588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2147483647 h 1"/>
              <a:gd name="T6" fmla="*/ 2147483647 w 1"/>
              <a:gd name="T7" fmla="*/ 2147483647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0" name="Freeform 343"/>
          <p:cNvSpPr>
            <a:spLocks/>
          </p:cNvSpPr>
          <p:nvPr/>
        </p:nvSpPr>
        <p:spPr bwMode="auto">
          <a:xfrm>
            <a:off x="6859588" y="2286000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1" name="Freeform 344"/>
          <p:cNvSpPr>
            <a:spLocks/>
          </p:cNvSpPr>
          <p:nvPr/>
        </p:nvSpPr>
        <p:spPr bwMode="auto">
          <a:xfrm>
            <a:off x="6858000" y="229393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2147483647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2" name="Freeform 345"/>
          <p:cNvSpPr>
            <a:spLocks/>
          </p:cNvSpPr>
          <p:nvPr/>
        </p:nvSpPr>
        <p:spPr bwMode="auto">
          <a:xfrm>
            <a:off x="6859588" y="2282825"/>
            <a:ext cx="158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3" name="Freeform 346"/>
          <p:cNvSpPr>
            <a:spLocks/>
          </p:cNvSpPr>
          <p:nvPr/>
        </p:nvSpPr>
        <p:spPr bwMode="auto">
          <a:xfrm>
            <a:off x="6864350" y="2274888"/>
            <a:ext cx="9525" cy="6350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2147483647 h 4"/>
              <a:gd name="T8" fmla="*/ 2147483647 w 6"/>
              <a:gd name="T9" fmla="*/ 2147483647 h 4"/>
              <a:gd name="T10" fmla="*/ 0 w 6"/>
              <a:gd name="T11" fmla="*/ 2147483647 h 4"/>
              <a:gd name="T12" fmla="*/ 2147483647 w 6"/>
              <a:gd name="T13" fmla="*/ 2147483647 h 4"/>
              <a:gd name="T14" fmla="*/ 2147483647 w 6"/>
              <a:gd name="T15" fmla="*/ 2147483647 h 4"/>
              <a:gd name="T16" fmla="*/ 2147483647 w 6"/>
              <a:gd name="T17" fmla="*/ 2147483647 h 4"/>
              <a:gd name="T18" fmla="*/ 2147483647 w 6"/>
              <a:gd name="T19" fmla="*/ 0 h 4"/>
              <a:gd name="T20" fmla="*/ 2147483647 w 6"/>
              <a:gd name="T21" fmla="*/ 0 h 4"/>
              <a:gd name="T22" fmla="*/ 2147483647 w 6"/>
              <a:gd name="T23" fmla="*/ 0 h 4"/>
              <a:gd name="T24" fmla="*/ 2147483647 w 6"/>
              <a:gd name="T25" fmla="*/ 0 h 4"/>
              <a:gd name="T26" fmla="*/ 2147483647 w 6"/>
              <a:gd name="T27" fmla="*/ 0 h 4"/>
              <a:gd name="T28" fmla="*/ 2147483647 w 6"/>
              <a:gd name="T29" fmla="*/ 0 h 4"/>
              <a:gd name="T30" fmla="*/ 2147483647 w 6"/>
              <a:gd name="T31" fmla="*/ 0 h 4"/>
              <a:gd name="T32" fmla="*/ 2147483647 w 6"/>
              <a:gd name="T33" fmla="*/ 2147483647 h 4"/>
              <a:gd name="T34" fmla="*/ 2147483647 w 6"/>
              <a:gd name="T35" fmla="*/ 2147483647 h 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"/>
              <a:gd name="T55" fmla="*/ 0 h 4"/>
              <a:gd name="T56" fmla="*/ 6 w 6"/>
              <a:gd name="T57" fmla="*/ 4 h 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" h="4">
                <a:moveTo>
                  <a:pt x="5" y="2"/>
                </a:moveTo>
                <a:lnTo>
                  <a:pt x="5" y="3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0" y="4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2" y="0"/>
                </a:lnTo>
                <a:lnTo>
                  <a:pt x="3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2"/>
                </a:lnTo>
                <a:lnTo>
                  <a:pt x="5" y="2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4" name="Rectangle 347"/>
          <p:cNvSpPr>
            <a:spLocks noChangeArrowheads="1"/>
          </p:cNvSpPr>
          <p:nvPr/>
        </p:nvSpPr>
        <p:spPr bwMode="auto">
          <a:xfrm>
            <a:off x="6859588" y="2281238"/>
            <a:ext cx="1587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5" name="Freeform 348"/>
          <p:cNvSpPr>
            <a:spLocks/>
          </p:cNvSpPr>
          <p:nvPr/>
        </p:nvSpPr>
        <p:spPr bwMode="auto">
          <a:xfrm>
            <a:off x="6853238" y="2265363"/>
            <a:ext cx="11112" cy="28575"/>
          </a:xfrm>
          <a:custGeom>
            <a:avLst/>
            <a:gdLst>
              <a:gd name="T0" fmla="*/ 2147483647 w 7"/>
              <a:gd name="T1" fmla="*/ 0 h 18"/>
              <a:gd name="T2" fmla="*/ 2147483647 w 7"/>
              <a:gd name="T3" fmla="*/ 2147483647 h 18"/>
              <a:gd name="T4" fmla="*/ 2147483647 w 7"/>
              <a:gd name="T5" fmla="*/ 2147483647 h 18"/>
              <a:gd name="T6" fmla="*/ 2147483647 w 7"/>
              <a:gd name="T7" fmla="*/ 2147483647 h 18"/>
              <a:gd name="T8" fmla="*/ 2147483647 w 7"/>
              <a:gd name="T9" fmla="*/ 2147483647 h 18"/>
              <a:gd name="T10" fmla="*/ 2147483647 w 7"/>
              <a:gd name="T11" fmla="*/ 2147483647 h 18"/>
              <a:gd name="T12" fmla="*/ 2147483647 w 7"/>
              <a:gd name="T13" fmla="*/ 2147483647 h 18"/>
              <a:gd name="T14" fmla="*/ 2147483647 w 7"/>
              <a:gd name="T15" fmla="*/ 2147483647 h 18"/>
              <a:gd name="T16" fmla="*/ 2147483647 w 7"/>
              <a:gd name="T17" fmla="*/ 2147483647 h 18"/>
              <a:gd name="T18" fmla="*/ 2147483647 w 7"/>
              <a:gd name="T19" fmla="*/ 2147483647 h 18"/>
              <a:gd name="T20" fmla="*/ 2147483647 w 7"/>
              <a:gd name="T21" fmla="*/ 2147483647 h 18"/>
              <a:gd name="T22" fmla="*/ 2147483647 w 7"/>
              <a:gd name="T23" fmla="*/ 2147483647 h 18"/>
              <a:gd name="T24" fmla="*/ 2147483647 w 7"/>
              <a:gd name="T25" fmla="*/ 2147483647 h 18"/>
              <a:gd name="T26" fmla="*/ 2147483647 w 7"/>
              <a:gd name="T27" fmla="*/ 2147483647 h 18"/>
              <a:gd name="T28" fmla="*/ 2147483647 w 7"/>
              <a:gd name="T29" fmla="*/ 2147483647 h 18"/>
              <a:gd name="T30" fmla="*/ 2147483647 w 7"/>
              <a:gd name="T31" fmla="*/ 2147483647 h 18"/>
              <a:gd name="T32" fmla="*/ 2147483647 w 7"/>
              <a:gd name="T33" fmla="*/ 2147483647 h 18"/>
              <a:gd name="T34" fmla="*/ 2147483647 w 7"/>
              <a:gd name="T35" fmla="*/ 2147483647 h 18"/>
              <a:gd name="T36" fmla="*/ 2147483647 w 7"/>
              <a:gd name="T37" fmla="*/ 2147483647 h 18"/>
              <a:gd name="T38" fmla="*/ 2147483647 w 7"/>
              <a:gd name="T39" fmla="*/ 2147483647 h 18"/>
              <a:gd name="T40" fmla="*/ 2147483647 w 7"/>
              <a:gd name="T41" fmla="*/ 2147483647 h 18"/>
              <a:gd name="T42" fmla="*/ 0 w 7"/>
              <a:gd name="T43" fmla="*/ 2147483647 h 18"/>
              <a:gd name="T44" fmla="*/ 2147483647 w 7"/>
              <a:gd name="T45" fmla="*/ 2147483647 h 18"/>
              <a:gd name="T46" fmla="*/ 2147483647 w 7"/>
              <a:gd name="T47" fmla="*/ 2147483647 h 18"/>
              <a:gd name="T48" fmla="*/ 2147483647 w 7"/>
              <a:gd name="T49" fmla="*/ 2147483647 h 18"/>
              <a:gd name="T50" fmla="*/ 2147483647 w 7"/>
              <a:gd name="T51" fmla="*/ 2147483647 h 18"/>
              <a:gd name="T52" fmla="*/ 2147483647 w 7"/>
              <a:gd name="T53" fmla="*/ 2147483647 h 18"/>
              <a:gd name="T54" fmla="*/ 2147483647 w 7"/>
              <a:gd name="T55" fmla="*/ 2147483647 h 18"/>
              <a:gd name="T56" fmla="*/ 2147483647 w 7"/>
              <a:gd name="T57" fmla="*/ 2147483647 h 18"/>
              <a:gd name="T58" fmla="*/ 2147483647 w 7"/>
              <a:gd name="T59" fmla="*/ 2147483647 h 18"/>
              <a:gd name="T60" fmla="*/ 2147483647 w 7"/>
              <a:gd name="T61" fmla="*/ 2147483647 h 18"/>
              <a:gd name="T62" fmla="*/ 2147483647 w 7"/>
              <a:gd name="T63" fmla="*/ 2147483647 h 18"/>
              <a:gd name="T64" fmla="*/ 2147483647 w 7"/>
              <a:gd name="T65" fmla="*/ 2147483647 h 18"/>
              <a:gd name="T66" fmla="*/ 2147483647 w 7"/>
              <a:gd name="T67" fmla="*/ 2147483647 h 18"/>
              <a:gd name="T68" fmla="*/ 2147483647 w 7"/>
              <a:gd name="T69" fmla="*/ 2147483647 h 18"/>
              <a:gd name="T70" fmla="*/ 2147483647 w 7"/>
              <a:gd name="T71" fmla="*/ 2147483647 h 18"/>
              <a:gd name="T72" fmla="*/ 2147483647 w 7"/>
              <a:gd name="T73" fmla="*/ 2147483647 h 18"/>
              <a:gd name="T74" fmla="*/ 2147483647 w 7"/>
              <a:gd name="T75" fmla="*/ 2147483647 h 18"/>
              <a:gd name="T76" fmla="*/ 2147483647 w 7"/>
              <a:gd name="T77" fmla="*/ 2147483647 h 18"/>
              <a:gd name="T78" fmla="*/ 2147483647 w 7"/>
              <a:gd name="T79" fmla="*/ 2147483647 h 18"/>
              <a:gd name="T80" fmla="*/ 2147483647 w 7"/>
              <a:gd name="T81" fmla="*/ 2147483647 h 18"/>
              <a:gd name="T82" fmla="*/ 2147483647 w 7"/>
              <a:gd name="T83" fmla="*/ 2147483647 h 18"/>
              <a:gd name="T84" fmla="*/ 2147483647 w 7"/>
              <a:gd name="T85" fmla="*/ 2147483647 h 18"/>
              <a:gd name="T86" fmla="*/ 2147483647 w 7"/>
              <a:gd name="T87" fmla="*/ 2147483647 h 18"/>
              <a:gd name="T88" fmla="*/ 2147483647 w 7"/>
              <a:gd name="T89" fmla="*/ 2147483647 h 18"/>
              <a:gd name="T90" fmla="*/ 2147483647 w 7"/>
              <a:gd name="T91" fmla="*/ 2147483647 h 18"/>
              <a:gd name="T92" fmla="*/ 2147483647 w 7"/>
              <a:gd name="T93" fmla="*/ 2147483647 h 18"/>
              <a:gd name="T94" fmla="*/ 2147483647 w 7"/>
              <a:gd name="T95" fmla="*/ 2147483647 h 18"/>
              <a:gd name="T96" fmla="*/ 2147483647 w 7"/>
              <a:gd name="T97" fmla="*/ 0 h 18"/>
              <a:gd name="T98" fmla="*/ 2147483647 w 7"/>
              <a:gd name="T99" fmla="*/ 0 h 18"/>
              <a:gd name="T100" fmla="*/ 2147483647 w 7"/>
              <a:gd name="T101" fmla="*/ 0 h 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"/>
              <a:gd name="T154" fmla="*/ 0 h 18"/>
              <a:gd name="T155" fmla="*/ 7 w 7"/>
              <a:gd name="T156" fmla="*/ 18 h 1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" h="18">
                <a:moveTo>
                  <a:pt x="7" y="0"/>
                </a:move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6" y="5"/>
                </a:lnTo>
                <a:lnTo>
                  <a:pt x="6" y="4"/>
                </a:lnTo>
                <a:lnTo>
                  <a:pt x="5" y="6"/>
                </a:lnTo>
                <a:lnTo>
                  <a:pt x="4" y="8"/>
                </a:lnTo>
                <a:lnTo>
                  <a:pt x="4" y="9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0" y="18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1" y="11"/>
                </a:lnTo>
                <a:lnTo>
                  <a:pt x="3" y="10"/>
                </a:lnTo>
                <a:lnTo>
                  <a:pt x="4" y="12"/>
                </a:lnTo>
                <a:lnTo>
                  <a:pt x="4" y="13"/>
                </a:lnTo>
                <a:lnTo>
                  <a:pt x="3" y="13"/>
                </a:lnTo>
                <a:lnTo>
                  <a:pt x="3" y="14"/>
                </a:lnTo>
                <a:lnTo>
                  <a:pt x="3" y="13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6"/>
                </a:lnTo>
                <a:lnTo>
                  <a:pt x="4" y="5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2"/>
                </a:lnTo>
                <a:lnTo>
                  <a:pt x="6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6" name="Freeform 349"/>
          <p:cNvSpPr>
            <a:spLocks/>
          </p:cNvSpPr>
          <p:nvPr/>
        </p:nvSpPr>
        <p:spPr bwMode="auto">
          <a:xfrm>
            <a:off x="6854825" y="2286000"/>
            <a:ext cx="1588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2147483647 h 2"/>
              <a:gd name="T10" fmla="*/ 0 w 1"/>
              <a:gd name="T11" fmla="*/ 2147483647 h 2"/>
              <a:gd name="T12" fmla="*/ 0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7" name="Freeform 350"/>
          <p:cNvSpPr>
            <a:spLocks/>
          </p:cNvSpPr>
          <p:nvPr/>
        </p:nvSpPr>
        <p:spPr bwMode="auto">
          <a:xfrm>
            <a:off x="6853238" y="2274888"/>
            <a:ext cx="4762" cy="7937"/>
          </a:xfrm>
          <a:custGeom>
            <a:avLst/>
            <a:gdLst>
              <a:gd name="T0" fmla="*/ 2147483647 w 3"/>
              <a:gd name="T1" fmla="*/ 2147483647 h 5"/>
              <a:gd name="T2" fmla="*/ 2147483647 w 3"/>
              <a:gd name="T3" fmla="*/ 2147483647 h 5"/>
              <a:gd name="T4" fmla="*/ 0 w 3"/>
              <a:gd name="T5" fmla="*/ 2147483647 h 5"/>
              <a:gd name="T6" fmla="*/ 0 w 3"/>
              <a:gd name="T7" fmla="*/ 2147483647 h 5"/>
              <a:gd name="T8" fmla="*/ 0 w 3"/>
              <a:gd name="T9" fmla="*/ 2147483647 h 5"/>
              <a:gd name="T10" fmla="*/ 0 w 3"/>
              <a:gd name="T11" fmla="*/ 2147483647 h 5"/>
              <a:gd name="T12" fmla="*/ 2147483647 w 3"/>
              <a:gd name="T13" fmla="*/ 2147483647 h 5"/>
              <a:gd name="T14" fmla="*/ 0 w 3"/>
              <a:gd name="T15" fmla="*/ 2147483647 h 5"/>
              <a:gd name="T16" fmla="*/ 2147483647 w 3"/>
              <a:gd name="T17" fmla="*/ 0 h 5"/>
              <a:gd name="T18" fmla="*/ 2147483647 w 3"/>
              <a:gd name="T19" fmla="*/ 2147483647 h 5"/>
              <a:gd name="T20" fmla="*/ 2147483647 w 3"/>
              <a:gd name="T21" fmla="*/ 2147483647 h 5"/>
              <a:gd name="T22" fmla="*/ 2147483647 w 3"/>
              <a:gd name="T23" fmla="*/ 2147483647 h 5"/>
              <a:gd name="T24" fmla="*/ 2147483647 w 3"/>
              <a:gd name="T25" fmla="*/ 2147483647 h 5"/>
              <a:gd name="T26" fmla="*/ 2147483647 w 3"/>
              <a:gd name="T27" fmla="*/ 0 h 5"/>
              <a:gd name="T28" fmla="*/ 2147483647 w 3"/>
              <a:gd name="T29" fmla="*/ 0 h 5"/>
              <a:gd name="T30" fmla="*/ 2147483647 w 3"/>
              <a:gd name="T31" fmla="*/ 2147483647 h 5"/>
              <a:gd name="T32" fmla="*/ 2147483647 w 3"/>
              <a:gd name="T33" fmla="*/ 2147483647 h 5"/>
              <a:gd name="T34" fmla="*/ 2147483647 w 3"/>
              <a:gd name="T35" fmla="*/ 2147483647 h 5"/>
              <a:gd name="T36" fmla="*/ 2147483647 w 3"/>
              <a:gd name="T37" fmla="*/ 2147483647 h 5"/>
              <a:gd name="T38" fmla="*/ 2147483647 w 3"/>
              <a:gd name="T39" fmla="*/ 2147483647 h 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"/>
              <a:gd name="T61" fmla="*/ 0 h 5"/>
              <a:gd name="T62" fmla="*/ 3 w 3"/>
              <a:gd name="T63" fmla="*/ 5 h 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" h="5">
                <a:moveTo>
                  <a:pt x="2" y="4"/>
                </a:move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3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2" y="3"/>
                </a:lnTo>
                <a:lnTo>
                  <a:pt x="3" y="4"/>
                </a:lnTo>
                <a:lnTo>
                  <a:pt x="2" y="4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8" name="Freeform 351"/>
          <p:cNvSpPr>
            <a:spLocks noEditPoints="1"/>
          </p:cNvSpPr>
          <p:nvPr/>
        </p:nvSpPr>
        <p:spPr bwMode="auto">
          <a:xfrm>
            <a:off x="7343775" y="2581275"/>
            <a:ext cx="1011238" cy="655638"/>
          </a:xfrm>
          <a:custGeom>
            <a:avLst/>
            <a:gdLst>
              <a:gd name="T0" fmla="*/ 2147483647 w 637"/>
              <a:gd name="T1" fmla="*/ 2147483647 h 413"/>
              <a:gd name="T2" fmla="*/ 2147483647 w 637"/>
              <a:gd name="T3" fmla="*/ 2147483647 h 413"/>
              <a:gd name="T4" fmla="*/ 2147483647 w 637"/>
              <a:gd name="T5" fmla="*/ 2147483647 h 413"/>
              <a:gd name="T6" fmla="*/ 2147483647 w 637"/>
              <a:gd name="T7" fmla="*/ 2147483647 h 413"/>
              <a:gd name="T8" fmla="*/ 2147483647 w 637"/>
              <a:gd name="T9" fmla="*/ 2147483647 h 413"/>
              <a:gd name="T10" fmla="*/ 2147483647 w 637"/>
              <a:gd name="T11" fmla="*/ 2147483647 h 413"/>
              <a:gd name="T12" fmla="*/ 2147483647 w 637"/>
              <a:gd name="T13" fmla="*/ 2147483647 h 413"/>
              <a:gd name="T14" fmla="*/ 2147483647 w 637"/>
              <a:gd name="T15" fmla="*/ 2147483647 h 413"/>
              <a:gd name="T16" fmla="*/ 2147483647 w 637"/>
              <a:gd name="T17" fmla="*/ 2147483647 h 413"/>
              <a:gd name="T18" fmla="*/ 2147483647 w 637"/>
              <a:gd name="T19" fmla="*/ 2147483647 h 413"/>
              <a:gd name="T20" fmla="*/ 2147483647 w 637"/>
              <a:gd name="T21" fmla="*/ 2147483647 h 413"/>
              <a:gd name="T22" fmla="*/ 2147483647 w 637"/>
              <a:gd name="T23" fmla="*/ 2147483647 h 413"/>
              <a:gd name="T24" fmla="*/ 2147483647 w 637"/>
              <a:gd name="T25" fmla="*/ 2147483647 h 413"/>
              <a:gd name="T26" fmla="*/ 2147483647 w 637"/>
              <a:gd name="T27" fmla="*/ 2147483647 h 413"/>
              <a:gd name="T28" fmla="*/ 2147483647 w 637"/>
              <a:gd name="T29" fmla="*/ 2147483647 h 413"/>
              <a:gd name="T30" fmla="*/ 2147483647 w 637"/>
              <a:gd name="T31" fmla="*/ 2147483647 h 413"/>
              <a:gd name="T32" fmla="*/ 2147483647 w 637"/>
              <a:gd name="T33" fmla="*/ 2147483647 h 413"/>
              <a:gd name="T34" fmla="*/ 2147483647 w 637"/>
              <a:gd name="T35" fmla="*/ 2147483647 h 413"/>
              <a:gd name="T36" fmla="*/ 2147483647 w 637"/>
              <a:gd name="T37" fmla="*/ 2147483647 h 413"/>
              <a:gd name="T38" fmla="*/ 2147483647 w 637"/>
              <a:gd name="T39" fmla="*/ 2147483647 h 413"/>
              <a:gd name="T40" fmla="*/ 2147483647 w 637"/>
              <a:gd name="T41" fmla="*/ 2147483647 h 413"/>
              <a:gd name="T42" fmla="*/ 2147483647 w 637"/>
              <a:gd name="T43" fmla="*/ 2147483647 h 413"/>
              <a:gd name="T44" fmla="*/ 2147483647 w 637"/>
              <a:gd name="T45" fmla="*/ 2147483647 h 413"/>
              <a:gd name="T46" fmla="*/ 2147483647 w 637"/>
              <a:gd name="T47" fmla="*/ 2147483647 h 413"/>
              <a:gd name="T48" fmla="*/ 2147483647 w 637"/>
              <a:gd name="T49" fmla="*/ 2147483647 h 413"/>
              <a:gd name="T50" fmla="*/ 2147483647 w 637"/>
              <a:gd name="T51" fmla="*/ 2147483647 h 413"/>
              <a:gd name="T52" fmla="*/ 2147483647 w 637"/>
              <a:gd name="T53" fmla="*/ 2147483647 h 413"/>
              <a:gd name="T54" fmla="*/ 2147483647 w 637"/>
              <a:gd name="T55" fmla="*/ 2147483647 h 413"/>
              <a:gd name="T56" fmla="*/ 2147483647 w 637"/>
              <a:gd name="T57" fmla="*/ 2147483647 h 413"/>
              <a:gd name="T58" fmla="*/ 2147483647 w 637"/>
              <a:gd name="T59" fmla="*/ 2147483647 h 413"/>
              <a:gd name="T60" fmla="*/ 2147483647 w 637"/>
              <a:gd name="T61" fmla="*/ 2147483647 h 413"/>
              <a:gd name="T62" fmla="*/ 2147483647 w 637"/>
              <a:gd name="T63" fmla="*/ 2147483647 h 413"/>
              <a:gd name="T64" fmla="*/ 2147483647 w 637"/>
              <a:gd name="T65" fmla="*/ 2147483647 h 413"/>
              <a:gd name="T66" fmla="*/ 2147483647 w 637"/>
              <a:gd name="T67" fmla="*/ 2147483647 h 413"/>
              <a:gd name="T68" fmla="*/ 2147483647 w 637"/>
              <a:gd name="T69" fmla="*/ 2147483647 h 413"/>
              <a:gd name="T70" fmla="*/ 2147483647 w 637"/>
              <a:gd name="T71" fmla="*/ 2147483647 h 413"/>
              <a:gd name="T72" fmla="*/ 2147483647 w 637"/>
              <a:gd name="T73" fmla="*/ 2147483647 h 413"/>
              <a:gd name="T74" fmla="*/ 2147483647 w 637"/>
              <a:gd name="T75" fmla="*/ 2147483647 h 413"/>
              <a:gd name="T76" fmla="*/ 2147483647 w 637"/>
              <a:gd name="T77" fmla="*/ 2147483647 h 413"/>
              <a:gd name="T78" fmla="*/ 2147483647 w 637"/>
              <a:gd name="T79" fmla="*/ 2147483647 h 413"/>
              <a:gd name="T80" fmla="*/ 2147483647 w 637"/>
              <a:gd name="T81" fmla="*/ 2147483647 h 413"/>
              <a:gd name="T82" fmla="*/ 2147483647 w 637"/>
              <a:gd name="T83" fmla="*/ 2147483647 h 413"/>
              <a:gd name="T84" fmla="*/ 2147483647 w 637"/>
              <a:gd name="T85" fmla="*/ 2147483647 h 413"/>
              <a:gd name="T86" fmla="*/ 2147483647 w 637"/>
              <a:gd name="T87" fmla="*/ 2147483647 h 413"/>
              <a:gd name="T88" fmla="*/ 2147483647 w 637"/>
              <a:gd name="T89" fmla="*/ 2147483647 h 413"/>
              <a:gd name="T90" fmla="*/ 2147483647 w 637"/>
              <a:gd name="T91" fmla="*/ 2147483647 h 413"/>
              <a:gd name="T92" fmla="*/ 2147483647 w 637"/>
              <a:gd name="T93" fmla="*/ 2147483647 h 413"/>
              <a:gd name="T94" fmla="*/ 2147483647 w 637"/>
              <a:gd name="T95" fmla="*/ 2147483647 h 413"/>
              <a:gd name="T96" fmla="*/ 2147483647 w 637"/>
              <a:gd name="T97" fmla="*/ 2147483647 h 413"/>
              <a:gd name="T98" fmla="*/ 2147483647 w 637"/>
              <a:gd name="T99" fmla="*/ 2147483647 h 413"/>
              <a:gd name="T100" fmla="*/ 2147483647 w 637"/>
              <a:gd name="T101" fmla="*/ 2147483647 h 413"/>
              <a:gd name="T102" fmla="*/ 2147483647 w 637"/>
              <a:gd name="T103" fmla="*/ 2147483647 h 413"/>
              <a:gd name="T104" fmla="*/ 2147483647 w 637"/>
              <a:gd name="T105" fmla="*/ 2147483647 h 413"/>
              <a:gd name="T106" fmla="*/ 2147483647 w 637"/>
              <a:gd name="T107" fmla="*/ 2147483647 h 413"/>
              <a:gd name="T108" fmla="*/ 2147483647 w 637"/>
              <a:gd name="T109" fmla="*/ 2147483647 h 413"/>
              <a:gd name="T110" fmla="*/ 2147483647 w 637"/>
              <a:gd name="T111" fmla="*/ 2147483647 h 413"/>
              <a:gd name="T112" fmla="*/ 2147483647 w 637"/>
              <a:gd name="T113" fmla="*/ 2147483647 h 413"/>
              <a:gd name="T114" fmla="*/ 2147483647 w 637"/>
              <a:gd name="T115" fmla="*/ 2147483647 h 413"/>
              <a:gd name="T116" fmla="*/ 2147483647 w 637"/>
              <a:gd name="T117" fmla="*/ 2147483647 h 413"/>
              <a:gd name="T118" fmla="*/ 2147483647 w 637"/>
              <a:gd name="T119" fmla="*/ 2147483647 h 413"/>
              <a:gd name="T120" fmla="*/ 2147483647 w 637"/>
              <a:gd name="T121" fmla="*/ 2147483647 h 413"/>
              <a:gd name="T122" fmla="*/ 2147483647 w 637"/>
              <a:gd name="T123" fmla="*/ 2147483647 h 4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7"/>
              <a:gd name="T187" fmla="*/ 0 h 413"/>
              <a:gd name="T188" fmla="*/ 637 w 637"/>
              <a:gd name="T189" fmla="*/ 413 h 4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7" h="413">
                <a:moveTo>
                  <a:pt x="0" y="357"/>
                </a:moveTo>
                <a:lnTo>
                  <a:pt x="1" y="357"/>
                </a:lnTo>
                <a:lnTo>
                  <a:pt x="3" y="355"/>
                </a:lnTo>
                <a:lnTo>
                  <a:pt x="4" y="355"/>
                </a:lnTo>
                <a:lnTo>
                  <a:pt x="4" y="353"/>
                </a:lnTo>
                <a:lnTo>
                  <a:pt x="7" y="353"/>
                </a:lnTo>
                <a:lnTo>
                  <a:pt x="8" y="353"/>
                </a:lnTo>
                <a:lnTo>
                  <a:pt x="9" y="352"/>
                </a:lnTo>
                <a:lnTo>
                  <a:pt x="10" y="352"/>
                </a:lnTo>
                <a:lnTo>
                  <a:pt x="10" y="351"/>
                </a:lnTo>
                <a:lnTo>
                  <a:pt x="10" y="349"/>
                </a:lnTo>
                <a:lnTo>
                  <a:pt x="11" y="348"/>
                </a:lnTo>
                <a:lnTo>
                  <a:pt x="13" y="348"/>
                </a:lnTo>
                <a:lnTo>
                  <a:pt x="13" y="347"/>
                </a:lnTo>
                <a:lnTo>
                  <a:pt x="14" y="345"/>
                </a:lnTo>
                <a:lnTo>
                  <a:pt x="15" y="344"/>
                </a:lnTo>
                <a:lnTo>
                  <a:pt x="16" y="344"/>
                </a:lnTo>
                <a:lnTo>
                  <a:pt x="16" y="345"/>
                </a:lnTo>
                <a:lnTo>
                  <a:pt x="17" y="344"/>
                </a:lnTo>
                <a:lnTo>
                  <a:pt x="18" y="343"/>
                </a:lnTo>
                <a:lnTo>
                  <a:pt x="18" y="342"/>
                </a:lnTo>
                <a:lnTo>
                  <a:pt x="19" y="341"/>
                </a:lnTo>
                <a:lnTo>
                  <a:pt x="19" y="339"/>
                </a:lnTo>
                <a:lnTo>
                  <a:pt x="21" y="340"/>
                </a:lnTo>
                <a:lnTo>
                  <a:pt x="21" y="338"/>
                </a:lnTo>
                <a:lnTo>
                  <a:pt x="22" y="336"/>
                </a:lnTo>
                <a:lnTo>
                  <a:pt x="24" y="335"/>
                </a:lnTo>
                <a:lnTo>
                  <a:pt x="25" y="334"/>
                </a:lnTo>
                <a:lnTo>
                  <a:pt x="26" y="334"/>
                </a:lnTo>
                <a:lnTo>
                  <a:pt x="27" y="334"/>
                </a:lnTo>
                <a:lnTo>
                  <a:pt x="27" y="335"/>
                </a:lnTo>
                <a:lnTo>
                  <a:pt x="28" y="335"/>
                </a:lnTo>
                <a:lnTo>
                  <a:pt x="28" y="336"/>
                </a:lnTo>
                <a:lnTo>
                  <a:pt x="30" y="337"/>
                </a:lnTo>
                <a:lnTo>
                  <a:pt x="30" y="338"/>
                </a:lnTo>
                <a:lnTo>
                  <a:pt x="31" y="337"/>
                </a:lnTo>
                <a:lnTo>
                  <a:pt x="32" y="335"/>
                </a:lnTo>
                <a:lnTo>
                  <a:pt x="32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31"/>
                </a:lnTo>
                <a:lnTo>
                  <a:pt x="34" y="331"/>
                </a:lnTo>
                <a:lnTo>
                  <a:pt x="35" y="332"/>
                </a:lnTo>
                <a:lnTo>
                  <a:pt x="36" y="332"/>
                </a:lnTo>
                <a:lnTo>
                  <a:pt x="37" y="332"/>
                </a:lnTo>
                <a:lnTo>
                  <a:pt x="38" y="332"/>
                </a:lnTo>
                <a:lnTo>
                  <a:pt x="38" y="329"/>
                </a:lnTo>
                <a:lnTo>
                  <a:pt x="38" y="328"/>
                </a:lnTo>
                <a:lnTo>
                  <a:pt x="40" y="328"/>
                </a:lnTo>
                <a:lnTo>
                  <a:pt x="40" y="327"/>
                </a:lnTo>
                <a:lnTo>
                  <a:pt x="41" y="327"/>
                </a:lnTo>
                <a:lnTo>
                  <a:pt x="41" y="326"/>
                </a:lnTo>
                <a:lnTo>
                  <a:pt x="41" y="325"/>
                </a:lnTo>
                <a:lnTo>
                  <a:pt x="41" y="324"/>
                </a:lnTo>
                <a:lnTo>
                  <a:pt x="41" y="323"/>
                </a:lnTo>
                <a:lnTo>
                  <a:pt x="42" y="323"/>
                </a:lnTo>
                <a:lnTo>
                  <a:pt x="42" y="322"/>
                </a:lnTo>
                <a:lnTo>
                  <a:pt x="43" y="322"/>
                </a:lnTo>
                <a:lnTo>
                  <a:pt x="44" y="322"/>
                </a:lnTo>
                <a:lnTo>
                  <a:pt x="46" y="321"/>
                </a:lnTo>
                <a:lnTo>
                  <a:pt x="47" y="319"/>
                </a:lnTo>
                <a:lnTo>
                  <a:pt x="48" y="319"/>
                </a:lnTo>
                <a:lnTo>
                  <a:pt x="49" y="318"/>
                </a:lnTo>
                <a:lnTo>
                  <a:pt x="49" y="317"/>
                </a:lnTo>
                <a:lnTo>
                  <a:pt x="50" y="316"/>
                </a:lnTo>
                <a:lnTo>
                  <a:pt x="50" y="315"/>
                </a:lnTo>
                <a:lnTo>
                  <a:pt x="51" y="315"/>
                </a:lnTo>
                <a:lnTo>
                  <a:pt x="53" y="315"/>
                </a:lnTo>
                <a:lnTo>
                  <a:pt x="54" y="315"/>
                </a:lnTo>
                <a:lnTo>
                  <a:pt x="54" y="314"/>
                </a:lnTo>
                <a:lnTo>
                  <a:pt x="54" y="313"/>
                </a:lnTo>
                <a:lnTo>
                  <a:pt x="53" y="312"/>
                </a:lnTo>
                <a:lnTo>
                  <a:pt x="53" y="311"/>
                </a:lnTo>
                <a:lnTo>
                  <a:pt x="55" y="308"/>
                </a:lnTo>
                <a:lnTo>
                  <a:pt x="56" y="307"/>
                </a:lnTo>
                <a:lnTo>
                  <a:pt x="58" y="302"/>
                </a:lnTo>
                <a:lnTo>
                  <a:pt x="58" y="301"/>
                </a:lnTo>
                <a:lnTo>
                  <a:pt x="58" y="295"/>
                </a:lnTo>
                <a:lnTo>
                  <a:pt x="58" y="294"/>
                </a:lnTo>
                <a:lnTo>
                  <a:pt x="58" y="293"/>
                </a:lnTo>
                <a:lnTo>
                  <a:pt x="57" y="293"/>
                </a:lnTo>
                <a:lnTo>
                  <a:pt x="57" y="292"/>
                </a:lnTo>
                <a:lnTo>
                  <a:pt x="56" y="291"/>
                </a:lnTo>
                <a:lnTo>
                  <a:pt x="56" y="290"/>
                </a:lnTo>
                <a:lnTo>
                  <a:pt x="52" y="290"/>
                </a:lnTo>
                <a:lnTo>
                  <a:pt x="50" y="289"/>
                </a:lnTo>
                <a:lnTo>
                  <a:pt x="48" y="287"/>
                </a:lnTo>
                <a:lnTo>
                  <a:pt x="48" y="285"/>
                </a:lnTo>
                <a:lnTo>
                  <a:pt x="49" y="282"/>
                </a:lnTo>
                <a:lnTo>
                  <a:pt x="50" y="279"/>
                </a:lnTo>
                <a:lnTo>
                  <a:pt x="50" y="277"/>
                </a:lnTo>
                <a:lnTo>
                  <a:pt x="50" y="276"/>
                </a:lnTo>
                <a:lnTo>
                  <a:pt x="50" y="275"/>
                </a:lnTo>
                <a:lnTo>
                  <a:pt x="50" y="274"/>
                </a:lnTo>
                <a:lnTo>
                  <a:pt x="47" y="271"/>
                </a:lnTo>
                <a:lnTo>
                  <a:pt x="45" y="267"/>
                </a:lnTo>
                <a:lnTo>
                  <a:pt x="46" y="265"/>
                </a:lnTo>
                <a:lnTo>
                  <a:pt x="48" y="265"/>
                </a:lnTo>
                <a:lnTo>
                  <a:pt x="50" y="264"/>
                </a:lnTo>
                <a:lnTo>
                  <a:pt x="57" y="260"/>
                </a:lnTo>
                <a:lnTo>
                  <a:pt x="61" y="260"/>
                </a:lnTo>
                <a:lnTo>
                  <a:pt x="66" y="260"/>
                </a:lnTo>
                <a:lnTo>
                  <a:pt x="70" y="260"/>
                </a:lnTo>
                <a:lnTo>
                  <a:pt x="73" y="259"/>
                </a:lnTo>
                <a:lnTo>
                  <a:pt x="76" y="260"/>
                </a:lnTo>
                <a:lnTo>
                  <a:pt x="77" y="260"/>
                </a:lnTo>
                <a:lnTo>
                  <a:pt x="79" y="264"/>
                </a:lnTo>
                <a:lnTo>
                  <a:pt x="85" y="262"/>
                </a:lnTo>
                <a:lnTo>
                  <a:pt x="91" y="260"/>
                </a:lnTo>
                <a:lnTo>
                  <a:pt x="95" y="260"/>
                </a:lnTo>
                <a:lnTo>
                  <a:pt x="96" y="260"/>
                </a:lnTo>
                <a:lnTo>
                  <a:pt x="97" y="260"/>
                </a:lnTo>
                <a:lnTo>
                  <a:pt x="99" y="260"/>
                </a:lnTo>
                <a:lnTo>
                  <a:pt x="102" y="257"/>
                </a:lnTo>
                <a:lnTo>
                  <a:pt x="103" y="257"/>
                </a:lnTo>
                <a:lnTo>
                  <a:pt x="104" y="257"/>
                </a:lnTo>
                <a:lnTo>
                  <a:pt x="106" y="256"/>
                </a:lnTo>
                <a:lnTo>
                  <a:pt x="107" y="255"/>
                </a:lnTo>
                <a:lnTo>
                  <a:pt x="108" y="256"/>
                </a:lnTo>
                <a:lnTo>
                  <a:pt x="109" y="256"/>
                </a:lnTo>
                <a:lnTo>
                  <a:pt x="110" y="256"/>
                </a:lnTo>
                <a:lnTo>
                  <a:pt x="111" y="256"/>
                </a:lnTo>
                <a:lnTo>
                  <a:pt x="114" y="255"/>
                </a:lnTo>
                <a:lnTo>
                  <a:pt x="117" y="255"/>
                </a:lnTo>
                <a:lnTo>
                  <a:pt x="119" y="254"/>
                </a:lnTo>
                <a:lnTo>
                  <a:pt x="120" y="254"/>
                </a:lnTo>
                <a:lnTo>
                  <a:pt x="121" y="255"/>
                </a:lnTo>
                <a:lnTo>
                  <a:pt x="122" y="256"/>
                </a:lnTo>
                <a:lnTo>
                  <a:pt x="124" y="256"/>
                </a:lnTo>
                <a:lnTo>
                  <a:pt x="125" y="257"/>
                </a:lnTo>
                <a:lnTo>
                  <a:pt x="126" y="258"/>
                </a:lnTo>
                <a:lnTo>
                  <a:pt x="127" y="259"/>
                </a:lnTo>
                <a:lnTo>
                  <a:pt x="128" y="260"/>
                </a:lnTo>
                <a:lnTo>
                  <a:pt x="131" y="261"/>
                </a:lnTo>
                <a:lnTo>
                  <a:pt x="131" y="262"/>
                </a:lnTo>
                <a:lnTo>
                  <a:pt x="132" y="262"/>
                </a:lnTo>
                <a:lnTo>
                  <a:pt x="133" y="264"/>
                </a:lnTo>
                <a:lnTo>
                  <a:pt x="134" y="264"/>
                </a:lnTo>
                <a:lnTo>
                  <a:pt x="135" y="265"/>
                </a:lnTo>
                <a:lnTo>
                  <a:pt x="136" y="265"/>
                </a:lnTo>
                <a:lnTo>
                  <a:pt x="138" y="266"/>
                </a:lnTo>
                <a:lnTo>
                  <a:pt x="139" y="267"/>
                </a:lnTo>
                <a:lnTo>
                  <a:pt x="140" y="267"/>
                </a:lnTo>
                <a:lnTo>
                  <a:pt x="141" y="268"/>
                </a:lnTo>
                <a:lnTo>
                  <a:pt x="142" y="269"/>
                </a:lnTo>
                <a:lnTo>
                  <a:pt x="144" y="270"/>
                </a:lnTo>
                <a:lnTo>
                  <a:pt x="145" y="271"/>
                </a:lnTo>
                <a:lnTo>
                  <a:pt x="146" y="273"/>
                </a:lnTo>
                <a:lnTo>
                  <a:pt x="146" y="275"/>
                </a:lnTo>
                <a:lnTo>
                  <a:pt x="147" y="276"/>
                </a:lnTo>
                <a:lnTo>
                  <a:pt x="148" y="276"/>
                </a:lnTo>
                <a:lnTo>
                  <a:pt x="147" y="276"/>
                </a:lnTo>
                <a:lnTo>
                  <a:pt x="146" y="277"/>
                </a:lnTo>
                <a:lnTo>
                  <a:pt x="146" y="279"/>
                </a:lnTo>
                <a:lnTo>
                  <a:pt x="146" y="280"/>
                </a:lnTo>
                <a:lnTo>
                  <a:pt x="147" y="280"/>
                </a:lnTo>
                <a:lnTo>
                  <a:pt x="148" y="280"/>
                </a:lnTo>
                <a:lnTo>
                  <a:pt x="149" y="281"/>
                </a:lnTo>
                <a:lnTo>
                  <a:pt x="150" y="282"/>
                </a:lnTo>
                <a:lnTo>
                  <a:pt x="150" y="283"/>
                </a:lnTo>
                <a:lnTo>
                  <a:pt x="149" y="283"/>
                </a:lnTo>
                <a:lnTo>
                  <a:pt x="150" y="283"/>
                </a:lnTo>
                <a:lnTo>
                  <a:pt x="151" y="283"/>
                </a:lnTo>
                <a:lnTo>
                  <a:pt x="153" y="282"/>
                </a:lnTo>
                <a:lnTo>
                  <a:pt x="154" y="283"/>
                </a:lnTo>
                <a:lnTo>
                  <a:pt x="155" y="284"/>
                </a:lnTo>
                <a:lnTo>
                  <a:pt x="157" y="284"/>
                </a:lnTo>
                <a:lnTo>
                  <a:pt x="158" y="284"/>
                </a:lnTo>
                <a:lnTo>
                  <a:pt x="159" y="286"/>
                </a:lnTo>
                <a:lnTo>
                  <a:pt x="160" y="287"/>
                </a:lnTo>
                <a:lnTo>
                  <a:pt x="160" y="288"/>
                </a:lnTo>
                <a:lnTo>
                  <a:pt x="160" y="290"/>
                </a:lnTo>
                <a:lnTo>
                  <a:pt x="161" y="291"/>
                </a:lnTo>
                <a:lnTo>
                  <a:pt x="161" y="292"/>
                </a:lnTo>
                <a:lnTo>
                  <a:pt x="161" y="293"/>
                </a:lnTo>
                <a:lnTo>
                  <a:pt x="160" y="293"/>
                </a:lnTo>
                <a:lnTo>
                  <a:pt x="160" y="294"/>
                </a:lnTo>
                <a:lnTo>
                  <a:pt x="161" y="294"/>
                </a:lnTo>
                <a:lnTo>
                  <a:pt x="163" y="293"/>
                </a:lnTo>
                <a:lnTo>
                  <a:pt x="163" y="292"/>
                </a:lnTo>
                <a:lnTo>
                  <a:pt x="166" y="292"/>
                </a:lnTo>
                <a:lnTo>
                  <a:pt x="166" y="291"/>
                </a:lnTo>
                <a:lnTo>
                  <a:pt x="167" y="293"/>
                </a:lnTo>
                <a:lnTo>
                  <a:pt x="169" y="293"/>
                </a:lnTo>
                <a:lnTo>
                  <a:pt x="170" y="293"/>
                </a:lnTo>
                <a:lnTo>
                  <a:pt x="171" y="292"/>
                </a:lnTo>
                <a:lnTo>
                  <a:pt x="171" y="291"/>
                </a:lnTo>
                <a:lnTo>
                  <a:pt x="172" y="290"/>
                </a:lnTo>
                <a:lnTo>
                  <a:pt x="172" y="289"/>
                </a:lnTo>
                <a:lnTo>
                  <a:pt x="172" y="288"/>
                </a:lnTo>
                <a:lnTo>
                  <a:pt x="172" y="287"/>
                </a:lnTo>
                <a:lnTo>
                  <a:pt x="172" y="286"/>
                </a:lnTo>
                <a:lnTo>
                  <a:pt x="173" y="286"/>
                </a:lnTo>
                <a:lnTo>
                  <a:pt x="174" y="287"/>
                </a:lnTo>
                <a:lnTo>
                  <a:pt x="173" y="286"/>
                </a:lnTo>
                <a:lnTo>
                  <a:pt x="174" y="286"/>
                </a:lnTo>
                <a:lnTo>
                  <a:pt x="175" y="286"/>
                </a:lnTo>
                <a:lnTo>
                  <a:pt x="176" y="286"/>
                </a:lnTo>
                <a:lnTo>
                  <a:pt x="176" y="285"/>
                </a:lnTo>
                <a:lnTo>
                  <a:pt x="177" y="283"/>
                </a:lnTo>
                <a:lnTo>
                  <a:pt x="178" y="284"/>
                </a:lnTo>
                <a:lnTo>
                  <a:pt x="180" y="284"/>
                </a:lnTo>
                <a:lnTo>
                  <a:pt x="180" y="283"/>
                </a:lnTo>
                <a:lnTo>
                  <a:pt x="180" y="282"/>
                </a:lnTo>
                <a:lnTo>
                  <a:pt x="180" y="281"/>
                </a:lnTo>
                <a:lnTo>
                  <a:pt x="180" y="280"/>
                </a:lnTo>
                <a:lnTo>
                  <a:pt x="181" y="280"/>
                </a:lnTo>
                <a:lnTo>
                  <a:pt x="182" y="280"/>
                </a:lnTo>
                <a:lnTo>
                  <a:pt x="183" y="280"/>
                </a:lnTo>
                <a:lnTo>
                  <a:pt x="184" y="280"/>
                </a:lnTo>
                <a:lnTo>
                  <a:pt x="185" y="280"/>
                </a:lnTo>
                <a:lnTo>
                  <a:pt x="186" y="280"/>
                </a:lnTo>
                <a:lnTo>
                  <a:pt x="186" y="279"/>
                </a:lnTo>
                <a:lnTo>
                  <a:pt x="186" y="278"/>
                </a:lnTo>
                <a:lnTo>
                  <a:pt x="187" y="277"/>
                </a:lnTo>
                <a:lnTo>
                  <a:pt x="188" y="277"/>
                </a:lnTo>
                <a:lnTo>
                  <a:pt x="189" y="277"/>
                </a:lnTo>
                <a:lnTo>
                  <a:pt x="189" y="278"/>
                </a:lnTo>
                <a:lnTo>
                  <a:pt x="190" y="278"/>
                </a:lnTo>
                <a:lnTo>
                  <a:pt x="191" y="280"/>
                </a:lnTo>
                <a:lnTo>
                  <a:pt x="192" y="280"/>
                </a:lnTo>
                <a:lnTo>
                  <a:pt x="192" y="281"/>
                </a:lnTo>
                <a:lnTo>
                  <a:pt x="193" y="281"/>
                </a:lnTo>
                <a:lnTo>
                  <a:pt x="193" y="282"/>
                </a:lnTo>
                <a:lnTo>
                  <a:pt x="194" y="283"/>
                </a:lnTo>
                <a:lnTo>
                  <a:pt x="195" y="284"/>
                </a:lnTo>
                <a:lnTo>
                  <a:pt x="195" y="285"/>
                </a:lnTo>
                <a:lnTo>
                  <a:pt x="195" y="286"/>
                </a:lnTo>
                <a:lnTo>
                  <a:pt x="196" y="286"/>
                </a:lnTo>
                <a:lnTo>
                  <a:pt x="197" y="287"/>
                </a:lnTo>
                <a:lnTo>
                  <a:pt x="198" y="286"/>
                </a:lnTo>
                <a:lnTo>
                  <a:pt x="198" y="287"/>
                </a:lnTo>
                <a:lnTo>
                  <a:pt x="200" y="286"/>
                </a:lnTo>
                <a:lnTo>
                  <a:pt x="201" y="287"/>
                </a:lnTo>
                <a:lnTo>
                  <a:pt x="202" y="286"/>
                </a:lnTo>
                <a:lnTo>
                  <a:pt x="203" y="286"/>
                </a:lnTo>
                <a:lnTo>
                  <a:pt x="204" y="285"/>
                </a:lnTo>
                <a:lnTo>
                  <a:pt x="206" y="285"/>
                </a:lnTo>
                <a:lnTo>
                  <a:pt x="206" y="284"/>
                </a:lnTo>
                <a:lnTo>
                  <a:pt x="208" y="284"/>
                </a:lnTo>
                <a:lnTo>
                  <a:pt x="208" y="285"/>
                </a:lnTo>
                <a:lnTo>
                  <a:pt x="209" y="285"/>
                </a:lnTo>
                <a:lnTo>
                  <a:pt x="210" y="284"/>
                </a:lnTo>
                <a:lnTo>
                  <a:pt x="212" y="283"/>
                </a:lnTo>
                <a:lnTo>
                  <a:pt x="212" y="282"/>
                </a:lnTo>
                <a:lnTo>
                  <a:pt x="213" y="282"/>
                </a:lnTo>
                <a:lnTo>
                  <a:pt x="213" y="281"/>
                </a:lnTo>
                <a:lnTo>
                  <a:pt x="214" y="283"/>
                </a:lnTo>
                <a:lnTo>
                  <a:pt x="215" y="283"/>
                </a:lnTo>
                <a:lnTo>
                  <a:pt x="216" y="283"/>
                </a:lnTo>
                <a:lnTo>
                  <a:pt x="216" y="284"/>
                </a:lnTo>
                <a:lnTo>
                  <a:pt x="216" y="285"/>
                </a:lnTo>
                <a:lnTo>
                  <a:pt x="217" y="286"/>
                </a:lnTo>
                <a:lnTo>
                  <a:pt x="216" y="287"/>
                </a:lnTo>
                <a:lnTo>
                  <a:pt x="218" y="287"/>
                </a:lnTo>
                <a:lnTo>
                  <a:pt x="217" y="288"/>
                </a:lnTo>
                <a:lnTo>
                  <a:pt x="218" y="289"/>
                </a:lnTo>
                <a:lnTo>
                  <a:pt x="217" y="290"/>
                </a:lnTo>
                <a:lnTo>
                  <a:pt x="218" y="291"/>
                </a:lnTo>
                <a:lnTo>
                  <a:pt x="218" y="293"/>
                </a:lnTo>
                <a:lnTo>
                  <a:pt x="219" y="293"/>
                </a:lnTo>
                <a:lnTo>
                  <a:pt x="220" y="293"/>
                </a:lnTo>
                <a:lnTo>
                  <a:pt x="221" y="293"/>
                </a:lnTo>
                <a:lnTo>
                  <a:pt x="222" y="292"/>
                </a:lnTo>
                <a:lnTo>
                  <a:pt x="223" y="292"/>
                </a:lnTo>
                <a:lnTo>
                  <a:pt x="224" y="291"/>
                </a:lnTo>
                <a:lnTo>
                  <a:pt x="225" y="290"/>
                </a:lnTo>
                <a:lnTo>
                  <a:pt x="226" y="290"/>
                </a:lnTo>
                <a:lnTo>
                  <a:pt x="227" y="289"/>
                </a:lnTo>
                <a:lnTo>
                  <a:pt x="228" y="289"/>
                </a:lnTo>
                <a:lnTo>
                  <a:pt x="229" y="289"/>
                </a:lnTo>
                <a:lnTo>
                  <a:pt x="229" y="290"/>
                </a:lnTo>
                <a:lnTo>
                  <a:pt x="230" y="291"/>
                </a:lnTo>
                <a:lnTo>
                  <a:pt x="229" y="291"/>
                </a:lnTo>
                <a:lnTo>
                  <a:pt x="230" y="292"/>
                </a:lnTo>
                <a:lnTo>
                  <a:pt x="233" y="293"/>
                </a:lnTo>
                <a:lnTo>
                  <a:pt x="234" y="292"/>
                </a:lnTo>
                <a:lnTo>
                  <a:pt x="233" y="290"/>
                </a:lnTo>
                <a:lnTo>
                  <a:pt x="233" y="289"/>
                </a:lnTo>
                <a:lnTo>
                  <a:pt x="234" y="288"/>
                </a:lnTo>
                <a:lnTo>
                  <a:pt x="236" y="286"/>
                </a:lnTo>
                <a:lnTo>
                  <a:pt x="237" y="286"/>
                </a:lnTo>
                <a:lnTo>
                  <a:pt x="238" y="288"/>
                </a:lnTo>
                <a:lnTo>
                  <a:pt x="238" y="289"/>
                </a:lnTo>
                <a:lnTo>
                  <a:pt x="239" y="289"/>
                </a:lnTo>
                <a:lnTo>
                  <a:pt x="240" y="288"/>
                </a:lnTo>
                <a:lnTo>
                  <a:pt x="241" y="289"/>
                </a:lnTo>
                <a:lnTo>
                  <a:pt x="241" y="288"/>
                </a:lnTo>
                <a:lnTo>
                  <a:pt x="242" y="287"/>
                </a:lnTo>
                <a:lnTo>
                  <a:pt x="243" y="286"/>
                </a:lnTo>
                <a:lnTo>
                  <a:pt x="244" y="285"/>
                </a:lnTo>
                <a:lnTo>
                  <a:pt x="244" y="284"/>
                </a:lnTo>
                <a:lnTo>
                  <a:pt x="245" y="283"/>
                </a:lnTo>
                <a:lnTo>
                  <a:pt x="246" y="284"/>
                </a:lnTo>
                <a:lnTo>
                  <a:pt x="247" y="283"/>
                </a:lnTo>
                <a:lnTo>
                  <a:pt x="246" y="283"/>
                </a:lnTo>
                <a:lnTo>
                  <a:pt x="246" y="282"/>
                </a:lnTo>
                <a:lnTo>
                  <a:pt x="247" y="282"/>
                </a:lnTo>
                <a:lnTo>
                  <a:pt x="249" y="280"/>
                </a:lnTo>
                <a:lnTo>
                  <a:pt x="250" y="279"/>
                </a:lnTo>
                <a:lnTo>
                  <a:pt x="252" y="279"/>
                </a:lnTo>
                <a:lnTo>
                  <a:pt x="253" y="277"/>
                </a:lnTo>
                <a:lnTo>
                  <a:pt x="254" y="277"/>
                </a:lnTo>
                <a:lnTo>
                  <a:pt x="255" y="278"/>
                </a:lnTo>
                <a:lnTo>
                  <a:pt x="255" y="279"/>
                </a:lnTo>
                <a:lnTo>
                  <a:pt x="255" y="280"/>
                </a:lnTo>
                <a:lnTo>
                  <a:pt x="256" y="280"/>
                </a:lnTo>
                <a:lnTo>
                  <a:pt x="257" y="280"/>
                </a:lnTo>
                <a:lnTo>
                  <a:pt x="257" y="279"/>
                </a:lnTo>
                <a:lnTo>
                  <a:pt x="257" y="278"/>
                </a:lnTo>
                <a:lnTo>
                  <a:pt x="255" y="278"/>
                </a:lnTo>
                <a:lnTo>
                  <a:pt x="256" y="277"/>
                </a:lnTo>
                <a:lnTo>
                  <a:pt x="257" y="277"/>
                </a:lnTo>
                <a:lnTo>
                  <a:pt x="257" y="275"/>
                </a:lnTo>
                <a:lnTo>
                  <a:pt x="258" y="275"/>
                </a:lnTo>
                <a:lnTo>
                  <a:pt x="258" y="274"/>
                </a:lnTo>
                <a:lnTo>
                  <a:pt x="259" y="273"/>
                </a:lnTo>
                <a:lnTo>
                  <a:pt x="259" y="272"/>
                </a:lnTo>
                <a:lnTo>
                  <a:pt x="261" y="272"/>
                </a:lnTo>
                <a:lnTo>
                  <a:pt x="261" y="271"/>
                </a:lnTo>
                <a:lnTo>
                  <a:pt x="263" y="270"/>
                </a:lnTo>
                <a:lnTo>
                  <a:pt x="264" y="270"/>
                </a:lnTo>
                <a:lnTo>
                  <a:pt x="265" y="270"/>
                </a:lnTo>
                <a:lnTo>
                  <a:pt x="266" y="270"/>
                </a:lnTo>
                <a:lnTo>
                  <a:pt x="267" y="270"/>
                </a:lnTo>
                <a:lnTo>
                  <a:pt x="267" y="269"/>
                </a:lnTo>
                <a:lnTo>
                  <a:pt x="268" y="268"/>
                </a:lnTo>
                <a:lnTo>
                  <a:pt x="269" y="267"/>
                </a:lnTo>
                <a:lnTo>
                  <a:pt x="270" y="267"/>
                </a:lnTo>
                <a:lnTo>
                  <a:pt x="272" y="267"/>
                </a:lnTo>
                <a:lnTo>
                  <a:pt x="273" y="266"/>
                </a:lnTo>
                <a:lnTo>
                  <a:pt x="273" y="264"/>
                </a:lnTo>
                <a:lnTo>
                  <a:pt x="273" y="263"/>
                </a:lnTo>
                <a:lnTo>
                  <a:pt x="273" y="262"/>
                </a:lnTo>
                <a:lnTo>
                  <a:pt x="274" y="262"/>
                </a:lnTo>
                <a:lnTo>
                  <a:pt x="274" y="261"/>
                </a:lnTo>
                <a:lnTo>
                  <a:pt x="275" y="260"/>
                </a:lnTo>
                <a:lnTo>
                  <a:pt x="274" y="259"/>
                </a:lnTo>
                <a:lnTo>
                  <a:pt x="275" y="258"/>
                </a:lnTo>
                <a:lnTo>
                  <a:pt x="276" y="257"/>
                </a:lnTo>
                <a:lnTo>
                  <a:pt x="278" y="258"/>
                </a:lnTo>
                <a:lnTo>
                  <a:pt x="279" y="257"/>
                </a:lnTo>
                <a:lnTo>
                  <a:pt x="280" y="258"/>
                </a:lnTo>
                <a:lnTo>
                  <a:pt x="281" y="257"/>
                </a:lnTo>
                <a:lnTo>
                  <a:pt x="282" y="257"/>
                </a:lnTo>
                <a:lnTo>
                  <a:pt x="285" y="256"/>
                </a:lnTo>
                <a:lnTo>
                  <a:pt x="284" y="255"/>
                </a:lnTo>
                <a:lnTo>
                  <a:pt x="285" y="254"/>
                </a:lnTo>
                <a:lnTo>
                  <a:pt x="286" y="253"/>
                </a:lnTo>
                <a:lnTo>
                  <a:pt x="287" y="253"/>
                </a:lnTo>
                <a:lnTo>
                  <a:pt x="289" y="253"/>
                </a:lnTo>
                <a:lnTo>
                  <a:pt x="290" y="252"/>
                </a:lnTo>
                <a:lnTo>
                  <a:pt x="291" y="251"/>
                </a:lnTo>
                <a:lnTo>
                  <a:pt x="292" y="251"/>
                </a:lnTo>
                <a:lnTo>
                  <a:pt x="293" y="252"/>
                </a:lnTo>
                <a:lnTo>
                  <a:pt x="295" y="253"/>
                </a:lnTo>
                <a:lnTo>
                  <a:pt x="296" y="253"/>
                </a:lnTo>
                <a:lnTo>
                  <a:pt x="297" y="254"/>
                </a:lnTo>
                <a:lnTo>
                  <a:pt x="298" y="255"/>
                </a:lnTo>
                <a:lnTo>
                  <a:pt x="298" y="256"/>
                </a:lnTo>
                <a:lnTo>
                  <a:pt x="299" y="257"/>
                </a:lnTo>
                <a:lnTo>
                  <a:pt x="299" y="256"/>
                </a:lnTo>
                <a:lnTo>
                  <a:pt x="300" y="257"/>
                </a:lnTo>
                <a:lnTo>
                  <a:pt x="301" y="257"/>
                </a:lnTo>
                <a:lnTo>
                  <a:pt x="302" y="257"/>
                </a:lnTo>
                <a:lnTo>
                  <a:pt x="303" y="257"/>
                </a:lnTo>
                <a:lnTo>
                  <a:pt x="304" y="258"/>
                </a:lnTo>
                <a:lnTo>
                  <a:pt x="305" y="260"/>
                </a:lnTo>
                <a:lnTo>
                  <a:pt x="306" y="259"/>
                </a:lnTo>
                <a:lnTo>
                  <a:pt x="308" y="260"/>
                </a:lnTo>
                <a:lnTo>
                  <a:pt x="309" y="261"/>
                </a:lnTo>
                <a:lnTo>
                  <a:pt x="308" y="263"/>
                </a:lnTo>
                <a:lnTo>
                  <a:pt x="309" y="263"/>
                </a:lnTo>
                <a:lnTo>
                  <a:pt x="308" y="264"/>
                </a:lnTo>
                <a:lnTo>
                  <a:pt x="309" y="264"/>
                </a:lnTo>
                <a:lnTo>
                  <a:pt x="309" y="265"/>
                </a:lnTo>
                <a:lnTo>
                  <a:pt x="310" y="265"/>
                </a:lnTo>
                <a:lnTo>
                  <a:pt x="310" y="266"/>
                </a:lnTo>
                <a:lnTo>
                  <a:pt x="310" y="267"/>
                </a:lnTo>
                <a:lnTo>
                  <a:pt x="311" y="267"/>
                </a:lnTo>
                <a:lnTo>
                  <a:pt x="310" y="268"/>
                </a:lnTo>
                <a:lnTo>
                  <a:pt x="309" y="267"/>
                </a:lnTo>
                <a:lnTo>
                  <a:pt x="308" y="268"/>
                </a:lnTo>
                <a:lnTo>
                  <a:pt x="307" y="268"/>
                </a:lnTo>
                <a:lnTo>
                  <a:pt x="306" y="269"/>
                </a:lnTo>
                <a:lnTo>
                  <a:pt x="305" y="270"/>
                </a:lnTo>
                <a:lnTo>
                  <a:pt x="304" y="270"/>
                </a:lnTo>
                <a:lnTo>
                  <a:pt x="302" y="270"/>
                </a:lnTo>
                <a:lnTo>
                  <a:pt x="301" y="271"/>
                </a:lnTo>
                <a:lnTo>
                  <a:pt x="300" y="272"/>
                </a:lnTo>
                <a:lnTo>
                  <a:pt x="299" y="273"/>
                </a:lnTo>
                <a:lnTo>
                  <a:pt x="298" y="274"/>
                </a:lnTo>
                <a:lnTo>
                  <a:pt x="297" y="276"/>
                </a:lnTo>
                <a:lnTo>
                  <a:pt x="296" y="277"/>
                </a:lnTo>
                <a:lnTo>
                  <a:pt x="296" y="278"/>
                </a:lnTo>
                <a:lnTo>
                  <a:pt x="296" y="279"/>
                </a:lnTo>
                <a:lnTo>
                  <a:pt x="296" y="280"/>
                </a:lnTo>
                <a:lnTo>
                  <a:pt x="297" y="280"/>
                </a:lnTo>
                <a:lnTo>
                  <a:pt x="297" y="281"/>
                </a:lnTo>
                <a:lnTo>
                  <a:pt x="298" y="282"/>
                </a:lnTo>
                <a:lnTo>
                  <a:pt x="299" y="283"/>
                </a:lnTo>
                <a:lnTo>
                  <a:pt x="299" y="284"/>
                </a:lnTo>
                <a:lnTo>
                  <a:pt x="299" y="285"/>
                </a:lnTo>
                <a:lnTo>
                  <a:pt x="300" y="286"/>
                </a:lnTo>
                <a:lnTo>
                  <a:pt x="299" y="288"/>
                </a:lnTo>
                <a:lnTo>
                  <a:pt x="299" y="289"/>
                </a:lnTo>
                <a:lnTo>
                  <a:pt x="299" y="290"/>
                </a:lnTo>
                <a:lnTo>
                  <a:pt x="298" y="290"/>
                </a:lnTo>
                <a:lnTo>
                  <a:pt x="297" y="290"/>
                </a:lnTo>
                <a:lnTo>
                  <a:pt x="296" y="290"/>
                </a:lnTo>
                <a:lnTo>
                  <a:pt x="294" y="290"/>
                </a:lnTo>
                <a:lnTo>
                  <a:pt x="293" y="290"/>
                </a:lnTo>
                <a:lnTo>
                  <a:pt x="293" y="291"/>
                </a:lnTo>
                <a:lnTo>
                  <a:pt x="293" y="292"/>
                </a:lnTo>
                <a:lnTo>
                  <a:pt x="294" y="293"/>
                </a:lnTo>
                <a:lnTo>
                  <a:pt x="292" y="293"/>
                </a:lnTo>
                <a:lnTo>
                  <a:pt x="292" y="294"/>
                </a:lnTo>
                <a:lnTo>
                  <a:pt x="293" y="295"/>
                </a:lnTo>
                <a:lnTo>
                  <a:pt x="293" y="296"/>
                </a:lnTo>
                <a:lnTo>
                  <a:pt x="290" y="298"/>
                </a:lnTo>
                <a:lnTo>
                  <a:pt x="288" y="298"/>
                </a:lnTo>
                <a:lnTo>
                  <a:pt x="287" y="298"/>
                </a:lnTo>
                <a:lnTo>
                  <a:pt x="287" y="299"/>
                </a:lnTo>
                <a:lnTo>
                  <a:pt x="288" y="299"/>
                </a:lnTo>
                <a:lnTo>
                  <a:pt x="287" y="300"/>
                </a:lnTo>
                <a:lnTo>
                  <a:pt x="285" y="301"/>
                </a:lnTo>
                <a:lnTo>
                  <a:pt x="285" y="302"/>
                </a:lnTo>
                <a:lnTo>
                  <a:pt x="284" y="302"/>
                </a:lnTo>
                <a:lnTo>
                  <a:pt x="284" y="303"/>
                </a:lnTo>
                <a:lnTo>
                  <a:pt x="285" y="303"/>
                </a:lnTo>
                <a:lnTo>
                  <a:pt x="286" y="303"/>
                </a:lnTo>
                <a:lnTo>
                  <a:pt x="287" y="302"/>
                </a:lnTo>
                <a:lnTo>
                  <a:pt x="288" y="302"/>
                </a:lnTo>
                <a:lnTo>
                  <a:pt x="289" y="302"/>
                </a:lnTo>
                <a:lnTo>
                  <a:pt x="290" y="302"/>
                </a:lnTo>
                <a:lnTo>
                  <a:pt x="291" y="302"/>
                </a:lnTo>
                <a:lnTo>
                  <a:pt x="292" y="302"/>
                </a:lnTo>
                <a:lnTo>
                  <a:pt x="293" y="302"/>
                </a:lnTo>
                <a:lnTo>
                  <a:pt x="294" y="302"/>
                </a:lnTo>
                <a:lnTo>
                  <a:pt x="295" y="301"/>
                </a:lnTo>
                <a:lnTo>
                  <a:pt x="296" y="302"/>
                </a:lnTo>
                <a:lnTo>
                  <a:pt x="296" y="303"/>
                </a:lnTo>
                <a:lnTo>
                  <a:pt x="296" y="304"/>
                </a:lnTo>
                <a:lnTo>
                  <a:pt x="297" y="304"/>
                </a:lnTo>
                <a:lnTo>
                  <a:pt x="297" y="305"/>
                </a:lnTo>
                <a:lnTo>
                  <a:pt x="299" y="305"/>
                </a:lnTo>
                <a:lnTo>
                  <a:pt x="299" y="306"/>
                </a:lnTo>
                <a:lnTo>
                  <a:pt x="299" y="307"/>
                </a:lnTo>
                <a:lnTo>
                  <a:pt x="299" y="309"/>
                </a:lnTo>
                <a:lnTo>
                  <a:pt x="299" y="311"/>
                </a:lnTo>
                <a:lnTo>
                  <a:pt x="299" y="312"/>
                </a:lnTo>
                <a:lnTo>
                  <a:pt x="299" y="314"/>
                </a:lnTo>
                <a:lnTo>
                  <a:pt x="299" y="315"/>
                </a:lnTo>
                <a:lnTo>
                  <a:pt x="298" y="316"/>
                </a:lnTo>
                <a:lnTo>
                  <a:pt x="298" y="317"/>
                </a:lnTo>
                <a:lnTo>
                  <a:pt x="299" y="317"/>
                </a:lnTo>
                <a:lnTo>
                  <a:pt x="300" y="318"/>
                </a:lnTo>
                <a:lnTo>
                  <a:pt x="301" y="318"/>
                </a:lnTo>
                <a:lnTo>
                  <a:pt x="301" y="319"/>
                </a:lnTo>
                <a:lnTo>
                  <a:pt x="301" y="320"/>
                </a:lnTo>
                <a:lnTo>
                  <a:pt x="303" y="322"/>
                </a:lnTo>
                <a:lnTo>
                  <a:pt x="304" y="323"/>
                </a:lnTo>
                <a:lnTo>
                  <a:pt x="307" y="324"/>
                </a:lnTo>
                <a:lnTo>
                  <a:pt x="307" y="325"/>
                </a:lnTo>
                <a:lnTo>
                  <a:pt x="308" y="326"/>
                </a:lnTo>
                <a:lnTo>
                  <a:pt x="310" y="327"/>
                </a:lnTo>
                <a:lnTo>
                  <a:pt x="311" y="326"/>
                </a:lnTo>
                <a:lnTo>
                  <a:pt x="313" y="327"/>
                </a:lnTo>
                <a:lnTo>
                  <a:pt x="313" y="326"/>
                </a:lnTo>
                <a:lnTo>
                  <a:pt x="313" y="325"/>
                </a:lnTo>
                <a:lnTo>
                  <a:pt x="315" y="325"/>
                </a:lnTo>
                <a:lnTo>
                  <a:pt x="316" y="323"/>
                </a:lnTo>
                <a:lnTo>
                  <a:pt x="317" y="322"/>
                </a:lnTo>
                <a:lnTo>
                  <a:pt x="319" y="322"/>
                </a:lnTo>
                <a:lnTo>
                  <a:pt x="319" y="321"/>
                </a:lnTo>
                <a:lnTo>
                  <a:pt x="323" y="320"/>
                </a:lnTo>
                <a:lnTo>
                  <a:pt x="324" y="319"/>
                </a:lnTo>
                <a:lnTo>
                  <a:pt x="325" y="319"/>
                </a:lnTo>
                <a:lnTo>
                  <a:pt x="326" y="319"/>
                </a:lnTo>
                <a:lnTo>
                  <a:pt x="327" y="319"/>
                </a:lnTo>
                <a:lnTo>
                  <a:pt x="328" y="319"/>
                </a:lnTo>
                <a:lnTo>
                  <a:pt x="328" y="318"/>
                </a:lnTo>
                <a:lnTo>
                  <a:pt x="328" y="317"/>
                </a:lnTo>
                <a:lnTo>
                  <a:pt x="330" y="317"/>
                </a:lnTo>
                <a:lnTo>
                  <a:pt x="329" y="316"/>
                </a:lnTo>
                <a:lnTo>
                  <a:pt x="330" y="315"/>
                </a:lnTo>
                <a:lnTo>
                  <a:pt x="330" y="316"/>
                </a:lnTo>
                <a:lnTo>
                  <a:pt x="332" y="316"/>
                </a:lnTo>
                <a:lnTo>
                  <a:pt x="331" y="315"/>
                </a:lnTo>
                <a:lnTo>
                  <a:pt x="332" y="315"/>
                </a:lnTo>
                <a:lnTo>
                  <a:pt x="333" y="314"/>
                </a:lnTo>
                <a:lnTo>
                  <a:pt x="336" y="313"/>
                </a:lnTo>
                <a:lnTo>
                  <a:pt x="336" y="312"/>
                </a:lnTo>
                <a:lnTo>
                  <a:pt x="335" y="312"/>
                </a:lnTo>
                <a:lnTo>
                  <a:pt x="335" y="311"/>
                </a:lnTo>
                <a:lnTo>
                  <a:pt x="334" y="311"/>
                </a:lnTo>
                <a:lnTo>
                  <a:pt x="334" y="310"/>
                </a:lnTo>
                <a:lnTo>
                  <a:pt x="335" y="309"/>
                </a:lnTo>
                <a:lnTo>
                  <a:pt x="336" y="309"/>
                </a:lnTo>
                <a:lnTo>
                  <a:pt x="336" y="306"/>
                </a:lnTo>
                <a:lnTo>
                  <a:pt x="336" y="304"/>
                </a:lnTo>
                <a:lnTo>
                  <a:pt x="336" y="303"/>
                </a:lnTo>
                <a:lnTo>
                  <a:pt x="336" y="302"/>
                </a:lnTo>
                <a:lnTo>
                  <a:pt x="337" y="301"/>
                </a:lnTo>
                <a:lnTo>
                  <a:pt x="339" y="302"/>
                </a:lnTo>
                <a:lnTo>
                  <a:pt x="340" y="302"/>
                </a:lnTo>
                <a:lnTo>
                  <a:pt x="339" y="301"/>
                </a:lnTo>
                <a:lnTo>
                  <a:pt x="340" y="300"/>
                </a:lnTo>
                <a:lnTo>
                  <a:pt x="339" y="299"/>
                </a:lnTo>
                <a:lnTo>
                  <a:pt x="340" y="298"/>
                </a:lnTo>
                <a:lnTo>
                  <a:pt x="342" y="297"/>
                </a:lnTo>
                <a:lnTo>
                  <a:pt x="342" y="298"/>
                </a:lnTo>
                <a:lnTo>
                  <a:pt x="345" y="299"/>
                </a:lnTo>
                <a:lnTo>
                  <a:pt x="346" y="299"/>
                </a:lnTo>
                <a:lnTo>
                  <a:pt x="347" y="299"/>
                </a:lnTo>
                <a:lnTo>
                  <a:pt x="348" y="299"/>
                </a:lnTo>
                <a:lnTo>
                  <a:pt x="349" y="299"/>
                </a:lnTo>
                <a:lnTo>
                  <a:pt x="349" y="298"/>
                </a:lnTo>
                <a:lnTo>
                  <a:pt x="350" y="297"/>
                </a:lnTo>
                <a:lnTo>
                  <a:pt x="351" y="296"/>
                </a:lnTo>
                <a:lnTo>
                  <a:pt x="350" y="296"/>
                </a:lnTo>
                <a:lnTo>
                  <a:pt x="351" y="295"/>
                </a:lnTo>
                <a:lnTo>
                  <a:pt x="351" y="293"/>
                </a:lnTo>
                <a:lnTo>
                  <a:pt x="351" y="292"/>
                </a:lnTo>
                <a:lnTo>
                  <a:pt x="351" y="291"/>
                </a:lnTo>
                <a:lnTo>
                  <a:pt x="352" y="291"/>
                </a:lnTo>
                <a:lnTo>
                  <a:pt x="353" y="291"/>
                </a:lnTo>
                <a:lnTo>
                  <a:pt x="354" y="291"/>
                </a:lnTo>
                <a:lnTo>
                  <a:pt x="355" y="290"/>
                </a:lnTo>
                <a:lnTo>
                  <a:pt x="356" y="291"/>
                </a:lnTo>
                <a:lnTo>
                  <a:pt x="359" y="291"/>
                </a:lnTo>
                <a:lnTo>
                  <a:pt x="360" y="291"/>
                </a:lnTo>
                <a:lnTo>
                  <a:pt x="362" y="293"/>
                </a:lnTo>
                <a:lnTo>
                  <a:pt x="363" y="292"/>
                </a:lnTo>
                <a:lnTo>
                  <a:pt x="364" y="292"/>
                </a:lnTo>
                <a:lnTo>
                  <a:pt x="364" y="291"/>
                </a:lnTo>
                <a:lnTo>
                  <a:pt x="363" y="290"/>
                </a:lnTo>
                <a:lnTo>
                  <a:pt x="365" y="287"/>
                </a:lnTo>
                <a:lnTo>
                  <a:pt x="366" y="288"/>
                </a:lnTo>
                <a:lnTo>
                  <a:pt x="367" y="290"/>
                </a:lnTo>
                <a:lnTo>
                  <a:pt x="368" y="289"/>
                </a:lnTo>
                <a:lnTo>
                  <a:pt x="371" y="289"/>
                </a:lnTo>
                <a:lnTo>
                  <a:pt x="372" y="289"/>
                </a:lnTo>
                <a:lnTo>
                  <a:pt x="373" y="289"/>
                </a:lnTo>
                <a:lnTo>
                  <a:pt x="374" y="289"/>
                </a:lnTo>
                <a:lnTo>
                  <a:pt x="376" y="289"/>
                </a:lnTo>
                <a:lnTo>
                  <a:pt x="377" y="290"/>
                </a:lnTo>
                <a:lnTo>
                  <a:pt x="378" y="290"/>
                </a:lnTo>
                <a:lnTo>
                  <a:pt x="379" y="290"/>
                </a:lnTo>
                <a:lnTo>
                  <a:pt x="379" y="291"/>
                </a:lnTo>
                <a:lnTo>
                  <a:pt x="381" y="291"/>
                </a:lnTo>
                <a:lnTo>
                  <a:pt x="382" y="290"/>
                </a:lnTo>
                <a:lnTo>
                  <a:pt x="383" y="290"/>
                </a:lnTo>
                <a:lnTo>
                  <a:pt x="384" y="290"/>
                </a:lnTo>
                <a:lnTo>
                  <a:pt x="385" y="290"/>
                </a:lnTo>
                <a:lnTo>
                  <a:pt x="385" y="289"/>
                </a:lnTo>
                <a:lnTo>
                  <a:pt x="388" y="290"/>
                </a:lnTo>
                <a:lnTo>
                  <a:pt x="389" y="288"/>
                </a:lnTo>
                <a:lnTo>
                  <a:pt x="389" y="287"/>
                </a:lnTo>
                <a:lnTo>
                  <a:pt x="390" y="286"/>
                </a:lnTo>
                <a:lnTo>
                  <a:pt x="391" y="286"/>
                </a:lnTo>
                <a:lnTo>
                  <a:pt x="392" y="286"/>
                </a:lnTo>
                <a:lnTo>
                  <a:pt x="393" y="286"/>
                </a:lnTo>
                <a:lnTo>
                  <a:pt x="394" y="286"/>
                </a:lnTo>
                <a:lnTo>
                  <a:pt x="396" y="286"/>
                </a:lnTo>
                <a:lnTo>
                  <a:pt x="397" y="286"/>
                </a:lnTo>
                <a:lnTo>
                  <a:pt x="398" y="285"/>
                </a:lnTo>
                <a:lnTo>
                  <a:pt x="399" y="285"/>
                </a:lnTo>
                <a:lnTo>
                  <a:pt x="399" y="284"/>
                </a:lnTo>
                <a:lnTo>
                  <a:pt x="400" y="283"/>
                </a:lnTo>
                <a:lnTo>
                  <a:pt x="401" y="283"/>
                </a:lnTo>
                <a:lnTo>
                  <a:pt x="402" y="283"/>
                </a:lnTo>
                <a:lnTo>
                  <a:pt x="403" y="282"/>
                </a:lnTo>
                <a:lnTo>
                  <a:pt x="403" y="283"/>
                </a:lnTo>
                <a:lnTo>
                  <a:pt x="404" y="283"/>
                </a:lnTo>
                <a:lnTo>
                  <a:pt x="405" y="283"/>
                </a:lnTo>
                <a:lnTo>
                  <a:pt x="407" y="282"/>
                </a:lnTo>
                <a:lnTo>
                  <a:pt x="407" y="281"/>
                </a:lnTo>
                <a:lnTo>
                  <a:pt x="408" y="280"/>
                </a:lnTo>
                <a:lnTo>
                  <a:pt x="409" y="280"/>
                </a:lnTo>
                <a:lnTo>
                  <a:pt x="410" y="280"/>
                </a:lnTo>
                <a:lnTo>
                  <a:pt x="411" y="280"/>
                </a:lnTo>
                <a:lnTo>
                  <a:pt x="412" y="280"/>
                </a:lnTo>
                <a:lnTo>
                  <a:pt x="414" y="280"/>
                </a:lnTo>
                <a:lnTo>
                  <a:pt x="414" y="279"/>
                </a:lnTo>
                <a:lnTo>
                  <a:pt x="415" y="279"/>
                </a:lnTo>
                <a:lnTo>
                  <a:pt x="414" y="277"/>
                </a:lnTo>
                <a:lnTo>
                  <a:pt x="414" y="276"/>
                </a:lnTo>
                <a:lnTo>
                  <a:pt x="415" y="276"/>
                </a:lnTo>
                <a:lnTo>
                  <a:pt x="415" y="275"/>
                </a:lnTo>
                <a:lnTo>
                  <a:pt x="415" y="274"/>
                </a:lnTo>
                <a:lnTo>
                  <a:pt x="414" y="275"/>
                </a:lnTo>
                <a:lnTo>
                  <a:pt x="414" y="274"/>
                </a:lnTo>
                <a:lnTo>
                  <a:pt x="414" y="273"/>
                </a:lnTo>
                <a:lnTo>
                  <a:pt x="415" y="272"/>
                </a:lnTo>
                <a:lnTo>
                  <a:pt x="415" y="271"/>
                </a:lnTo>
                <a:lnTo>
                  <a:pt x="415" y="270"/>
                </a:lnTo>
                <a:lnTo>
                  <a:pt x="416" y="270"/>
                </a:lnTo>
                <a:lnTo>
                  <a:pt x="417" y="269"/>
                </a:lnTo>
                <a:lnTo>
                  <a:pt x="416" y="268"/>
                </a:lnTo>
                <a:lnTo>
                  <a:pt x="416" y="267"/>
                </a:lnTo>
                <a:lnTo>
                  <a:pt x="416" y="265"/>
                </a:lnTo>
                <a:lnTo>
                  <a:pt x="418" y="264"/>
                </a:lnTo>
                <a:lnTo>
                  <a:pt x="420" y="265"/>
                </a:lnTo>
                <a:lnTo>
                  <a:pt x="421" y="266"/>
                </a:lnTo>
                <a:lnTo>
                  <a:pt x="422" y="267"/>
                </a:lnTo>
                <a:lnTo>
                  <a:pt x="423" y="266"/>
                </a:lnTo>
                <a:lnTo>
                  <a:pt x="423" y="265"/>
                </a:lnTo>
                <a:lnTo>
                  <a:pt x="425" y="264"/>
                </a:lnTo>
                <a:lnTo>
                  <a:pt x="426" y="264"/>
                </a:lnTo>
                <a:lnTo>
                  <a:pt x="427" y="264"/>
                </a:lnTo>
                <a:lnTo>
                  <a:pt x="427" y="263"/>
                </a:lnTo>
                <a:lnTo>
                  <a:pt x="428" y="263"/>
                </a:lnTo>
                <a:lnTo>
                  <a:pt x="429" y="263"/>
                </a:lnTo>
                <a:lnTo>
                  <a:pt x="429" y="262"/>
                </a:lnTo>
                <a:lnTo>
                  <a:pt x="429" y="261"/>
                </a:lnTo>
                <a:lnTo>
                  <a:pt x="429" y="262"/>
                </a:lnTo>
                <a:lnTo>
                  <a:pt x="429" y="261"/>
                </a:lnTo>
                <a:lnTo>
                  <a:pt x="430" y="261"/>
                </a:lnTo>
                <a:lnTo>
                  <a:pt x="432" y="260"/>
                </a:lnTo>
                <a:lnTo>
                  <a:pt x="434" y="259"/>
                </a:lnTo>
                <a:lnTo>
                  <a:pt x="436" y="260"/>
                </a:lnTo>
                <a:lnTo>
                  <a:pt x="437" y="260"/>
                </a:lnTo>
                <a:lnTo>
                  <a:pt x="438" y="260"/>
                </a:lnTo>
                <a:lnTo>
                  <a:pt x="439" y="260"/>
                </a:lnTo>
                <a:lnTo>
                  <a:pt x="440" y="260"/>
                </a:lnTo>
                <a:lnTo>
                  <a:pt x="441" y="260"/>
                </a:lnTo>
                <a:lnTo>
                  <a:pt x="442" y="260"/>
                </a:lnTo>
                <a:lnTo>
                  <a:pt x="443" y="261"/>
                </a:lnTo>
                <a:lnTo>
                  <a:pt x="445" y="261"/>
                </a:lnTo>
                <a:lnTo>
                  <a:pt x="446" y="261"/>
                </a:lnTo>
                <a:lnTo>
                  <a:pt x="446" y="260"/>
                </a:lnTo>
                <a:lnTo>
                  <a:pt x="447" y="261"/>
                </a:lnTo>
                <a:lnTo>
                  <a:pt x="449" y="262"/>
                </a:lnTo>
                <a:lnTo>
                  <a:pt x="450" y="263"/>
                </a:lnTo>
                <a:lnTo>
                  <a:pt x="452" y="264"/>
                </a:lnTo>
                <a:lnTo>
                  <a:pt x="453" y="266"/>
                </a:lnTo>
                <a:lnTo>
                  <a:pt x="452" y="267"/>
                </a:lnTo>
                <a:lnTo>
                  <a:pt x="453" y="268"/>
                </a:lnTo>
                <a:lnTo>
                  <a:pt x="453" y="269"/>
                </a:lnTo>
                <a:lnTo>
                  <a:pt x="455" y="270"/>
                </a:lnTo>
                <a:lnTo>
                  <a:pt x="455" y="271"/>
                </a:lnTo>
                <a:lnTo>
                  <a:pt x="457" y="270"/>
                </a:lnTo>
                <a:lnTo>
                  <a:pt x="458" y="271"/>
                </a:lnTo>
                <a:lnTo>
                  <a:pt x="459" y="271"/>
                </a:lnTo>
                <a:lnTo>
                  <a:pt x="460" y="271"/>
                </a:lnTo>
                <a:lnTo>
                  <a:pt x="461" y="272"/>
                </a:lnTo>
                <a:lnTo>
                  <a:pt x="462" y="271"/>
                </a:lnTo>
                <a:lnTo>
                  <a:pt x="463" y="271"/>
                </a:lnTo>
                <a:lnTo>
                  <a:pt x="464" y="272"/>
                </a:lnTo>
                <a:lnTo>
                  <a:pt x="463" y="272"/>
                </a:lnTo>
                <a:lnTo>
                  <a:pt x="463" y="273"/>
                </a:lnTo>
                <a:lnTo>
                  <a:pt x="464" y="274"/>
                </a:lnTo>
                <a:lnTo>
                  <a:pt x="464" y="275"/>
                </a:lnTo>
                <a:lnTo>
                  <a:pt x="466" y="277"/>
                </a:lnTo>
                <a:lnTo>
                  <a:pt x="465" y="279"/>
                </a:lnTo>
                <a:lnTo>
                  <a:pt x="464" y="282"/>
                </a:lnTo>
                <a:lnTo>
                  <a:pt x="463" y="282"/>
                </a:lnTo>
                <a:lnTo>
                  <a:pt x="463" y="283"/>
                </a:lnTo>
                <a:lnTo>
                  <a:pt x="464" y="283"/>
                </a:lnTo>
                <a:lnTo>
                  <a:pt x="464" y="285"/>
                </a:lnTo>
                <a:lnTo>
                  <a:pt x="465" y="286"/>
                </a:lnTo>
                <a:lnTo>
                  <a:pt x="463" y="290"/>
                </a:lnTo>
                <a:lnTo>
                  <a:pt x="463" y="291"/>
                </a:lnTo>
                <a:lnTo>
                  <a:pt x="463" y="292"/>
                </a:lnTo>
                <a:lnTo>
                  <a:pt x="463" y="293"/>
                </a:lnTo>
                <a:lnTo>
                  <a:pt x="464" y="296"/>
                </a:lnTo>
                <a:lnTo>
                  <a:pt x="465" y="298"/>
                </a:lnTo>
                <a:lnTo>
                  <a:pt x="465" y="299"/>
                </a:lnTo>
                <a:lnTo>
                  <a:pt x="464" y="302"/>
                </a:lnTo>
                <a:lnTo>
                  <a:pt x="463" y="304"/>
                </a:lnTo>
                <a:lnTo>
                  <a:pt x="463" y="306"/>
                </a:lnTo>
                <a:lnTo>
                  <a:pt x="462" y="307"/>
                </a:lnTo>
                <a:lnTo>
                  <a:pt x="462" y="308"/>
                </a:lnTo>
                <a:lnTo>
                  <a:pt x="462" y="309"/>
                </a:lnTo>
                <a:lnTo>
                  <a:pt x="460" y="312"/>
                </a:lnTo>
                <a:lnTo>
                  <a:pt x="458" y="317"/>
                </a:lnTo>
                <a:lnTo>
                  <a:pt x="457" y="319"/>
                </a:lnTo>
                <a:lnTo>
                  <a:pt x="458" y="320"/>
                </a:lnTo>
                <a:lnTo>
                  <a:pt x="457" y="321"/>
                </a:lnTo>
                <a:lnTo>
                  <a:pt x="457" y="322"/>
                </a:lnTo>
                <a:lnTo>
                  <a:pt x="456" y="323"/>
                </a:lnTo>
                <a:lnTo>
                  <a:pt x="456" y="325"/>
                </a:lnTo>
                <a:lnTo>
                  <a:pt x="455" y="326"/>
                </a:lnTo>
                <a:lnTo>
                  <a:pt x="456" y="327"/>
                </a:lnTo>
                <a:lnTo>
                  <a:pt x="455" y="329"/>
                </a:lnTo>
                <a:lnTo>
                  <a:pt x="456" y="330"/>
                </a:lnTo>
                <a:lnTo>
                  <a:pt x="456" y="331"/>
                </a:lnTo>
                <a:lnTo>
                  <a:pt x="455" y="331"/>
                </a:lnTo>
                <a:lnTo>
                  <a:pt x="455" y="332"/>
                </a:lnTo>
                <a:lnTo>
                  <a:pt x="454" y="337"/>
                </a:lnTo>
                <a:lnTo>
                  <a:pt x="453" y="338"/>
                </a:lnTo>
                <a:lnTo>
                  <a:pt x="452" y="339"/>
                </a:lnTo>
                <a:lnTo>
                  <a:pt x="452" y="341"/>
                </a:lnTo>
                <a:lnTo>
                  <a:pt x="452" y="342"/>
                </a:lnTo>
                <a:lnTo>
                  <a:pt x="452" y="343"/>
                </a:lnTo>
                <a:lnTo>
                  <a:pt x="452" y="345"/>
                </a:lnTo>
                <a:lnTo>
                  <a:pt x="452" y="346"/>
                </a:lnTo>
                <a:lnTo>
                  <a:pt x="451" y="346"/>
                </a:lnTo>
                <a:lnTo>
                  <a:pt x="450" y="346"/>
                </a:lnTo>
                <a:lnTo>
                  <a:pt x="450" y="347"/>
                </a:lnTo>
                <a:lnTo>
                  <a:pt x="449" y="348"/>
                </a:lnTo>
                <a:lnTo>
                  <a:pt x="449" y="349"/>
                </a:lnTo>
                <a:lnTo>
                  <a:pt x="449" y="350"/>
                </a:lnTo>
                <a:lnTo>
                  <a:pt x="447" y="352"/>
                </a:lnTo>
                <a:lnTo>
                  <a:pt x="447" y="353"/>
                </a:lnTo>
                <a:lnTo>
                  <a:pt x="447" y="354"/>
                </a:lnTo>
                <a:lnTo>
                  <a:pt x="446" y="354"/>
                </a:lnTo>
                <a:lnTo>
                  <a:pt x="446" y="355"/>
                </a:lnTo>
                <a:lnTo>
                  <a:pt x="446" y="356"/>
                </a:lnTo>
                <a:lnTo>
                  <a:pt x="446" y="357"/>
                </a:lnTo>
                <a:lnTo>
                  <a:pt x="446" y="358"/>
                </a:lnTo>
                <a:lnTo>
                  <a:pt x="446" y="360"/>
                </a:lnTo>
                <a:lnTo>
                  <a:pt x="445" y="361"/>
                </a:lnTo>
                <a:lnTo>
                  <a:pt x="445" y="362"/>
                </a:lnTo>
                <a:lnTo>
                  <a:pt x="444" y="363"/>
                </a:lnTo>
                <a:lnTo>
                  <a:pt x="443" y="365"/>
                </a:lnTo>
                <a:lnTo>
                  <a:pt x="443" y="367"/>
                </a:lnTo>
                <a:lnTo>
                  <a:pt x="443" y="368"/>
                </a:lnTo>
                <a:lnTo>
                  <a:pt x="442" y="369"/>
                </a:lnTo>
                <a:lnTo>
                  <a:pt x="441" y="371"/>
                </a:lnTo>
                <a:lnTo>
                  <a:pt x="441" y="370"/>
                </a:lnTo>
                <a:lnTo>
                  <a:pt x="440" y="370"/>
                </a:lnTo>
                <a:lnTo>
                  <a:pt x="437" y="370"/>
                </a:lnTo>
                <a:lnTo>
                  <a:pt x="435" y="370"/>
                </a:lnTo>
                <a:lnTo>
                  <a:pt x="434" y="370"/>
                </a:lnTo>
                <a:lnTo>
                  <a:pt x="432" y="369"/>
                </a:lnTo>
                <a:lnTo>
                  <a:pt x="431" y="369"/>
                </a:lnTo>
                <a:lnTo>
                  <a:pt x="427" y="367"/>
                </a:lnTo>
                <a:lnTo>
                  <a:pt x="423" y="367"/>
                </a:lnTo>
                <a:lnTo>
                  <a:pt x="423" y="366"/>
                </a:lnTo>
                <a:lnTo>
                  <a:pt x="421" y="366"/>
                </a:lnTo>
                <a:lnTo>
                  <a:pt x="421" y="367"/>
                </a:lnTo>
                <a:lnTo>
                  <a:pt x="420" y="367"/>
                </a:lnTo>
                <a:lnTo>
                  <a:pt x="420" y="366"/>
                </a:lnTo>
                <a:lnTo>
                  <a:pt x="419" y="366"/>
                </a:lnTo>
                <a:lnTo>
                  <a:pt x="419" y="365"/>
                </a:lnTo>
                <a:lnTo>
                  <a:pt x="419" y="364"/>
                </a:lnTo>
                <a:lnTo>
                  <a:pt x="418" y="364"/>
                </a:lnTo>
                <a:lnTo>
                  <a:pt x="418" y="365"/>
                </a:lnTo>
                <a:lnTo>
                  <a:pt x="417" y="365"/>
                </a:lnTo>
                <a:lnTo>
                  <a:pt x="416" y="365"/>
                </a:lnTo>
                <a:lnTo>
                  <a:pt x="416" y="364"/>
                </a:lnTo>
                <a:lnTo>
                  <a:pt x="415" y="364"/>
                </a:lnTo>
                <a:lnTo>
                  <a:pt x="414" y="365"/>
                </a:lnTo>
                <a:lnTo>
                  <a:pt x="414" y="364"/>
                </a:lnTo>
                <a:lnTo>
                  <a:pt x="414" y="365"/>
                </a:lnTo>
                <a:lnTo>
                  <a:pt x="413" y="365"/>
                </a:lnTo>
                <a:lnTo>
                  <a:pt x="412" y="366"/>
                </a:lnTo>
                <a:lnTo>
                  <a:pt x="411" y="367"/>
                </a:lnTo>
                <a:lnTo>
                  <a:pt x="410" y="367"/>
                </a:lnTo>
                <a:lnTo>
                  <a:pt x="409" y="367"/>
                </a:lnTo>
                <a:lnTo>
                  <a:pt x="408" y="368"/>
                </a:lnTo>
                <a:lnTo>
                  <a:pt x="407" y="369"/>
                </a:lnTo>
                <a:lnTo>
                  <a:pt x="406" y="369"/>
                </a:lnTo>
                <a:lnTo>
                  <a:pt x="405" y="369"/>
                </a:lnTo>
                <a:lnTo>
                  <a:pt x="404" y="370"/>
                </a:lnTo>
                <a:lnTo>
                  <a:pt x="403" y="370"/>
                </a:lnTo>
                <a:lnTo>
                  <a:pt x="403" y="371"/>
                </a:lnTo>
                <a:lnTo>
                  <a:pt x="401" y="371"/>
                </a:lnTo>
                <a:lnTo>
                  <a:pt x="400" y="371"/>
                </a:lnTo>
                <a:lnTo>
                  <a:pt x="399" y="372"/>
                </a:lnTo>
                <a:lnTo>
                  <a:pt x="398" y="371"/>
                </a:lnTo>
                <a:lnTo>
                  <a:pt x="397" y="371"/>
                </a:lnTo>
                <a:lnTo>
                  <a:pt x="397" y="370"/>
                </a:lnTo>
                <a:lnTo>
                  <a:pt x="397" y="369"/>
                </a:lnTo>
                <a:lnTo>
                  <a:pt x="397" y="368"/>
                </a:lnTo>
                <a:lnTo>
                  <a:pt x="397" y="367"/>
                </a:lnTo>
                <a:lnTo>
                  <a:pt x="396" y="367"/>
                </a:lnTo>
                <a:lnTo>
                  <a:pt x="395" y="367"/>
                </a:lnTo>
                <a:lnTo>
                  <a:pt x="394" y="367"/>
                </a:lnTo>
                <a:lnTo>
                  <a:pt x="394" y="368"/>
                </a:lnTo>
                <a:lnTo>
                  <a:pt x="392" y="368"/>
                </a:lnTo>
                <a:lnTo>
                  <a:pt x="392" y="369"/>
                </a:lnTo>
                <a:lnTo>
                  <a:pt x="391" y="368"/>
                </a:lnTo>
                <a:lnTo>
                  <a:pt x="391" y="367"/>
                </a:lnTo>
                <a:lnTo>
                  <a:pt x="389" y="368"/>
                </a:lnTo>
                <a:lnTo>
                  <a:pt x="388" y="367"/>
                </a:lnTo>
                <a:lnTo>
                  <a:pt x="388" y="368"/>
                </a:lnTo>
                <a:lnTo>
                  <a:pt x="387" y="367"/>
                </a:lnTo>
                <a:lnTo>
                  <a:pt x="387" y="368"/>
                </a:lnTo>
                <a:lnTo>
                  <a:pt x="386" y="370"/>
                </a:lnTo>
                <a:lnTo>
                  <a:pt x="385" y="370"/>
                </a:lnTo>
                <a:lnTo>
                  <a:pt x="384" y="370"/>
                </a:lnTo>
                <a:lnTo>
                  <a:pt x="383" y="370"/>
                </a:lnTo>
                <a:lnTo>
                  <a:pt x="382" y="370"/>
                </a:lnTo>
                <a:lnTo>
                  <a:pt x="382" y="371"/>
                </a:lnTo>
                <a:lnTo>
                  <a:pt x="380" y="371"/>
                </a:lnTo>
                <a:lnTo>
                  <a:pt x="379" y="371"/>
                </a:lnTo>
                <a:lnTo>
                  <a:pt x="377" y="372"/>
                </a:lnTo>
                <a:lnTo>
                  <a:pt x="375" y="374"/>
                </a:lnTo>
                <a:lnTo>
                  <a:pt x="372" y="375"/>
                </a:lnTo>
                <a:lnTo>
                  <a:pt x="371" y="376"/>
                </a:lnTo>
                <a:lnTo>
                  <a:pt x="372" y="377"/>
                </a:lnTo>
                <a:lnTo>
                  <a:pt x="373" y="377"/>
                </a:lnTo>
                <a:lnTo>
                  <a:pt x="374" y="378"/>
                </a:lnTo>
                <a:lnTo>
                  <a:pt x="373" y="379"/>
                </a:lnTo>
                <a:lnTo>
                  <a:pt x="372" y="380"/>
                </a:lnTo>
                <a:lnTo>
                  <a:pt x="371" y="380"/>
                </a:lnTo>
                <a:lnTo>
                  <a:pt x="371" y="381"/>
                </a:lnTo>
                <a:lnTo>
                  <a:pt x="370" y="381"/>
                </a:lnTo>
                <a:lnTo>
                  <a:pt x="369" y="381"/>
                </a:lnTo>
                <a:lnTo>
                  <a:pt x="368" y="381"/>
                </a:lnTo>
                <a:lnTo>
                  <a:pt x="367" y="381"/>
                </a:lnTo>
                <a:lnTo>
                  <a:pt x="366" y="383"/>
                </a:lnTo>
                <a:lnTo>
                  <a:pt x="365" y="383"/>
                </a:lnTo>
                <a:lnTo>
                  <a:pt x="365" y="384"/>
                </a:lnTo>
                <a:lnTo>
                  <a:pt x="364" y="386"/>
                </a:lnTo>
                <a:lnTo>
                  <a:pt x="363" y="385"/>
                </a:lnTo>
                <a:lnTo>
                  <a:pt x="362" y="386"/>
                </a:lnTo>
                <a:lnTo>
                  <a:pt x="362" y="387"/>
                </a:lnTo>
                <a:lnTo>
                  <a:pt x="362" y="388"/>
                </a:lnTo>
                <a:lnTo>
                  <a:pt x="363" y="388"/>
                </a:lnTo>
                <a:lnTo>
                  <a:pt x="364" y="389"/>
                </a:lnTo>
                <a:lnTo>
                  <a:pt x="364" y="390"/>
                </a:lnTo>
                <a:lnTo>
                  <a:pt x="365" y="390"/>
                </a:lnTo>
                <a:lnTo>
                  <a:pt x="363" y="391"/>
                </a:lnTo>
                <a:lnTo>
                  <a:pt x="363" y="390"/>
                </a:lnTo>
                <a:lnTo>
                  <a:pt x="363" y="391"/>
                </a:lnTo>
                <a:lnTo>
                  <a:pt x="362" y="391"/>
                </a:lnTo>
                <a:lnTo>
                  <a:pt x="362" y="390"/>
                </a:lnTo>
                <a:lnTo>
                  <a:pt x="360" y="390"/>
                </a:lnTo>
                <a:lnTo>
                  <a:pt x="359" y="391"/>
                </a:lnTo>
                <a:lnTo>
                  <a:pt x="359" y="390"/>
                </a:lnTo>
                <a:lnTo>
                  <a:pt x="359" y="391"/>
                </a:lnTo>
                <a:lnTo>
                  <a:pt x="358" y="392"/>
                </a:lnTo>
                <a:lnTo>
                  <a:pt x="357" y="393"/>
                </a:lnTo>
                <a:lnTo>
                  <a:pt x="356" y="393"/>
                </a:lnTo>
                <a:lnTo>
                  <a:pt x="356" y="394"/>
                </a:lnTo>
                <a:lnTo>
                  <a:pt x="355" y="394"/>
                </a:lnTo>
                <a:lnTo>
                  <a:pt x="354" y="394"/>
                </a:lnTo>
                <a:lnTo>
                  <a:pt x="352" y="394"/>
                </a:lnTo>
                <a:lnTo>
                  <a:pt x="351" y="395"/>
                </a:lnTo>
                <a:lnTo>
                  <a:pt x="351" y="394"/>
                </a:lnTo>
                <a:lnTo>
                  <a:pt x="351" y="393"/>
                </a:lnTo>
                <a:lnTo>
                  <a:pt x="350" y="393"/>
                </a:lnTo>
                <a:lnTo>
                  <a:pt x="350" y="394"/>
                </a:lnTo>
                <a:lnTo>
                  <a:pt x="348" y="394"/>
                </a:lnTo>
                <a:lnTo>
                  <a:pt x="348" y="395"/>
                </a:lnTo>
                <a:lnTo>
                  <a:pt x="348" y="396"/>
                </a:lnTo>
                <a:lnTo>
                  <a:pt x="347" y="396"/>
                </a:lnTo>
                <a:lnTo>
                  <a:pt x="346" y="396"/>
                </a:lnTo>
                <a:lnTo>
                  <a:pt x="346" y="397"/>
                </a:lnTo>
                <a:lnTo>
                  <a:pt x="345" y="397"/>
                </a:lnTo>
                <a:lnTo>
                  <a:pt x="345" y="398"/>
                </a:lnTo>
                <a:lnTo>
                  <a:pt x="340" y="400"/>
                </a:lnTo>
                <a:lnTo>
                  <a:pt x="340" y="401"/>
                </a:lnTo>
                <a:lnTo>
                  <a:pt x="341" y="402"/>
                </a:lnTo>
                <a:lnTo>
                  <a:pt x="341" y="403"/>
                </a:lnTo>
                <a:lnTo>
                  <a:pt x="340" y="403"/>
                </a:lnTo>
                <a:lnTo>
                  <a:pt x="339" y="403"/>
                </a:lnTo>
                <a:lnTo>
                  <a:pt x="338" y="403"/>
                </a:lnTo>
                <a:lnTo>
                  <a:pt x="337" y="403"/>
                </a:lnTo>
                <a:lnTo>
                  <a:pt x="337" y="402"/>
                </a:lnTo>
                <a:lnTo>
                  <a:pt x="336" y="402"/>
                </a:lnTo>
                <a:lnTo>
                  <a:pt x="336" y="403"/>
                </a:lnTo>
                <a:lnTo>
                  <a:pt x="336" y="402"/>
                </a:lnTo>
                <a:lnTo>
                  <a:pt x="335" y="401"/>
                </a:lnTo>
                <a:lnTo>
                  <a:pt x="334" y="400"/>
                </a:lnTo>
                <a:lnTo>
                  <a:pt x="333" y="399"/>
                </a:lnTo>
                <a:lnTo>
                  <a:pt x="332" y="399"/>
                </a:lnTo>
                <a:lnTo>
                  <a:pt x="331" y="398"/>
                </a:lnTo>
                <a:lnTo>
                  <a:pt x="327" y="398"/>
                </a:lnTo>
                <a:lnTo>
                  <a:pt x="325" y="400"/>
                </a:lnTo>
                <a:lnTo>
                  <a:pt x="321" y="399"/>
                </a:lnTo>
                <a:lnTo>
                  <a:pt x="321" y="398"/>
                </a:lnTo>
                <a:lnTo>
                  <a:pt x="320" y="398"/>
                </a:lnTo>
                <a:lnTo>
                  <a:pt x="319" y="397"/>
                </a:lnTo>
                <a:lnTo>
                  <a:pt x="319" y="398"/>
                </a:lnTo>
                <a:lnTo>
                  <a:pt x="318" y="399"/>
                </a:lnTo>
                <a:lnTo>
                  <a:pt x="317" y="399"/>
                </a:lnTo>
                <a:lnTo>
                  <a:pt x="316" y="400"/>
                </a:lnTo>
                <a:lnTo>
                  <a:pt x="315" y="402"/>
                </a:lnTo>
                <a:lnTo>
                  <a:pt x="316" y="403"/>
                </a:lnTo>
                <a:lnTo>
                  <a:pt x="314" y="404"/>
                </a:lnTo>
                <a:lnTo>
                  <a:pt x="315" y="405"/>
                </a:lnTo>
                <a:lnTo>
                  <a:pt x="314" y="406"/>
                </a:lnTo>
                <a:lnTo>
                  <a:pt x="313" y="406"/>
                </a:lnTo>
                <a:lnTo>
                  <a:pt x="311" y="404"/>
                </a:lnTo>
                <a:lnTo>
                  <a:pt x="310" y="404"/>
                </a:lnTo>
                <a:lnTo>
                  <a:pt x="308" y="401"/>
                </a:lnTo>
                <a:lnTo>
                  <a:pt x="307" y="401"/>
                </a:lnTo>
                <a:lnTo>
                  <a:pt x="306" y="400"/>
                </a:lnTo>
                <a:lnTo>
                  <a:pt x="306" y="401"/>
                </a:lnTo>
                <a:lnTo>
                  <a:pt x="305" y="400"/>
                </a:lnTo>
                <a:lnTo>
                  <a:pt x="306" y="399"/>
                </a:lnTo>
                <a:lnTo>
                  <a:pt x="304" y="396"/>
                </a:lnTo>
                <a:lnTo>
                  <a:pt x="302" y="396"/>
                </a:lnTo>
                <a:lnTo>
                  <a:pt x="301" y="397"/>
                </a:lnTo>
                <a:lnTo>
                  <a:pt x="299" y="397"/>
                </a:lnTo>
                <a:lnTo>
                  <a:pt x="298" y="398"/>
                </a:lnTo>
                <a:lnTo>
                  <a:pt x="298" y="397"/>
                </a:lnTo>
                <a:lnTo>
                  <a:pt x="298" y="396"/>
                </a:lnTo>
                <a:lnTo>
                  <a:pt x="299" y="396"/>
                </a:lnTo>
                <a:lnTo>
                  <a:pt x="296" y="393"/>
                </a:lnTo>
                <a:lnTo>
                  <a:pt x="295" y="394"/>
                </a:lnTo>
                <a:lnTo>
                  <a:pt x="293" y="396"/>
                </a:lnTo>
                <a:lnTo>
                  <a:pt x="293" y="395"/>
                </a:lnTo>
                <a:lnTo>
                  <a:pt x="293" y="394"/>
                </a:lnTo>
                <a:lnTo>
                  <a:pt x="293" y="393"/>
                </a:lnTo>
                <a:lnTo>
                  <a:pt x="292" y="392"/>
                </a:lnTo>
                <a:lnTo>
                  <a:pt x="293" y="392"/>
                </a:lnTo>
                <a:lnTo>
                  <a:pt x="292" y="391"/>
                </a:lnTo>
                <a:lnTo>
                  <a:pt x="291" y="390"/>
                </a:lnTo>
                <a:lnTo>
                  <a:pt x="290" y="389"/>
                </a:lnTo>
                <a:lnTo>
                  <a:pt x="289" y="387"/>
                </a:lnTo>
                <a:lnTo>
                  <a:pt x="287" y="386"/>
                </a:lnTo>
                <a:lnTo>
                  <a:pt x="287" y="385"/>
                </a:lnTo>
                <a:lnTo>
                  <a:pt x="286" y="384"/>
                </a:lnTo>
                <a:lnTo>
                  <a:pt x="281" y="382"/>
                </a:lnTo>
                <a:lnTo>
                  <a:pt x="280" y="381"/>
                </a:lnTo>
                <a:lnTo>
                  <a:pt x="279" y="380"/>
                </a:lnTo>
                <a:lnTo>
                  <a:pt x="278" y="380"/>
                </a:lnTo>
                <a:lnTo>
                  <a:pt x="276" y="380"/>
                </a:lnTo>
                <a:lnTo>
                  <a:pt x="275" y="378"/>
                </a:lnTo>
                <a:lnTo>
                  <a:pt x="275" y="377"/>
                </a:lnTo>
                <a:lnTo>
                  <a:pt x="275" y="376"/>
                </a:lnTo>
                <a:lnTo>
                  <a:pt x="275" y="375"/>
                </a:lnTo>
                <a:lnTo>
                  <a:pt x="273" y="376"/>
                </a:lnTo>
                <a:lnTo>
                  <a:pt x="273" y="375"/>
                </a:lnTo>
                <a:lnTo>
                  <a:pt x="272" y="375"/>
                </a:lnTo>
                <a:lnTo>
                  <a:pt x="271" y="375"/>
                </a:lnTo>
                <a:lnTo>
                  <a:pt x="270" y="376"/>
                </a:lnTo>
                <a:lnTo>
                  <a:pt x="268" y="376"/>
                </a:lnTo>
                <a:lnTo>
                  <a:pt x="267" y="376"/>
                </a:lnTo>
                <a:lnTo>
                  <a:pt x="266" y="377"/>
                </a:lnTo>
                <a:lnTo>
                  <a:pt x="266" y="378"/>
                </a:lnTo>
                <a:lnTo>
                  <a:pt x="267" y="378"/>
                </a:lnTo>
                <a:lnTo>
                  <a:pt x="266" y="378"/>
                </a:lnTo>
                <a:lnTo>
                  <a:pt x="266" y="379"/>
                </a:lnTo>
                <a:lnTo>
                  <a:pt x="264" y="380"/>
                </a:lnTo>
                <a:lnTo>
                  <a:pt x="263" y="378"/>
                </a:lnTo>
                <a:lnTo>
                  <a:pt x="262" y="378"/>
                </a:lnTo>
                <a:lnTo>
                  <a:pt x="263" y="377"/>
                </a:lnTo>
                <a:lnTo>
                  <a:pt x="261" y="378"/>
                </a:lnTo>
                <a:lnTo>
                  <a:pt x="261" y="377"/>
                </a:lnTo>
                <a:lnTo>
                  <a:pt x="260" y="377"/>
                </a:lnTo>
                <a:lnTo>
                  <a:pt x="261" y="377"/>
                </a:lnTo>
                <a:lnTo>
                  <a:pt x="261" y="376"/>
                </a:lnTo>
                <a:lnTo>
                  <a:pt x="261" y="375"/>
                </a:lnTo>
                <a:lnTo>
                  <a:pt x="260" y="374"/>
                </a:lnTo>
                <a:lnTo>
                  <a:pt x="259" y="373"/>
                </a:lnTo>
                <a:lnTo>
                  <a:pt x="258" y="372"/>
                </a:lnTo>
                <a:lnTo>
                  <a:pt x="258" y="371"/>
                </a:lnTo>
                <a:lnTo>
                  <a:pt x="258" y="370"/>
                </a:lnTo>
                <a:lnTo>
                  <a:pt x="257" y="370"/>
                </a:lnTo>
                <a:lnTo>
                  <a:pt x="256" y="368"/>
                </a:lnTo>
                <a:lnTo>
                  <a:pt x="255" y="367"/>
                </a:lnTo>
                <a:lnTo>
                  <a:pt x="255" y="368"/>
                </a:lnTo>
                <a:lnTo>
                  <a:pt x="254" y="368"/>
                </a:lnTo>
                <a:lnTo>
                  <a:pt x="252" y="370"/>
                </a:lnTo>
                <a:lnTo>
                  <a:pt x="251" y="370"/>
                </a:lnTo>
                <a:lnTo>
                  <a:pt x="251" y="372"/>
                </a:lnTo>
                <a:lnTo>
                  <a:pt x="250" y="373"/>
                </a:lnTo>
                <a:lnTo>
                  <a:pt x="251" y="373"/>
                </a:lnTo>
                <a:lnTo>
                  <a:pt x="250" y="377"/>
                </a:lnTo>
                <a:lnTo>
                  <a:pt x="249" y="378"/>
                </a:lnTo>
                <a:lnTo>
                  <a:pt x="248" y="379"/>
                </a:lnTo>
                <a:lnTo>
                  <a:pt x="247" y="379"/>
                </a:lnTo>
                <a:lnTo>
                  <a:pt x="247" y="380"/>
                </a:lnTo>
                <a:lnTo>
                  <a:pt x="247" y="381"/>
                </a:lnTo>
                <a:lnTo>
                  <a:pt x="247" y="380"/>
                </a:lnTo>
                <a:lnTo>
                  <a:pt x="245" y="381"/>
                </a:lnTo>
                <a:lnTo>
                  <a:pt x="245" y="382"/>
                </a:lnTo>
                <a:lnTo>
                  <a:pt x="243" y="384"/>
                </a:lnTo>
                <a:lnTo>
                  <a:pt x="243" y="385"/>
                </a:lnTo>
                <a:lnTo>
                  <a:pt x="242" y="385"/>
                </a:lnTo>
                <a:lnTo>
                  <a:pt x="242" y="386"/>
                </a:lnTo>
                <a:lnTo>
                  <a:pt x="241" y="387"/>
                </a:lnTo>
                <a:lnTo>
                  <a:pt x="240" y="389"/>
                </a:lnTo>
                <a:lnTo>
                  <a:pt x="239" y="390"/>
                </a:lnTo>
                <a:lnTo>
                  <a:pt x="238" y="389"/>
                </a:lnTo>
                <a:lnTo>
                  <a:pt x="238" y="390"/>
                </a:lnTo>
                <a:lnTo>
                  <a:pt x="237" y="390"/>
                </a:lnTo>
                <a:lnTo>
                  <a:pt x="236" y="390"/>
                </a:lnTo>
                <a:lnTo>
                  <a:pt x="235" y="390"/>
                </a:lnTo>
                <a:lnTo>
                  <a:pt x="234" y="390"/>
                </a:lnTo>
                <a:lnTo>
                  <a:pt x="233" y="390"/>
                </a:lnTo>
                <a:lnTo>
                  <a:pt x="232" y="390"/>
                </a:lnTo>
                <a:lnTo>
                  <a:pt x="231" y="391"/>
                </a:lnTo>
                <a:lnTo>
                  <a:pt x="230" y="393"/>
                </a:lnTo>
                <a:lnTo>
                  <a:pt x="229" y="394"/>
                </a:lnTo>
                <a:lnTo>
                  <a:pt x="227" y="396"/>
                </a:lnTo>
                <a:lnTo>
                  <a:pt x="227" y="397"/>
                </a:lnTo>
                <a:lnTo>
                  <a:pt x="226" y="399"/>
                </a:lnTo>
                <a:lnTo>
                  <a:pt x="226" y="400"/>
                </a:lnTo>
                <a:lnTo>
                  <a:pt x="224" y="400"/>
                </a:lnTo>
                <a:lnTo>
                  <a:pt x="222" y="402"/>
                </a:lnTo>
                <a:lnTo>
                  <a:pt x="221" y="400"/>
                </a:lnTo>
                <a:lnTo>
                  <a:pt x="218" y="394"/>
                </a:lnTo>
                <a:lnTo>
                  <a:pt x="218" y="393"/>
                </a:lnTo>
                <a:lnTo>
                  <a:pt x="218" y="390"/>
                </a:lnTo>
                <a:lnTo>
                  <a:pt x="217" y="389"/>
                </a:lnTo>
                <a:lnTo>
                  <a:pt x="216" y="389"/>
                </a:lnTo>
                <a:lnTo>
                  <a:pt x="216" y="388"/>
                </a:lnTo>
                <a:lnTo>
                  <a:pt x="216" y="387"/>
                </a:lnTo>
                <a:lnTo>
                  <a:pt x="217" y="385"/>
                </a:lnTo>
                <a:lnTo>
                  <a:pt x="216" y="384"/>
                </a:lnTo>
                <a:lnTo>
                  <a:pt x="215" y="383"/>
                </a:lnTo>
                <a:lnTo>
                  <a:pt x="216" y="383"/>
                </a:lnTo>
                <a:lnTo>
                  <a:pt x="218" y="382"/>
                </a:lnTo>
                <a:lnTo>
                  <a:pt x="218" y="381"/>
                </a:lnTo>
                <a:lnTo>
                  <a:pt x="218" y="380"/>
                </a:lnTo>
                <a:lnTo>
                  <a:pt x="216" y="378"/>
                </a:lnTo>
                <a:lnTo>
                  <a:pt x="216" y="377"/>
                </a:lnTo>
                <a:lnTo>
                  <a:pt x="215" y="377"/>
                </a:lnTo>
                <a:lnTo>
                  <a:pt x="213" y="377"/>
                </a:lnTo>
                <a:lnTo>
                  <a:pt x="213" y="378"/>
                </a:lnTo>
                <a:lnTo>
                  <a:pt x="211" y="380"/>
                </a:lnTo>
                <a:lnTo>
                  <a:pt x="209" y="380"/>
                </a:lnTo>
                <a:lnTo>
                  <a:pt x="207" y="380"/>
                </a:lnTo>
                <a:lnTo>
                  <a:pt x="206" y="380"/>
                </a:lnTo>
                <a:lnTo>
                  <a:pt x="204" y="378"/>
                </a:lnTo>
                <a:lnTo>
                  <a:pt x="203" y="377"/>
                </a:lnTo>
                <a:lnTo>
                  <a:pt x="202" y="375"/>
                </a:lnTo>
                <a:lnTo>
                  <a:pt x="202" y="374"/>
                </a:lnTo>
                <a:lnTo>
                  <a:pt x="202" y="373"/>
                </a:lnTo>
                <a:lnTo>
                  <a:pt x="203" y="373"/>
                </a:lnTo>
                <a:lnTo>
                  <a:pt x="204" y="370"/>
                </a:lnTo>
                <a:lnTo>
                  <a:pt x="205" y="370"/>
                </a:lnTo>
                <a:lnTo>
                  <a:pt x="205" y="368"/>
                </a:lnTo>
                <a:lnTo>
                  <a:pt x="204" y="367"/>
                </a:lnTo>
                <a:lnTo>
                  <a:pt x="203" y="366"/>
                </a:lnTo>
                <a:lnTo>
                  <a:pt x="199" y="365"/>
                </a:lnTo>
                <a:lnTo>
                  <a:pt x="198" y="366"/>
                </a:lnTo>
                <a:lnTo>
                  <a:pt x="195" y="369"/>
                </a:lnTo>
                <a:lnTo>
                  <a:pt x="195" y="370"/>
                </a:lnTo>
                <a:lnTo>
                  <a:pt x="195" y="374"/>
                </a:lnTo>
                <a:lnTo>
                  <a:pt x="195" y="377"/>
                </a:lnTo>
                <a:lnTo>
                  <a:pt x="194" y="377"/>
                </a:lnTo>
                <a:lnTo>
                  <a:pt x="193" y="377"/>
                </a:lnTo>
                <a:lnTo>
                  <a:pt x="191" y="376"/>
                </a:lnTo>
                <a:lnTo>
                  <a:pt x="190" y="374"/>
                </a:lnTo>
                <a:lnTo>
                  <a:pt x="189" y="374"/>
                </a:lnTo>
                <a:lnTo>
                  <a:pt x="189" y="372"/>
                </a:lnTo>
                <a:lnTo>
                  <a:pt x="189" y="370"/>
                </a:lnTo>
                <a:lnTo>
                  <a:pt x="189" y="368"/>
                </a:lnTo>
                <a:lnTo>
                  <a:pt x="188" y="367"/>
                </a:lnTo>
                <a:lnTo>
                  <a:pt x="186" y="367"/>
                </a:lnTo>
                <a:lnTo>
                  <a:pt x="184" y="364"/>
                </a:lnTo>
                <a:lnTo>
                  <a:pt x="182" y="363"/>
                </a:lnTo>
                <a:lnTo>
                  <a:pt x="181" y="363"/>
                </a:lnTo>
                <a:lnTo>
                  <a:pt x="177" y="362"/>
                </a:lnTo>
                <a:lnTo>
                  <a:pt x="176" y="363"/>
                </a:lnTo>
                <a:lnTo>
                  <a:pt x="173" y="363"/>
                </a:lnTo>
                <a:lnTo>
                  <a:pt x="172" y="364"/>
                </a:lnTo>
                <a:lnTo>
                  <a:pt x="171" y="364"/>
                </a:lnTo>
                <a:lnTo>
                  <a:pt x="170" y="363"/>
                </a:lnTo>
                <a:lnTo>
                  <a:pt x="169" y="363"/>
                </a:lnTo>
                <a:lnTo>
                  <a:pt x="168" y="361"/>
                </a:lnTo>
                <a:lnTo>
                  <a:pt x="166" y="360"/>
                </a:lnTo>
                <a:lnTo>
                  <a:pt x="165" y="359"/>
                </a:lnTo>
                <a:lnTo>
                  <a:pt x="165" y="358"/>
                </a:lnTo>
                <a:lnTo>
                  <a:pt x="163" y="358"/>
                </a:lnTo>
                <a:lnTo>
                  <a:pt x="161" y="358"/>
                </a:lnTo>
                <a:lnTo>
                  <a:pt x="158" y="358"/>
                </a:lnTo>
                <a:lnTo>
                  <a:pt x="157" y="357"/>
                </a:lnTo>
                <a:lnTo>
                  <a:pt x="155" y="355"/>
                </a:lnTo>
                <a:lnTo>
                  <a:pt x="155" y="356"/>
                </a:lnTo>
                <a:lnTo>
                  <a:pt x="153" y="357"/>
                </a:lnTo>
                <a:lnTo>
                  <a:pt x="152" y="357"/>
                </a:lnTo>
                <a:lnTo>
                  <a:pt x="151" y="357"/>
                </a:lnTo>
                <a:lnTo>
                  <a:pt x="151" y="356"/>
                </a:lnTo>
                <a:lnTo>
                  <a:pt x="150" y="355"/>
                </a:lnTo>
                <a:lnTo>
                  <a:pt x="150" y="354"/>
                </a:lnTo>
                <a:lnTo>
                  <a:pt x="150" y="352"/>
                </a:lnTo>
                <a:lnTo>
                  <a:pt x="150" y="351"/>
                </a:lnTo>
                <a:lnTo>
                  <a:pt x="149" y="350"/>
                </a:lnTo>
                <a:lnTo>
                  <a:pt x="148" y="350"/>
                </a:lnTo>
                <a:lnTo>
                  <a:pt x="148" y="349"/>
                </a:lnTo>
                <a:lnTo>
                  <a:pt x="148" y="348"/>
                </a:lnTo>
                <a:lnTo>
                  <a:pt x="147" y="346"/>
                </a:lnTo>
                <a:lnTo>
                  <a:pt x="146" y="346"/>
                </a:lnTo>
                <a:lnTo>
                  <a:pt x="144" y="346"/>
                </a:lnTo>
                <a:lnTo>
                  <a:pt x="143" y="345"/>
                </a:lnTo>
                <a:lnTo>
                  <a:pt x="142" y="345"/>
                </a:lnTo>
                <a:lnTo>
                  <a:pt x="141" y="344"/>
                </a:lnTo>
                <a:lnTo>
                  <a:pt x="140" y="344"/>
                </a:lnTo>
                <a:lnTo>
                  <a:pt x="138" y="345"/>
                </a:lnTo>
                <a:lnTo>
                  <a:pt x="137" y="345"/>
                </a:lnTo>
                <a:lnTo>
                  <a:pt x="137" y="346"/>
                </a:lnTo>
                <a:lnTo>
                  <a:pt x="135" y="346"/>
                </a:lnTo>
                <a:lnTo>
                  <a:pt x="135" y="347"/>
                </a:lnTo>
                <a:lnTo>
                  <a:pt x="134" y="348"/>
                </a:lnTo>
                <a:lnTo>
                  <a:pt x="131" y="349"/>
                </a:lnTo>
                <a:lnTo>
                  <a:pt x="130" y="350"/>
                </a:lnTo>
                <a:lnTo>
                  <a:pt x="128" y="351"/>
                </a:lnTo>
                <a:lnTo>
                  <a:pt x="127" y="351"/>
                </a:lnTo>
                <a:lnTo>
                  <a:pt x="124" y="353"/>
                </a:lnTo>
                <a:lnTo>
                  <a:pt x="123" y="353"/>
                </a:lnTo>
                <a:lnTo>
                  <a:pt x="122" y="353"/>
                </a:lnTo>
                <a:lnTo>
                  <a:pt x="120" y="353"/>
                </a:lnTo>
                <a:lnTo>
                  <a:pt x="118" y="353"/>
                </a:lnTo>
                <a:lnTo>
                  <a:pt x="118" y="354"/>
                </a:lnTo>
                <a:lnTo>
                  <a:pt x="119" y="357"/>
                </a:lnTo>
                <a:lnTo>
                  <a:pt x="120" y="359"/>
                </a:lnTo>
                <a:lnTo>
                  <a:pt x="120" y="361"/>
                </a:lnTo>
                <a:lnTo>
                  <a:pt x="120" y="362"/>
                </a:lnTo>
                <a:lnTo>
                  <a:pt x="119" y="363"/>
                </a:lnTo>
                <a:lnTo>
                  <a:pt x="118" y="363"/>
                </a:lnTo>
                <a:lnTo>
                  <a:pt x="117" y="364"/>
                </a:lnTo>
                <a:lnTo>
                  <a:pt x="114" y="363"/>
                </a:lnTo>
                <a:lnTo>
                  <a:pt x="111" y="364"/>
                </a:lnTo>
                <a:lnTo>
                  <a:pt x="109" y="364"/>
                </a:lnTo>
                <a:lnTo>
                  <a:pt x="105" y="365"/>
                </a:lnTo>
                <a:lnTo>
                  <a:pt x="104" y="365"/>
                </a:lnTo>
                <a:lnTo>
                  <a:pt x="104" y="366"/>
                </a:lnTo>
                <a:lnTo>
                  <a:pt x="103" y="367"/>
                </a:lnTo>
                <a:lnTo>
                  <a:pt x="105" y="370"/>
                </a:lnTo>
                <a:lnTo>
                  <a:pt x="105" y="373"/>
                </a:lnTo>
                <a:lnTo>
                  <a:pt x="104" y="376"/>
                </a:lnTo>
                <a:lnTo>
                  <a:pt x="103" y="377"/>
                </a:lnTo>
                <a:lnTo>
                  <a:pt x="102" y="378"/>
                </a:lnTo>
                <a:lnTo>
                  <a:pt x="99" y="381"/>
                </a:lnTo>
                <a:lnTo>
                  <a:pt x="98" y="382"/>
                </a:lnTo>
                <a:lnTo>
                  <a:pt x="97" y="382"/>
                </a:lnTo>
                <a:lnTo>
                  <a:pt x="96" y="382"/>
                </a:lnTo>
                <a:lnTo>
                  <a:pt x="94" y="383"/>
                </a:lnTo>
                <a:lnTo>
                  <a:pt x="91" y="383"/>
                </a:lnTo>
                <a:lnTo>
                  <a:pt x="90" y="384"/>
                </a:lnTo>
                <a:lnTo>
                  <a:pt x="87" y="386"/>
                </a:lnTo>
                <a:lnTo>
                  <a:pt x="85" y="386"/>
                </a:lnTo>
                <a:lnTo>
                  <a:pt x="84" y="385"/>
                </a:lnTo>
                <a:lnTo>
                  <a:pt x="83" y="383"/>
                </a:lnTo>
                <a:lnTo>
                  <a:pt x="82" y="383"/>
                </a:lnTo>
                <a:lnTo>
                  <a:pt x="81" y="382"/>
                </a:lnTo>
                <a:lnTo>
                  <a:pt x="80" y="382"/>
                </a:lnTo>
                <a:lnTo>
                  <a:pt x="79" y="382"/>
                </a:lnTo>
                <a:lnTo>
                  <a:pt x="79" y="383"/>
                </a:lnTo>
                <a:lnTo>
                  <a:pt x="77" y="384"/>
                </a:lnTo>
                <a:lnTo>
                  <a:pt x="76" y="387"/>
                </a:lnTo>
                <a:lnTo>
                  <a:pt x="76" y="389"/>
                </a:lnTo>
                <a:lnTo>
                  <a:pt x="76" y="391"/>
                </a:lnTo>
                <a:lnTo>
                  <a:pt x="76" y="393"/>
                </a:lnTo>
                <a:lnTo>
                  <a:pt x="74" y="398"/>
                </a:lnTo>
                <a:lnTo>
                  <a:pt x="73" y="399"/>
                </a:lnTo>
                <a:lnTo>
                  <a:pt x="73" y="402"/>
                </a:lnTo>
                <a:lnTo>
                  <a:pt x="73" y="404"/>
                </a:lnTo>
                <a:lnTo>
                  <a:pt x="70" y="406"/>
                </a:lnTo>
                <a:lnTo>
                  <a:pt x="68" y="405"/>
                </a:lnTo>
                <a:lnTo>
                  <a:pt x="67" y="404"/>
                </a:lnTo>
                <a:lnTo>
                  <a:pt x="66" y="404"/>
                </a:lnTo>
                <a:lnTo>
                  <a:pt x="65" y="404"/>
                </a:lnTo>
                <a:lnTo>
                  <a:pt x="64" y="408"/>
                </a:lnTo>
                <a:lnTo>
                  <a:pt x="63" y="409"/>
                </a:lnTo>
                <a:lnTo>
                  <a:pt x="62" y="409"/>
                </a:lnTo>
                <a:lnTo>
                  <a:pt x="61" y="408"/>
                </a:lnTo>
                <a:lnTo>
                  <a:pt x="60" y="408"/>
                </a:lnTo>
                <a:lnTo>
                  <a:pt x="59" y="408"/>
                </a:lnTo>
                <a:lnTo>
                  <a:pt x="59" y="409"/>
                </a:lnTo>
                <a:lnTo>
                  <a:pt x="58" y="409"/>
                </a:lnTo>
                <a:lnTo>
                  <a:pt x="57" y="411"/>
                </a:lnTo>
                <a:lnTo>
                  <a:pt x="56" y="412"/>
                </a:lnTo>
                <a:lnTo>
                  <a:pt x="55" y="413"/>
                </a:lnTo>
                <a:lnTo>
                  <a:pt x="54" y="413"/>
                </a:lnTo>
                <a:lnTo>
                  <a:pt x="52" y="413"/>
                </a:lnTo>
                <a:lnTo>
                  <a:pt x="50" y="413"/>
                </a:lnTo>
                <a:lnTo>
                  <a:pt x="48" y="412"/>
                </a:lnTo>
                <a:lnTo>
                  <a:pt x="45" y="411"/>
                </a:lnTo>
                <a:lnTo>
                  <a:pt x="45" y="410"/>
                </a:lnTo>
                <a:lnTo>
                  <a:pt x="43" y="410"/>
                </a:lnTo>
                <a:lnTo>
                  <a:pt x="41" y="411"/>
                </a:lnTo>
                <a:lnTo>
                  <a:pt x="42" y="410"/>
                </a:lnTo>
                <a:lnTo>
                  <a:pt x="42" y="409"/>
                </a:lnTo>
                <a:lnTo>
                  <a:pt x="42" y="408"/>
                </a:lnTo>
                <a:lnTo>
                  <a:pt x="43" y="408"/>
                </a:lnTo>
                <a:lnTo>
                  <a:pt x="44" y="407"/>
                </a:lnTo>
                <a:lnTo>
                  <a:pt x="44" y="406"/>
                </a:lnTo>
                <a:lnTo>
                  <a:pt x="43" y="405"/>
                </a:lnTo>
                <a:lnTo>
                  <a:pt x="44" y="404"/>
                </a:lnTo>
                <a:lnTo>
                  <a:pt x="44" y="403"/>
                </a:lnTo>
                <a:lnTo>
                  <a:pt x="42" y="401"/>
                </a:lnTo>
                <a:lnTo>
                  <a:pt x="43" y="400"/>
                </a:lnTo>
                <a:lnTo>
                  <a:pt x="44" y="400"/>
                </a:lnTo>
                <a:lnTo>
                  <a:pt x="45" y="400"/>
                </a:lnTo>
                <a:lnTo>
                  <a:pt x="46" y="400"/>
                </a:lnTo>
                <a:lnTo>
                  <a:pt x="46" y="399"/>
                </a:lnTo>
                <a:lnTo>
                  <a:pt x="47" y="398"/>
                </a:lnTo>
                <a:lnTo>
                  <a:pt x="48" y="397"/>
                </a:lnTo>
                <a:lnTo>
                  <a:pt x="47" y="396"/>
                </a:lnTo>
                <a:lnTo>
                  <a:pt x="47" y="395"/>
                </a:lnTo>
                <a:lnTo>
                  <a:pt x="48" y="393"/>
                </a:lnTo>
                <a:lnTo>
                  <a:pt x="47" y="393"/>
                </a:lnTo>
                <a:lnTo>
                  <a:pt x="48" y="392"/>
                </a:lnTo>
                <a:lnTo>
                  <a:pt x="49" y="392"/>
                </a:lnTo>
                <a:lnTo>
                  <a:pt x="48" y="390"/>
                </a:lnTo>
                <a:lnTo>
                  <a:pt x="49" y="390"/>
                </a:lnTo>
                <a:lnTo>
                  <a:pt x="48" y="389"/>
                </a:lnTo>
                <a:lnTo>
                  <a:pt x="47" y="388"/>
                </a:lnTo>
                <a:lnTo>
                  <a:pt x="46" y="388"/>
                </a:lnTo>
                <a:lnTo>
                  <a:pt x="45" y="388"/>
                </a:lnTo>
                <a:lnTo>
                  <a:pt x="44" y="387"/>
                </a:lnTo>
                <a:lnTo>
                  <a:pt x="43" y="387"/>
                </a:lnTo>
                <a:lnTo>
                  <a:pt x="42" y="387"/>
                </a:lnTo>
                <a:lnTo>
                  <a:pt x="42" y="386"/>
                </a:lnTo>
                <a:lnTo>
                  <a:pt x="41" y="385"/>
                </a:lnTo>
                <a:lnTo>
                  <a:pt x="40" y="386"/>
                </a:lnTo>
                <a:lnTo>
                  <a:pt x="40" y="385"/>
                </a:lnTo>
                <a:lnTo>
                  <a:pt x="39" y="385"/>
                </a:lnTo>
                <a:lnTo>
                  <a:pt x="39" y="384"/>
                </a:lnTo>
                <a:lnTo>
                  <a:pt x="38" y="383"/>
                </a:lnTo>
                <a:lnTo>
                  <a:pt x="38" y="381"/>
                </a:lnTo>
                <a:lnTo>
                  <a:pt x="37" y="380"/>
                </a:lnTo>
                <a:lnTo>
                  <a:pt x="37" y="379"/>
                </a:lnTo>
                <a:lnTo>
                  <a:pt x="36" y="377"/>
                </a:lnTo>
                <a:lnTo>
                  <a:pt x="36" y="374"/>
                </a:lnTo>
                <a:lnTo>
                  <a:pt x="35" y="374"/>
                </a:lnTo>
                <a:lnTo>
                  <a:pt x="35" y="372"/>
                </a:lnTo>
                <a:lnTo>
                  <a:pt x="33" y="372"/>
                </a:lnTo>
                <a:lnTo>
                  <a:pt x="33" y="371"/>
                </a:lnTo>
                <a:lnTo>
                  <a:pt x="33" y="370"/>
                </a:lnTo>
                <a:lnTo>
                  <a:pt x="33" y="368"/>
                </a:lnTo>
                <a:lnTo>
                  <a:pt x="32" y="368"/>
                </a:lnTo>
                <a:lnTo>
                  <a:pt x="32" y="367"/>
                </a:lnTo>
                <a:lnTo>
                  <a:pt x="31" y="367"/>
                </a:lnTo>
                <a:lnTo>
                  <a:pt x="31" y="366"/>
                </a:lnTo>
                <a:lnTo>
                  <a:pt x="29" y="367"/>
                </a:lnTo>
                <a:lnTo>
                  <a:pt x="28" y="367"/>
                </a:lnTo>
                <a:lnTo>
                  <a:pt x="28" y="366"/>
                </a:lnTo>
                <a:lnTo>
                  <a:pt x="27" y="365"/>
                </a:lnTo>
                <a:lnTo>
                  <a:pt x="26" y="365"/>
                </a:lnTo>
                <a:lnTo>
                  <a:pt x="25" y="365"/>
                </a:lnTo>
                <a:lnTo>
                  <a:pt x="24" y="367"/>
                </a:lnTo>
                <a:lnTo>
                  <a:pt x="23" y="366"/>
                </a:lnTo>
                <a:lnTo>
                  <a:pt x="24" y="364"/>
                </a:lnTo>
                <a:lnTo>
                  <a:pt x="23" y="362"/>
                </a:lnTo>
                <a:lnTo>
                  <a:pt x="22" y="362"/>
                </a:lnTo>
                <a:lnTo>
                  <a:pt x="21" y="362"/>
                </a:lnTo>
                <a:lnTo>
                  <a:pt x="20" y="362"/>
                </a:lnTo>
                <a:lnTo>
                  <a:pt x="19" y="363"/>
                </a:lnTo>
                <a:lnTo>
                  <a:pt x="19" y="362"/>
                </a:lnTo>
                <a:lnTo>
                  <a:pt x="18" y="362"/>
                </a:lnTo>
                <a:lnTo>
                  <a:pt x="18" y="361"/>
                </a:lnTo>
                <a:lnTo>
                  <a:pt x="17" y="361"/>
                </a:lnTo>
                <a:lnTo>
                  <a:pt x="16" y="360"/>
                </a:lnTo>
                <a:lnTo>
                  <a:pt x="16" y="359"/>
                </a:lnTo>
                <a:lnTo>
                  <a:pt x="16" y="358"/>
                </a:lnTo>
                <a:lnTo>
                  <a:pt x="17" y="357"/>
                </a:lnTo>
                <a:lnTo>
                  <a:pt x="17" y="356"/>
                </a:lnTo>
                <a:lnTo>
                  <a:pt x="13" y="357"/>
                </a:lnTo>
                <a:lnTo>
                  <a:pt x="12" y="357"/>
                </a:lnTo>
                <a:lnTo>
                  <a:pt x="11" y="357"/>
                </a:lnTo>
                <a:lnTo>
                  <a:pt x="10" y="357"/>
                </a:lnTo>
                <a:lnTo>
                  <a:pt x="9" y="356"/>
                </a:lnTo>
                <a:lnTo>
                  <a:pt x="9" y="357"/>
                </a:lnTo>
                <a:lnTo>
                  <a:pt x="8" y="357"/>
                </a:lnTo>
                <a:lnTo>
                  <a:pt x="8" y="358"/>
                </a:lnTo>
                <a:lnTo>
                  <a:pt x="7" y="358"/>
                </a:lnTo>
                <a:lnTo>
                  <a:pt x="6" y="358"/>
                </a:lnTo>
                <a:lnTo>
                  <a:pt x="5" y="358"/>
                </a:lnTo>
                <a:lnTo>
                  <a:pt x="4" y="358"/>
                </a:lnTo>
                <a:lnTo>
                  <a:pt x="3" y="358"/>
                </a:lnTo>
                <a:lnTo>
                  <a:pt x="1" y="358"/>
                </a:lnTo>
                <a:lnTo>
                  <a:pt x="0" y="357"/>
                </a:lnTo>
                <a:close/>
                <a:moveTo>
                  <a:pt x="632" y="3"/>
                </a:moveTo>
                <a:lnTo>
                  <a:pt x="633" y="3"/>
                </a:lnTo>
                <a:lnTo>
                  <a:pt x="633" y="2"/>
                </a:lnTo>
                <a:lnTo>
                  <a:pt x="634" y="2"/>
                </a:lnTo>
                <a:lnTo>
                  <a:pt x="637" y="0"/>
                </a:lnTo>
                <a:lnTo>
                  <a:pt x="637" y="1"/>
                </a:lnTo>
                <a:lnTo>
                  <a:pt x="637" y="2"/>
                </a:lnTo>
                <a:lnTo>
                  <a:pt x="636" y="2"/>
                </a:lnTo>
                <a:lnTo>
                  <a:pt x="635" y="2"/>
                </a:lnTo>
                <a:lnTo>
                  <a:pt x="635" y="3"/>
                </a:lnTo>
                <a:lnTo>
                  <a:pt x="634" y="3"/>
                </a:lnTo>
                <a:lnTo>
                  <a:pt x="633" y="3"/>
                </a:lnTo>
                <a:lnTo>
                  <a:pt x="633" y="4"/>
                </a:lnTo>
                <a:lnTo>
                  <a:pt x="633" y="3"/>
                </a:lnTo>
                <a:lnTo>
                  <a:pt x="632" y="3"/>
                </a:lnTo>
                <a:lnTo>
                  <a:pt x="631" y="3"/>
                </a:lnTo>
                <a:lnTo>
                  <a:pt x="632" y="3"/>
                </a:lnTo>
                <a:close/>
              </a:path>
            </a:pathLst>
          </a:custGeom>
          <a:solidFill>
            <a:srgbClr val="FFD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39" name="Freeform 352"/>
          <p:cNvSpPr>
            <a:spLocks/>
          </p:cNvSpPr>
          <p:nvPr/>
        </p:nvSpPr>
        <p:spPr bwMode="auto">
          <a:xfrm>
            <a:off x="7343775" y="2979738"/>
            <a:ext cx="739775" cy="246062"/>
          </a:xfrm>
          <a:custGeom>
            <a:avLst/>
            <a:gdLst>
              <a:gd name="T0" fmla="*/ 2147483647 w 466"/>
              <a:gd name="T1" fmla="*/ 2147483647 h 155"/>
              <a:gd name="T2" fmla="*/ 2147483647 w 466"/>
              <a:gd name="T3" fmla="*/ 2147483647 h 155"/>
              <a:gd name="T4" fmla="*/ 2147483647 w 466"/>
              <a:gd name="T5" fmla="*/ 2147483647 h 155"/>
              <a:gd name="T6" fmla="*/ 2147483647 w 466"/>
              <a:gd name="T7" fmla="*/ 2147483647 h 155"/>
              <a:gd name="T8" fmla="*/ 2147483647 w 466"/>
              <a:gd name="T9" fmla="*/ 2147483647 h 155"/>
              <a:gd name="T10" fmla="*/ 2147483647 w 466"/>
              <a:gd name="T11" fmla="*/ 2147483647 h 155"/>
              <a:gd name="T12" fmla="*/ 2147483647 w 466"/>
              <a:gd name="T13" fmla="*/ 2147483647 h 155"/>
              <a:gd name="T14" fmla="*/ 2147483647 w 466"/>
              <a:gd name="T15" fmla="*/ 2147483647 h 155"/>
              <a:gd name="T16" fmla="*/ 2147483647 w 466"/>
              <a:gd name="T17" fmla="*/ 2147483647 h 155"/>
              <a:gd name="T18" fmla="*/ 2147483647 w 466"/>
              <a:gd name="T19" fmla="*/ 2147483647 h 155"/>
              <a:gd name="T20" fmla="*/ 2147483647 w 466"/>
              <a:gd name="T21" fmla="*/ 2147483647 h 155"/>
              <a:gd name="T22" fmla="*/ 2147483647 w 466"/>
              <a:gd name="T23" fmla="*/ 2147483647 h 155"/>
              <a:gd name="T24" fmla="*/ 2147483647 w 466"/>
              <a:gd name="T25" fmla="*/ 2147483647 h 155"/>
              <a:gd name="T26" fmla="*/ 2147483647 w 466"/>
              <a:gd name="T27" fmla="*/ 2147483647 h 155"/>
              <a:gd name="T28" fmla="*/ 2147483647 w 466"/>
              <a:gd name="T29" fmla="*/ 2147483647 h 155"/>
              <a:gd name="T30" fmla="*/ 2147483647 w 466"/>
              <a:gd name="T31" fmla="*/ 2147483647 h 155"/>
              <a:gd name="T32" fmla="*/ 2147483647 w 466"/>
              <a:gd name="T33" fmla="*/ 2147483647 h 155"/>
              <a:gd name="T34" fmla="*/ 2147483647 w 466"/>
              <a:gd name="T35" fmla="*/ 2147483647 h 155"/>
              <a:gd name="T36" fmla="*/ 2147483647 w 466"/>
              <a:gd name="T37" fmla="*/ 2147483647 h 155"/>
              <a:gd name="T38" fmla="*/ 2147483647 w 466"/>
              <a:gd name="T39" fmla="*/ 2147483647 h 155"/>
              <a:gd name="T40" fmla="*/ 2147483647 w 466"/>
              <a:gd name="T41" fmla="*/ 2147483647 h 155"/>
              <a:gd name="T42" fmla="*/ 2147483647 w 466"/>
              <a:gd name="T43" fmla="*/ 2147483647 h 155"/>
              <a:gd name="T44" fmla="*/ 2147483647 w 466"/>
              <a:gd name="T45" fmla="*/ 2147483647 h 155"/>
              <a:gd name="T46" fmla="*/ 2147483647 w 466"/>
              <a:gd name="T47" fmla="*/ 2147483647 h 155"/>
              <a:gd name="T48" fmla="*/ 2147483647 w 466"/>
              <a:gd name="T49" fmla="*/ 2147483647 h 155"/>
              <a:gd name="T50" fmla="*/ 2147483647 w 466"/>
              <a:gd name="T51" fmla="*/ 2147483647 h 155"/>
              <a:gd name="T52" fmla="*/ 2147483647 w 466"/>
              <a:gd name="T53" fmla="*/ 2147483647 h 155"/>
              <a:gd name="T54" fmla="*/ 2147483647 w 466"/>
              <a:gd name="T55" fmla="*/ 2147483647 h 155"/>
              <a:gd name="T56" fmla="*/ 2147483647 w 466"/>
              <a:gd name="T57" fmla="*/ 2147483647 h 155"/>
              <a:gd name="T58" fmla="*/ 2147483647 w 466"/>
              <a:gd name="T59" fmla="*/ 2147483647 h 155"/>
              <a:gd name="T60" fmla="*/ 2147483647 w 466"/>
              <a:gd name="T61" fmla="*/ 2147483647 h 155"/>
              <a:gd name="T62" fmla="*/ 2147483647 w 466"/>
              <a:gd name="T63" fmla="*/ 2147483647 h 155"/>
              <a:gd name="T64" fmla="*/ 2147483647 w 466"/>
              <a:gd name="T65" fmla="*/ 2147483647 h 155"/>
              <a:gd name="T66" fmla="*/ 2147483647 w 466"/>
              <a:gd name="T67" fmla="*/ 2147483647 h 155"/>
              <a:gd name="T68" fmla="*/ 2147483647 w 466"/>
              <a:gd name="T69" fmla="*/ 2147483647 h 155"/>
              <a:gd name="T70" fmla="*/ 2147483647 w 466"/>
              <a:gd name="T71" fmla="*/ 2147483647 h 155"/>
              <a:gd name="T72" fmla="*/ 2147483647 w 466"/>
              <a:gd name="T73" fmla="*/ 2147483647 h 155"/>
              <a:gd name="T74" fmla="*/ 2147483647 w 466"/>
              <a:gd name="T75" fmla="*/ 2147483647 h 155"/>
              <a:gd name="T76" fmla="*/ 2147483647 w 466"/>
              <a:gd name="T77" fmla="*/ 2147483647 h 155"/>
              <a:gd name="T78" fmla="*/ 2147483647 w 466"/>
              <a:gd name="T79" fmla="*/ 2147483647 h 155"/>
              <a:gd name="T80" fmla="*/ 2147483647 w 466"/>
              <a:gd name="T81" fmla="*/ 2147483647 h 155"/>
              <a:gd name="T82" fmla="*/ 2147483647 w 466"/>
              <a:gd name="T83" fmla="*/ 2147483647 h 155"/>
              <a:gd name="T84" fmla="*/ 2147483647 w 466"/>
              <a:gd name="T85" fmla="*/ 2147483647 h 155"/>
              <a:gd name="T86" fmla="*/ 2147483647 w 466"/>
              <a:gd name="T87" fmla="*/ 2147483647 h 155"/>
              <a:gd name="T88" fmla="*/ 2147483647 w 466"/>
              <a:gd name="T89" fmla="*/ 2147483647 h 155"/>
              <a:gd name="T90" fmla="*/ 2147483647 w 466"/>
              <a:gd name="T91" fmla="*/ 2147483647 h 155"/>
              <a:gd name="T92" fmla="*/ 2147483647 w 466"/>
              <a:gd name="T93" fmla="*/ 2147483647 h 155"/>
              <a:gd name="T94" fmla="*/ 2147483647 w 466"/>
              <a:gd name="T95" fmla="*/ 2147483647 h 155"/>
              <a:gd name="T96" fmla="*/ 2147483647 w 466"/>
              <a:gd name="T97" fmla="*/ 2147483647 h 155"/>
              <a:gd name="T98" fmla="*/ 2147483647 w 466"/>
              <a:gd name="T99" fmla="*/ 2147483647 h 155"/>
              <a:gd name="T100" fmla="*/ 2147483647 w 466"/>
              <a:gd name="T101" fmla="*/ 2147483647 h 155"/>
              <a:gd name="T102" fmla="*/ 2147483647 w 466"/>
              <a:gd name="T103" fmla="*/ 2147483647 h 155"/>
              <a:gd name="T104" fmla="*/ 2147483647 w 466"/>
              <a:gd name="T105" fmla="*/ 2147483647 h 155"/>
              <a:gd name="T106" fmla="*/ 2147483647 w 466"/>
              <a:gd name="T107" fmla="*/ 2147483647 h 155"/>
              <a:gd name="T108" fmla="*/ 2147483647 w 466"/>
              <a:gd name="T109" fmla="*/ 2147483647 h 155"/>
              <a:gd name="T110" fmla="*/ 2147483647 w 466"/>
              <a:gd name="T111" fmla="*/ 2147483647 h 155"/>
              <a:gd name="T112" fmla="*/ 2147483647 w 466"/>
              <a:gd name="T113" fmla="*/ 2147483647 h 155"/>
              <a:gd name="T114" fmla="*/ 2147483647 w 466"/>
              <a:gd name="T115" fmla="*/ 2147483647 h 155"/>
              <a:gd name="T116" fmla="*/ 2147483647 w 466"/>
              <a:gd name="T117" fmla="*/ 2147483647 h 155"/>
              <a:gd name="T118" fmla="*/ 2147483647 w 466"/>
              <a:gd name="T119" fmla="*/ 2147483647 h 1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6"/>
              <a:gd name="T181" fmla="*/ 0 h 155"/>
              <a:gd name="T182" fmla="*/ 466 w 466"/>
              <a:gd name="T183" fmla="*/ 155 h 1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6" h="155">
                <a:moveTo>
                  <a:pt x="0" y="106"/>
                </a:moveTo>
                <a:lnTo>
                  <a:pt x="1" y="106"/>
                </a:lnTo>
                <a:lnTo>
                  <a:pt x="3" y="104"/>
                </a:lnTo>
                <a:lnTo>
                  <a:pt x="4" y="104"/>
                </a:lnTo>
                <a:lnTo>
                  <a:pt x="4" y="102"/>
                </a:lnTo>
                <a:lnTo>
                  <a:pt x="7" y="102"/>
                </a:lnTo>
                <a:lnTo>
                  <a:pt x="8" y="102"/>
                </a:lnTo>
                <a:lnTo>
                  <a:pt x="9" y="101"/>
                </a:lnTo>
                <a:lnTo>
                  <a:pt x="10" y="101"/>
                </a:lnTo>
                <a:lnTo>
                  <a:pt x="10" y="100"/>
                </a:lnTo>
                <a:lnTo>
                  <a:pt x="10" y="98"/>
                </a:lnTo>
                <a:lnTo>
                  <a:pt x="11" y="97"/>
                </a:lnTo>
                <a:lnTo>
                  <a:pt x="13" y="97"/>
                </a:lnTo>
                <a:lnTo>
                  <a:pt x="13" y="96"/>
                </a:lnTo>
                <a:lnTo>
                  <a:pt x="14" y="94"/>
                </a:lnTo>
                <a:lnTo>
                  <a:pt x="15" y="93"/>
                </a:lnTo>
                <a:lnTo>
                  <a:pt x="16" y="93"/>
                </a:lnTo>
                <a:lnTo>
                  <a:pt x="16" y="94"/>
                </a:lnTo>
                <a:lnTo>
                  <a:pt x="17" y="93"/>
                </a:lnTo>
                <a:lnTo>
                  <a:pt x="18" y="92"/>
                </a:lnTo>
                <a:lnTo>
                  <a:pt x="18" y="91"/>
                </a:lnTo>
                <a:lnTo>
                  <a:pt x="19" y="90"/>
                </a:lnTo>
                <a:lnTo>
                  <a:pt x="19" y="88"/>
                </a:lnTo>
                <a:lnTo>
                  <a:pt x="21" y="89"/>
                </a:lnTo>
                <a:lnTo>
                  <a:pt x="21" y="87"/>
                </a:lnTo>
                <a:lnTo>
                  <a:pt x="22" y="85"/>
                </a:lnTo>
                <a:lnTo>
                  <a:pt x="24" y="84"/>
                </a:lnTo>
                <a:lnTo>
                  <a:pt x="25" y="83"/>
                </a:lnTo>
                <a:lnTo>
                  <a:pt x="26" y="83"/>
                </a:lnTo>
                <a:lnTo>
                  <a:pt x="27" y="83"/>
                </a:lnTo>
                <a:lnTo>
                  <a:pt x="27" y="84"/>
                </a:lnTo>
                <a:lnTo>
                  <a:pt x="28" y="84"/>
                </a:lnTo>
                <a:lnTo>
                  <a:pt x="28" y="85"/>
                </a:lnTo>
                <a:lnTo>
                  <a:pt x="30" y="86"/>
                </a:lnTo>
                <a:lnTo>
                  <a:pt x="30" y="87"/>
                </a:lnTo>
                <a:lnTo>
                  <a:pt x="31" y="86"/>
                </a:lnTo>
                <a:lnTo>
                  <a:pt x="32" y="84"/>
                </a:lnTo>
                <a:lnTo>
                  <a:pt x="32" y="83"/>
                </a:lnTo>
                <a:lnTo>
                  <a:pt x="33" y="83"/>
                </a:lnTo>
                <a:lnTo>
                  <a:pt x="33" y="82"/>
                </a:lnTo>
                <a:lnTo>
                  <a:pt x="33" y="81"/>
                </a:lnTo>
                <a:lnTo>
                  <a:pt x="33" y="80"/>
                </a:lnTo>
                <a:lnTo>
                  <a:pt x="34" y="80"/>
                </a:lnTo>
                <a:lnTo>
                  <a:pt x="35" y="81"/>
                </a:lnTo>
                <a:lnTo>
                  <a:pt x="36" y="81"/>
                </a:lnTo>
                <a:lnTo>
                  <a:pt x="37" y="81"/>
                </a:lnTo>
                <a:lnTo>
                  <a:pt x="38" y="81"/>
                </a:lnTo>
                <a:lnTo>
                  <a:pt x="38" y="78"/>
                </a:lnTo>
                <a:lnTo>
                  <a:pt x="38" y="77"/>
                </a:lnTo>
                <a:lnTo>
                  <a:pt x="40" y="77"/>
                </a:lnTo>
                <a:lnTo>
                  <a:pt x="40" y="76"/>
                </a:lnTo>
                <a:lnTo>
                  <a:pt x="41" y="76"/>
                </a:lnTo>
                <a:lnTo>
                  <a:pt x="41" y="75"/>
                </a:lnTo>
                <a:lnTo>
                  <a:pt x="41" y="74"/>
                </a:lnTo>
                <a:lnTo>
                  <a:pt x="41" y="73"/>
                </a:lnTo>
                <a:lnTo>
                  <a:pt x="41" y="72"/>
                </a:lnTo>
                <a:lnTo>
                  <a:pt x="42" y="72"/>
                </a:lnTo>
                <a:lnTo>
                  <a:pt x="42" y="71"/>
                </a:lnTo>
                <a:lnTo>
                  <a:pt x="43" y="71"/>
                </a:lnTo>
                <a:lnTo>
                  <a:pt x="44" y="71"/>
                </a:lnTo>
                <a:lnTo>
                  <a:pt x="46" y="70"/>
                </a:lnTo>
                <a:lnTo>
                  <a:pt x="47" y="68"/>
                </a:lnTo>
                <a:lnTo>
                  <a:pt x="48" y="68"/>
                </a:lnTo>
                <a:lnTo>
                  <a:pt x="49" y="67"/>
                </a:lnTo>
                <a:lnTo>
                  <a:pt x="49" y="66"/>
                </a:lnTo>
                <a:lnTo>
                  <a:pt x="50" y="65"/>
                </a:lnTo>
                <a:lnTo>
                  <a:pt x="50" y="64"/>
                </a:lnTo>
                <a:lnTo>
                  <a:pt x="51" y="64"/>
                </a:lnTo>
                <a:lnTo>
                  <a:pt x="53" y="64"/>
                </a:lnTo>
                <a:lnTo>
                  <a:pt x="54" y="64"/>
                </a:lnTo>
                <a:lnTo>
                  <a:pt x="54" y="63"/>
                </a:lnTo>
                <a:lnTo>
                  <a:pt x="54" y="62"/>
                </a:lnTo>
                <a:lnTo>
                  <a:pt x="53" y="61"/>
                </a:lnTo>
                <a:lnTo>
                  <a:pt x="53" y="60"/>
                </a:lnTo>
                <a:lnTo>
                  <a:pt x="55" y="57"/>
                </a:lnTo>
                <a:lnTo>
                  <a:pt x="56" y="56"/>
                </a:lnTo>
                <a:lnTo>
                  <a:pt x="58" y="51"/>
                </a:lnTo>
                <a:lnTo>
                  <a:pt x="58" y="50"/>
                </a:lnTo>
                <a:lnTo>
                  <a:pt x="58" y="44"/>
                </a:lnTo>
                <a:lnTo>
                  <a:pt x="58" y="43"/>
                </a:lnTo>
                <a:lnTo>
                  <a:pt x="58" y="42"/>
                </a:lnTo>
                <a:lnTo>
                  <a:pt x="57" y="42"/>
                </a:lnTo>
                <a:lnTo>
                  <a:pt x="57" y="41"/>
                </a:lnTo>
                <a:lnTo>
                  <a:pt x="56" y="40"/>
                </a:lnTo>
                <a:lnTo>
                  <a:pt x="56" y="39"/>
                </a:lnTo>
                <a:lnTo>
                  <a:pt x="52" y="39"/>
                </a:lnTo>
                <a:lnTo>
                  <a:pt x="50" y="38"/>
                </a:lnTo>
                <a:lnTo>
                  <a:pt x="48" y="36"/>
                </a:lnTo>
                <a:lnTo>
                  <a:pt x="48" y="34"/>
                </a:lnTo>
                <a:lnTo>
                  <a:pt x="49" y="31"/>
                </a:lnTo>
                <a:lnTo>
                  <a:pt x="50" y="28"/>
                </a:lnTo>
                <a:lnTo>
                  <a:pt x="50" y="26"/>
                </a:lnTo>
                <a:lnTo>
                  <a:pt x="50" y="25"/>
                </a:lnTo>
                <a:lnTo>
                  <a:pt x="50" y="24"/>
                </a:lnTo>
                <a:lnTo>
                  <a:pt x="50" y="23"/>
                </a:lnTo>
                <a:lnTo>
                  <a:pt x="47" y="20"/>
                </a:lnTo>
                <a:lnTo>
                  <a:pt x="45" y="16"/>
                </a:lnTo>
                <a:lnTo>
                  <a:pt x="46" y="14"/>
                </a:lnTo>
                <a:lnTo>
                  <a:pt x="48" y="14"/>
                </a:lnTo>
                <a:lnTo>
                  <a:pt x="50" y="13"/>
                </a:lnTo>
                <a:lnTo>
                  <a:pt x="57" y="9"/>
                </a:lnTo>
                <a:lnTo>
                  <a:pt x="61" y="9"/>
                </a:lnTo>
                <a:lnTo>
                  <a:pt x="66" y="9"/>
                </a:lnTo>
                <a:lnTo>
                  <a:pt x="70" y="9"/>
                </a:lnTo>
                <a:lnTo>
                  <a:pt x="73" y="8"/>
                </a:lnTo>
                <a:lnTo>
                  <a:pt x="76" y="9"/>
                </a:lnTo>
                <a:lnTo>
                  <a:pt x="77" y="9"/>
                </a:lnTo>
                <a:lnTo>
                  <a:pt x="79" y="13"/>
                </a:lnTo>
                <a:lnTo>
                  <a:pt x="85" y="11"/>
                </a:lnTo>
                <a:lnTo>
                  <a:pt x="91" y="9"/>
                </a:lnTo>
                <a:lnTo>
                  <a:pt x="95" y="9"/>
                </a:lnTo>
                <a:lnTo>
                  <a:pt x="96" y="9"/>
                </a:lnTo>
                <a:lnTo>
                  <a:pt x="97" y="9"/>
                </a:lnTo>
                <a:lnTo>
                  <a:pt x="99" y="9"/>
                </a:lnTo>
                <a:lnTo>
                  <a:pt x="102" y="6"/>
                </a:lnTo>
                <a:lnTo>
                  <a:pt x="103" y="6"/>
                </a:lnTo>
                <a:lnTo>
                  <a:pt x="104" y="6"/>
                </a:lnTo>
                <a:lnTo>
                  <a:pt x="106" y="5"/>
                </a:lnTo>
                <a:lnTo>
                  <a:pt x="107" y="4"/>
                </a:lnTo>
                <a:lnTo>
                  <a:pt x="108" y="5"/>
                </a:lnTo>
                <a:lnTo>
                  <a:pt x="109" y="5"/>
                </a:lnTo>
                <a:lnTo>
                  <a:pt x="110" y="5"/>
                </a:lnTo>
                <a:lnTo>
                  <a:pt x="111" y="5"/>
                </a:lnTo>
                <a:lnTo>
                  <a:pt x="114" y="4"/>
                </a:lnTo>
                <a:lnTo>
                  <a:pt x="117" y="4"/>
                </a:lnTo>
                <a:lnTo>
                  <a:pt x="119" y="3"/>
                </a:lnTo>
                <a:lnTo>
                  <a:pt x="120" y="3"/>
                </a:lnTo>
                <a:lnTo>
                  <a:pt x="121" y="4"/>
                </a:lnTo>
                <a:lnTo>
                  <a:pt x="122" y="5"/>
                </a:lnTo>
                <a:lnTo>
                  <a:pt x="124" y="5"/>
                </a:lnTo>
                <a:lnTo>
                  <a:pt x="125" y="6"/>
                </a:lnTo>
                <a:lnTo>
                  <a:pt x="126" y="7"/>
                </a:lnTo>
                <a:lnTo>
                  <a:pt x="127" y="8"/>
                </a:lnTo>
                <a:lnTo>
                  <a:pt x="128" y="9"/>
                </a:lnTo>
                <a:lnTo>
                  <a:pt x="131" y="10"/>
                </a:lnTo>
                <a:lnTo>
                  <a:pt x="131" y="11"/>
                </a:lnTo>
                <a:lnTo>
                  <a:pt x="132" y="11"/>
                </a:lnTo>
                <a:lnTo>
                  <a:pt x="133" y="13"/>
                </a:lnTo>
                <a:lnTo>
                  <a:pt x="134" y="13"/>
                </a:lnTo>
                <a:lnTo>
                  <a:pt x="135" y="14"/>
                </a:lnTo>
                <a:lnTo>
                  <a:pt x="136" y="14"/>
                </a:lnTo>
                <a:lnTo>
                  <a:pt x="138" y="15"/>
                </a:lnTo>
                <a:lnTo>
                  <a:pt x="139" y="16"/>
                </a:lnTo>
                <a:lnTo>
                  <a:pt x="140" y="16"/>
                </a:lnTo>
                <a:lnTo>
                  <a:pt x="141" y="17"/>
                </a:lnTo>
                <a:lnTo>
                  <a:pt x="142" y="18"/>
                </a:lnTo>
                <a:lnTo>
                  <a:pt x="144" y="19"/>
                </a:lnTo>
                <a:lnTo>
                  <a:pt x="145" y="20"/>
                </a:lnTo>
                <a:lnTo>
                  <a:pt x="146" y="22"/>
                </a:lnTo>
                <a:lnTo>
                  <a:pt x="146" y="24"/>
                </a:lnTo>
                <a:lnTo>
                  <a:pt x="147" y="25"/>
                </a:lnTo>
                <a:lnTo>
                  <a:pt x="148" y="25"/>
                </a:lnTo>
                <a:lnTo>
                  <a:pt x="147" y="25"/>
                </a:lnTo>
                <a:lnTo>
                  <a:pt x="146" y="26"/>
                </a:lnTo>
                <a:lnTo>
                  <a:pt x="146" y="28"/>
                </a:lnTo>
                <a:lnTo>
                  <a:pt x="146" y="29"/>
                </a:lnTo>
                <a:lnTo>
                  <a:pt x="147" y="29"/>
                </a:lnTo>
                <a:lnTo>
                  <a:pt x="148" y="29"/>
                </a:lnTo>
                <a:lnTo>
                  <a:pt x="149" y="30"/>
                </a:lnTo>
                <a:lnTo>
                  <a:pt x="150" y="31"/>
                </a:lnTo>
                <a:lnTo>
                  <a:pt x="150" y="32"/>
                </a:lnTo>
                <a:lnTo>
                  <a:pt x="149" y="32"/>
                </a:lnTo>
                <a:lnTo>
                  <a:pt x="150" y="32"/>
                </a:lnTo>
                <a:lnTo>
                  <a:pt x="151" y="32"/>
                </a:lnTo>
                <a:lnTo>
                  <a:pt x="153" y="31"/>
                </a:lnTo>
                <a:lnTo>
                  <a:pt x="154" y="32"/>
                </a:lnTo>
                <a:lnTo>
                  <a:pt x="155" y="33"/>
                </a:lnTo>
                <a:lnTo>
                  <a:pt x="157" y="33"/>
                </a:lnTo>
                <a:lnTo>
                  <a:pt x="158" y="33"/>
                </a:lnTo>
                <a:lnTo>
                  <a:pt x="159" y="35"/>
                </a:lnTo>
                <a:lnTo>
                  <a:pt x="160" y="36"/>
                </a:lnTo>
                <a:lnTo>
                  <a:pt x="160" y="37"/>
                </a:lnTo>
                <a:lnTo>
                  <a:pt x="160" y="39"/>
                </a:lnTo>
                <a:lnTo>
                  <a:pt x="161" y="40"/>
                </a:lnTo>
                <a:lnTo>
                  <a:pt x="161" y="41"/>
                </a:lnTo>
                <a:lnTo>
                  <a:pt x="161" y="42"/>
                </a:lnTo>
                <a:lnTo>
                  <a:pt x="160" y="42"/>
                </a:lnTo>
                <a:lnTo>
                  <a:pt x="160" y="43"/>
                </a:lnTo>
                <a:lnTo>
                  <a:pt x="161" y="43"/>
                </a:lnTo>
                <a:lnTo>
                  <a:pt x="163" y="42"/>
                </a:lnTo>
                <a:lnTo>
                  <a:pt x="163" y="41"/>
                </a:lnTo>
                <a:lnTo>
                  <a:pt x="166" y="41"/>
                </a:lnTo>
                <a:lnTo>
                  <a:pt x="166" y="40"/>
                </a:lnTo>
                <a:lnTo>
                  <a:pt x="167" y="42"/>
                </a:lnTo>
                <a:lnTo>
                  <a:pt x="169" y="42"/>
                </a:lnTo>
                <a:lnTo>
                  <a:pt x="170" y="42"/>
                </a:lnTo>
                <a:lnTo>
                  <a:pt x="171" y="41"/>
                </a:lnTo>
                <a:lnTo>
                  <a:pt x="171" y="40"/>
                </a:lnTo>
                <a:lnTo>
                  <a:pt x="172" y="39"/>
                </a:lnTo>
                <a:lnTo>
                  <a:pt x="172" y="38"/>
                </a:lnTo>
                <a:lnTo>
                  <a:pt x="172" y="37"/>
                </a:lnTo>
                <a:lnTo>
                  <a:pt x="172" y="36"/>
                </a:lnTo>
                <a:lnTo>
                  <a:pt x="172" y="35"/>
                </a:lnTo>
                <a:lnTo>
                  <a:pt x="173" y="35"/>
                </a:lnTo>
                <a:lnTo>
                  <a:pt x="174" y="36"/>
                </a:lnTo>
                <a:lnTo>
                  <a:pt x="173" y="35"/>
                </a:lnTo>
                <a:lnTo>
                  <a:pt x="174" y="35"/>
                </a:lnTo>
                <a:lnTo>
                  <a:pt x="175" y="35"/>
                </a:lnTo>
                <a:lnTo>
                  <a:pt x="176" y="35"/>
                </a:lnTo>
                <a:lnTo>
                  <a:pt x="176" y="34"/>
                </a:lnTo>
                <a:lnTo>
                  <a:pt x="177" y="32"/>
                </a:lnTo>
                <a:lnTo>
                  <a:pt x="178" y="33"/>
                </a:lnTo>
                <a:lnTo>
                  <a:pt x="180" y="33"/>
                </a:lnTo>
                <a:lnTo>
                  <a:pt x="180" y="32"/>
                </a:lnTo>
                <a:lnTo>
                  <a:pt x="180" y="31"/>
                </a:lnTo>
                <a:lnTo>
                  <a:pt x="180" y="30"/>
                </a:lnTo>
                <a:lnTo>
                  <a:pt x="180" y="29"/>
                </a:lnTo>
                <a:lnTo>
                  <a:pt x="181" y="29"/>
                </a:lnTo>
                <a:lnTo>
                  <a:pt x="182" y="29"/>
                </a:lnTo>
                <a:lnTo>
                  <a:pt x="183" y="29"/>
                </a:lnTo>
                <a:lnTo>
                  <a:pt x="184" y="29"/>
                </a:lnTo>
                <a:lnTo>
                  <a:pt x="185" y="29"/>
                </a:lnTo>
                <a:lnTo>
                  <a:pt x="186" y="29"/>
                </a:lnTo>
                <a:lnTo>
                  <a:pt x="186" y="28"/>
                </a:lnTo>
                <a:lnTo>
                  <a:pt x="186" y="27"/>
                </a:lnTo>
                <a:lnTo>
                  <a:pt x="187" y="26"/>
                </a:lnTo>
                <a:lnTo>
                  <a:pt x="188" y="26"/>
                </a:lnTo>
                <a:lnTo>
                  <a:pt x="189" y="26"/>
                </a:lnTo>
                <a:lnTo>
                  <a:pt x="189" y="27"/>
                </a:lnTo>
                <a:lnTo>
                  <a:pt x="190" y="27"/>
                </a:lnTo>
                <a:lnTo>
                  <a:pt x="191" y="29"/>
                </a:lnTo>
                <a:lnTo>
                  <a:pt x="192" y="29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4" y="32"/>
                </a:lnTo>
                <a:lnTo>
                  <a:pt x="195" y="33"/>
                </a:lnTo>
                <a:lnTo>
                  <a:pt x="195" y="34"/>
                </a:lnTo>
                <a:lnTo>
                  <a:pt x="195" y="35"/>
                </a:lnTo>
                <a:lnTo>
                  <a:pt x="196" y="35"/>
                </a:lnTo>
                <a:lnTo>
                  <a:pt x="197" y="36"/>
                </a:lnTo>
                <a:lnTo>
                  <a:pt x="198" y="35"/>
                </a:lnTo>
                <a:lnTo>
                  <a:pt x="198" y="36"/>
                </a:lnTo>
                <a:lnTo>
                  <a:pt x="200" y="35"/>
                </a:lnTo>
                <a:lnTo>
                  <a:pt x="201" y="36"/>
                </a:lnTo>
                <a:lnTo>
                  <a:pt x="202" y="35"/>
                </a:lnTo>
                <a:lnTo>
                  <a:pt x="203" y="35"/>
                </a:lnTo>
                <a:lnTo>
                  <a:pt x="204" y="34"/>
                </a:lnTo>
                <a:lnTo>
                  <a:pt x="206" y="34"/>
                </a:lnTo>
                <a:lnTo>
                  <a:pt x="206" y="33"/>
                </a:lnTo>
                <a:lnTo>
                  <a:pt x="208" y="33"/>
                </a:lnTo>
                <a:lnTo>
                  <a:pt x="208" y="34"/>
                </a:lnTo>
                <a:lnTo>
                  <a:pt x="209" y="34"/>
                </a:lnTo>
                <a:lnTo>
                  <a:pt x="210" y="33"/>
                </a:lnTo>
                <a:lnTo>
                  <a:pt x="212" y="32"/>
                </a:lnTo>
                <a:lnTo>
                  <a:pt x="212" y="31"/>
                </a:lnTo>
                <a:lnTo>
                  <a:pt x="213" y="31"/>
                </a:lnTo>
                <a:lnTo>
                  <a:pt x="213" y="30"/>
                </a:lnTo>
                <a:lnTo>
                  <a:pt x="214" y="32"/>
                </a:lnTo>
                <a:lnTo>
                  <a:pt x="215" y="32"/>
                </a:lnTo>
                <a:lnTo>
                  <a:pt x="216" y="32"/>
                </a:lnTo>
                <a:lnTo>
                  <a:pt x="216" y="33"/>
                </a:lnTo>
                <a:lnTo>
                  <a:pt x="216" y="34"/>
                </a:lnTo>
                <a:lnTo>
                  <a:pt x="217" y="35"/>
                </a:lnTo>
                <a:lnTo>
                  <a:pt x="216" y="36"/>
                </a:lnTo>
                <a:lnTo>
                  <a:pt x="218" y="36"/>
                </a:lnTo>
                <a:lnTo>
                  <a:pt x="217" y="37"/>
                </a:lnTo>
                <a:lnTo>
                  <a:pt x="218" y="38"/>
                </a:lnTo>
                <a:lnTo>
                  <a:pt x="217" y="39"/>
                </a:lnTo>
                <a:lnTo>
                  <a:pt x="218" y="40"/>
                </a:lnTo>
                <a:lnTo>
                  <a:pt x="218" y="42"/>
                </a:lnTo>
                <a:lnTo>
                  <a:pt x="219" y="42"/>
                </a:lnTo>
                <a:lnTo>
                  <a:pt x="220" y="42"/>
                </a:lnTo>
                <a:lnTo>
                  <a:pt x="221" y="42"/>
                </a:lnTo>
                <a:lnTo>
                  <a:pt x="222" y="41"/>
                </a:lnTo>
                <a:lnTo>
                  <a:pt x="223" y="41"/>
                </a:lnTo>
                <a:lnTo>
                  <a:pt x="224" y="40"/>
                </a:lnTo>
                <a:lnTo>
                  <a:pt x="225" y="39"/>
                </a:lnTo>
                <a:lnTo>
                  <a:pt x="226" y="39"/>
                </a:lnTo>
                <a:lnTo>
                  <a:pt x="227" y="38"/>
                </a:lnTo>
                <a:lnTo>
                  <a:pt x="228" y="38"/>
                </a:lnTo>
                <a:lnTo>
                  <a:pt x="229" y="38"/>
                </a:lnTo>
                <a:lnTo>
                  <a:pt x="229" y="39"/>
                </a:lnTo>
                <a:lnTo>
                  <a:pt x="230" y="40"/>
                </a:lnTo>
                <a:lnTo>
                  <a:pt x="229" y="40"/>
                </a:lnTo>
                <a:lnTo>
                  <a:pt x="230" y="41"/>
                </a:lnTo>
                <a:lnTo>
                  <a:pt x="233" y="42"/>
                </a:lnTo>
                <a:lnTo>
                  <a:pt x="234" y="41"/>
                </a:lnTo>
                <a:lnTo>
                  <a:pt x="233" y="39"/>
                </a:lnTo>
                <a:lnTo>
                  <a:pt x="233" y="38"/>
                </a:lnTo>
                <a:lnTo>
                  <a:pt x="234" y="37"/>
                </a:lnTo>
                <a:lnTo>
                  <a:pt x="236" y="35"/>
                </a:lnTo>
                <a:lnTo>
                  <a:pt x="237" y="35"/>
                </a:lnTo>
                <a:lnTo>
                  <a:pt x="238" y="37"/>
                </a:lnTo>
                <a:lnTo>
                  <a:pt x="238" y="38"/>
                </a:lnTo>
                <a:lnTo>
                  <a:pt x="239" y="38"/>
                </a:lnTo>
                <a:lnTo>
                  <a:pt x="240" y="37"/>
                </a:lnTo>
                <a:lnTo>
                  <a:pt x="241" y="38"/>
                </a:lnTo>
                <a:lnTo>
                  <a:pt x="241" y="37"/>
                </a:lnTo>
                <a:lnTo>
                  <a:pt x="242" y="36"/>
                </a:lnTo>
                <a:lnTo>
                  <a:pt x="243" y="35"/>
                </a:lnTo>
                <a:lnTo>
                  <a:pt x="244" y="34"/>
                </a:lnTo>
                <a:lnTo>
                  <a:pt x="244" y="33"/>
                </a:lnTo>
                <a:lnTo>
                  <a:pt x="245" y="32"/>
                </a:lnTo>
                <a:lnTo>
                  <a:pt x="246" y="33"/>
                </a:lnTo>
                <a:lnTo>
                  <a:pt x="247" y="32"/>
                </a:lnTo>
                <a:lnTo>
                  <a:pt x="246" y="32"/>
                </a:lnTo>
                <a:lnTo>
                  <a:pt x="246" y="31"/>
                </a:lnTo>
                <a:lnTo>
                  <a:pt x="247" y="31"/>
                </a:lnTo>
                <a:lnTo>
                  <a:pt x="249" y="29"/>
                </a:lnTo>
                <a:lnTo>
                  <a:pt x="250" y="28"/>
                </a:lnTo>
                <a:lnTo>
                  <a:pt x="252" y="28"/>
                </a:lnTo>
                <a:lnTo>
                  <a:pt x="253" y="26"/>
                </a:lnTo>
                <a:lnTo>
                  <a:pt x="254" y="26"/>
                </a:lnTo>
                <a:lnTo>
                  <a:pt x="255" y="27"/>
                </a:lnTo>
                <a:lnTo>
                  <a:pt x="255" y="28"/>
                </a:lnTo>
                <a:lnTo>
                  <a:pt x="255" y="29"/>
                </a:lnTo>
                <a:lnTo>
                  <a:pt x="256" y="29"/>
                </a:lnTo>
                <a:lnTo>
                  <a:pt x="257" y="29"/>
                </a:lnTo>
                <a:lnTo>
                  <a:pt x="257" y="28"/>
                </a:lnTo>
                <a:lnTo>
                  <a:pt x="257" y="27"/>
                </a:lnTo>
                <a:lnTo>
                  <a:pt x="255" y="27"/>
                </a:lnTo>
                <a:lnTo>
                  <a:pt x="256" y="26"/>
                </a:lnTo>
                <a:lnTo>
                  <a:pt x="257" y="26"/>
                </a:lnTo>
                <a:lnTo>
                  <a:pt x="257" y="24"/>
                </a:lnTo>
                <a:lnTo>
                  <a:pt x="258" y="24"/>
                </a:lnTo>
                <a:lnTo>
                  <a:pt x="258" y="23"/>
                </a:lnTo>
                <a:lnTo>
                  <a:pt x="259" y="22"/>
                </a:lnTo>
                <a:lnTo>
                  <a:pt x="259" y="21"/>
                </a:lnTo>
                <a:lnTo>
                  <a:pt x="261" y="21"/>
                </a:lnTo>
                <a:lnTo>
                  <a:pt x="261" y="20"/>
                </a:lnTo>
                <a:lnTo>
                  <a:pt x="263" y="19"/>
                </a:lnTo>
                <a:lnTo>
                  <a:pt x="264" y="19"/>
                </a:lnTo>
                <a:lnTo>
                  <a:pt x="265" y="19"/>
                </a:lnTo>
                <a:lnTo>
                  <a:pt x="266" y="19"/>
                </a:lnTo>
                <a:lnTo>
                  <a:pt x="267" y="19"/>
                </a:lnTo>
                <a:lnTo>
                  <a:pt x="267" y="18"/>
                </a:lnTo>
                <a:lnTo>
                  <a:pt x="268" y="17"/>
                </a:lnTo>
                <a:lnTo>
                  <a:pt x="269" y="16"/>
                </a:lnTo>
                <a:lnTo>
                  <a:pt x="270" y="16"/>
                </a:lnTo>
                <a:lnTo>
                  <a:pt x="272" y="16"/>
                </a:lnTo>
                <a:lnTo>
                  <a:pt x="273" y="15"/>
                </a:lnTo>
                <a:lnTo>
                  <a:pt x="273" y="13"/>
                </a:lnTo>
                <a:lnTo>
                  <a:pt x="273" y="12"/>
                </a:lnTo>
                <a:lnTo>
                  <a:pt x="273" y="11"/>
                </a:lnTo>
                <a:lnTo>
                  <a:pt x="274" y="11"/>
                </a:lnTo>
                <a:lnTo>
                  <a:pt x="274" y="10"/>
                </a:lnTo>
                <a:lnTo>
                  <a:pt x="275" y="9"/>
                </a:lnTo>
                <a:lnTo>
                  <a:pt x="274" y="8"/>
                </a:lnTo>
                <a:lnTo>
                  <a:pt x="275" y="7"/>
                </a:lnTo>
                <a:lnTo>
                  <a:pt x="276" y="6"/>
                </a:lnTo>
                <a:lnTo>
                  <a:pt x="278" y="7"/>
                </a:lnTo>
                <a:lnTo>
                  <a:pt x="279" y="6"/>
                </a:lnTo>
                <a:lnTo>
                  <a:pt x="280" y="7"/>
                </a:lnTo>
                <a:lnTo>
                  <a:pt x="281" y="6"/>
                </a:lnTo>
                <a:lnTo>
                  <a:pt x="282" y="6"/>
                </a:lnTo>
                <a:lnTo>
                  <a:pt x="285" y="5"/>
                </a:lnTo>
                <a:lnTo>
                  <a:pt x="284" y="4"/>
                </a:lnTo>
                <a:lnTo>
                  <a:pt x="285" y="3"/>
                </a:lnTo>
                <a:lnTo>
                  <a:pt x="286" y="2"/>
                </a:lnTo>
                <a:lnTo>
                  <a:pt x="287" y="2"/>
                </a:lnTo>
                <a:lnTo>
                  <a:pt x="289" y="2"/>
                </a:lnTo>
                <a:lnTo>
                  <a:pt x="290" y="1"/>
                </a:lnTo>
                <a:lnTo>
                  <a:pt x="291" y="0"/>
                </a:lnTo>
                <a:lnTo>
                  <a:pt x="292" y="0"/>
                </a:lnTo>
                <a:lnTo>
                  <a:pt x="293" y="1"/>
                </a:lnTo>
                <a:lnTo>
                  <a:pt x="295" y="2"/>
                </a:lnTo>
                <a:lnTo>
                  <a:pt x="296" y="2"/>
                </a:lnTo>
                <a:lnTo>
                  <a:pt x="297" y="3"/>
                </a:lnTo>
                <a:lnTo>
                  <a:pt x="298" y="4"/>
                </a:lnTo>
                <a:lnTo>
                  <a:pt x="298" y="5"/>
                </a:lnTo>
                <a:lnTo>
                  <a:pt x="299" y="6"/>
                </a:lnTo>
                <a:lnTo>
                  <a:pt x="299" y="5"/>
                </a:lnTo>
                <a:lnTo>
                  <a:pt x="300" y="6"/>
                </a:lnTo>
                <a:lnTo>
                  <a:pt x="301" y="6"/>
                </a:lnTo>
                <a:lnTo>
                  <a:pt x="302" y="6"/>
                </a:lnTo>
                <a:lnTo>
                  <a:pt x="303" y="6"/>
                </a:lnTo>
                <a:lnTo>
                  <a:pt x="304" y="7"/>
                </a:lnTo>
                <a:lnTo>
                  <a:pt x="305" y="9"/>
                </a:lnTo>
                <a:lnTo>
                  <a:pt x="306" y="8"/>
                </a:lnTo>
                <a:lnTo>
                  <a:pt x="308" y="9"/>
                </a:lnTo>
                <a:lnTo>
                  <a:pt x="309" y="10"/>
                </a:lnTo>
                <a:lnTo>
                  <a:pt x="308" y="12"/>
                </a:lnTo>
                <a:lnTo>
                  <a:pt x="309" y="12"/>
                </a:lnTo>
                <a:lnTo>
                  <a:pt x="308" y="13"/>
                </a:lnTo>
                <a:lnTo>
                  <a:pt x="309" y="13"/>
                </a:lnTo>
                <a:lnTo>
                  <a:pt x="309" y="14"/>
                </a:lnTo>
                <a:lnTo>
                  <a:pt x="310" y="14"/>
                </a:lnTo>
                <a:lnTo>
                  <a:pt x="310" y="15"/>
                </a:lnTo>
                <a:lnTo>
                  <a:pt x="310" y="16"/>
                </a:lnTo>
                <a:lnTo>
                  <a:pt x="311" y="16"/>
                </a:lnTo>
                <a:lnTo>
                  <a:pt x="310" y="17"/>
                </a:lnTo>
                <a:lnTo>
                  <a:pt x="309" y="16"/>
                </a:lnTo>
                <a:lnTo>
                  <a:pt x="308" y="17"/>
                </a:lnTo>
                <a:lnTo>
                  <a:pt x="307" y="17"/>
                </a:lnTo>
                <a:lnTo>
                  <a:pt x="306" y="18"/>
                </a:lnTo>
                <a:lnTo>
                  <a:pt x="305" y="19"/>
                </a:lnTo>
                <a:lnTo>
                  <a:pt x="304" y="19"/>
                </a:lnTo>
                <a:lnTo>
                  <a:pt x="302" y="19"/>
                </a:lnTo>
                <a:lnTo>
                  <a:pt x="301" y="20"/>
                </a:lnTo>
                <a:lnTo>
                  <a:pt x="300" y="21"/>
                </a:lnTo>
                <a:lnTo>
                  <a:pt x="299" y="22"/>
                </a:lnTo>
                <a:lnTo>
                  <a:pt x="298" y="23"/>
                </a:lnTo>
                <a:lnTo>
                  <a:pt x="297" y="25"/>
                </a:lnTo>
                <a:lnTo>
                  <a:pt x="296" y="26"/>
                </a:lnTo>
                <a:lnTo>
                  <a:pt x="296" y="27"/>
                </a:lnTo>
                <a:lnTo>
                  <a:pt x="296" y="28"/>
                </a:lnTo>
                <a:lnTo>
                  <a:pt x="296" y="29"/>
                </a:lnTo>
                <a:lnTo>
                  <a:pt x="297" y="29"/>
                </a:lnTo>
                <a:lnTo>
                  <a:pt x="297" y="30"/>
                </a:lnTo>
                <a:lnTo>
                  <a:pt x="298" y="31"/>
                </a:lnTo>
                <a:lnTo>
                  <a:pt x="299" y="32"/>
                </a:lnTo>
                <a:lnTo>
                  <a:pt x="299" y="33"/>
                </a:lnTo>
                <a:lnTo>
                  <a:pt x="299" y="34"/>
                </a:lnTo>
                <a:lnTo>
                  <a:pt x="300" y="35"/>
                </a:lnTo>
                <a:lnTo>
                  <a:pt x="299" y="37"/>
                </a:lnTo>
                <a:lnTo>
                  <a:pt x="299" y="38"/>
                </a:lnTo>
                <a:lnTo>
                  <a:pt x="299" y="39"/>
                </a:lnTo>
                <a:lnTo>
                  <a:pt x="298" y="39"/>
                </a:lnTo>
                <a:lnTo>
                  <a:pt x="297" y="39"/>
                </a:lnTo>
                <a:lnTo>
                  <a:pt x="296" y="39"/>
                </a:lnTo>
                <a:lnTo>
                  <a:pt x="294" y="39"/>
                </a:lnTo>
                <a:lnTo>
                  <a:pt x="293" y="39"/>
                </a:lnTo>
                <a:lnTo>
                  <a:pt x="293" y="40"/>
                </a:lnTo>
                <a:lnTo>
                  <a:pt x="293" y="41"/>
                </a:lnTo>
                <a:lnTo>
                  <a:pt x="294" y="42"/>
                </a:lnTo>
                <a:lnTo>
                  <a:pt x="292" y="42"/>
                </a:lnTo>
                <a:lnTo>
                  <a:pt x="292" y="43"/>
                </a:lnTo>
                <a:lnTo>
                  <a:pt x="293" y="44"/>
                </a:lnTo>
                <a:lnTo>
                  <a:pt x="293" y="45"/>
                </a:lnTo>
                <a:lnTo>
                  <a:pt x="290" y="47"/>
                </a:lnTo>
                <a:lnTo>
                  <a:pt x="288" y="47"/>
                </a:lnTo>
                <a:lnTo>
                  <a:pt x="287" y="47"/>
                </a:lnTo>
                <a:lnTo>
                  <a:pt x="287" y="48"/>
                </a:lnTo>
                <a:lnTo>
                  <a:pt x="288" y="48"/>
                </a:lnTo>
                <a:lnTo>
                  <a:pt x="287" y="49"/>
                </a:lnTo>
                <a:lnTo>
                  <a:pt x="285" y="50"/>
                </a:lnTo>
                <a:lnTo>
                  <a:pt x="285" y="51"/>
                </a:lnTo>
                <a:lnTo>
                  <a:pt x="284" y="51"/>
                </a:lnTo>
                <a:lnTo>
                  <a:pt x="284" y="52"/>
                </a:lnTo>
                <a:lnTo>
                  <a:pt x="285" y="52"/>
                </a:lnTo>
                <a:lnTo>
                  <a:pt x="286" y="52"/>
                </a:lnTo>
                <a:lnTo>
                  <a:pt x="287" y="51"/>
                </a:lnTo>
                <a:lnTo>
                  <a:pt x="288" y="51"/>
                </a:lnTo>
                <a:lnTo>
                  <a:pt x="289" y="51"/>
                </a:lnTo>
                <a:lnTo>
                  <a:pt x="290" y="51"/>
                </a:lnTo>
                <a:lnTo>
                  <a:pt x="291" y="51"/>
                </a:lnTo>
                <a:lnTo>
                  <a:pt x="292" y="51"/>
                </a:lnTo>
                <a:lnTo>
                  <a:pt x="293" y="51"/>
                </a:lnTo>
                <a:lnTo>
                  <a:pt x="294" y="51"/>
                </a:lnTo>
                <a:lnTo>
                  <a:pt x="295" y="50"/>
                </a:lnTo>
                <a:lnTo>
                  <a:pt x="296" y="51"/>
                </a:lnTo>
                <a:lnTo>
                  <a:pt x="296" y="52"/>
                </a:lnTo>
                <a:lnTo>
                  <a:pt x="296" y="53"/>
                </a:lnTo>
                <a:lnTo>
                  <a:pt x="297" y="53"/>
                </a:lnTo>
                <a:lnTo>
                  <a:pt x="297" y="54"/>
                </a:lnTo>
                <a:lnTo>
                  <a:pt x="299" y="54"/>
                </a:lnTo>
                <a:lnTo>
                  <a:pt x="299" y="55"/>
                </a:lnTo>
                <a:lnTo>
                  <a:pt x="299" y="56"/>
                </a:lnTo>
                <a:lnTo>
                  <a:pt x="299" y="58"/>
                </a:lnTo>
                <a:lnTo>
                  <a:pt x="299" y="60"/>
                </a:lnTo>
                <a:lnTo>
                  <a:pt x="299" y="61"/>
                </a:lnTo>
                <a:lnTo>
                  <a:pt x="299" y="63"/>
                </a:lnTo>
                <a:lnTo>
                  <a:pt x="299" y="64"/>
                </a:lnTo>
                <a:lnTo>
                  <a:pt x="298" y="65"/>
                </a:lnTo>
                <a:lnTo>
                  <a:pt x="298" y="66"/>
                </a:lnTo>
                <a:lnTo>
                  <a:pt x="299" y="66"/>
                </a:lnTo>
                <a:lnTo>
                  <a:pt x="300" y="67"/>
                </a:lnTo>
                <a:lnTo>
                  <a:pt x="301" y="67"/>
                </a:lnTo>
                <a:lnTo>
                  <a:pt x="301" y="68"/>
                </a:lnTo>
                <a:lnTo>
                  <a:pt x="301" y="69"/>
                </a:lnTo>
                <a:lnTo>
                  <a:pt x="303" y="71"/>
                </a:lnTo>
                <a:lnTo>
                  <a:pt x="304" y="72"/>
                </a:lnTo>
                <a:lnTo>
                  <a:pt x="307" y="73"/>
                </a:lnTo>
                <a:lnTo>
                  <a:pt x="307" y="74"/>
                </a:lnTo>
                <a:lnTo>
                  <a:pt x="308" y="75"/>
                </a:lnTo>
                <a:lnTo>
                  <a:pt x="310" y="76"/>
                </a:lnTo>
                <a:lnTo>
                  <a:pt x="311" y="75"/>
                </a:lnTo>
                <a:lnTo>
                  <a:pt x="313" y="76"/>
                </a:lnTo>
                <a:lnTo>
                  <a:pt x="313" y="75"/>
                </a:lnTo>
                <a:lnTo>
                  <a:pt x="313" y="74"/>
                </a:lnTo>
                <a:lnTo>
                  <a:pt x="315" y="74"/>
                </a:lnTo>
                <a:lnTo>
                  <a:pt x="316" y="72"/>
                </a:lnTo>
                <a:lnTo>
                  <a:pt x="317" y="71"/>
                </a:lnTo>
                <a:lnTo>
                  <a:pt x="319" y="71"/>
                </a:lnTo>
                <a:lnTo>
                  <a:pt x="319" y="70"/>
                </a:lnTo>
                <a:lnTo>
                  <a:pt x="323" y="69"/>
                </a:lnTo>
                <a:lnTo>
                  <a:pt x="324" y="68"/>
                </a:lnTo>
                <a:lnTo>
                  <a:pt x="325" y="68"/>
                </a:lnTo>
                <a:lnTo>
                  <a:pt x="326" y="68"/>
                </a:lnTo>
                <a:lnTo>
                  <a:pt x="327" y="68"/>
                </a:lnTo>
                <a:lnTo>
                  <a:pt x="328" y="68"/>
                </a:lnTo>
                <a:lnTo>
                  <a:pt x="328" y="67"/>
                </a:lnTo>
                <a:lnTo>
                  <a:pt x="328" y="66"/>
                </a:lnTo>
                <a:lnTo>
                  <a:pt x="330" y="66"/>
                </a:lnTo>
                <a:lnTo>
                  <a:pt x="329" y="65"/>
                </a:lnTo>
                <a:lnTo>
                  <a:pt x="330" y="64"/>
                </a:lnTo>
                <a:lnTo>
                  <a:pt x="330" y="65"/>
                </a:lnTo>
                <a:lnTo>
                  <a:pt x="332" y="65"/>
                </a:lnTo>
                <a:lnTo>
                  <a:pt x="331" y="64"/>
                </a:lnTo>
                <a:lnTo>
                  <a:pt x="332" y="64"/>
                </a:lnTo>
                <a:lnTo>
                  <a:pt x="333" y="63"/>
                </a:lnTo>
                <a:lnTo>
                  <a:pt x="336" y="62"/>
                </a:lnTo>
                <a:lnTo>
                  <a:pt x="336" y="61"/>
                </a:lnTo>
                <a:lnTo>
                  <a:pt x="335" y="61"/>
                </a:lnTo>
                <a:lnTo>
                  <a:pt x="335" y="60"/>
                </a:lnTo>
                <a:lnTo>
                  <a:pt x="334" y="60"/>
                </a:lnTo>
                <a:lnTo>
                  <a:pt x="334" y="59"/>
                </a:lnTo>
                <a:lnTo>
                  <a:pt x="335" y="58"/>
                </a:lnTo>
                <a:lnTo>
                  <a:pt x="336" y="58"/>
                </a:lnTo>
                <a:lnTo>
                  <a:pt x="336" y="55"/>
                </a:lnTo>
                <a:lnTo>
                  <a:pt x="336" y="53"/>
                </a:lnTo>
                <a:lnTo>
                  <a:pt x="336" y="52"/>
                </a:lnTo>
                <a:lnTo>
                  <a:pt x="336" y="51"/>
                </a:lnTo>
                <a:lnTo>
                  <a:pt x="337" y="50"/>
                </a:lnTo>
                <a:lnTo>
                  <a:pt x="339" y="51"/>
                </a:lnTo>
                <a:lnTo>
                  <a:pt x="340" y="51"/>
                </a:lnTo>
                <a:lnTo>
                  <a:pt x="339" y="50"/>
                </a:lnTo>
                <a:lnTo>
                  <a:pt x="340" y="49"/>
                </a:lnTo>
                <a:lnTo>
                  <a:pt x="339" y="48"/>
                </a:lnTo>
                <a:lnTo>
                  <a:pt x="340" y="47"/>
                </a:lnTo>
                <a:lnTo>
                  <a:pt x="342" y="46"/>
                </a:lnTo>
                <a:lnTo>
                  <a:pt x="342" y="47"/>
                </a:lnTo>
                <a:lnTo>
                  <a:pt x="345" y="48"/>
                </a:lnTo>
                <a:lnTo>
                  <a:pt x="346" y="48"/>
                </a:lnTo>
                <a:lnTo>
                  <a:pt x="347" y="48"/>
                </a:lnTo>
                <a:lnTo>
                  <a:pt x="348" y="48"/>
                </a:lnTo>
                <a:lnTo>
                  <a:pt x="349" y="48"/>
                </a:lnTo>
                <a:lnTo>
                  <a:pt x="349" y="47"/>
                </a:lnTo>
                <a:lnTo>
                  <a:pt x="350" y="46"/>
                </a:lnTo>
                <a:lnTo>
                  <a:pt x="351" y="45"/>
                </a:lnTo>
                <a:lnTo>
                  <a:pt x="350" y="45"/>
                </a:lnTo>
                <a:lnTo>
                  <a:pt x="351" y="44"/>
                </a:lnTo>
                <a:lnTo>
                  <a:pt x="351" y="42"/>
                </a:lnTo>
                <a:lnTo>
                  <a:pt x="351" y="41"/>
                </a:lnTo>
                <a:lnTo>
                  <a:pt x="351" y="40"/>
                </a:lnTo>
                <a:lnTo>
                  <a:pt x="352" y="40"/>
                </a:lnTo>
                <a:lnTo>
                  <a:pt x="353" y="40"/>
                </a:lnTo>
                <a:lnTo>
                  <a:pt x="354" y="40"/>
                </a:lnTo>
                <a:lnTo>
                  <a:pt x="355" y="39"/>
                </a:lnTo>
                <a:lnTo>
                  <a:pt x="356" y="40"/>
                </a:lnTo>
                <a:lnTo>
                  <a:pt x="359" y="40"/>
                </a:lnTo>
                <a:lnTo>
                  <a:pt x="360" y="40"/>
                </a:lnTo>
                <a:lnTo>
                  <a:pt x="362" y="42"/>
                </a:lnTo>
                <a:lnTo>
                  <a:pt x="363" y="41"/>
                </a:lnTo>
                <a:lnTo>
                  <a:pt x="364" y="41"/>
                </a:lnTo>
                <a:lnTo>
                  <a:pt x="364" y="40"/>
                </a:lnTo>
                <a:lnTo>
                  <a:pt x="363" y="39"/>
                </a:lnTo>
                <a:lnTo>
                  <a:pt x="365" y="36"/>
                </a:lnTo>
                <a:lnTo>
                  <a:pt x="366" y="37"/>
                </a:lnTo>
                <a:lnTo>
                  <a:pt x="367" y="39"/>
                </a:lnTo>
                <a:lnTo>
                  <a:pt x="368" y="38"/>
                </a:lnTo>
                <a:lnTo>
                  <a:pt x="371" y="38"/>
                </a:lnTo>
                <a:lnTo>
                  <a:pt x="372" y="38"/>
                </a:lnTo>
                <a:lnTo>
                  <a:pt x="373" y="38"/>
                </a:lnTo>
                <a:lnTo>
                  <a:pt x="374" y="38"/>
                </a:lnTo>
                <a:lnTo>
                  <a:pt x="376" y="38"/>
                </a:lnTo>
                <a:lnTo>
                  <a:pt x="377" y="39"/>
                </a:lnTo>
                <a:lnTo>
                  <a:pt x="378" y="39"/>
                </a:lnTo>
                <a:lnTo>
                  <a:pt x="379" y="39"/>
                </a:lnTo>
                <a:lnTo>
                  <a:pt x="379" y="40"/>
                </a:lnTo>
                <a:lnTo>
                  <a:pt x="381" y="40"/>
                </a:lnTo>
                <a:lnTo>
                  <a:pt x="382" y="39"/>
                </a:lnTo>
                <a:lnTo>
                  <a:pt x="383" y="39"/>
                </a:lnTo>
                <a:lnTo>
                  <a:pt x="384" y="39"/>
                </a:lnTo>
                <a:lnTo>
                  <a:pt x="385" y="39"/>
                </a:lnTo>
                <a:lnTo>
                  <a:pt x="385" y="38"/>
                </a:lnTo>
                <a:lnTo>
                  <a:pt x="388" y="39"/>
                </a:lnTo>
                <a:lnTo>
                  <a:pt x="389" y="37"/>
                </a:lnTo>
                <a:lnTo>
                  <a:pt x="389" y="36"/>
                </a:lnTo>
                <a:lnTo>
                  <a:pt x="390" y="35"/>
                </a:lnTo>
                <a:lnTo>
                  <a:pt x="391" y="35"/>
                </a:lnTo>
                <a:lnTo>
                  <a:pt x="392" y="35"/>
                </a:lnTo>
                <a:lnTo>
                  <a:pt x="393" y="35"/>
                </a:lnTo>
                <a:lnTo>
                  <a:pt x="394" y="35"/>
                </a:lnTo>
                <a:lnTo>
                  <a:pt x="396" y="35"/>
                </a:lnTo>
                <a:lnTo>
                  <a:pt x="397" y="35"/>
                </a:lnTo>
                <a:lnTo>
                  <a:pt x="398" y="34"/>
                </a:lnTo>
                <a:lnTo>
                  <a:pt x="399" y="34"/>
                </a:lnTo>
                <a:lnTo>
                  <a:pt x="399" y="33"/>
                </a:lnTo>
                <a:lnTo>
                  <a:pt x="400" y="32"/>
                </a:lnTo>
                <a:lnTo>
                  <a:pt x="401" y="32"/>
                </a:lnTo>
                <a:lnTo>
                  <a:pt x="402" y="32"/>
                </a:lnTo>
                <a:lnTo>
                  <a:pt x="403" y="31"/>
                </a:lnTo>
                <a:lnTo>
                  <a:pt x="403" y="32"/>
                </a:lnTo>
                <a:lnTo>
                  <a:pt x="404" y="32"/>
                </a:lnTo>
                <a:lnTo>
                  <a:pt x="405" y="32"/>
                </a:lnTo>
                <a:lnTo>
                  <a:pt x="407" y="31"/>
                </a:lnTo>
                <a:lnTo>
                  <a:pt x="407" y="30"/>
                </a:lnTo>
                <a:lnTo>
                  <a:pt x="408" y="29"/>
                </a:lnTo>
                <a:lnTo>
                  <a:pt x="409" y="29"/>
                </a:lnTo>
                <a:lnTo>
                  <a:pt x="410" y="29"/>
                </a:lnTo>
                <a:lnTo>
                  <a:pt x="411" y="29"/>
                </a:lnTo>
                <a:lnTo>
                  <a:pt x="412" y="29"/>
                </a:lnTo>
                <a:lnTo>
                  <a:pt x="414" y="29"/>
                </a:lnTo>
                <a:lnTo>
                  <a:pt x="414" y="28"/>
                </a:lnTo>
                <a:lnTo>
                  <a:pt x="415" y="28"/>
                </a:lnTo>
                <a:lnTo>
                  <a:pt x="414" y="26"/>
                </a:lnTo>
                <a:lnTo>
                  <a:pt x="414" y="25"/>
                </a:lnTo>
                <a:lnTo>
                  <a:pt x="415" y="25"/>
                </a:lnTo>
                <a:lnTo>
                  <a:pt x="415" y="24"/>
                </a:lnTo>
                <a:lnTo>
                  <a:pt x="415" y="23"/>
                </a:lnTo>
                <a:lnTo>
                  <a:pt x="414" y="24"/>
                </a:lnTo>
                <a:lnTo>
                  <a:pt x="414" y="23"/>
                </a:lnTo>
                <a:lnTo>
                  <a:pt x="414" y="22"/>
                </a:lnTo>
                <a:lnTo>
                  <a:pt x="415" y="21"/>
                </a:lnTo>
                <a:lnTo>
                  <a:pt x="415" y="20"/>
                </a:lnTo>
                <a:lnTo>
                  <a:pt x="415" y="19"/>
                </a:lnTo>
                <a:lnTo>
                  <a:pt x="416" y="19"/>
                </a:lnTo>
                <a:lnTo>
                  <a:pt x="417" y="18"/>
                </a:lnTo>
                <a:lnTo>
                  <a:pt x="416" y="17"/>
                </a:lnTo>
                <a:lnTo>
                  <a:pt x="416" y="16"/>
                </a:lnTo>
                <a:lnTo>
                  <a:pt x="416" y="14"/>
                </a:lnTo>
                <a:lnTo>
                  <a:pt x="418" y="13"/>
                </a:lnTo>
                <a:lnTo>
                  <a:pt x="420" y="14"/>
                </a:lnTo>
                <a:lnTo>
                  <a:pt x="421" y="15"/>
                </a:lnTo>
                <a:lnTo>
                  <a:pt x="422" y="16"/>
                </a:lnTo>
                <a:lnTo>
                  <a:pt x="423" y="15"/>
                </a:lnTo>
                <a:lnTo>
                  <a:pt x="423" y="14"/>
                </a:lnTo>
                <a:lnTo>
                  <a:pt x="425" y="13"/>
                </a:lnTo>
                <a:lnTo>
                  <a:pt x="426" y="13"/>
                </a:lnTo>
                <a:lnTo>
                  <a:pt x="427" y="13"/>
                </a:lnTo>
                <a:lnTo>
                  <a:pt x="427" y="12"/>
                </a:lnTo>
                <a:lnTo>
                  <a:pt x="428" y="12"/>
                </a:lnTo>
                <a:lnTo>
                  <a:pt x="429" y="12"/>
                </a:lnTo>
                <a:lnTo>
                  <a:pt x="429" y="11"/>
                </a:lnTo>
                <a:lnTo>
                  <a:pt x="429" y="10"/>
                </a:lnTo>
                <a:lnTo>
                  <a:pt x="429" y="11"/>
                </a:lnTo>
                <a:lnTo>
                  <a:pt x="429" y="10"/>
                </a:lnTo>
                <a:lnTo>
                  <a:pt x="430" y="10"/>
                </a:lnTo>
                <a:lnTo>
                  <a:pt x="432" y="9"/>
                </a:lnTo>
                <a:lnTo>
                  <a:pt x="434" y="8"/>
                </a:lnTo>
                <a:lnTo>
                  <a:pt x="436" y="9"/>
                </a:lnTo>
                <a:lnTo>
                  <a:pt x="437" y="9"/>
                </a:lnTo>
                <a:lnTo>
                  <a:pt x="438" y="9"/>
                </a:lnTo>
                <a:lnTo>
                  <a:pt x="439" y="9"/>
                </a:lnTo>
                <a:lnTo>
                  <a:pt x="440" y="9"/>
                </a:lnTo>
                <a:lnTo>
                  <a:pt x="441" y="9"/>
                </a:lnTo>
                <a:lnTo>
                  <a:pt x="442" y="9"/>
                </a:lnTo>
                <a:lnTo>
                  <a:pt x="443" y="10"/>
                </a:lnTo>
                <a:lnTo>
                  <a:pt x="445" y="10"/>
                </a:lnTo>
                <a:lnTo>
                  <a:pt x="446" y="10"/>
                </a:lnTo>
                <a:lnTo>
                  <a:pt x="446" y="9"/>
                </a:lnTo>
                <a:lnTo>
                  <a:pt x="447" y="10"/>
                </a:lnTo>
                <a:lnTo>
                  <a:pt x="449" y="11"/>
                </a:lnTo>
                <a:lnTo>
                  <a:pt x="450" y="12"/>
                </a:lnTo>
                <a:lnTo>
                  <a:pt x="452" y="13"/>
                </a:lnTo>
                <a:lnTo>
                  <a:pt x="453" y="15"/>
                </a:lnTo>
                <a:lnTo>
                  <a:pt x="452" y="16"/>
                </a:lnTo>
                <a:lnTo>
                  <a:pt x="453" y="17"/>
                </a:lnTo>
                <a:lnTo>
                  <a:pt x="453" y="18"/>
                </a:lnTo>
                <a:lnTo>
                  <a:pt x="455" y="19"/>
                </a:lnTo>
                <a:lnTo>
                  <a:pt x="455" y="20"/>
                </a:lnTo>
                <a:lnTo>
                  <a:pt x="457" y="19"/>
                </a:lnTo>
                <a:lnTo>
                  <a:pt x="458" y="20"/>
                </a:lnTo>
                <a:lnTo>
                  <a:pt x="459" y="20"/>
                </a:lnTo>
                <a:lnTo>
                  <a:pt x="460" y="20"/>
                </a:lnTo>
                <a:lnTo>
                  <a:pt x="461" y="21"/>
                </a:lnTo>
                <a:lnTo>
                  <a:pt x="462" y="20"/>
                </a:lnTo>
                <a:lnTo>
                  <a:pt x="463" y="20"/>
                </a:lnTo>
                <a:lnTo>
                  <a:pt x="464" y="21"/>
                </a:lnTo>
                <a:lnTo>
                  <a:pt x="463" y="21"/>
                </a:lnTo>
                <a:lnTo>
                  <a:pt x="463" y="22"/>
                </a:lnTo>
                <a:lnTo>
                  <a:pt x="464" y="23"/>
                </a:lnTo>
                <a:lnTo>
                  <a:pt x="464" y="24"/>
                </a:lnTo>
                <a:lnTo>
                  <a:pt x="466" y="26"/>
                </a:lnTo>
                <a:lnTo>
                  <a:pt x="465" y="28"/>
                </a:lnTo>
                <a:lnTo>
                  <a:pt x="464" y="31"/>
                </a:lnTo>
                <a:lnTo>
                  <a:pt x="463" y="31"/>
                </a:lnTo>
                <a:lnTo>
                  <a:pt x="463" y="32"/>
                </a:lnTo>
                <a:lnTo>
                  <a:pt x="464" y="32"/>
                </a:lnTo>
                <a:lnTo>
                  <a:pt x="464" y="34"/>
                </a:lnTo>
                <a:lnTo>
                  <a:pt x="465" y="35"/>
                </a:lnTo>
                <a:lnTo>
                  <a:pt x="463" y="39"/>
                </a:lnTo>
                <a:lnTo>
                  <a:pt x="463" y="40"/>
                </a:lnTo>
                <a:lnTo>
                  <a:pt x="463" y="41"/>
                </a:lnTo>
                <a:lnTo>
                  <a:pt x="463" y="42"/>
                </a:lnTo>
                <a:lnTo>
                  <a:pt x="464" y="45"/>
                </a:lnTo>
                <a:lnTo>
                  <a:pt x="465" y="47"/>
                </a:lnTo>
                <a:lnTo>
                  <a:pt x="465" y="48"/>
                </a:lnTo>
                <a:lnTo>
                  <a:pt x="464" y="51"/>
                </a:lnTo>
                <a:lnTo>
                  <a:pt x="463" y="53"/>
                </a:lnTo>
                <a:lnTo>
                  <a:pt x="463" y="55"/>
                </a:lnTo>
                <a:lnTo>
                  <a:pt x="462" y="56"/>
                </a:lnTo>
                <a:lnTo>
                  <a:pt x="462" y="57"/>
                </a:lnTo>
                <a:lnTo>
                  <a:pt x="462" y="58"/>
                </a:lnTo>
                <a:lnTo>
                  <a:pt x="460" y="61"/>
                </a:lnTo>
                <a:lnTo>
                  <a:pt x="458" y="66"/>
                </a:lnTo>
                <a:lnTo>
                  <a:pt x="457" y="68"/>
                </a:lnTo>
                <a:lnTo>
                  <a:pt x="458" y="69"/>
                </a:lnTo>
                <a:lnTo>
                  <a:pt x="457" y="70"/>
                </a:lnTo>
                <a:lnTo>
                  <a:pt x="457" y="71"/>
                </a:lnTo>
                <a:lnTo>
                  <a:pt x="456" y="72"/>
                </a:lnTo>
                <a:lnTo>
                  <a:pt x="456" y="74"/>
                </a:lnTo>
                <a:lnTo>
                  <a:pt x="455" y="75"/>
                </a:lnTo>
                <a:lnTo>
                  <a:pt x="456" y="76"/>
                </a:lnTo>
                <a:lnTo>
                  <a:pt x="455" y="78"/>
                </a:lnTo>
                <a:lnTo>
                  <a:pt x="456" y="79"/>
                </a:lnTo>
                <a:lnTo>
                  <a:pt x="456" y="80"/>
                </a:lnTo>
                <a:lnTo>
                  <a:pt x="455" y="80"/>
                </a:lnTo>
                <a:lnTo>
                  <a:pt x="455" y="81"/>
                </a:lnTo>
                <a:lnTo>
                  <a:pt x="454" y="86"/>
                </a:lnTo>
                <a:lnTo>
                  <a:pt x="453" y="87"/>
                </a:lnTo>
                <a:lnTo>
                  <a:pt x="452" y="88"/>
                </a:lnTo>
                <a:lnTo>
                  <a:pt x="452" y="90"/>
                </a:lnTo>
                <a:lnTo>
                  <a:pt x="452" y="91"/>
                </a:lnTo>
                <a:lnTo>
                  <a:pt x="452" y="92"/>
                </a:lnTo>
                <a:lnTo>
                  <a:pt x="452" y="94"/>
                </a:lnTo>
                <a:lnTo>
                  <a:pt x="452" y="95"/>
                </a:lnTo>
                <a:lnTo>
                  <a:pt x="451" y="95"/>
                </a:lnTo>
                <a:lnTo>
                  <a:pt x="450" y="95"/>
                </a:lnTo>
                <a:lnTo>
                  <a:pt x="450" y="96"/>
                </a:lnTo>
                <a:lnTo>
                  <a:pt x="449" y="97"/>
                </a:lnTo>
                <a:lnTo>
                  <a:pt x="449" y="98"/>
                </a:lnTo>
                <a:lnTo>
                  <a:pt x="449" y="99"/>
                </a:lnTo>
                <a:lnTo>
                  <a:pt x="447" y="101"/>
                </a:lnTo>
                <a:lnTo>
                  <a:pt x="447" y="102"/>
                </a:lnTo>
                <a:lnTo>
                  <a:pt x="447" y="103"/>
                </a:lnTo>
                <a:lnTo>
                  <a:pt x="446" y="103"/>
                </a:lnTo>
                <a:lnTo>
                  <a:pt x="446" y="104"/>
                </a:lnTo>
                <a:lnTo>
                  <a:pt x="446" y="105"/>
                </a:lnTo>
                <a:lnTo>
                  <a:pt x="446" y="106"/>
                </a:lnTo>
                <a:lnTo>
                  <a:pt x="446" y="107"/>
                </a:lnTo>
                <a:lnTo>
                  <a:pt x="446" y="109"/>
                </a:lnTo>
                <a:lnTo>
                  <a:pt x="445" y="110"/>
                </a:lnTo>
                <a:lnTo>
                  <a:pt x="445" y="111"/>
                </a:lnTo>
                <a:lnTo>
                  <a:pt x="444" y="112"/>
                </a:lnTo>
                <a:lnTo>
                  <a:pt x="443" y="114"/>
                </a:lnTo>
                <a:lnTo>
                  <a:pt x="443" y="116"/>
                </a:lnTo>
                <a:lnTo>
                  <a:pt x="443" y="117"/>
                </a:lnTo>
                <a:lnTo>
                  <a:pt x="442" y="118"/>
                </a:lnTo>
                <a:lnTo>
                  <a:pt x="441" y="120"/>
                </a:lnTo>
                <a:lnTo>
                  <a:pt x="441" y="119"/>
                </a:lnTo>
                <a:lnTo>
                  <a:pt x="440" y="119"/>
                </a:lnTo>
                <a:lnTo>
                  <a:pt x="437" y="119"/>
                </a:lnTo>
                <a:lnTo>
                  <a:pt x="435" y="119"/>
                </a:lnTo>
                <a:lnTo>
                  <a:pt x="434" y="119"/>
                </a:lnTo>
                <a:lnTo>
                  <a:pt x="432" y="118"/>
                </a:lnTo>
                <a:lnTo>
                  <a:pt x="431" y="118"/>
                </a:lnTo>
                <a:lnTo>
                  <a:pt x="427" y="116"/>
                </a:lnTo>
                <a:lnTo>
                  <a:pt x="423" y="116"/>
                </a:lnTo>
                <a:lnTo>
                  <a:pt x="423" y="115"/>
                </a:lnTo>
                <a:lnTo>
                  <a:pt x="421" y="115"/>
                </a:lnTo>
                <a:lnTo>
                  <a:pt x="421" y="116"/>
                </a:lnTo>
                <a:lnTo>
                  <a:pt x="420" y="116"/>
                </a:lnTo>
                <a:lnTo>
                  <a:pt x="420" y="115"/>
                </a:lnTo>
                <a:lnTo>
                  <a:pt x="419" y="115"/>
                </a:lnTo>
                <a:lnTo>
                  <a:pt x="419" y="114"/>
                </a:lnTo>
                <a:lnTo>
                  <a:pt x="419" y="113"/>
                </a:lnTo>
                <a:lnTo>
                  <a:pt x="418" y="113"/>
                </a:lnTo>
                <a:lnTo>
                  <a:pt x="418" y="114"/>
                </a:lnTo>
                <a:lnTo>
                  <a:pt x="417" y="114"/>
                </a:lnTo>
                <a:lnTo>
                  <a:pt x="416" y="114"/>
                </a:lnTo>
                <a:lnTo>
                  <a:pt x="416" y="113"/>
                </a:lnTo>
                <a:lnTo>
                  <a:pt x="415" y="113"/>
                </a:lnTo>
                <a:lnTo>
                  <a:pt x="414" y="114"/>
                </a:lnTo>
                <a:lnTo>
                  <a:pt x="414" y="113"/>
                </a:lnTo>
                <a:lnTo>
                  <a:pt x="414" y="114"/>
                </a:lnTo>
                <a:lnTo>
                  <a:pt x="413" y="114"/>
                </a:lnTo>
                <a:lnTo>
                  <a:pt x="412" y="115"/>
                </a:lnTo>
                <a:lnTo>
                  <a:pt x="411" y="116"/>
                </a:lnTo>
                <a:lnTo>
                  <a:pt x="410" y="116"/>
                </a:lnTo>
                <a:lnTo>
                  <a:pt x="409" y="116"/>
                </a:lnTo>
                <a:lnTo>
                  <a:pt x="408" y="117"/>
                </a:lnTo>
                <a:lnTo>
                  <a:pt x="407" y="118"/>
                </a:lnTo>
                <a:lnTo>
                  <a:pt x="406" y="118"/>
                </a:lnTo>
                <a:lnTo>
                  <a:pt x="405" y="118"/>
                </a:lnTo>
                <a:lnTo>
                  <a:pt x="404" y="119"/>
                </a:lnTo>
                <a:lnTo>
                  <a:pt x="403" y="119"/>
                </a:lnTo>
                <a:lnTo>
                  <a:pt x="403" y="120"/>
                </a:lnTo>
                <a:lnTo>
                  <a:pt x="401" y="120"/>
                </a:lnTo>
                <a:lnTo>
                  <a:pt x="400" y="120"/>
                </a:lnTo>
                <a:lnTo>
                  <a:pt x="399" y="121"/>
                </a:lnTo>
                <a:lnTo>
                  <a:pt x="398" y="120"/>
                </a:lnTo>
                <a:lnTo>
                  <a:pt x="397" y="120"/>
                </a:lnTo>
                <a:lnTo>
                  <a:pt x="397" y="119"/>
                </a:lnTo>
                <a:lnTo>
                  <a:pt x="397" y="118"/>
                </a:lnTo>
                <a:lnTo>
                  <a:pt x="397" y="117"/>
                </a:lnTo>
                <a:lnTo>
                  <a:pt x="397" y="116"/>
                </a:lnTo>
                <a:lnTo>
                  <a:pt x="396" y="116"/>
                </a:lnTo>
                <a:lnTo>
                  <a:pt x="395" y="116"/>
                </a:lnTo>
                <a:lnTo>
                  <a:pt x="394" y="116"/>
                </a:lnTo>
                <a:lnTo>
                  <a:pt x="394" y="117"/>
                </a:lnTo>
                <a:lnTo>
                  <a:pt x="392" y="117"/>
                </a:lnTo>
                <a:lnTo>
                  <a:pt x="392" y="118"/>
                </a:lnTo>
                <a:lnTo>
                  <a:pt x="391" y="117"/>
                </a:lnTo>
                <a:lnTo>
                  <a:pt x="391" y="116"/>
                </a:lnTo>
                <a:lnTo>
                  <a:pt x="389" y="117"/>
                </a:lnTo>
                <a:lnTo>
                  <a:pt x="388" y="116"/>
                </a:lnTo>
                <a:lnTo>
                  <a:pt x="388" y="117"/>
                </a:lnTo>
                <a:lnTo>
                  <a:pt x="387" y="116"/>
                </a:lnTo>
                <a:lnTo>
                  <a:pt x="387" y="117"/>
                </a:lnTo>
                <a:lnTo>
                  <a:pt x="386" y="119"/>
                </a:lnTo>
                <a:lnTo>
                  <a:pt x="385" y="119"/>
                </a:lnTo>
                <a:lnTo>
                  <a:pt x="384" y="119"/>
                </a:lnTo>
                <a:lnTo>
                  <a:pt x="383" y="119"/>
                </a:lnTo>
                <a:lnTo>
                  <a:pt x="382" y="119"/>
                </a:lnTo>
                <a:lnTo>
                  <a:pt x="382" y="120"/>
                </a:lnTo>
                <a:lnTo>
                  <a:pt x="380" y="120"/>
                </a:lnTo>
                <a:lnTo>
                  <a:pt x="379" y="120"/>
                </a:lnTo>
                <a:lnTo>
                  <a:pt x="377" y="121"/>
                </a:lnTo>
                <a:lnTo>
                  <a:pt x="375" y="123"/>
                </a:lnTo>
                <a:lnTo>
                  <a:pt x="372" y="124"/>
                </a:lnTo>
                <a:lnTo>
                  <a:pt x="371" y="125"/>
                </a:lnTo>
                <a:lnTo>
                  <a:pt x="372" y="126"/>
                </a:lnTo>
                <a:lnTo>
                  <a:pt x="373" y="126"/>
                </a:lnTo>
                <a:lnTo>
                  <a:pt x="374" y="127"/>
                </a:lnTo>
                <a:lnTo>
                  <a:pt x="373" y="128"/>
                </a:lnTo>
                <a:lnTo>
                  <a:pt x="372" y="129"/>
                </a:lnTo>
                <a:lnTo>
                  <a:pt x="371" y="129"/>
                </a:lnTo>
                <a:lnTo>
                  <a:pt x="371" y="130"/>
                </a:lnTo>
                <a:lnTo>
                  <a:pt x="370" y="130"/>
                </a:lnTo>
                <a:lnTo>
                  <a:pt x="369" y="130"/>
                </a:lnTo>
                <a:lnTo>
                  <a:pt x="368" y="130"/>
                </a:lnTo>
                <a:lnTo>
                  <a:pt x="367" y="130"/>
                </a:lnTo>
                <a:lnTo>
                  <a:pt x="366" y="132"/>
                </a:lnTo>
                <a:lnTo>
                  <a:pt x="365" y="132"/>
                </a:lnTo>
                <a:lnTo>
                  <a:pt x="365" y="133"/>
                </a:lnTo>
                <a:lnTo>
                  <a:pt x="364" y="135"/>
                </a:lnTo>
                <a:lnTo>
                  <a:pt x="363" y="134"/>
                </a:lnTo>
                <a:lnTo>
                  <a:pt x="362" y="135"/>
                </a:lnTo>
                <a:lnTo>
                  <a:pt x="362" y="136"/>
                </a:lnTo>
                <a:lnTo>
                  <a:pt x="362" y="137"/>
                </a:lnTo>
                <a:lnTo>
                  <a:pt x="363" y="137"/>
                </a:lnTo>
                <a:lnTo>
                  <a:pt x="364" y="138"/>
                </a:lnTo>
                <a:lnTo>
                  <a:pt x="364" y="139"/>
                </a:lnTo>
                <a:lnTo>
                  <a:pt x="365" y="139"/>
                </a:lnTo>
                <a:lnTo>
                  <a:pt x="363" y="140"/>
                </a:lnTo>
                <a:lnTo>
                  <a:pt x="363" y="139"/>
                </a:lnTo>
                <a:lnTo>
                  <a:pt x="363" y="140"/>
                </a:lnTo>
                <a:lnTo>
                  <a:pt x="362" y="140"/>
                </a:lnTo>
                <a:lnTo>
                  <a:pt x="362" y="139"/>
                </a:lnTo>
                <a:lnTo>
                  <a:pt x="360" y="139"/>
                </a:lnTo>
                <a:lnTo>
                  <a:pt x="359" y="140"/>
                </a:lnTo>
                <a:lnTo>
                  <a:pt x="359" y="139"/>
                </a:lnTo>
                <a:lnTo>
                  <a:pt x="359" y="140"/>
                </a:lnTo>
                <a:lnTo>
                  <a:pt x="358" y="141"/>
                </a:lnTo>
                <a:lnTo>
                  <a:pt x="357" y="142"/>
                </a:lnTo>
                <a:lnTo>
                  <a:pt x="356" y="142"/>
                </a:lnTo>
                <a:lnTo>
                  <a:pt x="356" y="143"/>
                </a:lnTo>
                <a:lnTo>
                  <a:pt x="355" y="143"/>
                </a:lnTo>
                <a:lnTo>
                  <a:pt x="354" y="143"/>
                </a:lnTo>
                <a:lnTo>
                  <a:pt x="352" y="143"/>
                </a:lnTo>
                <a:lnTo>
                  <a:pt x="351" y="144"/>
                </a:lnTo>
                <a:lnTo>
                  <a:pt x="351" y="143"/>
                </a:lnTo>
                <a:lnTo>
                  <a:pt x="351" y="142"/>
                </a:lnTo>
                <a:lnTo>
                  <a:pt x="350" y="142"/>
                </a:lnTo>
                <a:lnTo>
                  <a:pt x="350" y="143"/>
                </a:lnTo>
                <a:lnTo>
                  <a:pt x="348" y="143"/>
                </a:lnTo>
                <a:lnTo>
                  <a:pt x="348" y="144"/>
                </a:lnTo>
                <a:lnTo>
                  <a:pt x="348" y="145"/>
                </a:lnTo>
                <a:lnTo>
                  <a:pt x="347" y="145"/>
                </a:lnTo>
                <a:lnTo>
                  <a:pt x="346" y="145"/>
                </a:lnTo>
                <a:lnTo>
                  <a:pt x="346" y="146"/>
                </a:lnTo>
                <a:lnTo>
                  <a:pt x="345" y="146"/>
                </a:lnTo>
                <a:lnTo>
                  <a:pt x="345" y="147"/>
                </a:lnTo>
                <a:lnTo>
                  <a:pt x="340" y="149"/>
                </a:lnTo>
                <a:lnTo>
                  <a:pt x="340" y="150"/>
                </a:lnTo>
                <a:lnTo>
                  <a:pt x="341" y="151"/>
                </a:lnTo>
                <a:lnTo>
                  <a:pt x="341" y="152"/>
                </a:lnTo>
                <a:lnTo>
                  <a:pt x="340" y="152"/>
                </a:lnTo>
                <a:lnTo>
                  <a:pt x="339" y="152"/>
                </a:lnTo>
                <a:lnTo>
                  <a:pt x="338" y="152"/>
                </a:lnTo>
                <a:lnTo>
                  <a:pt x="337" y="152"/>
                </a:lnTo>
                <a:lnTo>
                  <a:pt x="337" y="151"/>
                </a:lnTo>
                <a:lnTo>
                  <a:pt x="336" y="151"/>
                </a:lnTo>
                <a:lnTo>
                  <a:pt x="336" y="152"/>
                </a:lnTo>
                <a:lnTo>
                  <a:pt x="336" y="151"/>
                </a:lnTo>
                <a:lnTo>
                  <a:pt x="335" y="150"/>
                </a:lnTo>
                <a:lnTo>
                  <a:pt x="334" y="149"/>
                </a:lnTo>
                <a:lnTo>
                  <a:pt x="333" y="148"/>
                </a:lnTo>
                <a:lnTo>
                  <a:pt x="332" y="148"/>
                </a:lnTo>
                <a:lnTo>
                  <a:pt x="331" y="147"/>
                </a:lnTo>
                <a:lnTo>
                  <a:pt x="327" y="147"/>
                </a:lnTo>
                <a:lnTo>
                  <a:pt x="325" y="149"/>
                </a:lnTo>
                <a:lnTo>
                  <a:pt x="321" y="148"/>
                </a:lnTo>
                <a:lnTo>
                  <a:pt x="321" y="147"/>
                </a:lnTo>
                <a:lnTo>
                  <a:pt x="320" y="147"/>
                </a:lnTo>
                <a:lnTo>
                  <a:pt x="319" y="146"/>
                </a:lnTo>
                <a:lnTo>
                  <a:pt x="319" y="147"/>
                </a:lnTo>
                <a:lnTo>
                  <a:pt x="318" y="148"/>
                </a:lnTo>
                <a:lnTo>
                  <a:pt x="317" y="148"/>
                </a:lnTo>
                <a:lnTo>
                  <a:pt x="316" y="149"/>
                </a:lnTo>
                <a:lnTo>
                  <a:pt x="315" y="151"/>
                </a:lnTo>
                <a:lnTo>
                  <a:pt x="316" y="152"/>
                </a:lnTo>
                <a:lnTo>
                  <a:pt x="314" y="153"/>
                </a:lnTo>
                <a:lnTo>
                  <a:pt x="315" y="154"/>
                </a:lnTo>
                <a:lnTo>
                  <a:pt x="314" y="155"/>
                </a:lnTo>
                <a:lnTo>
                  <a:pt x="313" y="155"/>
                </a:lnTo>
                <a:lnTo>
                  <a:pt x="311" y="153"/>
                </a:lnTo>
                <a:lnTo>
                  <a:pt x="310" y="153"/>
                </a:lnTo>
                <a:lnTo>
                  <a:pt x="308" y="150"/>
                </a:lnTo>
                <a:lnTo>
                  <a:pt x="307" y="150"/>
                </a:lnTo>
                <a:lnTo>
                  <a:pt x="306" y="149"/>
                </a:lnTo>
                <a:lnTo>
                  <a:pt x="306" y="150"/>
                </a:lnTo>
                <a:lnTo>
                  <a:pt x="305" y="149"/>
                </a:lnTo>
                <a:lnTo>
                  <a:pt x="306" y="148"/>
                </a:lnTo>
                <a:lnTo>
                  <a:pt x="304" y="145"/>
                </a:lnTo>
                <a:lnTo>
                  <a:pt x="302" y="145"/>
                </a:lnTo>
                <a:lnTo>
                  <a:pt x="301" y="146"/>
                </a:lnTo>
                <a:lnTo>
                  <a:pt x="299" y="146"/>
                </a:lnTo>
                <a:lnTo>
                  <a:pt x="298" y="147"/>
                </a:lnTo>
                <a:lnTo>
                  <a:pt x="298" y="146"/>
                </a:lnTo>
                <a:lnTo>
                  <a:pt x="298" y="145"/>
                </a:lnTo>
                <a:lnTo>
                  <a:pt x="299" y="145"/>
                </a:lnTo>
                <a:lnTo>
                  <a:pt x="296" y="142"/>
                </a:lnTo>
                <a:lnTo>
                  <a:pt x="295" y="143"/>
                </a:lnTo>
                <a:lnTo>
                  <a:pt x="293" y="145"/>
                </a:lnTo>
                <a:lnTo>
                  <a:pt x="293" y="144"/>
                </a:lnTo>
                <a:lnTo>
                  <a:pt x="293" y="143"/>
                </a:lnTo>
                <a:lnTo>
                  <a:pt x="293" y="142"/>
                </a:lnTo>
                <a:lnTo>
                  <a:pt x="292" y="141"/>
                </a:lnTo>
                <a:lnTo>
                  <a:pt x="293" y="141"/>
                </a:lnTo>
                <a:lnTo>
                  <a:pt x="292" y="140"/>
                </a:lnTo>
                <a:lnTo>
                  <a:pt x="291" y="139"/>
                </a:lnTo>
                <a:lnTo>
                  <a:pt x="290" y="13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0" name="Freeform 353"/>
          <p:cNvSpPr>
            <a:spLocks/>
          </p:cNvSpPr>
          <p:nvPr/>
        </p:nvSpPr>
        <p:spPr bwMode="auto">
          <a:xfrm>
            <a:off x="7343775" y="3127375"/>
            <a:ext cx="460375" cy="109538"/>
          </a:xfrm>
          <a:custGeom>
            <a:avLst/>
            <a:gdLst>
              <a:gd name="T0" fmla="*/ 2147483647 w 290"/>
              <a:gd name="T1" fmla="*/ 2147483647 h 69"/>
              <a:gd name="T2" fmla="*/ 2147483647 w 290"/>
              <a:gd name="T3" fmla="*/ 2147483647 h 69"/>
              <a:gd name="T4" fmla="*/ 2147483647 w 290"/>
              <a:gd name="T5" fmla="*/ 2147483647 h 69"/>
              <a:gd name="T6" fmla="*/ 2147483647 w 290"/>
              <a:gd name="T7" fmla="*/ 2147483647 h 69"/>
              <a:gd name="T8" fmla="*/ 2147483647 w 290"/>
              <a:gd name="T9" fmla="*/ 2147483647 h 69"/>
              <a:gd name="T10" fmla="*/ 2147483647 w 290"/>
              <a:gd name="T11" fmla="*/ 2147483647 h 69"/>
              <a:gd name="T12" fmla="*/ 2147483647 w 290"/>
              <a:gd name="T13" fmla="*/ 2147483647 h 69"/>
              <a:gd name="T14" fmla="*/ 2147483647 w 290"/>
              <a:gd name="T15" fmla="*/ 2147483647 h 69"/>
              <a:gd name="T16" fmla="*/ 2147483647 w 290"/>
              <a:gd name="T17" fmla="*/ 2147483647 h 69"/>
              <a:gd name="T18" fmla="*/ 2147483647 w 290"/>
              <a:gd name="T19" fmla="*/ 2147483647 h 69"/>
              <a:gd name="T20" fmla="*/ 2147483647 w 290"/>
              <a:gd name="T21" fmla="*/ 2147483647 h 69"/>
              <a:gd name="T22" fmla="*/ 2147483647 w 290"/>
              <a:gd name="T23" fmla="*/ 2147483647 h 69"/>
              <a:gd name="T24" fmla="*/ 2147483647 w 290"/>
              <a:gd name="T25" fmla="*/ 2147483647 h 69"/>
              <a:gd name="T26" fmla="*/ 2147483647 w 290"/>
              <a:gd name="T27" fmla="*/ 2147483647 h 69"/>
              <a:gd name="T28" fmla="*/ 2147483647 w 290"/>
              <a:gd name="T29" fmla="*/ 2147483647 h 69"/>
              <a:gd name="T30" fmla="*/ 2147483647 w 290"/>
              <a:gd name="T31" fmla="*/ 2147483647 h 69"/>
              <a:gd name="T32" fmla="*/ 2147483647 w 290"/>
              <a:gd name="T33" fmla="*/ 2147483647 h 69"/>
              <a:gd name="T34" fmla="*/ 2147483647 w 290"/>
              <a:gd name="T35" fmla="*/ 2147483647 h 69"/>
              <a:gd name="T36" fmla="*/ 2147483647 w 290"/>
              <a:gd name="T37" fmla="*/ 2147483647 h 69"/>
              <a:gd name="T38" fmla="*/ 2147483647 w 290"/>
              <a:gd name="T39" fmla="*/ 2147483647 h 69"/>
              <a:gd name="T40" fmla="*/ 2147483647 w 290"/>
              <a:gd name="T41" fmla="*/ 2147483647 h 69"/>
              <a:gd name="T42" fmla="*/ 2147483647 w 290"/>
              <a:gd name="T43" fmla="*/ 2147483647 h 69"/>
              <a:gd name="T44" fmla="*/ 2147483647 w 290"/>
              <a:gd name="T45" fmla="*/ 2147483647 h 69"/>
              <a:gd name="T46" fmla="*/ 2147483647 w 290"/>
              <a:gd name="T47" fmla="*/ 2147483647 h 69"/>
              <a:gd name="T48" fmla="*/ 2147483647 w 290"/>
              <a:gd name="T49" fmla="*/ 2147483647 h 69"/>
              <a:gd name="T50" fmla="*/ 2147483647 w 290"/>
              <a:gd name="T51" fmla="*/ 2147483647 h 69"/>
              <a:gd name="T52" fmla="*/ 2147483647 w 290"/>
              <a:gd name="T53" fmla="*/ 0 h 69"/>
              <a:gd name="T54" fmla="*/ 2147483647 w 290"/>
              <a:gd name="T55" fmla="*/ 2147483647 h 69"/>
              <a:gd name="T56" fmla="*/ 2147483647 w 290"/>
              <a:gd name="T57" fmla="*/ 2147483647 h 69"/>
              <a:gd name="T58" fmla="*/ 2147483647 w 290"/>
              <a:gd name="T59" fmla="*/ 2147483647 h 69"/>
              <a:gd name="T60" fmla="*/ 2147483647 w 290"/>
              <a:gd name="T61" fmla="*/ 2147483647 h 69"/>
              <a:gd name="T62" fmla="*/ 2147483647 w 290"/>
              <a:gd name="T63" fmla="*/ 2147483647 h 69"/>
              <a:gd name="T64" fmla="*/ 2147483647 w 290"/>
              <a:gd name="T65" fmla="*/ 2147483647 h 69"/>
              <a:gd name="T66" fmla="*/ 2147483647 w 290"/>
              <a:gd name="T67" fmla="*/ 2147483647 h 69"/>
              <a:gd name="T68" fmla="*/ 2147483647 w 290"/>
              <a:gd name="T69" fmla="*/ 2147483647 h 69"/>
              <a:gd name="T70" fmla="*/ 2147483647 w 290"/>
              <a:gd name="T71" fmla="*/ 2147483647 h 69"/>
              <a:gd name="T72" fmla="*/ 2147483647 w 290"/>
              <a:gd name="T73" fmla="*/ 2147483647 h 69"/>
              <a:gd name="T74" fmla="*/ 2147483647 w 290"/>
              <a:gd name="T75" fmla="*/ 2147483647 h 69"/>
              <a:gd name="T76" fmla="*/ 2147483647 w 290"/>
              <a:gd name="T77" fmla="*/ 2147483647 h 69"/>
              <a:gd name="T78" fmla="*/ 2147483647 w 290"/>
              <a:gd name="T79" fmla="*/ 2147483647 h 69"/>
              <a:gd name="T80" fmla="*/ 2147483647 w 290"/>
              <a:gd name="T81" fmla="*/ 2147483647 h 69"/>
              <a:gd name="T82" fmla="*/ 2147483647 w 290"/>
              <a:gd name="T83" fmla="*/ 2147483647 h 69"/>
              <a:gd name="T84" fmla="*/ 2147483647 w 290"/>
              <a:gd name="T85" fmla="*/ 2147483647 h 69"/>
              <a:gd name="T86" fmla="*/ 2147483647 w 290"/>
              <a:gd name="T87" fmla="*/ 2147483647 h 69"/>
              <a:gd name="T88" fmla="*/ 2147483647 w 290"/>
              <a:gd name="T89" fmla="*/ 2147483647 h 69"/>
              <a:gd name="T90" fmla="*/ 2147483647 w 290"/>
              <a:gd name="T91" fmla="*/ 2147483647 h 69"/>
              <a:gd name="T92" fmla="*/ 2147483647 w 290"/>
              <a:gd name="T93" fmla="*/ 2147483647 h 69"/>
              <a:gd name="T94" fmla="*/ 2147483647 w 290"/>
              <a:gd name="T95" fmla="*/ 2147483647 h 69"/>
              <a:gd name="T96" fmla="*/ 2147483647 w 290"/>
              <a:gd name="T97" fmla="*/ 2147483647 h 69"/>
              <a:gd name="T98" fmla="*/ 2147483647 w 290"/>
              <a:gd name="T99" fmla="*/ 2147483647 h 69"/>
              <a:gd name="T100" fmla="*/ 2147483647 w 290"/>
              <a:gd name="T101" fmla="*/ 2147483647 h 69"/>
              <a:gd name="T102" fmla="*/ 2147483647 w 290"/>
              <a:gd name="T103" fmla="*/ 2147483647 h 69"/>
              <a:gd name="T104" fmla="*/ 2147483647 w 290"/>
              <a:gd name="T105" fmla="*/ 2147483647 h 69"/>
              <a:gd name="T106" fmla="*/ 2147483647 w 290"/>
              <a:gd name="T107" fmla="*/ 2147483647 h 69"/>
              <a:gd name="T108" fmla="*/ 2147483647 w 290"/>
              <a:gd name="T109" fmla="*/ 2147483647 h 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0"/>
              <a:gd name="T166" fmla="*/ 0 h 69"/>
              <a:gd name="T167" fmla="*/ 290 w 290"/>
              <a:gd name="T168" fmla="*/ 69 h 6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0" h="69">
                <a:moveTo>
                  <a:pt x="290" y="45"/>
                </a:moveTo>
                <a:lnTo>
                  <a:pt x="289" y="43"/>
                </a:lnTo>
                <a:lnTo>
                  <a:pt x="287" y="42"/>
                </a:lnTo>
                <a:lnTo>
                  <a:pt x="287" y="41"/>
                </a:lnTo>
                <a:lnTo>
                  <a:pt x="286" y="40"/>
                </a:lnTo>
                <a:lnTo>
                  <a:pt x="281" y="38"/>
                </a:lnTo>
                <a:lnTo>
                  <a:pt x="280" y="37"/>
                </a:lnTo>
                <a:lnTo>
                  <a:pt x="279" y="36"/>
                </a:lnTo>
                <a:lnTo>
                  <a:pt x="278" y="36"/>
                </a:lnTo>
                <a:lnTo>
                  <a:pt x="276" y="36"/>
                </a:lnTo>
                <a:lnTo>
                  <a:pt x="275" y="34"/>
                </a:lnTo>
                <a:lnTo>
                  <a:pt x="275" y="33"/>
                </a:lnTo>
                <a:lnTo>
                  <a:pt x="275" y="32"/>
                </a:lnTo>
                <a:lnTo>
                  <a:pt x="275" y="31"/>
                </a:lnTo>
                <a:lnTo>
                  <a:pt x="273" y="32"/>
                </a:lnTo>
                <a:lnTo>
                  <a:pt x="273" y="31"/>
                </a:lnTo>
                <a:lnTo>
                  <a:pt x="272" y="31"/>
                </a:lnTo>
                <a:lnTo>
                  <a:pt x="271" y="31"/>
                </a:lnTo>
                <a:lnTo>
                  <a:pt x="270" y="32"/>
                </a:lnTo>
                <a:lnTo>
                  <a:pt x="268" y="32"/>
                </a:lnTo>
                <a:lnTo>
                  <a:pt x="267" y="32"/>
                </a:lnTo>
                <a:lnTo>
                  <a:pt x="266" y="33"/>
                </a:lnTo>
                <a:lnTo>
                  <a:pt x="266" y="34"/>
                </a:lnTo>
                <a:lnTo>
                  <a:pt x="267" y="34"/>
                </a:lnTo>
                <a:lnTo>
                  <a:pt x="266" y="34"/>
                </a:lnTo>
                <a:lnTo>
                  <a:pt x="266" y="35"/>
                </a:lnTo>
                <a:lnTo>
                  <a:pt x="264" y="36"/>
                </a:lnTo>
                <a:lnTo>
                  <a:pt x="263" y="34"/>
                </a:lnTo>
                <a:lnTo>
                  <a:pt x="262" y="34"/>
                </a:lnTo>
                <a:lnTo>
                  <a:pt x="263" y="33"/>
                </a:lnTo>
                <a:lnTo>
                  <a:pt x="261" y="34"/>
                </a:lnTo>
                <a:lnTo>
                  <a:pt x="261" y="33"/>
                </a:lnTo>
                <a:lnTo>
                  <a:pt x="260" y="33"/>
                </a:lnTo>
                <a:lnTo>
                  <a:pt x="261" y="33"/>
                </a:lnTo>
                <a:lnTo>
                  <a:pt x="261" y="32"/>
                </a:lnTo>
                <a:lnTo>
                  <a:pt x="261" y="31"/>
                </a:lnTo>
                <a:lnTo>
                  <a:pt x="260" y="30"/>
                </a:lnTo>
                <a:lnTo>
                  <a:pt x="259" y="29"/>
                </a:lnTo>
                <a:lnTo>
                  <a:pt x="258" y="28"/>
                </a:lnTo>
                <a:lnTo>
                  <a:pt x="258" y="27"/>
                </a:lnTo>
                <a:lnTo>
                  <a:pt x="258" y="26"/>
                </a:lnTo>
                <a:lnTo>
                  <a:pt x="257" y="26"/>
                </a:lnTo>
                <a:lnTo>
                  <a:pt x="256" y="24"/>
                </a:lnTo>
                <a:lnTo>
                  <a:pt x="255" y="23"/>
                </a:lnTo>
                <a:lnTo>
                  <a:pt x="255" y="24"/>
                </a:lnTo>
                <a:lnTo>
                  <a:pt x="254" y="24"/>
                </a:lnTo>
                <a:lnTo>
                  <a:pt x="252" y="26"/>
                </a:lnTo>
                <a:lnTo>
                  <a:pt x="251" y="26"/>
                </a:lnTo>
                <a:lnTo>
                  <a:pt x="251" y="28"/>
                </a:lnTo>
                <a:lnTo>
                  <a:pt x="250" y="29"/>
                </a:lnTo>
                <a:lnTo>
                  <a:pt x="251" y="29"/>
                </a:lnTo>
                <a:lnTo>
                  <a:pt x="250" y="33"/>
                </a:lnTo>
                <a:lnTo>
                  <a:pt x="249" y="34"/>
                </a:lnTo>
                <a:lnTo>
                  <a:pt x="248" y="35"/>
                </a:lnTo>
                <a:lnTo>
                  <a:pt x="247" y="35"/>
                </a:lnTo>
                <a:lnTo>
                  <a:pt x="247" y="36"/>
                </a:lnTo>
                <a:lnTo>
                  <a:pt x="247" y="37"/>
                </a:lnTo>
                <a:lnTo>
                  <a:pt x="247" y="36"/>
                </a:lnTo>
                <a:lnTo>
                  <a:pt x="245" y="37"/>
                </a:lnTo>
                <a:lnTo>
                  <a:pt x="245" y="38"/>
                </a:lnTo>
                <a:lnTo>
                  <a:pt x="243" y="40"/>
                </a:lnTo>
                <a:lnTo>
                  <a:pt x="243" y="41"/>
                </a:lnTo>
                <a:lnTo>
                  <a:pt x="242" y="41"/>
                </a:lnTo>
                <a:lnTo>
                  <a:pt x="242" y="42"/>
                </a:lnTo>
                <a:lnTo>
                  <a:pt x="241" y="43"/>
                </a:lnTo>
                <a:lnTo>
                  <a:pt x="240" y="45"/>
                </a:lnTo>
                <a:lnTo>
                  <a:pt x="239" y="46"/>
                </a:lnTo>
                <a:lnTo>
                  <a:pt x="238" y="45"/>
                </a:lnTo>
                <a:lnTo>
                  <a:pt x="238" y="46"/>
                </a:lnTo>
                <a:lnTo>
                  <a:pt x="237" y="46"/>
                </a:lnTo>
                <a:lnTo>
                  <a:pt x="236" y="46"/>
                </a:lnTo>
                <a:lnTo>
                  <a:pt x="235" y="46"/>
                </a:lnTo>
                <a:lnTo>
                  <a:pt x="234" y="46"/>
                </a:lnTo>
                <a:lnTo>
                  <a:pt x="233" y="46"/>
                </a:lnTo>
                <a:lnTo>
                  <a:pt x="232" y="46"/>
                </a:lnTo>
                <a:lnTo>
                  <a:pt x="231" y="47"/>
                </a:lnTo>
                <a:lnTo>
                  <a:pt x="230" y="49"/>
                </a:lnTo>
                <a:lnTo>
                  <a:pt x="229" y="50"/>
                </a:lnTo>
                <a:lnTo>
                  <a:pt x="227" y="52"/>
                </a:lnTo>
                <a:lnTo>
                  <a:pt x="227" y="53"/>
                </a:lnTo>
                <a:lnTo>
                  <a:pt x="226" y="55"/>
                </a:lnTo>
                <a:lnTo>
                  <a:pt x="226" y="56"/>
                </a:lnTo>
                <a:lnTo>
                  <a:pt x="224" y="56"/>
                </a:lnTo>
                <a:lnTo>
                  <a:pt x="222" y="58"/>
                </a:lnTo>
                <a:lnTo>
                  <a:pt x="221" y="56"/>
                </a:lnTo>
                <a:lnTo>
                  <a:pt x="218" y="50"/>
                </a:lnTo>
                <a:lnTo>
                  <a:pt x="218" y="49"/>
                </a:lnTo>
                <a:lnTo>
                  <a:pt x="218" y="46"/>
                </a:lnTo>
                <a:lnTo>
                  <a:pt x="217" y="45"/>
                </a:lnTo>
                <a:lnTo>
                  <a:pt x="216" y="45"/>
                </a:lnTo>
                <a:lnTo>
                  <a:pt x="216" y="44"/>
                </a:lnTo>
                <a:lnTo>
                  <a:pt x="216" y="43"/>
                </a:lnTo>
                <a:lnTo>
                  <a:pt x="217" y="41"/>
                </a:lnTo>
                <a:lnTo>
                  <a:pt x="216" y="40"/>
                </a:lnTo>
                <a:lnTo>
                  <a:pt x="215" y="39"/>
                </a:lnTo>
                <a:lnTo>
                  <a:pt x="216" y="39"/>
                </a:lnTo>
                <a:lnTo>
                  <a:pt x="218" y="38"/>
                </a:lnTo>
                <a:lnTo>
                  <a:pt x="218" y="37"/>
                </a:lnTo>
                <a:lnTo>
                  <a:pt x="218" y="36"/>
                </a:lnTo>
                <a:lnTo>
                  <a:pt x="216" y="34"/>
                </a:lnTo>
                <a:lnTo>
                  <a:pt x="216" y="33"/>
                </a:lnTo>
                <a:lnTo>
                  <a:pt x="215" y="33"/>
                </a:lnTo>
                <a:lnTo>
                  <a:pt x="213" y="33"/>
                </a:lnTo>
                <a:lnTo>
                  <a:pt x="213" y="34"/>
                </a:lnTo>
                <a:lnTo>
                  <a:pt x="211" y="36"/>
                </a:lnTo>
                <a:lnTo>
                  <a:pt x="209" y="36"/>
                </a:lnTo>
                <a:lnTo>
                  <a:pt x="207" y="36"/>
                </a:lnTo>
                <a:lnTo>
                  <a:pt x="206" y="36"/>
                </a:lnTo>
                <a:lnTo>
                  <a:pt x="204" y="34"/>
                </a:lnTo>
                <a:lnTo>
                  <a:pt x="203" y="33"/>
                </a:lnTo>
                <a:lnTo>
                  <a:pt x="202" y="31"/>
                </a:lnTo>
                <a:lnTo>
                  <a:pt x="202" y="30"/>
                </a:lnTo>
                <a:lnTo>
                  <a:pt x="202" y="29"/>
                </a:lnTo>
                <a:lnTo>
                  <a:pt x="203" y="29"/>
                </a:lnTo>
                <a:lnTo>
                  <a:pt x="204" y="26"/>
                </a:lnTo>
                <a:lnTo>
                  <a:pt x="205" y="26"/>
                </a:lnTo>
                <a:lnTo>
                  <a:pt x="205" y="24"/>
                </a:lnTo>
                <a:lnTo>
                  <a:pt x="204" y="23"/>
                </a:lnTo>
                <a:lnTo>
                  <a:pt x="203" y="22"/>
                </a:lnTo>
                <a:lnTo>
                  <a:pt x="199" y="21"/>
                </a:lnTo>
                <a:lnTo>
                  <a:pt x="198" y="22"/>
                </a:lnTo>
                <a:lnTo>
                  <a:pt x="195" y="25"/>
                </a:lnTo>
                <a:lnTo>
                  <a:pt x="195" y="26"/>
                </a:lnTo>
                <a:lnTo>
                  <a:pt x="195" y="30"/>
                </a:lnTo>
                <a:lnTo>
                  <a:pt x="195" y="33"/>
                </a:lnTo>
                <a:lnTo>
                  <a:pt x="194" y="33"/>
                </a:lnTo>
                <a:lnTo>
                  <a:pt x="193" y="33"/>
                </a:lnTo>
                <a:lnTo>
                  <a:pt x="191" y="32"/>
                </a:lnTo>
                <a:lnTo>
                  <a:pt x="190" y="30"/>
                </a:lnTo>
                <a:lnTo>
                  <a:pt x="189" y="30"/>
                </a:lnTo>
                <a:lnTo>
                  <a:pt x="189" y="28"/>
                </a:lnTo>
                <a:lnTo>
                  <a:pt x="189" y="26"/>
                </a:lnTo>
                <a:lnTo>
                  <a:pt x="189" y="24"/>
                </a:lnTo>
                <a:lnTo>
                  <a:pt x="188" y="23"/>
                </a:lnTo>
                <a:lnTo>
                  <a:pt x="186" y="23"/>
                </a:lnTo>
                <a:lnTo>
                  <a:pt x="184" y="20"/>
                </a:lnTo>
                <a:lnTo>
                  <a:pt x="182" y="19"/>
                </a:lnTo>
                <a:lnTo>
                  <a:pt x="181" y="19"/>
                </a:lnTo>
                <a:lnTo>
                  <a:pt x="177" y="18"/>
                </a:lnTo>
                <a:lnTo>
                  <a:pt x="176" y="19"/>
                </a:lnTo>
                <a:lnTo>
                  <a:pt x="173" y="19"/>
                </a:lnTo>
                <a:lnTo>
                  <a:pt x="172" y="20"/>
                </a:lnTo>
                <a:lnTo>
                  <a:pt x="171" y="20"/>
                </a:lnTo>
                <a:lnTo>
                  <a:pt x="170" y="19"/>
                </a:lnTo>
                <a:lnTo>
                  <a:pt x="169" y="19"/>
                </a:lnTo>
                <a:lnTo>
                  <a:pt x="168" y="17"/>
                </a:lnTo>
                <a:lnTo>
                  <a:pt x="166" y="16"/>
                </a:lnTo>
                <a:lnTo>
                  <a:pt x="165" y="15"/>
                </a:lnTo>
                <a:lnTo>
                  <a:pt x="165" y="14"/>
                </a:lnTo>
                <a:lnTo>
                  <a:pt x="163" y="14"/>
                </a:lnTo>
                <a:lnTo>
                  <a:pt x="161" y="14"/>
                </a:lnTo>
                <a:lnTo>
                  <a:pt x="158" y="14"/>
                </a:lnTo>
                <a:lnTo>
                  <a:pt x="157" y="13"/>
                </a:lnTo>
                <a:lnTo>
                  <a:pt x="155" y="11"/>
                </a:lnTo>
                <a:lnTo>
                  <a:pt x="155" y="12"/>
                </a:lnTo>
                <a:lnTo>
                  <a:pt x="153" y="13"/>
                </a:lnTo>
                <a:lnTo>
                  <a:pt x="152" y="13"/>
                </a:lnTo>
                <a:lnTo>
                  <a:pt x="151" y="13"/>
                </a:lnTo>
                <a:lnTo>
                  <a:pt x="151" y="12"/>
                </a:lnTo>
                <a:lnTo>
                  <a:pt x="150" y="11"/>
                </a:lnTo>
                <a:lnTo>
                  <a:pt x="150" y="10"/>
                </a:lnTo>
                <a:lnTo>
                  <a:pt x="150" y="8"/>
                </a:lnTo>
                <a:lnTo>
                  <a:pt x="150" y="7"/>
                </a:lnTo>
                <a:lnTo>
                  <a:pt x="149" y="6"/>
                </a:lnTo>
                <a:lnTo>
                  <a:pt x="148" y="6"/>
                </a:lnTo>
                <a:lnTo>
                  <a:pt x="148" y="5"/>
                </a:lnTo>
                <a:lnTo>
                  <a:pt x="148" y="4"/>
                </a:lnTo>
                <a:lnTo>
                  <a:pt x="147" y="2"/>
                </a:lnTo>
                <a:lnTo>
                  <a:pt x="146" y="2"/>
                </a:lnTo>
                <a:lnTo>
                  <a:pt x="144" y="2"/>
                </a:lnTo>
                <a:lnTo>
                  <a:pt x="143" y="1"/>
                </a:lnTo>
                <a:lnTo>
                  <a:pt x="142" y="1"/>
                </a:lnTo>
                <a:lnTo>
                  <a:pt x="141" y="0"/>
                </a:lnTo>
                <a:lnTo>
                  <a:pt x="140" y="0"/>
                </a:lnTo>
                <a:lnTo>
                  <a:pt x="138" y="1"/>
                </a:lnTo>
                <a:lnTo>
                  <a:pt x="137" y="1"/>
                </a:lnTo>
                <a:lnTo>
                  <a:pt x="137" y="2"/>
                </a:lnTo>
                <a:lnTo>
                  <a:pt x="135" y="2"/>
                </a:lnTo>
                <a:lnTo>
                  <a:pt x="135" y="3"/>
                </a:lnTo>
                <a:lnTo>
                  <a:pt x="134" y="4"/>
                </a:lnTo>
                <a:lnTo>
                  <a:pt x="131" y="5"/>
                </a:lnTo>
                <a:lnTo>
                  <a:pt x="130" y="6"/>
                </a:lnTo>
                <a:lnTo>
                  <a:pt x="128" y="7"/>
                </a:lnTo>
                <a:lnTo>
                  <a:pt x="127" y="7"/>
                </a:lnTo>
                <a:lnTo>
                  <a:pt x="124" y="9"/>
                </a:lnTo>
                <a:lnTo>
                  <a:pt x="123" y="9"/>
                </a:lnTo>
                <a:lnTo>
                  <a:pt x="122" y="9"/>
                </a:lnTo>
                <a:lnTo>
                  <a:pt x="120" y="9"/>
                </a:lnTo>
                <a:lnTo>
                  <a:pt x="118" y="9"/>
                </a:lnTo>
                <a:lnTo>
                  <a:pt x="118" y="10"/>
                </a:lnTo>
                <a:lnTo>
                  <a:pt x="119" y="13"/>
                </a:lnTo>
                <a:lnTo>
                  <a:pt x="120" y="15"/>
                </a:lnTo>
                <a:lnTo>
                  <a:pt x="120" y="17"/>
                </a:lnTo>
                <a:lnTo>
                  <a:pt x="120" y="18"/>
                </a:lnTo>
                <a:lnTo>
                  <a:pt x="119" y="19"/>
                </a:lnTo>
                <a:lnTo>
                  <a:pt x="118" y="19"/>
                </a:lnTo>
                <a:lnTo>
                  <a:pt x="117" y="20"/>
                </a:lnTo>
                <a:lnTo>
                  <a:pt x="114" y="19"/>
                </a:lnTo>
                <a:lnTo>
                  <a:pt x="111" y="20"/>
                </a:lnTo>
                <a:lnTo>
                  <a:pt x="109" y="20"/>
                </a:lnTo>
                <a:lnTo>
                  <a:pt x="105" y="21"/>
                </a:lnTo>
                <a:lnTo>
                  <a:pt x="104" y="21"/>
                </a:lnTo>
                <a:lnTo>
                  <a:pt x="104" y="22"/>
                </a:lnTo>
                <a:lnTo>
                  <a:pt x="103" y="23"/>
                </a:lnTo>
                <a:lnTo>
                  <a:pt x="105" y="26"/>
                </a:lnTo>
                <a:lnTo>
                  <a:pt x="105" y="29"/>
                </a:lnTo>
                <a:lnTo>
                  <a:pt x="104" y="32"/>
                </a:lnTo>
                <a:lnTo>
                  <a:pt x="103" y="33"/>
                </a:lnTo>
                <a:lnTo>
                  <a:pt x="102" y="34"/>
                </a:lnTo>
                <a:lnTo>
                  <a:pt x="99" y="37"/>
                </a:lnTo>
                <a:lnTo>
                  <a:pt x="98" y="38"/>
                </a:lnTo>
                <a:lnTo>
                  <a:pt x="97" y="38"/>
                </a:lnTo>
                <a:lnTo>
                  <a:pt x="96" y="38"/>
                </a:lnTo>
                <a:lnTo>
                  <a:pt x="94" y="39"/>
                </a:lnTo>
                <a:lnTo>
                  <a:pt x="91" y="39"/>
                </a:lnTo>
                <a:lnTo>
                  <a:pt x="90" y="40"/>
                </a:lnTo>
                <a:lnTo>
                  <a:pt x="87" y="42"/>
                </a:lnTo>
                <a:lnTo>
                  <a:pt x="85" y="42"/>
                </a:lnTo>
                <a:lnTo>
                  <a:pt x="84" y="41"/>
                </a:lnTo>
                <a:lnTo>
                  <a:pt x="83" y="39"/>
                </a:lnTo>
                <a:lnTo>
                  <a:pt x="82" y="39"/>
                </a:lnTo>
                <a:lnTo>
                  <a:pt x="81" y="38"/>
                </a:lnTo>
                <a:lnTo>
                  <a:pt x="80" y="38"/>
                </a:lnTo>
                <a:lnTo>
                  <a:pt x="79" y="38"/>
                </a:lnTo>
                <a:lnTo>
                  <a:pt x="79" y="39"/>
                </a:lnTo>
                <a:lnTo>
                  <a:pt x="77" y="40"/>
                </a:lnTo>
                <a:lnTo>
                  <a:pt x="76" y="43"/>
                </a:lnTo>
                <a:lnTo>
                  <a:pt x="76" y="45"/>
                </a:lnTo>
                <a:lnTo>
                  <a:pt x="76" y="47"/>
                </a:lnTo>
                <a:lnTo>
                  <a:pt x="76" y="49"/>
                </a:lnTo>
                <a:lnTo>
                  <a:pt x="74" y="54"/>
                </a:lnTo>
                <a:lnTo>
                  <a:pt x="73" y="55"/>
                </a:lnTo>
                <a:lnTo>
                  <a:pt x="73" y="58"/>
                </a:lnTo>
                <a:lnTo>
                  <a:pt x="73" y="60"/>
                </a:lnTo>
                <a:lnTo>
                  <a:pt x="70" y="62"/>
                </a:lnTo>
                <a:lnTo>
                  <a:pt x="68" y="61"/>
                </a:lnTo>
                <a:lnTo>
                  <a:pt x="67" y="60"/>
                </a:lnTo>
                <a:lnTo>
                  <a:pt x="66" y="60"/>
                </a:lnTo>
                <a:lnTo>
                  <a:pt x="65" y="60"/>
                </a:lnTo>
                <a:lnTo>
                  <a:pt x="64" y="64"/>
                </a:lnTo>
                <a:lnTo>
                  <a:pt x="63" y="65"/>
                </a:lnTo>
                <a:lnTo>
                  <a:pt x="62" y="65"/>
                </a:lnTo>
                <a:lnTo>
                  <a:pt x="61" y="64"/>
                </a:lnTo>
                <a:lnTo>
                  <a:pt x="60" y="64"/>
                </a:lnTo>
                <a:lnTo>
                  <a:pt x="59" y="64"/>
                </a:lnTo>
                <a:lnTo>
                  <a:pt x="59" y="65"/>
                </a:lnTo>
                <a:lnTo>
                  <a:pt x="58" y="65"/>
                </a:lnTo>
                <a:lnTo>
                  <a:pt x="57" y="67"/>
                </a:lnTo>
                <a:lnTo>
                  <a:pt x="56" y="68"/>
                </a:lnTo>
                <a:lnTo>
                  <a:pt x="55" y="69"/>
                </a:lnTo>
                <a:lnTo>
                  <a:pt x="54" y="69"/>
                </a:lnTo>
                <a:lnTo>
                  <a:pt x="52" y="69"/>
                </a:lnTo>
                <a:lnTo>
                  <a:pt x="50" y="69"/>
                </a:lnTo>
                <a:lnTo>
                  <a:pt x="48" y="68"/>
                </a:lnTo>
                <a:lnTo>
                  <a:pt x="45" y="67"/>
                </a:lnTo>
                <a:lnTo>
                  <a:pt x="45" y="66"/>
                </a:lnTo>
                <a:lnTo>
                  <a:pt x="43" y="66"/>
                </a:lnTo>
                <a:lnTo>
                  <a:pt x="41" y="67"/>
                </a:lnTo>
                <a:lnTo>
                  <a:pt x="42" y="66"/>
                </a:lnTo>
                <a:lnTo>
                  <a:pt x="42" y="65"/>
                </a:lnTo>
                <a:lnTo>
                  <a:pt x="42" y="64"/>
                </a:lnTo>
                <a:lnTo>
                  <a:pt x="43" y="64"/>
                </a:lnTo>
                <a:lnTo>
                  <a:pt x="44" y="63"/>
                </a:lnTo>
                <a:lnTo>
                  <a:pt x="44" y="62"/>
                </a:lnTo>
                <a:lnTo>
                  <a:pt x="43" y="61"/>
                </a:lnTo>
                <a:lnTo>
                  <a:pt x="44" y="60"/>
                </a:lnTo>
                <a:lnTo>
                  <a:pt x="44" y="59"/>
                </a:lnTo>
                <a:lnTo>
                  <a:pt x="42" y="57"/>
                </a:lnTo>
                <a:lnTo>
                  <a:pt x="43" y="56"/>
                </a:lnTo>
                <a:lnTo>
                  <a:pt x="44" y="56"/>
                </a:lnTo>
                <a:lnTo>
                  <a:pt x="45" y="56"/>
                </a:lnTo>
                <a:lnTo>
                  <a:pt x="46" y="56"/>
                </a:lnTo>
                <a:lnTo>
                  <a:pt x="46" y="55"/>
                </a:lnTo>
                <a:lnTo>
                  <a:pt x="47" y="54"/>
                </a:lnTo>
                <a:lnTo>
                  <a:pt x="48" y="53"/>
                </a:lnTo>
                <a:lnTo>
                  <a:pt x="47" y="52"/>
                </a:lnTo>
                <a:lnTo>
                  <a:pt x="47" y="51"/>
                </a:lnTo>
                <a:lnTo>
                  <a:pt x="48" y="49"/>
                </a:lnTo>
                <a:lnTo>
                  <a:pt x="47" y="49"/>
                </a:lnTo>
                <a:lnTo>
                  <a:pt x="48" y="48"/>
                </a:lnTo>
                <a:lnTo>
                  <a:pt x="49" y="48"/>
                </a:lnTo>
                <a:lnTo>
                  <a:pt x="48" y="46"/>
                </a:lnTo>
                <a:lnTo>
                  <a:pt x="49" y="46"/>
                </a:lnTo>
                <a:lnTo>
                  <a:pt x="48" y="45"/>
                </a:lnTo>
                <a:lnTo>
                  <a:pt x="47" y="44"/>
                </a:lnTo>
                <a:lnTo>
                  <a:pt x="46" y="44"/>
                </a:lnTo>
                <a:lnTo>
                  <a:pt x="45" y="44"/>
                </a:lnTo>
                <a:lnTo>
                  <a:pt x="44" y="43"/>
                </a:lnTo>
                <a:lnTo>
                  <a:pt x="43" y="43"/>
                </a:lnTo>
                <a:lnTo>
                  <a:pt x="42" y="43"/>
                </a:lnTo>
                <a:lnTo>
                  <a:pt x="42" y="42"/>
                </a:lnTo>
                <a:lnTo>
                  <a:pt x="41" y="41"/>
                </a:lnTo>
                <a:lnTo>
                  <a:pt x="40" y="42"/>
                </a:lnTo>
                <a:lnTo>
                  <a:pt x="40" y="41"/>
                </a:lnTo>
                <a:lnTo>
                  <a:pt x="39" y="41"/>
                </a:lnTo>
                <a:lnTo>
                  <a:pt x="39" y="40"/>
                </a:lnTo>
                <a:lnTo>
                  <a:pt x="38" y="39"/>
                </a:lnTo>
                <a:lnTo>
                  <a:pt x="38" y="37"/>
                </a:lnTo>
                <a:lnTo>
                  <a:pt x="37" y="36"/>
                </a:lnTo>
                <a:lnTo>
                  <a:pt x="37" y="35"/>
                </a:lnTo>
                <a:lnTo>
                  <a:pt x="36" y="33"/>
                </a:lnTo>
                <a:lnTo>
                  <a:pt x="36" y="30"/>
                </a:lnTo>
                <a:lnTo>
                  <a:pt x="35" y="30"/>
                </a:lnTo>
                <a:lnTo>
                  <a:pt x="35" y="28"/>
                </a:lnTo>
                <a:lnTo>
                  <a:pt x="33" y="28"/>
                </a:lnTo>
                <a:lnTo>
                  <a:pt x="33" y="27"/>
                </a:lnTo>
                <a:lnTo>
                  <a:pt x="33" y="26"/>
                </a:lnTo>
                <a:lnTo>
                  <a:pt x="33" y="24"/>
                </a:lnTo>
                <a:lnTo>
                  <a:pt x="32" y="24"/>
                </a:lnTo>
                <a:lnTo>
                  <a:pt x="32" y="23"/>
                </a:lnTo>
                <a:lnTo>
                  <a:pt x="31" y="23"/>
                </a:lnTo>
                <a:lnTo>
                  <a:pt x="31" y="22"/>
                </a:lnTo>
                <a:lnTo>
                  <a:pt x="29" y="23"/>
                </a:lnTo>
                <a:lnTo>
                  <a:pt x="28" y="23"/>
                </a:lnTo>
                <a:lnTo>
                  <a:pt x="28" y="22"/>
                </a:lnTo>
                <a:lnTo>
                  <a:pt x="27" y="21"/>
                </a:lnTo>
                <a:lnTo>
                  <a:pt x="26" y="21"/>
                </a:lnTo>
                <a:lnTo>
                  <a:pt x="25" y="21"/>
                </a:lnTo>
                <a:lnTo>
                  <a:pt x="24" y="23"/>
                </a:lnTo>
                <a:lnTo>
                  <a:pt x="23" y="22"/>
                </a:lnTo>
                <a:lnTo>
                  <a:pt x="24" y="20"/>
                </a:lnTo>
                <a:lnTo>
                  <a:pt x="23" y="18"/>
                </a:lnTo>
                <a:lnTo>
                  <a:pt x="22" y="18"/>
                </a:lnTo>
                <a:lnTo>
                  <a:pt x="21" y="18"/>
                </a:lnTo>
                <a:lnTo>
                  <a:pt x="20" y="18"/>
                </a:lnTo>
                <a:lnTo>
                  <a:pt x="19" y="19"/>
                </a:lnTo>
                <a:lnTo>
                  <a:pt x="19" y="18"/>
                </a:lnTo>
                <a:lnTo>
                  <a:pt x="18" y="18"/>
                </a:lnTo>
                <a:lnTo>
                  <a:pt x="18" y="17"/>
                </a:lnTo>
                <a:lnTo>
                  <a:pt x="17" y="17"/>
                </a:lnTo>
                <a:lnTo>
                  <a:pt x="16" y="16"/>
                </a:lnTo>
                <a:lnTo>
                  <a:pt x="16" y="15"/>
                </a:lnTo>
                <a:lnTo>
                  <a:pt x="16" y="14"/>
                </a:lnTo>
                <a:lnTo>
                  <a:pt x="17" y="13"/>
                </a:lnTo>
                <a:lnTo>
                  <a:pt x="17" y="12"/>
                </a:lnTo>
                <a:lnTo>
                  <a:pt x="13" y="13"/>
                </a:lnTo>
                <a:lnTo>
                  <a:pt x="12" y="13"/>
                </a:lnTo>
                <a:lnTo>
                  <a:pt x="11" y="13"/>
                </a:lnTo>
                <a:lnTo>
                  <a:pt x="10" y="13"/>
                </a:lnTo>
                <a:lnTo>
                  <a:pt x="9" y="12"/>
                </a:lnTo>
                <a:lnTo>
                  <a:pt x="9" y="13"/>
                </a:lnTo>
                <a:lnTo>
                  <a:pt x="8" y="13"/>
                </a:lnTo>
                <a:lnTo>
                  <a:pt x="8" y="14"/>
                </a:lnTo>
                <a:lnTo>
                  <a:pt x="7" y="14"/>
                </a:lnTo>
                <a:lnTo>
                  <a:pt x="6" y="14"/>
                </a:lnTo>
                <a:lnTo>
                  <a:pt x="5" y="14"/>
                </a:lnTo>
                <a:lnTo>
                  <a:pt x="4" y="14"/>
                </a:lnTo>
                <a:lnTo>
                  <a:pt x="3" y="14"/>
                </a:lnTo>
                <a:lnTo>
                  <a:pt x="1" y="14"/>
                </a:lnTo>
                <a:lnTo>
                  <a:pt x="0" y="1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1" name="Freeform 354"/>
          <p:cNvSpPr>
            <a:spLocks/>
          </p:cNvSpPr>
          <p:nvPr/>
        </p:nvSpPr>
        <p:spPr bwMode="auto">
          <a:xfrm>
            <a:off x="8345488" y="2581275"/>
            <a:ext cx="9525" cy="6350"/>
          </a:xfrm>
          <a:custGeom>
            <a:avLst/>
            <a:gdLst>
              <a:gd name="T0" fmla="*/ 2147483647 w 6"/>
              <a:gd name="T1" fmla="*/ 2147483647 h 4"/>
              <a:gd name="T2" fmla="*/ 2147483647 w 6"/>
              <a:gd name="T3" fmla="*/ 2147483647 h 4"/>
              <a:gd name="T4" fmla="*/ 2147483647 w 6"/>
              <a:gd name="T5" fmla="*/ 2147483647 h 4"/>
              <a:gd name="T6" fmla="*/ 2147483647 w 6"/>
              <a:gd name="T7" fmla="*/ 2147483647 h 4"/>
              <a:gd name="T8" fmla="*/ 2147483647 w 6"/>
              <a:gd name="T9" fmla="*/ 2147483647 h 4"/>
              <a:gd name="T10" fmla="*/ 2147483647 w 6"/>
              <a:gd name="T11" fmla="*/ 2147483647 h 4"/>
              <a:gd name="T12" fmla="*/ 2147483647 w 6"/>
              <a:gd name="T13" fmla="*/ 0 h 4"/>
              <a:gd name="T14" fmla="*/ 2147483647 w 6"/>
              <a:gd name="T15" fmla="*/ 0 h 4"/>
              <a:gd name="T16" fmla="*/ 2147483647 w 6"/>
              <a:gd name="T17" fmla="*/ 2147483647 h 4"/>
              <a:gd name="T18" fmla="*/ 2147483647 w 6"/>
              <a:gd name="T19" fmla="*/ 2147483647 h 4"/>
              <a:gd name="T20" fmla="*/ 2147483647 w 6"/>
              <a:gd name="T21" fmla="*/ 2147483647 h 4"/>
              <a:gd name="T22" fmla="*/ 2147483647 w 6"/>
              <a:gd name="T23" fmla="*/ 2147483647 h 4"/>
              <a:gd name="T24" fmla="*/ 2147483647 w 6"/>
              <a:gd name="T25" fmla="*/ 2147483647 h 4"/>
              <a:gd name="T26" fmla="*/ 2147483647 w 6"/>
              <a:gd name="T27" fmla="*/ 2147483647 h 4"/>
              <a:gd name="T28" fmla="*/ 2147483647 w 6"/>
              <a:gd name="T29" fmla="*/ 2147483647 h 4"/>
              <a:gd name="T30" fmla="*/ 2147483647 w 6"/>
              <a:gd name="T31" fmla="*/ 2147483647 h 4"/>
              <a:gd name="T32" fmla="*/ 2147483647 w 6"/>
              <a:gd name="T33" fmla="*/ 2147483647 h 4"/>
              <a:gd name="T34" fmla="*/ 2147483647 w 6"/>
              <a:gd name="T35" fmla="*/ 2147483647 h 4"/>
              <a:gd name="T36" fmla="*/ 2147483647 w 6"/>
              <a:gd name="T37" fmla="*/ 2147483647 h 4"/>
              <a:gd name="T38" fmla="*/ 2147483647 w 6"/>
              <a:gd name="T39" fmla="*/ 2147483647 h 4"/>
              <a:gd name="T40" fmla="*/ 0 w 6"/>
              <a:gd name="T41" fmla="*/ 2147483647 h 4"/>
              <a:gd name="T42" fmla="*/ 2147483647 w 6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"/>
              <a:gd name="T67" fmla="*/ 0 h 4"/>
              <a:gd name="T68" fmla="*/ 6 w 6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" h="4">
                <a:moveTo>
                  <a:pt x="1" y="3"/>
                </a:move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2" name="Freeform 355"/>
          <p:cNvSpPr>
            <a:spLocks/>
          </p:cNvSpPr>
          <p:nvPr/>
        </p:nvSpPr>
        <p:spPr bwMode="auto">
          <a:xfrm>
            <a:off x="4468813" y="3060700"/>
            <a:ext cx="795337" cy="665163"/>
          </a:xfrm>
          <a:custGeom>
            <a:avLst/>
            <a:gdLst>
              <a:gd name="T0" fmla="*/ 2147483647 w 501"/>
              <a:gd name="T1" fmla="*/ 2147483647 h 419"/>
              <a:gd name="T2" fmla="*/ 2147483647 w 501"/>
              <a:gd name="T3" fmla="*/ 2147483647 h 419"/>
              <a:gd name="T4" fmla="*/ 2147483647 w 501"/>
              <a:gd name="T5" fmla="*/ 2147483647 h 419"/>
              <a:gd name="T6" fmla="*/ 2147483647 w 501"/>
              <a:gd name="T7" fmla="*/ 2147483647 h 419"/>
              <a:gd name="T8" fmla="*/ 2147483647 w 501"/>
              <a:gd name="T9" fmla="*/ 2147483647 h 419"/>
              <a:gd name="T10" fmla="*/ 2147483647 w 501"/>
              <a:gd name="T11" fmla="*/ 2147483647 h 419"/>
              <a:gd name="T12" fmla="*/ 2147483647 w 501"/>
              <a:gd name="T13" fmla="*/ 2147483647 h 419"/>
              <a:gd name="T14" fmla="*/ 2147483647 w 501"/>
              <a:gd name="T15" fmla="*/ 2147483647 h 419"/>
              <a:gd name="T16" fmla="*/ 2147483647 w 501"/>
              <a:gd name="T17" fmla="*/ 2147483647 h 419"/>
              <a:gd name="T18" fmla="*/ 2147483647 w 501"/>
              <a:gd name="T19" fmla="*/ 2147483647 h 419"/>
              <a:gd name="T20" fmla="*/ 2147483647 w 501"/>
              <a:gd name="T21" fmla="*/ 2147483647 h 419"/>
              <a:gd name="T22" fmla="*/ 2147483647 w 501"/>
              <a:gd name="T23" fmla="*/ 2147483647 h 419"/>
              <a:gd name="T24" fmla="*/ 2147483647 w 501"/>
              <a:gd name="T25" fmla="*/ 2147483647 h 419"/>
              <a:gd name="T26" fmla="*/ 2147483647 w 501"/>
              <a:gd name="T27" fmla="*/ 2147483647 h 419"/>
              <a:gd name="T28" fmla="*/ 2147483647 w 501"/>
              <a:gd name="T29" fmla="*/ 2147483647 h 419"/>
              <a:gd name="T30" fmla="*/ 2147483647 w 501"/>
              <a:gd name="T31" fmla="*/ 2147483647 h 419"/>
              <a:gd name="T32" fmla="*/ 2147483647 w 501"/>
              <a:gd name="T33" fmla="*/ 2147483647 h 419"/>
              <a:gd name="T34" fmla="*/ 2147483647 w 501"/>
              <a:gd name="T35" fmla="*/ 2147483647 h 419"/>
              <a:gd name="T36" fmla="*/ 2147483647 w 501"/>
              <a:gd name="T37" fmla="*/ 2147483647 h 419"/>
              <a:gd name="T38" fmla="*/ 2147483647 w 501"/>
              <a:gd name="T39" fmla="*/ 2147483647 h 419"/>
              <a:gd name="T40" fmla="*/ 2147483647 w 501"/>
              <a:gd name="T41" fmla="*/ 2147483647 h 419"/>
              <a:gd name="T42" fmla="*/ 2147483647 w 501"/>
              <a:gd name="T43" fmla="*/ 2147483647 h 419"/>
              <a:gd name="T44" fmla="*/ 2147483647 w 501"/>
              <a:gd name="T45" fmla="*/ 2147483647 h 419"/>
              <a:gd name="T46" fmla="*/ 2147483647 w 501"/>
              <a:gd name="T47" fmla="*/ 2147483647 h 419"/>
              <a:gd name="T48" fmla="*/ 2147483647 w 501"/>
              <a:gd name="T49" fmla="*/ 2147483647 h 419"/>
              <a:gd name="T50" fmla="*/ 2147483647 w 501"/>
              <a:gd name="T51" fmla="*/ 2147483647 h 419"/>
              <a:gd name="T52" fmla="*/ 2147483647 w 501"/>
              <a:gd name="T53" fmla="*/ 2147483647 h 419"/>
              <a:gd name="T54" fmla="*/ 2147483647 w 501"/>
              <a:gd name="T55" fmla="*/ 2147483647 h 419"/>
              <a:gd name="T56" fmla="*/ 2147483647 w 501"/>
              <a:gd name="T57" fmla="*/ 2147483647 h 419"/>
              <a:gd name="T58" fmla="*/ 2147483647 w 501"/>
              <a:gd name="T59" fmla="*/ 2147483647 h 419"/>
              <a:gd name="T60" fmla="*/ 2147483647 w 501"/>
              <a:gd name="T61" fmla="*/ 2147483647 h 419"/>
              <a:gd name="T62" fmla="*/ 2147483647 w 501"/>
              <a:gd name="T63" fmla="*/ 2147483647 h 419"/>
              <a:gd name="T64" fmla="*/ 2147483647 w 501"/>
              <a:gd name="T65" fmla="*/ 2147483647 h 419"/>
              <a:gd name="T66" fmla="*/ 2147483647 w 501"/>
              <a:gd name="T67" fmla="*/ 2147483647 h 419"/>
              <a:gd name="T68" fmla="*/ 2147483647 w 501"/>
              <a:gd name="T69" fmla="*/ 2147483647 h 419"/>
              <a:gd name="T70" fmla="*/ 2147483647 w 501"/>
              <a:gd name="T71" fmla="*/ 2147483647 h 419"/>
              <a:gd name="T72" fmla="*/ 2147483647 w 501"/>
              <a:gd name="T73" fmla="*/ 2147483647 h 419"/>
              <a:gd name="T74" fmla="*/ 2147483647 w 501"/>
              <a:gd name="T75" fmla="*/ 2147483647 h 419"/>
              <a:gd name="T76" fmla="*/ 2147483647 w 501"/>
              <a:gd name="T77" fmla="*/ 2147483647 h 419"/>
              <a:gd name="T78" fmla="*/ 2147483647 w 501"/>
              <a:gd name="T79" fmla="*/ 2147483647 h 419"/>
              <a:gd name="T80" fmla="*/ 2147483647 w 501"/>
              <a:gd name="T81" fmla="*/ 2147483647 h 419"/>
              <a:gd name="T82" fmla="*/ 2147483647 w 501"/>
              <a:gd name="T83" fmla="*/ 2147483647 h 419"/>
              <a:gd name="T84" fmla="*/ 2147483647 w 501"/>
              <a:gd name="T85" fmla="*/ 2147483647 h 419"/>
              <a:gd name="T86" fmla="*/ 2147483647 w 501"/>
              <a:gd name="T87" fmla="*/ 2147483647 h 419"/>
              <a:gd name="T88" fmla="*/ 2147483647 w 501"/>
              <a:gd name="T89" fmla="*/ 2147483647 h 419"/>
              <a:gd name="T90" fmla="*/ 2147483647 w 501"/>
              <a:gd name="T91" fmla="*/ 2147483647 h 419"/>
              <a:gd name="T92" fmla="*/ 2147483647 w 501"/>
              <a:gd name="T93" fmla="*/ 2147483647 h 419"/>
              <a:gd name="T94" fmla="*/ 2147483647 w 501"/>
              <a:gd name="T95" fmla="*/ 2147483647 h 419"/>
              <a:gd name="T96" fmla="*/ 2147483647 w 501"/>
              <a:gd name="T97" fmla="*/ 2147483647 h 419"/>
              <a:gd name="T98" fmla="*/ 2147483647 w 501"/>
              <a:gd name="T99" fmla="*/ 2147483647 h 419"/>
              <a:gd name="T100" fmla="*/ 2147483647 w 501"/>
              <a:gd name="T101" fmla="*/ 2147483647 h 419"/>
              <a:gd name="T102" fmla="*/ 2147483647 w 501"/>
              <a:gd name="T103" fmla="*/ 2147483647 h 419"/>
              <a:gd name="T104" fmla="*/ 2147483647 w 501"/>
              <a:gd name="T105" fmla="*/ 2147483647 h 419"/>
              <a:gd name="T106" fmla="*/ 2147483647 w 501"/>
              <a:gd name="T107" fmla="*/ 2147483647 h 419"/>
              <a:gd name="T108" fmla="*/ 2147483647 w 501"/>
              <a:gd name="T109" fmla="*/ 2147483647 h 419"/>
              <a:gd name="T110" fmla="*/ 2147483647 w 501"/>
              <a:gd name="T111" fmla="*/ 2147483647 h 419"/>
              <a:gd name="T112" fmla="*/ 2147483647 w 501"/>
              <a:gd name="T113" fmla="*/ 2147483647 h 419"/>
              <a:gd name="T114" fmla="*/ 2147483647 w 501"/>
              <a:gd name="T115" fmla="*/ 2147483647 h 419"/>
              <a:gd name="T116" fmla="*/ 2147483647 w 501"/>
              <a:gd name="T117" fmla="*/ 2147483647 h 419"/>
              <a:gd name="T118" fmla="*/ 2147483647 w 501"/>
              <a:gd name="T119" fmla="*/ 2147483647 h 419"/>
              <a:gd name="T120" fmla="*/ 2147483647 w 501"/>
              <a:gd name="T121" fmla="*/ 2147483647 h 419"/>
              <a:gd name="T122" fmla="*/ 2147483647 w 501"/>
              <a:gd name="T123" fmla="*/ 2147483647 h 4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1"/>
              <a:gd name="T187" fmla="*/ 0 h 419"/>
              <a:gd name="T188" fmla="*/ 501 w 501"/>
              <a:gd name="T189" fmla="*/ 419 h 4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1" h="419">
                <a:moveTo>
                  <a:pt x="0" y="136"/>
                </a:moveTo>
                <a:lnTo>
                  <a:pt x="2" y="134"/>
                </a:lnTo>
                <a:lnTo>
                  <a:pt x="2" y="132"/>
                </a:lnTo>
                <a:lnTo>
                  <a:pt x="2" y="131"/>
                </a:lnTo>
                <a:lnTo>
                  <a:pt x="4" y="131"/>
                </a:lnTo>
                <a:lnTo>
                  <a:pt x="6" y="131"/>
                </a:lnTo>
                <a:lnTo>
                  <a:pt x="7" y="130"/>
                </a:lnTo>
                <a:lnTo>
                  <a:pt x="8" y="130"/>
                </a:lnTo>
                <a:lnTo>
                  <a:pt x="9" y="128"/>
                </a:lnTo>
                <a:lnTo>
                  <a:pt x="13" y="126"/>
                </a:ln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8" y="124"/>
                </a:lnTo>
                <a:lnTo>
                  <a:pt x="19" y="123"/>
                </a:lnTo>
                <a:lnTo>
                  <a:pt x="22" y="122"/>
                </a:lnTo>
                <a:lnTo>
                  <a:pt x="22" y="121"/>
                </a:lnTo>
                <a:lnTo>
                  <a:pt x="22" y="120"/>
                </a:lnTo>
                <a:lnTo>
                  <a:pt x="24" y="119"/>
                </a:lnTo>
                <a:lnTo>
                  <a:pt x="27" y="117"/>
                </a:lnTo>
                <a:lnTo>
                  <a:pt x="27" y="114"/>
                </a:lnTo>
                <a:lnTo>
                  <a:pt x="30" y="113"/>
                </a:lnTo>
                <a:lnTo>
                  <a:pt x="30" y="109"/>
                </a:lnTo>
                <a:lnTo>
                  <a:pt x="30" y="108"/>
                </a:lnTo>
                <a:lnTo>
                  <a:pt x="28" y="107"/>
                </a:lnTo>
                <a:lnTo>
                  <a:pt x="28" y="106"/>
                </a:lnTo>
                <a:lnTo>
                  <a:pt x="31" y="107"/>
                </a:lnTo>
                <a:lnTo>
                  <a:pt x="33" y="107"/>
                </a:lnTo>
                <a:lnTo>
                  <a:pt x="35" y="107"/>
                </a:lnTo>
                <a:lnTo>
                  <a:pt x="36" y="107"/>
                </a:lnTo>
                <a:lnTo>
                  <a:pt x="35" y="107"/>
                </a:lnTo>
                <a:lnTo>
                  <a:pt x="36" y="108"/>
                </a:lnTo>
                <a:lnTo>
                  <a:pt x="37" y="107"/>
                </a:lnTo>
                <a:lnTo>
                  <a:pt x="37" y="106"/>
                </a:lnTo>
                <a:lnTo>
                  <a:pt x="38" y="106"/>
                </a:lnTo>
                <a:lnTo>
                  <a:pt x="39" y="106"/>
                </a:lnTo>
                <a:lnTo>
                  <a:pt x="40" y="107"/>
                </a:lnTo>
                <a:lnTo>
                  <a:pt x="41" y="107"/>
                </a:lnTo>
                <a:lnTo>
                  <a:pt x="43" y="107"/>
                </a:lnTo>
                <a:lnTo>
                  <a:pt x="45" y="107"/>
                </a:lnTo>
                <a:lnTo>
                  <a:pt x="46" y="107"/>
                </a:lnTo>
                <a:lnTo>
                  <a:pt x="47" y="107"/>
                </a:lnTo>
                <a:lnTo>
                  <a:pt x="48" y="106"/>
                </a:lnTo>
                <a:lnTo>
                  <a:pt x="49" y="106"/>
                </a:lnTo>
                <a:lnTo>
                  <a:pt x="50" y="106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5"/>
                </a:lnTo>
                <a:lnTo>
                  <a:pt x="59" y="106"/>
                </a:lnTo>
                <a:lnTo>
                  <a:pt x="60" y="107"/>
                </a:lnTo>
                <a:lnTo>
                  <a:pt x="61" y="107"/>
                </a:lnTo>
                <a:lnTo>
                  <a:pt x="61" y="108"/>
                </a:lnTo>
                <a:lnTo>
                  <a:pt x="62" y="109"/>
                </a:lnTo>
                <a:lnTo>
                  <a:pt x="63" y="111"/>
                </a:lnTo>
                <a:lnTo>
                  <a:pt x="64" y="111"/>
                </a:lnTo>
                <a:lnTo>
                  <a:pt x="64" y="112"/>
                </a:lnTo>
                <a:lnTo>
                  <a:pt x="66" y="111"/>
                </a:lnTo>
                <a:lnTo>
                  <a:pt x="67" y="114"/>
                </a:lnTo>
                <a:lnTo>
                  <a:pt x="68" y="114"/>
                </a:lnTo>
                <a:lnTo>
                  <a:pt x="68" y="115"/>
                </a:lnTo>
                <a:lnTo>
                  <a:pt x="69" y="115"/>
                </a:lnTo>
                <a:lnTo>
                  <a:pt x="70" y="115"/>
                </a:lnTo>
                <a:lnTo>
                  <a:pt x="70" y="117"/>
                </a:lnTo>
                <a:lnTo>
                  <a:pt x="71" y="117"/>
                </a:lnTo>
                <a:lnTo>
                  <a:pt x="72" y="119"/>
                </a:lnTo>
                <a:lnTo>
                  <a:pt x="73" y="119"/>
                </a:lnTo>
                <a:lnTo>
                  <a:pt x="73" y="118"/>
                </a:lnTo>
                <a:lnTo>
                  <a:pt x="74" y="117"/>
                </a:lnTo>
                <a:lnTo>
                  <a:pt x="75" y="117"/>
                </a:lnTo>
                <a:lnTo>
                  <a:pt x="76" y="117"/>
                </a:lnTo>
                <a:lnTo>
                  <a:pt x="77" y="117"/>
                </a:lnTo>
                <a:lnTo>
                  <a:pt x="79" y="113"/>
                </a:lnTo>
                <a:lnTo>
                  <a:pt x="80" y="113"/>
                </a:lnTo>
                <a:lnTo>
                  <a:pt x="80" y="109"/>
                </a:lnTo>
                <a:lnTo>
                  <a:pt x="81" y="108"/>
                </a:lnTo>
                <a:lnTo>
                  <a:pt x="82" y="109"/>
                </a:lnTo>
                <a:lnTo>
                  <a:pt x="83" y="107"/>
                </a:lnTo>
                <a:lnTo>
                  <a:pt x="84" y="107"/>
                </a:lnTo>
                <a:lnTo>
                  <a:pt x="85" y="107"/>
                </a:lnTo>
                <a:lnTo>
                  <a:pt x="86" y="106"/>
                </a:lnTo>
                <a:lnTo>
                  <a:pt x="87" y="106"/>
                </a:lnTo>
                <a:lnTo>
                  <a:pt x="88" y="107"/>
                </a:lnTo>
                <a:lnTo>
                  <a:pt x="89" y="107"/>
                </a:lnTo>
                <a:lnTo>
                  <a:pt x="91" y="109"/>
                </a:lnTo>
                <a:lnTo>
                  <a:pt x="92" y="109"/>
                </a:lnTo>
                <a:lnTo>
                  <a:pt x="93" y="109"/>
                </a:lnTo>
                <a:lnTo>
                  <a:pt x="93" y="110"/>
                </a:lnTo>
                <a:lnTo>
                  <a:pt x="93" y="111"/>
                </a:lnTo>
                <a:lnTo>
                  <a:pt x="95" y="111"/>
                </a:lnTo>
                <a:lnTo>
                  <a:pt x="96" y="110"/>
                </a:lnTo>
                <a:lnTo>
                  <a:pt x="96" y="111"/>
                </a:lnTo>
                <a:lnTo>
                  <a:pt x="97" y="110"/>
                </a:lnTo>
                <a:lnTo>
                  <a:pt x="98" y="110"/>
                </a:lnTo>
                <a:lnTo>
                  <a:pt x="97" y="107"/>
                </a:lnTo>
                <a:lnTo>
                  <a:pt x="96" y="106"/>
                </a:lnTo>
                <a:lnTo>
                  <a:pt x="96" y="105"/>
                </a:lnTo>
                <a:lnTo>
                  <a:pt x="97" y="103"/>
                </a:lnTo>
                <a:lnTo>
                  <a:pt x="97" y="101"/>
                </a:lnTo>
                <a:lnTo>
                  <a:pt x="97" y="100"/>
                </a:lnTo>
                <a:lnTo>
                  <a:pt x="96" y="100"/>
                </a:lnTo>
                <a:lnTo>
                  <a:pt x="97" y="99"/>
                </a:lnTo>
                <a:lnTo>
                  <a:pt x="99" y="100"/>
                </a:lnTo>
                <a:lnTo>
                  <a:pt x="101" y="101"/>
                </a:lnTo>
                <a:lnTo>
                  <a:pt x="102" y="101"/>
                </a:lnTo>
                <a:lnTo>
                  <a:pt x="102" y="100"/>
                </a:lnTo>
                <a:lnTo>
                  <a:pt x="104" y="100"/>
                </a:lnTo>
                <a:lnTo>
                  <a:pt x="105" y="98"/>
                </a:lnTo>
                <a:lnTo>
                  <a:pt x="108" y="97"/>
                </a:lnTo>
                <a:lnTo>
                  <a:pt x="108" y="96"/>
                </a:lnTo>
                <a:lnTo>
                  <a:pt x="111" y="94"/>
                </a:lnTo>
                <a:lnTo>
                  <a:pt x="111" y="95"/>
                </a:lnTo>
                <a:lnTo>
                  <a:pt x="114" y="96"/>
                </a:lnTo>
                <a:lnTo>
                  <a:pt x="114" y="97"/>
                </a:lnTo>
                <a:lnTo>
                  <a:pt x="114" y="98"/>
                </a:lnTo>
                <a:lnTo>
                  <a:pt x="115" y="101"/>
                </a:lnTo>
                <a:lnTo>
                  <a:pt x="115" y="103"/>
                </a:lnTo>
                <a:lnTo>
                  <a:pt x="115" y="104"/>
                </a:lnTo>
                <a:lnTo>
                  <a:pt x="116" y="104"/>
                </a:lnTo>
                <a:lnTo>
                  <a:pt x="115" y="107"/>
                </a:lnTo>
                <a:lnTo>
                  <a:pt x="116" y="107"/>
                </a:lnTo>
                <a:lnTo>
                  <a:pt x="118" y="108"/>
                </a:lnTo>
                <a:lnTo>
                  <a:pt x="119" y="109"/>
                </a:lnTo>
                <a:lnTo>
                  <a:pt x="120" y="107"/>
                </a:lnTo>
                <a:lnTo>
                  <a:pt x="122" y="107"/>
                </a:lnTo>
                <a:lnTo>
                  <a:pt x="122" y="106"/>
                </a:lnTo>
                <a:lnTo>
                  <a:pt x="122" y="105"/>
                </a:lnTo>
                <a:lnTo>
                  <a:pt x="123" y="105"/>
                </a:lnTo>
                <a:lnTo>
                  <a:pt x="125" y="105"/>
                </a:lnTo>
                <a:lnTo>
                  <a:pt x="125" y="104"/>
                </a:lnTo>
                <a:lnTo>
                  <a:pt x="126" y="104"/>
                </a:lnTo>
                <a:lnTo>
                  <a:pt x="126" y="102"/>
                </a:lnTo>
                <a:lnTo>
                  <a:pt x="127" y="102"/>
                </a:lnTo>
                <a:lnTo>
                  <a:pt x="127" y="101"/>
                </a:lnTo>
                <a:lnTo>
                  <a:pt x="128" y="101"/>
                </a:lnTo>
                <a:lnTo>
                  <a:pt x="128" y="100"/>
                </a:lnTo>
                <a:lnTo>
                  <a:pt x="128" y="99"/>
                </a:lnTo>
                <a:lnTo>
                  <a:pt x="128" y="98"/>
                </a:lnTo>
                <a:lnTo>
                  <a:pt x="130" y="98"/>
                </a:lnTo>
                <a:lnTo>
                  <a:pt x="131" y="98"/>
                </a:lnTo>
                <a:lnTo>
                  <a:pt x="132" y="96"/>
                </a:lnTo>
                <a:lnTo>
                  <a:pt x="133" y="95"/>
                </a:lnTo>
                <a:lnTo>
                  <a:pt x="134" y="94"/>
                </a:lnTo>
                <a:lnTo>
                  <a:pt x="134" y="93"/>
                </a:lnTo>
                <a:lnTo>
                  <a:pt x="134" y="92"/>
                </a:lnTo>
                <a:lnTo>
                  <a:pt x="134" y="91"/>
                </a:lnTo>
                <a:lnTo>
                  <a:pt x="134" y="89"/>
                </a:lnTo>
                <a:lnTo>
                  <a:pt x="134" y="88"/>
                </a:lnTo>
                <a:lnTo>
                  <a:pt x="133" y="87"/>
                </a:lnTo>
                <a:lnTo>
                  <a:pt x="133" y="85"/>
                </a:lnTo>
                <a:lnTo>
                  <a:pt x="134" y="85"/>
                </a:lnTo>
                <a:lnTo>
                  <a:pt x="134" y="81"/>
                </a:lnTo>
                <a:lnTo>
                  <a:pt x="134" y="80"/>
                </a:lnTo>
                <a:lnTo>
                  <a:pt x="134" y="79"/>
                </a:lnTo>
                <a:lnTo>
                  <a:pt x="136" y="79"/>
                </a:lnTo>
                <a:lnTo>
                  <a:pt x="137" y="79"/>
                </a:lnTo>
                <a:lnTo>
                  <a:pt x="137" y="78"/>
                </a:lnTo>
                <a:lnTo>
                  <a:pt x="138" y="77"/>
                </a:lnTo>
                <a:lnTo>
                  <a:pt x="140" y="75"/>
                </a:lnTo>
                <a:lnTo>
                  <a:pt x="142" y="75"/>
                </a:lnTo>
                <a:lnTo>
                  <a:pt x="143" y="75"/>
                </a:lnTo>
                <a:lnTo>
                  <a:pt x="144" y="75"/>
                </a:lnTo>
                <a:lnTo>
                  <a:pt x="145" y="75"/>
                </a:lnTo>
                <a:lnTo>
                  <a:pt x="145" y="78"/>
                </a:lnTo>
                <a:lnTo>
                  <a:pt x="146" y="78"/>
                </a:lnTo>
                <a:lnTo>
                  <a:pt x="148" y="77"/>
                </a:lnTo>
                <a:lnTo>
                  <a:pt x="149" y="75"/>
                </a:lnTo>
                <a:lnTo>
                  <a:pt x="150" y="75"/>
                </a:lnTo>
                <a:lnTo>
                  <a:pt x="151" y="75"/>
                </a:lnTo>
                <a:lnTo>
                  <a:pt x="152" y="77"/>
                </a:lnTo>
                <a:lnTo>
                  <a:pt x="153" y="77"/>
                </a:lnTo>
                <a:lnTo>
                  <a:pt x="154" y="76"/>
                </a:lnTo>
                <a:lnTo>
                  <a:pt x="157" y="77"/>
                </a:lnTo>
                <a:lnTo>
                  <a:pt x="158" y="77"/>
                </a:lnTo>
                <a:lnTo>
                  <a:pt x="159" y="76"/>
                </a:lnTo>
                <a:lnTo>
                  <a:pt x="159" y="75"/>
                </a:lnTo>
                <a:lnTo>
                  <a:pt x="160" y="75"/>
                </a:lnTo>
                <a:lnTo>
                  <a:pt x="162" y="74"/>
                </a:lnTo>
                <a:lnTo>
                  <a:pt x="165" y="75"/>
                </a:lnTo>
                <a:lnTo>
                  <a:pt x="166" y="74"/>
                </a:lnTo>
                <a:lnTo>
                  <a:pt x="168" y="75"/>
                </a:lnTo>
                <a:lnTo>
                  <a:pt x="169" y="74"/>
                </a:lnTo>
                <a:lnTo>
                  <a:pt x="171" y="73"/>
                </a:lnTo>
                <a:lnTo>
                  <a:pt x="173" y="72"/>
                </a:lnTo>
                <a:lnTo>
                  <a:pt x="177" y="71"/>
                </a:lnTo>
                <a:lnTo>
                  <a:pt x="178" y="71"/>
                </a:lnTo>
                <a:lnTo>
                  <a:pt x="177" y="72"/>
                </a:lnTo>
                <a:lnTo>
                  <a:pt x="177" y="75"/>
                </a:lnTo>
                <a:lnTo>
                  <a:pt x="179" y="75"/>
                </a:lnTo>
                <a:lnTo>
                  <a:pt x="181" y="75"/>
                </a:lnTo>
                <a:lnTo>
                  <a:pt x="183" y="75"/>
                </a:lnTo>
                <a:lnTo>
                  <a:pt x="187" y="73"/>
                </a:lnTo>
                <a:lnTo>
                  <a:pt x="189" y="73"/>
                </a:lnTo>
                <a:lnTo>
                  <a:pt x="189" y="72"/>
                </a:lnTo>
                <a:lnTo>
                  <a:pt x="190" y="72"/>
                </a:lnTo>
                <a:lnTo>
                  <a:pt x="189" y="68"/>
                </a:lnTo>
                <a:lnTo>
                  <a:pt x="189" y="67"/>
                </a:lnTo>
                <a:lnTo>
                  <a:pt x="189" y="65"/>
                </a:lnTo>
                <a:lnTo>
                  <a:pt x="189" y="64"/>
                </a:lnTo>
                <a:lnTo>
                  <a:pt x="190" y="63"/>
                </a:lnTo>
                <a:lnTo>
                  <a:pt x="191" y="62"/>
                </a:lnTo>
                <a:lnTo>
                  <a:pt x="189" y="59"/>
                </a:lnTo>
                <a:lnTo>
                  <a:pt x="189" y="57"/>
                </a:lnTo>
                <a:lnTo>
                  <a:pt x="191" y="56"/>
                </a:lnTo>
                <a:lnTo>
                  <a:pt x="192" y="56"/>
                </a:lnTo>
                <a:lnTo>
                  <a:pt x="193" y="56"/>
                </a:lnTo>
                <a:lnTo>
                  <a:pt x="194" y="55"/>
                </a:lnTo>
                <a:lnTo>
                  <a:pt x="195" y="55"/>
                </a:lnTo>
                <a:lnTo>
                  <a:pt x="197" y="56"/>
                </a:lnTo>
                <a:lnTo>
                  <a:pt x="197" y="53"/>
                </a:lnTo>
                <a:lnTo>
                  <a:pt x="199" y="52"/>
                </a:lnTo>
                <a:lnTo>
                  <a:pt x="198" y="51"/>
                </a:lnTo>
                <a:lnTo>
                  <a:pt x="199" y="50"/>
                </a:lnTo>
                <a:lnTo>
                  <a:pt x="200" y="49"/>
                </a:lnTo>
                <a:lnTo>
                  <a:pt x="200" y="48"/>
                </a:lnTo>
                <a:lnTo>
                  <a:pt x="200" y="46"/>
                </a:lnTo>
                <a:lnTo>
                  <a:pt x="201" y="46"/>
                </a:lnTo>
                <a:lnTo>
                  <a:pt x="202" y="46"/>
                </a:lnTo>
                <a:lnTo>
                  <a:pt x="203" y="47"/>
                </a:lnTo>
                <a:lnTo>
                  <a:pt x="205" y="45"/>
                </a:lnTo>
                <a:lnTo>
                  <a:pt x="206" y="44"/>
                </a:lnTo>
                <a:lnTo>
                  <a:pt x="205" y="43"/>
                </a:lnTo>
                <a:lnTo>
                  <a:pt x="203" y="43"/>
                </a:lnTo>
                <a:lnTo>
                  <a:pt x="204" y="41"/>
                </a:lnTo>
                <a:lnTo>
                  <a:pt x="202" y="39"/>
                </a:lnTo>
                <a:lnTo>
                  <a:pt x="202" y="38"/>
                </a:lnTo>
                <a:lnTo>
                  <a:pt x="204" y="36"/>
                </a:lnTo>
                <a:lnTo>
                  <a:pt x="204" y="35"/>
                </a:lnTo>
                <a:lnTo>
                  <a:pt x="203" y="34"/>
                </a:lnTo>
                <a:lnTo>
                  <a:pt x="201" y="33"/>
                </a:lnTo>
                <a:lnTo>
                  <a:pt x="203" y="31"/>
                </a:lnTo>
                <a:lnTo>
                  <a:pt x="204" y="27"/>
                </a:lnTo>
                <a:lnTo>
                  <a:pt x="205" y="26"/>
                </a:lnTo>
                <a:lnTo>
                  <a:pt x="206" y="26"/>
                </a:lnTo>
                <a:lnTo>
                  <a:pt x="207" y="25"/>
                </a:lnTo>
                <a:lnTo>
                  <a:pt x="208" y="24"/>
                </a:lnTo>
                <a:lnTo>
                  <a:pt x="209" y="24"/>
                </a:lnTo>
                <a:lnTo>
                  <a:pt x="211" y="24"/>
                </a:lnTo>
                <a:lnTo>
                  <a:pt x="212" y="25"/>
                </a:lnTo>
                <a:lnTo>
                  <a:pt x="215" y="27"/>
                </a:lnTo>
                <a:lnTo>
                  <a:pt x="216" y="26"/>
                </a:lnTo>
                <a:lnTo>
                  <a:pt x="217" y="25"/>
                </a:lnTo>
                <a:lnTo>
                  <a:pt x="217" y="24"/>
                </a:lnTo>
                <a:lnTo>
                  <a:pt x="218" y="23"/>
                </a:lnTo>
                <a:lnTo>
                  <a:pt x="220" y="21"/>
                </a:lnTo>
                <a:lnTo>
                  <a:pt x="218" y="18"/>
                </a:lnTo>
                <a:lnTo>
                  <a:pt x="218" y="17"/>
                </a:lnTo>
                <a:lnTo>
                  <a:pt x="219" y="16"/>
                </a:lnTo>
                <a:lnTo>
                  <a:pt x="222" y="14"/>
                </a:lnTo>
                <a:lnTo>
                  <a:pt x="223" y="12"/>
                </a:lnTo>
                <a:lnTo>
                  <a:pt x="223" y="10"/>
                </a:lnTo>
                <a:lnTo>
                  <a:pt x="223" y="9"/>
                </a:lnTo>
                <a:lnTo>
                  <a:pt x="225" y="7"/>
                </a:lnTo>
                <a:lnTo>
                  <a:pt x="226" y="6"/>
                </a:lnTo>
                <a:lnTo>
                  <a:pt x="226" y="5"/>
                </a:lnTo>
                <a:lnTo>
                  <a:pt x="226" y="4"/>
                </a:lnTo>
                <a:lnTo>
                  <a:pt x="226" y="0"/>
                </a:lnTo>
                <a:lnTo>
                  <a:pt x="233" y="1"/>
                </a:lnTo>
                <a:lnTo>
                  <a:pt x="235" y="1"/>
                </a:lnTo>
                <a:lnTo>
                  <a:pt x="248" y="1"/>
                </a:lnTo>
                <a:lnTo>
                  <a:pt x="281" y="1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4" y="4"/>
                </a:lnTo>
                <a:lnTo>
                  <a:pt x="286" y="4"/>
                </a:lnTo>
                <a:lnTo>
                  <a:pt x="289" y="6"/>
                </a:lnTo>
                <a:lnTo>
                  <a:pt x="290" y="7"/>
                </a:lnTo>
                <a:lnTo>
                  <a:pt x="291" y="9"/>
                </a:lnTo>
                <a:lnTo>
                  <a:pt x="293" y="10"/>
                </a:lnTo>
                <a:lnTo>
                  <a:pt x="294" y="11"/>
                </a:lnTo>
                <a:lnTo>
                  <a:pt x="293" y="11"/>
                </a:lnTo>
                <a:lnTo>
                  <a:pt x="294" y="13"/>
                </a:lnTo>
                <a:lnTo>
                  <a:pt x="294" y="14"/>
                </a:lnTo>
                <a:lnTo>
                  <a:pt x="293" y="15"/>
                </a:lnTo>
                <a:lnTo>
                  <a:pt x="293" y="16"/>
                </a:lnTo>
                <a:lnTo>
                  <a:pt x="294" y="17"/>
                </a:lnTo>
                <a:lnTo>
                  <a:pt x="296" y="17"/>
                </a:lnTo>
                <a:lnTo>
                  <a:pt x="296" y="19"/>
                </a:lnTo>
                <a:lnTo>
                  <a:pt x="296" y="20"/>
                </a:lnTo>
                <a:lnTo>
                  <a:pt x="298" y="22"/>
                </a:lnTo>
                <a:lnTo>
                  <a:pt x="299" y="23"/>
                </a:lnTo>
                <a:lnTo>
                  <a:pt x="300" y="23"/>
                </a:lnTo>
                <a:lnTo>
                  <a:pt x="301" y="23"/>
                </a:lnTo>
                <a:lnTo>
                  <a:pt x="302" y="23"/>
                </a:lnTo>
                <a:lnTo>
                  <a:pt x="302" y="25"/>
                </a:lnTo>
                <a:lnTo>
                  <a:pt x="302" y="26"/>
                </a:lnTo>
                <a:lnTo>
                  <a:pt x="303" y="26"/>
                </a:lnTo>
                <a:lnTo>
                  <a:pt x="302" y="26"/>
                </a:lnTo>
                <a:lnTo>
                  <a:pt x="303" y="28"/>
                </a:lnTo>
                <a:lnTo>
                  <a:pt x="303" y="29"/>
                </a:lnTo>
                <a:lnTo>
                  <a:pt x="304" y="29"/>
                </a:lnTo>
                <a:lnTo>
                  <a:pt x="304" y="30"/>
                </a:lnTo>
                <a:lnTo>
                  <a:pt x="304" y="31"/>
                </a:lnTo>
                <a:lnTo>
                  <a:pt x="305" y="31"/>
                </a:lnTo>
                <a:lnTo>
                  <a:pt x="307" y="30"/>
                </a:lnTo>
                <a:lnTo>
                  <a:pt x="307" y="29"/>
                </a:lnTo>
                <a:lnTo>
                  <a:pt x="308" y="28"/>
                </a:lnTo>
                <a:lnTo>
                  <a:pt x="309" y="28"/>
                </a:lnTo>
                <a:lnTo>
                  <a:pt x="310" y="28"/>
                </a:lnTo>
                <a:lnTo>
                  <a:pt x="310" y="30"/>
                </a:lnTo>
                <a:lnTo>
                  <a:pt x="311" y="30"/>
                </a:lnTo>
                <a:lnTo>
                  <a:pt x="313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1"/>
                </a:lnTo>
                <a:lnTo>
                  <a:pt x="316" y="32"/>
                </a:lnTo>
                <a:lnTo>
                  <a:pt x="316" y="33"/>
                </a:lnTo>
                <a:lnTo>
                  <a:pt x="316" y="34"/>
                </a:lnTo>
                <a:lnTo>
                  <a:pt x="316" y="36"/>
                </a:lnTo>
                <a:lnTo>
                  <a:pt x="316" y="38"/>
                </a:lnTo>
                <a:lnTo>
                  <a:pt x="316" y="39"/>
                </a:lnTo>
                <a:lnTo>
                  <a:pt x="317" y="40"/>
                </a:lnTo>
                <a:lnTo>
                  <a:pt x="318" y="40"/>
                </a:lnTo>
                <a:lnTo>
                  <a:pt x="319" y="42"/>
                </a:lnTo>
                <a:lnTo>
                  <a:pt x="319" y="43"/>
                </a:lnTo>
                <a:lnTo>
                  <a:pt x="319" y="44"/>
                </a:lnTo>
                <a:lnTo>
                  <a:pt x="319" y="45"/>
                </a:lnTo>
                <a:lnTo>
                  <a:pt x="318" y="46"/>
                </a:lnTo>
                <a:lnTo>
                  <a:pt x="318" y="47"/>
                </a:lnTo>
                <a:lnTo>
                  <a:pt x="319" y="47"/>
                </a:lnTo>
                <a:lnTo>
                  <a:pt x="322" y="49"/>
                </a:lnTo>
                <a:lnTo>
                  <a:pt x="322" y="47"/>
                </a:lnTo>
                <a:lnTo>
                  <a:pt x="322" y="46"/>
                </a:lnTo>
                <a:lnTo>
                  <a:pt x="323" y="45"/>
                </a:lnTo>
                <a:lnTo>
                  <a:pt x="324" y="46"/>
                </a:lnTo>
                <a:lnTo>
                  <a:pt x="326" y="46"/>
                </a:lnTo>
                <a:lnTo>
                  <a:pt x="327" y="46"/>
                </a:lnTo>
                <a:lnTo>
                  <a:pt x="329" y="46"/>
                </a:lnTo>
                <a:lnTo>
                  <a:pt x="329" y="47"/>
                </a:lnTo>
                <a:lnTo>
                  <a:pt x="330" y="49"/>
                </a:lnTo>
                <a:lnTo>
                  <a:pt x="328" y="49"/>
                </a:lnTo>
                <a:lnTo>
                  <a:pt x="328" y="50"/>
                </a:lnTo>
                <a:lnTo>
                  <a:pt x="329" y="51"/>
                </a:lnTo>
                <a:lnTo>
                  <a:pt x="330" y="52"/>
                </a:lnTo>
                <a:lnTo>
                  <a:pt x="330" y="54"/>
                </a:lnTo>
                <a:lnTo>
                  <a:pt x="331" y="55"/>
                </a:lnTo>
                <a:lnTo>
                  <a:pt x="331" y="56"/>
                </a:lnTo>
                <a:lnTo>
                  <a:pt x="331" y="57"/>
                </a:lnTo>
                <a:lnTo>
                  <a:pt x="333" y="62"/>
                </a:lnTo>
                <a:lnTo>
                  <a:pt x="335" y="62"/>
                </a:lnTo>
                <a:lnTo>
                  <a:pt x="337" y="61"/>
                </a:lnTo>
                <a:lnTo>
                  <a:pt x="339" y="61"/>
                </a:lnTo>
                <a:lnTo>
                  <a:pt x="340" y="62"/>
                </a:lnTo>
                <a:lnTo>
                  <a:pt x="341" y="63"/>
                </a:lnTo>
                <a:lnTo>
                  <a:pt x="342" y="64"/>
                </a:lnTo>
                <a:lnTo>
                  <a:pt x="342" y="65"/>
                </a:lnTo>
                <a:lnTo>
                  <a:pt x="343" y="67"/>
                </a:lnTo>
                <a:lnTo>
                  <a:pt x="344" y="67"/>
                </a:lnTo>
                <a:lnTo>
                  <a:pt x="347" y="67"/>
                </a:lnTo>
                <a:lnTo>
                  <a:pt x="348" y="67"/>
                </a:lnTo>
                <a:lnTo>
                  <a:pt x="349" y="67"/>
                </a:lnTo>
                <a:lnTo>
                  <a:pt x="349" y="66"/>
                </a:lnTo>
                <a:lnTo>
                  <a:pt x="350" y="66"/>
                </a:lnTo>
                <a:lnTo>
                  <a:pt x="352" y="65"/>
                </a:lnTo>
                <a:lnTo>
                  <a:pt x="352" y="64"/>
                </a:lnTo>
                <a:lnTo>
                  <a:pt x="352" y="63"/>
                </a:lnTo>
                <a:lnTo>
                  <a:pt x="352" y="62"/>
                </a:lnTo>
                <a:lnTo>
                  <a:pt x="353" y="61"/>
                </a:lnTo>
                <a:lnTo>
                  <a:pt x="353" y="60"/>
                </a:lnTo>
                <a:lnTo>
                  <a:pt x="353" y="58"/>
                </a:lnTo>
                <a:lnTo>
                  <a:pt x="353" y="56"/>
                </a:lnTo>
                <a:lnTo>
                  <a:pt x="354" y="56"/>
                </a:lnTo>
                <a:lnTo>
                  <a:pt x="356" y="58"/>
                </a:lnTo>
                <a:lnTo>
                  <a:pt x="357" y="57"/>
                </a:lnTo>
                <a:lnTo>
                  <a:pt x="358" y="58"/>
                </a:lnTo>
                <a:lnTo>
                  <a:pt x="359" y="57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0" y="54"/>
                </a:lnTo>
                <a:lnTo>
                  <a:pt x="362" y="53"/>
                </a:lnTo>
                <a:lnTo>
                  <a:pt x="363" y="55"/>
                </a:lnTo>
                <a:lnTo>
                  <a:pt x="364" y="55"/>
                </a:lnTo>
                <a:lnTo>
                  <a:pt x="365" y="54"/>
                </a:lnTo>
                <a:lnTo>
                  <a:pt x="367" y="55"/>
                </a:lnTo>
                <a:lnTo>
                  <a:pt x="368" y="56"/>
                </a:lnTo>
                <a:lnTo>
                  <a:pt x="368" y="58"/>
                </a:lnTo>
                <a:lnTo>
                  <a:pt x="369" y="59"/>
                </a:lnTo>
                <a:lnTo>
                  <a:pt x="370" y="61"/>
                </a:lnTo>
                <a:lnTo>
                  <a:pt x="371" y="61"/>
                </a:lnTo>
                <a:lnTo>
                  <a:pt x="372" y="61"/>
                </a:lnTo>
                <a:lnTo>
                  <a:pt x="372" y="62"/>
                </a:lnTo>
                <a:lnTo>
                  <a:pt x="373" y="62"/>
                </a:lnTo>
                <a:lnTo>
                  <a:pt x="374" y="62"/>
                </a:lnTo>
                <a:lnTo>
                  <a:pt x="375" y="63"/>
                </a:lnTo>
                <a:lnTo>
                  <a:pt x="376" y="62"/>
                </a:lnTo>
                <a:lnTo>
                  <a:pt x="376" y="63"/>
                </a:lnTo>
                <a:lnTo>
                  <a:pt x="376" y="64"/>
                </a:lnTo>
                <a:lnTo>
                  <a:pt x="376" y="66"/>
                </a:lnTo>
                <a:lnTo>
                  <a:pt x="378" y="68"/>
                </a:lnTo>
                <a:lnTo>
                  <a:pt x="379" y="69"/>
                </a:lnTo>
                <a:lnTo>
                  <a:pt x="380" y="70"/>
                </a:lnTo>
                <a:lnTo>
                  <a:pt x="378" y="72"/>
                </a:lnTo>
                <a:lnTo>
                  <a:pt x="376" y="76"/>
                </a:lnTo>
                <a:lnTo>
                  <a:pt x="376" y="78"/>
                </a:lnTo>
                <a:lnTo>
                  <a:pt x="376" y="79"/>
                </a:lnTo>
                <a:lnTo>
                  <a:pt x="375" y="80"/>
                </a:lnTo>
                <a:lnTo>
                  <a:pt x="374" y="81"/>
                </a:lnTo>
                <a:lnTo>
                  <a:pt x="374" y="82"/>
                </a:lnTo>
                <a:lnTo>
                  <a:pt x="374" y="84"/>
                </a:lnTo>
                <a:lnTo>
                  <a:pt x="374" y="85"/>
                </a:lnTo>
                <a:lnTo>
                  <a:pt x="374" y="87"/>
                </a:lnTo>
                <a:lnTo>
                  <a:pt x="375" y="87"/>
                </a:lnTo>
                <a:lnTo>
                  <a:pt x="376" y="88"/>
                </a:lnTo>
                <a:lnTo>
                  <a:pt x="376" y="89"/>
                </a:lnTo>
                <a:lnTo>
                  <a:pt x="376" y="90"/>
                </a:lnTo>
                <a:lnTo>
                  <a:pt x="376" y="91"/>
                </a:lnTo>
                <a:lnTo>
                  <a:pt x="376" y="93"/>
                </a:lnTo>
                <a:lnTo>
                  <a:pt x="376" y="94"/>
                </a:lnTo>
                <a:lnTo>
                  <a:pt x="375" y="94"/>
                </a:lnTo>
                <a:lnTo>
                  <a:pt x="374" y="94"/>
                </a:lnTo>
                <a:lnTo>
                  <a:pt x="372" y="93"/>
                </a:lnTo>
                <a:lnTo>
                  <a:pt x="371" y="94"/>
                </a:lnTo>
                <a:lnTo>
                  <a:pt x="368" y="94"/>
                </a:lnTo>
                <a:lnTo>
                  <a:pt x="368" y="95"/>
                </a:lnTo>
                <a:lnTo>
                  <a:pt x="368" y="96"/>
                </a:lnTo>
                <a:lnTo>
                  <a:pt x="369" y="97"/>
                </a:lnTo>
                <a:lnTo>
                  <a:pt x="370" y="97"/>
                </a:lnTo>
                <a:lnTo>
                  <a:pt x="370" y="98"/>
                </a:lnTo>
                <a:lnTo>
                  <a:pt x="370" y="99"/>
                </a:lnTo>
                <a:lnTo>
                  <a:pt x="369" y="100"/>
                </a:lnTo>
                <a:lnTo>
                  <a:pt x="369" y="101"/>
                </a:lnTo>
                <a:lnTo>
                  <a:pt x="369" y="103"/>
                </a:lnTo>
                <a:lnTo>
                  <a:pt x="370" y="102"/>
                </a:lnTo>
                <a:lnTo>
                  <a:pt x="370" y="103"/>
                </a:lnTo>
                <a:lnTo>
                  <a:pt x="371" y="103"/>
                </a:lnTo>
                <a:lnTo>
                  <a:pt x="372" y="103"/>
                </a:lnTo>
                <a:lnTo>
                  <a:pt x="374" y="104"/>
                </a:lnTo>
                <a:lnTo>
                  <a:pt x="374" y="105"/>
                </a:lnTo>
                <a:lnTo>
                  <a:pt x="374" y="107"/>
                </a:lnTo>
                <a:lnTo>
                  <a:pt x="374" y="108"/>
                </a:lnTo>
                <a:lnTo>
                  <a:pt x="372" y="110"/>
                </a:lnTo>
                <a:lnTo>
                  <a:pt x="373" y="110"/>
                </a:lnTo>
                <a:lnTo>
                  <a:pt x="372" y="111"/>
                </a:lnTo>
                <a:lnTo>
                  <a:pt x="373" y="111"/>
                </a:lnTo>
                <a:lnTo>
                  <a:pt x="374" y="111"/>
                </a:lnTo>
                <a:lnTo>
                  <a:pt x="376" y="113"/>
                </a:lnTo>
                <a:lnTo>
                  <a:pt x="374" y="114"/>
                </a:lnTo>
                <a:lnTo>
                  <a:pt x="376" y="115"/>
                </a:lnTo>
                <a:lnTo>
                  <a:pt x="376" y="114"/>
                </a:lnTo>
                <a:lnTo>
                  <a:pt x="376" y="115"/>
                </a:lnTo>
                <a:lnTo>
                  <a:pt x="377" y="116"/>
                </a:lnTo>
                <a:lnTo>
                  <a:pt x="377" y="117"/>
                </a:lnTo>
                <a:lnTo>
                  <a:pt x="377" y="118"/>
                </a:lnTo>
                <a:lnTo>
                  <a:pt x="378" y="118"/>
                </a:lnTo>
                <a:lnTo>
                  <a:pt x="377" y="121"/>
                </a:lnTo>
                <a:lnTo>
                  <a:pt x="378" y="122"/>
                </a:lnTo>
                <a:lnTo>
                  <a:pt x="379" y="122"/>
                </a:lnTo>
                <a:lnTo>
                  <a:pt x="379" y="121"/>
                </a:lnTo>
                <a:lnTo>
                  <a:pt x="379" y="122"/>
                </a:lnTo>
                <a:lnTo>
                  <a:pt x="378" y="124"/>
                </a:lnTo>
                <a:lnTo>
                  <a:pt x="377" y="124"/>
                </a:lnTo>
                <a:lnTo>
                  <a:pt x="377" y="126"/>
                </a:lnTo>
                <a:lnTo>
                  <a:pt x="377" y="127"/>
                </a:lnTo>
                <a:lnTo>
                  <a:pt x="376" y="127"/>
                </a:lnTo>
                <a:lnTo>
                  <a:pt x="375" y="128"/>
                </a:lnTo>
                <a:lnTo>
                  <a:pt x="374" y="128"/>
                </a:lnTo>
                <a:lnTo>
                  <a:pt x="372" y="128"/>
                </a:lnTo>
                <a:lnTo>
                  <a:pt x="373" y="129"/>
                </a:lnTo>
                <a:lnTo>
                  <a:pt x="374" y="130"/>
                </a:lnTo>
                <a:lnTo>
                  <a:pt x="376" y="130"/>
                </a:lnTo>
                <a:lnTo>
                  <a:pt x="375" y="131"/>
                </a:lnTo>
                <a:lnTo>
                  <a:pt x="374" y="133"/>
                </a:lnTo>
                <a:lnTo>
                  <a:pt x="375" y="134"/>
                </a:lnTo>
                <a:lnTo>
                  <a:pt x="376" y="134"/>
                </a:lnTo>
                <a:lnTo>
                  <a:pt x="376" y="135"/>
                </a:lnTo>
                <a:lnTo>
                  <a:pt x="376" y="136"/>
                </a:lnTo>
                <a:lnTo>
                  <a:pt x="376" y="138"/>
                </a:lnTo>
                <a:lnTo>
                  <a:pt x="377" y="139"/>
                </a:lnTo>
                <a:lnTo>
                  <a:pt x="377" y="140"/>
                </a:lnTo>
                <a:lnTo>
                  <a:pt x="377" y="141"/>
                </a:lnTo>
                <a:lnTo>
                  <a:pt x="376" y="143"/>
                </a:lnTo>
                <a:lnTo>
                  <a:pt x="376" y="144"/>
                </a:lnTo>
                <a:lnTo>
                  <a:pt x="376" y="145"/>
                </a:lnTo>
                <a:lnTo>
                  <a:pt x="376" y="146"/>
                </a:lnTo>
                <a:lnTo>
                  <a:pt x="375" y="146"/>
                </a:lnTo>
                <a:lnTo>
                  <a:pt x="376" y="147"/>
                </a:lnTo>
                <a:lnTo>
                  <a:pt x="376" y="149"/>
                </a:lnTo>
                <a:lnTo>
                  <a:pt x="375" y="149"/>
                </a:lnTo>
                <a:lnTo>
                  <a:pt x="374" y="152"/>
                </a:lnTo>
                <a:lnTo>
                  <a:pt x="372" y="153"/>
                </a:lnTo>
                <a:lnTo>
                  <a:pt x="372" y="155"/>
                </a:lnTo>
                <a:lnTo>
                  <a:pt x="372" y="156"/>
                </a:lnTo>
                <a:lnTo>
                  <a:pt x="371" y="157"/>
                </a:lnTo>
                <a:lnTo>
                  <a:pt x="371" y="158"/>
                </a:lnTo>
                <a:lnTo>
                  <a:pt x="371" y="160"/>
                </a:lnTo>
                <a:lnTo>
                  <a:pt x="371" y="161"/>
                </a:lnTo>
                <a:lnTo>
                  <a:pt x="372" y="161"/>
                </a:lnTo>
                <a:lnTo>
                  <a:pt x="374" y="162"/>
                </a:lnTo>
                <a:lnTo>
                  <a:pt x="374" y="163"/>
                </a:lnTo>
                <a:lnTo>
                  <a:pt x="373" y="165"/>
                </a:lnTo>
                <a:lnTo>
                  <a:pt x="373" y="166"/>
                </a:lnTo>
                <a:lnTo>
                  <a:pt x="372" y="166"/>
                </a:lnTo>
                <a:lnTo>
                  <a:pt x="372" y="167"/>
                </a:lnTo>
                <a:lnTo>
                  <a:pt x="373" y="168"/>
                </a:lnTo>
                <a:lnTo>
                  <a:pt x="374" y="169"/>
                </a:lnTo>
                <a:lnTo>
                  <a:pt x="374" y="171"/>
                </a:lnTo>
                <a:lnTo>
                  <a:pt x="374" y="172"/>
                </a:lnTo>
                <a:lnTo>
                  <a:pt x="375" y="172"/>
                </a:lnTo>
                <a:lnTo>
                  <a:pt x="375" y="173"/>
                </a:lnTo>
                <a:lnTo>
                  <a:pt x="376" y="173"/>
                </a:lnTo>
                <a:lnTo>
                  <a:pt x="376" y="174"/>
                </a:lnTo>
                <a:lnTo>
                  <a:pt x="376" y="175"/>
                </a:lnTo>
                <a:lnTo>
                  <a:pt x="377" y="175"/>
                </a:lnTo>
                <a:lnTo>
                  <a:pt x="377" y="177"/>
                </a:lnTo>
                <a:lnTo>
                  <a:pt x="378" y="178"/>
                </a:lnTo>
                <a:lnTo>
                  <a:pt x="379" y="178"/>
                </a:lnTo>
                <a:lnTo>
                  <a:pt x="379" y="179"/>
                </a:lnTo>
                <a:lnTo>
                  <a:pt x="379" y="180"/>
                </a:lnTo>
                <a:lnTo>
                  <a:pt x="380" y="179"/>
                </a:lnTo>
                <a:lnTo>
                  <a:pt x="380" y="180"/>
                </a:lnTo>
                <a:lnTo>
                  <a:pt x="380" y="182"/>
                </a:lnTo>
                <a:lnTo>
                  <a:pt x="379" y="182"/>
                </a:lnTo>
                <a:lnTo>
                  <a:pt x="379" y="183"/>
                </a:lnTo>
                <a:lnTo>
                  <a:pt x="379" y="185"/>
                </a:lnTo>
                <a:lnTo>
                  <a:pt x="379" y="188"/>
                </a:lnTo>
                <a:lnTo>
                  <a:pt x="380" y="188"/>
                </a:lnTo>
                <a:lnTo>
                  <a:pt x="379" y="190"/>
                </a:lnTo>
                <a:lnTo>
                  <a:pt x="379" y="191"/>
                </a:lnTo>
                <a:lnTo>
                  <a:pt x="379" y="192"/>
                </a:lnTo>
                <a:lnTo>
                  <a:pt x="379" y="193"/>
                </a:lnTo>
                <a:lnTo>
                  <a:pt x="379" y="194"/>
                </a:lnTo>
                <a:lnTo>
                  <a:pt x="379" y="195"/>
                </a:lnTo>
                <a:lnTo>
                  <a:pt x="379" y="196"/>
                </a:lnTo>
                <a:lnTo>
                  <a:pt x="379" y="197"/>
                </a:lnTo>
                <a:lnTo>
                  <a:pt x="379" y="198"/>
                </a:lnTo>
                <a:lnTo>
                  <a:pt x="378" y="198"/>
                </a:lnTo>
                <a:lnTo>
                  <a:pt x="378" y="199"/>
                </a:lnTo>
                <a:lnTo>
                  <a:pt x="378" y="201"/>
                </a:lnTo>
                <a:lnTo>
                  <a:pt x="379" y="201"/>
                </a:lnTo>
                <a:lnTo>
                  <a:pt x="379" y="202"/>
                </a:lnTo>
                <a:lnTo>
                  <a:pt x="379" y="203"/>
                </a:lnTo>
                <a:lnTo>
                  <a:pt x="379" y="204"/>
                </a:lnTo>
                <a:lnTo>
                  <a:pt x="379" y="205"/>
                </a:lnTo>
                <a:lnTo>
                  <a:pt x="379" y="207"/>
                </a:lnTo>
                <a:lnTo>
                  <a:pt x="379" y="208"/>
                </a:lnTo>
                <a:lnTo>
                  <a:pt x="378" y="208"/>
                </a:lnTo>
                <a:lnTo>
                  <a:pt x="378" y="207"/>
                </a:lnTo>
                <a:lnTo>
                  <a:pt x="378" y="206"/>
                </a:lnTo>
                <a:lnTo>
                  <a:pt x="377" y="207"/>
                </a:lnTo>
                <a:lnTo>
                  <a:pt x="377" y="208"/>
                </a:lnTo>
                <a:lnTo>
                  <a:pt x="376" y="209"/>
                </a:lnTo>
                <a:lnTo>
                  <a:pt x="377" y="211"/>
                </a:lnTo>
                <a:lnTo>
                  <a:pt x="376" y="211"/>
                </a:lnTo>
                <a:lnTo>
                  <a:pt x="376" y="214"/>
                </a:lnTo>
                <a:lnTo>
                  <a:pt x="376" y="215"/>
                </a:lnTo>
                <a:lnTo>
                  <a:pt x="376" y="216"/>
                </a:lnTo>
                <a:lnTo>
                  <a:pt x="376" y="218"/>
                </a:lnTo>
                <a:lnTo>
                  <a:pt x="376" y="219"/>
                </a:lnTo>
                <a:lnTo>
                  <a:pt x="376" y="221"/>
                </a:lnTo>
                <a:lnTo>
                  <a:pt x="375" y="221"/>
                </a:lnTo>
                <a:lnTo>
                  <a:pt x="374" y="221"/>
                </a:lnTo>
                <a:lnTo>
                  <a:pt x="382" y="221"/>
                </a:lnTo>
                <a:lnTo>
                  <a:pt x="413" y="222"/>
                </a:lnTo>
                <a:lnTo>
                  <a:pt x="413" y="221"/>
                </a:lnTo>
                <a:lnTo>
                  <a:pt x="452" y="221"/>
                </a:lnTo>
                <a:lnTo>
                  <a:pt x="452" y="222"/>
                </a:lnTo>
                <a:lnTo>
                  <a:pt x="452" y="223"/>
                </a:lnTo>
                <a:lnTo>
                  <a:pt x="453" y="224"/>
                </a:lnTo>
                <a:lnTo>
                  <a:pt x="452" y="225"/>
                </a:lnTo>
                <a:lnTo>
                  <a:pt x="454" y="225"/>
                </a:lnTo>
                <a:lnTo>
                  <a:pt x="455" y="225"/>
                </a:lnTo>
                <a:lnTo>
                  <a:pt x="455" y="226"/>
                </a:lnTo>
                <a:lnTo>
                  <a:pt x="455" y="227"/>
                </a:lnTo>
                <a:lnTo>
                  <a:pt x="456" y="227"/>
                </a:lnTo>
                <a:lnTo>
                  <a:pt x="456" y="228"/>
                </a:lnTo>
                <a:lnTo>
                  <a:pt x="457" y="229"/>
                </a:lnTo>
                <a:lnTo>
                  <a:pt x="457" y="230"/>
                </a:lnTo>
                <a:lnTo>
                  <a:pt x="458" y="229"/>
                </a:lnTo>
                <a:lnTo>
                  <a:pt x="458" y="230"/>
                </a:lnTo>
                <a:lnTo>
                  <a:pt x="460" y="230"/>
                </a:lnTo>
                <a:lnTo>
                  <a:pt x="460" y="228"/>
                </a:lnTo>
                <a:lnTo>
                  <a:pt x="460" y="227"/>
                </a:lnTo>
                <a:lnTo>
                  <a:pt x="460" y="228"/>
                </a:lnTo>
                <a:lnTo>
                  <a:pt x="462" y="227"/>
                </a:lnTo>
                <a:lnTo>
                  <a:pt x="463" y="227"/>
                </a:lnTo>
                <a:lnTo>
                  <a:pt x="464" y="227"/>
                </a:lnTo>
                <a:lnTo>
                  <a:pt x="465" y="228"/>
                </a:lnTo>
                <a:lnTo>
                  <a:pt x="464" y="229"/>
                </a:lnTo>
                <a:lnTo>
                  <a:pt x="465" y="230"/>
                </a:lnTo>
                <a:lnTo>
                  <a:pt x="466" y="229"/>
                </a:lnTo>
                <a:lnTo>
                  <a:pt x="466" y="230"/>
                </a:lnTo>
                <a:lnTo>
                  <a:pt x="467" y="229"/>
                </a:lnTo>
                <a:lnTo>
                  <a:pt x="468" y="230"/>
                </a:lnTo>
                <a:lnTo>
                  <a:pt x="469" y="230"/>
                </a:lnTo>
                <a:lnTo>
                  <a:pt x="470" y="230"/>
                </a:lnTo>
                <a:lnTo>
                  <a:pt x="471" y="230"/>
                </a:lnTo>
                <a:lnTo>
                  <a:pt x="472" y="230"/>
                </a:lnTo>
                <a:lnTo>
                  <a:pt x="473" y="229"/>
                </a:lnTo>
                <a:lnTo>
                  <a:pt x="474" y="230"/>
                </a:lnTo>
                <a:lnTo>
                  <a:pt x="475" y="230"/>
                </a:lnTo>
                <a:lnTo>
                  <a:pt x="476" y="230"/>
                </a:lnTo>
                <a:lnTo>
                  <a:pt x="477" y="230"/>
                </a:lnTo>
                <a:lnTo>
                  <a:pt x="478" y="230"/>
                </a:lnTo>
                <a:lnTo>
                  <a:pt x="479" y="230"/>
                </a:lnTo>
                <a:lnTo>
                  <a:pt x="480" y="231"/>
                </a:lnTo>
                <a:lnTo>
                  <a:pt x="481" y="231"/>
                </a:lnTo>
                <a:lnTo>
                  <a:pt x="482" y="231"/>
                </a:lnTo>
                <a:lnTo>
                  <a:pt x="482" y="232"/>
                </a:lnTo>
                <a:lnTo>
                  <a:pt x="483" y="232"/>
                </a:lnTo>
                <a:lnTo>
                  <a:pt x="483" y="230"/>
                </a:lnTo>
                <a:lnTo>
                  <a:pt x="483" y="231"/>
                </a:lnTo>
                <a:lnTo>
                  <a:pt x="484" y="231"/>
                </a:lnTo>
                <a:lnTo>
                  <a:pt x="485" y="231"/>
                </a:lnTo>
                <a:lnTo>
                  <a:pt x="486" y="230"/>
                </a:lnTo>
                <a:lnTo>
                  <a:pt x="486" y="231"/>
                </a:lnTo>
                <a:lnTo>
                  <a:pt x="486" y="233"/>
                </a:lnTo>
                <a:lnTo>
                  <a:pt x="485" y="233"/>
                </a:lnTo>
                <a:lnTo>
                  <a:pt x="486" y="233"/>
                </a:lnTo>
                <a:lnTo>
                  <a:pt x="485" y="233"/>
                </a:lnTo>
                <a:lnTo>
                  <a:pt x="484" y="233"/>
                </a:lnTo>
                <a:lnTo>
                  <a:pt x="485" y="233"/>
                </a:lnTo>
                <a:lnTo>
                  <a:pt x="485" y="234"/>
                </a:lnTo>
                <a:lnTo>
                  <a:pt x="485" y="235"/>
                </a:lnTo>
                <a:lnTo>
                  <a:pt x="486" y="236"/>
                </a:lnTo>
                <a:lnTo>
                  <a:pt x="487" y="236"/>
                </a:lnTo>
                <a:lnTo>
                  <a:pt x="486" y="237"/>
                </a:lnTo>
                <a:lnTo>
                  <a:pt x="486" y="238"/>
                </a:lnTo>
                <a:lnTo>
                  <a:pt x="486" y="240"/>
                </a:lnTo>
                <a:lnTo>
                  <a:pt x="486" y="241"/>
                </a:lnTo>
                <a:lnTo>
                  <a:pt x="486" y="242"/>
                </a:lnTo>
                <a:lnTo>
                  <a:pt x="487" y="243"/>
                </a:lnTo>
                <a:lnTo>
                  <a:pt x="487" y="244"/>
                </a:lnTo>
                <a:lnTo>
                  <a:pt x="488" y="244"/>
                </a:lnTo>
                <a:lnTo>
                  <a:pt x="489" y="245"/>
                </a:lnTo>
                <a:lnTo>
                  <a:pt x="490" y="246"/>
                </a:lnTo>
                <a:lnTo>
                  <a:pt x="490" y="247"/>
                </a:lnTo>
                <a:lnTo>
                  <a:pt x="489" y="248"/>
                </a:lnTo>
                <a:lnTo>
                  <a:pt x="490" y="248"/>
                </a:lnTo>
                <a:lnTo>
                  <a:pt x="489" y="249"/>
                </a:lnTo>
                <a:lnTo>
                  <a:pt x="490" y="250"/>
                </a:lnTo>
                <a:lnTo>
                  <a:pt x="490" y="251"/>
                </a:lnTo>
                <a:lnTo>
                  <a:pt x="489" y="253"/>
                </a:lnTo>
                <a:lnTo>
                  <a:pt x="489" y="254"/>
                </a:lnTo>
                <a:lnTo>
                  <a:pt x="488" y="254"/>
                </a:lnTo>
                <a:lnTo>
                  <a:pt x="486" y="254"/>
                </a:lnTo>
                <a:lnTo>
                  <a:pt x="486" y="256"/>
                </a:lnTo>
                <a:lnTo>
                  <a:pt x="484" y="257"/>
                </a:lnTo>
                <a:lnTo>
                  <a:pt x="483" y="258"/>
                </a:lnTo>
                <a:lnTo>
                  <a:pt x="483" y="259"/>
                </a:lnTo>
                <a:lnTo>
                  <a:pt x="482" y="259"/>
                </a:lnTo>
                <a:lnTo>
                  <a:pt x="483" y="259"/>
                </a:lnTo>
                <a:lnTo>
                  <a:pt x="481" y="260"/>
                </a:lnTo>
                <a:lnTo>
                  <a:pt x="480" y="261"/>
                </a:lnTo>
                <a:lnTo>
                  <a:pt x="480" y="262"/>
                </a:lnTo>
                <a:lnTo>
                  <a:pt x="479" y="263"/>
                </a:lnTo>
                <a:lnTo>
                  <a:pt x="478" y="263"/>
                </a:lnTo>
                <a:lnTo>
                  <a:pt x="478" y="264"/>
                </a:lnTo>
                <a:lnTo>
                  <a:pt x="478" y="265"/>
                </a:lnTo>
                <a:lnTo>
                  <a:pt x="477" y="265"/>
                </a:lnTo>
                <a:lnTo>
                  <a:pt x="476" y="266"/>
                </a:lnTo>
                <a:lnTo>
                  <a:pt x="477" y="266"/>
                </a:lnTo>
                <a:lnTo>
                  <a:pt x="476" y="266"/>
                </a:lnTo>
                <a:lnTo>
                  <a:pt x="477" y="267"/>
                </a:lnTo>
                <a:lnTo>
                  <a:pt x="476" y="268"/>
                </a:lnTo>
                <a:lnTo>
                  <a:pt x="477" y="268"/>
                </a:lnTo>
                <a:lnTo>
                  <a:pt x="476" y="269"/>
                </a:lnTo>
                <a:lnTo>
                  <a:pt x="477" y="269"/>
                </a:lnTo>
                <a:lnTo>
                  <a:pt x="476" y="269"/>
                </a:lnTo>
                <a:lnTo>
                  <a:pt x="476" y="270"/>
                </a:lnTo>
                <a:lnTo>
                  <a:pt x="476" y="271"/>
                </a:lnTo>
                <a:lnTo>
                  <a:pt x="476" y="272"/>
                </a:lnTo>
                <a:lnTo>
                  <a:pt x="476" y="274"/>
                </a:lnTo>
                <a:lnTo>
                  <a:pt x="476" y="275"/>
                </a:lnTo>
                <a:lnTo>
                  <a:pt x="476" y="276"/>
                </a:lnTo>
                <a:lnTo>
                  <a:pt x="477" y="277"/>
                </a:lnTo>
                <a:lnTo>
                  <a:pt x="476" y="278"/>
                </a:lnTo>
                <a:lnTo>
                  <a:pt x="477" y="278"/>
                </a:lnTo>
                <a:lnTo>
                  <a:pt x="477" y="279"/>
                </a:lnTo>
                <a:lnTo>
                  <a:pt x="478" y="279"/>
                </a:lnTo>
                <a:lnTo>
                  <a:pt x="477" y="279"/>
                </a:lnTo>
                <a:lnTo>
                  <a:pt x="477" y="280"/>
                </a:lnTo>
                <a:lnTo>
                  <a:pt x="478" y="280"/>
                </a:lnTo>
                <a:lnTo>
                  <a:pt x="478" y="281"/>
                </a:lnTo>
                <a:lnTo>
                  <a:pt x="477" y="281"/>
                </a:lnTo>
                <a:lnTo>
                  <a:pt x="478" y="281"/>
                </a:lnTo>
                <a:lnTo>
                  <a:pt x="478" y="282"/>
                </a:lnTo>
                <a:lnTo>
                  <a:pt x="477" y="282"/>
                </a:lnTo>
                <a:lnTo>
                  <a:pt x="478" y="283"/>
                </a:lnTo>
                <a:lnTo>
                  <a:pt x="477" y="284"/>
                </a:lnTo>
                <a:lnTo>
                  <a:pt x="478" y="283"/>
                </a:lnTo>
                <a:lnTo>
                  <a:pt x="478" y="284"/>
                </a:lnTo>
                <a:lnTo>
                  <a:pt x="478" y="285"/>
                </a:lnTo>
                <a:lnTo>
                  <a:pt x="479" y="285"/>
                </a:lnTo>
                <a:lnTo>
                  <a:pt x="478" y="285"/>
                </a:lnTo>
                <a:lnTo>
                  <a:pt x="479" y="286"/>
                </a:lnTo>
                <a:lnTo>
                  <a:pt x="479" y="287"/>
                </a:lnTo>
                <a:lnTo>
                  <a:pt x="480" y="288"/>
                </a:lnTo>
                <a:lnTo>
                  <a:pt x="481" y="288"/>
                </a:lnTo>
                <a:lnTo>
                  <a:pt x="482" y="288"/>
                </a:lnTo>
                <a:lnTo>
                  <a:pt x="483" y="288"/>
                </a:lnTo>
                <a:lnTo>
                  <a:pt x="484" y="288"/>
                </a:lnTo>
                <a:lnTo>
                  <a:pt x="485" y="288"/>
                </a:lnTo>
                <a:lnTo>
                  <a:pt x="486" y="289"/>
                </a:lnTo>
                <a:lnTo>
                  <a:pt x="485" y="290"/>
                </a:lnTo>
                <a:lnTo>
                  <a:pt x="486" y="292"/>
                </a:lnTo>
                <a:lnTo>
                  <a:pt x="486" y="293"/>
                </a:lnTo>
                <a:lnTo>
                  <a:pt x="486" y="294"/>
                </a:lnTo>
                <a:lnTo>
                  <a:pt x="486" y="295"/>
                </a:lnTo>
                <a:lnTo>
                  <a:pt x="486" y="296"/>
                </a:lnTo>
                <a:lnTo>
                  <a:pt x="486" y="297"/>
                </a:lnTo>
                <a:lnTo>
                  <a:pt x="486" y="298"/>
                </a:lnTo>
                <a:lnTo>
                  <a:pt x="487" y="299"/>
                </a:lnTo>
                <a:lnTo>
                  <a:pt x="488" y="300"/>
                </a:lnTo>
                <a:lnTo>
                  <a:pt x="489" y="301"/>
                </a:lnTo>
                <a:lnTo>
                  <a:pt x="490" y="302"/>
                </a:lnTo>
                <a:lnTo>
                  <a:pt x="492" y="304"/>
                </a:lnTo>
                <a:lnTo>
                  <a:pt x="492" y="307"/>
                </a:lnTo>
                <a:lnTo>
                  <a:pt x="492" y="308"/>
                </a:lnTo>
                <a:lnTo>
                  <a:pt x="491" y="309"/>
                </a:lnTo>
                <a:lnTo>
                  <a:pt x="491" y="310"/>
                </a:lnTo>
                <a:lnTo>
                  <a:pt x="492" y="311"/>
                </a:lnTo>
                <a:lnTo>
                  <a:pt x="492" y="312"/>
                </a:lnTo>
                <a:lnTo>
                  <a:pt x="492" y="313"/>
                </a:lnTo>
                <a:lnTo>
                  <a:pt x="492" y="314"/>
                </a:lnTo>
                <a:lnTo>
                  <a:pt x="501" y="321"/>
                </a:lnTo>
                <a:lnTo>
                  <a:pt x="499" y="321"/>
                </a:lnTo>
                <a:lnTo>
                  <a:pt x="498" y="321"/>
                </a:lnTo>
                <a:lnTo>
                  <a:pt x="498" y="322"/>
                </a:lnTo>
                <a:lnTo>
                  <a:pt x="498" y="323"/>
                </a:lnTo>
                <a:lnTo>
                  <a:pt x="498" y="324"/>
                </a:lnTo>
                <a:lnTo>
                  <a:pt x="497" y="324"/>
                </a:lnTo>
                <a:lnTo>
                  <a:pt x="496" y="325"/>
                </a:lnTo>
                <a:lnTo>
                  <a:pt x="495" y="327"/>
                </a:lnTo>
                <a:lnTo>
                  <a:pt x="495" y="329"/>
                </a:lnTo>
                <a:lnTo>
                  <a:pt x="495" y="330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2" y="331"/>
                </a:lnTo>
                <a:lnTo>
                  <a:pt x="492" y="330"/>
                </a:lnTo>
                <a:lnTo>
                  <a:pt x="491" y="331"/>
                </a:lnTo>
                <a:lnTo>
                  <a:pt x="490" y="331"/>
                </a:lnTo>
                <a:lnTo>
                  <a:pt x="489" y="331"/>
                </a:lnTo>
                <a:lnTo>
                  <a:pt x="487" y="332"/>
                </a:lnTo>
                <a:lnTo>
                  <a:pt x="486" y="334"/>
                </a:lnTo>
                <a:lnTo>
                  <a:pt x="484" y="334"/>
                </a:lnTo>
                <a:lnTo>
                  <a:pt x="484" y="335"/>
                </a:lnTo>
                <a:lnTo>
                  <a:pt x="483" y="336"/>
                </a:lnTo>
                <a:lnTo>
                  <a:pt x="483" y="337"/>
                </a:lnTo>
                <a:lnTo>
                  <a:pt x="483" y="338"/>
                </a:lnTo>
                <a:lnTo>
                  <a:pt x="482" y="339"/>
                </a:lnTo>
                <a:lnTo>
                  <a:pt x="481" y="339"/>
                </a:lnTo>
                <a:lnTo>
                  <a:pt x="480" y="340"/>
                </a:lnTo>
                <a:lnTo>
                  <a:pt x="480" y="342"/>
                </a:lnTo>
                <a:lnTo>
                  <a:pt x="479" y="344"/>
                </a:lnTo>
                <a:lnTo>
                  <a:pt x="479" y="346"/>
                </a:lnTo>
                <a:lnTo>
                  <a:pt x="478" y="348"/>
                </a:lnTo>
                <a:lnTo>
                  <a:pt x="478" y="349"/>
                </a:lnTo>
                <a:lnTo>
                  <a:pt x="478" y="350"/>
                </a:lnTo>
                <a:lnTo>
                  <a:pt x="479" y="352"/>
                </a:lnTo>
                <a:lnTo>
                  <a:pt x="479" y="354"/>
                </a:lnTo>
                <a:lnTo>
                  <a:pt x="478" y="356"/>
                </a:lnTo>
                <a:lnTo>
                  <a:pt x="479" y="360"/>
                </a:lnTo>
                <a:lnTo>
                  <a:pt x="478" y="361"/>
                </a:lnTo>
                <a:lnTo>
                  <a:pt x="477" y="363"/>
                </a:lnTo>
                <a:lnTo>
                  <a:pt x="476" y="366"/>
                </a:lnTo>
                <a:lnTo>
                  <a:pt x="475" y="366"/>
                </a:lnTo>
                <a:lnTo>
                  <a:pt x="474" y="366"/>
                </a:lnTo>
                <a:lnTo>
                  <a:pt x="473" y="366"/>
                </a:lnTo>
                <a:lnTo>
                  <a:pt x="472" y="366"/>
                </a:lnTo>
                <a:lnTo>
                  <a:pt x="471" y="366"/>
                </a:lnTo>
                <a:lnTo>
                  <a:pt x="471" y="367"/>
                </a:lnTo>
                <a:lnTo>
                  <a:pt x="470" y="368"/>
                </a:lnTo>
                <a:lnTo>
                  <a:pt x="469" y="369"/>
                </a:lnTo>
                <a:lnTo>
                  <a:pt x="469" y="370"/>
                </a:lnTo>
                <a:lnTo>
                  <a:pt x="469" y="371"/>
                </a:lnTo>
                <a:lnTo>
                  <a:pt x="468" y="371"/>
                </a:lnTo>
                <a:lnTo>
                  <a:pt x="467" y="372"/>
                </a:lnTo>
                <a:lnTo>
                  <a:pt x="466" y="373"/>
                </a:lnTo>
                <a:lnTo>
                  <a:pt x="466" y="374"/>
                </a:lnTo>
                <a:lnTo>
                  <a:pt x="464" y="375"/>
                </a:lnTo>
                <a:lnTo>
                  <a:pt x="464" y="376"/>
                </a:lnTo>
                <a:lnTo>
                  <a:pt x="465" y="376"/>
                </a:lnTo>
                <a:lnTo>
                  <a:pt x="464" y="376"/>
                </a:lnTo>
                <a:lnTo>
                  <a:pt x="465" y="377"/>
                </a:lnTo>
                <a:lnTo>
                  <a:pt x="464" y="377"/>
                </a:lnTo>
                <a:lnTo>
                  <a:pt x="465" y="378"/>
                </a:lnTo>
                <a:lnTo>
                  <a:pt x="464" y="379"/>
                </a:lnTo>
                <a:lnTo>
                  <a:pt x="466" y="379"/>
                </a:lnTo>
                <a:lnTo>
                  <a:pt x="463" y="382"/>
                </a:lnTo>
                <a:lnTo>
                  <a:pt x="463" y="383"/>
                </a:lnTo>
                <a:lnTo>
                  <a:pt x="462" y="385"/>
                </a:lnTo>
                <a:lnTo>
                  <a:pt x="461" y="386"/>
                </a:lnTo>
                <a:lnTo>
                  <a:pt x="461" y="387"/>
                </a:lnTo>
                <a:lnTo>
                  <a:pt x="460" y="388"/>
                </a:lnTo>
                <a:lnTo>
                  <a:pt x="460" y="389"/>
                </a:lnTo>
                <a:lnTo>
                  <a:pt x="459" y="390"/>
                </a:lnTo>
                <a:lnTo>
                  <a:pt x="458" y="390"/>
                </a:lnTo>
                <a:lnTo>
                  <a:pt x="458" y="391"/>
                </a:lnTo>
                <a:lnTo>
                  <a:pt x="459" y="391"/>
                </a:lnTo>
                <a:lnTo>
                  <a:pt x="458" y="392"/>
                </a:lnTo>
                <a:lnTo>
                  <a:pt x="457" y="392"/>
                </a:lnTo>
                <a:lnTo>
                  <a:pt x="458" y="393"/>
                </a:lnTo>
                <a:lnTo>
                  <a:pt x="458" y="394"/>
                </a:lnTo>
                <a:lnTo>
                  <a:pt x="458" y="395"/>
                </a:lnTo>
                <a:lnTo>
                  <a:pt x="457" y="395"/>
                </a:lnTo>
                <a:lnTo>
                  <a:pt x="457" y="396"/>
                </a:lnTo>
                <a:lnTo>
                  <a:pt x="457" y="397"/>
                </a:lnTo>
                <a:lnTo>
                  <a:pt x="458" y="398"/>
                </a:lnTo>
                <a:lnTo>
                  <a:pt x="457" y="399"/>
                </a:lnTo>
                <a:lnTo>
                  <a:pt x="457" y="401"/>
                </a:lnTo>
                <a:lnTo>
                  <a:pt x="457" y="402"/>
                </a:lnTo>
                <a:lnTo>
                  <a:pt x="456" y="402"/>
                </a:lnTo>
                <a:lnTo>
                  <a:pt x="455" y="402"/>
                </a:lnTo>
                <a:lnTo>
                  <a:pt x="454" y="404"/>
                </a:lnTo>
                <a:lnTo>
                  <a:pt x="454" y="405"/>
                </a:lnTo>
                <a:lnTo>
                  <a:pt x="452" y="405"/>
                </a:lnTo>
                <a:lnTo>
                  <a:pt x="450" y="405"/>
                </a:lnTo>
                <a:lnTo>
                  <a:pt x="449" y="405"/>
                </a:lnTo>
                <a:lnTo>
                  <a:pt x="446" y="406"/>
                </a:lnTo>
                <a:lnTo>
                  <a:pt x="446" y="408"/>
                </a:lnTo>
                <a:lnTo>
                  <a:pt x="445" y="408"/>
                </a:lnTo>
                <a:lnTo>
                  <a:pt x="445" y="409"/>
                </a:lnTo>
                <a:lnTo>
                  <a:pt x="443" y="410"/>
                </a:lnTo>
                <a:lnTo>
                  <a:pt x="443" y="411"/>
                </a:lnTo>
                <a:lnTo>
                  <a:pt x="442" y="411"/>
                </a:lnTo>
                <a:lnTo>
                  <a:pt x="441" y="410"/>
                </a:lnTo>
                <a:lnTo>
                  <a:pt x="440" y="411"/>
                </a:lnTo>
                <a:lnTo>
                  <a:pt x="439" y="411"/>
                </a:lnTo>
                <a:lnTo>
                  <a:pt x="440" y="411"/>
                </a:lnTo>
                <a:lnTo>
                  <a:pt x="439" y="411"/>
                </a:lnTo>
                <a:lnTo>
                  <a:pt x="439" y="412"/>
                </a:lnTo>
                <a:lnTo>
                  <a:pt x="438" y="412"/>
                </a:lnTo>
                <a:lnTo>
                  <a:pt x="437" y="413"/>
                </a:lnTo>
                <a:lnTo>
                  <a:pt x="437" y="414"/>
                </a:lnTo>
                <a:lnTo>
                  <a:pt x="436" y="415"/>
                </a:lnTo>
                <a:lnTo>
                  <a:pt x="435" y="415"/>
                </a:lnTo>
                <a:lnTo>
                  <a:pt x="436" y="415"/>
                </a:lnTo>
                <a:lnTo>
                  <a:pt x="435" y="416"/>
                </a:lnTo>
                <a:lnTo>
                  <a:pt x="434" y="417"/>
                </a:lnTo>
                <a:lnTo>
                  <a:pt x="435" y="418"/>
                </a:lnTo>
                <a:lnTo>
                  <a:pt x="434" y="418"/>
                </a:lnTo>
                <a:lnTo>
                  <a:pt x="434" y="419"/>
                </a:lnTo>
                <a:lnTo>
                  <a:pt x="431" y="418"/>
                </a:lnTo>
                <a:lnTo>
                  <a:pt x="431" y="419"/>
                </a:lnTo>
                <a:lnTo>
                  <a:pt x="430" y="418"/>
                </a:lnTo>
                <a:lnTo>
                  <a:pt x="429" y="418"/>
                </a:lnTo>
                <a:lnTo>
                  <a:pt x="429" y="417"/>
                </a:lnTo>
                <a:lnTo>
                  <a:pt x="428" y="417"/>
                </a:lnTo>
                <a:lnTo>
                  <a:pt x="427" y="416"/>
                </a:lnTo>
                <a:lnTo>
                  <a:pt x="426" y="415"/>
                </a:lnTo>
                <a:lnTo>
                  <a:pt x="425" y="415"/>
                </a:lnTo>
                <a:lnTo>
                  <a:pt x="424" y="415"/>
                </a:lnTo>
                <a:lnTo>
                  <a:pt x="422" y="414"/>
                </a:lnTo>
                <a:lnTo>
                  <a:pt x="421" y="413"/>
                </a:lnTo>
                <a:lnTo>
                  <a:pt x="420" y="411"/>
                </a:lnTo>
                <a:lnTo>
                  <a:pt x="419" y="410"/>
                </a:lnTo>
                <a:lnTo>
                  <a:pt x="419" y="409"/>
                </a:lnTo>
                <a:lnTo>
                  <a:pt x="419" y="408"/>
                </a:lnTo>
                <a:lnTo>
                  <a:pt x="418" y="408"/>
                </a:lnTo>
                <a:lnTo>
                  <a:pt x="417" y="409"/>
                </a:lnTo>
                <a:lnTo>
                  <a:pt x="417" y="408"/>
                </a:lnTo>
                <a:lnTo>
                  <a:pt x="416" y="408"/>
                </a:lnTo>
                <a:lnTo>
                  <a:pt x="415" y="408"/>
                </a:lnTo>
                <a:lnTo>
                  <a:pt x="414" y="408"/>
                </a:lnTo>
                <a:lnTo>
                  <a:pt x="413" y="409"/>
                </a:lnTo>
                <a:lnTo>
                  <a:pt x="412" y="407"/>
                </a:lnTo>
                <a:lnTo>
                  <a:pt x="413" y="407"/>
                </a:lnTo>
                <a:lnTo>
                  <a:pt x="413" y="408"/>
                </a:lnTo>
                <a:lnTo>
                  <a:pt x="414" y="407"/>
                </a:lnTo>
                <a:lnTo>
                  <a:pt x="413" y="407"/>
                </a:lnTo>
                <a:lnTo>
                  <a:pt x="413" y="405"/>
                </a:lnTo>
                <a:lnTo>
                  <a:pt x="414" y="405"/>
                </a:lnTo>
                <a:lnTo>
                  <a:pt x="412" y="405"/>
                </a:lnTo>
                <a:lnTo>
                  <a:pt x="411" y="405"/>
                </a:lnTo>
                <a:lnTo>
                  <a:pt x="411" y="404"/>
                </a:lnTo>
                <a:lnTo>
                  <a:pt x="410" y="404"/>
                </a:lnTo>
                <a:lnTo>
                  <a:pt x="410" y="405"/>
                </a:lnTo>
                <a:lnTo>
                  <a:pt x="411" y="405"/>
                </a:lnTo>
                <a:lnTo>
                  <a:pt x="409" y="406"/>
                </a:lnTo>
                <a:lnTo>
                  <a:pt x="408" y="405"/>
                </a:lnTo>
                <a:lnTo>
                  <a:pt x="407" y="405"/>
                </a:lnTo>
                <a:lnTo>
                  <a:pt x="406" y="405"/>
                </a:lnTo>
                <a:lnTo>
                  <a:pt x="406" y="406"/>
                </a:lnTo>
                <a:lnTo>
                  <a:pt x="406" y="407"/>
                </a:lnTo>
                <a:lnTo>
                  <a:pt x="405" y="408"/>
                </a:lnTo>
                <a:lnTo>
                  <a:pt x="404" y="407"/>
                </a:lnTo>
                <a:lnTo>
                  <a:pt x="403" y="408"/>
                </a:lnTo>
                <a:lnTo>
                  <a:pt x="403" y="406"/>
                </a:lnTo>
                <a:lnTo>
                  <a:pt x="402" y="407"/>
                </a:lnTo>
                <a:lnTo>
                  <a:pt x="403" y="407"/>
                </a:lnTo>
                <a:lnTo>
                  <a:pt x="402" y="408"/>
                </a:lnTo>
                <a:lnTo>
                  <a:pt x="402" y="407"/>
                </a:lnTo>
                <a:lnTo>
                  <a:pt x="402" y="406"/>
                </a:lnTo>
                <a:lnTo>
                  <a:pt x="401" y="406"/>
                </a:lnTo>
                <a:lnTo>
                  <a:pt x="400" y="406"/>
                </a:lnTo>
                <a:lnTo>
                  <a:pt x="400" y="405"/>
                </a:lnTo>
                <a:lnTo>
                  <a:pt x="400" y="406"/>
                </a:lnTo>
                <a:lnTo>
                  <a:pt x="400" y="407"/>
                </a:lnTo>
                <a:lnTo>
                  <a:pt x="400" y="408"/>
                </a:lnTo>
                <a:lnTo>
                  <a:pt x="399" y="407"/>
                </a:lnTo>
                <a:lnTo>
                  <a:pt x="397" y="408"/>
                </a:lnTo>
                <a:lnTo>
                  <a:pt x="397" y="407"/>
                </a:lnTo>
                <a:lnTo>
                  <a:pt x="397" y="406"/>
                </a:lnTo>
                <a:lnTo>
                  <a:pt x="396" y="406"/>
                </a:lnTo>
                <a:lnTo>
                  <a:pt x="396" y="405"/>
                </a:lnTo>
                <a:lnTo>
                  <a:pt x="394" y="405"/>
                </a:lnTo>
                <a:lnTo>
                  <a:pt x="393" y="405"/>
                </a:lnTo>
                <a:lnTo>
                  <a:pt x="393" y="404"/>
                </a:lnTo>
                <a:lnTo>
                  <a:pt x="392" y="404"/>
                </a:lnTo>
                <a:lnTo>
                  <a:pt x="391" y="404"/>
                </a:lnTo>
                <a:lnTo>
                  <a:pt x="392" y="405"/>
                </a:lnTo>
                <a:lnTo>
                  <a:pt x="391" y="405"/>
                </a:lnTo>
                <a:lnTo>
                  <a:pt x="389" y="405"/>
                </a:lnTo>
                <a:lnTo>
                  <a:pt x="389" y="406"/>
                </a:lnTo>
                <a:lnTo>
                  <a:pt x="388" y="407"/>
                </a:lnTo>
                <a:lnTo>
                  <a:pt x="385" y="407"/>
                </a:lnTo>
                <a:lnTo>
                  <a:pt x="385" y="408"/>
                </a:lnTo>
                <a:lnTo>
                  <a:pt x="384" y="408"/>
                </a:lnTo>
                <a:lnTo>
                  <a:pt x="382" y="408"/>
                </a:lnTo>
                <a:lnTo>
                  <a:pt x="379" y="409"/>
                </a:lnTo>
                <a:lnTo>
                  <a:pt x="378" y="408"/>
                </a:lnTo>
                <a:lnTo>
                  <a:pt x="377" y="408"/>
                </a:lnTo>
                <a:lnTo>
                  <a:pt x="376" y="408"/>
                </a:lnTo>
                <a:lnTo>
                  <a:pt x="375" y="408"/>
                </a:lnTo>
                <a:lnTo>
                  <a:pt x="375" y="407"/>
                </a:lnTo>
                <a:lnTo>
                  <a:pt x="374" y="406"/>
                </a:lnTo>
                <a:lnTo>
                  <a:pt x="374" y="407"/>
                </a:lnTo>
                <a:lnTo>
                  <a:pt x="373" y="407"/>
                </a:lnTo>
                <a:lnTo>
                  <a:pt x="372" y="406"/>
                </a:lnTo>
                <a:lnTo>
                  <a:pt x="373" y="405"/>
                </a:lnTo>
                <a:lnTo>
                  <a:pt x="372" y="405"/>
                </a:lnTo>
                <a:lnTo>
                  <a:pt x="371" y="405"/>
                </a:lnTo>
                <a:lnTo>
                  <a:pt x="370" y="406"/>
                </a:lnTo>
                <a:lnTo>
                  <a:pt x="369" y="405"/>
                </a:lnTo>
                <a:lnTo>
                  <a:pt x="369" y="406"/>
                </a:lnTo>
                <a:lnTo>
                  <a:pt x="368" y="406"/>
                </a:lnTo>
                <a:lnTo>
                  <a:pt x="368" y="405"/>
                </a:lnTo>
                <a:lnTo>
                  <a:pt x="368" y="406"/>
                </a:lnTo>
                <a:lnTo>
                  <a:pt x="367" y="407"/>
                </a:lnTo>
                <a:lnTo>
                  <a:pt x="365" y="406"/>
                </a:lnTo>
                <a:lnTo>
                  <a:pt x="365" y="405"/>
                </a:lnTo>
                <a:lnTo>
                  <a:pt x="365" y="406"/>
                </a:lnTo>
                <a:lnTo>
                  <a:pt x="364" y="405"/>
                </a:lnTo>
                <a:lnTo>
                  <a:pt x="364" y="406"/>
                </a:lnTo>
                <a:lnTo>
                  <a:pt x="363" y="406"/>
                </a:lnTo>
                <a:lnTo>
                  <a:pt x="362" y="407"/>
                </a:lnTo>
                <a:lnTo>
                  <a:pt x="361" y="407"/>
                </a:lnTo>
                <a:lnTo>
                  <a:pt x="360" y="407"/>
                </a:lnTo>
                <a:lnTo>
                  <a:pt x="359" y="407"/>
                </a:lnTo>
                <a:lnTo>
                  <a:pt x="359" y="408"/>
                </a:lnTo>
                <a:lnTo>
                  <a:pt x="359" y="407"/>
                </a:lnTo>
                <a:lnTo>
                  <a:pt x="358" y="406"/>
                </a:lnTo>
                <a:lnTo>
                  <a:pt x="358" y="408"/>
                </a:lnTo>
                <a:lnTo>
                  <a:pt x="357" y="408"/>
                </a:lnTo>
                <a:lnTo>
                  <a:pt x="356" y="408"/>
                </a:lnTo>
                <a:lnTo>
                  <a:pt x="355" y="407"/>
                </a:lnTo>
                <a:lnTo>
                  <a:pt x="356" y="408"/>
                </a:lnTo>
                <a:lnTo>
                  <a:pt x="355" y="408"/>
                </a:lnTo>
                <a:lnTo>
                  <a:pt x="354" y="408"/>
                </a:lnTo>
                <a:lnTo>
                  <a:pt x="353" y="408"/>
                </a:lnTo>
                <a:lnTo>
                  <a:pt x="353" y="407"/>
                </a:lnTo>
                <a:lnTo>
                  <a:pt x="353" y="408"/>
                </a:lnTo>
                <a:lnTo>
                  <a:pt x="352" y="408"/>
                </a:lnTo>
                <a:lnTo>
                  <a:pt x="351" y="406"/>
                </a:lnTo>
                <a:lnTo>
                  <a:pt x="350" y="405"/>
                </a:lnTo>
                <a:lnTo>
                  <a:pt x="350" y="404"/>
                </a:lnTo>
                <a:lnTo>
                  <a:pt x="350" y="402"/>
                </a:lnTo>
                <a:lnTo>
                  <a:pt x="350" y="400"/>
                </a:lnTo>
                <a:lnTo>
                  <a:pt x="349" y="400"/>
                </a:lnTo>
                <a:lnTo>
                  <a:pt x="348" y="400"/>
                </a:lnTo>
                <a:lnTo>
                  <a:pt x="347" y="399"/>
                </a:lnTo>
                <a:lnTo>
                  <a:pt x="346" y="398"/>
                </a:lnTo>
                <a:lnTo>
                  <a:pt x="346" y="399"/>
                </a:lnTo>
                <a:lnTo>
                  <a:pt x="345" y="398"/>
                </a:lnTo>
                <a:lnTo>
                  <a:pt x="345" y="397"/>
                </a:lnTo>
                <a:lnTo>
                  <a:pt x="344" y="397"/>
                </a:lnTo>
                <a:lnTo>
                  <a:pt x="344" y="396"/>
                </a:lnTo>
                <a:lnTo>
                  <a:pt x="344" y="395"/>
                </a:lnTo>
                <a:lnTo>
                  <a:pt x="342" y="395"/>
                </a:lnTo>
                <a:lnTo>
                  <a:pt x="342" y="396"/>
                </a:lnTo>
                <a:lnTo>
                  <a:pt x="342" y="395"/>
                </a:lnTo>
                <a:lnTo>
                  <a:pt x="341" y="395"/>
                </a:lnTo>
                <a:lnTo>
                  <a:pt x="341" y="393"/>
                </a:lnTo>
                <a:lnTo>
                  <a:pt x="341" y="392"/>
                </a:lnTo>
                <a:lnTo>
                  <a:pt x="340" y="392"/>
                </a:lnTo>
                <a:lnTo>
                  <a:pt x="340" y="393"/>
                </a:lnTo>
                <a:lnTo>
                  <a:pt x="339" y="392"/>
                </a:lnTo>
                <a:lnTo>
                  <a:pt x="338" y="392"/>
                </a:lnTo>
                <a:lnTo>
                  <a:pt x="338" y="389"/>
                </a:lnTo>
                <a:lnTo>
                  <a:pt x="337" y="390"/>
                </a:lnTo>
                <a:lnTo>
                  <a:pt x="336" y="390"/>
                </a:lnTo>
                <a:lnTo>
                  <a:pt x="336" y="389"/>
                </a:lnTo>
                <a:lnTo>
                  <a:pt x="335" y="389"/>
                </a:lnTo>
                <a:lnTo>
                  <a:pt x="334" y="388"/>
                </a:lnTo>
                <a:lnTo>
                  <a:pt x="334" y="387"/>
                </a:lnTo>
                <a:lnTo>
                  <a:pt x="334" y="386"/>
                </a:lnTo>
                <a:lnTo>
                  <a:pt x="334" y="385"/>
                </a:lnTo>
                <a:lnTo>
                  <a:pt x="334" y="384"/>
                </a:lnTo>
                <a:lnTo>
                  <a:pt x="333" y="382"/>
                </a:lnTo>
                <a:lnTo>
                  <a:pt x="334" y="381"/>
                </a:lnTo>
                <a:lnTo>
                  <a:pt x="333" y="380"/>
                </a:lnTo>
                <a:lnTo>
                  <a:pt x="333" y="379"/>
                </a:lnTo>
                <a:lnTo>
                  <a:pt x="332" y="380"/>
                </a:lnTo>
                <a:lnTo>
                  <a:pt x="331" y="380"/>
                </a:lnTo>
                <a:lnTo>
                  <a:pt x="331" y="379"/>
                </a:lnTo>
                <a:lnTo>
                  <a:pt x="330" y="379"/>
                </a:lnTo>
                <a:lnTo>
                  <a:pt x="330" y="377"/>
                </a:lnTo>
                <a:lnTo>
                  <a:pt x="329" y="377"/>
                </a:lnTo>
                <a:lnTo>
                  <a:pt x="329" y="378"/>
                </a:lnTo>
                <a:lnTo>
                  <a:pt x="330" y="379"/>
                </a:lnTo>
                <a:lnTo>
                  <a:pt x="328" y="380"/>
                </a:lnTo>
                <a:lnTo>
                  <a:pt x="328" y="379"/>
                </a:lnTo>
                <a:lnTo>
                  <a:pt x="327" y="378"/>
                </a:lnTo>
                <a:lnTo>
                  <a:pt x="327" y="377"/>
                </a:lnTo>
                <a:lnTo>
                  <a:pt x="326" y="377"/>
                </a:lnTo>
                <a:lnTo>
                  <a:pt x="325" y="377"/>
                </a:lnTo>
                <a:lnTo>
                  <a:pt x="324" y="377"/>
                </a:lnTo>
                <a:lnTo>
                  <a:pt x="324" y="379"/>
                </a:lnTo>
                <a:lnTo>
                  <a:pt x="323" y="379"/>
                </a:lnTo>
                <a:lnTo>
                  <a:pt x="324" y="379"/>
                </a:lnTo>
                <a:lnTo>
                  <a:pt x="323" y="380"/>
                </a:lnTo>
                <a:lnTo>
                  <a:pt x="322" y="379"/>
                </a:lnTo>
                <a:lnTo>
                  <a:pt x="323" y="380"/>
                </a:lnTo>
                <a:lnTo>
                  <a:pt x="322" y="380"/>
                </a:lnTo>
                <a:lnTo>
                  <a:pt x="322" y="379"/>
                </a:lnTo>
                <a:lnTo>
                  <a:pt x="321" y="379"/>
                </a:lnTo>
                <a:lnTo>
                  <a:pt x="320" y="379"/>
                </a:lnTo>
                <a:lnTo>
                  <a:pt x="319" y="379"/>
                </a:lnTo>
                <a:lnTo>
                  <a:pt x="318" y="379"/>
                </a:lnTo>
                <a:lnTo>
                  <a:pt x="317" y="379"/>
                </a:lnTo>
                <a:lnTo>
                  <a:pt x="316" y="379"/>
                </a:lnTo>
                <a:lnTo>
                  <a:pt x="315" y="378"/>
                </a:lnTo>
                <a:lnTo>
                  <a:pt x="314" y="379"/>
                </a:lnTo>
                <a:lnTo>
                  <a:pt x="314" y="378"/>
                </a:lnTo>
                <a:lnTo>
                  <a:pt x="314" y="377"/>
                </a:lnTo>
                <a:lnTo>
                  <a:pt x="313" y="377"/>
                </a:lnTo>
                <a:lnTo>
                  <a:pt x="313" y="378"/>
                </a:lnTo>
                <a:lnTo>
                  <a:pt x="313" y="377"/>
                </a:lnTo>
                <a:lnTo>
                  <a:pt x="311" y="376"/>
                </a:lnTo>
                <a:lnTo>
                  <a:pt x="311" y="375"/>
                </a:lnTo>
                <a:lnTo>
                  <a:pt x="310" y="375"/>
                </a:lnTo>
                <a:lnTo>
                  <a:pt x="310" y="374"/>
                </a:lnTo>
                <a:lnTo>
                  <a:pt x="310" y="373"/>
                </a:lnTo>
                <a:lnTo>
                  <a:pt x="309" y="374"/>
                </a:lnTo>
                <a:lnTo>
                  <a:pt x="308" y="373"/>
                </a:lnTo>
                <a:lnTo>
                  <a:pt x="307" y="373"/>
                </a:lnTo>
                <a:lnTo>
                  <a:pt x="307" y="374"/>
                </a:lnTo>
                <a:lnTo>
                  <a:pt x="307" y="375"/>
                </a:lnTo>
                <a:lnTo>
                  <a:pt x="305" y="373"/>
                </a:lnTo>
                <a:lnTo>
                  <a:pt x="304" y="374"/>
                </a:lnTo>
                <a:lnTo>
                  <a:pt x="303" y="374"/>
                </a:lnTo>
                <a:lnTo>
                  <a:pt x="302" y="373"/>
                </a:lnTo>
                <a:lnTo>
                  <a:pt x="298" y="372"/>
                </a:lnTo>
                <a:lnTo>
                  <a:pt x="298" y="370"/>
                </a:lnTo>
                <a:lnTo>
                  <a:pt x="299" y="369"/>
                </a:lnTo>
                <a:lnTo>
                  <a:pt x="298" y="370"/>
                </a:lnTo>
                <a:lnTo>
                  <a:pt x="297" y="369"/>
                </a:lnTo>
                <a:lnTo>
                  <a:pt x="297" y="368"/>
                </a:lnTo>
                <a:lnTo>
                  <a:pt x="296" y="368"/>
                </a:lnTo>
                <a:lnTo>
                  <a:pt x="296" y="366"/>
                </a:lnTo>
                <a:lnTo>
                  <a:pt x="295" y="366"/>
                </a:lnTo>
                <a:lnTo>
                  <a:pt x="295" y="367"/>
                </a:lnTo>
                <a:lnTo>
                  <a:pt x="294" y="368"/>
                </a:lnTo>
                <a:lnTo>
                  <a:pt x="293" y="368"/>
                </a:lnTo>
                <a:lnTo>
                  <a:pt x="293" y="369"/>
                </a:lnTo>
                <a:lnTo>
                  <a:pt x="292" y="369"/>
                </a:lnTo>
                <a:lnTo>
                  <a:pt x="291" y="369"/>
                </a:lnTo>
                <a:lnTo>
                  <a:pt x="290" y="369"/>
                </a:lnTo>
                <a:lnTo>
                  <a:pt x="290" y="370"/>
                </a:lnTo>
                <a:lnTo>
                  <a:pt x="289" y="369"/>
                </a:lnTo>
                <a:lnTo>
                  <a:pt x="288" y="369"/>
                </a:lnTo>
                <a:lnTo>
                  <a:pt x="287" y="369"/>
                </a:lnTo>
                <a:lnTo>
                  <a:pt x="286" y="368"/>
                </a:lnTo>
                <a:lnTo>
                  <a:pt x="284" y="366"/>
                </a:lnTo>
                <a:lnTo>
                  <a:pt x="285" y="365"/>
                </a:lnTo>
                <a:lnTo>
                  <a:pt x="285" y="364"/>
                </a:lnTo>
                <a:lnTo>
                  <a:pt x="284" y="364"/>
                </a:lnTo>
                <a:lnTo>
                  <a:pt x="283" y="364"/>
                </a:lnTo>
                <a:lnTo>
                  <a:pt x="282" y="365"/>
                </a:lnTo>
                <a:lnTo>
                  <a:pt x="281" y="364"/>
                </a:lnTo>
                <a:lnTo>
                  <a:pt x="282" y="363"/>
                </a:lnTo>
                <a:lnTo>
                  <a:pt x="281" y="363"/>
                </a:lnTo>
                <a:lnTo>
                  <a:pt x="280" y="362"/>
                </a:lnTo>
                <a:lnTo>
                  <a:pt x="279" y="360"/>
                </a:lnTo>
                <a:lnTo>
                  <a:pt x="278" y="360"/>
                </a:lnTo>
                <a:lnTo>
                  <a:pt x="278" y="358"/>
                </a:lnTo>
                <a:lnTo>
                  <a:pt x="276" y="357"/>
                </a:lnTo>
                <a:lnTo>
                  <a:pt x="275" y="357"/>
                </a:lnTo>
                <a:lnTo>
                  <a:pt x="275" y="358"/>
                </a:lnTo>
                <a:lnTo>
                  <a:pt x="275" y="357"/>
                </a:lnTo>
                <a:lnTo>
                  <a:pt x="274" y="357"/>
                </a:lnTo>
                <a:lnTo>
                  <a:pt x="273" y="357"/>
                </a:lnTo>
                <a:lnTo>
                  <a:pt x="273" y="358"/>
                </a:lnTo>
                <a:lnTo>
                  <a:pt x="272" y="358"/>
                </a:lnTo>
                <a:lnTo>
                  <a:pt x="272" y="357"/>
                </a:lnTo>
                <a:lnTo>
                  <a:pt x="270" y="356"/>
                </a:lnTo>
                <a:lnTo>
                  <a:pt x="270" y="355"/>
                </a:lnTo>
                <a:lnTo>
                  <a:pt x="270" y="354"/>
                </a:lnTo>
                <a:lnTo>
                  <a:pt x="270" y="353"/>
                </a:lnTo>
                <a:lnTo>
                  <a:pt x="269" y="353"/>
                </a:lnTo>
                <a:lnTo>
                  <a:pt x="267" y="350"/>
                </a:lnTo>
                <a:lnTo>
                  <a:pt x="267" y="349"/>
                </a:lnTo>
                <a:lnTo>
                  <a:pt x="266" y="349"/>
                </a:lnTo>
                <a:lnTo>
                  <a:pt x="265" y="348"/>
                </a:lnTo>
                <a:lnTo>
                  <a:pt x="265" y="347"/>
                </a:lnTo>
                <a:lnTo>
                  <a:pt x="267" y="347"/>
                </a:lnTo>
                <a:lnTo>
                  <a:pt x="267" y="346"/>
                </a:lnTo>
                <a:lnTo>
                  <a:pt x="266" y="345"/>
                </a:lnTo>
                <a:lnTo>
                  <a:pt x="265" y="346"/>
                </a:lnTo>
                <a:lnTo>
                  <a:pt x="264" y="346"/>
                </a:lnTo>
                <a:lnTo>
                  <a:pt x="264" y="345"/>
                </a:lnTo>
                <a:lnTo>
                  <a:pt x="264" y="344"/>
                </a:lnTo>
                <a:lnTo>
                  <a:pt x="264" y="343"/>
                </a:lnTo>
                <a:lnTo>
                  <a:pt x="263" y="343"/>
                </a:lnTo>
                <a:lnTo>
                  <a:pt x="262" y="343"/>
                </a:lnTo>
                <a:lnTo>
                  <a:pt x="261" y="343"/>
                </a:lnTo>
                <a:lnTo>
                  <a:pt x="261" y="342"/>
                </a:lnTo>
                <a:lnTo>
                  <a:pt x="260" y="342"/>
                </a:lnTo>
                <a:lnTo>
                  <a:pt x="260" y="340"/>
                </a:lnTo>
                <a:lnTo>
                  <a:pt x="259" y="340"/>
                </a:lnTo>
                <a:lnTo>
                  <a:pt x="259" y="341"/>
                </a:lnTo>
                <a:lnTo>
                  <a:pt x="259" y="342"/>
                </a:lnTo>
                <a:lnTo>
                  <a:pt x="258" y="342"/>
                </a:lnTo>
                <a:lnTo>
                  <a:pt x="258" y="341"/>
                </a:lnTo>
                <a:lnTo>
                  <a:pt x="257" y="341"/>
                </a:lnTo>
                <a:lnTo>
                  <a:pt x="258" y="342"/>
                </a:lnTo>
                <a:lnTo>
                  <a:pt x="257" y="343"/>
                </a:lnTo>
                <a:lnTo>
                  <a:pt x="255" y="343"/>
                </a:lnTo>
                <a:lnTo>
                  <a:pt x="255" y="344"/>
                </a:lnTo>
                <a:lnTo>
                  <a:pt x="254" y="343"/>
                </a:lnTo>
                <a:lnTo>
                  <a:pt x="253" y="344"/>
                </a:lnTo>
                <a:lnTo>
                  <a:pt x="254" y="344"/>
                </a:lnTo>
                <a:lnTo>
                  <a:pt x="254" y="345"/>
                </a:lnTo>
                <a:lnTo>
                  <a:pt x="255" y="345"/>
                </a:lnTo>
                <a:lnTo>
                  <a:pt x="254" y="346"/>
                </a:lnTo>
                <a:lnTo>
                  <a:pt x="252" y="346"/>
                </a:lnTo>
                <a:lnTo>
                  <a:pt x="250" y="345"/>
                </a:lnTo>
                <a:lnTo>
                  <a:pt x="248" y="344"/>
                </a:lnTo>
                <a:lnTo>
                  <a:pt x="246" y="343"/>
                </a:lnTo>
                <a:lnTo>
                  <a:pt x="245" y="343"/>
                </a:lnTo>
                <a:lnTo>
                  <a:pt x="244" y="343"/>
                </a:lnTo>
                <a:lnTo>
                  <a:pt x="243" y="342"/>
                </a:lnTo>
                <a:lnTo>
                  <a:pt x="242" y="340"/>
                </a:lnTo>
                <a:lnTo>
                  <a:pt x="241" y="340"/>
                </a:lnTo>
                <a:lnTo>
                  <a:pt x="240" y="340"/>
                </a:lnTo>
                <a:lnTo>
                  <a:pt x="241" y="339"/>
                </a:lnTo>
                <a:lnTo>
                  <a:pt x="240" y="338"/>
                </a:lnTo>
                <a:lnTo>
                  <a:pt x="240" y="337"/>
                </a:lnTo>
                <a:lnTo>
                  <a:pt x="238" y="337"/>
                </a:lnTo>
                <a:lnTo>
                  <a:pt x="235" y="337"/>
                </a:lnTo>
                <a:lnTo>
                  <a:pt x="233" y="335"/>
                </a:lnTo>
                <a:lnTo>
                  <a:pt x="232" y="333"/>
                </a:lnTo>
                <a:lnTo>
                  <a:pt x="230" y="332"/>
                </a:lnTo>
                <a:lnTo>
                  <a:pt x="229" y="331"/>
                </a:lnTo>
                <a:lnTo>
                  <a:pt x="227" y="331"/>
                </a:lnTo>
                <a:lnTo>
                  <a:pt x="226" y="330"/>
                </a:lnTo>
                <a:lnTo>
                  <a:pt x="224" y="329"/>
                </a:lnTo>
                <a:lnTo>
                  <a:pt x="223" y="329"/>
                </a:lnTo>
                <a:lnTo>
                  <a:pt x="222" y="328"/>
                </a:lnTo>
                <a:lnTo>
                  <a:pt x="219" y="327"/>
                </a:lnTo>
                <a:lnTo>
                  <a:pt x="217" y="327"/>
                </a:lnTo>
                <a:lnTo>
                  <a:pt x="215" y="327"/>
                </a:lnTo>
                <a:lnTo>
                  <a:pt x="214" y="328"/>
                </a:lnTo>
                <a:lnTo>
                  <a:pt x="213" y="328"/>
                </a:lnTo>
                <a:lnTo>
                  <a:pt x="212" y="329"/>
                </a:lnTo>
                <a:lnTo>
                  <a:pt x="210" y="329"/>
                </a:lnTo>
                <a:lnTo>
                  <a:pt x="209" y="328"/>
                </a:lnTo>
                <a:lnTo>
                  <a:pt x="208" y="328"/>
                </a:lnTo>
                <a:lnTo>
                  <a:pt x="208" y="330"/>
                </a:lnTo>
                <a:lnTo>
                  <a:pt x="207" y="331"/>
                </a:lnTo>
                <a:lnTo>
                  <a:pt x="207" y="332"/>
                </a:lnTo>
                <a:lnTo>
                  <a:pt x="207" y="333"/>
                </a:lnTo>
                <a:lnTo>
                  <a:pt x="206" y="333"/>
                </a:lnTo>
                <a:lnTo>
                  <a:pt x="204" y="334"/>
                </a:lnTo>
                <a:lnTo>
                  <a:pt x="203" y="334"/>
                </a:lnTo>
                <a:lnTo>
                  <a:pt x="202" y="334"/>
                </a:lnTo>
                <a:lnTo>
                  <a:pt x="200" y="332"/>
                </a:lnTo>
                <a:lnTo>
                  <a:pt x="200" y="333"/>
                </a:lnTo>
                <a:lnTo>
                  <a:pt x="199" y="334"/>
                </a:lnTo>
                <a:lnTo>
                  <a:pt x="198" y="333"/>
                </a:lnTo>
                <a:lnTo>
                  <a:pt x="197" y="333"/>
                </a:lnTo>
                <a:lnTo>
                  <a:pt x="196" y="332"/>
                </a:lnTo>
                <a:lnTo>
                  <a:pt x="195" y="331"/>
                </a:lnTo>
                <a:lnTo>
                  <a:pt x="194" y="332"/>
                </a:lnTo>
                <a:lnTo>
                  <a:pt x="194" y="331"/>
                </a:lnTo>
                <a:lnTo>
                  <a:pt x="193" y="331"/>
                </a:lnTo>
                <a:lnTo>
                  <a:pt x="192" y="331"/>
                </a:lnTo>
                <a:lnTo>
                  <a:pt x="192" y="332"/>
                </a:lnTo>
                <a:lnTo>
                  <a:pt x="191" y="333"/>
                </a:lnTo>
                <a:lnTo>
                  <a:pt x="191" y="331"/>
                </a:lnTo>
                <a:lnTo>
                  <a:pt x="190" y="331"/>
                </a:lnTo>
                <a:lnTo>
                  <a:pt x="189" y="331"/>
                </a:lnTo>
                <a:lnTo>
                  <a:pt x="189" y="332"/>
                </a:lnTo>
                <a:lnTo>
                  <a:pt x="189" y="333"/>
                </a:lnTo>
                <a:lnTo>
                  <a:pt x="188" y="333"/>
                </a:lnTo>
                <a:lnTo>
                  <a:pt x="188" y="332"/>
                </a:lnTo>
                <a:lnTo>
                  <a:pt x="188" y="331"/>
                </a:lnTo>
                <a:lnTo>
                  <a:pt x="188" y="330"/>
                </a:lnTo>
                <a:lnTo>
                  <a:pt x="187" y="330"/>
                </a:lnTo>
                <a:lnTo>
                  <a:pt x="186" y="330"/>
                </a:lnTo>
                <a:lnTo>
                  <a:pt x="185" y="329"/>
                </a:lnTo>
                <a:lnTo>
                  <a:pt x="184" y="329"/>
                </a:lnTo>
                <a:lnTo>
                  <a:pt x="183" y="329"/>
                </a:lnTo>
                <a:lnTo>
                  <a:pt x="182" y="331"/>
                </a:lnTo>
                <a:lnTo>
                  <a:pt x="180" y="331"/>
                </a:lnTo>
                <a:lnTo>
                  <a:pt x="180" y="332"/>
                </a:lnTo>
                <a:lnTo>
                  <a:pt x="179" y="332"/>
                </a:lnTo>
                <a:lnTo>
                  <a:pt x="179" y="331"/>
                </a:lnTo>
                <a:lnTo>
                  <a:pt x="179" y="330"/>
                </a:lnTo>
                <a:lnTo>
                  <a:pt x="179" y="329"/>
                </a:lnTo>
                <a:lnTo>
                  <a:pt x="177" y="329"/>
                </a:lnTo>
                <a:lnTo>
                  <a:pt x="175" y="329"/>
                </a:lnTo>
                <a:lnTo>
                  <a:pt x="171" y="328"/>
                </a:lnTo>
                <a:lnTo>
                  <a:pt x="170" y="327"/>
                </a:lnTo>
                <a:lnTo>
                  <a:pt x="168" y="325"/>
                </a:lnTo>
                <a:lnTo>
                  <a:pt x="167" y="324"/>
                </a:lnTo>
                <a:lnTo>
                  <a:pt x="166" y="323"/>
                </a:lnTo>
                <a:lnTo>
                  <a:pt x="164" y="322"/>
                </a:lnTo>
                <a:lnTo>
                  <a:pt x="163" y="321"/>
                </a:lnTo>
                <a:lnTo>
                  <a:pt x="164" y="320"/>
                </a:lnTo>
                <a:lnTo>
                  <a:pt x="165" y="317"/>
                </a:lnTo>
                <a:lnTo>
                  <a:pt x="165" y="314"/>
                </a:lnTo>
                <a:lnTo>
                  <a:pt x="164" y="312"/>
                </a:lnTo>
                <a:lnTo>
                  <a:pt x="163" y="311"/>
                </a:lnTo>
                <a:lnTo>
                  <a:pt x="163" y="312"/>
                </a:lnTo>
                <a:lnTo>
                  <a:pt x="161" y="313"/>
                </a:lnTo>
                <a:lnTo>
                  <a:pt x="160" y="313"/>
                </a:lnTo>
                <a:lnTo>
                  <a:pt x="160" y="311"/>
                </a:lnTo>
                <a:lnTo>
                  <a:pt x="159" y="311"/>
                </a:lnTo>
                <a:lnTo>
                  <a:pt x="157" y="311"/>
                </a:lnTo>
                <a:lnTo>
                  <a:pt x="156" y="311"/>
                </a:lnTo>
                <a:lnTo>
                  <a:pt x="152" y="310"/>
                </a:lnTo>
                <a:lnTo>
                  <a:pt x="150" y="309"/>
                </a:lnTo>
                <a:lnTo>
                  <a:pt x="149" y="308"/>
                </a:lnTo>
                <a:lnTo>
                  <a:pt x="148" y="306"/>
                </a:lnTo>
                <a:lnTo>
                  <a:pt x="149" y="305"/>
                </a:lnTo>
                <a:lnTo>
                  <a:pt x="150" y="303"/>
                </a:lnTo>
                <a:lnTo>
                  <a:pt x="150" y="302"/>
                </a:lnTo>
                <a:lnTo>
                  <a:pt x="149" y="301"/>
                </a:lnTo>
                <a:lnTo>
                  <a:pt x="148" y="302"/>
                </a:lnTo>
                <a:lnTo>
                  <a:pt x="147" y="303"/>
                </a:lnTo>
                <a:lnTo>
                  <a:pt x="148" y="304"/>
                </a:lnTo>
                <a:lnTo>
                  <a:pt x="148" y="305"/>
                </a:lnTo>
                <a:lnTo>
                  <a:pt x="147" y="307"/>
                </a:lnTo>
                <a:lnTo>
                  <a:pt x="146" y="307"/>
                </a:lnTo>
                <a:lnTo>
                  <a:pt x="145" y="307"/>
                </a:lnTo>
                <a:lnTo>
                  <a:pt x="145" y="306"/>
                </a:lnTo>
                <a:lnTo>
                  <a:pt x="146" y="304"/>
                </a:lnTo>
                <a:lnTo>
                  <a:pt x="145" y="303"/>
                </a:lnTo>
                <a:lnTo>
                  <a:pt x="145" y="302"/>
                </a:lnTo>
                <a:lnTo>
                  <a:pt x="144" y="301"/>
                </a:lnTo>
                <a:lnTo>
                  <a:pt x="142" y="301"/>
                </a:lnTo>
                <a:lnTo>
                  <a:pt x="142" y="302"/>
                </a:lnTo>
                <a:lnTo>
                  <a:pt x="141" y="305"/>
                </a:lnTo>
                <a:lnTo>
                  <a:pt x="140" y="305"/>
                </a:lnTo>
                <a:lnTo>
                  <a:pt x="140" y="303"/>
                </a:lnTo>
                <a:lnTo>
                  <a:pt x="140" y="302"/>
                </a:lnTo>
                <a:lnTo>
                  <a:pt x="141" y="301"/>
                </a:lnTo>
                <a:lnTo>
                  <a:pt x="142" y="301"/>
                </a:lnTo>
                <a:lnTo>
                  <a:pt x="142" y="300"/>
                </a:lnTo>
                <a:lnTo>
                  <a:pt x="142" y="298"/>
                </a:lnTo>
                <a:lnTo>
                  <a:pt x="141" y="297"/>
                </a:lnTo>
                <a:lnTo>
                  <a:pt x="140" y="296"/>
                </a:lnTo>
                <a:lnTo>
                  <a:pt x="139" y="296"/>
                </a:lnTo>
                <a:lnTo>
                  <a:pt x="137" y="296"/>
                </a:lnTo>
                <a:lnTo>
                  <a:pt x="134" y="298"/>
                </a:lnTo>
                <a:lnTo>
                  <a:pt x="134" y="297"/>
                </a:lnTo>
                <a:lnTo>
                  <a:pt x="133" y="295"/>
                </a:lnTo>
                <a:lnTo>
                  <a:pt x="132" y="295"/>
                </a:lnTo>
                <a:lnTo>
                  <a:pt x="131" y="295"/>
                </a:lnTo>
                <a:lnTo>
                  <a:pt x="131" y="297"/>
                </a:lnTo>
                <a:lnTo>
                  <a:pt x="130" y="296"/>
                </a:lnTo>
                <a:lnTo>
                  <a:pt x="128" y="295"/>
                </a:lnTo>
                <a:lnTo>
                  <a:pt x="127" y="295"/>
                </a:lnTo>
                <a:lnTo>
                  <a:pt x="126" y="295"/>
                </a:lnTo>
                <a:lnTo>
                  <a:pt x="127" y="293"/>
                </a:lnTo>
                <a:lnTo>
                  <a:pt x="126" y="293"/>
                </a:lnTo>
                <a:lnTo>
                  <a:pt x="125" y="292"/>
                </a:lnTo>
                <a:lnTo>
                  <a:pt x="127" y="292"/>
                </a:lnTo>
                <a:lnTo>
                  <a:pt x="128" y="288"/>
                </a:lnTo>
                <a:lnTo>
                  <a:pt x="126" y="287"/>
                </a:lnTo>
                <a:lnTo>
                  <a:pt x="125" y="287"/>
                </a:lnTo>
                <a:lnTo>
                  <a:pt x="124" y="286"/>
                </a:lnTo>
                <a:lnTo>
                  <a:pt x="124" y="285"/>
                </a:lnTo>
                <a:lnTo>
                  <a:pt x="125" y="282"/>
                </a:lnTo>
                <a:lnTo>
                  <a:pt x="125" y="280"/>
                </a:lnTo>
                <a:lnTo>
                  <a:pt x="123" y="276"/>
                </a:lnTo>
                <a:lnTo>
                  <a:pt x="123" y="275"/>
                </a:lnTo>
                <a:lnTo>
                  <a:pt x="122" y="274"/>
                </a:lnTo>
                <a:lnTo>
                  <a:pt x="119" y="275"/>
                </a:lnTo>
                <a:lnTo>
                  <a:pt x="116" y="275"/>
                </a:lnTo>
                <a:lnTo>
                  <a:pt x="116" y="276"/>
                </a:lnTo>
                <a:lnTo>
                  <a:pt x="116" y="277"/>
                </a:lnTo>
                <a:lnTo>
                  <a:pt x="116" y="278"/>
                </a:lnTo>
                <a:lnTo>
                  <a:pt x="112" y="276"/>
                </a:lnTo>
                <a:lnTo>
                  <a:pt x="111" y="275"/>
                </a:lnTo>
                <a:lnTo>
                  <a:pt x="110" y="274"/>
                </a:lnTo>
                <a:lnTo>
                  <a:pt x="111" y="273"/>
                </a:lnTo>
                <a:lnTo>
                  <a:pt x="112" y="272"/>
                </a:lnTo>
                <a:lnTo>
                  <a:pt x="114" y="270"/>
                </a:lnTo>
                <a:lnTo>
                  <a:pt x="113" y="269"/>
                </a:lnTo>
                <a:lnTo>
                  <a:pt x="112" y="268"/>
                </a:lnTo>
                <a:lnTo>
                  <a:pt x="113" y="266"/>
                </a:lnTo>
                <a:lnTo>
                  <a:pt x="112" y="265"/>
                </a:lnTo>
                <a:lnTo>
                  <a:pt x="112" y="264"/>
                </a:lnTo>
                <a:lnTo>
                  <a:pt x="114" y="263"/>
                </a:lnTo>
                <a:lnTo>
                  <a:pt x="114" y="261"/>
                </a:lnTo>
                <a:lnTo>
                  <a:pt x="114" y="260"/>
                </a:lnTo>
                <a:lnTo>
                  <a:pt x="113" y="260"/>
                </a:lnTo>
                <a:lnTo>
                  <a:pt x="111" y="260"/>
                </a:lnTo>
                <a:lnTo>
                  <a:pt x="108" y="259"/>
                </a:lnTo>
                <a:lnTo>
                  <a:pt x="107" y="259"/>
                </a:lnTo>
                <a:lnTo>
                  <a:pt x="105" y="253"/>
                </a:lnTo>
                <a:lnTo>
                  <a:pt x="105" y="250"/>
                </a:lnTo>
                <a:lnTo>
                  <a:pt x="105" y="248"/>
                </a:lnTo>
                <a:lnTo>
                  <a:pt x="105" y="247"/>
                </a:lnTo>
                <a:lnTo>
                  <a:pt x="108" y="246"/>
                </a:lnTo>
                <a:lnTo>
                  <a:pt x="105" y="245"/>
                </a:lnTo>
                <a:lnTo>
                  <a:pt x="104" y="244"/>
                </a:lnTo>
                <a:lnTo>
                  <a:pt x="103" y="240"/>
                </a:lnTo>
                <a:lnTo>
                  <a:pt x="103" y="239"/>
                </a:lnTo>
                <a:lnTo>
                  <a:pt x="104" y="238"/>
                </a:lnTo>
                <a:lnTo>
                  <a:pt x="105" y="237"/>
                </a:lnTo>
                <a:lnTo>
                  <a:pt x="106" y="237"/>
                </a:lnTo>
                <a:lnTo>
                  <a:pt x="105" y="236"/>
                </a:lnTo>
                <a:lnTo>
                  <a:pt x="105" y="237"/>
                </a:lnTo>
                <a:lnTo>
                  <a:pt x="104" y="236"/>
                </a:lnTo>
                <a:lnTo>
                  <a:pt x="103" y="233"/>
                </a:lnTo>
                <a:lnTo>
                  <a:pt x="103" y="232"/>
                </a:lnTo>
                <a:lnTo>
                  <a:pt x="104" y="231"/>
                </a:lnTo>
                <a:lnTo>
                  <a:pt x="105" y="230"/>
                </a:lnTo>
                <a:lnTo>
                  <a:pt x="108" y="229"/>
                </a:lnTo>
                <a:lnTo>
                  <a:pt x="109" y="228"/>
                </a:lnTo>
                <a:lnTo>
                  <a:pt x="108" y="227"/>
                </a:lnTo>
                <a:lnTo>
                  <a:pt x="108" y="225"/>
                </a:lnTo>
                <a:lnTo>
                  <a:pt x="108" y="224"/>
                </a:lnTo>
                <a:lnTo>
                  <a:pt x="110" y="222"/>
                </a:lnTo>
                <a:lnTo>
                  <a:pt x="111" y="222"/>
                </a:lnTo>
                <a:lnTo>
                  <a:pt x="111" y="221"/>
                </a:lnTo>
                <a:lnTo>
                  <a:pt x="110" y="220"/>
                </a:lnTo>
                <a:lnTo>
                  <a:pt x="109" y="218"/>
                </a:lnTo>
                <a:lnTo>
                  <a:pt x="108" y="217"/>
                </a:lnTo>
                <a:lnTo>
                  <a:pt x="110" y="217"/>
                </a:lnTo>
                <a:lnTo>
                  <a:pt x="109" y="213"/>
                </a:lnTo>
                <a:lnTo>
                  <a:pt x="106" y="209"/>
                </a:lnTo>
                <a:lnTo>
                  <a:pt x="105" y="208"/>
                </a:lnTo>
                <a:lnTo>
                  <a:pt x="103" y="208"/>
                </a:lnTo>
                <a:lnTo>
                  <a:pt x="102" y="208"/>
                </a:lnTo>
                <a:lnTo>
                  <a:pt x="102" y="206"/>
                </a:lnTo>
                <a:lnTo>
                  <a:pt x="104" y="206"/>
                </a:lnTo>
                <a:lnTo>
                  <a:pt x="104" y="204"/>
                </a:lnTo>
                <a:lnTo>
                  <a:pt x="104" y="201"/>
                </a:lnTo>
                <a:lnTo>
                  <a:pt x="104" y="200"/>
                </a:lnTo>
                <a:lnTo>
                  <a:pt x="104" y="198"/>
                </a:lnTo>
                <a:lnTo>
                  <a:pt x="103" y="197"/>
                </a:lnTo>
                <a:lnTo>
                  <a:pt x="102" y="196"/>
                </a:lnTo>
                <a:lnTo>
                  <a:pt x="100" y="196"/>
                </a:lnTo>
                <a:lnTo>
                  <a:pt x="100" y="195"/>
                </a:lnTo>
                <a:lnTo>
                  <a:pt x="99" y="195"/>
                </a:lnTo>
                <a:lnTo>
                  <a:pt x="99" y="194"/>
                </a:lnTo>
                <a:lnTo>
                  <a:pt x="99" y="193"/>
                </a:lnTo>
                <a:lnTo>
                  <a:pt x="100" y="192"/>
                </a:lnTo>
                <a:lnTo>
                  <a:pt x="100" y="191"/>
                </a:lnTo>
                <a:lnTo>
                  <a:pt x="100" y="190"/>
                </a:lnTo>
                <a:lnTo>
                  <a:pt x="99" y="188"/>
                </a:lnTo>
                <a:lnTo>
                  <a:pt x="99" y="186"/>
                </a:lnTo>
                <a:lnTo>
                  <a:pt x="99" y="185"/>
                </a:lnTo>
                <a:lnTo>
                  <a:pt x="98" y="185"/>
                </a:lnTo>
                <a:lnTo>
                  <a:pt x="99" y="183"/>
                </a:lnTo>
                <a:lnTo>
                  <a:pt x="100" y="183"/>
                </a:lnTo>
                <a:lnTo>
                  <a:pt x="101" y="182"/>
                </a:lnTo>
                <a:lnTo>
                  <a:pt x="102" y="181"/>
                </a:lnTo>
                <a:lnTo>
                  <a:pt x="102" y="178"/>
                </a:lnTo>
                <a:lnTo>
                  <a:pt x="101" y="176"/>
                </a:lnTo>
                <a:lnTo>
                  <a:pt x="102" y="175"/>
                </a:lnTo>
                <a:lnTo>
                  <a:pt x="103" y="174"/>
                </a:lnTo>
                <a:lnTo>
                  <a:pt x="104" y="172"/>
                </a:lnTo>
                <a:lnTo>
                  <a:pt x="105" y="171"/>
                </a:lnTo>
                <a:lnTo>
                  <a:pt x="107" y="168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7" y="162"/>
                </a:lnTo>
                <a:lnTo>
                  <a:pt x="107" y="161"/>
                </a:lnTo>
                <a:lnTo>
                  <a:pt x="108" y="159"/>
                </a:lnTo>
                <a:lnTo>
                  <a:pt x="108" y="156"/>
                </a:lnTo>
                <a:lnTo>
                  <a:pt x="106" y="156"/>
                </a:lnTo>
                <a:lnTo>
                  <a:pt x="105" y="154"/>
                </a:lnTo>
                <a:lnTo>
                  <a:pt x="105" y="153"/>
                </a:lnTo>
                <a:lnTo>
                  <a:pt x="106" y="149"/>
                </a:lnTo>
                <a:lnTo>
                  <a:pt x="106" y="147"/>
                </a:lnTo>
                <a:lnTo>
                  <a:pt x="105" y="146"/>
                </a:lnTo>
                <a:lnTo>
                  <a:pt x="105" y="145"/>
                </a:lnTo>
                <a:lnTo>
                  <a:pt x="105" y="144"/>
                </a:lnTo>
                <a:lnTo>
                  <a:pt x="106" y="143"/>
                </a:lnTo>
                <a:lnTo>
                  <a:pt x="108" y="140"/>
                </a:lnTo>
                <a:lnTo>
                  <a:pt x="108" y="138"/>
                </a:lnTo>
                <a:lnTo>
                  <a:pt x="108" y="137"/>
                </a:lnTo>
                <a:lnTo>
                  <a:pt x="106" y="136"/>
                </a:lnTo>
                <a:lnTo>
                  <a:pt x="105" y="133"/>
                </a:lnTo>
                <a:lnTo>
                  <a:pt x="105" y="131"/>
                </a:lnTo>
                <a:lnTo>
                  <a:pt x="103" y="129"/>
                </a:lnTo>
                <a:lnTo>
                  <a:pt x="103" y="128"/>
                </a:lnTo>
                <a:lnTo>
                  <a:pt x="101" y="126"/>
                </a:lnTo>
                <a:lnTo>
                  <a:pt x="97" y="125"/>
                </a:lnTo>
                <a:lnTo>
                  <a:pt x="97" y="126"/>
                </a:lnTo>
                <a:lnTo>
                  <a:pt x="97" y="127"/>
                </a:lnTo>
                <a:lnTo>
                  <a:pt x="95" y="128"/>
                </a:lnTo>
                <a:lnTo>
                  <a:pt x="94" y="128"/>
                </a:lnTo>
                <a:lnTo>
                  <a:pt x="93" y="128"/>
                </a:lnTo>
                <a:lnTo>
                  <a:pt x="94" y="129"/>
                </a:lnTo>
                <a:lnTo>
                  <a:pt x="93" y="130"/>
                </a:lnTo>
                <a:lnTo>
                  <a:pt x="93" y="132"/>
                </a:lnTo>
                <a:lnTo>
                  <a:pt x="93" y="133"/>
                </a:lnTo>
                <a:lnTo>
                  <a:pt x="92" y="134"/>
                </a:lnTo>
                <a:lnTo>
                  <a:pt x="90" y="133"/>
                </a:lnTo>
                <a:lnTo>
                  <a:pt x="90" y="135"/>
                </a:lnTo>
                <a:lnTo>
                  <a:pt x="89" y="135"/>
                </a:lnTo>
                <a:lnTo>
                  <a:pt x="88" y="135"/>
                </a:lnTo>
                <a:lnTo>
                  <a:pt x="88" y="136"/>
                </a:lnTo>
                <a:lnTo>
                  <a:pt x="89" y="137"/>
                </a:lnTo>
                <a:lnTo>
                  <a:pt x="89" y="138"/>
                </a:lnTo>
                <a:lnTo>
                  <a:pt x="88" y="137"/>
                </a:lnTo>
                <a:lnTo>
                  <a:pt x="86" y="137"/>
                </a:lnTo>
                <a:lnTo>
                  <a:pt x="86" y="136"/>
                </a:lnTo>
                <a:lnTo>
                  <a:pt x="85" y="136"/>
                </a:lnTo>
                <a:lnTo>
                  <a:pt x="84" y="137"/>
                </a:lnTo>
                <a:lnTo>
                  <a:pt x="84" y="135"/>
                </a:lnTo>
                <a:lnTo>
                  <a:pt x="83" y="135"/>
                </a:lnTo>
                <a:lnTo>
                  <a:pt x="82" y="136"/>
                </a:lnTo>
                <a:lnTo>
                  <a:pt x="82" y="135"/>
                </a:lnTo>
                <a:lnTo>
                  <a:pt x="83" y="134"/>
                </a:lnTo>
                <a:lnTo>
                  <a:pt x="82" y="134"/>
                </a:lnTo>
                <a:lnTo>
                  <a:pt x="81" y="133"/>
                </a:lnTo>
                <a:lnTo>
                  <a:pt x="79" y="134"/>
                </a:lnTo>
                <a:lnTo>
                  <a:pt x="79" y="136"/>
                </a:lnTo>
                <a:lnTo>
                  <a:pt x="78" y="135"/>
                </a:lnTo>
                <a:lnTo>
                  <a:pt x="79" y="133"/>
                </a:lnTo>
                <a:lnTo>
                  <a:pt x="78" y="133"/>
                </a:lnTo>
                <a:lnTo>
                  <a:pt x="79" y="132"/>
                </a:lnTo>
                <a:lnTo>
                  <a:pt x="80" y="132"/>
                </a:lnTo>
                <a:lnTo>
                  <a:pt x="80" y="130"/>
                </a:lnTo>
                <a:lnTo>
                  <a:pt x="79" y="131"/>
                </a:lnTo>
                <a:lnTo>
                  <a:pt x="78" y="131"/>
                </a:lnTo>
                <a:lnTo>
                  <a:pt x="77" y="132"/>
                </a:lnTo>
                <a:lnTo>
                  <a:pt x="76" y="132"/>
                </a:lnTo>
                <a:lnTo>
                  <a:pt x="76" y="133"/>
                </a:lnTo>
                <a:lnTo>
                  <a:pt x="75" y="132"/>
                </a:lnTo>
                <a:lnTo>
                  <a:pt x="73" y="131"/>
                </a:lnTo>
                <a:lnTo>
                  <a:pt x="74" y="130"/>
                </a:lnTo>
                <a:lnTo>
                  <a:pt x="73" y="130"/>
                </a:lnTo>
                <a:lnTo>
                  <a:pt x="73" y="132"/>
                </a:lnTo>
                <a:lnTo>
                  <a:pt x="73" y="133"/>
                </a:lnTo>
                <a:lnTo>
                  <a:pt x="72" y="134"/>
                </a:lnTo>
                <a:lnTo>
                  <a:pt x="72" y="133"/>
                </a:lnTo>
                <a:lnTo>
                  <a:pt x="71" y="133"/>
                </a:lnTo>
                <a:lnTo>
                  <a:pt x="72" y="132"/>
                </a:lnTo>
                <a:lnTo>
                  <a:pt x="72" y="131"/>
                </a:lnTo>
                <a:lnTo>
                  <a:pt x="71" y="132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7" y="134"/>
                </a:lnTo>
                <a:lnTo>
                  <a:pt x="67" y="133"/>
                </a:lnTo>
                <a:lnTo>
                  <a:pt x="67" y="132"/>
                </a:lnTo>
                <a:lnTo>
                  <a:pt x="67" y="131"/>
                </a:lnTo>
                <a:lnTo>
                  <a:pt x="66" y="131"/>
                </a:lnTo>
                <a:lnTo>
                  <a:pt x="64" y="132"/>
                </a:lnTo>
                <a:lnTo>
                  <a:pt x="64" y="131"/>
                </a:lnTo>
                <a:lnTo>
                  <a:pt x="63" y="131"/>
                </a:lnTo>
                <a:lnTo>
                  <a:pt x="63" y="132"/>
                </a:lnTo>
                <a:lnTo>
                  <a:pt x="62" y="132"/>
                </a:lnTo>
                <a:lnTo>
                  <a:pt x="61" y="132"/>
                </a:lnTo>
                <a:lnTo>
                  <a:pt x="60" y="133"/>
                </a:lnTo>
                <a:lnTo>
                  <a:pt x="59" y="133"/>
                </a:lnTo>
                <a:lnTo>
                  <a:pt x="59" y="134"/>
                </a:lnTo>
                <a:lnTo>
                  <a:pt x="60" y="135"/>
                </a:lnTo>
                <a:lnTo>
                  <a:pt x="59" y="134"/>
                </a:lnTo>
                <a:lnTo>
                  <a:pt x="59" y="135"/>
                </a:lnTo>
                <a:lnTo>
                  <a:pt x="58" y="135"/>
                </a:lnTo>
                <a:lnTo>
                  <a:pt x="58" y="134"/>
                </a:lnTo>
                <a:lnTo>
                  <a:pt x="56" y="135"/>
                </a:lnTo>
                <a:lnTo>
                  <a:pt x="56" y="136"/>
                </a:lnTo>
                <a:lnTo>
                  <a:pt x="55" y="133"/>
                </a:lnTo>
                <a:lnTo>
                  <a:pt x="53" y="133"/>
                </a:lnTo>
                <a:lnTo>
                  <a:pt x="51" y="133"/>
                </a:lnTo>
                <a:lnTo>
                  <a:pt x="52" y="134"/>
                </a:lnTo>
                <a:lnTo>
                  <a:pt x="51" y="136"/>
                </a:lnTo>
                <a:lnTo>
                  <a:pt x="50" y="135"/>
                </a:lnTo>
                <a:lnTo>
                  <a:pt x="50" y="134"/>
                </a:lnTo>
                <a:lnTo>
                  <a:pt x="50" y="133"/>
                </a:lnTo>
                <a:lnTo>
                  <a:pt x="49" y="134"/>
                </a:lnTo>
                <a:lnTo>
                  <a:pt x="48" y="133"/>
                </a:lnTo>
                <a:lnTo>
                  <a:pt x="47" y="133"/>
                </a:lnTo>
                <a:lnTo>
                  <a:pt x="47" y="134"/>
                </a:lnTo>
                <a:lnTo>
                  <a:pt x="47" y="133"/>
                </a:lnTo>
                <a:lnTo>
                  <a:pt x="45" y="134"/>
                </a:lnTo>
                <a:lnTo>
                  <a:pt x="45" y="135"/>
                </a:lnTo>
                <a:lnTo>
                  <a:pt x="44" y="135"/>
                </a:lnTo>
                <a:lnTo>
                  <a:pt x="44" y="136"/>
                </a:lnTo>
                <a:lnTo>
                  <a:pt x="43" y="137"/>
                </a:lnTo>
                <a:lnTo>
                  <a:pt x="42" y="137"/>
                </a:lnTo>
                <a:lnTo>
                  <a:pt x="42" y="136"/>
                </a:lnTo>
                <a:lnTo>
                  <a:pt x="41" y="136"/>
                </a:lnTo>
                <a:lnTo>
                  <a:pt x="40" y="136"/>
                </a:lnTo>
                <a:lnTo>
                  <a:pt x="39" y="137"/>
                </a:lnTo>
                <a:lnTo>
                  <a:pt x="38" y="136"/>
                </a:lnTo>
                <a:lnTo>
                  <a:pt x="38" y="137"/>
                </a:lnTo>
                <a:lnTo>
                  <a:pt x="38" y="136"/>
                </a:lnTo>
                <a:lnTo>
                  <a:pt x="37" y="137"/>
                </a:lnTo>
                <a:lnTo>
                  <a:pt x="38" y="137"/>
                </a:lnTo>
                <a:lnTo>
                  <a:pt x="37" y="138"/>
                </a:lnTo>
                <a:lnTo>
                  <a:pt x="36" y="137"/>
                </a:lnTo>
                <a:lnTo>
                  <a:pt x="35" y="136"/>
                </a:lnTo>
                <a:lnTo>
                  <a:pt x="35" y="137"/>
                </a:lnTo>
                <a:lnTo>
                  <a:pt x="33" y="137"/>
                </a:lnTo>
                <a:lnTo>
                  <a:pt x="33" y="138"/>
                </a:lnTo>
                <a:lnTo>
                  <a:pt x="32" y="140"/>
                </a:lnTo>
                <a:lnTo>
                  <a:pt x="30" y="140"/>
                </a:lnTo>
                <a:lnTo>
                  <a:pt x="29" y="140"/>
                </a:lnTo>
                <a:lnTo>
                  <a:pt x="28" y="140"/>
                </a:lnTo>
                <a:lnTo>
                  <a:pt x="27" y="141"/>
                </a:lnTo>
                <a:lnTo>
                  <a:pt x="28" y="141"/>
                </a:lnTo>
                <a:lnTo>
                  <a:pt x="27" y="142"/>
                </a:lnTo>
                <a:lnTo>
                  <a:pt x="27" y="141"/>
                </a:lnTo>
                <a:lnTo>
                  <a:pt x="27" y="140"/>
                </a:lnTo>
                <a:lnTo>
                  <a:pt x="26" y="140"/>
                </a:lnTo>
                <a:lnTo>
                  <a:pt x="25" y="140"/>
                </a:lnTo>
                <a:lnTo>
                  <a:pt x="24" y="140"/>
                </a:lnTo>
                <a:lnTo>
                  <a:pt x="23" y="140"/>
                </a:lnTo>
                <a:lnTo>
                  <a:pt x="22" y="140"/>
                </a:lnTo>
                <a:lnTo>
                  <a:pt x="21" y="140"/>
                </a:lnTo>
                <a:lnTo>
                  <a:pt x="20" y="141"/>
                </a:lnTo>
                <a:lnTo>
                  <a:pt x="19" y="140"/>
                </a:lnTo>
                <a:lnTo>
                  <a:pt x="18" y="141"/>
                </a:lnTo>
                <a:lnTo>
                  <a:pt x="18" y="140"/>
                </a:lnTo>
                <a:lnTo>
                  <a:pt x="17" y="141"/>
                </a:lnTo>
                <a:lnTo>
                  <a:pt x="18" y="141"/>
                </a:lnTo>
                <a:lnTo>
                  <a:pt x="17" y="141"/>
                </a:lnTo>
                <a:lnTo>
                  <a:pt x="16" y="141"/>
                </a:lnTo>
                <a:lnTo>
                  <a:pt x="16" y="143"/>
                </a:lnTo>
                <a:lnTo>
                  <a:pt x="15" y="142"/>
                </a:lnTo>
                <a:lnTo>
                  <a:pt x="13" y="141"/>
                </a:lnTo>
                <a:lnTo>
                  <a:pt x="0" y="136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3" name="Freeform 356"/>
          <p:cNvSpPr>
            <a:spLocks/>
          </p:cNvSpPr>
          <p:nvPr/>
        </p:nvSpPr>
        <p:spPr bwMode="auto">
          <a:xfrm>
            <a:off x="4468813" y="3060700"/>
            <a:ext cx="795337" cy="665163"/>
          </a:xfrm>
          <a:custGeom>
            <a:avLst/>
            <a:gdLst>
              <a:gd name="T0" fmla="*/ 2147483647 w 501"/>
              <a:gd name="T1" fmla="*/ 2147483647 h 419"/>
              <a:gd name="T2" fmla="*/ 2147483647 w 501"/>
              <a:gd name="T3" fmla="*/ 2147483647 h 419"/>
              <a:gd name="T4" fmla="*/ 2147483647 w 501"/>
              <a:gd name="T5" fmla="*/ 2147483647 h 419"/>
              <a:gd name="T6" fmla="*/ 2147483647 w 501"/>
              <a:gd name="T7" fmla="*/ 2147483647 h 419"/>
              <a:gd name="T8" fmla="*/ 2147483647 w 501"/>
              <a:gd name="T9" fmla="*/ 2147483647 h 419"/>
              <a:gd name="T10" fmla="*/ 2147483647 w 501"/>
              <a:gd name="T11" fmla="*/ 2147483647 h 419"/>
              <a:gd name="T12" fmla="*/ 2147483647 w 501"/>
              <a:gd name="T13" fmla="*/ 2147483647 h 419"/>
              <a:gd name="T14" fmla="*/ 2147483647 w 501"/>
              <a:gd name="T15" fmla="*/ 2147483647 h 419"/>
              <a:gd name="T16" fmla="*/ 2147483647 w 501"/>
              <a:gd name="T17" fmla="*/ 2147483647 h 419"/>
              <a:gd name="T18" fmla="*/ 2147483647 w 501"/>
              <a:gd name="T19" fmla="*/ 2147483647 h 419"/>
              <a:gd name="T20" fmla="*/ 2147483647 w 501"/>
              <a:gd name="T21" fmla="*/ 2147483647 h 419"/>
              <a:gd name="T22" fmla="*/ 2147483647 w 501"/>
              <a:gd name="T23" fmla="*/ 2147483647 h 419"/>
              <a:gd name="T24" fmla="*/ 2147483647 w 501"/>
              <a:gd name="T25" fmla="*/ 2147483647 h 419"/>
              <a:gd name="T26" fmla="*/ 2147483647 w 501"/>
              <a:gd name="T27" fmla="*/ 2147483647 h 419"/>
              <a:gd name="T28" fmla="*/ 2147483647 w 501"/>
              <a:gd name="T29" fmla="*/ 2147483647 h 419"/>
              <a:gd name="T30" fmla="*/ 2147483647 w 501"/>
              <a:gd name="T31" fmla="*/ 2147483647 h 419"/>
              <a:gd name="T32" fmla="*/ 2147483647 w 501"/>
              <a:gd name="T33" fmla="*/ 2147483647 h 419"/>
              <a:gd name="T34" fmla="*/ 2147483647 w 501"/>
              <a:gd name="T35" fmla="*/ 2147483647 h 419"/>
              <a:gd name="T36" fmla="*/ 2147483647 w 501"/>
              <a:gd name="T37" fmla="*/ 2147483647 h 419"/>
              <a:gd name="T38" fmla="*/ 2147483647 w 501"/>
              <a:gd name="T39" fmla="*/ 2147483647 h 419"/>
              <a:gd name="T40" fmla="*/ 2147483647 w 501"/>
              <a:gd name="T41" fmla="*/ 2147483647 h 419"/>
              <a:gd name="T42" fmla="*/ 2147483647 w 501"/>
              <a:gd name="T43" fmla="*/ 2147483647 h 419"/>
              <a:gd name="T44" fmla="*/ 2147483647 w 501"/>
              <a:gd name="T45" fmla="*/ 2147483647 h 419"/>
              <a:gd name="T46" fmla="*/ 2147483647 w 501"/>
              <a:gd name="T47" fmla="*/ 2147483647 h 419"/>
              <a:gd name="T48" fmla="*/ 2147483647 w 501"/>
              <a:gd name="T49" fmla="*/ 2147483647 h 419"/>
              <a:gd name="T50" fmla="*/ 2147483647 w 501"/>
              <a:gd name="T51" fmla="*/ 2147483647 h 419"/>
              <a:gd name="T52" fmla="*/ 2147483647 w 501"/>
              <a:gd name="T53" fmla="*/ 2147483647 h 419"/>
              <a:gd name="T54" fmla="*/ 2147483647 w 501"/>
              <a:gd name="T55" fmla="*/ 2147483647 h 419"/>
              <a:gd name="T56" fmla="*/ 2147483647 w 501"/>
              <a:gd name="T57" fmla="*/ 2147483647 h 419"/>
              <a:gd name="T58" fmla="*/ 2147483647 w 501"/>
              <a:gd name="T59" fmla="*/ 2147483647 h 419"/>
              <a:gd name="T60" fmla="*/ 2147483647 w 501"/>
              <a:gd name="T61" fmla="*/ 2147483647 h 419"/>
              <a:gd name="T62" fmla="*/ 2147483647 w 501"/>
              <a:gd name="T63" fmla="*/ 2147483647 h 419"/>
              <a:gd name="T64" fmla="*/ 2147483647 w 501"/>
              <a:gd name="T65" fmla="*/ 2147483647 h 419"/>
              <a:gd name="T66" fmla="*/ 2147483647 w 501"/>
              <a:gd name="T67" fmla="*/ 2147483647 h 419"/>
              <a:gd name="T68" fmla="*/ 2147483647 w 501"/>
              <a:gd name="T69" fmla="*/ 2147483647 h 419"/>
              <a:gd name="T70" fmla="*/ 2147483647 w 501"/>
              <a:gd name="T71" fmla="*/ 2147483647 h 419"/>
              <a:gd name="T72" fmla="*/ 2147483647 w 501"/>
              <a:gd name="T73" fmla="*/ 2147483647 h 419"/>
              <a:gd name="T74" fmla="*/ 2147483647 w 501"/>
              <a:gd name="T75" fmla="*/ 2147483647 h 419"/>
              <a:gd name="T76" fmla="*/ 2147483647 w 501"/>
              <a:gd name="T77" fmla="*/ 2147483647 h 419"/>
              <a:gd name="T78" fmla="*/ 2147483647 w 501"/>
              <a:gd name="T79" fmla="*/ 2147483647 h 419"/>
              <a:gd name="T80" fmla="*/ 2147483647 w 501"/>
              <a:gd name="T81" fmla="*/ 2147483647 h 419"/>
              <a:gd name="T82" fmla="*/ 2147483647 w 501"/>
              <a:gd name="T83" fmla="*/ 2147483647 h 419"/>
              <a:gd name="T84" fmla="*/ 2147483647 w 501"/>
              <a:gd name="T85" fmla="*/ 2147483647 h 419"/>
              <a:gd name="T86" fmla="*/ 2147483647 w 501"/>
              <a:gd name="T87" fmla="*/ 2147483647 h 419"/>
              <a:gd name="T88" fmla="*/ 2147483647 w 501"/>
              <a:gd name="T89" fmla="*/ 2147483647 h 419"/>
              <a:gd name="T90" fmla="*/ 2147483647 w 501"/>
              <a:gd name="T91" fmla="*/ 2147483647 h 419"/>
              <a:gd name="T92" fmla="*/ 2147483647 w 501"/>
              <a:gd name="T93" fmla="*/ 2147483647 h 419"/>
              <a:gd name="T94" fmla="*/ 2147483647 w 501"/>
              <a:gd name="T95" fmla="*/ 2147483647 h 419"/>
              <a:gd name="T96" fmla="*/ 2147483647 w 501"/>
              <a:gd name="T97" fmla="*/ 2147483647 h 419"/>
              <a:gd name="T98" fmla="*/ 2147483647 w 501"/>
              <a:gd name="T99" fmla="*/ 2147483647 h 419"/>
              <a:gd name="T100" fmla="*/ 2147483647 w 501"/>
              <a:gd name="T101" fmla="*/ 2147483647 h 419"/>
              <a:gd name="T102" fmla="*/ 2147483647 w 501"/>
              <a:gd name="T103" fmla="*/ 2147483647 h 419"/>
              <a:gd name="T104" fmla="*/ 2147483647 w 501"/>
              <a:gd name="T105" fmla="*/ 2147483647 h 419"/>
              <a:gd name="T106" fmla="*/ 2147483647 w 501"/>
              <a:gd name="T107" fmla="*/ 2147483647 h 419"/>
              <a:gd name="T108" fmla="*/ 2147483647 w 501"/>
              <a:gd name="T109" fmla="*/ 2147483647 h 419"/>
              <a:gd name="T110" fmla="*/ 2147483647 w 501"/>
              <a:gd name="T111" fmla="*/ 2147483647 h 419"/>
              <a:gd name="T112" fmla="*/ 2147483647 w 501"/>
              <a:gd name="T113" fmla="*/ 2147483647 h 419"/>
              <a:gd name="T114" fmla="*/ 2147483647 w 501"/>
              <a:gd name="T115" fmla="*/ 2147483647 h 419"/>
              <a:gd name="T116" fmla="*/ 2147483647 w 501"/>
              <a:gd name="T117" fmla="*/ 2147483647 h 419"/>
              <a:gd name="T118" fmla="*/ 2147483647 w 501"/>
              <a:gd name="T119" fmla="*/ 2147483647 h 4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1"/>
              <a:gd name="T181" fmla="*/ 0 h 419"/>
              <a:gd name="T182" fmla="*/ 501 w 501"/>
              <a:gd name="T183" fmla="*/ 419 h 4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1" h="419">
                <a:moveTo>
                  <a:pt x="0" y="136"/>
                </a:moveTo>
                <a:lnTo>
                  <a:pt x="2" y="134"/>
                </a:lnTo>
                <a:lnTo>
                  <a:pt x="2" y="132"/>
                </a:lnTo>
                <a:lnTo>
                  <a:pt x="2" y="131"/>
                </a:lnTo>
                <a:lnTo>
                  <a:pt x="4" y="131"/>
                </a:lnTo>
                <a:lnTo>
                  <a:pt x="6" y="131"/>
                </a:lnTo>
                <a:lnTo>
                  <a:pt x="7" y="130"/>
                </a:lnTo>
                <a:lnTo>
                  <a:pt x="8" y="130"/>
                </a:lnTo>
                <a:lnTo>
                  <a:pt x="9" y="128"/>
                </a:lnTo>
                <a:lnTo>
                  <a:pt x="13" y="126"/>
                </a:lnTo>
                <a:lnTo>
                  <a:pt x="14" y="124"/>
                </a:lnTo>
                <a:lnTo>
                  <a:pt x="15" y="125"/>
                </a:lnTo>
                <a:lnTo>
                  <a:pt x="16" y="125"/>
                </a:lnTo>
                <a:lnTo>
                  <a:pt x="18" y="124"/>
                </a:lnTo>
                <a:lnTo>
                  <a:pt x="19" y="123"/>
                </a:lnTo>
                <a:lnTo>
                  <a:pt x="22" y="122"/>
                </a:lnTo>
                <a:lnTo>
                  <a:pt x="22" y="121"/>
                </a:lnTo>
                <a:lnTo>
                  <a:pt x="22" y="120"/>
                </a:lnTo>
                <a:lnTo>
                  <a:pt x="24" y="119"/>
                </a:lnTo>
                <a:lnTo>
                  <a:pt x="27" y="117"/>
                </a:lnTo>
                <a:lnTo>
                  <a:pt x="27" y="114"/>
                </a:lnTo>
                <a:lnTo>
                  <a:pt x="30" y="113"/>
                </a:lnTo>
                <a:lnTo>
                  <a:pt x="30" y="109"/>
                </a:lnTo>
                <a:lnTo>
                  <a:pt x="30" y="108"/>
                </a:lnTo>
                <a:lnTo>
                  <a:pt x="28" y="107"/>
                </a:lnTo>
                <a:lnTo>
                  <a:pt x="28" y="106"/>
                </a:lnTo>
                <a:lnTo>
                  <a:pt x="31" y="107"/>
                </a:lnTo>
                <a:lnTo>
                  <a:pt x="33" y="107"/>
                </a:lnTo>
                <a:lnTo>
                  <a:pt x="35" y="107"/>
                </a:lnTo>
                <a:lnTo>
                  <a:pt x="36" y="107"/>
                </a:lnTo>
                <a:lnTo>
                  <a:pt x="35" y="107"/>
                </a:lnTo>
                <a:lnTo>
                  <a:pt x="36" y="108"/>
                </a:lnTo>
                <a:lnTo>
                  <a:pt x="37" y="107"/>
                </a:lnTo>
                <a:lnTo>
                  <a:pt x="37" y="106"/>
                </a:lnTo>
                <a:lnTo>
                  <a:pt x="38" y="106"/>
                </a:lnTo>
                <a:lnTo>
                  <a:pt x="39" y="106"/>
                </a:lnTo>
                <a:lnTo>
                  <a:pt x="40" y="107"/>
                </a:lnTo>
                <a:lnTo>
                  <a:pt x="41" y="107"/>
                </a:lnTo>
                <a:lnTo>
                  <a:pt x="43" y="107"/>
                </a:lnTo>
                <a:lnTo>
                  <a:pt x="45" y="107"/>
                </a:lnTo>
                <a:lnTo>
                  <a:pt x="46" y="107"/>
                </a:lnTo>
                <a:lnTo>
                  <a:pt x="47" y="107"/>
                </a:lnTo>
                <a:lnTo>
                  <a:pt x="48" y="106"/>
                </a:lnTo>
                <a:lnTo>
                  <a:pt x="49" y="106"/>
                </a:lnTo>
                <a:lnTo>
                  <a:pt x="50" y="106"/>
                </a:lnTo>
                <a:lnTo>
                  <a:pt x="53" y="107"/>
                </a:lnTo>
                <a:lnTo>
                  <a:pt x="54" y="106"/>
                </a:lnTo>
                <a:lnTo>
                  <a:pt x="55" y="105"/>
                </a:lnTo>
                <a:lnTo>
                  <a:pt x="57" y="105"/>
                </a:lnTo>
                <a:lnTo>
                  <a:pt x="59" y="106"/>
                </a:lnTo>
                <a:lnTo>
                  <a:pt x="60" y="107"/>
                </a:lnTo>
                <a:lnTo>
                  <a:pt x="61" y="107"/>
                </a:lnTo>
                <a:lnTo>
                  <a:pt x="61" y="108"/>
                </a:lnTo>
                <a:lnTo>
                  <a:pt x="62" y="109"/>
                </a:lnTo>
                <a:lnTo>
                  <a:pt x="63" y="111"/>
                </a:lnTo>
                <a:lnTo>
                  <a:pt x="64" y="111"/>
                </a:lnTo>
                <a:lnTo>
                  <a:pt x="64" y="112"/>
                </a:lnTo>
                <a:lnTo>
                  <a:pt x="66" y="111"/>
                </a:lnTo>
                <a:lnTo>
                  <a:pt x="67" y="114"/>
                </a:lnTo>
                <a:lnTo>
                  <a:pt x="68" y="114"/>
                </a:lnTo>
                <a:lnTo>
                  <a:pt x="68" y="115"/>
                </a:lnTo>
                <a:lnTo>
                  <a:pt x="69" y="115"/>
                </a:lnTo>
                <a:lnTo>
                  <a:pt x="70" y="115"/>
                </a:lnTo>
                <a:lnTo>
                  <a:pt x="70" y="117"/>
                </a:lnTo>
                <a:lnTo>
                  <a:pt x="71" y="117"/>
                </a:lnTo>
                <a:lnTo>
                  <a:pt x="72" y="119"/>
                </a:lnTo>
                <a:lnTo>
                  <a:pt x="73" y="119"/>
                </a:lnTo>
                <a:lnTo>
                  <a:pt x="73" y="118"/>
                </a:lnTo>
                <a:lnTo>
                  <a:pt x="74" y="117"/>
                </a:lnTo>
                <a:lnTo>
                  <a:pt x="75" y="117"/>
                </a:lnTo>
                <a:lnTo>
                  <a:pt x="76" y="117"/>
                </a:lnTo>
                <a:lnTo>
                  <a:pt x="77" y="117"/>
                </a:lnTo>
                <a:lnTo>
                  <a:pt x="79" y="113"/>
                </a:lnTo>
                <a:lnTo>
                  <a:pt x="80" y="113"/>
                </a:lnTo>
                <a:lnTo>
                  <a:pt x="80" y="109"/>
                </a:lnTo>
                <a:lnTo>
                  <a:pt x="81" y="108"/>
                </a:lnTo>
                <a:lnTo>
                  <a:pt x="82" y="109"/>
                </a:lnTo>
                <a:lnTo>
                  <a:pt x="83" y="107"/>
                </a:lnTo>
                <a:lnTo>
                  <a:pt x="84" y="107"/>
                </a:lnTo>
                <a:lnTo>
                  <a:pt x="85" y="107"/>
                </a:lnTo>
                <a:lnTo>
                  <a:pt x="86" y="106"/>
                </a:lnTo>
                <a:lnTo>
                  <a:pt x="87" y="106"/>
                </a:lnTo>
                <a:lnTo>
                  <a:pt x="88" y="107"/>
                </a:lnTo>
                <a:lnTo>
                  <a:pt x="89" y="107"/>
                </a:lnTo>
                <a:lnTo>
                  <a:pt x="91" y="109"/>
                </a:lnTo>
                <a:lnTo>
                  <a:pt x="92" y="109"/>
                </a:lnTo>
                <a:lnTo>
                  <a:pt x="93" y="109"/>
                </a:lnTo>
                <a:lnTo>
                  <a:pt x="93" y="110"/>
                </a:lnTo>
                <a:lnTo>
                  <a:pt x="93" y="111"/>
                </a:lnTo>
                <a:lnTo>
                  <a:pt x="95" y="111"/>
                </a:lnTo>
                <a:lnTo>
                  <a:pt x="96" y="110"/>
                </a:lnTo>
                <a:lnTo>
                  <a:pt x="96" y="111"/>
                </a:lnTo>
                <a:lnTo>
                  <a:pt x="97" y="110"/>
                </a:lnTo>
                <a:lnTo>
                  <a:pt x="98" y="110"/>
                </a:lnTo>
                <a:lnTo>
                  <a:pt x="97" y="107"/>
                </a:lnTo>
                <a:lnTo>
                  <a:pt x="96" y="106"/>
                </a:lnTo>
                <a:lnTo>
                  <a:pt x="96" y="105"/>
                </a:lnTo>
                <a:lnTo>
                  <a:pt x="97" y="103"/>
                </a:lnTo>
                <a:lnTo>
                  <a:pt x="97" y="101"/>
                </a:lnTo>
                <a:lnTo>
                  <a:pt x="97" y="100"/>
                </a:lnTo>
                <a:lnTo>
                  <a:pt x="96" y="100"/>
                </a:lnTo>
                <a:lnTo>
                  <a:pt x="97" y="99"/>
                </a:lnTo>
                <a:lnTo>
                  <a:pt x="99" y="100"/>
                </a:lnTo>
                <a:lnTo>
                  <a:pt x="101" y="101"/>
                </a:lnTo>
                <a:lnTo>
                  <a:pt x="102" y="101"/>
                </a:lnTo>
                <a:lnTo>
                  <a:pt x="102" y="100"/>
                </a:lnTo>
                <a:lnTo>
                  <a:pt x="104" y="100"/>
                </a:lnTo>
                <a:lnTo>
                  <a:pt x="105" y="98"/>
                </a:lnTo>
                <a:lnTo>
                  <a:pt x="108" y="97"/>
                </a:lnTo>
                <a:lnTo>
                  <a:pt x="108" y="96"/>
                </a:lnTo>
                <a:lnTo>
                  <a:pt x="111" y="94"/>
                </a:lnTo>
                <a:lnTo>
                  <a:pt x="111" y="95"/>
                </a:lnTo>
                <a:lnTo>
                  <a:pt x="114" y="96"/>
                </a:lnTo>
                <a:lnTo>
                  <a:pt x="114" y="97"/>
                </a:lnTo>
                <a:lnTo>
                  <a:pt x="114" y="98"/>
                </a:lnTo>
                <a:lnTo>
                  <a:pt x="115" y="101"/>
                </a:lnTo>
                <a:lnTo>
                  <a:pt x="115" y="103"/>
                </a:lnTo>
                <a:lnTo>
                  <a:pt x="115" y="104"/>
                </a:lnTo>
                <a:lnTo>
                  <a:pt x="116" y="104"/>
                </a:lnTo>
                <a:lnTo>
                  <a:pt x="115" y="107"/>
                </a:lnTo>
                <a:lnTo>
                  <a:pt x="116" y="107"/>
                </a:lnTo>
                <a:lnTo>
                  <a:pt x="118" y="108"/>
                </a:lnTo>
                <a:lnTo>
                  <a:pt x="119" y="109"/>
                </a:lnTo>
                <a:lnTo>
                  <a:pt x="120" y="107"/>
                </a:lnTo>
                <a:lnTo>
                  <a:pt x="122" y="107"/>
                </a:lnTo>
                <a:lnTo>
                  <a:pt x="122" y="106"/>
                </a:lnTo>
                <a:lnTo>
                  <a:pt x="122" y="105"/>
                </a:lnTo>
                <a:lnTo>
                  <a:pt x="123" y="105"/>
                </a:lnTo>
                <a:lnTo>
                  <a:pt x="125" y="105"/>
                </a:lnTo>
                <a:lnTo>
                  <a:pt x="125" y="104"/>
                </a:lnTo>
                <a:lnTo>
                  <a:pt x="126" y="104"/>
                </a:lnTo>
                <a:lnTo>
                  <a:pt x="126" y="102"/>
                </a:lnTo>
                <a:lnTo>
                  <a:pt x="127" y="102"/>
                </a:lnTo>
                <a:lnTo>
                  <a:pt x="127" y="101"/>
                </a:lnTo>
                <a:lnTo>
                  <a:pt x="128" y="101"/>
                </a:lnTo>
                <a:lnTo>
                  <a:pt x="128" y="100"/>
                </a:lnTo>
                <a:lnTo>
                  <a:pt x="128" y="99"/>
                </a:lnTo>
                <a:lnTo>
                  <a:pt x="128" y="98"/>
                </a:lnTo>
                <a:lnTo>
                  <a:pt x="130" y="98"/>
                </a:lnTo>
                <a:lnTo>
                  <a:pt x="131" y="98"/>
                </a:lnTo>
                <a:lnTo>
                  <a:pt x="132" y="96"/>
                </a:lnTo>
                <a:lnTo>
                  <a:pt x="133" y="95"/>
                </a:lnTo>
                <a:lnTo>
                  <a:pt x="134" y="94"/>
                </a:lnTo>
                <a:lnTo>
                  <a:pt x="134" y="93"/>
                </a:lnTo>
                <a:lnTo>
                  <a:pt x="134" y="92"/>
                </a:lnTo>
                <a:lnTo>
                  <a:pt x="134" y="91"/>
                </a:lnTo>
                <a:lnTo>
                  <a:pt x="134" y="89"/>
                </a:lnTo>
                <a:lnTo>
                  <a:pt x="134" y="88"/>
                </a:lnTo>
                <a:lnTo>
                  <a:pt x="133" y="87"/>
                </a:lnTo>
                <a:lnTo>
                  <a:pt x="133" y="85"/>
                </a:lnTo>
                <a:lnTo>
                  <a:pt x="134" y="85"/>
                </a:lnTo>
                <a:lnTo>
                  <a:pt x="134" y="81"/>
                </a:lnTo>
                <a:lnTo>
                  <a:pt x="134" y="80"/>
                </a:lnTo>
                <a:lnTo>
                  <a:pt x="134" y="79"/>
                </a:lnTo>
                <a:lnTo>
                  <a:pt x="136" y="79"/>
                </a:lnTo>
                <a:lnTo>
                  <a:pt x="137" y="79"/>
                </a:lnTo>
                <a:lnTo>
                  <a:pt x="137" y="78"/>
                </a:lnTo>
                <a:lnTo>
                  <a:pt x="138" y="77"/>
                </a:lnTo>
                <a:lnTo>
                  <a:pt x="140" y="75"/>
                </a:lnTo>
                <a:lnTo>
                  <a:pt x="142" y="75"/>
                </a:lnTo>
                <a:lnTo>
                  <a:pt x="143" y="75"/>
                </a:lnTo>
                <a:lnTo>
                  <a:pt x="144" y="75"/>
                </a:lnTo>
                <a:lnTo>
                  <a:pt x="145" y="75"/>
                </a:lnTo>
                <a:lnTo>
                  <a:pt x="145" y="78"/>
                </a:lnTo>
                <a:lnTo>
                  <a:pt x="146" y="78"/>
                </a:lnTo>
                <a:lnTo>
                  <a:pt x="148" y="77"/>
                </a:lnTo>
                <a:lnTo>
                  <a:pt x="149" y="75"/>
                </a:lnTo>
                <a:lnTo>
                  <a:pt x="150" y="75"/>
                </a:lnTo>
                <a:lnTo>
                  <a:pt x="151" y="75"/>
                </a:lnTo>
                <a:lnTo>
                  <a:pt x="152" y="77"/>
                </a:lnTo>
                <a:lnTo>
                  <a:pt x="153" y="77"/>
                </a:lnTo>
                <a:lnTo>
                  <a:pt x="154" y="76"/>
                </a:lnTo>
                <a:lnTo>
                  <a:pt x="157" y="77"/>
                </a:lnTo>
                <a:lnTo>
                  <a:pt x="158" y="77"/>
                </a:lnTo>
                <a:lnTo>
                  <a:pt x="159" y="76"/>
                </a:lnTo>
                <a:lnTo>
                  <a:pt x="159" y="75"/>
                </a:lnTo>
                <a:lnTo>
                  <a:pt x="160" y="75"/>
                </a:lnTo>
                <a:lnTo>
                  <a:pt x="162" y="74"/>
                </a:lnTo>
                <a:lnTo>
                  <a:pt x="165" y="75"/>
                </a:lnTo>
                <a:lnTo>
                  <a:pt x="166" y="74"/>
                </a:lnTo>
                <a:lnTo>
                  <a:pt x="168" y="75"/>
                </a:lnTo>
                <a:lnTo>
                  <a:pt x="169" y="74"/>
                </a:lnTo>
                <a:lnTo>
                  <a:pt x="171" y="73"/>
                </a:lnTo>
                <a:lnTo>
                  <a:pt x="173" y="72"/>
                </a:lnTo>
                <a:lnTo>
                  <a:pt x="177" y="71"/>
                </a:lnTo>
                <a:lnTo>
                  <a:pt x="178" y="71"/>
                </a:lnTo>
                <a:lnTo>
                  <a:pt x="177" y="72"/>
                </a:lnTo>
                <a:lnTo>
                  <a:pt x="177" y="75"/>
                </a:lnTo>
                <a:lnTo>
                  <a:pt x="179" y="75"/>
                </a:lnTo>
                <a:lnTo>
                  <a:pt x="181" y="75"/>
                </a:lnTo>
                <a:lnTo>
                  <a:pt x="183" y="75"/>
                </a:lnTo>
                <a:lnTo>
                  <a:pt x="187" y="73"/>
                </a:lnTo>
                <a:lnTo>
                  <a:pt x="189" y="73"/>
                </a:lnTo>
                <a:lnTo>
                  <a:pt x="189" y="72"/>
                </a:lnTo>
                <a:lnTo>
                  <a:pt x="190" y="72"/>
                </a:lnTo>
                <a:lnTo>
                  <a:pt x="189" y="68"/>
                </a:lnTo>
                <a:lnTo>
                  <a:pt x="189" y="67"/>
                </a:lnTo>
                <a:lnTo>
                  <a:pt x="189" y="65"/>
                </a:lnTo>
                <a:lnTo>
                  <a:pt x="189" y="64"/>
                </a:lnTo>
                <a:lnTo>
                  <a:pt x="190" y="63"/>
                </a:lnTo>
                <a:lnTo>
                  <a:pt x="191" y="62"/>
                </a:lnTo>
                <a:lnTo>
                  <a:pt x="189" y="59"/>
                </a:lnTo>
                <a:lnTo>
                  <a:pt x="189" y="57"/>
                </a:lnTo>
                <a:lnTo>
                  <a:pt x="191" y="56"/>
                </a:lnTo>
                <a:lnTo>
                  <a:pt x="192" y="56"/>
                </a:lnTo>
                <a:lnTo>
                  <a:pt x="193" y="56"/>
                </a:lnTo>
                <a:lnTo>
                  <a:pt x="194" y="55"/>
                </a:lnTo>
                <a:lnTo>
                  <a:pt x="195" y="55"/>
                </a:lnTo>
                <a:lnTo>
                  <a:pt x="197" y="56"/>
                </a:lnTo>
                <a:lnTo>
                  <a:pt x="197" y="53"/>
                </a:lnTo>
                <a:lnTo>
                  <a:pt x="199" y="52"/>
                </a:lnTo>
                <a:lnTo>
                  <a:pt x="198" y="51"/>
                </a:lnTo>
                <a:lnTo>
                  <a:pt x="199" y="50"/>
                </a:lnTo>
                <a:lnTo>
                  <a:pt x="200" y="49"/>
                </a:lnTo>
                <a:lnTo>
                  <a:pt x="200" y="48"/>
                </a:lnTo>
                <a:lnTo>
                  <a:pt x="200" y="46"/>
                </a:lnTo>
                <a:lnTo>
                  <a:pt x="201" y="46"/>
                </a:lnTo>
                <a:lnTo>
                  <a:pt x="202" y="46"/>
                </a:lnTo>
                <a:lnTo>
                  <a:pt x="203" y="47"/>
                </a:lnTo>
                <a:lnTo>
                  <a:pt x="205" y="45"/>
                </a:lnTo>
                <a:lnTo>
                  <a:pt x="206" y="44"/>
                </a:lnTo>
                <a:lnTo>
                  <a:pt x="205" y="43"/>
                </a:lnTo>
                <a:lnTo>
                  <a:pt x="203" y="43"/>
                </a:lnTo>
                <a:lnTo>
                  <a:pt x="204" y="41"/>
                </a:lnTo>
                <a:lnTo>
                  <a:pt x="202" y="39"/>
                </a:lnTo>
                <a:lnTo>
                  <a:pt x="202" y="38"/>
                </a:lnTo>
                <a:lnTo>
                  <a:pt x="204" y="36"/>
                </a:lnTo>
                <a:lnTo>
                  <a:pt x="204" y="35"/>
                </a:lnTo>
                <a:lnTo>
                  <a:pt x="203" y="34"/>
                </a:lnTo>
                <a:lnTo>
                  <a:pt x="201" y="33"/>
                </a:lnTo>
                <a:lnTo>
                  <a:pt x="203" y="31"/>
                </a:lnTo>
                <a:lnTo>
                  <a:pt x="204" y="27"/>
                </a:lnTo>
                <a:lnTo>
                  <a:pt x="205" y="26"/>
                </a:lnTo>
                <a:lnTo>
                  <a:pt x="206" y="26"/>
                </a:lnTo>
                <a:lnTo>
                  <a:pt x="207" y="25"/>
                </a:lnTo>
                <a:lnTo>
                  <a:pt x="208" y="24"/>
                </a:lnTo>
                <a:lnTo>
                  <a:pt x="209" y="24"/>
                </a:lnTo>
                <a:lnTo>
                  <a:pt x="211" y="24"/>
                </a:lnTo>
                <a:lnTo>
                  <a:pt x="212" y="25"/>
                </a:lnTo>
                <a:lnTo>
                  <a:pt x="215" y="27"/>
                </a:lnTo>
                <a:lnTo>
                  <a:pt x="216" y="26"/>
                </a:lnTo>
                <a:lnTo>
                  <a:pt x="217" y="25"/>
                </a:lnTo>
                <a:lnTo>
                  <a:pt x="217" y="24"/>
                </a:lnTo>
                <a:lnTo>
                  <a:pt x="218" y="23"/>
                </a:lnTo>
                <a:lnTo>
                  <a:pt x="220" y="21"/>
                </a:lnTo>
                <a:lnTo>
                  <a:pt x="218" y="18"/>
                </a:lnTo>
                <a:lnTo>
                  <a:pt x="218" y="17"/>
                </a:lnTo>
                <a:lnTo>
                  <a:pt x="219" y="16"/>
                </a:lnTo>
                <a:lnTo>
                  <a:pt x="222" y="14"/>
                </a:lnTo>
                <a:lnTo>
                  <a:pt x="223" y="12"/>
                </a:lnTo>
                <a:lnTo>
                  <a:pt x="223" y="10"/>
                </a:lnTo>
                <a:lnTo>
                  <a:pt x="223" y="9"/>
                </a:lnTo>
                <a:lnTo>
                  <a:pt x="225" y="7"/>
                </a:lnTo>
                <a:lnTo>
                  <a:pt x="226" y="6"/>
                </a:lnTo>
                <a:lnTo>
                  <a:pt x="226" y="5"/>
                </a:lnTo>
                <a:lnTo>
                  <a:pt x="226" y="4"/>
                </a:lnTo>
                <a:lnTo>
                  <a:pt x="226" y="0"/>
                </a:lnTo>
                <a:lnTo>
                  <a:pt x="233" y="1"/>
                </a:lnTo>
                <a:lnTo>
                  <a:pt x="235" y="1"/>
                </a:lnTo>
                <a:lnTo>
                  <a:pt x="248" y="1"/>
                </a:lnTo>
                <a:lnTo>
                  <a:pt x="281" y="1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4" y="4"/>
                </a:lnTo>
                <a:lnTo>
                  <a:pt x="286" y="4"/>
                </a:lnTo>
                <a:lnTo>
                  <a:pt x="289" y="6"/>
                </a:lnTo>
                <a:lnTo>
                  <a:pt x="290" y="7"/>
                </a:lnTo>
                <a:lnTo>
                  <a:pt x="291" y="9"/>
                </a:lnTo>
                <a:lnTo>
                  <a:pt x="293" y="10"/>
                </a:lnTo>
                <a:lnTo>
                  <a:pt x="294" y="11"/>
                </a:lnTo>
                <a:lnTo>
                  <a:pt x="293" y="11"/>
                </a:lnTo>
                <a:lnTo>
                  <a:pt x="294" y="13"/>
                </a:lnTo>
                <a:lnTo>
                  <a:pt x="294" y="14"/>
                </a:lnTo>
                <a:lnTo>
                  <a:pt x="293" y="15"/>
                </a:lnTo>
                <a:lnTo>
                  <a:pt x="293" y="16"/>
                </a:lnTo>
                <a:lnTo>
                  <a:pt x="294" y="17"/>
                </a:lnTo>
                <a:lnTo>
                  <a:pt x="296" y="17"/>
                </a:lnTo>
                <a:lnTo>
                  <a:pt x="296" y="19"/>
                </a:lnTo>
                <a:lnTo>
                  <a:pt x="296" y="20"/>
                </a:lnTo>
                <a:lnTo>
                  <a:pt x="298" y="22"/>
                </a:lnTo>
                <a:lnTo>
                  <a:pt x="299" y="23"/>
                </a:lnTo>
                <a:lnTo>
                  <a:pt x="300" y="23"/>
                </a:lnTo>
                <a:lnTo>
                  <a:pt x="301" y="23"/>
                </a:lnTo>
                <a:lnTo>
                  <a:pt x="302" y="23"/>
                </a:lnTo>
                <a:lnTo>
                  <a:pt x="302" y="25"/>
                </a:lnTo>
                <a:lnTo>
                  <a:pt x="302" y="26"/>
                </a:lnTo>
                <a:lnTo>
                  <a:pt x="303" y="26"/>
                </a:lnTo>
                <a:lnTo>
                  <a:pt x="302" y="26"/>
                </a:lnTo>
                <a:lnTo>
                  <a:pt x="303" y="28"/>
                </a:lnTo>
                <a:lnTo>
                  <a:pt x="303" y="29"/>
                </a:lnTo>
                <a:lnTo>
                  <a:pt x="304" y="29"/>
                </a:lnTo>
                <a:lnTo>
                  <a:pt x="304" y="30"/>
                </a:lnTo>
                <a:lnTo>
                  <a:pt x="304" y="31"/>
                </a:lnTo>
                <a:lnTo>
                  <a:pt x="305" y="31"/>
                </a:lnTo>
                <a:lnTo>
                  <a:pt x="307" y="30"/>
                </a:lnTo>
                <a:lnTo>
                  <a:pt x="307" y="29"/>
                </a:lnTo>
                <a:lnTo>
                  <a:pt x="308" y="28"/>
                </a:lnTo>
                <a:lnTo>
                  <a:pt x="309" y="28"/>
                </a:lnTo>
                <a:lnTo>
                  <a:pt x="310" y="28"/>
                </a:lnTo>
                <a:lnTo>
                  <a:pt x="310" y="30"/>
                </a:lnTo>
                <a:lnTo>
                  <a:pt x="311" y="30"/>
                </a:lnTo>
                <a:lnTo>
                  <a:pt x="313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1"/>
                </a:lnTo>
                <a:lnTo>
                  <a:pt x="316" y="32"/>
                </a:lnTo>
                <a:lnTo>
                  <a:pt x="316" y="33"/>
                </a:lnTo>
                <a:lnTo>
                  <a:pt x="316" y="34"/>
                </a:lnTo>
                <a:lnTo>
                  <a:pt x="316" y="36"/>
                </a:lnTo>
                <a:lnTo>
                  <a:pt x="316" y="38"/>
                </a:lnTo>
                <a:lnTo>
                  <a:pt x="316" y="39"/>
                </a:lnTo>
                <a:lnTo>
                  <a:pt x="317" y="40"/>
                </a:lnTo>
                <a:lnTo>
                  <a:pt x="318" y="40"/>
                </a:lnTo>
                <a:lnTo>
                  <a:pt x="319" y="42"/>
                </a:lnTo>
                <a:lnTo>
                  <a:pt x="319" y="43"/>
                </a:lnTo>
                <a:lnTo>
                  <a:pt x="319" y="44"/>
                </a:lnTo>
                <a:lnTo>
                  <a:pt x="319" y="45"/>
                </a:lnTo>
                <a:lnTo>
                  <a:pt x="318" y="46"/>
                </a:lnTo>
                <a:lnTo>
                  <a:pt x="318" y="47"/>
                </a:lnTo>
                <a:lnTo>
                  <a:pt x="319" y="47"/>
                </a:lnTo>
                <a:lnTo>
                  <a:pt x="322" y="49"/>
                </a:lnTo>
                <a:lnTo>
                  <a:pt x="322" y="47"/>
                </a:lnTo>
                <a:lnTo>
                  <a:pt x="322" y="46"/>
                </a:lnTo>
                <a:lnTo>
                  <a:pt x="323" y="45"/>
                </a:lnTo>
                <a:lnTo>
                  <a:pt x="324" y="46"/>
                </a:lnTo>
                <a:lnTo>
                  <a:pt x="326" y="46"/>
                </a:lnTo>
                <a:lnTo>
                  <a:pt x="327" y="46"/>
                </a:lnTo>
                <a:lnTo>
                  <a:pt x="329" y="46"/>
                </a:lnTo>
                <a:lnTo>
                  <a:pt x="329" y="47"/>
                </a:lnTo>
                <a:lnTo>
                  <a:pt x="330" y="49"/>
                </a:lnTo>
                <a:lnTo>
                  <a:pt x="328" y="49"/>
                </a:lnTo>
                <a:lnTo>
                  <a:pt x="328" y="50"/>
                </a:lnTo>
                <a:lnTo>
                  <a:pt x="329" y="51"/>
                </a:lnTo>
                <a:lnTo>
                  <a:pt x="330" y="52"/>
                </a:lnTo>
                <a:lnTo>
                  <a:pt x="330" y="54"/>
                </a:lnTo>
                <a:lnTo>
                  <a:pt x="331" y="55"/>
                </a:lnTo>
                <a:lnTo>
                  <a:pt x="331" y="56"/>
                </a:lnTo>
                <a:lnTo>
                  <a:pt x="331" y="57"/>
                </a:lnTo>
                <a:lnTo>
                  <a:pt x="333" y="62"/>
                </a:lnTo>
                <a:lnTo>
                  <a:pt x="335" y="62"/>
                </a:lnTo>
                <a:lnTo>
                  <a:pt x="337" y="61"/>
                </a:lnTo>
                <a:lnTo>
                  <a:pt x="339" y="61"/>
                </a:lnTo>
                <a:lnTo>
                  <a:pt x="340" y="62"/>
                </a:lnTo>
                <a:lnTo>
                  <a:pt x="341" y="63"/>
                </a:lnTo>
                <a:lnTo>
                  <a:pt x="342" y="64"/>
                </a:lnTo>
                <a:lnTo>
                  <a:pt x="342" y="65"/>
                </a:lnTo>
                <a:lnTo>
                  <a:pt x="343" y="67"/>
                </a:lnTo>
                <a:lnTo>
                  <a:pt x="344" y="67"/>
                </a:lnTo>
                <a:lnTo>
                  <a:pt x="347" y="67"/>
                </a:lnTo>
                <a:lnTo>
                  <a:pt x="348" y="67"/>
                </a:lnTo>
                <a:lnTo>
                  <a:pt x="349" y="67"/>
                </a:lnTo>
                <a:lnTo>
                  <a:pt x="349" y="66"/>
                </a:lnTo>
                <a:lnTo>
                  <a:pt x="350" y="66"/>
                </a:lnTo>
                <a:lnTo>
                  <a:pt x="352" y="65"/>
                </a:lnTo>
                <a:lnTo>
                  <a:pt x="352" y="64"/>
                </a:lnTo>
                <a:lnTo>
                  <a:pt x="352" y="63"/>
                </a:lnTo>
                <a:lnTo>
                  <a:pt x="352" y="62"/>
                </a:lnTo>
                <a:lnTo>
                  <a:pt x="353" y="61"/>
                </a:lnTo>
                <a:lnTo>
                  <a:pt x="353" y="60"/>
                </a:lnTo>
                <a:lnTo>
                  <a:pt x="353" y="58"/>
                </a:lnTo>
                <a:lnTo>
                  <a:pt x="353" y="56"/>
                </a:lnTo>
                <a:lnTo>
                  <a:pt x="354" y="56"/>
                </a:lnTo>
                <a:lnTo>
                  <a:pt x="356" y="58"/>
                </a:lnTo>
                <a:lnTo>
                  <a:pt x="357" y="57"/>
                </a:lnTo>
                <a:lnTo>
                  <a:pt x="358" y="58"/>
                </a:lnTo>
                <a:lnTo>
                  <a:pt x="359" y="57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0" y="54"/>
                </a:lnTo>
                <a:lnTo>
                  <a:pt x="362" y="53"/>
                </a:lnTo>
                <a:lnTo>
                  <a:pt x="363" y="55"/>
                </a:lnTo>
                <a:lnTo>
                  <a:pt x="364" y="55"/>
                </a:lnTo>
                <a:lnTo>
                  <a:pt x="365" y="54"/>
                </a:lnTo>
                <a:lnTo>
                  <a:pt x="367" y="55"/>
                </a:lnTo>
                <a:lnTo>
                  <a:pt x="368" y="56"/>
                </a:lnTo>
                <a:lnTo>
                  <a:pt x="368" y="58"/>
                </a:lnTo>
                <a:lnTo>
                  <a:pt x="369" y="59"/>
                </a:lnTo>
                <a:lnTo>
                  <a:pt x="370" y="61"/>
                </a:lnTo>
                <a:lnTo>
                  <a:pt x="371" y="61"/>
                </a:lnTo>
                <a:lnTo>
                  <a:pt x="372" y="61"/>
                </a:lnTo>
                <a:lnTo>
                  <a:pt x="372" y="62"/>
                </a:lnTo>
                <a:lnTo>
                  <a:pt x="373" y="62"/>
                </a:lnTo>
                <a:lnTo>
                  <a:pt x="374" y="62"/>
                </a:lnTo>
                <a:lnTo>
                  <a:pt x="375" y="63"/>
                </a:lnTo>
                <a:lnTo>
                  <a:pt x="376" y="62"/>
                </a:lnTo>
                <a:lnTo>
                  <a:pt x="376" y="63"/>
                </a:lnTo>
                <a:lnTo>
                  <a:pt x="376" y="64"/>
                </a:lnTo>
                <a:lnTo>
                  <a:pt x="376" y="66"/>
                </a:lnTo>
                <a:lnTo>
                  <a:pt x="378" y="68"/>
                </a:lnTo>
                <a:lnTo>
                  <a:pt x="379" y="69"/>
                </a:lnTo>
                <a:lnTo>
                  <a:pt x="380" y="70"/>
                </a:lnTo>
                <a:lnTo>
                  <a:pt x="378" y="72"/>
                </a:lnTo>
                <a:lnTo>
                  <a:pt x="376" y="76"/>
                </a:lnTo>
                <a:lnTo>
                  <a:pt x="376" y="78"/>
                </a:lnTo>
                <a:lnTo>
                  <a:pt x="376" y="79"/>
                </a:lnTo>
                <a:lnTo>
                  <a:pt x="375" y="80"/>
                </a:lnTo>
                <a:lnTo>
                  <a:pt x="374" y="81"/>
                </a:lnTo>
                <a:lnTo>
                  <a:pt x="374" y="82"/>
                </a:lnTo>
                <a:lnTo>
                  <a:pt x="374" y="84"/>
                </a:lnTo>
                <a:lnTo>
                  <a:pt x="374" y="85"/>
                </a:lnTo>
                <a:lnTo>
                  <a:pt x="374" y="87"/>
                </a:lnTo>
                <a:lnTo>
                  <a:pt x="375" y="87"/>
                </a:lnTo>
                <a:lnTo>
                  <a:pt x="376" y="88"/>
                </a:lnTo>
                <a:lnTo>
                  <a:pt x="376" y="89"/>
                </a:lnTo>
                <a:lnTo>
                  <a:pt x="376" y="90"/>
                </a:lnTo>
                <a:lnTo>
                  <a:pt x="376" y="91"/>
                </a:lnTo>
                <a:lnTo>
                  <a:pt x="376" y="93"/>
                </a:lnTo>
                <a:lnTo>
                  <a:pt x="376" y="94"/>
                </a:lnTo>
                <a:lnTo>
                  <a:pt x="375" y="94"/>
                </a:lnTo>
                <a:lnTo>
                  <a:pt x="374" y="94"/>
                </a:lnTo>
                <a:lnTo>
                  <a:pt x="372" y="93"/>
                </a:lnTo>
                <a:lnTo>
                  <a:pt x="371" y="94"/>
                </a:lnTo>
                <a:lnTo>
                  <a:pt x="368" y="94"/>
                </a:lnTo>
                <a:lnTo>
                  <a:pt x="368" y="95"/>
                </a:lnTo>
                <a:lnTo>
                  <a:pt x="368" y="96"/>
                </a:lnTo>
                <a:lnTo>
                  <a:pt x="369" y="97"/>
                </a:lnTo>
                <a:lnTo>
                  <a:pt x="370" y="97"/>
                </a:lnTo>
                <a:lnTo>
                  <a:pt x="370" y="98"/>
                </a:lnTo>
                <a:lnTo>
                  <a:pt x="370" y="99"/>
                </a:lnTo>
                <a:lnTo>
                  <a:pt x="369" y="100"/>
                </a:lnTo>
                <a:lnTo>
                  <a:pt x="369" y="101"/>
                </a:lnTo>
                <a:lnTo>
                  <a:pt x="369" y="103"/>
                </a:lnTo>
                <a:lnTo>
                  <a:pt x="370" y="102"/>
                </a:lnTo>
                <a:lnTo>
                  <a:pt x="370" y="103"/>
                </a:lnTo>
                <a:lnTo>
                  <a:pt x="371" y="103"/>
                </a:lnTo>
                <a:lnTo>
                  <a:pt x="372" y="103"/>
                </a:lnTo>
                <a:lnTo>
                  <a:pt x="374" y="104"/>
                </a:lnTo>
                <a:lnTo>
                  <a:pt x="374" y="105"/>
                </a:lnTo>
                <a:lnTo>
                  <a:pt x="374" y="107"/>
                </a:lnTo>
                <a:lnTo>
                  <a:pt x="374" y="108"/>
                </a:lnTo>
                <a:lnTo>
                  <a:pt x="372" y="110"/>
                </a:lnTo>
                <a:lnTo>
                  <a:pt x="373" y="110"/>
                </a:lnTo>
                <a:lnTo>
                  <a:pt x="372" y="111"/>
                </a:lnTo>
                <a:lnTo>
                  <a:pt x="373" y="111"/>
                </a:lnTo>
                <a:lnTo>
                  <a:pt x="374" y="111"/>
                </a:lnTo>
                <a:lnTo>
                  <a:pt x="376" y="113"/>
                </a:lnTo>
                <a:lnTo>
                  <a:pt x="374" y="114"/>
                </a:lnTo>
                <a:lnTo>
                  <a:pt x="376" y="115"/>
                </a:lnTo>
                <a:lnTo>
                  <a:pt x="376" y="114"/>
                </a:lnTo>
                <a:lnTo>
                  <a:pt x="376" y="115"/>
                </a:lnTo>
                <a:lnTo>
                  <a:pt x="377" y="116"/>
                </a:lnTo>
                <a:lnTo>
                  <a:pt x="377" y="117"/>
                </a:lnTo>
                <a:lnTo>
                  <a:pt x="377" y="118"/>
                </a:lnTo>
                <a:lnTo>
                  <a:pt x="378" y="118"/>
                </a:lnTo>
                <a:lnTo>
                  <a:pt x="377" y="121"/>
                </a:lnTo>
                <a:lnTo>
                  <a:pt x="378" y="122"/>
                </a:lnTo>
                <a:lnTo>
                  <a:pt x="379" y="122"/>
                </a:lnTo>
                <a:lnTo>
                  <a:pt x="379" y="121"/>
                </a:lnTo>
                <a:lnTo>
                  <a:pt x="379" y="122"/>
                </a:lnTo>
                <a:lnTo>
                  <a:pt x="378" y="124"/>
                </a:lnTo>
                <a:lnTo>
                  <a:pt x="377" y="124"/>
                </a:lnTo>
                <a:lnTo>
                  <a:pt x="377" y="126"/>
                </a:lnTo>
                <a:lnTo>
                  <a:pt x="377" y="127"/>
                </a:lnTo>
                <a:lnTo>
                  <a:pt x="376" y="127"/>
                </a:lnTo>
                <a:lnTo>
                  <a:pt x="375" y="128"/>
                </a:lnTo>
                <a:lnTo>
                  <a:pt x="374" y="128"/>
                </a:lnTo>
                <a:lnTo>
                  <a:pt x="372" y="128"/>
                </a:lnTo>
                <a:lnTo>
                  <a:pt x="373" y="129"/>
                </a:lnTo>
                <a:lnTo>
                  <a:pt x="374" y="130"/>
                </a:lnTo>
                <a:lnTo>
                  <a:pt x="376" y="130"/>
                </a:lnTo>
                <a:lnTo>
                  <a:pt x="375" y="131"/>
                </a:lnTo>
                <a:lnTo>
                  <a:pt x="374" y="133"/>
                </a:lnTo>
                <a:lnTo>
                  <a:pt x="375" y="134"/>
                </a:lnTo>
                <a:lnTo>
                  <a:pt x="376" y="134"/>
                </a:lnTo>
                <a:lnTo>
                  <a:pt x="376" y="135"/>
                </a:lnTo>
                <a:lnTo>
                  <a:pt x="376" y="136"/>
                </a:lnTo>
                <a:lnTo>
                  <a:pt x="376" y="138"/>
                </a:lnTo>
                <a:lnTo>
                  <a:pt x="377" y="139"/>
                </a:lnTo>
                <a:lnTo>
                  <a:pt x="377" y="140"/>
                </a:lnTo>
                <a:lnTo>
                  <a:pt x="377" y="141"/>
                </a:lnTo>
                <a:lnTo>
                  <a:pt x="376" y="143"/>
                </a:lnTo>
                <a:lnTo>
                  <a:pt x="376" y="144"/>
                </a:lnTo>
                <a:lnTo>
                  <a:pt x="376" y="145"/>
                </a:lnTo>
                <a:lnTo>
                  <a:pt x="376" y="146"/>
                </a:lnTo>
                <a:lnTo>
                  <a:pt x="375" y="146"/>
                </a:lnTo>
                <a:lnTo>
                  <a:pt x="376" y="147"/>
                </a:lnTo>
                <a:lnTo>
                  <a:pt x="376" y="149"/>
                </a:lnTo>
                <a:lnTo>
                  <a:pt x="375" y="149"/>
                </a:lnTo>
                <a:lnTo>
                  <a:pt x="374" y="152"/>
                </a:lnTo>
                <a:lnTo>
                  <a:pt x="372" y="153"/>
                </a:lnTo>
                <a:lnTo>
                  <a:pt x="372" y="155"/>
                </a:lnTo>
                <a:lnTo>
                  <a:pt x="372" y="156"/>
                </a:lnTo>
                <a:lnTo>
                  <a:pt x="371" y="157"/>
                </a:lnTo>
                <a:lnTo>
                  <a:pt x="371" y="158"/>
                </a:lnTo>
                <a:lnTo>
                  <a:pt x="371" y="160"/>
                </a:lnTo>
                <a:lnTo>
                  <a:pt x="371" y="161"/>
                </a:lnTo>
                <a:lnTo>
                  <a:pt x="372" y="161"/>
                </a:lnTo>
                <a:lnTo>
                  <a:pt x="374" y="162"/>
                </a:lnTo>
                <a:lnTo>
                  <a:pt x="374" y="163"/>
                </a:lnTo>
                <a:lnTo>
                  <a:pt x="373" y="165"/>
                </a:lnTo>
                <a:lnTo>
                  <a:pt x="373" y="166"/>
                </a:lnTo>
                <a:lnTo>
                  <a:pt x="372" y="166"/>
                </a:lnTo>
                <a:lnTo>
                  <a:pt x="372" y="167"/>
                </a:lnTo>
                <a:lnTo>
                  <a:pt x="373" y="168"/>
                </a:lnTo>
                <a:lnTo>
                  <a:pt x="374" y="169"/>
                </a:lnTo>
                <a:lnTo>
                  <a:pt x="374" y="171"/>
                </a:lnTo>
                <a:lnTo>
                  <a:pt x="374" y="172"/>
                </a:lnTo>
                <a:lnTo>
                  <a:pt x="375" y="172"/>
                </a:lnTo>
                <a:lnTo>
                  <a:pt x="375" y="173"/>
                </a:lnTo>
                <a:lnTo>
                  <a:pt x="376" y="173"/>
                </a:lnTo>
                <a:lnTo>
                  <a:pt x="376" y="174"/>
                </a:lnTo>
                <a:lnTo>
                  <a:pt x="376" y="175"/>
                </a:lnTo>
                <a:lnTo>
                  <a:pt x="377" y="175"/>
                </a:lnTo>
                <a:lnTo>
                  <a:pt x="377" y="177"/>
                </a:lnTo>
                <a:lnTo>
                  <a:pt x="378" y="178"/>
                </a:lnTo>
                <a:lnTo>
                  <a:pt x="379" y="178"/>
                </a:lnTo>
                <a:lnTo>
                  <a:pt x="379" y="179"/>
                </a:lnTo>
                <a:lnTo>
                  <a:pt x="379" y="180"/>
                </a:lnTo>
                <a:lnTo>
                  <a:pt x="380" y="179"/>
                </a:lnTo>
                <a:lnTo>
                  <a:pt x="380" y="180"/>
                </a:lnTo>
                <a:lnTo>
                  <a:pt x="380" y="182"/>
                </a:lnTo>
                <a:lnTo>
                  <a:pt x="379" y="182"/>
                </a:lnTo>
                <a:lnTo>
                  <a:pt x="379" y="183"/>
                </a:lnTo>
                <a:lnTo>
                  <a:pt x="379" y="185"/>
                </a:lnTo>
                <a:lnTo>
                  <a:pt x="379" y="188"/>
                </a:lnTo>
                <a:lnTo>
                  <a:pt x="380" y="188"/>
                </a:lnTo>
                <a:lnTo>
                  <a:pt x="379" y="190"/>
                </a:lnTo>
                <a:lnTo>
                  <a:pt x="379" y="191"/>
                </a:lnTo>
                <a:lnTo>
                  <a:pt x="379" y="192"/>
                </a:lnTo>
                <a:lnTo>
                  <a:pt x="379" y="193"/>
                </a:lnTo>
                <a:lnTo>
                  <a:pt x="379" y="194"/>
                </a:lnTo>
                <a:lnTo>
                  <a:pt x="379" y="195"/>
                </a:lnTo>
                <a:lnTo>
                  <a:pt x="379" y="196"/>
                </a:lnTo>
                <a:lnTo>
                  <a:pt x="379" y="197"/>
                </a:lnTo>
                <a:lnTo>
                  <a:pt x="379" y="198"/>
                </a:lnTo>
                <a:lnTo>
                  <a:pt x="378" y="198"/>
                </a:lnTo>
                <a:lnTo>
                  <a:pt x="378" y="199"/>
                </a:lnTo>
                <a:lnTo>
                  <a:pt x="378" y="201"/>
                </a:lnTo>
                <a:lnTo>
                  <a:pt x="379" y="201"/>
                </a:lnTo>
                <a:lnTo>
                  <a:pt x="379" y="202"/>
                </a:lnTo>
                <a:lnTo>
                  <a:pt x="379" y="203"/>
                </a:lnTo>
                <a:lnTo>
                  <a:pt x="379" y="204"/>
                </a:lnTo>
                <a:lnTo>
                  <a:pt x="379" y="205"/>
                </a:lnTo>
                <a:lnTo>
                  <a:pt x="379" y="207"/>
                </a:lnTo>
                <a:lnTo>
                  <a:pt x="379" y="208"/>
                </a:lnTo>
                <a:lnTo>
                  <a:pt x="378" y="208"/>
                </a:lnTo>
                <a:lnTo>
                  <a:pt x="378" y="207"/>
                </a:lnTo>
                <a:lnTo>
                  <a:pt x="378" y="206"/>
                </a:lnTo>
                <a:lnTo>
                  <a:pt x="377" y="207"/>
                </a:lnTo>
                <a:lnTo>
                  <a:pt x="377" y="208"/>
                </a:lnTo>
                <a:lnTo>
                  <a:pt x="376" y="209"/>
                </a:lnTo>
                <a:lnTo>
                  <a:pt x="377" y="211"/>
                </a:lnTo>
                <a:lnTo>
                  <a:pt x="376" y="211"/>
                </a:lnTo>
                <a:lnTo>
                  <a:pt x="376" y="214"/>
                </a:lnTo>
                <a:lnTo>
                  <a:pt x="376" y="215"/>
                </a:lnTo>
                <a:lnTo>
                  <a:pt x="376" y="216"/>
                </a:lnTo>
                <a:lnTo>
                  <a:pt x="376" y="218"/>
                </a:lnTo>
                <a:lnTo>
                  <a:pt x="376" y="219"/>
                </a:lnTo>
                <a:lnTo>
                  <a:pt x="376" y="221"/>
                </a:lnTo>
                <a:lnTo>
                  <a:pt x="375" y="221"/>
                </a:lnTo>
                <a:lnTo>
                  <a:pt x="374" y="221"/>
                </a:lnTo>
                <a:lnTo>
                  <a:pt x="382" y="221"/>
                </a:lnTo>
                <a:lnTo>
                  <a:pt x="413" y="222"/>
                </a:lnTo>
                <a:lnTo>
                  <a:pt x="413" y="221"/>
                </a:lnTo>
                <a:lnTo>
                  <a:pt x="452" y="221"/>
                </a:lnTo>
                <a:lnTo>
                  <a:pt x="452" y="222"/>
                </a:lnTo>
                <a:lnTo>
                  <a:pt x="452" y="223"/>
                </a:lnTo>
                <a:lnTo>
                  <a:pt x="453" y="224"/>
                </a:lnTo>
                <a:lnTo>
                  <a:pt x="452" y="225"/>
                </a:lnTo>
                <a:lnTo>
                  <a:pt x="454" y="225"/>
                </a:lnTo>
                <a:lnTo>
                  <a:pt x="455" y="225"/>
                </a:lnTo>
                <a:lnTo>
                  <a:pt x="455" y="226"/>
                </a:lnTo>
                <a:lnTo>
                  <a:pt x="455" y="227"/>
                </a:lnTo>
                <a:lnTo>
                  <a:pt x="456" y="227"/>
                </a:lnTo>
                <a:lnTo>
                  <a:pt x="456" y="228"/>
                </a:lnTo>
                <a:lnTo>
                  <a:pt x="457" y="229"/>
                </a:lnTo>
                <a:lnTo>
                  <a:pt x="457" y="230"/>
                </a:lnTo>
                <a:lnTo>
                  <a:pt x="458" y="229"/>
                </a:lnTo>
                <a:lnTo>
                  <a:pt x="458" y="230"/>
                </a:lnTo>
                <a:lnTo>
                  <a:pt x="460" y="230"/>
                </a:lnTo>
                <a:lnTo>
                  <a:pt x="460" y="228"/>
                </a:lnTo>
                <a:lnTo>
                  <a:pt x="460" y="227"/>
                </a:lnTo>
                <a:lnTo>
                  <a:pt x="460" y="228"/>
                </a:lnTo>
                <a:lnTo>
                  <a:pt x="462" y="227"/>
                </a:lnTo>
                <a:lnTo>
                  <a:pt x="463" y="227"/>
                </a:lnTo>
                <a:lnTo>
                  <a:pt x="464" y="227"/>
                </a:lnTo>
                <a:lnTo>
                  <a:pt x="465" y="228"/>
                </a:lnTo>
                <a:lnTo>
                  <a:pt x="464" y="229"/>
                </a:lnTo>
                <a:lnTo>
                  <a:pt x="465" y="230"/>
                </a:lnTo>
                <a:lnTo>
                  <a:pt x="466" y="229"/>
                </a:lnTo>
                <a:lnTo>
                  <a:pt x="466" y="230"/>
                </a:lnTo>
                <a:lnTo>
                  <a:pt x="467" y="229"/>
                </a:lnTo>
                <a:lnTo>
                  <a:pt x="468" y="230"/>
                </a:lnTo>
                <a:lnTo>
                  <a:pt x="469" y="230"/>
                </a:lnTo>
                <a:lnTo>
                  <a:pt x="470" y="230"/>
                </a:lnTo>
                <a:lnTo>
                  <a:pt x="471" y="230"/>
                </a:lnTo>
                <a:lnTo>
                  <a:pt x="472" y="230"/>
                </a:lnTo>
                <a:lnTo>
                  <a:pt x="473" y="229"/>
                </a:lnTo>
                <a:lnTo>
                  <a:pt x="474" y="230"/>
                </a:lnTo>
                <a:lnTo>
                  <a:pt x="475" y="230"/>
                </a:lnTo>
                <a:lnTo>
                  <a:pt x="476" y="230"/>
                </a:lnTo>
                <a:lnTo>
                  <a:pt x="477" y="230"/>
                </a:lnTo>
                <a:lnTo>
                  <a:pt x="478" y="230"/>
                </a:lnTo>
                <a:lnTo>
                  <a:pt x="479" y="230"/>
                </a:lnTo>
                <a:lnTo>
                  <a:pt x="480" y="231"/>
                </a:lnTo>
                <a:lnTo>
                  <a:pt x="481" y="231"/>
                </a:lnTo>
                <a:lnTo>
                  <a:pt x="482" y="231"/>
                </a:lnTo>
                <a:lnTo>
                  <a:pt x="482" y="232"/>
                </a:lnTo>
                <a:lnTo>
                  <a:pt x="483" y="232"/>
                </a:lnTo>
                <a:lnTo>
                  <a:pt x="483" y="230"/>
                </a:lnTo>
                <a:lnTo>
                  <a:pt x="483" y="231"/>
                </a:lnTo>
                <a:lnTo>
                  <a:pt x="484" y="231"/>
                </a:lnTo>
                <a:lnTo>
                  <a:pt x="485" y="231"/>
                </a:lnTo>
                <a:lnTo>
                  <a:pt x="486" y="230"/>
                </a:lnTo>
                <a:lnTo>
                  <a:pt x="486" y="231"/>
                </a:lnTo>
                <a:lnTo>
                  <a:pt x="486" y="233"/>
                </a:lnTo>
                <a:lnTo>
                  <a:pt x="485" y="233"/>
                </a:lnTo>
                <a:lnTo>
                  <a:pt x="486" y="233"/>
                </a:lnTo>
                <a:lnTo>
                  <a:pt x="485" y="233"/>
                </a:lnTo>
                <a:lnTo>
                  <a:pt x="484" y="233"/>
                </a:lnTo>
                <a:lnTo>
                  <a:pt x="485" y="233"/>
                </a:lnTo>
                <a:lnTo>
                  <a:pt x="485" y="234"/>
                </a:lnTo>
                <a:lnTo>
                  <a:pt x="485" y="235"/>
                </a:lnTo>
                <a:lnTo>
                  <a:pt x="486" y="236"/>
                </a:lnTo>
                <a:lnTo>
                  <a:pt x="487" y="236"/>
                </a:lnTo>
                <a:lnTo>
                  <a:pt x="486" y="237"/>
                </a:lnTo>
                <a:lnTo>
                  <a:pt x="486" y="238"/>
                </a:lnTo>
                <a:lnTo>
                  <a:pt x="486" y="240"/>
                </a:lnTo>
                <a:lnTo>
                  <a:pt x="486" y="241"/>
                </a:lnTo>
                <a:lnTo>
                  <a:pt x="486" y="242"/>
                </a:lnTo>
                <a:lnTo>
                  <a:pt x="487" y="243"/>
                </a:lnTo>
                <a:lnTo>
                  <a:pt x="487" y="244"/>
                </a:lnTo>
                <a:lnTo>
                  <a:pt x="488" y="244"/>
                </a:lnTo>
                <a:lnTo>
                  <a:pt x="489" y="245"/>
                </a:lnTo>
                <a:lnTo>
                  <a:pt x="490" y="246"/>
                </a:lnTo>
                <a:lnTo>
                  <a:pt x="490" y="247"/>
                </a:lnTo>
                <a:lnTo>
                  <a:pt x="489" y="248"/>
                </a:lnTo>
                <a:lnTo>
                  <a:pt x="490" y="248"/>
                </a:lnTo>
                <a:lnTo>
                  <a:pt x="489" y="249"/>
                </a:lnTo>
                <a:lnTo>
                  <a:pt x="490" y="250"/>
                </a:lnTo>
                <a:lnTo>
                  <a:pt x="490" y="251"/>
                </a:lnTo>
                <a:lnTo>
                  <a:pt x="489" y="253"/>
                </a:lnTo>
                <a:lnTo>
                  <a:pt x="489" y="254"/>
                </a:lnTo>
                <a:lnTo>
                  <a:pt x="488" y="254"/>
                </a:lnTo>
                <a:lnTo>
                  <a:pt x="486" y="254"/>
                </a:lnTo>
                <a:lnTo>
                  <a:pt x="486" y="256"/>
                </a:lnTo>
                <a:lnTo>
                  <a:pt x="484" y="257"/>
                </a:lnTo>
                <a:lnTo>
                  <a:pt x="483" y="258"/>
                </a:lnTo>
                <a:lnTo>
                  <a:pt x="483" y="259"/>
                </a:lnTo>
                <a:lnTo>
                  <a:pt x="482" y="259"/>
                </a:lnTo>
                <a:lnTo>
                  <a:pt x="483" y="259"/>
                </a:lnTo>
                <a:lnTo>
                  <a:pt x="481" y="260"/>
                </a:lnTo>
                <a:lnTo>
                  <a:pt x="480" y="261"/>
                </a:lnTo>
                <a:lnTo>
                  <a:pt x="480" y="262"/>
                </a:lnTo>
                <a:lnTo>
                  <a:pt x="479" y="263"/>
                </a:lnTo>
                <a:lnTo>
                  <a:pt x="478" y="263"/>
                </a:lnTo>
                <a:lnTo>
                  <a:pt x="478" y="264"/>
                </a:lnTo>
                <a:lnTo>
                  <a:pt x="478" y="265"/>
                </a:lnTo>
                <a:lnTo>
                  <a:pt x="477" y="265"/>
                </a:lnTo>
                <a:lnTo>
                  <a:pt x="476" y="266"/>
                </a:lnTo>
                <a:lnTo>
                  <a:pt x="477" y="266"/>
                </a:lnTo>
                <a:lnTo>
                  <a:pt x="476" y="266"/>
                </a:lnTo>
                <a:lnTo>
                  <a:pt x="477" y="267"/>
                </a:lnTo>
                <a:lnTo>
                  <a:pt x="476" y="268"/>
                </a:lnTo>
                <a:lnTo>
                  <a:pt x="477" y="268"/>
                </a:lnTo>
                <a:lnTo>
                  <a:pt x="476" y="269"/>
                </a:lnTo>
                <a:lnTo>
                  <a:pt x="477" y="269"/>
                </a:lnTo>
                <a:lnTo>
                  <a:pt x="476" y="269"/>
                </a:lnTo>
                <a:lnTo>
                  <a:pt x="476" y="270"/>
                </a:lnTo>
                <a:lnTo>
                  <a:pt x="476" y="271"/>
                </a:lnTo>
                <a:lnTo>
                  <a:pt x="476" y="272"/>
                </a:lnTo>
                <a:lnTo>
                  <a:pt x="476" y="274"/>
                </a:lnTo>
                <a:lnTo>
                  <a:pt x="476" y="275"/>
                </a:lnTo>
                <a:lnTo>
                  <a:pt x="476" y="276"/>
                </a:lnTo>
                <a:lnTo>
                  <a:pt x="477" y="277"/>
                </a:lnTo>
                <a:lnTo>
                  <a:pt x="476" y="278"/>
                </a:lnTo>
                <a:lnTo>
                  <a:pt x="477" y="278"/>
                </a:lnTo>
                <a:lnTo>
                  <a:pt x="477" y="279"/>
                </a:lnTo>
                <a:lnTo>
                  <a:pt x="478" y="279"/>
                </a:lnTo>
                <a:lnTo>
                  <a:pt x="477" y="279"/>
                </a:lnTo>
                <a:lnTo>
                  <a:pt x="477" y="280"/>
                </a:lnTo>
                <a:lnTo>
                  <a:pt x="478" y="280"/>
                </a:lnTo>
                <a:lnTo>
                  <a:pt x="478" y="281"/>
                </a:lnTo>
                <a:lnTo>
                  <a:pt x="477" y="281"/>
                </a:lnTo>
                <a:lnTo>
                  <a:pt x="478" y="281"/>
                </a:lnTo>
                <a:lnTo>
                  <a:pt x="478" y="282"/>
                </a:lnTo>
                <a:lnTo>
                  <a:pt x="477" y="282"/>
                </a:lnTo>
                <a:lnTo>
                  <a:pt x="478" y="283"/>
                </a:lnTo>
                <a:lnTo>
                  <a:pt x="477" y="284"/>
                </a:lnTo>
                <a:lnTo>
                  <a:pt x="478" y="283"/>
                </a:lnTo>
                <a:lnTo>
                  <a:pt x="478" y="284"/>
                </a:lnTo>
                <a:lnTo>
                  <a:pt x="478" y="285"/>
                </a:lnTo>
                <a:lnTo>
                  <a:pt x="479" y="285"/>
                </a:lnTo>
                <a:lnTo>
                  <a:pt x="478" y="285"/>
                </a:lnTo>
                <a:lnTo>
                  <a:pt x="479" y="286"/>
                </a:lnTo>
                <a:lnTo>
                  <a:pt x="479" y="287"/>
                </a:lnTo>
                <a:lnTo>
                  <a:pt x="480" y="288"/>
                </a:lnTo>
                <a:lnTo>
                  <a:pt x="481" y="288"/>
                </a:lnTo>
                <a:lnTo>
                  <a:pt x="482" y="288"/>
                </a:lnTo>
                <a:lnTo>
                  <a:pt x="483" y="288"/>
                </a:lnTo>
                <a:lnTo>
                  <a:pt x="484" y="288"/>
                </a:lnTo>
                <a:lnTo>
                  <a:pt x="485" y="288"/>
                </a:lnTo>
                <a:lnTo>
                  <a:pt x="486" y="289"/>
                </a:lnTo>
                <a:lnTo>
                  <a:pt x="485" y="290"/>
                </a:lnTo>
                <a:lnTo>
                  <a:pt x="486" y="292"/>
                </a:lnTo>
                <a:lnTo>
                  <a:pt x="486" y="293"/>
                </a:lnTo>
                <a:lnTo>
                  <a:pt x="486" y="294"/>
                </a:lnTo>
                <a:lnTo>
                  <a:pt x="486" y="295"/>
                </a:lnTo>
                <a:lnTo>
                  <a:pt x="486" y="296"/>
                </a:lnTo>
                <a:lnTo>
                  <a:pt x="486" y="297"/>
                </a:lnTo>
                <a:lnTo>
                  <a:pt x="486" y="298"/>
                </a:lnTo>
                <a:lnTo>
                  <a:pt x="487" y="299"/>
                </a:lnTo>
                <a:lnTo>
                  <a:pt x="488" y="300"/>
                </a:lnTo>
                <a:lnTo>
                  <a:pt x="489" y="301"/>
                </a:lnTo>
                <a:lnTo>
                  <a:pt x="490" y="302"/>
                </a:lnTo>
                <a:lnTo>
                  <a:pt x="492" y="304"/>
                </a:lnTo>
                <a:lnTo>
                  <a:pt x="492" y="307"/>
                </a:lnTo>
                <a:lnTo>
                  <a:pt x="492" y="308"/>
                </a:lnTo>
                <a:lnTo>
                  <a:pt x="491" y="309"/>
                </a:lnTo>
                <a:lnTo>
                  <a:pt x="491" y="310"/>
                </a:lnTo>
                <a:lnTo>
                  <a:pt x="492" y="311"/>
                </a:lnTo>
                <a:lnTo>
                  <a:pt x="492" y="312"/>
                </a:lnTo>
                <a:lnTo>
                  <a:pt x="492" y="313"/>
                </a:lnTo>
                <a:lnTo>
                  <a:pt x="492" y="314"/>
                </a:lnTo>
                <a:lnTo>
                  <a:pt x="501" y="321"/>
                </a:lnTo>
                <a:lnTo>
                  <a:pt x="499" y="321"/>
                </a:lnTo>
                <a:lnTo>
                  <a:pt x="498" y="321"/>
                </a:lnTo>
                <a:lnTo>
                  <a:pt x="498" y="322"/>
                </a:lnTo>
                <a:lnTo>
                  <a:pt x="498" y="323"/>
                </a:lnTo>
                <a:lnTo>
                  <a:pt x="498" y="324"/>
                </a:lnTo>
                <a:lnTo>
                  <a:pt x="497" y="324"/>
                </a:lnTo>
                <a:lnTo>
                  <a:pt x="496" y="325"/>
                </a:lnTo>
                <a:lnTo>
                  <a:pt x="495" y="327"/>
                </a:lnTo>
                <a:lnTo>
                  <a:pt x="495" y="329"/>
                </a:lnTo>
                <a:lnTo>
                  <a:pt x="495" y="330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2" y="331"/>
                </a:lnTo>
                <a:lnTo>
                  <a:pt x="492" y="330"/>
                </a:lnTo>
                <a:lnTo>
                  <a:pt x="491" y="331"/>
                </a:lnTo>
                <a:lnTo>
                  <a:pt x="490" y="331"/>
                </a:lnTo>
                <a:lnTo>
                  <a:pt x="489" y="331"/>
                </a:lnTo>
                <a:lnTo>
                  <a:pt x="487" y="332"/>
                </a:lnTo>
                <a:lnTo>
                  <a:pt x="486" y="334"/>
                </a:lnTo>
                <a:lnTo>
                  <a:pt x="484" y="334"/>
                </a:lnTo>
                <a:lnTo>
                  <a:pt x="484" y="335"/>
                </a:lnTo>
                <a:lnTo>
                  <a:pt x="483" y="336"/>
                </a:lnTo>
                <a:lnTo>
                  <a:pt x="483" y="337"/>
                </a:lnTo>
                <a:lnTo>
                  <a:pt x="483" y="338"/>
                </a:lnTo>
                <a:lnTo>
                  <a:pt x="482" y="339"/>
                </a:lnTo>
                <a:lnTo>
                  <a:pt x="481" y="339"/>
                </a:lnTo>
                <a:lnTo>
                  <a:pt x="480" y="340"/>
                </a:lnTo>
                <a:lnTo>
                  <a:pt x="480" y="342"/>
                </a:lnTo>
                <a:lnTo>
                  <a:pt x="479" y="344"/>
                </a:lnTo>
                <a:lnTo>
                  <a:pt x="479" y="346"/>
                </a:lnTo>
                <a:lnTo>
                  <a:pt x="478" y="348"/>
                </a:lnTo>
                <a:lnTo>
                  <a:pt x="478" y="349"/>
                </a:lnTo>
                <a:lnTo>
                  <a:pt x="478" y="350"/>
                </a:lnTo>
                <a:lnTo>
                  <a:pt x="479" y="352"/>
                </a:lnTo>
                <a:lnTo>
                  <a:pt x="479" y="354"/>
                </a:lnTo>
                <a:lnTo>
                  <a:pt x="478" y="356"/>
                </a:lnTo>
                <a:lnTo>
                  <a:pt x="479" y="360"/>
                </a:lnTo>
                <a:lnTo>
                  <a:pt x="478" y="361"/>
                </a:lnTo>
                <a:lnTo>
                  <a:pt x="477" y="363"/>
                </a:lnTo>
                <a:lnTo>
                  <a:pt x="476" y="366"/>
                </a:lnTo>
                <a:lnTo>
                  <a:pt x="475" y="366"/>
                </a:lnTo>
                <a:lnTo>
                  <a:pt x="474" y="366"/>
                </a:lnTo>
                <a:lnTo>
                  <a:pt x="473" y="366"/>
                </a:lnTo>
                <a:lnTo>
                  <a:pt x="472" y="366"/>
                </a:lnTo>
                <a:lnTo>
                  <a:pt x="471" y="366"/>
                </a:lnTo>
                <a:lnTo>
                  <a:pt x="471" y="367"/>
                </a:lnTo>
                <a:lnTo>
                  <a:pt x="470" y="368"/>
                </a:lnTo>
                <a:lnTo>
                  <a:pt x="469" y="369"/>
                </a:lnTo>
                <a:lnTo>
                  <a:pt x="469" y="370"/>
                </a:lnTo>
                <a:lnTo>
                  <a:pt x="469" y="371"/>
                </a:lnTo>
                <a:lnTo>
                  <a:pt x="468" y="371"/>
                </a:lnTo>
                <a:lnTo>
                  <a:pt x="467" y="372"/>
                </a:lnTo>
                <a:lnTo>
                  <a:pt x="466" y="373"/>
                </a:lnTo>
                <a:lnTo>
                  <a:pt x="466" y="374"/>
                </a:lnTo>
                <a:lnTo>
                  <a:pt x="464" y="375"/>
                </a:lnTo>
                <a:lnTo>
                  <a:pt x="464" y="376"/>
                </a:lnTo>
                <a:lnTo>
                  <a:pt x="465" y="376"/>
                </a:lnTo>
                <a:lnTo>
                  <a:pt x="464" y="376"/>
                </a:lnTo>
                <a:lnTo>
                  <a:pt x="465" y="377"/>
                </a:lnTo>
                <a:lnTo>
                  <a:pt x="464" y="377"/>
                </a:lnTo>
                <a:lnTo>
                  <a:pt x="465" y="378"/>
                </a:lnTo>
                <a:lnTo>
                  <a:pt x="464" y="379"/>
                </a:lnTo>
                <a:lnTo>
                  <a:pt x="466" y="379"/>
                </a:lnTo>
                <a:lnTo>
                  <a:pt x="463" y="382"/>
                </a:lnTo>
                <a:lnTo>
                  <a:pt x="463" y="383"/>
                </a:lnTo>
                <a:lnTo>
                  <a:pt x="462" y="385"/>
                </a:lnTo>
                <a:lnTo>
                  <a:pt x="461" y="386"/>
                </a:lnTo>
                <a:lnTo>
                  <a:pt x="461" y="387"/>
                </a:lnTo>
                <a:lnTo>
                  <a:pt x="460" y="388"/>
                </a:lnTo>
                <a:lnTo>
                  <a:pt x="460" y="389"/>
                </a:lnTo>
                <a:lnTo>
                  <a:pt x="459" y="390"/>
                </a:lnTo>
                <a:lnTo>
                  <a:pt x="458" y="390"/>
                </a:lnTo>
                <a:lnTo>
                  <a:pt x="458" y="391"/>
                </a:lnTo>
                <a:lnTo>
                  <a:pt x="459" y="391"/>
                </a:lnTo>
                <a:lnTo>
                  <a:pt x="458" y="392"/>
                </a:lnTo>
                <a:lnTo>
                  <a:pt x="457" y="392"/>
                </a:lnTo>
                <a:lnTo>
                  <a:pt x="458" y="393"/>
                </a:lnTo>
                <a:lnTo>
                  <a:pt x="458" y="394"/>
                </a:lnTo>
                <a:lnTo>
                  <a:pt x="458" y="395"/>
                </a:lnTo>
                <a:lnTo>
                  <a:pt x="457" y="395"/>
                </a:lnTo>
                <a:lnTo>
                  <a:pt x="457" y="396"/>
                </a:lnTo>
                <a:lnTo>
                  <a:pt x="457" y="397"/>
                </a:lnTo>
                <a:lnTo>
                  <a:pt x="458" y="398"/>
                </a:lnTo>
                <a:lnTo>
                  <a:pt x="457" y="399"/>
                </a:lnTo>
                <a:lnTo>
                  <a:pt x="457" y="401"/>
                </a:lnTo>
                <a:lnTo>
                  <a:pt x="457" y="402"/>
                </a:lnTo>
                <a:lnTo>
                  <a:pt x="456" y="402"/>
                </a:lnTo>
                <a:lnTo>
                  <a:pt x="455" y="402"/>
                </a:lnTo>
                <a:lnTo>
                  <a:pt x="454" y="404"/>
                </a:lnTo>
                <a:lnTo>
                  <a:pt x="454" y="405"/>
                </a:lnTo>
                <a:lnTo>
                  <a:pt x="452" y="405"/>
                </a:lnTo>
                <a:lnTo>
                  <a:pt x="450" y="405"/>
                </a:lnTo>
                <a:lnTo>
                  <a:pt x="449" y="405"/>
                </a:lnTo>
                <a:lnTo>
                  <a:pt x="446" y="406"/>
                </a:lnTo>
                <a:lnTo>
                  <a:pt x="446" y="408"/>
                </a:lnTo>
                <a:lnTo>
                  <a:pt x="445" y="408"/>
                </a:lnTo>
                <a:lnTo>
                  <a:pt x="445" y="409"/>
                </a:lnTo>
                <a:lnTo>
                  <a:pt x="443" y="410"/>
                </a:lnTo>
                <a:lnTo>
                  <a:pt x="443" y="411"/>
                </a:lnTo>
                <a:lnTo>
                  <a:pt x="442" y="411"/>
                </a:lnTo>
                <a:lnTo>
                  <a:pt x="441" y="410"/>
                </a:lnTo>
                <a:lnTo>
                  <a:pt x="440" y="411"/>
                </a:lnTo>
                <a:lnTo>
                  <a:pt x="439" y="411"/>
                </a:lnTo>
                <a:lnTo>
                  <a:pt x="440" y="411"/>
                </a:lnTo>
                <a:lnTo>
                  <a:pt x="439" y="411"/>
                </a:lnTo>
                <a:lnTo>
                  <a:pt x="439" y="412"/>
                </a:lnTo>
                <a:lnTo>
                  <a:pt x="438" y="412"/>
                </a:lnTo>
                <a:lnTo>
                  <a:pt x="437" y="413"/>
                </a:lnTo>
                <a:lnTo>
                  <a:pt x="437" y="414"/>
                </a:lnTo>
                <a:lnTo>
                  <a:pt x="436" y="415"/>
                </a:lnTo>
                <a:lnTo>
                  <a:pt x="435" y="415"/>
                </a:lnTo>
                <a:lnTo>
                  <a:pt x="436" y="415"/>
                </a:lnTo>
                <a:lnTo>
                  <a:pt x="435" y="416"/>
                </a:lnTo>
                <a:lnTo>
                  <a:pt x="434" y="417"/>
                </a:lnTo>
                <a:lnTo>
                  <a:pt x="435" y="418"/>
                </a:lnTo>
                <a:lnTo>
                  <a:pt x="434" y="418"/>
                </a:lnTo>
                <a:lnTo>
                  <a:pt x="434" y="419"/>
                </a:lnTo>
                <a:lnTo>
                  <a:pt x="431" y="418"/>
                </a:lnTo>
                <a:lnTo>
                  <a:pt x="431" y="419"/>
                </a:lnTo>
                <a:lnTo>
                  <a:pt x="430" y="418"/>
                </a:lnTo>
                <a:lnTo>
                  <a:pt x="429" y="418"/>
                </a:lnTo>
                <a:lnTo>
                  <a:pt x="429" y="417"/>
                </a:lnTo>
                <a:lnTo>
                  <a:pt x="428" y="417"/>
                </a:lnTo>
                <a:lnTo>
                  <a:pt x="427" y="416"/>
                </a:lnTo>
                <a:lnTo>
                  <a:pt x="426" y="415"/>
                </a:lnTo>
                <a:lnTo>
                  <a:pt x="425" y="415"/>
                </a:lnTo>
                <a:lnTo>
                  <a:pt x="424" y="415"/>
                </a:lnTo>
                <a:lnTo>
                  <a:pt x="422" y="414"/>
                </a:lnTo>
                <a:lnTo>
                  <a:pt x="421" y="413"/>
                </a:lnTo>
                <a:lnTo>
                  <a:pt x="420" y="411"/>
                </a:lnTo>
                <a:lnTo>
                  <a:pt x="419" y="410"/>
                </a:lnTo>
                <a:lnTo>
                  <a:pt x="419" y="409"/>
                </a:lnTo>
                <a:lnTo>
                  <a:pt x="419" y="408"/>
                </a:lnTo>
                <a:lnTo>
                  <a:pt x="418" y="408"/>
                </a:lnTo>
                <a:lnTo>
                  <a:pt x="417" y="409"/>
                </a:lnTo>
                <a:lnTo>
                  <a:pt x="417" y="408"/>
                </a:lnTo>
                <a:lnTo>
                  <a:pt x="416" y="408"/>
                </a:lnTo>
                <a:lnTo>
                  <a:pt x="415" y="408"/>
                </a:lnTo>
                <a:lnTo>
                  <a:pt x="414" y="408"/>
                </a:lnTo>
                <a:lnTo>
                  <a:pt x="413" y="409"/>
                </a:lnTo>
                <a:lnTo>
                  <a:pt x="412" y="407"/>
                </a:lnTo>
                <a:lnTo>
                  <a:pt x="413" y="407"/>
                </a:lnTo>
                <a:lnTo>
                  <a:pt x="413" y="408"/>
                </a:lnTo>
                <a:lnTo>
                  <a:pt x="414" y="407"/>
                </a:lnTo>
                <a:lnTo>
                  <a:pt x="413" y="407"/>
                </a:lnTo>
                <a:lnTo>
                  <a:pt x="413" y="405"/>
                </a:lnTo>
                <a:lnTo>
                  <a:pt x="414" y="405"/>
                </a:lnTo>
                <a:lnTo>
                  <a:pt x="412" y="405"/>
                </a:lnTo>
                <a:lnTo>
                  <a:pt x="411" y="405"/>
                </a:lnTo>
                <a:lnTo>
                  <a:pt x="411" y="404"/>
                </a:lnTo>
                <a:lnTo>
                  <a:pt x="410" y="404"/>
                </a:lnTo>
                <a:lnTo>
                  <a:pt x="410" y="405"/>
                </a:lnTo>
                <a:lnTo>
                  <a:pt x="411" y="405"/>
                </a:lnTo>
                <a:lnTo>
                  <a:pt x="409" y="406"/>
                </a:lnTo>
                <a:lnTo>
                  <a:pt x="408" y="405"/>
                </a:lnTo>
                <a:lnTo>
                  <a:pt x="407" y="405"/>
                </a:lnTo>
                <a:lnTo>
                  <a:pt x="406" y="405"/>
                </a:lnTo>
                <a:lnTo>
                  <a:pt x="406" y="406"/>
                </a:lnTo>
                <a:lnTo>
                  <a:pt x="406" y="407"/>
                </a:lnTo>
                <a:lnTo>
                  <a:pt x="405" y="408"/>
                </a:lnTo>
                <a:lnTo>
                  <a:pt x="404" y="407"/>
                </a:lnTo>
                <a:lnTo>
                  <a:pt x="403" y="408"/>
                </a:lnTo>
                <a:lnTo>
                  <a:pt x="403" y="406"/>
                </a:lnTo>
                <a:lnTo>
                  <a:pt x="402" y="407"/>
                </a:lnTo>
                <a:lnTo>
                  <a:pt x="403" y="407"/>
                </a:lnTo>
                <a:lnTo>
                  <a:pt x="402" y="408"/>
                </a:lnTo>
                <a:lnTo>
                  <a:pt x="402" y="407"/>
                </a:lnTo>
                <a:lnTo>
                  <a:pt x="402" y="406"/>
                </a:lnTo>
                <a:lnTo>
                  <a:pt x="401" y="406"/>
                </a:lnTo>
                <a:lnTo>
                  <a:pt x="400" y="406"/>
                </a:lnTo>
                <a:lnTo>
                  <a:pt x="400" y="405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4" name="Freeform 357"/>
          <p:cNvSpPr>
            <a:spLocks/>
          </p:cNvSpPr>
          <p:nvPr/>
        </p:nvSpPr>
        <p:spPr bwMode="auto">
          <a:xfrm>
            <a:off x="4468813" y="3259138"/>
            <a:ext cx="635000" cy="450850"/>
          </a:xfrm>
          <a:custGeom>
            <a:avLst/>
            <a:gdLst>
              <a:gd name="T0" fmla="*/ 2147483647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2147483647 w 400"/>
              <a:gd name="T43" fmla="*/ 2147483647 h 284"/>
              <a:gd name="T44" fmla="*/ 2147483647 w 400"/>
              <a:gd name="T45" fmla="*/ 2147483647 h 284"/>
              <a:gd name="T46" fmla="*/ 2147483647 w 400"/>
              <a:gd name="T47" fmla="*/ 2147483647 h 284"/>
              <a:gd name="T48" fmla="*/ 2147483647 w 400"/>
              <a:gd name="T49" fmla="*/ 2147483647 h 284"/>
              <a:gd name="T50" fmla="*/ 2147483647 w 400"/>
              <a:gd name="T51" fmla="*/ 2147483647 h 284"/>
              <a:gd name="T52" fmla="*/ 2147483647 w 400"/>
              <a:gd name="T53" fmla="*/ 2147483647 h 284"/>
              <a:gd name="T54" fmla="*/ 2147483647 w 400"/>
              <a:gd name="T55" fmla="*/ 2147483647 h 284"/>
              <a:gd name="T56" fmla="*/ 2147483647 w 400"/>
              <a:gd name="T57" fmla="*/ 2147483647 h 284"/>
              <a:gd name="T58" fmla="*/ 2147483647 w 400"/>
              <a:gd name="T59" fmla="*/ 2147483647 h 284"/>
              <a:gd name="T60" fmla="*/ 2147483647 w 400"/>
              <a:gd name="T61" fmla="*/ 2147483647 h 284"/>
              <a:gd name="T62" fmla="*/ 2147483647 w 400"/>
              <a:gd name="T63" fmla="*/ 2147483647 h 284"/>
              <a:gd name="T64" fmla="*/ 2147483647 w 400"/>
              <a:gd name="T65" fmla="*/ 2147483647 h 284"/>
              <a:gd name="T66" fmla="*/ 2147483647 w 400"/>
              <a:gd name="T67" fmla="*/ 2147483647 h 284"/>
              <a:gd name="T68" fmla="*/ 2147483647 w 400"/>
              <a:gd name="T69" fmla="*/ 2147483647 h 284"/>
              <a:gd name="T70" fmla="*/ 2147483647 w 400"/>
              <a:gd name="T71" fmla="*/ 2147483647 h 284"/>
              <a:gd name="T72" fmla="*/ 2147483647 w 400"/>
              <a:gd name="T73" fmla="*/ 2147483647 h 284"/>
              <a:gd name="T74" fmla="*/ 2147483647 w 400"/>
              <a:gd name="T75" fmla="*/ 2147483647 h 284"/>
              <a:gd name="T76" fmla="*/ 2147483647 w 400"/>
              <a:gd name="T77" fmla="*/ 2147483647 h 284"/>
              <a:gd name="T78" fmla="*/ 2147483647 w 400"/>
              <a:gd name="T79" fmla="*/ 2147483647 h 284"/>
              <a:gd name="T80" fmla="*/ 2147483647 w 400"/>
              <a:gd name="T81" fmla="*/ 2147483647 h 284"/>
              <a:gd name="T82" fmla="*/ 2147483647 w 400"/>
              <a:gd name="T83" fmla="*/ 2147483647 h 284"/>
              <a:gd name="T84" fmla="*/ 2147483647 w 400"/>
              <a:gd name="T85" fmla="*/ 2147483647 h 284"/>
              <a:gd name="T86" fmla="*/ 2147483647 w 400"/>
              <a:gd name="T87" fmla="*/ 2147483647 h 284"/>
              <a:gd name="T88" fmla="*/ 2147483647 w 400"/>
              <a:gd name="T89" fmla="*/ 2147483647 h 284"/>
              <a:gd name="T90" fmla="*/ 2147483647 w 400"/>
              <a:gd name="T91" fmla="*/ 2147483647 h 284"/>
              <a:gd name="T92" fmla="*/ 2147483647 w 400"/>
              <a:gd name="T93" fmla="*/ 2147483647 h 284"/>
              <a:gd name="T94" fmla="*/ 2147483647 w 400"/>
              <a:gd name="T95" fmla="*/ 2147483647 h 284"/>
              <a:gd name="T96" fmla="*/ 2147483647 w 400"/>
              <a:gd name="T97" fmla="*/ 2147483647 h 284"/>
              <a:gd name="T98" fmla="*/ 2147483647 w 400"/>
              <a:gd name="T99" fmla="*/ 2147483647 h 284"/>
              <a:gd name="T100" fmla="*/ 2147483647 w 400"/>
              <a:gd name="T101" fmla="*/ 2147483647 h 284"/>
              <a:gd name="T102" fmla="*/ 2147483647 w 400"/>
              <a:gd name="T103" fmla="*/ 2147483647 h 284"/>
              <a:gd name="T104" fmla="*/ 2147483647 w 400"/>
              <a:gd name="T105" fmla="*/ 2147483647 h 284"/>
              <a:gd name="T106" fmla="*/ 2147483647 w 400"/>
              <a:gd name="T107" fmla="*/ 2147483647 h 284"/>
              <a:gd name="T108" fmla="*/ 2147483647 w 400"/>
              <a:gd name="T109" fmla="*/ 2147483647 h 284"/>
              <a:gd name="T110" fmla="*/ 2147483647 w 400"/>
              <a:gd name="T111" fmla="*/ 2147483647 h 284"/>
              <a:gd name="T112" fmla="*/ 2147483647 w 400"/>
              <a:gd name="T113" fmla="*/ 2147483647 h 284"/>
              <a:gd name="T114" fmla="*/ 2147483647 w 400"/>
              <a:gd name="T115" fmla="*/ 2147483647 h 284"/>
              <a:gd name="T116" fmla="*/ 2147483647 w 400"/>
              <a:gd name="T117" fmla="*/ 2147483647 h 284"/>
              <a:gd name="T118" fmla="*/ 2147483647 w 400"/>
              <a:gd name="T119" fmla="*/ 2147483647 h 2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0"/>
              <a:gd name="T181" fmla="*/ 0 h 284"/>
              <a:gd name="T182" fmla="*/ 400 w 400"/>
              <a:gd name="T183" fmla="*/ 284 h 2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0" h="284">
                <a:moveTo>
                  <a:pt x="400" y="280"/>
                </a:moveTo>
                <a:lnTo>
                  <a:pt x="400" y="281"/>
                </a:lnTo>
                <a:lnTo>
                  <a:pt x="400" y="282"/>
                </a:lnTo>
                <a:lnTo>
                  <a:pt x="400" y="283"/>
                </a:lnTo>
                <a:lnTo>
                  <a:pt x="399" y="282"/>
                </a:lnTo>
                <a:lnTo>
                  <a:pt x="397" y="283"/>
                </a:lnTo>
                <a:lnTo>
                  <a:pt x="397" y="282"/>
                </a:lnTo>
                <a:lnTo>
                  <a:pt x="397" y="281"/>
                </a:lnTo>
                <a:lnTo>
                  <a:pt x="396" y="281"/>
                </a:lnTo>
                <a:lnTo>
                  <a:pt x="396" y="280"/>
                </a:lnTo>
                <a:lnTo>
                  <a:pt x="394" y="280"/>
                </a:lnTo>
                <a:lnTo>
                  <a:pt x="393" y="280"/>
                </a:lnTo>
                <a:lnTo>
                  <a:pt x="393" y="279"/>
                </a:lnTo>
                <a:lnTo>
                  <a:pt x="392" y="279"/>
                </a:lnTo>
                <a:lnTo>
                  <a:pt x="391" y="279"/>
                </a:lnTo>
                <a:lnTo>
                  <a:pt x="392" y="280"/>
                </a:lnTo>
                <a:lnTo>
                  <a:pt x="391" y="280"/>
                </a:lnTo>
                <a:lnTo>
                  <a:pt x="389" y="280"/>
                </a:lnTo>
                <a:lnTo>
                  <a:pt x="389" y="281"/>
                </a:lnTo>
                <a:lnTo>
                  <a:pt x="388" y="282"/>
                </a:lnTo>
                <a:lnTo>
                  <a:pt x="385" y="282"/>
                </a:lnTo>
                <a:lnTo>
                  <a:pt x="385" y="283"/>
                </a:lnTo>
                <a:lnTo>
                  <a:pt x="384" y="283"/>
                </a:lnTo>
                <a:lnTo>
                  <a:pt x="382" y="283"/>
                </a:lnTo>
                <a:lnTo>
                  <a:pt x="379" y="284"/>
                </a:lnTo>
                <a:lnTo>
                  <a:pt x="378" y="283"/>
                </a:lnTo>
                <a:lnTo>
                  <a:pt x="377" y="283"/>
                </a:lnTo>
                <a:lnTo>
                  <a:pt x="376" y="283"/>
                </a:lnTo>
                <a:lnTo>
                  <a:pt x="375" y="283"/>
                </a:lnTo>
                <a:lnTo>
                  <a:pt x="375" y="282"/>
                </a:lnTo>
                <a:lnTo>
                  <a:pt x="374" y="281"/>
                </a:lnTo>
                <a:lnTo>
                  <a:pt x="374" y="282"/>
                </a:lnTo>
                <a:lnTo>
                  <a:pt x="373" y="282"/>
                </a:lnTo>
                <a:lnTo>
                  <a:pt x="372" y="281"/>
                </a:lnTo>
                <a:lnTo>
                  <a:pt x="373" y="280"/>
                </a:lnTo>
                <a:lnTo>
                  <a:pt x="372" y="280"/>
                </a:lnTo>
                <a:lnTo>
                  <a:pt x="371" y="280"/>
                </a:lnTo>
                <a:lnTo>
                  <a:pt x="370" y="281"/>
                </a:lnTo>
                <a:lnTo>
                  <a:pt x="369" y="280"/>
                </a:lnTo>
                <a:lnTo>
                  <a:pt x="369" y="281"/>
                </a:lnTo>
                <a:lnTo>
                  <a:pt x="368" y="281"/>
                </a:lnTo>
                <a:lnTo>
                  <a:pt x="368" y="280"/>
                </a:lnTo>
                <a:lnTo>
                  <a:pt x="368" y="281"/>
                </a:lnTo>
                <a:lnTo>
                  <a:pt x="367" y="282"/>
                </a:lnTo>
                <a:lnTo>
                  <a:pt x="365" y="281"/>
                </a:lnTo>
                <a:lnTo>
                  <a:pt x="365" y="280"/>
                </a:lnTo>
                <a:lnTo>
                  <a:pt x="365" y="281"/>
                </a:lnTo>
                <a:lnTo>
                  <a:pt x="364" y="280"/>
                </a:lnTo>
                <a:lnTo>
                  <a:pt x="364" y="281"/>
                </a:lnTo>
                <a:lnTo>
                  <a:pt x="363" y="281"/>
                </a:lnTo>
                <a:lnTo>
                  <a:pt x="362" y="282"/>
                </a:lnTo>
                <a:lnTo>
                  <a:pt x="361" y="282"/>
                </a:lnTo>
                <a:lnTo>
                  <a:pt x="360" y="282"/>
                </a:lnTo>
                <a:lnTo>
                  <a:pt x="359" y="282"/>
                </a:lnTo>
                <a:lnTo>
                  <a:pt x="359" y="283"/>
                </a:lnTo>
                <a:lnTo>
                  <a:pt x="359" y="282"/>
                </a:lnTo>
                <a:lnTo>
                  <a:pt x="358" y="281"/>
                </a:lnTo>
                <a:lnTo>
                  <a:pt x="358" y="283"/>
                </a:lnTo>
                <a:lnTo>
                  <a:pt x="357" y="283"/>
                </a:lnTo>
                <a:lnTo>
                  <a:pt x="356" y="283"/>
                </a:lnTo>
                <a:lnTo>
                  <a:pt x="355" y="282"/>
                </a:lnTo>
                <a:lnTo>
                  <a:pt x="356" y="283"/>
                </a:lnTo>
                <a:lnTo>
                  <a:pt x="355" y="283"/>
                </a:lnTo>
                <a:lnTo>
                  <a:pt x="354" y="283"/>
                </a:lnTo>
                <a:lnTo>
                  <a:pt x="353" y="283"/>
                </a:lnTo>
                <a:lnTo>
                  <a:pt x="353" y="282"/>
                </a:lnTo>
                <a:lnTo>
                  <a:pt x="353" y="283"/>
                </a:lnTo>
                <a:lnTo>
                  <a:pt x="352" y="283"/>
                </a:lnTo>
                <a:lnTo>
                  <a:pt x="351" y="281"/>
                </a:lnTo>
                <a:lnTo>
                  <a:pt x="350" y="280"/>
                </a:lnTo>
                <a:lnTo>
                  <a:pt x="350" y="279"/>
                </a:lnTo>
                <a:lnTo>
                  <a:pt x="350" y="277"/>
                </a:lnTo>
                <a:lnTo>
                  <a:pt x="350" y="275"/>
                </a:lnTo>
                <a:lnTo>
                  <a:pt x="349" y="275"/>
                </a:lnTo>
                <a:lnTo>
                  <a:pt x="348" y="275"/>
                </a:lnTo>
                <a:lnTo>
                  <a:pt x="347" y="274"/>
                </a:lnTo>
                <a:lnTo>
                  <a:pt x="346" y="273"/>
                </a:lnTo>
                <a:lnTo>
                  <a:pt x="346" y="274"/>
                </a:lnTo>
                <a:lnTo>
                  <a:pt x="345" y="273"/>
                </a:lnTo>
                <a:lnTo>
                  <a:pt x="345" y="272"/>
                </a:lnTo>
                <a:lnTo>
                  <a:pt x="344" y="272"/>
                </a:lnTo>
                <a:lnTo>
                  <a:pt x="344" y="271"/>
                </a:lnTo>
                <a:lnTo>
                  <a:pt x="344" y="270"/>
                </a:lnTo>
                <a:lnTo>
                  <a:pt x="342" y="270"/>
                </a:lnTo>
                <a:lnTo>
                  <a:pt x="342" y="271"/>
                </a:lnTo>
                <a:lnTo>
                  <a:pt x="342" y="270"/>
                </a:lnTo>
                <a:lnTo>
                  <a:pt x="341" y="270"/>
                </a:lnTo>
                <a:lnTo>
                  <a:pt x="341" y="268"/>
                </a:lnTo>
                <a:lnTo>
                  <a:pt x="341" y="267"/>
                </a:lnTo>
                <a:lnTo>
                  <a:pt x="340" y="267"/>
                </a:lnTo>
                <a:lnTo>
                  <a:pt x="340" y="268"/>
                </a:lnTo>
                <a:lnTo>
                  <a:pt x="339" y="267"/>
                </a:lnTo>
                <a:lnTo>
                  <a:pt x="338" y="267"/>
                </a:lnTo>
                <a:lnTo>
                  <a:pt x="338" y="264"/>
                </a:lnTo>
                <a:lnTo>
                  <a:pt x="337" y="265"/>
                </a:lnTo>
                <a:lnTo>
                  <a:pt x="336" y="265"/>
                </a:lnTo>
                <a:lnTo>
                  <a:pt x="336" y="264"/>
                </a:lnTo>
                <a:lnTo>
                  <a:pt x="335" y="264"/>
                </a:lnTo>
                <a:lnTo>
                  <a:pt x="334" y="263"/>
                </a:lnTo>
                <a:lnTo>
                  <a:pt x="334" y="262"/>
                </a:lnTo>
                <a:lnTo>
                  <a:pt x="334" y="261"/>
                </a:lnTo>
                <a:lnTo>
                  <a:pt x="334" y="260"/>
                </a:lnTo>
                <a:lnTo>
                  <a:pt x="334" y="259"/>
                </a:lnTo>
                <a:lnTo>
                  <a:pt x="333" y="257"/>
                </a:lnTo>
                <a:lnTo>
                  <a:pt x="334" y="256"/>
                </a:lnTo>
                <a:lnTo>
                  <a:pt x="333" y="255"/>
                </a:lnTo>
                <a:lnTo>
                  <a:pt x="333" y="254"/>
                </a:lnTo>
                <a:lnTo>
                  <a:pt x="332" y="255"/>
                </a:lnTo>
                <a:lnTo>
                  <a:pt x="331" y="255"/>
                </a:lnTo>
                <a:lnTo>
                  <a:pt x="331" y="254"/>
                </a:lnTo>
                <a:lnTo>
                  <a:pt x="330" y="254"/>
                </a:lnTo>
                <a:lnTo>
                  <a:pt x="330" y="252"/>
                </a:lnTo>
                <a:lnTo>
                  <a:pt x="329" y="252"/>
                </a:lnTo>
                <a:lnTo>
                  <a:pt x="329" y="253"/>
                </a:lnTo>
                <a:lnTo>
                  <a:pt x="330" y="254"/>
                </a:lnTo>
                <a:lnTo>
                  <a:pt x="328" y="255"/>
                </a:lnTo>
                <a:lnTo>
                  <a:pt x="328" y="254"/>
                </a:lnTo>
                <a:lnTo>
                  <a:pt x="327" y="253"/>
                </a:lnTo>
                <a:lnTo>
                  <a:pt x="327" y="252"/>
                </a:lnTo>
                <a:lnTo>
                  <a:pt x="326" y="252"/>
                </a:lnTo>
                <a:lnTo>
                  <a:pt x="325" y="252"/>
                </a:lnTo>
                <a:lnTo>
                  <a:pt x="324" y="252"/>
                </a:lnTo>
                <a:lnTo>
                  <a:pt x="324" y="254"/>
                </a:lnTo>
                <a:lnTo>
                  <a:pt x="323" y="254"/>
                </a:lnTo>
                <a:lnTo>
                  <a:pt x="324" y="254"/>
                </a:lnTo>
                <a:lnTo>
                  <a:pt x="323" y="255"/>
                </a:lnTo>
                <a:lnTo>
                  <a:pt x="322" y="254"/>
                </a:lnTo>
                <a:lnTo>
                  <a:pt x="323" y="255"/>
                </a:lnTo>
                <a:lnTo>
                  <a:pt x="322" y="255"/>
                </a:lnTo>
                <a:lnTo>
                  <a:pt x="322" y="254"/>
                </a:lnTo>
                <a:lnTo>
                  <a:pt x="321" y="254"/>
                </a:lnTo>
                <a:lnTo>
                  <a:pt x="320" y="254"/>
                </a:lnTo>
                <a:lnTo>
                  <a:pt x="319" y="254"/>
                </a:lnTo>
                <a:lnTo>
                  <a:pt x="318" y="254"/>
                </a:lnTo>
                <a:lnTo>
                  <a:pt x="317" y="254"/>
                </a:lnTo>
                <a:lnTo>
                  <a:pt x="316" y="254"/>
                </a:lnTo>
                <a:lnTo>
                  <a:pt x="315" y="253"/>
                </a:lnTo>
                <a:lnTo>
                  <a:pt x="314" y="254"/>
                </a:lnTo>
                <a:lnTo>
                  <a:pt x="314" y="253"/>
                </a:lnTo>
                <a:lnTo>
                  <a:pt x="314" y="252"/>
                </a:lnTo>
                <a:lnTo>
                  <a:pt x="313" y="252"/>
                </a:lnTo>
                <a:lnTo>
                  <a:pt x="313" y="253"/>
                </a:lnTo>
                <a:lnTo>
                  <a:pt x="313" y="252"/>
                </a:lnTo>
                <a:lnTo>
                  <a:pt x="311" y="251"/>
                </a:lnTo>
                <a:lnTo>
                  <a:pt x="311" y="250"/>
                </a:lnTo>
                <a:lnTo>
                  <a:pt x="310" y="250"/>
                </a:lnTo>
                <a:lnTo>
                  <a:pt x="310" y="249"/>
                </a:lnTo>
                <a:lnTo>
                  <a:pt x="310" y="248"/>
                </a:lnTo>
                <a:lnTo>
                  <a:pt x="309" y="249"/>
                </a:lnTo>
                <a:lnTo>
                  <a:pt x="308" y="248"/>
                </a:lnTo>
                <a:lnTo>
                  <a:pt x="307" y="248"/>
                </a:lnTo>
                <a:lnTo>
                  <a:pt x="307" y="249"/>
                </a:lnTo>
                <a:lnTo>
                  <a:pt x="307" y="250"/>
                </a:lnTo>
                <a:lnTo>
                  <a:pt x="305" y="248"/>
                </a:lnTo>
                <a:lnTo>
                  <a:pt x="304" y="249"/>
                </a:lnTo>
                <a:lnTo>
                  <a:pt x="303" y="249"/>
                </a:lnTo>
                <a:lnTo>
                  <a:pt x="302" y="248"/>
                </a:lnTo>
                <a:lnTo>
                  <a:pt x="298" y="247"/>
                </a:lnTo>
                <a:lnTo>
                  <a:pt x="298" y="245"/>
                </a:lnTo>
                <a:lnTo>
                  <a:pt x="299" y="244"/>
                </a:lnTo>
                <a:lnTo>
                  <a:pt x="298" y="245"/>
                </a:lnTo>
                <a:lnTo>
                  <a:pt x="297" y="244"/>
                </a:lnTo>
                <a:lnTo>
                  <a:pt x="297" y="243"/>
                </a:lnTo>
                <a:lnTo>
                  <a:pt x="296" y="243"/>
                </a:lnTo>
                <a:lnTo>
                  <a:pt x="296" y="241"/>
                </a:lnTo>
                <a:lnTo>
                  <a:pt x="295" y="241"/>
                </a:lnTo>
                <a:lnTo>
                  <a:pt x="295" y="242"/>
                </a:lnTo>
                <a:lnTo>
                  <a:pt x="294" y="243"/>
                </a:lnTo>
                <a:lnTo>
                  <a:pt x="293" y="243"/>
                </a:lnTo>
                <a:lnTo>
                  <a:pt x="293" y="244"/>
                </a:lnTo>
                <a:lnTo>
                  <a:pt x="292" y="244"/>
                </a:lnTo>
                <a:lnTo>
                  <a:pt x="291" y="244"/>
                </a:lnTo>
                <a:lnTo>
                  <a:pt x="290" y="244"/>
                </a:lnTo>
                <a:lnTo>
                  <a:pt x="290" y="245"/>
                </a:lnTo>
                <a:lnTo>
                  <a:pt x="289" y="244"/>
                </a:lnTo>
                <a:lnTo>
                  <a:pt x="288" y="244"/>
                </a:lnTo>
                <a:lnTo>
                  <a:pt x="287" y="244"/>
                </a:lnTo>
                <a:lnTo>
                  <a:pt x="286" y="243"/>
                </a:lnTo>
                <a:lnTo>
                  <a:pt x="284" y="241"/>
                </a:lnTo>
                <a:lnTo>
                  <a:pt x="285" y="240"/>
                </a:lnTo>
                <a:lnTo>
                  <a:pt x="285" y="239"/>
                </a:lnTo>
                <a:lnTo>
                  <a:pt x="284" y="239"/>
                </a:lnTo>
                <a:lnTo>
                  <a:pt x="283" y="239"/>
                </a:lnTo>
                <a:lnTo>
                  <a:pt x="282" y="240"/>
                </a:lnTo>
                <a:lnTo>
                  <a:pt x="281" y="239"/>
                </a:lnTo>
                <a:lnTo>
                  <a:pt x="282" y="238"/>
                </a:lnTo>
                <a:lnTo>
                  <a:pt x="281" y="238"/>
                </a:lnTo>
                <a:lnTo>
                  <a:pt x="280" y="237"/>
                </a:lnTo>
                <a:lnTo>
                  <a:pt x="279" y="235"/>
                </a:lnTo>
                <a:lnTo>
                  <a:pt x="278" y="235"/>
                </a:lnTo>
                <a:lnTo>
                  <a:pt x="278" y="233"/>
                </a:lnTo>
                <a:lnTo>
                  <a:pt x="276" y="232"/>
                </a:lnTo>
                <a:lnTo>
                  <a:pt x="275" y="232"/>
                </a:lnTo>
                <a:lnTo>
                  <a:pt x="275" y="233"/>
                </a:lnTo>
                <a:lnTo>
                  <a:pt x="275" y="232"/>
                </a:lnTo>
                <a:lnTo>
                  <a:pt x="274" y="232"/>
                </a:lnTo>
                <a:lnTo>
                  <a:pt x="273" y="232"/>
                </a:lnTo>
                <a:lnTo>
                  <a:pt x="273" y="233"/>
                </a:lnTo>
                <a:lnTo>
                  <a:pt x="272" y="233"/>
                </a:lnTo>
                <a:lnTo>
                  <a:pt x="272" y="232"/>
                </a:lnTo>
                <a:lnTo>
                  <a:pt x="270" y="231"/>
                </a:lnTo>
                <a:lnTo>
                  <a:pt x="270" y="230"/>
                </a:lnTo>
                <a:lnTo>
                  <a:pt x="270" y="229"/>
                </a:lnTo>
                <a:lnTo>
                  <a:pt x="270" y="228"/>
                </a:lnTo>
                <a:lnTo>
                  <a:pt x="269" y="228"/>
                </a:lnTo>
                <a:lnTo>
                  <a:pt x="267" y="225"/>
                </a:lnTo>
                <a:lnTo>
                  <a:pt x="267" y="224"/>
                </a:lnTo>
                <a:lnTo>
                  <a:pt x="266" y="224"/>
                </a:lnTo>
                <a:lnTo>
                  <a:pt x="265" y="223"/>
                </a:lnTo>
                <a:lnTo>
                  <a:pt x="265" y="222"/>
                </a:lnTo>
                <a:lnTo>
                  <a:pt x="267" y="222"/>
                </a:lnTo>
                <a:lnTo>
                  <a:pt x="267" y="221"/>
                </a:lnTo>
                <a:lnTo>
                  <a:pt x="266" y="220"/>
                </a:lnTo>
                <a:lnTo>
                  <a:pt x="265" y="221"/>
                </a:lnTo>
                <a:lnTo>
                  <a:pt x="264" y="221"/>
                </a:lnTo>
                <a:lnTo>
                  <a:pt x="264" y="220"/>
                </a:lnTo>
                <a:lnTo>
                  <a:pt x="264" y="219"/>
                </a:lnTo>
                <a:lnTo>
                  <a:pt x="264" y="218"/>
                </a:lnTo>
                <a:lnTo>
                  <a:pt x="263" y="218"/>
                </a:lnTo>
                <a:lnTo>
                  <a:pt x="262" y="218"/>
                </a:lnTo>
                <a:lnTo>
                  <a:pt x="261" y="218"/>
                </a:lnTo>
                <a:lnTo>
                  <a:pt x="261" y="217"/>
                </a:lnTo>
                <a:lnTo>
                  <a:pt x="260" y="217"/>
                </a:lnTo>
                <a:lnTo>
                  <a:pt x="260" y="215"/>
                </a:lnTo>
                <a:lnTo>
                  <a:pt x="259" y="215"/>
                </a:lnTo>
                <a:lnTo>
                  <a:pt x="259" y="216"/>
                </a:lnTo>
                <a:lnTo>
                  <a:pt x="259" y="217"/>
                </a:lnTo>
                <a:lnTo>
                  <a:pt x="258" y="217"/>
                </a:lnTo>
                <a:lnTo>
                  <a:pt x="258" y="216"/>
                </a:lnTo>
                <a:lnTo>
                  <a:pt x="257" y="216"/>
                </a:lnTo>
                <a:lnTo>
                  <a:pt x="258" y="217"/>
                </a:lnTo>
                <a:lnTo>
                  <a:pt x="257" y="218"/>
                </a:lnTo>
                <a:lnTo>
                  <a:pt x="255" y="218"/>
                </a:lnTo>
                <a:lnTo>
                  <a:pt x="255" y="219"/>
                </a:lnTo>
                <a:lnTo>
                  <a:pt x="254" y="218"/>
                </a:lnTo>
                <a:lnTo>
                  <a:pt x="253" y="219"/>
                </a:lnTo>
                <a:lnTo>
                  <a:pt x="254" y="219"/>
                </a:lnTo>
                <a:lnTo>
                  <a:pt x="254" y="220"/>
                </a:lnTo>
                <a:lnTo>
                  <a:pt x="255" y="220"/>
                </a:lnTo>
                <a:lnTo>
                  <a:pt x="254" y="221"/>
                </a:lnTo>
                <a:lnTo>
                  <a:pt x="252" y="221"/>
                </a:lnTo>
                <a:lnTo>
                  <a:pt x="250" y="220"/>
                </a:lnTo>
                <a:lnTo>
                  <a:pt x="248" y="219"/>
                </a:lnTo>
                <a:lnTo>
                  <a:pt x="246" y="218"/>
                </a:lnTo>
                <a:lnTo>
                  <a:pt x="245" y="218"/>
                </a:lnTo>
                <a:lnTo>
                  <a:pt x="244" y="218"/>
                </a:lnTo>
                <a:lnTo>
                  <a:pt x="243" y="217"/>
                </a:lnTo>
                <a:lnTo>
                  <a:pt x="242" y="215"/>
                </a:lnTo>
                <a:lnTo>
                  <a:pt x="241" y="215"/>
                </a:lnTo>
                <a:lnTo>
                  <a:pt x="240" y="215"/>
                </a:lnTo>
                <a:lnTo>
                  <a:pt x="241" y="214"/>
                </a:lnTo>
                <a:lnTo>
                  <a:pt x="240" y="213"/>
                </a:lnTo>
                <a:lnTo>
                  <a:pt x="240" y="212"/>
                </a:lnTo>
                <a:lnTo>
                  <a:pt x="238" y="212"/>
                </a:lnTo>
                <a:lnTo>
                  <a:pt x="235" y="212"/>
                </a:lnTo>
                <a:lnTo>
                  <a:pt x="233" y="210"/>
                </a:lnTo>
                <a:lnTo>
                  <a:pt x="232" y="208"/>
                </a:lnTo>
                <a:lnTo>
                  <a:pt x="230" y="207"/>
                </a:lnTo>
                <a:lnTo>
                  <a:pt x="229" y="206"/>
                </a:lnTo>
                <a:lnTo>
                  <a:pt x="227" y="206"/>
                </a:lnTo>
                <a:lnTo>
                  <a:pt x="226" y="205"/>
                </a:lnTo>
                <a:lnTo>
                  <a:pt x="224" y="204"/>
                </a:lnTo>
                <a:lnTo>
                  <a:pt x="223" y="204"/>
                </a:lnTo>
                <a:lnTo>
                  <a:pt x="222" y="203"/>
                </a:lnTo>
                <a:lnTo>
                  <a:pt x="219" y="202"/>
                </a:lnTo>
                <a:lnTo>
                  <a:pt x="217" y="202"/>
                </a:lnTo>
                <a:lnTo>
                  <a:pt x="215" y="202"/>
                </a:lnTo>
                <a:lnTo>
                  <a:pt x="214" y="203"/>
                </a:lnTo>
                <a:lnTo>
                  <a:pt x="213" y="203"/>
                </a:lnTo>
                <a:lnTo>
                  <a:pt x="212" y="204"/>
                </a:lnTo>
                <a:lnTo>
                  <a:pt x="210" y="204"/>
                </a:lnTo>
                <a:lnTo>
                  <a:pt x="209" y="203"/>
                </a:lnTo>
                <a:lnTo>
                  <a:pt x="208" y="203"/>
                </a:lnTo>
                <a:lnTo>
                  <a:pt x="208" y="205"/>
                </a:lnTo>
                <a:lnTo>
                  <a:pt x="207" y="206"/>
                </a:lnTo>
                <a:lnTo>
                  <a:pt x="207" y="207"/>
                </a:lnTo>
                <a:lnTo>
                  <a:pt x="207" y="208"/>
                </a:lnTo>
                <a:lnTo>
                  <a:pt x="206" y="208"/>
                </a:lnTo>
                <a:lnTo>
                  <a:pt x="204" y="209"/>
                </a:lnTo>
                <a:lnTo>
                  <a:pt x="203" y="209"/>
                </a:lnTo>
                <a:lnTo>
                  <a:pt x="202" y="209"/>
                </a:lnTo>
                <a:lnTo>
                  <a:pt x="200" y="207"/>
                </a:lnTo>
                <a:lnTo>
                  <a:pt x="200" y="208"/>
                </a:lnTo>
                <a:lnTo>
                  <a:pt x="199" y="209"/>
                </a:lnTo>
                <a:lnTo>
                  <a:pt x="198" y="208"/>
                </a:lnTo>
                <a:lnTo>
                  <a:pt x="197" y="208"/>
                </a:lnTo>
                <a:lnTo>
                  <a:pt x="196" y="207"/>
                </a:lnTo>
                <a:lnTo>
                  <a:pt x="195" y="206"/>
                </a:lnTo>
                <a:lnTo>
                  <a:pt x="194" y="207"/>
                </a:lnTo>
                <a:lnTo>
                  <a:pt x="194" y="206"/>
                </a:lnTo>
                <a:lnTo>
                  <a:pt x="193" y="206"/>
                </a:lnTo>
                <a:lnTo>
                  <a:pt x="192" y="206"/>
                </a:lnTo>
                <a:lnTo>
                  <a:pt x="192" y="207"/>
                </a:lnTo>
                <a:lnTo>
                  <a:pt x="191" y="208"/>
                </a:lnTo>
                <a:lnTo>
                  <a:pt x="191" y="206"/>
                </a:lnTo>
                <a:lnTo>
                  <a:pt x="190" y="206"/>
                </a:lnTo>
                <a:lnTo>
                  <a:pt x="189" y="206"/>
                </a:lnTo>
                <a:lnTo>
                  <a:pt x="189" y="207"/>
                </a:lnTo>
                <a:lnTo>
                  <a:pt x="189" y="208"/>
                </a:lnTo>
                <a:lnTo>
                  <a:pt x="188" y="208"/>
                </a:lnTo>
                <a:lnTo>
                  <a:pt x="188" y="207"/>
                </a:lnTo>
                <a:lnTo>
                  <a:pt x="188" y="206"/>
                </a:lnTo>
                <a:lnTo>
                  <a:pt x="188" y="205"/>
                </a:lnTo>
                <a:lnTo>
                  <a:pt x="187" y="205"/>
                </a:lnTo>
                <a:lnTo>
                  <a:pt x="186" y="205"/>
                </a:lnTo>
                <a:lnTo>
                  <a:pt x="185" y="204"/>
                </a:lnTo>
                <a:lnTo>
                  <a:pt x="184" y="204"/>
                </a:lnTo>
                <a:lnTo>
                  <a:pt x="183" y="204"/>
                </a:lnTo>
                <a:lnTo>
                  <a:pt x="182" y="206"/>
                </a:lnTo>
                <a:lnTo>
                  <a:pt x="180" y="206"/>
                </a:lnTo>
                <a:lnTo>
                  <a:pt x="180" y="207"/>
                </a:lnTo>
                <a:lnTo>
                  <a:pt x="179" y="207"/>
                </a:lnTo>
                <a:lnTo>
                  <a:pt x="179" y="206"/>
                </a:lnTo>
                <a:lnTo>
                  <a:pt x="179" y="205"/>
                </a:lnTo>
                <a:lnTo>
                  <a:pt x="179" y="204"/>
                </a:lnTo>
                <a:lnTo>
                  <a:pt x="177" y="204"/>
                </a:lnTo>
                <a:lnTo>
                  <a:pt x="175" y="204"/>
                </a:lnTo>
                <a:lnTo>
                  <a:pt x="171" y="203"/>
                </a:lnTo>
                <a:lnTo>
                  <a:pt x="170" y="202"/>
                </a:lnTo>
                <a:lnTo>
                  <a:pt x="168" y="200"/>
                </a:lnTo>
                <a:lnTo>
                  <a:pt x="167" y="199"/>
                </a:lnTo>
                <a:lnTo>
                  <a:pt x="166" y="198"/>
                </a:lnTo>
                <a:lnTo>
                  <a:pt x="164" y="197"/>
                </a:lnTo>
                <a:lnTo>
                  <a:pt x="163" y="196"/>
                </a:lnTo>
                <a:lnTo>
                  <a:pt x="164" y="195"/>
                </a:lnTo>
                <a:lnTo>
                  <a:pt x="165" y="192"/>
                </a:lnTo>
                <a:lnTo>
                  <a:pt x="165" y="189"/>
                </a:lnTo>
                <a:lnTo>
                  <a:pt x="164" y="187"/>
                </a:lnTo>
                <a:lnTo>
                  <a:pt x="163" y="186"/>
                </a:lnTo>
                <a:lnTo>
                  <a:pt x="163" y="187"/>
                </a:lnTo>
                <a:lnTo>
                  <a:pt x="161" y="188"/>
                </a:lnTo>
                <a:lnTo>
                  <a:pt x="160" y="188"/>
                </a:lnTo>
                <a:lnTo>
                  <a:pt x="160" y="186"/>
                </a:lnTo>
                <a:lnTo>
                  <a:pt x="159" y="186"/>
                </a:lnTo>
                <a:lnTo>
                  <a:pt x="157" y="186"/>
                </a:lnTo>
                <a:lnTo>
                  <a:pt x="156" y="186"/>
                </a:lnTo>
                <a:lnTo>
                  <a:pt x="152" y="185"/>
                </a:lnTo>
                <a:lnTo>
                  <a:pt x="150" y="184"/>
                </a:lnTo>
                <a:lnTo>
                  <a:pt x="149" y="183"/>
                </a:lnTo>
                <a:lnTo>
                  <a:pt x="148" y="181"/>
                </a:lnTo>
                <a:lnTo>
                  <a:pt x="149" y="180"/>
                </a:lnTo>
                <a:lnTo>
                  <a:pt x="150" y="178"/>
                </a:lnTo>
                <a:lnTo>
                  <a:pt x="150" y="177"/>
                </a:lnTo>
                <a:lnTo>
                  <a:pt x="149" y="176"/>
                </a:lnTo>
                <a:lnTo>
                  <a:pt x="148" y="177"/>
                </a:lnTo>
                <a:lnTo>
                  <a:pt x="147" y="178"/>
                </a:lnTo>
                <a:lnTo>
                  <a:pt x="148" y="179"/>
                </a:lnTo>
                <a:lnTo>
                  <a:pt x="148" y="180"/>
                </a:lnTo>
                <a:lnTo>
                  <a:pt x="147" y="182"/>
                </a:lnTo>
                <a:lnTo>
                  <a:pt x="146" y="182"/>
                </a:lnTo>
                <a:lnTo>
                  <a:pt x="145" y="182"/>
                </a:lnTo>
                <a:lnTo>
                  <a:pt x="145" y="181"/>
                </a:lnTo>
                <a:lnTo>
                  <a:pt x="146" y="179"/>
                </a:lnTo>
                <a:lnTo>
                  <a:pt x="145" y="178"/>
                </a:lnTo>
                <a:lnTo>
                  <a:pt x="145" y="177"/>
                </a:lnTo>
                <a:lnTo>
                  <a:pt x="144" y="176"/>
                </a:lnTo>
                <a:lnTo>
                  <a:pt x="142" y="176"/>
                </a:lnTo>
                <a:lnTo>
                  <a:pt x="142" y="177"/>
                </a:lnTo>
                <a:lnTo>
                  <a:pt x="141" y="180"/>
                </a:lnTo>
                <a:lnTo>
                  <a:pt x="140" y="180"/>
                </a:lnTo>
                <a:lnTo>
                  <a:pt x="140" y="178"/>
                </a:lnTo>
                <a:lnTo>
                  <a:pt x="140" y="177"/>
                </a:lnTo>
                <a:lnTo>
                  <a:pt x="141" y="176"/>
                </a:lnTo>
                <a:lnTo>
                  <a:pt x="142" y="176"/>
                </a:lnTo>
                <a:lnTo>
                  <a:pt x="142" y="175"/>
                </a:lnTo>
                <a:lnTo>
                  <a:pt x="142" y="173"/>
                </a:lnTo>
                <a:lnTo>
                  <a:pt x="141" y="172"/>
                </a:lnTo>
                <a:lnTo>
                  <a:pt x="140" y="171"/>
                </a:lnTo>
                <a:lnTo>
                  <a:pt x="139" y="171"/>
                </a:lnTo>
                <a:lnTo>
                  <a:pt x="137" y="171"/>
                </a:lnTo>
                <a:lnTo>
                  <a:pt x="134" y="173"/>
                </a:lnTo>
                <a:lnTo>
                  <a:pt x="134" y="172"/>
                </a:lnTo>
                <a:lnTo>
                  <a:pt x="133" y="170"/>
                </a:lnTo>
                <a:lnTo>
                  <a:pt x="132" y="170"/>
                </a:lnTo>
                <a:lnTo>
                  <a:pt x="131" y="170"/>
                </a:lnTo>
                <a:lnTo>
                  <a:pt x="131" y="172"/>
                </a:lnTo>
                <a:lnTo>
                  <a:pt x="130" y="171"/>
                </a:lnTo>
                <a:lnTo>
                  <a:pt x="128" y="170"/>
                </a:lnTo>
                <a:lnTo>
                  <a:pt x="127" y="170"/>
                </a:lnTo>
                <a:lnTo>
                  <a:pt x="126" y="170"/>
                </a:lnTo>
                <a:lnTo>
                  <a:pt x="127" y="168"/>
                </a:lnTo>
                <a:lnTo>
                  <a:pt x="126" y="168"/>
                </a:lnTo>
                <a:lnTo>
                  <a:pt x="125" y="167"/>
                </a:lnTo>
                <a:lnTo>
                  <a:pt x="127" y="167"/>
                </a:lnTo>
                <a:lnTo>
                  <a:pt x="128" y="163"/>
                </a:lnTo>
                <a:lnTo>
                  <a:pt x="126" y="162"/>
                </a:lnTo>
                <a:lnTo>
                  <a:pt x="125" y="162"/>
                </a:lnTo>
                <a:lnTo>
                  <a:pt x="124" y="161"/>
                </a:lnTo>
                <a:lnTo>
                  <a:pt x="124" y="160"/>
                </a:lnTo>
                <a:lnTo>
                  <a:pt x="125" y="157"/>
                </a:lnTo>
                <a:lnTo>
                  <a:pt x="125" y="155"/>
                </a:lnTo>
                <a:lnTo>
                  <a:pt x="123" y="151"/>
                </a:lnTo>
                <a:lnTo>
                  <a:pt x="123" y="150"/>
                </a:lnTo>
                <a:lnTo>
                  <a:pt x="122" y="149"/>
                </a:lnTo>
                <a:lnTo>
                  <a:pt x="119" y="150"/>
                </a:lnTo>
                <a:lnTo>
                  <a:pt x="116" y="150"/>
                </a:lnTo>
                <a:lnTo>
                  <a:pt x="116" y="151"/>
                </a:lnTo>
                <a:lnTo>
                  <a:pt x="116" y="152"/>
                </a:lnTo>
                <a:lnTo>
                  <a:pt x="116" y="153"/>
                </a:lnTo>
                <a:lnTo>
                  <a:pt x="112" y="151"/>
                </a:lnTo>
                <a:lnTo>
                  <a:pt x="111" y="150"/>
                </a:lnTo>
                <a:lnTo>
                  <a:pt x="110" y="149"/>
                </a:lnTo>
                <a:lnTo>
                  <a:pt x="111" y="148"/>
                </a:lnTo>
                <a:lnTo>
                  <a:pt x="112" y="147"/>
                </a:lnTo>
                <a:lnTo>
                  <a:pt x="114" y="145"/>
                </a:lnTo>
                <a:lnTo>
                  <a:pt x="113" y="144"/>
                </a:lnTo>
                <a:lnTo>
                  <a:pt x="112" y="143"/>
                </a:lnTo>
                <a:lnTo>
                  <a:pt x="113" y="141"/>
                </a:lnTo>
                <a:lnTo>
                  <a:pt x="112" y="140"/>
                </a:lnTo>
                <a:lnTo>
                  <a:pt x="112" y="139"/>
                </a:lnTo>
                <a:lnTo>
                  <a:pt x="114" y="138"/>
                </a:lnTo>
                <a:lnTo>
                  <a:pt x="114" y="136"/>
                </a:lnTo>
                <a:lnTo>
                  <a:pt x="114" y="135"/>
                </a:lnTo>
                <a:lnTo>
                  <a:pt x="113" y="135"/>
                </a:lnTo>
                <a:lnTo>
                  <a:pt x="111" y="135"/>
                </a:lnTo>
                <a:lnTo>
                  <a:pt x="108" y="134"/>
                </a:lnTo>
                <a:lnTo>
                  <a:pt x="107" y="134"/>
                </a:lnTo>
                <a:lnTo>
                  <a:pt x="105" y="128"/>
                </a:lnTo>
                <a:lnTo>
                  <a:pt x="105" y="125"/>
                </a:lnTo>
                <a:lnTo>
                  <a:pt x="105" y="123"/>
                </a:lnTo>
                <a:lnTo>
                  <a:pt x="105" y="122"/>
                </a:lnTo>
                <a:lnTo>
                  <a:pt x="108" y="121"/>
                </a:lnTo>
                <a:lnTo>
                  <a:pt x="105" y="120"/>
                </a:lnTo>
                <a:lnTo>
                  <a:pt x="104" y="119"/>
                </a:lnTo>
                <a:lnTo>
                  <a:pt x="103" y="115"/>
                </a:lnTo>
                <a:lnTo>
                  <a:pt x="103" y="114"/>
                </a:lnTo>
                <a:lnTo>
                  <a:pt x="104" y="113"/>
                </a:lnTo>
                <a:lnTo>
                  <a:pt x="105" y="112"/>
                </a:lnTo>
                <a:lnTo>
                  <a:pt x="106" y="112"/>
                </a:lnTo>
                <a:lnTo>
                  <a:pt x="105" y="111"/>
                </a:lnTo>
                <a:lnTo>
                  <a:pt x="105" y="112"/>
                </a:lnTo>
                <a:lnTo>
                  <a:pt x="104" y="111"/>
                </a:lnTo>
                <a:lnTo>
                  <a:pt x="103" y="108"/>
                </a:lnTo>
                <a:lnTo>
                  <a:pt x="103" y="107"/>
                </a:lnTo>
                <a:lnTo>
                  <a:pt x="104" y="106"/>
                </a:lnTo>
                <a:lnTo>
                  <a:pt x="105" y="105"/>
                </a:lnTo>
                <a:lnTo>
                  <a:pt x="108" y="104"/>
                </a:lnTo>
                <a:lnTo>
                  <a:pt x="109" y="103"/>
                </a:lnTo>
                <a:lnTo>
                  <a:pt x="108" y="102"/>
                </a:lnTo>
                <a:lnTo>
                  <a:pt x="108" y="100"/>
                </a:lnTo>
                <a:lnTo>
                  <a:pt x="108" y="99"/>
                </a:lnTo>
                <a:lnTo>
                  <a:pt x="110" y="97"/>
                </a:lnTo>
                <a:lnTo>
                  <a:pt x="111" y="97"/>
                </a:lnTo>
                <a:lnTo>
                  <a:pt x="111" y="96"/>
                </a:lnTo>
                <a:lnTo>
                  <a:pt x="110" y="95"/>
                </a:lnTo>
                <a:lnTo>
                  <a:pt x="109" y="93"/>
                </a:lnTo>
                <a:lnTo>
                  <a:pt x="108" y="92"/>
                </a:lnTo>
                <a:lnTo>
                  <a:pt x="110" y="92"/>
                </a:lnTo>
                <a:lnTo>
                  <a:pt x="109" y="88"/>
                </a:lnTo>
                <a:lnTo>
                  <a:pt x="106" y="84"/>
                </a:lnTo>
                <a:lnTo>
                  <a:pt x="105" y="83"/>
                </a:lnTo>
                <a:lnTo>
                  <a:pt x="103" y="83"/>
                </a:lnTo>
                <a:lnTo>
                  <a:pt x="102" y="83"/>
                </a:lnTo>
                <a:lnTo>
                  <a:pt x="102" y="81"/>
                </a:lnTo>
                <a:lnTo>
                  <a:pt x="104" y="81"/>
                </a:lnTo>
                <a:lnTo>
                  <a:pt x="104" y="79"/>
                </a:lnTo>
                <a:lnTo>
                  <a:pt x="104" y="76"/>
                </a:lnTo>
                <a:lnTo>
                  <a:pt x="104" y="75"/>
                </a:lnTo>
                <a:lnTo>
                  <a:pt x="104" y="73"/>
                </a:lnTo>
                <a:lnTo>
                  <a:pt x="103" y="72"/>
                </a:lnTo>
                <a:lnTo>
                  <a:pt x="102" y="71"/>
                </a:lnTo>
                <a:lnTo>
                  <a:pt x="100" y="71"/>
                </a:lnTo>
                <a:lnTo>
                  <a:pt x="100" y="70"/>
                </a:lnTo>
                <a:lnTo>
                  <a:pt x="99" y="70"/>
                </a:lnTo>
                <a:lnTo>
                  <a:pt x="99" y="69"/>
                </a:lnTo>
                <a:lnTo>
                  <a:pt x="99" y="68"/>
                </a:lnTo>
                <a:lnTo>
                  <a:pt x="100" y="67"/>
                </a:lnTo>
                <a:lnTo>
                  <a:pt x="100" y="66"/>
                </a:lnTo>
                <a:lnTo>
                  <a:pt x="100" y="65"/>
                </a:lnTo>
                <a:lnTo>
                  <a:pt x="99" y="63"/>
                </a:lnTo>
                <a:lnTo>
                  <a:pt x="99" y="61"/>
                </a:lnTo>
                <a:lnTo>
                  <a:pt x="99" y="60"/>
                </a:lnTo>
                <a:lnTo>
                  <a:pt x="98" y="60"/>
                </a:lnTo>
                <a:lnTo>
                  <a:pt x="99" y="58"/>
                </a:lnTo>
                <a:lnTo>
                  <a:pt x="100" y="58"/>
                </a:lnTo>
                <a:lnTo>
                  <a:pt x="101" y="57"/>
                </a:lnTo>
                <a:lnTo>
                  <a:pt x="102" y="56"/>
                </a:lnTo>
                <a:lnTo>
                  <a:pt x="102" y="53"/>
                </a:lnTo>
                <a:lnTo>
                  <a:pt x="101" y="51"/>
                </a:lnTo>
                <a:lnTo>
                  <a:pt x="102" y="50"/>
                </a:lnTo>
                <a:lnTo>
                  <a:pt x="103" y="49"/>
                </a:lnTo>
                <a:lnTo>
                  <a:pt x="104" y="47"/>
                </a:lnTo>
                <a:lnTo>
                  <a:pt x="105" y="46"/>
                </a:lnTo>
                <a:lnTo>
                  <a:pt x="107" y="43"/>
                </a:lnTo>
                <a:lnTo>
                  <a:pt x="107" y="42"/>
                </a:lnTo>
                <a:lnTo>
                  <a:pt x="108" y="41"/>
                </a:lnTo>
                <a:lnTo>
                  <a:pt x="108" y="40"/>
                </a:lnTo>
                <a:lnTo>
                  <a:pt x="107" y="37"/>
                </a:lnTo>
                <a:lnTo>
                  <a:pt x="107" y="36"/>
                </a:lnTo>
                <a:lnTo>
                  <a:pt x="108" y="34"/>
                </a:lnTo>
                <a:lnTo>
                  <a:pt x="108" y="31"/>
                </a:lnTo>
                <a:lnTo>
                  <a:pt x="106" y="31"/>
                </a:lnTo>
                <a:lnTo>
                  <a:pt x="105" y="29"/>
                </a:lnTo>
                <a:lnTo>
                  <a:pt x="105" y="28"/>
                </a:lnTo>
                <a:lnTo>
                  <a:pt x="106" y="24"/>
                </a:lnTo>
                <a:lnTo>
                  <a:pt x="106" y="22"/>
                </a:lnTo>
                <a:lnTo>
                  <a:pt x="105" y="21"/>
                </a:lnTo>
                <a:lnTo>
                  <a:pt x="105" y="20"/>
                </a:lnTo>
                <a:lnTo>
                  <a:pt x="105" y="19"/>
                </a:lnTo>
                <a:lnTo>
                  <a:pt x="106" y="18"/>
                </a:lnTo>
                <a:lnTo>
                  <a:pt x="108" y="15"/>
                </a:lnTo>
                <a:lnTo>
                  <a:pt x="108" y="13"/>
                </a:lnTo>
                <a:lnTo>
                  <a:pt x="108" y="12"/>
                </a:lnTo>
                <a:lnTo>
                  <a:pt x="106" y="11"/>
                </a:lnTo>
                <a:lnTo>
                  <a:pt x="105" y="8"/>
                </a:lnTo>
                <a:lnTo>
                  <a:pt x="105" y="6"/>
                </a:lnTo>
                <a:lnTo>
                  <a:pt x="103" y="4"/>
                </a:lnTo>
                <a:lnTo>
                  <a:pt x="103" y="3"/>
                </a:lnTo>
                <a:lnTo>
                  <a:pt x="101" y="1"/>
                </a:lnTo>
                <a:lnTo>
                  <a:pt x="97" y="0"/>
                </a:lnTo>
                <a:lnTo>
                  <a:pt x="97" y="1"/>
                </a:lnTo>
                <a:lnTo>
                  <a:pt x="97" y="2"/>
                </a:lnTo>
                <a:lnTo>
                  <a:pt x="95" y="3"/>
                </a:lnTo>
                <a:lnTo>
                  <a:pt x="94" y="3"/>
                </a:lnTo>
                <a:lnTo>
                  <a:pt x="93" y="3"/>
                </a:lnTo>
                <a:lnTo>
                  <a:pt x="94" y="4"/>
                </a:lnTo>
                <a:lnTo>
                  <a:pt x="93" y="5"/>
                </a:lnTo>
                <a:lnTo>
                  <a:pt x="93" y="7"/>
                </a:lnTo>
                <a:lnTo>
                  <a:pt x="93" y="8"/>
                </a:lnTo>
                <a:lnTo>
                  <a:pt x="92" y="9"/>
                </a:lnTo>
                <a:lnTo>
                  <a:pt x="90" y="8"/>
                </a:lnTo>
                <a:lnTo>
                  <a:pt x="90" y="10"/>
                </a:lnTo>
                <a:lnTo>
                  <a:pt x="89" y="10"/>
                </a:lnTo>
                <a:lnTo>
                  <a:pt x="88" y="10"/>
                </a:lnTo>
                <a:lnTo>
                  <a:pt x="88" y="11"/>
                </a:lnTo>
                <a:lnTo>
                  <a:pt x="89" y="12"/>
                </a:lnTo>
                <a:lnTo>
                  <a:pt x="89" y="13"/>
                </a:lnTo>
                <a:lnTo>
                  <a:pt x="88" y="12"/>
                </a:lnTo>
                <a:lnTo>
                  <a:pt x="86" y="12"/>
                </a:lnTo>
                <a:lnTo>
                  <a:pt x="86" y="11"/>
                </a:lnTo>
                <a:lnTo>
                  <a:pt x="85" y="11"/>
                </a:lnTo>
                <a:lnTo>
                  <a:pt x="84" y="12"/>
                </a:lnTo>
                <a:lnTo>
                  <a:pt x="84" y="10"/>
                </a:lnTo>
                <a:lnTo>
                  <a:pt x="83" y="10"/>
                </a:lnTo>
                <a:lnTo>
                  <a:pt x="82" y="11"/>
                </a:lnTo>
                <a:lnTo>
                  <a:pt x="82" y="10"/>
                </a:lnTo>
                <a:lnTo>
                  <a:pt x="83" y="9"/>
                </a:lnTo>
                <a:lnTo>
                  <a:pt x="82" y="9"/>
                </a:lnTo>
                <a:lnTo>
                  <a:pt x="81" y="8"/>
                </a:lnTo>
                <a:lnTo>
                  <a:pt x="79" y="9"/>
                </a:lnTo>
                <a:lnTo>
                  <a:pt x="79" y="11"/>
                </a:lnTo>
                <a:lnTo>
                  <a:pt x="78" y="10"/>
                </a:lnTo>
                <a:lnTo>
                  <a:pt x="79" y="8"/>
                </a:lnTo>
                <a:lnTo>
                  <a:pt x="78" y="8"/>
                </a:lnTo>
                <a:lnTo>
                  <a:pt x="79" y="7"/>
                </a:lnTo>
                <a:lnTo>
                  <a:pt x="80" y="7"/>
                </a:lnTo>
                <a:lnTo>
                  <a:pt x="80" y="5"/>
                </a:lnTo>
                <a:lnTo>
                  <a:pt x="79" y="6"/>
                </a:lnTo>
                <a:lnTo>
                  <a:pt x="78" y="6"/>
                </a:lnTo>
                <a:lnTo>
                  <a:pt x="77" y="7"/>
                </a:lnTo>
                <a:lnTo>
                  <a:pt x="76" y="7"/>
                </a:lnTo>
                <a:lnTo>
                  <a:pt x="76" y="8"/>
                </a:lnTo>
                <a:lnTo>
                  <a:pt x="75" y="7"/>
                </a:lnTo>
                <a:lnTo>
                  <a:pt x="73" y="6"/>
                </a:lnTo>
                <a:lnTo>
                  <a:pt x="74" y="5"/>
                </a:lnTo>
                <a:lnTo>
                  <a:pt x="73" y="5"/>
                </a:lnTo>
                <a:lnTo>
                  <a:pt x="73" y="7"/>
                </a:lnTo>
                <a:lnTo>
                  <a:pt x="73" y="8"/>
                </a:lnTo>
                <a:lnTo>
                  <a:pt x="72" y="9"/>
                </a:lnTo>
                <a:lnTo>
                  <a:pt x="72" y="8"/>
                </a:lnTo>
                <a:lnTo>
                  <a:pt x="71" y="8"/>
                </a:lnTo>
                <a:lnTo>
                  <a:pt x="72" y="7"/>
                </a:lnTo>
                <a:lnTo>
                  <a:pt x="72" y="6"/>
                </a:lnTo>
                <a:lnTo>
                  <a:pt x="71" y="7"/>
                </a:lnTo>
                <a:lnTo>
                  <a:pt x="70" y="6"/>
                </a:lnTo>
                <a:lnTo>
                  <a:pt x="70" y="7"/>
                </a:lnTo>
                <a:lnTo>
                  <a:pt x="69" y="8"/>
                </a:lnTo>
                <a:lnTo>
                  <a:pt x="67" y="9"/>
                </a:lnTo>
                <a:lnTo>
                  <a:pt x="67" y="8"/>
                </a:lnTo>
                <a:lnTo>
                  <a:pt x="67" y="7"/>
                </a:lnTo>
                <a:lnTo>
                  <a:pt x="67" y="6"/>
                </a:lnTo>
                <a:lnTo>
                  <a:pt x="66" y="6"/>
                </a:lnTo>
                <a:lnTo>
                  <a:pt x="64" y="7"/>
                </a:lnTo>
                <a:lnTo>
                  <a:pt x="64" y="6"/>
                </a:lnTo>
                <a:lnTo>
                  <a:pt x="63" y="6"/>
                </a:lnTo>
                <a:lnTo>
                  <a:pt x="63" y="7"/>
                </a:lnTo>
                <a:lnTo>
                  <a:pt x="62" y="7"/>
                </a:lnTo>
                <a:lnTo>
                  <a:pt x="61" y="7"/>
                </a:lnTo>
                <a:lnTo>
                  <a:pt x="60" y="8"/>
                </a:lnTo>
                <a:lnTo>
                  <a:pt x="59" y="8"/>
                </a:lnTo>
                <a:lnTo>
                  <a:pt x="59" y="9"/>
                </a:lnTo>
                <a:lnTo>
                  <a:pt x="60" y="10"/>
                </a:lnTo>
                <a:lnTo>
                  <a:pt x="59" y="9"/>
                </a:lnTo>
                <a:lnTo>
                  <a:pt x="59" y="10"/>
                </a:lnTo>
                <a:lnTo>
                  <a:pt x="58" y="10"/>
                </a:lnTo>
                <a:lnTo>
                  <a:pt x="58" y="9"/>
                </a:lnTo>
                <a:lnTo>
                  <a:pt x="56" y="10"/>
                </a:lnTo>
                <a:lnTo>
                  <a:pt x="56" y="11"/>
                </a:lnTo>
                <a:lnTo>
                  <a:pt x="55" y="8"/>
                </a:lnTo>
                <a:lnTo>
                  <a:pt x="53" y="8"/>
                </a:lnTo>
                <a:lnTo>
                  <a:pt x="51" y="8"/>
                </a:lnTo>
                <a:lnTo>
                  <a:pt x="52" y="9"/>
                </a:lnTo>
                <a:lnTo>
                  <a:pt x="51" y="11"/>
                </a:lnTo>
                <a:lnTo>
                  <a:pt x="50" y="10"/>
                </a:lnTo>
                <a:lnTo>
                  <a:pt x="50" y="9"/>
                </a:lnTo>
                <a:lnTo>
                  <a:pt x="50" y="8"/>
                </a:lnTo>
                <a:lnTo>
                  <a:pt x="49" y="9"/>
                </a:lnTo>
                <a:lnTo>
                  <a:pt x="48" y="8"/>
                </a:lnTo>
                <a:lnTo>
                  <a:pt x="47" y="8"/>
                </a:lnTo>
                <a:lnTo>
                  <a:pt x="47" y="9"/>
                </a:lnTo>
                <a:lnTo>
                  <a:pt x="47" y="8"/>
                </a:lnTo>
                <a:lnTo>
                  <a:pt x="45" y="9"/>
                </a:lnTo>
                <a:lnTo>
                  <a:pt x="45" y="10"/>
                </a:lnTo>
                <a:lnTo>
                  <a:pt x="44" y="10"/>
                </a:lnTo>
                <a:lnTo>
                  <a:pt x="44" y="11"/>
                </a:lnTo>
                <a:lnTo>
                  <a:pt x="43" y="12"/>
                </a:lnTo>
                <a:lnTo>
                  <a:pt x="42" y="12"/>
                </a:lnTo>
                <a:lnTo>
                  <a:pt x="42" y="11"/>
                </a:lnTo>
                <a:lnTo>
                  <a:pt x="41" y="11"/>
                </a:lnTo>
                <a:lnTo>
                  <a:pt x="40" y="11"/>
                </a:lnTo>
                <a:lnTo>
                  <a:pt x="39" y="12"/>
                </a:lnTo>
                <a:lnTo>
                  <a:pt x="38" y="11"/>
                </a:lnTo>
                <a:lnTo>
                  <a:pt x="38" y="12"/>
                </a:lnTo>
                <a:lnTo>
                  <a:pt x="38" y="11"/>
                </a:lnTo>
                <a:lnTo>
                  <a:pt x="37" y="12"/>
                </a:lnTo>
                <a:lnTo>
                  <a:pt x="38" y="12"/>
                </a:lnTo>
                <a:lnTo>
                  <a:pt x="37" y="13"/>
                </a:lnTo>
                <a:lnTo>
                  <a:pt x="36" y="12"/>
                </a:lnTo>
                <a:lnTo>
                  <a:pt x="35" y="11"/>
                </a:lnTo>
                <a:lnTo>
                  <a:pt x="35" y="12"/>
                </a:lnTo>
                <a:lnTo>
                  <a:pt x="33" y="12"/>
                </a:lnTo>
                <a:lnTo>
                  <a:pt x="33" y="13"/>
                </a:lnTo>
                <a:lnTo>
                  <a:pt x="32" y="15"/>
                </a:lnTo>
                <a:lnTo>
                  <a:pt x="30" y="15"/>
                </a:lnTo>
                <a:lnTo>
                  <a:pt x="29" y="15"/>
                </a:lnTo>
                <a:lnTo>
                  <a:pt x="28" y="15"/>
                </a:lnTo>
                <a:lnTo>
                  <a:pt x="27" y="16"/>
                </a:lnTo>
                <a:lnTo>
                  <a:pt x="28" y="16"/>
                </a:lnTo>
                <a:lnTo>
                  <a:pt x="27" y="17"/>
                </a:lnTo>
                <a:lnTo>
                  <a:pt x="27" y="16"/>
                </a:lnTo>
                <a:lnTo>
                  <a:pt x="27" y="15"/>
                </a:lnTo>
                <a:lnTo>
                  <a:pt x="26" y="15"/>
                </a:lnTo>
                <a:lnTo>
                  <a:pt x="25" y="15"/>
                </a:lnTo>
                <a:lnTo>
                  <a:pt x="24" y="15"/>
                </a:lnTo>
                <a:lnTo>
                  <a:pt x="23" y="15"/>
                </a:lnTo>
                <a:lnTo>
                  <a:pt x="22" y="15"/>
                </a:lnTo>
                <a:lnTo>
                  <a:pt x="21" y="15"/>
                </a:lnTo>
                <a:lnTo>
                  <a:pt x="20" y="16"/>
                </a:lnTo>
                <a:lnTo>
                  <a:pt x="19" y="15"/>
                </a:lnTo>
                <a:lnTo>
                  <a:pt x="18" y="16"/>
                </a:lnTo>
                <a:lnTo>
                  <a:pt x="18" y="15"/>
                </a:lnTo>
                <a:lnTo>
                  <a:pt x="17" y="16"/>
                </a:lnTo>
                <a:lnTo>
                  <a:pt x="18" y="16"/>
                </a:lnTo>
                <a:lnTo>
                  <a:pt x="17" y="16"/>
                </a:lnTo>
                <a:lnTo>
                  <a:pt x="16" y="16"/>
                </a:lnTo>
                <a:lnTo>
                  <a:pt x="16" y="18"/>
                </a:lnTo>
                <a:lnTo>
                  <a:pt x="15" y="17"/>
                </a:lnTo>
                <a:lnTo>
                  <a:pt x="13" y="16"/>
                </a:lnTo>
                <a:lnTo>
                  <a:pt x="0" y="1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5" name="Freeform 358"/>
          <p:cNvSpPr>
            <a:spLocks/>
          </p:cNvSpPr>
          <p:nvPr/>
        </p:nvSpPr>
        <p:spPr bwMode="auto">
          <a:xfrm>
            <a:off x="3657600" y="2962275"/>
            <a:ext cx="831850" cy="468313"/>
          </a:xfrm>
          <a:custGeom>
            <a:avLst/>
            <a:gdLst>
              <a:gd name="T0" fmla="*/ 2147483647 w 524"/>
              <a:gd name="T1" fmla="*/ 2147483647 h 295"/>
              <a:gd name="T2" fmla="*/ 2147483647 w 524"/>
              <a:gd name="T3" fmla="*/ 2147483647 h 295"/>
              <a:gd name="T4" fmla="*/ 2147483647 w 524"/>
              <a:gd name="T5" fmla="*/ 2147483647 h 295"/>
              <a:gd name="T6" fmla="*/ 2147483647 w 524"/>
              <a:gd name="T7" fmla="*/ 2147483647 h 295"/>
              <a:gd name="T8" fmla="*/ 2147483647 w 524"/>
              <a:gd name="T9" fmla="*/ 2147483647 h 295"/>
              <a:gd name="T10" fmla="*/ 2147483647 w 524"/>
              <a:gd name="T11" fmla="*/ 2147483647 h 295"/>
              <a:gd name="T12" fmla="*/ 2147483647 w 524"/>
              <a:gd name="T13" fmla="*/ 2147483647 h 295"/>
              <a:gd name="T14" fmla="*/ 2147483647 w 524"/>
              <a:gd name="T15" fmla="*/ 2147483647 h 295"/>
              <a:gd name="T16" fmla="*/ 2147483647 w 524"/>
              <a:gd name="T17" fmla="*/ 2147483647 h 295"/>
              <a:gd name="T18" fmla="*/ 2147483647 w 524"/>
              <a:gd name="T19" fmla="*/ 2147483647 h 295"/>
              <a:gd name="T20" fmla="*/ 2147483647 w 524"/>
              <a:gd name="T21" fmla="*/ 2147483647 h 295"/>
              <a:gd name="T22" fmla="*/ 2147483647 w 524"/>
              <a:gd name="T23" fmla="*/ 2147483647 h 295"/>
              <a:gd name="T24" fmla="*/ 2147483647 w 524"/>
              <a:gd name="T25" fmla="*/ 2147483647 h 295"/>
              <a:gd name="T26" fmla="*/ 2147483647 w 524"/>
              <a:gd name="T27" fmla="*/ 2147483647 h 295"/>
              <a:gd name="T28" fmla="*/ 2147483647 w 524"/>
              <a:gd name="T29" fmla="*/ 2147483647 h 295"/>
              <a:gd name="T30" fmla="*/ 2147483647 w 524"/>
              <a:gd name="T31" fmla="*/ 2147483647 h 295"/>
              <a:gd name="T32" fmla="*/ 2147483647 w 524"/>
              <a:gd name="T33" fmla="*/ 2147483647 h 295"/>
              <a:gd name="T34" fmla="*/ 2147483647 w 524"/>
              <a:gd name="T35" fmla="*/ 2147483647 h 295"/>
              <a:gd name="T36" fmla="*/ 2147483647 w 524"/>
              <a:gd name="T37" fmla="*/ 2147483647 h 295"/>
              <a:gd name="T38" fmla="*/ 2147483647 w 524"/>
              <a:gd name="T39" fmla="*/ 2147483647 h 295"/>
              <a:gd name="T40" fmla="*/ 2147483647 w 524"/>
              <a:gd name="T41" fmla="*/ 2147483647 h 295"/>
              <a:gd name="T42" fmla="*/ 2147483647 w 524"/>
              <a:gd name="T43" fmla="*/ 2147483647 h 295"/>
              <a:gd name="T44" fmla="*/ 2147483647 w 524"/>
              <a:gd name="T45" fmla="*/ 2147483647 h 295"/>
              <a:gd name="T46" fmla="*/ 2147483647 w 524"/>
              <a:gd name="T47" fmla="*/ 2147483647 h 295"/>
              <a:gd name="T48" fmla="*/ 2147483647 w 524"/>
              <a:gd name="T49" fmla="*/ 2147483647 h 295"/>
              <a:gd name="T50" fmla="*/ 2147483647 w 524"/>
              <a:gd name="T51" fmla="*/ 2147483647 h 295"/>
              <a:gd name="T52" fmla="*/ 2147483647 w 524"/>
              <a:gd name="T53" fmla="*/ 2147483647 h 295"/>
              <a:gd name="T54" fmla="*/ 2147483647 w 524"/>
              <a:gd name="T55" fmla="*/ 2147483647 h 295"/>
              <a:gd name="T56" fmla="*/ 2147483647 w 524"/>
              <a:gd name="T57" fmla="*/ 2147483647 h 295"/>
              <a:gd name="T58" fmla="*/ 2147483647 w 524"/>
              <a:gd name="T59" fmla="*/ 2147483647 h 295"/>
              <a:gd name="T60" fmla="*/ 2147483647 w 524"/>
              <a:gd name="T61" fmla="*/ 2147483647 h 295"/>
              <a:gd name="T62" fmla="*/ 2147483647 w 524"/>
              <a:gd name="T63" fmla="*/ 2147483647 h 295"/>
              <a:gd name="T64" fmla="*/ 2147483647 w 524"/>
              <a:gd name="T65" fmla="*/ 2147483647 h 295"/>
              <a:gd name="T66" fmla="*/ 2147483647 w 524"/>
              <a:gd name="T67" fmla="*/ 2147483647 h 295"/>
              <a:gd name="T68" fmla="*/ 2147483647 w 524"/>
              <a:gd name="T69" fmla="*/ 2147483647 h 295"/>
              <a:gd name="T70" fmla="*/ 2147483647 w 524"/>
              <a:gd name="T71" fmla="*/ 2147483647 h 295"/>
              <a:gd name="T72" fmla="*/ 2147483647 w 524"/>
              <a:gd name="T73" fmla="*/ 2147483647 h 295"/>
              <a:gd name="T74" fmla="*/ 2147483647 w 524"/>
              <a:gd name="T75" fmla="*/ 2147483647 h 295"/>
              <a:gd name="T76" fmla="*/ 2147483647 w 524"/>
              <a:gd name="T77" fmla="*/ 2147483647 h 295"/>
              <a:gd name="T78" fmla="*/ 2147483647 w 524"/>
              <a:gd name="T79" fmla="*/ 2147483647 h 295"/>
              <a:gd name="T80" fmla="*/ 2147483647 w 524"/>
              <a:gd name="T81" fmla="*/ 2147483647 h 295"/>
              <a:gd name="T82" fmla="*/ 2147483647 w 524"/>
              <a:gd name="T83" fmla="*/ 2147483647 h 295"/>
              <a:gd name="T84" fmla="*/ 2147483647 w 524"/>
              <a:gd name="T85" fmla="*/ 2147483647 h 295"/>
              <a:gd name="T86" fmla="*/ 2147483647 w 524"/>
              <a:gd name="T87" fmla="*/ 2147483647 h 295"/>
              <a:gd name="T88" fmla="*/ 2147483647 w 524"/>
              <a:gd name="T89" fmla="*/ 2147483647 h 295"/>
              <a:gd name="T90" fmla="*/ 2147483647 w 524"/>
              <a:gd name="T91" fmla="*/ 2147483647 h 295"/>
              <a:gd name="T92" fmla="*/ 2147483647 w 524"/>
              <a:gd name="T93" fmla="*/ 2147483647 h 295"/>
              <a:gd name="T94" fmla="*/ 2147483647 w 524"/>
              <a:gd name="T95" fmla="*/ 2147483647 h 295"/>
              <a:gd name="T96" fmla="*/ 2147483647 w 524"/>
              <a:gd name="T97" fmla="*/ 2147483647 h 295"/>
              <a:gd name="T98" fmla="*/ 2147483647 w 524"/>
              <a:gd name="T99" fmla="*/ 2147483647 h 295"/>
              <a:gd name="T100" fmla="*/ 2147483647 w 524"/>
              <a:gd name="T101" fmla="*/ 2147483647 h 295"/>
              <a:gd name="T102" fmla="*/ 2147483647 w 524"/>
              <a:gd name="T103" fmla="*/ 2147483647 h 295"/>
              <a:gd name="T104" fmla="*/ 2147483647 w 524"/>
              <a:gd name="T105" fmla="*/ 2147483647 h 295"/>
              <a:gd name="T106" fmla="*/ 2147483647 w 524"/>
              <a:gd name="T107" fmla="*/ 2147483647 h 295"/>
              <a:gd name="T108" fmla="*/ 2147483647 w 524"/>
              <a:gd name="T109" fmla="*/ 2147483647 h 295"/>
              <a:gd name="T110" fmla="*/ 2147483647 w 524"/>
              <a:gd name="T111" fmla="*/ 2147483647 h 295"/>
              <a:gd name="T112" fmla="*/ 2147483647 w 524"/>
              <a:gd name="T113" fmla="*/ 2147483647 h 295"/>
              <a:gd name="T114" fmla="*/ 2147483647 w 524"/>
              <a:gd name="T115" fmla="*/ 2147483647 h 295"/>
              <a:gd name="T116" fmla="*/ 2147483647 w 524"/>
              <a:gd name="T117" fmla="*/ 2147483647 h 295"/>
              <a:gd name="T118" fmla="*/ 2147483647 w 524"/>
              <a:gd name="T119" fmla="*/ 2147483647 h 295"/>
              <a:gd name="T120" fmla="*/ 2147483647 w 524"/>
              <a:gd name="T121" fmla="*/ 2147483647 h 295"/>
              <a:gd name="T122" fmla="*/ 2147483647 w 524"/>
              <a:gd name="T123" fmla="*/ 2147483647 h 2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24"/>
              <a:gd name="T187" fmla="*/ 0 h 295"/>
              <a:gd name="T188" fmla="*/ 524 w 524"/>
              <a:gd name="T189" fmla="*/ 295 h 2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24" h="295">
                <a:moveTo>
                  <a:pt x="13" y="0"/>
                </a:moveTo>
                <a:lnTo>
                  <a:pt x="18" y="2"/>
                </a:lnTo>
                <a:lnTo>
                  <a:pt x="47" y="15"/>
                </a:lnTo>
                <a:lnTo>
                  <a:pt x="80" y="30"/>
                </a:lnTo>
                <a:lnTo>
                  <a:pt x="93" y="37"/>
                </a:lnTo>
                <a:lnTo>
                  <a:pt x="95" y="37"/>
                </a:lnTo>
                <a:lnTo>
                  <a:pt x="128" y="44"/>
                </a:lnTo>
                <a:lnTo>
                  <a:pt x="129" y="45"/>
                </a:lnTo>
                <a:lnTo>
                  <a:pt x="140" y="48"/>
                </a:lnTo>
                <a:lnTo>
                  <a:pt x="142" y="48"/>
                </a:lnTo>
                <a:lnTo>
                  <a:pt x="142" y="49"/>
                </a:lnTo>
                <a:lnTo>
                  <a:pt x="172" y="56"/>
                </a:lnTo>
                <a:lnTo>
                  <a:pt x="177" y="56"/>
                </a:lnTo>
                <a:lnTo>
                  <a:pt x="196" y="61"/>
                </a:lnTo>
                <a:lnTo>
                  <a:pt x="217" y="66"/>
                </a:lnTo>
                <a:lnTo>
                  <a:pt x="243" y="72"/>
                </a:lnTo>
                <a:lnTo>
                  <a:pt x="251" y="73"/>
                </a:lnTo>
                <a:lnTo>
                  <a:pt x="258" y="75"/>
                </a:lnTo>
                <a:lnTo>
                  <a:pt x="264" y="78"/>
                </a:lnTo>
                <a:lnTo>
                  <a:pt x="275" y="85"/>
                </a:lnTo>
                <a:lnTo>
                  <a:pt x="301" y="99"/>
                </a:lnTo>
                <a:lnTo>
                  <a:pt x="316" y="107"/>
                </a:lnTo>
                <a:lnTo>
                  <a:pt x="324" y="111"/>
                </a:lnTo>
                <a:lnTo>
                  <a:pt x="342" y="121"/>
                </a:lnTo>
                <a:lnTo>
                  <a:pt x="356" y="128"/>
                </a:lnTo>
                <a:lnTo>
                  <a:pt x="370" y="136"/>
                </a:lnTo>
                <a:lnTo>
                  <a:pt x="373" y="137"/>
                </a:lnTo>
                <a:lnTo>
                  <a:pt x="374" y="138"/>
                </a:lnTo>
                <a:lnTo>
                  <a:pt x="382" y="141"/>
                </a:lnTo>
                <a:lnTo>
                  <a:pt x="413" y="155"/>
                </a:lnTo>
                <a:lnTo>
                  <a:pt x="431" y="163"/>
                </a:lnTo>
                <a:lnTo>
                  <a:pt x="474" y="182"/>
                </a:lnTo>
                <a:lnTo>
                  <a:pt x="486" y="186"/>
                </a:lnTo>
                <a:lnTo>
                  <a:pt x="488" y="188"/>
                </a:lnTo>
                <a:lnTo>
                  <a:pt x="490" y="189"/>
                </a:lnTo>
                <a:lnTo>
                  <a:pt x="493" y="189"/>
                </a:lnTo>
                <a:lnTo>
                  <a:pt x="511" y="198"/>
                </a:lnTo>
                <a:lnTo>
                  <a:pt x="524" y="203"/>
                </a:lnTo>
                <a:lnTo>
                  <a:pt x="524" y="204"/>
                </a:lnTo>
                <a:lnTo>
                  <a:pt x="524" y="205"/>
                </a:lnTo>
                <a:lnTo>
                  <a:pt x="523" y="205"/>
                </a:lnTo>
                <a:lnTo>
                  <a:pt x="524" y="205"/>
                </a:lnTo>
                <a:lnTo>
                  <a:pt x="523" y="205"/>
                </a:lnTo>
                <a:lnTo>
                  <a:pt x="523" y="206"/>
                </a:lnTo>
                <a:lnTo>
                  <a:pt x="524" y="206"/>
                </a:lnTo>
                <a:lnTo>
                  <a:pt x="523" y="207"/>
                </a:lnTo>
                <a:lnTo>
                  <a:pt x="523" y="208"/>
                </a:lnTo>
                <a:lnTo>
                  <a:pt x="522" y="207"/>
                </a:lnTo>
                <a:lnTo>
                  <a:pt x="522" y="206"/>
                </a:lnTo>
                <a:lnTo>
                  <a:pt x="522" y="207"/>
                </a:lnTo>
                <a:lnTo>
                  <a:pt x="522" y="206"/>
                </a:lnTo>
                <a:lnTo>
                  <a:pt x="521" y="207"/>
                </a:lnTo>
                <a:lnTo>
                  <a:pt x="521" y="208"/>
                </a:lnTo>
                <a:lnTo>
                  <a:pt x="519" y="208"/>
                </a:lnTo>
                <a:lnTo>
                  <a:pt x="519" y="209"/>
                </a:lnTo>
                <a:lnTo>
                  <a:pt x="518" y="210"/>
                </a:lnTo>
                <a:lnTo>
                  <a:pt x="518" y="209"/>
                </a:lnTo>
                <a:lnTo>
                  <a:pt x="517" y="210"/>
                </a:lnTo>
                <a:lnTo>
                  <a:pt x="518" y="210"/>
                </a:lnTo>
                <a:lnTo>
                  <a:pt x="517" y="210"/>
                </a:lnTo>
                <a:lnTo>
                  <a:pt x="516" y="210"/>
                </a:lnTo>
                <a:lnTo>
                  <a:pt x="516" y="211"/>
                </a:lnTo>
                <a:lnTo>
                  <a:pt x="515" y="211"/>
                </a:lnTo>
                <a:lnTo>
                  <a:pt x="514" y="211"/>
                </a:lnTo>
                <a:lnTo>
                  <a:pt x="514" y="212"/>
                </a:lnTo>
                <a:lnTo>
                  <a:pt x="514" y="213"/>
                </a:lnTo>
                <a:lnTo>
                  <a:pt x="513" y="212"/>
                </a:lnTo>
                <a:lnTo>
                  <a:pt x="512" y="213"/>
                </a:lnTo>
                <a:lnTo>
                  <a:pt x="511" y="214"/>
                </a:lnTo>
                <a:lnTo>
                  <a:pt x="512" y="215"/>
                </a:lnTo>
                <a:lnTo>
                  <a:pt x="511" y="215"/>
                </a:lnTo>
                <a:lnTo>
                  <a:pt x="510" y="215"/>
                </a:lnTo>
                <a:lnTo>
                  <a:pt x="509" y="216"/>
                </a:lnTo>
                <a:lnTo>
                  <a:pt x="509" y="218"/>
                </a:lnTo>
                <a:lnTo>
                  <a:pt x="508" y="218"/>
                </a:lnTo>
                <a:lnTo>
                  <a:pt x="508" y="217"/>
                </a:lnTo>
                <a:lnTo>
                  <a:pt x="507" y="218"/>
                </a:lnTo>
                <a:lnTo>
                  <a:pt x="506" y="217"/>
                </a:lnTo>
                <a:lnTo>
                  <a:pt x="506" y="218"/>
                </a:lnTo>
                <a:lnTo>
                  <a:pt x="506" y="219"/>
                </a:lnTo>
                <a:lnTo>
                  <a:pt x="506" y="218"/>
                </a:lnTo>
                <a:lnTo>
                  <a:pt x="505" y="220"/>
                </a:lnTo>
                <a:lnTo>
                  <a:pt x="505" y="219"/>
                </a:lnTo>
                <a:lnTo>
                  <a:pt x="505" y="220"/>
                </a:lnTo>
                <a:lnTo>
                  <a:pt x="504" y="221"/>
                </a:lnTo>
                <a:lnTo>
                  <a:pt x="503" y="221"/>
                </a:lnTo>
                <a:lnTo>
                  <a:pt x="503" y="222"/>
                </a:lnTo>
                <a:lnTo>
                  <a:pt x="503" y="221"/>
                </a:lnTo>
                <a:lnTo>
                  <a:pt x="502" y="222"/>
                </a:lnTo>
                <a:lnTo>
                  <a:pt x="501" y="223"/>
                </a:lnTo>
                <a:lnTo>
                  <a:pt x="500" y="224"/>
                </a:lnTo>
                <a:lnTo>
                  <a:pt x="500" y="225"/>
                </a:lnTo>
                <a:lnTo>
                  <a:pt x="500" y="224"/>
                </a:lnTo>
                <a:lnTo>
                  <a:pt x="500" y="225"/>
                </a:lnTo>
                <a:lnTo>
                  <a:pt x="499" y="225"/>
                </a:lnTo>
                <a:lnTo>
                  <a:pt x="499" y="224"/>
                </a:lnTo>
                <a:lnTo>
                  <a:pt x="499" y="225"/>
                </a:lnTo>
                <a:lnTo>
                  <a:pt x="498" y="226"/>
                </a:lnTo>
                <a:lnTo>
                  <a:pt x="497" y="226"/>
                </a:lnTo>
                <a:lnTo>
                  <a:pt x="497" y="227"/>
                </a:lnTo>
                <a:lnTo>
                  <a:pt x="498" y="227"/>
                </a:lnTo>
                <a:lnTo>
                  <a:pt x="498" y="228"/>
                </a:lnTo>
                <a:lnTo>
                  <a:pt x="497" y="228"/>
                </a:lnTo>
                <a:lnTo>
                  <a:pt x="497" y="229"/>
                </a:lnTo>
                <a:lnTo>
                  <a:pt x="497" y="230"/>
                </a:lnTo>
                <a:lnTo>
                  <a:pt x="496" y="230"/>
                </a:lnTo>
                <a:lnTo>
                  <a:pt x="495" y="230"/>
                </a:lnTo>
                <a:lnTo>
                  <a:pt x="495" y="231"/>
                </a:lnTo>
                <a:lnTo>
                  <a:pt x="494" y="231"/>
                </a:lnTo>
                <a:lnTo>
                  <a:pt x="492" y="232"/>
                </a:lnTo>
                <a:lnTo>
                  <a:pt x="491" y="232"/>
                </a:lnTo>
                <a:lnTo>
                  <a:pt x="490" y="232"/>
                </a:lnTo>
                <a:lnTo>
                  <a:pt x="489" y="233"/>
                </a:lnTo>
                <a:lnTo>
                  <a:pt x="488" y="233"/>
                </a:lnTo>
                <a:lnTo>
                  <a:pt x="487" y="234"/>
                </a:lnTo>
                <a:lnTo>
                  <a:pt x="489" y="234"/>
                </a:lnTo>
                <a:lnTo>
                  <a:pt x="488" y="234"/>
                </a:lnTo>
                <a:lnTo>
                  <a:pt x="487" y="234"/>
                </a:lnTo>
                <a:lnTo>
                  <a:pt x="487" y="235"/>
                </a:lnTo>
                <a:lnTo>
                  <a:pt x="486" y="235"/>
                </a:lnTo>
                <a:lnTo>
                  <a:pt x="486" y="236"/>
                </a:lnTo>
                <a:lnTo>
                  <a:pt x="484" y="236"/>
                </a:lnTo>
                <a:lnTo>
                  <a:pt x="483" y="235"/>
                </a:lnTo>
                <a:lnTo>
                  <a:pt x="483" y="234"/>
                </a:lnTo>
                <a:lnTo>
                  <a:pt x="482" y="235"/>
                </a:lnTo>
                <a:lnTo>
                  <a:pt x="481" y="234"/>
                </a:lnTo>
                <a:lnTo>
                  <a:pt x="480" y="234"/>
                </a:lnTo>
                <a:lnTo>
                  <a:pt x="480" y="235"/>
                </a:lnTo>
                <a:lnTo>
                  <a:pt x="478" y="235"/>
                </a:lnTo>
                <a:lnTo>
                  <a:pt x="477" y="234"/>
                </a:lnTo>
                <a:lnTo>
                  <a:pt x="477" y="235"/>
                </a:lnTo>
                <a:lnTo>
                  <a:pt x="476" y="234"/>
                </a:lnTo>
                <a:lnTo>
                  <a:pt x="476" y="235"/>
                </a:lnTo>
                <a:lnTo>
                  <a:pt x="475" y="234"/>
                </a:lnTo>
                <a:lnTo>
                  <a:pt x="474" y="234"/>
                </a:lnTo>
                <a:lnTo>
                  <a:pt x="474" y="236"/>
                </a:lnTo>
                <a:lnTo>
                  <a:pt x="475" y="237"/>
                </a:lnTo>
                <a:lnTo>
                  <a:pt x="474" y="237"/>
                </a:lnTo>
                <a:lnTo>
                  <a:pt x="475" y="238"/>
                </a:lnTo>
                <a:lnTo>
                  <a:pt x="475" y="239"/>
                </a:lnTo>
                <a:lnTo>
                  <a:pt x="474" y="239"/>
                </a:lnTo>
                <a:lnTo>
                  <a:pt x="473" y="239"/>
                </a:lnTo>
                <a:lnTo>
                  <a:pt x="472" y="239"/>
                </a:lnTo>
                <a:lnTo>
                  <a:pt x="472" y="240"/>
                </a:lnTo>
                <a:lnTo>
                  <a:pt x="471" y="239"/>
                </a:lnTo>
                <a:lnTo>
                  <a:pt x="469" y="239"/>
                </a:lnTo>
                <a:lnTo>
                  <a:pt x="469" y="238"/>
                </a:lnTo>
                <a:lnTo>
                  <a:pt x="467" y="240"/>
                </a:lnTo>
                <a:lnTo>
                  <a:pt x="468" y="240"/>
                </a:lnTo>
                <a:lnTo>
                  <a:pt x="468" y="242"/>
                </a:lnTo>
                <a:lnTo>
                  <a:pt x="468" y="243"/>
                </a:lnTo>
                <a:lnTo>
                  <a:pt x="467" y="243"/>
                </a:lnTo>
                <a:lnTo>
                  <a:pt x="466" y="244"/>
                </a:lnTo>
                <a:lnTo>
                  <a:pt x="464" y="245"/>
                </a:lnTo>
                <a:lnTo>
                  <a:pt x="463" y="245"/>
                </a:lnTo>
                <a:lnTo>
                  <a:pt x="463" y="246"/>
                </a:lnTo>
                <a:lnTo>
                  <a:pt x="462" y="246"/>
                </a:lnTo>
                <a:lnTo>
                  <a:pt x="461" y="246"/>
                </a:lnTo>
                <a:lnTo>
                  <a:pt x="460" y="247"/>
                </a:lnTo>
                <a:lnTo>
                  <a:pt x="459" y="247"/>
                </a:lnTo>
                <a:lnTo>
                  <a:pt x="458" y="247"/>
                </a:lnTo>
                <a:lnTo>
                  <a:pt x="457" y="247"/>
                </a:lnTo>
                <a:lnTo>
                  <a:pt x="456" y="248"/>
                </a:lnTo>
                <a:lnTo>
                  <a:pt x="454" y="251"/>
                </a:lnTo>
                <a:lnTo>
                  <a:pt x="454" y="253"/>
                </a:lnTo>
                <a:lnTo>
                  <a:pt x="452" y="253"/>
                </a:lnTo>
                <a:lnTo>
                  <a:pt x="452" y="254"/>
                </a:lnTo>
                <a:lnTo>
                  <a:pt x="451" y="257"/>
                </a:lnTo>
                <a:lnTo>
                  <a:pt x="449" y="255"/>
                </a:lnTo>
                <a:lnTo>
                  <a:pt x="447" y="263"/>
                </a:lnTo>
                <a:lnTo>
                  <a:pt x="446" y="263"/>
                </a:lnTo>
                <a:lnTo>
                  <a:pt x="445" y="263"/>
                </a:lnTo>
                <a:lnTo>
                  <a:pt x="445" y="262"/>
                </a:lnTo>
                <a:lnTo>
                  <a:pt x="443" y="262"/>
                </a:lnTo>
                <a:lnTo>
                  <a:pt x="443" y="261"/>
                </a:lnTo>
                <a:lnTo>
                  <a:pt x="442" y="261"/>
                </a:lnTo>
                <a:lnTo>
                  <a:pt x="441" y="260"/>
                </a:lnTo>
                <a:lnTo>
                  <a:pt x="440" y="260"/>
                </a:lnTo>
                <a:lnTo>
                  <a:pt x="439" y="260"/>
                </a:lnTo>
                <a:lnTo>
                  <a:pt x="439" y="259"/>
                </a:lnTo>
                <a:lnTo>
                  <a:pt x="438" y="259"/>
                </a:lnTo>
                <a:lnTo>
                  <a:pt x="437" y="259"/>
                </a:lnTo>
                <a:lnTo>
                  <a:pt x="437" y="258"/>
                </a:lnTo>
                <a:lnTo>
                  <a:pt x="436" y="258"/>
                </a:lnTo>
                <a:lnTo>
                  <a:pt x="435" y="258"/>
                </a:lnTo>
                <a:lnTo>
                  <a:pt x="434" y="258"/>
                </a:lnTo>
                <a:lnTo>
                  <a:pt x="434" y="259"/>
                </a:lnTo>
                <a:lnTo>
                  <a:pt x="434" y="258"/>
                </a:lnTo>
                <a:lnTo>
                  <a:pt x="433" y="258"/>
                </a:lnTo>
                <a:lnTo>
                  <a:pt x="432" y="259"/>
                </a:lnTo>
                <a:lnTo>
                  <a:pt x="431" y="259"/>
                </a:lnTo>
                <a:lnTo>
                  <a:pt x="430" y="259"/>
                </a:lnTo>
                <a:lnTo>
                  <a:pt x="429" y="259"/>
                </a:lnTo>
                <a:lnTo>
                  <a:pt x="428" y="260"/>
                </a:lnTo>
                <a:lnTo>
                  <a:pt x="427" y="259"/>
                </a:lnTo>
                <a:lnTo>
                  <a:pt x="426" y="259"/>
                </a:lnTo>
                <a:lnTo>
                  <a:pt x="425" y="259"/>
                </a:lnTo>
                <a:lnTo>
                  <a:pt x="424" y="260"/>
                </a:lnTo>
                <a:lnTo>
                  <a:pt x="424" y="259"/>
                </a:lnTo>
                <a:lnTo>
                  <a:pt x="424" y="260"/>
                </a:lnTo>
                <a:lnTo>
                  <a:pt x="423" y="260"/>
                </a:lnTo>
                <a:lnTo>
                  <a:pt x="422" y="260"/>
                </a:lnTo>
                <a:lnTo>
                  <a:pt x="422" y="261"/>
                </a:lnTo>
                <a:lnTo>
                  <a:pt x="421" y="261"/>
                </a:lnTo>
                <a:lnTo>
                  <a:pt x="420" y="262"/>
                </a:lnTo>
                <a:lnTo>
                  <a:pt x="419" y="263"/>
                </a:lnTo>
                <a:lnTo>
                  <a:pt x="419" y="264"/>
                </a:lnTo>
                <a:lnTo>
                  <a:pt x="419" y="266"/>
                </a:lnTo>
                <a:lnTo>
                  <a:pt x="419" y="265"/>
                </a:lnTo>
                <a:lnTo>
                  <a:pt x="419" y="266"/>
                </a:lnTo>
                <a:lnTo>
                  <a:pt x="419" y="267"/>
                </a:lnTo>
                <a:lnTo>
                  <a:pt x="419" y="268"/>
                </a:lnTo>
                <a:lnTo>
                  <a:pt x="418" y="269"/>
                </a:lnTo>
                <a:lnTo>
                  <a:pt x="417" y="270"/>
                </a:lnTo>
                <a:lnTo>
                  <a:pt x="416" y="271"/>
                </a:lnTo>
                <a:lnTo>
                  <a:pt x="415" y="271"/>
                </a:lnTo>
                <a:lnTo>
                  <a:pt x="414" y="273"/>
                </a:lnTo>
                <a:lnTo>
                  <a:pt x="414" y="274"/>
                </a:lnTo>
                <a:lnTo>
                  <a:pt x="412" y="274"/>
                </a:lnTo>
                <a:lnTo>
                  <a:pt x="412" y="276"/>
                </a:lnTo>
                <a:lnTo>
                  <a:pt x="411" y="276"/>
                </a:lnTo>
                <a:lnTo>
                  <a:pt x="412" y="276"/>
                </a:lnTo>
                <a:lnTo>
                  <a:pt x="411" y="277"/>
                </a:lnTo>
                <a:lnTo>
                  <a:pt x="411" y="278"/>
                </a:lnTo>
                <a:lnTo>
                  <a:pt x="410" y="279"/>
                </a:lnTo>
                <a:lnTo>
                  <a:pt x="410" y="280"/>
                </a:lnTo>
                <a:lnTo>
                  <a:pt x="409" y="281"/>
                </a:lnTo>
                <a:lnTo>
                  <a:pt x="408" y="282"/>
                </a:lnTo>
                <a:lnTo>
                  <a:pt x="408" y="283"/>
                </a:lnTo>
                <a:lnTo>
                  <a:pt x="407" y="283"/>
                </a:lnTo>
                <a:lnTo>
                  <a:pt x="406" y="283"/>
                </a:lnTo>
                <a:lnTo>
                  <a:pt x="405" y="283"/>
                </a:lnTo>
                <a:lnTo>
                  <a:pt x="405" y="284"/>
                </a:lnTo>
                <a:lnTo>
                  <a:pt x="403" y="284"/>
                </a:lnTo>
                <a:lnTo>
                  <a:pt x="403" y="285"/>
                </a:lnTo>
                <a:lnTo>
                  <a:pt x="402" y="286"/>
                </a:lnTo>
                <a:lnTo>
                  <a:pt x="402" y="285"/>
                </a:lnTo>
                <a:lnTo>
                  <a:pt x="401" y="285"/>
                </a:lnTo>
                <a:lnTo>
                  <a:pt x="399" y="286"/>
                </a:lnTo>
                <a:lnTo>
                  <a:pt x="399" y="287"/>
                </a:lnTo>
                <a:lnTo>
                  <a:pt x="398" y="288"/>
                </a:lnTo>
                <a:lnTo>
                  <a:pt x="397" y="288"/>
                </a:lnTo>
                <a:lnTo>
                  <a:pt x="396" y="287"/>
                </a:lnTo>
                <a:lnTo>
                  <a:pt x="396" y="286"/>
                </a:lnTo>
                <a:lnTo>
                  <a:pt x="394" y="288"/>
                </a:lnTo>
                <a:lnTo>
                  <a:pt x="391" y="288"/>
                </a:lnTo>
                <a:lnTo>
                  <a:pt x="391" y="289"/>
                </a:lnTo>
                <a:lnTo>
                  <a:pt x="390" y="289"/>
                </a:lnTo>
                <a:lnTo>
                  <a:pt x="389" y="291"/>
                </a:lnTo>
                <a:lnTo>
                  <a:pt x="388" y="292"/>
                </a:lnTo>
                <a:lnTo>
                  <a:pt x="382" y="293"/>
                </a:lnTo>
                <a:lnTo>
                  <a:pt x="375" y="295"/>
                </a:lnTo>
                <a:lnTo>
                  <a:pt x="376" y="294"/>
                </a:lnTo>
                <a:lnTo>
                  <a:pt x="375" y="292"/>
                </a:lnTo>
                <a:lnTo>
                  <a:pt x="374" y="291"/>
                </a:lnTo>
                <a:lnTo>
                  <a:pt x="373" y="292"/>
                </a:lnTo>
                <a:lnTo>
                  <a:pt x="373" y="291"/>
                </a:lnTo>
                <a:lnTo>
                  <a:pt x="372" y="290"/>
                </a:lnTo>
                <a:lnTo>
                  <a:pt x="373" y="290"/>
                </a:lnTo>
                <a:lnTo>
                  <a:pt x="372" y="289"/>
                </a:lnTo>
                <a:lnTo>
                  <a:pt x="372" y="288"/>
                </a:lnTo>
                <a:lnTo>
                  <a:pt x="372" y="287"/>
                </a:lnTo>
                <a:lnTo>
                  <a:pt x="373" y="287"/>
                </a:lnTo>
                <a:lnTo>
                  <a:pt x="373" y="286"/>
                </a:lnTo>
                <a:lnTo>
                  <a:pt x="373" y="285"/>
                </a:lnTo>
                <a:lnTo>
                  <a:pt x="372" y="286"/>
                </a:lnTo>
                <a:lnTo>
                  <a:pt x="373" y="285"/>
                </a:lnTo>
                <a:lnTo>
                  <a:pt x="372" y="284"/>
                </a:lnTo>
                <a:lnTo>
                  <a:pt x="371" y="285"/>
                </a:lnTo>
                <a:lnTo>
                  <a:pt x="370" y="285"/>
                </a:lnTo>
                <a:lnTo>
                  <a:pt x="370" y="284"/>
                </a:lnTo>
                <a:lnTo>
                  <a:pt x="370" y="285"/>
                </a:lnTo>
                <a:lnTo>
                  <a:pt x="370" y="286"/>
                </a:lnTo>
                <a:lnTo>
                  <a:pt x="370" y="284"/>
                </a:lnTo>
                <a:lnTo>
                  <a:pt x="370" y="283"/>
                </a:lnTo>
                <a:lnTo>
                  <a:pt x="369" y="284"/>
                </a:lnTo>
                <a:lnTo>
                  <a:pt x="368" y="284"/>
                </a:lnTo>
                <a:lnTo>
                  <a:pt x="369" y="285"/>
                </a:lnTo>
                <a:lnTo>
                  <a:pt x="368" y="284"/>
                </a:lnTo>
                <a:lnTo>
                  <a:pt x="368" y="285"/>
                </a:lnTo>
                <a:lnTo>
                  <a:pt x="367" y="284"/>
                </a:lnTo>
                <a:lnTo>
                  <a:pt x="368" y="284"/>
                </a:lnTo>
                <a:lnTo>
                  <a:pt x="367" y="284"/>
                </a:lnTo>
                <a:lnTo>
                  <a:pt x="366" y="285"/>
                </a:lnTo>
                <a:lnTo>
                  <a:pt x="366" y="284"/>
                </a:lnTo>
                <a:lnTo>
                  <a:pt x="365" y="285"/>
                </a:lnTo>
                <a:lnTo>
                  <a:pt x="365" y="286"/>
                </a:lnTo>
                <a:lnTo>
                  <a:pt x="364" y="285"/>
                </a:lnTo>
                <a:lnTo>
                  <a:pt x="363" y="286"/>
                </a:lnTo>
                <a:lnTo>
                  <a:pt x="364" y="286"/>
                </a:lnTo>
                <a:lnTo>
                  <a:pt x="363" y="286"/>
                </a:lnTo>
                <a:lnTo>
                  <a:pt x="363" y="285"/>
                </a:lnTo>
                <a:lnTo>
                  <a:pt x="362" y="285"/>
                </a:lnTo>
                <a:lnTo>
                  <a:pt x="362" y="286"/>
                </a:lnTo>
                <a:lnTo>
                  <a:pt x="361" y="286"/>
                </a:lnTo>
                <a:lnTo>
                  <a:pt x="360" y="286"/>
                </a:lnTo>
                <a:lnTo>
                  <a:pt x="360" y="285"/>
                </a:lnTo>
                <a:lnTo>
                  <a:pt x="359" y="286"/>
                </a:lnTo>
                <a:lnTo>
                  <a:pt x="359" y="285"/>
                </a:lnTo>
                <a:lnTo>
                  <a:pt x="358" y="284"/>
                </a:lnTo>
                <a:lnTo>
                  <a:pt x="359" y="283"/>
                </a:lnTo>
                <a:lnTo>
                  <a:pt x="358" y="284"/>
                </a:lnTo>
                <a:lnTo>
                  <a:pt x="357" y="283"/>
                </a:lnTo>
                <a:lnTo>
                  <a:pt x="356" y="284"/>
                </a:lnTo>
                <a:lnTo>
                  <a:pt x="356" y="285"/>
                </a:lnTo>
                <a:lnTo>
                  <a:pt x="355" y="285"/>
                </a:lnTo>
                <a:lnTo>
                  <a:pt x="354" y="285"/>
                </a:lnTo>
                <a:lnTo>
                  <a:pt x="354" y="284"/>
                </a:lnTo>
                <a:lnTo>
                  <a:pt x="353" y="284"/>
                </a:lnTo>
                <a:lnTo>
                  <a:pt x="353" y="283"/>
                </a:lnTo>
                <a:lnTo>
                  <a:pt x="352" y="283"/>
                </a:lnTo>
                <a:lnTo>
                  <a:pt x="351" y="283"/>
                </a:lnTo>
                <a:lnTo>
                  <a:pt x="350" y="283"/>
                </a:lnTo>
                <a:lnTo>
                  <a:pt x="350" y="282"/>
                </a:lnTo>
                <a:lnTo>
                  <a:pt x="350" y="283"/>
                </a:lnTo>
                <a:lnTo>
                  <a:pt x="349" y="282"/>
                </a:lnTo>
                <a:lnTo>
                  <a:pt x="347" y="283"/>
                </a:lnTo>
                <a:lnTo>
                  <a:pt x="347" y="282"/>
                </a:lnTo>
                <a:lnTo>
                  <a:pt x="345" y="283"/>
                </a:lnTo>
                <a:lnTo>
                  <a:pt x="345" y="282"/>
                </a:lnTo>
                <a:lnTo>
                  <a:pt x="344" y="283"/>
                </a:lnTo>
                <a:lnTo>
                  <a:pt x="344" y="282"/>
                </a:lnTo>
                <a:lnTo>
                  <a:pt x="344" y="281"/>
                </a:lnTo>
                <a:lnTo>
                  <a:pt x="344" y="282"/>
                </a:lnTo>
                <a:lnTo>
                  <a:pt x="342" y="281"/>
                </a:lnTo>
                <a:lnTo>
                  <a:pt x="342" y="280"/>
                </a:lnTo>
                <a:lnTo>
                  <a:pt x="341" y="280"/>
                </a:lnTo>
                <a:lnTo>
                  <a:pt x="340" y="281"/>
                </a:lnTo>
                <a:lnTo>
                  <a:pt x="339" y="280"/>
                </a:lnTo>
                <a:lnTo>
                  <a:pt x="338" y="281"/>
                </a:lnTo>
                <a:lnTo>
                  <a:pt x="337" y="280"/>
                </a:lnTo>
                <a:lnTo>
                  <a:pt x="336" y="280"/>
                </a:lnTo>
                <a:lnTo>
                  <a:pt x="336" y="281"/>
                </a:lnTo>
                <a:lnTo>
                  <a:pt x="335" y="280"/>
                </a:lnTo>
                <a:lnTo>
                  <a:pt x="335" y="281"/>
                </a:lnTo>
                <a:lnTo>
                  <a:pt x="334" y="280"/>
                </a:lnTo>
                <a:lnTo>
                  <a:pt x="333" y="280"/>
                </a:lnTo>
                <a:lnTo>
                  <a:pt x="332" y="279"/>
                </a:lnTo>
                <a:lnTo>
                  <a:pt x="332" y="280"/>
                </a:lnTo>
                <a:lnTo>
                  <a:pt x="331" y="280"/>
                </a:lnTo>
                <a:lnTo>
                  <a:pt x="330" y="281"/>
                </a:lnTo>
                <a:lnTo>
                  <a:pt x="330" y="280"/>
                </a:lnTo>
                <a:lnTo>
                  <a:pt x="330" y="279"/>
                </a:lnTo>
                <a:lnTo>
                  <a:pt x="330" y="280"/>
                </a:lnTo>
                <a:lnTo>
                  <a:pt x="329" y="280"/>
                </a:lnTo>
                <a:lnTo>
                  <a:pt x="328" y="281"/>
                </a:lnTo>
                <a:lnTo>
                  <a:pt x="328" y="280"/>
                </a:lnTo>
                <a:lnTo>
                  <a:pt x="327" y="280"/>
                </a:lnTo>
                <a:lnTo>
                  <a:pt x="327" y="279"/>
                </a:lnTo>
                <a:lnTo>
                  <a:pt x="327" y="280"/>
                </a:lnTo>
                <a:lnTo>
                  <a:pt x="327" y="279"/>
                </a:lnTo>
                <a:lnTo>
                  <a:pt x="326" y="279"/>
                </a:lnTo>
                <a:lnTo>
                  <a:pt x="325" y="279"/>
                </a:lnTo>
                <a:lnTo>
                  <a:pt x="324" y="279"/>
                </a:lnTo>
                <a:lnTo>
                  <a:pt x="323" y="279"/>
                </a:lnTo>
                <a:lnTo>
                  <a:pt x="323" y="281"/>
                </a:lnTo>
                <a:lnTo>
                  <a:pt x="322" y="280"/>
                </a:lnTo>
                <a:lnTo>
                  <a:pt x="322" y="281"/>
                </a:lnTo>
                <a:lnTo>
                  <a:pt x="321" y="280"/>
                </a:lnTo>
                <a:lnTo>
                  <a:pt x="321" y="281"/>
                </a:lnTo>
                <a:lnTo>
                  <a:pt x="320" y="280"/>
                </a:lnTo>
                <a:lnTo>
                  <a:pt x="319" y="279"/>
                </a:lnTo>
                <a:lnTo>
                  <a:pt x="319" y="280"/>
                </a:lnTo>
                <a:lnTo>
                  <a:pt x="318" y="279"/>
                </a:lnTo>
                <a:lnTo>
                  <a:pt x="317" y="279"/>
                </a:lnTo>
                <a:lnTo>
                  <a:pt x="316" y="279"/>
                </a:lnTo>
                <a:lnTo>
                  <a:pt x="316" y="281"/>
                </a:lnTo>
                <a:lnTo>
                  <a:pt x="316" y="280"/>
                </a:lnTo>
                <a:lnTo>
                  <a:pt x="313" y="280"/>
                </a:lnTo>
                <a:lnTo>
                  <a:pt x="312" y="280"/>
                </a:lnTo>
                <a:lnTo>
                  <a:pt x="312" y="281"/>
                </a:lnTo>
                <a:lnTo>
                  <a:pt x="311" y="281"/>
                </a:lnTo>
                <a:lnTo>
                  <a:pt x="310" y="281"/>
                </a:lnTo>
                <a:lnTo>
                  <a:pt x="308" y="281"/>
                </a:lnTo>
                <a:lnTo>
                  <a:pt x="307" y="282"/>
                </a:lnTo>
                <a:lnTo>
                  <a:pt x="307" y="281"/>
                </a:lnTo>
                <a:lnTo>
                  <a:pt x="306" y="282"/>
                </a:lnTo>
                <a:lnTo>
                  <a:pt x="305" y="283"/>
                </a:lnTo>
                <a:lnTo>
                  <a:pt x="305" y="282"/>
                </a:lnTo>
                <a:lnTo>
                  <a:pt x="304" y="283"/>
                </a:lnTo>
                <a:lnTo>
                  <a:pt x="304" y="282"/>
                </a:lnTo>
                <a:lnTo>
                  <a:pt x="303" y="283"/>
                </a:lnTo>
                <a:lnTo>
                  <a:pt x="302" y="283"/>
                </a:lnTo>
                <a:lnTo>
                  <a:pt x="302" y="282"/>
                </a:lnTo>
                <a:lnTo>
                  <a:pt x="302" y="281"/>
                </a:lnTo>
                <a:lnTo>
                  <a:pt x="301" y="280"/>
                </a:lnTo>
                <a:lnTo>
                  <a:pt x="301" y="279"/>
                </a:lnTo>
                <a:lnTo>
                  <a:pt x="301" y="280"/>
                </a:lnTo>
                <a:lnTo>
                  <a:pt x="300" y="279"/>
                </a:lnTo>
                <a:lnTo>
                  <a:pt x="301" y="279"/>
                </a:lnTo>
                <a:lnTo>
                  <a:pt x="299" y="279"/>
                </a:lnTo>
                <a:lnTo>
                  <a:pt x="298" y="279"/>
                </a:lnTo>
                <a:lnTo>
                  <a:pt x="297" y="279"/>
                </a:lnTo>
                <a:lnTo>
                  <a:pt x="296" y="279"/>
                </a:lnTo>
                <a:lnTo>
                  <a:pt x="295" y="279"/>
                </a:lnTo>
                <a:lnTo>
                  <a:pt x="294" y="279"/>
                </a:lnTo>
                <a:lnTo>
                  <a:pt x="292" y="279"/>
                </a:lnTo>
                <a:lnTo>
                  <a:pt x="291" y="279"/>
                </a:lnTo>
                <a:lnTo>
                  <a:pt x="290" y="279"/>
                </a:lnTo>
                <a:lnTo>
                  <a:pt x="289" y="279"/>
                </a:lnTo>
                <a:lnTo>
                  <a:pt x="287" y="279"/>
                </a:lnTo>
                <a:lnTo>
                  <a:pt x="287" y="280"/>
                </a:lnTo>
                <a:lnTo>
                  <a:pt x="286" y="280"/>
                </a:lnTo>
                <a:lnTo>
                  <a:pt x="285" y="280"/>
                </a:lnTo>
                <a:lnTo>
                  <a:pt x="285" y="281"/>
                </a:lnTo>
                <a:lnTo>
                  <a:pt x="284" y="281"/>
                </a:lnTo>
                <a:lnTo>
                  <a:pt x="284" y="282"/>
                </a:lnTo>
                <a:lnTo>
                  <a:pt x="284" y="281"/>
                </a:lnTo>
                <a:lnTo>
                  <a:pt x="284" y="282"/>
                </a:lnTo>
                <a:lnTo>
                  <a:pt x="283" y="282"/>
                </a:lnTo>
                <a:lnTo>
                  <a:pt x="282" y="283"/>
                </a:lnTo>
                <a:lnTo>
                  <a:pt x="281" y="282"/>
                </a:lnTo>
                <a:lnTo>
                  <a:pt x="281" y="283"/>
                </a:lnTo>
                <a:lnTo>
                  <a:pt x="280" y="283"/>
                </a:lnTo>
                <a:lnTo>
                  <a:pt x="279" y="283"/>
                </a:lnTo>
                <a:lnTo>
                  <a:pt x="279" y="284"/>
                </a:lnTo>
                <a:lnTo>
                  <a:pt x="278" y="283"/>
                </a:lnTo>
                <a:lnTo>
                  <a:pt x="277" y="284"/>
                </a:lnTo>
                <a:lnTo>
                  <a:pt x="276" y="284"/>
                </a:lnTo>
                <a:lnTo>
                  <a:pt x="277" y="284"/>
                </a:lnTo>
                <a:lnTo>
                  <a:pt x="276" y="284"/>
                </a:lnTo>
                <a:lnTo>
                  <a:pt x="276" y="285"/>
                </a:lnTo>
                <a:lnTo>
                  <a:pt x="275" y="285"/>
                </a:lnTo>
                <a:lnTo>
                  <a:pt x="275" y="286"/>
                </a:lnTo>
                <a:lnTo>
                  <a:pt x="274" y="286"/>
                </a:lnTo>
                <a:lnTo>
                  <a:pt x="272" y="287"/>
                </a:lnTo>
                <a:lnTo>
                  <a:pt x="271" y="287"/>
                </a:lnTo>
                <a:lnTo>
                  <a:pt x="270" y="288"/>
                </a:lnTo>
                <a:lnTo>
                  <a:pt x="269" y="288"/>
                </a:lnTo>
                <a:lnTo>
                  <a:pt x="268" y="288"/>
                </a:lnTo>
                <a:lnTo>
                  <a:pt x="267" y="288"/>
                </a:lnTo>
                <a:lnTo>
                  <a:pt x="266" y="288"/>
                </a:lnTo>
                <a:lnTo>
                  <a:pt x="265" y="288"/>
                </a:lnTo>
                <a:lnTo>
                  <a:pt x="264" y="289"/>
                </a:lnTo>
                <a:lnTo>
                  <a:pt x="263" y="289"/>
                </a:lnTo>
                <a:lnTo>
                  <a:pt x="262" y="289"/>
                </a:lnTo>
                <a:lnTo>
                  <a:pt x="261" y="289"/>
                </a:lnTo>
                <a:lnTo>
                  <a:pt x="259" y="289"/>
                </a:lnTo>
                <a:lnTo>
                  <a:pt x="258" y="289"/>
                </a:lnTo>
                <a:lnTo>
                  <a:pt x="257" y="289"/>
                </a:lnTo>
                <a:lnTo>
                  <a:pt x="257" y="288"/>
                </a:lnTo>
                <a:lnTo>
                  <a:pt x="256" y="288"/>
                </a:lnTo>
                <a:lnTo>
                  <a:pt x="255" y="288"/>
                </a:lnTo>
                <a:lnTo>
                  <a:pt x="255" y="287"/>
                </a:lnTo>
                <a:lnTo>
                  <a:pt x="254" y="287"/>
                </a:lnTo>
                <a:lnTo>
                  <a:pt x="253" y="287"/>
                </a:lnTo>
                <a:lnTo>
                  <a:pt x="252" y="287"/>
                </a:lnTo>
                <a:lnTo>
                  <a:pt x="253" y="286"/>
                </a:lnTo>
                <a:lnTo>
                  <a:pt x="252" y="284"/>
                </a:lnTo>
                <a:lnTo>
                  <a:pt x="250" y="283"/>
                </a:lnTo>
                <a:lnTo>
                  <a:pt x="249" y="283"/>
                </a:lnTo>
                <a:lnTo>
                  <a:pt x="249" y="282"/>
                </a:lnTo>
                <a:lnTo>
                  <a:pt x="248" y="281"/>
                </a:lnTo>
                <a:lnTo>
                  <a:pt x="247" y="280"/>
                </a:lnTo>
                <a:lnTo>
                  <a:pt x="246" y="279"/>
                </a:lnTo>
                <a:lnTo>
                  <a:pt x="240" y="284"/>
                </a:lnTo>
                <a:lnTo>
                  <a:pt x="240" y="263"/>
                </a:lnTo>
                <a:lnTo>
                  <a:pt x="240" y="245"/>
                </a:lnTo>
                <a:lnTo>
                  <a:pt x="240" y="237"/>
                </a:lnTo>
                <a:lnTo>
                  <a:pt x="240" y="217"/>
                </a:lnTo>
                <a:lnTo>
                  <a:pt x="240" y="208"/>
                </a:lnTo>
                <a:lnTo>
                  <a:pt x="240" y="198"/>
                </a:lnTo>
                <a:lnTo>
                  <a:pt x="240" y="197"/>
                </a:lnTo>
                <a:lnTo>
                  <a:pt x="241" y="196"/>
                </a:lnTo>
                <a:lnTo>
                  <a:pt x="242" y="197"/>
                </a:lnTo>
                <a:lnTo>
                  <a:pt x="242" y="195"/>
                </a:lnTo>
                <a:lnTo>
                  <a:pt x="243" y="195"/>
                </a:lnTo>
                <a:lnTo>
                  <a:pt x="244" y="195"/>
                </a:lnTo>
                <a:lnTo>
                  <a:pt x="245" y="195"/>
                </a:lnTo>
                <a:lnTo>
                  <a:pt x="246" y="194"/>
                </a:lnTo>
                <a:lnTo>
                  <a:pt x="246" y="192"/>
                </a:lnTo>
                <a:lnTo>
                  <a:pt x="246" y="191"/>
                </a:lnTo>
                <a:lnTo>
                  <a:pt x="246" y="190"/>
                </a:lnTo>
                <a:lnTo>
                  <a:pt x="245" y="188"/>
                </a:lnTo>
                <a:lnTo>
                  <a:pt x="244" y="187"/>
                </a:lnTo>
                <a:lnTo>
                  <a:pt x="243" y="187"/>
                </a:lnTo>
                <a:lnTo>
                  <a:pt x="243" y="185"/>
                </a:lnTo>
                <a:lnTo>
                  <a:pt x="242" y="185"/>
                </a:lnTo>
                <a:lnTo>
                  <a:pt x="241" y="182"/>
                </a:lnTo>
                <a:lnTo>
                  <a:pt x="242" y="182"/>
                </a:lnTo>
                <a:lnTo>
                  <a:pt x="242" y="181"/>
                </a:lnTo>
                <a:lnTo>
                  <a:pt x="242" y="180"/>
                </a:lnTo>
                <a:lnTo>
                  <a:pt x="242" y="179"/>
                </a:lnTo>
                <a:lnTo>
                  <a:pt x="241" y="179"/>
                </a:lnTo>
                <a:lnTo>
                  <a:pt x="242" y="178"/>
                </a:lnTo>
                <a:lnTo>
                  <a:pt x="242" y="179"/>
                </a:lnTo>
                <a:lnTo>
                  <a:pt x="243" y="179"/>
                </a:lnTo>
                <a:lnTo>
                  <a:pt x="244" y="180"/>
                </a:lnTo>
                <a:lnTo>
                  <a:pt x="244" y="179"/>
                </a:lnTo>
                <a:lnTo>
                  <a:pt x="243" y="179"/>
                </a:lnTo>
                <a:lnTo>
                  <a:pt x="243" y="178"/>
                </a:lnTo>
                <a:lnTo>
                  <a:pt x="243" y="177"/>
                </a:lnTo>
                <a:lnTo>
                  <a:pt x="243" y="176"/>
                </a:lnTo>
                <a:lnTo>
                  <a:pt x="244" y="177"/>
                </a:lnTo>
                <a:lnTo>
                  <a:pt x="246" y="177"/>
                </a:lnTo>
                <a:lnTo>
                  <a:pt x="246" y="176"/>
                </a:lnTo>
                <a:lnTo>
                  <a:pt x="245" y="176"/>
                </a:lnTo>
                <a:lnTo>
                  <a:pt x="246" y="176"/>
                </a:lnTo>
                <a:lnTo>
                  <a:pt x="246" y="175"/>
                </a:lnTo>
                <a:lnTo>
                  <a:pt x="247" y="175"/>
                </a:lnTo>
                <a:lnTo>
                  <a:pt x="247" y="174"/>
                </a:lnTo>
                <a:lnTo>
                  <a:pt x="248" y="175"/>
                </a:lnTo>
                <a:lnTo>
                  <a:pt x="248" y="174"/>
                </a:lnTo>
                <a:lnTo>
                  <a:pt x="247" y="173"/>
                </a:lnTo>
                <a:lnTo>
                  <a:pt x="246" y="172"/>
                </a:lnTo>
                <a:lnTo>
                  <a:pt x="247" y="171"/>
                </a:lnTo>
                <a:lnTo>
                  <a:pt x="247" y="172"/>
                </a:lnTo>
                <a:lnTo>
                  <a:pt x="248" y="172"/>
                </a:lnTo>
                <a:lnTo>
                  <a:pt x="248" y="170"/>
                </a:lnTo>
                <a:lnTo>
                  <a:pt x="249" y="170"/>
                </a:lnTo>
                <a:lnTo>
                  <a:pt x="249" y="169"/>
                </a:lnTo>
                <a:lnTo>
                  <a:pt x="248" y="169"/>
                </a:lnTo>
                <a:lnTo>
                  <a:pt x="247" y="169"/>
                </a:lnTo>
                <a:lnTo>
                  <a:pt x="246" y="169"/>
                </a:lnTo>
                <a:lnTo>
                  <a:pt x="246" y="170"/>
                </a:lnTo>
                <a:lnTo>
                  <a:pt x="246" y="169"/>
                </a:lnTo>
                <a:lnTo>
                  <a:pt x="245" y="169"/>
                </a:lnTo>
                <a:lnTo>
                  <a:pt x="244" y="169"/>
                </a:lnTo>
                <a:lnTo>
                  <a:pt x="243" y="169"/>
                </a:lnTo>
                <a:lnTo>
                  <a:pt x="243" y="170"/>
                </a:lnTo>
                <a:lnTo>
                  <a:pt x="243" y="169"/>
                </a:lnTo>
                <a:lnTo>
                  <a:pt x="242" y="170"/>
                </a:lnTo>
                <a:lnTo>
                  <a:pt x="241" y="172"/>
                </a:lnTo>
                <a:lnTo>
                  <a:pt x="241" y="171"/>
                </a:lnTo>
                <a:lnTo>
                  <a:pt x="240" y="172"/>
                </a:lnTo>
                <a:lnTo>
                  <a:pt x="240" y="171"/>
                </a:lnTo>
                <a:lnTo>
                  <a:pt x="240" y="172"/>
                </a:lnTo>
                <a:lnTo>
                  <a:pt x="240" y="173"/>
                </a:lnTo>
                <a:lnTo>
                  <a:pt x="239" y="173"/>
                </a:lnTo>
                <a:lnTo>
                  <a:pt x="239" y="174"/>
                </a:lnTo>
                <a:lnTo>
                  <a:pt x="239" y="175"/>
                </a:lnTo>
                <a:lnTo>
                  <a:pt x="238" y="174"/>
                </a:lnTo>
                <a:lnTo>
                  <a:pt x="238" y="175"/>
                </a:lnTo>
                <a:lnTo>
                  <a:pt x="238" y="176"/>
                </a:lnTo>
                <a:lnTo>
                  <a:pt x="237" y="176"/>
                </a:lnTo>
                <a:lnTo>
                  <a:pt x="238" y="176"/>
                </a:lnTo>
                <a:lnTo>
                  <a:pt x="237" y="176"/>
                </a:lnTo>
                <a:lnTo>
                  <a:pt x="236" y="176"/>
                </a:lnTo>
                <a:lnTo>
                  <a:pt x="235" y="176"/>
                </a:lnTo>
                <a:lnTo>
                  <a:pt x="235" y="177"/>
                </a:lnTo>
                <a:lnTo>
                  <a:pt x="234" y="178"/>
                </a:lnTo>
                <a:lnTo>
                  <a:pt x="233" y="178"/>
                </a:lnTo>
                <a:lnTo>
                  <a:pt x="233" y="179"/>
                </a:lnTo>
                <a:lnTo>
                  <a:pt x="232" y="179"/>
                </a:lnTo>
                <a:lnTo>
                  <a:pt x="231" y="179"/>
                </a:lnTo>
                <a:lnTo>
                  <a:pt x="230" y="179"/>
                </a:lnTo>
                <a:lnTo>
                  <a:pt x="231" y="179"/>
                </a:lnTo>
                <a:lnTo>
                  <a:pt x="230" y="180"/>
                </a:lnTo>
                <a:lnTo>
                  <a:pt x="230" y="181"/>
                </a:lnTo>
                <a:lnTo>
                  <a:pt x="230" y="182"/>
                </a:lnTo>
                <a:lnTo>
                  <a:pt x="229" y="182"/>
                </a:lnTo>
                <a:lnTo>
                  <a:pt x="228" y="182"/>
                </a:lnTo>
                <a:lnTo>
                  <a:pt x="228" y="183"/>
                </a:lnTo>
                <a:lnTo>
                  <a:pt x="228" y="184"/>
                </a:lnTo>
                <a:lnTo>
                  <a:pt x="227" y="185"/>
                </a:lnTo>
                <a:lnTo>
                  <a:pt x="226" y="185"/>
                </a:lnTo>
                <a:lnTo>
                  <a:pt x="225" y="185"/>
                </a:lnTo>
                <a:lnTo>
                  <a:pt x="224" y="185"/>
                </a:lnTo>
                <a:lnTo>
                  <a:pt x="223" y="186"/>
                </a:lnTo>
                <a:lnTo>
                  <a:pt x="223" y="185"/>
                </a:lnTo>
                <a:lnTo>
                  <a:pt x="222" y="186"/>
                </a:lnTo>
                <a:lnTo>
                  <a:pt x="222" y="187"/>
                </a:lnTo>
                <a:lnTo>
                  <a:pt x="221" y="188"/>
                </a:lnTo>
                <a:lnTo>
                  <a:pt x="221" y="189"/>
                </a:lnTo>
                <a:lnTo>
                  <a:pt x="220" y="189"/>
                </a:lnTo>
                <a:lnTo>
                  <a:pt x="220" y="190"/>
                </a:lnTo>
                <a:lnTo>
                  <a:pt x="219" y="191"/>
                </a:lnTo>
                <a:lnTo>
                  <a:pt x="218" y="192"/>
                </a:lnTo>
                <a:lnTo>
                  <a:pt x="216" y="192"/>
                </a:lnTo>
                <a:lnTo>
                  <a:pt x="215" y="193"/>
                </a:lnTo>
                <a:lnTo>
                  <a:pt x="215" y="192"/>
                </a:lnTo>
                <a:lnTo>
                  <a:pt x="215" y="193"/>
                </a:lnTo>
                <a:lnTo>
                  <a:pt x="214" y="193"/>
                </a:lnTo>
                <a:lnTo>
                  <a:pt x="214" y="195"/>
                </a:lnTo>
                <a:lnTo>
                  <a:pt x="213" y="197"/>
                </a:lnTo>
                <a:lnTo>
                  <a:pt x="214" y="197"/>
                </a:lnTo>
                <a:lnTo>
                  <a:pt x="213" y="198"/>
                </a:lnTo>
                <a:lnTo>
                  <a:pt x="212" y="198"/>
                </a:lnTo>
                <a:lnTo>
                  <a:pt x="211" y="198"/>
                </a:lnTo>
                <a:lnTo>
                  <a:pt x="210" y="198"/>
                </a:lnTo>
                <a:lnTo>
                  <a:pt x="209" y="198"/>
                </a:lnTo>
                <a:lnTo>
                  <a:pt x="207" y="198"/>
                </a:lnTo>
                <a:lnTo>
                  <a:pt x="206" y="199"/>
                </a:lnTo>
                <a:lnTo>
                  <a:pt x="205" y="200"/>
                </a:lnTo>
                <a:lnTo>
                  <a:pt x="203" y="201"/>
                </a:lnTo>
                <a:lnTo>
                  <a:pt x="201" y="202"/>
                </a:lnTo>
                <a:lnTo>
                  <a:pt x="200" y="203"/>
                </a:lnTo>
                <a:lnTo>
                  <a:pt x="200" y="205"/>
                </a:lnTo>
                <a:lnTo>
                  <a:pt x="199" y="205"/>
                </a:lnTo>
                <a:lnTo>
                  <a:pt x="199" y="207"/>
                </a:lnTo>
                <a:lnTo>
                  <a:pt x="198" y="208"/>
                </a:lnTo>
                <a:lnTo>
                  <a:pt x="197" y="208"/>
                </a:lnTo>
                <a:lnTo>
                  <a:pt x="197" y="209"/>
                </a:lnTo>
                <a:lnTo>
                  <a:pt x="195" y="208"/>
                </a:lnTo>
                <a:lnTo>
                  <a:pt x="194" y="208"/>
                </a:lnTo>
                <a:lnTo>
                  <a:pt x="194" y="209"/>
                </a:lnTo>
                <a:lnTo>
                  <a:pt x="194" y="210"/>
                </a:lnTo>
                <a:lnTo>
                  <a:pt x="191" y="211"/>
                </a:lnTo>
                <a:lnTo>
                  <a:pt x="190" y="211"/>
                </a:lnTo>
                <a:lnTo>
                  <a:pt x="188" y="209"/>
                </a:lnTo>
                <a:lnTo>
                  <a:pt x="188" y="210"/>
                </a:lnTo>
                <a:lnTo>
                  <a:pt x="187" y="211"/>
                </a:lnTo>
                <a:lnTo>
                  <a:pt x="187" y="210"/>
                </a:lnTo>
                <a:lnTo>
                  <a:pt x="186" y="211"/>
                </a:lnTo>
                <a:lnTo>
                  <a:pt x="166" y="211"/>
                </a:lnTo>
                <a:lnTo>
                  <a:pt x="128" y="211"/>
                </a:lnTo>
                <a:lnTo>
                  <a:pt x="128" y="210"/>
                </a:lnTo>
                <a:lnTo>
                  <a:pt x="129" y="210"/>
                </a:lnTo>
                <a:lnTo>
                  <a:pt x="129" y="208"/>
                </a:lnTo>
                <a:lnTo>
                  <a:pt x="129" y="207"/>
                </a:lnTo>
                <a:lnTo>
                  <a:pt x="128" y="207"/>
                </a:lnTo>
                <a:lnTo>
                  <a:pt x="128" y="206"/>
                </a:lnTo>
                <a:lnTo>
                  <a:pt x="128" y="205"/>
                </a:lnTo>
                <a:lnTo>
                  <a:pt x="129" y="205"/>
                </a:lnTo>
                <a:lnTo>
                  <a:pt x="130" y="203"/>
                </a:lnTo>
                <a:lnTo>
                  <a:pt x="131" y="202"/>
                </a:lnTo>
                <a:lnTo>
                  <a:pt x="130" y="202"/>
                </a:lnTo>
                <a:lnTo>
                  <a:pt x="129" y="201"/>
                </a:lnTo>
                <a:lnTo>
                  <a:pt x="129" y="199"/>
                </a:lnTo>
                <a:lnTo>
                  <a:pt x="129" y="198"/>
                </a:lnTo>
                <a:lnTo>
                  <a:pt x="130" y="197"/>
                </a:lnTo>
                <a:lnTo>
                  <a:pt x="131" y="196"/>
                </a:lnTo>
                <a:lnTo>
                  <a:pt x="129" y="195"/>
                </a:lnTo>
                <a:lnTo>
                  <a:pt x="127" y="195"/>
                </a:lnTo>
                <a:lnTo>
                  <a:pt x="126" y="195"/>
                </a:lnTo>
                <a:lnTo>
                  <a:pt x="125" y="194"/>
                </a:lnTo>
                <a:lnTo>
                  <a:pt x="124" y="194"/>
                </a:lnTo>
                <a:lnTo>
                  <a:pt x="124" y="193"/>
                </a:lnTo>
                <a:lnTo>
                  <a:pt x="122" y="193"/>
                </a:lnTo>
                <a:lnTo>
                  <a:pt x="122" y="192"/>
                </a:lnTo>
                <a:lnTo>
                  <a:pt x="123" y="191"/>
                </a:lnTo>
                <a:lnTo>
                  <a:pt x="122" y="190"/>
                </a:lnTo>
                <a:lnTo>
                  <a:pt x="124" y="189"/>
                </a:lnTo>
                <a:lnTo>
                  <a:pt x="124" y="188"/>
                </a:lnTo>
                <a:lnTo>
                  <a:pt x="124" y="186"/>
                </a:lnTo>
                <a:lnTo>
                  <a:pt x="123" y="185"/>
                </a:lnTo>
                <a:lnTo>
                  <a:pt x="124" y="183"/>
                </a:lnTo>
                <a:lnTo>
                  <a:pt x="123" y="182"/>
                </a:lnTo>
                <a:lnTo>
                  <a:pt x="122" y="183"/>
                </a:lnTo>
                <a:lnTo>
                  <a:pt x="121" y="182"/>
                </a:lnTo>
                <a:lnTo>
                  <a:pt x="122" y="177"/>
                </a:lnTo>
                <a:lnTo>
                  <a:pt x="120" y="177"/>
                </a:lnTo>
                <a:lnTo>
                  <a:pt x="119" y="178"/>
                </a:lnTo>
                <a:lnTo>
                  <a:pt x="118" y="177"/>
                </a:lnTo>
                <a:lnTo>
                  <a:pt x="117" y="178"/>
                </a:lnTo>
                <a:lnTo>
                  <a:pt x="116" y="178"/>
                </a:lnTo>
                <a:lnTo>
                  <a:pt x="116" y="176"/>
                </a:lnTo>
                <a:lnTo>
                  <a:pt x="115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4" y="174"/>
                </a:lnTo>
                <a:lnTo>
                  <a:pt x="113" y="174"/>
                </a:lnTo>
                <a:lnTo>
                  <a:pt x="112" y="173"/>
                </a:lnTo>
                <a:lnTo>
                  <a:pt x="111" y="173"/>
                </a:lnTo>
                <a:lnTo>
                  <a:pt x="110" y="173"/>
                </a:lnTo>
                <a:lnTo>
                  <a:pt x="109" y="173"/>
                </a:lnTo>
                <a:lnTo>
                  <a:pt x="108" y="173"/>
                </a:lnTo>
                <a:lnTo>
                  <a:pt x="107" y="173"/>
                </a:lnTo>
                <a:lnTo>
                  <a:pt x="106" y="173"/>
                </a:lnTo>
                <a:lnTo>
                  <a:pt x="105" y="173"/>
                </a:lnTo>
                <a:lnTo>
                  <a:pt x="103" y="173"/>
                </a:lnTo>
                <a:lnTo>
                  <a:pt x="103" y="174"/>
                </a:lnTo>
                <a:lnTo>
                  <a:pt x="102" y="173"/>
                </a:lnTo>
                <a:lnTo>
                  <a:pt x="101" y="173"/>
                </a:lnTo>
                <a:lnTo>
                  <a:pt x="101" y="172"/>
                </a:lnTo>
                <a:lnTo>
                  <a:pt x="101" y="173"/>
                </a:lnTo>
                <a:lnTo>
                  <a:pt x="100" y="172"/>
                </a:lnTo>
                <a:lnTo>
                  <a:pt x="100" y="173"/>
                </a:lnTo>
                <a:lnTo>
                  <a:pt x="100" y="172"/>
                </a:lnTo>
                <a:lnTo>
                  <a:pt x="99" y="173"/>
                </a:lnTo>
                <a:lnTo>
                  <a:pt x="99" y="172"/>
                </a:lnTo>
                <a:lnTo>
                  <a:pt x="98" y="172"/>
                </a:lnTo>
                <a:lnTo>
                  <a:pt x="97" y="171"/>
                </a:lnTo>
                <a:lnTo>
                  <a:pt x="97" y="172"/>
                </a:lnTo>
                <a:lnTo>
                  <a:pt x="96" y="171"/>
                </a:lnTo>
                <a:lnTo>
                  <a:pt x="95" y="171"/>
                </a:lnTo>
                <a:lnTo>
                  <a:pt x="95" y="170"/>
                </a:lnTo>
                <a:lnTo>
                  <a:pt x="94" y="171"/>
                </a:lnTo>
                <a:lnTo>
                  <a:pt x="93" y="170"/>
                </a:lnTo>
                <a:lnTo>
                  <a:pt x="94" y="170"/>
                </a:lnTo>
                <a:lnTo>
                  <a:pt x="93" y="171"/>
                </a:lnTo>
                <a:lnTo>
                  <a:pt x="92" y="170"/>
                </a:lnTo>
                <a:lnTo>
                  <a:pt x="91" y="170"/>
                </a:lnTo>
                <a:lnTo>
                  <a:pt x="91" y="169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89" y="169"/>
                </a:lnTo>
                <a:lnTo>
                  <a:pt x="88" y="169"/>
                </a:lnTo>
                <a:lnTo>
                  <a:pt x="89" y="169"/>
                </a:lnTo>
                <a:lnTo>
                  <a:pt x="88" y="168"/>
                </a:lnTo>
                <a:lnTo>
                  <a:pt x="83" y="168"/>
                </a:lnTo>
                <a:lnTo>
                  <a:pt x="56" y="168"/>
                </a:lnTo>
                <a:lnTo>
                  <a:pt x="56" y="167"/>
                </a:lnTo>
                <a:lnTo>
                  <a:pt x="57" y="165"/>
                </a:lnTo>
                <a:lnTo>
                  <a:pt x="57" y="164"/>
                </a:lnTo>
                <a:lnTo>
                  <a:pt x="58" y="164"/>
                </a:lnTo>
                <a:lnTo>
                  <a:pt x="59" y="164"/>
                </a:lnTo>
                <a:lnTo>
                  <a:pt x="60" y="163"/>
                </a:lnTo>
                <a:lnTo>
                  <a:pt x="61" y="162"/>
                </a:lnTo>
                <a:lnTo>
                  <a:pt x="61" y="161"/>
                </a:lnTo>
                <a:lnTo>
                  <a:pt x="63" y="160"/>
                </a:lnTo>
                <a:lnTo>
                  <a:pt x="62" y="159"/>
                </a:lnTo>
                <a:lnTo>
                  <a:pt x="64" y="157"/>
                </a:lnTo>
                <a:lnTo>
                  <a:pt x="65" y="155"/>
                </a:lnTo>
                <a:lnTo>
                  <a:pt x="66" y="154"/>
                </a:lnTo>
                <a:lnTo>
                  <a:pt x="67" y="155"/>
                </a:lnTo>
                <a:lnTo>
                  <a:pt x="69" y="155"/>
                </a:lnTo>
                <a:lnTo>
                  <a:pt x="69" y="154"/>
                </a:lnTo>
                <a:lnTo>
                  <a:pt x="70" y="153"/>
                </a:lnTo>
                <a:lnTo>
                  <a:pt x="70" y="152"/>
                </a:lnTo>
                <a:lnTo>
                  <a:pt x="69" y="151"/>
                </a:lnTo>
                <a:lnTo>
                  <a:pt x="70" y="150"/>
                </a:lnTo>
                <a:lnTo>
                  <a:pt x="72" y="150"/>
                </a:lnTo>
                <a:lnTo>
                  <a:pt x="73" y="148"/>
                </a:lnTo>
                <a:lnTo>
                  <a:pt x="74" y="146"/>
                </a:lnTo>
                <a:lnTo>
                  <a:pt x="74" y="144"/>
                </a:lnTo>
                <a:lnTo>
                  <a:pt x="75" y="143"/>
                </a:lnTo>
                <a:lnTo>
                  <a:pt x="74" y="142"/>
                </a:lnTo>
                <a:lnTo>
                  <a:pt x="74" y="140"/>
                </a:lnTo>
                <a:lnTo>
                  <a:pt x="73" y="139"/>
                </a:lnTo>
                <a:lnTo>
                  <a:pt x="74" y="138"/>
                </a:lnTo>
                <a:lnTo>
                  <a:pt x="75" y="137"/>
                </a:lnTo>
                <a:lnTo>
                  <a:pt x="73" y="137"/>
                </a:lnTo>
                <a:lnTo>
                  <a:pt x="71" y="132"/>
                </a:lnTo>
                <a:lnTo>
                  <a:pt x="70" y="131"/>
                </a:lnTo>
                <a:lnTo>
                  <a:pt x="69" y="131"/>
                </a:lnTo>
                <a:lnTo>
                  <a:pt x="69" y="130"/>
                </a:lnTo>
                <a:lnTo>
                  <a:pt x="68" y="131"/>
                </a:lnTo>
                <a:lnTo>
                  <a:pt x="68" y="132"/>
                </a:lnTo>
                <a:lnTo>
                  <a:pt x="67" y="130"/>
                </a:lnTo>
                <a:lnTo>
                  <a:pt x="67" y="129"/>
                </a:lnTo>
                <a:lnTo>
                  <a:pt x="67" y="128"/>
                </a:lnTo>
                <a:lnTo>
                  <a:pt x="66" y="127"/>
                </a:lnTo>
                <a:lnTo>
                  <a:pt x="66" y="126"/>
                </a:lnTo>
                <a:lnTo>
                  <a:pt x="65" y="126"/>
                </a:lnTo>
                <a:lnTo>
                  <a:pt x="64" y="124"/>
                </a:lnTo>
                <a:lnTo>
                  <a:pt x="64" y="123"/>
                </a:lnTo>
                <a:lnTo>
                  <a:pt x="63" y="121"/>
                </a:lnTo>
                <a:lnTo>
                  <a:pt x="62" y="118"/>
                </a:lnTo>
                <a:lnTo>
                  <a:pt x="61" y="117"/>
                </a:lnTo>
                <a:lnTo>
                  <a:pt x="61" y="116"/>
                </a:lnTo>
                <a:lnTo>
                  <a:pt x="60" y="114"/>
                </a:lnTo>
                <a:lnTo>
                  <a:pt x="59" y="115"/>
                </a:lnTo>
                <a:lnTo>
                  <a:pt x="58" y="114"/>
                </a:lnTo>
                <a:lnTo>
                  <a:pt x="56" y="115"/>
                </a:lnTo>
                <a:lnTo>
                  <a:pt x="55" y="114"/>
                </a:lnTo>
                <a:lnTo>
                  <a:pt x="54" y="114"/>
                </a:lnTo>
                <a:lnTo>
                  <a:pt x="53" y="114"/>
                </a:lnTo>
                <a:lnTo>
                  <a:pt x="53" y="113"/>
                </a:lnTo>
                <a:lnTo>
                  <a:pt x="53" y="111"/>
                </a:lnTo>
                <a:lnTo>
                  <a:pt x="52" y="111"/>
                </a:lnTo>
                <a:lnTo>
                  <a:pt x="52" y="110"/>
                </a:lnTo>
                <a:lnTo>
                  <a:pt x="51" y="110"/>
                </a:lnTo>
                <a:lnTo>
                  <a:pt x="50" y="110"/>
                </a:lnTo>
                <a:lnTo>
                  <a:pt x="50" y="108"/>
                </a:lnTo>
                <a:lnTo>
                  <a:pt x="50" y="106"/>
                </a:lnTo>
                <a:lnTo>
                  <a:pt x="50" y="102"/>
                </a:lnTo>
                <a:lnTo>
                  <a:pt x="49" y="99"/>
                </a:lnTo>
                <a:lnTo>
                  <a:pt x="47" y="100"/>
                </a:lnTo>
                <a:lnTo>
                  <a:pt x="47" y="99"/>
                </a:lnTo>
                <a:lnTo>
                  <a:pt x="46" y="99"/>
                </a:lnTo>
                <a:lnTo>
                  <a:pt x="44" y="98"/>
                </a:lnTo>
                <a:lnTo>
                  <a:pt x="44" y="99"/>
                </a:lnTo>
                <a:lnTo>
                  <a:pt x="44" y="98"/>
                </a:lnTo>
                <a:lnTo>
                  <a:pt x="43" y="99"/>
                </a:lnTo>
                <a:lnTo>
                  <a:pt x="41" y="98"/>
                </a:lnTo>
                <a:lnTo>
                  <a:pt x="41" y="95"/>
                </a:lnTo>
                <a:lnTo>
                  <a:pt x="40" y="95"/>
                </a:lnTo>
                <a:lnTo>
                  <a:pt x="39" y="95"/>
                </a:lnTo>
                <a:lnTo>
                  <a:pt x="38" y="94"/>
                </a:lnTo>
                <a:lnTo>
                  <a:pt x="36" y="94"/>
                </a:lnTo>
                <a:lnTo>
                  <a:pt x="35" y="93"/>
                </a:lnTo>
                <a:lnTo>
                  <a:pt x="35" y="92"/>
                </a:lnTo>
                <a:lnTo>
                  <a:pt x="34" y="92"/>
                </a:lnTo>
                <a:lnTo>
                  <a:pt x="32" y="90"/>
                </a:lnTo>
                <a:lnTo>
                  <a:pt x="32" y="88"/>
                </a:lnTo>
                <a:lnTo>
                  <a:pt x="32" y="86"/>
                </a:lnTo>
                <a:lnTo>
                  <a:pt x="32" y="85"/>
                </a:lnTo>
                <a:lnTo>
                  <a:pt x="31" y="83"/>
                </a:lnTo>
                <a:lnTo>
                  <a:pt x="30" y="82"/>
                </a:lnTo>
                <a:lnTo>
                  <a:pt x="29" y="80"/>
                </a:lnTo>
                <a:lnTo>
                  <a:pt x="28" y="80"/>
                </a:lnTo>
                <a:lnTo>
                  <a:pt x="29" y="79"/>
                </a:lnTo>
                <a:lnTo>
                  <a:pt x="29" y="78"/>
                </a:lnTo>
                <a:lnTo>
                  <a:pt x="28" y="75"/>
                </a:lnTo>
                <a:lnTo>
                  <a:pt x="29" y="74"/>
                </a:lnTo>
                <a:lnTo>
                  <a:pt x="28" y="72"/>
                </a:lnTo>
                <a:lnTo>
                  <a:pt x="27" y="71"/>
                </a:lnTo>
                <a:lnTo>
                  <a:pt x="27" y="70"/>
                </a:lnTo>
                <a:lnTo>
                  <a:pt x="26" y="69"/>
                </a:lnTo>
                <a:lnTo>
                  <a:pt x="25" y="69"/>
                </a:lnTo>
                <a:lnTo>
                  <a:pt x="26" y="68"/>
                </a:lnTo>
                <a:lnTo>
                  <a:pt x="26" y="66"/>
                </a:lnTo>
                <a:lnTo>
                  <a:pt x="24" y="65"/>
                </a:lnTo>
                <a:lnTo>
                  <a:pt x="23" y="66"/>
                </a:lnTo>
                <a:lnTo>
                  <a:pt x="22" y="65"/>
                </a:lnTo>
                <a:lnTo>
                  <a:pt x="21" y="62"/>
                </a:lnTo>
                <a:lnTo>
                  <a:pt x="19" y="62"/>
                </a:lnTo>
                <a:lnTo>
                  <a:pt x="18" y="62"/>
                </a:lnTo>
                <a:lnTo>
                  <a:pt x="17" y="60"/>
                </a:lnTo>
                <a:lnTo>
                  <a:pt x="17" y="59"/>
                </a:lnTo>
                <a:lnTo>
                  <a:pt x="15" y="58"/>
                </a:lnTo>
                <a:lnTo>
                  <a:pt x="15" y="57"/>
                </a:lnTo>
                <a:lnTo>
                  <a:pt x="17" y="57"/>
                </a:lnTo>
                <a:lnTo>
                  <a:pt x="16" y="56"/>
                </a:lnTo>
                <a:lnTo>
                  <a:pt x="16" y="54"/>
                </a:lnTo>
                <a:lnTo>
                  <a:pt x="17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1" y="54"/>
                </a:lnTo>
                <a:lnTo>
                  <a:pt x="22" y="53"/>
                </a:lnTo>
                <a:lnTo>
                  <a:pt x="21" y="52"/>
                </a:lnTo>
                <a:lnTo>
                  <a:pt x="22" y="50"/>
                </a:lnTo>
                <a:lnTo>
                  <a:pt x="21" y="48"/>
                </a:lnTo>
                <a:lnTo>
                  <a:pt x="21" y="47"/>
                </a:lnTo>
                <a:lnTo>
                  <a:pt x="18" y="46"/>
                </a:lnTo>
                <a:lnTo>
                  <a:pt x="15" y="44"/>
                </a:lnTo>
                <a:lnTo>
                  <a:pt x="12" y="44"/>
                </a:lnTo>
                <a:lnTo>
                  <a:pt x="11" y="43"/>
                </a:lnTo>
                <a:lnTo>
                  <a:pt x="10" y="41"/>
                </a:lnTo>
                <a:lnTo>
                  <a:pt x="9" y="41"/>
                </a:lnTo>
                <a:lnTo>
                  <a:pt x="7" y="40"/>
                </a:lnTo>
                <a:lnTo>
                  <a:pt x="7" y="38"/>
                </a:lnTo>
                <a:lnTo>
                  <a:pt x="6" y="37"/>
                </a:lnTo>
                <a:lnTo>
                  <a:pt x="4" y="36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1" y="30"/>
                </a:lnTo>
                <a:lnTo>
                  <a:pt x="3" y="30"/>
                </a:lnTo>
                <a:lnTo>
                  <a:pt x="4" y="28"/>
                </a:lnTo>
                <a:lnTo>
                  <a:pt x="4" y="27"/>
                </a:lnTo>
                <a:lnTo>
                  <a:pt x="5" y="26"/>
                </a:lnTo>
                <a:lnTo>
                  <a:pt x="4" y="25"/>
                </a:lnTo>
                <a:lnTo>
                  <a:pt x="4" y="23"/>
                </a:lnTo>
                <a:lnTo>
                  <a:pt x="4" y="21"/>
                </a:lnTo>
                <a:lnTo>
                  <a:pt x="1" y="18"/>
                </a:lnTo>
                <a:lnTo>
                  <a:pt x="2" y="17"/>
                </a:lnTo>
                <a:lnTo>
                  <a:pt x="3" y="17"/>
                </a:lnTo>
                <a:lnTo>
                  <a:pt x="4" y="18"/>
                </a:lnTo>
                <a:lnTo>
                  <a:pt x="4" y="17"/>
                </a:lnTo>
                <a:lnTo>
                  <a:pt x="6" y="19"/>
                </a:lnTo>
                <a:lnTo>
                  <a:pt x="9" y="19"/>
                </a:lnTo>
                <a:lnTo>
                  <a:pt x="9" y="17"/>
                </a:lnTo>
                <a:lnTo>
                  <a:pt x="11" y="16"/>
                </a:lnTo>
                <a:lnTo>
                  <a:pt x="12" y="16"/>
                </a:lnTo>
                <a:lnTo>
                  <a:pt x="14" y="17"/>
                </a:lnTo>
                <a:lnTo>
                  <a:pt x="15" y="16"/>
                </a:lnTo>
                <a:lnTo>
                  <a:pt x="16" y="16"/>
                </a:lnTo>
                <a:lnTo>
                  <a:pt x="16" y="17"/>
                </a:lnTo>
                <a:lnTo>
                  <a:pt x="17" y="17"/>
                </a:lnTo>
                <a:lnTo>
                  <a:pt x="19" y="16"/>
                </a:lnTo>
                <a:lnTo>
                  <a:pt x="21" y="14"/>
                </a:lnTo>
                <a:lnTo>
                  <a:pt x="21" y="13"/>
                </a:lnTo>
                <a:lnTo>
                  <a:pt x="19" y="11"/>
                </a:lnTo>
                <a:lnTo>
                  <a:pt x="20" y="9"/>
                </a:lnTo>
                <a:lnTo>
                  <a:pt x="19" y="7"/>
                </a:lnTo>
                <a:lnTo>
                  <a:pt x="18" y="7"/>
                </a:lnTo>
                <a:lnTo>
                  <a:pt x="17" y="7"/>
                </a:lnTo>
                <a:lnTo>
                  <a:pt x="16" y="4"/>
                </a:lnTo>
                <a:lnTo>
                  <a:pt x="15" y="3"/>
                </a:lnTo>
                <a:lnTo>
                  <a:pt x="15" y="2"/>
                </a:lnTo>
                <a:lnTo>
                  <a:pt x="14" y="1"/>
                </a:lnTo>
                <a:lnTo>
                  <a:pt x="13" y="0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6" name="Freeform 359"/>
          <p:cNvSpPr>
            <a:spLocks/>
          </p:cNvSpPr>
          <p:nvPr/>
        </p:nvSpPr>
        <p:spPr bwMode="auto">
          <a:xfrm>
            <a:off x="3657600" y="2962275"/>
            <a:ext cx="831850" cy="468313"/>
          </a:xfrm>
          <a:custGeom>
            <a:avLst/>
            <a:gdLst>
              <a:gd name="T0" fmla="*/ 2147483647 w 524"/>
              <a:gd name="T1" fmla="*/ 2147483647 h 295"/>
              <a:gd name="T2" fmla="*/ 2147483647 w 524"/>
              <a:gd name="T3" fmla="*/ 2147483647 h 295"/>
              <a:gd name="T4" fmla="*/ 2147483647 w 524"/>
              <a:gd name="T5" fmla="*/ 2147483647 h 295"/>
              <a:gd name="T6" fmla="*/ 2147483647 w 524"/>
              <a:gd name="T7" fmla="*/ 2147483647 h 295"/>
              <a:gd name="T8" fmla="*/ 2147483647 w 524"/>
              <a:gd name="T9" fmla="*/ 2147483647 h 295"/>
              <a:gd name="T10" fmla="*/ 2147483647 w 524"/>
              <a:gd name="T11" fmla="*/ 2147483647 h 295"/>
              <a:gd name="T12" fmla="*/ 2147483647 w 524"/>
              <a:gd name="T13" fmla="*/ 2147483647 h 295"/>
              <a:gd name="T14" fmla="*/ 2147483647 w 524"/>
              <a:gd name="T15" fmla="*/ 2147483647 h 295"/>
              <a:gd name="T16" fmla="*/ 2147483647 w 524"/>
              <a:gd name="T17" fmla="*/ 2147483647 h 295"/>
              <a:gd name="T18" fmla="*/ 2147483647 w 524"/>
              <a:gd name="T19" fmla="*/ 2147483647 h 295"/>
              <a:gd name="T20" fmla="*/ 2147483647 w 524"/>
              <a:gd name="T21" fmla="*/ 2147483647 h 295"/>
              <a:gd name="T22" fmla="*/ 2147483647 w 524"/>
              <a:gd name="T23" fmla="*/ 2147483647 h 295"/>
              <a:gd name="T24" fmla="*/ 2147483647 w 524"/>
              <a:gd name="T25" fmla="*/ 2147483647 h 295"/>
              <a:gd name="T26" fmla="*/ 2147483647 w 524"/>
              <a:gd name="T27" fmla="*/ 2147483647 h 295"/>
              <a:gd name="T28" fmla="*/ 2147483647 w 524"/>
              <a:gd name="T29" fmla="*/ 2147483647 h 295"/>
              <a:gd name="T30" fmla="*/ 2147483647 w 524"/>
              <a:gd name="T31" fmla="*/ 2147483647 h 295"/>
              <a:gd name="T32" fmla="*/ 2147483647 w 524"/>
              <a:gd name="T33" fmla="*/ 2147483647 h 295"/>
              <a:gd name="T34" fmla="*/ 2147483647 w 524"/>
              <a:gd name="T35" fmla="*/ 2147483647 h 295"/>
              <a:gd name="T36" fmla="*/ 2147483647 w 524"/>
              <a:gd name="T37" fmla="*/ 2147483647 h 295"/>
              <a:gd name="T38" fmla="*/ 2147483647 w 524"/>
              <a:gd name="T39" fmla="*/ 2147483647 h 295"/>
              <a:gd name="T40" fmla="*/ 2147483647 w 524"/>
              <a:gd name="T41" fmla="*/ 2147483647 h 295"/>
              <a:gd name="T42" fmla="*/ 2147483647 w 524"/>
              <a:gd name="T43" fmla="*/ 2147483647 h 295"/>
              <a:gd name="T44" fmla="*/ 2147483647 w 524"/>
              <a:gd name="T45" fmla="*/ 2147483647 h 295"/>
              <a:gd name="T46" fmla="*/ 2147483647 w 524"/>
              <a:gd name="T47" fmla="*/ 2147483647 h 295"/>
              <a:gd name="T48" fmla="*/ 2147483647 w 524"/>
              <a:gd name="T49" fmla="*/ 2147483647 h 295"/>
              <a:gd name="T50" fmla="*/ 2147483647 w 524"/>
              <a:gd name="T51" fmla="*/ 2147483647 h 295"/>
              <a:gd name="T52" fmla="*/ 2147483647 w 524"/>
              <a:gd name="T53" fmla="*/ 2147483647 h 295"/>
              <a:gd name="T54" fmla="*/ 2147483647 w 524"/>
              <a:gd name="T55" fmla="*/ 2147483647 h 295"/>
              <a:gd name="T56" fmla="*/ 2147483647 w 524"/>
              <a:gd name="T57" fmla="*/ 2147483647 h 295"/>
              <a:gd name="T58" fmla="*/ 2147483647 w 524"/>
              <a:gd name="T59" fmla="*/ 2147483647 h 295"/>
              <a:gd name="T60" fmla="*/ 2147483647 w 524"/>
              <a:gd name="T61" fmla="*/ 2147483647 h 295"/>
              <a:gd name="T62" fmla="*/ 2147483647 w 524"/>
              <a:gd name="T63" fmla="*/ 2147483647 h 295"/>
              <a:gd name="T64" fmla="*/ 2147483647 w 524"/>
              <a:gd name="T65" fmla="*/ 2147483647 h 295"/>
              <a:gd name="T66" fmla="*/ 2147483647 w 524"/>
              <a:gd name="T67" fmla="*/ 2147483647 h 295"/>
              <a:gd name="T68" fmla="*/ 2147483647 w 524"/>
              <a:gd name="T69" fmla="*/ 2147483647 h 295"/>
              <a:gd name="T70" fmla="*/ 2147483647 w 524"/>
              <a:gd name="T71" fmla="*/ 2147483647 h 295"/>
              <a:gd name="T72" fmla="*/ 2147483647 w 524"/>
              <a:gd name="T73" fmla="*/ 2147483647 h 295"/>
              <a:gd name="T74" fmla="*/ 2147483647 w 524"/>
              <a:gd name="T75" fmla="*/ 2147483647 h 295"/>
              <a:gd name="T76" fmla="*/ 2147483647 w 524"/>
              <a:gd name="T77" fmla="*/ 2147483647 h 295"/>
              <a:gd name="T78" fmla="*/ 2147483647 w 524"/>
              <a:gd name="T79" fmla="*/ 2147483647 h 295"/>
              <a:gd name="T80" fmla="*/ 2147483647 w 524"/>
              <a:gd name="T81" fmla="*/ 2147483647 h 295"/>
              <a:gd name="T82" fmla="*/ 2147483647 w 524"/>
              <a:gd name="T83" fmla="*/ 2147483647 h 295"/>
              <a:gd name="T84" fmla="*/ 2147483647 w 524"/>
              <a:gd name="T85" fmla="*/ 2147483647 h 295"/>
              <a:gd name="T86" fmla="*/ 2147483647 w 524"/>
              <a:gd name="T87" fmla="*/ 2147483647 h 295"/>
              <a:gd name="T88" fmla="*/ 2147483647 w 524"/>
              <a:gd name="T89" fmla="*/ 2147483647 h 295"/>
              <a:gd name="T90" fmla="*/ 2147483647 w 524"/>
              <a:gd name="T91" fmla="*/ 2147483647 h 295"/>
              <a:gd name="T92" fmla="*/ 2147483647 w 524"/>
              <a:gd name="T93" fmla="*/ 2147483647 h 295"/>
              <a:gd name="T94" fmla="*/ 2147483647 w 524"/>
              <a:gd name="T95" fmla="*/ 2147483647 h 295"/>
              <a:gd name="T96" fmla="*/ 2147483647 w 524"/>
              <a:gd name="T97" fmla="*/ 2147483647 h 295"/>
              <a:gd name="T98" fmla="*/ 2147483647 w 524"/>
              <a:gd name="T99" fmla="*/ 2147483647 h 295"/>
              <a:gd name="T100" fmla="*/ 2147483647 w 524"/>
              <a:gd name="T101" fmla="*/ 2147483647 h 295"/>
              <a:gd name="T102" fmla="*/ 2147483647 w 524"/>
              <a:gd name="T103" fmla="*/ 2147483647 h 295"/>
              <a:gd name="T104" fmla="*/ 2147483647 w 524"/>
              <a:gd name="T105" fmla="*/ 2147483647 h 295"/>
              <a:gd name="T106" fmla="*/ 2147483647 w 524"/>
              <a:gd name="T107" fmla="*/ 2147483647 h 295"/>
              <a:gd name="T108" fmla="*/ 2147483647 w 524"/>
              <a:gd name="T109" fmla="*/ 2147483647 h 295"/>
              <a:gd name="T110" fmla="*/ 2147483647 w 524"/>
              <a:gd name="T111" fmla="*/ 2147483647 h 295"/>
              <a:gd name="T112" fmla="*/ 2147483647 w 524"/>
              <a:gd name="T113" fmla="*/ 2147483647 h 295"/>
              <a:gd name="T114" fmla="*/ 2147483647 w 524"/>
              <a:gd name="T115" fmla="*/ 2147483647 h 295"/>
              <a:gd name="T116" fmla="*/ 2147483647 w 524"/>
              <a:gd name="T117" fmla="*/ 2147483647 h 295"/>
              <a:gd name="T118" fmla="*/ 2147483647 w 524"/>
              <a:gd name="T119" fmla="*/ 2147483647 h 295"/>
              <a:gd name="T120" fmla="*/ 2147483647 w 524"/>
              <a:gd name="T121" fmla="*/ 2147483647 h 295"/>
              <a:gd name="T122" fmla="*/ 2147483647 w 524"/>
              <a:gd name="T123" fmla="*/ 2147483647 h 2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24"/>
              <a:gd name="T187" fmla="*/ 0 h 295"/>
              <a:gd name="T188" fmla="*/ 524 w 524"/>
              <a:gd name="T189" fmla="*/ 295 h 2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24" h="295">
                <a:moveTo>
                  <a:pt x="15" y="1"/>
                </a:moveTo>
                <a:lnTo>
                  <a:pt x="18" y="2"/>
                </a:lnTo>
                <a:lnTo>
                  <a:pt x="47" y="15"/>
                </a:lnTo>
                <a:lnTo>
                  <a:pt x="80" y="30"/>
                </a:lnTo>
                <a:lnTo>
                  <a:pt x="93" y="37"/>
                </a:lnTo>
                <a:lnTo>
                  <a:pt x="95" y="37"/>
                </a:lnTo>
                <a:lnTo>
                  <a:pt x="128" y="44"/>
                </a:lnTo>
                <a:lnTo>
                  <a:pt x="129" y="45"/>
                </a:lnTo>
                <a:lnTo>
                  <a:pt x="140" y="48"/>
                </a:lnTo>
                <a:lnTo>
                  <a:pt x="142" y="48"/>
                </a:lnTo>
                <a:lnTo>
                  <a:pt x="142" y="49"/>
                </a:lnTo>
                <a:lnTo>
                  <a:pt x="172" y="56"/>
                </a:lnTo>
                <a:lnTo>
                  <a:pt x="177" y="56"/>
                </a:lnTo>
                <a:lnTo>
                  <a:pt x="196" y="61"/>
                </a:lnTo>
                <a:lnTo>
                  <a:pt x="217" y="66"/>
                </a:lnTo>
                <a:lnTo>
                  <a:pt x="243" y="72"/>
                </a:lnTo>
                <a:lnTo>
                  <a:pt x="251" y="73"/>
                </a:lnTo>
                <a:lnTo>
                  <a:pt x="258" y="75"/>
                </a:lnTo>
                <a:lnTo>
                  <a:pt x="264" y="78"/>
                </a:lnTo>
                <a:lnTo>
                  <a:pt x="275" y="85"/>
                </a:lnTo>
                <a:lnTo>
                  <a:pt x="301" y="99"/>
                </a:lnTo>
                <a:lnTo>
                  <a:pt x="316" y="107"/>
                </a:lnTo>
                <a:lnTo>
                  <a:pt x="324" y="111"/>
                </a:lnTo>
                <a:lnTo>
                  <a:pt x="342" y="121"/>
                </a:lnTo>
                <a:lnTo>
                  <a:pt x="356" y="128"/>
                </a:lnTo>
                <a:lnTo>
                  <a:pt x="370" y="136"/>
                </a:lnTo>
                <a:lnTo>
                  <a:pt x="373" y="137"/>
                </a:lnTo>
                <a:lnTo>
                  <a:pt x="374" y="138"/>
                </a:lnTo>
                <a:lnTo>
                  <a:pt x="382" y="141"/>
                </a:lnTo>
                <a:lnTo>
                  <a:pt x="413" y="155"/>
                </a:lnTo>
                <a:lnTo>
                  <a:pt x="431" y="163"/>
                </a:lnTo>
                <a:lnTo>
                  <a:pt x="474" y="182"/>
                </a:lnTo>
                <a:lnTo>
                  <a:pt x="486" y="186"/>
                </a:lnTo>
                <a:lnTo>
                  <a:pt x="488" y="188"/>
                </a:lnTo>
                <a:lnTo>
                  <a:pt x="490" y="189"/>
                </a:lnTo>
                <a:lnTo>
                  <a:pt x="493" y="189"/>
                </a:lnTo>
                <a:lnTo>
                  <a:pt x="511" y="198"/>
                </a:lnTo>
                <a:lnTo>
                  <a:pt x="524" y="203"/>
                </a:lnTo>
                <a:lnTo>
                  <a:pt x="524" y="204"/>
                </a:lnTo>
                <a:lnTo>
                  <a:pt x="524" y="205"/>
                </a:lnTo>
                <a:lnTo>
                  <a:pt x="523" y="205"/>
                </a:lnTo>
                <a:lnTo>
                  <a:pt x="524" y="205"/>
                </a:lnTo>
                <a:lnTo>
                  <a:pt x="523" y="205"/>
                </a:lnTo>
                <a:lnTo>
                  <a:pt x="523" y="206"/>
                </a:lnTo>
                <a:lnTo>
                  <a:pt x="524" y="206"/>
                </a:lnTo>
                <a:lnTo>
                  <a:pt x="523" y="207"/>
                </a:lnTo>
                <a:lnTo>
                  <a:pt x="523" y="208"/>
                </a:lnTo>
                <a:lnTo>
                  <a:pt x="522" y="207"/>
                </a:lnTo>
                <a:lnTo>
                  <a:pt x="522" y="206"/>
                </a:lnTo>
                <a:lnTo>
                  <a:pt x="522" y="207"/>
                </a:lnTo>
                <a:lnTo>
                  <a:pt x="522" y="206"/>
                </a:lnTo>
                <a:lnTo>
                  <a:pt x="521" y="207"/>
                </a:lnTo>
                <a:lnTo>
                  <a:pt x="521" y="208"/>
                </a:lnTo>
                <a:lnTo>
                  <a:pt x="519" y="208"/>
                </a:lnTo>
                <a:lnTo>
                  <a:pt x="519" y="209"/>
                </a:lnTo>
                <a:lnTo>
                  <a:pt x="518" y="210"/>
                </a:lnTo>
                <a:lnTo>
                  <a:pt x="518" y="209"/>
                </a:lnTo>
                <a:lnTo>
                  <a:pt x="517" y="210"/>
                </a:lnTo>
                <a:lnTo>
                  <a:pt x="518" y="210"/>
                </a:lnTo>
                <a:lnTo>
                  <a:pt x="517" y="210"/>
                </a:lnTo>
                <a:lnTo>
                  <a:pt x="516" y="210"/>
                </a:lnTo>
                <a:lnTo>
                  <a:pt x="516" y="211"/>
                </a:lnTo>
                <a:lnTo>
                  <a:pt x="515" y="211"/>
                </a:lnTo>
                <a:lnTo>
                  <a:pt x="514" y="211"/>
                </a:lnTo>
                <a:lnTo>
                  <a:pt x="514" y="212"/>
                </a:lnTo>
                <a:lnTo>
                  <a:pt x="514" y="213"/>
                </a:lnTo>
                <a:lnTo>
                  <a:pt x="513" y="212"/>
                </a:lnTo>
                <a:lnTo>
                  <a:pt x="512" y="213"/>
                </a:lnTo>
                <a:lnTo>
                  <a:pt x="511" y="214"/>
                </a:lnTo>
                <a:lnTo>
                  <a:pt x="512" y="215"/>
                </a:lnTo>
                <a:lnTo>
                  <a:pt x="511" y="215"/>
                </a:lnTo>
                <a:lnTo>
                  <a:pt x="510" y="215"/>
                </a:lnTo>
                <a:lnTo>
                  <a:pt x="509" y="216"/>
                </a:lnTo>
                <a:lnTo>
                  <a:pt x="509" y="218"/>
                </a:lnTo>
                <a:lnTo>
                  <a:pt x="508" y="218"/>
                </a:lnTo>
                <a:lnTo>
                  <a:pt x="508" y="217"/>
                </a:lnTo>
                <a:lnTo>
                  <a:pt x="507" y="218"/>
                </a:lnTo>
                <a:lnTo>
                  <a:pt x="506" y="217"/>
                </a:lnTo>
                <a:lnTo>
                  <a:pt x="506" y="218"/>
                </a:lnTo>
                <a:lnTo>
                  <a:pt x="506" y="219"/>
                </a:lnTo>
                <a:lnTo>
                  <a:pt x="506" y="218"/>
                </a:lnTo>
                <a:lnTo>
                  <a:pt x="505" y="220"/>
                </a:lnTo>
                <a:lnTo>
                  <a:pt x="505" y="219"/>
                </a:lnTo>
                <a:lnTo>
                  <a:pt x="505" y="220"/>
                </a:lnTo>
                <a:lnTo>
                  <a:pt x="504" y="221"/>
                </a:lnTo>
                <a:lnTo>
                  <a:pt x="503" y="221"/>
                </a:lnTo>
                <a:lnTo>
                  <a:pt x="503" y="222"/>
                </a:lnTo>
                <a:lnTo>
                  <a:pt x="503" y="221"/>
                </a:lnTo>
                <a:lnTo>
                  <a:pt x="502" y="222"/>
                </a:lnTo>
                <a:lnTo>
                  <a:pt x="501" y="223"/>
                </a:lnTo>
                <a:lnTo>
                  <a:pt x="500" y="224"/>
                </a:lnTo>
                <a:lnTo>
                  <a:pt x="500" y="225"/>
                </a:lnTo>
                <a:lnTo>
                  <a:pt x="500" y="224"/>
                </a:lnTo>
                <a:lnTo>
                  <a:pt x="500" y="225"/>
                </a:lnTo>
                <a:lnTo>
                  <a:pt x="499" y="225"/>
                </a:lnTo>
                <a:lnTo>
                  <a:pt x="499" y="224"/>
                </a:lnTo>
                <a:lnTo>
                  <a:pt x="499" y="225"/>
                </a:lnTo>
                <a:lnTo>
                  <a:pt x="498" y="226"/>
                </a:lnTo>
                <a:lnTo>
                  <a:pt x="497" y="226"/>
                </a:lnTo>
                <a:lnTo>
                  <a:pt x="497" y="227"/>
                </a:lnTo>
                <a:lnTo>
                  <a:pt x="498" y="227"/>
                </a:lnTo>
                <a:lnTo>
                  <a:pt x="498" y="228"/>
                </a:lnTo>
                <a:lnTo>
                  <a:pt x="497" y="228"/>
                </a:lnTo>
                <a:lnTo>
                  <a:pt x="497" y="229"/>
                </a:lnTo>
                <a:lnTo>
                  <a:pt x="497" y="230"/>
                </a:lnTo>
                <a:lnTo>
                  <a:pt x="496" y="230"/>
                </a:lnTo>
                <a:lnTo>
                  <a:pt x="495" y="230"/>
                </a:lnTo>
                <a:lnTo>
                  <a:pt x="495" y="231"/>
                </a:lnTo>
                <a:lnTo>
                  <a:pt x="494" y="231"/>
                </a:lnTo>
                <a:lnTo>
                  <a:pt x="492" y="232"/>
                </a:lnTo>
                <a:lnTo>
                  <a:pt x="491" y="232"/>
                </a:lnTo>
                <a:lnTo>
                  <a:pt x="490" y="232"/>
                </a:lnTo>
                <a:lnTo>
                  <a:pt x="489" y="233"/>
                </a:lnTo>
                <a:lnTo>
                  <a:pt x="488" y="233"/>
                </a:lnTo>
                <a:lnTo>
                  <a:pt x="487" y="234"/>
                </a:lnTo>
                <a:lnTo>
                  <a:pt x="489" y="234"/>
                </a:lnTo>
                <a:lnTo>
                  <a:pt x="488" y="234"/>
                </a:lnTo>
                <a:lnTo>
                  <a:pt x="487" y="234"/>
                </a:lnTo>
                <a:lnTo>
                  <a:pt x="487" y="235"/>
                </a:lnTo>
                <a:lnTo>
                  <a:pt x="486" y="235"/>
                </a:lnTo>
                <a:lnTo>
                  <a:pt x="486" y="236"/>
                </a:lnTo>
                <a:lnTo>
                  <a:pt x="484" y="236"/>
                </a:lnTo>
                <a:lnTo>
                  <a:pt x="483" y="235"/>
                </a:lnTo>
                <a:lnTo>
                  <a:pt x="483" y="234"/>
                </a:lnTo>
                <a:lnTo>
                  <a:pt x="482" y="235"/>
                </a:lnTo>
                <a:lnTo>
                  <a:pt x="481" y="234"/>
                </a:lnTo>
                <a:lnTo>
                  <a:pt x="480" y="234"/>
                </a:lnTo>
                <a:lnTo>
                  <a:pt x="480" y="235"/>
                </a:lnTo>
                <a:lnTo>
                  <a:pt x="478" y="235"/>
                </a:lnTo>
                <a:lnTo>
                  <a:pt x="477" y="234"/>
                </a:lnTo>
                <a:lnTo>
                  <a:pt x="477" y="235"/>
                </a:lnTo>
                <a:lnTo>
                  <a:pt x="476" y="234"/>
                </a:lnTo>
                <a:lnTo>
                  <a:pt x="476" y="235"/>
                </a:lnTo>
                <a:lnTo>
                  <a:pt x="475" y="234"/>
                </a:lnTo>
                <a:lnTo>
                  <a:pt x="474" y="234"/>
                </a:lnTo>
                <a:lnTo>
                  <a:pt x="474" y="236"/>
                </a:lnTo>
                <a:lnTo>
                  <a:pt x="475" y="237"/>
                </a:lnTo>
                <a:lnTo>
                  <a:pt x="474" y="237"/>
                </a:lnTo>
                <a:lnTo>
                  <a:pt x="475" y="238"/>
                </a:lnTo>
                <a:lnTo>
                  <a:pt x="475" y="239"/>
                </a:lnTo>
                <a:lnTo>
                  <a:pt x="474" y="239"/>
                </a:lnTo>
                <a:lnTo>
                  <a:pt x="473" y="239"/>
                </a:lnTo>
                <a:lnTo>
                  <a:pt x="472" y="239"/>
                </a:lnTo>
                <a:lnTo>
                  <a:pt x="472" y="240"/>
                </a:lnTo>
                <a:lnTo>
                  <a:pt x="471" y="239"/>
                </a:lnTo>
                <a:lnTo>
                  <a:pt x="469" y="239"/>
                </a:lnTo>
                <a:lnTo>
                  <a:pt x="469" y="238"/>
                </a:lnTo>
                <a:lnTo>
                  <a:pt x="467" y="240"/>
                </a:lnTo>
                <a:lnTo>
                  <a:pt x="468" y="240"/>
                </a:lnTo>
                <a:lnTo>
                  <a:pt x="468" y="242"/>
                </a:lnTo>
                <a:lnTo>
                  <a:pt x="468" y="243"/>
                </a:lnTo>
                <a:lnTo>
                  <a:pt x="467" y="243"/>
                </a:lnTo>
                <a:lnTo>
                  <a:pt x="466" y="244"/>
                </a:lnTo>
                <a:lnTo>
                  <a:pt x="464" y="245"/>
                </a:lnTo>
                <a:lnTo>
                  <a:pt x="463" y="245"/>
                </a:lnTo>
                <a:lnTo>
                  <a:pt x="463" y="246"/>
                </a:lnTo>
                <a:lnTo>
                  <a:pt x="462" y="246"/>
                </a:lnTo>
                <a:lnTo>
                  <a:pt x="461" y="246"/>
                </a:lnTo>
                <a:lnTo>
                  <a:pt x="460" y="247"/>
                </a:lnTo>
                <a:lnTo>
                  <a:pt x="459" y="247"/>
                </a:lnTo>
                <a:lnTo>
                  <a:pt x="458" y="247"/>
                </a:lnTo>
                <a:lnTo>
                  <a:pt x="457" y="247"/>
                </a:lnTo>
                <a:lnTo>
                  <a:pt x="456" y="248"/>
                </a:lnTo>
                <a:lnTo>
                  <a:pt x="454" y="251"/>
                </a:lnTo>
                <a:lnTo>
                  <a:pt x="454" y="253"/>
                </a:lnTo>
                <a:lnTo>
                  <a:pt x="452" y="253"/>
                </a:lnTo>
                <a:lnTo>
                  <a:pt x="452" y="254"/>
                </a:lnTo>
                <a:lnTo>
                  <a:pt x="451" y="257"/>
                </a:lnTo>
                <a:lnTo>
                  <a:pt x="449" y="255"/>
                </a:lnTo>
                <a:lnTo>
                  <a:pt x="447" y="263"/>
                </a:lnTo>
                <a:lnTo>
                  <a:pt x="446" y="263"/>
                </a:lnTo>
                <a:lnTo>
                  <a:pt x="445" y="263"/>
                </a:lnTo>
                <a:lnTo>
                  <a:pt x="445" y="262"/>
                </a:lnTo>
                <a:lnTo>
                  <a:pt x="443" y="262"/>
                </a:lnTo>
                <a:lnTo>
                  <a:pt x="443" y="261"/>
                </a:lnTo>
                <a:lnTo>
                  <a:pt x="442" y="261"/>
                </a:lnTo>
                <a:lnTo>
                  <a:pt x="441" y="260"/>
                </a:lnTo>
                <a:lnTo>
                  <a:pt x="440" y="260"/>
                </a:lnTo>
                <a:lnTo>
                  <a:pt x="439" y="260"/>
                </a:lnTo>
                <a:lnTo>
                  <a:pt x="439" y="259"/>
                </a:lnTo>
                <a:lnTo>
                  <a:pt x="438" y="259"/>
                </a:lnTo>
                <a:lnTo>
                  <a:pt x="437" y="259"/>
                </a:lnTo>
                <a:lnTo>
                  <a:pt x="437" y="258"/>
                </a:lnTo>
                <a:lnTo>
                  <a:pt x="436" y="258"/>
                </a:lnTo>
                <a:lnTo>
                  <a:pt x="435" y="258"/>
                </a:lnTo>
                <a:lnTo>
                  <a:pt x="434" y="258"/>
                </a:lnTo>
                <a:lnTo>
                  <a:pt x="434" y="259"/>
                </a:lnTo>
                <a:lnTo>
                  <a:pt x="434" y="258"/>
                </a:lnTo>
                <a:lnTo>
                  <a:pt x="433" y="258"/>
                </a:lnTo>
                <a:lnTo>
                  <a:pt x="432" y="259"/>
                </a:lnTo>
                <a:lnTo>
                  <a:pt x="431" y="259"/>
                </a:lnTo>
                <a:lnTo>
                  <a:pt x="430" y="259"/>
                </a:lnTo>
                <a:lnTo>
                  <a:pt x="429" y="259"/>
                </a:lnTo>
                <a:lnTo>
                  <a:pt x="428" y="260"/>
                </a:lnTo>
                <a:lnTo>
                  <a:pt x="427" y="259"/>
                </a:lnTo>
                <a:lnTo>
                  <a:pt x="426" y="259"/>
                </a:lnTo>
                <a:lnTo>
                  <a:pt x="425" y="259"/>
                </a:lnTo>
                <a:lnTo>
                  <a:pt x="424" y="260"/>
                </a:lnTo>
                <a:lnTo>
                  <a:pt x="424" y="259"/>
                </a:lnTo>
                <a:lnTo>
                  <a:pt x="424" y="260"/>
                </a:lnTo>
                <a:lnTo>
                  <a:pt x="423" y="260"/>
                </a:lnTo>
                <a:lnTo>
                  <a:pt x="422" y="260"/>
                </a:lnTo>
                <a:lnTo>
                  <a:pt x="422" y="261"/>
                </a:lnTo>
                <a:lnTo>
                  <a:pt x="421" y="261"/>
                </a:lnTo>
                <a:lnTo>
                  <a:pt x="420" y="262"/>
                </a:lnTo>
                <a:lnTo>
                  <a:pt x="419" y="263"/>
                </a:lnTo>
                <a:lnTo>
                  <a:pt x="419" y="264"/>
                </a:lnTo>
                <a:lnTo>
                  <a:pt x="419" y="266"/>
                </a:lnTo>
                <a:lnTo>
                  <a:pt x="419" y="265"/>
                </a:lnTo>
                <a:lnTo>
                  <a:pt x="419" y="266"/>
                </a:lnTo>
                <a:lnTo>
                  <a:pt x="419" y="267"/>
                </a:lnTo>
                <a:lnTo>
                  <a:pt x="419" y="268"/>
                </a:lnTo>
                <a:lnTo>
                  <a:pt x="418" y="269"/>
                </a:lnTo>
                <a:lnTo>
                  <a:pt x="417" y="270"/>
                </a:lnTo>
                <a:lnTo>
                  <a:pt x="416" y="271"/>
                </a:lnTo>
                <a:lnTo>
                  <a:pt x="415" y="271"/>
                </a:lnTo>
                <a:lnTo>
                  <a:pt x="414" y="273"/>
                </a:lnTo>
                <a:lnTo>
                  <a:pt x="414" y="274"/>
                </a:lnTo>
                <a:lnTo>
                  <a:pt x="412" y="274"/>
                </a:lnTo>
                <a:lnTo>
                  <a:pt x="412" y="276"/>
                </a:lnTo>
                <a:lnTo>
                  <a:pt x="411" y="276"/>
                </a:lnTo>
                <a:lnTo>
                  <a:pt x="412" y="276"/>
                </a:lnTo>
                <a:lnTo>
                  <a:pt x="411" y="277"/>
                </a:lnTo>
                <a:lnTo>
                  <a:pt x="411" y="278"/>
                </a:lnTo>
                <a:lnTo>
                  <a:pt x="410" y="279"/>
                </a:lnTo>
                <a:lnTo>
                  <a:pt x="410" y="280"/>
                </a:lnTo>
                <a:lnTo>
                  <a:pt x="409" y="281"/>
                </a:lnTo>
                <a:lnTo>
                  <a:pt x="408" y="282"/>
                </a:lnTo>
                <a:lnTo>
                  <a:pt x="408" y="283"/>
                </a:lnTo>
                <a:lnTo>
                  <a:pt x="407" y="283"/>
                </a:lnTo>
                <a:lnTo>
                  <a:pt x="406" y="283"/>
                </a:lnTo>
                <a:lnTo>
                  <a:pt x="405" y="283"/>
                </a:lnTo>
                <a:lnTo>
                  <a:pt x="405" y="284"/>
                </a:lnTo>
                <a:lnTo>
                  <a:pt x="403" y="284"/>
                </a:lnTo>
                <a:lnTo>
                  <a:pt x="403" y="285"/>
                </a:lnTo>
                <a:lnTo>
                  <a:pt x="402" y="286"/>
                </a:lnTo>
                <a:lnTo>
                  <a:pt x="402" y="285"/>
                </a:lnTo>
                <a:lnTo>
                  <a:pt x="401" y="285"/>
                </a:lnTo>
                <a:lnTo>
                  <a:pt x="399" y="286"/>
                </a:lnTo>
                <a:lnTo>
                  <a:pt x="399" y="287"/>
                </a:lnTo>
                <a:lnTo>
                  <a:pt x="398" y="288"/>
                </a:lnTo>
                <a:lnTo>
                  <a:pt x="397" y="288"/>
                </a:lnTo>
                <a:lnTo>
                  <a:pt x="396" y="287"/>
                </a:lnTo>
                <a:lnTo>
                  <a:pt x="396" y="286"/>
                </a:lnTo>
                <a:lnTo>
                  <a:pt x="394" y="288"/>
                </a:lnTo>
                <a:lnTo>
                  <a:pt x="391" y="288"/>
                </a:lnTo>
                <a:lnTo>
                  <a:pt x="391" y="289"/>
                </a:lnTo>
                <a:lnTo>
                  <a:pt x="390" y="289"/>
                </a:lnTo>
                <a:lnTo>
                  <a:pt x="389" y="291"/>
                </a:lnTo>
                <a:lnTo>
                  <a:pt x="388" y="292"/>
                </a:lnTo>
                <a:lnTo>
                  <a:pt x="382" y="293"/>
                </a:lnTo>
                <a:lnTo>
                  <a:pt x="375" y="295"/>
                </a:lnTo>
                <a:lnTo>
                  <a:pt x="376" y="294"/>
                </a:lnTo>
                <a:lnTo>
                  <a:pt x="375" y="292"/>
                </a:lnTo>
                <a:lnTo>
                  <a:pt x="374" y="291"/>
                </a:lnTo>
                <a:lnTo>
                  <a:pt x="373" y="292"/>
                </a:lnTo>
                <a:lnTo>
                  <a:pt x="373" y="291"/>
                </a:lnTo>
                <a:lnTo>
                  <a:pt x="372" y="290"/>
                </a:lnTo>
                <a:lnTo>
                  <a:pt x="373" y="290"/>
                </a:lnTo>
                <a:lnTo>
                  <a:pt x="372" y="289"/>
                </a:lnTo>
                <a:lnTo>
                  <a:pt x="372" y="288"/>
                </a:lnTo>
                <a:lnTo>
                  <a:pt x="372" y="287"/>
                </a:lnTo>
                <a:lnTo>
                  <a:pt x="373" y="287"/>
                </a:lnTo>
                <a:lnTo>
                  <a:pt x="373" y="286"/>
                </a:lnTo>
                <a:lnTo>
                  <a:pt x="373" y="285"/>
                </a:lnTo>
                <a:lnTo>
                  <a:pt x="372" y="286"/>
                </a:lnTo>
                <a:lnTo>
                  <a:pt x="373" y="285"/>
                </a:lnTo>
                <a:lnTo>
                  <a:pt x="372" y="284"/>
                </a:lnTo>
                <a:lnTo>
                  <a:pt x="371" y="285"/>
                </a:lnTo>
                <a:lnTo>
                  <a:pt x="370" y="285"/>
                </a:lnTo>
                <a:lnTo>
                  <a:pt x="370" y="284"/>
                </a:lnTo>
                <a:lnTo>
                  <a:pt x="370" y="285"/>
                </a:lnTo>
                <a:lnTo>
                  <a:pt x="370" y="286"/>
                </a:lnTo>
                <a:lnTo>
                  <a:pt x="370" y="284"/>
                </a:lnTo>
                <a:lnTo>
                  <a:pt x="370" y="283"/>
                </a:lnTo>
                <a:lnTo>
                  <a:pt x="369" y="284"/>
                </a:lnTo>
                <a:lnTo>
                  <a:pt x="368" y="284"/>
                </a:lnTo>
                <a:lnTo>
                  <a:pt x="369" y="285"/>
                </a:lnTo>
                <a:lnTo>
                  <a:pt x="368" y="284"/>
                </a:lnTo>
                <a:lnTo>
                  <a:pt x="368" y="285"/>
                </a:lnTo>
                <a:lnTo>
                  <a:pt x="367" y="284"/>
                </a:lnTo>
                <a:lnTo>
                  <a:pt x="368" y="284"/>
                </a:lnTo>
                <a:lnTo>
                  <a:pt x="367" y="284"/>
                </a:lnTo>
                <a:lnTo>
                  <a:pt x="366" y="285"/>
                </a:lnTo>
                <a:lnTo>
                  <a:pt x="366" y="284"/>
                </a:lnTo>
                <a:lnTo>
                  <a:pt x="365" y="285"/>
                </a:lnTo>
                <a:lnTo>
                  <a:pt x="365" y="286"/>
                </a:lnTo>
                <a:lnTo>
                  <a:pt x="364" y="285"/>
                </a:lnTo>
                <a:lnTo>
                  <a:pt x="363" y="286"/>
                </a:lnTo>
                <a:lnTo>
                  <a:pt x="364" y="286"/>
                </a:lnTo>
                <a:lnTo>
                  <a:pt x="363" y="286"/>
                </a:lnTo>
                <a:lnTo>
                  <a:pt x="363" y="285"/>
                </a:lnTo>
                <a:lnTo>
                  <a:pt x="362" y="285"/>
                </a:lnTo>
                <a:lnTo>
                  <a:pt x="362" y="286"/>
                </a:lnTo>
                <a:lnTo>
                  <a:pt x="361" y="286"/>
                </a:lnTo>
                <a:lnTo>
                  <a:pt x="360" y="286"/>
                </a:lnTo>
                <a:lnTo>
                  <a:pt x="360" y="285"/>
                </a:lnTo>
                <a:lnTo>
                  <a:pt x="359" y="286"/>
                </a:lnTo>
                <a:lnTo>
                  <a:pt x="359" y="285"/>
                </a:lnTo>
                <a:lnTo>
                  <a:pt x="358" y="284"/>
                </a:lnTo>
                <a:lnTo>
                  <a:pt x="359" y="283"/>
                </a:lnTo>
                <a:lnTo>
                  <a:pt x="358" y="284"/>
                </a:lnTo>
                <a:lnTo>
                  <a:pt x="357" y="283"/>
                </a:lnTo>
                <a:lnTo>
                  <a:pt x="356" y="284"/>
                </a:lnTo>
                <a:lnTo>
                  <a:pt x="356" y="285"/>
                </a:lnTo>
                <a:lnTo>
                  <a:pt x="355" y="285"/>
                </a:lnTo>
                <a:lnTo>
                  <a:pt x="354" y="285"/>
                </a:lnTo>
                <a:lnTo>
                  <a:pt x="354" y="284"/>
                </a:lnTo>
                <a:lnTo>
                  <a:pt x="353" y="284"/>
                </a:lnTo>
                <a:lnTo>
                  <a:pt x="353" y="283"/>
                </a:lnTo>
                <a:lnTo>
                  <a:pt x="352" y="283"/>
                </a:lnTo>
                <a:lnTo>
                  <a:pt x="351" y="283"/>
                </a:lnTo>
                <a:lnTo>
                  <a:pt x="350" y="283"/>
                </a:lnTo>
                <a:lnTo>
                  <a:pt x="350" y="282"/>
                </a:lnTo>
                <a:lnTo>
                  <a:pt x="350" y="283"/>
                </a:lnTo>
                <a:lnTo>
                  <a:pt x="349" y="282"/>
                </a:lnTo>
                <a:lnTo>
                  <a:pt x="347" y="283"/>
                </a:lnTo>
                <a:lnTo>
                  <a:pt x="347" y="282"/>
                </a:lnTo>
                <a:lnTo>
                  <a:pt x="345" y="283"/>
                </a:lnTo>
                <a:lnTo>
                  <a:pt x="345" y="282"/>
                </a:lnTo>
                <a:lnTo>
                  <a:pt x="344" y="283"/>
                </a:lnTo>
                <a:lnTo>
                  <a:pt x="344" y="282"/>
                </a:lnTo>
                <a:lnTo>
                  <a:pt x="344" y="281"/>
                </a:lnTo>
                <a:lnTo>
                  <a:pt x="344" y="282"/>
                </a:lnTo>
                <a:lnTo>
                  <a:pt x="342" y="281"/>
                </a:lnTo>
                <a:lnTo>
                  <a:pt x="342" y="280"/>
                </a:lnTo>
                <a:lnTo>
                  <a:pt x="341" y="280"/>
                </a:lnTo>
                <a:lnTo>
                  <a:pt x="340" y="281"/>
                </a:lnTo>
                <a:lnTo>
                  <a:pt x="339" y="280"/>
                </a:lnTo>
                <a:lnTo>
                  <a:pt x="338" y="281"/>
                </a:lnTo>
                <a:lnTo>
                  <a:pt x="337" y="280"/>
                </a:lnTo>
                <a:lnTo>
                  <a:pt x="336" y="280"/>
                </a:lnTo>
                <a:lnTo>
                  <a:pt x="336" y="281"/>
                </a:lnTo>
                <a:lnTo>
                  <a:pt x="335" y="280"/>
                </a:lnTo>
                <a:lnTo>
                  <a:pt x="335" y="281"/>
                </a:lnTo>
                <a:lnTo>
                  <a:pt x="334" y="280"/>
                </a:lnTo>
                <a:lnTo>
                  <a:pt x="333" y="280"/>
                </a:lnTo>
                <a:lnTo>
                  <a:pt x="332" y="279"/>
                </a:lnTo>
                <a:lnTo>
                  <a:pt x="332" y="280"/>
                </a:lnTo>
                <a:lnTo>
                  <a:pt x="331" y="280"/>
                </a:lnTo>
                <a:lnTo>
                  <a:pt x="330" y="281"/>
                </a:lnTo>
                <a:lnTo>
                  <a:pt x="330" y="280"/>
                </a:lnTo>
                <a:lnTo>
                  <a:pt x="330" y="279"/>
                </a:lnTo>
                <a:lnTo>
                  <a:pt x="330" y="280"/>
                </a:lnTo>
                <a:lnTo>
                  <a:pt x="329" y="280"/>
                </a:lnTo>
                <a:lnTo>
                  <a:pt x="328" y="281"/>
                </a:lnTo>
                <a:lnTo>
                  <a:pt x="328" y="280"/>
                </a:lnTo>
                <a:lnTo>
                  <a:pt x="327" y="280"/>
                </a:lnTo>
                <a:lnTo>
                  <a:pt x="327" y="279"/>
                </a:lnTo>
                <a:lnTo>
                  <a:pt x="327" y="280"/>
                </a:lnTo>
                <a:lnTo>
                  <a:pt x="327" y="279"/>
                </a:lnTo>
                <a:lnTo>
                  <a:pt x="326" y="279"/>
                </a:lnTo>
                <a:lnTo>
                  <a:pt x="325" y="279"/>
                </a:lnTo>
                <a:lnTo>
                  <a:pt x="324" y="279"/>
                </a:lnTo>
                <a:lnTo>
                  <a:pt x="323" y="279"/>
                </a:lnTo>
                <a:lnTo>
                  <a:pt x="323" y="281"/>
                </a:lnTo>
                <a:lnTo>
                  <a:pt x="322" y="280"/>
                </a:lnTo>
                <a:lnTo>
                  <a:pt x="322" y="281"/>
                </a:lnTo>
                <a:lnTo>
                  <a:pt x="321" y="280"/>
                </a:lnTo>
                <a:lnTo>
                  <a:pt x="321" y="281"/>
                </a:lnTo>
                <a:lnTo>
                  <a:pt x="320" y="280"/>
                </a:lnTo>
                <a:lnTo>
                  <a:pt x="319" y="279"/>
                </a:lnTo>
                <a:lnTo>
                  <a:pt x="319" y="280"/>
                </a:lnTo>
                <a:lnTo>
                  <a:pt x="318" y="279"/>
                </a:lnTo>
                <a:lnTo>
                  <a:pt x="317" y="279"/>
                </a:lnTo>
                <a:lnTo>
                  <a:pt x="316" y="279"/>
                </a:lnTo>
                <a:lnTo>
                  <a:pt x="316" y="281"/>
                </a:lnTo>
                <a:lnTo>
                  <a:pt x="316" y="280"/>
                </a:lnTo>
                <a:lnTo>
                  <a:pt x="313" y="280"/>
                </a:lnTo>
                <a:lnTo>
                  <a:pt x="312" y="280"/>
                </a:lnTo>
                <a:lnTo>
                  <a:pt x="312" y="281"/>
                </a:lnTo>
                <a:lnTo>
                  <a:pt x="311" y="281"/>
                </a:lnTo>
                <a:lnTo>
                  <a:pt x="310" y="281"/>
                </a:lnTo>
                <a:lnTo>
                  <a:pt x="308" y="281"/>
                </a:lnTo>
                <a:lnTo>
                  <a:pt x="307" y="282"/>
                </a:lnTo>
                <a:lnTo>
                  <a:pt x="307" y="281"/>
                </a:lnTo>
                <a:lnTo>
                  <a:pt x="306" y="282"/>
                </a:lnTo>
                <a:lnTo>
                  <a:pt x="305" y="283"/>
                </a:lnTo>
                <a:lnTo>
                  <a:pt x="305" y="282"/>
                </a:lnTo>
                <a:lnTo>
                  <a:pt x="304" y="283"/>
                </a:lnTo>
                <a:lnTo>
                  <a:pt x="304" y="282"/>
                </a:lnTo>
                <a:lnTo>
                  <a:pt x="303" y="283"/>
                </a:lnTo>
                <a:lnTo>
                  <a:pt x="302" y="283"/>
                </a:lnTo>
                <a:lnTo>
                  <a:pt x="302" y="282"/>
                </a:lnTo>
                <a:lnTo>
                  <a:pt x="302" y="281"/>
                </a:lnTo>
                <a:lnTo>
                  <a:pt x="301" y="280"/>
                </a:lnTo>
                <a:lnTo>
                  <a:pt x="301" y="279"/>
                </a:lnTo>
                <a:lnTo>
                  <a:pt x="301" y="280"/>
                </a:lnTo>
                <a:lnTo>
                  <a:pt x="300" y="279"/>
                </a:lnTo>
                <a:lnTo>
                  <a:pt x="301" y="279"/>
                </a:lnTo>
                <a:lnTo>
                  <a:pt x="299" y="279"/>
                </a:lnTo>
                <a:lnTo>
                  <a:pt x="298" y="279"/>
                </a:lnTo>
                <a:lnTo>
                  <a:pt x="297" y="279"/>
                </a:lnTo>
                <a:lnTo>
                  <a:pt x="296" y="279"/>
                </a:lnTo>
                <a:lnTo>
                  <a:pt x="295" y="279"/>
                </a:lnTo>
                <a:lnTo>
                  <a:pt x="294" y="279"/>
                </a:lnTo>
                <a:lnTo>
                  <a:pt x="292" y="279"/>
                </a:lnTo>
                <a:lnTo>
                  <a:pt x="291" y="279"/>
                </a:lnTo>
                <a:lnTo>
                  <a:pt x="290" y="279"/>
                </a:lnTo>
                <a:lnTo>
                  <a:pt x="289" y="279"/>
                </a:lnTo>
                <a:lnTo>
                  <a:pt x="287" y="279"/>
                </a:lnTo>
                <a:lnTo>
                  <a:pt x="287" y="280"/>
                </a:lnTo>
                <a:lnTo>
                  <a:pt x="286" y="280"/>
                </a:lnTo>
                <a:lnTo>
                  <a:pt x="285" y="280"/>
                </a:lnTo>
                <a:lnTo>
                  <a:pt x="285" y="281"/>
                </a:lnTo>
                <a:lnTo>
                  <a:pt x="284" y="281"/>
                </a:lnTo>
                <a:lnTo>
                  <a:pt x="284" y="282"/>
                </a:lnTo>
                <a:lnTo>
                  <a:pt x="284" y="281"/>
                </a:lnTo>
                <a:lnTo>
                  <a:pt x="284" y="282"/>
                </a:lnTo>
                <a:lnTo>
                  <a:pt x="283" y="282"/>
                </a:lnTo>
                <a:lnTo>
                  <a:pt x="282" y="283"/>
                </a:lnTo>
                <a:lnTo>
                  <a:pt x="281" y="282"/>
                </a:lnTo>
                <a:lnTo>
                  <a:pt x="281" y="283"/>
                </a:lnTo>
                <a:lnTo>
                  <a:pt x="280" y="283"/>
                </a:lnTo>
                <a:lnTo>
                  <a:pt x="279" y="283"/>
                </a:lnTo>
                <a:lnTo>
                  <a:pt x="279" y="284"/>
                </a:lnTo>
                <a:lnTo>
                  <a:pt x="278" y="283"/>
                </a:lnTo>
                <a:lnTo>
                  <a:pt x="277" y="284"/>
                </a:lnTo>
                <a:lnTo>
                  <a:pt x="276" y="284"/>
                </a:lnTo>
                <a:lnTo>
                  <a:pt x="277" y="284"/>
                </a:lnTo>
                <a:lnTo>
                  <a:pt x="276" y="284"/>
                </a:lnTo>
                <a:lnTo>
                  <a:pt x="276" y="285"/>
                </a:lnTo>
                <a:lnTo>
                  <a:pt x="275" y="285"/>
                </a:lnTo>
                <a:lnTo>
                  <a:pt x="275" y="286"/>
                </a:lnTo>
                <a:lnTo>
                  <a:pt x="274" y="286"/>
                </a:lnTo>
                <a:lnTo>
                  <a:pt x="272" y="287"/>
                </a:lnTo>
                <a:lnTo>
                  <a:pt x="271" y="287"/>
                </a:lnTo>
                <a:lnTo>
                  <a:pt x="270" y="288"/>
                </a:lnTo>
                <a:lnTo>
                  <a:pt x="269" y="288"/>
                </a:lnTo>
                <a:lnTo>
                  <a:pt x="268" y="288"/>
                </a:lnTo>
                <a:lnTo>
                  <a:pt x="267" y="288"/>
                </a:lnTo>
                <a:lnTo>
                  <a:pt x="266" y="288"/>
                </a:lnTo>
                <a:lnTo>
                  <a:pt x="265" y="288"/>
                </a:lnTo>
                <a:lnTo>
                  <a:pt x="264" y="289"/>
                </a:lnTo>
                <a:lnTo>
                  <a:pt x="263" y="289"/>
                </a:lnTo>
                <a:lnTo>
                  <a:pt x="262" y="289"/>
                </a:lnTo>
                <a:lnTo>
                  <a:pt x="261" y="289"/>
                </a:lnTo>
                <a:lnTo>
                  <a:pt x="259" y="289"/>
                </a:lnTo>
                <a:lnTo>
                  <a:pt x="258" y="289"/>
                </a:lnTo>
                <a:lnTo>
                  <a:pt x="257" y="289"/>
                </a:lnTo>
                <a:lnTo>
                  <a:pt x="257" y="288"/>
                </a:lnTo>
                <a:lnTo>
                  <a:pt x="256" y="288"/>
                </a:lnTo>
                <a:lnTo>
                  <a:pt x="255" y="288"/>
                </a:lnTo>
                <a:lnTo>
                  <a:pt x="255" y="287"/>
                </a:lnTo>
                <a:lnTo>
                  <a:pt x="254" y="287"/>
                </a:lnTo>
                <a:lnTo>
                  <a:pt x="253" y="287"/>
                </a:lnTo>
                <a:lnTo>
                  <a:pt x="252" y="287"/>
                </a:lnTo>
                <a:lnTo>
                  <a:pt x="253" y="286"/>
                </a:lnTo>
                <a:lnTo>
                  <a:pt x="252" y="284"/>
                </a:lnTo>
                <a:lnTo>
                  <a:pt x="250" y="283"/>
                </a:lnTo>
                <a:lnTo>
                  <a:pt x="249" y="283"/>
                </a:lnTo>
                <a:lnTo>
                  <a:pt x="249" y="282"/>
                </a:lnTo>
                <a:lnTo>
                  <a:pt x="248" y="281"/>
                </a:lnTo>
                <a:lnTo>
                  <a:pt x="247" y="280"/>
                </a:lnTo>
                <a:lnTo>
                  <a:pt x="246" y="279"/>
                </a:lnTo>
                <a:lnTo>
                  <a:pt x="240" y="284"/>
                </a:lnTo>
                <a:lnTo>
                  <a:pt x="240" y="263"/>
                </a:lnTo>
                <a:lnTo>
                  <a:pt x="240" y="245"/>
                </a:lnTo>
                <a:lnTo>
                  <a:pt x="240" y="237"/>
                </a:lnTo>
                <a:lnTo>
                  <a:pt x="240" y="217"/>
                </a:lnTo>
                <a:lnTo>
                  <a:pt x="240" y="208"/>
                </a:lnTo>
                <a:lnTo>
                  <a:pt x="240" y="198"/>
                </a:lnTo>
                <a:lnTo>
                  <a:pt x="240" y="197"/>
                </a:lnTo>
                <a:lnTo>
                  <a:pt x="241" y="196"/>
                </a:lnTo>
                <a:lnTo>
                  <a:pt x="242" y="197"/>
                </a:lnTo>
                <a:lnTo>
                  <a:pt x="242" y="195"/>
                </a:lnTo>
                <a:lnTo>
                  <a:pt x="243" y="195"/>
                </a:lnTo>
                <a:lnTo>
                  <a:pt x="244" y="195"/>
                </a:lnTo>
                <a:lnTo>
                  <a:pt x="245" y="195"/>
                </a:lnTo>
                <a:lnTo>
                  <a:pt x="246" y="194"/>
                </a:lnTo>
                <a:lnTo>
                  <a:pt x="246" y="192"/>
                </a:lnTo>
                <a:lnTo>
                  <a:pt x="246" y="191"/>
                </a:lnTo>
                <a:lnTo>
                  <a:pt x="246" y="190"/>
                </a:lnTo>
                <a:lnTo>
                  <a:pt x="245" y="188"/>
                </a:lnTo>
                <a:lnTo>
                  <a:pt x="244" y="187"/>
                </a:lnTo>
                <a:lnTo>
                  <a:pt x="243" y="187"/>
                </a:lnTo>
                <a:lnTo>
                  <a:pt x="243" y="185"/>
                </a:lnTo>
                <a:lnTo>
                  <a:pt x="242" y="185"/>
                </a:lnTo>
                <a:lnTo>
                  <a:pt x="241" y="182"/>
                </a:lnTo>
                <a:lnTo>
                  <a:pt x="242" y="182"/>
                </a:lnTo>
                <a:lnTo>
                  <a:pt x="242" y="181"/>
                </a:lnTo>
                <a:lnTo>
                  <a:pt x="242" y="180"/>
                </a:lnTo>
                <a:lnTo>
                  <a:pt x="242" y="179"/>
                </a:lnTo>
                <a:lnTo>
                  <a:pt x="241" y="179"/>
                </a:lnTo>
                <a:lnTo>
                  <a:pt x="242" y="178"/>
                </a:lnTo>
                <a:lnTo>
                  <a:pt x="242" y="179"/>
                </a:lnTo>
                <a:lnTo>
                  <a:pt x="243" y="179"/>
                </a:lnTo>
                <a:lnTo>
                  <a:pt x="244" y="180"/>
                </a:lnTo>
                <a:lnTo>
                  <a:pt x="244" y="179"/>
                </a:lnTo>
                <a:lnTo>
                  <a:pt x="243" y="179"/>
                </a:lnTo>
                <a:lnTo>
                  <a:pt x="243" y="178"/>
                </a:lnTo>
                <a:lnTo>
                  <a:pt x="243" y="177"/>
                </a:lnTo>
                <a:lnTo>
                  <a:pt x="243" y="176"/>
                </a:lnTo>
                <a:lnTo>
                  <a:pt x="244" y="177"/>
                </a:lnTo>
                <a:lnTo>
                  <a:pt x="246" y="177"/>
                </a:lnTo>
                <a:lnTo>
                  <a:pt x="246" y="176"/>
                </a:lnTo>
                <a:lnTo>
                  <a:pt x="245" y="176"/>
                </a:lnTo>
                <a:lnTo>
                  <a:pt x="246" y="176"/>
                </a:lnTo>
                <a:lnTo>
                  <a:pt x="246" y="175"/>
                </a:lnTo>
                <a:lnTo>
                  <a:pt x="247" y="175"/>
                </a:lnTo>
                <a:lnTo>
                  <a:pt x="247" y="174"/>
                </a:lnTo>
                <a:lnTo>
                  <a:pt x="248" y="175"/>
                </a:lnTo>
                <a:lnTo>
                  <a:pt x="248" y="174"/>
                </a:lnTo>
                <a:lnTo>
                  <a:pt x="247" y="173"/>
                </a:lnTo>
                <a:lnTo>
                  <a:pt x="246" y="172"/>
                </a:lnTo>
                <a:lnTo>
                  <a:pt x="247" y="171"/>
                </a:lnTo>
                <a:lnTo>
                  <a:pt x="247" y="172"/>
                </a:lnTo>
                <a:lnTo>
                  <a:pt x="248" y="172"/>
                </a:lnTo>
                <a:lnTo>
                  <a:pt x="248" y="170"/>
                </a:lnTo>
                <a:lnTo>
                  <a:pt x="249" y="170"/>
                </a:lnTo>
                <a:lnTo>
                  <a:pt x="249" y="169"/>
                </a:lnTo>
                <a:lnTo>
                  <a:pt x="248" y="169"/>
                </a:lnTo>
                <a:lnTo>
                  <a:pt x="247" y="169"/>
                </a:lnTo>
                <a:lnTo>
                  <a:pt x="246" y="169"/>
                </a:lnTo>
                <a:lnTo>
                  <a:pt x="246" y="170"/>
                </a:lnTo>
                <a:lnTo>
                  <a:pt x="246" y="169"/>
                </a:lnTo>
                <a:lnTo>
                  <a:pt x="245" y="169"/>
                </a:lnTo>
                <a:lnTo>
                  <a:pt x="244" y="169"/>
                </a:lnTo>
                <a:lnTo>
                  <a:pt x="243" y="169"/>
                </a:lnTo>
                <a:lnTo>
                  <a:pt x="243" y="170"/>
                </a:lnTo>
                <a:lnTo>
                  <a:pt x="243" y="169"/>
                </a:lnTo>
                <a:lnTo>
                  <a:pt x="242" y="170"/>
                </a:lnTo>
                <a:lnTo>
                  <a:pt x="241" y="172"/>
                </a:lnTo>
                <a:lnTo>
                  <a:pt x="241" y="171"/>
                </a:lnTo>
                <a:lnTo>
                  <a:pt x="240" y="172"/>
                </a:lnTo>
                <a:lnTo>
                  <a:pt x="240" y="171"/>
                </a:lnTo>
                <a:lnTo>
                  <a:pt x="240" y="172"/>
                </a:lnTo>
                <a:lnTo>
                  <a:pt x="240" y="173"/>
                </a:lnTo>
                <a:lnTo>
                  <a:pt x="239" y="173"/>
                </a:lnTo>
                <a:lnTo>
                  <a:pt x="239" y="174"/>
                </a:lnTo>
                <a:lnTo>
                  <a:pt x="239" y="175"/>
                </a:lnTo>
                <a:lnTo>
                  <a:pt x="238" y="174"/>
                </a:lnTo>
                <a:lnTo>
                  <a:pt x="238" y="175"/>
                </a:lnTo>
                <a:lnTo>
                  <a:pt x="238" y="176"/>
                </a:lnTo>
                <a:lnTo>
                  <a:pt x="237" y="176"/>
                </a:lnTo>
                <a:lnTo>
                  <a:pt x="238" y="176"/>
                </a:lnTo>
                <a:lnTo>
                  <a:pt x="237" y="176"/>
                </a:lnTo>
                <a:lnTo>
                  <a:pt x="236" y="176"/>
                </a:lnTo>
                <a:lnTo>
                  <a:pt x="235" y="176"/>
                </a:lnTo>
                <a:lnTo>
                  <a:pt x="235" y="177"/>
                </a:lnTo>
                <a:lnTo>
                  <a:pt x="234" y="178"/>
                </a:lnTo>
                <a:lnTo>
                  <a:pt x="233" y="178"/>
                </a:lnTo>
                <a:lnTo>
                  <a:pt x="233" y="179"/>
                </a:lnTo>
                <a:lnTo>
                  <a:pt x="232" y="179"/>
                </a:lnTo>
                <a:lnTo>
                  <a:pt x="231" y="179"/>
                </a:lnTo>
                <a:lnTo>
                  <a:pt x="230" y="179"/>
                </a:lnTo>
                <a:lnTo>
                  <a:pt x="231" y="179"/>
                </a:lnTo>
                <a:lnTo>
                  <a:pt x="230" y="180"/>
                </a:lnTo>
                <a:lnTo>
                  <a:pt x="230" y="181"/>
                </a:lnTo>
                <a:lnTo>
                  <a:pt x="230" y="182"/>
                </a:lnTo>
                <a:lnTo>
                  <a:pt x="229" y="182"/>
                </a:lnTo>
                <a:lnTo>
                  <a:pt x="228" y="182"/>
                </a:lnTo>
                <a:lnTo>
                  <a:pt x="228" y="183"/>
                </a:lnTo>
                <a:lnTo>
                  <a:pt x="228" y="184"/>
                </a:lnTo>
                <a:lnTo>
                  <a:pt x="227" y="185"/>
                </a:lnTo>
                <a:lnTo>
                  <a:pt x="226" y="185"/>
                </a:lnTo>
                <a:lnTo>
                  <a:pt x="225" y="185"/>
                </a:lnTo>
                <a:lnTo>
                  <a:pt x="224" y="185"/>
                </a:lnTo>
                <a:lnTo>
                  <a:pt x="223" y="186"/>
                </a:lnTo>
                <a:lnTo>
                  <a:pt x="223" y="185"/>
                </a:lnTo>
                <a:lnTo>
                  <a:pt x="222" y="186"/>
                </a:lnTo>
                <a:lnTo>
                  <a:pt x="222" y="187"/>
                </a:lnTo>
                <a:lnTo>
                  <a:pt x="221" y="188"/>
                </a:lnTo>
                <a:lnTo>
                  <a:pt x="221" y="189"/>
                </a:lnTo>
                <a:lnTo>
                  <a:pt x="220" y="189"/>
                </a:lnTo>
                <a:lnTo>
                  <a:pt x="220" y="190"/>
                </a:lnTo>
                <a:lnTo>
                  <a:pt x="219" y="191"/>
                </a:lnTo>
                <a:lnTo>
                  <a:pt x="218" y="192"/>
                </a:lnTo>
                <a:lnTo>
                  <a:pt x="216" y="192"/>
                </a:lnTo>
                <a:lnTo>
                  <a:pt x="215" y="193"/>
                </a:lnTo>
                <a:lnTo>
                  <a:pt x="215" y="192"/>
                </a:lnTo>
                <a:lnTo>
                  <a:pt x="215" y="193"/>
                </a:lnTo>
                <a:lnTo>
                  <a:pt x="214" y="193"/>
                </a:lnTo>
                <a:lnTo>
                  <a:pt x="214" y="195"/>
                </a:lnTo>
                <a:lnTo>
                  <a:pt x="213" y="197"/>
                </a:lnTo>
                <a:lnTo>
                  <a:pt x="214" y="197"/>
                </a:lnTo>
                <a:lnTo>
                  <a:pt x="213" y="198"/>
                </a:lnTo>
                <a:lnTo>
                  <a:pt x="212" y="198"/>
                </a:lnTo>
                <a:lnTo>
                  <a:pt x="211" y="198"/>
                </a:lnTo>
                <a:lnTo>
                  <a:pt x="210" y="198"/>
                </a:lnTo>
                <a:lnTo>
                  <a:pt x="209" y="198"/>
                </a:lnTo>
                <a:lnTo>
                  <a:pt x="207" y="198"/>
                </a:lnTo>
                <a:lnTo>
                  <a:pt x="206" y="199"/>
                </a:lnTo>
                <a:lnTo>
                  <a:pt x="205" y="200"/>
                </a:lnTo>
                <a:lnTo>
                  <a:pt x="203" y="201"/>
                </a:lnTo>
                <a:lnTo>
                  <a:pt x="201" y="202"/>
                </a:lnTo>
                <a:lnTo>
                  <a:pt x="200" y="203"/>
                </a:lnTo>
                <a:lnTo>
                  <a:pt x="200" y="205"/>
                </a:lnTo>
                <a:lnTo>
                  <a:pt x="199" y="205"/>
                </a:lnTo>
                <a:lnTo>
                  <a:pt x="199" y="207"/>
                </a:lnTo>
                <a:lnTo>
                  <a:pt x="198" y="208"/>
                </a:lnTo>
                <a:lnTo>
                  <a:pt x="197" y="208"/>
                </a:lnTo>
                <a:lnTo>
                  <a:pt x="197" y="209"/>
                </a:lnTo>
                <a:lnTo>
                  <a:pt x="195" y="208"/>
                </a:lnTo>
                <a:lnTo>
                  <a:pt x="194" y="208"/>
                </a:lnTo>
                <a:lnTo>
                  <a:pt x="194" y="209"/>
                </a:lnTo>
                <a:lnTo>
                  <a:pt x="194" y="210"/>
                </a:lnTo>
                <a:lnTo>
                  <a:pt x="191" y="211"/>
                </a:lnTo>
                <a:lnTo>
                  <a:pt x="190" y="211"/>
                </a:lnTo>
                <a:lnTo>
                  <a:pt x="188" y="209"/>
                </a:lnTo>
                <a:lnTo>
                  <a:pt x="188" y="210"/>
                </a:lnTo>
                <a:lnTo>
                  <a:pt x="187" y="211"/>
                </a:lnTo>
                <a:lnTo>
                  <a:pt x="187" y="210"/>
                </a:lnTo>
                <a:lnTo>
                  <a:pt x="186" y="211"/>
                </a:lnTo>
                <a:lnTo>
                  <a:pt x="166" y="211"/>
                </a:lnTo>
                <a:lnTo>
                  <a:pt x="128" y="211"/>
                </a:lnTo>
                <a:lnTo>
                  <a:pt x="128" y="210"/>
                </a:lnTo>
                <a:lnTo>
                  <a:pt x="129" y="210"/>
                </a:lnTo>
                <a:lnTo>
                  <a:pt x="129" y="208"/>
                </a:lnTo>
                <a:lnTo>
                  <a:pt x="129" y="207"/>
                </a:lnTo>
                <a:lnTo>
                  <a:pt x="128" y="207"/>
                </a:lnTo>
                <a:lnTo>
                  <a:pt x="128" y="206"/>
                </a:lnTo>
                <a:lnTo>
                  <a:pt x="128" y="205"/>
                </a:lnTo>
                <a:lnTo>
                  <a:pt x="129" y="205"/>
                </a:lnTo>
                <a:lnTo>
                  <a:pt x="130" y="203"/>
                </a:lnTo>
                <a:lnTo>
                  <a:pt x="131" y="202"/>
                </a:lnTo>
                <a:lnTo>
                  <a:pt x="130" y="202"/>
                </a:lnTo>
                <a:lnTo>
                  <a:pt x="129" y="201"/>
                </a:lnTo>
                <a:lnTo>
                  <a:pt x="129" y="199"/>
                </a:lnTo>
                <a:lnTo>
                  <a:pt x="129" y="198"/>
                </a:lnTo>
                <a:lnTo>
                  <a:pt x="130" y="197"/>
                </a:lnTo>
                <a:lnTo>
                  <a:pt x="131" y="196"/>
                </a:lnTo>
                <a:lnTo>
                  <a:pt x="129" y="195"/>
                </a:lnTo>
                <a:lnTo>
                  <a:pt x="127" y="195"/>
                </a:lnTo>
                <a:lnTo>
                  <a:pt x="126" y="195"/>
                </a:lnTo>
                <a:lnTo>
                  <a:pt x="125" y="194"/>
                </a:lnTo>
                <a:lnTo>
                  <a:pt x="124" y="194"/>
                </a:lnTo>
                <a:lnTo>
                  <a:pt x="124" y="193"/>
                </a:lnTo>
                <a:lnTo>
                  <a:pt x="122" y="193"/>
                </a:lnTo>
                <a:lnTo>
                  <a:pt x="122" y="192"/>
                </a:lnTo>
                <a:lnTo>
                  <a:pt x="123" y="191"/>
                </a:lnTo>
                <a:lnTo>
                  <a:pt x="122" y="190"/>
                </a:lnTo>
                <a:lnTo>
                  <a:pt x="124" y="189"/>
                </a:lnTo>
                <a:lnTo>
                  <a:pt x="124" y="188"/>
                </a:lnTo>
                <a:lnTo>
                  <a:pt x="124" y="186"/>
                </a:lnTo>
                <a:lnTo>
                  <a:pt x="123" y="185"/>
                </a:lnTo>
                <a:lnTo>
                  <a:pt x="124" y="183"/>
                </a:lnTo>
                <a:lnTo>
                  <a:pt x="123" y="182"/>
                </a:lnTo>
                <a:lnTo>
                  <a:pt x="122" y="183"/>
                </a:lnTo>
                <a:lnTo>
                  <a:pt x="121" y="182"/>
                </a:lnTo>
                <a:lnTo>
                  <a:pt x="122" y="177"/>
                </a:lnTo>
                <a:lnTo>
                  <a:pt x="120" y="177"/>
                </a:lnTo>
                <a:lnTo>
                  <a:pt x="119" y="178"/>
                </a:lnTo>
                <a:lnTo>
                  <a:pt x="118" y="177"/>
                </a:lnTo>
                <a:lnTo>
                  <a:pt x="117" y="178"/>
                </a:lnTo>
                <a:lnTo>
                  <a:pt x="116" y="178"/>
                </a:lnTo>
                <a:lnTo>
                  <a:pt x="116" y="176"/>
                </a:lnTo>
                <a:lnTo>
                  <a:pt x="115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4" y="174"/>
                </a:lnTo>
                <a:lnTo>
                  <a:pt x="113" y="174"/>
                </a:lnTo>
                <a:lnTo>
                  <a:pt x="112" y="173"/>
                </a:lnTo>
                <a:lnTo>
                  <a:pt x="111" y="173"/>
                </a:lnTo>
                <a:lnTo>
                  <a:pt x="110" y="173"/>
                </a:lnTo>
                <a:lnTo>
                  <a:pt x="109" y="173"/>
                </a:lnTo>
                <a:lnTo>
                  <a:pt x="108" y="173"/>
                </a:lnTo>
                <a:lnTo>
                  <a:pt x="107" y="173"/>
                </a:lnTo>
                <a:lnTo>
                  <a:pt x="106" y="173"/>
                </a:lnTo>
                <a:lnTo>
                  <a:pt x="105" y="173"/>
                </a:lnTo>
                <a:lnTo>
                  <a:pt x="103" y="173"/>
                </a:lnTo>
                <a:lnTo>
                  <a:pt x="103" y="174"/>
                </a:lnTo>
                <a:lnTo>
                  <a:pt x="102" y="173"/>
                </a:lnTo>
                <a:lnTo>
                  <a:pt x="101" y="173"/>
                </a:lnTo>
                <a:lnTo>
                  <a:pt x="101" y="172"/>
                </a:lnTo>
                <a:lnTo>
                  <a:pt x="101" y="173"/>
                </a:lnTo>
                <a:lnTo>
                  <a:pt x="100" y="172"/>
                </a:lnTo>
                <a:lnTo>
                  <a:pt x="100" y="173"/>
                </a:lnTo>
                <a:lnTo>
                  <a:pt x="100" y="172"/>
                </a:lnTo>
                <a:lnTo>
                  <a:pt x="99" y="173"/>
                </a:lnTo>
                <a:lnTo>
                  <a:pt x="99" y="172"/>
                </a:lnTo>
                <a:lnTo>
                  <a:pt x="98" y="172"/>
                </a:lnTo>
                <a:lnTo>
                  <a:pt x="97" y="171"/>
                </a:lnTo>
                <a:lnTo>
                  <a:pt x="97" y="172"/>
                </a:lnTo>
                <a:lnTo>
                  <a:pt x="96" y="171"/>
                </a:lnTo>
                <a:lnTo>
                  <a:pt x="95" y="171"/>
                </a:lnTo>
                <a:lnTo>
                  <a:pt x="95" y="170"/>
                </a:lnTo>
                <a:lnTo>
                  <a:pt x="94" y="171"/>
                </a:lnTo>
                <a:lnTo>
                  <a:pt x="93" y="170"/>
                </a:lnTo>
                <a:lnTo>
                  <a:pt x="94" y="170"/>
                </a:lnTo>
                <a:lnTo>
                  <a:pt x="93" y="171"/>
                </a:lnTo>
                <a:lnTo>
                  <a:pt x="92" y="170"/>
                </a:lnTo>
                <a:lnTo>
                  <a:pt x="91" y="170"/>
                </a:lnTo>
                <a:lnTo>
                  <a:pt x="91" y="169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90" y="170"/>
                </a:lnTo>
                <a:lnTo>
                  <a:pt x="90" y="169"/>
                </a:lnTo>
                <a:lnTo>
                  <a:pt x="89" y="169"/>
                </a:lnTo>
                <a:lnTo>
                  <a:pt x="88" y="169"/>
                </a:lnTo>
                <a:lnTo>
                  <a:pt x="89" y="169"/>
                </a:lnTo>
                <a:lnTo>
                  <a:pt x="88" y="168"/>
                </a:lnTo>
                <a:lnTo>
                  <a:pt x="83" y="168"/>
                </a:lnTo>
                <a:lnTo>
                  <a:pt x="56" y="168"/>
                </a:lnTo>
                <a:lnTo>
                  <a:pt x="56" y="167"/>
                </a:lnTo>
                <a:lnTo>
                  <a:pt x="57" y="165"/>
                </a:lnTo>
                <a:lnTo>
                  <a:pt x="57" y="164"/>
                </a:lnTo>
                <a:lnTo>
                  <a:pt x="58" y="164"/>
                </a:lnTo>
                <a:lnTo>
                  <a:pt x="59" y="164"/>
                </a:lnTo>
                <a:lnTo>
                  <a:pt x="60" y="163"/>
                </a:lnTo>
                <a:lnTo>
                  <a:pt x="61" y="162"/>
                </a:lnTo>
                <a:lnTo>
                  <a:pt x="61" y="161"/>
                </a:lnTo>
                <a:lnTo>
                  <a:pt x="63" y="160"/>
                </a:lnTo>
                <a:lnTo>
                  <a:pt x="62" y="159"/>
                </a:lnTo>
                <a:lnTo>
                  <a:pt x="64" y="157"/>
                </a:lnTo>
                <a:lnTo>
                  <a:pt x="65" y="155"/>
                </a:lnTo>
                <a:lnTo>
                  <a:pt x="66" y="154"/>
                </a:lnTo>
                <a:lnTo>
                  <a:pt x="67" y="155"/>
                </a:lnTo>
                <a:lnTo>
                  <a:pt x="69" y="155"/>
                </a:lnTo>
                <a:lnTo>
                  <a:pt x="69" y="154"/>
                </a:lnTo>
                <a:lnTo>
                  <a:pt x="70" y="153"/>
                </a:lnTo>
                <a:lnTo>
                  <a:pt x="70" y="152"/>
                </a:lnTo>
                <a:lnTo>
                  <a:pt x="69" y="151"/>
                </a:lnTo>
                <a:lnTo>
                  <a:pt x="70" y="150"/>
                </a:lnTo>
                <a:lnTo>
                  <a:pt x="72" y="150"/>
                </a:lnTo>
                <a:lnTo>
                  <a:pt x="73" y="148"/>
                </a:lnTo>
                <a:lnTo>
                  <a:pt x="74" y="146"/>
                </a:lnTo>
                <a:lnTo>
                  <a:pt x="74" y="144"/>
                </a:lnTo>
                <a:lnTo>
                  <a:pt x="75" y="143"/>
                </a:lnTo>
                <a:lnTo>
                  <a:pt x="74" y="142"/>
                </a:lnTo>
                <a:lnTo>
                  <a:pt x="74" y="140"/>
                </a:lnTo>
                <a:lnTo>
                  <a:pt x="73" y="139"/>
                </a:lnTo>
                <a:lnTo>
                  <a:pt x="74" y="138"/>
                </a:lnTo>
                <a:lnTo>
                  <a:pt x="75" y="137"/>
                </a:lnTo>
                <a:lnTo>
                  <a:pt x="73" y="137"/>
                </a:lnTo>
                <a:lnTo>
                  <a:pt x="71" y="132"/>
                </a:lnTo>
                <a:lnTo>
                  <a:pt x="70" y="131"/>
                </a:lnTo>
                <a:lnTo>
                  <a:pt x="69" y="131"/>
                </a:lnTo>
                <a:lnTo>
                  <a:pt x="69" y="130"/>
                </a:lnTo>
                <a:lnTo>
                  <a:pt x="68" y="131"/>
                </a:lnTo>
                <a:lnTo>
                  <a:pt x="68" y="132"/>
                </a:lnTo>
                <a:lnTo>
                  <a:pt x="67" y="130"/>
                </a:lnTo>
                <a:lnTo>
                  <a:pt x="67" y="129"/>
                </a:lnTo>
                <a:lnTo>
                  <a:pt x="67" y="128"/>
                </a:lnTo>
                <a:lnTo>
                  <a:pt x="66" y="127"/>
                </a:lnTo>
                <a:lnTo>
                  <a:pt x="66" y="126"/>
                </a:lnTo>
                <a:lnTo>
                  <a:pt x="65" y="126"/>
                </a:lnTo>
                <a:lnTo>
                  <a:pt x="64" y="124"/>
                </a:lnTo>
                <a:lnTo>
                  <a:pt x="64" y="123"/>
                </a:lnTo>
                <a:lnTo>
                  <a:pt x="63" y="121"/>
                </a:lnTo>
                <a:lnTo>
                  <a:pt x="62" y="118"/>
                </a:lnTo>
                <a:lnTo>
                  <a:pt x="61" y="117"/>
                </a:lnTo>
                <a:lnTo>
                  <a:pt x="61" y="116"/>
                </a:lnTo>
                <a:lnTo>
                  <a:pt x="60" y="114"/>
                </a:lnTo>
                <a:lnTo>
                  <a:pt x="59" y="115"/>
                </a:lnTo>
                <a:lnTo>
                  <a:pt x="58" y="114"/>
                </a:lnTo>
                <a:lnTo>
                  <a:pt x="56" y="115"/>
                </a:lnTo>
                <a:lnTo>
                  <a:pt x="55" y="114"/>
                </a:lnTo>
                <a:lnTo>
                  <a:pt x="54" y="114"/>
                </a:lnTo>
                <a:lnTo>
                  <a:pt x="53" y="114"/>
                </a:lnTo>
                <a:lnTo>
                  <a:pt x="53" y="113"/>
                </a:lnTo>
                <a:lnTo>
                  <a:pt x="53" y="111"/>
                </a:lnTo>
                <a:lnTo>
                  <a:pt x="52" y="111"/>
                </a:lnTo>
                <a:lnTo>
                  <a:pt x="52" y="110"/>
                </a:lnTo>
                <a:lnTo>
                  <a:pt x="51" y="110"/>
                </a:lnTo>
                <a:lnTo>
                  <a:pt x="50" y="110"/>
                </a:lnTo>
                <a:lnTo>
                  <a:pt x="50" y="108"/>
                </a:lnTo>
                <a:lnTo>
                  <a:pt x="50" y="106"/>
                </a:lnTo>
                <a:lnTo>
                  <a:pt x="50" y="102"/>
                </a:lnTo>
                <a:lnTo>
                  <a:pt x="49" y="99"/>
                </a:lnTo>
                <a:lnTo>
                  <a:pt x="47" y="100"/>
                </a:lnTo>
                <a:lnTo>
                  <a:pt x="47" y="99"/>
                </a:lnTo>
                <a:lnTo>
                  <a:pt x="46" y="99"/>
                </a:lnTo>
                <a:lnTo>
                  <a:pt x="44" y="98"/>
                </a:lnTo>
                <a:lnTo>
                  <a:pt x="44" y="99"/>
                </a:lnTo>
                <a:lnTo>
                  <a:pt x="44" y="98"/>
                </a:lnTo>
                <a:lnTo>
                  <a:pt x="43" y="99"/>
                </a:lnTo>
                <a:lnTo>
                  <a:pt x="41" y="98"/>
                </a:lnTo>
                <a:lnTo>
                  <a:pt x="41" y="95"/>
                </a:lnTo>
                <a:lnTo>
                  <a:pt x="40" y="95"/>
                </a:lnTo>
                <a:lnTo>
                  <a:pt x="39" y="95"/>
                </a:lnTo>
                <a:lnTo>
                  <a:pt x="38" y="94"/>
                </a:lnTo>
                <a:lnTo>
                  <a:pt x="36" y="94"/>
                </a:lnTo>
                <a:lnTo>
                  <a:pt x="35" y="93"/>
                </a:lnTo>
                <a:lnTo>
                  <a:pt x="35" y="92"/>
                </a:lnTo>
                <a:lnTo>
                  <a:pt x="34" y="92"/>
                </a:lnTo>
                <a:lnTo>
                  <a:pt x="32" y="90"/>
                </a:lnTo>
                <a:lnTo>
                  <a:pt x="32" y="88"/>
                </a:lnTo>
                <a:lnTo>
                  <a:pt x="32" y="86"/>
                </a:lnTo>
                <a:lnTo>
                  <a:pt x="32" y="85"/>
                </a:lnTo>
                <a:lnTo>
                  <a:pt x="31" y="83"/>
                </a:lnTo>
                <a:lnTo>
                  <a:pt x="30" y="82"/>
                </a:lnTo>
                <a:lnTo>
                  <a:pt x="29" y="80"/>
                </a:lnTo>
                <a:lnTo>
                  <a:pt x="28" y="80"/>
                </a:lnTo>
                <a:lnTo>
                  <a:pt x="29" y="79"/>
                </a:lnTo>
                <a:lnTo>
                  <a:pt x="29" y="78"/>
                </a:lnTo>
                <a:lnTo>
                  <a:pt x="28" y="75"/>
                </a:lnTo>
                <a:lnTo>
                  <a:pt x="29" y="74"/>
                </a:lnTo>
                <a:lnTo>
                  <a:pt x="28" y="72"/>
                </a:lnTo>
                <a:lnTo>
                  <a:pt x="27" y="71"/>
                </a:lnTo>
                <a:lnTo>
                  <a:pt x="27" y="70"/>
                </a:lnTo>
                <a:lnTo>
                  <a:pt x="26" y="69"/>
                </a:lnTo>
                <a:lnTo>
                  <a:pt x="25" y="69"/>
                </a:lnTo>
                <a:lnTo>
                  <a:pt x="26" y="68"/>
                </a:lnTo>
                <a:lnTo>
                  <a:pt x="26" y="66"/>
                </a:lnTo>
                <a:lnTo>
                  <a:pt x="24" y="65"/>
                </a:lnTo>
                <a:lnTo>
                  <a:pt x="23" y="66"/>
                </a:lnTo>
                <a:lnTo>
                  <a:pt x="22" y="65"/>
                </a:lnTo>
                <a:lnTo>
                  <a:pt x="21" y="62"/>
                </a:lnTo>
                <a:lnTo>
                  <a:pt x="19" y="62"/>
                </a:lnTo>
                <a:lnTo>
                  <a:pt x="18" y="62"/>
                </a:lnTo>
                <a:lnTo>
                  <a:pt x="17" y="60"/>
                </a:lnTo>
                <a:lnTo>
                  <a:pt x="17" y="59"/>
                </a:lnTo>
                <a:lnTo>
                  <a:pt x="15" y="58"/>
                </a:lnTo>
                <a:lnTo>
                  <a:pt x="15" y="57"/>
                </a:lnTo>
                <a:lnTo>
                  <a:pt x="17" y="57"/>
                </a:lnTo>
                <a:lnTo>
                  <a:pt x="16" y="56"/>
                </a:lnTo>
                <a:lnTo>
                  <a:pt x="16" y="54"/>
                </a:lnTo>
                <a:lnTo>
                  <a:pt x="17" y="54"/>
                </a:lnTo>
                <a:lnTo>
                  <a:pt x="18" y="56"/>
                </a:lnTo>
                <a:lnTo>
                  <a:pt x="20" y="56"/>
                </a:lnTo>
                <a:lnTo>
                  <a:pt x="21" y="56"/>
                </a:lnTo>
                <a:lnTo>
                  <a:pt x="21" y="54"/>
                </a:lnTo>
                <a:lnTo>
                  <a:pt x="22" y="53"/>
                </a:lnTo>
                <a:lnTo>
                  <a:pt x="21" y="52"/>
                </a:lnTo>
                <a:lnTo>
                  <a:pt x="22" y="50"/>
                </a:lnTo>
                <a:lnTo>
                  <a:pt x="21" y="48"/>
                </a:lnTo>
                <a:lnTo>
                  <a:pt x="21" y="47"/>
                </a:lnTo>
                <a:lnTo>
                  <a:pt x="18" y="46"/>
                </a:lnTo>
                <a:lnTo>
                  <a:pt x="15" y="44"/>
                </a:lnTo>
                <a:lnTo>
                  <a:pt x="12" y="44"/>
                </a:lnTo>
                <a:lnTo>
                  <a:pt x="11" y="43"/>
                </a:lnTo>
                <a:lnTo>
                  <a:pt x="10" y="41"/>
                </a:lnTo>
                <a:lnTo>
                  <a:pt x="9" y="41"/>
                </a:lnTo>
                <a:lnTo>
                  <a:pt x="7" y="40"/>
                </a:lnTo>
                <a:lnTo>
                  <a:pt x="7" y="38"/>
                </a:lnTo>
                <a:lnTo>
                  <a:pt x="6" y="37"/>
                </a:lnTo>
                <a:lnTo>
                  <a:pt x="4" y="36"/>
                </a:lnTo>
                <a:lnTo>
                  <a:pt x="1" y="33"/>
                </a:lnTo>
                <a:lnTo>
                  <a:pt x="0" y="31"/>
                </a:lnTo>
                <a:lnTo>
                  <a:pt x="0" y="30"/>
                </a:lnTo>
                <a:lnTo>
                  <a:pt x="1" y="30"/>
                </a:lnTo>
                <a:lnTo>
                  <a:pt x="3" y="30"/>
                </a:lnTo>
                <a:lnTo>
                  <a:pt x="4" y="28"/>
                </a:lnTo>
                <a:lnTo>
                  <a:pt x="4" y="27"/>
                </a:lnTo>
                <a:lnTo>
                  <a:pt x="5" y="26"/>
                </a:lnTo>
                <a:lnTo>
                  <a:pt x="4" y="25"/>
                </a:lnTo>
                <a:lnTo>
                  <a:pt x="4" y="23"/>
                </a:lnTo>
                <a:lnTo>
                  <a:pt x="4" y="21"/>
                </a:lnTo>
                <a:lnTo>
                  <a:pt x="1" y="18"/>
                </a:lnTo>
                <a:lnTo>
                  <a:pt x="2" y="17"/>
                </a:lnTo>
                <a:lnTo>
                  <a:pt x="3" y="17"/>
                </a:lnTo>
                <a:lnTo>
                  <a:pt x="4" y="18"/>
                </a:lnTo>
                <a:lnTo>
                  <a:pt x="4" y="17"/>
                </a:lnTo>
                <a:lnTo>
                  <a:pt x="6" y="19"/>
                </a:lnTo>
                <a:lnTo>
                  <a:pt x="9" y="19"/>
                </a:lnTo>
                <a:lnTo>
                  <a:pt x="9" y="17"/>
                </a:lnTo>
                <a:lnTo>
                  <a:pt x="11" y="16"/>
                </a:lnTo>
                <a:lnTo>
                  <a:pt x="12" y="16"/>
                </a:lnTo>
                <a:lnTo>
                  <a:pt x="14" y="17"/>
                </a:lnTo>
                <a:lnTo>
                  <a:pt x="15" y="16"/>
                </a:lnTo>
                <a:lnTo>
                  <a:pt x="16" y="16"/>
                </a:lnTo>
                <a:lnTo>
                  <a:pt x="16" y="17"/>
                </a:lnTo>
                <a:lnTo>
                  <a:pt x="17" y="17"/>
                </a:lnTo>
                <a:lnTo>
                  <a:pt x="19" y="16"/>
                </a:lnTo>
                <a:lnTo>
                  <a:pt x="21" y="14"/>
                </a:lnTo>
                <a:lnTo>
                  <a:pt x="21" y="13"/>
                </a:lnTo>
                <a:lnTo>
                  <a:pt x="19" y="11"/>
                </a:lnTo>
                <a:lnTo>
                  <a:pt x="20" y="9"/>
                </a:lnTo>
                <a:lnTo>
                  <a:pt x="19" y="7"/>
                </a:lnTo>
                <a:lnTo>
                  <a:pt x="18" y="7"/>
                </a:lnTo>
                <a:lnTo>
                  <a:pt x="17" y="7"/>
                </a:lnTo>
                <a:lnTo>
                  <a:pt x="16" y="4"/>
                </a:lnTo>
                <a:lnTo>
                  <a:pt x="15" y="3"/>
                </a:lnTo>
                <a:lnTo>
                  <a:pt x="15" y="2"/>
                </a:lnTo>
                <a:lnTo>
                  <a:pt x="14" y="1"/>
                </a:lnTo>
                <a:lnTo>
                  <a:pt x="13" y="0"/>
                </a:lnTo>
                <a:lnTo>
                  <a:pt x="15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7" name="Freeform 360"/>
          <p:cNvSpPr>
            <a:spLocks/>
          </p:cNvSpPr>
          <p:nvPr/>
        </p:nvSpPr>
        <p:spPr bwMode="auto">
          <a:xfrm>
            <a:off x="5503863" y="5280025"/>
            <a:ext cx="898525" cy="776288"/>
          </a:xfrm>
          <a:custGeom>
            <a:avLst/>
            <a:gdLst>
              <a:gd name="T0" fmla="*/ 2147483647 w 566"/>
              <a:gd name="T1" fmla="*/ 2147483647 h 489"/>
              <a:gd name="T2" fmla="*/ 2147483647 w 566"/>
              <a:gd name="T3" fmla="*/ 2147483647 h 489"/>
              <a:gd name="T4" fmla="*/ 2147483647 w 566"/>
              <a:gd name="T5" fmla="*/ 2147483647 h 489"/>
              <a:gd name="T6" fmla="*/ 2147483647 w 566"/>
              <a:gd name="T7" fmla="*/ 2147483647 h 489"/>
              <a:gd name="T8" fmla="*/ 2147483647 w 566"/>
              <a:gd name="T9" fmla="*/ 2147483647 h 489"/>
              <a:gd name="T10" fmla="*/ 2147483647 w 566"/>
              <a:gd name="T11" fmla="*/ 2147483647 h 489"/>
              <a:gd name="T12" fmla="*/ 2147483647 w 566"/>
              <a:gd name="T13" fmla="*/ 2147483647 h 489"/>
              <a:gd name="T14" fmla="*/ 2147483647 w 566"/>
              <a:gd name="T15" fmla="*/ 2147483647 h 489"/>
              <a:gd name="T16" fmla="*/ 2147483647 w 566"/>
              <a:gd name="T17" fmla="*/ 2147483647 h 489"/>
              <a:gd name="T18" fmla="*/ 2147483647 w 566"/>
              <a:gd name="T19" fmla="*/ 2147483647 h 489"/>
              <a:gd name="T20" fmla="*/ 2147483647 w 566"/>
              <a:gd name="T21" fmla="*/ 2147483647 h 489"/>
              <a:gd name="T22" fmla="*/ 2147483647 w 566"/>
              <a:gd name="T23" fmla="*/ 2147483647 h 489"/>
              <a:gd name="T24" fmla="*/ 2147483647 w 566"/>
              <a:gd name="T25" fmla="*/ 2147483647 h 489"/>
              <a:gd name="T26" fmla="*/ 2147483647 w 566"/>
              <a:gd name="T27" fmla="*/ 2147483647 h 489"/>
              <a:gd name="T28" fmla="*/ 2147483647 w 566"/>
              <a:gd name="T29" fmla="*/ 2147483647 h 489"/>
              <a:gd name="T30" fmla="*/ 2147483647 w 566"/>
              <a:gd name="T31" fmla="*/ 2147483647 h 489"/>
              <a:gd name="T32" fmla="*/ 2147483647 w 566"/>
              <a:gd name="T33" fmla="*/ 2147483647 h 489"/>
              <a:gd name="T34" fmla="*/ 2147483647 w 566"/>
              <a:gd name="T35" fmla="*/ 2147483647 h 489"/>
              <a:gd name="T36" fmla="*/ 2147483647 w 566"/>
              <a:gd name="T37" fmla="*/ 2147483647 h 489"/>
              <a:gd name="T38" fmla="*/ 2147483647 w 566"/>
              <a:gd name="T39" fmla="*/ 2147483647 h 489"/>
              <a:gd name="T40" fmla="*/ 2147483647 w 566"/>
              <a:gd name="T41" fmla="*/ 2147483647 h 489"/>
              <a:gd name="T42" fmla="*/ 2147483647 w 566"/>
              <a:gd name="T43" fmla="*/ 2147483647 h 489"/>
              <a:gd name="T44" fmla="*/ 2147483647 w 566"/>
              <a:gd name="T45" fmla="*/ 2147483647 h 489"/>
              <a:gd name="T46" fmla="*/ 2147483647 w 566"/>
              <a:gd name="T47" fmla="*/ 2147483647 h 489"/>
              <a:gd name="T48" fmla="*/ 2147483647 w 566"/>
              <a:gd name="T49" fmla="*/ 2147483647 h 489"/>
              <a:gd name="T50" fmla="*/ 2147483647 w 566"/>
              <a:gd name="T51" fmla="*/ 2147483647 h 489"/>
              <a:gd name="T52" fmla="*/ 2147483647 w 566"/>
              <a:gd name="T53" fmla="*/ 2147483647 h 489"/>
              <a:gd name="T54" fmla="*/ 2147483647 w 566"/>
              <a:gd name="T55" fmla="*/ 2147483647 h 489"/>
              <a:gd name="T56" fmla="*/ 2147483647 w 566"/>
              <a:gd name="T57" fmla="*/ 2147483647 h 489"/>
              <a:gd name="T58" fmla="*/ 2147483647 w 566"/>
              <a:gd name="T59" fmla="*/ 2147483647 h 489"/>
              <a:gd name="T60" fmla="*/ 2147483647 w 566"/>
              <a:gd name="T61" fmla="*/ 2147483647 h 489"/>
              <a:gd name="T62" fmla="*/ 2147483647 w 566"/>
              <a:gd name="T63" fmla="*/ 2147483647 h 489"/>
              <a:gd name="T64" fmla="*/ 2147483647 w 566"/>
              <a:gd name="T65" fmla="*/ 2147483647 h 489"/>
              <a:gd name="T66" fmla="*/ 2147483647 w 566"/>
              <a:gd name="T67" fmla="*/ 2147483647 h 489"/>
              <a:gd name="T68" fmla="*/ 2147483647 w 566"/>
              <a:gd name="T69" fmla="*/ 2147483647 h 489"/>
              <a:gd name="T70" fmla="*/ 2147483647 w 566"/>
              <a:gd name="T71" fmla="*/ 2147483647 h 489"/>
              <a:gd name="T72" fmla="*/ 2147483647 w 566"/>
              <a:gd name="T73" fmla="*/ 2147483647 h 489"/>
              <a:gd name="T74" fmla="*/ 2147483647 w 566"/>
              <a:gd name="T75" fmla="*/ 2147483647 h 489"/>
              <a:gd name="T76" fmla="*/ 2147483647 w 566"/>
              <a:gd name="T77" fmla="*/ 2147483647 h 489"/>
              <a:gd name="T78" fmla="*/ 2147483647 w 566"/>
              <a:gd name="T79" fmla="*/ 2147483647 h 489"/>
              <a:gd name="T80" fmla="*/ 2147483647 w 566"/>
              <a:gd name="T81" fmla="*/ 2147483647 h 489"/>
              <a:gd name="T82" fmla="*/ 2147483647 w 566"/>
              <a:gd name="T83" fmla="*/ 2147483647 h 489"/>
              <a:gd name="T84" fmla="*/ 2147483647 w 566"/>
              <a:gd name="T85" fmla="*/ 2147483647 h 489"/>
              <a:gd name="T86" fmla="*/ 2147483647 w 566"/>
              <a:gd name="T87" fmla="*/ 2147483647 h 489"/>
              <a:gd name="T88" fmla="*/ 2147483647 w 566"/>
              <a:gd name="T89" fmla="*/ 2147483647 h 489"/>
              <a:gd name="T90" fmla="*/ 2147483647 w 566"/>
              <a:gd name="T91" fmla="*/ 2147483647 h 489"/>
              <a:gd name="T92" fmla="*/ 2147483647 w 566"/>
              <a:gd name="T93" fmla="*/ 2147483647 h 489"/>
              <a:gd name="T94" fmla="*/ 2147483647 w 566"/>
              <a:gd name="T95" fmla="*/ 2147483647 h 489"/>
              <a:gd name="T96" fmla="*/ 2147483647 w 566"/>
              <a:gd name="T97" fmla="*/ 2147483647 h 489"/>
              <a:gd name="T98" fmla="*/ 2147483647 w 566"/>
              <a:gd name="T99" fmla="*/ 2147483647 h 489"/>
              <a:gd name="T100" fmla="*/ 2147483647 w 566"/>
              <a:gd name="T101" fmla="*/ 2147483647 h 489"/>
              <a:gd name="T102" fmla="*/ 2147483647 w 566"/>
              <a:gd name="T103" fmla="*/ 2147483647 h 489"/>
              <a:gd name="T104" fmla="*/ 2147483647 w 566"/>
              <a:gd name="T105" fmla="*/ 2147483647 h 489"/>
              <a:gd name="T106" fmla="*/ 2147483647 w 566"/>
              <a:gd name="T107" fmla="*/ 2147483647 h 489"/>
              <a:gd name="T108" fmla="*/ 2147483647 w 566"/>
              <a:gd name="T109" fmla="*/ 2147483647 h 489"/>
              <a:gd name="T110" fmla="*/ 2147483647 w 566"/>
              <a:gd name="T111" fmla="*/ 2147483647 h 489"/>
              <a:gd name="T112" fmla="*/ 2147483647 w 566"/>
              <a:gd name="T113" fmla="*/ 2147483647 h 489"/>
              <a:gd name="T114" fmla="*/ 2147483647 w 566"/>
              <a:gd name="T115" fmla="*/ 2147483647 h 489"/>
              <a:gd name="T116" fmla="*/ 2147483647 w 566"/>
              <a:gd name="T117" fmla="*/ 2147483647 h 489"/>
              <a:gd name="T118" fmla="*/ 2147483647 w 566"/>
              <a:gd name="T119" fmla="*/ 2147483647 h 489"/>
              <a:gd name="T120" fmla="*/ 2147483647 w 566"/>
              <a:gd name="T121" fmla="*/ 2147483647 h 489"/>
              <a:gd name="T122" fmla="*/ 2147483647 w 566"/>
              <a:gd name="T123" fmla="*/ 2147483647 h 4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6"/>
              <a:gd name="T187" fmla="*/ 0 h 489"/>
              <a:gd name="T188" fmla="*/ 566 w 566"/>
              <a:gd name="T189" fmla="*/ 489 h 4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6" h="489">
                <a:moveTo>
                  <a:pt x="22" y="212"/>
                </a:moveTo>
                <a:lnTo>
                  <a:pt x="23" y="210"/>
                </a:lnTo>
                <a:lnTo>
                  <a:pt x="22" y="207"/>
                </a:lnTo>
                <a:lnTo>
                  <a:pt x="22" y="206"/>
                </a:lnTo>
                <a:lnTo>
                  <a:pt x="25" y="202"/>
                </a:lnTo>
                <a:lnTo>
                  <a:pt x="28" y="199"/>
                </a:lnTo>
                <a:lnTo>
                  <a:pt x="30" y="198"/>
                </a:lnTo>
                <a:lnTo>
                  <a:pt x="34" y="198"/>
                </a:lnTo>
                <a:lnTo>
                  <a:pt x="36" y="198"/>
                </a:lnTo>
                <a:lnTo>
                  <a:pt x="37" y="198"/>
                </a:lnTo>
                <a:lnTo>
                  <a:pt x="39" y="195"/>
                </a:lnTo>
                <a:lnTo>
                  <a:pt x="42" y="192"/>
                </a:lnTo>
                <a:lnTo>
                  <a:pt x="47" y="187"/>
                </a:lnTo>
                <a:lnTo>
                  <a:pt x="48" y="185"/>
                </a:lnTo>
                <a:lnTo>
                  <a:pt x="51" y="183"/>
                </a:lnTo>
                <a:lnTo>
                  <a:pt x="53" y="180"/>
                </a:lnTo>
                <a:lnTo>
                  <a:pt x="56" y="178"/>
                </a:lnTo>
                <a:lnTo>
                  <a:pt x="57" y="177"/>
                </a:lnTo>
                <a:lnTo>
                  <a:pt x="59" y="176"/>
                </a:lnTo>
                <a:lnTo>
                  <a:pt x="60" y="175"/>
                </a:lnTo>
                <a:lnTo>
                  <a:pt x="62" y="173"/>
                </a:lnTo>
                <a:lnTo>
                  <a:pt x="62" y="172"/>
                </a:lnTo>
                <a:lnTo>
                  <a:pt x="62" y="168"/>
                </a:lnTo>
                <a:lnTo>
                  <a:pt x="63" y="168"/>
                </a:lnTo>
                <a:lnTo>
                  <a:pt x="66" y="168"/>
                </a:lnTo>
                <a:lnTo>
                  <a:pt x="67" y="168"/>
                </a:lnTo>
                <a:lnTo>
                  <a:pt x="71" y="162"/>
                </a:lnTo>
                <a:lnTo>
                  <a:pt x="71" y="160"/>
                </a:lnTo>
                <a:lnTo>
                  <a:pt x="71" y="158"/>
                </a:lnTo>
                <a:lnTo>
                  <a:pt x="71" y="156"/>
                </a:lnTo>
                <a:lnTo>
                  <a:pt x="74" y="152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80" y="148"/>
                </a:lnTo>
                <a:lnTo>
                  <a:pt x="81" y="148"/>
                </a:lnTo>
                <a:lnTo>
                  <a:pt x="86" y="147"/>
                </a:lnTo>
                <a:lnTo>
                  <a:pt x="87" y="146"/>
                </a:lnTo>
                <a:lnTo>
                  <a:pt x="88" y="144"/>
                </a:lnTo>
                <a:lnTo>
                  <a:pt x="88" y="143"/>
                </a:lnTo>
                <a:lnTo>
                  <a:pt x="88" y="141"/>
                </a:lnTo>
                <a:lnTo>
                  <a:pt x="88" y="139"/>
                </a:lnTo>
                <a:lnTo>
                  <a:pt x="89" y="138"/>
                </a:lnTo>
                <a:lnTo>
                  <a:pt x="90" y="137"/>
                </a:lnTo>
                <a:lnTo>
                  <a:pt x="93" y="136"/>
                </a:lnTo>
                <a:lnTo>
                  <a:pt x="94" y="136"/>
                </a:lnTo>
                <a:lnTo>
                  <a:pt x="95" y="134"/>
                </a:lnTo>
                <a:lnTo>
                  <a:pt x="96" y="133"/>
                </a:lnTo>
                <a:lnTo>
                  <a:pt x="96" y="131"/>
                </a:lnTo>
                <a:lnTo>
                  <a:pt x="96" y="127"/>
                </a:lnTo>
                <a:lnTo>
                  <a:pt x="96" y="126"/>
                </a:lnTo>
                <a:lnTo>
                  <a:pt x="97" y="126"/>
                </a:lnTo>
                <a:lnTo>
                  <a:pt x="98" y="125"/>
                </a:lnTo>
                <a:lnTo>
                  <a:pt x="103" y="124"/>
                </a:lnTo>
                <a:lnTo>
                  <a:pt x="106" y="123"/>
                </a:lnTo>
                <a:lnTo>
                  <a:pt x="106" y="120"/>
                </a:lnTo>
                <a:lnTo>
                  <a:pt x="108" y="118"/>
                </a:lnTo>
                <a:lnTo>
                  <a:pt x="114" y="113"/>
                </a:lnTo>
                <a:lnTo>
                  <a:pt x="115" y="113"/>
                </a:lnTo>
                <a:lnTo>
                  <a:pt x="117" y="112"/>
                </a:lnTo>
                <a:lnTo>
                  <a:pt x="117" y="111"/>
                </a:lnTo>
                <a:lnTo>
                  <a:pt x="117" y="110"/>
                </a:lnTo>
                <a:lnTo>
                  <a:pt x="115" y="108"/>
                </a:lnTo>
                <a:lnTo>
                  <a:pt x="115" y="107"/>
                </a:lnTo>
                <a:lnTo>
                  <a:pt x="116" y="105"/>
                </a:lnTo>
                <a:lnTo>
                  <a:pt x="118" y="104"/>
                </a:lnTo>
                <a:lnTo>
                  <a:pt x="120" y="104"/>
                </a:lnTo>
                <a:lnTo>
                  <a:pt x="123" y="104"/>
                </a:lnTo>
                <a:lnTo>
                  <a:pt x="125" y="103"/>
                </a:lnTo>
                <a:lnTo>
                  <a:pt x="126" y="103"/>
                </a:lnTo>
                <a:lnTo>
                  <a:pt x="126" y="102"/>
                </a:lnTo>
                <a:lnTo>
                  <a:pt x="124" y="98"/>
                </a:lnTo>
                <a:lnTo>
                  <a:pt x="124" y="97"/>
                </a:lnTo>
                <a:lnTo>
                  <a:pt x="126" y="94"/>
                </a:lnTo>
                <a:lnTo>
                  <a:pt x="128" y="94"/>
                </a:lnTo>
                <a:lnTo>
                  <a:pt x="130" y="94"/>
                </a:lnTo>
                <a:lnTo>
                  <a:pt x="134" y="95"/>
                </a:lnTo>
                <a:lnTo>
                  <a:pt x="135" y="95"/>
                </a:lnTo>
                <a:lnTo>
                  <a:pt x="136" y="96"/>
                </a:lnTo>
                <a:lnTo>
                  <a:pt x="137" y="97"/>
                </a:lnTo>
                <a:lnTo>
                  <a:pt x="137" y="98"/>
                </a:lnTo>
                <a:lnTo>
                  <a:pt x="138" y="99"/>
                </a:lnTo>
                <a:lnTo>
                  <a:pt x="139" y="98"/>
                </a:lnTo>
                <a:lnTo>
                  <a:pt x="139" y="97"/>
                </a:lnTo>
                <a:lnTo>
                  <a:pt x="140" y="93"/>
                </a:lnTo>
                <a:lnTo>
                  <a:pt x="140" y="92"/>
                </a:lnTo>
                <a:lnTo>
                  <a:pt x="138" y="91"/>
                </a:lnTo>
                <a:lnTo>
                  <a:pt x="136" y="89"/>
                </a:lnTo>
                <a:lnTo>
                  <a:pt x="133" y="88"/>
                </a:lnTo>
                <a:lnTo>
                  <a:pt x="132" y="87"/>
                </a:lnTo>
                <a:lnTo>
                  <a:pt x="133" y="86"/>
                </a:lnTo>
                <a:lnTo>
                  <a:pt x="136" y="84"/>
                </a:lnTo>
                <a:lnTo>
                  <a:pt x="138" y="84"/>
                </a:lnTo>
                <a:lnTo>
                  <a:pt x="141" y="81"/>
                </a:lnTo>
                <a:lnTo>
                  <a:pt x="142" y="81"/>
                </a:lnTo>
                <a:lnTo>
                  <a:pt x="143" y="81"/>
                </a:lnTo>
                <a:lnTo>
                  <a:pt x="143" y="80"/>
                </a:lnTo>
                <a:lnTo>
                  <a:pt x="144" y="79"/>
                </a:lnTo>
                <a:lnTo>
                  <a:pt x="144" y="78"/>
                </a:lnTo>
                <a:lnTo>
                  <a:pt x="145" y="77"/>
                </a:lnTo>
                <a:lnTo>
                  <a:pt x="146" y="77"/>
                </a:lnTo>
                <a:lnTo>
                  <a:pt x="146" y="78"/>
                </a:lnTo>
                <a:lnTo>
                  <a:pt x="146" y="79"/>
                </a:lnTo>
                <a:lnTo>
                  <a:pt x="148" y="80"/>
                </a:lnTo>
                <a:lnTo>
                  <a:pt x="149" y="80"/>
                </a:lnTo>
                <a:lnTo>
                  <a:pt x="149" y="78"/>
                </a:lnTo>
                <a:lnTo>
                  <a:pt x="150" y="77"/>
                </a:lnTo>
                <a:lnTo>
                  <a:pt x="152" y="76"/>
                </a:lnTo>
                <a:lnTo>
                  <a:pt x="152" y="75"/>
                </a:lnTo>
                <a:lnTo>
                  <a:pt x="153" y="74"/>
                </a:lnTo>
                <a:lnTo>
                  <a:pt x="154" y="74"/>
                </a:lnTo>
                <a:lnTo>
                  <a:pt x="155" y="75"/>
                </a:lnTo>
                <a:lnTo>
                  <a:pt x="156" y="75"/>
                </a:lnTo>
                <a:lnTo>
                  <a:pt x="157" y="75"/>
                </a:lnTo>
                <a:lnTo>
                  <a:pt x="158" y="72"/>
                </a:lnTo>
                <a:lnTo>
                  <a:pt x="161" y="71"/>
                </a:lnTo>
                <a:lnTo>
                  <a:pt x="162" y="70"/>
                </a:lnTo>
                <a:lnTo>
                  <a:pt x="162" y="69"/>
                </a:lnTo>
                <a:lnTo>
                  <a:pt x="161" y="68"/>
                </a:lnTo>
                <a:lnTo>
                  <a:pt x="161" y="67"/>
                </a:lnTo>
                <a:lnTo>
                  <a:pt x="161" y="66"/>
                </a:lnTo>
                <a:lnTo>
                  <a:pt x="164" y="66"/>
                </a:lnTo>
                <a:lnTo>
                  <a:pt x="164" y="65"/>
                </a:lnTo>
                <a:lnTo>
                  <a:pt x="164" y="64"/>
                </a:lnTo>
                <a:lnTo>
                  <a:pt x="165" y="63"/>
                </a:lnTo>
                <a:lnTo>
                  <a:pt x="166" y="62"/>
                </a:lnTo>
                <a:lnTo>
                  <a:pt x="169" y="63"/>
                </a:lnTo>
                <a:lnTo>
                  <a:pt x="170" y="62"/>
                </a:lnTo>
                <a:lnTo>
                  <a:pt x="172" y="60"/>
                </a:lnTo>
                <a:lnTo>
                  <a:pt x="174" y="58"/>
                </a:lnTo>
                <a:lnTo>
                  <a:pt x="175" y="58"/>
                </a:lnTo>
                <a:lnTo>
                  <a:pt x="176" y="58"/>
                </a:lnTo>
                <a:lnTo>
                  <a:pt x="177" y="59"/>
                </a:lnTo>
                <a:lnTo>
                  <a:pt x="178" y="60"/>
                </a:lnTo>
                <a:lnTo>
                  <a:pt x="178" y="61"/>
                </a:lnTo>
                <a:lnTo>
                  <a:pt x="179" y="60"/>
                </a:lnTo>
                <a:lnTo>
                  <a:pt x="179" y="59"/>
                </a:lnTo>
                <a:lnTo>
                  <a:pt x="179" y="58"/>
                </a:lnTo>
                <a:lnTo>
                  <a:pt x="179" y="57"/>
                </a:lnTo>
                <a:lnTo>
                  <a:pt x="181" y="57"/>
                </a:lnTo>
                <a:lnTo>
                  <a:pt x="182" y="56"/>
                </a:lnTo>
                <a:lnTo>
                  <a:pt x="184" y="57"/>
                </a:lnTo>
                <a:lnTo>
                  <a:pt x="186" y="58"/>
                </a:lnTo>
                <a:lnTo>
                  <a:pt x="187" y="57"/>
                </a:lnTo>
                <a:lnTo>
                  <a:pt x="187" y="56"/>
                </a:lnTo>
                <a:lnTo>
                  <a:pt x="186" y="55"/>
                </a:lnTo>
                <a:lnTo>
                  <a:pt x="182" y="53"/>
                </a:lnTo>
                <a:lnTo>
                  <a:pt x="182" y="52"/>
                </a:lnTo>
                <a:lnTo>
                  <a:pt x="183" y="52"/>
                </a:lnTo>
                <a:lnTo>
                  <a:pt x="184" y="51"/>
                </a:lnTo>
                <a:lnTo>
                  <a:pt x="187" y="53"/>
                </a:lnTo>
                <a:lnTo>
                  <a:pt x="188" y="52"/>
                </a:lnTo>
                <a:lnTo>
                  <a:pt x="189" y="52"/>
                </a:lnTo>
                <a:lnTo>
                  <a:pt x="190" y="52"/>
                </a:lnTo>
                <a:lnTo>
                  <a:pt x="191" y="52"/>
                </a:lnTo>
                <a:lnTo>
                  <a:pt x="192" y="52"/>
                </a:lnTo>
                <a:lnTo>
                  <a:pt x="193" y="50"/>
                </a:lnTo>
                <a:lnTo>
                  <a:pt x="195" y="48"/>
                </a:lnTo>
                <a:lnTo>
                  <a:pt x="195" y="46"/>
                </a:lnTo>
                <a:lnTo>
                  <a:pt x="195" y="43"/>
                </a:lnTo>
                <a:lnTo>
                  <a:pt x="195" y="42"/>
                </a:lnTo>
                <a:lnTo>
                  <a:pt x="195" y="41"/>
                </a:lnTo>
                <a:lnTo>
                  <a:pt x="196" y="41"/>
                </a:lnTo>
                <a:lnTo>
                  <a:pt x="198" y="41"/>
                </a:lnTo>
                <a:lnTo>
                  <a:pt x="198" y="40"/>
                </a:lnTo>
                <a:lnTo>
                  <a:pt x="199" y="39"/>
                </a:lnTo>
                <a:lnTo>
                  <a:pt x="200" y="37"/>
                </a:lnTo>
                <a:lnTo>
                  <a:pt x="201" y="34"/>
                </a:lnTo>
                <a:lnTo>
                  <a:pt x="202" y="33"/>
                </a:lnTo>
                <a:lnTo>
                  <a:pt x="203" y="34"/>
                </a:lnTo>
                <a:lnTo>
                  <a:pt x="204" y="37"/>
                </a:lnTo>
                <a:lnTo>
                  <a:pt x="204" y="38"/>
                </a:lnTo>
                <a:lnTo>
                  <a:pt x="205" y="38"/>
                </a:lnTo>
                <a:lnTo>
                  <a:pt x="206" y="37"/>
                </a:lnTo>
                <a:lnTo>
                  <a:pt x="207" y="36"/>
                </a:lnTo>
                <a:lnTo>
                  <a:pt x="208" y="36"/>
                </a:lnTo>
                <a:lnTo>
                  <a:pt x="211" y="37"/>
                </a:lnTo>
                <a:lnTo>
                  <a:pt x="211" y="36"/>
                </a:lnTo>
                <a:lnTo>
                  <a:pt x="212" y="36"/>
                </a:lnTo>
                <a:lnTo>
                  <a:pt x="211" y="33"/>
                </a:lnTo>
                <a:lnTo>
                  <a:pt x="212" y="32"/>
                </a:lnTo>
                <a:lnTo>
                  <a:pt x="213" y="33"/>
                </a:lnTo>
                <a:lnTo>
                  <a:pt x="213" y="35"/>
                </a:lnTo>
                <a:lnTo>
                  <a:pt x="214" y="35"/>
                </a:lnTo>
                <a:lnTo>
                  <a:pt x="215" y="35"/>
                </a:lnTo>
                <a:lnTo>
                  <a:pt x="216" y="34"/>
                </a:lnTo>
                <a:lnTo>
                  <a:pt x="216" y="33"/>
                </a:lnTo>
                <a:lnTo>
                  <a:pt x="217" y="30"/>
                </a:lnTo>
                <a:lnTo>
                  <a:pt x="217" y="29"/>
                </a:lnTo>
                <a:lnTo>
                  <a:pt x="218" y="28"/>
                </a:lnTo>
                <a:lnTo>
                  <a:pt x="219" y="29"/>
                </a:lnTo>
                <a:lnTo>
                  <a:pt x="220" y="29"/>
                </a:lnTo>
                <a:lnTo>
                  <a:pt x="221" y="32"/>
                </a:lnTo>
                <a:lnTo>
                  <a:pt x="222" y="31"/>
                </a:lnTo>
                <a:lnTo>
                  <a:pt x="223" y="30"/>
                </a:lnTo>
                <a:lnTo>
                  <a:pt x="224" y="30"/>
                </a:lnTo>
                <a:lnTo>
                  <a:pt x="225" y="30"/>
                </a:lnTo>
                <a:lnTo>
                  <a:pt x="227" y="30"/>
                </a:lnTo>
                <a:lnTo>
                  <a:pt x="227" y="29"/>
                </a:lnTo>
                <a:lnTo>
                  <a:pt x="228" y="29"/>
                </a:lnTo>
                <a:lnTo>
                  <a:pt x="227" y="28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8" y="26"/>
                </a:lnTo>
                <a:lnTo>
                  <a:pt x="229" y="26"/>
                </a:lnTo>
                <a:lnTo>
                  <a:pt x="230" y="25"/>
                </a:lnTo>
                <a:lnTo>
                  <a:pt x="231" y="26"/>
                </a:lnTo>
                <a:lnTo>
                  <a:pt x="232" y="26"/>
                </a:lnTo>
                <a:lnTo>
                  <a:pt x="233" y="28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6" y="28"/>
                </a:lnTo>
                <a:lnTo>
                  <a:pt x="235" y="26"/>
                </a:lnTo>
                <a:lnTo>
                  <a:pt x="236" y="25"/>
                </a:lnTo>
                <a:lnTo>
                  <a:pt x="235" y="24"/>
                </a:lnTo>
                <a:lnTo>
                  <a:pt x="236" y="24"/>
                </a:lnTo>
                <a:lnTo>
                  <a:pt x="236" y="25"/>
                </a:lnTo>
                <a:lnTo>
                  <a:pt x="238" y="26"/>
                </a:lnTo>
                <a:lnTo>
                  <a:pt x="239" y="27"/>
                </a:lnTo>
                <a:lnTo>
                  <a:pt x="239" y="28"/>
                </a:lnTo>
                <a:lnTo>
                  <a:pt x="240" y="27"/>
                </a:lnTo>
                <a:lnTo>
                  <a:pt x="240" y="25"/>
                </a:lnTo>
                <a:lnTo>
                  <a:pt x="241" y="24"/>
                </a:lnTo>
                <a:lnTo>
                  <a:pt x="242" y="23"/>
                </a:lnTo>
                <a:lnTo>
                  <a:pt x="243" y="23"/>
                </a:lnTo>
                <a:lnTo>
                  <a:pt x="244" y="23"/>
                </a:lnTo>
                <a:lnTo>
                  <a:pt x="244" y="22"/>
                </a:lnTo>
                <a:lnTo>
                  <a:pt x="244" y="21"/>
                </a:lnTo>
                <a:lnTo>
                  <a:pt x="244" y="20"/>
                </a:lnTo>
                <a:lnTo>
                  <a:pt x="245" y="19"/>
                </a:lnTo>
                <a:lnTo>
                  <a:pt x="246" y="17"/>
                </a:lnTo>
                <a:lnTo>
                  <a:pt x="246" y="16"/>
                </a:lnTo>
                <a:lnTo>
                  <a:pt x="246" y="14"/>
                </a:lnTo>
                <a:lnTo>
                  <a:pt x="247" y="13"/>
                </a:lnTo>
                <a:lnTo>
                  <a:pt x="248" y="14"/>
                </a:lnTo>
                <a:lnTo>
                  <a:pt x="248" y="15"/>
                </a:lnTo>
                <a:lnTo>
                  <a:pt x="248" y="16"/>
                </a:lnTo>
                <a:lnTo>
                  <a:pt x="249" y="16"/>
                </a:lnTo>
                <a:lnTo>
                  <a:pt x="250" y="17"/>
                </a:lnTo>
                <a:lnTo>
                  <a:pt x="251" y="17"/>
                </a:lnTo>
                <a:lnTo>
                  <a:pt x="252" y="17"/>
                </a:lnTo>
                <a:lnTo>
                  <a:pt x="253" y="16"/>
                </a:lnTo>
                <a:lnTo>
                  <a:pt x="254" y="16"/>
                </a:lnTo>
                <a:lnTo>
                  <a:pt x="256" y="14"/>
                </a:lnTo>
                <a:lnTo>
                  <a:pt x="257" y="13"/>
                </a:lnTo>
                <a:lnTo>
                  <a:pt x="259" y="12"/>
                </a:lnTo>
                <a:lnTo>
                  <a:pt x="258" y="10"/>
                </a:lnTo>
                <a:lnTo>
                  <a:pt x="259" y="10"/>
                </a:lnTo>
                <a:lnTo>
                  <a:pt x="260" y="9"/>
                </a:lnTo>
                <a:lnTo>
                  <a:pt x="262" y="10"/>
                </a:lnTo>
                <a:lnTo>
                  <a:pt x="262" y="9"/>
                </a:lnTo>
                <a:lnTo>
                  <a:pt x="262" y="8"/>
                </a:lnTo>
                <a:lnTo>
                  <a:pt x="262" y="7"/>
                </a:lnTo>
                <a:lnTo>
                  <a:pt x="262" y="6"/>
                </a:lnTo>
                <a:lnTo>
                  <a:pt x="264" y="6"/>
                </a:lnTo>
                <a:lnTo>
                  <a:pt x="265" y="7"/>
                </a:lnTo>
                <a:lnTo>
                  <a:pt x="266" y="8"/>
                </a:lnTo>
                <a:lnTo>
                  <a:pt x="266" y="7"/>
                </a:lnTo>
                <a:lnTo>
                  <a:pt x="268" y="7"/>
                </a:lnTo>
                <a:lnTo>
                  <a:pt x="268" y="5"/>
                </a:lnTo>
                <a:lnTo>
                  <a:pt x="268" y="4"/>
                </a:lnTo>
                <a:lnTo>
                  <a:pt x="269" y="4"/>
                </a:lnTo>
                <a:lnTo>
                  <a:pt x="270" y="7"/>
                </a:lnTo>
                <a:lnTo>
                  <a:pt x="271" y="7"/>
                </a:lnTo>
                <a:lnTo>
                  <a:pt x="272" y="7"/>
                </a:lnTo>
                <a:lnTo>
                  <a:pt x="273" y="7"/>
                </a:lnTo>
                <a:lnTo>
                  <a:pt x="275" y="6"/>
                </a:lnTo>
                <a:lnTo>
                  <a:pt x="276" y="6"/>
                </a:lnTo>
                <a:lnTo>
                  <a:pt x="277" y="9"/>
                </a:lnTo>
                <a:lnTo>
                  <a:pt x="278" y="9"/>
                </a:lnTo>
                <a:lnTo>
                  <a:pt x="279" y="8"/>
                </a:lnTo>
                <a:lnTo>
                  <a:pt x="280" y="7"/>
                </a:lnTo>
                <a:lnTo>
                  <a:pt x="281" y="7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4" y="8"/>
                </a:lnTo>
                <a:lnTo>
                  <a:pt x="285" y="9"/>
                </a:lnTo>
                <a:lnTo>
                  <a:pt x="284" y="10"/>
                </a:lnTo>
                <a:lnTo>
                  <a:pt x="285" y="11"/>
                </a:lnTo>
                <a:lnTo>
                  <a:pt x="286" y="9"/>
                </a:lnTo>
                <a:lnTo>
                  <a:pt x="287" y="9"/>
                </a:lnTo>
                <a:lnTo>
                  <a:pt x="288" y="9"/>
                </a:lnTo>
                <a:lnTo>
                  <a:pt x="291" y="7"/>
                </a:lnTo>
                <a:lnTo>
                  <a:pt x="291" y="8"/>
                </a:lnTo>
                <a:lnTo>
                  <a:pt x="293" y="9"/>
                </a:lnTo>
                <a:lnTo>
                  <a:pt x="294" y="10"/>
                </a:lnTo>
                <a:lnTo>
                  <a:pt x="296" y="10"/>
                </a:lnTo>
                <a:lnTo>
                  <a:pt x="296" y="9"/>
                </a:lnTo>
                <a:lnTo>
                  <a:pt x="296" y="8"/>
                </a:lnTo>
                <a:lnTo>
                  <a:pt x="295" y="7"/>
                </a:lnTo>
                <a:lnTo>
                  <a:pt x="294" y="7"/>
                </a:lnTo>
                <a:lnTo>
                  <a:pt x="294" y="6"/>
                </a:lnTo>
                <a:lnTo>
                  <a:pt x="294" y="5"/>
                </a:lnTo>
                <a:lnTo>
                  <a:pt x="295" y="5"/>
                </a:lnTo>
                <a:lnTo>
                  <a:pt x="295" y="4"/>
                </a:lnTo>
                <a:lnTo>
                  <a:pt x="296" y="5"/>
                </a:lnTo>
                <a:lnTo>
                  <a:pt x="297" y="6"/>
                </a:lnTo>
                <a:lnTo>
                  <a:pt x="298" y="7"/>
                </a:lnTo>
                <a:lnTo>
                  <a:pt x="301" y="5"/>
                </a:lnTo>
                <a:lnTo>
                  <a:pt x="302" y="4"/>
                </a:lnTo>
                <a:lnTo>
                  <a:pt x="302" y="3"/>
                </a:lnTo>
                <a:lnTo>
                  <a:pt x="303" y="2"/>
                </a:lnTo>
                <a:lnTo>
                  <a:pt x="304" y="1"/>
                </a:lnTo>
                <a:lnTo>
                  <a:pt x="305" y="2"/>
                </a:lnTo>
                <a:lnTo>
                  <a:pt x="305" y="3"/>
                </a:lnTo>
                <a:lnTo>
                  <a:pt x="306" y="3"/>
                </a:lnTo>
                <a:lnTo>
                  <a:pt x="307" y="3"/>
                </a:lnTo>
                <a:lnTo>
                  <a:pt x="308" y="3"/>
                </a:lnTo>
                <a:lnTo>
                  <a:pt x="309" y="4"/>
                </a:lnTo>
                <a:lnTo>
                  <a:pt x="309" y="5"/>
                </a:lnTo>
                <a:lnTo>
                  <a:pt x="310" y="5"/>
                </a:lnTo>
                <a:lnTo>
                  <a:pt x="309" y="6"/>
                </a:lnTo>
                <a:lnTo>
                  <a:pt x="309" y="7"/>
                </a:lnTo>
                <a:lnTo>
                  <a:pt x="308" y="9"/>
                </a:lnTo>
                <a:lnTo>
                  <a:pt x="308" y="10"/>
                </a:lnTo>
                <a:lnTo>
                  <a:pt x="308" y="11"/>
                </a:lnTo>
                <a:lnTo>
                  <a:pt x="310" y="10"/>
                </a:lnTo>
                <a:lnTo>
                  <a:pt x="312" y="8"/>
                </a:lnTo>
                <a:lnTo>
                  <a:pt x="313" y="7"/>
                </a:lnTo>
                <a:lnTo>
                  <a:pt x="314" y="7"/>
                </a:lnTo>
                <a:lnTo>
                  <a:pt x="317" y="9"/>
                </a:lnTo>
                <a:lnTo>
                  <a:pt x="318" y="8"/>
                </a:lnTo>
                <a:lnTo>
                  <a:pt x="318" y="6"/>
                </a:lnTo>
                <a:lnTo>
                  <a:pt x="319" y="5"/>
                </a:lnTo>
                <a:lnTo>
                  <a:pt x="320" y="5"/>
                </a:lnTo>
                <a:lnTo>
                  <a:pt x="320" y="7"/>
                </a:lnTo>
                <a:lnTo>
                  <a:pt x="321" y="8"/>
                </a:lnTo>
                <a:lnTo>
                  <a:pt x="322" y="7"/>
                </a:lnTo>
                <a:lnTo>
                  <a:pt x="325" y="7"/>
                </a:lnTo>
                <a:lnTo>
                  <a:pt x="325" y="6"/>
                </a:lnTo>
                <a:lnTo>
                  <a:pt x="325" y="5"/>
                </a:lnTo>
                <a:lnTo>
                  <a:pt x="325" y="3"/>
                </a:lnTo>
                <a:lnTo>
                  <a:pt x="325" y="2"/>
                </a:lnTo>
                <a:lnTo>
                  <a:pt x="326" y="1"/>
                </a:lnTo>
                <a:lnTo>
                  <a:pt x="327" y="1"/>
                </a:lnTo>
                <a:lnTo>
                  <a:pt x="328" y="0"/>
                </a:lnTo>
                <a:lnTo>
                  <a:pt x="329" y="1"/>
                </a:lnTo>
                <a:lnTo>
                  <a:pt x="328" y="3"/>
                </a:lnTo>
                <a:lnTo>
                  <a:pt x="328" y="4"/>
                </a:lnTo>
                <a:lnTo>
                  <a:pt x="328" y="6"/>
                </a:lnTo>
                <a:lnTo>
                  <a:pt x="328" y="7"/>
                </a:lnTo>
                <a:lnTo>
                  <a:pt x="330" y="4"/>
                </a:lnTo>
                <a:lnTo>
                  <a:pt x="331" y="5"/>
                </a:lnTo>
                <a:lnTo>
                  <a:pt x="331" y="6"/>
                </a:lnTo>
                <a:lnTo>
                  <a:pt x="331" y="7"/>
                </a:lnTo>
                <a:lnTo>
                  <a:pt x="331" y="8"/>
                </a:lnTo>
                <a:lnTo>
                  <a:pt x="330" y="9"/>
                </a:lnTo>
                <a:lnTo>
                  <a:pt x="331" y="10"/>
                </a:lnTo>
                <a:lnTo>
                  <a:pt x="331" y="11"/>
                </a:lnTo>
                <a:lnTo>
                  <a:pt x="332" y="11"/>
                </a:lnTo>
                <a:lnTo>
                  <a:pt x="333" y="10"/>
                </a:lnTo>
                <a:lnTo>
                  <a:pt x="333" y="8"/>
                </a:lnTo>
                <a:lnTo>
                  <a:pt x="333" y="7"/>
                </a:lnTo>
                <a:lnTo>
                  <a:pt x="334" y="7"/>
                </a:lnTo>
                <a:lnTo>
                  <a:pt x="335" y="7"/>
                </a:lnTo>
                <a:lnTo>
                  <a:pt x="335" y="10"/>
                </a:lnTo>
                <a:lnTo>
                  <a:pt x="336" y="10"/>
                </a:lnTo>
                <a:lnTo>
                  <a:pt x="337" y="10"/>
                </a:lnTo>
                <a:lnTo>
                  <a:pt x="338" y="9"/>
                </a:lnTo>
                <a:lnTo>
                  <a:pt x="339" y="8"/>
                </a:lnTo>
                <a:lnTo>
                  <a:pt x="340" y="7"/>
                </a:lnTo>
                <a:lnTo>
                  <a:pt x="341" y="7"/>
                </a:lnTo>
                <a:lnTo>
                  <a:pt x="342" y="8"/>
                </a:lnTo>
                <a:lnTo>
                  <a:pt x="341" y="10"/>
                </a:lnTo>
                <a:lnTo>
                  <a:pt x="342" y="10"/>
                </a:lnTo>
                <a:lnTo>
                  <a:pt x="343" y="10"/>
                </a:lnTo>
                <a:lnTo>
                  <a:pt x="344" y="10"/>
                </a:lnTo>
                <a:lnTo>
                  <a:pt x="345" y="10"/>
                </a:lnTo>
                <a:lnTo>
                  <a:pt x="346" y="10"/>
                </a:lnTo>
                <a:lnTo>
                  <a:pt x="347" y="10"/>
                </a:lnTo>
                <a:lnTo>
                  <a:pt x="348" y="10"/>
                </a:lnTo>
                <a:lnTo>
                  <a:pt x="348" y="11"/>
                </a:lnTo>
                <a:lnTo>
                  <a:pt x="347" y="13"/>
                </a:lnTo>
                <a:lnTo>
                  <a:pt x="348" y="13"/>
                </a:lnTo>
                <a:lnTo>
                  <a:pt x="349" y="13"/>
                </a:lnTo>
                <a:lnTo>
                  <a:pt x="350" y="12"/>
                </a:lnTo>
                <a:lnTo>
                  <a:pt x="351" y="12"/>
                </a:lnTo>
                <a:lnTo>
                  <a:pt x="351" y="13"/>
                </a:lnTo>
                <a:lnTo>
                  <a:pt x="351" y="15"/>
                </a:lnTo>
                <a:lnTo>
                  <a:pt x="351" y="16"/>
                </a:lnTo>
                <a:lnTo>
                  <a:pt x="352" y="16"/>
                </a:lnTo>
                <a:lnTo>
                  <a:pt x="353" y="14"/>
                </a:lnTo>
                <a:lnTo>
                  <a:pt x="354" y="13"/>
                </a:lnTo>
                <a:lnTo>
                  <a:pt x="354" y="12"/>
                </a:lnTo>
                <a:lnTo>
                  <a:pt x="354" y="13"/>
                </a:lnTo>
                <a:lnTo>
                  <a:pt x="356" y="14"/>
                </a:lnTo>
                <a:lnTo>
                  <a:pt x="357" y="14"/>
                </a:lnTo>
                <a:lnTo>
                  <a:pt x="358" y="14"/>
                </a:lnTo>
                <a:lnTo>
                  <a:pt x="359" y="13"/>
                </a:lnTo>
                <a:lnTo>
                  <a:pt x="360" y="13"/>
                </a:lnTo>
                <a:lnTo>
                  <a:pt x="361" y="13"/>
                </a:lnTo>
                <a:lnTo>
                  <a:pt x="362" y="13"/>
                </a:lnTo>
                <a:lnTo>
                  <a:pt x="363" y="13"/>
                </a:lnTo>
                <a:lnTo>
                  <a:pt x="363" y="14"/>
                </a:lnTo>
                <a:lnTo>
                  <a:pt x="366" y="14"/>
                </a:lnTo>
                <a:lnTo>
                  <a:pt x="367" y="14"/>
                </a:lnTo>
                <a:lnTo>
                  <a:pt x="368" y="14"/>
                </a:lnTo>
                <a:lnTo>
                  <a:pt x="367" y="13"/>
                </a:lnTo>
                <a:lnTo>
                  <a:pt x="368" y="12"/>
                </a:lnTo>
                <a:lnTo>
                  <a:pt x="370" y="11"/>
                </a:lnTo>
                <a:lnTo>
                  <a:pt x="371" y="11"/>
                </a:lnTo>
                <a:lnTo>
                  <a:pt x="370" y="13"/>
                </a:lnTo>
                <a:lnTo>
                  <a:pt x="370" y="14"/>
                </a:lnTo>
                <a:lnTo>
                  <a:pt x="372" y="16"/>
                </a:lnTo>
                <a:lnTo>
                  <a:pt x="373" y="16"/>
                </a:lnTo>
                <a:lnTo>
                  <a:pt x="374" y="16"/>
                </a:lnTo>
                <a:lnTo>
                  <a:pt x="373" y="13"/>
                </a:lnTo>
                <a:lnTo>
                  <a:pt x="374" y="13"/>
                </a:lnTo>
                <a:lnTo>
                  <a:pt x="374" y="14"/>
                </a:lnTo>
                <a:lnTo>
                  <a:pt x="374" y="16"/>
                </a:lnTo>
                <a:lnTo>
                  <a:pt x="375" y="17"/>
                </a:lnTo>
                <a:lnTo>
                  <a:pt x="377" y="16"/>
                </a:lnTo>
                <a:lnTo>
                  <a:pt x="378" y="17"/>
                </a:lnTo>
                <a:lnTo>
                  <a:pt x="379" y="17"/>
                </a:lnTo>
                <a:lnTo>
                  <a:pt x="380" y="18"/>
                </a:lnTo>
                <a:lnTo>
                  <a:pt x="380" y="17"/>
                </a:lnTo>
                <a:lnTo>
                  <a:pt x="380" y="16"/>
                </a:lnTo>
                <a:lnTo>
                  <a:pt x="380" y="15"/>
                </a:lnTo>
                <a:lnTo>
                  <a:pt x="380" y="14"/>
                </a:lnTo>
                <a:lnTo>
                  <a:pt x="380" y="13"/>
                </a:lnTo>
                <a:lnTo>
                  <a:pt x="382" y="14"/>
                </a:lnTo>
                <a:lnTo>
                  <a:pt x="383" y="13"/>
                </a:lnTo>
                <a:lnTo>
                  <a:pt x="385" y="14"/>
                </a:lnTo>
                <a:lnTo>
                  <a:pt x="385" y="15"/>
                </a:lnTo>
                <a:lnTo>
                  <a:pt x="384" y="15"/>
                </a:lnTo>
                <a:lnTo>
                  <a:pt x="383" y="16"/>
                </a:lnTo>
                <a:lnTo>
                  <a:pt x="382" y="16"/>
                </a:lnTo>
                <a:lnTo>
                  <a:pt x="382" y="17"/>
                </a:lnTo>
                <a:lnTo>
                  <a:pt x="384" y="17"/>
                </a:lnTo>
                <a:lnTo>
                  <a:pt x="386" y="19"/>
                </a:lnTo>
                <a:lnTo>
                  <a:pt x="387" y="19"/>
                </a:lnTo>
                <a:lnTo>
                  <a:pt x="387" y="18"/>
                </a:lnTo>
                <a:lnTo>
                  <a:pt x="388" y="16"/>
                </a:lnTo>
                <a:lnTo>
                  <a:pt x="389" y="16"/>
                </a:lnTo>
                <a:lnTo>
                  <a:pt x="389" y="15"/>
                </a:lnTo>
                <a:lnTo>
                  <a:pt x="390" y="15"/>
                </a:lnTo>
                <a:lnTo>
                  <a:pt x="390" y="16"/>
                </a:lnTo>
                <a:lnTo>
                  <a:pt x="389" y="18"/>
                </a:lnTo>
                <a:lnTo>
                  <a:pt x="390" y="18"/>
                </a:lnTo>
                <a:lnTo>
                  <a:pt x="391" y="17"/>
                </a:lnTo>
                <a:lnTo>
                  <a:pt x="392" y="17"/>
                </a:lnTo>
                <a:lnTo>
                  <a:pt x="393" y="17"/>
                </a:lnTo>
                <a:lnTo>
                  <a:pt x="394" y="17"/>
                </a:lnTo>
                <a:lnTo>
                  <a:pt x="394" y="18"/>
                </a:lnTo>
                <a:lnTo>
                  <a:pt x="394" y="19"/>
                </a:lnTo>
                <a:lnTo>
                  <a:pt x="394" y="20"/>
                </a:lnTo>
                <a:lnTo>
                  <a:pt x="395" y="20"/>
                </a:lnTo>
                <a:lnTo>
                  <a:pt x="396" y="20"/>
                </a:lnTo>
                <a:lnTo>
                  <a:pt x="398" y="20"/>
                </a:lnTo>
                <a:lnTo>
                  <a:pt x="399" y="20"/>
                </a:lnTo>
                <a:lnTo>
                  <a:pt x="400" y="19"/>
                </a:lnTo>
                <a:lnTo>
                  <a:pt x="401" y="20"/>
                </a:lnTo>
                <a:lnTo>
                  <a:pt x="400" y="21"/>
                </a:lnTo>
                <a:lnTo>
                  <a:pt x="400" y="22"/>
                </a:lnTo>
                <a:lnTo>
                  <a:pt x="401" y="23"/>
                </a:lnTo>
                <a:lnTo>
                  <a:pt x="402" y="23"/>
                </a:lnTo>
                <a:lnTo>
                  <a:pt x="403" y="23"/>
                </a:lnTo>
                <a:lnTo>
                  <a:pt x="404" y="23"/>
                </a:lnTo>
                <a:lnTo>
                  <a:pt x="405" y="23"/>
                </a:lnTo>
                <a:lnTo>
                  <a:pt x="405" y="24"/>
                </a:lnTo>
                <a:lnTo>
                  <a:pt x="402" y="23"/>
                </a:lnTo>
                <a:lnTo>
                  <a:pt x="401" y="23"/>
                </a:lnTo>
                <a:lnTo>
                  <a:pt x="401" y="24"/>
                </a:lnTo>
                <a:lnTo>
                  <a:pt x="401" y="25"/>
                </a:lnTo>
                <a:lnTo>
                  <a:pt x="402" y="25"/>
                </a:lnTo>
                <a:lnTo>
                  <a:pt x="403" y="25"/>
                </a:lnTo>
                <a:lnTo>
                  <a:pt x="405" y="25"/>
                </a:lnTo>
                <a:lnTo>
                  <a:pt x="406" y="26"/>
                </a:lnTo>
                <a:lnTo>
                  <a:pt x="406" y="27"/>
                </a:lnTo>
                <a:lnTo>
                  <a:pt x="404" y="29"/>
                </a:lnTo>
                <a:lnTo>
                  <a:pt x="405" y="29"/>
                </a:lnTo>
                <a:lnTo>
                  <a:pt x="406" y="29"/>
                </a:lnTo>
                <a:lnTo>
                  <a:pt x="407" y="29"/>
                </a:lnTo>
                <a:lnTo>
                  <a:pt x="408" y="29"/>
                </a:lnTo>
                <a:lnTo>
                  <a:pt x="409" y="29"/>
                </a:lnTo>
                <a:lnTo>
                  <a:pt x="409" y="31"/>
                </a:lnTo>
                <a:lnTo>
                  <a:pt x="409" y="33"/>
                </a:lnTo>
                <a:lnTo>
                  <a:pt x="410" y="33"/>
                </a:lnTo>
                <a:lnTo>
                  <a:pt x="411" y="33"/>
                </a:lnTo>
                <a:lnTo>
                  <a:pt x="410" y="30"/>
                </a:lnTo>
                <a:lnTo>
                  <a:pt x="411" y="30"/>
                </a:lnTo>
                <a:lnTo>
                  <a:pt x="412" y="29"/>
                </a:lnTo>
                <a:lnTo>
                  <a:pt x="412" y="30"/>
                </a:lnTo>
                <a:lnTo>
                  <a:pt x="413" y="30"/>
                </a:lnTo>
                <a:lnTo>
                  <a:pt x="412" y="33"/>
                </a:lnTo>
                <a:lnTo>
                  <a:pt x="413" y="33"/>
                </a:lnTo>
                <a:lnTo>
                  <a:pt x="414" y="33"/>
                </a:lnTo>
                <a:lnTo>
                  <a:pt x="415" y="33"/>
                </a:lnTo>
                <a:lnTo>
                  <a:pt x="416" y="33"/>
                </a:lnTo>
                <a:lnTo>
                  <a:pt x="417" y="33"/>
                </a:lnTo>
                <a:lnTo>
                  <a:pt x="416" y="33"/>
                </a:lnTo>
                <a:lnTo>
                  <a:pt x="416" y="32"/>
                </a:lnTo>
                <a:lnTo>
                  <a:pt x="415" y="32"/>
                </a:lnTo>
                <a:lnTo>
                  <a:pt x="416" y="31"/>
                </a:lnTo>
                <a:lnTo>
                  <a:pt x="417" y="31"/>
                </a:lnTo>
                <a:lnTo>
                  <a:pt x="419" y="30"/>
                </a:lnTo>
                <a:lnTo>
                  <a:pt x="420" y="31"/>
                </a:lnTo>
                <a:lnTo>
                  <a:pt x="421" y="33"/>
                </a:lnTo>
                <a:lnTo>
                  <a:pt x="422" y="33"/>
                </a:lnTo>
                <a:lnTo>
                  <a:pt x="422" y="32"/>
                </a:lnTo>
                <a:lnTo>
                  <a:pt x="423" y="30"/>
                </a:lnTo>
                <a:lnTo>
                  <a:pt x="425" y="30"/>
                </a:lnTo>
                <a:lnTo>
                  <a:pt x="425" y="31"/>
                </a:lnTo>
                <a:lnTo>
                  <a:pt x="425" y="32"/>
                </a:lnTo>
                <a:lnTo>
                  <a:pt x="424" y="32"/>
                </a:lnTo>
                <a:lnTo>
                  <a:pt x="425" y="33"/>
                </a:lnTo>
                <a:lnTo>
                  <a:pt x="426" y="33"/>
                </a:lnTo>
                <a:lnTo>
                  <a:pt x="427" y="31"/>
                </a:lnTo>
                <a:lnTo>
                  <a:pt x="428" y="31"/>
                </a:lnTo>
                <a:lnTo>
                  <a:pt x="429" y="31"/>
                </a:lnTo>
                <a:lnTo>
                  <a:pt x="429" y="32"/>
                </a:lnTo>
                <a:lnTo>
                  <a:pt x="428" y="34"/>
                </a:lnTo>
                <a:lnTo>
                  <a:pt x="429" y="35"/>
                </a:lnTo>
                <a:lnTo>
                  <a:pt x="430" y="33"/>
                </a:lnTo>
                <a:lnTo>
                  <a:pt x="431" y="33"/>
                </a:lnTo>
                <a:lnTo>
                  <a:pt x="432" y="33"/>
                </a:lnTo>
                <a:lnTo>
                  <a:pt x="432" y="34"/>
                </a:lnTo>
                <a:lnTo>
                  <a:pt x="431" y="36"/>
                </a:lnTo>
                <a:lnTo>
                  <a:pt x="432" y="37"/>
                </a:lnTo>
                <a:lnTo>
                  <a:pt x="432" y="38"/>
                </a:lnTo>
                <a:lnTo>
                  <a:pt x="433" y="38"/>
                </a:lnTo>
                <a:lnTo>
                  <a:pt x="433" y="36"/>
                </a:lnTo>
                <a:lnTo>
                  <a:pt x="434" y="36"/>
                </a:lnTo>
                <a:lnTo>
                  <a:pt x="435" y="36"/>
                </a:lnTo>
                <a:lnTo>
                  <a:pt x="437" y="36"/>
                </a:lnTo>
                <a:lnTo>
                  <a:pt x="438" y="36"/>
                </a:lnTo>
                <a:lnTo>
                  <a:pt x="439" y="39"/>
                </a:lnTo>
                <a:lnTo>
                  <a:pt x="440" y="39"/>
                </a:lnTo>
                <a:lnTo>
                  <a:pt x="441" y="39"/>
                </a:lnTo>
                <a:lnTo>
                  <a:pt x="442" y="41"/>
                </a:lnTo>
                <a:lnTo>
                  <a:pt x="441" y="42"/>
                </a:lnTo>
                <a:lnTo>
                  <a:pt x="442" y="42"/>
                </a:lnTo>
                <a:lnTo>
                  <a:pt x="443" y="42"/>
                </a:lnTo>
                <a:lnTo>
                  <a:pt x="444" y="42"/>
                </a:lnTo>
                <a:lnTo>
                  <a:pt x="444" y="41"/>
                </a:lnTo>
                <a:lnTo>
                  <a:pt x="445" y="41"/>
                </a:lnTo>
                <a:lnTo>
                  <a:pt x="445" y="40"/>
                </a:lnTo>
                <a:lnTo>
                  <a:pt x="446" y="41"/>
                </a:lnTo>
                <a:lnTo>
                  <a:pt x="447" y="42"/>
                </a:lnTo>
                <a:lnTo>
                  <a:pt x="446" y="43"/>
                </a:lnTo>
                <a:lnTo>
                  <a:pt x="447" y="44"/>
                </a:lnTo>
                <a:lnTo>
                  <a:pt x="447" y="45"/>
                </a:lnTo>
                <a:lnTo>
                  <a:pt x="449" y="44"/>
                </a:lnTo>
                <a:lnTo>
                  <a:pt x="450" y="44"/>
                </a:lnTo>
                <a:lnTo>
                  <a:pt x="450" y="45"/>
                </a:lnTo>
                <a:lnTo>
                  <a:pt x="450" y="46"/>
                </a:lnTo>
                <a:lnTo>
                  <a:pt x="451" y="46"/>
                </a:lnTo>
                <a:lnTo>
                  <a:pt x="451" y="47"/>
                </a:lnTo>
                <a:lnTo>
                  <a:pt x="451" y="48"/>
                </a:lnTo>
                <a:lnTo>
                  <a:pt x="452" y="48"/>
                </a:lnTo>
                <a:lnTo>
                  <a:pt x="453" y="48"/>
                </a:lnTo>
                <a:lnTo>
                  <a:pt x="453" y="49"/>
                </a:lnTo>
                <a:lnTo>
                  <a:pt x="455" y="50"/>
                </a:lnTo>
                <a:lnTo>
                  <a:pt x="455" y="52"/>
                </a:lnTo>
                <a:lnTo>
                  <a:pt x="456" y="52"/>
                </a:lnTo>
                <a:lnTo>
                  <a:pt x="457" y="51"/>
                </a:lnTo>
                <a:lnTo>
                  <a:pt x="458" y="52"/>
                </a:lnTo>
                <a:lnTo>
                  <a:pt x="459" y="52"/>
                </a:lnTo>
                <a:lnTo>
                  <a:pt x="460" y="52"/>
                </a:lnTo>
                <a:lnTo>
                  <a:pt x="461" y="54"/>
                </a:lnTo>
                <a:lnTo>
                  <a:pt x="463" y="54"/>
                </a:lnTo>
                <a:lnTo>
                  <a:pt x="464" y="54"/>
                </a:lnTo>
                <a:lnTo>
                  <a:pt x="464" y="55"/>
                </a:lnTo>
                <a:lnTo>
                  <a:pt x="466" y="55"/>
                </a:lnTo>
                <a:lnTo>
                  <a:pt x="467" y="56"/>
                </a:lnTo>
                <a:lnTo>
                  <a:pt x="467" y="58"/>
                </a:lnTo>
                <a:lnTo>
                  <a:pt x="469" y="58"/>
                </a:lnTo>
                <a:lnTo>
                  <a:pt x="469" y="60"/>
                </a:lnTo>
                <a:lnTo>
                  <a:pt x="469" y="61"/>
                </a:lnTo>
                <a:lnTo>
                  <a:pt x="470" y="62"/>
                </a:lnTo>
                <a:lnTo>
                  <a:pt x="471" y="62"/>
                </a:lnTo>
                <a:lnTo>
                  <a:pt x="472" y="62"/>
                </a:lnTo>
                <a:lnTo>
                  <a:pt x="471" y="64"/>
                </a:lnTo>
                <a:lnTo>
                  <a:pt x="471" y="65"/>
                </a:lnTo>
                <a:lnTo>
                  <a:pt x="472" y="65"/>
                </a:lnTo>
                <a:lnTo>
                  <a:pt x="473" y="65"/>
                </a:lnTo>
                <a:lnTo>
                  <a:pt x="473" y="64"/>
                </a:lnTo>
                <a:lnTo>
                  <a:pt x="474" y="64"/>
                </a:lnTo>
                <a:lnTo>
                  <a:pt x="475" y="65"/>
                </a:lnTo>
                <a:lnTo>
                  <a:pt x="476" y="66"/>
                </a:lnTo>
                <a:lnTo>
                  <a:pt x="478" y="66"/>
                </a:lnTo>
                <a:lnTo>
                  <a:pt x="478" y="67"/>
                </a:lnTo>
                <a:lnTo>
                  <a:pt x="478" y="68"/>
                </a:lnTo>
                <a:lnTo>
                  <a:pt x="478" y="69"/>
                </a:lnTo>
                <a:lnTo>
                  <a:pt x="480" y="69"/>
                </a:lnTo>
                <a:lnTo>
                  <a:pt x="481" y="71"/>
                </a:lnTo>
                <a:lnTo>
                  <a:pt x="481" y="72"/>
                </a:lnTo>
                <a:lnTo>
                  <a:pt x="481" y="73"/>
                </a:lnTo>
                <a:lnTo>
                  <a:pt x="480" y="74"/>
                </a:lnTo>
                <a:lnTo>
                  <a:pt x="479" y="75"/>
                </a:lnTo>
                <a:lnTo>
                  <a:pt x="480" y="75"/>
                </a:lnTo>
                <a:lnTo>
                  <a:pt x="481" y="75"/>
                </a:lnTo>
                <a:lnTo>
                  <a:pt x="482" y="76"/>
                </a:lnTo>
                <a:lnTo>
                  <a:pt x="481" y="78"/>
                </a:lnTo>
                <a:lnTo>
                  <a:pt x="482" y="78"/>
                </a:lnTo>
                <a:lnTo>
                  <a:pt x="483" y="78"/>
                </a:lnTo>
                <a:lnTo>
                  <a:pt x="484" y="77"/>
                </a:lnTo>
                <a:lnTo>
                  <a:pt x="485" y="77"/>
                </a:lnTo>
                <a:lnTo>
                  <a:pt x="486" y="78"/>
                </a:lnTo>
                <a:lnTo>
                  <a:pt x="487" y="78"/>
                </a:lnTo>
                <a:lnTo>
                  <a:pt x="488" y="78"/>
                </a:lnTo>
                <a:lnTo>
                  <a:pt x="487" y="80"/>
                </a:lnTo>
                <a:lnTo>
                  <a:pt x="488" y="81"/>
                </a:lnTo>
                <a:lnTo>
                  <a:pt x="487" y="82"/>
                </a:lnTo>
                <a:lnTo>
                  <a:pt x="489" y="83"/>
                </a:lnTo>
                <a:lnTo>
                  <a:pt x="490" y="82"/>
                </a:lnTo>
                <a:lnTo>
                  <a:pt x="490" y="83"/>
                </a:lnTo>
                <a:lnTo>
                  <a:pt x="490" y="84"/>
                </a:lnTo>
                <a:lnTo>
                  <a:pt x="490" y="85"/>
                </a:lnTo>
                <a:lnTo>
                  <a:pt x="490" y="86"/>
                </a:lnTo>
                <a:lnTo>
                  <a:pt x="493" y="88"/>
                </a:lnTo>
                <a:lnTo>
                  <a:pt x="494" y="88"/>
                </a:lnTo>
                <a:lnTo>
                  <a:pt x="494" y="89"/>
                </a:lnTo>
                <a:lnTo>
                  <a:pt x="496" y="90"/>
                </a:lnTo>
                <a:lnTo>
                  <a:pt x="496" y="91"/>
                </a:lnTo>
                <a:lnTo>
                  <a:pt x="497" y="91"/>
                </a:lnTo>
                <a:lnTo>
                  <a:pt x="496" y="93"/>
                </a:lnTo>
                <a:lnTo>
                  <a:pt x="498" y="94"/>
                </a:lnTo>
                <a:lnTo>
                  <a:pt x="499" y="94"/>
                </a:lnTo>
                <a:lnTo>
                  <a:pt x="499" y="96"/>
                </a:lnTo>
                <a:lnTo>
                  <a:pt x="499" y="97"/>
                </a:lnTo>
                <a:lnTo>
                  <a:pt x="500" y="97"/>
                </a:lnTo>
                <a:lnTo>
                  <a:pt x="501" y="96"/>
                </a:lnTo>
                <a:lnTo>
                  <a:pt x="503" y="97"/>
                </a:lnTo>
                <a:lnTo>
                  <a:pt x="504" y="98"/>
                </a:lnTo>
                <a:lnTo>
                  <a:pt x="504" y="99"/>
                </a:lnTo>
                <a:lnTo>
                  <a:pt x="505" y="99"/>
                </a:lnTo>
                <a:lnTo>
                  <a:pt x="506" y="100"/>
                </a:lnTo>
                <a:lnTo>
                  <a:pt x="506" y="99"/>
                </a:lnTo>
                <a:lnTo>
                  <a:pt x="506" y="98"/>
                </a:lnTo>
                <a:lnTo>
                  <a:pt x="506" y="97"/>
                </a:lnTo>
                <a:lnTo>
                  <a:pt x="507" y="97"/>
                </a:lnTo>
                <a:lnTo>
                  <a:pt x="508" y="98"/>
                </a:lnTo>
                <a:lnTo>
                  <a:pt x="510" y="98"/>
                </a:lnTo>
                <a:lnTo>
                  <a:pt x="511" y="98"/>
                </a:lnTo>
                <a:lnTo>
                  <a:pt x="512" y="99"/>
                </a:lnTo>
                <a:lnTo>
                  <a:pt x="513" y="100"/>
                </a:lnTo>
                <a:lnTo>
                  <a:pt x="516" y="100"/>
                </a:lnTo>
                <a:lnTo>
                  <a:pt x="516" y="101"/>
                </a:lnTo>
                <a:lnTo>
                  <a:pt x="517" y="101"/>
                </a:lnTo>
                <a:lnTo>
                  <a:pt x="518" y="99"/>
                </a:lnTo>
                <a:lnTo>
                  <a:pt x="519" y="99"/>
                </a:lnTo>
                <a:lnTo>
                  <a:pt x="519" y="100"/>
                </a:lnTo>
                <a:lnTo>
                  <a:pt x="519" y="101"/>
                </a:lnTo>
                <a:lnTo>
                  <a:pt x="519" y="102"/>
                </a:lnTo>
                <a:lnTo>
                  <a:pt x="520" y="101"/>
                </a:lnTo>
                <a:lnTo>
                  <a:pt x="521" y="100"/>
                </a:lnTo>
                <a:lnTo>
                  <a:pt x="522" y="100"/>
                </a:lnTo>
                <a:lnTo>
                  <a:pt x="522" y="101"/>
                </a:lnTo>
                <a:lnTo>
                  <a:pt x="523" y="101"/>
                </a:lnTo>
                <a:lnTo>
                  <a:pt x="525" y="101"/>
                </a:lnTo>
                <a:lnTo>
                  <a:pt x="526" y="101"/>
                </a:lnTo>
                <a:lnTo>
                  <a:pt x="525" y="101"/>
                </a:lnTo>
                <a:lnTo>
                  <a:pt x="526" y="100"/>
                </a:lnTo>
                <a:lnTo>
                  <a:pt x="527" y="100"/>
                </a:lnTo>
                <a:lnTo>
                  <a:pt x="527" y="101"/>
                </a:lnTo>
                <a:lnTo>
                  <a:pt x="528" y="102"/>
                </a:lnTo>
                <a:lnTo>
                  <a:pt x="530" y="101"/>
                </a:lnTo>
                <a:lnTo>
                  <a:pt x="531" y="101"/>
                </a:lnTo>
                <a:lnTo>
                  <a:pt x="532" y="103"/>
                </a:lnTo>
                <a:lnTo>
                  <a:pt x="533" y="104"/>
                </a:lnTo>
                <a:lnTo>
                  <a:pt x="534" y="104"/>
                </a:lnTo>
                <a:lnTo>
                  <a:pt x="533" y="103"/>
                </a:lnTo>
                <a:lnTo>
                  <a:pt x="533" y="102"/>
                </a:lnTo>
                <a:lnTo>
                  <a:pt x="533" y="101"/>
                </a:lnTo>
                <a:lnTo>
                  <a:pt x="535" y="100"/>
                </a:lnTo>
                <a:lnTo>
                  <a:pt x="536" y="101"/>
                </a:lnTo>
                <a:lnTo>
                  <a:pt x="535" y="102"/>
                </a:lnTo>
                <a:lnTo>
                  <a:pt x="535" y="103"/>
                </a:lnTo>
                <a:lnTo>
                  <a:pt x="536" y="103"/>
                </a:lnTo>
                <a:lnTo>
                  <a:pt x="536" y="104"/>
                </a:lnTo>
                <a:lnTo>
                  <a:pt x="538" y="103"/>
                </a:lnTo>
                <a:lnTo>
                  <a:pt x="539" y="103"/>
                </a:lnTo>
                <a:lnTo>
                  <a:pt x="541" y="103"/>
                </a:lnTo>
                <a:lnTo>
                  <a:pt x="542" y="103"/>
                </a:lnTo>
                <a:lnTo>
                  <a:pt x="542" y="101"/>
                </a:lnTo>
                <a:lnTo>
                  <a:pt x="543" y="101"/>
                </a:lnTo>
                <a:lnTo>
                  <a:pt x="544" y="101"/>
                </a:lnTo>
                <a:lnTo>
                  <a:pt x="545" y="101"/>
                </a:lnTo>
                <a:lnTo>
                  <a:pt x="546" y="101"/>
                </a:lnTo>
                <a:lnTo>
                  <a:pt x="547" y="101"/>
                </a:lnTo>
                <a:lnTo>
                  <a:pt x="548" y="101"/>
                </a:lnTo>
                <a:lnTo>
                  <a:pt x="548" y="102"/>
                </a:lnTo>
                <a:lnTo>
                  <a:pt x="548" y="104"/>
                </a:lnTo>
                <a:lnTo>
                  <a:pt x="549" y="103"/>
                </a:lnTo>
                <a:lnTo>
                  <a:pt x="549" y="102"/>
                </a:lnTo>
                <a:lnTo>
                  <a:pt x="548" y="101"/>
                </a:lnTo>
                <a:lnTo>
                  <a:pt x="549" y="101"/>
                </a:lnTo>
                <a:lnTo>
                  <a:pt x="551" y="102"/>
                </a:lnTo>
                <a:lnTo>
                  <a:pt x="552" y="101"/>
                </a:lnTo>
                <a:lnTo>
                  <a:pt x="551" y="101"/>
                </a:lnTo>
                <a:lnTo>
                  <a:pt x="552" y="101"/>
                </a:lnTo>
                <a:lnTo>
                  <a:pt x="553" y="101"/>
                </a:lnTo>
                <a:lnTo>
                  <a:pt x="554" y="101"/>
                </a:lnTo>
                <a:lnTo>
                  <a:pt x="553" y="101"/>
                </a:lnTo>
                <a:lnTo>
                  <a:pt x="553" y="102"/>
                </a:lnTo>
                <a:lnTo>
                  <a:pt x="553" y="103"/>
                </a:lnTo>
                <a:lnTo>
                  <a:pt x="553" y="104"/>
                </a:lnTo>
                <a:lnTo>
                  <a:pt x="555" y="104"/>
                </a:lnTo>
                <a:lnTo>
                  <a:pt x="556" y="103"/>
                </a:lnTo>
                <a:lnTo>
                  <a:pt x="557" y="104"/>
                </a:lnTo>
                <a:lnTo>
                  <a:pt x="557" y="103"/>
                </a:lnTo>
                <a:lnTo>
                  <a:pt x="557" y="102"/>
                </a:lnTo>
                <a:lnTo>
                  <a:pt x="558" y="104"/>
                </a:lnTo>
                <a:lnTo>
                  <a:pt x="559" y="104"/>
                </a:lnTo>
                <a:lnTo>
                  <a:pt x="559" y="103"/>
                </a:lnTo>
                <a:lnTo>
                  <a:pt x="560" y="102"/>
                </a:lnTo>
                <a:lnTo>
                  <a:pt x="560" y="104"/>
                </a:lnTo>
                <a:lnTo>
                  <a:pt x="561" y="105"/>
                </a:lnTo>
                <a:lnTo>
                  <a:pt x="562" y="104"/>
                </a:lnTo>
                <a:lnTo>
                  <a:pt x="562" y="105"/>
                </a:lnTo>
                <a:lnTo>
                  <a:pt x="563" y="106"/>
                </a:lnTo>
                <a:lnTo>
                  <a:pt x="562" y="107"/>
                </a:lnTo>
                <a:lnTo>
                  <a:pt x="562" y="108"/>
                </a:lnTo>
                <a:lnTo>
                  <a:pt x="563" y="108"/>
                </a:lnTo>
                <a:lnTo>
                  <a:pt x="563" y="110"/>
                </a:lnTo>
                <a:lnTo>
                  <a:pt x="564" y="110"/>
                </a:lnTo>
                <a:lnTo>
                  <a:pt x="565" y="110"/>
                </a:lnTo>
                <a:lnTo>
                  <a:pt x="565" y="111"/>
                </a:lnTo>
                <a:lnTo>
                  <a:pt x="565" y="112"/>
                </a:lnTo>
                <a:lnTo>
                  <a:pt x="565" y="113"/>
                </a:lnTo>
                <a:lnTo>
                  <a:pt x="566" y="113"/>
                </a:lnTo>
                <a:lnTo>
                  <a:pt x="565" y="113"/>
                </a:lnTo>
                <a:lnTo>
                  <a:pt x="565" y="114"/>
                </a:lnTo>
                <a:lnTo>
                  <a:pt x="564" y="113"/>
                </a:lnTo>
                <a:lnTo>
                  <a:pt x="563" y="113"/>
                </a:lnTo>
                <a:lnTo>
                  <a:pt x="562" y="114"/>
                </a:lnTo>
                <a:lnTo>
                  <a:pt x="561" y="113"/>
                </a:lnTo>
                <a:lnTo>
                  <a:pt x="560" y="114"/>
                </a:lnTo>
                <a:lnTo>
                  <a:pt x="559" y="114"/>
                </a:lnTo>
                <a:lnTo>
                  <a:pt x="559" y="113"/>
                </a:lnTo>
                <a:lnTo>
                  <a:pt x="558" y="114"/>
                </a:lnTo>
                <a:lnTo>
                  <a:pt x="557" y="114"/>
                </a:lnTo>
                <a:lnTo>
                  <a:pt x="557" y="115"/>
                </a:lnTo>
                <a:lnTo>
                  <a:pt x="557" y="116"/>
                </a:lnTo>
                <a:lnTo>
                  <a:pt x="556" y="116"/>
                </a:lnTo>
                <a:lnTo>
                  <a:pt x="557" y="116"/>
                </a:lnTo>
                <a:lnTo>
                  <a:pt x="557" y="117"/>
                </a:lnTo>
                <a:lnTo>
                  <a:pt x="556" y="117"/>
                </a:lnTo>
                <a:lnTo>
                  <a:pt x="555" y="117"/>
                </a:lnTo>
                <a:lnTo>
                  <a:pt x="556" y="118"/>
                </a:lnTo>
                <a:lnTo>
                  <a:pt x="556" y="119"/>
                </a:lnTo>
                <a:lnTo>
                  <a:pt x="555" y="120"/>
                </a:lnTo>
                <a:lnTo>
                  <a:pt x="556" y="120"/>
                </a:lnTo>
                <a:lnTo>
                  <a:pt x="555" y="120"/>
                </a:lnTo>
                <a:lnTo>
                  <a:pt x="553" y="120"/>
                </a:lnTo>
                <a:lnTo>
                  <a:pt x="553" y="121"/>
                </a:lnTo>
                <a:lnTo>
                  <a:pt x="552" y="122"/>
                </a:lnTo>
                <a:lnTo>
                  <a:pt x="553" y="123"/>
                </a:lnTo>
                <a:lnTo>
                  <a:pt x="552" y="123"/>
                </a:lnTo>
                <a:lnTo>
                  <a:pt x="552" y="122"/>
                </a:lnTo>
                <a:lnTo>
                  <a:pt x="551" y="122"/>
                </a:lnTo>
                <a:lnTo>
                  <a:pt x="552" y="120"/>
                </a:lnTo>
                <a:lnTo>
                  <a:pt x="551" y="121"/>
                </a:lnTo>
                <a:lnTo>
                  <a:pt x="551" y="120"/>
                </a:lnTo>
                <a:lnTo>
                  <a:pt x="550" y="120"/>
                </a:lnTo>
                <a:lnTo>
                  <a:pt x="549" y="120"/>
                </a:lnTo>
                <a:lnTo>
                  <a:pt x="548" y="121"/>
                </a:lnTo>
                <a:lnTo>
                  <a:pt x="549" y="122"/>
                </a:lnTo>
                <a:lnTo>
                  <a:pt x="549" y="123"/>
                </a:lnTo>
                <a:lnTo>
                  <a:pt x="548" y="123"/>
                </a:lnTo>
                <a:lnTo>
                  <a:pt x="547" y="123"/>
                </a:lnTo>
                <a:lnTo>
                  <a:pt x="548" y="124"/>
                </a:lnTo>
                <a:lnTo>
                  <a:pt x="547" y="124"/>
                </a:lnTo>
                <a:lnTo>
                  <a:pt x="547" y="125"/>
                </a:lnTo>
                <a:lnTo>
                  <a:pt x="548" y="126"/>
                </a:lnTo>
                <a:lnTo>
                  <a:pt x="547" y="126"/>
                </a:lnTo>
                <a:lnTo>
                  <a:pt x="548" y="126"/>
                </a:lnTo>
                <a:lnTo>
                  <a:pt x="548" y="127"/>
                </a:lnTo>
                <a:lnTo>
                  <a:pt x="547" y="126"/>
                </a:lnTo>
                <a:lnTo>
                  <a:pt x="546" y="128"/>
                </a:lnTo>
                <a:lnTo>
                  <a:pt x="547" y="129"/>
                </a:lnTo>
                <a:lnTo>
                  <a:pt x="547" y="130"/>
                </a:lnTo>
                <a:lnTo>
                  <a:pt x="548" y="130"/>
                </a:lnTo>
                <a:lnTo>
                  <a:pt x="548" y="131"/>
                </a:lnTo>
                <a:lnTo>
                  <a:pt x="547" y="131"/>
                </a:lnTo>
                <a:lnTo>
                  <a:pt x="546" y="132"/>
                </a:lnTo>
                <a:lnTo>
                  <a:pt x="548" y="132"/>
                </a:lnTo>
                <a:lnTo>
                  <a:pt x="548" y="133"/>
                </a:lnTo>
                <a:lnTo>
                  <a:pt x="548" y="132"/>
                </a:lnTo>
                <a:lnTo>
                  <a:pt x="549" y="132"/>
                </a:lnTo>
                <a:lnTo>
                  <a:pt x="548" y="132"/>
                </a:lnTo>
                <a:lnTo>
                  <a:pt x="548" y="133"/>
                </a:lnTo>
                <a:lnTo>
                  <a:pt x="548" y="134"/>
                </a:lnTo>
                <a:lnTo>
                  <a:pt x="547" y="135"/>
                </a:lnTo>
                <a:lnTo>
                  <a:pt x="546" y="136"/>
                </a:lnTo>
                <a:lnTo>
                  <a:pt x="547" y="136"/>
                </a:lnTo>
                <a:lnTo>
                  <a:pt x="548" y="136"/>
                </a:lnTo>
                <a:lnTo>
                  <a:pt x="548" y="137"/>
                </a:lnTo>
                <a:lnTo>
                  <a:pt x="547" y="137"/>
                </a:lnTo>
                <a:lnTo>
                  <a:pt x="547" y="139"/>
                </a:lnTo>
                <a:lnTo>
                  <a:pt x="548" y="139"/>
                </a:lnTo>
                <a:lnTo>
                  <a:pt x="550" y="139"/>
                </a:lnTo>
                <a:lnTo>
                  <a:pt x="548" y="140"/>
                </a:lnTo>
                <a:lnTo>
                  <a:pt x="548" y="139"/>
                </a:lnTo>
                <a:lnTo>
                  <a:pt x="548" y="140"/>
                </a:lnTo>
                <a:lnTo>
                  <a:pt x="548" y="141"/>
                </a:lnTo>
                <a:lnTo>
                  <a:pt x="547" y="142"/>
                </a:lnTo>
                <a:lnTo>
                  <a:pt x="546" y="143"/>
                </a:lnTo>
                <a:lnTo>
                  <a:pt x="548" y="143"/>
                </a:lnTo>
                <a:lnTo>
                  <a:pt x="547" y="144"/>
                </a:lnTo>
                <a:lnTo>
                  <a:pt x="547" y="145"/>
                </a:lnTo>
                <a:lnTo>
                  <a:pt x="543" y="146"/>
                </a:lnTo>
                <a:lnTo>
                  <a:pt x="545" y="146"/>
                </a:lnTo>
                <a:lnTo>
                  <a:pt x="546" y="146"/>
                </a:lnTo>
                <a:lnTo>
                  <a:pt x="547" y="146"/>
                </a:lnTo>
                <a:lnTo>
                  <a:pt x="548" y="146"/>
                </a:lnTo>
                <a:lnTo>
                  <a:pt x="547" y="146"/>
                </a:lnTo>
                <a:lnTo>
                  <a:pt x="547" y="147"/>
                </a:lnTo>
                <a:lnTo>
                  <a:pt x="546" y="147"/>
                </a:lnTo>
                <a:lnTo>
                  <a:pt x="546" y="148"/>
                </a:lnTo>
                <a:lnTo>
                  <a:pt x="547" y="149"/>
                </a:lnTo>
                <a:lnTo>
                  <a:pt x="546" y="149"/>
                </a:lnTo>
                <a:lnTo>
                  <a:pt x="547" y="150"/>
                </a:lnTo>
                <a:lnTo>
                  <a:pt x="546" y="150"/>
                </a:lnTo>
                <a:lnTo>
                  <a:pt x="546" y="149"/>
                </a:lnTo>
                <a:lnTo>
                  <a:pt x="545" y="150"/>
                </a:lnTo>
                <a:lnTo>
                  <a:pt x="545" y="151"/>
                </a:lnTo>
                <a:lnTo>
                  <a:pt x="544" y="151"/>
                </a:lnTo>
                <a:lnTo>
                  <a:pt x="543" y="151"/>
                </a:lnTo>
                <a:lnTo>
                  <a:pt x="544" y="152"/>
                </a:lnTo>
                <a:lnTo>
                  <a:pt x="543" y="152"/>
                </a:lnTo>
                <a:lnTo>
                  <a:pt x="542" y="152"/>
                </a:lnTo>
                <a:lnTo>
                  <a:pt x="542" y="153"/>
                </a:lnTo>
                <a:lnTo>
                  <a:pt x="542" y="154"/>
                </a:lnTo>
                <a:lnTo>
                  <a:pt x="542" y="155"/>
                </a:lnTo>
                <a:lnTo>
                  <a:pt x="542" y="154"/>
                </a:lnTo>
                <a:lnTo>
                  <a:pt x="541" y="155"/>
                </a:lnTo>
                <a:lnTo>
                  <a:pt x="540" y="155"/>
                </a:lnTo>
                <a:lnTo>
                  <a:pt x="539" y="156"/>
                </a:lnTo>
                <a:lnTo>
                  <a:pt x="539" y="154"/>
                </a:lnTo>
                <a:lnTo>
                  <a:pt x="539" y="155"/>
                </a:lnTo>
                <a:lnTo>
                  <a:pt x="538" y="155"/>
                </a:lnTo>
                <a:lnTo>
                  <a:pt x="539" y="155"/>
                </a:lnTo>
                <a:lnTo>
                  <a:pt x="538" y="154"/>
                </a:lnTo>
                <a:lnTo>
                  <a:pt x="537" y="154"/>
                </a:lnTo>
                <a:lnTo>
                  <a:pt x="537" y="153"/>
                </a:lnTo>
                <a:lnTo>
                  <a:pt x="539" y="153"/>
                </a:lnTo>
                <a:lnTo>
                  <a:pt x="539" y="152"/>
                </a:lnTo>
                <a:lnTo>
                  <a:pt x="538" y="152"/>
                </a:lnTo>
                <a:lnTo>
                  <a:pt x="538" y="153"/>
                </a:lnTo>
                <a:lnTo>
                  <a:pt x="536" y="153"/>
                </a:lnTo>
                <a:lnTo>
                  <a:pt x="537" y="153"/>
                </a:lnTo>
                <a:lnTo>
                  <a:pt x="537" y="154"/>
                </a:lnTo>
                <a:lnTo>
                  <a:pt x="537" y="155"/>
                </a:lnTo>
                <a:lnTo>
                  <a:pt x="538" y="155"/>
                </a:lnTo>
                <a:lnTo>
                  <a:pt x="537" y="156"/>
                </a:lnTo>
                <a:lnTo>
                  <a:pt x="538" y="156"/>
                </a:lnTo>
                <a:lnTo>
                  <a:pt x="537" y="156"/>
                </a:lnTo>
                <a:lnTo>
                  <a:pt x="538" y="156"/>
                </a:lnTo>
                <a:lnTo>
                  <a:pt x="537" y="157"/>
                </a:lnTo>
                <a:lnTo>
                  <a:pt x="538" y="157"/>
                </a:lnTo>
                <a:lnTo>
                  <a:pt x="538" y="158"/>
                </a:lnTo>
                <a:lnTo>
                  <a:pt x="537" y="159"/>
                </a:lnTo>
                <a:lnTo>
                  <a:pt x="537" y="158"/>
                </a:lnTo>
                <a:lnTo>
                  <a:pt x="536" y="159"/>
                </a:lnTo>
                <a:lnTo>
                  <a:pt x="536" y="158"/>
                </a:lnTo>
                <a:lnTo>
                  <a:pt x="537" y="157"/>
                </a:lnTo>
                <a:lnTo>
                  <a:pt x="536" y="156"/>
                </a:lnTo>
                <a:lnTo>
                  <a:pt x="535" y="156"/>
                </a:lnTo>
                <a:lnTo>
                  <a:pt x="534" y="156"/>
                </a:lnTo>
                <a:lnTo>
                  <a:pt x="533" y="156"/>
                </a:lnTo>
                <a:lnTo>
                  <a:pt x="534" y="156"/>
                </a:lnTo>
                <a:lnTo>
                  <a:pt x="534" y="157"/>
                </a:lnTo>
                <a:lnTo>
                  <a:pt x="533" y="157"/>
                </a:lnTo>
                <a:lnTo>
                  <a:pt x="533" y="158"/>
                </a:lnTo>
                <a:lnTo>
                  <a:pt x="534" y="159"/>
                </a:lnTo>
                <a:lnTo>
                  <a:pt x="533" y="159"/>
                </a:lnTo>
                <a:lnTo>
                  <a:pt x="532" y="159"/>
                </a:lnTo>
                <a:lnTo>
                  <a:pt x="533" y="159"/>
                </a:lnTo>
                <a:lnTo>
                  <a:pt x="533" y="160"/>
                </a:lnTo>
                <a:lnTo>
                  <a:pt x="534" y="160"/>
                </a:lnTo>
                <a:lnTo>
                  <a:pt x="533" y="160"/>
                </a:lnTo>
                <a:lnTo>
                  <a:pt x="533" y="162"/>
                </a:lnTo>
                <a:lnTo>
                  <a:pt x="534" y="162"/>
                </a:lnTo>
                <a:lnTo>
                  <a:pt x="534" y="163"/>
                </a:lnTo>
                <a:lnTo>
                  <a:pt x="535" y="163"/>
                </a:lnTo>
                <a:lnTo>
                  <a:pt x="534" y="162"/>
                </a:lnTo>
                <a:lnTo>
                  <a:pt x="535" y="162"/>
                </a:lnTo>
                <a:lnTo>
                  <a:pt x="536" y="162"/>
                </a:lnTo>
                <a:lnTo>
                  <a:pt x="536" y="163"/>
                </a:lnTo>
                <a:lnTo>
                  <a:pt x="536" y="164"/>
                </a:lnTo>
                <a:lnTo>
                  <a:pt x="537" y="164"/>
                </a:lnTo>
                <a:lnTo>
                  <a:pt x="538" y="165"/>
                </a:lnTo>
                <a:lnTo>
                  <a:pt x="539" y="165"/>
                </a:lnTo>
                <a:lnTo>
                  <a:pt x="539" y="166"/>
                </a:lnTo>
                <a:lnTo>
                  <a:pt x="540" y="166"/>
                </a:lnTo>
                <a:lnTo>
                  <a:pt x="541" y="167"/>
                </a:lnTo>
                <a:lnTo>
                  <a:pt x="542" y="167"/>
                </a:lnTo>
                <a:lnTo>
                  <a:pt x="539" y="164"/>
                </a:lnTo>
                <a:lnTo>
                  <a:pt x="537" y="163"/>
                </a:lnTo>
                <a:lnTo>
                  <a:pt x="536" y="162"/>
                </a:lnTo>
                <a:lnTo>
                  <a:pt x="536" y="160"/>
                </a:lnTo>
                <a:lnTo>
                  <a:pt x="537" y="160"/>
                </a:lnTo>
                <a:lnTo>
                  <a:pt x="539" y="159"/>
                </a:lnTo>
                <a:lnTo>
                  <a:pt x="541" y="159"/>
                </a:lnTo>
                <a:lnTo>
                  <a:pt x="542" y="159"/>
                </a:lnTo>
                <a:lnTo>
                  <a:pt x="543" y="158"/>
                </a:lnTo>
                <a:lnTo>
                  <a:pt x="544" y="158"/>
                </a:lnTo>
                <a:lnTo>
                  <a:pt x="545" y="158"/>
                </a:lnTo>
                <a:lnTo>
                  <a:pt x="546" y="157"/>
                </a:lnTo>
                <a:lnTo>
                  <a:pt x="546" y="156"/>
                </a:lnTo>
                <a:lnTo>
                  <a:pt x="547" y="156"/>
                </a:lnTo>
                <a:lnTo>
                  <a:pt x="548" y="156"/>
                </a:lnTo>
                <a:lnTo>
                  <a:pt x="549" y="156"/>
                </a:lnTo>
                <a:lnTo>
                  <a:pt x="550" y="156"/>
                </a:lnTo>
                <a:lnTo>
                  <a:pt x="551" y="157"/>
                </a:lnTo>
                <a:lnTo>
                  <a:pt x="552" y="157"/>
                </a:lnTo>
                <a:lnTo>
                  <a:pt x="553" y="158"/>
                </a:lnTo>
                <a:lnTo>
                  <a:pt x="554" y="159"/>
                </a:lnTo>
                <a:lnTo>
                  <a:pt x="554" y="160"/>
                </a:lnTo>
                <a:lnTo>
                  <a:pt x="555" y="160"/>
                </a:lnTo>
                <a:lnTo>
                  <a:pt x="555" y="161"/>
                </a:lnTo>
                <a:lnTo>
                  <a:pt x="555" y="162"/>
                </a:lnTo>
                <a:lnTo>
                  <a:pt x="556" y="162"/>
                </a:lnTo>
                <a:lnTo>
                  <a:pt x="557" y="162"/>
                </a:lnTo>
                <a:lnTo>
                  <a:pt x="559" y="162"/>
                </a:lnTo>
                <a:lnTo>
                  <a:pt x="560" y="163"/>
                </a:lnTo>
                <a:lnTo>
                  <a:pt x="562" y="163"/>
                </a:lnTo>
                <a:lnTo>
                  <a:pt x="562" y="164"/>
                </a:lnTo>
                <a:lnTo>
                  <a:pt x="563" y="164"/>
                </a:lnTo>
                <a:lnTo>
                  <a:pt x="563" y="165"/>
                </a:lnTo>
                <a:lnTo>
                  <a:pt x="562" y="165"/>
                </a:lnTo>
                <a:lnTo>
                  <a:pt x="563" y="165"/>
                </a:lnTo>
                <a:lnTo>
                  <a:pt x="565" y="165"/>
                </a:lnTo>
                <a:lnTo>
                  <a:pt x="563" y="167"/>
                </a:lnTo>
                <a:lnTo>
                  <a:pt x="563" y="168"/>
                </a:lnTo>
                <a:lnTo>
                  <a:pt x="562" y="169"/>
                </a:lnTo>
                <a:lnTo>
                  <a:pt x="558" y="174"/>
                </a:lnTo>
                <a:lnTo>
                  <a:pt x="549" y="185"/>
                </a:lnTo>
                <a:lnTo>
                  <a:pt x="548" y="187"/>
                </a:lnTo>
                <a:lnTo>
                  <a:pt x="548" y="188"/>
                </a:lnTo>
                <a:lnTo>
                  <a:pt x="548" y="189"/>
                </a:lnTo>
                <a:lnTo>
                  <a:pt x="547" y="190"/>
                </a:lnTo>
                <a:lnTo>
                  <a:pt x="545" y="194"/>
                </a:lnTo>
                <a:lnTo>
                  <a:pt x="542" y="198"/>
                </a:lnTo>
                <a:lnTo>
                  <a:pt x="541" y="201"/>
                </a:lnTo>
                <a:lnTo>
                  <a:pt x="539" y="204"/>
                </a:lnTo>
                <a:lnTo>
                  <a:pt x="539" y="206"/>
                </a:lnTo>
                <a:lnTo>
                  <a:pt x="536" y="213"/>
                </a:lnTo>
                <a:lnTo>
                  <a:pt x="533" y="217"/>
                </a:lnTo>
                <a:lnTo>
                  <a:pt x="533" y="219"/>
                </a:lnTo>
                <a:lnTo>
                  <a:pt x="532" y="221"/>
                </a:lnTo>
                <a:lnTo>
                  <a:pt x="529" y="230"/>
                </a:lnTo>
                <a:lnTo>
                  <a:pt x="528" y="232"/>
                </a:lnTo>
                <a:lnTo>
                  <a:pt x="527" y="234"/>
                </a:lnTo>
                <a:lnTo>
                  <a:pt x="527" y="235"/>
                </a:lnTo>
                <a:lnTo>
                  <a:pt x="526" y="236"/>
                </a:lnTo>
                <a:lnTo>
                  <a:pt x="525" y="239"/>
                </a:lnTo>
                <a:lnTo>
                  <a:pt x="523" y="244"/>
                </a:lnTo>
                <a:lnTo>
                  <a:pt x="522" y="248"/>
                </a:lnTo>
                <a:lnTo>
                  <a:pt x="520" y="251"/>
                </a:lnTo>
                <a:lnTo>
                  <a:pt x="518" y="255"/>
                </a:lnTo>
                <a:lnTo>
                  <a:pt x="513" y="262"/>
                </a:lnTo>
                <a:lnTo>
                  <a:pt x="510" y="266"/>
                </a:lnTo>
                <a:lnTo>
                  <a:pt x="504" y="275"/>
                </a:lnTo>
                <a:lnTo>
                  <a:pt x="496" y="285"/>
                </a:lnTo>
                <a:lnTo>
                  <a:pt x="496" y="286"/>
                </a:lnTo>
                <a:lnTo>
                  <a:pt x="491" y="293"/>
                </a:lnTo>
                <a:lnTo>
                  <a:pt x="489" y="295"/>
                </a:lnTo>
                <a:lnTo>
                  <a:pt x="487" y="298"/>
                </a:lnTo>
                <a:lnTo>
                  <a:pt x="484" y="302"/>
                </a:lnTo>
                <a:lnTo>
                  <a:pt x="481" y="304"/>
                </a:lnTo>
                <a:lnTo>
                  <a:pt x="478" y="308"/>
                </a:lnTo>
                <a:lnTo>
                  <a:pt x="476" y="309"/>
                </a:lnTo>
                <a:lnTo>
                  <a:pt x="470" y="314"/>
                </a:lnTo>
                <a:lnTo>
                  <a:pt x="464" y="319"/>
                </a:lnTo>
                <a:lnTo>
                  <a:pt x="461" y="322"/>
                </a:lnTo>
                <a:lnTo>
                  <a:pt x="459" y="324"/>
                </a:lnTo>
                <a:lnTo>
                  <a:pt x="457" y="327"/>
                </a:lnTo>
                <a:lnTo>
                  <a:pt x="455" y="329"/>
                </a:lnTo>
                <a:lnTo>
                  <a:pt x="449" y="333"/>
                </a:lnTo>
                <a:lnTo>
                  <a:pt x="444" y="337"/>
                </a:lnTo>
                <a:lnTo>
                  <a:pt x="439" y="340"/>
                </a:lnTo>
                <a:lnTo>
                  <a:pt x="435" y="343"/>
                </a:lnTo>
                <a:lnTo>
                  <a:pt x="428" y="347"/>
                </a:lnTo>
                <a:lnTo>
                  <a:pt x="421" y="350"/>
                </a:lnTo>
                <a:lnTo>
                  <a:pt x="415" y="354"/>
                </a:lnTo>
                <a:lnTo>
                  <a:pt x="409" y="358"/>
                </a:lnTo>
                <a:lnTo>
                  <a:pt x="407" y="359"/>
                </a:lnTo>
                <a:lnTo>
                  <a:pt x="403" y="364"/>
                </a:lnTo>
                <a:lnTo>
                  <a:pt x="396" y="371"/>
                </a:lnTo>
                <a:lnTo>
                  <a:pt x="396" y="372"/>
                </a:lnTo>
                <a:lnTo>
                  <a:pt x="396" y="375"/>
                </a:lnTo>
                <a:lnTo>
                  <a:pt x="395" y="372"/>
                </a:lnTo>
                <a:lnTo>
                  <a:pt x="393" y="372"/>
                </a:lnTo>
                <a:lnTo>
                  <a:pt x="390" y="375"/>
                </a:lnTo>
                <a:lnTo>
                  <a:pt x="389" y="376"/>
                </a:lnTo>
                <a:lnTo>
                  <a:pt x="385" y="379"/>
                </a:lnTo>
                <a:lnTo>
                  <a:pt x="383" y="382"/>
                </a:lnTo>
                <a:lnTo>
                  <a:pt x="380" y="387"/>
                </a:lnTo>
                <a:lnTo>
                  <a:pt x="377" y="392"/>
                </a:lnTo>
                <a:lnTo>
                  <a:pt x="375" y="396"/>
                </a:lnTo>
                <a:lnTo>
                  <a:pt x="372" y="405"/>
                </a:lnTo>
                <a:lnTo>
                  <a:pt x="372" y="408"/>
                </a:lnTo>
                <a:lnTo>
                  <a:pt x="370" y="414"/>
                </a:lnTo>
                <a:lnTo>
                  <a:pt x="369" y="419"/>
                </a:lnTo>
                <a:lnTo>
                  <a:pt x="365" y="427"/>
                </a:lnTo>
                <a:lnTo>
                  <a:pt x="362" y="432"/>
                </a:lnTo>
                <a:lnTo>
                  <a:pt x="359" y="439"/>
                </a:lnTo>
                <a:lnTo>
                  <a:pt x="357" y="442"/>
                </a:lnTo>
                <a:lnTo>
                  <a:pt x="354" y="446"/>
                </a:lnTo>
                <a:lnTo>
                  <a:pt x="349" y="452"/>
                </a:lnTo>
                <a:lnTo>
                  <a:pt x="345" y="456"/>
                </a:lnTo>
                <a:lnTo>
                  <a:pt x="328" y="470"/>
                </a:lnTo>
                <a:lnTo>
                  <a:pt x="320" y="477"/>
                </a:lnTo>
                <a:lnTo>
                  <a:pt x="313" y="482"/>
                </a:lnTo>
                <a:lnTo>
                  <a:pt x="311" y="483"/>
                </a:lnTo>
                <a:lnTo>
                  <a:pt x="304" y="489"/>
                </a:lnTo>
                <a:lnTo>
                  <a:pt x="303" y="489"/>
                </a:lnTo>
                <a:lnTo>
                  <a:pt x="302" y="489"/>
                </a:lnTo>
                <a:lnTo>
                  <a:pt x="301" y="489"/>
                </a:lnTo>
                <a:lnTo>
                  <a:pt x="300" y="489"/>
                </a:lnTo>
                <a:lnTo>
                  <a:pt x="299" y="488"/>
                </a:lnTo>
                <a:lnTo>
                  <a:pt x="299" y="487"/>
                </a:lnTo>
                <a:lnTo>
                  <a:pt x="299" y="486"/>
                </a:lnTo>
                <a:lnTo>
                  <a:pt x="299" y="485"/>
                </a:lnTo>
                <a:lnTo>
                  <a:pt x="294" y="484"/>
                </a:lnTo>
                <a:lnTo>
                  <a:pt x="293" y="484"/>
                </a:lnTo>
                <a:lnTo>
                  <a:pt x="293" y="483"/>
                </a:lnTo>
                <a:lnTo>
                  <a:pt x="293" y="482"/>
                </a:lnTo>
                <a:lnTo>
                  <a:pt x="292" y="482"/>
                </a:lnTo>
                <a:lnTo>
                  <a:pt x="293" y="481"/>
                </a:lnTo>
                <a:lnTo>
                  <a:pt x="293" y="479"/>
                </a:lnTo>
                <a:lnTo>
                  <a:pt x="292" y="479"/>
                </a:lnTo>
                <a:lnTo>
                  <a:pt x="293" y="478"/>
                </a:lnTo>
                <a:lnTo>
                  <a:pt x="294" y="477"/>
                </a:lnTo>
                <a:lnTo>
                  <a:pt x="294" y="473"/>
                </a:lnTo>
                <a:lnTo>
                  <a:pt x="294" y="467"/>
                </a:lnTo>
                <a:lnTo>
                  <a:pt x="294" y="460"/>
                </a:lnTo>
                <a:lnTo>
                  <a:pt x="294" y="452"/>
                </a:lnTo>
                <a:lnTo>
                  <a:pt x="294" y="445"/>
                </a:lnTo>
                <a:lnTo>
                  <a:pt x="299" y="438"/>
                </a:lnTo>
                <a:lnTo>
                  <a:pt x="305" y="434"/>
                </a:lnTo>
                <a:lnTo>
                  <a:pt x="308" y="434"/>
                </a:lnTo>
                <a:lnTo>
                  <a:pt x="313" y="429"/>
                </a:lnTo>
                <a:lnTo>
                  <a:pt x="308" y="427"/>
                </a:lnTo>
                <a:lnTo>
                  <a:pt x="310" y="426"/>
                </a:lnTo>
                <a:lnTo>
                  <a:pt x="310" y="427"/>
                </a:lnTo>
                <a:lnTo>
                  <a:pt x="311" y="427"/>
                </a:lnTo>
                <a:lnTo>
                  <a:pt x="310" y="427"/>
                </a:lnTo>
                <a:lnTo>
                  <a:pt x="310" y="426"/>
                </a:lnTo>
                <a:lnTo>
                  <a:pt x="317" y="423"/>
                </a:lnTo>
                <a:lnTo>
                  <a:pt x="320" y="420"/>
                </a:lnTo>
                <a:lnTo>
                  <a:pt x="319" y="420"/>
                </a:lnTo>
                <a:lnTo>
                  <a:pt x="320" y="418"/>
                </a:lnTo>
                <a:lnTo>
                  <a:pt x="325" y="418"/>
                </a:lnTo>
                <a:lnTo>
                  <a:pt x="325" y="415"/>
                </a:lnTo>
                <a:lnTo>
                  <a:pt x="318" y="408"/>
                </a:lnTo>
                <a:lnTo>
                  <a:pt x="318" y="409"/>
                </a:lnTo>
                <a:lnTo>
                  <a:pt x="317" y="408"/>
                </a:lnTo>
                <a:lnTo>
                  <a:pt x="315" y="408"/>
                </a:lnTo>
                <a:lnTo>
                  <a:pt x="313" y="407"/>
                </a:lnTo>
                <a:lnTo>
                  <a:pt x="313" y="405"/>
                </a:lnTo>
                <a:lnTo>
                  <a:pt x="311" y="405"/>
                </a:lnTo>
                <a:lnTo>
                  <a:pt x="311" y="406"/>
                </a:lnTo>
                <a:lnTo>
                  <a:pt x="310" y="406"/>
                </a:lnTo>
                <a:lnTo>
                  <a:pt x="309" y="406"/>
                </a:lnTo>
                <a:lnTo>
                  <a:pt x="309" y="405"/>
                </a:lnTo>
                <a:lnTo>
                  <a:pt x="308" y="405"/>
                </a:lnTo>
                <a:lnTo>
                  <a:pt x="307" y="404"/>
                </a:lnTo>
                <a:lnTo>
                  <a:pt x="306" y="404"/>
                </a:lnTo>
                <a:lnTo>
                  <a:pt x="305" y="404"/>
                </a:lnTo>
                <a:lnTo>
                  <a:pt x="304" y="402"/>
                </a:lnTo>
                <a:lnTo>
                  <a:pt x="303" y="402"/>
                </a:lnTo>
                <a:lnTo>
                  <a:pt x="302" y="404"/>
                </a:lnTo>
                <a:lnTo>
                  <a:pt x="301" y="403"/>
                </a:lnTo>
                <a:lnTo>
                  <a:pt x="301" y="402"/>
                </a:lnTo>
                <a:lnTo>
                  <a:pt x="301" y="401"/>
                </a:lnTo>
                <a:lnTo>
                  <a:pt x="300" y="401"/>
                </a:lnTo>
                <a:lnTo>
                  <a:pt x="300" y="402"/>
                </a:lnTo>
                <a:lnTo>
                  <a:pt x="299" y="402"/>
                </a:lnTo>
                <a:lnTo>
                  <a:pt x="299" y="400"/>
                </a:lnTo>
                <a:lnTo>
                  <a:pt x="298" y="399"/>
                </a:lnTo>
                <a:lnTo>
                  <a:pt x="298" y="398"/>
                </a:lnTo>
                <a:lnTo>
                  <a:pt x="297" y="398"/>
                </a:lnTo>
                <a:lnTo>
                  <a:pt x="297" y="397"/>
                </a:lnTo>
                <a:lnTo>
                  <a:pt x="297" y="396"/>
                </a:lnTo>
                <a:lnTo>
                  <a:pt x="296" y="396"/>
                </a:lnTo>
                <a:lnTo>
                  <a:pt x="295" y="396"/>
                </a:lnTo>
                <a:lnTo>
                  <a:pt x="294" y="396"/>
                </a:lnTo>
                <a:lnTo>
                  <a:pt x="293" y="396"/>
                </a:lnTo>
                <a:lnTo>
                  <a:pt x="292" y="395"/>
                </a:lnTo>
                <a:lnTo>
                  <a:pt x="291" y="395"/>
                </a:lnTo>
                <a:lnTo>
                  <a:pt x="290" y="395"/>
                </a:lnTo>
                <a:lnTo>
                  <a:pt x="289" y="394"/>
                </a:lnTo>
                <a:lnTo>
                  <a:pt x="288" y="392"/>
                </a:lnTo>
                <a:lnTo>
                  <a:pt x="287" y="392"/>
                </a:lnTo>
                <a:lnTo>
                  <a:pt x="287" y="390"/>
                </a:lnTo>
                <a:lnTo>
                  <a:pt x="285" y="389"/>
                </a:lnTo>
                <a:lnTo>
                  <a:pt x="285" y="388"/>
                </a:lnTo>
                <a:lnTo>
                  <a:pt x="285" y="386"/>
                </a:lnTo>
                <a:lnTo>
                  <a:pt x="285" y="385"/>
                </a:lnTo>
                <a:lnTo>
                  <a:pt x="284" y="384"/>
                </a:lnTo>
                <a:lnTo>
                  <a:pt x="284" y="383"/>
                </a:lnTo>
                <a:lnTo>
                  <a:pt x="285" y="384"/>
                </a:lnTo>
                <a:lnTo>
                  <a:pt x="285" y="382"/>
                </a:lnTo>
                <a:lnTo>
                  <a:pt x="284" y="382"/>
                </a:lnTo>
                <a:lnTo>
                  <a:pt x="284" y="381"/>
                </a:lnTo>
                <a:lnTo>
                  <a:pt x="283" y="381"/>
                </a:lnTo>
                <a:lnTo>
                  <a:pt x="282" y="379"/>
                </a:lnTo>
                <a:lnTo>
                  <a:pt x="282" y="378"/>
                </a:lnTo>
                <a:lnTo>
                  <a:pt x="282" y="377"/>
                </a:lnTo>
                <a:lnTo>
                  <a:pt x="281" y="376"/>
                </a:lnTo>
                <a:lnTo>
                  <a:pt x="280" y="376"/>
                </a:lnTo>
                <a:lnTo>
                  <a:pt x="280" y="375"/>
                </a:lnTo>
                <a:lnTo>
                  <a:pt x="279" y="375"/>
                </a:lnTo>
                <a:lnTo>
                  <a:pt x="279" y="374"/>
                </a:lnTo>
                <a:lnTo>
                  <a:pt x="279" y="373"/>
                </a:lnTo>
                <a:lnTo>
                  <a:pt x="279" y="372"/>
                </a:lnTo>
                <a:lnTo>
                  <a:pt x="278" y="372"/>
                </a:lnTo>
                <a:lnTo>
                  <a:pt x="279" y="372"/>
                </a:lnTo>
                <a:lnTo>
                  <a:pt x="279" y="371"/>
                </a:lnTo>
                <a:lnTo>
                  <a:pt x="277" y="369"/>
                </a:lnTo>
                <a:lnTo>
                  <a:pt x="278" y="369"/>
                </a:lnTo>
                <a:lnTo>
                  <a:pt x="278" y="368"/>
                </a:lnTo>
                <a:lnTo>
                  <a:pt x="279" y="369"/>
                </a:lnTo>
                <a:lnTo>
                  <a:pt x="279" y="368"/>
                </a:lnTo>
                <a:lnTo>
                  <a:pt x="277" y="367"/>
                </a:lnTo>
                <a:lnTo>
                  <a:pt x="277" y="366"/>
                </a:lnTo>
                <a:lnTo>
                  <a:pt x="276" y="366"/>
                </a:lnTo>
                <a:lnTo>
                  <a:pt x="275" y="366"/>
                </a:lnTo>
                <a:lnTo>
                  <a:pt x="274" y="366"/>
                </a:lnTo>
                <a:lnTo>
                  <a:pt x="273" y="366"/>
                </a:lnTo>
                <a:lnTo>
                  <a:pt x="273" y="365"/>
                </a:lnTo>
                <a:lnTo>
                  <a:pt x="272" y="365"/>
                </a:lnTo>
                <a:lnTo>
                  <a:pt x="271" y="365"/>
                </a:lnTo>
                <a:lnTo>
                  <a:pt x="271" y="364"/>
                </a:lnTo>
                <a:lnTo>
                  <a:pt x="270" y="363"/>
                </a:lnTo>
                <a:lnTo>
                  <a:pt x="270" y="362"/>
                </a:lnTo>
                <a:lnTo>
                  <a:pt x="270" y="361"/>
                </a:lnTo>
                <a:lnTo>
                  <a:pt x="270" y="360"/>
                </a:lnTo>
                <a:lnTo>
                  <a:pt x="269" y="360"/>
                </a:lnTo>
                <a:lnTo>
                  <a:pt x="268" y="360"/>
                </a:lnTo>
                <a:lnTo>
                  <a:pt x="267" y="360"/>
                </a:lnTo>
                <a:lnTo>
                  <a:pt x="267" y="359"/>
                </a:lnTo>
                <a:lnTo>
                  <a:pt x="266" y="359"/>
                </a:lnTo>
                <a:lnTo>
                  <a:pt x="265" y="358"/>
                </a:lnTo>
                <a:lnTo>
                  <a:pt x="264" y="358"/>
                </a:lnTo>
                <a:lnTo>
                  <a:pt x="263" y="357"/>
                </a:lnTo>
                <a:lnTo>
                  <a:pt x="263" y="358"/>
                </a:lnTo>
                <a:lnTo>
                  <a:pt x="262" y="357"/>
                </a:lnTo>
                <a:lnTo>
                  <a:pt x="262" y="356"/>
                </a:lnTo>
                <a:lnTo>
                  <a:pt x="262" y="355"/>
                </a:lnTo>
                <a:lnTo>
                  <a:pt x="259" y="354"/>
                </a:lnTo>
                <a:lnTo>
                  <a:pt x="258" y="354"/>
                </a:lnTo>
                <a:lnTo>
                  <a:pt x="259" y="354"/>
                </a:lnTo>
                <a:lnTo>
                  <a:pt x="258" y="354"/>
                </a:lnTo>
                <a:lnTo>
                  <a:pt x="258" y="353"/>
                </a:lnTo>
                <a:lnTo>
                  <a:pt x="257" y="353"/>
                </a:lnTo>
                <a:lnTo>
                  <a:pt x="256" y="353"/>
                </a:lnTo>
                <a:lnTo>
                  <a:pt x="256" y="354"/>
                </a:lnTo>
                <a:lnTo>
                  <a:pt x="255" y="355"/>
                </a:lnTo>
                <a:lnTo>
                  <a:pt x="254" y="355"/>
                </a:lnTo>
                <a:lnTo>
                  <a:pt x="253" y="356"/>
                </a:lnTo>
                <a:lnTo>
                  <a:pt x="252" y="356"/>
                </a:lnTo>
                <a:lnTo>
                  <a:pt x="252" y="355"/>
                </a:lnTo>
                <a:lnTo>
                  <a:pt x="252" y="354"/>
                </a:lnTo>
                <a:lnTo>
                  <a:pt x="251" y="354"/>
                </a:lnTo>
                <a:lnTo>
                  <a:pt x="249" y="353"/>
                </a:lnTo>
                <a:lnTo>
                  <a:pt x="249" y="352"/>
                </a:lnTo>
                <a:lnTo>
                  <a:pt x="248" y="351"/>
                </a:lnTo>
                <a:lnTo>
                  <a:pt x="227" y="335"/>
                </a:lnTo>
                <a:lnTo>
                  <a:pt x="227" y="334"/>
                </a:lnTo>
                <a:lnTo>
                  <a:pt x="226" y="333"/>
                </a:lnTo>
                <a:lnTo>
                  <a:pt x="227" y="332"/>
                </a:lnTo>
                <a:lnTo>
                  <a:pt x="227" y="331"/>
                </a:lnTo>
                <a:lnTo>
                  <a:pt x="226" y="330"/>
                </a:lnTo>
                <a:lnTo>
                  <a:pt x="226" y="331"/>
                </a:lnTo>
                <a:lnTo>
                  <a:pt x="225" y="329"/>
                </a:lnTo>
                <a:lnTo>
                  <a:pt x="224" y="328"/>
                </a:lnTo>
                <a:lnTo>
                  <a:pt x="223" y="325"/>
                </a:lnTo>
                <a:lnTo>
                  <a:pt x="222" y="325"/>
                </a:lnTo>
                <a:lnTo>
                  <a:pt x="222" y="324"/>
                </a:lnTo>
                <a:lnTo>
                  <a:pt x="221" y="324"/>
                </a:lnTo>
                <a:lnTo>
                  <a:pt x="220" y="324"/>
                </a:lnTo>
                <a:lnTo>
                  <a:pt x="219" y="324"/>
                </a:lnTo>
                <a:lnTo>
                  <a:pt x="218" y="323"/>
                </a:lnTo>
                <a:lnTo>
                  <a:pt x="218" y="322"/>
                </a:lnTo>
                <a:lnTo>
                  <a:pt x="218" y="321"/>
                </a:lnTo>
                <a:lnTo>
                  <a:pt x="212" y="321"/>
                </a:lnTo>
                <a:lnTo>
                  <a:pt x="210" y="320"/>
                </a:lnTo>
                <a:lnTo>
                  <a:pt x="208" y="320"/>
                </a:lnTo>
                <a:lnTo>
                  <a:pt x="208" y="319"/>
                </a:lnTo>
                <a:lnTo>
                  <a:pt x="205" y="319"/>
                </a:lnTo>
                <a:lnTo>
                  <a:pt x="203" y="319"/>
                </a:lnTo>
                <a:lnTo>
                  <a:pt x="202" y="319"/>
                </a:lnTo>
                <a:lnTo>
                  <a:pt x="201" y="320"/>
                </a:lnTo>
                <a:lnTo>
                  <a:pt x="200" y="320"/>
                </a:lnTo>
                <a:lnTo>
                  <a:pt x="198" y="318"/>
                </a:lnTo>
                <a:lnTo>
                  <a:pt x="198" y="317"/>
                </a:lnTo>
                <a:lnTo>
                  <a:pt x="197" y="317"/>
                </a:lnTo>
                <a:lnTo>
                  <a:pt x="196" y="316"/>
                </a:lnTo>
                <a:lnTo>
                  <a:pt x="196" y="315"/>
                </a:lnTo>
                <a:lnTo>
                  <a:pt x="195" y="315"/>
                </a:lnTo>
                <a:lnTo>
                  <a:pt x="195" y="316"/>
                </a:lnTo>
                <a:lnTo>
                  <a:pt x="194" y="315"/>
                </a:lnTo>
                <a:lnTo>
                  <a:pt x="193" y="316"/>
                </a:lnTo>
                <a:lnTo>
                  <a:pt x="192" y="315"/>
                </a:lnTo>
                <a:lnTo>
                  <a:pt x="192" y="314"/>
                </a:lnTo>
                <a:lnTo>
                  <a:pt x="191" y="314"/>
                </a:lnTo>
                <a:lnTo>
                  <a:pt x="191" y="313"/>
                </a:lnTo>
                <a:lnTo>
                  <a:pt x="192" y="312"/>
                </a:lnTo>
                <a:lnTo>
                  <a:pt x="191" y="311"/>
                </a:lnTo>
                <a:lnTo>
                  <a:pt x="190" y="311"/>
                </a:lnTo>
                <a:lnTo>
                  <a:pt x="190" y="310"/>
                </a:lnTo>
                <a:lnTo>
                  <a:pt x="190" y="309"/>
                </a:lnTo>
                <a:lnTo>
                  <a:pt x="189" y="308"/>
                </a:lnTo>
                <a:lnTo>
                  <a:pt x="188" y="308"/>
                </a:lnTo>
                <a:lnTo>
                  <a:pt x="188" y="307"/>
                </a:lnTo>
                <a:lnTo>
                  <a:pt x="187" y="308"/>
                </a:lnTo>
                <a:lnTo>
                  <a:pt x="187" y="307"/>
                </a:lnTo>
                <a:lnTo>
                  <a:pt x="186" y="308"/>
                </a:lnTo>
                <a:lnTo>
                  <a:pt x="186" y="309"/>
                </a:lnTo>
                <a:lnTo>
                  <a:pt x="185" y="310"/>
                </a:lnTo>
                <a:lnTo>
                  <a:pt x="184" y="311"/>
                </a:lnTo>
                <a:lnTo>
                  <a:pt x="184" y="312"/>
                </a:lnTo>
                <a:lnTo>
                  <a:pt x="183" y="312"/>
                </a:lnTo>
                <a:lnTo>
                  <a:pt x="182" y="311"/>
                </a:lnTo>
                <a:lnTo>
                  <a:pt x="181" y="311"/>
                </a:lnTo>
                <a:lnTo>
                  <a:pt x="181" y="310"/>
                </a:lnTo>
                <a:lnTo>
                  <a:pt x="179" y="311"/>
                </a:lnTo>
                <a:lnTo>
                  <a:pt x="179" y="310"/>
                </a:lnTo>
                <a:lnTo>
                  <a:pt x="178" y="310"/>
                </a:lnTo>
                <a:lnTo>
                  <a:pt x="178" y="309"/>
                </a:lnTo>
                <a:lnTo>
                  <a:pt x="177" y="308"/>
                </a:lnTo>
                <a:lnTo>
                  <a:pt x="176" y="308"/>
                </a:lnTo>
                <a:lnTo>
                  <a:pt x="177" y="308"/>
                </a:lnTo>
                <a:lnTo>
                  <a:pt x="176" y="308"/>
                </a:lnTo>
                <a:lnTo>
                  <a:pt x="175" y="308"/>
                </a:lnTo>
                <a:lnTo>
                  <a:pt x="175" y="307"/>
                </a:lnTo>
                <a:lnTo>
                  <a:pt x="172" y="307"/>
                </a:lnTo>
                <a:lnTo>
                  <a:pt x="171" y="307"/>
                </a:lnTo>
                <a:lnTo>
                  <a:pt x="171" y="306"/>
                </a:lnTo>
                <a:lnTo>
                  <a:pt x="170" y="306"/>
                </a:lnTo>
                <a:lnTo>
                  <a:pt x="170" y="304"/>
                </a:lnTo>
                <a:lnTo>
                  <a:pt x="170" y="303"/>
                </a:lnTo>
                <a:lnTo>
                  <a:pt x="169" y="301"/>
                </a:lnTo>
                <a:lnTo>
                  <a:pt x="168" y="301"/>
                </a:lnTo>
                <a:lnTo>
                  <a:pt x="169" y="301"/>
                </a:lnTo>
                <a:lnTo>
                  <a:pt x="169" y="300"/>
                </a:lnTo>
                <a:lnTo>
                  <a:pt x="167" y="300"/>
                </a:lnTo>
                <a:lnTo>
                  <a:pt x="167" y="299"/>
                </a:lnTo>
                <a:lnTo>
                  <a:pt x="168" y="299"/>
                </a:lnTo>
                <a:lnTo>
                  <a:pt x="167" y="298"/>
                </a:lnTo>
                <a:lnTo>
                  <a:pt x="166" y="298"/>
                </a:lnTo>
                <a:lnTo>
                  <a:pt x="165" y="298"/>
                </a:lnTo>
                <a:lnTo>
                  <a:pt x="164" y="298"/>
                </a:lnTo>
                <a:lnTo>
                  <a:pt x="164" y="296"/>
                </a:lnTo>
                <a:lnTo>
                  <a:pt x="165" y="296"/>
                </a:lnTo>
                <a:lnTo>
                  <a:pt x="165" y="295"/>
                </a:lnTo>
                <a:lnTo>
                  <a:pt x="164" y="295"/>
                </a:lnTo>
                <a:lnTo>
                  <a:pt x="165" y="294"/>
                </a:lnTo>
                <a:lnTo>
                  <a:pt x="164" y="294"/>
                </a:lnTo>
                <a:lnTo>
                  <a:pt x="164" y="292"/>
                </a:lnTo>
                <a:lnTo>
                  <a:pt x="163" y="293"/>
                </a:lnTo>
                <a:lnTo>
                  <a:pt x="163" y="292"/>
                </a:lnTo>
                <a:lnTo>
                  <a:pt x="163" y="291"/>
                </a:lnTo>
                <a:lnTo>
                  <a:pt x="164" y="291"/>
                </a:lnTo>
                <a:lnTo>
                  <a:pt x="163" y="290"/>
                </a:lnTo>
                <a:lnTo>
                  <a:pt x="163" y="291"/>
                </a:lnTo>
                <a:lnTo>
                  <a:pt x="162" y="290"/>
                </a:lnTo>
                <a:lnTo>
                  <a:pt x="161" y="289"/>
                </a:lnTo>
                <a:lnTo>
                  <a:pt x="160" y="290"/>
                </a:lnTo>
                <a:lnTo>
                  <a:pt x="159" y="289"/>
                </a:lnTo>
                <a:lnTo>
                  <a:pt x="158" y="288"/>
                </a:lnTo>
                <a:lnTo>
                  <a:pt x="157" y="288"/>
                </a:lnTo>
                <a:lnTo>
                  <a:pt x="157" y="287"/>
                </a:lnTo>
                <a:lnTo>
                  <a:pt x="158" y="287"/>
                </a:lnTo>
                <a:lnTo>
                  <a:pt x="158" y="286"/>
                </a:lnTo>
                <a:lnTo>
                  <a:pt x="158" y="285"/>
                </a:lnTo>
                <a:lnTo>
                  <a:pt x="157" y="285"/>
                </a:lnTo>
                <a:lnTo>
                  <a:pt x="156" y="285"/>
                </a:lnTo>
                <a:lnTo>
                  <a:pt x="155" y="284"/>
                </a:lnTo>
                <a:lnTo>
                  <a:pt x="154" y="284"/>
                </a:lnTo>
                <a:lnTo>
                  <a:pt x="153" y="283"/>
                </a:lnTo>
                <a:lnTo>
                  <a:pt x="154" y="282"/>
                </a:lnTo>
                <a:lnTo>
                  <a:pt x="153" y="282"/>
                </a:lnTo>
                <a:lnTo>
                  <a:pt x="152" y="282"/>
                </a:lnTo>
                <a:lnTo>
                  <a:pt x="152" y="280"/>
                </a:lnTo>
                <a:lnTo>
                  <a:pt x="151" y="280"/>
                </a:lnTo>
                <a:lnTo>
                  <a:pt x="150" y="280"/>
                </a:lnTo>
                <a:lnTo>
                  <a:pt x="149" y="279"/>
                </a:lnTo>
                <a:lnTo>
                  <a:pt x="148" y="278"/>
                </a:lnTo>
                <a:lnTo>
                  <a:pt x="148" y="277"/>
                </a:lnTo>
                <a:lnTo>
                  <a:pt x="148" y="276"/>
                </a:lnTo>
                <a:lnTo>
                  <a:pt x="147" y="276"/>
                </a:lnTo>
                <a:lnTo>
                  <a:pt x="147" y="275"/>
                </a:lnTo>
                <a:lnTo>
                  <a:pt x="146" y="275"/>
                </a:lnTo>
                <a:lnTo>
                  <a:pt x="146" y="276"/>
                </a:lnTo>
                <a:lnTo>
                  <a:pt x="145" y="277"/>
                </a:lnTo>
                <a:lnTo>
                  <a:pt x="145" y="276"/>
                </a:lnTo>
                <a:lnTo>
                  <a:pt x="144" y="276"/>
                </a:lnTo>
                <a:lnTo>
                  <a:pt x="143" y="276"/>
                </a:lnTo>
                <a:lnTo>
                  <a:pt x="142" y="277"/>
                </a:lnTo>
                <a:lnTo>
                  <a:pt x="142" y="278"/>
                </a:lnTo>
                <a:lnTo>
                  <a:pt x="141" y="278"/>
                </a:lnTo>
                <a:lnTo>
                  <a:pt x="141" y="279"/>
                </a:lnTo>
                <a:lnTo>
                  <a:pt x="142" y="279"/>
                </a:lnTo>
                <a:lnTo>
                  <a:pt x="141" y="279"/>
                </a:lnTo>
                <a:lnTo>
                  <a:pt x="142" y="280"/>
                </a:lnTo>
                <a:lnTo>
                  <a:pt x="143" y="281"/>
                </a:lnTo>
                <a:lnTo>
                  <a:pt x="142" y="282"/>
                </a:lnTo>
                <a:lnTo>
                  <a:pt x="141" y="282"/>
                </a:lnTo>
                <a:lnTo>
                  <a:pt x="141" y="283"/>
                </a:lnTo>
                <a:lnTo>
                  <a:pt x="141" y="284"/>
                </a:lnTo>
                <a:lnTo>
                  <a:pt x="140" y="284"/>
                </a:lnTo>
                <a:lnTo>
                  <a:pt x="140" y="285"/>
                </a:lnTo>
                <a:lnTo>
                  <a:pt x="139" y="284"/>
                </a:lnTo>
                <a:lnTo>
                  <a:pt x="139" y="283"/>
                </a:lnTo>
                <a:lnTo>
                  <a:pt x="138" y="285"/>
                </a:lnTo>
                <a:lnTo>
                  <a:pt x="138" y="284"/>
                </a:lnTo>
                <a:lnTo>
                  <a:pt x="138" y="283"/>
                </a:lnTo>
                <a:lnTo>
                  <a:pt x="137" y="283"/>
                </a:lnTo>
                <a:lnTo>
                  <a:pt x="137" y="284"/>
                </a:lnTo>
                <a:lnTo>
                  <a:pt x="137" y="285"/>
                </a:lnTo>
                <a:lnTo>
                  <a:pt x="136" y="285"/>
                </a:lnTo>
                <a:lnTo>
                  <a:pt x="136" y="286"/>
                </a:lnTo>
                <a:lnTo>
                  <a:pt x="135" y="286"/>
                </a:lnTo>
                <a:lnTo>
                  <a:pt x="135" y="288"/>
                </a:lnTo>
                <a:lnTo>
                  <a:pt x="133" y="288"/>
                </a:lnTo>
                <a:lnTo>
                  <a:pt x="134" y="288"/>
                </a:lnTo>
                <a:lnTo>
                  <a:pt x="132" y="288"/>
                </a:lnTo>
                <a:lnTo>
                  <a:pt x="131" y="288"/>
                </a:lnTo>
                <a:lnTo>
                  <a:pt x="130" y="288"/>
                </a:lnTo>
                <a:lnTo>
                  <a:pt x="130" y="289"/>
                </a:lnTo>
                <a:lnTo>
                  <a:pt x="129" y="291"/>
                </a:lnTo>
                <a:lnTo>
                  <a:pt x="128" y="291"/>
                </a:lnTo>
                <a:lnTo>
                  <a:pt x="127" y="291"/>
                </a:lnTo>
                <a:lnTo>
                  <a:pt x="126" y="293"/>
                </a:lnTo>
                <a:lnTo>
                  <a:pt x="125" y="293"/>
                </a:lnTo>
                <a:lnTo>
                  <a:pt x="124" y="292"/>
                </a:lnTo>
                <a:lnTo>
                  <a:pt x="123" y="293"/>
                </a:lnTo>
                <a:lnTo>
                  <a:pt x="122" y="294"/>
                </a:lnTo>
                <a:lnTo>
                  <a:pt x="120" y="293"/>
                </a:lnTo>
                <a:lnTo>
                  <a:pt x="118" y="293"/>
                </a:lnTo>
                <a:lnTo>
                  <a:pt x="117" y="294"/>
                </a:lnTo>
                <a:lnTo>
                  <a:pt x="116" y="294"/>
                </a:lnTo>
                <a:lnTo>
                  <a:pt x="116" y="293"/>
                </a:lnTo>
                <a:lnTo>
                  <a:pt x="116" y="291"/>
                </a:lnTo>
                <a:lnTo>
                  <a:pt x="116" y="288"/>
                </a:lnTo>
                <a:lnTo>
                  <a:pt x="117" y="286"/>
                </a:lnTo>
                <a:lnTo>
                  <a:pt x="116" y="286"/>
                </a:lnTo>
                <a:lnTo>
                  <a:pt x="117" y="285"/>
                </a:lnTo>
                <a:lnTo>
                  <a:pt x="116" y="285"/>
                </a:lnTo>
                <a:lnTo>
                  <a:pt x="116" y="284"/>
                </a:lnTo>
                <a:lnTo>
                  <a:pt x="117" y="282"/>
                </a:lnTo>
                <a:lnTo>
                  <a:pt x="116" y="282"/>
                </a:lnTo>
                <a:lnTo>
                  <a:pt x="117" y="280"/>
                </a:lnTo>
                <a:lnTo>
                  <a:pt x="117" y="278"/>
                </a:lnTo>
                <a:lnTo>
                  <a:pt x="117" y="277"/>
                </a:lnTo>
                <a:lnTo>
                  <a:pt x="117" y="276"/>
                </a:lnTo>
                <a:lnTo>
                  <a:pt x="116" y="275"/>
                </a:lnTo>
                <a:lnTo>
                  <a:pt x="116" y="274"/>
                </a:lnTo>
                <a:lnTo>
                  <a:pt x="115" y="273"/>
                </a:lnTo>
                <a:lnTo>
                  <a:pt x="115" y="272"/>
                </a:lnTo>
                <a:lnTo>
                  <a:pt x="114" y="272"/>
                </a:lnTo>
                <a:lnTo>
                  <a:pt x="114" y="271"/>
                </a:lnTo>
                <a:lnTo>
                  <a:pt x="114" y="272"/>
                </a:lnTo>
                <a:lnTo>
                  <a:pt x="112" y="271"/>
                </a:lnTo>
                <a:lnTo>
                  <a:pt x="112" y="270"/>
                </a:lnTo>
                <a:lnTo>
                  <a:pt x="112" y="269"/>
                </a:lnTo>
                <a:lnTo>
                  <a:pt x="111" y="270"/>
                </a:lnTo>
                <a:lnTo>
                  <a:pt x="110" y="269"/>
                </a:lnTo>
                <a:lnTo>
                  <a:pt x="109" y="268"/>
                </a:lnTo>
                <a:lnTo>
                  <a:pt x="108" y="269"/>
                </a:lnTo>
                <a:lnTo>
                  <a:pt x="108" y="268"/>
                </a:lnTo>
                <a:lnTo>
                  <a:pt x="108" y="267"/>
                </a:lnTo>
                <a:lnTo>
                  <a:pt x="107" y="266"/>
                </a:lnTo>
                <a:lnTo>
                  <a:pt x="106" y="266"/>
                </a:lnTo>
                <a:lnTo>
                  <a:pt x="106" y="265"/>
                </a:lnTo>
                <a:lnTo>
                  <a:pt x="107" y="265"/>
                </a:lnTo>
                <a:lnTo>
                  <a:pt x="107" y="264"/>
                </a:lnTo>
                <a:lnTo>
                  <a:pt x="106" y="264"/>
                </a:lnTo>
                <a:lnTo>
                  <a:pt x="105" y="263"/>
                </a:lnTo>
                <a:lnTo>
                  <a:pt x="105" y="262"/>
                </a:lnTo>
                <a:lnTo>
                  <a:pt x="105" y="261"/>
                </a:lnTo>
                <a:lnTo>
                  <a:pt x="104" y="261"/>
                </a:lnTo>
                <a:lnTo>
                  <a:pt x="104" y="260"/>
                </a:lnTo>
                <a:lnTo>
                  <a:pt x="105" y="259"/>
                </a:lnTo>
                <a:lnTo>
                  <a:pt x="103" y="259"/>
                </a:lnTo>
                <a:lnTo>
                  <a:pt x="101" y="259"/>
                </a:lnTo>
                <a:lnTo>
                  <a:pt x="101" y="258"/>
                </a:lnTo>
                <a:lnTo>
                  <a:pt x="100" y="258"/>
                </a:lnTo>
                <a:lnTo>
                  <a:pt x="100" y="257"/>
                </a:lnTo>
                <a:lnTo>
                  <a:pt x="101" y="257"/>
                </a:lnTo>
                <a:lnTo>
                  <a:pt x="101" y="256"/>
                </a:lnTo>
                <a:lnTo>
                  <a:pt x="100" y="256"/>
                </a:lnTo>
                <a:lnTo>
                  <a:pt x="99" y="257"/>
                </a:lnTo>
                <a:lnTo>
                  <a:pt x="98" y="257"/>
                </a:lnTo>
                <a:lnTo>
                  <a:pt x="98" y="256"/>
                </a:lnTo>
                <a:lnTo>
                  <a:pt x="99" y="256"/>
                </a:lnTo>
                <a:lnTo>
                  <a:pt x="98" y="255"/>
                </a:lnTo>
                <a:lnTo>
                  <a:pt x="97" y="256"/>
                </a:lnTo>
                <a:lnTo>
                  <a:pt x="97" y="255"/>
                </a:lnTo>
                <a:lnTo>
                  <a:pt x="97" y="254"/>
                </a:lnTo>
                <a:lnTo>
                  <a:pt x="97" y="253"/>
                </a:lnTo>
                <a:lnTo>
                  <a:pt x="96" y="253"/>
                </a:lnTo>
                <a:lnTo>
                  <a:pt x="95" y="253"/>
                </a:lnTo>
                <a:lnTo>
                  <a:pt x="94" y="253"/>
                </a:lnTo>
                <a:lnTo>
                  <a:pt x="93" y="253"/>
                </a:lnTo>
                <a:lnTo>
                  <a:pt x="93" y="252"/>
                </a:lnTo>
                <a:lnTo>
                  <a:pt x="92" y="251"/>
                </a:lnTo>
                <a:lnTo>
                  <a:pt x="91" y="250"/>
                </a:lnTo>
                <a:lnTo>
                  <a:pt x="91" y="251"/>
                </a:lnTo>
                <a:lnTo>
                  <a:pt x="90" y="251"/>
                </a:lnTo>
                <a:lnTo>
                  <a:pt x="89" y="250"/>
                </a:lnTo>
                <a:lnTo>
                  <a:pt x="90" y="250"/>
                </a:lnTo>
                <a:lnTo>
                  <a:pt x="89" y="250"/>
                </a:lnTo>
                <a:lnTo>
                  <a:pt x="88" y="249"/>
                </a:lnTo>
                <a:lnTo>
                  <a:pt x="88" y="248"/>
                </a:lnTo>
                <a:lnTo>
                  <a:pt x="88" y="247"/>
                </a:lnTo>
                <a:lnTo>
                  <a:pt x="88" y="246"/>
                </a:lnTo>
                <a:lnTo>
                  <a:pt x="87" y="246"/>
                </a:lnTo>
                <a:lnTo>
                  <a:pt x="86" y="246"/>
                </a:lnTo>
                <a:lnTo>
                  <a:pt x="85" y="246"/>
                </a:lnTo>
                <a:lnTo>
                  <a:pt x="86" y="245"/>
                </a:lnTo>
                <a:lnTo>
                  <a:pt x="85" y="244"/>
                </a:lnTo>
                <a:lnTo>
                  <a:pt x="84" y="243"/>
                </a:lnTo>
                <a:lnTo>
                  <a:pt x="83" y="243"/>
                </a:lnTo>
                <a:lnTo>
                  <a:pt x="82" y="243"/>
                </a:lnTo>
                <a:lnTo>
                  <a:pt x="81" y="243"/>
                </a:lnTo>
                <a:lnTo>
                  <a:pt x="81" y="242"/>
                </a:lnTo>
                <a:lnTo>
                  <a:pt x="81" y="241"/>
                </a:lnTo>
                <a:lnTo>
                  <a:pt x="80" y="240"/>
                </a:lnTo>
                <a:lnTo>
                  <a:pt x="78" y="241"/>
                </a:lnTo>
                <a:lnTo>
                  <a:pt x="78" y="240"/>
                </a:lnTo>
                <a:lnTo>
                  <a:pt x="79" y="239"/>
                </a:lnTo>
                <a:lnTo>
                  <a:pt x="79" y="237"/>
                </a:lnTo>
                <a:lnTo>
                  <a:pt x="78" y="237"/>
                </a:lnTo>
                <a:lnTo>
                  <a:pt x="77" y="238"/>
                </a:lnTo>
                <a:lnTo>
                  <a:pt x="76" y="236"/>
                </a:lnTo>
                <a:lnTo>
                  <a:pt x="74" y="236"/>
                </a:lnTo>
                <a:lnTo>
                  <a:pt x="73" y="236"/>
                </a:lnTo>
                <a:lnTo>
                  <a:pt x="74" y="235"/>
                </a:lnTo>
                <a:lnTo>
                  <a:pt x="74" y="233"/>
                </a:lnTo>
                <a:lnTo>
                  <a:pt x="72" y="234"/>
                </a:lnTo>
                <a:lnTo>
                  <a:pt x="71" y="233"/>
                </a:lnTo>
                <a:lnTo>
                  <a:pt x="72" y="233"/>
                </a:lnTo>
                <a:lnTo>
                  <a:pt x="73" y="233"/>
                </a:lnTo>
                <a:lnTo>
                  <a:pt x="71" y="232"/>
                </a:lnTo>
                <a:lnTo>
                  <a:pt x="71" y="230"/>
                </a:lnTo>
                <a:lnTo>
                  <a:pt x="69" y="230"/>
                </a:lnTo>
                <a:lnTo>
                  <a:pt x="71" y="230"/>
                </a:lnTo>
                <a:lnTo>
                  <a:pt x="70" y="229"/>
                </a:lnTo>
                <a:lnTo>
                  <a:pt x="68" y="229"/>
                </a:lnTo>
                <a:lnTo>
                  <a:pt x="68" y="230"/>
                </a:lnTo>
                <a:lnTo>
                  <a:pt x="67" y="228"/>
                </a:lnTo>
                <a:lnTo>
                  <a:pt x="67" y="227"/>
                </a:lnTo>
                <a:lnTo>
                  <a:pt x="65" y="227"/>
                </a:lnTo>
                <a:lnTo>
                  <a:pt x="63" y="227"/>
                </a:lnTo>
                <a:lnTo>
                  <a:pt x="62" y="227"/>
                </a:lnTo>
                <a:lnTo>
                  <a:pt x="61" y="226"/>
                </a:lnTo>
                <a:lnTo>
                  <a:pt x="62" y="224"/>
                </a:lnTo>
                <a:lnTo>
                  <a:pt x="60" y="224"/>
                </a:lnTo>
                <a:lnTo>
                  <a:pt x="60" y="222"/>
                </a:lnTo>
                <a:lnTo>
                  <a:pt x="59" y="222"/>
                </a:lnTo>
                <a:lnTo>
                  <a:pt x="59" y="221"/>
                </a:lnTo>
                <a:lnTo>
                  <a:pt x="57" y="221"/>
                </a:lnTo>
                <a:lnTo>
                  <a:pt x="55" y="221"/>
                </a:lnTo>
                <a:lnTo>
                  <a:pt x="55" y="220"/>
                </a:lnTo>
                <a:lnTo>
                  <a:pt x="54" y="220"/>
                </a:lnTo>
                <a:lnTo>
                  <a:pt x="53" y="223"/>
                </a:lnTo>
                <a:lnTo>
                  <a:pt x="53" y="222"/>
                </a:lnTo>
                <a:lnTo>
                  <a:pt x="52" y="223"/>
                </a:lnTo>
                <a:lnTo>
                  <a:pt x="52" y="222"/>
                </a:lnTo>
                <a:lnTo>
                  <a:pt x="51" y="221"/>
                </a:lnTo>
                <a:lnTo>
                  <a:pt x="49" y="222"/>
                </a:lnTo>
                <a:lnTo>
                  <a:pt x="48" y="221"/>
                </a:lnTo>
                <a:lnTo>
                  <a:pt x="47" y="221"/>
                </a:lnTo>
                <a:lnTo>
                  <a:pt x="46" y="220"/>
                </a:lnTo>
                <a:lnTo>
                  <a:pt x="44" y="221"/>
                </a:lnTo>
                <a:lnTo>
                  <a:pt x="44" y="222"/>
                </a:lnTo>
                <a:lnTo>
                  <a:pt x="42" y="222"/>
                </a:lnTo>
                <a:lnTo>
                  <a:pt x="41" y="222"/>
                </a:lnTo>
                <a:lnTo>
                  <a:pt x="41" y="221"/>
                </a:lnTo>
                <a:lnTo>
                  <a:pt x="42" y="221"/>
                </a:lnTo>
                <a:lnTo>
                  <a:pt x="41" y="220"/>
                </a:lnTo>
                <a:lnTo>
                  <a:pt x="39" y="222"/>
                </a:lnTo>
                <a:lnTo>
                  <a:pt x="39" y="223"/>
                </a:lnTo>
                <a:lnTo>
                  <a:pt x="39" y="224"/>
                </a:lnTo>
                <a:lnTo>
                  <a:pt x="39" y="223"/>
                </a:lnTo>
                <a:lnTo>
                  <a:pt x="38" y="223"/>
                </a:lnTo>
                <a:lnTo>
                  <a:pt x="38" y="224"/>
                </a:lnTo>
                <a:lnTo>
                  <a:pt x="39" y="224"/>
                </a:lnTo>
                <a:lnTo>
                  <a:pt x="38" y="224"/>
                </a:lnTo>
                <a:lnTo>
                  <a:pt x="38" y="225"/>
                </a:lnTo>
                <a:lnTo>
                  <a:pt x="36" y="225"/>
                </a:lnTo>
                <a:lnTo>
                  <a:pt x="36" y="227"/>
                </a:lnTo>
                <a:lnTo>
                  <a:pt x="34" y="228"/>
                </a:lnTo>
                <a:lnTo>
                  <a:pt x="34" y="229"/>
                </a:lnTo>
                <a:lnTo>
                  <a:pt x="34" y="230"/>
                </a:lnTo>
                <a:lnTo>
                  <a:pt x="34" y="231"/>
                </a:lnTo>
                <a:lnTo>
                  <a:pt x="35" y="231"/>
                </a:lnTo>
                <a:lnTo>
                  <a:pt x="34" y="232"/>
                </a:lnTo>
                <a:lnTo>
                  <a:pt x="34" y="233"/>
                </a:lnTo>
                <a:lnTo>
                  <a:pt x="32" y="233"/>
                </a:lnTo>
                <a:lnTo>
                  <a:pt x="31" y="235"/>
                </a:lnTo>
                <a:lnTo>
                  <a:pt x="31" y="236"/>
                </a:lnTo>
                <a:lnTo>
                  <a:pt x="28" y="236"/>
                </a:lnTo>
                <a:lnTo>
                  <a:pt x="28" y="235"/>
                </a:lnTo>
                <a:lnTo>
                  <a:pt x="28" y="234"/>
                </a:lnTo>
                <a:lnTo>
                  <a:pt x="27" y="234"/>
                </a:lnTo>
                <a:lnTo>
                  <a:pt x="27" y="235"/>
                </a:lnTo>
                <a:lnTo>
                  <a:pt x="26" y="236"/>
                </a:lnTo>
                <a:lnTo>
                  <a:pt x="25" y="236"/>
                </a:lnTo>
                <a:lnTo>
                  <a:pt x="25" y="235"/>
                </a:lnTo>
                <a:lnTo>
                  <a:pt x="24" y="233"/>
                </a:lnTo>
                <a:lnTo>
                  <a:pt x="23" y="233"/>
                </a:lnTo>
                <a:lnTo>
                  <a:pt x="23" y="234"/>
                </a:lnTo>
                <a:lnTo>
                  <a:pt x="21" y="235"/>
                </a:lnTo>
                <a:lnTo>
                  <a:pt x="20" y="234"/>
                </a:lnTo>
                <a:lnTo>
                  <a:pt x="19" y="234"/>
                </a:lnTo>
                <a:lnTo>
                  <a:pt x="19" y="236"/>
                </a:lnTo>
                <a:lnTo>
                  <a:pt x="18" y="236"/>
                </a:lnTo>
                <a:lnTo>
                  <a:pt x="16" y="236"/>
                </a:lnTo>
                <a:lnTo>
                  <a:pt x="16" y="235"/>
                </a:lnTo>
                <a:lnTo>
                  <a:pt x="15" y="234"/>
                </a:lnTo>
                <a:lnTo>
                  <a:pt x="13" y="235"/>
                </a:lnTo>
                <a:lnTo>
                  <a:pt x="13" y="234"/>
                </a:lnTo>
                <a:lnTo>
                  <a:pt x="11" y="234"/>
                </a:lnTo>
                <a:lnTo>
                  <a:pt x="10" y="236"/>
                </a:lnTo>
                <a:lnTo>
                  <a:pt x="9" y="235"/>
                </a:lnTo>
                <a:lnTo>
                  <a:pt x="7" y="234"/>
                </a:lnTo>
                <a:lnTo>
                  <a:pt x="6" y="233"/>
                </a:lnTo>
                <a:lnTo>
                  <a:pt x="5" y="233"/>
                </a:lnTo>
                <a:lnTo>
                  <a:pt x="6" y="230"/>
                </a:lnTo>
                <a:lnTo>
                  <a:pt x="2" y="228"/>
                </a:lnTo>
                <a:lnTo>
                  <a:pt x="1" y="228"/>
                </a:lnTo>
                <a:lnTo>
                  <a:pt x="0" y="229"/>
                </a:lnTo>
                <a:lnTo>
                  <a:pt x="0" y="228"/>
                </a:lnTo>
                <a:lnTo>
                  <a:pt x="1" y="227"/>
                </a:lnTo>
                <a:lnTo>
                  <a:pt x="5" y="227"/>
                </a:lnTo>
                <a:lnTo>
                  <a:pt x="7" y="227"/>
                </a:lnTo>
                <a:lnTo>
                  <a:pt x="11" y="224"/>
                </a:lnTo>
                <a:lnTo>
                  <a:pt x="13" y="222"/>
                </a:lnTo>
                <a:lnTo>
                  <a:pt x="14" y="220"/>
                </a:lnTo>
                <a:lnTo>
                  <a:pt x="15" y="218"/>
                </a:lnTo>
                <a:lnTo>
                  <a:pt x="17" y="217"/>
                </a:lnTo>
                <a:lnTo>
                  <a:pt x="21" y="214"/>
                </a:lnTo>
                <a:lnTo>
                  <a:pt x="22" y="212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8" name="Freeform 361"/>
          <p:cNvSpPr>
            <a:spLocks/>
          </p:cNvSpPr>
          <p:nvPr/>
        </p:nvSpPr>
        <p:spPr bwMode="auto">
          <a:xfrm>
            <a:off x="5538788" y="5280025"/>
            <a:ext cx="863600" cy="334963"/>
          </a:xfrm>
          <a:custGeom>
            <a:avLst/>
            <a:gdLst>
              <a:gd name="T0" fmla="*/ 2147483647 w 544"/>
              <a:gd name="T1" fmla="*/ 2147483647 h 211"/>
              <a:gd name="T2" fmla="*/ 2147483647 w 544"/>
              <a:gd name="T3" fmla="*/ 2147483647 h 211"/>
              <a:gd name="T4" fmla="*/ 2147483647 w 544"/>
              <a:gd name="T5" fmla="*/ 2147483647 h 211"/>
              <a:gd name="T6" fmla="*/ 2147483647 w 544"/>
              <a:gd name="T7" fmla="*/ 2147483647 h 211"/>
              <a:gd name="T8" fmla="*/ 2147483647 w 544"/>
              <a:gd name="T9" fmla="*/ 2147483647 h 211"/>
              <a:gd name="T10" fmla="*/ 2147483647 w 544"/>
              <a:gd name="T11" fmla="*/ 2147483647 h 211"/>
              <a:gd name="T12" fmla="*/ 2147483647 w 544"/>
              <a:gd name="T13" fmla="*/ 2147483647 h 211"/>
              <a:gd name="T14" fmla="*/ 2147483647 w 544"/>
              <a:gd name="T15" fmla="*/ 2147483647 h 211"/>
              <a:gd name="T16" fmla="*/ 2147483647 w 544"/>
              <a:gd name="T17" fmla="*/ 2147483647 h 211"/>
              <a:gd name="T18" fmla="*/ 2147483647 w 544"/>
              <a:gd name="T19" fmla="*/ 2147483647 h 211"/>
              <a:gd name="T20" fmla="*/ 2147483647 w 544"/>
              <a:gd name="T21" fmla="*/ 2147483647 h 211"/>
              <a:gd name="T22" fmla="*/ 2147483647 w 544"/>
              <a:gd name="T23" fmla="*/ 2147483647 h 211"/>
              <a:gd name="T24" fmla="*/ 2147483647 w 544"/>
              <a:gd name="T25" fmla="*/ 2147483647 h 211"/>
              <a:gd name="T26" fmla="*/ 2147483647 w 544"/>
              <a:gd name="T27" fmla="*/ 2147483647 h 211"/>
              <a:gd name="T28" fmla="*/ 2147483647 w 544"/>
              <a:gd name="T29" fmla="*/ 2147483647 h 211"/>
              <a:gd name="T30" fmla="*/ 2147483647 w 544"/>
              <a:gd name="T31" fmla="*/ 2147483647 h 211"/>
              <a:gd name="T32" fmla="*/ 2147483647 w 544"/>
              <a:gd name="T33" fmla="*/ 2147483647 h 211"/>
              <a:gd name="T34" fmla="*/ 2147483647 w 544"/>
              <a:gd name="T35" fmla="*/ 2147483647 h 211"/>
              <a:gd name="T36" fmla="*/ 2147483647 w 544"/>
              <a:gd name="T37" fmla="*/ 2147483647 h 211"/>
              <a:gd name="T38" fmla="*/ 2147483647 w 544"/>
              <a:gd name="T39" fmla="*/ 2147483647 h 211"/>
              <a:gd name="T40" fmla="*/ 2147483647 w 544"/>
              <a:gd name="T41" fmla="*/ 2147483647 h 211"/>
              <a:gd name="T42" fmla="*/ 2147483647 w 544"/>
              <a:gd name="T43" fmla="*/ 2147483647 h 211"/>
              <a:gd name="T44" fmla="*/ 2147483647 w 544"/>
              <a:gd name="T45" fmla="*/ 2147483647 h 211"/>
              <a:gd name="T46" fmla="*/ 2147483647 w 544"/>
              <a:gd name="T47" fmla="*/ 2147483647 h 211"/>
              <a:gd name="T48" fmla="*/ 2147483647 w 544"/>
              <a:gd name="T49" fmla="*/ 2147483647 h 211"/>
              <a:gd name="T50" fmla="*/ 2147483647 w 544"/>
              <a:gd name="T51" fmla="*/ 2147483647 h 211"/>
              <a:gd name="T52" fmla="*/ 2147483647 w 544"/>
              <a:gd name="T53" fmla="*/ 2147483647 h 211"/>
              <a:gd name="T54" fmla="*/ 2147483647 w 544"/>
              <a:gd name="T55" fmla="*/ 2147483647 h 211"/>
              <a:gd name="T56" fmla="*/ 2147483647 w 544"/>
              <a:gd name="T57" fmla="*/ 2147483647 h 211"/>
              <a:gd name="T58" fmla="*/ 2147483647 w 544"/>
              <a:gd name="T59" fmla="*/ 2147483647 h 211"/>
              <a:gd name="T60" fmla="*/ 2147483647 w 544"/>
              <a:gd name="T61" fmla="*/ 2147483647 h 211"/>
              <a:gd name="T62" fmla="*/ 2147483647 w 544"/>
              <a:gd name="T63" fmla="*/ 2147483647 h 211"/>
              <a:gd name="T64" fmla="*/ 2147483647 w 544"/>
              <a:gd name="T65" fmla="*/ 2147483647 h 211"/>
              <a:gd name="T66" fmla="*/ 2147483647 w 544"/>
              <a:gd name="T67" fmla="*/ 2147483647 h 211"/>
              <a:gd name="T68" fmla="*/ 2147483647 w 544"/>
              <a:gd name="T69" fmla="*/ 2147483647 h 211"/>
              <a:gd name="T70" fmla="*/ 2147483647 w 544"/>
              <a:gd name="T71" fmla="*/ 2147483647 h 211"/>
              <a:gd name="T72" fmla="*/ 2147483647 w 544"/>
              <a:gd name="T73" fmla="*/ 2147483647 h 211"/>
              <a:gd name="T74" fmla="*/ 2147483647 w 544"/>
              <a:gd name="T75" fmla="*/ 2147483647 h 211"/>
              <a:gd name="T76" fmla="*/ 2147483647 w 544"/>
              <a:gd name="T77" fmla="*/ 2147483647 h 211"/>
              <a:gd name="T78" fmla="*/ 2147483647 w 544"/>
              <a:gd name="T79" fmla="*/ 2147483647 h 211"/>
              <a:gd name="T80" fmla="*/ 2147483647 w 544"/>
              <a:gd name="T81" fmla="*/ 2147483647 h 211"/>
              <a:gd name="T82" fmla="*/ 2147483647 w 544"/>
              <a:gd name="T83" fmla="*/ 2147483647 h 211"/>
              <a:gd name="T84" fmla="*/ 2147483647 w 544"/>
              <a:gd name="T85" fmla="*/ 2147483647 h 211"/>
              <a:gd name="T86" fmla="*/ 2147483647 w 544"/>
              <a:gd name="T87" fmla="*/ 2147483647 h 211"/>
              <a:gd name="T88" fmla="*/ 2147483647 w 544"/>
              <a:gd name="T89" fmla="*/ 2147483647 h 211"/>
              <a:gd name="T90" fmla="*/ 2147483647 w 544"/>
              <a:gd name="T91" fmla="*/ 2147483647 h 211"/>
              <a:gd name="T92" fmla="*/ 2147483647 w 544"/>
              <a:gd name="T93" fmla="*/ 2147483647 h 211"/>
              <a:gd name="T94" fmla="*/ 2147483647 w 544"/>
              <a:gd name="T95" fmla="*/ 2147483647 h 211"/>
              <a:gd name="T96" fmla="*/ 2147483647 w 544"/>
              <a:gd name="T97" fmla="*/ 2147483647 h 211"/>
              <a:gd name="T98" fmla="*/ 2147483647 w 544"/>
              <a:gd name="T99" fmla="*/ 2147483647 h 211"/>
              <a:gd name="T100" fmla="*/ 2147483647 w 544"/>
              <a:gd name="T101" fmla="*/ 2147483647 h 211"/>
              <a:gd name="T102" fmla="*/ 2147483647 w 544"/>
              <a:gd name="T103" fmla="*/ 2147483647 h 211"/>
              <a:gd name="T104" fmla="*/ 2147483647 w 544"/>
              <a:gd name="T105" fmla="*/ 2147483647 h 211"/>
              <a:gd name="T106" fmla="*/ 2147483647 w 544"/>
              <a:gd name="T107" fmla="*/ 2147483647 h 211"/>
              <a:gd name="T108" fmla="*/ 2147483647 w 544"/>
              <a:gd name="T109" fmla="*/ 2147483647 h 211"/>
              <a:gd name="T110" fmla="*/ 2147483647 w 544"/>
              <a:gd name="T111" fmla="*/ 2147483647 h 211"/>
              <a:gd name="T112" fmla="*/ 2147483647 w 544"/>
              <a:gd name="T113" fmla="*/ 2147483647 h 211"/>
              <a:gd name="T114" fmla="*/ 2147483647 w 544"/>
              <a:gd name="T115" fmla="*/ 2147483647 h 211"/>
              <a:gd name="T116" fmla="*/ 2147483647 w 544"/>
              <a:gd name="T117" fmla="*/ 2147483647 h 211"/>
              <a:gd name="T118" fmla="*/ 2147483647 w 544"/>
              <a:gd name="T119" fmla="*/ 2147483647 h 2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4"/>
              <a:gd name="T181" fmla="*/ 0 h 211"/>
              <a:gd name="T182" fmla="*/ 544 w 544"/>
              <a:gd name="T183" fmla="*/ 211 h 2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4" h="211">
                <a:moveTo>
                  <a:pt x="0" y="211"/>
                </a:moveTo>
                <a:lnTo>
                  <a:pt x="1" y="210"/>
                </a:lnTo>
                <a:lnTo>
                  <a:pt x="0" y="207"/>
                </a:lnTo>
                <a:lnTo>
                  <a:pt x="0" y="206"/>
                </a:lnTo>
                <a:lnTo>
                  <a:pt x="3" y="202"/>
                </a:lnTo>
                <a:lnTo>
                  <a:pt x="6" y="199"/>
                </a:lnTo>
                <a:lnTo>
                  <a:pt x="8" y="198"/>
                </a:lnTo>
                <a:lnTo>
                  <a:pt x="12" y="198"/>
                </a:lnTo>
                <a:lnTo>
                  <a:pt x="14" y="198"/>
                </a:lnTo>
                <a:lnTo>
                  <a:pt x="15" y="198"/>
                </a:lnTo>
                <a:lnTo>
                  <a:pt x="17" y="195"/>
                </a:lnTo>
                <a:lnTo>
                  <a:pt x="20" y="192"/>
                </a:lnTo>
                <a:lnTo>
                  <a:pt x="25" y="187"/>
                </a:lnTo>
                <a:lnTo>
                  <a:pt x="26" y="185"/>
                </a:lnTo>
                <a:lnTo>
                  <a:pt x="29" y="183"/>
                </a:lnTo>
                <a:lnTo>
                  <a:pt x="31" y="180"/>
                </a:lnTo>
                <a:lnTo>
                  <a:pt x="34" y="178"/>
                </a:lnTo>
                <a:lnTo>
                  <a:pt x="35" y="177"/>
                </a:lnTo>
                <a:lnTo>
                  <a:pt x="37" y="176"/>
                </a:lnTo>
                <a:lnTo>
                  <a:pt x="38" y="175"/>
                </a:lnTo>
                <a:lnTo>
                  <a:pt x="40" y="173"/>
                </a:lnTo>
                <a:lnTo>
                  <a:pt x="40" y="172"/>
                </a:lnTo>
                <a:lnTo>
                  <a:pt x="40" y="168"/>
                </a:lnTo>
                <a:lnTo>
                  <a:pt x="41" y="168"/>
                </a:lnTo>
                <a:lnTo>
                  <a:pt x="44" y="168"/>
                </a:lnTo>
                <a:lnTo>
                  <a:pt x="45" y="168"/>
                </a:lnTo>
                <a:lnTo>
                  <a:pt x="49" y="162"/>
                </a:lnTo>
                <a:lnTo>
                  <a:pt x="49" y="160"/>
                </a:lnTo>
                <a:lnTo>
                  <a:pt x="49" y="158"/>
                </a:lnTo>
                <a:lnTo>
                  <a:pt x="49" y="156"/>
                </a:lnTo>
                <a:lnTo>
                  <a:pt x="52" y="152"/>
                </a:lnTo>
                <a:lnTo>
                  <a:pt x="53" y="150"/>
                </a:lnTo>
                <a:lnTo>
                  <a:pt x="54" y="149"/>
                </a:lnTo>
                <a:lnTo>
                  <a:pt x="56" y="149"/>
                </a:lnTo>
                <a:lnTo>
                  <a:pt x="58" y="148"/>
                </a:lnTo>
                <a:lnTo>
                  <a:pt x="59" y="148"/>
                </a:lnTo>
                <a:lnTo>
                  <a:pt x="64" y="147"/>
                </a:lnTo>
                <a:lnTo>
                  <a:pt x="65" y="146"/>
                </a:lnTo>
                <a:lnTo>
                  <a:pt x="66" y="144"/>
                </a:lnTo>
                <a:lnTo>
                  <a:pt x="66" y="143"/>
                </a:lnTo>
                <a:lnTo>
                  <a:pt x="66" y="141"/>
                </a:lnTo>
                <a:lnTo>
                  <a:pt x="66" y="139"/>
                </a:lnTo>
                <a:lnTo>
                  <a:pt x="67" y="138"/>
                </a:lnTo>
                <a:lnTo>
                  <a:pt x="68" y="137"/>
                </a:lnTo>
                <a:lnTo>
                  <a:pt x="71" y="136"/>
                </a:lnTo>
                <a:lnTo>
                  <a:pt x="72" y="136"/>
                </a:lnTo>
                <a:lnTo>
                  <a:pt x="73" y="134"/>
                </a:lnTo>
                <a:lnTo>
                  <a:pt x="74" y="133"/>
                </a:lnTo>
                <a:lnTo>
                  <a:pt x="74" y="131"/>
                </a:lnTo>
                <a:lnTo>
                  <a:pt x="74" y="127"/>
                </a:lnTo>
                <a:lnTo>
                  <a:pt x="74" y="126"/>
                </a:lnTo>
                <a:lnTo>
                  <a:pt x="75" y="126"/>
                </a:lnTo>
                <a:lnTo>
                  <a:pt x="76" y="125"/>
                </a:lnTo>
                <a:lnTo>
                  <a:pt x="81" y="124"/>
                </a:lnTo>
                <a:lnTo>
                  <a:pt x="84" y="123"/>
                </a:lnTo>
                <a:lnTo>
                  <a:pt x="84" y="120"/>
                </a:lnTo>
                <a:lnTo>
                  <a:pt x="86" y="118"/>
                </a:lnTo>
                <a:lnTo>
                  <a:pt x="92" y="113"/>
                </a:lnTo>
                <a:lnTo>
                  <a:pt x="93" y="113"/>
                </a:lnTo>
                <a:lnTo>
                  <a:pt x="95" y="112"/>
                </a:lnTo>
                <a:lnTo>
                  <a:pt x="95" y="111"/>
                </a:lnTo>
                <a:lnTo>
                  <a:pt x="95" y="110"/>
                </a:lnTo>
                <a:lnTo>
                  <a:pt x="93" y="108"/>
                </a:lnTo>
                <a:lnTo>
                  <a:pt x="93" y="107"/>
                </a:lnTo>
                <a:lnTo>
                  <a:pt x="94" y="105"/>
                </a:lnTo>
                <a:lnTo>
                  <a:pt x="96" y="104"/>
                </a:lnTo>
                <a:lnTo>
                  <a:pt x="98" y="104"/>
                </a:lnTo>
                <a:lnTo>
                  <a:pt x="101" y="104"/>
                </a:lnTo>
                <a:lnTo>
                  <a:pt x="103" y="103"/>
                </a:lnTo>
                <a:lnTo>
                  <a:pt x="104" y="103"/>
                </a:lnTo>
                <a:lnTo>
                  <a:pt x="104" y="102"/>
                </a:lnTo>
                <a:lnTo>
                  <a:pt x="102" y="98"/>
                </a:lnTo>
                <a:lnTo>
                  <a:pt x="102" y="97"/>
                </a:lnTo>
                <a:lnTo>
                  <a:pt x="104" y="94"/>
                </a:lnTo>
                <a:lnTo>
                  <a:pt x="106" y="94"/>
                </a:lnTo>
                <a:lnTo>
                  <a:pt x="108" y="94"/>
                </a:lnTo>
                <a:lnTo>
                  <a:pt x="112" y="95"/>
                </a:lnTo>
                <a:lnTo>
                  <a:pt x="113" y="95"/>
                </a:lnTo>
                <a:lnTo>
                  <a:pt x="114" y="96"/>
                </a:lnTo>
                <a:lnTo>
                  <a:pt x="115" y="97"/>
                </a:lnTo>
                <a:lnTo>
                  <a:pt x="115" y="98"/>
                </a:lnTo>
                <a:lnTo>
                  <a:pt x="116" y="99"/>
                </a:lnTo>
                <a:lnTo>
                  <a:pt x="117" y="98"/>
                </a:lnTo>
                <a:lnTo>
                  <a:pt x="117" y="97"/>
                </a:lnTo>
                <a:lnTo>
                  <a:pt x="118" y="93"/>
                </a:lnTo>
                <a:lnTo>
                  <a:pt x="118" y="92"/>
                </a:lnTo>
                <a:lnTo>
                  <a:pt x="116" y="91"/>
                </a:lnTo>
                <a:lnTo>
                  <a:pt x="114" y="89"/>
                </a:lnTo>
                <a:lnTo>
                  <a:pt x="111" y="88"/>
                </a:lnTo>
                <a:lnTo>
                  <a:pt x="110" y="87"/>
                </a:lnTo>
                <a:lnTo>
                  <a:pt x="111" y="86"/>
                </a:lnTo>
                <a:lnTo>
                  <a:pt x="114" y="84"/>
                </a:lnTo>
                <a:lnTo>
                  <a:pt x="116" y="84"/>
                </a:lnTo>
                <a:lnTo>
                  <a:pt x="119" y="81"/>
                </a:lnTo>
                <a:lnTo>
                  <a:pt x="120" y="81"/>
                </a:lnTo>
                <a:lnTo>
                  <a:pt x="121" y="81"/>
                </a:lnTo>
                <a:lnTo>
                  <a:pt x="121" y="80"/>
                </a:lnTo>
                <a:lnTo>
                  <a:pt x="122" y="79"/>
                </a:lnTo>
                <a:lnTo>
                  <a:pt x="122" y="78"/>
                </a:lnTo>
                <a:lnTo>
                  <a:pt x="123" y="77"/>
                </a:lnTo>
                <a:lnTo>
                  <a:pt x="124" y="77"/>
                </a:lnTo>
                <a:lnTo>
                  <a:pt x="124" y="78"/>
                </a:lnTo>
                <a:lnTo>
                  <a:pt x="124" y="79"/>
                </a:lnTo>
                <a:lnTo>
                  <a:pt x="126" y="80"/>
                </a:lnTo>
                <a:lnTo>
                  <a:pt x="127" y="80"/>
                </a:lnTo>
                <a:lnTo>
                  <a:pt x="127" y="78"/>
                </a:lnTo>
                <a:lnTo>
                  <a:pt x="128" y="77"/>
                </a:lnTo>
                <a:lnTo>
                  <a:pt x="130" y="76"/>
                </a:lnTo>
                <a:lnTo>
                  <a:pt x="130" y="75"/>
                </a:lnTo>
                <a:lnTo>
                  <a:pt x="131" y="74"/>
                </a:lnTo>
                <a:lnTo>
                  <a:pt x="132" y="74"/>
                </a:lnTo>
                <a:lnTo>
                  <a:pt x="133" y="75"/>
                </a:lnTo>
                <a:lnTo>
                  <a:pt x="134" y="75"/>
                </a:lnTo>
                <a:lnTo>
                  <a:pt x="135" y="75"/>
                </a:lnTo>
                <a:lnTo>
                  <a:pt x="136" y="72"/>
                </a:lnTo>
                <a:lnTo>
                  <a:pt x="139" y="71"/>
                </a:lnTo>
                <a:lnTo>
                  <a:pt x="140" y="70"/>
                </a:lnTo>
                <a:lnTo>
                  <a:pt x="140" y="69"/>
                </a:lnTo>
                <a:lnTo>
                  <a:pt x="139" y="68"/>
                </a:lnTo>
                <a:lnTo>
                  <a:pt x="139" y="67"/>
                </a:lnTo>
                <a:lnTo>
                  <a:pt x="139" y="66"/>
                </a:lnTo>
                <a:lnTo>
                  <a:pt x="142" y="66"/>
                </a:lnTo>
                <a:lnTo>
                  <a:pt x="142" y="65"/>
                </a:lnTo>
                <a:lnTo>
                  <a:pt x="142" y="64"/>
                </a:lnTo>
                <a:lnTo>
                  <a:pt x="143" y="63"/>
                </a:lnTo>
                <a:lnTo>
                  <a:pt x="144" y="62"/>
                </a:lnTo>
                <a:lnTo>
                  <a:pt x="147" y="63"/>
                </a:lnTo>
                <a:lnTo>
                  <a:pt x="148" y="62"/>
                </a:lnTo>
                <a:lnTo>
                  <a:pt x="150" y="60"/>
                </a:lnTo>
                <a:lnTo>
                  <a:pt x="152" y="58"/>
                </a:lnTo>
                <a:lnTo>
                  <a:pt x="153" y="58"/>
                </a:lnTo>
                <a:lnTo>
                  <a:pt x="154" y="58"/>
                </a:lnTo>
                <a:lnTo>
                  <a:pt x="155" y="59"/>
                </a:lnTo>
                <a:lnTo>
                  <a:pt x="156" y="60"/>
                </a:lnTo>
                <a:lnTo>
                  <a:pt x="156" y="61"/>
                </a:lnTo>
                <a:lnTo>
                  <a:pt x="157" y="60"/>
                </a:lnTo>
                <a:lnTo>
                  <a:pt x="157" y="59"/>
                </a:lnTo>
                <a:lnTo>
                  <a:pt x="157" y="58"/>
                </a:lnTo>
                <a:lnTo>
                  <a:pt x="157" y="57"/>
                </a:lnTo>
                <a:lnTo>
                  <a:pt x="159" y="57"/>
                </a:lnTo>
                <a:lnTo>
                  <a:pt x="160" y="56"/>
                </a:lnTo>
                <a:lnTo>
                  <a:pt x="162" y="57"/>
                </a:lnTo>
                <a:lnTo>
                  <a:pt x="164" y="58"/>
                </a:lnTo>
                <a:lnTo>
                  <a:pt x="165" y="57"/>
                </a:lnTo>
                <a:lnTo>
                  <a:pt x="165" y="56"/>
                </a:lnTo>
                <a:lnTo>
                  <a:pt x="164" y="55"/>
                </a:lnTo>
                <a:lnTo>
                  <a:pt x="160" y="53"/>
                </a:lnTo>
                <a:lnTo>
                  <a:pt x="160" y="52"/>
                </a:lnTo>
                <a:lnTo>
                  <a:pt x="161" y="52"/>
                </a:lnTo>
                <a:lnTo>
                  <a:pt x="162" y="51"/>
                </a:lnTo>
                <a:lnTo>
                  <a:pt x="165" y="53"/>
                </a:lnTo>
                <a:lnTo>
                  <a:pt x="166" y="52"/>
                </a:lnTo>
                <a:lnTo>
                  <a:pt x="167" y="52"/>
                </a:lnTo>
                <a:lnTo>
                  <a:pt x="168" y="52"/>
                </a:lnTo>
                <a:lnTo>
                  <a:pt x="169" y="52"/>
                </a:lnTo>
                <a:lnTo>
                  <a:pt x="170" y="52"/>
                </a:lnTo>
                <a:lnTo>
                  <a:pt x="171" y="50"/>
                </a:lnTo>
                <a:lnTo>
                  <a:pt x="173" y="48"/>
                </a:lnTo>
                <a:lnTo>
                  <a:pt x="173" y="46"/>
                </a:lnTo>
                <a:lnTo>
                  <a:pt x="173" y="43"/>
                </a:lnTo>
                <a:lnTo>
                  <a:pt x="173" y="42"/>
                </a:lnTo>
                <a:lnTo>
                  <a:pt x="173" y="41"/>
                </a:lnTo>
                <a:lnTo>
                  <a:pt x="174" y="41"/>
                </a:lnTo>
                <a:lnTo>
                  <a:pt x="176" y="41"/>
                </a:lnTo>
                <a:lnTo>
                  <a:pt x="176" y="40"/>
                </a:lnTo>
                <a:lnTo>
                  <a:pt x="177" y="39"/>
                </a:lnTo>
                <a:lnTo>
                  <a:pt x="178" y="37"/>
                </a:lnTo>
                <a:lnTo>
                  <a:pt x="179" y="34"/>
                </a:lnTo>
                <a:lnTo>
                  <a:pt x="180" y="33"/>
                </a:lnTo>
                <a:lnTo>
                  <a:pt x="181" y="34"/>
                </a:lnTo>
                <a:lnTo>
                  <a:pt x="182" y="37"/>
                </a:lnTo>
                <a:lnTo>
                  <a:pt x="182" y="38"/>
                </a:lnTo>
                <a:lnTo>
                  <a:pt x="183" y="38"/>
                </a:lnTo>
                <a:lnTo>
                  <a:pt x="184" y="37"/>
                </a:lnTo>
                <a:lnTo>
                  <a:pt x="185" y="36"/>
                </a:lnTo>
                <a:lnTo>
                  <a:pt x="186" y="36"/>
                </a:lnTo>
                <a:lnTo>
                  <a:pt x="189" y="37"/>
                </a:lnTo>
                <a:lnTo>
                  <a:pt x="189" y="36"/>
                </a:lnTo>
                <a:lnTo>
                  <a:pt x="190" y="36"/>
                </a:lnTo>
                <a:lnTo>
                  <a:pt x="189" y="33"/>
                </a:lnTo>
                <a:lnTo>
                  <a:pt x="190" y="32"/>
                </a:lnTo>
                <a:lnTo>
                  <a:pt x="191" y="33"/>
                </a:lnTo>
                <a:lnTo>
                  <a:pt x="191" y="35"/>
                </a:lnTo>
                <a:lnTo>
                  <a:pt x="192" y="35"/>
                </a:lnTo>
                <a:lnTo>
                  <a:pt x="193" y="35"/>
                </a:lnTo>
                <a:lnTo>
                  <a:pt x="194" y="34"/>
                </a:lnTo>
                <a:lnTo>
                  <a:pt x="194" y="33"/>
                </a:lnTo>
                <a:lnTo>
                  <a:pt x="195" y="30"/>
                </a:lnTo>
                <a:lnTo>
                  <a:pt x="195" y="29"/>
                </a:lnTo>
                <a:lnTo>
                  <a:pt x="196" y="28"/>
                </a:lnTo>
                <a:lnTo>
                  <a:pt x="197" y="29"/>
                </a:lnTo>
                <a:lnTo>
                  <a:pt x="198" y="29"/>
                </a:lnTo>
                <a:lnTo>
                  <a:pt x="199" y="32"/>
                </a:lnTo>
                <a:lnTo>
                  <a:pt x="200" y="31"/>
                </a:lnTo>
                <a:lnTo>
                  <a:pt x="201" y="30"/>
                </a:lnTo>
                <a:lnTo>
                  <a:pt x="202" y="30"/>
                </a:lnTo>
                <a:lnTo>
                  <a:pt x="203" y="30"/>
                </a:lnTo>
                <a:lnTo>
                  <a:pt x="205" y="30"/>
                </a:lnTo>
                <a:lnTo>
                  <a:pt x="205" y="29"/>
                </a:lnTo>
                <a:lnTo>
                  <a:pt x="206" y="29"/>
                </a:lnTo>
                <a:lnTo>
                  <a:pt x="205" y="28"/>
                </a:lnTo>
                <a:lnTo>
                  <a:pt x="204" y="27"/>
                </a:lnTo>
                <a:lnTo>
                  <a:pt x="204" y="26"/>
                </a:lnTo>
                <a:lnTo>
                  <a:pt x="205" y="26"/>
                </a:lnTo>
                <a:lnTo>
                  <a:pt x="206" y="26"/>
                </a:lnTo>
                <a:lnTo>
                  <a:pt x="207" y="26"/>
                </a:lnTo>
                <a:lnTo>
                  <a:pt x="208" y="25"/>
                </a:lnTo>
                <a:lnTo>
                  <a:pt x="209" y="26"/>
                </a:lnTo>
                <a:lnTo>
                  <a:pt x="210" y="26"/>
                </a:lnTo>
                <a:lnTo>
                  <a:pt x="211" y="28"/>
                </a:lnTo>
                <a:lnTo>
                  <a:pt x="211" y="29"/>
                </a:lnTo>
                <a:lnTo>
                  <a:pt x="213" y="29"/>
                </a:lnTo>
                <a:lnTo>
                  <a:pt x="214" y="29"/>
                </a:lnTo>
                <a:lnTo>
                  <a:pt x="214" y="28"/>
                </a:lnTo>
                <a:lnTo>
                  <a:pt x="213" y="26"/>
                </a:lnTo>
                <a:lnTo>
                  <a:pt x="214" y="25"/>
                </a:lnTo>
                <a:lnTo>
                  <a:pt x="213" y="24"/>
                </a:lnTo>
                <a:lnTo>
                  <a:pt x="214" y="24"/>
                </a:lnTo>
                <a:lnTo>
                  <a:pt x="214" y="25"/>
                </a:lnTo>
                <a:lnTo>
                  <a:pt x="216" y="26"/>
                </a:lnTo>
                <a:lnTo>
                  <a:pt x="217" y="27"/>
                </a:lnTo>
                <a:lnTo>
                  <a:pt x="217" y="28"/>
                </a:lnTo>
                <a:lnTo>
                  <a:pt x="218" y="27"/>
                </a:lnTo>
                <a:lnTo>
                  <a:pt x="218" y="25"/>
                </a:lnTo>
                <a:lnTo>
                  <a:pt x="219" y="24"/>
                </a:lnTo>
                <a:lnTo>
                  <a:pt x="220" y="23"/>
                </a:lnTo>
                <a:lnTo>
                  <a:pt x="221" y="23"/>
                </a:lnTo>
                <a:lnTo>
                  <a:pt x="222" y="23"/>
                </a:lnTo>
                <a:lnTo>
                  <a:pt x="222" y="22"/>
                </a:lnTo>
                <a:lnTo>
                  <a:pt x="222" y="21"/>
                </a:lnTo>
                <a:lnTo>
                  <a:pt x="222" y="20"/>
                </a:lnTo>
                <a:lnTo>
                  <a:pt x="223" y="19"/>
                </a:lnTo>
                <a:lnTo>
                  <a:pt x="224" y="17"/>
                </a:lnTo>
                <a:lnTo>
                  <a:pt x="224" y="16"/>
                </a:lnTo>
                <a:lnTo>
                  <a:pt x="224" y="14"/>
                </a:lnTo>
                <a:lnTo>
                  <a:pt x="225" y="13"/>
                </a:lnTo>
                <a:lnTo>
                  <a:pt x="226" y="14"/>
                </a:lnTo>
                <a:lnTo>
                  <a:pt x="226" y="15"/>
                </a:lnTo>
                <a:lnTo>
                  <a:pt x="226" y="16"/>
                </a:lnTo>
                <a:lnTo>
                  <a:pt x="227" y="16"/>
                </a:lnTo>
                <a:lnTo>
                  <a:pt x="228" y="17"/>
                </a:lnTo>
                <a:lnTo>
                  <a:pt x="229" y="17"/>
                </a:lnTo>
                <a:lnTo>
                  <a:pt x="230" y="17"/>
                </a:lnTo>
                <a:lnTo>
                  <a:pt x="231" y="16"/>
                </a:lnTo>
                <a:lnTo>
                  <a:pt x="232" y="16"/>
                </a:lnTo>
                <a:lnTo>
                  <a:pt x="234" y="14"/>
                </a:lnTo>
                <a:lnTo>
                  <a:pt x="235" y="13"/>
                </a:lnTo>
                <a:lnTo>
                  <a:pt x="237" y="12"/>
                </a:lnTo>
                <a:lnTo>
                  <a:pt x="236" y="10"/>
                </a:lnTo>
                <a:lnTo>
                  <a:pt x="237" y="10"/>
                </a:lnTo>
                <a:lnTo>
                  <a:pt x="238" y="9"/>
                </a:lnTo>
                <a:lnTo>
                  <a:pt x="240" y="10"/>
                </a:lnTo>
                <a:lnTo>
                  <a:pt x="240" y="9"/>
                </a:lnTo>
                <a:lnTo>
                  <a:pt x="240" y="8"/>
                </a:lnTo>
                <a:lnTo>
                  <a:pt x="240" y="7"/>
                </a:lnTo>
                <a:lnTo>
                  <a:pt x="240" y="6"/>
                </a:lnTo>
                <a:lnTo>
                  <a:pt x="242" y="6"/>
                </a:lnTo>
                <a:lnTo>
                  <a:pt x="243" y="7"/>
                </a:lnTo>
                <a:lnTo>
                  <a:pt x="244" y="8"/>
                </a:lnTo>
                <a:lnTo>
                  <a:pt x="244" y="7"/>
                </a:lnTo>
                <a:lnTo>
                  <a:pt x="246" y="7"/>
                </a:lnTo>
                <a:lnTo>
                  <a:pt x="246" y="5"/>
                </a:lnTo>
                <a:lnTo>
                  <a:pt x="246" y="4"/>
                </a:lnTo>
                <a:lnTo>
                  <a:pt x="247" y="4"/>
                </a:lnTo>
                <a:lnTo>
                  <a:pt x="248" y="7"/>
                </a:lnTo>
                <a:lnTo>
                  <a:pt x="249" y="7"/>
                </a:lnTo>
                <a:lnTo>
                  <a:pt x="250" y="7"/>
                </a:lnTo>
                <a:lnTo>
                  <a:pt x="251" y="7"/>
                </a:lnTo>
                <a:lnTo>
                  <a:pt x="253" y="6"/>
                </a:lnTo>
                <a:lnTo>
                  <a:pt x="254" y="6"/>
                </a:lnTo>
                <a:lnTo>
                  <a:pt x="255" y="9"/>
                </a:lnTo>
                <a:lnTo>
                  <a:pt x="256" y="9"/>
                </a:lnTo>
                <a:lnTo>
                  <a:pt x="257" y="8"/>
                </a:lnTo>
                <a:lnTo>
                  <a:pt x="258" y="7"/>
                </a:lnTo>
                <a:lnTo>
                  <a:pt x="259" y="7"/>
                </a:lnTo>
                <a:lnTo>
                  <a:pt x="260" y="7"/>
                </a:lnTo>
                <a:lnTo>
                  <a:pt x="261" y="7"/>
                </a:lnTo>
                <a:lnTo>
                  <a:pt x="262" y="7"/>
                </a:lnTo>
                <a:lnTo>
                  <a:pt x="262" y="8"/>
                </a:lnTo>
                <a:lnTo>
                  <a:pt x="263" y="9"/>
                </a:lnTo>
                <a:lnTo>
                  <a:pt x="262" y="10"/>
                </a:lnTo>
                <a:lnTo>
                  <a:pt x="263" y="11"/>
                </a:lnTo>
                <a:lnTo>
                  <a:pt x="264" y="9"/>
                </a:lnTo>
                <a:lnTo>
                  <a:pt x="265" y="9"/>
                </a:lnTo>
                <a:lnTo>
                  <a:pt x="266" y="9"/>
                </a:lnTo>
                <a:lnTo>
                  <a:pt x="269" y="7"/>
                </a:lnTo>
                <a:lnTo>
                  <a:pt x="269" y="8"/>
                </a:lnTo>
                <a:lnTo>
                  <a:pt x="271" y="9"/>
                </a:lnTo>
                <a:lnTo>
                  <a:pt x="272" y="10"/>
                </a:lnTo>
                <a:lnTo>
                  <a:pt x="274" y="10"/>
                </a:lnTo>
                <a:lnTo>
                  <a:pt x="274" y="9"/>
                </a:lnTo>
                <a:lnTo>
                  <a:pt x="274" y="8"/>
                </a:lnTo>
                <a:lnTo>
                  <a:pt x="273" y="7"/>
                </a:lnTo>
                <a:lnTo>
                  <a:pt x="272" y="7"/>
                </a:lnTo>
                <a:lnTo>
                  <a:pt x="272" y="6"/>
                </a:lnTo>
                <a:lnTo>
                  <a:pt x="272" y="5"/>
                </a:lnTo>
                <a:lnTo>
                  <a:pt x="273" y="5"/>
                </a:lnTo>
                <a:lnTo>
                  <a:pt x="273" y="4"/>
                </a:lnTo>
                <a:lnTo>
                  <a:pt x="274" y="5"/>
                </a:lnTo>
                <a:lnTo>
                  <a:pt x="275" y="6"/>
                </a:lnTo>
                <a:lnTo>
                  <a:pt x="276" y="7"/>
                </a:lnTo>
                <a:lnTo>
                  <a:pt x="279" y="5"/>
                </a:lnTo>
                <a:lnTo>
                  <a:pt x="280" y="4"/>
                </a:lnTo>
                <a:lnTo>
                  <a:pt x="280" y="3"/>
                </a:lnTo>
                <a:lnTo>
                  <a:pt x="281" y="2"/>
                </a:lnTo>
                <a:lnTo>
                  <a:pt x="282" y="1"/>
                </a:lnTo>
                <a:lnTo>
                  <a:pt x="283" y="2"/>
                </a:lnTo>
                <a:lnTo>
                  <a:pt x="283" y="3"/>
                </a:lnTo>
                <a:lnTo>
                  <a:pt x="284" y="3"/>
                </a:lnTo>
                <a:lnTo>
                  <a:pt x="285" y="3"/>
                </a:lnTo>
                <a:lnTo>
                  <a:pt x="286" y="3"/>
                </a:lnTo>
                <a:lnTo>
                  <a:pt x="287" y="4"/>
                </a:lnTo>
                <a:lnTo>
                  <a:pt x="287" y="5"/>
                </a:lnTo>
                <a:lnTo>
                  <a:pt x="288" y="5"/>
                </a:lnTo>
                <a:lnTo>
                  <a:pt x="287" y="6"/>
                </a:lnTo>
                <a:lnTo>
                  <a:pt x="287" y="7"/>
                </a:lnTo>
                <a:lnTo>
                  <a:pt x="286" y="9"/>
                </a:lnTo>
                <a:lnTo>
                  <a:pt x="286" y="10"/>
                </a:lnTo>
                <a:lnTo>
                  <a:pt x="286" y="11"/>
                </a:lnTo>
                <a:lnTo>
                  <a:pt x="288" y="10"/>
                </a:lnTo>
                <a:lnTo>
                  <a:pt x="290" y="8"/>
                </a:lnTo>
                <a:lnTo>
                  <a:pt x="291" y="7"/>
                </a:lnTo>
                <a:lnTo>
                  <a:pt x="292" y="7"/>
                </a:lnTo>
                <a:lnTo>
                  <a:pt x="295" y="9"/>
                </a:lnTo>
                <a:lnTo>
                  <a:pt x="296" y="8"/>
                </a:lnTo>
                <a:lnTo>
                  <a:pt x="296" y="6"/>
                </a:lnTo>
                <a:lnTo>
                  <a:pt x="297" y="5"/>
                </a:lnTo>
                <a:lnTo>
                  <a:pt x="298" y="5"/>
                </a:lnTo>
                <a:lnTo>
                  <a:pt x="298" y="7"/>
                </a:lnTo>
                <a:lnTo>
                  <a:pt x="299" y="8"/>
                </a:lnTo>
                <a:lnTo>
                  <a:pt x="300" y="7"/>
                </a:lnTo>
                <a:lnTo>
                  <a:pt x="303" y="7"/>
                </a:lnTo>
                <a:lnTo>
                  <a:pt x="303" y="6"/>
                </a:lnTo>
                <a:lnTo>
                  <a:pt x="303" y="5"/>
                </a:lnTo>
                <a:lnTo>
                  <a:pt x="303" y="3"/>
                </a:lnTo>
                <a:lnTo>
                  <a:pt x="303" y="2"/>
                </a:lnTo>
                <a:lnTo>
                  <a:pt x="304" y="1"/>
                </a:lnTo>
                <a:lnTo>
                  <a:pt x="305" y="1"/>
                </a:lnTo>
                <a:lnTo>
                  <a:pt x="306" y="0"/>
                </a:lnTo>
                <a:lnTo>
                  <a:pt x="307" y="1"/>
                </a:lnTo>
                <a:lnTo>
                  <a:pt x="306" y="3"/>
                </a:lnTo>
                <a:lnTo>
                  <a:pt x="306" y="4"/>
                </a:lnTo>
                <a:lnTo>
                  <a:pt x="306" y="6"/>
                </a:lnTo>
                <a:lnTo>
                  <a:pt x="306" y="7"/>
                </a:lnTo>
                <a:lnTo>
                  <a:pt x="308" y="4"/>
                </a:lnTo>
                <a:lnTo>
                  <a:pt x="309" y="5"/>
                </a:lnTo>
                <a:lnTo>
                  <a:pt x="309" y="6"/>
                </a:lnTo>
                <a:lnTo>
                  <a:pt x="309" y="7"/>
                </a:lnTo>
                <a:lnTo>
                  <a:pt x="309" y="8"/>
                </a:lnTo>
                <a:lnTo>
                  <a:pt x="308" y="9"/>
                </a:lnTo>
                <a:lnTo>
                  <a:pt x="309" y="10"/>
                </a:lnTo>
                <a:lnTo>
                  <a:pt x="309" y="11"/>
                </a:lnTo>
                <a:lnTo>
                  <a:pt x="310" y="11"/>
                </a:lnTo>
                <a:lnTo>
                  <a:pt x="311" y="10"/>
                </a:lnTo>
                <a:lnTo>
                  <a:pt x="311" y="8"/>
                </a:lnTo>
                <a:lnTo>
                  <a:pt x="311" y="7"/>
                </a:lnTo>
                <a:lnTo>
                  <a:pt x="312" y="7"/>
                </a:lnTo>
                <a:lnTo>
                  <a:pt x="313" y="7"/>
                </a:lnTo>
                <a:lnTo>
                  <a:pt x="313" y="10"/>
                </a:lnTo>
                <a:lnTo>
                  <a:pt x="314" y="10"/>
                </a:lnTo>
                <a:lnTo>
                  <a:pt x="315" y="10"/>
                </a:lnTo>
                <a:lnTo>
                  <a:pt x="316" y="9"/>
                </a:lnTo>
                <a:lnTo>
                  <a:pt x="317" y="8"/>
                </a:lnTo>
                <a:lnTo>
                  <a:pt x="318" y="7"/>
                </a:lnTo>
                <a:lnTo>
                  <a:pt x="319" y="7"/>
                </a:lnTo>
                <a:lnTo>
                  <a:pt x="320" y="8"/>
                </a:lnTo>
                <a:lnTo>
                  <a:pt x="319" y="10"/>
                </a:lnTo>
                <a:lnTo>
                  <a:pt x="320" y="10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4" y="10"/>
                </a:lnTo>
                <a:lnTo>
                  <a:pt x="325" y="10"/>
                </a:lnTo>
                <a:lnTo>
                  <a:pt x="326" y="10"/>
                </a:lnTo>
                <a:lnTo>
                  <a:pt x="326" y="11"/>
                </a:lnTo>
                <a:lnTo>
                  <a:pt x="325" y="13"/>
                </a:lnTo>
                <a:lnTo>
                  <a:pt x="326" y="13"/>
                </a:lnTo>
                <a:lnTo>
                  <a:pt x="327" y="13"/>
                </a:lnTo>
                <a:lnTo>
                  <a:pt x="328" y="12"/>
                </a:lnTo>
                <a:lnTo>
                  <a:pt x="329" y="12"/>
                </a:lnTo>
                <a:lnTo>
                  <a:pt x="329" y="13"/>
                </a:lnTo>
                <a:lnTo>
                  <a:pt x="329" y="15"/>
                </a:lnTo>
                <a:lnTo>
                  <a:pt x="329" y="16"/>
                </a:lnTo>
                <a:lnTo>
                  <a:pt x="330" y="16"/>
                </a:lnTo>
                <a:lnTo>
                  <a:pt x="331" y="14"/>
                </a:lnTo>
                <a:lnTo>
                  <a:pt x="332" y="13"/>
                </a:lnTo>
                <a:lnTo>
                  <a:pt x="332" y="12"/>
                </a:lnTo>
                <a:lnTo>
                  <a:pt x="332" y="13"/>
                </a:lnTo>
                <a:lnTo>
                  <a:pt x="334" y="14"/>
                </a:lnTo>
                <a:lnTo>
                  <a:pt x="335" y="14"/>
                </a:lnTo>
                <a:lnTo>
                  <a:pt x="336" y="14"/>
                </a:lnTo>
                <a:lnTo>
                  <a:pt x="337" y="13"/>
                </a:lnTo>
                <a:lnTo>
                  <a:pt x="338" y="13"/>
                </a:lnTo>
                <a:lnTo>
                  <a:pt x="339" y="13"/>
                </a:lnTo>
                <a:lnTo>
                  <a:pt x="340" y="13"/>
                </a:lnTo>
                <a:lnTo>
                  <a:pt x="341" y="13"/>
                </a:lnTo>
                <a:lnTo>
                  <a:pt x="341" y="14"/>
                </a:lnTo>
                <a:lnTo>
                  <a:pt x="344" y="14"/>
                </a:lnTo>
                <a:lnTo>
                  <a:pt x="345" y="14"/>
                </a:lnTo>
                <a:lnTo>
                  <a:pt x="346" y="14"/>
                </a:lnTo>
                <a:lnTo>
                  <a:pt x="345" y="13"/>
                </a:lnTo>
                <a:lnTo>
                  <a:pt x="346" y="12"/>
                </a:lnTo>
                <a:lnTo>
                  <a:pt x="348" y="11"/>
                </a:lnTo>
                <a:lnTo>
                  <a:pt x="349" y="11"/>
                </a:lnTo>
                <a:lnTo>
                  <a:pt x="348" y="13"/>
                </a:lnTo>
                <a:lnTo>
                  <a:pt x="348" y="14"/>
                </a:lnTo>
                <a:lnTo>
                  <a:pt x="350" y="16"/>
                </a:lnTo>
                <a:lnTo>
                  <a:pt x="351" y="16"/>
                </a:lnTo>
                <a:lnTo>
                  <a:pt x="352" y="16"/>
                </a:lnTo>
                <a:lnTo>
                  <a:pt x="351" y="13"/>
                </a:lnTo>
                <a:lnTo>
                  <a:pt x="352" y="13"/>
                </a:lnTo>
                <a:lnTo>
                  <a:pt x="352" y="14"/>
                </a:lnTo>
                <a:lnTo>
                  <a:pt x="352" y="16"/>
                </a:lnTo>
                <a:lnTo>
                  <a:pt x="353" y="17"/>
                </a:lnTo>
                <a:lnTo>
                  <a:pt x="355" y="16"/>
                </a:lnTo>
                <a:lnTo>
                  <a:pt x="356" y="17"/>
                </a:lnTo>
                <a:lnTo>
                  <a:pt x="357" y="17"/>
                </a:lnTo>
                <a:lnTo>
                  <a:pt x="358" y="18"/>
                </a:lnTo>
                <a:lnTo>
                  <a:pt x="358" y="17"/>
                </a:lnTo>
                <a:lnTo>
                  <a:pt x="358" y="16"/>
                </a:lnTo>
                <a:lnTo>
                  <a:pt x="358" y="15"/>
                </a:lnTo>
                <a:lnTo>
                  <a:pt x="358" y="14"/>
                </a:lnTo>
                <a:lnTo>
                  <a:pt x="358" y="13"/>
                </a:lnTo>
                <a:lnTo>
                  <a:pt x="360" y="14"/>
                </a:lnTo>
                <a:lnTo>
                  <a:pt x="361" y="13"/>
                </a:lnTo>
                <a:lnTo>
                  <a:pt x="363" y="14"/>
                </a:lnTo>
                <a:lnTo>
                  <a:pt x="363" y="15"/>
                </a:lnTo>
                <a:lnTo>
                  <a:pt x="362" y="15"/>
                </a:lnTo>
                <a:lnTo>
                  <a:pt x="361" y="16"/>
                </a:lnTo>
                <a:lnTo>
                  <a:pt x="360" y="16"/>
                </a:lnTo>
                <a:lnTo>
                  <a:pt x="360" y="17"/>
                </a:lnTo>
                <a:lnTo>
                  <a:pt x="362" y="17"/>
                </a:lnTo>
                <a:lnTo>
                  <a:pt x="364" y="19"/>
                </a:lnTo>
                <a:lnTo>
                  <a:pt x="365" y="19"/>
                </a:lnTo>
                <a:lnTo>
                  <a:pt x="365" y="18"/>
                </a:lnTo>
                <a:lnTo>
                  <a:pt x="366" y="16"/>
                </a:lnTo>
                <a:lnTo>
                  <a:pt x="367" y="16"/>
                </a:lnTo>
                <a:lnTo>
                  <a:pt x="367" y="15"/>
                </a:lnTo>
                <a:lnTo>
                  <a:pt x="368" y="15"/>
                </a:lnTo>
                <a:lnTo>
                  <a:pt x="368" y="16"/>
                </a:lnTo>
                <a:lnTo>
                  <a:pt x="367" y="18"/>
                </a:lnTo>
                <a:lnTo>
                  <a:pt x="368" y="18"/>
                </a:lnTo>
                <a:lnTo>
                  <a:pt x="369" y="17"/>
                </a:lnTo>
                <a:lnTo>
                  <a:pt x="370" y="17"/>
                </a:lnTo>
                <a:lnTo>
                  <a:pt x="371" y="17"/>
                </a:lnTo>
                <a:lnTo>
                  <a:pt x="372" y="17"/>
                </a:lnTo>
                <a:lnTo>
                  <a:pt x="372" y="18"/>
                </a:lnTo>
                <a:lnTo>
                  <a:pt x="372" y="19"/>
                </a:lnTo>
                <a:lnTo>
                  <a:pt x="372" y="20"/>
                </a:lnTo>
                <a:lnTo>
                  <a:pt x="373" y="20"/>
                </a:lnTo>
                <a:lnTo>
                  <a:pt x="374" y="20"/>
                </a:lnTo>
                <a:lnTo>
                  <a:pt x="376" y="20"/>
                </a:lnTo>
                <a:lnTo>
                  <a:pt x="377" y="20"/>
                </a:lnTo>
                <a:lnTo>
                  <a:pt x="378" y="19"/>
                </a:lnTo>
                <a:lnTo>
                  <a:pt x="379" y="20"/>
                </a:lnTo>
                <a:lnTo>
                  <a:pt x="378" y="21"/>
                </a:lnTo>
                <a:lnTo>
                  <a:pt x="378" y="22"/>
                </a:lnTo>
                <a:lnTo>
                  <a:pt x="379" y="23"/>
                </a:lnTo>
                <a:lnTo>
                  <a:pt x="380" y="23"/>
                </a:lnTo>
                <a:lnTo>
                  <a:pt x="381" y="23"/>
                </a:lnTo>
                <a:lnTo>
                  <a:pt x="382" y="23"/>
                </a:lnTo>
                <a:lnTo>
                  <a:pt x="383" y="23"/>
                </a:lnTo>
                <a:lnTo>
                  <a:pt x="383" y="24"/>
                </a:lnTo>
                <a:lnTo>
                  <a:pt x="380" y="23"/>
                </a:lnTo>
                <a:lnTo>
                  <a:pt x="379" y="23"/>
                </a:lnTo>
                <a:lnTo>
                  <a:pt x="379" y="24"/>
                </a:lnTo>
                <a:lnTo>
                  <a:pt x="379" y="25"/>
                </a:lnTo>
                <a:lnTo>
                  <a:pt x="380" y="25"/>
                </a:lnTo>
                <a:lnTo>
                  <a:pt x="381" y="25"/>
                </a:lnTo>
                <a:lnTo>
                  <a:pt x="383" y="25"/>
                </a:lnTo>
                <a:lnTo>
                  <a:pt x="384" y="26"/>
                </a:lnTo>
                <a:lnTo>
                  <a:pt x="384" y="27"/>
                </a:lnTo>
                <a:lnTo>
                  <a:pt x="382" y="29"/>
                </a:lnTo>
                <a:lnTo>
                  <a:pt x="383" y="29"/>
                </a:lnTo>
                <a:lnTo>
                  <a:pt x="384" y="29"/>
                </a:lnTo>
                <a:lnTo>
                  <a:pt x="385" y="29"/>
                </a:lnTo>
                <a:lnTo>
                  <a:pt x="386" y="29"/>
                </a:lnTo>
                <a:lnTo>
                  <a:pt x="387" y="29"/>
                </a:lnTo>
                <a:lnTo>
                  <a:pt x="387" y="31"/>
                </a:lnTo>
                <a:lnTo>
                  <a:pt x="387" y="33"/>
                </a:lnTo>
                <a:lnTo>
                  <a:pt x="388" y="33"/>
                </a:lnTo>
                <a:lnTo>
                  <a:pt x="389" y="33"/>
                </a:lnTo>
                <a:lnTo>
                  <a:pt x="388" y="30"/>
                </a:lnTo>
                <a:lnTo>
                  <a:pt x="389" y="30"/>
                </a:lnTo>
                <a:lnTo>
                  <a:pt x="390" y="29"/>
                </a:lnTo>
                <a:lnTo>
                  <a:pt x="390" y="30"/>
                </a:lnTo>
                <a:lnTo>
                  <a:pt x="391" y="30"/>
                </a:lnTo>
                <a:lnTo>
                  <a:pt x="390" y="33"/>
                </a:lnTo>
                <a:lnTo>
                  <a:pt x="391" y="33"/>
                </a:lnTo>
                <a:lnTo>
                  <a:pt x="392" y="33"/>
                </a:lnTo>
                <a:lnTo>
                  <a:pt x="393" y="33"/>
                </a:lnTo>
                <a:lnTo>
                  <a:pt x="394" y="33"/>
                </a:lnTo>
                <a:lnTo>
                  <a:pt x="395" y="33"/>
                </a:lnTo>
                <a:lnTo>
                  <a:pt x="394" y="33"/>
                </a:lnTo>
                <a:lnTo>
                  <a:pt x="394" y="32"/>
                </a:lnTo>
                <a:lnTo>
                  <a:pt x="393" y="32"/>
                </a:lnTo>
                <a:lnTo>
                  <a:pt x="394" y="31"/>
                </a:lnTo>
                <a:lnTo>
                  <a:pt x="395" y="31"/>
                </a:lnTo>
                <a:lnTo>
                  <a:pt x="397" y="30"/>
                </a:lnTo>
                <a:lnTo>
                  <a:pt x="398" y="31"/>
                </a:lnTo>
                <a:lnTo>
                  <a:pt x="399" y="33"/>
                </a:lnTo>
                <a:lnTo>
                  <a:pt x="400" y="33"/>
                </a:lnTo>
                <a:lnTo>
                  <a:pt x="400" y="32"/>
                </a:lnTo>
                <a:lnTo>
                  <a:pt x="401" y="30"/>
                </a:lnTo>
                <a:lnTo>
                  <a:pt x="403" y="30"/>
                </a:lnTo>
                <a:lnTo>
                  <a:pt x="403" y="31"/>
                </a:lnTo>
                <a:lnTo>
                  <a:pt x="403" y="32"/>
                </a:lnTo>
                <a:lnTo>
                  <a:pt x="402" y="32"/>
                </a:lnTo>
                <a:lnTo>
                  <a:pt x="403" y="33"/>
                </a:lnTo>
                <a:lnTo>
                  <a:pt x="404" y="33"/>
                </a:lnTo>
                <a:lnTo>
                  <a:pt x="405" y="31"/>
                </a:lnTo>
                <a:lnTo>
                  <a:pt x="406" y="31"/>
                </a:lnTo>
                <a:lnTo>
                  <a:pt x="407" y="31"/>
                </a:lnTo>
                <a:lnTo>
                  <a:pt x="407" y="32"/>
                </a:lnTo>
                <a:lnTo>
                  <a:pt x="406" y="34"/>
                </a:lnTo>
                <a:lnTo>
                  <a:pt x="407" y="35"/>
                </a:lnTo>
                <a:lnTo>
                  <a:pt x="408" y="33"/>
                </a:lnTo>
                <a:lnTo>
                  <a:pt x="409" y="33"/>
                </a:lnTo>
                <a:lnTo>
                  <a:pt x="410" y="33"/>
                </a:lnTo>
                <a:lnTo>
                  <a:pt x="410" y="34"/>
                </a:lnTo>
                <a:lnTo>
                  <a:pt x="409" y="36"/>
                </a:lnTo>
                <a:lnTo>
                  <a:pt x="410" y="37"/>
                </a:lnTo>
                <a:lnTo>
                  <a:pt x="410" y="38"/>
                </a:lnTo>
                <a:lnTo>
                  <a:pt x="411" y="38"/>
                </a:lnTo>
                <a:lnTo>
                  <a:pt x="411" y="36"/>
                </a:lnTo>
                <a:lnTo>
                  <a:pt x="412" y="36"/>
                </a:lnTo>
                <a:lnTo>
                  <a:pt x="413" y="36"/>
                </a:lnTo>
                <a:lnTo>
                  <a:pt x="415" y="36"/>
                </a:lnTo>
                <a:lnTo>
                  <a:pt x="416" y="36"/>
                </a:lnTo>
                <a:lnTo>
                  <a:pt x="417" y="39"/>
                </a:lnTo>
                <a:lnTo>
                  <a:pt x="418" y="39"/>
                </a:lnTo>
                <a:lnTo>
                  <a:pt x="419" y="39"/>
                </a:lnTo>
                <a:lnTo>
                  <a:pt x="420" y="41"/>
                </a:lnTo>
                <a:lnTo>
                  <a:pt x="419" y="42"/>
                </a:lnTo>
                <a:lnTo>
                  <a:pt x="420" y="42"/>
                </a:lnTo>
                <a:lnTo>
                  <a:pt x="421" y="42"/>
                </a:lnTo>
                <a:lnTo>
                  <a:pt x="422" y="42"/>
                </a:lnTo>
                <a:lnTo>
                  <a:pt x="422" y="41"/>
                </a:lnTo>
                <a:lnTo>
                  <a:pt x="423" y="41"/>
                </a:lnTo>
                <a:lnTo>
                  <a:pt x="423" y="40"/>
                </a:lnTo>
                <a:lnTo>
                  <a:pt x="424" y="41"/>
                </a:lnTo>
                <a:lnTo>
                  <a:pt x="425" y="42"/>
                </a:lnTo>
                <a:lnTo>
                  <a:pt x="424" y="43"/>
                </a:lnTo>
                <a:lnTo>
                  <a:pt x="425" y="44"/>
                </a:lnTo>
                <a:lnTo>
                  <a:pt x="425" y="45"/>
                </a:lnTo>
                <a:lnTo>
                  <a:pt x="427" y="44"/>
                </a:lnTo>
                <a:lnTo>
                  <a:pt x="428" y="44"/>
                </a:lnTo>
                <a:lnTo>
                  <a:pt x="428" y="45"/>
                </a:lnTo>
                <a:lnTo>
                  <a:pt x="428" y="46"/>
                </a:lnTo>
                <a:lnTo>
                  <a:pt x="429" y="46"/>
                </a:lnTo>
                <a:lnTo>
                  <a:pt x="429" y="47"/>
                </a:lnTo>
                <a:lnTo>
                  <a:pt x="429" y="48"/>
                </a:lnTo>
                <a:lnTo>
                  <a:pt x="430" y="48"/>
                </a:lnTo>
                <a:lnTo>
                  <a:pt x="431" y="48"/>
                </a:lnTo>
                <a:lnTo>
                  <a:pt x="431" y="49"/>
                </a:lnTo>
                <a:lnTo>
                  <a:pt x="433" y="50"/>
                </a:lnTo>
                <a:lnTo>
                  <a:pt x="433" y="52"/>
                </a:lnTo>
                <a:lnTo>
                  <a:pt x="434" y="52"/>
                </a:lnTo>
                <a:lnTo>
                  <a:pt x="435" y="51"/>
                </a:lnTo>
                <a:lnTo>
                  <a:pt x="436" y="52"/>
                </a:lnTo>
                <a:lnTo>
                  <a:pt x="437" y="52"/>
                </a:lnTo>
                <a:lnTo>
                  <a:pt x="438" y="52"/>
                </a:lnTo>
                <a:lnTo>
                  <a:pt x="439" y="54"/>
                </a:lnTo>
                <a:lnTo>
                  <a:pt x="441" y="54"/>
                </a:lnTo>
                <a:lnTo>
                  <a:pt x="442" y="54"/>
                </a:lnTo>
                <a:lnTo>
                  <a:pt x="442" y="55"/>
                </a:lnTo>
                <a:lnTo>
                  <a:pt x="444" y="55"/>
                </a:lnTo>
                <a:lnTo>
                  <a:pt x="445" y="56"/>
                </a:lnTo>
                <a:lnTo>
                  <a:pt x="445" y="58"/>
                </a:lnTo>
                <a:lnTo>
                  <a:pt x="447" y="58"/>
                </a:lnTo>
                <a:lnTo>
                  <a:pt x="447" y="60"/>
                </a:lnTo>
                <a:lnTo>
                  <a:pt x="447" y="61"/>
                </a:lnTo>
                <a:lnTo>
                  <a:pt x="448" y="62"/>
                </a:lnTo>
                <a:lnTo>
                  <a:pt x="449" y="62"/>
                </a:lnTo>
                <a:lnTo>
                  <a:pt x="450" y="62"/>
                </a:lnTo>
                <a:lnTo>
                  <a:pt x="449" y="64"/>
                </a:lnTo>
                <a:lnTo>
                  <a:pt x="449" y="65"/>
                </a:lnTo>
                <a:lnTo>
                  <a:pt x="450" y="65"/>
                </a:lnTo>
                <a:lnTo>
                  <a:pt x="451" y="65"/>
                </a:lnTo>
                <a:lnTo>
                  <a:pt x="451" y="64"/>
                </a:lnTo>
                <a:lnTo>
                  <a:pt x="452" y="64"/>
                </a:lnTo>
                <a:lnTo>
                  <a:pt x="453" y="65"/>
                </a:lnTo>
                <a:lnTo>
                  <a:pt x="454" y="66"/>
                </a:lnTo>
                <a:lnTo>
                  <a:pt x="456" y="66"/>
                </a:lnTo>
                <a:lnTo>
                  <a:pt x="456" y="67"/>
                </a:lnTo>
                <a:lnTo>
                  <a:pt x="456" y="68"/>
                </a:lnTo>
                <a:lnTo>
                  <a:pt x="456" y="69"/>
                </a:lnTo>
                <a:lnTo>
                  <a:pt x="458" y="69"/>
                </a:lnTo>
                <a:lnTo>
                  <a:pt x="459" y="71"/>
                </a:lnTo>
                <a:lnTo>
                  <a:pt x="459" y="72"/>
                </a:lnTo>
                <a:lnTo>
                  <a:pt x="459" y="73"/>
                </a:lnTo>
                <a:lnTo>
                  <a:pt x="458" y="74"/>
                </a:lnTo>
                <a:lnTo>
                  <a:pt x="457" y="75"/>
                </a:lnTo>
                <a:lnTo>
                  <a:pt x="458" y="75"/>
                </a:lnTo>
                <a:lnTo>
                  <a:pt x="459" y="75"/>
                </a:lnTo>
                <a:lnTo>
                  <a:pt x="460" y="76"/>
                </a:lnTo>
                <a:lnTo>
                  <a:pt x="459" y="78"/>
                </a:lnTo>
                <a:lnTo>
                  <a:pt x="460" y="78"/>
                </a:lnTo>
                <a:lnTo>
                  <a:pt x="461" y="78"/>
                </a:lnTo>
                <a:lnTo>
                  <a:pt x="462" y="77"/>
                </a:lnTo>
                <a:lnTo>
                  <a:pt x="463" y="77"/>
                </a:lnTo>
                <a:lnTo>
                  <a:pt x="464" y="78"/>
                </a:lnTo>
                <a:lnTo>
                  <a:pt x="465" y="78"/>
                </a:lnTo>
                <a:lnTo>
                  <a:pt x="466" y="78"/>
                </a:lnTo>
                <a:lnTo>
                  <a:pt x="465" y="80"/>
                </a:lnTo>
                <a:lnTo>
                  <a:pt x="466" y="81"/>
                </a:lnTo>
                <a:lnTo>
                  <a:pt x="465" y="82"/>
                </a:lnTo>
                <a:lnTo>
                  <a:pt x="467" y="83"/>
                </a:lnTo>
                <a:lnTo>
                  <a:pt x="468" y="82"/>
                </a:lnTo>
                <a:lnTo>
                  <a:pt x="468" y="83"/>
                </a:lnTo>
                <a:lnTo>
                  <a:pt x="468" y="84"/>
                </a:lnTo>
                <a:lnTo>
                  <a:pt x="468" y="85"/>
                </a:lnTo>
                <a:lnTo>
                  <a:pt x="468" y="86"/>
                </a:lnTo>
                <a:lnTo>
                  <a:pt x="471" y="88"/>
                </a:lnTo>
                <a:lnTo>
                  <a:pt x="472" y="88"/>
                </a:lnTo>
                <a:lnTo>
                  <a:pt x="472" y="89"/>
                </a:lnTo>
                <a:lnTo>
                  <a:pt x="474" y="90"/>
                </a:lnTo>
                <a:lnTo>
                  <a:pt x="474" y="91"/>
                </a:lnTo>
                <a:lnTo>
                  <a:pt x="475" y="91"/>
                </a:lnTo>
                <a:lnTo>
                  <a:pt x="474" y="93"/>
                </a:lnTo>
                <a:lnTo>
                  <a:pt x="476" y="94"/>
                </a:lnTo>
                <a:lnTo>
                  <a:pt x="477" y="94"/>
                </a:lnTo>
                <a:lnTo>
                  <a:pt x="477" y="96"/>
                </a:lnTo>
                <a:lnTo>
                  <a:pt x="477" y="97"/>
                </a:lnTo>
                <a:lnTo>
                  <a:pt x="478" y="97"/>
                </a:lnTo>
                <a:lnTo>
                  <a:pt x="479" y="96"/>
                </a:lnTo>
                <a:lnTo>
                  <a:pt x="481" y="97"/>
                </a:lnTo>
                <a:lnTo>
                  <a:pt x="482" y="98"/>
                </a:lnTo>
                <a:lnTo>
                  <a:pt x="482" y="99"/>
                </a:lnTo>
                <a:lnTo>
                  <a:pt x="483" y="99"/>
                </a:lnTo>
                <a:lnTo>
                  <a:pt x="484" y="100"/>
                </a:lnTo>
                <a:lnTo>
                  <a:pt x="484" y="99"/>
                </a:lnTo>
                <a:lnTo>
                  <a:pt x="484" y="98"/>
                </a:lnTo>
                <a:lnTo>
                  <a:pt x="484" y="97"/>
                </a:lnTo>
                <a:lnTo>
                  <a:pt x="485" y="97"/>
                </a:lnTo>
                <a:lnTo>
                  <a:pt x="486" y="98"/>
                </a:lnTo>
                <a:lnTo>
                  <a:pt x="488" y="98"/>
                </a:lnTo>
                <a:lnTo>
                  <a:pt x="489" y="98"/>
                </a:lnTo>
                <a:lnTo>
                  <a:pt x="490" y="99"/>
                </a:lnTo>
                <a:lnTo>
                  <a:pt x="491" y="100"/>
                </a:lnTo>
                <a:lnTo>
                  <a:pt x="494" y="100"/>
                </a:lnTo>
                <a:lnTo>
                  <a:pt x="494" y="101"/>
                </a:lnTo>
                <a:lnTo>
                  <a:pt x="495" y="101"/>
                </a:lnTo>
                <a:lnTo>
                  <a:pt x="496" y="99"/>
                </a:lnTo>
                <a:lnTo>
                  <a:pt x="497" y="99"/>
                </a:lnTo>
                <a:lnTo>
                  <a:pt x="497" y="100"/>
                </a:lnTo>
                <a:lnTo>
                  <a:pt x="497" y="101"/>
                </a:lnTo>
                <a:lnTo>
                  <a:pt x="497" y="102"/>
                </a:lnTo>
                <a:lnTo>
                  <a:pt x="498" y="101"/>
                </a:lnTo>
                <a:lnTo>
                  <a:pt x="499" y="100"/>
                </a:lnTo>
                <a:lnTo>
                  <a:pt x="500" y="100"/>
                </a:lnTo>
                <a:lnTo>
                  <a:pt x="500" y="101"/>
                </a:lnTo>
                <a:lnTo>
                  <a:pt x="501" y="101"/>
                </a:lnTo>
                <a:lnTo>
                  <a:pt x="503" y="101"/>
                </a:lnTo>
                <a:lnTo>
                  <a:pt x="504" y="101"/>
                </a:lnTo>
                <a:lnTo>
                  <a:pt x="503" y="101"/>
                </a:lnTo>
                <a:lnTo>
                  <a:pt x="504" y="100"/>
                </a:lnTo>
                <a:lnTo>
                  <a:pt x="505" y="100"/>
                </a:lnTo>
                <a:lnTo>
                  <a:pt x="505" y="101"/>
                </a:lnTo>
                <a:lnTo>
                  <a:pt x="506" y="102"/>
                </a:lnTo>
                <a:lnTo>
                  <a:pt x="508" y="101"/>
                </a:lnTo>
                <a:lnTo>
                  <a:pt x="509" y="101"/>
                </a:lnTo>
                <a:lnTo>
                  <a:pt x="510" y="103"/>
                </a:lnTo>
                <a:lnTo>
                  <a:pt x="511" y="104"/>
                </a:lnTo>
                <a:lnTo>
                  <a:pt x="512" y="104"/>
                </a:lnTo>
                <a:lnTo>
                  <a:pt x="511" y="103"/>
                </a:lnTo>
                <a:lnTo>
                  <a:pt x="511" y="102"/>
                </a:lnTo>
                <a:lnTo>
                  <a:pt x="511" y="101"/>
                </a:lnTo>
                <a:lnTo>
                  <a:pt x="513" y="100"/>
                </a:lnTo>
                <a:lnTo>
                  <a:pt x="514" y="101"/>
                </a:lnTo>
                <a:lnTo>
                  <a:pt x="513" y="102"/>
                </a:lnTo>
                <a:lnTo>
                  <a:pt x="513" y="103"/>
                </a:lnTo>
                <a:lnTo>
                  <a:pt x="514" y="103"/>
                </a:lnTo>
                <a:lnTo>
                  <a:pt x="514" y="104"/>
                </a:lnTo>
                <a:lnTo>
                  <a:pt x="516" y="103"/>
                </a:lnTo>
                <a:lnTo>
                  <a:pt x="517" y="103"/>
                </a:lnTo>
                <a:lnTo>
                  <a:pt x="519" y="103"/>
                </a:lnTo>
                <a:lnTo>
                  <a:pt x="520" y="103"/>
                </a:lnTo>
                <a:lnTo>
                  <a:pt x="520" y="101"/>
                </a:lnTo>
                <a:lnTo>
                  <a:pt x="521" y="101"/>
                </a:lnTo>
                <a:lnTo>
                  <a:pt x="522" y="101"/>
                </a:lnTo>
                <a:lnTo>
                  <a:pt x="523" y="101"/>
                </a:lnTo>
                <a:lnTo>
                  <a:pt x="524" y="101"/>
                </a:lnTo>
                <a:lnTo>
                  <a:pt x="525" y="101"/>
                </a:lnTo>
                <a:lnTo>
                  <a:pt x="526" y="101"/>
                </a:lnTo>
                <a:lnTo>
                  <a:pt x="526" y="102"/>
                </a:lnTo>
                <a:lnTo>
                  <a:pt x="526" y="104"/>
                </a:lnTo>
                <a:lnTo>
                  <a:pt x="527" y="103"/>
                </a:lnTo>
                <a:lnTo>
                  <a:pt x="527" y="102"/>
                </a:lnTo>
                <a:lnTo>
                  <a:pt x="526" y="101"/>
                </a:lnTo>
                <a:lnTo>
                  <a:pt x="527" y="101"/>
                </a:lnTo>
                <a:lnTo>
                  <a:pt x="529" y="102"/>
                </a:lnTo>
                <a:lnTo>
                  <a:pt x="530" y="101"/>
                </a:lnTo>
                <a:lnTo>
                  <a:pt x="529" y="101"/>
                </a:lnTo>
                <a:lnTo>
                  <a:pt x="530" y="101"/>
                </a:lnTo>
                <a:lnTo>
                  <a:pt x="531" y="101"/>
                </a:lnTo>
                <a:lnTo>
                  <a:pt x="532" y="101"/>
                </a:lnTo>
                <a:lnTo>
                  <a:pt x="531" y="101"/>
                </a:lnTo>
                <a:lnTo>
                  <a:pt x="531" y="102"/>
                </a:lnTo>
                <a:lnTo>
                  <a:pt x="531" y="103"/>
                </a:lnTo>
                <a:lnTo>
                  <a:pt x="531" y="104"/>
                </a:lnTo>
                <a:lnTo>
                  <a:pt x="533" y="104"/>
                </a:lnTo>
                <a:lnTo>
                  <a:pt x="534" y="103"/>
                </a:lnTo>
                <a:lnTo>
                  <a:pt x="535" y="104"/>
                </a:lnTo>
                <a:lnTo>
                  <a:pt x="535" y="103"/>
                </a:lnTo>
                <a:lnTo>
                  <a:pt x="535" y="102"/>
                </a:lnTo>
                <a:lnTo>
                  <a:pt x="536" y="104"/>
                </a:lnTo>
                <a:lnTo>
                  <a:pt x="537" y="104"/>
                </a:lnTo>
                <a:lnTo>
                  <a:pt x="537" y="103"/>
                </a:lnTo>
                <a:lnTo>
                  <a:pt x="538" y="102"/>
                </a:lnTo>
                <a:lnTo>
                  <a:pt x="538" y="104"/>
                </a:lnTo>
                <a:lnTo>
                  <a:pt x="539" y="105"/>
                </a:lnTo>
                <a:lnTo>
                  <a:pt x="540" y="104"/>
                </a:lnTo>
                <a:lnTo>
                  <a:pt x="540" y="105"/>
                </a:lnTo>
                <a:lnTo>
                  <a:pt x="541" y="106"/>
                </a:lnTo>
                <a:lnTo>
                  <a:pt x="540" y="107"/>
                </a:lnTo>
                <a:lnTo>
                  <a:pt x="540" y="108"/>
                </a:lnTo>
                <a:lnTo>
                  <a:pt x="541" y="108"/>
                </a:lnTo>
                <a:lnTo>
                  <a:pt x="541" y="110"/>
                </a:lnTo>
                <a:lnTo>
                  <a:pt x="542" y="110"/>
                </a:lnTo>
                <a:lnTo>
                  <a:pt x="543" y="110"/>
                </a:lnTo>
                <a:lnTo>
                  <a:pt x="543" y="111"/>
                </a:lnTo>
                <a:lnTo>
                  <a:pt x="543" y="112"/>
                </a:lnTo>
                <a:lnTo>
                  <a:pt x="543" y="113"/>
                </a:lnTo>
                <a:lnTo>
                  <a:pt x="544" y="113"/>
                </a:lnTo>
                <a:lnTo>
                  <a:pt x="543" y="113"/>
                </a:lnTo>
                <a:lnTo>
                  <a:pt x="543" y="114"/>
                </a:lnTo>
                <a:lnTo>
                  <a:pt x="542" y="113"/>
                </a:lnTo>
                <a:lnTo>
                  <a:pt x="541" y="113"/>
                </a:lnTo>
                <a:lnTo>
                  <a:pt x="540" y="114"/>
                </a:lnTo>
                <a:lnTo>
                  <a:pt x="539" y="113"/>
                </a:lnTo>
                <a:lnTo>
                  <a:pt x="538" y="114"/>
                </a:lnTo>
                <a:lnTo>
                  <a:pt x="537" y="114"/>
                </a:lnTo>
                <a:lnTo>
                  <a:pt x="537" y="113"/>
                </a:lnTo>
                <a:lnTo>
                  <a:pt x="536" y="114"/>
                </a:lnTo>
                <a:lnTo>
                  <a:pt x="535" y="114"/>
                </a:lnTo>
                <a:lnTo>
                  <a:pt x="535" y="115"/>
                </a:lnTo>
                <a:lnTo>
                  <a:pt x="535" y="116"/>
                </a:lnTo>
                <a:lnTo>
                  <a:pt x="534" y="116"/>
                </a:lnTo>
                <a:lnTo>
                  <a:pt x="535" y="116"/>
                </a:lnTo>
                <a:lnTo>
                  <a:pt x="535" y="117"/>
                </a:lnTo>
                <a:lnTo>
                  <a:pt x="534" y="117"/>
                </a:lnTo>
                <a:lnTo>
                  <a:pt x="533" y="117"/>
                </a:lnTo>
                <a:lnTo>
                  <a:pt x="534" y="118"/>
                </a:lnTo>
                <a:lnTo>
                  <a:pt x="534" y="119"/>
                </a:lnTo>
                <a:lnTo>
                  <a:pt x="533" y="120"/>
                </a:lnTo>
                <a:lnTo>
                  <a:pt x="534" y="120"/>
                </a:lnTo>
                <a:lnTo>
                  <a:pt x="533" y="120"/>
                </a:lnTo>
                <a:lnTo>
                  <a:pt x="531" y="120"/>
                </a:lnTo>
                <a:lnTo>
                  <a:pt x="531" y="121"/>
                </a:lnTo>
                <a:lnTo>
                  <a:pt x="530" y="122"/>
                </a:lnTo>
                <a:lnTo>
                  <a:pt x="531" y="123"/>
                </a:lnTo>
                <a:lnTo>
                  <a:pt x="530" y="123"/>
                </a:lnTo>
                <a:lnTo>
                  <a:pt x="530" y="122"/>
                </a:lnTo>
                <a:lnTo>
                  <a:pt x="529" y="122"/>
                </a:lnTo>
                <a:lnTo>
                  <a:pt x="530" y="120"/>
                </a:lnTo>
                <a:lnTo>
                  <a:pt x="529" y="121"/>
                </a:lnTo>
                <a:lnTo>
                  <a:pt x="529" y="120"/>
                </a:lnTo>
                <a:lnTo>
                  <a:pt x="528" y="120"/>
                </a:lnTo>
                <a:lnTo>
                  <a:pt x="527" y="120"/>
                </a:lnTo>
                <a:lnTo>
                  <a:pt x="526" y="121"/>
                </a:lnTo>
                <a:lnTo>
                  <a:pt x="527" y="122"/>
                </a:lnTo>
                <a:lnTo>
                  <a:pt x="527" y="123"/>
                </a:lnTo>
                <a:lnTo>
                  <a:pt x="526" y="123"/>
                </a:lnTo>
                <a:lnTo>
                  <a:pt x="525" y="123"/>
                </a:lnTo>
                <a:lnTo>
                  <a:pt x="526" y="124"/>
                </a:lnTo>
                <a:lnTo>
                  <a:pt x="525" y="124"/>
                </a:lnTo>
                <a:lnTo>
                  <a:pt x="525" y="125"/>
                </a:lnTo>
                <a:lnTo>
                  <a:pt x="526" y="126"/>
                </a:lnTo>
                <a:lnTo>
                  <a:pt x="525" y="126"/>
                </a:lnTo>
                <a:lnTo>
                  <a:pt x="526" y="126"/>
                </a:lnTo>
                <a:lnTo>
                  <a:pt x="526" y="127"/>
                </a:lnTo>
                <a:lnTo>
                  <a:pt x="525" y="126"/>
                </a:lnTo>
                <a:lnTo>
                  <a:pt x="524" y="128"/>
                </a:lnTo>
                <a:lnTo>
                  <a:pt x="525" y="129"/>
                </a:lnTo>
                <a:lnTo>
                  <a:pt x="525" y="130"/>
                </a:lnTo>
                <a:lnTo>
                  <a:pt x="526" y="130"/>
                </a:lnTo>
                <a:lnTo>
                  <a:pt x="526" y="131"/>
                </a:lnTo>
                <a:lnTo>
                  <a:pt x="525" y="131"/>
                </a:lnTo>
                <a:lnTo>
                  <a:pt x="524" y="132"/>
                </a:lnTo>
                <a:lnTo>
                  <a:pt x="526" y="132"/>
                </a:lnTo>
                <a:lnTo>
                  <a:pt x="526" y="133"/>
                </a:lnTo>
                <a:lnTo>
                  <a:pt x="526" y="132"/>
                </a:lnTo>
                <a:lnTo>
                  <a:pt x="527" y="132"/>
                </a:lnTo>
                <a:lnTo>
                  <a:pt x="526" y="132"/>
                </a:lnTo>
                <a:lnTo>
                  <a:pt x="526" y="133"/>
                </a:lnTo>
                <a:lnTo>
                  <a:pt x="526" y="134"/>
                </a:lnTo>
                <a:lnTo>
                  <a:pt x="525" y="135"/>
                </a:lnTo>
                <a:lnTo>
                  <a:pt x="524" y="136"/>
                </a:lnTo>
                <a:lnTo>
                  <a:pt x="525" y="136"/>
                </a:lnTo>
                <a:lnTo>
                  <a:pt x="526" y="136"/>
                </a:lnTo>
                <a:lnTo>
                  <a:pt x="526" y="137"/>
                </a:lnTo>
                <a:lnTo>
                  <a:pt x="525" y="137"/>
                </a:lnTo>
                <a:lnTo>
                  <a:pt x="525" y="139"/>
                </a:lnTo>
                <a:lnTo>
                  <a:pt x="526" y="139"/>
                </a:lnTo>
                <a:lnTo>
                  <a:pt x="528" y="139"/>
                </a:lnTo>
                <a:lnTo>
                  <a:pt x="526" y="140"/>
                </a:lnTo>
                <a:lnTo>
                  <a:pt x="526" y="139"/>
                </a:lnTo>
                <a:lnTo>
                  <a:pt x="526" y="140"/>
                </a:lnTo>
                <a:lnTo>
                  <a:pt x="526" y="141"/>
                </a:lnTo>
                <a:lnTo>
                  <a:pt x="525" y="142"/>
                </a:lnTo>
                <a:lnTo>
                  <a:pt x="524" y="143"/>
                </a:lnTo>
                <a:lnTo>
                  <a:pt x="526" y="143"/>
                </a:lnTo>
                <a:lnTo>
                  <a:pt x="525" y="144"/>
                </a:lnTo>
                <a:lnTo>
                  <a:pt x="525" y="145"/>
                </a:lnTo>
                <a:lnTo>
                  <a:pt x="521" y="146"/>
                </a:lnTo>
                <a:lnTo>
                  <a:pt x="523" y="146"/>
                </a:lnTo>
                <a:lnTo>
                  <a:pt x="524" y="146"/>
                </a:lnTo>
                <a:lnTo>
                  <a:pt x="525" y="146"/>
                </a:lnTo>
                <a:lnTo>
                  <a:pt x="526" y="146"/>
                </a:lnTo>
                <a:lnTo>
                  <a:pt x="525" y="146"/>
                </a:lnTo>
                <a:lnTo>
                  <a:pt x="525" y="147"/>
                </a:lnTo>
                <a:lnTo>
                  <a:pt x="524" y="147"/>
                </a:lnTo>
                <a:lnTo>
                  <a:pt x="524" y="148"/>
                </a:lnTo>
                <a:lnTo>
                  <a:pt x="525" y="149"/>
                </a:lnTo>
                <a:lnTo>
                  <a:pt x="524" y="149"/>
                </a:lnTo>
                <a:lnTo>
                  <a:pt x="525" y="150"/>
                </a:lnTo>
                <a:lnTo>
                  <a:pt x="524" y="150"/>
                </a:lnTo>
                <a:lnTo>
                  <a:pt x="524" y="149"/>
                </a:lnTo>
                <a:lnTo>
                  <a:pt x="523" y="150"/>
                </a:lnTo>
                <a:lnTo>
                  <a:pt x="523" y="151"/>
                </a:lnTo>
                <a:lnTo>
                  <a:pt x="522" y="151"/>
                </a:lnTo>
                <a:lnTo>
                  <a:pt x="521" y="151"/>
                </a:lnTo>
                <a:lnTo>
                  <a:pt x="522" y="152"/>
                </a:lnTo>
                <a:lnTo>
                  <a:pt x="521" y="152"/>
                </a:lnTo>
                <a:lnTo>
                  <a:pt x="520" y="152"/>
                </a:lnTo>
                <a:lnTo>
                  <a:pt x="520" y="153"/>
                </a:lnTo>
                <a:lnTo>
                  <a:pt x="520" y="154"/>
                </a:lnTo>
                <a:lnTo>
                  <a:pt x="520" y="155"/>
                </a:lnTo>
                <a:lnTo>
                  <a:pt x="520" y="154"/>
                </a:lnTo>
                <a:lnTo>
                  <a:pt x="519" y="155"/>
                </a:lnTo>
                <a:lnTo>
                  <a:pt x="518" y="155"/>
                </a:lnTo>
                <a:lnTo>
                  <a:pt x="517" y="156"/>
                </a:lnTo>
                <a:lnTo>
                  <a:pt x="517" y="154"/>
                </a:lnTo>
                <a:lnTo>
                  <a:pt x="517" y="155"/>
                </a:lnTo>
                <a:lnTo>
                  <a:pt x="516" y="155"/>
                </a:lnTo>
                <a:lnTo>
                  <a:pt x="517" y="155"/>
                </a:lnTo>
                <a:lnTo>
                  <a:pt x="516" y="154"/>
                </a:lnTo>
                <a:lnTo>
                  <a:pt x="515" y="154"/>
                </a:lnTo>
                <a:lnTo>
                  <a:pt x="515" y="153"/>
                </a:lnTo>
                <a:lnTo>
                  <a:pt x="517" y="153"/>
                </a:lnTo>
                <a:lnTo>
                  <a:pt x="517" y="152"/>
                </a:lnTo>
                <a:lnTo>
                  <a:pt x="516" y="152"/>
                </a:lnTo>
                <a:lnTo>
                  <a:pt x="516" y="153"/>
                </a:lnTo>
                <a:lnTo>
                  <a:pt x="514" y="153"/>
                </a:lnTo>
                <a:lnTo>
                  <a:pt x="515" y="153"/>
                </a:lnTo>
                <a:lnTo>
                  <a:pt x="515" y="154"/>
                </a:lnTo>
                <a:lnTo>
                  <a:pt x="515" y="155"/>
                </a:lnTo>
                <a:lnTo>
                  <a:pt x="516" y="155"/>
                </a:lnTo>
                <a:lnTo>
                  <a:pt x="515" y="156"/>
                </a:lnTo>
                <a:lnTo>
                  <a:pt x="516" y="156"/>
                </a:lnTo>
                <a:lnTo>
                  <a:pt x="515" y="156"/>
                </a:lnTo>
                <a:lnTo>
                  <a:pt x="516" y="156"/>
                </a:lnTo>
                <a:lnTo>
                  <a:pt x="515" y="157"/>
                </a:lnTo>
                <a:lnTo>
                  <a:pt x="516" y="157"/>
                </a:lnTo>
                <a:lnTo>
                  <a:pt x="516" y="158"/>
                </a:lnTo>
                <a:lnTo>
                  <a:pt x="515" y="159"/>
                </a:lnTo>
                <a:lnTo>
                  <a:pt x="515" y="158"/>
                </a:lnTo>
                <a:lnTo>
                  <a:pt x="514" y="159"/>
                </a:lnTo>
                <a:lnTo>
                  <a:pt x="514" y="158"/>
                </a:lnTo>
                <a:lnTo>
                  <a:pt x="515" y="157"/>
                </a:lnTo>
                <a:lnTo>
                  <a:pt x="514" y="156"/>
                </a:lnTo>
                <a:lnTo>
                  <a:pt x="513" y="156"/>
                </a:lnTo>
                <a:lnTo>
                  <a:pt x="512" y="156"/>
                </a:lnTo>
                <a:lnTo>
                  <a:pt x="511" y="156"/>
                </a:lnTo>
                <a:lnTo>
                  <a:pt x="512" y="156"/>
                </a:lnTo>
                <a:lnTo>
                  <a:pt x="512" y="157"/>
                </a:lnTo>
                <a:lnTo>
                  <a:pt x="511" y="157"/>
                </a:lnTo>
                <a:lnTo>
                  <a:pt x="511" y="158"/>
                </a:lnTo>
                <a:lnTo>
                  <a:pt x="512" y="159"/>
                </a:lnTo>
                <a:lnTo>
                  <a:pt x="511" y="159"/>
                </a:lnTo>
                <a:lnTo>
                  <a:pt x="510" y="159"/>
                </a:lnTo>
                <a:lnTo>
                  <a:pt x="511" y="159"/>
                </a:lnTo>
                <a:lnTo>
                  <a:pt x="511" y="160"/>
                </a:lnTo>
                <a:lnTo>
                  <a:pt x="512" y="160"/>
                </a:lnTo>
                <a:lnTo>
                  <a:pt x="511" y="160"/>
                </a:lnTo>
                <a:lnTo>
                  <a:pt x="511" y="162"/>
                </a:lnTo>
                <a:lnTo>
                  <a:pt x="512" y="162"/>
                </a:lnTo>
                <a:lnTo>
                  <a:pt x="512" y="163"/>
                </a:lnTo>
                <a:lnTo>
                  <a:pt x="513" y="163"/>
                </a:lnTo>
                <a:lnTo>
                  <a:pt x="512" y="162"/>
                </a:lnTo>
                <a:lnTo>
                  <a:pt x="513" y="162"/>
                </a:lnTo>
                <a:lnTo>
                  <a:pt x="514" y="162"/>
                </a:lnTo>
                <a:lnTo>
                  <a:pt x="514" y="163"/>
                </a:lnTo>
                <a:lnTo>
                  <a:pt x="514" y="164"/>
                </a:lnTo>
                <a:lnTo>
                  <a:pt x="515" y="164"/>
                </a:lnTo>
                <a:lnTo>
                  <a:pt x="516" y="165"/>
                </a:lnTo>
                <a:lnTo>
                  <a:pt x="517" y="165"/>
                </a:lnTo>
                <a:lnTo>
                  <a:pt x="517" y="166"/>
                </a:lnTo>
                <a:lnTo>
                  <a:pt x="518" y="166"/>
                </a:lnTo>
                <a:lnTo>
                  <a:pt x="519" y="16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49" name="Freeform 362"/>
          <p:cNvSpPr>
            <a:spLocks/>
          </p:cNvSpPr>
          <p:nvPr/>
        </p:nvSpPr>
        <p:spPr bwMode="auto">
          <a:xfrm>
            <a:off x="5503863" y="5527675"/>
            <a:ext cx="896937" cy="528638"/>
          </a:xfrm>
          <a:custGeom>
            <a:avLst/>
            <a:gdLst>
              <a:gd name="T0" fmla="*/ 2147483647 w 565"/>
              <a:gd name="T1" fmla="*/ 2147483647 h 333"/>
              <a:gd name="T2" fmla="*/ 2147483647 w 565"/>
              <a:gd name="T3" fmla="*/ 2147483647 h 333"/>
              <a:gd name="T4" fmla="*/ 2147483647 w 565"/>
              <a:gd name="T5" fmla="*/ 2147483647 h 333"/>
              <a:gd name="T6" fmla="*/ 2147483647 w 565"/>
              <a:gd name="T7" fmla="*/ 2147483647 h 333"/>
              <a:gd name="T8" fmla="*/ 2147483647 w 565"/>
              <a:gd name="T9" fmla="*/ 2147483647 h 333"/>
              <a:gd name="T10" fmla="*/ 2147483647 w 565"/>
              <a:gd name="T11" fmla="*/ 2147483647 h 333"/>
              <a:gd name="T12" fmla="*/ 2147483647 w 565"/>
              <a:gd name="T13" fmla="*/ 2147483647 h 333"/>
              <a:gd name="T14" fmla="*/ 2147483647 w 565"/>
              <a:gd name="T15" fmla="*/ 2147483647 h 333"/>
              <a:gd name="T16" fmla="*/ 2147483647 w 565"/>
              <a:gd name="T17" fmla="*/ 2147483647 h 333"/>
              <a:gd name="T18" fmla="*/ 2147483647 w 565"/>
              <a:gd name="T19" fmla="*/ 2147483647 h 333"/>
              <a:gd name="T20" fmla="*/ 2147483647 w 565"/>
              <a:gd name="T21" fmla="*/ 2147483647 h 333"/>
              <a:gd name="T22" fmla="*/ 2147483647 w 565"/>
              <a:gd name="T23" fmla="*/ 2147483647 h 333"/>
              <a:gd name="T24" fmla="*/ 2147483647 w 565"/>
              <a:gd name="T25" fmla="*/ 2147483647 h 333"/>
              <a:gd name="T26" fmla="*/ 2147483647 w 565"/>
              <a:gd name="T27" fmla="*/ 2147483647 h 333"/>
              <a:gd name="T28" fmla="*/ 2147483647 w 565"/>
              <a:gd name="T29" fmla="*/ 2147483647 h 333"/>
              <a:gd name="T30" fmla="*/ 2147483647 w 565"/>
              <a:gd name="T31" fmla="*/ 2147483647 h 333"/>
              <a:gd name="T32" fmla="*/ 2147483647 w 565"/>
              <a:gd name="T33" fmla="*/ 2147483647 h 333"/>
              <a:gd name="T34" fmla="*/ 2147483647 w 565"/>
              <a:gd name="T35" fmla="*/ 2147483647 h 333"/>
              <a:gd name="T36" fmla="*/ 2147483647 w 565"/>
              <a:gd name="T37" fmla="*/ 2147483647 h 333"/>
              <a:gd name="T38" fmla="*/ 2147483647 w 565"/>
              <a:gd name="T39" fmla="*/ 2147483647 h 333"/>
              <a:gd name="T40" fmla="*/ 2147483647 w 565"/>
              <a:gd name="T41" fmla="*/ 2147483647 h 333"/>
              <a:gd name="T42" fmla="*/ 2147483647 w 565"/>
              <a:gd name="T43" fmla="*/ 2147483647 h 333"/>
              <a:gd name="T44" fmla="*/ 2147483647 w 565"/>
              <a:gd name="T45" fmla="*/ 2147483647 h 333"/>
              <a:gd name="T46" fmla="*/ 2147483647 w 565"/>
              <a:gd name="T47" fmla="*/ 2147483647 h 333"/>
              <a:gd name="T48" fmla="*/ 2147483647 w 565"/>
              <a:gd name="T49" fmla="*/ 2147483647 h 333"/>
              <a:gd name="T50" fmla="*/ 2147483647 w 565"/>
              <a:gd name="T51" fmla="*/ 2147483647 h 333"/>
              <a:gd name="T52" fmla="*/ 2147483647 w 565"/>
              <a:gd name="T53" fmla="*/ 2147483647 h 333"/>
              <a:gd name="T54" fmla="*/ 2147483647 w 565"/>
              <a:gd name="T55" fmla="*/ 2147483647 h 333"/>
              <a:gd name="T56" fmla="*/ 2147483647 w 565"/>
              <a:gd name="T57" fmla="*/ 2147483647 h 333"/>
              <a:gd name="T58" fmla="*/ 2147483647 w 565"/>
              <a:gd name="T59" fmla="*/ 2147483647 h 333"/>
              <a:gd name="T60" fmla="*/ 2147483647 w 565"/>
              <a:gd name="T61" fmla="*/ 2147483647 h 333"/>
              <a:gd name="T62" fmla="*/ 2147483647 w 565"/>
              <a:gd name="T63" fmla="*/ 2147483647 h 333"/>
              <a:gd name="T64" fmla="*/ 2147483647 w 565"/>
              <a:gd name="T65" fmla="*/ 2147483647 h 333"/>
              <a:gd name="T66" fmla="*/ 2147483647 w 565"/>
              <a:gd name="T67" fmla="*/ 2147483647 h 333"/>
              <a:gd name="T68" fmla="*/ 2147483647 w 565"/>
              <a:gd name="T69" fmla="*/ 2147483647 h 333"/>
              <a:gd name="T70" fmla="*/ 2147483647 w 565"/>
              <a:gd name="T71" fmla="*/ 2147483647 h 333"/>
              <a:gd name="T72" fmla="*/ 2147483647 w 565"/>
              <a:gd name="T73" fmla="*/ 2147483647 h 333"/>
              <a:gd name="T74" fmla="*/ 2147483647 w 565"/>
              <a:gd name="T75" fmla="*/ 2147483647 h 333"/>
              <a:gd name="T76" fmla="*/ 2147483647 w 565"/>
              <a:gd name="T77" fmla="*/ 2147483647 h 333"/>
              <a:gd name="T78" fmla="*/ 2147483647 w 565"/>
              <a:gd name="T79" fmla="*/ 2147483647 h 333"/>
              <a:gd name="T80" fmla="*/ 2147483647 w 565"/>
              <a:gd name="T81" fmla="*/ 2147483647 h 333"/>
              <a:gd name="T82" fmla="*/ 2147483647 w 565"/>
              <a:gd name="T83" fmla="*/ 2147483647 h 333"/>
              <a:gd name="T84" fmla="*/ 2147483647 w 565"/>
              <a:gd name="T85" fmla="*/ 2147483647 h 333"/>
              <a:gd name="T86" fmla="*/ 2147483647 w 565"/>
              <a:gd name="T87" fmla="*/ 2147483647 h 333"/>
              <a:gd name="T88" fmla="*/ 2147483647 w 565"/>
              <a:gd name="T89" fmla="*/ 2147483647 h 333"/>
              <a:gd name="T90" fmla="*/ 2147483647 w 565"/>
              <a:gd name="T91" fmla="*/ 2147483647 h 333"/>
              <a:gd name="T92" fmla="*/ 2147483647 w 565"/>
              <a:gd name="T93" fmla="*/ 2147483647 h 333"/>
              <a:gd name="T94" fmla="*/ 2147483647 w 565"/>
              <a:gd name="T95" fmla="*/ 2147483647 h 333"/>
              <a:gd name="T96" fmla="*/ 2147483647 w 565"/>
              <a:gd name="T97" fmla="*/ 2147483647 h 333"/>
              <a:gd name="T98" fmla="*/ 2147483647 w 565"/>
              <a:gd name="T99" fmla="*/ 2147483647 h 333"/>
              <a:gd name="T100" fmla="*/ 2147483647 w 565"/>
              <a:gd name="T101" fmla="*/ 2147483647 h 333"/>
              <a:gd name="T102" fmla="*/ 2147483647 w 565"/>
              <a:gd name="T103" fmla="*/ 2147483647 h 333"/>
              <a:gd name="T104" fmla="*/ 2147483647 w 565"/>
              <a:gd name="T105" fmla="*/ 2147483647 h 333"/>
              <a:gd name="T106" fmla="*/ 2147483647 w 565"/>
              <a:gd name="T107" fmla="*/ 2147483647 h 333"/>
              <a:gd name="T108" fmla="*/ 2147483647 w 565"/>
              <a:gd name="T109" fmla="*/ 2147483647 h 333"/>
              <a:gd name="T110" fmla="*/ 2147483647 w 565"/>
              <a:gd name="T111" fmla="*/ 2147483647 h 333"/>
              <a:gd name="T112" fmla="*/ 2147483647 w 565"/>
              <a:gd name="T113" fmla="*/ 2147483647 h 333"/>
              <a:gd name="T114" fmla="*/ 2147483647 w 565"/>
              <a:gd name="T115" fmla="*/ 2147483647 h 333"/>
              <a:gd name="T116" fmla="*/ 2147483647 w 565"/>
              <a:gd name="T117" fmla="*/ 2147483647 h 333"/>
              <a:gd name="T118" fmla="*/ 2147483647 w 565"/>
              <a:gd name="T119" fmla="*/ 2147483647 h 333"/>
              <a:gd name="T120" fmla="*/ 2147483647 w 565"/>
              <a:gd name="T121" fmla="*/ 2147483647 h 3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5"/>
              <a:gd name="T184" fmla="*/ 0 h 333"/>
              <a:gd name="T185" fmla="*/ 565 w 565"/>
              <a:gd name="T186" fmla="*/ 333 h 3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5" h="333">
                <a:moveTo>
                  <a:pt x="541" y="11"/>
                </a:moveTo>
                <a:lnTo>
                  <a:pt x="542" y="11"/>
                </a:lnTo>
                <a:lnTo>
                  <a:pt x="539" y="8"/>
                </a:lnTo>
                <a:lnTo>
                  <a:pt x="537" y="7"/>
                </a:lnTo>
                <a:lnTo>
                  <a:pt x="536" y="6"/>
                </a:lnTo>
                <a:lnTo>
                  <a:pt x="536" y="4"/>
                </a:lnTo>
                <a:lnTo>
                  <a:pt x="537" y="4"/>
                </a:lnTo>
                <a:lnTo>
                  <a:pt x="539" y="3"/>
                </a:lnTo>
                <a:lnTo>
                  <a:pt x="541" y="3"/>
                </a:lnTo>
                <a:lnTo>
                  <a:pt x="542" y="3"/>
                </a:lnTo>
                <a:lnTo>
                  <a:pt x="543" y="2"/>
                </a:lnTo>
                <a:lnTo>
                  <a:pt x="544" y="2"/>
                </a:lnTo>
                <a:lnTo>
                  <a:pt x="545" y="2"/>
                </a:lnTo>
                <a:lnTo>
                  <a:pt x="546" y="1"/>
                </a:lnTo>
                <a:lnTo>
                  <a:pt x="546" y="0"/>
                </a:lnTo>
                <a:lnTo>
                  <a:pt x="547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1" y="1"/>
                </a:lnTo>
                <a:lnTo>
                  <a:pt x="552" y="1"/>
                </a:lnTo>
                <a:lnTo>
                  <a:pt x="553" y="2"/>
                </a:lnTo>
                <a:lnTo>
                  <a:pt x="554" y="3"/>
                </a:lnTo>
                <a:lnTo>
                  <a:pt x="554" y="4"/>
                </a:lnTo>
                <a:lnTo>
                  <a:pt x="555" y="4"/>
                </a:lnTo>
                <a:lnTo>
                  <a:pt x="555" y="5"/>
                </a:lnTo>
                <a:lnTo>
                  <a:pt x="555" y="6"/>
                </a:lnTo>
                <a:lnTo>
                  <a:pt x="556" y="6"/>
                </a:lnTo>
                <a:lnTo>
                  <a:pt x="557" y="6"/>
                </a:lnTo>
                <a:lnTo>
                  <a:pt x="559" y="6"/>
                </a:lnTo>
                <a:lnTo>
                  <a:pt x="560" y="7"/>
                </a:lnTo>
                <a:lnTo>
                  <a:pt x="562" y="7"/>
                </a:lnTo>
                <a:lnTo>
                  <a:pt x="562" y="8"/>
                </a:lnTo>
                <a:lnTo>
                  <a:pt x="563" y="8"/>
                </a:lnTo>
                <a:lnTo>
                  <a:pt x="563" y="9"/>
                </a:lnTo>
                <a:lnTo>
                  <a:pt x="562" y="9"/>
                </a:lnTo>
                <a:lnTo>
                  <a:pt x="563" y="9"/>
                </a:lnTo>
                <a:lnTo>
                  <a:pt x="565" y="9"/>
                </a:lnTo>
                <a:lnTo>
                  <a:pt x="563" y="11"/>
                </a:lnTo>
                <a:lnTo>
                  <a:pt x="563" y="12"/>
                </a:lnTo>
                <a:lnTo>
                  <a:pt x="562" y="13"/>
                </a:lnTo>
                <a:lnTo>
                  <a:pt x="558" y="18"/>
                </a:lnTo>
                <a:lnTo>
                  <a:pt x="549" y="29"/>
                </a:lnTo>
                <a:lnTo>
                  <a:pt x="548" y="31"/>
                </a:lnTo>
                <a:lnTo>
                  <a:pt x="548" y="32"/>
                </a:lnTo>
                <a:lnTo>
                  <a:pt x="548" y="33"/>
                </a:lnTo>
                <a:lnTo>
                  <a:pt x="547" y="34"/>
                </a:lnTo>
                <a:lnTo>
                  <a:pt x="545" y="38"/>
                </a:lnTo>
                <a:lnTo>
                  <a:pt x="542" y="42"/>
                </a:lnTo>
                <a:lnTo>
                  <a:pt x="541" y="45"/>
                </a:lnTo>
                <a:lnTo>
                  <a:pt x="539" y="48"/>
                </a:lnTo>
                <a:lnTo>
                  <a:pt x="539" y="50"/>
                </a:lnTo>
                <a:lnTo>
                  <a:pt x="536" y="57"/>
                </a:lnTo>
                <a:lnTo>
                  <a:pt x="533" y="61"/>
                </a:lnTo>
                <a:lnTo>
                  <a:pt x="533" y="63"/>
                </a:lnTo>
                <a:lnTo>
                  <a:pt x="532" y="65"/>
                </a:lnTo>
                <a:lnTo>
                  <a:pt x="529" y="74"/>
                </a:lnTo>
                <a:lnTo>
                  <a:pt x="528" y="76"/>
                </a:lnTo>
                <a:lnTo>
                  <a:pt x="527" y="78"/>
                </a:lnTo>
                <a:lnTo>
                  <a:pt x="527" y="79"/>
                </a:lnTo>
                <a:lnTo>
                  <a:pt x="526" y="80"/>
                </a:lnTo>
                <a:lnTo>
                  <a:pt x="525" y="83"/>
                </a:lnTo>
                <a:lnTo>
                  <a:pt x="523" y="88"/>
                </a:lnTo>
                <a:lnTo>
                  <a:pt x="522" y="92"/>
                </a:lnTo>
                <a:lnTo>
                  <a:pt x="520" y="95"/>
                </a:lnTo>
                <a:lnTo>
                  <a:pt x="518" y="99"/>
                </a:lnTo>
                <a:lnTo>
                  <a:pt x="513" y="106"/>
                </a:lnTo>
                <a:lnTo>
                  <a:pt x="510" y="110"/>
                </a:lnTo>
                <a:lnTo>
                  <a:pt x="504" y="119"/>
                </a:lnTo>
                <a:lnTo>
                  <a:pt x="496" y="129"/>
                </a:lnTo>
                <a:lnTo>
                  <a:pt x="496" y="130"/>
                </a:lnTo>
                <a:lnTo>
                  <a:pt x="491" y="137"/>
                </a:lnTo>
                <a:lnTo>
                  <a:pt x="489" y="139"/>
                </a:lnTo>
                <a:lnTo>
                  <a:pt x="487" y="142"/>
                </a:lnTo>
                <a:lnTo>
                  <a:pt x="484" y="146"/>
                </a:lnTo>
                <a:lnTo>
                  <a:pt x="481" y="148"/>
                </a:lnTo>
                <a:lnTo>
                  <a:pt x="478" y="152"/>
                </a:lnTo>
                <a:lnTo>
                  <a:pt x="476" y="153"/>
                </a:lnTo>
                <a:lnTo>
                  <a:pt x="470" y="158"/>
                </a:lnTo>
                <a:lnTo>
                  <a:pt x="464" y="163"/>
                </a:lnTo>
                <a:lnTo>
                  <a:pt x="461" y="166"/>
                </a:lnTo>
                <a:lnTo>
                  <a:pt x="459" y="168"/>
                </a:lnTo>
                <a:lnTo>
                  <a:pt x="457" y="171"/>
                </a:lnTo>
                <a:lnTo>
                  <a:pt x="455" y="173"/>
                </a:lnTo>
                <a:lnTo>
                  <a:pt x="449" y="177"/>
                </a:lnTo>
                <a:lnTo>
                  <a:pt x="444" y="181"/>
                </a:lnTo>
                <a:lnTo>
                  <a:pt x="439" y="184"/>
                </a:lnTo>
                <a:lnTo>
                  <a:pt x="435" y="187"/>
                </a:lnTo>
                <a:lnTo>
                  <a:pt x="428" y="191"/>
                </a:lnTo>
                <a:lnTo>
                  <a:pt x="421" y="194"/>
                </a:lnTo>
                <a:lnTo>
                  <a:pt x="415" y="198"/>
                </a:lnTo>
                <a:lnTo>
                  <a:pt x="409" y="202"/>
                </a:lnTo>
                <a:lnTo>
                  <a:pt x="407" y="203"/>
                </a:lnTo>
                <a:lnTo>
                  <a:pt x="403" y="208"/>
                </a:lnTo>
                <a:lnTo>
                  <a:pt x="396" y="215"/>
                </a:lnTo>
                <a:lnTo>
                  <a:pt x="396" y="216"/>
                </a:lnTo>
                <a:lnTo>
                  <a:pt x="396" y="219"/>
                </a:lnTo>
                <a:lnTo>
                  <a:pt x="395" y="216"/>
                </a:lnTo>
                <a:lnTo>
                  <a:pt x="393" y="216"/>
                </a:lnTo>
                <a:lnTo>
                  <a:pt x="390" y="219"/>
                </a:lnTo>
                <a:lnTo>
                  <a:pt x="389" y="220"/>
                </a:lnTo>
                <a:lnTo>
                  <a:pt x="385" y="223"/>
                </a:lnTo>
                <a:lnTo>
                  <a:pt x="383" y="226"/>
                </a:lnTo>
                <a:lnTo>
                  <a:pt x="380" y="231"/>
                </a:lnTo>
                <a:lnTo>
                  <a:pt x="377" y="236"/>
                </a:lnTo>
                <a:lnTo>
                  <a:pt x="375" y="240"/>
                </a:lnTo>
                <a:lnTo>
                  <a:pt x="372" y="249"/>
                </a:lnTo>
                <a:lnTo>
                  <a:pt x="372" y="252"/>
                </a:lnTo>
                <a:lnTo>
                  <a:pt x="370" y="258"/>
                </a:lnTo>
                <a:lnTo>
                  <a:pt x="369" y="263"/>
                </a:lnTo>
                <a:lnTo>
                  <a:pt x="365" y="271"/>
                </a:lnTo>
                <a:lnTo>
                  <a:pt x="362" y="276"/>
                </a:lnTo>
                <a:lnTo>
                  <a:pt x="359" y="283"/>
                </a:lnTo>
                <a:lnTo>
                  <a:pt x="357" y="286"/>
                </a:lnTo>
                <a:lnTo>
                  <a:pt x="354" y="290"/>
                </a:lnTo>
                <a:lnTo>
                  <a:pt x="349" y="296"/>
                </a:lnTo>
                <a:lnTo>
                  <a:pt x="345" y="300"/>
                </a:lnTo>
                <a:lnTo>
                  <a:pt x="328" y="314"/>
                </a:lnTo>
                <a:lnTo>
                  <a:pt x="320" y="321"/>
                </a:lnTo>
                <a:lnTo>
                  <a:pt x="313" y="326"/>
                </a:lnTo>
                <a:lnTo>
                  <a:pt x="311" y="327"/>
                </a:lnTo>
                <a:lnTo>
                  <a:pt x="304" y="333"/>
                </a:lnTo>
                <a:lnTo>
                  <a:pt x="303" y="333"/>
                </a:lnTo>
                <a:lnTo>
                  <a:pt x="302" y="333"/>
                </a:lnTo>
                <a:lnTo>
                  <a:pt x="301" y="333"/>
                </a:lnTo>
                <a:lnTo>
                  <a:pt x="300" y="333"/>
                </a:lnTo>
                <a:lnTo>
                  <a:pt x="299" y="332"/>
                </a:lnTo>
                <a:lnTo>
                  <a:pt x="299" y="331"/>
                </a:lnTo>
                <a:lnTo>
                  <a:pt x="299" y="330"/>
                </a:lnTo>
                <a:lnTo>
                  <a:pt x="299" y="329"/>
                </a:lnTo>
                <a:lnTo>
                  <a:pt x="294" y="328"/>
                </a:lnTo>
                <a:lnTo>
                  <a:pt x="293" y="328"/>
                </a:lnTo>
                <a:lnTo>
                  <a:pt x="293" y="327"/>
                </a:lnTo>
                <a:lnTo>
                  <a:pt x="293" y="326"/>
                </a:lnTo>
                <a:lnTo>
                  <a:pt x="292" y="326"/>
                </a:lnTo>
                <a:lnTo>
                  <a:pt x="293" y="325"/>
                </a:lnTo>
                <a:lnTo>
                  <a:pt x="293" y="323"/>
                </a:lnTo>
                <a:lnTo>
                  <a:pt x="292" y="323"/>
                </a:lnTo>
                <a:lnTo>
                  <a:pt x="293" y="322"/>
                </a:lnTo>
                <a:lnTo>
                  <a:pt x="294" y="321"/>
                </a:lnTo>
                <a:lnTo>
                  <a:pt x="294" y="317"/>
                </a:lnTo>
                <a:lnTo>
                  <a:pt x="294" y="311"/>
                </a:lnTo>
                <a:lnTo>
                  <a:pt x="294" y="304"/>
                </a:lnTo>
                <a:lnTo>
                  <a:pt x="294" y="296"/>
                </a:lnTo>
                <a:lnTo>
                  <a:pt x="294" y="289"/>
                </a:lnTo>
                <a:lnTo>
                  <a:pt x="299" y="282"/>
                </a:lnTo>
                <a:lnTo>
                  <a:pt x="305" y="278"/>
                </a:lnTo>
                <a:lnTo>
                  <a:pt x="308" y="278"/>
                </a:lnTo>
                <a:lnTo>
                  <a:pt x="313" y="273"/>
                </a:lnTo>
                <a:lnTo>
                  <a:pt x="308" y="271"/>
                </a:lnTo>
                <a:lnTo>
                  <a:pt x="310" y="270"/>
                </a:lnTo>
                <a:lnTo>
                  <a:pt x="310" y="271"/>
                </a:lnTo>
                <a:lnTo>
                  <a:pt x="311" y="271"/>
                </a:lnTo>
                <a:lnTo>
                  <a:pt x="310" y="271"/>
                </a:lnTo>
                <a:lnTo>
                  <a:pt x="310" y="270"/>
                </a:lnTo>
                <a:lnTo>
                  <a:pt x="317" y="267"/>
                </a:lnTo>
                <a:lnTo>
                  <a:pt x="320" y="264"/>
                </a:lnTo>
                <a:lnTo>
                  <a:pt x="319" y="264"/>
                </a:lnTo>
                <a:lnTo>
                  <a:pt x="320" y="262"/>
                </a:lnTo>
                <a:lnTo>
                  <a:pt x="325" y="262"/>
                </a:lnTo>
                <a:lnTo>
                  <a:pt x="325" y="259"/>
                </a:lnTo>
                <a:lnTo>
                  <a:pt x="318" y="252"/>
                </a:lnTo>
                <a:lnTo>
                  <a:pt x="318" y="253"/>
                </a:lnTo>
                <a:lnTo>
                  <a:pt x="317" y="252"/>
                </a:lnTo>
                <a:lnTo>
                  <a:pt x="315" y="252"/>
                </a:lnTo>
                <a:lnTo>
                  <a:pt x="313" y="251"/>
                </a:lnTo>
                <a:lnTo>
                  <a:pt x="313" y="249"/>
                </a:lnTo>
                <a:lnTo>
                  <a:pt x="311" y="249"/>
                </a:lnTo>
                <a:lnTo>
                  <a:pt x="311" y="250"/>
                </a:lnTo>
                <a:lnTo>
                  <a:pt x="310" y="250"/>
                </a:lnTo>
                <a:lnTo>
                  <a:pt x="309" y="250"/>
                </a:lnTo>
                <a:lnTo>
                  <a:pt x="309" y="249"/>
                </a:lnTo>
                <a:lnTo>
                  <a:pt x="308" y="249"/>
                </a:lnTo>
                <a:lnTo>
                  <a:pt x="307" y="248"/>
                </a:lnTo>
                <a:lnTo>
                  <a:pt x="306" y="248"/>
                </a:lnTo>
                <a:lnTo>
                  <a:pt x="305" y="248"/>
                </a:lnTo>
                <a:lnTo>
                  <a:pt x="304" y="246"/>
                </a:lnTo>
                <a:lnTo>
                  <a:pt x="303" y="246"/>
                </a:lnTo>
                <a:lnTo>
                  <a:pt x="302" y="248"/>
                </a:lnTo>
                <a:lnTo>
                  <a:pt x="301" y="247"/>
                </a:lnTo>
                <a:lnTo>
                  <a:pt x="301" y="246"/>
                </a:lnTo>
                <a:lnTo>
                  <a:pt x="301" y="245"/>
                </a:lnTo>
                <a:lnTo>
                  <a:pt x="300" y="245"/>
                </a:lnTo>
                <a:lnTo>
                  <a:pt x="300" y="246"/>
                </a:lnTo>
                <a:lnTo>
                  <a:pt x="299" y="246"/>
                </a:lnTo>
                <a:lnTo>
                  <a:pt x="299" y="244"/>
                </a:lnTo>
                <a:lnTo>
                  <a:pt x="298" y="243"/>
                </a:lnTo>
                <a:lnTo>
                  <a:pt x="298" y="242"/>
                </a:lnTo>
                <a:lnTo>
                  <a:pt x="297" y="242"/>
                </a:lnTo>
                <a:lnTo>
                  <a:pt x="297" y="241"/>
                </a:lnTo>
                <a:lnTo>
                  <a:pt x="297" y="240"/>
                </a:lnTo>
                <a:lnTo>
                  <a:pt x="296" y="240"/>
                </a:lnTo>
                <a:lnTo>
                  <a:pt x="295" y="240"/>
                </a:lnTo>
                <a:lnTo>
                  <a:pt x="294" y="240"/>
                </a:lnTo>
                <a:lnTo>
                  <a:pt x="293" y="240"/>
                </a:lnTo>
                <a:lnTo>
                  <a:pt x="292" y="239"/>
                </a:lnTo>
                <a:lnTo>
                  <a:pt x="291" y="239"/>
                </a:lnTo>
                <a:lnTo>
                  <a:pt x="290" y="239"/>
                </a:lnTo>
                <a:lnTo>
                  <a:pt x="289" y="238"/>
                </a:lnTo>
                <a:lnTo>
                  <a:pt x="288" y="236"/>
                </a:lnTo>
                <a:lnTo>
                  <a:pt x="287" y="236"/>
                </a:lnTo>
                <a:lnTo>
                  <a:pt x="287" y="234"/>
                </a:lnTo>
                <a:lnTo>
                  <a:pt x="285" y="233"/>
                </a:lnTo>
                <a:lnTo>
                  <a:pt x="285" y="232"/>
                </a:lnTo>
                <a:lnTo>
                  <a:pt x="285" y="230"/>
                </a:lnTo>
                <a:lnTo>
                  <a:pt x="285" y="229"/>
                </a:lnTo>
                <a:lnTo>
                  <a:pt x="284" y="228"/>
                </a:lnTo>
                <a:lnTo>
                  <a:pt x="284" y="227"/>
                </a:lnTo>
                <a:lnTo>
                  <a:pt x="285" y="228"/>
                </a:lnTo>
                <a:lnTo>
                  <a:pt x="285" y="226"/>
                </a:lnTo>
                <a:lnTo>
                  <a:pt x="284" y="226"/>
                </a:lnTo>
                <a:lnTo>
                  <a:pt x="284" y="225"/>
                </a:lnTo>
                <a:lnTo>
                  <a:pt x="283" y="225"/>
                </a:lnTo>
                <a:lnTo>
                  <a:pt x="282" y="223"/>
                </a:lnTo>
                <a:lnTo>
                  <a:pt x="282" y="222"/>
                </a:lnTo>
                <a:lnTo>
                  <a:pt x="282" y="221"/>
                </a:lnTo>
                <a:lnTo>
                  <a:pt x="281" y="220"/>
                </a:lnTo>
                <a:lnTo>
                  <a:pt x="280" y="220"/>
                </a:lnTo>
                <a:lnTo>
                  <a:pt x="280" y="219"/>
                </a:lnTo>
                <a:lnTo>
                  <a:pt x="279" y="219"/>
                </a:lnTo>
                <a:lnTo>
                  <a:pt x="279" y="218"/>
                </a:lnTo>
                <a:lnTo>
                  <a:pt x="279" y="217"/>
                </a:lnTo>
                <a:lnTo>
                  <a:pt x="279" y="216"/>
                </a:lnTo>
                <a:lnTo>
                  <a:pt x="278" y="216"/>
                </a:lnTo>
                <a:lnTo>
                  <a:pt x="279" y="216"/>
                </a:lnTo>
                <a:lnTo>
                  <a:pt x="279" y="215"/>
                </a:lnTo>
                <a:lnTo>
                  <a:pt x="277" y="213"/>
                </a:lnTo>
                <a:lnTo>
                  <a:pt x="278" y="213"/>
                </a:lnTo>
                <a:lnTo>
                  <a:pt x="278" y="212"/>
                </a:lnTo>
                <a:lnTo>
                  <a:pt x="279" y="213"/>
                </a:lnTo>
                <a:lnTo>
                  <a:pt x="279" y="212"/>
                </a:lnTo>
                <a:lnTo>
                  <a:pt x="277" y="211"/>
                </a:lnTo>
                <a:lnTo>
                  <a:pt x="277" y="210"/>
                </a:lnTo>
                <a:lnTo>
                  <a:pt x="276" y="210"/>
                </a:lnTo>
                <a:lnTo>
                  <a:pt x="275" y="210"/>
                </a:lnTo>
                <a:lnTo>
                  <a:pt x="274" y="210"/>
                </a:lnTo>
                <a:lnTo>
                  <a:pt x="273" y="210"/>
                </a:lnTo>
                <a:lnTo>
                  <a:pt x="273" y="209"/>
                </a:lnTo>
                <a:lnTo>
                  <a:pt x="272" y="209"/>
                </a:lnTo>
                <a:lnTo>
                  <a:pt x="271" y="209"/>
                </a:lnTo>
                <a:lnTo>
                  <a:pt x="271" y="208"/>
                </a:lnTo>
                <a:lnTo>
                  <a:pt x="270" y="207"/>
                </a:lnTo>
                <a:lnTo>
                  <a:pt x="270" y="206"/>
                </a:lnTo>
                <a:lnTo>
                  <a:pt x="270" y="205"/>
                </a:lnTo>
                <a:lnTo>
                  <a:pt x="270" y="204"/>
                </a:lnTo>
                <a:lnTo>
                  <a:pt x="269" y="204"/>
                </a:lnTo>
                <a:lnTo>
                  <a:pt x="268" y="204"/>
                </a:lnTo>
                <a:lnTo>
                  <a:pt x="267" y="204"/>
                </a:lnTo>
                <a:lnTo>
                  <a:pt x="267" y="203"/>
                </a:lnTo>
                <a:lnTo>
                  <a:pt x="266" y="203"/>
                </a:lnTo>
                <a:lnTo>
                  <a:pt x="265" y="202"/>
                </a:lnTo>
                <a:lnTo>
                  <a:pt x="264" y="202"/>
                </a:lnTo>
                <a:lnTo>
                  <a:pt x="263" y="201"/>
                </a:lnTo>
                <a:lnTo>
                  <a:pt x="263" y="202"/>
                </a:lnTo>
                <a:lnTo>
                  <a:pt x="262" y="201"/>
                </a:lnTo>
                <a:lnTo>
                  <a:pt x="262" y="200"/>
                </a:lnTo>
                <a:lnTo>
                  <a:pt x="262" y="199"/>
                </a:lnTo>
                <a:lnTo>
                  <a:pt x="259" y="198"/>
                </a:lnTo>
                <a:lnTo>
                  <a:pt x="258" y="198"/>
                </a:lnTo>
                <a:lnTo>
                  <a:pt x="259" y="198"/>
                </a:lnTo>
                <a:lnTo>
                  <a:pt x="258" y="198"/>
                </a:lnTo>
                <a:lnTo>
                  <a:pt x="258" y="197"/>
                </a:lnTo>
                <a:lnTo>
                  <a:pt x="257" y="197"/>
                </a:lnTo>
                <a:lnTo>
                  <a:pt x="256" y="197"/>
                </a:lnTo>
                <a:lnTo>
                  <a:pt x="256" y="198"/>
                </a:lnTo>
                <a:lnTo>
                  <a:pt x="255" y="199"/>
                </a:lnTo>
                <a:lnTo>
                  <a:pt x="254" y="199"/>
                </a:lnTo>
                <a:lnTo>
                  <a:pt x="253" y="200"/>
                </a:lnTo>
                <a:lnTo>
                  <a:pt x="252" y="200"/>
                </a:lnTo>
                <a:lnTo>
                  <a:pt x="252" y="199"/>
                </a:lnTo>
                <a:lnTo>
                  <a:pt x="252" y="198"/>
                </a:lnTo>
                <a:lnTo>
                  <a:pt x="251" y="198"/>
                </a:lnTo>
                <a:lnTo>
                  <a:pt x="249" y="197"/>
                </a:lnTo>
                <a:lnTo>
                  <a:pt x="249" y="196"/>
                </a:lnTo>
                <a:lnTo>
                  <a:pt x="248" y="195"/>
                </a:lnTo>
                <a:lnTo>
                  <a:pt x="227" y="179"/>
                </a:lnTo>
                <a:lnTo>
                  <a:pt x="227" y="178"/>
                </a:lnTo>
                <a:lnTo>
                  <a:pt x="226" y="177"/>
                </a:lnTo>
                <a:lnTo>
                  <a:pt x="227" y="176"/>
                </a:lnTo>
                <a:lnTo>
                  <a:pt x="227" y="175"/>
                </a:lnTo>
                <a:lnTo>
                  <a:pt x="226" y="174"/>
                </a:lnTo>
                <a:lnTo>
                  <a:pt x="226" y="175"/>
                </a:lnTo>
                <a:lnTo>
                  <a:pt x="225" y="173"/>
                </a:lnTo>
                <a:lnTo>
                  <a:pt x="224" y="172"/>
                </a:lnTo>
                <a:lnTo>
                  <a:pt x="223" y="169"/>
                </a:lnTo>
                <a:lnTo>
                  <a:pt x="222" y="169"/>
                </a:lnTo>
                <a:lnTo>
                  <a:pt x="222" y="168"/>
                </a:lnTo>
                <a:lnTo>
                  <a:pt x="221" y="168"/>
                </a:lnTo>
                <a:lnTo>
                  <a:pt x="220" y="168"/>
                </a:lnTo>
                <a:lnTo>
                  <a:pt x="219" y="168"/>
                </a:lnTo>
                <a:lnTo>
                  <a:pt x="218" y="167"/>
                </a:lnTo>
                <a:lnTo>
                  <a:pt x="218" y="166"/>
                </a:lnTo>
                <a:lnTo>
                  <a:pt x="218" y="165"/>
                </a:lnTo>
                <a:lnTo>
                  <a:pt x="212" y="165"/>
                </a:lnTo>
                <a:lnTo>
                  <a:pt x="210" y="164"/>
                </a:lnTo>
                <a:lnTo>
                  <a:pt x="208" y="164"/>
                </a:lnTo>
                <a:lnTo>
                  <a:pt x="208" y="163"/>
                </a:lnTo>
                <a:lnTo>
                  <a:pt x="205" y="163"/>
                </a:lnTo>
                <a:lnTo>
                  <a:pt x="203" y="163"/>
                </a:lnTo>
                <a:lnTo>
                  <a:pt x="202" y="163"/>
                </a:lnTo>
                <a:lnTo>
                  <a:pt x="201" y="164"/>
                </a:lnTo>
                <a:lnTo>
                  <a:pt x="200" y="164"/>
                </a:lnTo>
                <a:lnTo>
                  <a:pt x="198" y="162"/>
                </a:lnTo>
                <a:lnTo>
                  <a:pt x="198" y="161"/>
                </a:lnTo>
                <a:lnTo>
                  <a:pt x="197" y="161"/>
                </a:lnTo>
                <a:lnTo>
                  <a:pt x="196" y="160"/>
                </a:lnTo>
                <a:lnTo>
                  <a:pt x="196" y="159"/>
                </a:lnTo>
                <a:lnTo>
                  <a:pt x="195" y="159"/>
                </a:lnTo>
                <a:lnTo>
                  <a:pt x="195" y="160"/>
                </a:lnTo>
                <a:lnTo>
                  <a:pt x="194" y="159"/>
                </a:lnTo>
                <a:lnTo>
                  <a:pt x="193" y="160"/>
                </a:lnTo>
                <a:lnTo>
                  <a:pt x="192" y="159"/>
                </a:lnTo>
                <a:lnTo>
                  <a:pt x="192" y="158"/>
                </a:lnTo>
                <a:lnTo>
                  <a:pt x="191" y="158"/>
                </a:lnTo>
                <a:lnTo>
                  <a:pt x="191" y="157"/>
                </a:lnTo>
                <a:lnTo>
                  <a:pt x="192" y="156"/>
                </a:lnTo>
                <a:lnTo>
                  <a:pt x="191" y="155"/>
                </a:lnTo>
                <a:lnTo>
                  <a:pt x="190" y="155"/>
                </a:lnTo>
                <a:lnTo>
                  <a:pt x="190" y="154"/>
                </a:lnTo>
                <a:lnTo>
                  <a:pt x="190" y="153"/>
                </a:lnTo>
                <a:lnTo>
                  <a:pt x="189" y="152"/>
                </a:lnTo>
                <a:lnTo>
                  <a:pt x="188" y="152"/>
                </a:lnTo>
                <a:lnTo>
                  <a:pt x="188" y="151"/>
                </a:lnTo>
                <a:lnTo>
                  <a:pt x="187" y="152"/>
                </a:lnTo>
                <a:lnTo>
                  <a:pt x="187" y="151"/>
                </a:lnTo>
                <a:lnTo>
                  <a:pt x="186" y="152"/>
                </a:lnTo>
                <a:lnTo>
                  <a:pt x="186" y="153"/>
                </a:lnTo>
                <a:lnTo>
                  <a:pt x="185" y="154"/>
                </a:lnTo>
                <a:lnTo>
                  <a:pt x="184" y="155"/>
                </a:lnTo>
                <a:lnTo>
                  <a:pt x="184" y="156"/>
                </a:lnTo>
                <a:lnTo>
                  <a:pt x="183" y="156"/>
                </a:lnTo>
                <a:lnTo>
                  <a:pt x="182" y="155"/>
                </a:lnTo>
                <a:lnTo>
                  <a:pt x="181" y="155"/>
                </a:lnTo>
                <a:lnTo>
                  <a:pt x="181" y="154"/>
                </a:lnTo>
                <a:lnTo>
                  <a:pt x="179" y="155"/>
                </a:lnTo>
                <a:lnTo>
                  <a:pt x="179" y="154"/>
                </a:lnTo>
                <a:lnTo>
                  <a:pt x="178" y="154"/>
                </a:lnTo>
                <a:lnTo>
                  <a:pt x="178" y="153"/>
                </a:lnTo>
                <a:lnTo>
                  <a:pt x="177" y="152"/>
                </a:lnTo>
                <a:lnTo>
                  <a:pt x="176" y="152"/>
                </a:lnTo>
                <a:lnTo>
                  <a:pt x="177" y="152"/>
                </a:lnTo>
                <a:lnTo>
                  <a:pt x="176" y="152"/>
                </a:lnTo>
                <a:lnTo>
                  <a:pt x="175" y="152"/>
                </a:lnTo>
                <a:lnTo>
                  <a:pt x="175" y="151"/>
                </a:lnTo>
                <a:lnTo>
                  <a:pt x="172" y="151"/>
                </a:lnTo>
                <a:lnTo>
                  <a:pt x="171" y="151"/>
                </a:lnTo>
                <a:lnTo>
                  <a:pt x="171" y="150"/>
                </a:lnTo>
                <a:lnTo>
                  <a:pt x="170" y="150"/>
                </a:lnTo>
                <a:lnTo>
                  <a:pt x="170" y="148"/>
                </a:lnTo>
                <a:lnTo>
                  <a:pt x="170" y="147"/>
                </a:lnTo>
                <a:lnTo>
                  <a:pt x="169" y="145"/>
                </a:lnTo>
                <a:lnTo>
                  <a:pt x="168" y="145"/>
                </a:lnTo>
                <a:lnTo>
                  <a:pt x="169" y="145"/>
                </a:lnTo>
                <a:lnTo>
                  <a:pt x="169" y="144"/>
                </a:lnTo>
                <a:lnTo>
                  <a:pt x="167" y="144"/>
                </a:lnTo>
                <a:lnTo>
                  <a:pt x="167" y="143"/>
                </a:lnTo>
                <a:lnTo>
                  <a:pt x="168" y="143"/>
                </a:lnTo>
                <a:lnTo>
                  <a:pt x="167" y="142"/>
                </a:lnTo>
                <a:lnTo>
                  <a:pt x="166" y="142"/>
                </a:lnTo>
                <a:lnTo>
                  <a:pt x="165" y="142"/>
                </a:lnTo>
                <a:lnTo>
                  <a:pt x="164" y="142"/>
                </a:lnTo>
                <a:lnTo>
                  <a:pt x="164" y="140"/>
                </a:lnTo>
                <a:lnTo>
                  <a:pt x="165" y="140"/>
                </a:lnTo>
                <a:lnTo>
                  <a:pt x="165" y="139"/>
                </a:lnTo>
                <a:lnTo>
                  <a:pt x="164" y="139"/>
                </a:lnTo>
                <a:lnTo>
                  <a:pt x="165" y="138"/>
                </a:lnTo>
                <a:lnTo>
                  <a:pt x="164" y="138"/>
                </a:lnTo>
                <a:lnTo>
                  <a:pt x="164" y="136"/>
                </a:lnTo>
                <a:lnTo>
                  <a:pt x="163" y="137"/>
                </a:lnTo>
                <a:lnTo>
                  <a:pt x="163" y="136"/>
                </a:lnTo>
                <a:lnTo>
                  <a:pt x="163" y="135"/>
                </a:lnTo>
                <a:lnTo>
                  <a:pt x="164" y="135"/>
                </a:lnTo>
                <a:lnTo>
                  <a:pt x="163" y="134"/>
                </a:lnTo>
                <a:lnTo>
                  <a:pt x="163" y="135"/>
                </a:lnTo>
                <a:lnTo>
                  <a:pt x="162" y="134"/>
                </a:lnTo>
                <a:lnTo>
                  <a:pt x="161" y="133"/>
                </a:lnTo>
                <a:lnTo>
                  <a:pt x="160" y="134"/>
                </a:lnTo>
                <a:lnTo>
                  <a:pt x="159" y="133"/>
                </a:lnTo>
                <a:lnTo>
                  <a:pt x="158" y="132"/>
                </a:lnTo>
                <a:lnTo>
                  <a:pt x="157" y="132"/>
                </a:lnTo>
                <a:lnTo>
                  <a:pt x="157" y="131"/>
                </a:lnTo>
                <a:lnTo>
                  <a:pt x="158" y="131"/>
                </a:lnTo>
                <a:lnTo>
                  <a:pt x="158" y="130"/>
                </a:lnTo>
                <a:lnTo>
                  <a:pt x="158" y="129"/>
                </a:lnTo>
                <a:lnTo>
                  <a:pt x="157" y="129"/>
                </a:lnTo>
                <a:lnTo>
                  <a:pt x="156" y="129"/>
                </a:lnTo>
                <a:lnTo>
                  <a:pt x="155" y="128"/>
                </a:lnTo>
                <a:lnTo>
                  <a:pt x="154" y="128"/>
                </a:lnTo>
                <a:lnTo>
                  <a:pt x="153" y="127"/>
                </a:lnTo>
                <a:lnTo>
                  <a:pt x="154" y="126"/>
                </a:lnTo>
                <a:lnTo>
                  <a:pt x="153" y="126"/>
                </a:lnTo>
                <a:lnTo>
                  <a:pt x="152" y="126"/>
                </a:lnTo>
                <a:lnTo>
                  <a:pt x="152" y="124"/>
                </a:lnTo>
                <a:lnTo>
                  <a:pt x="151" y="124"/>
                </a:lnTo>
                <a:lnTo>
                  <a:pt x="150" y="124"/>
                </a:lnTo>
                <a:lnTo>
                  <a:pt x="149" y="123"/>
                </a:lnTo>
                <a:lnTo>
                  <a:pt x="148" y="122"/>
                </a:lnTo>
                <a:lnTo>
                  <a:pt x="148" y="121"/>
                </a:lnTo>
                <a:lnTo>
                  <a:pt x="148" y="120"/>
                </a:lnTo>
                <a:lnTo>
                  <a:pt x="147" y="120"/>
                </a:lnTo>
                <a:lnTo>
                  <a:pt x="147" y="119"/>
                </a:lnTo>
                <a:lnTo>
                  <a:pt x="146" y="119"/>
                </a:lnTo>
                <a:lnTo>
                  <a:pt x="146" y="120"/>
                </a:lnTo>
                <a:lnTo>
                  <a:pt x="145" y="121"/>
                </a:lnTo>
                <a:lnTo>
                  <a:pt x="145" y="120"/>
                </a:lnTo>
                <a:lnTo>
                  <a:pt x="144" y="120"/>
                </a:lnTo>
                <a:lnTo>
                  <a:pt x="143" y="120"/>
                </a:lnTo>
                <a:lnTo>
                  <a:pt x="142" y="121"/>
                </a:lnTo>
                <a:lnTo>
                  <a:pt x="142" y="122"/>
                </a:lnTo>
                <a:lnTo>
                  <a:pt x="141" y="122"/>
                </a:lnTo>
                <a:lnTo>
                  <a:pt x="141" y="123"/>
                </a:lnTo>
                <a:lnTo>
                  <a:pt x="142" y="123"/>
                </a:lnTo>
                <a:lnTo>
                  <a:pt x="141" y="123"/>
                </a:lnTo>
                <a:lnTo>
                  <a:pt x="142" y="124"/>
                </a:lnTo>
                <a:lnTo>
                  <a:pt x="143" y="125"/>
                </a:lnTo>
                <a:lnTo>
                  <a:pt x="142" y="126"/>
                </a:lnTo>
                <a:lnTo>
                  <a:pt x="141" y="126"/>
                </a:lnTo>
                <a:lnTo>
                  <a:pt x="141" y="127"/>
                </a:lnTo>
                <a:lnTo>
                  <a:pt x="141" y="128"/>
                </a:lnTo>
                <a:lnTo>
                  <a:pt x="140" y="128"/>
                </a:lnTo>
                <a:lnTo>
                  <a:pt x="140" y="129"/>
                </a:lnTo>
                <a:lnTo>
                  <a:pt x="139" y="128"/>
                </a:lnTo>
                <a:lnTo>
                  <a:pt x="139" y="127"/>
                </a:lnTo>
                <a:lnTo>
                  <a:pt x="138" y="129"/>
                </a:lnTo>
                <a:lnTo>
                  <a:pt x="138" y="128"/>
                </a:lnTo>
                <a:lnTo>
                  <a:pt x="138" y="127"/>
                </a:lnTo>
                <a:lnTo>
                  <a:pt x="137" y="127"/>
                </a:lnTo>
                <a:lnTo>
                  <a:pt x="137" y="128"/>
                </a:lnTo>
                <a:lnTo>
                  <a:pt x="137" y="129"/>
                </a:lnTo>
                <a:lnTo>
                  <a:pt x="136" y="129"/>
                </a:lnTo>
                <a:lnTo>
                  <a:pt x="136" y="130"/>
                </a:lnTo>
                <a:lnTo>
                  <a:pt x="135" y="130"/>
                </a:lnTo>
                <a:lnTo>
                  <a:pt x="135" y="132"/>
                </a:lnTo>
                <a:lnTo>
                  <a:pt x="133" y="132"/>
                </a:lnTo>
                <a:lnTo>
                  <a:pt x="134" y="132"/>
                </a:lnTo>
                <a:lnTo>
                  <a:pt x="132" y="132"/>
                </a:lnTo>
                <a:lnTo>
                  <a:pt x="131" y="132"/>
                </a:lnTo>
                <a:lnTo>
                  <a:pt x="130" y="132"/>
                </a:lnTo>
                <a:lnTo>
                  <a:pt x="130" y="133"/>
                </a:lnTo>
                <a:lnTo>
                  <a:pt x="129" y="135"/>
                </a:lnTo>
                <a:lnTo>
                  <a:pt x="128" y="135"/>
                </a:lnTo>
                <a:lnTo>
                  <a:pt x="127" y="135"/>
                </a:lnTo>
                <a:lnTo>
                  <a:pt x="126" y="137"/>
                </a:lnTo>
                <a:lnTo>
                  <a:pt x="125" y="137"/>
                </a:lnTo>
                <a:lnTo>
                  <a:pt x="124" y="136"/>
                </a:lnTo>
                <a:lnTo>
                  <a:pt x="123" y="137"/>
                </a:lnTo>
                <a:lnTo>
                  <a:pt x="122" y="138"/>
                </a:lnTo>
                <a:lnTo>
                  <a:pt x="120" y="137"/>
                </a:lnTo>
                <a:lnTo>
                  <a:pt x="118" y="137"/>
                </a:lnTo>
                <a:lnTo>
                  <a:pt x="117" y="138"/>
                </a:lnTo>
                <a:lnTo>
                  <a:pt x="116" y="138"/>
                </a:lnTo>
                <a:lnTo>
                  <a:pt x="116" y="137"/>
                </a:lnTo>
                <a:lnTo>
                  <a:pt x="116" y="135"/>
                </a:lnTo>
                <a:lnTo>
                  <a:pt x="116" y="132"/>
                </a:lnTo>
                <a:lnTo>
                  <a:pt x="117" y="130"/>
                </a:lnTo>
                <a:lnTo>
                  <a:pt x="116" y="130"/>
                </a:lnTo>
                <a:lnTo>
                  <a:pt x="117" y="129"/>
                </a:lnTo>
                <a:lnTo>
                  <a:pt x="116" y="129"/>
                </a:lnTo>
                <a:lnTo>
                  <a:pt x="116" y="128"/>
                </a:lnTo>
                <a:lnTo>
                  <a:pt x="117" y="126"/>
                </a:lnTo>
                <a:lnTo>
                  <a:pt x="116" y="126"/>
                </a:lnTo>
                <a:lnTo>
                  <a:pt x="117" y="124"/>
                </a:lnTo>
                <a:lnTo>
                  <a:pt x="117" y="122"/>
                </a:lnTo>
                <a:lnTo>
                  <a:pt x="117" y="121"/>
                </a:lnTo>
                <a:lnTo>
                  <a:pt x="117" y="120"/>
                </a:lnTo>
                <a:lnTo>
                  <a:pt x="116" y="119"/>
                </a:lnTo>
                <a:lnTo>
                  <a:pt x="116" y="118"/>
                </a:lnTo>
                <a:lnTo>
                  <a:pt x="115" y="117"/>
                </a:lnTo>
                <a:lnTo>
                  <a:pt x="115" y="116"/>
                </a:lnTo>
                <a:lnTo>
                  <a:pt x="114" y="116"/>
                </a:lnTo>
                <a:lnTo>
                  <a:pt x="114" y="115"/>
                </a:lnTo>
                <a:lnTo>
                  <a:pt x="114" y="116"/>
                </a:lnTo>
                <a:lnTo>
                  <a:pt x="112" y="115"/>
                </a:lnTo>
                <a:lnTo>
                  <a:pt x="112" y="114"/>
                </a:lnTo>
                <a:lnTo>
                  <a:pt x="112" y="113"/>
                </a:lnTo>
                <a:lnTo>
                  <a:pt x="111" y="114"/>
                </a:lnTo>
                <a:lnTo>
                  <a:pt x="110" y="113"/>
                </a:lnTo>
                <a:lnTo>
                  <a:pt x="109" y="112"/>
                </a:lnTo>
                <a:lnTo>
                  <a:pt x="108" y="113"/>
                </a:lnTo>
                <a:lnTo>
                  <a:pt x="108" y="112"/>
                </a:lnTo>
                <a:lnTo>
                  <a:pt x="108" y="111"/>
                </a:lnTo>
                <a:lnTo>
                  <a:pt x="107" y="110"/>
                </a:lnTo>
                <a:lnTo>
                  <a:pt x="106" y="110"/>
                </a:lnTo>
                <a:lnTo>
                  <a:pt x="106" y="109"/>
                </a:lnTo>
                <a:lnTo>
                  <a:pt x="107" y="109"/>
                </a:lnTo>
                <a:lnTo>
                  <a:pt x="107" y="108"/>
                </a:lnTo>
                <a:lnTo>
                  <a:pt x="106" y="108"/>
                </a:lnTo>
                <a:lnTo>
                  <a:pt x="105" y="107"/>
                </a:lnTo>
                <a:lnTo>
                  <a:pt x="105" y="106"/>
                </a:lnTo>
                <a:lnTo>
                  <a:pt x="105" y="105"/>
                </a:lnTo>
                <a:lnTo>
                  <a:pt x="104" y="105"/>
                </a:lnTo>
                <a:lnTo>
                  <a:pt x="104" y="104"/>
                </a:lnTo>
                <a:lnTo>
                  <a:pt x="105" y="103"/>
                </a:lnTo>
                <a:lnTo>
                  <a:pt x="103" y="103"/>
                </a:lnTo>
                <a:lnTo>
                  <a:pt x="101" y="103"/>
                </a:lnTo>
                <a:lnTo>
                  <a:pt x="101" y="102"/>
                </a:lnTo>
                <a:lnTo>
                  <a:pt x="100" y="102"/>
                </a:lnTo>
                <a:lnTo>
                  <a:pt x="100" y="101"/>
                </a:lnTo>
                <a:lnTo>
                  <a:pt x="101" y="101"/>
                </a:lnTo>
                <a:lnTo>
                  <a:pt x="101" y="100"/>
                </a:lnTo>
                <a:lnTo>
                  <a:pt x="100" y="100"/>
                </a:lnTo>
                <a:lnTo>
                  <a:pt x="99" y="101"/>
                </a:lnTo>
                <a:lnTo>
                  <a:pt x="98" y="101"/>
                </a:lnTo>
                <a:lnTo>
                  <a:pt x="98" y="100"/>
                </a:lnTo>
                <a:lnTo>
                  <a:pt x="99" y="100"/>
                </a:lnTo>
                <a:lnTo>
                  <a:pt x="98" y="99"/>
                </a:lnTo>
                <a:lnTo>
                  <a:pt x="97" y="100"/>
                </a:lnTo>
                <a:lnTo>
                  <a:pt x="97" y="99"/>
                </a:lnTo>
                <a:lnTo>
                  <a:pt x="97" y="98"/>
                </a:lnTo>
                <a:lnTo>
                  <a:pt x="97" y="97"/>
                </a:lnTo>
                <a:lnTo>
                  <a:pt x="96" y="97"/>
                </a:lnTo>
                <a:lnTo>
                  <a:pt x="95" y="97"/>
                </a:lnTo>
                <a:lnTo>
                  <a:pt x="94" y="97"/>
                </a:lnTo>
                <a:lnTo>
                  <a:pt x="93" y="97"/>
                </a:lnTo>
                <a:lnTo>
                  <a:pt x="93" y="96"/>
                </a:lnTo>
                <a:lnTo>
                  <a:pt x="92" y="95"/>
                </a:lnTo>
                <a:lnTo>
                  <a:pt x="91" y="94"/>
                </a:lnTo>
                <a:lnTo>
                  <a:pt x="91" y="95"/>
                </a:lnTo>
                <a:lnTo>
                  <a:pt x="90" y="95"/>
                </a:lnTo>
                <a:lnTo>
                  <a:pt x="89" y="94"/>
                </a:lnTo>
                <a:lnTo>
                  <a:pt x="90" y="94"/>
                </a:lnTo>
                <a:lnTo>
                  <a:pt x="89" y="94"/>
                </a:lnTo>
                <a:lnTo>
                  <a:pt x="88" y="93"/>
                </a:lnTo>
                <a:lnTo>
                  <a:pt x="88" y="92"/>
                </a:lnTo>
                <a:lnTo>
                  <a:pt x="88" y="91"/>
                </a:lnTo>
                <a:lnTo>
                  <a:pt x="88" y="90"/>
                </a:lnTo>
                <a:lnTo>
                  <a:pt x="87" y="90"/>
                </a:lnTo>
                <a:lnTo>
                  <a:pt x="86" y="90"/>
                </a:lnTo>
                <a:lnTo>
                  <a:pt x="85" y="90"/>
                </a:lnTo>
                <a:lnTo>
                  <a:pt x="86" y="89"/>
                </a:lnTo>
                <a:lnTo>
                  <a:pt x="85" y="88"/>
                </a:lnTo>
                <a:lnTo>
                  <a:pt x="84" y="87"/>
                </a:lnTo>
                <a:lnTo>
                  <a:pt x="83" y="87"/>
                </a:lnTo>
                <a:lnTo>
                  <a:pt x="82" y="87"/>
                </a:lnTo>
                <a:lnTo>
                  <a:pt x="81" y="87"/>
                </a:lnTo>
                <a:lnTo>
                  <a:pt x="81" y="86"/>
                </a:lnTo>
                <a:lnTo>
                  <a:pt x="81" y="85"/>
                </a:lnTo>
                <a:lnTo>
                  <a:pt x="80" y="84"/>
                </a:lnTo>
                <a:lnTo>
                  <a:pt x="78" y="85"/>
                </a:lnTo>
                <a:lnTo>
                  <a:pt x="78" y="84"/>
                </a:lnTo>
                <a:lnTo>
                  <a:pt x="79" y="83"/>
                </a:lnTo>
                <a:lnTo>
                  <a:pt x="79" y="81"/>
                </a:lnTo>
                <a:lnTo>
                  <a:pt x="78" y="81"/>
                </a:lnTo>
                <a:lnTo>
                  <a:pt x="77" y="82"/>
                </a:lnTo>
                <a:lnTo>
                  <a:pt x="76" y="80"/>
                </a:lnTo>
                <a:lnTo>
                  <a:pt x="74" y="80"/>
                </a:lnTo>
                <a:lnTo>
                  <a:pt x="73" y="80"/>
                </a:lnTo>
                <a:lnTo>
                  <a:pt x="74" y="79"/>
                </a:lnTo>
                <a:lnTo>
                  <a:pt x="74" y="77"/>
                </a:lnTo>
                <a:lnTo>
                  <a:pt x="72" y="78"/>
                </a:lnTo>
                <a:lnTo>
                  <a:pt x="71" y="77"/>
                </a:lnTo>
                <a:lnTo>
                  <a:pt x="72" y="77"/>
                </a:lnTo>
                <a:lnTo>
                  <a:pt x="73" y="77"/>
                </a:lnTo>
                <a:lnTo>
                  <a:pt x="71" y="76"/>
                </a:lnTo>
                <a:lnTo>
                  <a:pt x="71" y="74"/>
                </a:lnTo>
                <a:lnTo>
                  <a:pt x="69" y="74"/>
                </a:lnTo>
                <a:lnTo>
                  <a:pt x="71" y="74"/>
                </a:lnTo>
                <a:lnTo>
                  <a:pt x="70" y="73"/>
                </a:lnTo>
                <a:lnTo>
                  <a:pt x="68" y="73"/>
                </a:lnTo>
                <a:lnTo>
                  <a:pt x="68" y="74"/>
                </a:lnTo>
                <a:lnTo>
                  <a:pt x="67" y="72"/>
                </a:lnTo>
                <a:lnTo>
                  <a:pt x="67" y="71"/>
                </a:lnTo>
                <a:lnTo>
                  <a:pt x="65" y="71"/>
                </a:lnTo>
                <a:lnTo>
                  <a:pt x="63" y="71"/>
                </a:lnTo>
                <a:lnTo>
                  <a:pt x="62" y="71"/>
                </a:lnTo>
                <a:lnTo>
                  <a:pt x="61" y="70"/>
                </a:lnTo>
                <a:lnTo>
                  <a:pt x="62" y="68"/>
                </a:lnTo>
                <a:lnTo>
                  <a:pt x="60" y="68"/>
                </a:lnTo>
                <a:lnTo>
                  <a:pt x="60" y="66"/>
                </a:lnTo>
                <a:lnTo>
                  <a:pt x="59" y="66"/>
                </a:lnTo>
                <a:lnTo>
                  <a:pt x="59" y="65"/>
                </a:lnTo>
                <a:lnTo>
                  <a:pt x="57" y="65"/>
                </a:lnTo>
                <a:lnTo>
                  <a:pt x="55" y="65"/>
                </a:lnTo>
                <a:lnTo>
                  <a:pt x="55" y="64"/>
                </a:lnTo>
                <a:lnTo>
                  <a:pt x="54" y="64"/>
                </a:lnTo>
                <a:lnTo>
                  <a:pt x="53" y="67"/>
                </a:lnTo>
                <a:lnTo>
                  <a:pt x="53" y="66"/>
                </a:lnTo>
                <a:lnTo>
                  <a:pt x="52" y="67"/>
                </a:lnTo>
                <a:lnTo>
                  <a:pt x="52" y="66"/>
                </a:lnTo>
                <a:lnTo>
                  <a:pt x="51" y="65"/>
                </a:lnTo>
                <a:lnTo>
                  <a:pt x="49" y="66"/>
                </a:lnTo>
                <a:lnTo>
                  <a:pt x="48" y="65"/>
                </a:lnTo>
                <a:lnTo>
                  <a:pt x="47" y="65"/>
                </a:lnTo>
                <a:lnTo>
                  <a:pt x="46" y="64"/>
                </a:lnTo>
                <a:lnTo>
                  <a:pt x="44" y="65"/>
                </a:lnTo>
                <a:lnTo>
                  <a:pt x="44" y="66"/>
                </a:lnTo>
                <a:lnTo>
                  <a:pt x="42" y="66"/>
                </a:lnTo>
                <a:lnTo>
                  <a:pt x="41" y="66"/>
                </a:lnTo>
                <a:lnTo>
                  <a:pt x="41" y="65"/>
                </a:lnTo>
                <a:lnTo>
                  <a:pt x="42" y="65"/>
                </a:lnTo>
                <a:lnTo>
                  <a:pt x="41" y="64"/>
                </a:lnTo>
                <a:lnTo>
                  <a:pt x="39" y="66"/>
                </a:lnTo>
                <a:lnTo>
                  <a:pt x="39" y="67"/>
                </a:lnTo>
                <a:lnTo>
                  <a:pt x="39" y="68"/>
                </a:lnTo>
                <a:lnTo>
                  <a:pt x="39" y="67"/>
                </a:lnTo>
                <a:lnTo>
                  <a:pt x="38" y="67"/>
                </a:lnTo>
                <a:lnTo>
                  <a:pt x="38" y="68"/>
                </a:lnTo>
                <a:lnTo>
                  <a:pt x="39" y="68"/>
                </a:lnTo>
                <a:lnTo>
                  <a:pt x="38" y="68"/>
                </a:lnTo>
                <a:lnTo>
                  <a:pt x="38" y="69"/>
                </a:lnTo>
                <a:lnTo>
                  <a:pt x="36" y="69"/>
                </a:lnTo>
                <a:lnTo>
                  <a:pt x="36" y="71"/>
                </a:lnTo>
                <a:lnTo>
                  <a:pt x="34" y="72"/>
                </a:lnTo>
                <a:lnTo>
                  <a:pt x="34" y="73"/>
                </a:lnTo>
                <a:lnTo>
                  <a:pt x="34" y="74"/>
                </a:lnTo>
                <a:lnTo>
                  <a:pt x="34" y="75"/>
                </a:lnTo>
                <a:lnTo>
                  <a:pt x="35" y="75"/>
                </a:lnTo>
                <a:lnTo>
                  <a:pt x="34" y="76"/>
                </a:lnTo>
                <a:lnTo>
                  <a:pt x="34" y="77"/>
                </a:lnTo>
                <a:lnTo>
                  <a:pt x="32" y="77"/>
                </a:lnTo>
                <a:lnTo>
                  <a:pt x="31" y="79"/>
                </a:lnTo>
                <a:lnTo>
                  <a:pt x="31" y="80"/>
                </a:lnTo>
                <a:lnTo>
                  <a:pt x="28" y="80"/>
                </a:lnTo>
                <a:lnTo>
                  <a:pt x="28" y="79"/>
                </a:lnTo>
                <a:lnTo>
                  <a:pt x="28" y="78"/>
                </a:lnTo>
                <a:lnTo>
                  <a:pt x="27" y="78"/>
                </a:lnTo>
                <a:lnTo>
                  <a:pt x="27" y="79"/>
                </a:lnTo>
                <a:lnTo>
                  <a:pt x="26" y="80"/>
                </a:lnTo>
                <a:lnTo>
                  <a:pt x="25" y="80"/>
                </a:lnTo>
                <a:lnTo>
                  <a:pt x="25" y="79"/>
                </a:lnTo>
                <a:lnTo>
                  <a:pt x="24" y="77"/>
                </a:lnTo>
                <a:lnTo>
                  <a:pt x="23" y="77"/>
                </a:lnTo>
                <a:lnTo>
                  <a:pt x="23" y="78"/>
                </a:lnTo>
                <a:lnTo>
                  <a:pt x="21" y="79"/>
                </a:lnTo>
                <a:lnTo>
                  <a:pt x="20" y="78"/>
                </a:lnTo>
                <a:lnTo>
                  <a:pt x="19" y="78"/>
                </a:lnTo>
                <a:lnTo>
                  <a:pt x="19" y="80"/>
                </a:lnTo>
                <a:lnTo>
                  <a:pt x="18" y="80"/>
                </a:lnTo>
                <a:lnTo>
                  <a:pt x="16" y="80"/>
                </a:lnTo>
                <a:lnTo>
                  <a:pt x="16" y="79"/>
                </a:lnTo>
                <a:lnTo>
                  <a:pt x="15" y="78"/>
                </a:lnTo>
                <a:lnTo>
                  <a:pt x="13" y="79"/>
                </a:lnTo>
                <a:lnTo>
                  <a:pt x="13" y="78"/>
                </a:lnTo>
                <a:lnTo>
                  <a:pt x="11" y="78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5" y="77"/>
                </a:lnTo>
                <a:lnTo>
                  <a:pt x="6" y="74"/>
                </a:lnTo>
                <a:lnTo>
                  <a:pt x="2" y="72"/>
                </a:lnTo>
                <a:lnTo>
                  <a:pt x="1" y="72"/>
                </a:lnTo>
                <a:lnTo>
                  <a:pt x="0" y="73"/>
                </a:lnTo>
                <a:lnTo>
                  <a:pt x="0" y="72"/>
                </a:lnTo>
                <a:lnTo>
                  <a:pt x="1" y="71"/>
                </a:lnTo>
                <a:lnTo>
                  <a:pt x="5" y="71"/>
                </a:lnTo>
                <a:lnTo>
                  <a:pt x="7" y="71"/>
                </a:lnTo>
                <a:lnTo>
                  <a:pt x="11" y="68"/>
                </a:lnTo>
                <a:lnTo>
                  <a:pt x="13" y="66"/>
                </a:lnTo>
                <a:lnTo>
                  <a:pt x="14" y="64"/>
                </a:lnTo>
                <a:lnTo>
                  <a:pt x="15" y="62"/>
                </a:lnTo>
                <a:lnTo>
                  <a:pt x="17" y="61"/>
                </a:lnTo>
                <a:lnTo>
                  <a:pt x="21" y="58"/>
                </a:lnTo>
                <a:lnTo>
                  <a:pt x="22" y="56"/>
                </a:lnTo>
                <a:lnTo>
                  <a:pt x="22" y="55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0" name="Freeform 363"/>
          <p:cNvSpPr>
            <a:spLocks/>
          </p:cNvSpPr>
          <p:nvPr/>
        </p:nvSpPr>
        <p:spPr bwMode="auto">
          <a:xfrm>
            <a:off x="4171950" y="3070225"/>
            <a:ext cx="268288" cy="180975"/>
          </a:xfrm>
          <a:custGeom>
            <a:avLst/>
            <a:gdLst>
              <a:gd name="T0" fmla="*/ 2147483647 w 169"/>
              <a:gd name="T1" fmla="*/ 2147483647 h 114"/>
              <a:gd name="T2" fmla="*/ 2147483647 w 169"/>
              <a:gd name="T3" fmla="*/ 2147483647 h 114"/>
              <a:gd name="T4" fmla="*/ 2147483647 w 169"/>
              <a:gd name="T5" fmla="*/ 2147483647 h 114"/>
              <a:gd name="T6" fmla="*/ 2147483647 w 169"/>
              <a:gd name="T7" fmla="*/ 2147483647 h 114"/>
              <a:gd name="T8" fmla="*/ 2147483647 w 169"/>
              <a:gd name="T9" fmla="*/ 2147483647 h 114"/>
              <a:gd name="T10" fmla="*/ 2147483647 w 169"/>
              <a:gd name="T11" fmla="*/ 2147483647 h 114"/>
              <a:gd name="T12" fmla="*/ 2147483647 w 169"/>
              <a:gd name="T13" fmla="*/ 2147483647 h 114"/>
              <a:gd name="T14" fmla="*/ 2147483647 w 169"/>
              <a:gd name="T15" fmla="*/ 2147483647 h 114"/>
              <a:gd name="T16" fmla="*/ 2147483647 w 169"/>
              <a:gd name="T17" fmla="*/ 2147483647 h 114"/>
              <a:gd name="T18" fmla="*/ 2147483647 w 169"/>
              <a:gd name="T19" fmla="*/ 2147483647 h 114"/>
              <a:gd name="T20" fmla="*/ 2147483647 w 169"/>
              <a:gd name="T21" fmla="*/ 2147483647 h 114"/>
              <a:gd name="T22" fmla="*/ 2147483647 w 169"/>
              <a:gd name="T23" fmla="*/ 2147483647 h 114"/>
              <a:gd name="T24" fmla="*/ 2147483647 w 169"/>
              <a:gd name="T25" fmla="*/ 2147483647 h 114"/>
              <a:gd name="T26" fmla="*/ 2147483647 w 169"/>
              <a:gd name="T27" fmla="*/ 2147483647 h 114"/>
              <a:gd name="T28" fmla="*/ 2147483647 w 169"/>
              <a:gd name="T29" fmla="*/ 2147483647 h 114"/>
              <a:gd name="T30" fmla="*/ 2147483647 w 169"/>
              <a:gd name="T31" fmla="*/ 2147483647 h 114"/>
              <a:gd name="T32" fmla="*/ 2147483647 w 169"/>
              <a:gd name="T33" fmla="*/ 2147483647 h 114"/>
              <a:gd name="T34" fmla="*/ 2147483647 w 169"/>
              <a:gd name="T35" fmla="*/ 2147483647 h 114"/>
              <a:gd name="T36" fmla="*/ 2147483647 w 169"/>
              <a:gd name="T37" fmla="*/ 2147483647 h 114"/>
              <a:gd name="T38" fmla="*/ 2147483647 w 169"/>
              <a:gd name="T39" fmla="*/ 2147483647 h 114"/>
              <a:gd name="T40" fmla="*/ 2147483647 w 169"/>
              <a:gd name="T41" fmla="*/ 2147483647 h 114"/>
              <a:gd name="T42" fmla="*/ 2147483647 w 169"/>
              <a:gd name="T43" fmla="*/ 2147483647 h 114"/>
              <a:gd name="T44" fmla="*/ 2147483647 w 169"/>
              <a:gd name="T45" fmla="*/ 2147483647 h 114"/>
              <a:gd name="T46" fmla="*/ 2147483647 w 169"/>
              <a:gd name="T47" fmla="*/ 2147483647 h 114"/>
              <a:gd name="T48" fmla="*/ 2147483647 w 169"/>
              <a:gd name="T49" fmla="*/ 2147483647 h 114"/>
              <a:gd name="T50" fmla="*/ 2147483647 w 169"/>
              <a:gd name="T51" fmla="*/ 2147483647 h 114"/>
              <a:gd name="T52" fmla="*/ 2147483647 w 169"/>
              <a:gd name="T53" fmla="*/ 2147483647 h 114"/>
              <a:gd name="T54" fmla="*/ 2147483647 w 169"/>
              <a:gd name="T55" fmla="*/ 2147483647 h 114"/>
              <a:gd name="T56" fmla="*/ 2147483647 w 169"/>
              <a:gd name="T57" fmla="*/ 2147483647 h 114"/>
              <a:gd name="T58" fmla="*/ 2147483647 w 169"/>
              <a:gd name="T59" fmla="*/ 2147483647 h 114"/>
              <a:gd name="T60" fmla="*/ 2147483647 w 169"/>
              <a:gd name="T61" fmla="*/ 2147483647 h 114"/>
              <a:gd name="T62" fmla="*/ 2147483647 w 169"/>
              <a:gd name="T63" fmla="*/ 2147483647 h 114"/>
              <a:gd name="T64" fmla="*/ 2147483647 w 169"/>
              <a:gd name="T65" fmla="*/ 2147483647 h 114"/>
              <a:gd name="T66" fmla="*/ 2147483647 w 169"/>
              <a:gd name="T67" fmla="*/ 2147483647 h 114"/>
              <a:gd name="T68" fmla="*/ 2147483647 w 169"/>
              <a:gd name="T69" fmla="*/ 2147483647 h 114"/>
              <a:gd name="T70" fmla="*/ 2147483647 w 169"/>
              <a:gd name="T71" fmla="*/ 2147483647 h 114"/>
              <a:gd name="T72" fmla="*/ 2147483647 w 169"/>
              <a:gd name="T73" fmla="*/ 2147483647 h 114"/>
              <a:gd name="T74" fmla="*/ 2147483647 w 169"/>
              <a:gd name="T75" fmla="*/ 2147483647 h 114"/>
              <a:gd name="T76" fmla="*/ 2147483647 w 169"/>
              <a:gd name="T77" fmla="*/ 2147483647 h 114"/>
              <a:gd name="T78" fmla="*/ 2147483647 w 169"/>
              <a:gd name="T79" fmla="*/ 2147483647 h 114"/>
              <a:gd name="T80" fmla="*/ 2147483647 w 169"/>
              <a:gd name="T81" fmla="*/ 2147483647 h 114"/>
              <a:gd name="T82" fmla="*/ 2147483647 w 169"/>
              <a:gd name="T83" fmla="*/ 2147483647 h 114"/>
              <a:gd name="T84" fmla="*/ 2147483647 w 169"/>
              <a:gd name="T85" fmla="*/ 2147483647 h 114"/>
              <a:gd name="T86" fmla="*/ 2147483647 w 169"/>
              <a:gd name="T87" fmla="*/ 2147483647 h 114"/>
              <a:gd name="T88" fmla="*/ 2147483647 w 169"/>
              <a:gd name="T89" fmla="*/ 2147483647 h 114"/>
              <a:gd name="T90" fmla="*/ 2147483647 w 169"/>
              <a:gd name="T91" fmla="*/ 2147483647 h 114"/>
              <a:gd name="T92" fmla="*/ 2147483647 w 169"/>
              <a:gd name="T93" fmla="*/ 2147483647 h 114"/>
              <a:gd name="T94" fmla="*/ 2147483647 w 169"/>
              <a:gd name="T95" fmla="*/ 2147483647 h 114"/>
              <a:gd name="T96" fmla="*/ 2147483647 w 169"/>
              <a:gd name="T97" fmla="*/ 2147483647 h 114"/>
              <a:gd name="T98" fmla="*/ 2147483647 w 169"/>
              <a:gd name="T99" fmla="*/ 2147483647 h 114"/>
              <a:gd name="T100" fmla="*/ 2147483647 w 169"/>
              <a:gd name="T101" fmla="*/ 2147483647 h 114"/>
              <a:gd name="T102" fmla="*/ 2147483647 w 169"/>
              <a:gd name="T103" fmla="*/ 2147483647 h 114"/>
              <a:gd name="T104" fmla="*/ 2147483647 w 169"/>
              <a:gd name="T105" fmla="*/ 2147483647 h 114"/>
              <a:gd name="T106" fmla="*/ 2147483647 w 169"/>
              <a:gd name="T107" fmla="*/ 2147483647 h 114"/>
              <a:gd name="T108" fmla="*/ 2147483647 w 169"/>
              <a:gd name="T109" fmla="*/ 2147483647 h 114"/>
              <a:gd name="T110" fmla="*/ 2147483647 w 169"/>
              <a:gd name="T111" fmla="*/ 2147483647 h 114"/>
              <a:gd name="T112" fmla="*/ 2147483647 w 169"/>
              <a:gd name="T113" fmla="*/ 2147483647 h 1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"/>
              <a:gd name="T172" fmla="*/ 0 h 114"/>
              <a:gd name="T173" fmla="*/ 169 w 169"/>
              <a:gd name="T174" fmla="*/ 114 h 1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" h="114">
                <a:moveTo>
                  <a:pt x="0" y="43"/>
                </a:moveTo>
                <a:lnTo>
                  <a:pt x="1" y="42"/>
                </a:lnTo>
                <a:lnTo>
                  <a:pt x="2" y="42"/>
                </a:lnTo>
                <a:lnTo>
                  <a:pt x="3" y="42"/>
                </a:lnTo>
                <a:lnTo>
                  <a:pt x="6" y="43"/>
                </a:lnTo>
                <a:lnTo>
                  <a:pt x="9" y="43"/>
                </a:lnTo>
                <a:lnTo>
                  <a:pt x="10" y="42"/>
                </a:lnTo>
                <a:lnTo>
                  <a:pt x="12" y="42"/>
                </a:lnTo>
                <a:lnTo>
                  <a:pt x="13" y="42"/>
                </a:lnTo>
                <a:lnTo>
                  <a:pt x="14" y="42"/>
                </a:lnTo>
                <a:lnTo>
                  <a:pt x="15" y="40"/>
                </a:lnTo>
                <a:lnTo>
                  <a:pt x="15" y="38"/>
                </a:lnTo>
                <a:lnTo>
                  <a:pt x="16" y="38"/>
                </a:lnTo>
                <a:lnTo>
                  <a:pt x="17" y="38"/>
                </a:lnTo>
                <a:lnTo>
                  <a:pt x="18" y="39"/>
                </a:lnTo>
                <a:lnTo>
                  <a:pt x="19" y="40"/>
                </a:lnTo>
                <a:lnTo>
                  <a:pt x="20" y="40"/>
                </a:lnTo>
                <a:lnTo>
                  <a:pt x="20" y="39"/>
                </a:lnTo>
                <a:lnTo>
                  <a:pt x="23" y="38"/>
                </a:lnTo>
                <a:lnTo>
                  <a:pt x="24" y="37"/>
                </a:lnTo>
                <a:lnTo>
                  <a:pt x="25" y="37"/>
                </a:lnTo>
                <a:lnTo>
                  <a:pt x="26" y="38"/>
                </a:lnTo>
                <a:lnTo>
                  <a:pt x="26" y="39"/>
                </a:lnTo>
                <a:lnTo>
                  <a:pt x="27" y="38"/>
                </a:lnTo>
                <a:lnTo>
                  <a:pt x="29" y="39"/>
                </a:lnTo>
                <a:lnTo>
                  <a:pt x="30" y="39"/>
                </a:lnTo>
                <a:lnTo>
                  <a:pt x="29" y="37"/>
                </a:lnTo>
                <a:lnTo>
                  <a:pt x="31" y="36"/>
                </a:lnTo>
                <a:lnTo>
                  <a:pt x="32" y="36"/>
                </a:lnTo>
                <a:lnTo>
                  <a:pt x="32" y="35"/>
                </a:lnTo>
                <a:lnTo>
                  <a:pt x="33" y="35"/>
                </a:lnTo>
                <a:lnTo>
                  <a:pt x="34" y="35"/>
                </a:lnTo>
                <a:lnTo>
                  <a:pt x="35" y="34"/>
                </a:lnTo>
                <a:lnTo>
                  <a:pt x="35" y="32"/>
                </a:lnTo>
                <a:lnTo>
                  <a:pt x="38" y="29"/>
                </a:lnTo>
                <a:lnTo>
                  <a:pt x="37" y="28"/>
                </a:lnTo>
                <a:lnTo>
                  <a:pt x="38" y="27"/>
                </a:lnTo>
                <a:lnTo>
                  <a:pt x="37" y="26"/>
                </a:lnTo>
                <a:lnTo>
                  <a:pt x="38" y="25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1" y="17"/>
                </a:lnTo>
                <a:lnTo>
                  <a:pt x="41" y="16"/>
                </a:lnTo>
                <a:lnTo>
                  <a:pt x="40" y="14"/>
                </a:lnTo>
                <a:lnTo>
                  <a:pt x="40" y="13"/>
                </a:lnTo>
                <a:lnTo>
                  <a:pt x="41" y="12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42" y="8"/>
                </a:lnTo>
                <a:lnTo>
                  <a:pt x="43" y="7"/>
                </a:lnTo>
                <a:lnTo>
                  <a:pt x="44" y="7"/>
                </a:lnTo>
                <a:lnTo>
                  <a:pt x="45" y="6"/>
                </a:lnTo>
                <a:lnTo>
                  <a:pt x="46" y="4"/>
                </a:lnTo>
                <a:lnTo>
                  <a:pt x="47" y="4"/>
                </a:lnTo>
                <a:lnTo>
                  <a:pt x="49" y="4"/>
                </a:lnTo>
                <a:lnTo>
                  <a:pt x="52" y="2"/>
                </a:lnTo>
                <a:lnTo>
                  <a:pt x="54" y="2"/>
                </a:lnTo>
                <a:lnTo>
                  <a:pt x="55" y="1"/>
                </a:lnTo>
                <a:lnTo>
                  <a:pt x="57" y="2"/>
                </a:lnTo>
                <a:lnTo>
                  <a:pt x="58" y="3"/>
                </a:lnTo>
                <a:lnTo>
                  <a:pt x="61" y="4"/>
                </a:lnTo>
                <a:lnTo>
                  <a:pt x="61" y="3"/>
                </a:lnTo>
                <a:lnTo>
                  <a:pt x="64" y="2"/>
                </a:lnTo>
                <a:lnTo>
                  <a:pt x="64" y="1"/>
                </a:lnTo>
                <a:lnTo>
                  <a:pt x="66" y="1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1"/>
                </a:lnTo>
                <a:lnTo>
                  <a:pt x="73" y="1"/>
                </a:lnTo>
                <a:lnTo>
                  <a:pt x="74" y="2"/>
                </a:lnTo>
                <a:lnTo>
                  <a:pt x="75" y="3"/>
                </a:lnTo>
                <a:lnTo>
                  <a:pt x="76" y="3"/>
                </a:lnTo>
                <a:lnTo>
                  <a:pt x="76" y="2"/>
                </a:lnTo>
                <a:lnTo>
                  <a:pt x="78" y="3"/>
                </a:lnTo>
                <a:lnTo>
                  <a:pt x="78" y="2"/>
                </a:lnTo>
                <a:lnTo>
                  <a:pt x="81" y="4"/>
                </a:lnTo>
                <a:lnTo>
                  <a:pt x="83" y="3"/>
                </a:lnTo>
                <a:lnTo>
                  <a:pt x="84" y="4"/>
                </a:lnTo>
                <a:lnTo>
                  <a:pt x="84" y="3"/>
                </a:lnTo>
                <a:lnTo>
                  <a:pt x="85" y="4"/>
                </a:lnTo>
                <a:lnTo>
                  <a:pt x="86" y="3"/>
                </a:lnTo>
                <a:lnTo>
                  <a:pt x="87" y="3"/>
                </a:lnTo>
                <a:lnTo>
                  <a:pt x="88" y="3"/>
                </a:lnTo>
                <a:lnTo>
                  <a:pt x="88" y="4"/>
                </a:lnTo>
                <a:lnTo>
                  <a:pt x="90" y="4"/>
                </a:lnTo>
                <a:lnTo>
                  <a:pt x="90" y="5"/>
                </a:lnTo>
                <a:lnTo>
                  <a:pt x="90" y="7"/>
                </a:lnTo>
                <a:lnTo>
                  <a:pt x="91" y="7"/>
                </a:lnTo>
                <a:lnTo>
                  <a:pt x="92" y="7"/>
                </a:lnTo>
                <a:lnTo>
                  <a:pt x="93" y="6"/>
                </a:lnTo>
                <a:lnTo>
                  <a:pt x="94" y="6"/>
                </a:lnTo>
                <a:lnTo>
                  <a:pt x="95" y="7"/>
                </a:lnTo>
                <a:lnTo>
                  <a:pt x="95" y="6"/>
                </a:lnTo>
                <a:lnTo>
                  <a:pt x="95" y="7"/>
                </a:lnTo>
                <a:lnTo>
                  <a:pt x="96" y="7"/>
                </a:lnTo>
                <a:lnTo>
                  <a:pt x="97" y="7"/>
                </a:lnTo>
                <a:lnTo>
                  <a:pt x="98" y="8"/>
                </a:lnTo>
                <a:lnTo>
                  <a:pt x="99" y="8"/>
                </a:lnTo>
                <a:lnTo>
                  <a:pt x="100" y="10"/>
                </a:lnTo>
                <a:lnTo>
                  <a:pt x="101" y="10"/>
                </a:lnTo>
                <a:lnTo>
                  <a:pt x="102" y="10"/>
                </a:lnTo>
                <a:lnTo>
                  <a:pt x="102" y="11"/>
                </a:lnTo>
                <a:lnTo>
                  <a:pt x="103" y="11"/>
                </a:lnTo>
                <a:lnTo>
                  <a:pt x="104" y="11"/>
                </a:lnTo>
                <a:lnTo>
                  <a:pt x="104" y="14"/>
                </a:lnTo>
                <a:lnTo>
                  <a:pt x="105" y="14"/>
                </a:lnTo>
                <a:lnTo>
                  <a:pt x="106" y="15"/>
                </a:lnTo>
                <a:lnTo>
                  <a:pt x="106" y="16"/>
                </a:lnTo>
                <a:lnTo>
                  <a:pt x="107" y="17"/>
                </a:lnTo>
                <a:lnTo>
                  <a:pt x="108" y="20"/>
                </a:lnTo>
                <a:lnTo>
                  <a:pt x="109" y="20"/>
                </a:lnTo>
                <a:lnTo>
                  <a:pt x="109" y="21"/>
                </a:lnTo>
                <a:lnTo>
                  <a:pt x="109" y="22"/>
                </a:lnTo>
                <a:lnTo>
                  <a:pt x="110" y="24"/>
                </a:lnTo>
                <a:lnTo>
                  <a:pt x="110" y="23"/>
                </a:lnTo>
                <a:lnTo>
                  <a:pt x="111" y="24"/>
                </a:lnTo>
                <a:lnTo>
                  <a:pt x="112" y="24"/>
                </a:lnTo>
                <a:lnTo>
                  <a:pt x="113" y="24"/>
                </a:lnTo>
                <a:lnTo>
                  <a:pt x="114" y="24"/>
                </a:lnTo>
                <a:lnTo>
                  <a:pt x="115" y="25"/>
                </a:lnTo>
                <a:lnTo>
                  <a:pt x="116" y="24"/>
                </a:lnTo>
                <a:lnTo>
                  <a:pt x="116" y="25"/>
                </a:lnTo>
                <a:lnTo>
                  <a:pt x="117" y="25"/>
                </a:lnTo>
                <a:lnTo>
                  <a:pt x="118" y="27"/>
                </a:lnTo>
                <a:lnTo>
                  <a:pt x="119" y="27"/>
                </a:lnTo>
                <a:lnTo>
                  <a:pt x="120" y="28"/>
                </a:lnTo>
                <a:lnTo>
                  <a:pt x="121" y="27"/>
                </a:lnTo>
                <a:lnTo>
                  <a:pt x="121" y="29"/>
                </a:lnTo>
                <a:lnTo>
                  <a:pt x="121" y="28"/>
                </a:lnTo>
                <a:lnTo>
                  <a:pt x="121" y="29"/>
                </a:lnTo>
                <a:lnTo>
                  <a:pt x="122" y="29"/>
                </a:lnTo>
                <a:lnTo>
                  <a:pt x="124" y="29"/>
                </a:lnTo>
                <a:lnTo>
                  <a:pt x="125" y="30"/>
                </a:lnTo>
                <a:lnTo>
                  <a:pt x="127" y="30"/>
                </a:lnTo>
                <a:lnTo>
                  <a:pt x="127" y="32"/>
                </a:lnTo>
                <a:lnTo>
                  <a:pt x="127" y="33"/>
                </a:lnTo>
                <a:lnTo>
                  <a:pt x="129" y="32"/>
                </a:lnTo>
                <a:lnTo>
                  <a:pt x="130" y="32"/>
                </a:lnTo>
                <a:lnTo>
                  <a:pt x="130" y="33"/>
                </a:lnTo>
                <a:lnTo>
                  <a:pt x="130" y="34"/>
                </a:lnTo>
                <a:lnTo>
                  <a:pt x="131" y="34"/>
                </a:lnTo>
                <a:lnTo>
                  <a:pt x="132" y="36"/>
                </a:lnTo>
                <a:lnTo>
                  <a:pt x="133" y="36"/>
                </a:lnTo>
                <a:lnTo>
                  <a:pt x="133" y="37"/>
                </a:lnTo>
                <a:lnTo>
                  <a:pt x="134" y="37"/>
                </a:lnTo>
                <a:lnTo>
                  <a:pt x="135" y="37"/>
                </a:lnTo>
                <a:lnTo>
                  <a:pt x="136" y="37"/>
                </a:lnTo>
                <a:lnTo>
                  <a:pt x="136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38"/>
                </a:lnTo>
                <a:lnTo>
                  <a:pt x="139" y="39"/>
                </a:lnTo>
                <a:lnTo>
                  <a:pt x="139" y="37"/>
                </a:lnTo>
                <a:lnTo>
                  <a:pt x="140" y="37"/>
                </a:lnTo>
                <a:lnTo>
                  <a:pt x="141" y="37"/>
                </a:lnTo>
                <a:lnTo>
                  <a:pt x="142" y="37"/>
                </a:lnTo>
                <a:lnTo>
                  <a:pt x="143" y="37"/>
                </a:lnTo>
                <a:lnTo>
                  <a:pt x="144" y="36"/>
                </a:lnTo>
                <a:lnTo>
                  <a:pt x="144" y="34"/>
                </a:lnTo>
                <a:lnTo>
                  <a:pt x="169" y="33"/>
                </a:lnTo>
                <a:lnTo>
                  <a:pt x="169" y="37"/>
                </a:lnTo>
                <a:lnTo>
                  <a:pt x="168" y="39"/>
                </a:lnTo>
                <a:lnTo>
                  <a:pt x="167" y="39"/>
                </a:lnTo>
                <a:lnTo>
                  <a:pt x="166" y="40"/>
                </a:lnTo>
                <a:lnTo>
                  <a:pt x="167" y="40"/>
                </a:lnTo>
                <a:lnTo>
                  <a:pt x="168" y="43"/>
                </a:lnTo>
                <a:lnTo>
                  <a:pt x="167" y="44"/>
                </a:lnTo>
                <a:lnTo>
                  <a:pt x="165" y="44"/>
                </a:lnTo>
                <a:lnTo>
                  <a:pt x="165" y="46"/>
                </a:lnTo>
                <a:lnTo>
                  <a:pt x="164" y="47"/>
                </a:lnTo>
                <a:lnTo>
                  <a:pt x="163" y="50"/>
                </a:lnTo>
                <a:lnTo>
                  <a:pt x="164" y="50"/>
                </a:lnTo>
                <a:lnTo>
                  <a:pt x="164" y="51"/>
                </a:lnTo>
                <a:lnTo>
                  <a:pt x="165" y="53"/>
                </a:lnTo>
                <a:lnTo>
                  <a:pt x="168" y="56"/>
                </a:lnTo>
                <a:lnTo>
                  <a:pt x="167" y="57"/>
                </a:lnTo>
                <a:lnTo>
                  <a:pt x="166" y="58"/>
                </a:lnTo>
                <a:lnTo>
                  <a:pt x="166" y="59"/>
                </a:lnTo>
                <a:lnTo>
                  <a:pt x="166" y="60"/>
                </a:lnTo>
                <a:lnTo>
                  <a:pt x="168" y="62"/>
                </a:lnTo>
                <a:lnTo>
                  <a:pt x="167" y="63"/>
                </a:lnTo>
                <a:lnTo>
                  <a:pt x="168" y="65"/>
                </a:lnTo>
                <a:lnTo>
                  <a:pt x="167" y="66"/>
                </a:lnTo>
                <a:lnTo>
                  <a:pt x="165" y="65"/>
                </a:lnTo>
                <a:lnTo>
                  <a:pt x="165" y="66"/>
                </a:lnTo>
                <a:lnTo>
                  <a:pt x="164" y="66"/>
                </a:lnTo>
                <a:lnTo>
                  <a:pt x="163" y="68"/>
                </a:lnTo>
                <a:lnTo>
                  <a:pt x="162" y="67"/>
                </a:lnTo>
                <a:lnTo>
                  <a:pt x="161" y="68"/>
                </a:lnTo>
                <a:lnTo>
                  <a:pt x="160" y="69"/>
                </a:lnTo>
                <a:lnTo>
                  <a:pt x="159" y="69"/>
                </a:lnTo>
                <a:lnTo>
                  <a:pt x="159" y="70"/>
                </a:lnTo>
                <a:lnTo>
                  <a:pt x="161" y="71"/>
                </a:lnTo>
                <a:lnTo>
                  <a:pt x="161" y="72"/>
                </a:lnTo>
                <a:lnTo>
                  <a:pt x="159" y="72"/>
                </a:lnTo>
                <a:lnTo>
                  <a:pt x="159" y="74"/>
                </a:lnTo>
                <a:lnTo>
                  <a:pt x="156" y="75"/>
                </a:lnTo>
                <a:lnTo>
                  <a:pt x="156" y="77"/>
                </a:lnTo>
                <a:lnTo>
                  <a:pt x="156" y="78"/>
                </a:lnTo>
                <a:lnTo>
                  <a:pt x="155" y="79"/>
                </a:lnTo>
                <a:lnTo>
                  <a:pt x="153" y="79"/>
                </a:lnTo>
                <a:lnTo>
                  <a:pt x="153" y="81"/>
                </a:lnTo>
                <a:lnTo>
                  <a:pt x="153" y="82"/>
                </a:lnTo>
                <a:lnTo>
                  <a:pt x="153" y="84"/>
                </a:lnTo>
                <a:lnTo>
                  <a:pt x="153" y="85"/>
                </a:lnTo>
                <a:lnTo>
                  <a:pt x="153" y="86"/>
                </a:lnTo>
                <a:lnTo>
                  <a:pt x="153" y="87"/>
                </a:lnTo>
                <a:lnTo>
                  <a:pt x="153" y="88"/>
                </a:lnTo>
                <a:lnTo>
                  <a:pt x="152" y="90"/>
                </a:lnTo>
                <a:lnTo>
                  <a:pt x="152" y="91"/>
                </a:lnTo>
                <a:lnTo>
                  <a:pt x="151" y="92"/>
                </a:lnTo>
                <a:lnTo>
                  <a:pt x="151" y="93"/>
                </a:lnTo>
                <a:lnTo>
                  <a:pt x="153" y="95"/>
                </a:lnTo>
                <a:lnTo>
                  <a:pt x="154" y="96"/>
                </a:lnTo>
                <a:lnTo>
                  <a:pt x="153" y="96"/>
                </a:lnTo>
                <a:lnTo>
                  <a:pt x="153" y="97"/>
                </a:lnTo>
                <a:lnTo>
                  <a:pt x="153" y="98"/>
                </a:lnTo>
                <a:lnTo>
                  <a:pt x="153" y="99"/>
                </a:lnTo>
                <a:lnTo>
                  <a:pt x="153" y="101"/>
                </a:lnTo>
                <a:lnTo>
                  <a:pt x="153" y="102"/>
                </a:lnTo>
                <a:lnTo>
                  <a:pt x="153" y="105"/>
                </a:lnTo>
                <a:lnTo>
                  <a:pt x="153" y="108"/>
                </a:lnTo>
                <a:lnTo>
                  <a:pt x="151" y="111"/>
                </a:lnTo>
                <a:lnTo>
                  <a:pt x="150" y="114"/>
                </a:lnTo>
                <a:lnTo>
                  <a:pt x="107" y="95"/>
                </a:lnTo>
                <a:lnTo>
                  <a:pt x="89" y="87"/>
                </a:lnTo>
                <a:lnTo>
                  <a:pt x="58" y="73"/>
                </a:lnTo>
                <a:lnTo>
                  <a:pt x="50" y="70"/>
                </a:lnTo>
                <a:lnTo>
                  <a:pt x="46" y="68"/>
                </a:lnTo>
                <a:lnTo>
                  <a:pt x="32" y="60"/>
                </a:lnTo>
                <a:lnTo>
                  <a:pt x="18" y="53"/>
                </a:lnTo>
                <a:lnTo>
                  <a:pt x="0" y="43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1" name="Freeform 364"/>
          <p:cNvSpPr>
            <a:spLocks/>
          </p:cNvSpPr>
          <p:nvPr/>
        </p:nvSpPr>
        <p:spPr bwMode="auto">
          <a:xfrm>
            <a:off x="4171950" y="3070225"/>
            <a:ext cx="268288" cy="180975"/>
          </a:xfrm>
          <a:custGeom>
            <a:avLst/>
            <a:gdLst>
              <a:gd name="T0" fmla="*/ 2147483647 w 169"/>
              <a:gd name="T1" fmla="*/ 2147483647 h 114"/>
              <a:gd name="T2" fmla="*/ 2147483647 w 169"/>
              <a:gd name="T3" fmla="*/ 2147483647 h 114"/>
              <a:gd name="T4" fmla="*/ 2147483647 w 169"/>
              <a:gd name="T5" fmla="*/ 2147483647 h 114"/>
              <a:gd name="T6" fmla="*/ 2147483647 w 169"/>
              <a:gd name="T7" fmla="*/ 2147483647 h 114"/>
              <a:gd name="T8" fmla="*/ 2147483647 w 169"/>
              <a:gd name="T9" fmla="*/ 2147483647 h 114"/>
              <a:gd name="T10" fmla="*/ 2147483647 w 169"/>
              <a:gd name="T11" fmla="*/ 2147483647 h 114"/>
              <a:gd name="T12" fmla="*/ 2147483647 w 169"/>
              <a:gd name="T13" fmla="*/ 2147483647 h 114"/>
              <a:gd name="T14" fmla="*/ 2147483647 w 169"/>
              <a:gd name="T15" fmla="*/ 2147483647 h 114"/>
              <a:gd name="T16" fmla="*/ 2147483647 w 169"/>
              <a:gd name="T17" fmla="*/ 2147483647 h 114"/>
              <a:gd name="T18" fmla="*/ 2147483647 w 169"/>
              <a:gd name="T19" fmla="*/ 2147483647 h 114"/>
              <a:gd name="T20" fmla="*/ 2147483647 w 169"/>
              <a:gd name="T21" fmla="*/ 2147483647 h 114"/>
              <a:gd name="T22" fmla="*/ 2147483647 w 169"/>
              <a:gd name="T23" fmla="*/ 2147483647 h 114"/>
              <a:gd name="T24" fmla="*/ 2147483647 w 169"/>
              <a:gd name="T25" fmla="*/ 2147483647 h 114"/>
              <a:gd name="T26" fmla="*/ 2147483647 w 169"/>
              <a:gd name="T27" fmla="*/ 2147483647 h 114"/>
              <a:gd name="T28" fmla="*/ 2147483647 w 169"/>
              <a:gd name="T29" fmla="*/ 2147483647 h 114"/>
              <a:gd name="T30" fmla="*/ 2147483647 w 169"/>
              <a:gd name="T31" fmla="*/ 2147483647 h 114"/>
              <a:gd name="T32" fmla="*/ 2147483647 w 169"/>
              <a:gd name="T33" fmla="*/ 2147483647 h 114"/>
              <a:gd name="T34" fmla="*/ 2147483647 w 169"/>
              <a:gd name="T35" fmla="*/ 2147483647 h 114"/>
              <a:gd name="T36" fmla="*/ 2147483647 w 169"/>
              <a:gd name="T37" fmla="*/ 2147483647 h 114"/>
              <a:gd name="T38" fmla="*/ 2147483647 w 169"/>
              <a:gd name="T39" fmla="*/ 2147483647 h 114"/>
              <a:gd name="T40" fmla="*/ 2147483647 w 169"/>
              <a:gd name="T41" fmla="*/ 2147483647 h 114"/>
              <a:gd name="T42" fmla="*/ 2147483647 w 169"/>
              <a:gd name="T43" fmla="*/ 2147483647 h 114"/>
              <a:gd name="T44" fmla="*/ 2147483647 w 169"/>
              <a:gd name="T45" fmla="*/ 2147483647 h 114"/>
              <a:gd name="T46" fmla="*/ 2147483647 w 169"/>
              <a:gd name="T47" fmla="*/ 2147483647 h 114"/>
              <a:gd name="T48" fmla="*/ 2147483647 w 169"/>
              <a:gd name="T49" fmla="*/ 2147483647 h 114"/>
              <a:gd name="T50" fmla="*/ 2147483647 w 169"/>
              <a:gd name="T51" fmla="*/ 2147483647 h 114"/>
              <a:gd name="T52" fmla="*/ 2147483647 w 169"/>
              <a:gd name="T53" fmla="*/ 2147483647 h 114"/>
              <a:gd name="T54" fmla="*/ 2147483647 w 169"/>
              <a:gd name="T55" fmla="*/ 2147483647 h 114"/>
              <a:gd name="T56" fmla="*/ 2147483647 w 169"/>
              <a:gd name="T57" fmla="*/ 2147483647 h 114"/>
              <a:gd name="T58" fmla="*/ 2147483647 w 169"/>
              <a:gd name="T59" fmla="*/ 2147483647 h 114"/>
              <a:gd name="T60" fmla="*/ 2147483647 w 169"/>
              <a:gd name="T61" fmla="*/ 2147483647 h 114"/>
              <a:gd name="T62" fmla="*/ 2147483647 w 169"/>
              <a:gd name="T63" fmla="*/ 2147483647 h 114"/>
              <a:gd name="T64" fmla="*/ 2147483647 w 169"/>
              <a:gd name="T65" fmla="*/ 2147483647 h 114"/>
              <a:gd name="T66" fmla="*/ 2147483647 w 169"/>
              <a:gd name="T67" fmla="*/ 2147483647 h 114"/>
              <a:gd name="T68" fmla="*/ 2147483647 w 169"/>
              <a:gd name="T69" fmla="*/ 2147483647 h 114"/>
              <a:gd name="T70" fmla="*/ 2147483647 w 169"/>
              <a:gd name="T71" fmla="*/ 2147483647 h 114"/>
              <a:gd name="T72" fmla="*/ 2147483647 w 169"/>
              <a:gd name="T73" fmla="*/ 2147483647 h 114"/>
              <a:gd name="T74" fmla="*/ 2147483647 w 169"/>
              <a:gd name="T75" fmla="*/ 2147483647 h 114"/>
              <a:gd name="T76" fmla="*/ 2147483647 w 169"/>
              <a:gd name="T77" fmla="*/ 2147483647 h 114"/>
              <a:gd name="T78" fmla="*/ 2147483647 w 169"/>
              <a:gd name="T79" fmla="*/ 2147483647 h 114"/>
              <a:gd name="T80" fmla="*/ 2147483647 w 169"/>
              <a:gd name="T81" fmla="*/ 2147483647 h 114"/>
              <a:gd name="T82" fmla="*/ 2147483647 w 169"/>
              <a:gd name="T83" fmla="*/ 2147483647 h 114"/>
              <a:gd name="T84" fmla="*/ 2147483647 w 169"/>
              <a:gd name="T85" fmla="*/ 2147483647 h 114"/>
              <a:gd name="T86" fmla="*/ 2147483647 w 169"/>
              <a:gd name="T87" fmla="*/ 2147483647 h 114"/>
              <a:gd name="T88" fmla="*/ 2147483647 w 169"/>
              <a:gd name="T89" fmla="*/ 2147483647 h 114"/>
              <a:gd name="T90" fmla="*/ 2147483647 w 169"/>
              <a:gd name="T91" fmla="*/ 2147483647 h 114"/>
              <a:gd name="T92" fmla="*/ 2147483647 w 169"/>
              <a:gd name="T93" fmla="*/ 2147483647 h 114"/>
              <a:gd name="T94" fmla="*/ 2147483647 w 169"/>
              <a:gd name="T95" fmla="*/ 2147483647 h 114"/>
              <a:gd name="T96" fmla="*/ 2147483647 w 169"/>
              <a:gd name="T97" fmla="*/ 2147483647 h 114"/>
              <a:gd name="T98" fmla="*/ 2147483647 w 169"/>
              <a:gd name="T99" fmla="*/ 2147483647 h 114"/>
              <a:gd name="T100" fmla="*/ 2147483647 w 169"/>
              <a:gd name="T101" fmla="*/ 2147483647 h 114"/>
              <a:gd name="T102" fmla="*/ 2147483647 w 169"/>
              <a:gd name="T103" fmla="*/ 2147483647 h 114"/>
              <a:gd name="T104" fmla="*/ 2147483647 w 169"/>
              <a:gd name="T105" fmla="*/ 2147483647 h 114"/>
              <a:gd name="T106" fmla="*/ 2147483647 w 169"/>
              <a:gd name="T107" fmla="*/ 2147483647 h 114"/>
              <a:gd name="T108" fmla="*/ 2147483647 w 169"/>
              <a:gd name="T109" fmla="*/ 2147483647 h 114"/>
              <a:gd name="T110" fmla="*/ 2147483647 w 169"/>
              <a:gd name="T111" fmla="*/ 2147483647 h 114"/>
              <a:gd name="T112" fmla="*/ 2147483647 w 169"/>
              <a:gd name="T113" fmla="*/ 2147483647 h 1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69"/>
              <a:gd name="T172" fmla="*/ 0 h 114"/>
              <a:gd name="T173" fmla="*/ 169 w 169"/>
              <a:gd name="T174" fmla="*/ 114 h 1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69" h="114">
                <a:moveTo>
                  <a:pt x="0" y="43"/>
                </a:moveTo>
                <a:lnTo>
                  <a:pt x="1" y="42"/>
                </a:lnTo>
                <a:lnTo>
                  <a:pt x="2" y="42"/>
                </a:lnTo>
                <a:lnTo>
                  <a:pt x="3" y="42"/>
                </a:lnTo>
                <a:lnTo>
                  <a:pt x="6" y="43"/>
                </a:lnTo>
                <a:lnTo>
                  <a:pt x="9" y="43"/>
                </a:lnTo>
                <a:lnTo>
                  <a:pt x="10" y="42"/>
                </a:lnTo>
                <a:lnTo>
                  <a:pt x="12" y="42"/>
                </a:lnTo>
                <a:lnTo>
                  <a:pt x="13" y="42"/>
                </a:lnTo>
                <a:lnTo>
                  <a:pt x="14" y="42"/>
                </a:lnTo>
                <a:lnTo>
                  <a:pt x="15" y="40"/>
                </a:lnTo>
                <a:lnTo>
                  <a:pt x="15" y="38"/>
                </a:lnTo>
                <a:lnTo>
                  <a:pt x="16" y="38"/>
                </a:lnTo>
                <a:lnTo>
                  <a:pt x="17" y="38"/>
                </a:lnTo>
                <a:lnTo>
                  <a:pt x="18" y="39"/>
                </a:lnTo>
                <a:lnTo>
                  <a:pt x="19" y="40"/>
                </a:lnTo>
                <a:lnTo>
                  <a:pt x="20" y="40"/>
                </a:lnTo>
                <a:lnTo>
                  <a:pt x="20" y="39"/>
                </a:lnTo>
                <a:lnTo>
                  <a:pt x="23" y="38"/>
                </a:lnTo>
                <a:lnTo>
                  <a:pt x="24" y="37"/>
                </a:lnTo>
                <a:lnTo>
                  <a:pt x="25" y="37"/>
                </a:lnTo>
                <a:lnTo>
                  <a:pt x="26" y="38"/>
                </a:lnTo>
                <a:lnTo>
                  <a:pt x="26" y="39"/>
                </a:lnTo>
                <a:lnTo>
                  <a:pt x="27" y="38"/>
                </a:lnTo>
                <a:lnTo>
                  <a:pt x="29" y="39"/>
                </a:lnTo>
                <a:lnTo>
                  <a:pt x="30" y="39"/>
                </a:lnTo>
                <a:lnTo>
                  <a:pt x="29" y="37"/>
                </a:lnTo>
                <a:lnTo>
                  <a:pt x="31" y="36"/>
                </a:lnTo>
                <a:lnTo>
                  <a:pt x="32" y="36"/>
                </a:lnTo>
                <a:lnTo>
                  <a:pt x="32" y="35"/>
                </a:lnTo>
                <a:lnTo>
                  <a:pt x="33" y="35"/>
                </a:lnTo>
                <a:lnTo>
                  <a:pt x="34" y="35"/>
                </a:lnTo>
                <a:lnTo>
                  <a:pt x="35" y="34"/>
                </a:lnTo>
                <a:lnTo>
                  <a:pt x="35" y="32"/>
                </a:lnTo>
                <a:lnTo>
                  <a:pt x="38" y="29"/>
                </a:lnTo>
                <a:lnTo>
                  <a:pt x="37" y="28"/>
                </a:lnTo>
                <a:lnTo>
                  <a:pt x="38" y="27"/>
                </a:lnTo>
                <a:lnTo>
                  <a:pt x="37" y="26"/>
                </a:lnTo>
                <a:lnTo>
                  <a:pt x="38" y="25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1" y="17"/>
                </a:lnTo>
                <a:lnTo>
                  <a:pt x="41" y="16"/>
                </a:lnTo>
                <a:lnTo>
                  <a:pt x="40" y="14"/>
                </a:lnTo>
                <a:lnTo>
                  <a:pt x="40" y="13"/>
                </a:lnTo>
                <a:lnTo>
                  <a:pt x="41" y="12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42" y="8"/>
                </a:lnTo>
                <a:lnTo>
                  <a:pt x="43" y="7"/>
                </a:lnTo>
                <a:lnTo>
                  <a:pt x="44" y="7"/>
                </a:lnTo>
                <a:lnTo>
                  <a:pt x="45" y="6"/>
                </a:lnTo>
                <a:lnTo>
                  <a:pt x="46" y="4"/>
                </a:lnTo>
                <a:lnTo>
                  <a:pt x="47" y="4"/>
                </a:lnTo>
                <a:lnTo>
                  <a:pt x="49" y="4"/>
                </a:lnTo>
                <a:lnTo>
                  <a:pt x="52" y="2"/>
                </a:lnTo>
                <a:lnTo>
                  <a:pt x="54" y="2"/>
                </a:lnTo>
                <a:lnTo>
                  <a:pt x="55" y="1"/>
                </a:lnTo>
                <a:lnTo>
                  <a:pt x="57" y="2"/>
                </a:lnTo>
                <a:lnTo>
                  <a:pt x="58" y="3"/>
                </a:lnTo>
                <a:lnTo>
                  <a:pt x="61" y="4"/>
                </a:lnTo>
                <a:lnTo>
                  <a:pt x="61" y="3"/>
                </a:lnTo>
                <a:lnTo>
                  <a:pt x="64" y="2"/>
                </a:lnTo>
                <a:lnTo>
                  <a:pt x="64" y="1"/>
                </a:lnTo>
                <a:lnTo>
                  <a:pt x="66" y="1"/>
                </a:lnTo>
                <a:lnTo>
                  <a:pt x="67" y="1"/>
                </a:lnTo>
                <a:lnTo>
                  <a:pt x="68" y="1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1"/>
                </a:lnTo>
                <a:lnTo>
                  <a:pt x="73" y="1"/>
                </a:lnTo>
                <a:lnTo>
                  <a:pt x="74" y="2"/>
                </a:lnTo>
                <a:lnTo>
                  <a:pt x="75" y="3"/>
                </a:lnTo>
                <a:lnTo>
                  <a:pt x="76" y="3"/>
                </a:lnTo>
                <a:lnTo>
                  <a:pt x="76" y="2"/>
                </a:lnTo>
                <a:lnTo>
                  <a:pt x="78" y="3"/>
                </a:lnTo>
                <a:lnTo>
                  <a:pt x="78" y="2"/>
                </a:lnTo>
                <a:lnTo>
                  <a:pt x="81" y="4"/>
                </a:lnTo>
                <a:lnTo>
                  <a:pt x="83" y="3"/>
                </a:lnTo>
                <a:lnTo>
                  <a:pt x="84" y="4"/>
                </a:lnTo>
                <a:lnTo>
                  <a:pt x="84" y="3"/>
                </a:lnTo>
                <a:lnTo>
                  <a:pt x="85" y="4"/>
                </a:lnTo>
                <a:lnTo>
                  <a:pt x="86" y="3"/>
                </a:lnTo>
                <a:lnTo>
                  <a:pt x="87" y="3"/>
                </a:lnTo>
                <a:lnTo>
                  <a:pt x="88" y="3"/>
                </a:lnTo>
                <a:lnTo>
                  <a:pt x="88" y="4"/>
                </a:lnTo>
                <a:lnTo>
                  <a:pt x="90" y="4"/>
                </a:lnTo>
                <a:lnTo>
                  <a:pt x="90" y="5"/>
                </a:lnTo>
                <a:lnTo>
                  <a:pt x="90" y="7"/>
                </a:lnTo>
                <a:lnTo>
                  <a:pt x="91" y="7"/>
                </a:lnTo>
                <a:lnTo>
                  <a:pt x="92" y="7"/>
                </a:lnTo>
                <a:lnTo>
                  <a:pt x="93" y="6"/>
                </a:lnTo>
                <a:lnTo>
                  <a:pt x="94" y="6"/>
                </a:lnTo>
                <a:lnTo>
                  <a:pt x="95" y="7"/>
                </a:lnTo>
                <a:lnTo>
                  <a:pt x="95" y="6"/>
                </a:lnTo>
                <a:lnTo>
                  <a:pt x="95" y="7"/>
                </a:lnTo>
                <a:lnTo>
                  <a:pt x="96" y="7"/>
                </a:lnTo>
                <a:lnTo>
                  <a:pt x="97" y="7"/>
                </a:lnTo>
                <a:lnTo>
                  <a:pt x="98" y="8"/>
                </a:lnTo>
                <a:lnTo>
                  <a:pt x="99" y="8"/>
                </a:lnTo>
                <a:lnTo>
                  <a:pt x="100" y="10"/>
                </a:lnTo>
                <a:lnTo>
                  <a:pt x="101" y="10"/>
                </a:lnTo>
                <a:lnTo>
                  <a:pt x="102" y="10"/>
                </a:lnTo>
                <a:lnTo>
                  <a:pt x="102" y="11"/>
                </a:lnTo>
                <a:lnTo>
                  <a:pt x="103" y="11"/>
                </a:lnTo>
                <a:lnTo>
                  <a:pt x="104" y="11"/>
                </a:lnTo>
                <a:lnTo>
                  <a:pt x="104" y="14"/>
                </a:lnTo>
                <a:lnTo>
                  <a:pt x="105" y="14"/>
                </a:lnTo>
                <a:lnTo>
                  <a:pt x="106" y="15"/>
                </a:lnTo>
                <a:lnTo>
                  <a:pt x="106" y="16"/>
                </a:lnTo>
                <a:lnTo>
                  <a:pt x="107" y="17"/>
                </a:lnTo>
                <a:lnTo>
                  <a:pt x="108" y="20"/>
                </a:lnTo>
                <a:lnTo>
                  <a:pt x="109" y="20"/>
                </a:lnTo>
                <a:lnTo>
                  <a:pt x="109" y="21"/>
                </a:lnTo>
                <a:lnTo>
                  <a:pt x="109" y="22"/>
                </a:lnTo>
                <a:lnTo>
                  <a:pt x="110" y="24"/>
                </a:lnTo>
                <a:lnTo>
                  <a:pt x="110" y="23"/>
                </a:lnTo>
                <a:lnTo>
                  <a:pt x="111" y="24"/>
                </a:lnTo>
                <a:lnTo>
                  <a:pt x="112" y="24"/>
                </a:lnTo>
                <a:lnTo>
                  <a:pt x="113" y="24"/>
                </a:lnTo>
                <a:lnTo>
                  <a:pt x="114" y="24"/>
                </a:lnTo>
                <a:lnTo>
                  <a:pt x="115" y="25"/>
                </a:lnTo>
                <a:lnTo>
                  <a:pt x="116" y="24"/>
                </a:lnTo>
                <a:lnTo>
                  <a:pt x="116" y="25"/>
                </a:lnTo>
                <a:lnTo>
                  <a:pt x="117" y="25"/>
                </a:lnTo>
                <a:lnTo>
                  <a:pt x="118" y="27"/>
                </a:lnTo>
                <a:lnTo>
                  <a:pt x="119" y="27"/>
                </a:lnTo>
                <a:lnTo>
                  <a:pt x="120" y="28"/>
                </a:lnTo>
                <a:lnTo>
                  <a:pt x="121" y="27"/>
                </a:lnTo>
                <a:lnTo>
                  <a:pt x="121" y="29"/>
                </a:lnTo>
                <a:lnTo>
                  <a:pt x="121" y="28"/>
                </a:lnTo>
                <a:lnTo>
                  <a:pt x="121" y="29"/>
                </a:lnTo>
                <a:lnTo>
                  <a:pt x="122" y="29"/>
                </a:lnTo>
                <a:lnTo>
                  <a:pt x="124" y="29"/>
                </a:lnTo>
                <a:lnTo>
                  <a:pt x="125" y="30"/>
                </a:lnTo>
                <a:lnTo>
                  <a:pt x="127" y="30"/>
                </a:lnTo>
                <a:lnTo>
                  <a:pt x="127" y="32"/>
                </a:lnTo>
                <a:lnTo>
                  <a:pt x="127" y="33"/>
                </a:lnTo>
                <a:lnTo>
                  <a:pt x="129" y="32"/>
                </a:lnTo>
                <a:lnTo>
                  <a:pt x="130" y="32"/>
                </a:lnTo>
                <a:lnTo>
                  <a:pt x="130" y="33"/>
                </a:lnTo>
                <a:lnTo>
                  <a:pt x="130" y="34"/>
                </a:lnTo>
                <a:lnTo>
                  <a:pt x="131" y="34"/>
                </a:lnTo>
                <a:lnTo>
                  <a:pt x="132" y="36"/>
                </a:lnTo>
                <a:lnTo>
                  <a:pt x="133" y="36"/>
                </a:lnTo>
                <a:lnTo>
                  <a:pt x="133" y="37"/>
                </a:lnTo>
                <a:lnTo>
                  <a:pt x="134" y="37"/>
                </a:lnTo>
                <a:lnTo>
                  <a:pt x="135" y="37"/>
                </a:lnTo>
                <a:lnTo>
                  <a:pt x="136" y="37"/>
                </a:lnTo>
                <a:lnTo>
                  <a:pt x="136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38"/>
                </a:lnTo>
                <a:lnTo>
                  <a:pt x="139" y="39"/>
                </a:lnTo>
                <a:lnTo>
                  <a:pt x="139" y="37"/>
                </a:lnTo>
                <a:lnTo>
                  <a:pt x="140" y="37"/>
                </a:lnTo>
                <a:lnTo>
                  <a:pt x="141" y="37"/>
                </a:lnTo>
                <a:lnTo>
                  <a:pt x="142" y="37"/>
                </a:lnTo>
                <a:lnTo>
                  <a:pt x="143" y="37"/>
                </a:lnTo>
                <a:lnTo>
                  <a:pt x="144" y="36"/>
                </a:lnTo>
                <a:lnTo>
                  <a:pt x="144" y="34"/>
                </a:lnTo>
                <a:lnTo>
                  <a:pt x="169" y="33"/>
                </a:lnTo>
                <a:lnTo>
                  <a:pt x="169" y="37"/>
                </a:lnTo>
                <a:lnTo>
                  <a:pt x="168" y="39"/>
                </a:lnTo>
                <a:lnTo>
                  <a:pt x="167" y="39"/>
                </a:lnTo>
                <a:lnTo>
                  <a:pt x="166" y="40"/>
                </a:lnTo>
                <a:lnTo>
                  <a:pt x="167" y="40"/>
                </a:lnTo>
                <a:lnTo>
                  <a:pt x="168" y="43"/>
                </a:lnTo>
                <a:lnTo>
                  <a:pt x="167" y="44"/>
                </a:lnTo>
                <a:lnTo>
                  <a:pt x="165" y="44"/>
                </a:lnTo>
                <a:lnTo>
                  <a:pt x="165" y="46"/>
                </a:lnTo>
                <a:lnTo>
                  <a:pt x="164" y="47"/>
                </a:lnTo>
                <a:lnTo>
                  <a:pt x="163" y="50"/>
                </a:lnTo>
                <a:lnTo>
                  <a:pt x="164" y="50"/>
                </a:lnTo>
                <a:lnTo>
                  <a:pt x="164" y="51"/>
                </a:lnTo>
                <a:lnTo>
                  <a:pt x="165" y="53"/>
                </a:lnTo>
                <a:lnTo>
                  <a:pt x="168" y="56"/>
                </a:lnTo>
                <a:lnTo>
                  <a:pt x="167" y="57"/>
                </a:lnTo>
                <a:lnTo>
                  <a:pt x="166" y="58"/>
                </a:lnTo>
                <a:lnTo>
                  <a:pt x="166" y="59"/>
                </a:lnTo>
                <a:lnTo>
                  <a:pt x="166" y="60"/>
                </a:lnTo>
                <a:lnTo>
                  <a:pt x="168" y="62"/>
                </a:lnTo>
                <a:lnTo>
                  <a:pt x="167" y="63"/>
                </a:lnTo>
                <a:lnTo>
                  <a:pt x="168" y="65"/>
                </a:lnTo>
                <a:lnTo>
                  <a:pt x="167" y="66"/>
                </a:lnTo>
                <a:lnTo>
                  <a:pt x="165" y="65"/>
                </a:lnTo>
                <a:lnTo>
                  <a:pt x="165" y="66"/>
                </a:lnTo>
                <a:lnTo>
                  <a:pt x="164" y="66"/>
                </a:lnTo>
                <a:lnTo>
                  <a:pt x="163" y="68"/>
                </a:lnTo>
                <a:lnTo>
                  <a:pt x="162" y="67"/>
                </a:lnTo>
                <a:lnTo>
                  <a:pt x="161" y="68"/>
                </a:lnTo>
                <a:lnTo>
                  <a:pt x="160" y="69"/>
                </a:lnTo>
                <a:lnTo>
                  <a:pt x="159" y="69"/>
                </a:lnTo>
                <a:lnTo>
                  <a:pt x="159" y="70"/>
                </a:lnTo>
                <a:lnTo>
                  <a:pt x="161" y="71"/>
                </a:lnTo>
                <a:lnTo>
                  <a:pt x="161" y="72"/>
                </a:lnTo>
                <a:lnTo>
                  <a:pt x="159" y="72"/>
                </a:lnTo>
                <a:lnTo>
                  <a:pt x="159" y="74"/>
                </a:lnTo>
                <a:lnTo>
                  <a:pt x="156" y="75"/>
                </a:lnTo>
                <a:lnTo>
                  <a:pt x="156" y="77"/>
                </a:lnTo>
                <a:lnTo>
                  <a:pt x="156" y="78"/>
                </a:lnTo>
                <a:lnTo>
                  <a:pt x="155" y="79"/>
                </a:lnTo>
                <a:lnTo>
                  <a:pt x="153" y="79"/>
                </a:lnTo>
                <a:lnTo>
                  <a:pt x="153" y="81"/>
                </a:lnTo>
                <a:lnTo>
                  <a:pt x="153" y="82"/>
                </a:lnTo>
                <a:lnTo>
                  <a:pt x="153" y="84"/>
                </a:lnTo>
                <a:lnTo>
                  <a:pt x="153" y="85"/>
                </a:lnTo>
                <a:lnTo>
                  <a:pt x="153" y="86"/>
                </a:lnTo>
                <a:lnTo>
                  <a:pt x="153" y="87"/>
                </a:lnTo>
                <a:lnTo>
                  <a:pt x="153" y="88"/>
                </a:lnTo>
                <a:lnTo>
                  <a:pt x="152" y="90"/>
                </a:lnTo>
                <a:lnTo>
                  <a:pt x="152" y="91"/>
                </a:lnTo>
                <a:lnTo>
                  <a:pt x="151" y="92"/>
                </a:lnTo>
                <a:lnTo>
                  <a:pt x="151" y="93"/>
                </a:lnTo>
                <a:lnTo>
                  <a:pt x="153" y="95"/>
                </a:lnTo>
                <a:lnTo>
                  <a:pt x="154" y="96"/>
                </a:lnTo>
                <a:lnTo>
                  <a:pt x="153" y="96"/>
                </a:lnTo>
                <a:lnTo>
                  <a:pt x="153" y="97"/>
                </a:lnTo>
                <a:lnTo>
                  <a:pt x="153" y="98"/>
                </a:lnTo>
                <a:lnTo>
                  <a:pt x="153" y="99"/>
                </a:lnTo>
                <a:lnTo>
                  <a:pt x="153" y="101"/>
                </a:lnTo>
                <a:lnTo>
                  <a:pt x="153" y="102"/>
                </a:lnTo>
                <a:lnTo>
                  <a:pt x="153" y="105"/>
                </a:lnTo>
                <a:lnTo>
                  <a:pt x="153" y="108"/>
                </a:lnTo>
                <a:lnTo>
                  <a:pt x="151" y="111"/>
                </a:lnTo>
                <a:lnTo>
                  <a:pt x="150" y="114"/>
                </a:lnTo>
                <a:lnTo>
                  <a:pt x="107" y="95"/>
                </a:lnTo>
                <a:lnTo>
                  <a:pt x="89" y="87"/>
                </a:lnTo>
                <a:lnTo>
                  <a:pt x="58" y="73"/>
                </a:lnTo>
                <a:lnTo>
                  <a:pt x="50" y="70"/>
                </a:lnTo>
                <a:lnTo>
                  <a:pt x="46" y="68"/>
                </a:lnTo>
                <a:lnTo>
                  <a:pt x="32" y="60"/>
                </a:lnTo>
                <a:lnTo>
                  <a:pt x="18" y="53"/>
                </a:lnTo>
                <a:lnTo>
                  <a:pt x="0" y="43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2" name="Freeform 365"/>
          <p:cNvSpPr>
            <a:spLocks/>
          </p:cNvSpPr>
          <p:nvPr/>
        </p:nvSpPr>
        <p:spPr bwMode="auto">
          <a:xfrm>
            <a:off x="3686175" y="2938463"/>
            <a:ext cx="190500" cy="95250"/>
          </a:xfrm>
          <a:custGeom>
            <a:avLst/>
            <a:gdLst>
              <a:gd name="T0" fmla="*/ 2147483647 w 120"/>
              <a:gd name="T1" fmla="*/ 2147483647 h 60"/>
              <a:gd name="T2" fmla="*/ 2147483647 w 120"/>
              <a:gd name="T3" fmla="*/ 2147483647 h 60"/>
              <a:gd name="T4" fmla="*/ 2147483647 w 120"/>
              <a:gd name="T5" fmla="*/ 2147483647 h 60"/>
              <a:gd name="T6" fmla="*/ 2147483647 w 120"/>
              <a:gd name="T7" fmla="*/ 2147483647 h 60"/>
              <a:gd name="T8" fmla="*/ 2147483647 w 120"/>
              <a:gd name="T9" fmla="*/ 2147483647 h 60"/>
              <a:gd name="T10" fmla="*/ 2147483647 w 120"/>
              <a:gd name="T11" fmla="*/ 2147483647 h 60"/>
              <a:gd name="T12" fmla="*/ 2147483647 w 120"/>
              <a:gd name="T13" fmla="*/ 2147483647 h 60"/>
              <a:gd name="T14" fmla="*/ 2147483647 w 120"/>
              <a:gd name="T15" fmla="*/ 2147483647 h 60"/>
              <a:gd name="T16" fmla="*/ 2147483647 w 120"/>
              <a:gd name="T17" fmla="*/ 2147483647 h 60"/>
              <a:gd name="T18" fmla="*/ 2147483647 w 120"/>
              <a:gd name="T19" fmla="*/ 0 h 60"/>
              <a:gd name="T20" fmla="*/ 2147483647 w 120"/>
              <a:gd name="T21" fmla="*/ 2147483647 h 60"/>
              <a:gd name="T22" fmla="*/ 2147483647 w 120"/>
              <a:gd name="T23" fmla="*/ 2147483647 h 60"/>
              <a:gd name="T24" fmla="*/ 2147483647 w 120"/>
              <a:gd name="T25" fmla="*/ 2147483647 h 60"/>
              <a:gd name="T26" fmla="*/ 2147483647 w 120"/>
              <a:gd name="T27" fmla="*/ 2147483647 h 60"/>
              <a:gd name="T28" fmla="*/ 2147483647 w 120"/>
              <a:gd name="T29" fmla="*/ 2147483647 h 60"/>
              <a:gd name="T30" fmla="*/ 2147483647 w 120"/>
              <a:gd name="T31" fmla="*/ 2147483647 h 60"/>
              <a:gd name="T32" fmla="*/ 2147483647 w 120"/>
              <a:gd name="T33" fmla="*/ 2147483647 h 60"/>
              <a:gd name="T34" fmla="*/ 2147483647 w 120"/>
              <a:gd name="T35" fmla="*/ 0 h 60"/>
              <a:gd name="T36" fmla="*/ 2147483647 w 120"/>
              <a:gd name="T37" fmla="*/ 2147483647 h 60"/>
              <a:gd name="T38" fmla="*/ 2147483647 w 120"/>
              <a:gd name="T39" fmla="*/ 2147483647 h 60"/>
              <a:gd name="T40" fmla="*/ 2147483647 w 120"/>
              <a:gd name="T41" fmla="*/ 2147483647 h 60"/>
              <a:gd name="T42" fmla="*/ 2147483647 w 120"/>
              <a:gd name="T43" fmla="*/ 2147483647 h 60"/>
              <a:gd name="T44" fmla="*/ 2147483647 w 120"/>
              <a:gd name="T45" fmla="*/ 2147483647 h 60"/>
              <a:gd name="T46" fmla="*/ 2147483647 w 120"/>
              <a:gd name="T47" fmla="*/ 2147483647 h 60"/>
              <a:gd name="T48" fmla="*/ 2147483647 w 120"/>
              <a:gd name="T49" fmla="*/ 2147483647 h 60"/>
              <a:gd name="T50" fmla="*/ 2147483647 w 120"/>
              <a:gd name="T51" fmla="*/ 2147483647 h 60"/>
              <a:gd name="T52" fmla="*/ 2147483647 w 120"/>
              <a:gd name="T53" fmla="*/ 2147483647 h 60"/>
              <a:gd name="T54" fmla="*/ 2147483647 w 120"/>
              <a:gd name="T55" fmla="*/ 2147483647 h 60"/>
              <a:gd name="T56" fmla="*/ 2147483647 w 120"/>
              <a:gd name="T57" fmla="*/ 2147483647 h 60"/>
              <a:gd name="T58" fmla="*/ 2147483647 w 120"/>
              <a:gd name="T59" fmla="*/ 2147483647 h 60"/>
              <a:gd name="T60" fmla="*/ 2147483647 w 120"/>
              <a:gd name="T61" fmla="*/ 2147483647 h 60"/>
              <a:gd name="T62" fmla="*/ 2147483647 w 120"/>
              <a:gd name="T63" fmla="*/ 2147483647 h 60"/>
              <a:gd name="T64" fmla="*/ 2147483647 w 120"/>
              <a:gd name="T65" fmla="*/ 2147483647 h 60"/>
              <a:gd name="T66" fmla="*/ 2147483647 w 120"/>
              <a:gd name="T67" fmla="*/ 2147483647 h 60"/>
              <a:gd name="T68" fmla="*/ 2147483647 w 120"/>
              <a:gd name="T69" fmla="*/ 2147483647 h 60"/>
              <a:gd name="T70" fmla="*/ 2147483647 w 120"/>
              <a:gd name="T71" fmla="*/ 2147483647 h 60"/>
              <a:gd name="T72" fmla="*/ 2147483647 w 120"/>
              <a:gd name="T73" fmla="*/ 2147483647 h 60"/>
              <a:gd name="T74" fmla="*/ 2147483647 w 120"/>
              <a:gd name="T75" fmla="*/ 2147483647 h 60"/>
              <a:gd name="T76" fmla="*/ 2147483647 w 120"/>
              <a:gd name="T77" fmla="*/ 2147483647 h 60"/>
              <a:gd name="T78" fmla="*/ 2147483647 w 120"/>
              <a:gd name="T79" fmla="*/ 2147483647 h 60"/>
              <a:gd name="T80" fmla="*/ 2147483647 w 120"/>
              <a:gd name="T81" fmla="*/ 2147483647 h 60"/>
              <a:gd name="T82" fmla="*/ 2147483647 w 120"/>
              <a:gd name="T83" fmla="*/ 2147483647 h 60"/>
              <a:gd name="T84" fmla="*/ 2147483647 w 120"/>
              <a:gd name="T85" fmla="*/ 2147483647 h 60"/>
              <a:gd name="T86" fmla="*/ 2147483647 w 120"/>
              <a:gd name="T87" fmla="*/ 2147483647 h 60"/>
              <a:gd name="T88" fmla="*/ 2147483647 w 120"/>
              <a:gd name="T89" fmla="*/ 2147483647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60"/>
              <a:gd name="T137" fmla="*/ 120 w 120"/>
              <a:gd name="T138" fmla="*/ 60 h 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60">
                <a:moveTo>
                  <a:pt x="0" y="17"/>
                </a:moveTo>
                <a:lnTo>
                  <a:pt x="2" y="10"/>
                </a:lnTo>
                <a:lnTo>
                  <a:pt x="5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6" y="3"/>
                </a:lnTo>
                <a:lnTo>
                  <a:pt x="8" y="2"/>
                </a:lnTo>
                <a:lnTo>
                  <a:pt x="9" y="2"/>
                </a:lnTo>
                <a:lnTo>
                  <a:pt x="12" y="1"/>
                </a:lnTo>
                <a:lnTo>
                  <a:pt x="14" y="3"/>
                </a:lnTo>
                <a:lnTo>
                  <a:pt x="16" y="1"/>
                </a:lnTo>
                <a:lnTo>
                  <a:pt x="17" y="2"/>
                </a:lnTo>
                <a:lnTo>
                  <a:pt x="20" y="1"/>
                </a:lnTo>
                <a:lnTo>
                  <a:pt x="20" y="3"/>
                </a:lnTo>
                <a:lnTo>
                  <a:pt x="21" y="3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5" y="3"/>
                </a:lnTo>
                <a:lnTo>
                  <a:pt x="26" y="3"/>
                </a:lnTo>
                <a:lnTo>
                  <a:pt x="30" y="2"/>
                </a:lnTo>
                <a:lnTo>
                  <a:pt x="31" y="3"/>
                </a:lnTo>
                <a:lnTo>
                  <a:pt x="32" y="2"/>
                </a:lnTo>
                <a:lnTo>
                  <a:pt x="34" y="1"/>
                </a:lnTo>
                <a:lnTo>
                  <a:pt x="37" y="1"/>
                </a:lnTo>
                <a:lnTo>
                  <a:pt x="38" y="0"/>
                </a:lnTo>
                <a:lnTo>
                  <a:pt x="40" y="1"/>
                </a:lnTo>
                <a:lnTo>
                  <a:pt x="42" y="2"/>
                </a:lnTo>
                <a:lnTo>
                  <a:pt x="43" y="3"/>
                </a:lnTo>
                <a:lnTo>
                  <a:pt x="43" y="5"/>
                </a:lnTo>
                <a:lnTo>
                  <a:pt x="45" y="5"/>
                </a:lnTo>
                <a:lnTo>
                  <a:pt x="46" y="6"/>
                </a:lnTo>
                <a:lnTo>
                  <a:pt x="49" y="7"/>
                </a:lnTo>
                <a:lnTo>
                  <a:pt x="50" y="8"/>
                </a:lnTo>
                <a:lnTo>
                  <a:pt x="52" y="9"/>
                </a:lnTo>
                <a:lnTo>
                  <a:pt x="54" y="9"/>
                </a:lnTo>
                <a:lnTo>
                  <a:pt x="57" y="7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3" y="7"/>
                </a:lnTo>
                <a:lnTo>
                  <a:pt x="64" y="6"/>
                </a:lnTo>
                <a:lnTo>
                  <a:pt x="65" y="5"/>
                </a:lnTo>
                <a:lnTo>
                  <a:pt x="68" y="5"/>
                </a:lnTo>
                <a:lnTo>
                  <a:pt x="69" y="3"/>
                </a:lnTo>
                <a:lnTo>
                  <a:pt x="69" y="2"/>
                </a:lnTo>
                <a:lnTo>
                  <a:pt x="71" y="1"/>
                </a:lnTo>
                <a:lnTo>
                  <a:pt x="72" y="0"/>
                </a:lnTo>
                <a:lnTo>
                  <a:pt x="74" y="0"/>
                </a:lnTo>
                <a:lnTo>
                  <a:pt x="75" y="0"/>
                </a:lnTo>
                <a:lnTo>
                  <a:pt x="76" y="3"/>
                </a:lnTo>
                <a:lnTo>
                  <a:pt x="75" y="3"/>
                </a:lnTo>
                <a:lnTo>
                  <a:pt x="74" y="3"/>
                </a:lnTo>
                <a:lnTo>
                  <a:pt x="74" y="4"/>
                </a:lnTo>
                <a:lnTo>
                  <a:pt x="74" y="7"/>
                </a:lnTo>
                <a:lnTo>
                  <a:pt x="75" y="8"/>
                </a:lnTo>
                <a:lnTo>
                  <a:pt x="76" y="10"/>
                </a:lnTo>
                <a:lnTo>
                  <a:pt x="78" y="12"/>
                </a:lnTo>
                <a:lnTo>
                  <a:pt x="78" y="14"/>
                </a:lnTo>
                <a:lnTo>
                  <a:pt x="79" y="15"/>
                </a:lnTo>
                <a:lnTo>
                  <a:pt x="80" y="15"/>
                </a:lnTo>
                <a:lnTo>
                  <a:pt x="81" y="14"/>
                </a:lnTo>
                <a:lnTo>
                  <a:pt x="82" y="15"/>
                </a:lnTo>
                <a:lnTo>
                  <a:pt x="83" y="15"/>
                </a:lnTo>
                <a:lnTo>
                  <a:pt x="84" y="16"/>
                </a:lnTo>
                <a:lnTo>
                  <a:pt x="86" y="16"/>
                </a:lnTo>
                <a:lnTo>
                  <a:pt x="89" y="16"/>
                </a:lnTo>
                <a:lnTo>
                  <a:pt x="90" y="15"/>
                </a:lnTo>
                <a:lnTo>
                  <a:pt x="92" y="15"/>
                </a:lnTo>
                <a:lnTo>
                  <a:pt x="93" y="16"/>
                </a:lnTo>
                <a:lnTo>
                  <a:pt x="95" y="18"/>
                </a:lnTo>
                <a:lnTo>
                  <a:pt x="95" y="19"/>
                </a:lnTo>
                <a:lnTo>
                  <a:pt x="97" y="19"/>
                </a:lnTo>
                <a:lnTo>
                  <a:pt x="97" y="20"/>
                </a:lnTo>
                <a:lnTo>
                  <a:pt x="96" y="22"/>
                </a:lnTo>
                <a:lnTo>
                  <a:pt x="98" y="22"/>
                </a:lnTo>
                <a:lnTo>
                  <a:pt x="100" y="22"/>
                </a:lnTo>
                <a:lnTo>
                  <a:pt x="101" y="22"/>
                </a:lnTo>
                <a:lnTo>
                  <a:pt x="101" y="21"/>
                </a:lnTo>
                <a:lnTo>
                  <a:pt x="103" y="19"/>
                </a:lnTo>
                <a:lnTo>
                  <a:pt x="104" y="19"/>
                </a:lnTo>
                <a:lnTo>
                  <a:pt x="104" y="20"/>
                </a:lnTo>
                <a:lnTo>
                  <a:pt x="107" y="21"/>
                </a:lnTo>
                <a:lnTo>
                  <a:pt x="108" y="20"/>
                </a:lnTo>
                <a:lnTo>
                  <a:pt x="110" y="17"/>
                </a:lnTo>
                <a:lnTo>
                  <a:pt x="110" y="16"/>
                </a:lnTo>
                <a:lnTo>
                  <a:pt x="113" y="16"/>
                </a:lnTo>
                <a:lnTo>
                  <a:pt x="114" y="16"/>
                </a:lnTo>
                <a:lnTo>
                  <a:pt x="117" y="16"/>
                </a:lnTo>
                <a:lnTo>
                  <a:pt x="119" y="15"/>
                </a:lnTo>
                <a:lnTo>
                  <a:pt x="120" y="14"/>
                </a:lnTo>
                <a:lnTo>
                  <a:pt x="120" y="22"/>
                </a:lnTo>
                <a:lnTo>
                  <a:pt x="120" y="24"/>
                </a:lnTo>
                <a:lnTo>
                  <a:pt x="119" y="24"/>
                </a:lnTo>
                <a:lnTo>
                  <a:pt x="118" y="25"/>
                </a:lnTo>
                <a:lnTo>
                  <a:pt x="118" y="26"/>
                </a:lnTo>
                <a:lnTo>
                  <a:pt x="117" y="26"/>
                </a:lnTo>
                <a:lnTo>
                  <a:pt x="114" y="26"/>
                </a:lnTo>
                <a:lnTo>
                  <a:pt x="114" y="28"/>
                </a:lnTo>
                <a:lnTo>
                  <a:pt x="113" y="29"/>
                </a:lnTo>
                <a:lnTo>
                  <a:pt x="112" y="29"/>
                </a:lnTo>
                <a:lnTo>
                  <a:pt x="112" y="30"/>
                </a:lnTo>
                <a:lnTo>
                  <a:pt x="113" y="33"/>
                </a:lnTo>
                <a:lnTo>
                  <a:pt x="113" y="35"/>
                </a:lnTo>
                <a:lnTo>
                  <a:pt x="113" y="37"/>
                </a:lnTo>
                <a:lnTo>
                  <a:pt x="113" y="38"/>
                </a:lnTo>
                <a:lnTo>
                  <a:pt x="113" y="41"/>
                </a:lnTo>
                <a:lnTo>
                  <a:pt x="113" y="42"/>
                </a:lnTo>
                <a:lnTo>
                  <a:pt x="113" y="43"/>
                </a:lnTo>
                <a:lnTo>
                  <a:pt x="112" y="43"/>
                </a:lnTo>
                <a:lnTo>
                  <a:pt x="111" y="44"/>
                </a:lnTo>
                <a:lnTo>
                  <a:pt x="111" y="47"/>
                </a:lnTo>
                <a:lnTo>
                  <a:pt x="110" y="48"/>
                </a:lnTo>
                <a:lnTo>
                  <a:pt x="110" y="49"/>
                </a:lnTo>
                <a:lnTo>
                  <a:pt x="111" y="51"/>
                </a:lnTo>
                <a:lnTo>
                  <a:pt x="112" y="51"/>
                </a:lnTo>
                <a:lnTo>
                  <a:pt x="112" y="55"/>
                </a:lnTo>
                <a:lnTo>
                  <a:pt x="111" y="60"/>
                </a:lnTo>
                <a:lnTo>
                  <a:pt x="110" y="59"/>
                </a:lnTo>
                <a:lnTo>
                  <a:pt x="77" y="52"/>
                </a:lnTo>
                <a:lnTo>
                  <a:pt x="62" y="45"/>
                </a:lnTo>
                <a:lnTo>
                  <a:pt x="0" y="17"/>
                </a:lnTo>
                <a:close/>
              </a:path>
            </a:pathLst>
          </a:custGeom>
          <a:solidFill>
            <a:srgbClr val="38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3" name="Freeform 366"/>
          <p:cNvSpPr>
            <a:spLocks/>
          </p:cNvSpPr>
          <p:nvPr/>
        </p:nvSpPr>
        <p:spPr bwMode="auto">
          <a:xfrm>
            <a:off x="3686175" y="2938463"/>
            <a:ext cx="190500" cy="95250"/>
          </a:xfrm>
          <a:custGeom>
            <a:avLst/>
            <a:gdLst>
              <a:gd name="T0" fmla="*/ 2147483647 w 120"/>
              <a:gd name="T1" fmla="*/ 2147483647 h 60"/>
              <a:gd name="T2" fmla="*/ 2147483647 w 120"/>
              <a:gd name="T3" fmla="*/ 2147483647 h 60"/>
              <a:gd name="T4" fmla="*/ 2147483647 w 120"/>
              <a:gd name="T5" fmla="*/ 2147483647 h 60"/>
              <a:gd name="T6" fmla="*/ 2147483647 w 120"/>
              <a:gd name="T7" fmla="*/ 2147483647 h 60"/>
              <a:gd name="T8" fmla="*/ 2147483647 w 120"/>
              <a:gd name="T9" fmla="*/ 2147483647 h 60"/>
              <a:gd name="T10" fmla="*/ 2147483647 w 120"/>
              <a:gd name="T11" fmla="*/ 2147483647 h 60"/>
              <a:gd name="T12" fmla="*/ 2147483647 w 120"/>
              <a:gd name="T13" fmla="*/ 2147483647 h 60"/>
              <a:gd name="T14" fmla="*/ 2147483647 w 120"/>
              <a:gd name="T15" fmla="*/ 2147483647 h 60"/>
              <a:gd name="T16" fmla="*/ 2147483647 w 120"/>
              <a:gd name="T17" fmla="*/ 2147483647 h 60"/>
              <a:gd name="T18" fmla="*/ 2147483647 w 120"/>
              <a:gd name="T19" fmla="*/ 0 h 60"/>
              <a:gd name="T20" fmla="*/ 2147483647 w 120"/>
              <a:gd name="T21" fmla="*/ 2147483647 h 60"/>
              <a:gd name="T22" fmla="*/ 2147483647 w 120"/>
              <a:gd name="T23" fmla="*/ 2147483647 h 60"/>
              <a:gd name="T24" fmla="*/ 2147483647 w 120"/>
              <a:gd name="T25" fmla="*/ 2147483647 h 60"/>
              <a:gd name="T26" fmla="*/ 2147483647 w 120"/>
              <a:gd name="T27" fmla="*/ 2147483647 h 60"/>
              <a:gd name="T28" fmla="*/ 2147483647 w 120"/>
              <a:gd name="T29" fmla="*/ 2147483647 h 60"/>
              <a:gd name="T30" fmla="*/ 2147483647 w 120"/>
              <a:gd name="T31" fmla="*/ 2147483647 h 60"/>
              <a:gd name="T32" fmla="*/ 2147483647 w 120"/>
              <a:gd name="T33" fmla="*/ 2147483647 h 60"/>
              <a:gd name="T34" fmla="*/ 2147483647 w 120"/>
              <a:gd name="T35" fmla="*/ 0 h 60"/>
              <a:gd name="T36" fmla="*/ 2147483647 w 120"/>
              <a:gd name="T37" fmla="*/ 2147483647 h 60"/>
              <a:gd name="T38" fmla="*/ 2147483647 w 120"/>
              <a:gd name="T39" fmla="*/ 2147483647 h 60"/>
              <a:gd name="T40" fmla="*/ 2147483647 w 120"/>
              <a:gd name="T41" fmla="*/ 2147483647 h 60"/>
              <a:gd name="T42" fmla="*/ 2147483647 w 120"/>
              <a:gd name="T43" fmla="*/ 2147483647 h 60"/>
              <a:gd name="T44" fmla="*/ 2147483647 w 120"/>
              <a:gd name="T45" fmla="*/ 2147483647 h 60"/>
              <a:gd name="T46" fmla="*/ 2147483647 w 120"/>
              <a:gd name="T47" fmla="*/ 2147483647 h 60"/>
              <a:gd name="T48" fmla="*/ 2147483647 w 120"/>
              <a:gd name="T49" fmla="*/ 2147483647 h 60"/>
              <a:gd name="T50" fmla="*/ 2147483647 w 120"/>
              <a:gd name="T51" fmla="*/ 2147483647 h 60"/>
              <a:gd name="T52" fmla="*/ 2147483647 w 120"/>
              <a:gd name="T53" fmla="*/ 2147483647 h 60"/>
              <a:gd name="T54" fmla="*/ 2147483647 w 120"/>
              <a:gd name="T55" fmla="*/ 2147483647 h 60"/>
              <a:gd name="T56" fmla="*/ 2147483647 w 120"/>
              <a:gd name="T57" fmla="*/ 2147483647 h 60"/>
              <a:gd name="T58" fmla="*/ 2147483647 w 120"/>
              <a:gd name="T59" fmla="*/ 2147483647 h 60"/>
              <a:gd name="T60" fmla="*/ 2147483647 w 120"/>
              <a:gd name="T61" fmla="*/ 2147483647 h 60"/>
              <a:gd name="T62" fmla="*/ 2147483647 w 120"/>
              <a:gd name="T63" fmla="*/ 2147483647 h 60"/>
              <a:gd name="T64" fmla="*/ 2147483647 w 120"/>
              <a:gd name="T65" fmla="*/ 2147483647 h 60"/>
              <a:gd name="T66" fmla="*/ 2147483647 w 120"/>
              <a:gd name="T67" fmla="*/ 2147483647 h 60"/>
              <a:gd name="T68" fmla="*/ 2147483647 w 120"/>
              <a:gd name="T69" fmla="*/ 2147483647 h 60"/>
              <a:gd name="T70" fmla="*/ 2147483647 w 120"/>
              <a:gd name="T71" fmla="*/ 2147483647 h 60"/>
              <a:gd name="T72" fmla="*/ 2147483647 w 120"/>
              <a:gd name="T73" fmla="*/ 2147483647 h 60"/>
              <a:gd name="T74" fmla="*/ 2147483647 w 120"/>
              <a:gd name="T75" fmla="*/ 2147483647 h 60"/>
              <a:gd name="T76" fmla="*/ 2147483647 w 120"/>
              <a:gd name="T77" fmla="*/ 2147483647 h 60"/>
              <a:gd name="T78" fmla="*/ 2147483647 w 120"/>
              <a:gd name="T79" fmla="*/ 2147483647 h 60"/>
              <a:gd name="T80" fmla="*/ 2147483647 w 120"/>
              <a:gd name="T81" fmla="*/ 2147483647 h 60"/>
              <a:gd name="T82" fmla="*/ 2147483647 w 120"/>
              <a:gd name="T83" fmla="*/ 2147483647 h 60"/>
              <a:gd name="T84" fmla="*/ 2147483647 w 120"/>
              <a:gd name="T85" fmla="*/ 2147483647 h 60"/>
              <a:gd name="T86" fmla="*/ 2147483647 w 120"/>
              <a:gd name="T87" fmla="*/ 2147483647 h 60"/>
              <a:gd name="T88" fmla="*/ 2147483647 w 120"/>
              <a:gd name="T89" fmla="*/ 2147483647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60"/>
              <a:gd name="T137" fmla="*/ 120 w 120"/>
              <a:gd name="T138" fmla="*/ 60 h 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60">
                <a:moveTo>
                  <a:pt x="0" y="13"/>
                </a:moveTo>
                <a:lnTo>
                  <a:pt x="2" y="10"/>
                </a:lnTo>
                <a:lnTo>
                  <a:pt x="5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6" y="3"/>
                </a:lnTo>
                <a:lnTo>
                  <a:pt x="8" y="2"/>
                </a:lnTo>
                <a:lnTo>
                  <a:pt x="9" y="2"/>
                </a:lnTo>
                <a:lnTo>
                  <a:pt x="12" y="1"/>
                </a:lnTo>
                <a:lnTo>
                  <a:pt x="14" y="3"/>
                </a:lnTo>
                <a:lnTo>
                  <a:pt x="16" y="1"/>
                </a:lnTo>
                <a:lnTo>
                  <a:pt x="17" y="2"/>
                </a:lnTo>
                <a:lnTo>
                  <a:pt x="20" y="1"/>
                </a:lnTo>
                <a:lnTo>
                  <a:pt x="20" y="3"/>
                </a:lnTo>
                <a:lnTo>
                  <a:pt x="21" y="3"/>
                </a:lnTo>
                <a:lnTo>
                  <a:pt x="22" y="3"/>
                </a:lnTo>
                <a:lnTo>
                  <a:pt x="23" y="3"/>
                </a:lnTo>
                <a:lnTo>
                  <a:pt x="24" y="3"/>
                </a:lnTo>
                <a:lnTo>
                  <a:pt x="25" y="3"/>
                </a:lnTo>
                <a:lnTo>
                  <a:pt x="26" y="3"/>
                </a:lnTo>
                <a:lnTo>
                  <a:pt x="30" y="2"/>
                </a:lnTo>
                <a:lnTo>
                  <a:pt x="31" y="3"/>
                </a:lnTo>
                <a:lnTo>
                  <a:pt x="32" y="2"/>
                </a:lnTo>
                <a:lnTo>
                  <a:pt x="34" y="1"/>
                </a:lnTo>
                <a:lnTo>
                  <a:pt x="37" y="1"/>
                </a:lnTo>
                <a:lnTo>
                  <a:pt x="38" y="0"/>
                </a:lnTo>
                <a:lnTo>
                  <a:pt x="40" y="1"/>
                </a:lnTo>
                <a:lnTo>
                  <a:pt x="42" y="2"/>
                </a:lnTo>
                <a:lnTo>
                  <a:pt x="43" y="3"/>
                </a:lnTo>
                <a:lnTo>
                  <a:pt x="43" y="5"/>
                </a:lnTo>
                <a:lnTo>
                  <a:pt x="45" y="5"/>
                </a:lnTo>
                <a:lnTo>
                  <a:pt x="46" y="6"/>
                </a:lnTo>
                <a:lnTo>
                  <a:pt x="49" y="7"/>
                </a:lnTo>
                <a:lnTo>
                  <a:pt x="50" y="8"/>
                </a:lnTo>
                <a:lnTo>
                  <a:pt x="52" y="9"/>
                </a:lnTo>
                <a:lnTo>
                  <a:pt x="54" y="9"/>
                </a:lnTo>
                <a:lnTo>
                  <a:pt x="57" y="7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3" y="7"/>
                </a:lnTo>
                <a:lnTo>
                  <a:pt x="64" y="6"/>
                </a:lnTo>
                <a:lnTo>
                  <a:pt x="65" y="5"/>
                </a:lnTo>
                <a:lnTo>
                  <a:pt x="68" y="5"/>
                </a:lnTo>
                <a:lnTo>
                  <a:pt x="69" y="3"/>
                </a:lnTo>
                <a:lnTo>
                  <a:pt x="69" y="2"/>
                </a:lnTo>
                <a:lnTo>
                  <a:pt x="71" y="1"/>
                </a:lnTo>
                <a:lnTo>
                  <a:pt x="72" y="0"/>
                </a:lnTo>
                <a:lnTo>
                  <a:pt x="74" y="0"/>
                </a:lnTo>
                <a:lnTo>
                  <a:pt x="75" y="0"/>
                </a:lnTo>
                <a:lnTo>
                  <a:pt x="76" y="3"/>
                </a:lnTo>
                <a:lnTo>
                  <a:pt x="75" y="3"/>
                </a:lnTo>
                <a:lnTo>
                  <a:pt x="74" y="3"/>
                </a:lnTo>
                <a:lnTo>
                  <a:pt x="74" y="4"/>
                </a:lnTo>
                <a:lnTo>
                  <a:pt x="74" y="7"/>
                </a:lnTo>
                <a:lnTo>
                  <a:pt x="75" y="8"/>
                </a:lnTo>
                <a:lnTo>
                  <a:pt x="76" y="10"/>
                </a:lnTo>
                <a:lnTo>
                  <a:pt x="78" y="12"/>
                </a:lnTo>
                <a:lnTo>
                  <a:pt x="78" y="14"/>
                </a:lnTo>
                <a:lnTo>
                  <a:pt x="79" y="15"/>
                </a:lnTo>
                <a:lnTo>
                  <a:pt x="80" y="15"/>
                </a:lnTo>
                <a:lnTo>
                  <a:pt x="81" y="14"/>
                </a:lnTo>
                <a:lnTo>
                  <a:pt x="82" y="15"/>
                </a:lnTo>
                <a:lnTo>
                  <a:pt x="83" y="15"/>
                </a:lnTo>
                <a:lnTo>
                  <a:pt x="84" y="16"/>
                </a:lnTo>
                <a:lnTo>
                  <a:pt x="86" y="16"/>
                </a:lnTo>
                <a:lnTo>
                  <a:pt x="89" y="16"/>
                </a:lnTo>
                <a:lnTo>
                  <a:pt x="90" y="15"/>
                </a:lnTo>
                <a:lnTo>
                  <a:pt x="92" y="15"/>
                </a:lnTo>
                <a:lnTo>
                  <a:pt x="93" y="16"/>
                </a:lnTo>
                <a:lnTo>
                  <a:pt x="95" y="18"/>
                </a:lnTo>
                <a:lnTo>
                  <a:pt x="95" y="19"/>
                </a:lnTo>
                <a:lnTo>
                  <a:pt x="97" y="19"/>
                </a:lnTo>
                <a:lnTo>
                  <a:pt x="97" y="20"/>
                </a:lnTo>
                <a:lnTo>
                  <a:pt x="96" y="22"/>
                </a:lnTo>
                <a:lnTo>
                  <a:pt x="98" y="22"/>
                </a:lnTo>
                <a:lnTo>
                  <a:pt x="100" y="22"/>
                </a:lnTo>
                <a:lnTo>
                  <a:pt x="101" y="22"/>
                </a:lnTo>
                <a:lnTo>
                  <a:pt x="101" y="21"/>
                </a:lnTo>
                <a:lnTo>
                  <a:pt x="103" y="19"/>
                </a:lnTo>
                <a:lnTo>
                  <a:pt x="104" y="19"/>
                </a:lnTo>
                <a:lnTo>
                  <a:pt x="104" y="20"/>
                </a:lnTo>
                <a:lnTo>
                  <a:pt x="107" y="21"/>
                </a:lnTo>
                <a:lnTo>
                  <a:pt x="108" y="20"/>
                </a:lnTo>
                <a:lnTo>
                  <a:pt x="110" y="17"/>
                </a:lnTo>
                <a:lnTo>
                  <a:pt x="110" y="16"/>
                </a:lnTo>
                <a:lnTo>
                  <a:pt x="113" y="16"/>
                </a:lnTo>
                <a:lnTo>
                  <a:pt x="114" y="16"/>
                </a:lnTo>
                <a:lnTo>
                  <a:pt x="117" y="16"/>
                </a:lnTo>
                <a:lnTo>
                  <a:pt x="119" y="15"/>
                </a:lnTo>
                <a:lnTo>
                  <a:pt x="120" y="14"/>
                </a:lnTo>
                <a:lnTo>
                  <a:pt x="120" y="22"/>
                </a:lnTo>
                <a:lnTo>
                  <a:pt x="120" y="24"/>
                </a:lnTo>
                <a:lnTo>
                  <a:pt x="119" y="24"/>
                </a:lnTo>
                <a:lnTo>
                  <a:pt x="118" y="25"/>
                </a:lnTo>
                <a:lnTo>
                  <a:pt x="118" y="26"/>
                </a:lnTo>
                <a:lnTo>
                  <a:pt x="117" y="26"/>
                </a:lnTo>
                <a:lnTo>
                  <a:pt x="114" y="26"/>
                </a:lnTo>
                <a:lnTo>
                  <a:pt x="114" y="28"/>
                </a:lnTo>
                <a:lnTo>
                  <a:pt x="113" y="29"/>
                </a:lnTo>
                <a:lnTo>
                  <a:pt x="112" y="29"/>
                </a:lnTo>
                <a:lnTo>
                  <a:pt x="112" y="30"/>
                </a:lnTo>
                <a:lnTo>
                  <a:pt x="113" y="33"/>
                </a:lnTo>
                <a:lnTo>
                  <a:pt x="113" y="35"/>
                </a:lnTo>
                <a:lnTo>
                  <a:pt x="113" y="37"/>
                </a:lnTo>
                <a:lnTo>
                  <a:pt x="113" y="38"/>
                </a:lnTo>
                <a:lnTo>
                  <a:pt x="113" y="41"/>
                </a:lnTo>
                <a:lnTo>
                  <a:pt x="113" y="42"/>
                </a:lnTo>
                <a:lnTo>
                  <a:pt x="113" y="43"/>
                </a:lnTo>
                <a:lnTo>
                  <a:pt x="112" y="43"/>
                </a:lnTo>
                <a:lnTo>
                  <a:pt x="111" y="44"/>
                </a:lnTo>
                <a:lnTo>
                  <a:pt x="111" y="47"/>
                </a:lnTo>
                <a:lnTo>
                  <a:pt x="110" y="48"/>
                </a:lnTo>
                <a:lnTo>
                  <a:pt x="110" y="49"/>
                </a:lnTo>
                <a:lnTo>
                  <a:pt x="111" y="51"/>
                </a:lnTo>
                <a:lnTo>
                  <a:pt x="112" y="51"/>
                </a:lnTo>
                <a:lnTo>
                  <a:pt x="112" y="55"/>
                </a:lnTo>
                <a:lnTo>
                  <a:pt x="111" y="60"/>
                </a:lnTo>
                <a:lnTo>
                  <a:pt x="110" y="59"/>
                </a:lnTo>
                <a:lnTo>
                  <a:pt x="77" y="52"/>
                </a:lnTo>
                <a:lnTo>
                  <a:pt x="62" y="45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solidFill>
            <a:srgbClr val="2C8A35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4" name="Freeform 367"/>
          <p:cNvSpPr>
            <a:spLocks/>
          </p:cNvSpPr>
          <p:nvPr/>
        </p:nvSpPr>
        <p:spPr bwMode="auto">
          <a:xfrm>
            <a:off x="6283325" y="2751138"/>
            <a:ext cx="569913" cy="963612"/>
          </a:xfrm>
          <a:custGeom>
            <a:avLst/>
            <a:gdLst>
              <a:gd name="T0" fmla="*/ 2147483647 w 359"/>
              <a:gd name="T1" fmla="*/ 2147483647 h 607"/>
              <a:gd name="T2" fmla="*/ 2147483647 w 359"/>
              <a:gd name="T3" fmla="*/ 2147483647 h 607"/>
              <a:gd name="T4" fmla="*/ 2147483647 w 359"/>
              <a:gd name="T5" fmla="*/ 2147483647 h 607"/>
              <a:gd name="T6" fmla="*/ 2147483647 w 359"/>
              <a:gd name="T7" fmla="*/ 2147483647 h 607"/>
              <a:gd name="T8" fmla="*/ 2147483647 w 359"/>
              <a:gd name="T9" fmla="*/ 2147483647 h 607"/>
              <a:gd name="T10" fmla="*/ 2147483647 w 359"/>
              <a:gd name="T11" fmla="*/ 2147483647 h 607"/>
              <a:gd name="T12" fmla="*/ 2147483647 w 359"/>
              <a:gd name="T13" fmla="*/ 2147483647 h 607"/>
              <a:gd name="T14" fmla="*/ 2147483647 w 359"/>
              <a:gd name="T15" fmla="*/ 2147483647 h 607"/>
              <a:gd name="T16" fmla="*/ 2147483647 w 359"/>
              <a:gd name="T17" fmla="*/ 2147483647 h 607"/>
              <a:gd name="T18" fmla="*/ 2147483647 w 359"/>
              <a:gd name="T19" fmla="*/ 2147483647 h 607"/>
              <a:gd name="T20" fmla="*/ 2147483647 w 359"/>
              <a:gd name="T21" fmla="*/ 2147483647 h 607"/>
              <a:gd name="T22" fmla="*/ 2147483647 w 359"/>
              <a:gd name="T23" fmla="*/ 2147483647 h 607"/>
              <a:gd name="T24" fmla="*/ 2147483647 w 359"/>
              <a:gd name="T25" fmla="*/ 2147483647 h 607"/>
              <a:gd name="T26" fmla="*/ 2147483647 w 359"/>
              <a:gd name="T27" fmla="*/ 2147483647 h 607"/>
              <a:gd name="T28" fmla="*/ 2147483647 w 359"/>
              <a:gd name="T29" fmla="*/ 2147483647 h 607"/>
              <a:gd name="T30" fmla="*/ 2147483647 w 359"/>
              <a:gd name="T31" fmla="*/ 2147483647 h 607"/>
              <a:gd name="T32" fmla="*/ 2147483647 w 359"/>
              <a:gd name="T33" fmla="*/ 2147483647 h 607"/>
              <a:gd name="T34" fmla="*/ 2147483647 w 359"/>
              <a:gd name="T35" fmla="*/ 2147483647 h 607"/>
              <a:gd name="T36" fmla="*/ 2147483647 w 359"/>
              <a:gd name="T37" fmla="*/ 2147483647 h 607"/>
              <a:gd name="T38" fmla="*/ 2147483647 w 359"/>
              <a:gd name="T39" fmla="*/ 2147483647 h 607"/>
              <a:gd name="T40" fmla="*/ 2147483647 w 359"/>
              <a:gd name="T41" fmla="*/ 2147483647 h 607"/>
              <a:gd name="T42" fmla="*/ 2147483647 w 359"/>
              <a:gd name="T43" fmla="*/ 2147483647 h 607"/>
              <a:gd name="T44" fmla="*/ 2147483647 w 359"/>
              <a:gd name="T45" fmla="*/ 2147483647 h 607"/>
              <a:gd name="T46" fmla="*/ 2147483647 w 359"/>
              <a:gd name="T47" fmla="*/ 2147483647 h 607"/>
              <a:gd name="T48" fmla="*/ 2147483647 w 359"/>
              <a:gd name="T49" fmla="*/ 2147483647 h 607"/>
              <a:gd name="T50" fmla="*/ 2147483647 w 359"/>
              <a:gd name="T51" fmla="*/ 2147483647 h 607"/>
              <a:gd name="T52" fmla="*/ 2147483647 w 359"/>
              <a:gd name="T53" fmla="*/ 2147483647 h 607"/>
              <a:gd name="T54" fmla="*/ 2147483647 w 359"/>
              <a:gd name="T55" fmla="*/ 2147483647 h 607"/>
              <a:gd name="T56" fmla="*/ 2147483647 w 359"/>
              <a:gd name="T57" fmla="*/ 2147483647 h 607"/>
              <a:gd name="T58" fmla="*/ 2147483647 w 359"/>
              <a:gd name="T59" fmla="*/ 2147483647 h 607"/>
              <a:gd name="T60" fmla="*/ 2147483647 w 359"/>
              <a:gd name="T61" fmla="*/ 2147483647 h 607"/>
              <a:gd name="T62" fmla="*/ 2147483647 w 359"/>
              <a:gd name="T63" fmla="*/ 2147483647 h 607"/>
              <a:gd name="T64" fmla="*/ 2147483647 w 359"/>
              <a:gd name="T65" fmla="*/ 2147483647 h 607"/>
              <a:gd name="T66" fmla="*/ 2147483647 w 359"/>
              <a:gd name="T67" fmla="*/ 2147483647 h 607"/>
              <a:gd name="T68" fmla="*/ 2147483647 w 359"/>
              <a:gd name="T69" fmla="*/ 2147483647 h 607"/>
              <a:gd name="T70" fmla="*/ 2147483647 w 359"/>
              <a:gd name="T71" fmla="*/ 2147483647 h 607"/>
              <a:gd name="T72" fmla="*/ 2147483647 w 359"/>
              <a:gd name="T73" fmla="*/ 2147483647 h 607"/>
              <a:gd name="T74" fmla="*/ 2147483647 w 359"/>
              <a:gd name="T75" fmla="*/ 2147483647 h 607"/>
              <a:gd name="T76" fmla="*/ 2147483647 w 359"/>
              <a:gd name="T77" fmla="*/ 2147483647 h 607"/>
              <a:gd name="T78" fmla="*/ 2147483647 w 359"/>
              <a:gd name="T79" fmla="*/ 2147483647 h 607"/>
              <a:gd name="T80" fmla="*/ 2147483647 w 359"/>
              <a:gd name="T81" fmla="*/ 2147483647 h 607"/>
              <a:gd name="T82" fmla="*/ 2147483647 w 359"/>
              <a:gd name="T83" fmla="*/ 2147483647 h 607"/>
              <a:gd name="T84" fmla="*/ 2147483647 w 359"/>
              <a:gd name="T85" fmla="*/ 2147483647 h 607"/>
              <a:gd name="T86" fmla="*/ 2147483647 w 359"/>
              <a:gd name="T87" fmla="*/ 2147483647 h 607"/>
              <a:gd name="T88" fmla="*/ 2147483647 w 359"/>
              <a:gd name="T89" fmla="*/ 2147483647 h 607"/>
              <a:gd name="T90" fmla="*/ 2147483647 w 359"/>
              <a:gd name="T91" fmla="*/ 2147483647 h 607"/>
              <a:gd name="T92" fmla="*/ 2147483647 w 359"/>
              <a:gd name="T93" fmla="*/ 2147483647 h 607"/>
              <a:gd name="T94" fmla="*/ 2147483647 w 359"/>
              <a:gd name="T95" fmla="*/ 2147483647 h 607"/>
              <a:gd name="T96" fmla="*/ 2147483647 w 359"/>
              <a:gd name="T97" fmla="*/ 2147483647 h 607"/>
              <a:gd name="T98" fmla="*/ 2147483647 w 359"/>
              <a:gd name="T99" fmla="*/ 2147483647 h 607"/>
              <a:gd name="T100" fmla="*/ 2147483647 w 359"/>
              <a:gd name="T101" fmla="*/ 2147483647 h 607"/>
              <a:gd name="T102" fmla="*/ 2147483647 w 359"/>
              <a:gd name="T103" fmla="*/ 2147483647 h 607"/>
              <a:gd name="T104" fmla="*/ 2147483647 w 359"/>
              <a:gd name="T105" fmla="*/ 2147483647 h 607"/>
              <a:gd name="T106" fmla="*/ 2147483647 w 359"/>
              <a:gd name="T107" fmla="*/ 2147483647 h 607"/>
              <a:gd name="T108" fmla="*/ 2147483647 w 359"/>
              <a:gd name="T109" fmla="*/ 2147483647 h 607"/>
              <a:gd name="T110" fmla="*/ 2147483647 w 359"/>
              <a:gd name="T111" fmla="*/ 2147483647 h 607"/>
              <a:gd name="T112" fmla="*/ 2147483647 w 359"/>
              <a:gd name="T113" fmla="*/ 2147483647 h 607"/>
              <a:gd name="T114" fmla="*/ 2147483647 w 359"/>
              <a:gd name="T115" fmla="*/ 2147483647 h 607"/>
              <a:gd name="T116" fmla="*/ 2147483647 w 359"/>
              <a:gd name="T117" fmla="*/ 2147483647 h 607"/>
              <a:gd name="T118" fmla="*/ 2147483647 w 359"/>
              <a:gd name="T119" fmla="*/ 2147483647 h 607"/>
              <a:gd name="T120" fmla="*/ 2147483647 w 359"/>
              <a:gd name="T121" fmla="*/ 2147483647 h 607"/>
              <a:gd name="T122" fmla="*/ 2147483647 w 359"/>
              <a:gd name="T123" fmla="*/ 2147483647 h 607"/>
              <a:gd name="T124" fmla="*/ 0 w 359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9"/>
              <a:gd name="T190" fmla="*/ 0 h 607"/>
              <a:gd name="T191" fmla="*/ 359 w 359"/>
              <a:gd name="T192" fmla="*/ 607 h 6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9" h="607">
                <a:moveTo>
                  <a:pt x="0" y="458"/>
                </a:moveTo>
                <a:lnTo>
                  <a:pt x="1" y="457"/>
                </a:lnTo>
                <a:lnTo>
                  <a:pt x="1" y="454"/>
                </a:lnTo>
                <a:lnTo>
                  <a:pt x="2" y="453"/>
                </a:lnTo>
                <a:lnTo>
                  <a:pt x="2" y="451"/>
                </a:lnTo>
                <a:lnTo>
                  <a:pt x="2" y="450"/>
                </a:lnTo>
                <a:lnTo>
                  <a:pt x="3" y="449"/>
                </a:lnTo>
                <a:lnTo>
                  <a:pt x="3" y="448"/>
                </a:lnTo>
                <a:lnTo>
                  <a:pt x="5" y="448"/>
                </a:lnTo>
                <a:lnTo>
                  <a:pt x="5" y="447"/>
                </a:lnTo>
                <a:lnTo>
                  <a:pt x="6" y="444"/>
                </a:lnTo>
                <a:lnTo>
                  <a:pt x="6" y="442"/>
                </a:lnTo>
                <a:lnTo>
                  <a:pt x="6" y="441"/>
                </a:lnTo>
                <a:lnTo>
                  <a:pt x="6" y="440"/>
                </a:lnTo>
                <a:lnTo>
                  <a:pt x="5" y="438"/>
                </a:lnTo>
                <a:lnTo>
                  <a:pt x="6" y="437"/>
                </a:lnTo>
                <a:lnTo>
                  <a:pt x="6" y="436"/>
                </a:lnTo>
                <a:lnTo>
                  <a:pt x="7" y="435"/>
                </a:lnTo>
                <a:lnTo>
                  <a:pt x="8" y="434"/>
                </a:lnTo>
                <a:lnTo>
                  <a:pt x="9" y="433"/>
                </a:lnTo>
                <a:lnTo>
                  <a:pt x="9" y="432"/>
                </a:lnTo>
                <a:lnTo>
                  <a:pt x="10" y="431"/>
                </a:lnTo>
                <a:lnTo>
                  <a:pt x="9" y="429"/>
                </a:lnTo>
                <a:lnTo>
                  <a:pt x="9" y="428"/>
                </a:lnTo>
                <a:lnTo>
                  <a:pt x="9" y="427"/>
                </a:lnTo>
                <a:lnTo>
                  <a:pt x="8" y="425"/>
                </a:lnTo>
                <a:lnTo>
                  <a:pt x="9" y="424"/>
                </a:lnTo>
                <a:lnTo>
                  <a:pt x="8" y="421"/>
                </a:lnTo>
                <a:lnTo>
                  <a:pt x="8" y="420"/>
                </a:lnTo>
                <a:lnTo>
                  <a:pt x="10" y="419"/>
                </a:lnTo>
                <a:lnTo>
                  <a:pt x="10" y="418"/>
                </a:lnTo>
                <a:lnTo>
                  <a:pt x="10" y="417"/>
                </a:lnTo>
                <a:lnTo>
                  <a:pt x="9" y="416"/>
                </a:lnTo>
                <a:lnTo>
                  <a:pt x="8" y="415"/>
                </a:lnTo>
                <a:lnTo>
                  <a:pt x="9" y="414"/>
                </a:lnTo>
                <a:lnTo>
                  <a:pt x="9" y="413"/>
                </a:lnTo>
                <a:lnTo>
                  <a:pt x="9" y="412"/>
                </a:lnTo>
                <a:lnTo>
                  <a:pt x="10" y="412"/>
                </a:lnTo>
                <a:lnTo>
                  <a:pt x="10" y="411"/>
                </a:lnTo>
                <a:lnTo>
                  <a:pt x="12" y="408"/>
                </a:lnTo>
                <a:lnTo>
                  <a:pt x="12" y="407"/>
                </a:lnTo>
                <a:lnTo>
                  <a:pt x="12" y="405"/>
                </a:lnTo>
                <a:lnTo>
                  <a:pt x="11" y="405"/>
                </a:lnTo>
                <a:lnTo>
                  <a:pt x="11" y="403"/>
                </a:lnTo>
                <a:lnTo>
                  <a:pt x="10" y="402"/>
                </a:lnTo>
                <a:lnTo>
                  <a:pt x="11" y="400"/>
                </a:lnTo>
                <a:lnTo>
                  <a:pt x="12" y="399"/>
                </a:lnTo>
                <a:lnTo>
                  <a:pt x="13" y="398"/>
                </a:lnTo>
                <a:lnTo>
                  <a:pt x="14" y="398"/>
                </a:lnTo>
                <a:lnTo>
                  <a:pt x="15" y="397"/>
                </a:lnTo>
                <a:lnTo>
                  <a:pt x="15" y="395"/>
                </a:lnTo>
                <a:lnTo>
                  <a:pt x="16" y="394"/>
                </a:lnTo>
                <a:lnTo>
                  <a:pt x="16" y="392"/>
                </a:lnTo>
                <a:lnTo>
                  <a:pt x="16" y="390"/>
                </a:lnTo>
                <a:lnTo>
                  <a:pt x="17" y="389"/>
                </a:lnTo>
                <a:lnTo>
                  <a:pt x="18" y="389"/>
                </a:lnTo>
                <a:lnTo>
                  <a:pt x="19" y="389"/>
                </a:lnTo>
                <a:lnTo>
                  <a:pt x="18" y="387"/>
                </a:lnTo>
                <a:lnTo>
                  <a:pt x="19" y="382"/>
                </a:lnTo>
                <a:lnTo>
                  <a:pt x="21" y="382"/>
                </a:lnTo>
                <a:lnTo>
                  <a:pt x="22" y="380"/>
                </a:lnTo>
                <a:lnTo>
                  <a:pt x="22" y="379"/>
                </a:lnTo>
                <a:lnTo>
                  <a:pt x="23" y="379"/>
                </a:lnTo>
                <a:lnTo>
                  <a:pt x="22" y="378"/>
                </a:lnTo>
                <a:lnTo>
                  <a:pt x="22" y="377"/>
                </a:lnTo>
                <a:lnTo>
                  <a:pt x="24" y="374"/>
                </a:lnTo>
                <a:lnTo>
                  <a:pt x="25" y="372"/>
                </a:lnTo>
                <a:lnTo>
                  <a:pt x="25" y="370"/>
                </a:lnTo>
                <a:lnTo>
                  <a:pt x="25" y="366"/>
                </a:lnTo>
                <a:lnTo>
                  <a:pt x="25" y="365"/>
                </a:lnTo>
                <a:lnTo>
                  <a:pt x="25" y="363"/>
                </a:lnTo>
                <a:lnTo>
                  <a:pt x="26" y="361"/>
                </a:lnTo>
                <a:lnTo>
                  <a:pt x="28" y="360"/>
                </a:lnTo>
                <a:lnTo>
                  <a:pt x="28" y="359"/>
                </a:lnTo>
                <a:lnTo>
                  <a:pt x="28" y="357"/>
                </a:lnTo>
                <a:lnTo>
                  <a:pt x="31" y="357"/>
                </a:lnTo>
                <a:lnTo>
                  <a:pt x="31" y="356"/>
                </a:lnTo>
                <a:lnTo>
                  <a:pt x="32" y="354"/>
                </a:lnTo>
                <a:lnTo>
                  <a:pt x="32" y="353"/>
                </a:lnTo>
                <a:lnTo>
                  <a:pt x="33" y="351"/>
                </a:lnTo>
                <a:lnTo>
                  <a:pt x="33" y="350"/>
                </a:lnTo>
                <a:lnTo>
                  <a:pt x="34" y="348"/>
                </a:lnTo>
                <a:lnTo>
                  <a:pt x="34" y="347"/>
                </a:lnTo>
                <a:lnTo>
                  <a:pt x="36" y="344"/>
                </a:lnTo>
                <a:lnTo>
                  <a:pt x="36" y="343"/>
                </a:lnTo>
                <a:lnTo>
                  <a:pt x="36" y="342"/>
                </a:lnTo>
                <a:lnTo>
                  <a:pt x="36" y="341"/>
                </a:lnTo>
                <a:lnTo>
                  <a:pt x="37" y="341"/>
                </a:lnTo>
                <a:lnTo>
                  <a:pt x="37" y="340"/>
                </a:lnTo>
                <a:lnTo>
                  <a:pt x="38" y="338"/>
                </a:lnTo>
                <a:lnTo>
                  <a:pt x="39" y="335"/>
                </a:lnTo>
                <a:lnTo>
                  <a:pt x="42" y="332"/>
                </a:lnTo>
                <a:lnTo>
                  <a:pt x="42" y="331"/>
                </a:lnTo>
                <a:lnTo>
                  <a:pt x="42" y="329"/>
                </a:lnTo>
                <a:lnTo>
                  <a:pt x="43" y="327"/>
                </a:lnTo>
                <a:lnTo>
                  <a:pt x="43" y="326"/>
                </a:lnTo>
                <a:lnTo>
                  <a:pt x="44" y="325"/>
                </a:lnTo>
                <a:lnTo>
                  <a:pt x="45" y="324"/>
                </a:lnTo>
                <a:lnTo>
                  <a:pt x="45" y="322"/>
                </a:lnTo>
                <a:lnTo>
                  <a:pt x="45" y="321"/>
                </a:lnTo>
                <a:lnTo>
                  <a:pt x="46" y="320"/>
                </a:lnTo>
                <a:lnTo>
                  <a:pt x="46" y="318"/>
                </a:lnTo>
                <a:lnTo>
                  <a:pt x="45" y="317"/>
                </a:lnTo>
                <a:lnTo>
                  <a:pt x="45" y="316"/>
                </a:lnTo>
                <a:lnTo>
                  <a:pt x="45" y="315"/>
                </a:lnTo>
                <a:lnTo>
                  <a:pt x="46" y="311"/>
                </a:lnTo>
                <a:lnTo>
                  <a:pt x="48" y="309"/>
                </a:lnTo>
                <a:lnTo>
                  <a:pt x="48" y="308"/>
                </a:lnTo>
                <a:lnTo>
                  <a:pt x="49" y="307"/>
                </a:lnTo>
                <a:lnTo>
                  <a:pt x="49" y="305"/>
                </a:lnTo>
                <a:lnTo>
                  <a:pt x="49" y="303"/>
                </a:lnTo>
                <a:lnTo>
                  <a:pt x="49" y="302"/>
                </a:lnTo>
                <a:lnTo>
                  <a:pt x="50" y="301"/>
                </a:lnTo>
                <a:lnTo>
                  <a:pt x="51" y="301"/>
                </a:lnTo>
                <a:lnTo>
                  <a:pt x="53" y="299"/>
                </a:lnTo>
                <a:lnTo>
                  <a:pt x="54" y="297"/>
                </a:lnTo>
                <a:lnTo>
                  <a:pt x="55" y="297"/>
                </a:lnTo>
                <a:lnTo>
                  <a:pt x="57" y="295"/>
                </a:lnTo>
                <a:lnTo>
                  <a:pt x="60" y="292"/>
                </a:lnTo>
                <a:lnTo>
                  <a:pt x="60" y="291"/>
                </a:lnTo>
                <a:lnTo>
                  <a:pt x="62" y="288"/>
                </a:lnTo>
                <a:lnTo>
                  <a:pt x="62" y="285"/>
                </a:lnTo>
                <a:lnTo>
                  <a:pt x="63" y="284"/>
                </a:lnTo>
                <a:lnTo>
                  <a:pt x="63" y="283"/>
                </a:lnTo>
                <a:lnTo>
                  <a:pt x="64" y="282"/>
                </a:lnTo>
                <a:lnTo>
                  <a:pt x="68" y="279"/>
                </a:lnTo>
                <a:lnTo>
                  <a:pt x="68" y="277"/>
                </a:lnTo>
                <a:lnTo>
                  <a:pt x="69" y="276"/>
                </a:lnTo>
                <a:lnTo>
                  <a:pt x="71" y="274"/>
                </a:lnTo>
                <a:lnTo>
                  <a:pt x="71" y="273"/>
                </a:lnTo>
                <a:lnTo>
                  <a:pt x="72" y="272"/>
                </a:lnTo>
                <a:lnTo>
                  <a:pt x="75" y="269"/>
                </a:lnTo>
                <a:lnTo>
                  <a:pt x="78" y="269"/>
                </a:lnTo>
                <a:lnTo>
                  <a:pt x="80" y="269"/>
                </a:lnTo>
                <a:lnTo>
                  <a:pt x="82" y="268"/>
                </a:lnTo>
                <a:lnTo>
                  <a:pt x="83" y="267"/>
                </a:lnTo>
                <a:lnTo>
                  <a:pt x="84" y="266"/>
                </a:lnTo>
                <a:lnTo>
                  <a:pt x="86" y="263"/>
                </a:lnTo>
                <a:lnTo>
                  <a:pt x="89" y="257"/>
                </a:lnTo>
                <a:lnTo>
                  <a:pt x="90" y="256"/>
                </a:lnTo>
                <a:lnTo>
                  <a:pt x="91" y="254"/>
                </a:lnTo>
                <a:lnTo>
                  <a:pt x="91" y="253"/>
                </a:lnTo>
                <a:lnTo>
                  <a:pt x="92" y="252"/>
                </a:lnTo>
                <a:lnTo>
                  <a:pt x="95" y="250"/>
                </a:lnTo>
                <a:lnTo>
                  <a:pt x="95" y="247"/>
                </a:lnTo>
                <a:lnTo>
                  <a:pt x="96" y="247"/>
                </a:lnTo>
                <a:lnTo>
                  <a:pt x="96" y="243"/>
                </a:lnTo>
                <a:lnTo>
                  <a:pt x="97" y="241"/>
                </a:lnTo>
                <a:lnTo>
                  <a:pt x="97" y="240"/>
                </a:lnTo>
                <a:lnTo>
                  <a:pt x="99" y="237"/>
                </a:lnTo>
                <a:lnTo>
                  <a:pt x="100" y="237"/>
                </a:lnTo>
                <a:lnTo>
                  <a:pt x="102" y="237"/>
                </a:lnTo>
                <a:lnTo>
                  <a:pt x="103" y="235"/>
                </a:lnTo>
                <a:lnTo>
                  <a:pt x="104" y="234"/>
                </a:lnTo>
                <a:lnTo>
                  <a:pt x="105" y="232"/>
                </a:lnTo>
                <a:lnTo>
                  <a:pt x="105" y="230"/>
                </a:lnTo>
                <a:lnTo>
                  <a:pt x="106" y="227"/>
                </a:lnTo>
                <a:lnTo>
                  <a:pt x="107" y="224"/>
                </a:lnTo>
                <a:lnTo>
                  <a:pt x="109" y="222"/>
                </a:lnTo>
                <a:lnTo>
                  <a:pt x="109" y="221"/>
                </a:lnTo>
                <a:lnTo>
                  <a:pt x="109" y="220"/>
                </a:lnTo>
                <a:lnTo>
                  <a:pt x="109" y="217"/>
                </a:lnTo>
                <a:lnTo>
                  <a:pt x="109" y="216"/>
                </a:lnTo>
                <a:lnTo>
                  <a:pt x="110" y="214"/>
                </a:lnTo>
                <a:lnTo>
                  <a:pt x="110" y="213"/>
                </a:lnTo>
                <a:lnTo>
                  <a:pt x="110" y="212"/>
                </a:lnTo>
                <a:lnTo>
                  <a:pt x="111" y="212"/>
                </a:lnTo>
                <a:lnTo>
                  <a:pt x="112" y="211"/>
                </a:lnTo>
                <a:lnTo>
                  <a:pt x="112" y="208"/>
                </a:lnTo>
                <a:lnTo>
                  <a:pt x="111" y="205"/>
                </a:lnTo>
                <a:lnTo>
                  <a:pt x="112" y="204"/>
                </a:lnTo>
                <a:lnTo>
                  <a:pt x="112" y="201"/>
                </a:lnTo>
                <a:lnTo>
                  <a:pt x="112" y="199"/>
                </a:lnTo>
                <a:lnTo>
                  <a:pt x="112" y="196"/>
                </a:lnTo>
                <a:lnTo>
                  <a:pt x="112" y="195"/>
                </a:lnTo>
                <a:lnTo>
                  <a:pt x="113" y="194"/>
                </a:lnTo>
                <a:lnTo>
                  <a:pt x="113" y="193"/>
                </a:lnTo>
                <a:lnTo>
                  <a:pt x="113" y="192"/>
                </a:lnTo>
                <a:lnTo>
                  <a:pt x="112" y="192"/>
                </a:lnTo>
                <a:lnTo>
                  <a:pt x="109" y="190"/>
                </a:lnTo>
                <a:lnTo>
                  <a:pt x="109" y="189"/>
                </a:lnTo>
                <a:lnTo>
                  <a:pt x="107" y="188"/>
                </a:lnTo>
                <a:lnTo>
                  <a:pt x="106" y="186"/>
                </a:lnTo>
                <a:lnTo>
                  <a:pt x="103" y="185"/>
                </a:lnTo>
                <a:lnTo>
                  <a:pt x="101" y="183"/>
                </a:lnTo>
                <a:lnTo>
                  <a:pt x="100" y="182"/>
                </a:lnTo>
                <a:lnTo>
                  <a:pt x="98" y="179"/>
                </a:lnTo>
                <a:lnTo>
                  <a:pt x="98" y="178"/>
                </a:lnTo>
                <a:lnTo>
                  <a:pt x="97" y="175"/>
                </a:lnTo>
                <a:lnTo>
                  <a:pt x="97" y="173"/>
                </a:lnTo>
                <a:lnTo>
                  <a:pt x="97" y="170"/>
                </a:lnTo>
                <a:lnTo>
                  <a:pt x="98" y="169"/>
                </a:lnTo>
                <a:lnTo>
                  <a:pt x="100" y="167"/>
                </a:lnTo>
                <a:lnTo>
                  <a:pt x="101" y="166"/>
                </a:lnTo>
                <a:lnTo>
                  <a:pt x="104" y="162"/>
                </a:lnTo>
                <a:lnTo>
                  <a:pt x="105" y="161"/>
                </a:lnTo>
                <a:lnTo>
                  <a:pt x="105" y="160"/>
                </a:lnTo>
                <a:lnTo>
                  <a:pt x="106" y="159"/>
                </a:lnTo>
                <a:lnTo>
                  <a:pt x="108" y="157"/>
                </a:lnTo>
                <a:lnTo>
                  <a:pt x="109" y="156"/>
                </a:lnTo>
                <a:lnTo>
                  <a:pt x="109" y="153"/>
                </a:lnTo>
                <a:lnTo>
                  <a:pt x="111" y="151"/>
                </a:lnTo>
                <a:lnTo>
                  <a:pt x="111" y="149"/>
                </a:lnTo>
                <a:lnTo>
                  <a:pt x="111" y="148"/>
                </a:lnTo>
                <a:lnTo>
                  <a:pt x="110" y="143"/>
                </a:lnTo>
                <a:lnTo>
                  <a:pt x="110" y="139"/>
                </a:lnTo>
                <a:lnTo>
                  <a:pt x="110" y="137"/>
                </a:lnTo>
                <a:lnTo>
                  <a:pt x="110" y="136"/>
                </a:lnTo>
                <a:lnTo>
                  <a:pt x="109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29"/>
                </a:lnTo>
                <a:lnTo>
                  <a:pt x="109" y="128"/>
                </a:lnTo>
                <a:lnTo>
                  <a:pt x="111" y="127"/>
                </a:lnTo>
                <a:lnTo>
                  <a:pt x="112" y="126"/>
                </a:lnTo>
                <a:lnTo>
                  <a:pt x="113" y="126"/>
                </a:lnTo>
                <a:lnTo>
                  <a:pt x="116" y="124"/>
                </a:lnTo>
                <a:lnTo>
                  <a:pt x="118" y="122"/>
                </a:lnTo>
                <a:lnTo>
                  <a:pt x="121" y="120"/>
                </a:lnTo>
                <a:lnTo>
                  <a:pt x="122" y="119"/>
                </a:lnTo>
                <a:lnTo>
                  <a:pt x="123" y="118"/>
                </a:lnTo>
                <a:lnTo>
                  <a:pt x="126" y="117"/>
                </a:lnTo>
                <a:lnTo>
                  <a:pt x="128" y="117"/>
                </a:lnTo>
                <a:lnTo>
                  <a:pt x="129" y="117"/>
                </a:lnTo>
                <a:lnTo>
                  <a:pt x="129" y="116"/>
                </a:lnTo>
                <a:lnTo>
                  <a:pt x="130" y="116"/>
                </a:lnTo>
                <a:lnTo>
                  <a:pt x="133" y="116"/>
                </a:lnTo>
                <a:lnTo>
                  <a:pt x="135" y="115"/>
                </a:lnTo>
                <a:lnTo>
                  <a:pt x="136" y="116"/>
                </a:lnTo>
                <a:lnTo>
                  <a:pt x="138" y="115"/>
                </a:lnTo>
                <a:lnTo>
                  <a:pt x="140" y="114"/>
                </a:lnTo>
                <a:lnTo>
                  <a:pt x="141" y="114"/>
                </a:lnTo>
                <a:lnTo>
                  <a:pt x="143" y="111"/>
                </a:lnTo>
                <a:lnTo>
                  <a:pt x="146" y="111"/>
                </a:lnTo>
                <a:lnTo>
                  <a:pt x="148" y="109"/>
                </a:lnTo>
                <a:lnTo>
                  <a:pt x="149" y="108"/>
                </a:lnTo>
                <a:lnTo>
                  <a:pt x="149" y="107"/>
                </a:lnTo>
                <a:lnTo>
                  <a:pt x="149" y="105"/>
                </a:lnTo>
                <a:lnTo>
                  <a:pt x="148" y="102"/>
                </a:lnTo>
                <a:lnTo>
                  <a:pt x="148" y="101"/>
                </a:lnTo>
                <a:lnTo>
                  <a:pt x="149" y="100"/>
                </a:lnTo>
                <a:lnTo>
                  <a:pt x="149" y="99"/>
                </a:lnTo>
                <a:lnTo>
                  <a:pt x="149" y="98"/>
                </a:lnTo>
                <a:lnTo>
                  <a:pt x="150" y="96"/>
                </a:lnTo>
                <a:lnTo>
                  <a:pt x="151" y="95"/>
                </a:lnTo>
                <a:lnTo>
                  <a:pt x="152" y="94"/>
                </a:lnTo>
                <a:lnTo>
                  <a:pt x="155" y="91"/>
                </a:lnTo>
                <a:lnTo>
                  <a:pt x="156" y="91"/>
                </a:lnTo>
                <a:lnTo>
                  <a:pt x="156" y="90"/>
                </a:lnTo>
                <a:lnTo>
                  <a:pt x="158" y="89"/>
                </a:lnTo>
                <a:lnTo>
                  <a:pt x="158" y="88"/>
                </a:lnTo>
                <a:lnTo>
                  <a:pt x="159" y="86"/>
                </a:lnTo>
                <a:lnTo>
                  <a:pt x="160" y="86"/>
                </a:lnTo>
                <a:lnTo>
                  <a:pt x="164" y="86"/>
                </a:lnTo>
                <a:lnTo>
                  <a:pt x="165" y="87"/>
                </a:lnTo>
                <a:lnTo>
                  <a:pt x="166" y="88"/>
                </a:lnTo>
                <a:lnTo>
                  <a:pt x="168" y="88"/>
                </a:lnTo>
                <a:lnTo>
                  <a:pt x="169" y="86"/>
                </a:lnTo>
                <a:lnTo>
                  <a:pt x="168" y="85"/>
                </a:lnTo>
                <a:lnTo>
                  <a:pt x="166" y="84"/>
                </a:lnTo>
                <a:lnTo>
                  <a:pt x="166" y="83"/>
                </a:lnTo>
                <a:lnTo>
                  <a:pt x="166" y="82"/>
                </a:lnTo>
                <a:lnTo>
                  <a:pt x="166" y="81"/>
                </a:lnTo>
                <a:lnTo>
                  <a:pt x="165" y="80"/>
                </a:lnTo>
                <a:lnTo>
                  <a:pt x="165" y="78"/>
                </a:lnTo>
                <a:lnTo>
                  <a:pt x="164" y="76"/>
                </a:lnTo>
                <a:lnTo>
                  <a:pt x="164" y="75"/>
                </a:lnTo>
                <a:lnTo>
                  <a:pt x="164" y="73"/>
                </a:lnTo>
                <a:lnTo>
                  <a:pt x="165" y="72"/>
                </a:lnTo>
                <a:lnTo>
                  <a:pt x="166" y="72"/>
                </a:lnTo>
                <a:lnTo>
                  <a:pt x="167" y="71"/>
                </a:lnTo>
                <a:lnTo>
                  <a:pt x="169" y="72"/>
                </a:lnTo>
                <a:lnTo>
                  <a:pt x="172" y="71"/>
                </a:lnTo>
                <a:lnTo>
                  <a:pt x="173" y="69"/>
                </a:lnTo>
                <a:lnTo>
                  <a:pt x="175" y="68"/>
                </a:lnTo>
                <a:lnTo>
                  <a:pt x="175" y="67"/>
                </a:lnTo>
                <a:lnTo>
                  <a:pt x="175" y="66"/>
                </a:lnTo>
                <a:lnTo>
                  <a:pt x="175" y="65"/>
                </a:lnTo>
                <a:lnTo>
                  <a:pt x="174" y="64"/>
                </a:lnTo>
                <a:lnTo>
                  <a:pt x="172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59"/>
                </a:lnTo>
                <a:lnTo>
                  <a:pt x="173" y="59"/>
                </a:lnTo>
                <a:lnTo>
                  <a:pt x="175" y="58"/>
                </a:lnTo>
                <a:lnTo>
                  <a:pt x="177" y="58"/>
                </a:lnTo>
                <a:lnTo>
                  <a:pt x="178" y="56"/>
                </a:lnTo>
                <a:lnTo>
                  <a:pt x="178" y="55"/>
                </a:lnTo>
                <a:lnTo>
                  <a:pt x="178" y="54"/>
                </a:lnTo>
                <a:lnTo>
                  <a:pt x="178" y="53"/>
                </a:lnTo>
                <a:lnTo>
                  <a:pt x="178" y="52"/>
                </a:lnTo>
                <a:lnTo>
                  <a:pt x="175" y="51"/>
                </a:lnTo>
                <a:lnTo>
                  <a:pt x="175" y="49"/>
                </a:lnTo>
                <a:lnTo>
                  <a:pt x="175" y="48"/>
                </a:lnTo>
                <a:lnTo>
                  <a:pt x="174" y="45"/>
                </a:lnTo>
                <a:lnTo>
                  <a:pt x="174" y="43"/>
                </a:lnTo>
                <a:lnTo>
                  <a:pt x="175" y="42"/>
                </a:lnTo>
                <a:lnTo>
                  <a:pt x="175" y="41"/>
                </a:lnTo>
                <a:lnTo>
                  <a:pt x="175" y="40"/>
                </a:lnTo>
                <a:lnTo>
                  <a:pt x="179" y="40"/>
                </a:lnTo>
                <a:lnTo>
                  <a:pt x="181" y="40"/>
                </a:lnTo>
                <a:lnTo>
                  <a:pt x="182" y="39"/>
                </a:lnTo>
                <a:lnTo>
                  <a:pt x="183" y="39"/>
                </a:lnTo>
                <a:lnTo>
                  <a:pt x="184" y="38"/>
                </a:lnTo>
                <a:lnTo>
                  <a:pt x="185" y="35"/>
                </a:lnTo>
                <a:lnTo>
                  <a:pt x="186" y="34"/>
                </a:lnTo>
                <a:lnTo>
                  <a:pt x="186" y="33"/>
                </a:lnTo>
                <a:lnTo>
                  <a:pt x="185" y="31"/>
                </a:lnTo>
                <a:lnTo>
                  <a:pt x="183" y="30"/>
                </a:lnTo>
                <a:lnTo>
                  <a:pt x="181" y="29"/>
                </a:lnTo>
                <a:lnTo>
                  <a:pt x="180" y="28"/>
                </a:lnTo>
                <a:lnTo>
                  <a:pt x="179" y="27"/>
                </a:lnTo>
                <a:lnTo>
                  <a:pt x="178" y="27"/>
                </a:lnTo>
                <a:lnTo>
                  <a:pt x="177" y="27"/>
                </a:lnTo>
                <a:lnTo>
                  <a:pt x="175" y="27"/>
                </a:lnTo>
                <a:lnTo>
                  <a:pt x="175" y="26"/>
                </a:lnTo>
                <a:lnTo>
                  <a:pt x="174" y="26"/>
                </a:lnTo>
                <a:lnTo>
                  <a:pt x="172" y="24"/>
                </a:lnTo>
                <a:lnTo>
                  <a:pt x="172" y="23"/>
                </a:lnTo>
                <a:lnTo>
                  <a:pt x="171" y="21"/>
                </a:lnTo>
                <a:lnTo>
                  <a:pt x="171" y="20"/>
                </a:lnTo>
                <a:lnTo>
                  <a:pt x="170" y="20"/>
                </a:lnTo>
                <a:lnTo>
                  <a:pt x="170" y="19"/>
                </a:lnTo>
                <a:lnTo>
                  <a:pt x="169" y="18"/>
                </a:lnTo>
                <a:lnTo>
                  <a:pt x="169" y="17"/>
                </a:lnTo>
                <a:lnTo>
                  <a:pt x="168" y="16"/>
                </a:lnTo>
                <a:lnTo>
                  <a:pt x="167" y="16"/>
                </a:lnTo>
                <a:lnTo>
                  <a:pt x="166" y="17"/>
                </a:lnTo>
                <a:lnTo>
                  <a:pt x="165" y="17"/>
                </a:lnTo>
                <a:lnTo>
                  <a:pt x="164" y="17"/>
                </a:lnTo>
                <a:lnTo>
                  <a:pt x="163" y="17"/>
                </a:lnTo>
                <a:lnTo>
                  <a:pt x="162" y="17"/>
                </a:lnTo>
                <a:lnTo>
                  <a:pt x="161" y="18"/>
                </a:lnTo>
                <a:lnTo>
                  <a:pt x="160" y="18"/>
                </a:lnTo>
                <a:lnTo>
                  <a:pt x="159" y="19"/>
                </a:lnTo>
                <a:lnTo>
                  <a:pt x="155" y="18"/>
                </a:lnTo>
                <a:lnTo>
                  <a:pt x="153" y="18"/>
                </a:lnTo>
                <a:lnTo>
                  <a:pt x="152" y="18"/>
                </a:lnTo>
                <a:lnTo>
                  <a:pt x="150" y="17"/>
                </a:lnTo>
                <a:lnTo>
                  <a:pt x="149" y="16"/>
                </a:lnTo>
                <a:lnTo>
                  <a:pt x="146" y="15"/>
                </a:lnTo>
                <a:lnTo>
                  <a:pt x="144" y="15"/>
                </a:lnTo>
                <a:lnTo>
                  <a:pt x="144" y="14"/>
                </a:lnTo>
                <a:lnTo>
                  <a:pt x="143" y="15"/>
                </a:lnTo>
                <a:lnTo>
                  <a:pt x="142" y="14"/>
                </a:lnTo>
                <a:lnTo>
                  <a:pt x="141" y="14"/>
                </a:lnTo>
                <a:lnTo>
                  <a:pt x="141" y="13"/>
                </a:lnTo>
                <a:lnTo>
                  <a:pt x="143" y="13"/>
                </a:lnTo>
                <a:lnTo>
                  <a:pt x="144" y="13"/>
                </a:lnTo>
                <a:lnTo>
                  <a:pt x="145" y="13"/>
                </a:lnTo>
                <a:lnTo>
                  <a:pt x="146" y="10"/>
                </a:lnTo>
                <a:lnTo>
                  <a:pt x="149" y="10"/>
                </a:lnTo>
                <a:lnTo>
                  <a:pt x="150" y="12"/>
                </a:lnTo>
                <a:lnTo>
                  <a:pt x="152" y="12"/>
                </a:lnTo>
                <a:lnTo>
                  <a:pt x="154" y="10"/>
                </a:lnTo>
                <a:lnTo>
                  <a:pt x="155" y="8"/>
                </a:lnTo>
                <a:lnTo>
                  <a:pt x="155" y="7"/>
                </a:lnTo>
                <a:lnTo>
                  <a:pt x="155" y="5"/>
                </a:lnTo>
                <a:lnTo>
                  <a:pt x="155" y="4"/>
                </a:lnTo>
                <a:lnTo>
                  <a:pt x="157" y="2"/>
                </a:lnTo>
                <a:lnTo>
                  <a:pt x="158" y="1"/>
                </a:lnTo>
                <a:lnTo>
                  <a:pt x="161" y="1"/>
                </a:lnTo>
                <a:lnTo>
                  <a:pt x="162" y="1"/>
                </a:lnTo>
                <a:lnTo>
                  <a:pt x="169" y="0"/>
                </a:lnTo>
                <a:lnTo>
                  <a:pt x="170" y="0"/>
                </a:lnTo>
                <a:lnTo>
                  <a:pt x="172" y="2"/>
                </a:lnTo>
                <a:lnTo>
                  <a:pt x="174" y="2"/>
                </a:lnTo>
                <a:lnTo>
                  <a:pt x="175" y="3"/>
                </a:lnTo>
                <a:lnTo>
                  <a:pt x="178" y="4"/>
                </a:lnTo>
                <a:lnTo>
                  <a:pt x="179" y="4"/>
                </a:lnTo>
                <a:lnTo>
                  <a:pt x="181" y="5"/>
                </a:lnTo>
                <a:lnTo>
                  <a:pt x="181" y="6"/>
                </a:lnTo>
                <a:lnTo>
                  <a:pt x="182" y="7"/>
                </a:lnTo>
                <a:lnTo>
                  <a:pt x="187" y="7"/>
                </a:lnTo>
                <a:lnTo>
                  <a:pt x="190" y="7"/>
                </a:lnTo>
                <a:lnTo>
                  <a:pt x="192" y="7"/>
                </a:lnTo>
                <a:lnTo>
                  <a:pt x="194" y="4"/>
                </a:lnTo>
                <a:lnTo>
                  <a:pt x="195" y="4"/>
                </a:lnTo>
                <a:lnTo>
                  <a:pt x="198" y="5"/>
                </a:lnTo>
                <a:lnTo>
                  <a:pt x="200" y="5"/>
                </a:lnTo>
                <a:lnTo>
                  <a:pt x="204" y="7"/>
                </a:lnTo>
                <a:lnTo>
                  <a:pt x="204" y="9"/>
                </a:lnTo>
                <a:lnTo>
                  <a:pt x="204" y="10"/>
                </a:lnTo>
                <a:lnTo>
                  <a:pt x="204" y="12"/>
                </a:lnTo>
                <a:lnTo>
                  <a:pt x="207" y="15"/>
                </a:lnTo>
                <a:lnTo>
                  <a:pt x="207" y="16"/>
                </a:lnTo>
                <a:lnTo>
                  <a:pt x="210" y="15"/>
                </a:lnTo>
                <a:lnTo>
                  <a:pt x="212" y="15"/>
                </a:lnTo>
                <a:lnTo>
                  <a:pt x="213" y="15"/>
                </a:lnTo>
                <a:lnTo>
                  <a:pt x="218" y="17"/>
                </a:lnTo>
                <a:lnTo>
                  <a:pt x="218" y="18"/>
                </a:lnTo>
                <a:lnTo>
                  <a:pt x="222" y="21"/>
                </a:lnTo>
                <a:lnTo>
                  <a:pt x="225" y="22"/>
                </a:lnTo>
                <a:lnTo>
                  <a:pt x="226" y="21"/>
                </a:lnTo>
                <a:lnTo>
                  <a:pt x="227" y="21"/>
                </a:lnTo>
                <a:lnTo>
                  <a:pt x="230" y="26"/>
                </a:lnTo>
                <a:lnTo>
                  <a:pt x="232" y="29"/>
                </a:lnTo>
                <a:lnTo>
                  <a:pt x="232" y="31"/>
                </a:lnTo>
                <a:lnTo>
                  <a:pt x="232" y="33"/>
                </a:lnTo>
                <a:lnTo>
                  <a:pt x="233" y="33"/>
                </a:lnTo>
                <a:lnTo>
                  <a:pt x="233" y="36"/>
                </a:lnTo>
                <a:lnTo>
                  <a:pt x="231" y="39"/>
                </a:lnTo>
                <a:lnTo>
                  <a:pt x="231" y="41"/>
                </a:lnTo>
                <a:lnTo>
                  <a:pt x="232" y="43"/>
                </a:lnTo>
                <a:lnTo>
                  <a:pt x="233" y="44"/>
                </a:lnTo>
                <a:lnTo>
                  <a:pt x="235" y="48"/>
                </a:lnTo>
                <a:lnTo>
                  <a:pt x="235" y="50"/>
                </a:lnTo>
                <a:lnTo>
                  <a:pt x="236" y="51"/>
                </a:lnTo>
                <a:lnTo>
                  <a:pt x="236" y="56"/>
                </a:lnTo>
                <a:lnTo>
                  <a:pt x="234" y="60"/>
                </a:lnTo>
                <a:lnTo>
                  <a:pt x="235" y="62"/>
                </a:lnTo>
                <a:lnTo>
                  <a:pt x="236" y="63"/>
                </a:lnTo>
                <a:lnTo>
                  <a:pt x="236" y="64"/>
                </a:lnTo>
                <a:lnTo>
                  <a:pt x="236" y="65"/>
                </a:lnTo>
                <a:lnTo>
                  <a:pt x="236" y="67"/>
                </a:lnTo>
                <a:lnTo>
                  <a:pt x="236" y="69"/>
                </a:lnTo>
                <a:lnTo>
                  <a:pt x="236" y="73"/>
                </a:lnTo>
                <a:lnTo>
                  <a:pt x="238" y="75"/>
                </a:lnTo>
                <a:lnTo>
                  <a:pt x="239" y="77"/>
                </a:lnTo>
                <a:lnTo>
                  <a:pt x="239" y="78"/>
                </a:lnTo>
                <a:lnTo>
                  <a:pt x="239" y="79"/>
                </a:lnTo>
                <a:lnTo>
                  <a:pt x="239" y="80"/>
                </a:lnTo>
                <a:lnTo>
                  <a:pt x="239" y="81"/>
                </a:lnTo>
                <a:lnTo>
                  <a:pt x="237" y="85"/>
                </a:lnTo>
                <a:lnTo>
                  <a:pt x="237" y="88"/>
                </a:lnTo>
                <a:lnTo>
                  <a:pt x="236" y="90"/>
                </a:lnTo>
                <a:lnTo>
                  <a:pt x="236" y="91"/>
                </a:lnTo>
                <a:lnTo>
                  <a:pt x="236" y="92"/>
                </a:lnTo>
                <a:lnTo>
                  <a:pt x="236" y="96"/>
                </a:lnTo>
                <a:lnTo>
                  <a:pt x="236" y="97"/>
                </a:lnTo>
                <a:lnTo>
                  <a:pt x="234" y="100"/>
                </a:lnTo>
                <a:lnTo>
                  <a:pt x="233" y="101"/>
                </a:lnTo>
                <a:lnTo>
                  <a:pt x="233" y="103"/>
                </a:lnTo>
                <a:lnTo>
                  <a:pt x="233" y="104"/>
                </a:lnTo>
                <a:lnTo>
                  <a:pt x="233" y="105"/>
                </a:lnTo>
                <a:lnTo>
                  <a:pt x="233" y="107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1" y="116"/>
                </a:lnTo>
                <a:lnTo>
                  <a:pt x="230" y="118"/>
                </a:lnTo>
                <a:lnTo>
                  <a:pt x="229" y="121"/>
                </a:lnTo>
                <a:lnTo>
                  <a:pt x="229" y="122"/>
                </a:lnTo>
                <a:lnTo>
                  <a:pt x="230" y="124"/>
                </a:lnTo>
                <a:lnTo>
                  <a:pt x="230" y="126"/>
                </a:lnTo>
                <a:lnTo>
                  <a:pt x="230" y="127"/>
                </a:lnTo>
                <a:lnTo>
                  <a:pt x="229" y="130"/>
                </a:lnTo>
                <a:lnTo>
                  <a:pt x="229" y="132"/>
                </a:lnTo>
                <a:lnTo>
                  <a:pt x="228" y="133"/>
                </a:lnTo>
                <a:lnTo>
                  <a:pt x="227" y="134"/>
                </a:lnTo>
                <a:lnTo>
                  <a:pt x="227" y="135"/>
                </a:lnTo>
                <a:lnTo>
                  <a:pt x="227" y="136"/>
                </a:lnTo>
                <a:lnTo>
                  <a:pt x="225" y="137"/>
                </a:lnTo>
                <a:lnTo>
                  <a:pt x="224" y="138"/>
                </a:lnTo>
                <a:lnTo>
                  <a:pt x="222" y="140"/>
                </a:lnTo>
                <a:lnTo>
                  <a:pt x="221" y="143"/>
                </a:lnTo>
                <a:lnTo>
                  <a:pt x="221" y="144"/>
                </a:lnTo>
                <a:lnTo>
                  <a:pt x="219" y="145"/>
                </a:lnTo>
                <a:lnTo>
                  <a:pt x="218" y="144"/>
                </a:lnTo>
                <a:lnTo>
                  <a:pt x="217" y="143"/>
                </a:lnTo>
                <a:lnTo>
                  <a:pt x="216" y="143"/>
                </a:lnTo>
                <a:lnTo>
                  <a:pt x="216" y="144"/>
                </a:lnTo>
                <a:lnTo>
                  <a:pt x="213" y="146"/>
                </a:lnTo>
                <a:lnTo>
                  <a:pt x="213" y="148"/>
                </a:lnTo>
                <a:lnTo>
                  <a:pt x="214" y="149"/>
                </a:lnTo>
                <a:lnTo>
                  <a:pt x="217" y="151"/>
                </a:lnTo>
                <a:lnTo>
                  <a:pt x="218" y="153"/>
                </a:lnTo>
                <a:lnTo>
                  <a:pt x="220" y="156"/>
                </a:lnTo>
                <a:lnTo>
                  <a:pt x="221" y="156"/>
                </a:lnTo>
                <a:lnTo>
                  <a:pt x="223" y="153"/>
                </a:lnTo>
                <a:lnTo>
                  <a:pt x="224" y="153"/>
                </a:lnTo>
                <a:lnTo>
                  <a:pt x="227" y="153"/>
                </a:lnTo>
                <a:lnTo>
                  <a:pt x="228" y="153"/>
                </a:lnTo>
                <a:lnTo>
                  <a:pt x="230" y="155"/>
                </a:lnTo>
                <a:lnTo>
                  <a:pt x="232" y="157"/>
                </a:lnTo>
                <a:lnTo>
                  <a:pt x="233" y="158"/>
                </a:lnTo>
                <a:lnTo>
                  <a:pt x="232" y="160"/>
                </a:lnTo>
                <a:lnTo>
                  <a:pt x="230" y="162"/>
                </a:lnTo>
                <a:lnTo>
                  <a:pt x="226" y="163"/>
                </a:lnTo>
                <a:lnTo>
                  <a:pt x="225" y="164"/>
                </a:lnTo>
                <a:lnTo>
                  <a:pt x="224" y="166"/>
                </a:lnTo>
                <a:lnTo>
                  <a:pt x="226" y="166"/>
                </a:lnTo>
                <a:lnTo>
                  <a:pt x="227" y="166"/>
                </a:lnTo>
                <a:lnTo>
                  <a:pt x="229" y="166"/>
                </a:lnTo>
                <a:lnTo>
                  <a:pt x="230" y="166"/>
                </a:lnTo>
                <a:lnTo>
                  <a:pt x="231" y="169"/>
                </a:lnTo>
                <a:lnTo>
                  <a:pt x="232" y="169"/>
                </a:lnTo>
                <a:lnTo>
                  <a:pt x="232" y="172"/>
                </a:lnTo>
                <a:lnTo>
                  <a:pt x="233" y="172"/>
                </a:lnTo>
                <a:lnTo>
                  <a:pt x="235" y="172"/>
                </a:lnTo>
                <a:lnTo>
                  <a:pt x="236" y="172"/>
                </a:lnTo>
                <a:lnTo>
                  <a:pt x="236" y="173"/>
                </a:lnTo>
                <a:lnTo>
                  <a:pt x="236" y="174"/>
                </a:lnTo>
                <a:lnTo>
                  <a:pt x="235" y="174"/>
                </a:lnTo>
                <a:lnTo>
                  <a:pt x="235" y="175"/>
                </a:lnTo>
                <a:lnTo>
                  <a:pt x="236" y="175"/>
                </a:lnTo>
                <a:lnTo>
                  <a:pt x="237" y="175"/>
                </a:lnTo>
                <a:lnTo>
                  <a:pt x="238" y="175"/>
                </a:lnTo>
                <a:lnTo>
                  <a:pt x="238" y="176"/>
                </a:lnTo>
                <a:lnTo>
                  <a:pt x="239" y="178"/>
                </a:lnTo>
                <a:lnTo>
                  <a:pt x="239" y="179"/>
                </a:lnTo>
                <a:lnTo>
                  <a:pt x="239" y="180"/>
                </a:lnTo>
                <a:lnTo>
                  <a:pt x="239" y="182"/>
                </a:lnTo>
                <a:lnTo>
                  <a:pt x="240" y="182"/>
                </a:lnTo>
                <a:lnTo>
                  <a:pt x="242" y="181"/>
                </a:lnTo>
                <a:lnTo>
                  <a:pt x="241" y="181"/>
                </a:lnTo>
                <a:lnTo>
                  <a:pt x="240" y="180"/>
                </a:lnTo>
                <a:lnTo>
                  <a:pt x="240" y="179"/>
                </a:lnTo>
                <a:lnTo>
                  <a:pt x="241" y="179"/>
                </a:lnTo>
                <a:lnTo>
                  <a:pt x="242" y="180"/>
                </a:lnTo>
                <a:lnTo>
                  <a:pt x="243" y="182"/>
                </a:lnTo>
                <a:lnTo>
                  <a:pt x="244" y="182"/>
                </a:lnTo>
                <a:lnTo>
                  <a:pt x="243" y="182"/>
                </a:lnTo>
                <a:lnTo>
                  <a:pt x="242" y="182"/>
                </a:lnTo>
                <a:lnTo>
                  <a:pt x="243" y="183"/>
                </a:lnTo>
                <a:lnTo>
                  <a:pt x="242" y="183"/>
                </a:lnTo>
                <a:lnTo>
                  <a:pt x="243" y="184"/>
                </a:lnTo>
                <a:lnTo>
                  <a:pt x="244" y="184"/>
                </a:lnTo>
                <a:lnTo>
                  <a:pt x="244" y="185"/>
                </a:lnTo>
                <a:lnTo>
                  <a:pt x="244" y="186"/>
                </a:lnTo>
                <a:lnTo>
                  <a:pt x="244" y="187"/>
                </a:lnTo>
                <a:lnTo>
                  <a:pt x="244" y="188"/>
                </a:lnTo>
                <a:lnTo>
                  <a:pt x="245" y="187"/>
                </a:lnTo>
                <a:lnTo>
                  <a:pt x="246" y="188"/>
                </a:lnTo>
                <a:lnTo>
                  <a:pt x="247" y="187"/>
                </a:lnTo>
                <a:lnTo>
                  <a:pt x="247" y="188"/>
                </a:lnTo>
                <a:lnTo>
                  <a:pt x="247" y="189"/>
                </a:lnTo>
                <a:lnTo>
                  <a:pt x="248" y="189"/>
                </a:lnTo>
                <a:lnTo>
                  <a:pt x="249" y="189"/>
                </a:lnTo>
                <a:lnTo>
                  <a:pt x="248" y="189"/>
                </a:lnTo>
                <a:lnTo>
                  <a:pt x="249" y="191"/>
                </a:lnTo>
                <a:lnTo>
                  <a:pt x="249" y="192"/>
                </a:lnTo>
                <a:lnTo>
                  <a:pt x="250" y="192"/>
                </a:lnTo>
                <a:lnTo>
                  <a:pt x="249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51" y="195"/>
                </a:lnTo>
                <a:lnTo>
                  <a:pt x="252" y="195"/>
                </a:lnTo>
                <a:lnTo>
                  <a:pt x="251" y="195"/>
                </a:lnTo>
                <a:lnTo>
                  <a:pt x="252" y="195"/>
                </a:lnTo>
                <a:lnTo>
                  <a:pt x="253" y="196"/>
                </a:lnTo>
                <a:lnTo>
                  <a:pt x="253" y="195"/>
                </a:lnTo>
                <a:lnTo>
                  <a:pt x="253" y="196"/>
                </a:lnTo>
                <a:lnTo>
                  <a:pt x="254" y="196"/>
                </a:lnTo>
                <a:lnTo>
                  <a:pt x="253" y="197"/>
                </a:lnTo>
                <a:lnTo>
                  <a:pt x="254" y="198"/>
                </a:lnTo>
                <a:lnTo>
                  <a:pt x="255" y="198"/>
                </a:lnTo>
                <a:lnTo>
                  <a:pt x="255" y="199"/>
                </a:lnTo>
                <a:lnTo>
                  <a:pt x="256" y="199"/>
                </a:lnTo>
                <a:lnTo>
                  <a:pt x="256" y="201"/>
                </a:lnTo>
                <a:lnTo>
                  <a:pt x="257" y="201"/>
                </a:lnTo>
                <a:lnTo>
                  <a:pt x="258" y="201"/>
                </a:lnTo>
                <a:lnTo>
                  <a:pt x="258" y="202"/>
                </a:lnTo>
                <a:lnTo>
                  <a:pt x="259" y="202"/>
                </a:lnTo>
                <a:lnTo>
                  <a:pt x="258" y="203"/>
                </a:lnTo>
                <a:lnTo>
                  <a:pt x="259" y="204"/>
                </a:lnTo>
                <a:lnTo>
                  <a:pt x="259" y="203"/>
                </a:lnTo>
                <a:lnTo>
                  <a:pt x="259" y="204"/>
                </a:lnTo>
                <a:lnTo>
                  <a:pt x="259" y="205"/>
                </a:lnTo>
                <a:lnTo>
                  <a:pt x="259" y="206"/>
                </a:lnTo>
                <a:lnTo>
                  <a:pt x="260" y="206"/>
                </a:lnTo>
                <a:lnTo>
                  <a:pt x="262" y="207"/>
                </a:lnTo>
                <a:lnTo>
                  <a:pt x="262" y="209"/>
                </a:lnTo>
                <a:lnTo>
                  <a:pt x="262" y="210"/>
                </a:lnTo>
                <a:lnTo>
                  <a:pt x="263" y="210"/>
                </a:lnTo>
                <a:lnTo>
                  <a:pt x="263" y="211"/>
                </a:lnTo>
                <a:lnTo>
                  <a:pt x="265" y="211"/>
                </a:lnTo>
                <a:lnTo>
                  <a:pt x="266" y="211"/>
                </a:lnTo>
                <a:lnTo>
                  <a:pt x="267" y="211"/>
                </a:lnTo>
                <a:lnTo>
                  <a:pt x="268" y="211"/>
                </a:lnTo>
                <a:lnTo>
                  <a:pt x="268" y="210"/>
                </a:lnTo>
                <a:lnTo>
                  <a:pt x="269" y="210"/>
                </a:lnTo>
                <a:lnTo>
                  <a:pt x="269" y="209"/>
                </a:lnTo>
                <a:lnTo>
                  <a:pt x="270" y="208"/>
                </a:lnTo>
                <a:lnTo>
                  <a:pt x="270" y="207"/>
                </a:lnTo>
                <a:lnTo>
                  <a:pt x="272" y="206"/>
                </a:lnTo>
                <a:lnTo>
                  <a:pt x="272" y="207"/>
                </a:lnTo>
                <a:lnTo>
                  <a:pt x="272" y="206"/>
                </a:lnTo>
                <a:lnTo>
                  <a:pt x="272" y="205"/>
                </a:lnTo>
                <a:lnTo>
                  <a:pt x="273" y="205"/>
                </a:lnTo>
                <a:lnTo>
                  <a:pt x="273" y="206"/>
                </a:lnTo>
                <a:lnTo>
                  <a:pt x="274" y="205"/>
                </a:lnTo>
                <a:lnTo>
                  <a:pt x="275" y="204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9" y="204"/>
                </a:lnTo>
                <a:lnTo>
                  <a:pt x="279" y="203"/>
                </a:lnTo>
                <a:lnTo>
                  <a:pt x="280" y="203"/>
                </a:lnTo>
                <a:lnTo>
                  <a:pt x="280" y="204"/>
                </a:lnTo>
                <a:lnTo>
                  <a:pt x="281" y="204"/>
                </a:lnTo>
                <a:lnTo>
                  <a:pt x="282" y="203"/>
                </a:lnTo>
                <a:lnTo>
                  <a:pt x="283" y="202"/>
                </a:lnTo>
                <a:lnTo>
                  <a:pt x="284" y="201"/>
                </a:lnTo>
                <a:lnTo>
                  <a:pt x="285" y="201"/>
                </a:lnTo>
                <a:lnTo>
                  <a:pt x="286" y="201"/>
                </a:lnTo>
                <a:lnTo>
                  <a:pt x="287" y="201"/>
                </a:lnTo>
                <a:lnTo>
                  <a:pt x="287" y="200"/>
                </a:lnTo>
                <a:lnTo>
                  <a:pt x="288" y="201"/>
                </a:lnTo>
                <a:lnTo>
                  <a:pt x="290" y="201"/>
                </a:lnTo>
                <a:lnTo>
                  <a:pt x="290" y="200"/>
                </a:lnTo>
                <a:lnTo>
                  <a:pt x="291" y="199"/>
                </a:lnTo>
                <a:lnTo>
                  <a:pt x="291" y="200"/>
                </a:lnTo>
                <a:lnTo>
                  <a:pt x="292" y="200"/>
                </a:lnTo>
                <a:lnTo>
                  <a:pt x="293" y="199"/>
                </a:lnTo>
                <a:lnTo>
                  <a:pt x="294" y="199"/>
                </a:lnTo>
                <a:lnTo>
                  <a:pt x="295" y="199"/>
                </a:lnTo>
                <a:lnTo>
                  <a:pt x="296" y="200"/>
                </a:lnTo>
                <a:lnTo>
                  <a:pt x="296" y="201"/>
                </a:lnTo>
                <a:lnTo>
                  <a:pt x="297" y="201"/>
                </a:lnTo>
                <a:lnTo>
                  <a:pt x="298" y="201"/>
                </a:lnTo>
                <a:lnTo>
                  <a:pt x="298" y="202"/>
                </a:lnTo>
                <a:lnTo>
                  <a:pt x="298" y="203"/>
                </a:lnTo>
                <a:lnTo>
                  <a:pt x="299" y="203"/>
                </a:lnTo>
                <a:lnTo>
                  <a:pt x="300" y="204"/>
                </a:lnTo>
                <a:lnTo>
                  <a:pt x="302" y="205"/>
                </a:lnTo>
                <a:lnTo>
                  <a:pt x="303" y="206"/>
                </a:lnTo>
                <a:lnTo>
                  <a:pt x="303" y="207"/>
                </a:lnTo>
                <a:lnTo>
                  <a:pt x="303" y="208"/>
                </a:lnTo>
                <a:lnTo>
                  <a:pt x="303" y="210"/>
                </a:lnTo>
                <a:lnTo>
                  <a:pt x="303" y="211"/>
                </a:lnTo>
                <a:lnTo>
                  <a:pt x="304" y="211"/>
                </a:lnTo>
                <a:lnTo>
                  <a:pt x="304" y="213"/>
                </a:lnTo>
                <a:lnTo>
                  <a:pt x="303" y="213"/>
                </a:lnTo>
                <a:lnTo>
                  <a:pt x="302" y="214"/>
                </a:lnTo>
                <a:lnTo>
                  <a:pt x="302" y="215"/>
                </a:lnTo>
                <a:lnTo>
                  <a:pt x="301" y="219"/>
                </a:lnTo>
                <a:lnTo>
                  <a:pt x="301" y="220"/>
                </a:lnTo>
                <a:lnTo>
                  <a:pt x="302" y="221"/>
                </a:lnTo>
                <a:lnTo>
                  <a:pt x="302" y="222"/>
                </a:lnTo>
                <a:lnTo>
                  <a:pt x="302" y="223"/>
                </a:lnTo>
                <a:lnTo>
                  <a:pt x="301" y="224"/>
                </a:lnTo>
                <a:lnTo>
                  <a:pt x="301" y="227"/>
                </a:lnTo>
                <a:lnTo>
                  <a:pt x="300" y="228"/>
                </a:lnTo>
                <a:lnTo>
                  <a:pt x="299" y="229"/>
                </a:lnTo>
                <a:lnTo>
                  <a:pt x="299" y="230"/>
                </a:lnTo>
                <a:lnTo>
                  <a:pt x="298" y="230"/>
                </a:lnTo>
                <a:lnTo>
                  <a:pt x="296" y="230"/>
                </a:lnTo>
                <a:lnTo>
                  <a:pt x="294" y="230"/>
                </a:lnTo>
                <a:lnTo>
                  <a:pt x="292" y="230"/>
                </a:lnTo>
                <a:lnTo>
                  <a:pt x="291" y="231"/>
                </a:lnTo>
                <a:lnTo>
                  <a:pt x="289" y="231"/>
                </a:lnTo>
                <a:lnTo>
                  <a:pt x="288" y="232"/>
                </a:lnTo>
                <a:lnTo>
                  <a:pt x="287" y="233"/>
                </a:lnTo>
                <a:lnTo>
                  <a:pt x="287" y="234"/>
                </a:lnTo>
                <a:lnTo>
                  <a:pt x="286" y="234"/>
                </a:lnTo>
                <a:lnTo>
                  <a:pt x="285" y="235"/>
                </a:lnTo>
                <a:lnTo>
                  <a:pt x="285" y="234"/>
                </a:lnTo>
                <a:lnTo>
                  <a:pt x="284" y="234"/>
                </a:lnTo>
                <a:lnTo>
                  <a:pt x="283" y="234"/>
                </a:lnTo>
                <a:lnTo>
                  <a:pt x="282" y="234"/>
                </a:lnTo>
                <a:lnTo>
                  <a:pt x="282" y="235"/>
                </a:lnTo>
                <a:lnTo>
                  <a:pt x="281" y="235"/>
                </a:lnTo>
                <a:lnTo>
                  <a:pt x="282" y="236"/>
                </a:lnTo>
                <a:lnTo>
                  <a:pt x="281" y="237"/>
                </a:lnTo>
                <a:lnTo>
                  <a:pt x="280" y="236"/>
                </a:lnTo>
                <a:lnTo>
                  <a:pt x="281" y="237"/>
                </a:lnTo>
                <a:lnTo>
                  <a:pt x="281" y="238"/>
                </a:lnTo>
                <a:lnTo>
                  <a:pt x="280" y="240"/>
                </a:lnTo>
                <a:lnTo>
                  <a:pt x="281" y="240"/>
                </a:lnTo>
                <a:lnTo>
                  <a:pt x="279" y="241"/>
                </a:lnTo>
                <a:lnTo>
                  <a:pt x="278" y="241"/>
                </a:lnTo>
                <a:lnTo>
                  <a:pt x="277" y="242"/>
                </a:lnTo>
                <a:lnTo>
                  <a:pt x="277" y="243"/>
                </a:lnTo>
                <a:lnTo>
                  <a:pt x="277" y="244"/>
                </a:lnTo>
                <a:lnTo>
                  <a:pt x="276" y="244"/>
                </a:lnTo>
                <a:lnTo>
                  <a:pt x="277" y="245"/>
                </a:lnTo>
                <a:lnTo>
                  <a:pt x="277" y="246"/>
                </a:lnTo>
                <a:lnTo>
                  <a:pt x="276" y="247"/>
                </a:lnTo>
                <a:lnTo>
                  <a:pt x="276" y="248"/>
                </a:lnTo>
                <a:lnTo>
                  <a:pt x="275" y="247"/>
                </a:lnTo>
                <a:lnTo>
                  <a:pt x="276" y="248"/>
                </a:lnTo>
                <a:lnTo>
                  <a:pt x="275" y="248"/>
                </a:lnTo>
                <a:lnTo>
                  <a:pt x="275" y="249"/>
                </a:lnTo>
                <a:lnTo>
                  <a:pt x="275" y="248"/>
                </a:lnTo>
                <a:lnTo>
                  <a:pt x="274" y="249"/>
                </a:lnTo>
                <a:lnTo>
                  <a:pt x="273" y="249"/>
                </a:lnTo>
                <a:lnTo>
                  <a:pt x="273" y="250"/>
                </a:lnTo>
                <a:lnTo>
                  <a:pt x="272" y="250"/>
                </a:lnTo>
                <a:lnTo>
                  <a:pt x="273" y="250"/>
                </a:lnTo>
                <a:lnTo>
                  <a:pt x="273" y="251"/>
                </a:lnTo>
                <a:lnTo>
                  <a:pt x="273" y="252"/>
                </a:lnTo>
                <a:lnTo>
                  <a:pt x="273" y="253"/>
                </a:lnTo>
                <a:lnTo>
                  <a:pt x="272" y="253"/>
                </a:lnTo>
                <a:lnTo>
                  <a:pt x="273" y="253"/>
                </a:lnTo>
                <a:lnTo>
                  <a:pt x="272" y="254"/>
                </a:lnTo>
                <a:lnTo>
                  <a:pt x="273" y="255"/>
                </a:lnTo>
                <a:lnTo>
                  <a:pt x="273" y="256"/>
                </a:lnTo>
                <a:lnTo>
                  <a:pt x="274" y="256"/>
                </a:lnTo>
                <a:lnTo>
                  <a:pt x="274" y="257"/>
                </a:lnTo>
                <a:lnTo>
                  <a:pt x="273" y="257"/>
                </a:lnTo>
                <a:lnTo>
                  <a:pt x="273" y="259"/>
                </a:lnTo>
                <a:lnTo>
                  <a:pt x="273" y="260"/>
                </a:lnTo>
                <a:lnTo>
                  <a:pt x="272" y="260"/>
                </a:lnTo>
                <a:lnTo>
                  <a:pt x="271" y="260"/>
                </a:lnTo>
                <a:lnTo>
                  <a:pt x="272" y="261"/>
                </a:lnTo>
                <a:lnTo>
                  <a:pt x="272" y="262"/>
                </a:lnTo>
                <a:lnTo>
                  <a:pt x="272" y="263"/>
                </a:lnTo>
                <a:lnTo>
                  <a:pt x="273" y="263"/>
                </a:lnTo>
                <a:lnTo>
                  <a:pt x="273" y="265"/>
                </a:lnTo>
                <a:lnTo>
                  <a:pt x="273" y="266"/>
                </a:lnTo>
                <a:lnTo>
                  <a:pt x="273" y="267"/>
                </a:lnTo>
                <a:lnTo>
                  <a:pt x="273" y="268"/>
                </a:lnTo>
                <a:lnTo>
                  <a:pt x="272" y="268"/>
                </a:lnTo>
                <a:lnTo>
                  <a:pt x="272" y="269"/>
                </a:lnTo>
                <a:lnTo>
                  <a:pt x="273" y="269"/>
                </a:lnTo>
                <a:lnTo>
                  <a:pt x="272" y="269"/>
                </a:lnTo>
                <a:lnTo>
                  <a:pt x="270" y="269"/>
                </a:lnTo>
                <a:lnTo>
                  <a:pt x="270" y="271"/>
                </a:lnTo>
                <a:lnTo>
                  <a:pt x="269" y="271"/>
                </a:lnTo>
                <a:lnTo>
                  <a:pt x="269" y="270"/>
                </a:lnTo>
                <a:lnTo>
                  <a:pt x="268" y="270"/>
                </a:lnTo>
                <a:lnTo>
                  <a:pt x="267" y="271"/>
                </a:lnTo>
                <a:lnTo>
                  <a:pt x="268" y="272"/>
                </a:lnTo>
                <a:lnTo>
                  <a:pt x="267" y="272"/>
                </a:lnTo>
                <a:lnTo>
                  <a:pt x="268" y="272"/>
                </a:lnTo>
                <a:lnTo>
                  <a:pt x="268" y="274"/>
                </a:lnTo>
                <a:lnTo>
                  <a:pt x="268" y="275"/>
                </a:lnTo>
                <a:lnTo>
                  <a:pt x="267" y="275"/>
                </a:lnTo>
                <a:lnTo>
                  <a:pt x="267" y="276"/>
                </a:lnTo>
                <a:lnTo>
                  <a:pt x="265" y="276"/>
                </a:lnTo>
                <a:lnTo>
                  <a:pt x="265" y="278"/>
                </a:lnTo>
                <a:lnTo>
                  <a:pt x="265" y="279"/>
                </a:lnTo>
                <a:lnTo>
                  <a:pt x="264" y="279"/>
                </a:lnTo>
                <a:lnTo>
                  <a:pt x="264" y="280"/>
                </a:lnTo>
                <a:lnTo>
                  <a:pt x="263" y="280"/>
                </a:lnTo>
                <a:lnTo>
                  <a:pt x="262" y="280"/>
                </a:lnTo>
                <a:lnTo>
                  <a:pt x="262" y="281"/>
                </a:lnTo>
                <a:lnTo>
                  <a:pt x="262" y="282"/>
                </a:lnTo>
                <a:lnTo>
                  <a:pt x="263" y="281"/>
                </a:lnTo>
                <a:lnTo>
                  <a:pt x="263" y="282"/>
                </a:lnTo>
                <a:lnTo>
                  <a:pt x="262" y="282"/>
                </a:lnTo>
                <a:lnTo>
                  <a:pt x="262" y="283"/>
                </a:lnTo>
                <a:lnTo>
                  <a:pt x="262" y="284"/>
                </a:lnTo>
                <a:lnTo>
                  <a:pt x="262" y="285"/>
                </a:lnTo>
                <a:lnTo>
                  <a:pt x="263" y="285"/>
                </a:lnTo>
                <a:lnTo>
                  <a:pt x="264" y="285"/>
                </a:lnTo>
                <a:lnTo>
                  <a:pt x="265" y="285"/>
                </a:lnTo>
                <a:lnTo>
                  <a:pt x="266" y="286"/>
                </a:lnTo>
                <a:lnTo>
                  <a:pt x="266" y="285"/>
                </a:lnTo>
                <a:lnTo>
                  <a:pt x="268" y="285"/>
                </a:lnTo>
                <a:lnTo>
                  <a:pt x="268" y="286"/>
                </a:lnTo>
                <a:lnTo>
                  <a:pt x="270" y="285"/>
                </a:lnTo>
                <a:lnTo>
                  <a:pt x="272" y="285"/>
                </a:lnTo>
                <a:lnTo>
                  <a:pt x="273" y="286"/>
                </a:lnTo>
                <a:lnTo>
                  <a:pt x="272" y="286"/>
                </a:lnTo>
                <a:lnTo>
                  <a:pt x="271" y="286"/>
                </a:lnTo>
                <a:lnTo>
                  <a:pt x="271" y="287"/>
                </a:lnTo>
                <a:lnTo>
                  <a:pt x="272" y="287"/>
                </a:lnTo>
                <a:lnTo>
                  <a:pt x="271" y="288"/>
                </a:lnTo>
                <a:lnTo>
                  <a:pt x="271" y="289"/>
                </a:lnTo>
                <a:lnTo>
                  <a:pt x="271" y="290"/>
                </a:lnTo>
                <a:lnTo>
                  <a:pt x="272" y="289"/>
                </a:lnTo>
                <a:lnTo>
                  <a:pt x="273" y="290"/>
                </a:lnTo>
                <a:lnTo>
                  <a:pt x="273" y="289"/>
                </a:lnTo>
                <a:lnTo>
                  <a:pt x="274" y="289"/>
                </a:lnTo>
                <a:lnTo>
                  <a:pt x="274" y="290"/>
                </a:lnTo>
                <a:lnTo>
                  <a:pt x="275" y="290"/>
                </a:lnTo>
                <a:lnTo>
                  <a:pt x="276" y="291"/>
                </a:lnTo>
                <a:lnTo>
                  <a:pt x="276" y="292"/>
                </a:lnTo>
                <a:lnTo>
                  <a:pt x="277" y="292"/>
                </a:lnTo>
                <a:lnTo>
                  <a:pt x="276" y="294"/>
                </a:lnTo>
                <a:lnTo>
                  <a:pt x="277" y="294"/>
                </a:lnTo>
                <a:lnTo>
                  <a:pt x="278" y="295"/>
                </a:lnTo>
                <a:lnTo>
                  <a:pt x="279" y="294"/>
                </a:lnTo>
                <a:lnTo>
                  <a:pt x="279" y="295"/>
                </a:lnTo>
                <a:lnTo>
                  <a:pt x="279" y="296"/>
                </a:lnTo>
                <a:lnTo>
                  <a:pt x="279" y="298"/>
                </a:lnTo>
                <a:lnTo>
                  <a:pt x="279" y="299"/>
                </a:lnTo>
                <a:lnTo>
                  <a:pt x="278" y="299"/>
                </a:lnTo>
                <a:lnTo>
                  <a:pt x="278" y="301"/>
                </a:lnTo>
                <a:lnTo>
                  <a:pt x="277" y="301"/>
                </a:lnTo>
                <a:lnTo>
                  <a:pt x="277" y="302"/>
                </a:lnTo>
                <a:lnTo>
                  <a:pt x="278" y="302"/>
                </a:lnTo>
                <a:lnTo>
                  <a:pt x="279" y="302"/>
                </a:lnTo>
                <a:lnTo>
                  <a:pt x="280" y="303"/>
                </a:lnTo>
                <a:lnTo>
                  <a:pt x="281" y="305"/>
                </a:lnTo>
                <a:lnTo>
                  <a:pt x="282" y="305"/>
                </a:lnTo>
                <a:lnTo>
                  <a:pt x="282" y="306"/>
                </a:lnTo>
                <a:lnTo>
                  <a:pt x="283" y="307"/>
                </a:lnTo>
                <a:lnTo>
                  <a:pt x="283" y="308"/>
                </a:lnTo>
                <a:lnTo>
                  <a:pt x="283" y="309"/>
                </a:lnTo>
                <a:lnTo>
                  <a:pt x="283" y="310"/>
                </a:lnTo>
                <a:lnTo>
                  <a:pt x="285" y="310"/>
                </a:lnTo>
                <a:lnTo>
                  <a:pt x="286" y="309"/>
                </a:lnTo>
                <a:lnTo>
                  <a:pt x="288" y="309"/>
                </a:lnTo>
                <a:lnTo>
                  <a:pt x="289" y="308"/>
                </a:lnTo>
                <a:lnTo>
                  <a:pt x="290" y="308"/>
                </a:lnTo>
                <a:lnTo>
                  <a:pt x="291" y="310"/>
                </a:lnTo>
                <a:lnTo>
                  <a:pt x="293" y="310"/>
                </a:lnTo>
                <a:lnTo>
                  <a:pt x="291" y="311"/>
                </a:lnTo>
                <a:lnTo>
                  <a:pt x="291" y="312"/>
                </a:lnTo>
                <a:lnTo>
                  <a:pt x="291" y="313"/>
                </a:lnTo>
                <a:lnTo>
                  <a:pt x="293" y="314"/>
                </a:lnTo>
                <a:lnTo>
                  <a:pt x="294" y="314"/>
                </a:lnTo>
                <a:lnTo>
                  <a:pt x="295" y="315"/>
                </a:lnTo>
                <a:lnTo>
                  <a:pt x="296" y="315"/>
                </a:lnTo>
                <a:lnTo>
                  <a:pt x="297" y="315"/>
                </a:lnTo>
                <a:lnTo>
                  <a:pt x="298" y="316"/>
                </a:lnTo>
                <a:lnTo>
                  <a:pt x="296" y="317"/>
                </a:lnTo>
                <a:lnTo>
                  <a:pt x="296" y="318"/>
                </a:lnTo>
                <a:lnTo>
                  <a:pt x="298" y="319"/>
                </a:lnTo>
                <a:lnTo>
                  <a:pt x="299" y="320"/>
                </a:lnTo>
                <a:lnTo>
                  <a:pt x="299" y="321"/>
                </a:lnTo>
                <a:lnTo>
                  <a:pt x="296" y="323"/>
                </a:lnTo>
                <a:lnTo>
                  <a:pt x="295" y="323"/>
                </a:lnTo>
                <a:lnTo>
                  <a:pt x="295" y="324"/>
                </a:lnTo>
                <a:lnTo>
                  <a:pt x="294" y="326"/>
                </a:lnTo>
                <a:lnTo>
                  <a:pt x="294" y="327"/>
                </a:lnTo>
                <a:lnTo>
                  <a:pt x="294" y="329"/>
                </a:lnTo>
                <a:lnTo>
                  <a:pt x="291" y="331"/>
                </a:lnTo>
                <a:lnTo>
                  <a:pt x="291" y="332"/>
                </a:lnTo>
                <a:lnTo>
                  <a:pt x="291" y="334"/>
                </a:lnTo>
                <a:lnTo>
                  <a:pt x="292" y="334"/>
                </a:lnTo>
                <a:lnTo>
                  <a:pt x="293" y="334"/>
                </a:lnTo>
                <a:lnTo>
                  <a:pt x="295" y="334"/>
                </a:lnTo>
                <a:lnTo>
                  <a:pt x="296" y="335"/>
                </a:lnTo>
                <a:lnTo>
                  <a:pt x="297" y="336"/>
                </a:lnTo>
                <a:lnTo>
                  <a:pt x="296" y="337"/>
                </a:lnTo>
                <a:lnTo>
                  <a:pt x="296" y="338"/>
                </a:lnTo>
                <a:lnTo>
                  <a:pt x="296" y="339"/>
                </a:lnTo>
                <a:lnTo>
                  <a:pt x="297" y="339"/>
                </a:lnTo>
                <a:lnTo>
                  <a:pt x="299" y="339"/>
                </a:lnTo>
                <a:lnTo>
                  <a:pt x="301" y="338"/>
                </a:lnTo>
                <a:lnTo>
                  <a:pt x="302" y="340"/>
                </a:lnTo>
                <a:lnTo>
                  <a:pt x="302" y="342"/>
                </a:lnTo>
                <a:lnTo>
                  <a:pt x="303" y="343"/>
                </a:lnTo>
                <a:lnTo>
                  <a:pt x="302" y="343"/>
                </a:lnTo>
                <a:lnTo>
                  <a:pt x="302" y="344"/>
                </a:lnTo>
                <a:lnTo>
                  <a:pt x="304" y="344"/>
                </a:lnTo>
                <a:lnTo>
                  <a:pt x="304" y="346"/>
                </a:lnTo>
                <a:lnTo>
                  <a:pt x="304" y="347"/>
                </a:lnTo>
                <a:lnTo>
                  <a:pt x="303" y="347"/>
                </a:lnTo>
                <a:lnTo>
                  <a:pt x="305" y="348"/>
                </a:lnTo>
                <a:lnTo>
                  <a:pt x="303" y="350"/>
                </a:lnTo>
                <a:lnTo>
                  <a:pt x="304" y="351"/>
                </a:lnTo>
                <a:lnTo>
                  <a:pt x="303" y="352"/>
                </a:lnTo>
                <a:lnTo>
                  <a:pt x="305" y="354"/>
                </a:lnTo>
                <a:lnTo>
                  <a:pt x="305" y="357"/>
                </a:lnTo>
                <a:lnTo>
                  <a:pt x="305" y="359"/>
                </a:lnTo>
                <a:lnTo>
                  <a:pt x="306" y="359"/>
                </a:lnTo>
                <a:lnTo>
                  <a:pt x="308" y="359"/>
                </a:lnTo>
                <a:lnTo>
                  <a:pt x="310" y="362"/>
                </a:lnTo>
                <a:lnTo>
                  <a:pt x="311" y="366"/>
                </a:lnTo>
                <a:lnTo>
                  <a:pt x="313" y="366"/>
                </a:lnTo>
                <a:lnTo>
                  <a:pt x="314" y="366"/>
                </a:lnTo>
                <a:lnTo>
                  <a:pt x="315" y="366"/>
                </a:lnTo>
                <a:lnTo>
                  <a:pt x="316" y="366"/>
                </a:lnTo>
                <a:lnTo>
                  <a:pt x="318" y="366"/>
                </a:lnTo>
                <a:lnTo>
                  <a:pt x="320" y="366"/>
                </a:lnTo>
                <a:lnTo>
                  <a:pt x="322" y="366"/>
                </a:lnTo>
                <a:lnTo>
                  <a:pt x="323" y="366"/>
                </a:lnTo>
                <a:lnTo>
                  <a:pt x="324" y="367"/>
                </a:lnTo>
                <a:lnTo>
                  <a:pt x="325" y="369"/>
                </a:lnTo>
                <a:lnTo>
                  <a:pt x="328" y="368"/>
                </a:lnTo>
                <a:lnTo>
                  <a:pt x="331" y="369"/>
                </a:lnTo>
                <a:lnTo>
                  <a:pt x="334" y="366"/>
                </a:lnTo>
                <a:lnTo>
                  <a:pt x="335" y="366"/>
                </a:lnTo>
                <a:lnTo>
                  <a:pt x="336" y="366"/>
                </a:lnTo>
                <a:lnTo>
                  <a:pt x="336" y="371"/>
                </a:lnTo>
                <a:lnTo>
                  <a:pt x="337" y="373"/>
                </a:lnTo>
                <a:lnTo>
                  <a:pt x="337" y="371"/>
                </a:lnTo>
                <a:lnTo>
                  <a:pt x="340" y="371"/>
                </a:lnTo>
                <a:lnTo>
                  <a:pt x="341" y="372"/>
                </a:lnTo>
                <a:lnTo>
                  <a:pt x="343" y="371"/>
                </a:lnTo>
                <a:lnTo>
                  <a:pt x="346" y="370"/>
                </a:lnTo>
                <a:lnTo>
                  <a:pt x="348" y="372"/>
                </a:lnTo>
                <a:lnTo>
                  <a:pt x="352" y="373"/>
                </a:lnTo>
                <a:lnTo>
                  <a:pt x="356" y="371"/>
                </a:lnTo>
                <a:lnTo>
                  <a:pt x="357" y="370"/>
                </a:lnTo>
                <a:lnTo>
                  <a:pt x="357" y="368"/>
                </a:lnTo>
                <a:lnTo>
                  <a:pt x="357" y="366"/>
                </a:lnTo>
                <a:lnTo>
                  <a:pt x="356" y="366"/>
                </a:lnTo>
                <a:lnTo>
                  <a:pt x="357" y="365"/>
                </a:lnTo>
                <a:lnTo>
                  <a:pt x="357" y="364"/>
                </a:lnTo>
                <a:lnTo>
                  <a:pt x="357" y="366"/>
                </a:lnTo>
                <a:lnTo>
                  <a:pt x="359" y="366"/>
                </a:lnTo>
                <a:lnTo>
                  <a:pt x="358" y="367"/>
                </a:lnTo>
                <a:lnTo>
                  <a:pt x="359" y="369"/>
                </a:lnTo>
                <a:lnTo>
                  <a:pt x="359" y="370"/>
                </a:lnTo>
                <a:lnTo>
                  <a:pt x="359" y="372"/>
                </a:lnTo>
                <a:lnTo>
                  <a:pt x="359" y="373"/>
                </a:lnTo>
                <a:lnTo>
                  <a:pt x="358" y="373"/>
                </a:lnTo>
                <a:lnTo>
                  <a:pt x="357" y="374"/>
                </a:lnTo>
                <a:lnTo>
                  <a:pt x="357" y="376"/>
                </a:lnTo>
                <a:lnTo>
                  <a:pt x="356" y="378"/>
                </a:lnTo>
                <a:lnTo>
                  <a:pt x="355" y="379"/>
                </a:lnTo>
                <a:lnTo>
                  <a:pt x="352" y="379"/>
                </a:lnTo>
                <a:lnTo>
                  <a:pt x="351" y="379"/>
                </a:lnTo>
                <a:lnTo>
                  <a:pt x="350" y="379"/>
                </a:lnTo>
                <a:lnTo>
                  <a:pt x="350" y="380"/>
                </a:lnTo>
                <a:lnTo>
                  <a:pt x="349" y="381"/>
                </a:lnTo>
                <a:lnTo>
                  <a:pt x="349" y="382"/>
                </a:lnTo>
                <a:lnTo>
                  <a:pt x="350" y="383"/>
                </a:lnTo>
                <a:lnTo>
                  <a:pt x="350" y="385"/>
                </a:lnTo>
                <a:lnTo>
                  <a:pt x="349" y="386"/>
                </a:lnTo>
                <a:lnTo>
                  <a:pt x="347" y="386"/>
                </a:lnTo>
                <a:lnTo>
                  <a:pt x="346" y="386"/>
                </a:lnTo>
                <a:lnTo>
                  <a:pt x="345" y="387"/>
                </a:lnTo>
                <a:lnTo>
                  <a:pt x="344" y="388"/>
                </a:lnTo>
                <a:lnTo>
                  <a:pt x="341" y="389"/>
                </a:lnTo>
                <a:lnTo>
                  <a:pt x="340" y="390"/>
                </a:lnTo>
                <a:lnTo>
                  <a:pt x="340" y="392"/>
                </a:lnTo>
                <a:lnTo>
                  <a:pt x="339" y="392"/>
                </a:lnTo>
                <a:lnTo>
                  <a:pt x="338" y="392"/>
                </a:lnTo>
                <a:lnTo>
                  <a:pt x="337" y="392"/>
                </a:lnTo>
                <a:lnTo>
                  <a:pt x="336" y="393"/>
                </a:lnTo>
                <a:lnTo>
                  <a:pt x="335" y="395"/>
                </a:lnTo>
                <a:lnTo>
                  <a:pt x="334" y="395"/>
                </a:lnTo>
                <a:lnTo>
                  <a:pt x="333" y="395"/>
                </a:lnTo>
                <a:lnTo>
                  <a:pt x="333" y="396"/>
                </a:lnTo>
                <a:lnTo>
                  <a:pt x="333" y="397"/>
                </a:lnTo>
                <a:lnTo>
                  <a:pt x="332" y="398"/>
                </a:lnTo>
                <a:lnTo>
                  <a:pt x="331" y="397"/>
                </a:lnTo>
                <a:lnTo>
                  <a:pt x="329" y="399"/>
                </a:lnTo>
                <a:lnTo>
                  <a:pt x="328" y="399"/>
                </a:lnTo>
                <a:lnTo>
                  <a:pt x="326" y="399"/>
                </a:lnTo>
                <a:lnTo>
                  <a:pt x="325" y="399"/>
                </a:lnTo>
                <a:lnTo>
                  <a:pt x="324" y="399"/>
                </a:lnTo>
                <a:lnTo>
                  <a:pt x="323" y="400"/>
                </a:lnTo>
                <a:lnTo>
                  <a:pt x="322" y="401"/>
                </a:lnTo>
                <a:lnTo>
                  <a:pt x="322" y="402"/>
                </a:lnTo>
                <a:lnTo>
                  <a:pt x="324" y="403"/>
                </a:lnTo>
                <a:lnTo>
                  <a:pt x="324" y="404"/>
                </a:lnTo>
                <a:lnTo>
                  <a:pt x="324" y="405"/>
                </a:lnTo>
                <a:lnTo>
                  <a:pt x="322" y="407"/>
                </a:lnTo>
                <a:lnTo>
                  <a:pt x="320" y="408"/>
                </a:lnTo>
                <a:lnTo>
                  <a:pt x="320" y="409"/>
                </a:lnTo>
                <a:lnTo>
                  <a:pt x="321" y="409"/>
                </a:lnTo>
                <a:lnTo>
                  <a:pt x="321" y="412"/>
                </a:lnTo>
                <a:lnTo>
                  <a:pt x="320" y="412"/>
                </a:lnTo>
                <a:lnTo>
                  <a:pt x="318" y="413"/>
                </a:lnTo>
                <a:lnTo>
                  <a:pt x="317" y="414"/>
                </a:lnTo>
                <a:lnTo>
                  <a:pt x="317" y="415"/>
                </a:lnTo>
                <a:lnTo>
                  <a:pt x="317" y="416"/>
                </a:lnTo>
                <a:lnTo>
                  <a:pt x="317" y="417"/>
                </a:lnTo>
                <a:lnTo>
                  <a:pt x="317" y="418"/>
                </a:lnTo>
                <a:lnTo>
                  <a:pt x="317" y="419"/>
                </a:lnTo>
                <a:lnTo>
                  <a:pt x="315" y="421"/>
                </a:lnTo>
                <a:lnTo>
                  <a:pt x="314" y="422"/>
                </a:lnTo>
                <a:lnTo>
                  <a:pt x="312" y="424"/>
                </a:lnTo>
                <a:lnTo>
                  <a:pt x="311" y="424"/>
                </a:lnTo>
                <a:lnTo>
                  <a:pt x="311" y="425"/>
                </a:lnTo>
                <a:lnTo>
                  <a:pt x="309" y="426"/>
                </a:lnTo>
                <a:lnTo>
                  <a:pt x="308" y="428"/>
                </a:lnTo>
                <a:lnTo>
                  <a:pt x="308" y="429"/>
                </a:lnTo>
                <a:lnTo>
                  <a:pt x="305" y="433"/>
                </a:lnTo>
                <a:lnTo>
                  <a:pt x="305" y="437"/>
                </a:lnTo>
                <a:lnTo>
                  <a:pt x="304" y="441"/>
                </a:lnTo>
                <a:lnTo>
                  <a:pt x="302" y="441"/>
                </a:lnTo>
                <a:lnTo>
                  <a:pt x="296" y="444"/>
                </a:lnTo>
                <a:lnTo>
                  <a:pt x="294" y="445"/>
                </a:lnTo>
                <a:lnTo>
                  <a:pt x="295" y="446"/>
                </a:lnTo>
                <a:lnTo>
                  <a:pt x="294" y="447"/>
                </a:lnTo>
                <a:lnTo>
                  <a:pt x="294" y="448"/>
                </a:lnTo>
                <a:lnTo>
                  <a:pt x="294" y="449"/>
                </a:lnTo>
                <a:lnTo>
                  <a:pt x="294" y="450"/>
                </a:lnTo>
                <a:lnTo>
                  <a:pt x="294" y="452"/>
                </a:lnTo>
                <a:lnTo>
                  <a:pt x="296" y="453"/>
                </a:lnTo>
                <a:lnTo>
                  <a:pt x="297" y="454"/>
                </a:lnTo>
                <a:lnTo>
                  <a:pt x="298" y="454"/>
                </a:lnTo>
                <a:lnTo>
                  <a:pt x="299" y="456"/>
                </a:lnTo>
                <a:lnTo>
                  <a:pt x="299" y="457"/>
                </a:lnTo>
                <a:lnTo>
                  <a:pt x="300" y="457"/>
                </a:lnTo>
                <a:lnTo>
                  <a:pt x="300" y="458"/>
                </a:lnTo>
                <a:lnTo>
                  <a:pt x="300" y="460"/>
                </a:lnTo>
                <a:lnTo>
                  <a:pt x="300" y="462"/>
                </a:lnTo>
                <a:lnTo>
                  <a:pt x="301" y="462"/>
                </a:lnTo>
                <a:lnTo>
                  <a:pt x="302" y="463"/>
                </a:lnTo>
                <a:lnTo>
                  <a:pt x="303" y="463"/>
                </a:lnTo>
                <a:lnTo>
                  <a:pt x="303" y="464"/>
                </a:lnTo>
                <a:lnTo>
                  <a:pt x="304" y="464"/>
                </a:lnTo>
                <a:lnTo>
                  <a:pt x="305" y="464"/>
                </a:lnTo>
                <a:lnTo>
                  <a:pt x="307" y="465"/>
                </a:lnTo>
                <a:lnTo>
                  <a:pt x="308" y="466"/>
                </a:lnTo>
                <a:lnTo>
                  <a:pt x="309" y="466"/>
                </a:lnTo>
                <a:lnTo>
                  <a:pt x="310" y="466"/>
                </a:lnTo>
                <a:lnTo>
                  <a:pt x="311" y="465"/>
                </a:lnTo>
                <a:lnTo>
                  <a:pt x="312" y="466"/>
                </a:lnTo>
                <a:lnTo>
                  <a:pt x="313" y="466"/>
                </a:lnTo>
                <a:lnTo>
                  <a:pt x="315" y="466"/>
                </a:lnTo>
                <a:lnTo>
                  <a:pt x="317" y="467"/>
                </a:lnTo>
                <a:lnTo>
                  <a:pt x="318" y="467"/>
                </a:lnTo>
                <a:lnTo>
                  <a:pt x="319" y="467"/>
                </a:lnTo>
                <a:lnTo>
                  <a:pt x="320" y="467"/>
                </a:lnTo>
                <a:lnTo>
                  <a:pt x="322" y="469"/>
                </a:lnTo>
                <a:lnTo>
                  <a:pt x="322" y="470"/>
                </a:lnTo>
                <a:lnTo>
                  <a:pt x="323" y="470"/>
                </a:lnTo>
                <a:lnTo>
                  <a:pt x="324" y="470"/>
                </a:lnTo>
                <a:lnTo>
                  <a:pt x="325" y="470"/>
                </a:lnTo>
                <a:lnTo>
                  <a:pt x="326" y="470"/>
                </a:lnTo>
                <a:lnTo>
                  <a:pt x="328" y="471"/>
                </a:lnTo>
                <a:lnTo>
                  <a:pt x="328" y="470"/>
                </a:lnTo>
                <a:lnTo>
                  <a:pt x="329" y="470"/>
                </a:lnTo>
                <a:lnTo>
                  <a:pt x="331" y="471"/>
                </a:lnTo>
                <a:lnTo>
                  <a:pt x="331" y="472"/>
                </a:lnTo>
                <a:lnTo>
                  <a:pt x="331" y="473"/>
                </a:lnTo>
                <a:lnTo>
                  <a:pt x="328" y="473"/>
                </a:lnTo>
                <a:lnTo>
                  <a:pt x="326" y="474"/>
                </a:lnTo>
                <a:lnTo>
                  <a:pt x="325" y="474"/>
                </a:lnTo>
                <a:lnTo>
                  <a:pt x="324" y="474"/>
                </a:lnTo>
                <a:lnTo>
                  <a:pt x="322" y="473"/>
                </a:lnTo>
                <a:lnTo>
                  <a:pt x="320" y="472"/>
                </a:lnTo>
                <a:lnTo>
                  <a:pt x="319" y="472"/>
                </a:lnTo>
                <a:lnTo>
                  <a:pt x="318" y="472"/>
                </a:lnTo>
                <a:lnTo>
                  <a:pt x="317" y="473"/>
                </a:lnTo>
                <a:lnTo>
                  <a:pt x="316" y="472"/>
                </a:lnTo>
                <a:lnTo>
                  <a:pt x="315" y="473"/>
                </a:lnTo>
                <a:lnTo>
                  <a:pt x="316" y="474"/>
                </a:lnTo>
                <a:lnTo>
                  <a:pt x="316" y="475"/>
                </a:lnTo>
                <a:lnTo>
                  <a:pt x="317" y="476"/>
                </a:lnTo>
                <a:lnTo>
                  <a:pt x="317" y="477"/>
                </a:lnTo>
                <a:lnTo>
                  <a:pt x="316" y="478"/>
                </a:lnTo>
                <a:lnTo>
                  <a:pt x="314" y="480"/>
                </a:lnTo>
                <a:lnTo>
                  <a:pt x="311" y="481"/>
                </a:lnTo>
                <a:lnTo>
                  <a:pt x="311" y="482"/>
                </a:lnTo>
                <a:lnTo>
                  <a:pt x="313" y="482"/>
                </a:lnTo>
                <a:lnTo>
                  <a:pt x="314" y="483"/>
                </a:lnTo>
                <a:lnTo>
                  <a:pt x="314" y="484"/>
                </a:lnTo>
                <a:lnTo>
                  <a:pt x="314" y="485"/>
                </a:lnTo>
                <a:lnTo>
                  <a:pt x="314" y="486"/>
                </a:lnTo>
                <a:lnTo>
                  <a:pt x="313" y="486"/>
                </a:lnTo>
                <a:lnTo>
                  <a:pt x="313" y="487"/>
                </a:lnTo>
                <a:lnTo>
                  <a:pt x="312" y="488"/>
                </a:lnTo>
                <a:lnTo>
                  <a:pt x="311" y="487"/>
                </a:lnTo>
                <a:lnTo>
                  <a:pt x="311" y="489"/>
                </a:lnTo>
                <a:lnTo>
                  <a:pt x="311" y="491"/>
                </a:lnTo>
                <a:lnTo>
                  <a:pt x="312" y="491"/>
                </a:lnTo>
                <a:lnTo>
                  <a:pt x="314" y="491"/>
                </a:lnTo>
                <a:lnTo>
                  <a:pt x="314" y="492"/>
                </a:lnTo>
                <a:lnTo>
                  <a:pt x="315" y="492"/>
                </a:lnTo>
                <a:lnTo>
                  <a:pt x="317" y="491"/>
                </a:lnTo>
                <a:lnTo>
                  <a:pt x="319" y="492"/>
                </a:lnTo>
                <a:lnTo>
                  <a:pt x="320" y="492"/>
                </a:lnTo>
                <a:lnTo>
                  <a:pt x="322" y="492"/>
                </a:lnTo>
                <a:lnTo>
                  <a:pt x="323" y="491"/>
                </a:lnTo>
                <a:lnTo>
                  <a:pt x="324" y="491"/>
                </a:lnTo>
                <a:lnTo>
                  <a:pt x="325" y="491"/>
                </a:lnTo>
                <a:lnTo>
                  <a:pt x="325" y="492"/>
                </a:lnTo>
                <a:lnTo>
                  <a:pt x="324" y="494"/>
                </a:lnTo>
                <a:lnTo>
                  <a:pt x="322" y="494"/>
                </a:lnTo>
                <a:lnTo>
                  <a:pt x="320" y="496"/>
                </a:lnTo>
                <a:lnTo>
                  <a:pt x="317" y="496"/>
                </a:lnTo>
                <a:lnTo>
                  <a:pt x="316" y="496"/>
                </a:lnTo>
                <a:lnTo>
                  <a:pt x="314" y="496"/>
                </a:lnTo>
                <a:lnTo>
                  <a:pt x="314" y="497"/>
                </a:lnTo>
                <a:lnTo>
                  <a:pt x="313" y="498"/>
                </a:lnTo>
                <a:lnTo>
                  <a:pt x="312" y="498"/>
                </a:lnTo>
                <a:lnTo>
                  <a:pt x="311" y="499"/>
                </a:lnTo>
                <a:lnTo>
                  <a:pt x="311" y="501"/>
                </a:lnTo>
                <a:lnTo>
                  <a:pt x="309" y="502"/>
                </a:lnTo>
                <a:lnTo>
                  <a:pt x="310" y="503"/>
                </a:lnTo>
                <a:lnTo>
                  <a:pt x="311" y="503"/>
                </a:lnTo>
                <a:lnTo>
                  <a:pt x="311" y="504"/>
                </a:lnTo>
                <a:lnTo>
                  <a:pt x="310" y="505"/>
                </a:lnTo>
                <a:lnTo>
                  <a:pt x="311" y="505"/>
                </a:lnTo>
                <a:lnTo>
                  <a:pt x="310" y="506"/>
                </a:lnTo>
                <a:lnTo>
                  <a:pt x="311" y="507"/>
                </a:lnTo>
                <a:lnTo>
                  <a:pt x="311" y="508"/>
                </a:lnTo>
                <a:lnTo>
                  <a:pt x="311" y="509"/>
                </a:lnTo>
                <a:lnTo>
                  <a:pt x="311" y="511"/>
                </a:lnTo>
                <a:lnTo>
                  <a:pt x="310" y="512"/>
                </a:lnTo>
                <a:lnTo>
                  <a:pt x="311" y="512"/>
                </a:lnTo>
                <a:lnTo>
                  <a:pt x="310" y="513"/>
                </a:lnTo>
                <a:lnTo>
                  <a:pt x="310" y="514"/>
                </a:lnTo>
                <a:lnTo>
                  <a:pt x="311" y="514"/>
                </a:lnTo>
                <a:lnTo>
                  <a:pt x="311" y="515"/>
                </a:lnTo>
                <a:lnTo>
                  <a:pt x="312" y="516"/>
                </a:lnTo>
                <a:lnTo>
                  <a:pt x="311" y="517"/>
                </a:lnTo>
                <a:lnTo>
                  <a:pt x="311" y="518"/>
                </a:lnTo>
                <a:lnTo>
                  <a:pt x="311" y="519"/>
                </a:lnTo>
                <a:lnTo>
                  <a:pt x="311" y="521"/>
                </a:lnTo>
                <a:lnTo>
                  <a:pt x="312" y="521"/>
                </a:lnTo>
                <a:lnTo>
                  <a:pt x="313" y="522"/>
                </a:lnTo>
                <a:lnTo>
                  <a:pt x="314" y="522"/>
                </a:lnTo>
                <a:lnTo>
                  <a:pt x="313" y="522"/>
                </a:lnTo>
                <a:lnTo>
                  <a:pt x="312" y="523"/>
                </a:lnTo>
                <a:lnTo>
                  <a:pt x="313" y="523"/>
                </a:lnTo>
                <a:lnTo>
                  <a:pt x="312" y="524"/>
                </a:lnTo>
                <a:lnTo>
                  <a:pt x="313" y="524"/>
                </a:lnTo>
                <a:lnTo>
                  <a:pt x="314" y="525"/>
                </a:lnTo>
                <a:lnTo>
                  <a:pt x="315" y="525"/>
                </a:lnTo>
                <a:lnTo>
                  <a:pt x="317" y="526"/>
                </a:lnTo>
                <a:lnTo>
                  <a:pt x="317" y="527"/>
                </a:lnTo>
                <a:lnTo>
                  <a:pt x="317" y="528"/>
                </a:lnTo>
                <a:lnTo>
                  <a:pt x="316" y="529"/>
                </a:lnTo>
                <a:lnTo>
                  <a:pt x="316" y="530"/>
                </a:lnTo>
                <a:lnTo>
                  <a:pt x="317" y="530"/>
                </a:lnTo>
                <a:lnTo>
                  <a:pt x="317" y="529"/>
                </a:lnTo>
                <a:lnTo>
                  <a:pt x="318" y="530"/>
                </a:lnTo>
                <a:lnTo>
                  <a:pt x="319" y="530"/>
                </a:lnTo>
                <a:lnTo>
                  <a:pt x="320" y="531"/>
                </a:lnTo>
                <a:lnTo>
                  <a:pt x="320" y="532"/>
                </a:lnTo>
                <a:lnTo>
                  <a:pt x="320" y="533"/>
                </a:lnTo>
                <a:lnTo>
                  <a:pt x="320" y="535"/>
                </a:lnTo>
                <a:lnTo>
                  <a:pt x="321" y="536"/>
                </a:lnTo>
                <a:lnTo>
                  <a:pt x="325" y="535"/>
                </a:lnTo>
                <a:lnTo>
                  <a:pt x="326" y="535"/>
                </a:lnTo>
                <a:lnTo>
                  <a:pt x="326" y="536"/>
                </a:lnTo>
                <a:lnTo>
                  <a:pt x="327" y="537"/>
                </a:lnTo>
                <a:lnTo>
                  <a:pt x="326" y="538"/>
                </a:lnTo>
                <a:lnTo>
                  <a:pt x="323" y="538"/>
                </a:lnTo>
                <a:lnTo>
                  <a:pt x="321" y="538"/>
                </a:lnTo>
                <a:lnTo>
                  <a:pt x="320" y="539"/>
                </a:lnTo>
                <a:lnTo>
                  <a:pt x="320" y="540"/>
                </a:lnTo>
                <a:lnTo>
                  <a:pt x="319" y="540"/>
                </a:lnTo>
                <a:lnTo>
                  <a:pt x="319" y="541"/>
                </a:lnTo>
                <a:lnTo>
                  <a:pt x="318" y="541"/>
                </a:lnTo>
                <a:lnTo>
                  <a:pt x="317" y="542"/>
                </a:lnTo>
                <a:lnTo>
                  <a:pt x="318" y="543"/>
                </a:lnTo>
                <a:lnTo>
                  <a:pt x="317" y="546"/>
                </a:lnTo>
                <a:lnTo>
                  <a:pt x="318" y="546"/>
                </a:lnTo>
                <a:lnTo>
                  <a:pt x="318" y="547"/>
                </a:lnTo>
                <a:lnTo>
                  <a:pt x="319" y="547"/>
                </a:lnTo>
                <a:lnTo>
                  <a:pt x="320" y="547"/>
                </a:lnTo>
                <a:lnTo>
                  <a:pt x="319" y="548"/>
                </a:lnTo>
                <a:lnTo>
                  <a:pt x="317" y="549"/>
                </a:lnTo>
                <a:lnTo>
                  <a:pt x="317" y="550"/>
                </a:lnTo>
                <a:lnTo>
                  <a:pt x="317" y="551"/>
                </a:lnTo>
                <a:lnTo>
                  <a:pt x="318" y="551"/>
                </a:lnTo>
                <a:lnTo>
                  <a:pt x="319" y="552"/>
                </a:lnTo>
                <a:lnTo>
                  <a:pt x="318" y="554"/>
                </a:lnTo>
                <a:lnTo>
                  <a:pt x="317" y="554"/>
                </a:lnTo>
                <a:lnTo>
                  <a:pt x="318" y="555"/>
                </a:lnTo>
                <a:lnTo>
                  <a:pt x="318" y="556"/>
                </a:lnTo>
                <a:lnTo>
                  <a:pt x="317" y="557"/>
                </a:lnTo>
                <a:lnTo>
                  <a:pt x="317" y="558"/>
                </a:lnTo>
                <a:lnTo>
                  <a:pt x="318" y="559"/>
                </a:lnTo>
                <a:lnTo>
                  <a:pt x="318" y="560"/>
                </a:lnTo>
                <a:lnTo>
                  <a:pt x="319" y="560"/>
                </a:lnTo>
                <a:lnTo>
                  <a:pt x="318" y="561"/>
                </a:lnTo>
                <a:lnTo>
                  <a:pt x="317" y="562"/>
                </a:lnTo>
                <a:lnTo>
                  <a:pt x="317" y="564"/>
                </a:lnTo>
                <a:lnTo>
                  <a:pt x="317" y="565"/>
                </a:lnTo>
                <a:lnTo>
                  <a:pt x="317" y="566"/>
                </a:lnTo>
                <a:lnTo>
                  <a:pt x="317" y="567"/>
                </a:lnTo>
                <a:lnTo>
                  <a:pt x="316" y="569"/>
                </a:lnTo>
                <a:lnTo>
                  <a:pt x="317" y="568"/>
                </a:lnTo>
                <a:lnTo>
                  <a:pt x="318" y="568"/>
                </a:lnTo>
                <a:lnTo>
                  <a:pt x="319" y="567"/>
                </a:lnTo>
                <a:lnTo>
                  <a:pt x="322" y="568"/>
                </a:lnTo>
                <a:lnTo>
                  <a:pt x="323" y="567"/>
                </a:lnTo>
                <a:lnTo>
                  <a:pt x="324" y="567"/>
                </a:lnTo>
                <a:lnTo>
                  <a:pt x="328" y="566"/>
                </a:lnTo>
                <a:lnTo>
                  <a:pt x="329" y="567"/>
                </a:lnTo>
                <a:lnTo>
                  <a:pt x="327" y="568"/>
                </a:lnTo>
                <a:lnTo>
                  <a:pt x="326" y="568"/>
                </a:lnTo>
                <a:lnTo>
                  <a:pt x="325" y="568"/>
                </a:lnTo>
                <a:lnTo>
                  <a:pt x="325" y="569"/>
                </a:lnTo>
                <a:lnTo>
                  <a:pt x="324" y="569"/>
                </a:lnTo>
                <a:lnTo>
                  <a:pt x="323" y="570"/>
                </a:lnTo>
                <a:lnTo>
                  <a:pt x="322" y="570"/>
                </a:lnTo>
                <a:lnTo>
                  <a:pt x="320" y="570"/>
                </a:lnTo>
                <a:lnTo>
                  <a:pt x="318" y="570"/>
                </a:lnTo>
                <a:lnTo>
                  <a:pt x="317" y="570"/>
                </a:lnTo>
                <a:lnTo>
                  <a:pt x="315" y="571"/>
                </a:lnTo>
                <a:lnTo>
                  <a:pt x="314" y="571"/>
                </a:lnTo>
                <a:lnTo>
                  <a:pt x="311" y="572"/>
                </a:lnTo>
                <a:lnTo>
                  <a:pt x="311" y="571"/>
                </a:lnTo>
                <a:lnTo>
                  <a:pt x="311" y="570"/>
                </a:lnTo>
                <a:lnTo>
                  <a:pt x="311" y="569"/>
                </a:lnTo>
                <a:lnTo>
                  <a:pt x="311" y="568"/>
                </a:lnTo>
                <a:lnTo>
                  <a:pt x="311" y="567"/>
                </a:lnTo>
                <a:lnTo>
                  <a:pt x="312" y="566"/>
                </a:lnTo>
                <a:lnTo>
                  <a:pt x="311" y="566"/>
                </a:lnTo>
                <a:lnTo>
                  <a:pt x="311" y="564"/>
                </a:lnTo>
                <a:lnTo>
                  <a:pt x="311" y="563"/>
                </a:lnTo>
                <a:lnTo>
                  <a:pt x="311" y="562"/>
                </a:lnTo>
                <a:lnTo>
                  <a:pt x="310" y="561"/>
                </a:lnTo>
                <a:lnTo>
                  <a:pt x="309" y="562"/>
                </a:lnTo>
                <a:lnTo>
                  <a:pt x="308" y="561"/>
                </a:lnTo>
                <a:lnTo>
                  <a:pt x="308" y="560"/>
                </a:lnTo>
                <a:lnTo>
                  <a:pt x="308" y="561"/>
                </a:lnTo>
                <a:lnTo>
                  <a:pt x="308" y="560"/>
                </a:lnTo>
                <a:lnTo>
                  <a:pt x="307" y="567"/>
                </a:lnTo>
                <a:lnTo>
                  <a:pt x="306" y="568"/>
                </a:lnTo>
                <a:lnTo>
                  <a:pt x="305" y="568"/>
                </a:lnTo>
                <a:lnTo>
                  <a:pt x="305" y="570"/>
                </a:lnTo>
                <a:lnTo>
                  <a:pt x="303" y="570"/>
                </a:lnTo>
                <a:lnTo>
                  <a:pt x="292" y="570"/>
                </a:lnTo>
                <a:lnTo>
                  <a:pt x="284" y="570"/>
                </a:lnTo>
                <a:lnTo>
                  <a:pt x="279" y="573"/>
                </a:lnTo>
                <a:lnTo>
                  <a:pt x="279" y="574"/>
                </a:lnTo>
                <a:lnTo>
                  <a:pt x="278" y="575"/>
                </a:lnTo>
                <a:lnTo>
                  <a:pt x="277" y="576"/>
                </a:lnTo>
                <a:lnTo>
                  <a:pt x="277" y="577"/>
                </a:lnTo>
                <a:lnTo>
                  <a:pt x="276" y="577"/>
                </a:lnTo>
                <a:lnTo>
                  <a:pt x="275" y="577"/>
                </a:lnTo>
                <a:lnTo>
                  <a:pt x="274" y="577"/>
                </a:lnTo>
                <a:lnTo>
                  <a:pt x="273" y="577"/>
                </a:lnTo>
                <a:lnTo>
                  <a:pt x="271" y="579"/>
                </a:lnTo>
                <a:lnTo>
                  <a:pt x="271" y="580"/>
                </a:lnTo>
                <a:lnTo>
                  <a:pt x="270" y="580"/>
                </a:lnTo>
                <a:lnTo>
                  <a:pt x="269" y="581"/>
                </a:lnTo>
                <a:lnTo>
                  <a:pt x="268" y="581"/>
                </a:lnTo>
                <a:lnTo>
                  <a:pt x="268" y="582"/>
                </a:lnTo>
                <a:lnTo>
                  <a:pt x="267" y="582"/>
                </a:lnTo>
                <a:lnTo>
                  <a:pt x="266" y="581"/>
                </a:lnTo>
                <a:lnTo>
                  <a:pt x="266" y="582"/>
                </a:lnTo>
                <a:lnTo>
                  <a:pt x="266" y="583"/>
                </a:lnTo>
                <a:lnTo>
                  <a:pt x="265" y="583"/>
                </a:lnTo>
                <a:lnTo>
                  <a:pt x="264" y="583"/>
                </a:lnTo>
                <a:lnTo>
                  <a:pt x="263" y="583"/>
                </a:lnTo>
                <a:lnTo>
                  <a:pt x="263" y="584"/>
                </a:lnTo>
                <a:lnTo>
                  <a:pt x="262" y="584"/>
                </a:lnTo>
                <a:lnTo>
                  <a:pt x="261" y="584"/>
                </a:lnTo>
                <a:lnTo>
                  <a:pt x="261" y="585"/>
                </a:lnTo>
                <a:lnTo>
                  <a:pt x="260" y="585"/>
                </a:lnTo>
                <a:lnTo>
                  <a:pt x="261" y="586"/>
                </a:lnTo>
                <a:lnTo>
                  <a:pt x="260" y="586"/>
                </a:lnTo>
                <a:lnTo>
                  <a:pt x="259" y="585"/>
                </a:lnTo>
                <a:lnTo>
                  <a:pt x="259" y="586"/>
                </a:lnTo>
                <a:lnTo>
                  <a:pt x="259" y="585"/>
                </a:lnTo>
                <a:lnTo>
                  <a:pt x="258" y="586"/>
                </a:lnTo>
                <a:lnTo>
                  <a:pt x="257" y="586"/>
                </a:lnTo>
                <a:lnTo>
                  <a:pt x="256" y="586"/>
                </a:lnTo>
                <a:lnTo>
                  <a:pt x="256" y="587"/>
                </a:lnTo>
                <a:lnTo>
                  <a:pt x="256" y="588"/>
                </a:lnTo>
                <a:lnTo>
                  <a:pt x="255" y="588"/>
                </a:lnTo>
                <a:lnTo>
                  <a:pt x="254" y="588"/>
                </a:lnTo>
                <a:lnTo>
                  <a:pt x="253" y="587"/>
                </a:lnTo>
                <a:lnTo>
                  <a:pt x="254" y="587"/>
                </a:lnTo>
                <a:lnTo>
                  <a:pt x="253" y="586"/>
                </a:lnTo>
                <a:lnTo>
                  <a:pt x="252" y="586"/>
                </a:lnTo>
                <a:lnTo>
                  <a:pt x="251" y="586"/>
                </a:lnTo>
                <a:lnTo>
                  <a:pt x="250" y="587"/>
                </a:lnTo>
                <a:lnTo>
                  <a:pt x="250" y="586"/>
                </a:lnTo>
                <a:lnTo>
                  <a:pt x="250" y="587"/>
                </a:lnTo>
                <a:lnTo>
                  <a:pt x="248" y="588"/>
                </a:lnTo>
                <a:lnTo>
                  <a:pt x="249" y="590"/>
                </a:lnTo>
                <a:lnTo>
                  <a:pt x="248" y="590"/>
                </a:lnTo>
                <a:lnTo>
                  <a:pt x="247" y="590"/>
                </a:lnTo>
                <a:lnTo>
                  <a:pt x="247" y="591"/>
                </a:lnTo>
                <a:lnTo>
                  <a:pt x="246" y="592"/>
                </a:lnTo>
                <a:lnTo>
                  <a:pt x="246" y="591"/>
                </a:lnTo>
                <a:lnTo>
                  <a:pt x="245" y="591"/>
                </a:lnTo>
                <a:lnTo>
                  <a:pt x="244" y="591"/>
                </a:lnTo>
                <a:lnTo>
                  <a:pt x="243" y="592"/>
                </a:lnTo>
                <a:lnTo>
                  <a:pt x="242" y="590"/>
                </a:lnTo>
                <a:lnTo>
                  <a:pt x="242" y="591"/>
                </a:lnTo>
                <a:lnTo>
                  <a:pt x="240" y="590"/>
                </a:lnTo>
                <a:lnTo>
                  <a:pt x="239" y="590"/>
                </a:lnTo>
                <a:lnTo>
                  <a:pt x="239" y="592"/>
                </a:lnTo>
                <a:lnTo>
                  <a:pt x="238" y="592"/>
                </a:lnTo>
                <a:lnTo>
                  <a:pt x="236" y="593"/>
                </a:lnTo>
                <a:lnTo>
                  <a:pt x="236" y="594"/>
                </a:lnTo>
                <a:lnTo>
                  <a:pt x="236" y="593"/>
                </a:lnTo>
                <a:lnTo>
                  <a:pt x="235" y="593"/>
                </a:lnTo>
                <a:lnTo>
                  <a:pt x="236" y="593"/>
                </a:lnTo>
                <a:lnTo>
                  <a:pt x="234" y="591"/>
                </a:lnTo>
                <a:lnTo>
                  <a:pt x="234" y="590"/>
                </a:lnTo>
                <a:lnTo>
                  <a:pt x="236" y="590"/>
                </a:lnTo>
                <a:lnTo>
                  <a:pt x="235" y="589"/>
                </a:lnTo>
                <a:lnTo>
                  <a:pt x="233" y="590"/>
                </a:lnTo>
                <a:lnTo>
                  <a:pt x="232" y="589"/>
                </a:lnTo>
                <a:lnTo>
                  <a:pt x="232" y="588"/>
                </a:lnTo>
                <a:lnTo>
                  <a:pt x="232" y="586"/>
                </a:lnTo>
                <a:lnTo>
                  <a:pt x="231" y="586"/>
                </a:lnTo>
                <a:lnTo>
                  <a:pt x="230" y="586"/>
                </a:lnTo>
                <a:lnTo>
                  <a:pt x="229" y="586"/>
                </a:lnTo>
                <a:lnTo>
                  <a:pt x="228" y="586"/>
                </a:lnTo>
                <a:lnTo>
                  <a:pt x="227" y="586"/>
                </a:lnTo>
                <a:lnTo>
                  <a:pt x="226" y="586"/>
                </a:lnTo>
                <a:lnTo>
                  <a:pt x="226" y="583"/>
                </a:lnTo>
                <a:lnTo>
                  <a:pt x="227" y="582"/>
                </a:lnTo>
                <a:lnTo>
                  <a:pt x="226" y="581"/>
                </a:lnTo>
                <a:lnTo>
                  <a:pt x="225" y="581"/>
                </a:lnTo>
                <a:lnTo>
                  <a:pt x="224" y="581"/>
                </a:lnTo>
                <a:lnTo>
                  <a:pt x="222" y="580"/>
                </a:lnTo>
                <a:lnTo>
                  <a:pt x="221" y="580"/>
                </a:lnTo>
                <a:lnTo>
                  <a:pt x="221" y="581"/>
                </a:lnTo>
                <a:lnTo>
                  <a:pt x="220" y="581"/>
                </a:lnTo>
                <a:lnTo>
                  <a:pt x="221" y="582"/>
                </a:lnTo>
                <a:lnTo>
                  <a:pt x="220" y="583"/>
                </a:lnTo>
                <a:lnTo>
                  <a:pt x="221" y="583"/>
                </a:lnTo>
                <a:lnTo>
                  <a:pt x="220" y="583"/>
                </a:lnTo>
                <a:lnTo>
                  <a:pt x="221" y="583"/>
                </a:lnTo>
                <a:lnTo>
                  <a:pt x="220" y="583"/>
                </a:lnTo>
                <a:lnTo>
                  <a:pt x="220" y="584"/>
                </a:lnTo>
                <a:lnTo>
                  <a:pt x="219" y="584"/>
                </a:lnTo>
                <a:lnTo>
                  <a:pt x="218" y="585"/>
                </a:lnTo>
                <a:lnTo>
                  <a:pt x="220" y="586"/>
                </a:lnTo>
                <a:lnTo>
                  <a:pt x="219" y="586"/>
                </a:lnTo>
                <a:lnTo>
                  <a:pt x="219" y="587"/>
                </a:lnTo>
                <a:lnTo>
                  <a:pt x="219" y="588"/>
                </a:lnTo>
                <a:lnTo>
                  <a:pt x="218" y="588"/>
                </a:lnTo>
                <a:lnTo>
                  <a:pt x="219" y="588"/>
                </a:lnTo>
                <a:lnTo>
                  <a:pt x="219" y="589"/>
                </a:lnTo>
                <a:lnTo>
                  <a:pt x="220" y="589"/>
                </a:lnTo>
                <a:lnTo>
                  <a:pt x="220" y="590"/>
                </a:lnTo>
                <a:lnTo>
                  <a:pt x="219" y="590"/>
                </a:lnTo>
                <a:lnTo>
                  <a:pt x="220" y="590"/>
                </a:lnTo>
                <a:lnTo>
                  <a:pt x="220" y="591"/>
                </a:lnTo>
                <a:lnTo>
                  <a:pt x="221" y="592"/>
                </a:lnTo>
                <a:lnTo>
                  <a:pt x="220" y="593"/>
                </a:lnTo>
                <a:lnTo>
                  <a:pt x="219" y="593"/>
                </a:lnTo>
                <a:lnTo>
                  <a:pt x="219" y="594"/>
                </a:lnTo>
                <a:lnTo>
                  <a:pt x="219" y="595"/>
                </a:lnTo>
                <a:lnTo>
                  <a:pt x="220" y="596"/>
                </a:lnTo>
                <a:lnTo>
                  <a:pt x="219" y="596"/>
                </a:lnTo>
                <a:lnTo>
                  <a:pt x="220" y="598"/>
                </a:lnTo>
                <a:lnTo>
                  <a:pt x="221" y="599"/>
                </a:lnTo>
                <a:lnTo>
                  <a:pt x="222" y="599"/>
                </a:lnTo>
                <a:lnTo>
                  <a:pt x="221" y="601"/>
                </a:lnTo>
                <a:lnTo>
                  <a:pt x="221" y="602"/>
                </a:lnTo>
                <a:lnTo>
                  <a:pt x="220" y="603"/>
                </a:lnTo>
                <a:lnTo>
                  <a:pt x="219" y="604"/>
                </a:lnTo>
                <a:lnTo>
                  <a:pt x="218" y="605"/>
                </a:lnTo>
                <a:lnTo>
                  <a:pt x="218" y="606"/>
                </a:lnTo>
                <a:lnTo>
                  <a:pt x="218" y="607"/>
                </a:lnTo>
                <a:lnTo>
                  <a:pt x="210" y="597"/>
                </a:lnTo>
                <a:lnTo>
                  <a:pt x="210" y="596"/>
                </a:lnTo>
                <a:lnTo>
                  <a:pt x="207" y="596"/>
                </a:lnTo>
                <a:lnTo>
                  <a:pt x="206" y="596"/>
                </a:lnTo>
                <a:lnTo>
                  <a:pt x="205" y="596"/>
                </a:lnTo>
                <a:lnTo>
                  <a:pt x="204" y="596"/>
                </a:lnTo>
                <a:lnTo>
                  <a:pt x="203" y="596"/>
                </a:lnTo>
                <a:lnTo>
                  <a:pt x="203" y="595"/>
                </a:lnTo>
                <a:lnTo>
                  <a:pt x="202" y="596"/>
                </a:lnTo>
                <a:lnTo>
                  <a:pt x="202" y="595"/>
                </a:lnTo>
                <a:lnTo>
                  <a:pt x="201" y="594"/>
                </a:lnTo>
                <a:lnTo>
                  <a:pt x="200" y="594"/>
                </a:lnTo>
                <a:lnTo>
                  <a:pt x="199" y="595"/>
                </a:lnTo>
                <a:lnTo>
                  <a:pt x="198" y="596"/>
                </a:lnTo>
                <a:lnTo>
                  <a:pt x="198" y="595"/>
                </a:lnTo>
                <a:lnTo>
                  <a:pt x="198" y="596"/>
                </a:lnTo>
                <a:lnTo>
                  <a:pt x="197" y="596"/>
                </a:lnTo>
                <a:lnTo>
                  <a:pt x="197" y="595"/>
                </a:lnTo>
                <a:lnTo>
                  <a:pt x="197" y="594"/>
                </a:lnTo>
                <a:lnTo>
                  <a:pt x="196" y="593"/>
                </a:lnTo>
                <a:lnTo>
                  <a:pt x="195" y="593"/>
                </a:lnTo>
                <a:lnTo>
                  <a:pt x="193" y="593"/>
                </a:lnTo>
                <a:lnTo>
                  <a:pt x="192" y="593"/>
                </a:lnTo>
                <a:lnTo>
                  <a:pt x="192" y="592"/>
                </a:lnTo>
                <a:lnTo>
                  <a:pt x="193" y="592"/>
                </a:lnTo>
                <a:lnTo>
                  <a:pt x="192" y="591"/>
                </a:lnTo>
                <a:lnTo>
                  <a:pt x="191" y="591"/>
                </a:lnTo>
                <a:lnTo>
                  <a:pt x="191" y="590"/>
                </a:lnTo>
                <a:lnTo>
                  <a:pt x="190" y="590"/>
                </a:lnTo>
                <a:lnTo>
                  <a:pt x="190" y="592"/>
                </a:lnTo>
                <a:lnTo>
                  <a:pt x="190" y="593"/>
                </a:lnTo>
                <a:lnTo>
                  <a:pt x="190" y="594"/>
                </a:lnTo>
                <a:lnTo>
                  <a:pt x="189" y="593"/>
                </a:lnTo>
                <a:lnTo>
                  <a:pt x="188" y="594"/>
                </a:lnTo>
                <a:lnTo>
                  <a:pt x="187" y="593"/>
                </a:lnTo>
                <a:lnTo>
                  <a:pt x="187" y="594"/>
                </a:lnTo>
                <a:lnTo>
                  <a:pt x="185" y="595"/>
                </a:lnTo>
                <a:lnTo>
                  <a:pt x="184" y="595"/>
                </a:lnTo>
                <a:lnTo>
                  <a:pt x="184" y="596"/>
                </a:lnTo>
                <a:lnTo>
                  <a:pt x="184" y="595"/>
                </a:lnTo>
                <a:lnTo>
                  <a:pt x="183" y="595"/>
                </a:lnTo>
                <a:lnTo>
                  <a:pt x="184" y="593"/>
                </a:lnTo>
                <a:lnTo>
                  <a:pt x="184" y="591"/>
                </a:lnTo>
                <a:lnTo>
                  <a:pt x="184" y="590"/>
                </a:lnTo>
                <a:lnTo>
                  <a:pt x="183" y="590"/>
                </a:lnTo>
                <a:lnTo>
                  <a:pt x="184" y="590"/>
                </a:lnTo>
                <a:lnTo>
                  <a:pt x="184" y="589"/>
                </a:lnTo>
                <a:lnTo>
                  <a:pt x="184" y="588"/>
                </a:lnTo>
                <a:lnTo>
                  <a:pt x="184" y="587"/>
                </a:lnTo>
                <a:lnTo>
                  <a:pt x="184" y="586"/>
                </a:lnTo>
                <a:lnTo>
                  <a:pt x="184" y="585"/>
                </a:lnTo>
                <a:lnTo>
                  <a:pt x="185" y="584"/>
                </a:lnTo>
                <a:lnTo>
                  <a:pt x="185" y="583"/>
                </a:lnTo>
                <a:lnTo>
                  <a:pt x="184" y="584"/>
                </a:lnTo>
                <a:lnTo>
                  <a:pt x="183" y="583"/>
                </a:lnTo>
                <a:lnTo>
                  <a:pt x="182" y="584"/>
                </a:lnTo>
                <a:lnTo>
                  <a:pt x="181" y="584"/>
                </a:lnTo>
                <a:lnTo>
                  <a:pt x="182" y="584"/>
                </a:lnTo>
                <a:lnTo>
                  <a:pt x="181" y="585"/>
                </a:lnTo>
                <a:lnTo>
                  <a:pt x="180" y="586"/>
                </a:lnTo>
                <a:lnTo>
                  <a:pt x="180" y="585"/>
                </a:lnTo>
                <a:lnTo>
                  <a:pt x="179" y="585"/>
                </a:lnTo>
                <a:lnTo>
                  <a:pt x="178" y="585"/>
                </a:lnTo>
                <a:lnTo>
                  <a:pt x="178" y="586"/>
                </a:lnTo>
                <a:lnTo>
                  <a:pt x="178" y="587"/>
                </a:lnTo>
                <a:lnTo>
                  <a:pt x="176" y="587"/>
                </a:lnTo>
                <a:lnTo>
                  <a:pt x="175" y="588"/>
                </a:lnTo>
                <a:lnTo>
                  <a:pt x="175" y="587"/>
                </a:lnTo>
                <a:lnTo>
                  <a:pt x="175" y="588"/>
                </a:lnTo>
                <a:lnTo>
                  <a:pt x="174" y="588"/>
                </a:lnTo>
                <a:lnTo>
                  <a:pt x="175" y="589"/>
                </a:lnTo>
                <a:lnTo>
                  <a:pt x="173" y="590"/>
                </a:lnTo>
                <a:lnTo>
                  <a:pt x="172" y="590"/>
                </a:lnTo>
                <a:lnTo>
                  <a:pt x="171" y="590"/>
                </a:lnTo>
                <a:lnTo>
                  <a:pt x="171" y="591"/>
                </a:lnTo>
                <a:lnTo>
                  <a:pt x="170" y="591"/>
                </a:lnTo>
                <a:lnTo>
                  <a:pt x="170" y="590"/>
                </a:lnTo>
                <a:lnTo>
                  <a:pt x="169" y="590"/>
                </a:lnTo>
                <a:lnTo>
                  <a:pt x="169" y="591"/>
                </a:lnTo>
                <a:lnTo>
                  <a:pt x="168" y="591"/>
                </a:lnTo>
                <a:lnTo>
                  <a:pt x="168" y="592"/>
                </a:lnTo>
                <a:lnTo>
                  <a:pt x="167" y="592"/>
                </a:lnTo>
                <a:lnTo>
                  <a:pt x="167" y="593"/>
                </a:lnTo>
                <a:lnTo>
                  <a:pt x="166" y="593"/>
                </a:lnTo>
                <a:lnTo>
                  <a:pt x="166" y="592"/>
                </a:lnTo>
                <a:lnTo>
                  <a:pt x="166" y="593"/>
                </a:lnTo>
                <a:lnTo>
                  <a:pt x="164" y="593"/>
                </a:lnTo>
                <a:lnTo>
                  <a:pt x="164" y="594"/>
                </a:lnTo>
                <a:lnTo>
                  <a:pt x="164" y="593"/>
                </a:lnTo>
                <a:lnTo>
                  <a:pt x="162" y="593"/>
                </a:lnTo>
                <a:lnTo>
                  <a:pt x="162" y="592"/>
                </a:lnTo>
                <a:lnTo>
                  <a:pt x="163" y="592"/>
                </a:lnTo>
                <a:lnTo>
                  <a:pt x="162" y="592"/>
                </a:lnTo>
                <a:lnTo>
                  <a:pt x="162" y="591"/>
                </a:lnTo>
                <a:lnTo>
                  <a:pt x="163" y="591"/>
                </a:lnTo>
                <a:lnTo>
                  <a:pt x="162" y="590"/>
                </a:lnTo>
                <a:lnTo>
                  <a:pt x="161" y="590"/>
                </a:lnTo>
                <a:lnTo>
                  <a:pt x="161" y="589"/>
                </a:lnTo>
                <a:lnTo>
                  <a:pt x="161" y="588"/>
                </a:lnTo>
                <a:lnTo>
                  <a:pt x="161" y="587"/>
                </a:lnTo>
                <a:lnTo>
                  <a:pt x="161" y="586"/>
                </a:lnTo>
                <a:lnTo>
                  <a:pt x="161" y="585"/>
                </a:lnTo>
                <a:lnTo>
                  <a:pt x="162" y="584"/>
                </a:lnTo>
                <a:lnTo>
                  <a:pt x="161" y="583"/>
                </a:lnTo>
                <a:lnTo>
                  <a:pt x="160" y="583"/>
                </a:lnTo>
                <a:lnTo>
                  <a:pt x="159" y="583"/>
                </a:lnTo>
                <a:lnTo>
                  <a:pt x="159" y="582"/>
                </a:lnTo>
                <a:lnTo>
                  <a:pt x="158" y="583"/>
                </a:lnTo>
                <a:lnTo>
                  <a:pt x="158" y="585"/>
                </a:lnTo>
                <a:lnTo>
                  <a:pt x="158" y="586"/>
                </a:lnTo>
                <a:lnTo>
                  <a:pt x="156" y="587"/>
                </a:lnTo>
                <a:lnTo>
                  <a:pt x="155" y="587"/>
                </a:lnTo>
                <a:lnTo>
                  <a:pt x="156" y="589"/>
                </a:lnTo>
                <a:lnTo>
                  <a:pt x="156" y="590"/>
                </a:lnTo>
                <a:lnTo>
                  <a:pt x="155" y="590"/>
                </a:lnTo>
                <a:lnTo>
                  <a:pt x="155" y="592"/>
                </a:lnTo>
                <a:lnTo>
                  <a:pt x="155" y="593"/>
                </a:lnTo>
                <a:lnTo>
                  <a:pt x="156" y="593"/>
                </a:lnTo>
                <a:lnTo>
                  <a:pt x="156" y="595"/>
                </a:lnTo>
                <a:lnTo>
                  <a:pt x="155" y="596"/>
                </a:lnTo>
                <a:lnTo>
                  <a:pt x="154" y="596"/>
                </a:lnTo>
                <a:lnTo>
                  <a:pt x="153" y="596"/>
                </a:lnTo>
                <a:lnTo>
                  <a:pt x="152" y="594"/>
                </a:lnTo>
                <a:lnTo>
                  <a:pt x="152" y="593"/>
                </a:lnTo>
                <a:lnTo>
                  <a:pt x="153" y="592"/>
                </a:lnTo>
                <a:lnTo>
                  <a:pt x="153" y="591"/>
                </a:lnTo>
                <a:lnTo>
                  <a:pt x="152" y="590"/>
                </a:lnTo>
                <a:lnTo>
                  <a:pt x="153" y="590"/>
                </a:lnTo>
                <a:lnTo>
                  <a:pt x="154" y="589"/>
                </a:lnTo>
                <a:lnTo>
                  <a:pt x="154" y="588"/>
                </a:lnTo>
                <a:lnTo>
                  <a:pt x="154" y="586"/>
                </a:lnTo>
                <a:lnTo>
                  <a:pt x="153" y="585"/>
                </a:lnTo>
                <a:lnTo>
                  <a:pt x="153" y="584"/>
                </a:lnTo>
                <a:lnTo>
                  <a:pt x="152" y="583"/>
                </a:lnTo>
                <a:lnTo>
                  <a:pt x="153" y="583"/>
                </a:lnTo>
                <a:lnTo>
                  <a:pt x="154" y="583"/>
                </a:lnTo>
                <a:lnTo>
                  <a:pt x="154" y="582"/>
                </a:lnTo>
                <a:lnTo>
                  <a:pt x="153" y="580"/>
                </a:lnTo>
                <a:lnTo>
                  <a:pt x="152" y="580"/>
                </a:lnTo>
                <a:lnTo>
                  <a:pt x="153" y="580"/>
                </a:lnTo>
                <a:lnTo>
                  <a:pt x="152" y="579"/>
                </a:lnTo>
                <a:lnTo>
                  <a:pt x="152" y="578"/>
                </a:lnTo>
                <a:lnTo>
                  <a:pt x="152" y="577"/>
                </a:lnTo>
                <a:lnTo>
                  <a:pt x="151" y="577"/>
                </a:lnTo>
                <a:lnTo>
                  <a:pt x="150" y="577"/>
                </a:lnTo>
                <a:lnTo>
                  <a:pt x="150" y="575"/>
                </a:lnTo>
                <a:lnTo>
                  <a:pt x="149" y="574"/>
                </a:lnTo>
                <a:lnTo>
                  <a:pt x="149" y="573"/>
                </a:lnTo>
                <a:lnTo>
                  <a:pt x="148" y="573"/>
                </a:lnTo>
                <a:lnTo>
                  <a:pt x="147" y="572"/>
                </a:lnTo>
                <a:lnTo>
                  <a:pt x="146" y="572"/>
                </a:lnTo>
                <a:lnTo>
                  <a:pt x="146" y="573"/>
                </a:lnTo>
                <a:lnTo>
                  <a:pt x="146" y="572"/>
                </a:lnTo>
                <a:lnTo>
                  <a:pt x="145" y="573"/>
                </a:lnTo>
                <a:lnTo>
                  <a:pt x="144" y="573"/>
                </a:lnTo>
                <a:lnTo>
                  <a:pt x="143" y="572"/>
                </a:lnTo>
                <a:lnTo>
                  <a:pt x="143" y="571"/>
                </a:lnTo>
                <a:lnTo>
                  <a:pt x="143" y="570"/>
                </a:lnTo>
                <a:lnTo>
                  <a:pt x="143" y="569"/>
                </a:lnTo>
                <a:lnTo>
                  <a:pt x="143" y="567"/>
                </a:lnTo>
                <a:lnTo>
                  <a:pt x="142" y="567"/>
                </a:lnTo>
                <a:lnTo>
                  <a:pt x="141" y="566"/>
                </a:lnTo>
                <a:lnTo>
                  <a:pt x="140" y="565"/>
                </a:lnTo>
                <a:lnTo>
                  <a:pt x="139" y="564"/>
                </a:lnTo>
                <a:lnTo>
                  <a:pt x="138" y="564"/>
                </a:lnTo>
                <a:lnTo>
                  <a:pt x="138" y="563"/>
                </a:lnTo>
                <a:lnTo>
                  <a:pt x="138" y="562"/>
                </a:lnTo>
                <a:lnTo>
                  <a:pt x="137" y="562"/>
                </a:lnTo>
                <a:lnTo>
                  <a:pt x="137" y="561"/>
                </a:lnTo>
                <a:lnTo>
                  <a:pt x="136" y="561"/>
                </a:lnTo>
                <a:lnTo>
                  <a:pt x="135" y="561"/>
                </a:lnTo>
                <a:lnTo>
                  <a:pt x="135" y="560"/>
                </a:lnTo>
                <a:lnTo>
                  <a:pt x="135" y="559"/>
                </a:lnTo>
                <a:lnTo>
                  <a:pt x="134" y="558"/>
                </a:lnTo>
                <a:lnTo>
                  <a:pt x="134" y="559"/>
                </a:lnTo>
                <a:lnTo>
                  <a:pt x="134" y="558"/>
                </a:lnTo>
                <a:lnTo>
                  <a:pt x="133" y="558"/>
                </a:lnTo>
                <a:lnTo>
                  <a:pt x="133" y="559"/>
                </a:lnTo>
                <a:lnTo>
                  <a:pt x="132" y="559"/>
                </a:lnTo>
                <a:lnTo>
                  <a:pt x="126" y="570"/>
                </a:lnTo>
                <a:lnTo>
                  <a:pt x="126" y="569"/>
                </a:lnTo>
                <a:lnTo>
                  <a:pt x="123" y="567"/>
                </a:lnTo>
                <a:lnTo>
                  <a:pt x="123" y="566"/>
                </a:lnTo>
                <a:lnTo>
                  <a:pt x="122" y="566"/>
                </a:lnTo>
                <a:lnTo>
                  <a:pt x="120" y="566"/>
                </a:lnTo>
                <a:lnTo>
                  <a:pt x="120" y="567"/>
                </a:lnTo>
                <a:lnTo>
                  <a:pt x="120" y="566"/>
                </a:lnTo>
                <a:lnTo>
                  <a:pt x="118" y="566"/>
                </a:lnTo>
                <a:lnTo>
                  <a:pt x="118" y="565"/>
                </a:lnTo>
                <a:lnTo>
                  <a:pt x="117" y="564"/>
                </a:lnTo>
                <a:lnTo>
                  <a:pt x="118" y="564"/>
                </a:lnTo>
                <a:lnTo>
                  <a:pt x="119" y="563"/>
                </a:lnTo>
                <a:lnTo>
                  <a:pt x="119" y="562"/>
                </a:lnTo>
                <a:lnTo>
                  <a:pt x="119" y="561"/>
                </a:lnTo>
                <a:lnTo>
                  <a:pt x="118" y="561"/>
                </a:lnTo>
                <a:lnTo>
                  <a:pt x="117" y="560"/>
                </a:lnTo>
                <a:lnTo>
                  <a:pt x="115" y="557"/>
                </a:lnTo>
                <a:lnTo>
                  <a:pt x="114" y="558"/>
                </a:lnTo>
                <a:lnTo>
                  <a:pt x="114" y="560"/>
                </a:lnTo>
                <a:lnTo>
                  <a:pt x="113" y="560"/>
                </a:lnTo>
                <a:lnTo>
                  <a:pt x="112" y="560"/>
                </a:lnTo>
                <a:lnTo>
                  <a:pt x="111" y="561"/>
                </a:lnTo>
                <a:lnTo>
                  <a:pt x="110" y="562"/>
                </a:lnTo>
                <a:lnTo>
                  <a:pt x="110" y="563"/>
                </a:lnTo>
                <a:lnTo>
                  <a:pt x="109" y="564"/>
                </a:lnTo>
                <a:lnTo>
                  <a:pt x="108" y="564"/>
                </a:lnTo>
                <a:lnTo>
                  <a:pt x="107" y="564"/>
                </a:lnTo>
                <a:lnTo>
                  <a:pt x="107" y="565"/>
                </a:lnTo>
                <a:lnTo>
                  <a:pt x="106" y="566"/>
                </a:lnTo>
                <a:lnTo>
                  <a:pt x="106" y="567"/>
                </a:lnTo>
                <a:lnTo>
                  <a:pt x="106" y="568"/>
                </a:lnTo>
                <a:lnTo>
                  <a:pt x="105" y="569"/>
                </a:lnTo>
                <a:lnTo>
                  <a:pt x="104" y="570"/>
                </a:lnTo>
                <a:lnTo>
                  <a:pt x="104" y="571"/>
                </a:lnTo>
                <a:lnTo>
                  <a:pt x="104" y="572"/>
                </a:lnTo>
                <a:lnTo>
                  <a:pt x="103" y="574"/>
                </a:lnTo>
                <a:lnTo>
                  <a:pt x="101" y="577"/>
                </a:lnTo>
                <a:lnTo>
                  <a:pt x="100" y="577"/>
                </a:lnTo>
                <a:lnTo>
                  <a:pt x="99" y="580"/>
                </a:lnTo>
                <a:lnTo>
                  <a:pt x="100" y="581"/>
                </a:lnTo>
                <a:lnTo>
                  <a:pt x="100" y="582"/>
                </a:lnTo>
                <a:lnTo>
                  <a:pt x="99" y="583"/>
                </a:lnTo>
                <a:lnTo>
                  <a:pt x="99" y="584"/>
                </a:lnTo>
                <a:lnTo>
                  <a:pt x="100" y="586"/>
                </a:lnTo>
                <a:lnTo>
                  <a:pt x="99" y="586"/>
                </a:lnTo>
                <a:lnTo>
                  <a:pt x="100" y="587"/>
                </a:lnTo>
                <a:lnTo>
                  <a:pt x="99" y="588"/>
                </a:lnTo>
                <a:lnTo>
                  <a:pt x="100" y="590"/>
                </a:lnTo>
                <a:lnTo>
                  <a:pt x="100" y="591"/>
                </a:lnTo>
                <a:lnTo>
                  <a:pt x="97" y="593"/>
                </a:lnTo>
                <a:lnTo>
                  <a:pt x="91" y="589"/>
                </a:lnTo>
                <a:lnTo>
                  <a:pt x="81" y="583"/>
                </a:lnTo>
                <a:lnTo>
                  <a:pt x="80" y="583"/>
                </a:lnTo>
                <a:lnTo>
                  <a:pt x="60" y="570"/>
                </a:lnTo>
                <a:lnTo>
                  <a:pt x="59" y="570"/>
                </a:lnTo>
                <a:lnTo>
                  <a:pt x="57" y="570"/>
                </a:lnTo>
                <a:lnTo>
                  <a:pt x="54" y="568"/>
                </a:lnTo>
                <a:lnTo>
                  <a:pt x="54" y="569"/>
                </a:lnTo>
                <a:lnTo>
                  <a:pt x="53" y="568"/>
                </a:lnTo>
                <a:lnTo>
                  <a:pt x="51" y="567"/>
                </a:lnTo>
                <a:lnTo>
                  <a:pt x="50" y="568"/>
                </a:lnTo>
                <a:lnTo>
                  <a:pt x="50" y="567"/>
                </a:lnTo>
                <a:lnTo>
                  <a:pt x="49" y="567"/>
                </a:lnTo>
                <a:lnTo>
                  <a:pt x="48" y="567"/>
                </a:lnTo>
                <a:lnTo>
                  <a:pt x="47" y="566"/>
                </a:lnTo>
                <a:lnTo>
                  <a:pt x="45" y="566"/>
                </a:lnTo>
                <a:lnTo>
                  <a:pt x="44" y="566"/>
                </a:lnTo>
                <a:lnTo>
                  <a:pt x="42" y="566"/>
                </a:lnTo>
                <a:lnTo>
                  <a:pt x="42" y="565"/>
                </a:lnTo>
                <a:lnTo>
                  <a:pt x="40" y="565"/>
                </a:lnTo>
                <a:lnTo>
                  <a:pt x="39" y="565"/>
                </a:lnTo>
                <a:lnTo>
                  <a:pt x="39" y="564"/>
                </a:lnTo>
                <a:lnTo>
                  <a:pt x="38" y="564"/>
                </a:lnTo>
                <a:lnTo>
                  <a:pt x="36" y="564"/>
                </a:lnTo>
                <a:lnTo>
                  <a:pt x="36" y="563"/>
                </a:lnTo>
                <a:lnTo>
                  <a:pt x="36" y="562"/>
                </a:lnTo>
                <a:lnTo>
                  <a:pt x="35" y="562"/>
                </a:lnTo>
                <a:lnTo>
                  <a:pt x="35" y="561"/>
                </a:lnTo>
                <a:lnTo>
                  <a:pt x="34" y="561"/>
                </a:lnTo>
                <a:lnTo>
                  <a:pt x="33" y="561"/>
                </a:lnTo>
                <a:lnTo>
                  <a:pt x="32" y="560"/>
                </a:lnTo>
                <a:lnTo>
                  <a:pt x="32" y="561"/>
                </a:lnTo>
                <a:lnTo>
                  <a:pt x="32" y="560"/>
                </a:lnTo>
                <a:lnTo>
                  <a:pt x="31" y="560"/>
                </a:lnTo>
                <a:lnTo>
                  <a:pt x="31" y="559"/>
                </a:lnTo>
                <a:lnTo>
                  <a:pt x="31" y="558"/>
                </a:lnTo>
                <a:lnTo>
                  <a:pt x="31" y="557"/>
                </a:lnTo>
                <a:lnTo>
                  <a:pt x="31" y="556"/>
                </a:lnTo>
                <a:lnTo>
                  <a:pt x="32" y="554"/>
                </a:lnTo>
                <a:lnTo>
                  <a:pt x="31" y="554"/>
                </a:lnTo>
                <a:lnTo>
                  <a:pt x="32" y="554"/>
                </a:lnTo>
                <a:lnTo>
                  <a:pt x="31" y="554"/>
                </a:lnTo>
                <a:lnTo>
                  <a:pt x="32" y="553"/>
                </a:lnTo>
                <a:lnTo>
                  <a:pt x="33" y="552"/>
                </a:lnTo>
                <a:lnTo>
                  <a:pt x="31" y="551"/>
                </a:lnTo>
                <a:lnTo>
                  <a:pt x="32" y="551"/>
                </a:lnTo>
                <a:lnTo>
                  <a:pt x="31" y="549"/>
                </a:lnTo>
                <a:lnTo>
                  <a:pt x="32" y="549"/>
                </a:lnTo>
                <a:lnTo>
                  <a:pt x="32" y="550"/>
                </a:lnTo>
                <a:lnTo>
                  <a:pt x="32" y="549"/>
                </a:lnTo>
                <a:lnTo>
                  <a:pt x="33" y="549"/>
                </a:lnTo>
                <a:lnTo>
                  <a:pt x="33" y="550"/>
                </a:lnTo>
                <a:lnTo>
                  <a:pt x="33" y="549"/>
                </a:lnTo>
                <a:lnTo>
                  <a:pt x="34" y="550"/>
                </a:lnTo>
                <a:lnTo>
                  <a:pt x="34" y="549"/>
                </a:lnTo>
                <a:lnTo>
                  <a:pt x="34" y="548"/>
                </a:lnTo>
                <a:lnTo>
                  <a:pt x="34" y="547"/>
                </a:lnTo>
                <a:lnTo>
                  <a:pt x="34" y="546"/>
                </a:lnTo>
                <a:lnTo>
                  <a:pt x="35" y="545"/>
                </a:lnTo>
                <a:lnTo>
                  <a:pt x="35" y="546"/>
                </a:lnTo>
                <a:lnTo>
                  <a:pt x="36" y="545"/>
                </a:lnTo>
                <a:lnTo>
                  <a:pt x="35" y="543"/>
                </a:lnTo>
                <a:lnTo>
                  <a:pt x="36" y="542"/>
                </a:lnTo>
                <a:lnTo>
                  <a:pt x="36" y="541"/>
                </a:lnTo>
                <a:lnTo>
                  <a:pt x="36" y="542"/>
                </a:lnTo>
                <a:lnTo>
                  <a:pt x="38" y="541"/>
                </a:lnTo>
                <a:lnTo>
                  <a:pt x="39" y="541"/>
                </a:lnTo>
                <a:lnTo>
                  <a:pt x="39" y="540"/>
                </a:lnTo>
                <a:lnTo>
                  <a:pt x="38" y="540"/>
                </a:lnTo>
                <a:lnTo>
                  <a:pt x="38" y="541"/>
                </a:lnTo>
                <a:lnTo>
                  <a:pt x="38" y="540"/>
                </a:lnTo>
                <a:lnTo>
                  <a:pt x="37" y="539"/>
                </a:lnTo>
                <a:lnTo>
                  <a:pt x="36" y="538"/>
                </a:lnTo>
                <a:lnTo>
                  <a:pt x="37" y="538"/>
                </a:lnTo>
                <a:lnTo>
                  <a:pt x="37" y="535"/>
                </a:lnTo>
                <a:lnTo>
                  <a:pt x="38" y="535"/>
                </a:lnTo>
                <a:lnTo>
                  <a:pt x="38" y="534"/>
                </a:lnTo>
                <a:lnTo>
                  <a:pt x="39" y="533"/>
                </a:lnTo>
                <a:lnTo>
                  <a:pt x="40" y="532"/>
                </a:lnTo>
                <a:lnTo>
                  <a:pt x="40" y="531"/>
                </a:lnTo>
                <a:lnTo>
                  <a:pt x="41" y="531"/>
                </a:lnTo>
                <a:lnTo>
                  <a:pt x="42" y="531"/>
                </a:lnTo>
                <a:lnTo>
                  <a:pt x="42" y="530"/>
                </a:lnTo>
                <a:lnTo>
                  <a:pt x="42" y="528"/>
                </a:lnTo>
                <a:lnTo>
                  <a:pt x="41" y="529"/>
                </a:lnTo>
                <a:lnTo>
                  <a:pt x="41" y="530"/>
                </a:lnTo>
                <a:lnTo>
                  <a:pt x="40" y="531"/>
                </a:lnTo>
                <a:lnTo>
                  <a:pt x="39" y="531"/>
                </a:lnTo>
                <a:lnTo>
                  <a:pt x="39" y="530"/>
                </a:lnTo>
                <a:lnTo>
                  <a:pt x="39" y="531"/>
                </a:lnTo>
                <a:lnTo>
                  <a:pt x="38" y="531"/>
                </a:lnTo>
                <a:lnTo>
                  <a:pt x="37" y="531"/>
                </a:lnTo>
                <a:lnTo>
                  <a:pt x="38" y="531"/>
                </a:lnTo>
                <a:lnTo>
                  <a:pt x="38" y="532"/>
                </a:lnTo>
                <a:lnTo>
                  <a:pt x="37" y="532"/>
                </a:lnTo>
                <a:lnTo>
                  <a:pt x="36" y="533"/>
                </a:lnTo>
                <a:lnTo>
                  <a:pt x="35" y="533"/>
                </a:lnTo>
                <a:lnTo>
                  <a:pt x="34" y="535"/>
                </a:lnTo>
                <a:lnTo>
                  <a:pt x="33" y="535"/>
                </a:lnTo>
                <a:lnTo>
                  <a:pt x="32" y="535"/>
                </a:lnTo>
                <a:lnTo>
                  <a:pt x="31" y="536"/>
                </a:lnTo>
                <a:lnTo>
                  <a:pt x="30" y="536"/>
                </a:lnTo>
                <a:lnTo>
                  <a:pt x="30" y="537"/>
                </a:lnTo>
                <a:lnTo>
                  <a:pt x="31" y="538"/>
                </a:lnTo>
                <a:lnTo>
                  <a:pt x="29" y="537"/>
                </a:lnTo>
                <a:lnTo>
                  <a:pt x="29" y="538"/>
                </a:lnTo>
                <a:lnTo>
                  <a:pt x="28" y="538"/>
                </a:lnTo>
                <a:lnTo>
                  <a:pt x="28" y="539"/>
                </a:lnTo>
                <a:lnTo>
                  <a:pt x="27" y="539"/>
                </a:lnTo>
                <a:lnTo>
                  <a:pt x="28" y="540"/>
                </a:lnTo>
                <a:lnTo>
                  <a:pt x="27" y="540"/>
                </a:lnTo>
                <a:lnTo>
                  <a:pt x="27" y="541"/>
                </a:lnTo>
                <a:lnTo>
                  <a:pt x="25" y="541"/>
                </a:lnTo>
                <a:lnTo>
                  <a:pt x="25" y="543"/>
                </a:lnTo>
                <a:lnTo>
                  <a:pt x="25" y="544"/>
                </a:lnTo>
                <a:lnTo>
                  <a:pt x="24" y="544"/>
                </a:lnTo>
                <a:lnTo>
                  <a:pt x="23" y="545"/>
                </a:lnTo>
                <a:lnTo>
                  <a:pt x="24" y="547"/>
                </a:lnTo>
                <a:lnTo>
                  <a:pt x="23" y="547"/>
                </a:lnTo>
                <a:lnTo>
                  <a:pt x="22" y="547"/>
                </a:lnTo>
                <a:lnTo>
                  <a:pt x="22" y="548"/>
                </a:lnTo>
                <a:lnTo>
                  <a:pt x="22" y="549"/>
                </a:lnTo>
                <a:lnTo>
                  <a:pt x="22" y="550"/>
                </a:lnTo>
                <a:lnTo>
                  <a:pt x="22" y="551"/>
                </a:lnTo>
                <a:lnTo>
                  <a:pt x="20" y="551"/>
                </a:lnTo>
                <a:lnTo>
                  <a:pt x="19" y="551"/>
                </a:lnTo>
                <a:lnTo>
                  <a:pt x="19" y="552"/>
                </a:lnTo>
                <a:lnTo>
                  <a:pt x="19" y="553"/>
                </a:lnTo>
                <a:lnTo>
                  <a:pt x="19" y="554"/>
                </a:lnTo>
                <a:lnTo>
                  <a:pt x="18" y="554"/>
                </a:lnTo>
                <a:lnTo>
                  <a:pt x="19" y="554"/>
                </a:lnTo>
                <a:lnTo>
                  <a:pt x="19" y="555"/>
                </a:lnTo>
                <a:lnTo>
                  <a:pt x="19" y="556"/>
                </a:lnTo>
                <a:lnTo>
                  <a:pt x="18" y="557"/>
                </a:lnTo>
                <a:lnTo>
                  <a:pt x="19" y="559"/>
                </a:lnTo>
                <a:lnTo>
                  <a:pt x="18" y="559"/>
                </a:lnTo>
                <a:lnTo>
                  <a:pt x="18" y="560"/>
                </a:lnTo>
                <a:lnTo>
                  <a:pt x="18" y="561"/>
                </a:lnTo>
                <a:lnTo>
                  <a:pt x="16" y="563"/>
                </a:lnTo>
                <a:lnTo>
                  <a:pt x="16" y="561"/>
                </a:lnTo>
                <a:lnTo>
                  <a:pt x="16" y="560"/>
                </a:lnTo>
                <a:lnTo>
                  <a:pt x="15" y="561"/>
                </a:lnTo>
                <a:lnTo>
                  <a:pt x="13" y="561"/>
                </a:lnTo>
                <a:lnTo>
                  <a:pt x="10" y="560"/>
                </a:lnTo>
                <a:lnTo>
                  <a:pt x="11" y="558"/>
                </a:lnTo>
                <a:lnTo>
                  <a:pt x="12" y="558"/>
                </a:lnTo>
                <a:lnTo>
                  <a:pt x="11" y="558"/>
                </a:lnTo>
                <a:lnTo>
                  <a:pt x="10" y="558"/>
                </a:lnTo>
                <a:lnTo>
                  <a:pt x="9" y="559"/>
                </a:lnTo>
                <a:lnTo>
                  <a:pt x="9" y="560"/>
                </a:lnTo>
                <a:lnTo>
                  <a:pt x="8" y="560"/>
                </a:lnTo>
                <a:lnTo>
                  <a:pt x="8" y="559"/>
                </a:lnTo>
                <a:lnTo>
                  <a:pt x="8" y="558"/>
                </a:lnTo>
                <a:lnTo>
                  <a:pt x="9" y="556"/>
                </a:lnTo>
                <a:lnTo>
                  <a:pt x="8" y="556"/>
                </a:lnTo>
                <a:lnTo>
                  <a:pt x="8" y="555"/>
                </a:lnTo>
                <a:lnTo>
                  <a:pt x="8" y="553"/>
                </a:lnTo>
                <a:lnTo>
                  <a:pt x="8" y="552"/>
                </a:lnTo>
                <a:lnTo>
                  <a:pt x="8" y="551"/>
                </a:lnTo>
                <a:lnTo>
                  <a:pt x="7" y="551"/>
                </a:lnTo>
                <a:lnTo>
                  <a:pt x="6" y="549"/>
                </a:lnTo>
                <a:lnTo>
                  <a:pt x="7" y="548"/>
                </a:lnTo>
                <a:lnTo>
                  <a:pt x="7" y="547"/>
                </a:lnTo>
                <a:lnTo>
                  <a:pt x="6" y="547"/>
                </a:lnTo>
                <a:lnTo>
                  <a:pt x="3" y="547"/>
                </a:lnTo>
                <a:lnTo>
                  <a:pt x="3" y="545"/>
                </a:lnTo>
                <a:lnTo>
                  <a:pt x="2" y="544"/>
                </a:lnTo>
                <a:lnTo>
                  <a:pt x="3" y="543"/>
                </a:lnTo>
                <a:lnTo>
                  <a:pt x="4" y="543"/>
                </a:lnTo>
                <a:lnTo>
                  <a:pt x="5" y="544"/>
                </a:lnTo>
                <a:lnTo>
                  <a:pt x="5" y="543"/>
                </a:lnTo>
                <a:lnTo>
                  <a:pt x="5" y="542"/>
                </a:lnTo>
                <a:lnTo>
                  <a:pt x="4" y="541"/>
                </a:lnTo>
                <a:lnTo>
                  <a:pt x="5" y="540"/>
                </a:lnTo>
                <a:lnTo>
                  <a:pt x="5" y="539"/>
                </a:lnTo>
                <a:lnTo>
                  <a:pt x="6" y="537"/>
                </a:lnTo>
                <a:lnTo>
                  <a:pt x="7" y="535"/>
                </a:lnTo>
                <a:lnTo>
                  <a:pt x="6" y="533"/>
                </a:lnTo>
                <a:lnTo>
                  <a:pt x="7" y="532"/>
                </a:lnTo>
                <a:lnTo>
                  <a:pt x="8" y="533"/>
                </a:lnTo>
                <a:lnTo>
                  <a:pt x="9" y="531"/>
                </a:lnTo>
                <a:lnTo>
                  <a:pt x="8" y="530"/>
                </a:lnTo>
                <a:lnTo>
                  <a:pt x="8" y="528"/>
                </a:lnTo>
                <a:lnTo>
                  <a:pt x="8" y="526"/>
                </a:lnTo>
                <a:lnTo>
                  <a:pt x="7" y="525"/>
                </a:lnTo>
                <a:lnTo>
                  <a:pt x="8" y="523"/>
                </a:lnTo>
                <a:lnTo>
                  <a:pt x="7" y="523"/>
                </a:lnTo>
                <a:lnTo>
                  <a:pt x="7" y="522"/>
                </a:lnTo>
                <a:lnTo>
                  <a:pt x="7" y="521"/>
                </a:lnTo>
                <a:lnTo>
                  <a:pt x="8" y="520"/>
                </a:lnTo>
                <a:lnTo>
                  <a:pt x="8" y="519"/>
                </a:lnTo>
                <a:lnTo>
                  <a:pt x="7" y="518"/>
                </a:lnTo>
                <a:lnTo>
                  <a:pt x="7" y="515"/>
                </a:lnTo>
                <a:lnTo>
                  <a:pt x="6" y="515"/>
                </a:lnTo>
                <a:lnTo>
                  <a:pt x="5" y="515"/>
                </a:lnTo>
                <a:lnTo>
                  <a:pt x="4" y="514"/>
                </a:lnTo>
                <a:lnTo>
                  <a:pt x="5" y="513"/>
                </a:lnTo>
                <a:lnTo>
                  <a:pt x="5" y="511"/>
                </a:lnTo>
                <a:lnTo>
                  <a:pt x="5" y="510"/>
                </a:lnTo>
                <a:lnTo>
                  <a:pt x="5" y="509"/>
                </a:lnTo>
                <a:lnTo>
                  <a:pt x="5" y="505"/>
                </a:lnTo>
                <a:lnTo>
                  <a:pt x="5" y="504"/>
                </a:lnTo>
                <a:lnTo>
                  <a:pt x="4" y="502"/>
                </a:lnTo>
                <a:lnTo>
                  <a:pt x="5" y="501"/>
                </a:lnTo>
                <a:lnTo>
                  <a:pt x="4" y="500"/>
                </a:lnTo>
                <a:lnTo>
                  <a:pt x="4" y="499"/>
                </a:lnTo>
                <a:lnTo>
                  <a:pt x="5" y="499"/>
                </a:lnTo>
                <a:lnTo>
                  <a:pt x="6" y="497"/>
                </a:lnTo>
                <a:lnTo>
                  <a:pt x="6" y="496"/>
                </a:lnTo>
                <a:lnTo>
                  <a:pt x="5" y="494"/>
                </a:lnTo>
                <a:lnTo>
                  <a:pt x="6" y="493"/>
                </a:lnTo>
                <a:lnTo>
                  <a:pt x="8" y="492"/>
                </a:lnTo>
                <a:lnTo>
                  <a:pt x="8" y="491"/>
                </a:lnTo>
                <a:lnTo>
                  <a:pt x="6" y="489"/>
                </a:lnTo>
                <a:lnTo>
                  <a:pt x="5" y="489"/>
                </a:lnTo>
                <a:lnTo>
                  <a:pt x="4" y="489"/>
                </a:lnTo>
                <a:lnTo>
                  <a:pt x="4" y="486"/>
                </a:lnTo>
                <a:lnTo>
                  <a:pt x="3" y="485"/>
                </a:lnTo>
                <a:lnTo>
                  <a:pt x="2" y="483"/>
                </a:lnTo>
                <a:lnTo>
                  <a:pt x="2" y="482"/>
                </a:lnTo>
                <a:lnTo>
                  <a:pt x="2" y="480"/>
                </a:lnTo>
                <a:lnTo>
                  <a:pt x="3" y="478"/>
                </a:lnTo>
                <a:lnTo>
                  <a:pt x="4" y="477"/>
                </a:lnTo>
                <a:lnTo>
                  <a:pt x="5" y="477"/>
                </a:lnTo>
                <a:lnTo>
                  <a:pt x="5" y="476"/>
                </a:lnTo>
                <a:lnTo>
                  <a:pt x="6" y="474"/>
                </a:lnTo>
                <a:lnTo>
                  <a:pt x="5" y="472"/>
                </a:lnTo>
                <a:lnTo>
                  <a:pt x="6" y="471"/>
                </a:lnTo>
                <a:lnTo>
                  <a:pt x="6" y="470"/>
                </a:lnTo>
                <a:lnTo>
                  <a:pt x="5" y="469"/>
                </a:lnTo>
                <a:lnTo>
                  <a:pt x="4" y="469"/>
                </a:lnTo>
                <a:lnTo>
                  <a:pt x="2" y="469"/>
                </a:lnTo>
                <a:lnTo>
                  <a:pt x="2" y="468"/>
                </a:lnTo>
                <a:lnTo>
                  <a:pt x="0" y="466"/>
                </a:lnTo>
                <a:lnTo>
                  <a:pt x="1" y="463"/>
                </a:lnTo>
                <a:lnTo>
                  <a:pt x="0" y="463"/>
                </a:lnTo>
                <a:lnTo>
                  <a:pt x="0" y="461"/>
                </a:lnTo>
                <a:lnTo>
                  <a:pt x="0" y="460"/>
                </a:lnTo>
                <a:lnTo>
                  <a:pt x="0" y="458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5" name="Freeform 368"/>
          <p:cNvSpPr>
            <a:spLocks/>
          </p:cNvSpPr>
          <p:nvPr/>
        </p:nvSpPr>
        <p:spPr bwMode="auto">
          <a:xfrm>
            <a:off x="6283325" y="2736850"/>
            <a:ext cx="569913" cy="727075"/>
          </a:xfrm>
          <a:custGeom>
            <a:avLst/>
            <a:gdLst>
              <a:gd name="T0" fmla="*/ 2147483647 w 359"/>
              <a:gd name="T1" fmla="*/ 2147483647 h 458"/>
              <a:gd name="T2" fmla="*/ 2147483647 w 359"/>
              <a:gd name="T3" fmla="*/ 2147483647 h 458"/>
              <a:gd name="T4" fmla="*/ 2147483647 w 359"/>
              <a:gd name="T5" fmla="*/ 2147483647 h 458"/>
              <a:gd name="T6" fmla="*/ 2147483647 w 359"/>
              <a:gd name="T7" fmla="*/ 2147483647 h 458"/>
              <a:gd name="T8" fmla="*/ 2147483647 w 359"/>
              <a:gd name="T9" fmla="*/ 2147483647 h 458"/>
              <a:gd name="T10" fmla="*/ 2147483647 w 359"/>
              <a:gd name="T11" fmla="*/ 2147483647 h 458"/>
              <a:gd name="T12" fmla="*/ 2147483647 w 359"/>
              <a:gd name="T13" fmla="*/ 2147483647 h 458"/>
              <a:gd name="T14" fmla="*/ 2147483647 w 359"/>
              <a:gd name="T15" fmla="*/ 2147483647 h 458"/>
              <a:gd name="T16" fmla="*/ 2147483647 w 359"/>
              <a:gd name="T17" fmla="*/ 2147483647 h 458"/>
              <a:gd name="T18" fmla="*/ 2147483647 w 359"/>
              <a:gd name="T19" fmla="*/ 2147483647 h 458"/>
              <a:gd name="T20" fmla="*/ 2147483647 w 359"/>
              <a:gd name="T21" fmla="*/ 2147483647 h 458"/>
              <a:gd name="T22" fmla="*/ 2147483647 w 359"/>
              <a:gd name="T23" fmla="*/ 2147483647 h 458"/>
              <a:gd name="T24" fmla="*/ 2147483647 w 359"/>
              <a:gd name="T25" fmla="*/ 2147483647 h 458"/>
              <a:gd name="T26" fmla="*/ 2147483647 w 359"/>
              <a:gd name="T27" fmla="*/ 2147483647 h 458"/>
              <a:gd name="T28" fmla="*/ 2147483647 w 359"/>
              <a:gd name="T29" fmla="*/ 2147483647 h 458"/>
              <a:gd name="T30" fmla="*/ 2147483647 w 359"/>
              <a:gd name="T31" fmla="*/ 2147483647 h 458"/>
              <a:gd name="T32" fmla="*/ 2147483647 w 359"/>
              <a:gd name="T33" fmla="*/ 2147483647 h 458"/>
              <a:gd name="T34" fmla="*/ 2147483647 w 359"/>
              <a:gd name="T35" fmla="*/ 2147483647 h 458"/>
              <a:gd name="T36" fmla="*/ 2147483647 w 359"/>
              <a:gd name="T37" fmla="*/ 2147483647 h 458"/>
              <a:gd name="T38" fmla="*/ 2147483647 w 359"/>
              <a:gd name="T39" fmla="*/ 2147483647 h 458"/>
              <a:gd name="T40" fmla="*/ 2147483647 w 359"/>
              <a:gd name="T41" fmla="*/ 2147483647 h 458"/>
              <a:gd name="T42" fmla="*/ 2147483647 w 359"/>
              <a:gd name="T43" fmla="*/ 2147483647 h 458"/>
              <a:gd name="T44" fmla="*/ 2147483647 w 359"/>
              <a:gd name="T45" fmla="*/ 2147483647 h 458"/>
              <a:gd name="T46" fmla="*/ 2147483647 w 359"/>
              <a:gd name="T47" fmla="*/ 2147483647 h 458"/>
              <a:gd name="T48" fmla="*/ 2147483647 w 359"/>
              <a:gd name="T49" fmla="*/ 2147483647 h 458"/>
              <a:gd name="T50" fmla="*/ 2147483647 w 359"/>
              <a:gd name="T51" fmla="*/ 2147483647 h 458"/>
              <a:gd name="T52" fmla="*/ 2147483647 w 359"/>
              <a:gd name="T53" fmla="*/ 2147483647 h 458"/>
              <a:gd name="T54" fmla="*/ 2147483647 w 359"/>
              <a:gd name="T55" fmla="*/ 2147483647 h 458"/>
              <a:gd name="T56" fmla="*/ 2147483647 w 359"/>
              <a:gd name="T57" fmla="*/ 2147483647 h 458"/>
              <a:gd name="T58" fmla="*/ 2147483647 w 359"/>
              <a:gd name="T59" fmla="*/ 2147483647 h 458"/>
              <a:gd name="T60" fmla="*/ 2147483647 w 359"/>
              <a:gd name="T61" fmla="*/ 2147483647 h 458"/>
              <a:gd name="T62" fmla="*/ 2147483647 w 359"/>
              <a:gd name="T63" fmla="*/ 2147483647 h 458"/>
              <a:gd name="T64" fmla="*/ 2147483647 w 359"/>
              <a:gd name="T65" fmla="*/ 2147483647 h 458"/>
              <a:gd name="T66" fmla="*/ 2147483647 w 359"/>
              <a:gd name="T67" fmla="*/ 2147483647 h 458"/>
              <a:gd name="T68" fmla="*/ 2147483647 w 359"/>
              <a:gd name="T69" fmla="*/ 2147483647 h 458"/>
              <a:gd name="T70" fmla="*/ 2147483647 w 359"/>
              <a:gd name="T71" fmla="*/ 2147483647 h 458"/>
              <a:gd name="T72" fmla="*/ 2147483647 w 359"/>
              <a:gd name="T73" fmla="*/ 2147483647 h 458"/>
              <a:gd name="T74" fmla="*/ 2147483647 w 359"/>
              <a:gd name="T75" fmla="*/ 2147483647 h 458"/>
              <a:gd name="T76" fmla="*/ 2147483647 w 359"/>
              <a:gd name="T77" fmla="*/ 2147483647 h 458"/>
              <a:gd name="T78" fmla="*/ 2147483647 w 359"/>
              <a:gd name="T79" fmla="*/ 2147483647 h 458"/>
              <a:gd name="T80" fmla="*/ 2147483647 w 359"/>
              <a:gd name="T81" fmla="*/ 2147483647 h 458"/>
              <a:gd name="T82" fmla="*/ 2147483647 w 359"/>
              <a:gd name="T83" fmla="*/ 2147483647 h 458"/>
              <a:gd name="T84" fmla="*/ 2147483647 w 359"/>
              <a:gd name="T85" fmla="*/ 2147483647 h 458"/>
              <a:gd name="T86" fmla="*/ 2147483647 w 359"/>
              <a:gd name="T87" fmla="*/ 2147483647 h 458"/>
              <a:gd name="T88" fmla="*/ 2147483647 w 359"/>
              <a:gd name="T89" fmla="*/ 2147483647 h 458"/>
              <a:gd name="T90" fmla="*/ 2147483647 w 359"/>
              <a:gd name="T91" fmla="*/ 2147483647 h 458"/>
              <a:gd name="T92" fmla="*/ 2147483647 w 359"/>
              <a:gd name="T93" fmla="*/ 2147483647 h 458"/>
              <a:gd name="T94" fmla="*/ 2147483647 w 359"/>
              <a:gd name="T95" fmla="*/ 2147483647 h 458"/>
              <a:gd name="T96" fmla="*/ 2147483647 w 359"/>
              <a:gd name="T97" fmla="*/ 2147483647 h 458"/>
              <a:gd name="T98" fmla="*/ 2147483647 w 359"/>
              <a:gd name="T99" fmla="*/ 2147483647 h 458"/>
              <a:gd name="T100" fmla="*/ 2147483647 w 359"/>
              <a:gd name="T101" fmla="*/ 2147483647 h 458"/>
              <a:gd name="T102" fmla="*/ 2147483647 w 359"/>
              <a:gd name="T103" fmla="*/ 2147483647 h 458"/>
              <a:gd name="T104" fmla="*/ 2147483647 w 359"/>
              <a:gd name="T105" fmla="*/ 2147483647 h 458"/>
              <a:gd name="T106" fmla="*/ 2147483647 w 359"/>
              <a:gd name="T107" fmla="*/ 2147483647 h 458"/>
              <a:gd name="T108" fmla="*/ 2147483647 w 359"/>
              <a:gd name="T109" fmla="*/ 2147483647 h 458"/>
              <a:gd name="T110" fmla="*/ 2147483647 w 359"/>
              <a:gd name="T111" fmla="*/ 2147483647 h 458"/>
              <a:gd name="T112" fmla="*/ 2147483647 w 359"/>
              <a:gd name="T113" fmla="*/ 2147483647 h 458"/>
              <a:gd name="T114" fmla="*/ 2147483647 w 359"/>
              <a:gd name="T115" fmla="*/ 2147483647 h 458"/>
              <a:gd name="T116" fmla="*/ 2147483647 w 359"/>
              <a:gd name="T117" fmla="*/ 2147483647 h 458"/>
              <a:gd name="T118" fmla="*/ 2147483647 w 359"/>
              <a:gd name="T119" fmla="*/ 2147483647 h 4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9"/>
              <a:gd name="T181" fmla="*/ 0 h 458"/>
              <a:gd name="T182" fmla="*/ 359 w 359"/>
              <a:gd name="T183" fmla="*/ 458 h 4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9" h="458">
                <a:moveTo>
                  <a:pt x="0" y="458"/>
                </a:moveTo>
                <a:lnTo>
                  <a:pt x="1" y="457"/>
                </a:lnTo>
                <a:lnTo>
                  <a:pt x="1" y="454"/>
                </a:lnTo>
                <a:lnTo>
                  <a:pt x="2" y="453"/>
                </a:lnTo>
                <a:lnTo>
                  <a:pt x="2" y="451"/>
                </a:lnTo>
                <a:lnTo>
                  <a:pt x="2" y="450"/>
                </a:lnTo>
                <a:lnTo>
                  <a:pt x="3" y="449"/>
                </a:lnTo>
                <a:lnTo>
                  <a:pt x="3" y="448"/>
                </a:lnTo>
                <a:lnTo>
                  <a:pt x="5" y="448"/>
                </a:lnTo>
                <a:lnTo>
                  <a:pt x="5" y="447"/>
                </a:lnTo>
                <a:lnTo>
                  <a:pt x="6" y="444"/>
                </a:lnTo>
                <a:lnTo>
                  <a:pt x="6" y="442"/>
                </a:lnTo>
                <a:lnTo>
                  <a:pt x="6" y="441"/>
                </a:lnTo>
                <a:lnTo>
                  <a:pt x="6" y="440"/>
                </a:lnTo>
                <a:lnTo>
                  <a:pt x="5" y="438"/>
                </a:lnTo>
                <a:lnTo>
                  <a:pt x="6" y="437"/>
                </a:lnTo>
                <a:lnTo>
                  <a:pt x="6" y="436"/>
                </a:lnTo>
                <a:lnTo>
                  <a:pt x="7" y="435"/>
                </a:lnTo>
                <a:lnTo>
                  <a:pt x="8" y="434"/>
                </a:lnTo>
                <a:lnTo>
                  <a:pt x="9" y="433"/>
                </a:lnTo>
                <a:lnTo>
                  <a:pt x="9" y="432"/>
                </a:lnTo>
                <a:lnTo>
                  <a:pt x="10" y="431"/>
                </a:lnTo>
                <a:lnTo>
                  <a:pt x="9" y="429"/>
                </a:lnTo>
                <a:lnTo>
                  <a:pt x="9" y="428"/>
                </a:lnTo>
                <a:lnTo>
                  <a:pt x="9" y="427"/>
                </a:lnTo>
                <a:lnTo>
                  <a:pt x="8" y="425"/>
                </a:lnTo>
                <a:lnTo>
                  <a:pt x="9" y="424"/>
                </a:lnTo>
                <a:lnTo>
                  <a:pt x="8" y="421"/>
                </a:lnTo>
                <a:lnTo>
                  <a:pt x="8" y="420"/>
                </a:lnTo>
                <a:lnTo>
                  <a:pt x="10" y="419"/>
                </a:lnTo>
                <a:lnTo>
                  <a:pt x="10" y="418"/>
                </a:lnTo>
                <a:lnTo>
                  <a:pt x="10" y="417"/>
                </a:lnTo>
                <a:lnTo>
                  <a:pt x="9" y="416"/>
                </a:lnTo>
                <a:lnTo>
                  <a:pt x="8" y="415"/>
                </a:lnTo>
                <a:lnTo>
                  <a:pt x="9" y="414"/>
                </a:lnTo>
                <a:lnTo>
                  <a:pt x="9" y="413"/>
                </a:lnTo>
                <a:lnTo>
                  <a:pt x="9" y="412"/>
                </a:lnTo>
                <a:lnTo>
                  <a:pt x="10" y="412"/>
                </a:lnTo>
                <a:lnTo>
                  <a:pt x="10" y="411"/>
                </a:lnTo>
                <a:lnTo>
                  <a:pt x="12" y="408"/>
                </a:lnTo>
                <a:lnTo>
                  <a:pt x="12" y="407"/>
                </a:lnTo>
                <a:lnTo>
                  <a:pt x="12" y="405"/>
                </a:lnTo>
                <a:lnTo>
                  <a:pt x="11" y="405"/>
                </a:lnTo>
                <a:lnTo>
                  <a:pt x="11" y="403"/>
                </a:lnTo>
                <a:lnTo>
                  <a:pt x="10" y="402"/>
                </a:lnTo>
                <a:lnTo>
                  <a:pt x="11" y="400"/>
                </a:lnTo>
                <a:lnTo>
                  <a:pt x="12" y="399"/>
                </a:lnTo>
                <a:lnTo>
                  <a:pt x="13" y="398"/>
                </a:lnTo>
                <a:lnTo>
                  <a:pt x="14" y="398"/>
                </a:lnTo>
                <a:lnTo>
                  <a:pt x="15" y="397"/>
                </a:lnTo>
                <a:lnTo>
                  <a:pt x="15" y="395"/>
                </a:lnTo>
                <a:lnTo>
                  <a:pt x="16" y="394"/>
                </a:lnTo>
                <a:lnTo>
                  <a:pt x="16" y="392"/>
                </a:lnTo>
                <a:lnTo>
                  <a:pt x="16" y="390"/>
                </a:lnTo>
                <a:lnTo>
                  <a:pt x="17" y="389"/>
                </a:lnTo>
                <a:lnTo>
                  <a:pt x="18" y="389"/>
                </a:lnTo>
                <a:lnTo>
                  <a:pt x="19" y="389"/>
                </a:lnTo>
                <a:lnTo>
                  <a:pt x="18" y="387"/>
                </a:lnTo>
                <a:lnTo>
                  <a:pt x="19" y="382"/>
                </a:lnTo>
                <a:lnTo>
                  <a:pt x="21" y="382"/>
                </a:lnTo>
                <a:lnTo>
                  <a:pt x="22" y="380"/>
                </a:lnTo>
                <a:lnTo>
                  <a:pt x="22" y="379"/>
                </a:lnTo>
                <a:lnTo>
                  <a:pt x="23" y="379"/>
                </a:lnTo>
                <a:lnTo>
                  <a:pt x="22" y="378"/>
                </a:lnTo>
                <a:lnTo>
                  <a:pt x="22" y="377"/>
                </a:lnTo>
                <a:lnTo>
                  <a:pt x="24" y="374"/>
                </a:lnTo>
                <a:lnTo>
                  <a:pt x="25" y="372"/>
                </a:lnTo>
                <a:lnTo>
                  <a:pt x="25" y="370"/>
                </a:lnTo>
                <a:lnTo>
                  <a:pt x="25" y="366"/>
                </a:lnTo>
                <a:lnTo>
                  <a:pt x="25" y="365"/>
                </a:lnTo>
                <a:lnTo>
                  <a:pt x="25" y="363"/>
                </a:lnTo>
                <a:lnTo>
                  <a:pt x="26" y="361"/>
                </a:lnTo>
                <a:lnTo>
                  <a:pt x="28" y="360"/>
                </a:lnTo>
                <a:lnTo>
                  <a:pt x="28" y="359"/>
                </a:lnTo>
                <a:lnTo>
                  <a:pt x="28" y="357"/>
                </a:lnTo>
                <a:lnTo>
                  <a:pt x="31" y="357"/>
                </a:lnTo>
                <a:lnTo>
                  <a:pt x="31" y="356"/>
                </a:lnTo>
                <a:lnTo>
                  <a:pt x="32" y="354"/>
                </a:lnTo>
                <a:lnTo>
                  <a:pt x="32" y="353"/>
                </a:lnTo>
                <a:lnTo>
                  <a:pt x="33" y="351"/>
                </a:lnTo>
                <a:lnTo>
                  <a:pt x="33" y="350"/>
                </a:lnTo>
                <a:lnTo>
                  <a:pt x="34" y="348"/>
                </a:lnTo>
                <a:lnTo>
                  <a:pt x="34" y="347"/>
                </a:lnTo>
                <a:lnTo>
                  <a:pt x="36" y="344"/>
                </a:lnTo>
                <a:lnTo>
                  <a:pt x="36" y="343"/>
                </a:lnTo>
                <a:lnTo>
                  <a:pt x="36" y="342"/>
                </a:lnTo>
                <a:lnTo>
                  <a:pt x="36" y="341"/>
                </a:lnTo>
                <a:lnTo>
                  <a:pt x="37" y="341"/>
                </a:lnTo>
                <a:lnTo>
                  <a:pt x="37" y="340"/>
                </a:lnTo>
                <a:lnTo>
                  <a:pt x="38" y="338"/>
                </a:lnTo>
                <a:lnTo>
                  <a:pt x="39" y="335"/>
                </a:lnTo>
                <a:lnTo>
                  <a:pt x="42" y="332"/>
                </a:lnTo>
                <a:lnTo>
                  <a:pt x="42" y="331"/>
                </a:lnTo>
                <a:lnTo>
                  <a:pt x="42" y="329"/>
                </a:lnTo>
                <a:lnTo>
                  <a:pt x="43" y="327"/>
                </a:lnTo>
                <a:lnTo>
                  <a:pt x="43" y="326"/>
                </a:lnTo>
                <a:lnTo>
                  <a:pt x="44" y="325"/>
                </a:lnTo>
                <a:lnTo>
                  <a:pt x="45" y="324"/>
                </a:lnTo>
                <a:lnTo>
                  <a:pt x="45" y="322"/>
                </a:lnTo>
                <a:lnTo>
                  <a:pt x="45" y="321"/>
                </a:lnTo>
                <a:lnTo>
                  <a:pt x="46" y="320"/>
                </a:lnTo>
                <a:lnTo>
                  <a:pt x="46" y="318"/>
                </a:lnTo>
                <a:lnTo>
                  <a:pt x="45" y="317"/>
                </a:lnTo>
                <a:lnTo>
                  <a:pt x="45" y="316"/>
                </a:lnTo>
                <a:lnTo>
                  <a:pt x="45" y="315"/>
                </a:lnTo>
                <a:lnTo>
                  <a:pt x="46" y="311"/>
                </a:lnTo>
                <a:lnTo>
                  <a:pt x="48" y="309"/>
                </a:lnTo>
                <a:lnTo>
                  <a:pt x="48" y="308"/>
                </a:lnTo>
                <a:lnTo>
                  <a:pt x="49" y="307"/>
                </a:lnTo>
                <a:lnTo>
                  <a:pt x="49" y="305"/>
                </a:lnTo>
                <a:lnTo>
                  <a:pt x="49" y="303"/>
                </a:lnTo>
                <a:lnTo>
                  <a:pt x="49" y="302"/>
                </a:lnTo>
                <a:lnTo>
                  <a:pt x="50" y="301"/>
                </a:lnTo>
                <a:lnTo>
                  <a:pt x="51" y="301"/>
                </a:lnTo>
                <a:lnTo>
                  <a:pt x="53" y="299"/>
                </a:lnTo>
                <a:lnTo>
                  <a:pt x="54" y="297"/>
                </a:lnTo>
                <a:lnTo>
                  <a:pt x="55" y="297"/>
                </a:lnTo>
                <a:lnTo>
                  <a:pt x="57" y="295"/>
                </a:lnTo>
                <a:lnTo>
                  <a:pt x="60" y="292"/>
                </a:lnTo>
                <a:lnTo>
                  <a:pt x="60" y="291"/>
                </a:lnTo>
                <a:lnTo>
                  <a:pt x="62" y="288"/>
                </a:lnTo>
                <a:lnTo>
                  <a:pt x="62" y="285"/>
                </a:lnTo>
                <a:lnTo>
                  <a:pt x="63" y="284"/>
                </a:lnTo>
                <a:lnTo>
                  <a:pt x="63" y="283"/>
                </a:lnTo>
                <a:lnTo>
                  <a:pt x="64" y="282"/>
                </a:lnTo>
                <a:lnTo>
                  <a:pt x="68" y="279"/>
                </a:lnTo>
                <a:lnTo>
                  <a:pt x="68" y="277"/>
                </a:lnTo>
                <a:lnTo>
                  <a:pt x="69" y="276"/>
                </a:lnTo>
                <a:lnTo>
                  <a:pt x="71" y="274"/>
                </a:lnTo>
                <a:lnTo>
                  <a:pt x="71" y="273"/>
                </a:lnTo>
                <a:lnTo>
                  <a:pt x="72" y="272"/>
                </a:lnTo>
                <a:lnTo>
                  <a:pt x="75" y="269"/>
                </a:lnTo>
                <a:lnTo>
                  <a:pt x="78" y="269"/>
                </a:lnTo>
                <a:lnTo>
                  <a:pt x="80" y="269"/>
                </a:lnTo>
                <a:lnTo>
                  <a:pt x="82" y="268"/>
                </a:lnTo>
                <a:lnTo>
                  <a:pt x="83" y="267"/>
                </a:lnTo>
                <a:lnTo>
                  <a:pt x="84" y="266"/>
                </a:lnTo>
                <a:lnTo>
                  <a:pt x="86" y="263"/>
                </a:lnTo>
                <a:lnTo>
                  <a:pt x="89" y="257"/>
                </a:lnTo>
                <a:lnTo>
                  <a:pt x="90" y="256"/>
                </a:lnTo>
                <a:lnTo>
                  <a:pt x="91" y="254"/>
                </a:lnTo>
                <a:lnTo>
                  <a:pt x="91" y="253"/>
                </a:lnTo>
                <a:lnTo>
                  <a:pt x="92" y="252"/>
                </a:lnTo>
                <a:lnTo>
                  <a:pt x="95" y="250"/>
                </a:lnTo>
                <a:lnTo>
                  <a:pt x="95" y="247"/>
                </a:lnTo>
                <a:lnTo>
                  <a:pt x="96" y="247"/>
                </a:lnTo>
                <a:lnTo>
                  <a:pt x="96" y="243"/>
                </a:lnTo>
                <a:lnTo>
                  <a:pt x="97" y="241"/>
                </a:lnTo>
                <a:lnTo>
                  <a:pt x="97" y="240"/>
                </a:lnTo>
                <a:lnTo>
                  <a:pt x="99" y="237"/>
                </a:lnTo>
                <a:lnTo>
                  <a:pt x="100" y="237"/>
                </a:lnTo>
                <a:lnTo>
                  <a:pt x="102" y="237"/>
                </a:lnTo>
                <a:lnTo>
                  <a:pt x="103" y="235"/>
                </a:lnTo>
                <a:lnTo>
                  <a:pt x="104" y="234"/>
                </a:lnTo>
                <a:lnTo>
                  <a:pt x="105" y="232"/>
                </a:lnTo>
                <a:lnTo>
                  <a:pt x="105" y="230"/>
                </a:lnTo>
                <a:lnTo>
                  <a:pt x="106" y="227"/>
                </a:lnTo>
                <a:lnTo>
                  <a:pt x="107" y="224"/>
                </a:lnTo>
                <a:lnTo>
                  <a:pt x="109" y="222"/>
                </a:lnTo>
                <a:lnTo>
                  <a:pt x="109" y="221"/>
                </a:lnTo>
                <a:lnTo>
                  <a:pt x="109" y="220"/>
                </a:lnTo>
                <a:lnTo>
                  <a:pt x="109" y="217"/>
                </a:lnTo>
                <a:lnTo>
                  <a:pt x="109" y="216"/>
                </a:lnTo>
                <a:lnTo>
                  <a:pt x="110" y="214"/>
                </a:lnTo>
                <a:lnTo>
                  <a:pt x="110" y="213"/>
                </a:lnTo>
                <a:lnTo>
                  <a:pt x="110" y="212"/>
                </a:lnTo>
                <a:lnTo>
                  <a:pt x="111" y="212"/>
                </a:lnTo>
                <a:lnTo>
                  <a:pt x="112" y="211"/>
                </a:lnTo>
                <a:lnTo>
                  <a:pt x="112" y="208"/>
                </a:lnTo>
                <a:lnTo>
                  <a:pt x="111" y="205"/>
                </a:lnTo>
                <a:lnTo>
                  <a:pt x="112" y="204"/>
                </a:lnTo>
                <a:lnTo>
                  <a:pt x="112" y="201"/>
                </a:lnTo>
                <a:lnTo>
                  <a:pt x="112" y="199"/>
                </a:lnTo>
                <a:lnTo>
                  <a:pt x="112" y="196"/>
                </a:lnTo>
                <a:lnTo>
                  <a:pt x="112" y="195"/>
                </a:lnTo>
                <a:lnTo>
                  <a:pt x="113" y="194"/>
                </a:lnTo>
                <a:lnTo>
                  <a:pt x="113" y="193"/>
                </a:lnTo>
                <a:lnTo>
                  <a:pt x="113" y="192"/>
                </a:lnTo>
                <a:lnTo>
                  <a:pt x="112" y="192"/>
                </a:lnTo>
                <a:lnTo>
                  <a:pt x="109" y="190"/>
                </a:lnTo>
                <a:lnTo>
                  <a:pt x="109" y="189"/>
                </a:lnTo>
                <a:lnTo>
                  <a:pt x="107" y="188"/>
                </a:lnTo>
                <a:lnTo>
                  <a:pt x="106" y="186"/>
                </a:lnTo>
                <a:lnTo>
                  <a:pt x="103" y="185"/>
                </a:lnTo>
                <a:lnTo>
                  <a:pt x="101" y="183"/>
                </a:lnTo>
                <a:lnTo>
                  <a:pt x="100" y="182"/>
                </a:lnTo>
                <a:lnTo>
                  <a:pt x="98" y="179"/>
                </a:lnTo>
                <a:lnTo>
                  <a:pt x="98" y="178"/>
                </a:lnTo>
                <a:lnTo>
                  <a:pt x="97" y="175"/>
                </a:lnTo>
                <a:lnTo>
                  <a:pt x="97" y="173"/>
                </a:lnTo>
                <a:lnTo>
                  <a:pt x="97" y="170"/>
                </a:lnTo>
                <a:lnTo>
                  <a:pt x="98" y="169"/>
                </a:lnTo>
                <a:lnTo>
                  <a:pt x="100" y="167"/>
                </a:lnTo>
                <a:lnTo>
                  <a:pt x="101" y="166"/>
                </a:lnTo>
                <a:lnTo>
                  <a:pt x="104" y="162"/>
                </a:lnTo>
                <a:lnTo>
                  <a:pt x="105" y="161"/>
                </a:lnTo>
                <a:lnTo>
                  <a:pt x="105" y="160"/>
                </a:lnTo>
                <a:lnTo>
                  <a:pt x="106" y="159"/>
                </a:lnTo>
                <a:lnTo>
                  <a:pt x="108" y="157"/>
                </a:lnTo>
                <a:lnTo>
                  <a:pt x="109" y="156"/>
                </a:lnTo>
                <a:lnTo>
                  <a:pt x="109" y="153"/>
                </a:lnTo>
                <a:lnTo>
                  <a:pt x="111" y="151"/>
                </a:lnTo>
                <a:lnTo>
                  <a:pt x="111" y="149"/>
                </a:lnTo>
                <a:lnTo>
                  <a:pt x="111" y="148"/>
                </a:lnTo>
                <a:lnTo>
                  <a:pt x="110" y="143"/>
                </a:lnTo>
                <a:lnTo>
                  <a:pt x="110" y="139"/>
                </a:lnTo>
                <a:lnTo>
                  <a:pt x="110" y="137"/>
                </a:lnTo>
                <a:lnTo>
                  <a:pt x="110" y="136"/>
                </a:lnTo>
                <a:lnTo>
                  <a:pt x="109" y="133"/>
                </a:lnTo>
                <a:lnTo>
                  <a:pt x="109" y="132"/>
                </a:lnTo>
                <a:lnTo>
                  <a:pt x="109" y="131"/>
                </a:lnTo>
                <a:lnTo>
                  <a:pt x="109" y="129"/>
                </a:lnTo>
                <a:lnTo>
                  <a:pt x="109" y="128"/>
                </a:lnTo>
                <a:lnTo>
                  <a:pt x="111" y="127"/>
                </a:lnTo>
                <a:lnTo>
                  <a:pt x="112" y="126"/>
                </a:lnTo>
                <a:lnTo>
                  <a:pt x="113" y="126"/>
                </a:lnTo>
                <a:lnTo>
                  <a:pt x="116" y="124"/>
                </a:lnTo>
                <a:lnTo>
                  <a:pt x="118" y="122"/>
                </a:lnTo>
                <a:lnTo>
                  <a:pt x="121" y="120"/>
                </a:lnTo>
                <a:lnTo>
                  <a:pt x="122" y="119"/>
                </a:lnTo>
                <a:lnTo>
                  <a:pt x="123" y="118"/>
                </a:lnTo>
                <a:lnTo>
                  <a:pt x="126" y="117"/>
                </a:lnTo>
                <a:lnTo>
                  <a:pt x="128" y="117"/>
                </a:lnTo>
                <a:lnTo>
                  <a:pt x="129" y="117"/>
                </a:lnTo>
                <a:lnTo>
                  <a:pt x="129" y="116"/>
                </a:lnTo>
                <a:lnTo>
                  <a:pt x="130" y="116"/>
                </a:lnTo>
                <a:lnTo>
                  <a:pt x="133" y="116"/>
                </a:lnTo>
                <a:lnTo>
                  <a:pt x="135" y="115"/>
                </a:lnTo>
                <a:lnTo>
                  <a:pt x="136" y="116"/>
                </a:lnTo>
                <a:lnTo>
                  <a:pt x="138" y="115"/>
                </a:lnTo>
                <a:lnTo>
                  <a:pt x="140" y="114"/>
                </a:lnTo>
                <a:lnTo>
                  <a:pt x="141" y="114"/>
                </a:lnTo>
                <a:lnTo>
                  <a:pt x="143" y="111"/>
                </a:lnTo>
                <a:lnTo>
                  <a:pt x="146" y="111"/>
                </a:lnTo>
                <a:lnTo>
                  <a:pt x="148" y="109"/>
                </a:lnTo>
                <a:lnTo>
                  <a:pt x="149" y="108"/>
                </a:lnTo>
                <a:lnTo>
                  <a:pt x="149" y="107"/>
                </a:lnTo>
                <a:lnTo>
                  <a:pt x="149" y="105"/>
                </a:lnTo>
                <a:lnTo>
                  <a:pt x="148" y="102"/>
                </a:lnTo>
                <a:lnTo>
                  <a:pt x="148" y="101"/>
                </a:lnTo>
                <a:lnTo>
                  <a:pt x="149" y="100"/>
                </a:lnTo>
                <a:lnTo>
                  <a:pt x="149" y="99"/>
                </a:lnTo>
                <a:lnTo>
                  <a:pt x="149" y="98"/>
                </a:lnTo>
                <a:lnTo>
                  <a:pt x="150" y="96"/>
                </a:lnTo>
                <a:lnTo>
                  <a:pt x="151" y="95"/>
                </a:lnTo>
                <a:lnTo>
                  <a:pt x="152" y="94"/>
                </a:lnTo>
                <a:lnTo>
                  <a:pt x="155" y="91"/>
                </a:lnTo>
                <a:lnTo>
                  <a:pt x="156" y="91"/>
                </a:lnTo>
                <a:lnTo>
                  <a:pt x="156" y="90"/>
                </a:lnTo>
                <a:lnTo>
                  <a:pt x="158" y="89"/>
                </a:lnTo>
                <a:lnTo>
                  <a:pt x="158" y="88"/>
                </a:lnTo>
                <a:lnTo>
                  <a:pt x="159" y="86"/>
                </a:lnTo>
                <a:lnTo>
                  <a:pt x="160" y="86"/>
                </a:lnTo>
                <a:lnTo>
                  <a:pt x="164" y="86"/>
                </a:lnTo>
                <a:lnTo>
                  <a:pt x="165" y="87"/>
                </a:lnTo>
                <a:lnTo>
                  <a:pt x="166" y="88"/>
                </a:lnTo>
                <a:lnTo>
                  <a:pt x="168" y="88"/>
                </a:lnTo>
                <a:lnTo>
                  <a:pt x="169" y="86"/>
                </a:lnTo>
                <a:lnTo>
                  <a:pt x="168" y="85"/>
                </a:lnTo>
                <a:lnTo>
                  <a:pt x="166" y="84"/>
                </a:lnTo>
                <a:lnTo>
                  <a:pt x="166" y="83"/>
                </a:lnTo>
                <a:lnTo>
                  <a:pt x="166" y="82"/>
                </a:lnTo>
                <a:lnTo>
                  <a:pt x="166" y="81"/>
                </a:lnTo>
                <a:lnTo>
                  <a:pt x="165" y="80"/>
                </a:lnTo>
                <a:lnTo>
                  <a:pt x="165" y="78"/>
                </a:lnTo>
                <a:lnTo>
                  <a:pt x="164" y="76"/>
                </a:lnTo>
                <a:lnTo>
                  <a:pt x="164" y="75"/>
                </a:lnTo>
                <a:lnTo>
                  <a:pt x="164" y="73"/>
                </a:lnTo>
                <a:lnTo>
                  <a:pt x="165" y="72"/>
                </a:lnTo>
                <a:lnTo>
                  <a:pt x="166" y="72"/>
                </a:lnTo>
                <a:lnTo>
                  <a:pt x="167" y="71"/>
                </a:lnTo>
                <a:lnTo>
                  <a:pt x="169" y="72"/>
                </a:lnTo>
                <a:lnTo>
                  <a:pt x="172" y="71"/>
                </a:lnTo>
                <a:lnTo>
                  <a:pt x="173" y="69"/>
                </a:lnTo>
                <a:lnTo>
                  <a:pt x="175" y="68"/>
                </a:lnTo>
                <a:lnTo>
                  <a:pt x="175" y="67"/>
                </a:lnTo>
                <a:lnTo>
                  <a:pt x="175" y="66"/>
                </a:lnTo>
                <a:lnTo>
                  <a:pt x="175" y="65"/>
                </a:lnTo>
                <a:lnTo>
                  <a:pt x="174" y="64"/>
                </a:lnTo>
                <a:lnTo>
                  <a:pt x="172" y="63"/>
                </a:lnTo>
                <a:lnTo>
                  <a:pt x="171" y="62"/>
                </a:lnTo>
                <a:lnTo>
                  <a:pt x="172" y="61"/>
                </a:lnTo>
                <a:lnTo>
                  <a:pt x="172" y="59"/>
                </a:lnTo>
                <a:lnTo>
                  <a:pt x="173" y="59"/>
                </a:lnTo>
                <a:lnTo>
                  <a:pt x="175" y="58"/>
                </a:lnTo>
                <a:lnTo>
                  <a:pt x="177" y="58"/>
                </a:lnTo>
                <a:lnTo>
                  <a:pt x="178" y="56"/>
                </a:lnTo>
                <a:lnTo>
                  <a:pt x="178" y="55"/>
                </a:lnTo>
                <a:lnTo>
                  <a:pt x="178" y="54"/>
                </a:lnTo>
                <a:lnTo>
                  <a:pt x="178" y="53"/>
                </a:lnTo>
                <a:lnTo>
                  <a:pt x="178" y="52"/>
                </a:lnTo>
                <a:lnTo>
                  <a:pt x="175" y="51"/>
                </a:lnTo>
                <a:lnTo>
                  <a:pt x="175" y="49"/>
                </a:lnTo>
                <a:lnTo>
                  <a:pt x="175" y="48"/>
                </a:lnTo>
                <a:lnTo>
                  <a:pt x="174" y="45"/>
                </a:lnTo>
                <a:lnTo>
                  <a:pt x="174" y="43"/>
                </a:lnTo>
                <a:lnTo>
                  <a:pt x="175" y="42"/>
                </a:lnTo>
                <a:lnTo>
                  <a:pt x="175" y="41"/>
                </a:lnTo>
                <a:lnTo>
                  <a:pt x="175" y="40"/>
                </a:lnTo>
                <a:lnTo>
                  <a:pt x="179" y="40"/>
                </a:lnTo>
                <a:lnTo>
                  <a:pt x="181" y="40"/>
                </a:lnTo>
                <a:lnTo>
                  <a:pt x="182" y="39"/>
                </a:lnTo>
                <a:lnTo>
                  <a:pt x="183" y="39"/>
                </a:lnTo>
                <a:lnTo>
                  <a:pt x="184" y="38"/>
                </a:lnTo>
                <a:lnTo>
                  <a:pt x="185" y="35"/>
                </a:lnTo>
                <a:lnTo>
                  <a:pt x="186" y="34"/>
                </a:lnTo>
                <a:lnTo>
                  <a:pt x="186" y="33"/>
                </a:lnTo>
                <a:lnTo>
                  <a:pt x="185" y="31"/>
                </a:lnTo>
                <a:lnTo>
                  <a:pt x="183" y="30"/>
                </a:lnTo>
                <a:lnTo>
                  <a:pt x="181" y="29"/>
                </a:lnTo>
                <a:lnTo>
                  <a:pt x="180" y="28"/>
                </a:lnTo>
                <a:lnTo>
                  <a:pt x="179" y="27"/>
                </a:lnTo>
                <a:lnTo>
                  <a:pt x="178" y="27"/>
                </a:lnTo>
                <a:lnTo>
                  <a:pt x="177" y="27"/>
                </a:lnTo>
                <a:lnTo>
                  <a:pt x="175" y="27"/>
                </a:lnTo>
                <a:lnTo>
                  <a:pt x="175" y="26"/>
                </a:lnTo>
                <a:lnTo>
                  <a:pt x="174" y="26"/>
                </a:lnTo>
                <a:lnTo>
                  <a:pt x="172" y="24"/>
                </a:lnTo>
                <a:lnTo>
                  <a:pt x="172" y="23"/>
                </a:lnTo>
                <a:lnTo>
                  <a:pt x="171" y="21"/>
                </a:lnTo>
                <a:lnTo>
                  <a:pt x="171" y="20"/>
                </a:lnTo>
                <a:lnTo>
                  <a:pt x="170" y="20"/>
                </a:lnTo>
                <a:lnTo>
                  <a:pt x="170" y="19"/>
                </a:lnTo>
                <a:lnTo>
                  <a:pt x="169" y="18"/>
                </a:lnTo>
                <a:lnTo>
                  <a:pt x="169" y="17"/>
                </a:lnTo>
                <a:lnTo>
                  <a:pt x="168" y="16"/>
                </a:lnTo>
                <a:lnTo>
                  <a:pt x="167" y="16"/>
                </a:lnTo>
                <a:lnTo>
                  <a:pt x="166" y="17"/>
                </a:lnTo>
                <a:lnTo>
                  <a:pt x="165" y="17"/>
                </a:lnTo>
                <a:lnTo>
                  <a:pt x="164" y="17"/>
                </a:lnTo>
                <a:lnTo>
                  <a:pt x="163" y="17"/>
                </a:lnTo>
                <a:lnTo>
                  <a:pt x="162" y="17"/>
                </a:lnTo>
                <a:lnTo>
                  <a:pt x="161" y="18"/>
                </a:lnTo>
                <a:lnTo>
                  <a:pt x="160" y="18"/>
                </a:lnTo>
                <a:lnTo>
                  <a:pt x="159" y="19"/>
                </a:lnTo>
                <a:lnTo>
                  <a:pt x="155" y="18"/>
                </a:lnTo>
                <a:lnTo>
                  <a:pt x="153" y="18"/>
                </a:lnTo>
                <a:lnTo>
                  <a:pt x="152" y="18"/>
                </a:lnTo>
                <a:lnTo>
                  <a:pt x="150" y="17"/>
                </a:lnTo>
                <a:lnTo>
                  <a:pt x="149" y="16"/>
                </a:lnTo>
                <a:lnTo>
                  <a:pt x="146" y="15"/>
                </a:lnTo>
                <a:lnTo>
                  <a:pt x="144" y="15"/>
                </a:lnTo>
                <a:lnTo>
                  <a:pt x="144" y="14"/>
                </a:lnTo>
                <a:lnTo>
                  <a:pt x="143" y="15"/>
                </a:lnTo>
                <a:lnTo>
                  <a:pt x="142" y="14"/>
                </a:lnTo>
                <a:lnTo>
                  <a:pt x="141" y="14"/>
                </a:lnTo>
                <a:lnTo>
                  <a:pt x="141" y="13"/>
                </a:lnTo>
                <a:lnTo>
                  <a:pt x="143" y="13"/>
                </a:lnTo>
                <a:lnTo>
                  <a:pt x="144" y="13"/>
                </a:lnTo>
                <a:lnTo>
                  <a:pt x="145" y="13"/>
                </a:lnTo>
                <a:lnTo>
                  <a:pt x="146" y="10"/>
                </a:lnTo>
                <a:lnTo>
                  <a:pt x="149" y="10"/>
                </a:lnTo>
                <a:lnTo>
                  <a:pt x="150" y="12"/>
                </a:lnTo>
                <a:lnTo>
                  <a:pt x="152" y="12"/>
                </a:lnTo>
                <a:lnTo>
                  <a:pt x="154" y="10"/>
                </a:lnTo>
                <a:lnTo>
                  <a:pt x="155" y="8"/>
                </a:lnTo>
                <a:lnTo>
                  <a:pt x="155" y="7"/>
                </a:lnTo>
                <a:lnTo>
                  <a:pt x="155" y="5"/>
                </a:lnTo>
                <a:lnTo>
                  <a:pt x="155" y="4"/>
                </a:lnTo>
                <a:lnTo>
                  <a:pt x="157" y="2"/>
                </a:lnTo>
                <a:lnTo>
                  <a:pt x="158" y="1"/>
                </a:lnTo>
                <a:lnTo>
                  <a:pt x="161" y="1"/>
                </a:lnTo>
                <a:lnTo>
                  <a:pt x="162" y="1"/>
                </a:lnTo>
                <a:lnTo>
                  <a:pt x="169" y="0"/>
                </a:lnTo>
                <a:lnTo>
                  <a:pt x="170" y="0"/>
                </a:lnTo>
                <a:lnTo>
                  <a:pt x="172" y="2"/>
                </a:lnTo>
                <a:lnTo>
                  <a:pt x="174" y="2"/>
                </a:lnTo>
                <a:lnTo>
                  <a:pt x="175" y="3"/>
                </a:lnTo>
                <a:lnTo>
                  <a:pt x="178" y="4"/>
                </a:lnTo>
                <a:lnTo>
                  <a:pt x="179" y="4"/>
                </a:lnTo>
                <a:lnTo>
                  <a:pt x="181" y="5"/>
                </a:lnTo>
                <a:lnTo>
                  <a:pt x="181" y="6"/>
                </a:lnTo>
                <a:lnTo>
                  <a:pt x="182" y="7"/>
                </a:lnTo>
                <a:lnTo>
                  <a:pt x="187" y="7"/>
                </a:lnTo>
                <a:lnTo>
                  <a:pt x="190" y="7"/>
                </a:lnTo>
                <a:lnTo>
                  <a:pt x="192" y="7"/>
                </a:lnTo>
                <a:lnTo>
                  <a:pt x="194" y="4"/>
                </a:lnTo>
                <a:lnTo>
                  <a:pt x="195" y="4"/>
                </a:lnTo>
                <a:lnTo>
                  <a:pt x="198" y="5"/>
                </a:lnTo>
                <a:lnTo>
                  <a:pt x="200" y="5"/>
                </a:lnTo>
                <a:lnTo>
                  <a:pt x="204" y="7"/>
                </a:lnTo>
                <a:lnTo>
                  <a:pt x="204" y="9"/>
                </a:lnTo>
                <a:lnTo>
                  <a:pt x="204" y="10"/>
                </a:lnTo>
                <a:lnTo>
                  <a:pt x="204" y="12"/>
                </a:lnTo>
                <a:lnTo>
                  <a:pt x="207" y="15"/>
                </a:lnTo>
                <a:lnTo>
                  <a:pt x="207" y="16"/>
                </a:lnTo>
                <a:lnTo>
                  <a:pt x="210" y="15"/>
                </a:lnTo>
                <a:lnTo>
                  <a:pt x="212" y="15"/>
                </a:lnTo>
                <a:lnTo>
                  <a:pt x="213" y="15"/>
                </a:lnTo>
                <a:lnTo>
                  <a:pt x="218" y="17"/>
                </a:lnTo>
                <a:lnTo>
                  <a:pt x="218" y="18"/>
                </a:lnTo>
                <a:lnTo>
                  <a:pt x="222" y="21"/>
                </a:lnTo>
                <a:lnTo>
                  <a:pt x="225" y="22"/>
                </a:lnTo>
                <a:lnTo>
                  <a:pt x="226" y="21"/>
                </a:lnTo>
                <a:lnTo>
                  <a:pt x="227" y="21"/>
                </a:lnTo>
                <a:lnTo>
                  <a:pt x="230" y="26"/>
                </a:lnTo>
                <a:lnTo>
                  <a:pt x="232" y="29"/>
                </a:lnTo>
                <a:lnTo>
                  <a:pt x="232" y="31"/>
                </a:lnTo>
                <a:lnTo>
                  <a:pt x="232" y="33"/>
                </a:lnTo>
                <a:lnTo>
                  <a:pt x="233" y="33"/>
                </a:lnTo>
                <a:lnTo>
                  <a:pt x="233" y="36"/>
                </a:lnTo>
                <a:lnTo>
                  <a:pt x="231" y="39"/>
                </a:lnTo>
                <a:lnTo>
                  <a:pt x="231" y="41"/>
                </a:lnTo>
                <a:lnTo>
                  <a:pt x="232" y="43"/>
                </a:lnTo>
                <a:lnTo>
                  <a:pt x="233" y="44"/>
                </a:lnTo>
                <a:lnTo>
                  <a:pt x="235" y="48"/>
                </a:lnTo>
                <a:lnTo>
                  <a:pt x="235" y="50"/>
                </a:lnTo>
                <a:lnTo>
                  <a:pt x="236" y="51"/>
                </a:lnTo>
                <a:lnTo>
                  <a:pt x="236" y="56"/>
                </a:lnTo>
                <a:lnTo>
                  <a:pt x="234" y="60"/>
                </a:lnTo>
                <a:lnTo>
                  <a:pt x="235" y="62"/>
                </a:lnTo>
                <a:lnTo>
                  <a:pt x="236" y="63"/>
                </a:lnTo>
                <a:lnTo>
                  <a:pt x="236" y="64"/>
                </a:lnTo>
                <a:lnTo>
                  <a:pt x="236" y="65"/>
                </a:lnTo>
                <a:lnTo>
                  <a:pt x="236" y="67"/>
                </a:lnTo>
                <a:lnTo>
                  <a:pt x="236" y="69"/>
                </a:lnTo>
                <a:lnTo>
                  <a:pt x="236" y="73"/>
                </a:lnTo>
                <a:lnTo>
                  <a:pt x="238" y="75"/>
                </a:lnTo>
                <a:lnTo>
                  <a:pt x="239" y="77"/>
                </a:lnTo>
                <a:lnTo>
                  <a:pt x="239" y="78"/>
                </a:lnTo>
                <a:lnTo>
                  <a:pt x="239" y="79"/>
                </a:lnTo>
                <a:lnTo>
                  <a:pt x="239" y="80"/>
                </a:lnTo>
                <a:lnTo>
                  <a:pt x="239" y="81"/>
                </a:lnTo>
                <a:lnTo>
                  <a:pt x="237" y="85"/>
                </a:lnTo>
                <a:lnTo>
                  <a:pt x="237" y="88"/>
                </a:lnTo>
                <a:lnTo>
                  <a:pt x="236" y="90"/>
                </a:lnTo>
                <a:lnTo>
                  <a:pt x="236" y="91"/>
                </a:lnTo>
                <a:lnTo>
                  <a:pt x="236" y="92"/>
                </a:lnTo>
                <a:lnTo>
                  <a:pt x="236" y="96"/>
                </a:lnTo>
                <a:lnTo>
                  <a:pt x="236" y="97"/>
                </a:lnTo>
                <a:lnTo>
                  <a:pt x="234" y="100"/>
                </a:lnTo>
                <a:lnTo>
                  <a:pt x="233" y="101"/>
                </a:lnTo>
                <a:lnTo>
                  <a:pt x="233" y="103"/>
                </a:lnTo>
                <a:lnTo>
                  <a:pt x="233" y="104"/>
                </a:lnTo>
                <a:lnTo>
                  <a:pt x="233" y="105"/>
                </a:lnTo>
                <a:lnTo>
                  <a:pt x="233" y="107"/>
                </a:lnTo>
                <a:lnTo>
                  <a:pt x="231" y="110"/>
                </a:lnTo>
                <a:lnTo>
                  <a:pt x="231" y="111"/>
                </a:lnTo>
                <a:lnTo>
                  <a:pt x="231" y="112"/>
                </a:lnTo>
                <a:lnTo>
                  <a:pt x="231" y="116"/>
                </a:lnTo>
                <a:lnTo>
                  <a:pt x="230" y="118"/>
                </a:lnTo>
                <a:lnTo>
                  <a:pt x="229" y="121"/>
                </a:lnTo>
                <a:lnTo>
                  <a:pt x="229" y="122"/>
                </a:lnTo>
                <a:lnTo>
                  <a:pt x="230" y="124"/>
                </a:lnTo>
                <a:lnTo>
                  <a:pt x="230" y="126"/>
                </a:lnTo>
                <a:lnTo>
                  <a:pt x="230" y="127"/>
                </a:lnTo>
                <a:lnTo>
                  <a:pt x="229" y="130"/>
                </a:lnTo>
                <a:lnTo>
                  <a:pt x="229" y="132"/>
                </a:lnTo>
                <a:lnTo>
                  <a:pt x="228" y="133"/>
                </a:lnTo>
                <a:lnTo>
                  <a:pt x="227" y="134"/>
                </a:lnTo>
                <a:lnTo>
                  <a:pt x="227" y="135"/>
                </a:lnTo>
                <a:lnTo>
                  <a:pt x="227" y="136"/>
                </a:lnTo>
                <a:lnTo>
                  <a:pt x="225" y="137"/>
                </a:lnTo>
                <a:lnTo>
                  <a:pt x="224" y="138"/>
                </a:lnTo>
                <a:lnTo>
                  <a:pt x="222" y="140"/>
                </a:lnTo>
                <a:lnTo>
                  <a:pt x="221" y="143"/>
                </a:lnTo>
                <a:lnTo>
                  <a:pt x="221" y="144"/>
                </a:lnTo>
                <a:lnTo>
                  <a:pt x="219" y="145"/>
                </a:lnTo>
                <a:lnTo>
                  <a:pt x="218" y="144"/>
                </a:lnTo>
                <a:lnTo>
                  <a:pt x="217" y="143"/>
                </a:lnTo>
                <a:lnTo>
                  <a:pt x="216" y="143"/>
                </a:lnTo>
                <a:lnTo>
                  <a:pt x="216" y="144"/>
                </a:lnTo>
                <a:lnTo>
                  <a:pt x="213" y="146"/>
                </a:lnTo>
                <a:lnTo>
                  <a:pt x="213" y="148"/>
                </a:lnTo>
                <a:lnTo>
                  <a:pt x="214" y="149"/>
                </a:lnTo>
                <a:lnTo>
                  <a:pt x="217" y="151"/>
                </a:lnTo>
                <a:lnTo>
                  <a:pt x="218" y="153"/>
                </a:lnTo>
                <a:lnTo>
                  <a:pt x="220" y="156"/>
                </a:lnTo>
                <a:lnTo>
                  <a:pt x="221" y="156"/>
                </a:lnTo>
                <a:lnTo>
                  <a:pt x="223" y="153"/>
                </a:lnTo>
                <a:lnTo>
                  <a:pt x="224" y="153"/>
                </a:lnTo>
                <a:lnTo>
                  <a:pt x="227" y="153"/>
                </a:lnTo>
                <a:lnTo>
                  <a:pt x="228" y="153"/>
                </a:lnTo>
                <a:lnTo>
                  <a:pt x="230" y="155"/>
                </a:lnTo>
                <a:lnTo>
                  <a:pt x="232" y="157"/>
                </a:lnTo>
                <a:lnTo>
                  <a:pt x="233" y="158"/>
                </a:lnTo>
                <a:lnTo>
                  <a:pt x="232" y="160"/>
                </a:lnTo>
                <a:lnTo>
                  <a:pt x="230" y="162"/>
                </a:lnTo>
                <a:lnTo>
                  <a:pt x="226" y="163"/>
                </a:lnTo>
                <a:lnTo>
                  <a:pt x="225" y="164"/>
                </a:lnTo>
                <a:lnTo>
                  <a:pt x="224" y="166"/>
                </a:lnTo>
                <a:lnTo>
                  <a:pt x="226" y="166"/>
                </a:lnTo>
                <a:lnTo>
                  <a:pt x="227" y="166"/>
                </a:lnTo>
                <a:lnTo>
                  <a:pt x="229" y="166"/>
                </a:lnTo>
                <a:lnTo>
                  <a:pt x="230" y="166"/>
                </a:lnTo>
                <a:lnTo>
                  <a:pt x="231" y="169"/>
                </a:lnTo>
                <a:lnTo>
                  <a:pt x="232" y="169"/>
                </a:lnTo>
                <a:lnTo>
                  <a:pt x="232" y="172"/>
                </a:lnTo>
                <a:lnTo>
                  <a:pt x="233" y="172"/>
                </a:lnTo>
                <a:lnTo>
                  <a:pt x="235" y="172"/>
                </a:lnTo>
                <a:lnTo>
                  <a:pt x="236" y="172"/>
                </a:lnTo>
                <a:lnTo>
                  <a:pt x="236" y="173"/>
                </a:lnTo>
                <a:lnTo>
                  <a:pt x="236" y="174"/>
                </a:lnTo>
                <a:lnTo>
                  <a:pt x="235" y="174"/>
                </a:lnTo>
                <a:lnTo>
                  <a:pt x="235" y="175"/>
                </a:lnTo>
                <a:lnTo>
                  <a:pt x="236" y="175"/>
                </a:lnTo>
                <a:lnTo>
                  <a:pt x="237" y="175"/>
                </a:lnTo>
                <a:lnTo>
                  <a:pt x="238" y="175"/>
                </a:lnTo>
                <a:lnTo>
                  <a:pt x="238" y="176"/>
                </a:lnTo>
                <a:lnTo>
                  <a:pt x="239" y="178"/>
                </a:lnTo>
                <a:lnTo>
                  <a:pt x="239" y="179"/>
                </a:lnTo>
                <a:lnTo>
                  <a:pt x="239" y="180"/>
                </a:lnTo>
                <a:lnTo>
                  <a:pt x="239" y="182"/>
                </a:lnTo>
                <a:lnTo>
                  <a:pt x="240" y="182"/>
                </a:lnTo>
                <a:lnTo>
                  <a:pt x="242" y="181"/>
                </a:lnTo>
                <a:lnTo>
                  <a:pt x="241" y="181"/>
                </a:lnTo>
                <a:lnTo>
                  <a:pt x="240" y="180"/>
                </a:lnTo>
                <a:lnTo>
                  <a:pt x="240" y="179"/>
                </a:lnTo>
                <a:lnTo>
                  <a:pt x="241" y="179"/>
                </a:lnTo>
                <a:lnTo>
                  <a:pt x="242" y="180"/>
                </a:lnTo>
                <a:lnTo>
                  <a:pt x="243" y="182"/>
                </a:lnTo>
                <a:lnTo>
                  <a:pt x="244" y="182"/>
                </a:lnTo>
                <a:lnTo>
                  <a:pt x="243" y="182"/>
                </a:lnTo>
                <a:lnTo>
                  <a:pt x="242" y="182"/>
                </a:lnTo>
                <a:lnTo>
                  <a:pt x="243" y="183"/>
                </a:lnTo>
                <a:lnTo>
                  <a:pt x="242" y="183"/>
                </a:lnTo>
                <a:lnTo>
                  <a:pt x="243" y="184"/>
                </a:lnTo>
                <a:lnTo>
                  <a:pt x="244" y="184"/>
                </a:lnTo>
                <a:lnTo>
                  <a:pt x="244" y="185"/>
                </a:lnTo>
                <a:lnTo>
                  <a:pt x="244" y="186"/>
                </a:lnTo>
                <a:lnTo>
                  <a:pt x="244" y="187"/>
                </a:lnTo>
                <a:lnTo>
                  <a:pt x="244" y="188"/>
                </a:lnTo>
                <a:lnTo>
                  <a:pt x="245" y="187"/>
                </a:lnTo>
                <a:lnTo>
                  <a:pt x="246" y="188"/>
                </a:lnTo>
                <a:lnTo>
                  <a:pt x="247" y="187"/>
                </a:lnTo>
                <a:lnTo>
                  <a:pt x="247" y="188"/>
                </a:lnTo>
                <a:lnTo>
                  <a:pt x="247" y="189"/>
                </a:lnTo>
                <a:lnTo>
                  <a:pt x="248" y="189"/>
                </a:lnTo>
                <a:lnTo>
                  <a:pt x="249" y="189"/>
                </a:lnTo>
                <a:lnTo>
                  <a:pt x="248" y="189"/>
                </a:lnTo>
                <a:lnTo>
                  <a:pt x="249" y="191"/>
                </a:lnTo>
                <a:lnTo>
                  <a:pt x="249" y="192"/>
                </a:lnTo>
                <a:lnTo>
                  <a:pt x="250" y="192"/>
                </a:lnTo>
                <a:lnTo>
                  <a:pt x="249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51" y="195"/>
                </a:lnTo>
                <a:lnTo>
                  <a:pt x="252" y="195"/>
                </a:lnTo>
                <a:lnTo>
                  <a:pt x="251" y="195"/>
                </a:lnTo>
                <a:lnTo>
                  <a:pt x="252" y="195"/>
                </a:lnTo>
                <a:lnTo>
                  <a:pt x="253" y="196"/>
                </a:lnTo>
                <a:lnTo>
                  <a:pt x="253" y="195"/>
                </a:lnTo>
                <a:lnTo>
                  <a:pt x="253" y="196"/>
                </a:lnTo>
                <a:lnTo>
                  <a:pt x="254" y="196"/>
                </a:lnTo>
                <a:lnTo>
                  <a:pt x="253" y="197"/>
                </a:lnTo>
                <a:lnTo>
                  <a:pt x="254" y="198"/>
                </a:lnTo>
                <a:lnTo>
                  <a:pt x="255" y="198"/>
                </a:lnTo>
                <a:lnTo>
                  <a:pt x="255" y="199"/>
                </a:lnTo>
                <a:lnTo>
                  <a:pt x="256" y="199"/>
                </a:lnTo>
                <a:lnTo>
                  <a:pt x="256" y="201"/>
                </a:lnTo>
                <a:lnTo>
                  <a:pt x="257" y="201"/>
                </a:lnTo>
                <a:lnTo>
                  <a:pt x="258" y="201"/>
                </a:lnTo>
                <a:lnTo>
                  <a:pt x="258" y="202"/>
                </a:lnTo>
                <a:lnTo>
                  <a:pt x="259" y="202"/>
                </a:lnTo>
                <a:lnTo>
                  <a:pt x="258" y="203"/>
                </a:lnTo>
                <a:lnTo>
                  <a:pt x="259" y="204"/>
                </a:lnTo>
                <a:lnTo>
                  <a:pt x="259" y="203"/>
                </a:lnTo>
                <a:lnTo>
                  <a:pt x="259" y="204"/>
                </a:lnTo>
                <a:lnTo>
                  <a:pt x="259" y="205"/>
                </a:lnTo>
                <a:lnTo>
                  <a:pt x="259" y="206"/>
                </a:lnTo>
                <a:lnTo>
                  <a:pt x="260" y="206"/>
                </a:lnTo>
                <a:lnTo>
                  <a:pt x="262" y="207"/>
                </a:lnTo>
                <a:lnTo>
                  <a:pt x="262" y="209"/>
                </a:lnTo>
                <a:lnTo>
                  <a:pt x="262" y="210"/>
                </a:lnTo>
                <a:lnTo>
                  <a:pt x="263" y="210"/>
                </a:lnTo>
                <a:lnTo>
                  <a:pt x="263" y="211"/>
                </a:lnTo>
                <a:lnTo>
                  <a:pt x="265" y="211"/>
                </a:lnTo>
                <a:lnTo>
                  <a:pt x="266" y="211"/>
                </a:lnTo>
                <a:lnTo>
                  <a:pt x="267" y="211"/>
                </a:lnTo>
                <a:lnTo>
                  <a:pt x="268" y="211"/>
                </a:lnTo>
                <a:lnTo>
                  <a:pt x="268" y="210"/>
                </a:lnTo>
                <a:lnTo>
                  <a:pt x="269" y="210"/>
                </a:lnTo>
                <a:lnTo>
                  <a:pt x="269" y="209"/>
                </a:lnTo>
                <a:lnTo>
                  <a:pt x="270" y="208"/>
                </a:lnTo>
                <a:lnTo>
                  <a:pt x="270" y="207"/>
                </a:lnTo>
                <a:lnTo>
                  <a:pt x="272" y="206"/>
                </a:lnTo>
                <a:lnTo>
                  <a:pt x="272" y="207"/>
                </a:lnTo>
                <a:lnTo>
                  <a:pt x="272" y="206"/>
                </a:lnTo>
                <a:lnTo>
                  <a:pt x="272" y="205"/>
                </a:lnTo>
                <a:lnTo>
                  <a:pt x="273" y="205"/>
                </a:lnTo>
                <a:lnTo>
                  <a:pt x="273" y="206"/>
                </a:lnTo>
                <a:lnTo>
                  <a:pt x="274" y="205"/>
                </a:lnTo>
                <a:lnTo>
                  <a:pt x="275" y="204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9" y="204"/>
                </a:lnTo>
                <a:lnTo>
                  <a:pt x="279" y="203"/>
                </a:lnTo>
                <a:lnTo>
                  <a:pt x="280" y="203"/>
                </a:lnTo>
                <a:lnTo>
                  <a:pt x="280" y="204"/>
                </a:lnTo>
                <a:lnTo>
                  <a:pt x="281" y="204"/>
                </a:lnTo>
                <a:lnTo>
                  <a:pt x="282" y="203"/>
                </a:lnTo>
                <a:lnTo>
                  <a:pt x="283" y="202"/>
                </a:lnTo>
                <a:lnTo>
                  <a:pt x="284" y="201"/>
                </a:lnTo>
                <a:lnTo>
                  <a:pt x="285" y="201"/>
                </a:lnTo>
                <a:lnTo>
                  <a:pt x="286" y="201"/>
                </a:lnTo>
                <a:lnTo>
                  <a:pt x="287" y="201"/>
                </a:lnTo>
                <a:lnTo>
                  <a:pt x="287" y="200"/>
                </a:lnTo>
                <a:lnTo>
                  <a:pt x="288" y="201"/>
                </a:lnTo>
                <a:lnTo>
                  <a:pt x="290" y="201"/>
                </a:lnTo>
                <a:lnTo>
                  <a:pt x="290" y="200"/>
                </a:lnTo>
                <a:lnTo>
                  <a:pt x="291" y="199"/>
                </a:lnTo>
                <a:lnTo>
                  <a:pt x="291" y="200"/>
                </a:lnTo>
                <a:lnTo>
                  <a:pt x="292" y="200"/>
                </a:lnTo>
                <a:lnTo>
                  <a:pt x="293" y="199"/>
                </a:lnTo>
                <a:lnTo>
                  <a:pt x="294" y="199"/>
                </a:lnTo>
                <a:lnTo>
                  <a:pt x="295" y="199"/>
                </a:lnTo>
                <a:lnTo>
                  <a:pt x="296" y="200"/>
                </a:lnTo>
                <a:lnTo>
                  <a:pt x="296" y="201"/>
                </a:lnTo>
                <a:lnTo>
                  <a:pt x="297" y="201"/>
                </a:lnTo>
                <a:lnTo>
                  <a:pt x="298" y="201"/>
                </a:lnTo>
                <a:lnTo>
                  <a:pt x="298" y="202"/>
                </a:lnTo>
                <a:lnTo>
                  <a:pt x="298" y="203"/>
                </a:lnTo>
                <a:lnTo>
                  <a:pt x="299" y="203"/>
                </a:lnTo>
                <a:lnTo>
                  <a:pt x="300" y="204"/>
                </a:lnTo>
                <a:lnTo>
                  <a:pt x="302" y="205"/>
                </a:lnTo>
                <a:lnTo>
                  <a:pt x="303" y="206"/>
                </a:lnTo>
                <a:lnTo>
                  <a:pt x="303" y="207"/>
                </a:lnTo>
                <a:lnTo>
                  <a:pt x="303" y="208"/>
                </a:lnTo>
                <a:lnTo>
                  <a:pt x="303" y="210"/>
                </a:lnTo>
                <a:lnTo>
                  <a:pt x="303" y="211"/>
                </a:lnTo>
                <a:lnTo>
                  <a:pt x="304" y="211"/>
                </a:lnTo>
                <a:lnTo>
                  <a:pt x="304" y="213"/>
                </a:lnTo>
                <a:lnTo>
                  <a:pt x="303" y="213"/>
                </a:lnTo>
                <a:lnTo>
                  <a:pt x="302" y="214"/>
                </a:lnTo>
                <a:lnTo>
                  <a:pt x="302" y="215"/>
                </a:lnTo>
                <a:lnTo>
                  <a:pt x="301" y="219"/>
                </a:lnTo>
                <a:lnTo>
                  <a:pt x="301" y="220"/>
                </a:lnTo>
                <a:lnTo>
                  <a:pt x="302" y="221"/>
                </a:lnTo>
                <a:lnTo>
                  <a:pt x="302" y="222"/>
                </a:lnTo>
                <a:lnTo>
                  <a:pt x="302" y="223"/>
                </a:lnTo>
                <a:lnTo>
                  <a:pt x="301" y="224"/>
                </a:lnTo>
                <a:lnTo>
                  <a:pt x="301" y="227"/>
                </a:lnTo>
                <a:lnTo>
                  <a:pt x="300" y="228"/>
                </a:lnTo>
                <a:lnTo>
                  <a:pt x="299" y="229"/>
                </a:lnTo>
                <a:lnTo>
                  <a:pt x="299" y="230"/>
                </a:lnTo>
                <a:lnTo>
                  <a:pt x="298" y="230"/>
                </a:lnTo>
                <a:lnTo>
                  <a:pt x="296" y="230"/>
                </a:lnTo>
                <a:lnTo>
                  <a:pt x="294" y="230"/>
                </a:lnTo>
                <a:lnTo>
                  <a:pt x="292" y="230"/>
                </a:lnTo>
                <a:lnTo>
                  <a:pt x="291" y="231"/>
                </a:lnTo>
                <a:lnTo>
                  <a:pt x="289" y="231"/>
                </a:lnTo>
                <a:lnTo>
                  <a:pt x="288" y="232"/>
                </a:lnTo>
                <a:lnTo>
                  <a:pt x="287" y="233"/>
                </a:lnTo>
                <a:lnTo>
                  <a:pt x="287" y="234"/>
                </a:lnTo>
                <a:lnTo>
                  <a:pt x="286" y="234"/>
                </a:lnTo>
                <a:lnTo>
                  <a:pt x="285" y="235"/>
                </a:lnTo>
                <a:lnTo>
                  <a:pt x="285" y="234"/>
                </a:lnTo>
                <a:lnTo>
                  <a:pt x="284" y="234"/>
                </a:lnTo>
                <a:lnTo>
                  <a:pt x="283" y="234"/>
                </a:lnTo>
                <a:lnTo>
                  <a:pt x="282" y="234"/>
                </a:lnTo>
                <a:lnTo>
                  <a:pt x="282" y="235"/>
                </a:lnTo>
                <a:lnTo>
                  <a:pt x="281" y="235"/>
                </a:lnTo>
                <a:lnTo>
                  <a:pt x="282" y="236"/>
                </a:lnTo>
                <a:lnTo>
                  <a:pt x="281" y="237"/>
                </a:lnTo>
                <a:lnTo>
                  <a:pt x="280" y="236"/>
                </a:lnTo>
                <a:lnTo>
                  <a:pt x="281" y="237"/>
                </a:lnTo>
                <a:lnTo>
                  <a:pt x="281" y="238"/>
                </a:lnTo>
                <a:lnTo>
                  <a:pt x="280" y="240"/>
                </a:lnTo>
                <a:lnTo>
                  <a:pt x="281" y="240"/>
                </a:lnTo>
                <a:lnTo>
                  <a:pt x="279" y="241"/>
                </a:lnTo>
                <a:lnTo>
                  <a:pt x="278" y="241"/>
                </a:lnTo>
                <a:lnTo>
                  <a:pt x="277" y="242"/>
                </a:lnTo>
                <a:lnTo>
                  <a:pt x="277" y="243"/>
                </a:lnTo>
                <a:lnTo>
                  <a:pt x="277" y="244"/>
                </a:lnTo>
                <a:lnTo>
                  <a:pt x="276" y="244"/>
                </a:lnTo>
                <a:lnTo>
                  <a:pt x="277" y="245"/>
                </a:lnTo>
                <a:lnTo>
                  <a:pt x="277" y="246"/>
                </a:lnTo>
                <a:lnTo>
                  <a:pt x="276" y="247"/>
                </a:lnTo>
                <a:lnTo>
                  <a:pt x="276" y="248"/>
                </a:lnTo>
                <a:lnTo>
                  <a:pt x="275" y="247"/>
                </a:lnTo>
                <a:lnTo>
                  <a:pt x="276" y="248"/>
                </a:lnTo>
                <a:lnTo>
                  <a:pt x="275" y="248"/>
                </a:lnTo>
                <a:lnTo>
                  <a:pt x="275" y="249"/>
                </a:lnTo>
                <a:lnTo>
                  <a:pt x="275" y="248"/>
                </a:lnTo>
                <a:lnTo>
                  <a:pt x="274" y="249"/>
                </a:lnTo>
                <a:lnTo>
                  <a:pt x="273" y="249"/>
                </a:lnTo>
                <a:lnTo>
                  <a:pt x="273" y="250"/>
                </a:lnTo>
                <a:lnTo>
                  <a:pt x="272" y="250"/>
                </a:lnTo>
                <a:lnTo>
                  <a:pt x="273" y="250"/>
                </a:lnTo>
                <a:lnTo>
                  <a:pt x="273" y="251"/>
                </a:lnTo>
                <a:lnTo>
                  <a:pt x="273" y="252"/>
                </a:lnTo>
                <a:lnTo>
                  <a:pt x="273" y="253"/>
                </a:lnTo>
                <a:lnTo>
                  <a:pt x="272" y="253"/>
                </a:lnTo>
                <a:lnTo>
                  <a:pt x="273" y="253"/>
                </a:lnTo>
                <a:lnTo>
                  <a:pt x="272" y="254"/>
                </a:lnTo>
                <a:lnTo>
                  <a:pt x="273" y="255"/>
                </a:lnTo>
                <a:lnTo>
                  <a:pt x="273" y="256"/>
                </a:lnTo>
                <a:lnTo>
                  <a:pt x="274" y="256"/>
                </a:lnTo>
                <a:lnTo>
                  <a:pt x="274" y="257"/>
                </a:lnTo>
                <a:lnTo>
                  <a:pt x="273" y="257"/>
                </a:lnTo>
                <a:lnTo>
                  <a:pt x="273" y="259"/>
                </a:lnTo>
                <a:lnTo>
                  <a:pt x="273" y="260"/>
                </a:lnTo>
                <a:lnTo>
                  <a:pt x="272" y="260"/>
                </a:lnTo>
                <a:lnTo>
                  <a:pt x="271" y="260"/>
                </a:lnTo>
                <a:lnTo>
                  <a:pt x="272" y="261"/>
                </a:lnTo>
                <a:lnTo>
                  <a:pt x="272" y="262"/>
                </a:lnTo>
                <a:lnTo>
                  <a:pt x="272" y="263"/>
                </a:lnTo>
                <a:lnTo>
                  <a:pt x="273" y="263"/>
                </a:lnTo>
                <a:lnTo>
                  <a:pt x="273" y="265"/>
                </a:lnTo>
                <a:lnTo>
                  <a:pt x="273" y="266"/>
                </a:lnTo>
                <a:lnTo>
                  <a:pt x="273" y="267"/>
                </a:lnTo>
                <a:lnTo>
                  <a:pt x="273" y="268"/>
                </a:lnTo>
                <a:lnTo>
                  <a:pt x="272" y="268"/>
                </a:lnTo>
                <a:lnTo>
                  <a:pt x="272" y="269"/>
                </a:lnTo>
                <a:lnTo>
                  <a:pt x="273" y="269"/>
                </a:lnTo>
                <a:lnTo>
                  <a:pt x="272" y="269"/>
                </a:lnTo>
                <a:lnTo>
                  <a:pt x="270" y="269"/>
                </a:lnTo>
                <a:lnTo>
                  <a:pt x="270" y="271"/>
                </a:lnTo>
                <a:lnTo>
                  <a:pt x="269" y="271"/>
                </a:lnTo>
                <a:lnTo>
                  <a:pt x="269" y="270"/>
                </a:lnTo>
                <a:lnTo>
                  <a:pt x="268" y="270"/>
                </a:lnTo>
                <a:lnTo>
                  <a:pt x="267" y="271"/>
                </a:lnTo>
                <a:lnTo>
                  <a:pt x="268" y="272"/>
                </a:lnTo>
                <a:lnTo>
                  <a:pt x="267" y="272"/>
                </a:lnTo>
                <a:lnTo>
                  <a:pt x="268" y="272"/>
                </a:lnTo>
                <a:lnTo>
                  <a:pt x="268" y="274"/>
                </a:lnTo>
                <a:lnTo>
                  <a:pt x="268" y="275"/>
                </a:lnTo>
                <a:lnTo>
                  <a:pt x="267" y="275"/>
                </a:lnTo>
                <a:lnTo>
                  <a:pt x="267" y="276"/>
                </a:lnTo>
                <a:lnTo>
                  <a:pt x="265" y="276"/>
                </a:lnTo>
                <a:lnTo>
                  <a:pt x="265" y="278"/>
                </a:lnTo>
                <a:lnTo>
                  <a:pt x="265" y="279"/>
                </a:lnTo>
                <a:lnTo>
                  <a:pt x="264" y="279"/>
                </a:lnTo>
                <a:lnTo>
                  <a:pt x="264" y="280"/>
                </a:lnTo>
                <a:lnTo>
                  <a:pt x="263" y="280"/>
                </a:lnTo>
                <a:lnTo>
                  <a:pt x="262" y="280"/>
                </a:lnTo>
                <a:lnTo>
                  <a:pt x="262" y="281"/>
                </a:lnTo>
                <a:lnTo>
                  <a:pt x="262" y="282"/>
                </a:lnTo>
                <a:lnTo>
                  <a:pt x="263" y="281"/>
                </a:lnTo>
                <a:lnTo>
                  <a:pt x="263" y="282"/>
                </a:lnTo>
                <a:lnTo>
                  <a:pt x="262" y="282"/>
                </a:lnTo>
                <a:lnTo>
                  <a:pt x="262" y="283"/>
                </a:lnTo>
                <a:lnTo>
                  <a:pt x="262" y="284"/>
                </a:lnTo>
                <a:lnTo>
                  <a:pt x="262" y="285"/>
                </a:lnTo>
                <a:lnTo>
                  <a:pt x="263" y="285"/>
                </a:lnTo>
                <a:lnTo>
                  <a:pt x="264" y="285"/>
                </a:lnTo>
                <a:lnTo>
                  <a:pt x="265" y="285"/>
                </a:lnTo>
                <a:lnTo>
                  <a:pt x="266" y="286"/>
                </a:lnTo>
                <a:lnTo>
                  <a:pt x="266" y="285"/>
                </a:lnTo>
                <a:lnTo>
                  <a:pt x="268" y="285"/>
                </a:lnTo>
                <a:lnTo>
                  <a:pt x="268" y="286"/>
                </a:lnTo>
                <a:lnTo>
                  <a:pt x="270" y="285"/>
                </a:lnTo>
                <a:lnTo>
                  <a:pt x="272" y="285"/>
                </a:lnTo>
                <a:lnTo>
                  <a:pt x="273" y="286"/>
                </a:lnTo>
                <a:lnTo>
                  <a:pt x="272" y="286"/>
                </a:lnTo>
                <a:lnTo>
                  <a:pt x="271" y="286"/>
                </a:lnTo>
                <a:lnTo>
                  <a:pt x="271" y="287"/>
                </a:lnTo>
                <a:lnTo>
                  <a:pt x="272" y="287"/>
                </a:lnTo>
                <a:lnTo>
                  <a:pt x="271" y="288"/>
                </a:lnTo>
                <a:lnTo>
                  <a:pt x="271" y="289"/>
                </a:lnTo>
                <a:lnTo>
                  <a:pt x="271" y="290"/>
                </a:lnTo>
                <a:lnTo>
                  <a:pt x="272" y="289"/>
                </a:lnTo>
                <a:lnTo>
                  <a:pt x="273" y="290"/>
                </a:lnTo>
                <a:lnTo>
                  <a:pt x="273" y="289"/>
                </a:lnTo>
                <a:lnTo>
                  <a:pt x="274" y="289"/>
                </a:lnTo>
                <a:lnTo>
                  <a:pt x="274" y="290"/>
                </a:lnTo>
                <a:lnTo>
                  <a:pt x="275" y="290"/>
                </a:lnTo>
                <a:lnTo>
                  <a:pt x="276" y="291"/>
                </a:lnTo>
                <a:lnTo>
                  <a:pt x="276" y="292"/>
                </a:lnTo>
                <a:lnTo>
                  <a:pt x="277" y="292"/>
                </a:lnTo>
                <a:lnTo>
                  <a:pt x="276" y="294"/>
                </a:lnTo>
                <a:lnTo>
                  <a:pt x="277" y="294"/>
                </a:lnTo>
                <a:lnTo>
                  <a:pt x="278" y="295"/>
                </a:lnTo>
                <a:lnTo>
                  <a:pt x="279" y="294"/>
                </a:lnTo>
                <a:lnTo>
                  <a:pt x="279" y="295"/>
                </a:lnTo>
                <a:lnTo>
                  <a:pt x="279" y="296"/>
                </a:lnTo>
                <a:lnTo>
                  <a:pt x="279" y="298"/>
                </a:lnTo>
                <a:lnTo>
                  <a:pt x="279" y="299"/>
                </a:lnTo>
                <a:lnTo>
                  <a:pt x="278" y="299"/>
                </a:lnTo>
                <a:lnTo>
                  <a:pt x="278" y="301"/>
                </a:lnTo>
                <a:lnTo>
                  <a:pt x="277" y="301"/>
                </a:lnTo>
                <a:lnTo>
                  <a:pt x="277" y="302"/>
                </a:lnTo>
                <a:lnTo>
                  <a:pt x="278" y="302"/>
                </a:lnTo>
                <a:lnTo>
                  <a:pt x="279" y="302"/>
                </a:lnTo>
                <a:lnTo>
                  <a:pt x="280" y="303"/>
                </a:lnTo>
                <a:lnTo>
                  <a:pt x="281" y="305"/>
                </a:lnTo>
                <a:lnTo>
                  <a:pt x="282" y="305"/>
                </a:lnTo>
                <a:lnTo>
                  <a:pt x="282" y="306"/>
                </a:lnTo>
                <a:lnTo>
                  <a:pt x="283" y="307"/>
                </a:lnTo>
                <a:lnTo>
                  <a:pt x="283" y="308"/>
                </a:lnTo>
                <a:lnTo>
                  <a:pt x="283" y="309"/>
                </a:lnTo>
                <a:lnTo>
                  <a:pt x="283" y="310"/>
                </a:lnTo>
                <a:lnTo>
                  <a:pt x="285" y="310"/>
                </a:lnTo>
                <a:lnTo>
                  <a:pt x="286" y="309"/>
                </a:lnTo>
                <a:lnTo>
                  <a:pt x="288" y="309"/>
                </a:lnTo>
                <a:lnTo>
                  <a:pt x="289" y="308"/>
                </a:lnTo>
                <a:lnTo>
                  <a:pt x="290" y="308"/>
                </a:lnTo>
                <a:lnTo>
                  <a:pt x="291" y="310"/>
                </a:lnTo>
                <a:lnTo>
                  <a:pt x="293" y="310"/>
                </a:lnTo>
                <a:lnTo>
                  <a:pt x="291" y="311"/>
                </a:lnTo>
                <a:lnTo>
                  <a:pt x="291" y="312"/>
                </a:lnTo>
                <a:lnTo>
                  <a:pt x="291" y="313"/>
                </a:lnTo>
                <a:lnTo>
                  <a:pt x="293" y="314"/>
                </a:lnTo>
                <a:lnTo>
                  <a:pt x="294" y="314"/>
                </a:lnTo>
                <a:lnTo>
                  <a:pt x="295" y="315"/>
                </a:lnTo>
                <a:lnTo>
                  <a:pt x="296" y="315"/>
                </a:lnTo>
                <a:lnTo>
                  <a:pt x="297" y="315"/>
                </a:lnTo>
                <a:lnTo>
                  <a:pt x="298" y="316"/>
                </a:lnTo>
                <a:lnTo>
                  <a:pt x="296" y="317"/>
                </a:lnTo>
                <a:lnTo>
                  <a:pt x="296" y="318"/>
                </a:lnTo>
                <a:lnTo>
                  <a:pt x="298" y="319"/>
                </a:lnTo>
                <a:lnTo>
                  <a:pt x="299" y="320"/>
                </a:lnTo>
                <a:lnTo>
                  <a:pt x="299" y="321"/>
                </a:lnTo>
                <a:lnTo>
                  <a:pt x="296" y="323"/>
                </a:lnTo>
                <a:lnTo>
                  <a:pt x="295" y="323"/>
                </a:lnTo>
                <a:lnTo>
                  <a:pt x="295" y="324"/>
                </a:lnTo>
                <a:lnTo>
                  <a:pt x="294" y="326"/>
                </a:lnTo>
                <a:lnTo>
                  <a:pt x="294" y="327"/>
                </a:lnTo>
                <a:lnTo>
                  <a:pt x="294" y="329"/>
                </a:lnTo>
                <a:lnTo>
                  <a:pt x="291" y="331"/>
                </a:lnTo>
                <a:lnTo>
                  <a:pt x="291" y="332"/>
                </a:lnTo>
                <a:lnTo>
                  <a:pt x="291" y="334"/>
                </a:lnTo>
                <a:lnTo>
                  <a:pt x="292" y="334"/>
                </a:lnTo>
                <a:lnTo>
                  <a:pt x="293" y="334"/>
                </a:lnTo>
                <a:lnTo>
                  <a:pt x="295" y="334"/>
                </a:lnTo>
                <a:lnTo>
                  <a:pt x="296" y="335"/>
                </a:lnTo>
                <a:lnTo>
                  <a:pt x="297" y="336"/>
                </a:lnTo>
                <a:lnTo>
                  <a:pt x="296" y="337"/>
                </a:lnTo>
                <a:lnTo>
                  <a:pt x="296" y="338"/>
                </a:lnTo>
                <a:lnTo>
                  <a:pt x="296" y="339"/>
                </a:lnTo>
                <a:lnTo>
                  <a:pt x="297" y="339"/>
                </a:lnTo>
                <a:lnTo>
                  <a:pt x="299" y="339"/>
                </a:lnTo>
                <a:lnTo>
                  <a:pt x="301" y="338"/>
                </a:lnTo>
                <a:lnTo>
                  <a:pt x="302" y="340"/>
                </a:lnTo>
                <a:lnTo>
                  <a:pt x="302" y="342"/>
                </a:lnTo>
                <a:lnTo>
                  <a:pt x="303" y="343"/>
                </a:lnTo>
                <a:lnTo>
                  <a:pt x="302" y="343"/>
                </a:lnTo>
                <a:lnTo>
                  <a:pt x="302" y="344"/>
                </a:lnTo>
                <a:lnTo>
                  <a:pt x="304" y="344"/>
                </a:lnTo>
                <a:lnTo>
                  <a:pt x="304" y="346"/>
                </a:lnTo>
                <a:lnTo>
                  <a:pt x="304" y="347"/>
                </a:lnTo>
                <a:lnTo>
                  <a:pt x="303" y="347"/>
                </a:lnTo>
                <a:lnTo>
                  <a:pt x="305" y="348"/>
                </a:lnTo>
                <a:lnTo>
                  <a:pt x="303" y="350"/>
                </a:lnTo>
                <a:lnTo>
                  <a:pt x="304" y="351"/>
                </a:lnTo>
                <a:lnTo>
                  <a:pt x="303" y="352"/>
                </a:lnTo>
                <a:lnTo>
                  <a:pt x="305" y="354"/>
                </a:lnTo>
                <a:lnTo>
                  <a:pt x="305" y="357"/>
                </a:lnTo>
                <a:lnTo>
                  <a:pt x="305" y="359"/>
                </a:lnTo>
                <a:lnTo>
                  <a:pt x="306" y="359"/>
                </a:lnTo>
                <a:lnTo>
                  <a:pt x="308" y="359"/>
                </a:lnTo>
                <a:lnTo>
                  <a:pt x="310" y="362"/>
                </a:lnTo>
                <a:lnTo>
                  <a:pt x="311" y="366"/>
                </a:lnTo>
                <a:lnTo>
                  <a:pt x="313" y="366"/>
                </a:lnTo>
                <a:lnTo>
                  <a:pt x="314" y="366"/>
                </a:lnTo>
                <a:lnTo>
                  <a:pt x="315" y="366"/>
                </a:lnTo>
                <a:lnTo>
                  <a:pt x="316" y="366"/>
                </a:lnTo>
                <a:lnTo>
                  <a:pt x="318" y="366"/>
                </a:lnTo>
                <a:lnTo>
                  <a:pt x="320" y="366"/>
                </a:lnTo>
                <a:lnTo>
                  <a:pt x="322" y="366"/>
                </a:lnTo>
                <a:lnTo>
                  <a:pt x="323" y="366"/>
                </a:lnTo>
                <a:lnTo>
                  <a:pt x="324" y="367"/>
                </a:lnTo>
                <a:lnTo>
                  <a:pt x="325" y="369"/>
                </a:lnTo>
                <a:lnTo>
                  <a:pt x="328" y="368"/>
                </a:lnTo>
                <a:lnTo>
                  <a:pt x="331" y="369"/>
                </a:lnTo>
                <a:lnTo>
                  <a:pt x="334" y="366"/>
                </a:lnTo>
                <a:lnTo>
                  <a:pt x="335" y="366"/>
                </a:lnTo>
                <a:lnTo>
                  <a:pt x="336" y="366"/>
                </a:lnTo>
                <a:lnTo>
                  <a:pt x="336" y="371"/>
                </a:lnTo>
                <a:lnTo>
                  <a:pt x="337" y="373"/>
                </a:lnTo>
                <a:lnTo>
                  <a:pt x="337" y="371"/>
                </a:lnTo>
                <a:lnTo>
                  <a:pt x="340" y="371"/>
                </a:lnTo>
                <a:lnTo>
                  <a:pt x="341" y="372"/>
                </a:lnTo>
                <a:lnTo>
                  <a:pt x="343" y="371"/>
                </a:lnTo>
                <a:lnTo>
                  <a:pt x="346" y="370"/>
                </a:lnTo>
                <a:lnTo>
                  <a:pt x="348" y="372"/>
                </a:lnTo>
                <a:lnTo>
                  <a:pt x="352" y="373"/>
                </a:lnTo>
                <a:lnTo>
                  <a:pt x="356" y="371"/>
                </a:lnTo>
                <a:lnTo>
                  <a:pt x="357" y="370"/>
                </a:lnTo>
                <a:lnTo>
                  <a:pt x="357" y="368"/>
                </a:lnTo>
                <a:lnTo>
                  <a:pt x="357" y="366"/>
                </a:lnTo>
                <a:lnTo>
                  <a:pt x="356" y="366"/>
                </a:lnTo>
                <a:lnTo>
                  <a:pt x="357" y="365"/>
                </a:lnTo>
                <a:lnTo>
                  <a:pt x="357" y="364"/>
                </a:lnTo>
                <a:lnTo>
                  <a:pt x="357" y="366"/>
                </a:lnTo>
                <a:lnTo>
                  <a:pt x="359" y="366"/>
                </a:lnTo>
                <a:lnTo>
                  <a:pt x="358" y="367"/>
                </a:lnTo>
                <a:lnTo>
                  <a:pt x="359" y="369"/>
                </a:lnTo>
                <a:lnTo>
                  <a:pt x="359" y="370"/>
                </a:lnTo>
                <a:lnTo>
                  <a:pt x="359" y="372"/>
                </a:lnTo>
                <a:lnTo>
                  <a:pt x="359" y="373"/>
                </a:lnTo>
                <a:lnTo>
                  <a:pt x="358" y="373"/>
                </a:lnTo>
                <a:lnTo>
                  <a:pt x="357" y="374"/>
                </a:lnTo>
                <a:lnTo>
                  <a:pt x="357" y="376"/>
                </a:lnTo>
                <a:lnTo>
                  <a:pt x="356" y="378"/>
                </a:lnTo>
                <a:lnTo>
                  <a:pt x="355" y="379"/>
                </a:lnTo>
                <a:lnTo>
                  <a:pt x="352" y="379"/>
                </a:lnTo>
                <a:lnTo>
                  <a:pt x="351" y="379"/>
                </a:lnTo>
                <a:lnTo>
                  <a:pt x="350" y="379"/>
                </a:lnTo>
                <a:lnTo>
                  <a:pt x="350" y="380"/>
                </a:lnTo>
                <a:lnTo>
                  <a:pt x="349" y="381"/>
                </a:lnTo>
                <a:lnTo>
                  <a:pt x="349" y="382"/>
                </a:lnTo>
                <a:lnTo>
                  <a:pt x="350" y="383"/>
                </a:lnTo>
                <a:lnTo>
                  <a:pt x="350" y="385"/>
                </a:lnTo>
                <a:lnTo>
                  <a:pt x="349" y="386"/>
                </a:lnTo>
                <a:lnTo>
                  <a:pt x="347" y="386"/>
                </a:lnTo>
                <a:lnTo>
                  <a:pt x="346" y="386"/>
                </a:lnTo>
                <a:lnTo>
                  <a:pt x="345" y="387"/>
                </a:lnTo>
                <a:lnTo>
                  <a:pt x="344" y="388"/>
                </a:lnTo>
                <a:lnTo>
                  <a:pt x="341" y="389"/>
                </a:lnTo>
                <a:lnTo>
                  <a:pt x="340" y="390"/>
                </a:lnTo>
                <a:lnTo>
                  <a:pt x="340" y="392"/>
                </a:lnTo>
                <a:lnTo>
                  <a:pt x="339" y="392"/>
                </a:lnTo>
                <a:lnTo>
                  <a:pt x="338" y="392"/>
                </a:lnTo>
                <a:lnTo>
                  <a:pt x="337" y="392"/>
                </a:lnTo>
                <a:lnTo>
                  <a:pt x="336" y="393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6" name="Freeform 369"/>
          <p:cNvSpPr>
            <a:spLocks/>
          </p:cNvSpPr>
          <p:nvPr/>
        </p:nvSpPr>
        <p:spPr bwMode="auto">
          <a:xfrm>
            <a:off x="6283325" y="3360738"/>
            <a:ext cx="533400" cy="339725"/>
          </a:xfrm>
          <a:custGeom>
            <a:avLst/>
            <a:gdLst>
              <a:gd name="T0" fmla="*/ 2147483647 w 336"/>
              <a:gd name="T1" fmla="*/ 2147483647 h 214"/>
              <a:gd name="T2" fmla="*/ 2147483647 w 336"/>
              <a:gd name="T3" fmla="*/ 2147483647 h 214"/>
              <a:gd name="T4" fmla="*/ 2147483647 w 336"/>
              <a:gd name="T5" fmla="*/ 2147483647 h 214"/>
              <a:gd name="T6" fmla="*/ 2147483647 w 336"/>
              <a:gd name="T7" fmla="*/ 2147483647 h 214"/>
              <a:gd name="T8" fmla="*/ 2147483647 w 336"/>
              <a:gd name="T9" fmla="*/ 2147483647 h 214"/>
              <a:gd name="T10" fmla="*/ 2147483647 w 336"/>
              <a:gd name="T11" fmla="*/ 2147483647 h 214"/>
              <a:gd name="T12" fmla="*/ 2147483647 w 336"/>
              <a:gd name="T13" fmla="*/ 2147483647 h 214"/>
              <a:gd name="T14" fmla="*/ 2147483647 w 336"/>
              <a:gd name="T15" fmla="*/ 2147483647 h 214"/>
              <a:gd name="T16" fmla="*/ 2147483647 w 336"/>
              <a:gd name="T17" fmla="*/ 2147483647 h 214"/>
              <a:gd name="T18" fmla="*/ 2147483647 w 336"/>
              <a:gd name="T19" fmla="*/ 2147483647 h 214"/>
              <a:gd name="T20" fmla="*/ 2147483647 w 336"/>
              <a:gd name="T21" fmla="*/ 2147483647 h 214"/>
              <a:gd name="T22" fmla="*/ 2147483647 w 336"/>
              <a:gd name="T23" fmla="*/ 2147483647 h 214"/>
              <a:gd name="T24" fmla="*/ 2147483647 w 336"/>
              <a:gd name="T25" fmla="*/ 2147483647 h 214"/>
              <a:gd name="T26" fmla="*/ 2147483647 w 336"/>
              <a:gd name="T27" fmla="*/ 2147483647 h 214"/>
              <a:gd name="T28" fmla="*/ 2147483647 w 336"/>
              <a:gd name="T29" fmla="*/ 2147483647 h 214"/>
              <a:gd name="T30" fmla="*/ 2147483647 w 336"/>
              <a:gd name="T31" fmla="*/ 2147483647 h 214"/>
              <a:gd name="T32" fmla="*/ 2147483647 w 336"/>
              <a:gd name="T33" fmla="*/ 2147483647 h 214"/>
              <a:gd name="T34" fmla="*/ 2147483647 w 336"/>
              <a:gd name="T35" fmla="*/ 2147483647 h 214"/>
              <a:gd name="T36" fmla="*/ 2147483647 w 336"/>
              <a:gd name="T37" fmla="*/ 2147483647 h 214"/>
              <a:gd name="T38" fmla="*/ 2147483647 w 336"/>
              <a:gd name="T39" fmla="*/ 2147483647 h 214"/>
              <a:gd name="T40" fmla="*/ 2147483647 w 336"/>
              <a:gd name="T41" fmla="*/ 2147483647 h 214"/>
              <a:gd name="T42" fmla="*/ 2147483647 w 336"/>
              <a:gd name="T43" fmla="*/ 2147483647 h 214"/>
              <a:gd name="T44" fmla="*/ 2147483647 w 336"/>
              <a:gd name="T45" fmla="*/ 2147483647 h 214"/>
              <a:gd name="T46" fmla="*/ 2147483647 w 336"/>
              <a:gd name="T47" fmla="*/ 2147483647 h 214"/>
              <a:gd name="T48" fmla="*/ 2147483647 w 336"/>
              <a:gd name="T49" fmla="*/ 2147483647 h 214"/>
              <a:gd name="T50" fmla="*/ 2147483647 w 336"/>
              <a:gd name="T51" fmla="*/ 2147483647 h 214"/>
              <a:gd name="T52" fmla="*/ 2147483647 w 336"/>
              <a:gd name="T53" fmla="*/ 2147483647 h 214"/>
              <a:gd name="T54" fmla="*/ 2147483647 w 336"/>
              <a:gd name="T55" fmla="*/ 2147483647 h 214"/>
              <a:gd name="T56" fmla="*/ 2147483647 w 336"/>
              <a:gd name="T57" fmla="*/ 2147483647 h 214"/>
              <a:gd name="T58" fmla="*/ 2147483647 w 336"/>
              <a:gd name="T59" fmla="*/ 2147483647 h 214"/>
              <a:gd name="T60" fmla="*/ 2147483647 w 336"/>
              <a:gd name="T61" fmla="*/ 2147483647 h 214"/>
              <a:gd name="T62" fmla="*/ 2147483647 w 336"/>
              <a:gd name="T63" fmla="*/ 2147483647 h 214"/>
              <a:gd name="T64" fmla="*/ 2147483647 w 336"/>
              <a:gd name="T65" fmla="*/ 2147483647 h 214"/>
              <a:gd name="T66" fmla="*/ 2147483647 w 336"/>
              <a:gd name="T67" fmla="*/ 2147483647 h 214"/>
              <a:gd name="T68" fmla="*/ 2147483647 w 336"/>
              <a:gd name="T69" fmla="*/ 2147483647 h 214"/>
              <a:gd name="T70" fmla="*/ 2147483647 w 336"/>
              <a:gd name="T71" fmla="*/ 2147483647 h 214"/>
              <a:gd name="T72" fmla="*/ 2147483647 w 336"/>
              <a:gd name="T73" fmla="*/ 2147483647 h 214"/>
              <a:gd name="T74" fmla="*/ 2147483647 w 336"/>
              <a:gd name="T75" fmla="*/ 2147483647 h 214"/>
              <a:gd name="T76" fmla="*/ 2147483647 w 336"/>
              <a:gd name="T77" fmla="*/ 2147483647 h 214"/>
              <a:gd name="T78" fmla="*/ 2147483647 w 336"/>
              <a:gd name="T79" fmla="*/ 2147483647 h 214"/>
              <a:gd name="T80" fmla="*/ 2147483647 w 336"/>
              <a:gd name="T81" fmla="*/ 2147483647 h 214"/>
              <a:gd name="T82" fmla="*/ 2147483647 w 336"/>
              <a:gd name="T83" fmla="*/ 2147483647 h 214"/>
              <a:gd name="T84" fmla="*/ 2147483647 w 336"/>
              <a:gd name="T85" fmla="*/ 2147483647 h 214"/>
              <a:gd name="T86" fmla="*/ 2147483647 w 336"/>
              <a:gd name="T87" fmla="*/ 2147483647 h 214"/>
              <a:gd name="T88" fmla="*/ 2147483647 w 336"/>
              <a:gd name="T89" fmla="*/ 2147483647 h 214"/>
              <a:gd name="T90" fmla="*/ 2147483647 w 336"/>
              <a:gd name="T91" fmla="*/ 2147483647 h 214"/>
              <a:gd name="T92" fmla="*/ 2147483647 w 336"/>
              <a:gd name="T93" fmla="*/ 2147483647 h 214"/>
              <a:gd name="T94" fmla="*/ 2147483647 w 336"/>
              <a:gd name="T95" fmla="*/ 2147483647 h 214"/>
              <a:gd name="T96" fmla="*/ 2147483647 w 336"/>
              <a:gd name="T97" fmla="*/ 2147483647 h 214"/>
              <a:gd name="T98" fmla="*/ 2147483647 w 336"/>
              <a:gd name="T99" fmla="*/ 2147483647 h 214"/>
              <a:gd name="T100" fmla="*/ 2147483647 w 336"/>
              <a:gd name="T101" fmla="*/ 2147483647 h 214"/>
              <a:gd name="T102" fmla="*/ 2147483647 w 336"/>
              <a:gd name="T103" fmla="*/ 2147483647 h 214"/>
              <a:gd name="T104" fmla="*/ 2147483647 w 336"/>
              <a:gd name="T105" fmla="*/ 2147483647 h 214"/>
              <a:gd name="T106" fmla="*/ 2147483647 w 336"/>
              <a:gd name="T107" fmla="*/ 2147483647 h 214"/>
              <a:gd name="T108" fmla="*/ 2147483647 w 336"/>
              <a:gd name="T109" fmla="*/ 2147483647 h 214"/>
              <a:gd name="T110" fmla="*/ 2147483647 w 336"/>
              <a:gd name="T111" fmla="*/ 2147483647 h 214"/>
              <a:gd name="T112" fmla="*/ 2147483647 w 336"/>
              <a:gd name="T113" fmla="*/ 2147483647 h 214"/>
              <a:gd name="T114" fmla="*/ 2147483647 w 336"/>
              <a:gd name="T115" fmla="*/ 2147483647 h 214"/>
              <a:gd name="T116" fmla="*/ 2147483647 w 336"/>
              <a:gd name="T117" fmla="*/ 2147483647 h 214"/>
              <a:gd name="T118" fmla="*/ 2147483647 w 336"/>
              <a:gd name="T119" fmla="*/ 2147483647 h 214"/>
              <a:gd name="T120" fmla="*/ 2147483647 w 336"/>
              <a:gd name="T121" fmla="*/ 2147483647 h 214"/>
              <a:gd name="T122" fmla="*/ 2147483647 w 336"/>
              <a:gd name="T123" fmla="*/ 2147483647 h 2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6"/>
              <a:gd name="T187" fmla="*/ 0 h 214"/>
              <a:gd name="T188" fmla="*/ 336 w 336"/>
              <a:gd name="T189" fmla="*/ 214 h 2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6" h="214">
                <a:moveTo>
                  <a:pt x="336" y="0"/>
                </a:moveTo>
                <a:lnTo>
                  <a:pt x="335" y="2"/>
                </a:lnTo>
                <a:lnTo>
                  <a:pt x="334" y="2"/>
                </a:lnTo>
                <a:lnTo>
                  <a:pt x="333" y="2"/>
                </a:lnTo>
                <a:lnTo>
                  <a:pt x="333" y="3"/>
                </a:lnTo>
                <a:lnTo>
                  <a:pt x="333" y="4"/>
                </a:lnTo>
                <a:lnTo>
                  <a:pt x="332" y="5"/>
                </a:lnTo>
                <a:lnTo>
                  <a:pt x="331" y="4"/>
                </a:lnTo>
                <a:lnTo>
                  <a:pt x="329" y="6"/>
                </a:lnTo>
                <a:lnTo>
                  <a:pt x="328" y="6"/>
                </a:lnTo>
                <a:lnTo>
                  <a:pt x="326" y="6"/>
                </a:lnTo>
                <a:lnTo>
                  <a:pt x="325" y="6"/>
                </a:lnTo>
                <a:lnTo>
                  <a:pt x="324" y="6"/>
                </a:lnTo>
                <a:lnTo>
                  <a:pt x="323" y="7"/>
                </a:lnTo>
                <a:lnTo>
                  <a:pt x="322" y="8"/>
                </a:lnTo>
                <a:lnTo>
                  <a:pt x="322" y="9"/>
                </a:lnTo>
                <a:lnTo>
                  <a:pt x="324" y="10"/>
                </a:lnTo>
                <a:lnTo>
                  <a:pt x="324" y="11"/>
                </a:lnTo>
                <a:lnTo>
                  <a:pt x="324" y="12"/>
                </a:lnTo>
                <a:lnTo>
                  <a:pt x="322" y="14"/>
                </a:lnTo>
                <a:lnTo>
                  <a:pt x="320" y="15"/>
                </a:lnTo>
                <a:lnTo>
                  <a:pt x="320" y="16"/>
                </a:lnTo>
                <a:lnTo>
                  <a:pt x="321" y="16"/>
                </a:lnTo>
                <a:lnTo>
                  <a:pt x="321" y="19"/>
                </a:lnTo>
                <a:lnTo>
                  <a:pt x="320" y="19"/>
                </a:lnTo>
                <a:lnTo>
                  <a:pt x="318" y="20"/>
                </a:lnTo>
                <a:lnTo>
                  <a:pt x="317" y="21"/>
                </a:lnTo>
                <a:lnTo>
                  <a:pt x="317" y="22"/>
                </a:lnTo>
                <a:lnTo>
                  <a:pt x="317" y="23"/>
                </a:lnTo>
                <a:lnTo>
                  <a:pt x="317" y="24"/>
                </a:lnTo>
                <a:lnTo>
                  <a:pt x="317" y="25"/>
                </a:lnTo>
                <a:lnTo>
                  <a:pt x="317" y="26"/>
                </a:lnTo>
                <a:lnTo>
                  <a:pt x="315" y="28"/>
                </a:lnTo>
                <a:lnTo>
                  <a:pt x="314" y="29"/>
                </a:lnTo>
                <a:lnTo>
                  <a:pt x="312" y="31"/>
                </a:lnTo>
                <a:lnTo>
                  <a:pt x="311" y="31"/>
                </a:lnTo>
                <a:lnTo>
                  <a:pt x="311" y="32"/>
                </a:lnTo>
                <a:lnTo>
                  <a:pt x="309" y="33"/>
                </a:lnTo>
                <a:lnTo>
                  <a:pt x="308" y="35"/>
                </a:lnTo>
                <a:lnTo>
                  <a:pt x="308" y="36"/>
                </a:lnTo>
                <a:lnTo>
                  <a:pt x="305" y="40"/>
                </a:lnTo>
                <a:lnTo>
                  <a:pt x="305" y="44"/>
                </a:lnTo>
                <a:lnTo>
                  <a:pt x="304" y="48"/>
                </a:lnTo>
                <a:lnTo>
                  <a:pt x="302" y="48"/>
                </a:lnTo>
                <a:lnTo>
                  <a:pt x="296" y="51"/>
                </a:lnTo>
                <a:lnTo>
                  <a:pt x="294" y="52"/>
                </a:lnTo>
                <a:lnTo>
                  <a:pt x="295" y="53"/>
                </a:lnTo>
                <a:lnTo>
                  <a:pt x="294" y="54"/>
                </a:lnTo>
                <a:lnTo>
                  <a:pt x="294" y="55"/>
                </a:lnTo>
                <a:lnTo>
                  <a:pt x="294" y="56"/>
                </a:lnTo>
                <a:lnTo>
                  <a:pt x="294" y="57"/>
                </a:lnTo>
                <a:lnTo>
                  <a:pt x="294" y="59"/>
                </a:lnTo>
                <a:lnTo>
                  <a:pt x="296" y="60"/>
                </a:lnTo>
                <a:lnTo>
                  <a:pt x="297" y="61"/>
                </a:lnTo>
                <a:lnTo>
                  <a:pt x="298" y="61"/>
                </a:lnTo>
                <a:lnTo>
                  <a:pt x="299" y="63"/>
                </a:lnTo>
                <a:lnTo>
                  <a:pt x="299" y="64"/>
                </a:lnTo>
                <a:lnTo>
                  <a:pt x="300" y="64"/>
                </a:lnTo>
                <a:lnTo>
                  <a:pt x="300" y="65"/>
                </a:lnTo>
                <a:lnTo>
                  <a:pt x="300" y="67"/>
                </a:lnTo>
                <a:lnTo>
                  <a:pt x="300" y="69"/>
                </a:lnTo>
                <a:lnTo>
                  <a:pt x="301" y="69"/>
                </a:lnTo>
                <a:lnTo>
                  <a:pt x="302" y="70"/>
                </a:lnTo>
                <a:lnTo>
                  <a:pt x="303" y="70"/>
                </a:lnTo>
                <a:lnTo>
                  <a:pt x="303" y="71"/>
                </a:lnTo>
                <a:lnTo>
                  <a:pt x="304" y="71"/>
                </a:lnTo>
                <a:lnTo>
                  <a:pt x="305" y="71"/>
                </a:lnTo>
                <a:lnTo>
                  <a:pt x="307" y="72"/>
                </a:lnTo>
                <a:lnTo>
                  <a:pt x="308" y="73"/>
                </a:lnTo>
                <a:lnTo>
                  <a:pt x="309" y="73"/>
                </a:lnTo>
                <a:lnTo>
                  <a:pt x="310" y="73"/>
                </a:lnTo>
                <a:lnTo>
                  <a:pt x="311" y="72"/>
                </a:lnTo>
                <a:lnTo>
                  <a:pt x="312" y="73"/>
                </a:lnTo>
                <a:lnTo>
                  <a:pt x="313" y="73"/>
                </a:lnTo>
                <a:lnTo>
                  <a:pt x="315" y="73"/>
                </a:lnTo>
                <a:lnTo>
                  <a:pt x="317" y="74"/>
                </a:lnTo>
                <a:lnTo>
                  <a:pt x="318" y="74"/>
                </a:lnTo>
                <a:lnTo>
                  <a:pt x="319" y="74"/>
                </a:lnTo>
                <a:lnTo>
                  <a:pt x="320" y="74"/>
                </a:lnTo>
                <a:lnTo>
                  <a:pt x="322" y="76"/>
                </a:lnTo>
                <a:lnTo>
                  <a:pt x="322" y="77"/>
                </a:lnTo>
                <a:lnTo>
                  <a:pt x="323" y="77"/>
                </a:lnTo>
                <a:lnTo>
                  <a:pt x="324" y="77"/>
                </a:lnTo>
                <a:lnTo>
                  <a:pt x="325" y="77"/>
                </a:lnTo>
                <a:lnTo>
                  <a:pt x="326" y="77"/>
                </a:lnTo>
                <a:lnTo>
                  <a:pt x="328" y="78"/>
                </a:lnTo>
                <a:lnTo>
                  <a:pt x="328" y="77"/>
                </a:lnTo>
                <a:lnTo>
                  <a:pt x="329" y="77"/>
                </a:lnTo>
                <a:lnTo>
                  <a:pt x="331" y="78"/>
                </a:lnTo>
                <a:lnTo>
                  <a:pt x="331" y="79"/>
                </a:lnTo>
                <a:lnTo>
                  <a:pt x="331" y="80"/>
                </a:lnTo>
                <a:lnTo>
                  <a:pt x="328" y="80"/>
                </a:lnTo>
                <a:lnTo>
                  <a:pt x="326" y="81"/>
                </a:lnTo>
                <a:lnTo>
                  <a:pt x="325" y="81"/>
                </a:lnTo>
                <a:lnTo>
                  <a:pt x="324" y="81"/>
                </a:lnTo>
                <a:lnTo>
                  <a:pt x="322" y="80"/>
                </a:lnTo>
                <a:lnTo>
                  <a:pt x="320" y="79"/>
                </a:lnTo>
                <a:lnTo>
                  <a:pt x="319" y="79"/>
                </a:lnTo>
                <a:lnTo>
                  <a:pt x="318" y="79"/>
                </a:lnTo>
                <a:lnTo>
                  <a:pt x="317" y="80"/>
                </a:lnTo>
                <a:lnTo>
                  <a:pt x="316" y="79"/>
                </a:lnTo>
                <a:lnTo>
                  <a:pt x="315" y="80"/>
                </a:lnTo>
                <a:lnTo>
                  <a:pt x="316" y="81"/>
                </a:lnTo>
                <a:lnTo>
                  <a:pt x="316" y="82"/>
                </a:lnTo>
                <a:lnTo>
                  <a:pt x="317" y="83"/>
                </a:lnTo>
                <a:lnTo>
                  <a:pt x="317" y="84"/>
                </a:lnTo>
                <a:lnTo>
                  <a:pt x="316" y="85"/>
                </a:lnTo>
                <a:lnTo>
                  <a:pt x="314" y="87"/>
                </a:lnTo>
                <a:lnTo>
                  <a:pt x="311" y="88"/>
                </a:lnTo>
                <a:lnTo>
                  <a:pt x="311" y="89"/>
                </a:lnTo>
                <a:lnTo>
                  <a:pt x="313" y="89"/>
                </a:lnTo>
                <a:lnTo>
                  <a:pt x="314" y="90"/>
                </a:lnTo>
                <a:lnTo>
                  <a:pt x="314" y="91"/>
                </a:lnTo>
                <a:lnTo>
                  <a:pt x="314" y="92"/>
                </a:lnTo>
                <a:lnTo>
                  <a:pt x="314" y="93"/>
                </a:lnTo>
                <a:lnTo>
                  <a:pt x="313" y="93"/>
                </a:lnTo>
                <a:lnTo>
                  <a:pt x="313" y="94"/>
                </a:lnTo>
                <a:lnTo>
                  <a:pt x="312" y="95"/>
                </a:lnTo>
                <a:lnTo>
                  <a:pt x="311" y="94"/>
                </a:lnTo>
                <a:lnTo>
                  <a:pt x="311" y="96"/>
                </a:lnTo>
                <a:lnTo>
                  <a:pt x="311" y="98"/>
                </a:lnTo>
                <a:lnTo>
                  <a:pt x="312" y="98"/>
                </a:lnTo>
                <a:lnTo>
                  <a:pt x="314" y="98"/>
                </a:lnTo>
                <a:lnTo>
                  <a:pt x="314" y="99"/>
                </a:lnTo>
                <a:lnTo>
                  <a:pt x="315" y="99"/>
                </a:lnTo>
                <a:lnTo>
                  <a:pt x="317" y="98"/>
                </a:lnTo>
                <a:lnTo>
                  <a:pt x="319" y="99"/>
                </a:lnTo>
                <a:lnTo>
                  <a:pt x="320" y="99"/>
                </a:lnTo>
                <a:lnTo>
                  <a:pt x="322" y="99"/>
                </a:lnTo>
                <a:lnTo>
                  <a:pt x="323" y="98"/>
                </a:lnTo>
                <a:lnTo>
                  <a:pt x="324" y="98"/>
                </a:lnTo>
                <a:lnTo>
                  <a:pt x="325" y="98"/>
                </a:lnTo>
                <a:lnTo>
                  <a:pt x="325" y="99"/>
                </a:lnTo>
                <a:lnTo>
                  <a:pt x="324" y="101"/>
                </a:lnTo>
                <a:lnTo>
                  <a:pt x="322" y="101"/>
                </a:lnTo>
                <a:lnTo>
                  <a:pt x="320" y="103"/>
                </a:lnTo>
                <a:lnTo>
                  <a:pt x="317" y="103"/>
                </a:lnTo>
                <a:lnTo>
                  <a:pt x="316" y="103"/>
                </a:lnTo>
                <a:lnTo>
                  <a:pt x="314" y="103"/>
                </a:lnTo>
                <a:lnTo>
                  <a:pt x="314" y="104"/>
                </a:lnTo>
                <a:lnTo>
                  <a:pt x="313" y="105"/>
                </a:lnTo>
                <a:lnTo>
                  <a:pt x="312" y="105"/>
                </a:lnTo>
                <a:lnTo>
                  <a:pt x="311" y="106"/>
                </a:lnTo>
                <a:lnTo>
                  <a:pt x="311" y="108"/>
                </a:lnTo>
                <a:lnTo>
                  <a:pt x="309" y="109"/>
                </a:lnTo>
                <a:lnTo>
                  <a:pt x="310" y="110"/>
                </a:lnTo>
                <a:lnTo>
                  <a:pt x="311" y="110"/>
                </a:lnTo>
                <a:lnTo>
                  <a:pt x="311" y="111"/>
                </a:lnTo>
                <a:lnTo>
                  <a:pt x="310" y="112"/>
                </a:lnTo>
                <a:lnTo>
                  <a:pt x="311" y="112"/>
                </a:lnTo>
                <a:lnTo>
                  <a:pt x="310" y="113"/>
                </a:lnTo>
                <a:lnTo>
                  <a:pt x="311" y="114"/>
                </a:lnTo>
                <a:lnTo>
                  <a:pt x="311" y="115"/>
                </a:lnTo>
                <a:lnTo>
                  <a:pt x="311" y="116"/>
                </a:lnTo>
                <a:lnTo>
                  <a:pt x="311" y="118"/>
                </a:lnTo>
                <a:lnTo>
                  <a:pt x="310" y="119"/>
                </a:lnTo>
                <a:lnTo>
                  <a:pt x="311" y="119"/>
                </a:lnTo>
                <a:lnTo>
                  <a:pt x="310" y="120"/>
                </a:lnTo>
                <a:lnTo>
                  <a:pt x="310" y="121"/>
                </a:lnTo>
                <a:lnTo>
                  <a:pt x="311" y="121"/>
                </a:lnTo>
                <a:lnTo>
                  <a:pt x="311" y="122"/>
                </a:lnTo>
                <a:lnTo>
                  <a:pt x="312" y="123"/>
                </a:lnTo>
                <a:lnTo>
                  <a:pt x="311" y="124"/>
                </a:lnTo>
                <a:lnTo>
                  <a:pt x="311" y="125"/>
                </a:lnTo>
                <a:lnTo>
                  <a:pt x="311" y="126"/>
                </a:lnTo>
                <a:lnTo>
                  <a:pt x="311" y="128"/>
                </a:lnTo>
                <a:lnTo>
                  <a:pt x="312" y="128"/>
                </a:lnTo>
                <a:lnTo>
                  <a:pt x="313" y="129"/>
                </a:lnTo>
                <a:lnTo>
                  <a:pt x="314" y="129"/>
                </a:lnTo>
                <a:lnTo>
                  <a:pt x="313" y="129"/>
                </a:lnTo>
                <a:lnTo>
                  <a:pt x="312" y="130"/>
                </a:lnTo>
                <a:lnTo>
                  <a:pt x="313" y="130"/>
                </a:lnTo>
                <a:lnTo>
                  <a:pt x="312" y="131"/>
                </a:lnTo>
                <a:lnTo>
                  <a:pt x="313" y="131"/>
                </a:lnTo>
                <a:lnTo>
                  <a:pt x="314" y="132"/>
                </a:lnTo>
                <a:lnTo>
                  <a:pt x="315" y="132"/>
                </a:lnTo>
                <a:lnTo>
                  <a:pt x="317" y="133"/>
                </a:lnTo>
                <a:lnTo>
                  <a:pt x="317" y="134"/>
                </a:lnTo>
                <a:lnTo>
                  <a:pt x="317" y="135"/>
                </a:lnTo>
                <a:lnTo>
                  <a:pt x="316" y="136"/>
                </a:lnTo>
                <a:lnTo>
                  <a:pt x="316" y="137"/>
                </a:lnTo>
                <a:lnTo>
                  <a:pt x="317" y="137"/>
                </a:lnTo>
                <a:lnTo>
                  <a:pt x="317" y="136"/>
                </a:lnTo>
                <a:lnTo>
                  <a:pt x="318" y="137"/>
                </a:lnTo>
                <a:lnTo>
                  <a:pt x="319" y="137"/>
                </a:lnTo>
                <a:lnTo>
                  <a:pt x="320" y="138"/>
                </a:lnTo>
                <a:lnTo>
                  <a:pt x="320" y="139"/>
                </a:lnTo>
                <a:lnTo>
                  <a:pt x="320" y="140"/>
                </a:lnTo>
                <a:lnTo>
                  <a:pt x="320" y="142"/>
                </a:lnTo>
                <a:lnTo>
                  <a:pt x="321" y="143"/>
                </a:lnTo>
                <a:lnTo>
                  <a:pt x="325" y="142"/>
                </a:lnTo>
                <a:lnTo>
                  <a:pt x="326" y="142"/>
                </a:lnTo>
                <a:lnTo>
                  <a:pt x="326" y="143"/>
                </a:lnTo>
                <a:lnTo>
                  <a:pt x="327" y="144"/>
                </a:lnTo>
                <a:lnTo>
                  <a:pt x="326" y="145"/>
                </a:lnTo>
                <a:lnTo>
                  <a:pt x="323" y="145"/>
                </a:lnTo>
                <a:lnTo>
                  <a:pt x="321" y="145"/>
                </a:lnTo>
                <a:lnTo>
                  <a:pt x="320" y="146"/>
                </a:lnTo>
                <a:lnTo>
                  <a:pt x="320" y="147"/>
                </a:lnTo>
                <a:lnTo>
                  <a:pt x="319" y="147"/>
                </a:lnTo>
                <a:lnTo>
                  <a:pt x="319" y="148"/>
                </a:lnTo>
                <a:lnTo>
                  <a:pt x="318" y="148"/>
                </a:lnTo>
                <a:lnTo>
                  <a:pt x="317" y="149"/>
                </a:lnTo>
                <a:lnTo>
                  <a:pt x="318" y="150"/>
                </a:lnTo>
                <a:lnTo>
                  <a:pt x="317" y="153"/>
                </a:lnTo>
                <a:lnTo>
                  <a:pt x="318" y="153"/>
                </a:lnTo>
                <a:lnTo>
                  <a:pt x="318" y="154"/>
                </a:lnTo>
                <a:lnTo>
                  <a:pt x="319" y="154"/>
                </a:lnTo>
                <a:lnTo>
                  <a:pt x="320" y="154"/>
                </a:lnTo>
                <a:lnTo>
                  <a:pt x="319" y="155"/>
                </a:lnTo>
                <a:lnTo>
                  <a:pt x="317" y="156"/>
                </a:lnTo>
                <a:lnTo>
                  <a:pt x="317" y="157"/>
                </a:lnTo>
                <a:lnTo>
                  <a:pt x="317" y="158"/>
                </a:lnTo>
                <a:lnTo>
                  <a:pt x="318" y="158"/>
                </a:lnTo>
                <a:lnTo>
                  <a:pt x="319" y="159"/>
                </a:lnTo>
                <a:lnTo>
                  <a:pt x="318" y="161"/>
                </a:lnTo>
                <a:lnTo>
                  <a:pt x="317" y="161"/>
                </a:lnTo>
                <a:lnTo>
                  <a:pt x="318" y="162"/>
                </a:lnTo>
                <a:lnTo>
                  <a:pt x="318" y="163"/>
                </a:lnTo>
                <a:lnTo>
                  <a:pt x="317" y="164"/>
                </a:lnTo>
                <a:lnTo>
                  <a:pt x="317" y="165"/>
                </a:lnTo>
                <a:lnTo>
                  <a:pt x="318" y="166"/>
                </a:lnTo>
                <a:lnTo>
                  <a:pt x="318" y="167"/>
                </a:lnTo>
                <a:lnTo>
                  <a:pt x="319" y="167"/>
                </a:lnTo>
                <a:lnTo>
                  <a:pt x="318" y="168"/>
                </a:lnTo>
                <a:lnTo>
                  <a:pt x="317" y="169"/>
                </a:lnTo>
                <a:lnTo>
                  <a:pt x="317" y="171"/>
                </a:lnTo>
                <a:lnTo>
                  <a:pt x="317" y="172"/>
                </a:lnTo>
                <a:lnTo>
                  <a:pt x="317" y="173"/>
                </a:lnTo>
                <a:lnTo>
                  <a:pt x="317" y="174"/>
                </a:lnTo>
                <a:lnTo>
                  <a:pt x="316" y="176"/>
                </a:lnTo>
                <a:lnTo>
                  <a:pt x="317" y="175"/>
                </a:lnTo>
                <a:lnTo>
                  <a:pt x="318" y="175"/>
                </a:lnTo>
                <a:lnTo>
                  <a:pt x="319" y="174"/>
                </a:lnTo>
                <a:lnTo>
                  <a:pt x="322" y="175"/>
                </a:lnTo>
                <a:lnTo>
                  <a:pt x="323" y="174"/>
                </a:lnTo>
                <a:lnTo>
                  <a:pt x="324" y="174"/>
                </a:lnTo>
                <a:lnTo>
                  <a:pt x="328" y="173"/>
                </a:lnTo>
                <a:lnTo>
                  <a:pt x="329" y="174"/>
                </a:lnTo>
                <a:lnTo>
                  <a:pt x="327" y="175"/>
                </a:lnTo>
                <a:lnTo>
                  <a:pt x="326" y="175"/>
                </a:lnTo>
                <a:lnTo>
                  <a:pt x="325" y="175"/>
                </a:lnTo>
                <a:lnTo>
                  <a:pt x="325" y="176"/>
                </a:lnTo>
                <a:lnTo>
                  <a:pt x="324" y="176"/>
                </a:lnTo>
                <a:lnTo>
                  <a:pt x="323" y="177"/>
                </a:lnTo>
                <a:lnTo>
                  <a:pt x="322" y="177"/>
                </a:lnTo>
                <a:lnTo>
                  <a:pt x="320" y="177"/>
                </a:lnTo>
                <a:lnTo>
                  <a:pt x="318" y="177"/>
                </a:lnTo>
                <a:lnTo>
                  <a:pt x="317" y="177"/>
                </a:lnTo>
                <a:lnTo>
                  <a:pt x="315" y="178"/>
                </a:lnTo>
                <a:lnTo>
                  <a:pt x="314" y="178"/>
                </a:lnTo>
                <a:lnTo>
                  <a:pt x="311" y="179"/>
                </a:lnTo>
                <a:lnTo>
                  <a:pt x="311" y="178"/>
                </a:lnTo>
                <a:lnTo>
                  <a:pt x="311" y="177"/>
                </a:lnTo>
                <a:lnTo>
                  <a:pt x="311" y="176"/>
                </a:lnTo>
                <a:lnTo>
                  <a:pt x="311" y="175"/>
                </a:lnTo>
                <a:lnTo>
                  <a:pt x="311" y="174"/>
                </a:lnTo>
                <a:lnTo>
                  <a:pt x="312" y="173"/>
                </a:lnTo>
                <a:lnTo>
                  <a:pt x="311" y="173"/>
                </a:lnTo>
                <a:lnTo>
                  <a:pt x="311" y="171"/>
                </a:lnTo>
                <a:lnTo>
                  <a:pt x="311" y="170"/>
                </a:lnTo>
                <a:lnTo>
                  <a:pt x="311" y="169"/>
                </a:lnTo>
                <a:lnTo>
                  <a:pt x="310" y="168"/>
                </a:lnTo>
                <a:lnTo>
                  <a:pt x="309" y="169"/>
                </a:lnTo>
                <a:lnTo>
                  <a:pt x="308" y="168"/>
                </a:lnTo>
                <a:lnTo>
                  <a:pt x="308" y="167"/>
                </a:lnTo>
                <a:lnTo>
                  <a:pt x="308" y="168"/>
                </a:lnTo>
                <a:lnTo>
                  <a:pt x="308" y="167"/>
                </a:lnTo>
                <a:lnTo>
                  <a:pt x="307" y="174"/>
                </a:lnTo>
                <a:lnTo>
                  <a:pt x="306" y="175"/>
                </a:lnTo>
                <a:lnTo>
                  <a:pt x="305" y="175"/>
                </a:lnTo>
                <a:lnTo>
                  <a:pt x="305" y="177"/>
                </a:lnTo>
                <a:lnTo>
                  <a:pt x="303" y="177"/>
                </a:lnTo>
                <a:lnTo>
                  <a:pt x="292" y="177"/>
                </a:lnTo>
                <a:lnTo>
                  <a:pt x="284" y="177"/>
                </a:lnTo>
                <a:lnTo>
                  <a:pt x="279" y="180"/>
                </a:lnTo>
                <a:lnTo>
                  <a:pt x="279" y="181"/>
                </a:lnTo>
                <a:lnTo>
                  <a:pt x="278" y="182"/>
                </a:lnTo>
                <a:lnTo>
                  <a:pt x="277" y="183"/>
                </a:lnTo>
                <a:lnTo>
                  <a:pt x="277" y="184"/>
                </a:lnTo>
                <a:lnTo>
                  <a:pt x="276" y="184"/>
                </a:lnTo>
                <a:lnTo>
                  <a:pt x="275" y="184"/>
                </a:lnTo>
                <a:lnTo>
                  <a:pt x="274" y="184"/>
                </a:lnTo>
                <a:lnTo>
                  <a:pt x="273" y="184"/>
                </a:lnTo>
                <a:lnTo>
                  <a:pt x="271" y="186"/>
                </a:lnTo>
                <a:lnTo>
                  <a:pt x="271" y="187"/>
                </a:lnTo>
                <a:lnTo>
                  <a:pt x="270" y="187"/>
                </a:lnTo>
                <a:lnTo>
                  <a:pt x="269" y="188"/>
                </a:lnTo>
                <a:lnTo>
                  <a:pt x="268" y="188"/>
                </a:lnTo>
                <a:lnTo>
                  <a:pt x="268" y="189"/>
                </a:lnTo>
                <a:lnTo>
                  <a:pt x="267" y="189"/>
                </a:lnTo>
                <a:lnTo>
                  <a:pt x="266" y="188"/>
                </a:lnTo>
                <a:lnTo>
                  <a:pt x="266" y="189"/>
                </a:lnTo>
                <a:lnTo>
                  <a:pt x="266" y="190"/>
                </a:lnTo>
                <a:lnTo>
                  <a:pt x="265" y="190"/>
                </a:lnTo>
                <a:lnTo>
                  <a:pt x="264" y="190"/>
                </a:lnTo>
                <a:lnTo>
                  <a:pt x="263" y="190"/>
                </a:lnTo>
                <a:lnTo>
                  <a:pt x="263" y="191"/>
                </a:lnTo>
                <a:lnTo>
                  <a:pt x="262" y="191"/>
                </a:lnTo>
                <a:lnTo>
                  <a:pt x="261" y="191"/>
                </a:lnTo>
                <a:lnTo>
                  <a:pt x="261" y="192"/>
                </a:lnTo>
                <a:lnTo>
                  <a:pt x="260" y="192"/>
                </a:lnTo>
                <a:lnTo>
                  <a:pt x="261" y="193"/>
                </a:lnTo>
                <a:lnTo>
                  <a:pt x="260" y="193"/>
                </a:lnTo>
                <a:lnTo>
                  <a:pt x="259" y="192"/>
                </a:lnTo>
                <a:lnTo>
                  <a:pt x="259" y="193"/>
                </a:lnTo>
                <a:lnTo>
                  <a:pt x="259" y="192"/>
                </a:lnTo>
                <a:lnTo>
                  <a:pt x="258" y="193"/>
                </a:lnTo>
                <a:lnTo>
                  <a:pt x="257" y="193"/>
                </a:lnTo>
                <a:lnTo>
                  <a:pt x="256" y="193"/>
                </a:lnTo>
                <a:lnTo>
                  <a:pt x="256" y="194"/>
                </a:lnTo>
                <a:lnTo>
                  <a:pt x="256" y="195"/>
                </a:lnTo>
                <a:lnTo>
                  <a:pt x="255" y="195"/>
                </a:lnTo>
                <a:lnTo>
                  <a:pt x="254" y="195"/>
                </a:lnTo>
                <a:lnTo>
                  <a:pt x="253" y="194"/>
                </a:lnTo>
                <a:lnTo>
                  <a:pt x="254" y="194"/>
                </a:lnTo>
                <a:lnTo>
                  <a:pt x="253" y="193"/>
                </a:lnTo>
                <a:lnTo>
                  <a:pt x="252" y="193"/>
                </a:lnTo>
                <a:lnTo>
                  <a:pt x="251" y="193"/>
                </a:lnTo>
                <a:lnTo>
                  <a:pt x="250" y="194"/>
                </a:lnTo>
                <a:lnTo>
                  <a:pt x="250" y="193"/>
                </a:lnTo>
                <a:lnTo>
                  <a:pt x="250" y="194"/>
                </a:lnTo>
                <a:lnTo>
                  <a:pt x="248" y="195"/>
                </a:lnTo>
                <a:lnTo>
                  <a:pt x="249" y="197"/>
                </a:lnTo>
                <a:lnTo>
                  <a:pt x="248" y="197"/>
                </a:lnTo>
                <a:lnTo>
                  <a:pt x="247" y="197"/>
                </a:lnTo>
                <a:lnTo>
                  <a:pt x="247" y="198"/>
                </a:lnTo>
                <a:lnTo>
                  <a:pt x="246" y="199"/>
                </a:lnTo>
                <a:lnTo>
                  <a:pt x="246" y="198"/>
                </a:lnTo>
                <a:lnTo>
                  <a:pt x="245" y="198"/>
                </a:lnTo>
                <a:lnTo>
                  <a:pt x="244" y="198"/>
                </a:lnTo>
                <a:lnTo>
                  <a:pt x="243" y="199"/>
                </a:lnTo>
                <a:lnTo>
                  <a:pt x="242" y="197"/>
                </a:lnTo>
                <a:lnTo>
                  <a:pt x="242" y="198"/>
                </a:lnTo>
                <a:lnTo>
                  <a:pt x="240" y="197"/>
                </a:lnTo>
                <a:lnTo>
                  <a:pt x="239" y="197"/>
                </a:lnTo>
                <a:lnTo>
                  <a:pt x="239" y="199"/>
                </a:lnTo>
                <a:lnTo>
                  <a:pt x="238" y="199"/>
                </a:lnTo>
                <a:lnTo>
                  <a:pt x="236" y="200"/>
                </a:lnTo>
                <a:lnTo>
                  <a:pt x="236" y="201"/>
                </a:lnTo>
                <a:lnTo>
                  <a:pt x="236" y="200"/>
                </a:lnTo>
                <a:lnTo>
                  <a:pt x="235" y="200"/>
                </a:lnTo>
                <a:lnTo>
                  <a:pt x="236" y="200"/>
                </a:lnTo>
                <a:lnTo>
                  <a:pt x="234" y="198"/>
                </a:lnTo>
                <a:lnTo>
                  <a:pt x="234" y="197"/>
                </a:lnTo>
                <a:lnTo>
                  <a:pt x="236" y="197"/>
                </a:lnTo>
                <a:lnTo>
                  <a:pt x="235" y="196"/>
                </a:lnTo>
                <a:lnTo>
                  <a:pt x="233" y="197"/>
                </a:lnTo>
                <a:lnTo>
                  <a:pt x="232" y="196"/>
                </a:lnTo>
                <a:lnTo>
                  <a:pt x="232" y="195"/>
                </a:lnTo>
                <a:lnTo>
                  <a:pt x="232" y="193"/>
                </a:lnTo>
                <a:lnTo>
                  <a:pt x="231" y="193"/>
                </a:lnTo>
                <a:lnTo>
                  <a:pt x="230" y="193"/>
                </a:lnTo>
                <a:lnTo>
                  <a:pt x="229" y="193"/>
                </a:lnTo>
                <a:lnTo>
                  <a:pt x="228" y="193"/>
                </a:lnTo>
                <a:lnTo>
                  <a:pt x="227" y="193"/>
                </a:lnTo>
                <a:lnTo>
                  <a:pt x="226" y="193"/>
                </a:lnTo>
                <a:lnTo>
                  <a:pt x="226" y="190"/>
                </a:lnTo>
                <a:lnTo>
                  <a:pt x="227" y="189"/>
                </a:lnTo>
                <a:lnTo>
                  <a:pt x="226" y="188"/>
                </a:lnTo>
                <a:lnTo>
                  <a:pt x="225" y="188"/>
                </a:lnTo>
                <a:lnTo>
                  <a:pt x="224" y="188"/>
                </a:lnTo>
                <a:lnTo>
                  <a:pt x="222" y="187"/>
                </a:lnTo>
                <a:lnTo>
                  <a:pt x="221" y="187"/>
                </a:lnTo>
                <a:lnTo>
                  <a:pt x="221" y="188"/>
                </a:lnTo>
                <a:lnTo>
                  <a:pt x="220" y="188"/>
                </a:lnTo>
                <a:lnTo>
                  <a:pt x="221" y="189"/>
                </a:lnTo>
                <a:lnTo>
                  <a:pt x="220" y="190"/>
                </a:lnTo>
                <a:lnTo>
                  <a:pt x="221" y="190"/>
                </a:lnTo>
                <a:lnTo>
                  <a:pt x="220" y="190"/>
                </a:lnTo>
                <a:lnTo>
                  <a:pt x="221" y="190"/>
                </a:lnTo>
                <a:lnTo>
                  <a:pt x="220" y="190"/>
                </a:lnTo>
                <a:lnTo>
                  <a:pt x="220" y="191"/>
                </a:lnTo>
                <a:lnTo>
                  <a:pt x="219" y="191"/>
                </a:lnTo>
                <a:lnTo>
                  <a:pt x="218" y="192"/>
                </a:lnTo>
                <a:lnTo>
                  <a:pt x="220" y="193"/>
                </a:lnTo>
                <a:lnTo>
                  <a:pt x="219" y="193"/>
                </a:lnTo>
                <a:lnTo>
                  <a:pt x="219" y="194"/>
                </a:lnTo>
                <a:lnTo>
                  <a:pt x="219" y="195"/>
                </a:lnTo>
                <a:lnTo>
                  <a:pt x="218" y="195"/>
                </a:lnTo>
                <a:lnTo>
                  <a:pt x="219" y="195"/>
                </a:lnTo>
                <a:lnTo>
                  <a:pt x="219" y="196"/>
                </a:lnTo>
                <a:lnTo>
                  <a:pt x="220" y="196"/>
                </a:lnTo>
                <a:lnTo>
                  <a:pt x="220" y="197"/>
                </a:lnTo>
                <a:lnTo>
                  <a:pt x="219" y="197"/>
                </a:lnTo>
                <a:lnTo>
                  <a:pt x="220" y="197"/>
                </a:lnTo>
                <a:lnTo>
                  <a:pt x="220" y="198"/>
                </a:lnTo>
                <a:lnTo>
                  <a:pt x="221" y="199"/>
                </a:lnTo>
                <a:lnTo>
                  <a:pt x="220" y="200"/>
                </a:lnTo>
                <a:lnTo>
                  <a:pt x="219" y="200"/>
                </a:lnTo>
                <a:lnTo>
                  <a:pt x="219" y="201"/>
                </a:lnTo>
                <a:lnTo>
                  <a:pt x="219" y="202"/>
                </a:lnTo>
                <a:lnTo>
                  <a:pt x="220" y="203"/>
                </a:lnTo>
                <a:lnTo>
                  <a:pt x="219" y="203"/>
                </a:lnTo>
                <a:lnTo>
                  <a:pt x="220" y="205"/>
                </a:lnTo>
                <a:lnTo>
                  <a:pt x="221" y="206"/>
                </a:lnTo>
                <a:lnTo>
                  <a:pt x="222" y="206"/>
                </a:lnTo>
                <a:lnTo>
                  <a:pt x="221" y="208"/>
                </a:lnTo>
                <a:lnTo>
                  <a:pt x="221" y="209"/>
                </a:lnTo>
                <a:lnTo>
                  <a:pt x="220" y="210"/>
                </a:lnTo>
                <a:lnTo>
                  <a:pt x="219" y="211"/>
                </a:lnTo>
                <a:lnTo>
                  <a:pt x="218" y="212"/>
                </a:lnTo>
                <a:lnTo>
                  <a:pt x="218" y="213"/>
                </a:lnTo>
                <a:lnTo>
                  <a:pt x="218" y="214"/>
                </a:lnTo>
                <a:lnTo>
                  <a:pt x="210" y="204"/>
                </a:lnTo>
                <a:lnTo>
                  <a:pt x="210" y="203"/>
                </a:lnTo>
                <a:lnTo>
                  <a:pt x="207" y="203"/>
                </a:lnTo>
                <a:lnTo>
                  <a:pt x="206" y="203"/>
                </a:lnTo>
                <a:lnTo>
                  <a:pt x="205" y="203"/>
                </a:lnTo>
                <a:lnTo>
                  <a:pt x="204" y="203"/>
                </a:lnTo>
                <a:lnTo>
                  <a:pt x="203" y="203"/>
                </a:lnTo>
                <a:lnTo>
                  <a:pt x="203" y="202"/>
                </a:lnTo>
                <a:lnTo>
                  <a:pt x="202" y="203"/>
                </a:lnTo>
                <a:lnTo>
                  <a:pt x="202" y="202"/>
                </a:lnTo>
                <a:lnTo>
                  <a:pt x="201" y="201"/>
                </a:lnTo>
                <a:lnTo>
                  <a:pt x="200" y="201"/>
                </a:lnTo>
                <a:lnTo>
                  <a:pt x="199" y="202"/>
                </a:lnTo>
                <a:lnTo>
                  <a:pt x="198" y="203"/>
                </a:lnTo>
                <a:lnTo>
                  <a:pt x="198" y="202"/>
                </a:lnTo>
                <a:lnTo>
                  <a:pt x="198" y="203"/>
                </a:lnTo>
                <a:lnTo>
                  <a:pt x="197" y="203"/>
                </a:lnTo>
                <a:lnTo>
                  <a:pt x="197" y="202"/>
                </a:lnTo>
                <a:lnTo>
                  <a:pt x="197" y="201"/>
                </a:lnTo>
                <a:lnTo>
                  <a:pt x="196" y="200"/>
                </a:lnTo>
                <a:lnTo>
                  <a:pt x="195" y="200"/>
                </a:lnTo>
                <a:lnTo>
                  <a:pt x="193" y="200"/>
                </a:lnTo>
                <a:lnTo>
                  <a:pt x="192" y="200"/>
                </a:lnTo>
                <a:lnTo>
                  <a:pt x="192" y="199"/>
                </a:lnTo>
                <a:lnTo>
                  <a:pt x="193" y="199"/>
                </a:lnTo>
                <a:lnTo>
                  <a:pt x="192" y="198"/>
                </a:lnTo>
                <a:lnTo>
                  <a:pt x="191" y="198"/>
                </a:lnTo>
                <a:lnTo>
                  <a:pt x="191" y="197"/>
                </a:lnTo>
                <a:lnTo>
                  <a:pt x="190" y="197"/>
                </a:lnTo>
                <a:lnTo>
                  <a:pt x="190" y="199"/>
                </a:lnTo>
                <a:lnTo>
                  <a:pt x="190" y="200"/>
                </a:lnTo>
                <a:lnTo>
                  <a:pt x="190" y="201"/>
                </a:lnTo>
                <a:lnTo>
                  <a:pt x="189" y="200"/>
                </a:lnTo>
                <a:lnTo>
                  <a:pt x="188" y="201"/>
                </a:lnTo>
                <a:lnTo>
                  <a:pt x="187" y="200"/>
                </a:lnTo>
                <a:lnTo>
                  <a:pt x="187" y="201"/>
                </a:lnTo>
                <a:lnTo>
                  <a:pt x="185" y="202"/>
                </a:lnTo>
                <a:lnTo>
                  <a:pt x="184" y="202"/>
                </a:lnTo>
                <a:lnTo>
                  <a:pt x="184" y="203"/>
                </a:lnTo>
                <a:lnTo>
                  <a:pt x="184" y="202"/>
                </a:lnTo>
                <a:lnTo>
                  <a:pt x="183" y="202"/>
                </a:lnTo>
                <a:lnTo>
                  <a:pt x="184" y="200"/>
                </a:lnTo>
                <a:lnTo>
                  <a:pt x="184" y="198"/>
                </a:lnTo>
                <a:lnTo>
                  <a:pt x="184" y="197"/>
                </a:lnTo>
                <a:lnTo>
                  <a:pt x="183" y="197"/>
                </a:lnTo>
                <a:lnTo>
                  <a:pt x="184" y="197"/>
                </a:lnTo>
                <a:lnTo>
                  <a:pt x="184" y="196"/>
                </a:lnTo>
                <a:lnTo>
                  <a:pt x="184" y="195"/>
                </a:lnTo>
                <a:lnTo>
                  <a:pt x="184" y="194"/>
                </a:lnTo>
                <a:lnTo>
                  <a:pt x="184" y="193"/>
                </a:lnTo>
                <a:lnTo>
                  <a:pt x="184" y="192"/>
                </a:lnTo>
                <a:lnTo>
                  <a:pt x="185" y="191"/>
                </a:lnTo>
                <a:lnTo>
                  <a:pt x="185" y="190"/>
                </a:lnTo>
                <a:lnTo>
                  <a:pt x="184" y="191"/>
                </a:lnTo>
                <a:lnTo>
                  <a:pt x="183" y="190"/>
                </a:lnTo>
                <a:lnTo>
                  <a:pt x="182" y="191"/>
                </a:lnTo>
                <a:lnTo>
                  <a:pt x="181" y="191"/>
                </a:lnTo>
                <a:lnTo>
                  <a:pt x="182" y="191"/>
                </a:lnTo>
                <a:lnTo>
                  <a:pt x="181" y="192"/>
                </a:lnTo>
                <a:lnTo>
                  <a:pt x="180" y="193"/>
                </a:lnTo>
                <a:lnTo>
                  <a:pt x="180" y="192"/>
                </a:lnTo>
                <a:lnTo>
                  <a:pt x="179" y="192"/>
                </a:lnTo>
                <a:lnTo>
                  <a:pt x="178" y="192"/>
                </a:lnTo>
                <a:lnTo>
                  <a:pt x="178" y="193"/>
                </a:lnTo>
                <a:lnTo>
                  <a:pt x="178" y="194"/>
                </a:lnTo>
                <a:lnTo>
                  <a:pt x="176" y="194"/>
                </a:lnTo>
                <a:lnTo>
                  <a:pt x="175" y="195"/>
                </a:lnTo>
                <a:lnTo>
                  <a:pt x="175" y="194"/>
                </a:lnTo>
                <a:lnTo>
                  <a:pt x="175" y="195"/>
                </a:lnTo>
                <a:lnTo>
                  <a:pt x="174" y="195"/>
                </a:lnTo>
                <a:lnTo>
                  <a:pt x="175" y="196"/>
                </a:lnTo>
                <a:lnTo>
                  <a:pt x="173" y="197"/>
                </a:lnTo>
                <a:lnTo>
                  <a:pt x="172" y="197"/>
                </a:lnTo>
                <a:lnTo>
                  <a:pt x="171" y="197"/>
                </a:lnTo>
                <a:lnTo>
                  <a:pt x="171" y="198"/>
                </a:lnTo>
                <a:lnTo>
                  <a:pt x="170" y="198"/>
                </a:lnTo>
                <a:lnTo>
                  <a:pt x="170" y="197"/>
                </a:lnTo>
                <a:lnTo>
                  <a:pt x="169" y="197"/>
                </a:lnTo>
                <a:lnTo>
                  <a:pt x="169" y="198"/>
                </a:lnTo>
                <a:lnTo>
                  <a:pt x="168" y="198"/>
                </a:lnTo>
                <a:lnTo>
                  <a:pt x="168" y="199"/>
                </a:lnTo>
                <a:lnTo>
                  <a:pt x="167" y="199"/>
                </a:lnTo>
                <a:lnTo>
                  <a:pt x="167" y="200"/>
                </a:lnTo>
                <a:lnTo>
                  <a:pt x="166" y="200"/>
                </a:lnTo>
                <a:lnTo>
                  <a:pt x="166" y="199"/>
                </a:lnTo>
                <a:lnTo>
                  <a:pt x="166" y="200"/>
                </a:lnTo>
                <a:lnTo>
                  <a:pt x="164" y="200"/>
                </a:lnTo>
                <a:lnTo>
                  <a:pt x="164" y="201"/>
                </a:lnTo>
                <a:lnTo>
                  <a:pt x="164" y="200"/>
                </a:lnTo>
                <a:lnTo>
                  <a:pt x="162" y="200"/>
                </a:lnTo>
                <a:lnTo>
                  <a:pt x="162" y="199"/>
                </a:lnTo>
                <a:lnTo>
                  <a:pt x="163" y="199"/>
                </a:lnTo>
                <a:lnTo>
                  <a:pt x="162" y="199"/>
                </a:lnTo>
                <a:lnTo>
                  <a:pt x="162" y="198"/>
                </a:lnTo>
                <a:lnTo>
                  <a:pt x="163" y="198"/>
                </a:lnTo>
                <a:lnTo>
                  <a:pt x="162" y="197"/>
                </a:lnTo>
                <a:lnTo>
                  <a:pt x="161" y="197"/>
                </a:lnTo>
                <a:lnTo>
                  <a:pt x="161" y="196"/>
                </a:lnTo>
                <a:lnTo>
                  <a:pt x="161" y="195"/>
                </a:lnTo>
                <a:lnTo>
                  <a:pt x="161" y="194"/>
                </a:lnTo>
                <a:lnTo>
                  <a:pt x="161" y="193"/>
                </a:lnTo>
                <a:lnTo>
                  <a:pt x="161" y="192"/>
                </a:lnTo>
                <a:lnTo>
                  <a:pt x="162" y="191"/>
                </a:lnTo>
                <a:lnTo>
                  <a:pt x="161" y="190"/>
                </a:lnTo>
                <a:lnTo>
                  <a:pt x="160" y="190"/>
                </a:lnTo>
                <a:lnTo>
                  <a:pt x="159" y="190"/>
                </a:lnTo>
                <a:lnTo>
                  <a:pt x="159" y="189"/>
                </a:lnTo>
                <a:lnTo>
                  <a:pt x="158" y="190"/>
                </a:lnTo>
                <a:lnTo>
                  <a:pt x="158" y="192"/>
                </a:lnTo>
                <a:lnTo>
                  <a:pt x="158" y="193"/>
                </a:lnTo>
                <a:lnTo>
                  <a:pt x="156" y="194"/>
                </a:lnTo>
                <a:lnTo>
                  <a:pt x="155" y="194"/>
                </a:lnTo>
                <a:lnTo>
                  <a:pt x="156" y="196"/>
                </a:lnTo>
                <a:lnTo>
                  <a:pt x="156" y="197"/>
                </a:lnTo>
                <a:lnTo>
                  <a:pt x="155" y="197"/>
                </a:lnTo>
                <a:lnTo>
                  <a:pt x="155" y="199"/>
                </a:lnTo>
                <a:lnTo>
                  <a:pt x="155" y="200"/>
                </a:lnTo>
                <a:lnTo>
                  <a:pt x="156" y="200"/>
                </a:lnTo>
                <a:lnTo>
                  <a:pt x="156" y="202"/>
                </a:lnTo>
                <a:lnTo>
                  <a:pt x="155" y="203"/>
                </a:lnTo>
                <a:lnTo>
                  <a:pt x="154" y="203"/>
                </a:lnTo>
                <a:lnTo>
                  <a:pt x="153" y="203"/>
                </a:lnTo>
                <a:lnTo>
                  <a:pt x="152" y="201"/>
                </a:lnTo>
                <a:lnTo>
                  <a:pt x="152" y="200"/>
                </a:lnTo>
                <a:lnTo>
                  <a:pt x="153" y="199"/>
                </a:lnTo>
                <a:lnTo>
                  <a:pt x="153" y="198"/>
                </a:lnTo>
                <a:lnTo>
                  <a:pt x="152" y="197"/>
                </a:lnTo>
                <a:lnTo>
                  <a:pt x="153" y="197"/>
                </a:lnTo>
                <a:lnTo>
                  <a:pt x="154" y="196"/>
                </a:lnTo>
                <a:lnTo>
                  <a:pt x="154" y="195"/>
                </a:lnTo>
                <a:lnTo>
                  <a:pt x="154" y="193"/>
                </a:lnTo>
                <a:lnTo>
                  <a:pt x="153" y="192"/>
                </a:lnTo>
                <a:lnTo>
                  <a:pt x="153" y="191"/>
                </a:lnTo>
                <a:lnTo>
                  <a:pt x="152" y="190"/>
                </a:lnTo>
                <a:lnTo>
                  <a:pt x="153" y="190"/>
                </a:lnTo>
                <a:lnTo>
                  <a:pt x="154" y="190"/>
                </a:lnTo>
                <a:lnTo>
                  <a:pt x="154" y="189"/>
                </a:lnTo>
                <a:lnTo>
                  <a:pt x="153" y="187"/>
                </a:lnTo>
                <a:lnTo>
                  <a:pt x="152" y="187"/>
                </a:lnTo>
                <a:lnTo>
                  <a:pt x="153" y="187"/>
                </a:lnTo>
                <a:lnTo>
                  <a:pt x="152" y="186"/>
                </a:lnTo>
                <a:lnTo>
                  <a:pt x="152" y="185"/>
                </a:lnTo>
                <a:lnTo>
                  <a:pt x="152" y="184"/>
                </a:lnTo>
                <a:lnTo>
                  <a:pt x="151" y="184"/>
                </a:lnTo>
                <a:lnTo>
                  <a:pt x="150" y="184"/>
                </a:lnTo>
                <a:lnTo>
                  <a:pt x="150" y="182"/>
                </a:lnTo>
                <a:lnTo>
                  <a:pt x="149" y="181"/>
                </a:lnTo>
                <a:lnTo>
                  <a:pt x="149" y="180"/>
                </a:lnTo>
                <a:lnTo>
                  <a:pt x="148" y="180"/>
                </a:lnTo>
                <a:lnTo>
                  <a:pt x="147" y="179"/>
                </a:lnTo>
                <a:lnTo>
                  <a:pt x="146" y="179"/>
                </a:lnTo>
                <a:lnTo>
                  <a:pt x="146" y="180"/>
                </a:lnTo>
                <a:lnTo>
                  <a:pt x="146" y="179"/>
                </a:lnTo>
                <a:lnTo>
                  <a:pt x="145" y="180"/>
                </a:lnTo>
                <a:lnTo>
                  <a:pt x="144" y="180"/>
                </a:lnTo>
                <a:lnTo>
                  <a:pt x="143" y="179"/>
                </a:lnTo>
                <a:lnTo>
                  <a:pt x="143" y="178"/>
                </a:lnTo>
                <a:lnTo>
                  <a:pt x="143" y="177"/>
                </a:lnTo>
                <a:lnTo>
                  <a:pt x="143" y="176"/>
                </a:lnTo>
                <a:lnTo>
                  <a:pt x="143" y="174"/>
                </a:lnTo>
                <a:lnTo>
                  <a:pt x="142" y="174"/>
                </a:lnTo>
                <a:lnTo>
                  <a:pt x="141" y="173"/>
                </a:lnTo>
                <a:lnTo>
                  <a:pt x="140" y="172"/>
                </a:lnTo>
                <a:lnTo>
                  <a:pt x="139" y="171"/>
                </a:lnTo>
                <a:lnTo>
                  <a:pt x="138" y="171"/>
                </a:lnTo>
                <a:lnTo>
                  <a:pt x="138" y="170"/>
                </a:lnTo>
                <a:lnTo>
                  <a:pt x="138" y="169"/>
                </a:lnTo>
                <a:lnTo>
                  <a:pt x="137" y="169"/>
                </a:lnTo>
                <a:lnTo>
                  <a:pt x="137" y="168"/>
                </a:lnTo>
                <a:lnTo>
                  <a:pt x="136" y="168"/>
                </a:lnTo>
                <a:lnTo>
                  <a:pt x="135" y="168"/>
                </a:lnTo>
                <a:lnTo>
                  <a:pt x="135" y="167"/>
                </a:lnTo>
                <a:lnTo>
                  <a:pt x="135" y="166"/>
                </a:lnTo>
                <a:lnTo>
                  <a:pt x="134" y="165"/>
                </a:lnTo>
                <a:lnTo>
                  <a:pt x="134" y="166"/>
                </a:lnTo>
                <a:lnTo>
                  <a:pt x="134" y="165"/>
                </a:lnTo>
                <a:lnTo>
                  <a:pt x="133" y="165"/>
                </a:lnTo>
                <a:lnTo>
                  <a:pt x="133" y="166"/>
                </a:lnTo>
                <a:lnTo>
                  <a:pt x="132" y="166"/>
                </a:lnTo>
                <a:lnTo>
                  <a:pt x="126" y="177"/>
                </a:lnTo>
                <a:lnTo>
                  <a:pt x="126" y="176"/>
                </a:lnTo>
                <a:lnTo>
                  <a:pt x="123" y="174"/>
                </a:lnTo>
                <a:lnTo>
                  <a:pt x="123" y="173"/>
                </a:lnTo>
                <a:lnTo>
                  <a:pt x="122" y="173"/>
                </a:lnTo>
                <a:lnTo>
                  <a:pt x="120" y="173"/>
                </a:lnTo>
                <a:lnTo>
                  <a:pt x="120" y="174"/>
                </a:lnTo>
                <a:lnTo>
                  <a:pt x="120" y="173"/>
                </a:lnTo>
                <a:lnTo>
                  <a:pt x="118" y="173"/>
                </a:lnTo>
                <a:lnTo>
                  <a:pt x="118" y="172"/>
                </a:lnTo>
                <a:lnTo>
                  <a:pt x="117" y="171"/>
                </a:lnTo>
                <a:lnTo>
                  <a:pt x="118" y="171"/>
                </a:lnTo>
                <a:lnTo>
                  <a:pt x="119" y="170"/>
                </a:lnTo>
                <a:lnTo>
                  <a:pt x="119" y="169"/>
                </a:lnTo>
                <a:lnTo>
                  <a:pt x="119" y="168"/>
                </a:lnTo>
                <a:lnTo>
                  <a:pt x="118" y="168"/>
                </a:lnTo>
                <a:lnTo>
                  <a:pt x="117" y="167"/>
                </a:lnTo>
                <a:lnTo>
                  <a:pt x="115" y="164"/>
                </a:lnTo>
                <a:lnTo>
                  <a:pt x="114" y="165"/>
                </a:lnTo>
                <a:lnTo>
                  <a:pt x="114" y="167"/>
                </a:lnTo>
                <a:lnTo>
                  <a:pt x="113" y="167"/>
                </a:lnTo>
                <a:lnTo>
                  <a:pt x="112" y="167"/>
                </a:lnTo>
                <a:lnTo>
                  <a:pt x="111" y="168"/>
                </a:lnTo>
                <a:lnTo>
                  <a:pt x="110" y="169"/>
                </a:lnTo>
                <a:lnTo>
                  <a:pt x="110" y="170"/>
                </a:lnTo>
                <a:lnTo>
                  <a:pt x="109" y="171"/>
                </a:lnTo>
                <a:lnTo>
                  <a:pt x="108" y="171"/>
                </a:lnTo>
                <a:lnTo>
                  <a:pt x="107" y="171"/>
                </a:lnTo>
                <a:lnTo>
                  <a:pt x="107" y="172"/>
                </a:lnTo>
                <a:lnTo>
                  <a:pt x="106" y="173"/>
                </a:lnTo>
                <a:lnTo>
                  <a:pt x="106" y="174"/>
                </a:lnTo>
                <a:lnTo>
                  <a:pt x="106" y="175"/>
                </a:lnTo>
                <a:lnTo>
                  <a:pt x="105" y="176"/>
                </a:lnTo>
                <a:lnTo>
                  <a:pt x="104" y="177"/>
                </a:lnTo>
                <a:lnTo>
                  <a:pt x="104" y="178"/>
                </a:lnTo>
                <a:lnTo>
                  <a:pt x="104" y="179"/>
                </a:lnTo>
                <a:lnTo>
                  <a:pt x="103" y="181"/>
                </a:lnTo>
                <a:lnTo>
                  <a:pt x="101" y="184"/>
                </a:lnTo>
                <a:lnTo>
                  <a:pt x="100" y="184"/>
                </a:lnTo>
                <a:lnTo>
                  <a:pt x="99" y="187"/>
                </a:lnTo>
                <a:lnTo>
                  <a:pt x="100" y="188"/>
                </a:lnTo>
                <a:lnTo>
                  <a:pt x="100" y="189"/>
                </a:lnTo>
                <a:lnTo>
                  <a:pt x="99" y="190"/>
                </a:lnTo>
                <a:lnTo>
                  <a:pt x="99" y="191"/>
                </a:lnTo>
                <a:lnTo>
                  <a:pt x="100" y="193"/>
                </a:lnTo>
                <a:lnTo>
                  <a:pt x="99" y="193"/>
                </a:lnTo>
                <a:lnTo>
                  <a:pt x="100" y="194"/>
                </a:lnTo>
                <a:lnTo>
                  <a:pt x="99" y="195"/>
                </a:lnTo>
                <a:lnTo>
                  <a:pt x="100" y="197"/>
                </a:lnTo>
                <a:lnTo>
                  <a:pt x="100" y="198"/>
                </a:lnTo>
                <a:lnTo>
                  <a:pt x="97" y="200"/>
                </a:lnTo>
                <a:lnTo>
                  <a:pt x="91" y="196"/>
                </a:lnTo>
                <a:lnTo>
                  <a:pt x="81" y="190"/>
                </a:lnTo>
                <a:lnTo>
                  <a:pt x="80" y="190"/>
                </a:lnTo>
                <a:lnTo>
                  <a:pt x="60" y="177"/>
                </a:lnTo>
                <a:lnTo>
                  <a:pt x="59" y="177"/>
                </a:lnTo>
                <a:lnTo>
                  <a:pt x="57" y="177"/>
                </a:lnTo>
                <a:lnTo>
                  <a:pt x="54" y="175"/>
                </a:lnTo>
                <a:lnTo>
                  <a:pt x="54" y="176"/>
                </a:lnTo>
                <a:lnTo>
                  <a:pt x="53" y="175"/>
                </a:lnTo>
                <a:lnTo>
                  <a:pt x="51" y="174"/>
                </a:lnTo>
                <a:lnTo>
                  <a:pt x="50" y="175"/>
                </a:lnTo>
                <a:lnTo>
                  <a:pt x="50" y="174"/>
                </a:lnTo>
                <a:lnTo>
                  <a:pt x="49" y="174"/>
                </a:lnTo>
                <a:lnTo>
                  <a:pt x="48" y="174"/>
                </a:lnTo>
                <a:lnTo>
                  <a:pt x="47" y="173"/>
                </a:lnTo>
                <a:lnTo>
                  <a:pt x="45" y="173"/>
                </a:lnTo>
                <a:lnTo>
                  <a:pt x="44" y="173"/>
                </a:lnTo>
                <a:lnTo>
                  <a:pt x="42" y="173"/>
                </a:lnTo>
                <a:lnTo>
                  <a:pt x="42" y="172"/>
                </a:lnTo>
                <a:lnTo>
                  <a:pt x="40" y="172"/>
                </a:lnTo>
                <a:lnTo>
                  <a:pt x="39" y="172"/>
                </a:lnTo>
                <a:lnTo>
                  <a:pt x="39" y="171"/>
                </a:lnTo>
                <a:lnTo>
                  <a:pt x="38" y="171"/>
                </a:lnTo>
                <a:lnTo>
                  <a:pt x="36" y="171"/>
                </a:lnTo>
                <a:lnTo>
                  <a:pt x="36" y="170"/>
                </a:lnTo>
                <a:lnTo>
                  <a:pt x="36" y="169"/>
                </a:lnTo>
                <a:lnTo>
                  <a:pt x="35" y="169"/>
                </a:lnTo>
                <a:lnTo>
                  <a:pt x="35" y="168"/>
                </a:lnTo>
                <a:lnTo>
                  <a:pt x="34" y="168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67"/>
                </a:lnTo>
                <a:lnTo>
                  <a:pt x="31" y="167"/>
                </a:lnTo>
                <a:lnTo>
                  <a:pt x="31" y="166"/>
                </a:lnTo>
                <a:lnTo>
                  <a:pt x="31" y="165"/>
                </a:lnTo>
                <a:lnTo>
                  <a:pt x="31" y="164"/>
                </a:lnTo>
                <a:lnTo>
                  <a:pt x="31" y="163"/>
                </a:lnTo>
                <a:lnTo>
                  <a:pt x="32" y="161"/>
                </a:lnTo>
                <a:lnTo>
                  <a:pt x="31" y="161"/>
                </a:lnTo>
                <a:lnTo>
                  <a:pt x="32" y="161"/>
                </a:lnTo>
                <a:lnTo>
                  <a:pt x="31" y="161"/>
                </a:lnTo>
                <a:lnTo>
                  <a:pt x="32" y="160"/>
                </a:lnTo>
                <a:lnTo>
                  <a:pt x="33" y="159"/>
                </a:lnTo>
                <a:lnTo>
                  <a:pt x="31" y="158"/>
                </a:lnTo>
                <a:lnTo>
                  <a:pt x="32" y="158"/>
                </a:lnTo>
                <a:lnTo>
                  <a:pt x="31" y="156"/>
                </a:lnTo>
                <a:lnTo>
                  <a:pt x="32" y="156"/>
                </a:lnTo>
                <a:lnTo>
                  <a:pt x="32" y="157"/>
                </a:lnTo>
                <a:lnTo>
                  <a:pt x="32" y="156"/>
                </a:lnTo>
                <a:lnTo>
                  <a:pt x="33" y="156"/>
                </a:lnTo>
                <a:lnTo>
                  <a:pt x="33" y="157"/>
                </a:lnTo>
                <a:lnTo>
                  <a:pt x="33" y="156"/>
                </a:lnTo>
                <a:lnTo>
                  <a:pt x="34" y="157"/>
                </a:lnTo>
                <a:lnTo>
                  <a:pt x="34" y="156"/>
                </a:lnTo>
                <a:lnTo>
                  <a:pt x="34" y="155"/>
                </a:lnTo>
                <a:lnTo>
                  <a:pt x="34" y="154"/>
                </a:lnTo>
                <a:lnTo>
                  <a:pt x="34" y="153"/>
                </a:lnTo>
                <a:lnTo>
                  <a:pt x="35" y="152"/>
                </a:lnTo>
                <a:lnTo>
                  <a:pt x="35" y="153"/>
                </a:lnTo>
                <a:lnTo>
                  <a:pt x="36" y="152"/>
                </a:lnTo>
                <a:lnTo>
                  <a:pt x="35" y="150"/>
                </a:lnTo>
                <a:lnTo>
                  <a:pt x="36" y="149"/>
                </a:lnTo>
                <a:lnTo>
                  <a:pt x="36" y="148"/>
                </a:lnTo>
                <a:lnTo>
                  <a:pt x="36" y="149"/>
                </a:lnTo>
                <a:lnTo>
                  <a:pt x="38" y="148"/>
                </a:lnTo>
                <a:lnTo>
                  <a:pt x="39" y="148"/>
                </a:lnTo>
                <a:lnTo>
                  <a:pt x="39" y="147"/>
                </a:lnTo>
                <a:lnTo>
                  <a:pt x="38" y="147"/>
                </a:lnTo>
                <a:lnTo>
                  <a:pt x="38" y="148"/>
                </a:lnTo>
                <a:lnTo>
                  <a:pt x="38" y="147"/>
                </a:lnTo>
                <a:lnTo>
                  <a:pt x="37" y="146"/>
                </a:lnTo>
                <a:lnTo>
                  <a:pt x="36" y="145"/>
                </a:lnTo>
                <a:lnTo>
                  <a:pt x="37" y="145"/>
                </a:lnTo>
                <a:lnTo>
                  <a:pt x="37" y="142"/>
                </a:lnTo>
                <a:lnTo>
                  <a:pt x="38" y="142"/>
                </a:lnTo>
                <a:lnTo>
                  <a:pt x="38" y="141"/>
                </a:lnTo>
                <a:lnTo>
                  <a:pt x="39" y="140"/>
                </a:lnTo>
                <a:lnTo>
                  <a:pt x="40" y="139"/>
                </a:lnTo>
                <a:lnTo>
                  <a:pt x="40" y="138"/>
                </a:lnTo>
                <a:lnTo>
                  <a:pt x="41" y="138"/>
                </a:lnTo>
                <a:lnTo>
                  <a:pt x="42" y="138"/>
                </a:lnTo>
                <a:lnTo>
                  <a:pt x="42" y="137"/>
                </a:lnTo>
                <a:lnTo>
                  <a:pt x="42" y="135"/>
                </a:lnTo>
                <a:lnTo>
                  <a:pt x="41" y="136"/>
                </a:lnTo>
                <a:lnTo>
                  <a:pt x="41" y="137"/>
                </a:lnTo>
                <a:lnTo>
                  <a:pt x="40" y="138"/>
                </a:lnTo>
                <a:lnTo>
                  <a:pt x="39" y="138"/>
                </a:lnTo>
                <a:lnTo>
                  <a:pt x="39" y="137"/>
                </a:lnTo>
                <a:lnTo>
                  <a:pt x="39" y="138"/>
                </a:lnTo>
                <a:lnTo>
                  <a:pt x="38" y="138"/>
                </a:lnTo>
                <a:lnTo>
                  <a:pt x="37" y="138"/>
                </a:lnTo>
                <a:lnTo>
                  <a:pt x="38" y="138"/>
                </a:lnTo>
                <a:lnTo>
                  <a:pt x="38" y="139"/>
                </a:lnTo>
                <a:lnTo>
                  <a:pt x="37" y="139"/>
                </a:lnTo>
                <a:lnTo>
                  <a:pt x="36" y="140"/>
                </a:lnTo>
                <a:lnTo>
                  <a:pt x="35" y="140"/>
                </a:lnTo>
                <a:lnTo>
                  <a:pt x="34" y="142"/>
                </a:lnTo>
                <a:lnTo>
                  <a:pt x="33" y="142"/>
                </a:lnTo>
                <a:lnTo>
                  <a:pt x="32" y="142"/>
                </a:lnTo>
                <a:lnTo>
                  <a:pt x="31" y="143"/>
                </a:lnTo>
                <a:lnTo>
                  <a:pt x="30" y="143"/>
                </a:lnTo>
                <a:lnTo>
                  <a:pt x="30" y="144"/>
                </a:lnTo>
                <a:lnTo>
                  <a:pt x="31" y="145"/>
                </a:lnTo>
                <a:lnTo>
                  <a:pt x="29" y="144"/>
                </a:lnTo>
                <a:lnTo>
                  <a:pt x="29" y="145"/>
                </a:lnTo>
                <a:lnTo>
                  <a:pt x="28" y="145"/>
                </a:lnTo>
                <a:lnTo>
                  <a:pt x="28" y="146"/>
                </a:lnTo>
                <a:lnTo>
                  <a:pt x="27" y="146"/>
                </a:lnTo>
                <a:lnTo>
                  <a:pt x="28" y="147"/>
                </a:lnTo>
                <a:lnTo>
                  <a:pt x="27" y="147"/>
                </a:lnTo>
                <a:lnTo>
                  <a:pt x="27" y="148"/>
                </a:lnTo>
                <a:lnTo>
                  <a:pt x="25" y="148"/>
                </a:lnTo>
                <a:lnTo>
                  <a:pt x="25" y="150"/>
                </a:lnTo>
                <a:lnTo>
                  <a:pt x="25" y="151"/>
                </a:lnTo>
                <a:lnTo>
                  <a:pt x="24" y="151"/>
                </a:lnTo>
                <a:lnTo>
                  <a:pt x="23" y="152"/>
                </a:lnTo>
                <a:lnTo>
                  <a:pt x="24" y="154"/>
                </a:lnTo>
                <a:lnTo>
                  <a:pt x="23" y="154"/>
                </a:lnTo>
                <a:lnTo>
                  <a:pt x="22" y="154"/>
                </a:lnTo>
                <a:lnTo>
                  <a:pt x="22" y="155"/>
                </a:lnTo>
                <a:lnTo>
                  <a:pt x="22" y="156"/>
                </a:lnTo>
                <a:lnTo>
                  <a:pt x="22" y="157"/>
                </a:lnTo>
                <a:lnTo>
                  <a:pt x="22" y="158"/>
                </a:lnTo>
                <a:lnTo>
                  <a:pt x="20" y="158"/>
                </a:lnTo>
                <a:lnTo>
                  <a:pt x="19" y="158"/>
                </a:lnTo>
                <a:lnTo>
                  <a:pt x="19" y="159"/>
                </a:lnTo>
                <a:lnTo>
                  <a:pt x="19" y="160"/>
                </a:lnTo>
                <a:lnTo>
                  <a:pt x="19" y="161"/>
                </a:lnTo>
                <a:lnTo>
                  <a:pt x="18" y="161"/>
                </a:lnTo>
                <a:lnTo>
                  <a:pt x="19" y="161"/>
                </a:lnTo>
                <a:lnTo>
                  <a:pt x="19" y="162"/>
                </a:lnTo>
                <a:lnTo>
                  <a:pt x="19" y="163"/>
                </a:lnTo>
                <a:lnTo>
                  <a:pt x="18" y="164"/>
                </a:lnTo>
                <a:lnTo>
                  <a:pt x="19" y="166"/>
                </a:lnTo>
                <a:lnTo>
                  <a:pt x="18" y="166"/>
                </a:lnTo>
                <a:lnTo>
                  <a:pt x="18" y="167"/>
                </a:lnTo>
                <a:lnTo>
                  <a:pt x="18" y="168"/>
                </a:lnTo>
                <a:lnTo>
                  <a:pt x="16" y="170"/>
                </a:lnTo>
                <a:lnTo>
                  <a:pt x="16" y="168"/>
                </a:lnTo>
                <a:lnTo>
                  <a:pt x="16" y="167"/>
                </a:lnTo>
                <a:lnTo>
                  <a:pt x="15" y="168"/>
                </a:lnTo>
                <a:lnTo>
                  <a:pt x="13" y="168"/>
                </a:lnTo>
                <a:lnTo>
                  <a:pt x="10" y="167"/>
                </a:lnTo>
                <a:lnTo>
                  <a:pt x="11" y="165"/>
                </a:lnTo>
                <a:lnTo>
                  <a:pt x="12" y="165"/>
                </a:lnTo>
                <a:lnTo>
                  <a:pt x="11" y="165"/>
                </a:lnTo>
                <a:lnTo>
                  <a:pt x="10" y="165"/>
                </a:lnTo>
                <a:lnTo>
                  <a:pt x="9" y="166"/>
                </a:lnTo>
                <a:lnTo>
                  <a:pt x="9" y="167"/>
                </a:lnTo>
                <a:lnTo>
                  <a:pt x="8" y="167"/>
                </a:lnTo>
                <a:lnTo>
                  <a:pt x="8" y="166"/>
                </a:lnTo>
                <a:lnTo>
                  <a:pt x="8" y="165"/>
                </a:lnTo>
                <a:lnTo>
                  <a:pt x="9" y="163"/>
                </a:lnTo>
                <a:lnTo>
                  <a:pt x="8" y="163"/>
                </a:lnTo>
                <a:lnTo>
                  <a:pt x="8" y="162"/>
                </a:lnTo>
                <a:lnTo>
                  <a:pt x="8" y="160"/>
                </a:lnTo>
                <a:lnTo>
                  <a:pt x="8" y="159"/>
                </a:lnTo>
                <a:lnTo>
                  <a:pt x="8" y="158"/>
                </a:lnTo>
                <a:lnTo>
                  <a:pt x="7" y="158"/>
                </a:lnTo>
                <a:lnTo>
                  <a:pt x="6" y="156"/>
                </a:lnTo>
                <a:lnTo>
                  <a:pt x="7" y="155"/>
                </a:lnTo>
                <a:lnTo>
                  <a:pt x="7" y="154"/>
                </a:lnTo>
                <a:lnTo>
                  <a:pt x="6" y="154"/>
                </a:lnTo>
                <a:lnTo>
                  <a:pt x="3" y="154"/>
                </a:lnTo>
                <a:lnTo>
                  <a:pt x="3" y="152"/>
                </a:lnTo>
                <a:lnTo>
                  <a:pt x="2" y="151"/>
                </a:lnTo>
                <a:lnTo>
                  <a:pt x="3" y="150"/>
                </a:lnTo>
                <a:lnTo>
                  <a:pt x="4" y="150"/>
                </a:lnTo>
                <a:lnTo>
                  <a:pt x="5" y="151"/>
                </a:lnTo>
                <a:lnTo>
                  <a:pt x="5" y="150"/>
                </a:lnTo>
                <a:lnTo>
                  <a:pt x="5" y="149"/>
                </a:lnTo>
                <a:lnTo>
                  <a:pt x="4" y="148"/>
                </a:lnTo>
                <a:lnTo>
                  <a:pt x="5" y="147"/>
                </a:lnTo>
                <a:lnTo>
                  <a:pt x="5" y="146"/>
                </a:lnTo>
                <a:lnTo>
                  <a:pt x="6" y="144"/>
                </a:lnTo>
                <a:lnTo>
                  <a:pt x="7" y="142"/>
                </a:lnTo>
                <a:lnTo>
                  <a:pt x="6" y="140"/>
                </a:lnTo>
                <a:lnTo>
                  <a:pt x="7" y="139"/>
                </a:lnTo>
                <a:lnTo>
                  <a:pt x="8" y="140"/>
                </a:lnTo>
                <a:lnTo>
                  <a:pt x="9" y="138"/>
                </a:lnTo>
                <a:lnTo>
                  <a:pt x="8" y="137"/>
                </a:lnTo>
                <a:lnTo>
                  <a:pt x="8" y="135"/>
                </a:lnTo>
                <a:lnTo>
                  <a:pt x="8" y="133"/>
                </a:lnTo>
                <a:lnTo>
                  <a:pt x="7" y="132"/>
                </a:lnTo>
                <a:lnTo>
                  <a:pt x="8" y="130"/>
                </a:lnTo>
                <a:lnTo>
                  <a:pt x="7" y="130"/>
                </a:lnTo>
                <a:lnTo>
                  <a:pt x="7" y="129"/>
                </a:lnTo>
                <a:lnTo>
                  <a:pt x="7" y="128"/>
                </a:lnTo>
                <a:lnTo>
                  <a:pt x="8" y="127"/>
                </a:lnTo>
                <a:lnTo>
                  <a:pt x="8" y="126"/>
                </a:lnTo>
                <a:lnTo>
                  <a:pt x="7" y="125"/>
                </a:lnTo>
                <a:lnTo>
                  <a:pt x="7" y="122"/>
                </a:lnTo>
                <a:lnTo>
                  <a:pt x="6" y="122"/>
                </a:lnTo>
                <a:lnTo>
                  <a:pt x="5" y="122"/>
                </a:lnTo>
                <a:lnTo>
                  <a:pt x="4" y="121"/>
                </a:lnTo>
                <a:lnTo>
                  <a:pt x="5" y="120"/>
                </a:lnTo>
                <a:lnTo>
                  <a:pt x="5" y="118"/>
                </a:lnTo>
                <a:lnTo>
                  <a:pt x="5" y="117"/>
                </a:lnTo>
                <a:lnTo>
                  <a:pt x="5" y="116"/>
                </a:lnTo>
                <a:lnTo>
                  <a:pt x="5" y="112"/>
                </a:lnTo>
                <a:lnTo>
                  <a:pt x="5" y="111"/>
                </a:lnTo>
                <a:lnTo>
                  <a:pt x="4" y="109"/>
                </a:lnTo>
                <a:lnTo>
                  <a:pt x="5" y="108"/>
                </a:lnTo>
                <a:lnTo>
                  <a:pt x="4" y="107"/>
                </a:lnTo>
                <a:lnTo>
                  <a:pt x="4" y="106"/>
                </a:lnTo>
                <a:lnTo>
                  <a:pt x="5" y="106"/>
                </a:lnTo>
                <a:lnTo>
                  <a:pt x="6" y="104"/>
                </a:lnTo>
                <a:lnTo>
                  <a:pt x="6" y="103"/>
                </a:lnTo>
                <a:lnTo>
                  <a:pt x="5" y="101"/>
                </a:lnTo>
                <a:lnTo>
                  <a:pt x="6" y="100"/>
                </a:lnTo>
                <a:lnTo>
                  <a:pt x="8" y="99"/>
                </a:lnTo>
                <a:lnTo>
                  <a:pt x="8" y="98"/>
                </a:lnTo>
                <a:lnTo>
                  <a:pt x="6" y="96"/>
                </a:lnTo>
                <a:lnTo>
                  <a:pt x="5" y="96"/>
                </a:lnTo>
                <a:lnTo>
                  <a:pt x="4" y="96"/>
                </a:lnTo>
                <a:lnTo>
                  <a:pt x="4" y="93"/>
                </a:lnTo>
                <a:lnTo>
                  <a:pt x="3" y="92"/>
                </a:lnTo>
                <a:lnTo>
                  <a:pt x="2" y="90"/>
                </a:lnTo>
                <a:lnTo>
                  <a:pt x="2" y="89"/>
                </a:lnTo>
                <a:lnTo>
                  <a:pt x="2" y="87"/>
                </a:lnTo>
                <a:lnTo>
                  <a:pt x="3" y="85"/>
                </a:lnTo>
                <a:lnTo>
                  <a:pt x="4" y="84"/>
                </a:lnTo>
                <a:lnTo>
                  <a:pt x="5" y="84"/>
                </a:lnTo>
                <a:lnTo>
                  <a:pt x="5" y="83"/>
                </a:lnTo>
                <a:lnTo>
                  <a:pt x="6" y="81"/>
                </a:lnTo>
                <a:lnTo>
                  <a:pt x="5" y="79"/>
                </a:lnTo>
                <a:lnTo>
                  <a:pt x="6" y="78"/>
                </a:lnTo>
                <a:lnTo>
                  <a:pt x="6" y="77"/>
                </a:lnTo>
                <a:lnTo>
                  <a:pt x="5" y="76"/>
                </a:lnTo>
                <a:lnTo>
                  <a:pt x="4" y="76"/>
                </a:lnTo>
                <a:lnTo>
                  <a:pt x="2" y="76"/>
                </a:lnTo>
                <a:lnTo>
                  <a:pt x="2" y="75"/>
                </a:lnTo>
                <a:lnTo>
                  <a:pt x="0" y="73"/>
                </a:lnTo>
                <a:lnTo>
                  <a:pt x="1" y="70"/>
                </a:lnTo>
                <a:lnTo>
                  <a:pt x="0" y="70"/>
                </a:lnTo>
                <a:lnTo>
                  <a:pt x="0" y="68"/>
                </a:lnTo>
                <a:lnTo>
                  <a:pt x="0" y="67"/>
                </a:lnTo>
                <a:lnTo>
                  <a:pt x="0" y="65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7" name="Freeform 370"/>
          <p:cNvSpPr>
            <a:spLocks/>
          </p:cNvSpPr>
          <p:nvPr/>
        </p:nvSpPr>
        <p:spPr bwMode="auto">
          <a:xfrm>
            <a:off x="7694613" y="3241675"/>
            <a:ext cx="209550" cy="238125"/>
          </a:xfrm>
          <a:custGeom>
            <a:avLst/>
            <a:gdLst>
              <a:gd name="T0" fmla="*/ 2147483647 w 132"/>
              <a:gd name="T1" fmla="*/ 2147483647 h 150"/>
              <a:gd name="T2" fmla="*/ 2147483647 w 132"/>
              <a:gd name="T3" fmla="*/ 2147483647 h 150"/>
              <a:gd name="T4" fmla="*/ 2147483647 w 132"/>
              <a:gd name="T5" fmla="*/ 2147483647 h 150"/>
              <a:gd name="T6" fmla="*/ 2147483647 w 132"/>
              <a:gd name="T7" fmla="*/ 2147483647 h 150"/>
              <a:gd name="T8" fmla="*/ 2147483647 w 132"/>
              <a:gd name="T9" fmla="*/ 2147483647 h 150"/>
              <a:gd name="T10" fmla="*/ 2147483647 w 132"/>
              <a:gd name="T11" fmla="*/ 2147483647 h 150"/>
              <a:gd name="T12" fmla="*/ 2147483647 w 132"/>
              <a:gd name="T13" fmla="*/ 2147483647 h 150"/>
              <a:gd name="T14" fmla="*/ 2147483647 w 132"/>
              <a:gd name="T15" fmla="*/ 2147483647 h 150"/>
              <a:gd name="T16" fmla="*/ 2147483647 w 132"/>
              <a:gd name="T17" fmla="*/ 2147483647 h 150"/>
              <a:gd name="T18" fmla="*/ 2147483647 w 132"/>
              <a:gd name="T19" fmla="*/ 2147483647 h 150"/>
              <a:gd name="T20" fmla="*/ 2147483647 w 132"/>
              <a:gd name="T21" fmla="*/ 2147483647 h 150"/>
              <a:gd name="T22" fmla="*/ 2147483647 w 132"/>
              <a:gd name="T23" fmla="*/ 2147483647 h 150"/>
              <a:gd name="T24" fmla="*/ 2147483647 w 132"/>
              <a:gd name="T25" fmla="*/ 2147483647 h 150"/>
              <a:gd name="T26" fmla="*/ 2147483647 w 132"/>
              <a:gd name="T27" fmla="*/ 2147483647 h 150"/>
              <a:gd name="T28" fmla="*/ 2147483647 w 132"/>
              <a:gd name="T29" fmla="*/ 2147483647 h 150"/>
              <a:gd name="T30" fmla="*/ 2147483647 w 132"/>
              <a:gd name="T31" fmla="*/ 2147483647 h 150"/>
              <a:gd name="T32" fmla="*/ 2147483647 w 132"/>
              <a:gd name="T33" fmla="*/ 2147483647 h 150"/>
              <a:gd name="T34" fmla="*/ 2147483647 w 132"/>
              <a:gd name="T35" fmla="*/ 2147483647 h 150"/>
              <a:gd name="T36" fmla="*/ 2147483647 w 132"/>
              <a:gd name="T37" fmla="*/ 2147483647 h 150"/>
              <a:gd name="T38" fmla="*/ 2147483647 w 132"/>
              <a:gd name="T39" fmla="*/ 2147483647 h 150"/>
              <a:gd name="T40" fmla="*/ 2147483647 w 132"/>
              <a:gd name="T41" fmla="*/ 2147483647 h 150"/>
              <a:gd name="T42" fmla="*/ 2147483647 w 132"/>
              <a:gd name="T43" fmla="*/ 2147483647 h 150"/>
              <a:gd name="T44" fmla="*/ 2147483647 w 132"/>
              <a:gd name="T45" fmla="*/ 2147483647 h 150"/>
              <a:gd name="T46" fmla="*/ 2147483647 w 132"/>
              <a:gd name="T47" fmla="*/ 2147483647 h 150"/>
              <a:gd name="T48" fmla="*/ 2147483647 w 132"/>
              <a:gd name="T49" fmla="*/ 2147483647 h 150"/>
              <a:gd name="T50" fmla="*/ 2147483647 w 132"/>
              <a:gd name="T51" fmla="*/ 2147483647 h 150"/>
              <a:gd name="T52" fmla="*/ 2147483647 w 132"/>
              <a:gd name="T53" fmla="*/ 2147483647 h 150"/>
              <a:gd name="T54" fmla="*/ 2147483647 w 132"/>
              <a:gd name="T55" fmla="*/ 2147483647 h 150"/>
              <a:gd name="T56" fmla="*/ 2147483647 w 132"/>
              <a:gd name="T57" fmla="*/ 2147483647 h 150"/>
              <a:gd name="T58" fmla="*/ 2147483647 w 132"/>
              <a:gd name="T59" fmla="*/ 2147483647 h 150"/>
              <a:gd name="T60" fmla="*/ 2147483647 w 132"/>
              <a:gd name="T61" fmla="*/ 2147483647 h 150"/>
              <a:gd name="T62" fmla="*/ 2147483647 w 132"/>
              <a:gd name="T63" fmla="*/ 2147483647 h 150"/>
              <a:gd name="T64" fmla="*/ 2147483647 w 132"/>
              <a:gd name="T65" fmla="*/ 2147483647 h 150"/>
              <a:gd name="T66" fmla="*/ 2147483647 w 132"/>
              <a:gd name="T67" fmla="*/ 2147483647 h 150"/>
              <a:gd name="T68" fmla="*/ 2147483647 w 132"/>
              <a:gd name="T69" fmla="*/ 2147483647 h 150"/>
              <a:gd name="T70" fmla="*/ 2147483647 w 132"/>
              <a:gd name="T71" fmla="*/ 2147483647 h 150"/>
              <a:gd name="T72" fmla="*/ 2147483647 w 132"/>
              <a:gd name="T73" fmla="*/ 2147483647 h 150"/>
              <a:gd name="T74" fmla="*/ 2147483647 w 132"/>
              <a:gd name="T75" fmla="*/ 2147483647 h 150"/>
              <a:gd name="T76" fmla="*/ 2147483647 w 132"/>
              <a:gd name="T77" fmla="*/ 2147483647 h 150"/>
              <a:gd name="T78" fmla="*/ 2147483647 w 132"/>
              <a:gd name="T79" fmla="*/ 2147483647 h 150"/>
              <a:gd name="T80" fmla="*/ 2147483647 w 132"/>
              <a:gd name="T81" fmla="*/ 2147483647 h 150"/>
              <a:gd name="T82" fmla="*/ 2147483647 w 132"/>
              <a:gd name="T83" fmla="*/ 2147483647 h 150"/>
              <a:gd name="T84" fmla="*/ 2147483647 w 132"/>
              <a:gd name="T85" fmla="*/ 2147483647 h 150"/>
              <a:gd name="T86" fmla="*/ 2147483647 w 132"/>
              <a:gd name="T87" fmla="*/ 2147483647 h 150"/>
              <a:gd name="T88" fmla="*/ 2147483647 w 132"/>
              <a:gd name="T89" fmla="*/ 2147483647 h 150"/>
              <a:gd name="T90" fmla="*/ 2147483647 w 132"/>
              <a:gd name="T91" fmla="*/ 2147483647 h 150"/>
              <a:gd name="T92" fmla="*/ 2147483647 w 132"/>
              <a:gd name="T93" fmla="*/ 2147483647 h 150"/>
              <a:gd name="T94" fmla="*/ 2147483647 w 132"/>
              <a:gd name="T95" fmla="*/ 2147483647 h 150"/>
              <a:gd name="T96" fmla="*/ 2147483647 w 132"/>
              <a:gd name="T97" fmla="*/ 2147483647 h 150"/>
              <a:gd name="T98" fmla="*/ 2147483647 w 132"/>
              <a:gd name="T99" fmla="*/ 2147483647 h 150"/>
              <a:gd name="T100" fmla="*/ 2147483647 w 132"/>
              <a:gd name="T101" fmla="*/ 2147483647 h 150"/>
              <a:gd name="T102" fmla="*/ 2147483647 w 132"/>
              <a:gd name="T103" fmla="*/ 2147483647 h 150"/>
              <a:gd name="T104" fmla="*/ 2147483647 w 132"/>
              <a:gd name="T105" fmla="*/ 2147483647 h 150"/>
              <a:gd name="T106" fmla="*/ 2147483647 w 132"/>
              <a:gd name="T107" fmla="*/ 2147483647 h 150"/>
              <a:gd name="T108" fmla="*/ 2147483647 w 132"/>
              <a:gd name="T109" fmla="*/ 2147483647 h 150"/>
              <a:gd name="T110" fmla="*/ 2147483647 w 132"/>
              <a:gd name="T111" fmla="*/ 2147483647 h 150"/>
              <a:gd name="T112" fmla="*/ 2147483647 w 132"/>
              <a:gd name="T113" fmla="*/ 2147483647 h 150"/>
              <a:gd name="T114" fmla="*/ 2147483647 w 132"/>
              <a:gd name="T115" fmla="*/ 2147483647 h 150"/>
              <a:gd name="T116" fmla="*/ 0 w 132"/>
              <a:gd name="T117" fmla="*/ 2147483647 h 150"/>
              <a:gd name="T118" fmla="*/ 0 w 132"/>
              <a:gd name="T119" fmla="*/ 2147483647 h 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2"/>
              <a:gd name="T181" fmla="*/ 0 h 150"/>
              <a:gd name="T182" fmla="*/ 132 w 132"/>
              <a:gd name="T183" fmla="*/ 150 h 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2" h="150">
                <a:moveTo>
                  <a:pt x="1" y="93"/>
                </a:moveTo>
                <a:lnTo>
                  <a:pt x="2" y="92"/>
                </a:lnTo>
                <a:lnTo>
                  <a:pt x="3" y="90"/>
                </a:lnTo>
                <a:lnTo>
                  <a:pt x="3" y="89"/>
                </a:lnTo>
                <a:lnTo>
                  <a:pt x="3" y="88"/>
                </a:lnTo>
                <a:lnTo>
                  <a:pt x="3" y="87"/>
                </a:lnTo>
                <a:lnTo>
                  <a:pt x="5" y="87"/>
                </a:lnTo>
                <a:lnTo>
                  <a:pt x="6" y="87"/>
                </a:lnTo>
                <a:lnTo>
                  <a:pt x="7" y="87"/>
                </a:lnTo>
                <a:lnTo>
                  <a:pt x="8" y="87"/>
                </a:lnTo>
                <a:lnTo>
                  <a:pt x="9" y="87"/>
                </a:lnTo>
                <a:lnTo>
                  <a:pt x="10" y="87"/>
                </a:lnTo>
                <a:lnTo>
                  <a:pt x="11" y="87"/>
                </a:lnTo>
                <a:lnTo>
                  <a:pt x="12" y="87"/>
                </a:lnTo>
                <a:lnTo>
                  <a:pt x="14" y="87"/>
                </a:lnTo>
                <a:lnTo>
                  <a:pt x="16" y="89"/>
                </a:lnTo>
                <a:lnTo>
                  <a:pt x="16" y="91"/>
                </a:lnTo>
                <a:lnTo>
                  <a:pt x="17" y="91"/>
                </a:lnTo>
                <a:lnTo>
                  <a:pt x="20" y="90"/>
                </a:lnTo>
                <a:lnTo>
                  <a:pt x="22" y="90"/>
                </a:lnTo>
                <a:lnTo>
                  <a:pt x="31" y="86"/>
                </a:lnTo>
                <a:lnTo>
                  <a:pt x="30" y="78"/>
                </a:lnTo>
                <a:lnTo>
                  <a:pt x="30" y="77"/>
                </a:lnTo>
                <a:lnTo>
                  <a:pt x="29" y="77"/>
                </a:lnTo>
                <a:lnTo>
                  <a:pt x="30" y="77"/>
                </a:lnTo>
                <a:lnTo>
                  <a:pt x="29" y="77"/>
                </a:lnTo>
                <a:lnTo>
                  <a:pt x="29" y="76"/>
                </a:lnTo>
                <a:lnTo>
                  <a:pt x="29" y="75"/>
                </a:lnTo>
                <a:lnTo>
                  <a:pt x="30" y="75"/>
                </a:lnTo>
                <a:lnTo>
                  <a:pt x="30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1" y="72"/>
                </a:lnTo>
                <a:lnTo>
                  <a:pt x="30" y="71"/>
                </a:lnTo>
                <a:lnTo>
                  <a:pt x="28" y="66"/>
                </a:lnTo>
                <a:lnTo>
                  <a:pt x="29" y="65"/>
                </a:lnTo>
                <a:lnTo>
                  <a:pt x="28" y="64"/>
                </a:lnTo>
                <a:lnTo>
                  <a:pt x="29" y="64"/>
                </a:lnTo>
                <a:lnTo>
                  <a:pt x="29" y="63"/>
                </a:lnTo>
                <a:lnTo>
                  <a:pt x="30" y="62"/>
                </a:lnTo>
                <a:lnTo>
                  <a:pt x="30" y="63"/>
                </a:lnTo>
                <a:lnTo>
                  <a:pt x="30" y="62"/>
                </a:lnTo>
                <a:lnTo>
                  <a:pt x="31" y="62"/>
                </a:lnTo>
                <a:lnTo>
                  <a:pt x="33" y="61"/>
                </a:lnTo>
                <a:lnTo>
                  <a:pt x="34" y="61"/>
                </a:lnTo>
                <a:lnTo>
                  <a:pt x="37" y="59"/>
                </a:lnTo>
                <a:lnTo>
                  <a:pt x="36" y="58"/>
                </a:lnTo>
                <a:lnTo>
                  <a:pt x="34" y="49"/>
                </a:lnTo>
                <a:lnTo>
                  <a:pt x="33" y="49"/>
                </a:lnTo>
                <a:lnTo>
                  <a:pt x="33" y="48"/>
                </a:lnTo>
                <a:lnTo>
                  <a:pt x="34" y="45"/>
                </a:lnTo>
                <a:lnTo>
                  <a:pt x="32" y="43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5"/>
                </a:lnTo>
                <a:lnTo>
                  <a:pt x="26" y="33"/>
                </a:lnTo>
                <a:lnTo>
                  <a:pt x="26" y="34"/>
                </a:lnTo>
                <a:lnTo>
                  <a:pt x="24" y="33"/>
                </a:lnTo>
                <a:lnTo>
                  <a:pt x="23" y="33"/>
                </a:lnTo>
                <a:lnTo>
                  <a:pt x="23" y="32"/>
                </a:lnTo>
                <a:lnTo>
                  <a:pt x="22" y="32"/>
                </a:lnTo>
                <a:lnTo>
                  <a:pt x="21" y="33"/>
                </a:lnTo>
                <a:lnTo>
                  <a:pt x="20" y="33"/>
                </a:lnTo>
                <a:lnTo>
                  <a:pt x="20" y="32"/>
                </a:lnTo>
                <a:lnTo>
                  <a:pt x="18" y="29"/>
                </a:lnTo>
                <a:lnTo>
                  <a:pt x="19" y="27"/>
                </a:lnTo>
                <a:lnTo>
                  <a:pt x="19" y="26"/>
                </a:lnTo>
                <a:lnTo>
                  <a:pt x="20" y="25"/>
                </a:lnTo>
                <a:lnTo>
                  <a:pt x="20" y="24"/>
                </a:lnTo>
                <a:lnTo>
                  <a:pt x="20" y="23"/>
                </a:lnTo>
                <a:lnTo>
                  <a:pt x="20" y="22"/>
                </a:lnTo>
                <a:lnTo>
                  <a:pt x="18" y="21"/>
                </a:lnTo>
                <a:lnTo>
                  <a:pt x="17" y="19"/>
                </a:lnTo>
                <a:lnTo>
                  <a:pt x="16" y="19"/>
                </a:lnTo>
                <a:lnTo>
                  <a:pt x="15" y="17"/>
                </a:lnTo>
                <a:lnTo>
                  <a:pt x="15" y="16"/>
                </a:lnTo>
                <a:lnTo>
                  <a:pt x="14" y="14"/>
                </a:lnTo>
                <a:lnTo>
                  <a:pt x="14" y="13"/>
                </a:lnTo>
                <a:lnTo>
                  <a:pt x="16" y="12"/>
                </a:lnTo>
                <a:lnTo>
                  <a:pt x="16" y="11"/>
                </a:lnTo>
                <a:lnTo>
                  <a:pt x="17" y="9"/>
                </a:lnTo>
                <a:lnTo>
                  <a:pt x="18" y="9"/>
                </a:lnTo>
                <a:lnTo>
                  <a:pt x="18" y="10"/>
                </a:lnTo>
                <a:lnTo>
                  <a:pt x="18" y="9"/>
                </a:lnTo>
                <a:lnTo>
                  <a:pt x="17" y="9"/>
                </a:lnTo>
                <a:lnTo>
                  <a:pt x="17" y="8"/>
                </a:lnTo>
                <a:lnTo>
                  <a:pt x="17" y="7"/>
                </a:lnTo>
                <a:lnTo>
                  <a:pt x="15" y="6"/>
                </a:lnTo>
                <a:lnTo>
                  <a:pt x="14" y="6"/>
                </a:lnTo>
                <a:lnTo>
                  <a:pt x="15" y="5"/>
                </a:lnTo>
                <a:lnTo>
                  <a:pt x="15" y="4"/>
                </a:lnTo>
                <a:lnTo>
                  <a:pt x="14" y="4"/>
                </a:lnTo>
                <a:lnTo>
                  <a:pt x="15" y="3"/>
                </a:lnTo>
                <a:lnTo>
                  <a:pt x="16" y="4"/>
                </a:lnTo>
                <a:lnTo>
                  <a:pt x="16" y="3"/>
                </a:lnTo>
                <a:lnTo>
                  <a:pt x="17" y="3"/>
                </a:lnTo>
                <a:lnTo>
                  <a:pt x="16" y="2"/>
                </a:lnTo>
                <a:lnTo>
                  <a:pt x="17" y="1"/>
                </a:lnTo>
                <a:lnTo>
                  <a:pt x="17" y="0"/>
                </a:lnTo>
                <a:lnTo>
                  <a:pt x="18" y="0"/>
                </a:lnTo>
                <a:lnTo>
                  <a:pt x="20" y="1"/>
                </a:lnTo>
                <a:lnTo>
                  <a:pt x="23" y="2"/>
                </a:lnTo>
                <a:lnTo>
                  <a:pt x="25" y="2"/>
                </a:lnTo>
                <a:lnTo>
                  <a:pt x="25" y="1"/>
                </a:lnTo>
                <a:lnTo>
                  <a:pt x="26" y="2"/>
                </a:lnTo>
                <a:lnTo>
                  <a:pt x="29" y="4"/>
                </a:lnTo>
                <a:lnTo>
                  <a:pt x="29" y="5"/>
                </a:lnTo>
                <a:lnTo>
                  <a:pt x="29" y="6"/>
                </a:lnTo>
                <a:lnTo>
                  <a:pt x="30" y="5"/>
                </a:lnTo>
                <a:lnTo>
                  <a:pt x="31" y="6"/>
                </a:lnTo>
                <a:lnTo>
                  <a:pt x="32" y="7"/>
                </a:lnTo>
                <a:lnTo>
                  <a:pt x="33" y="9"/>
                </a:lnTo>
                <a:lnTo>
                  <a:pt x="34" y="9"/>
                </a:lnTo>
                <a:lnTo>
                  <a:pt x="35" y="8"/>
                </a:lnTo>
                <a:lnTo>
                  <a:pt x="36" y="8"/>
                </a:lnTo>
                <a:lnTo>
                  <a:pt x="38" y="8"/>
                </a:lnTo>
                <a:lnTo>
                  <a:pt x="40" y="9"/>
                </a:lnTo>
                <a:lnTo>
                  <a:pt x="41" y="10"/>
                </a:lnTo>
                <a:lnTo>
                  <a:pt x="41" y="11"/>
                </a:lnTo>
                <a:lnTo>
                  <a:pt x="42" y="12"/>
                </a:lnTo>
                <a:lnTo>
                  <a:pt x="47" y="16"/>
                </a:lnTo>
                <a:lnTo>
                  <a:pt x="48" y="16"/>
                </a:lnTo>
                <a:lnTo>
                  <a:pt x="50" y="16"/>
                </a:lnTo>
                <a:lnTo>
                  <a:pt x="55" y="17"/>
                </a:lnTo>
                <a:lnTo>
                  <a:pt x="58" y="18"/>
                </a:lnTo>
                <a:lnTo>
                  <a:pt x="59" y="18"/>
                </a:lnTo>
                <a:lnTo>
                  <a:pt x="60" y="19"/>
                </a:lnTo>
                <a:lnTo>
                  <a:pt x="62" y="19"/>
                </a:lnTo>
                <a:lnTo>
                  <a:pt x="63" y="19"/>
                </a:lnTo>
                <a:lnTo>
                  <a:pt x="63" y="20"/>
                </a:lnTo>
                <a:lnTo>
                  <a:pt x="64" y="20"/>
                </a:lnTo>
                <a:lnTo>
                  <a:pt x="66" y="22"/>
                </a:lnTo>
                <a:lnTo>
                  <a:pt x="68" y="22"/>
                </a:lnTo>
                <a:lnTo>
                  <a:pt x="69" y="22"/>
                </a:lnTo>
                <a:lnTo>
                  <a:pt x="70" y="24"/>
                </a:lnTo>
                <a:lnTo>
                  <a:pt x="71" y="26"/>
                </a:lnTo>
                <a:lnTo>
                  <a:pt x="72" y="27"/>
                </a:lnTo>
                <a:lnTo>
                  <a:pt x="72" y="28"/>
                </a:lnTo>
                <a:lnTo>
                  <a:pt x="75" y="28"/>
                </a:lnTo>
                <a:lnTo>
                  <a:pt x="78" y="28"/>
                </a:lnTo>
                <a:lnTo>
                  <a:pt x="79" y="29"/>
                </a:lnTo>
                <a:lnTo>
                  <a:pt x="80" y="29"/>
                </a:lnTo>
                <a:lnTo>
                  <a:pt x="83" y="32"/>
                </a:lnTo>
                <a:lnTo>
                  <a:pt x="85" y="34"/>
                </a:lnTo>
                <a:lnTo>
                  <a:pt x="86" y="34"/>
                </a:lnTo>
                <a:lnTo>
                  <a:pt x="88" y="33"/>
                </a:lnTo>
                <a:lnTo>
                  <a:pt x="89" y="33"/>
                </a:lnTo>
                <a:lnTo>
                  <a:pt x="91" y="35"/>
                </a:lnTo>
                <a:lnTo>
                  <a:pt x="92" y="35"/>
                </a:lnTo>
                <a:lnTo>
                  <a:pt x="92" y="37"/>
                </a:lnTo>
                <a:lnTo>
                  <a:pt x="92" y="39"/>
                </a:lnTo>
                <a:lnTo>
                  <a:pt x="92" y="40"/>
                </a:lnTo>
                <a:lnTo>
                  <a:pt x="92" y="41"/>
                </a:lnTo>
                <a:lnTo>
                  <a:pt x="93" y="42"/>
                </a:lnTo>
                <a:lnTo>
                  <a:pt x="94" y="43"/>
                </a:lnTo>
                <a:lnTo>
                  <a:pt x="95" y="45"/>
                </a:lnTo>
                <a:lnTo>
                  <a:pt x="97" y="45"/>
                </a:lnTo>
                <a:lnTo>
                  <a:pt x="98" y="46"/>
                </a:lnTo>
                <a:lnTo>
                  <a:pt x="98" y="47"/>
                </a:lnTo>
                <a:lnTo>
                  <a:pt x="99" y="47"/>
                </a:lnTo>
                <a:lnTo>
                  <a:pt x="100" y="48"/>
                </a:lnTo>
                <a:lnTo>
                  <a:pt x="100" y="49"/>
                </a:lnTo>
                <a:lnTo>
                  <a:pt x="101" y="50"/>
                </a:lnTo>
                <a:lnTo>
                  <a:pt x="101" y="51"/>
                </a:lnTo>
                <a:lnTo>
                  <a:pt x="102" y="52"/>
                </a:lnTo>
                <a:lnTo>
                  <a:pt x="104" y="52"/>
                </a:lnTo>
                <a:lnTo>
                  <a:pt x="105" y="52"/>
                </a:lnTo>
                <a:lnTo>
                  <a:pt x="107" y="52"/>
                </a:lnTo>
                <a:lnTo>
                  <a:pt x="107" y="53"/>
                </a:lnTo>
                <a:lnTo>
                  <a:pt x="106" y="53"/>
                </a:lnTo>
                <a:lnTo>
                  <a:pt x="107" y="53"/>
                </a:lnTo>
                <a:lnTo>
                  <a:pt x="107" y="54"/>
                </a:lnTo>
                <a:lnTo>
                  <a:pt x="109" y="55"/>
                </a:lnTo>
                <a:lnTo>
                  <a:pt x="110" y="55"/>
                </a:lnTo>
                <a:lnTo>
                  <a:pt x="111" y="55"/>
                </a:lnTo>
                <a:lnTo>
                  <a:pt x="112" y="55"/>
                </a:lnTo>
                <a:lnTo>
                  <a:pt x="113" y="55"/>
                </a:lnTo>
                <a:lnTo>
                  <a:pt x="114" y="54"/>
                </a:lnTo>
                <a:lnTo>
                  <a:pt x="115" y="54"/>
                </a:lnTo>
                <a:lnTo>
                  <a:pt x="116" y="55"/>
                </a:lnTo>
                <a:lnTo>
                  <a:pt x="118" y="56"/>
                </a:lnTo>
                <a:lnTo>
                  <a:pt x="118" y="57"/>
                </a:lnTo>
                <a:lnTo>
                  <a:pt x="119" y="58"/>
                </a:lnTo>
                <a:lnTo>
                  <a:pt x="120" y="59"/>
                </a:lnTo>
                <a:lnTo>
                  <a:pt x="119" y="62"/>
                </a:lnTo>
                <a:lnTo>
                  <a:pt x="120" y="64"/>
                </a:lnTo>
                <a:lnTo>
                  <a:pt x="120" y="65"/>
                </a:lnTo>
                <a:lnTo>
                  <a:pt x="120" y="66"/>
                </a:lnTo>
                <a:lnTo>
                  <a:pt x="121" y="67"/>
                </a:lnTo>
                <a:lnTo>
                  <a:pt x="121" y="66"/>
                </a:lnTo>
                <a:lnTo>
                  <a:pt x="124" y="66"/>
                </a:lnTo>
                <a:lnTo>
                  <a:pt x="123" y="66"/>
                </a:lnTo>
                <a:lnTo>
                  <a:pt x="123" y="67"/>
                </a:lnTo>
                <a:lnTo>
                  <a:pt x="124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4"/>
                </a:lnTo>
                <a:lnTo>
                  <a:pt x="127" y="65"/>
                </a:lnTo>
                <a:lnTo>
                  <a:pt x="129" y="66"/>
                </a:lnTo>
                <a:lnTo>
                  <a:pt x="130" y="66"/>
                </a:lnTo>
                <a:lnTo>
                  <a:pt x="130" y="68"/>
                </a:lnTo>
                <a:lnTo>
                  <a:pt x="131" y="71"/>
                </a:lnTo>
                <a:lnTo>
                  <a:pt x="132" y="71"/>
                </a:lnTo>
                <a:lnTo>
                  <a:pt x="132" y="72"/>
                </a:lnTo>
                <a:lnTo>
                  <a:pt x="132" y="73"/>
                </a:lnTo>
                <a:lnTo>
                  <a:pt x="131" y="73"/>
                </a:lnTo>
                <a:lnTo>
                  <a:pt x="129" y="73"/>
                </a:lnTo>
                <a:lnTo>
                  <a:pt x="124" y="74"/>
                </a:lnTo>
                <a:lnTo>
                  <a:pt x="118" y="77"/>
                </a:lnTo>
                <a:lnTo>
                  <a:pt x="115" y="78"/>
                </a:lnTo>
                <a:lnTo>
                  <a:pt x="113" y="81"/>
                </a:lnTo>
                <a:lnTo>
                  <a:pt x="112" y="81"/>
                </a:lnTo>
                <a:lnTo>
                  <a:pt x="108" y="83"/>
                </a:lnTo>
                <a:lnTo>
                  <a:pt x="102" y="87"/>
                </a:lnTo>
                <a:lnTo>
                  <a:pt x="100" y="89"/>
                </a:lnTo>
                <a:lnTo>
                  <a:pt x="99" y="90"/>
                </a:lnTo>
                <a:lnTo>
                  <a:pt x="93" y="96"/>
                </a:lnTo>
                <a:lnTo>
                  <a:pt x="92" y="98"/>
                </a:lnTo>
                <a:lnTo>
                  <a:pt x="89" y="101"/>
                </a:lnTo>
                <a:lnTo>
                  <a:pt x="87" y="104"/>
                </a:lnTo>
                <a:lnTo>
                  <a:pt x="87" y="106"/>
                </a:lnTo>
                <a:lnTo>
                  <a:pt x="85" y="108"/>
                </a:lnTo>
                <a:lnTo>
                  <a:pt x="80" y="116"/>
                </a:lnTo>
                <a:lnTo>
                  <a:pt x="78" y="119"/>
                </a:lnTo>
                <a:lnTo>
                  <a:pt x="78" y="120"/>
                </a:lnTo>
                <a:lnTo>
                  <a:pt x="74" y="125"/>
                </a:lnTo>
                <a:lnTo>
                  <a:pt x="70" y="129"/>
                </a:lnTo>
                <a:lnTo>
                  <a:pt x="68" y="133"/>
                </a:lnTo>
                <a:lnTo>
                  <a:pt x="66" y="139"/>
                </a:lnTo>
                <a:lnTo>
                  <a:pt x="66" y="140"/>
                </a:lnTo>
                <a:lnTo>
                  <a:pt x="65" y="141"/>
                </a:lnTo>
                <a:lnTo>
                  <a:pt x="64" y="141"/>
                </a:lnTo>
                <a:lnTo>
                  <a:pt x="63" y="141"/>
                </a:lnTo>
                <a:lnTo>
                  <a:pt x="63" y="142"/>
                </a:lnTo>
                <a:lnTo>
                  <a:pt x="62" y="142"/>
                </a:lnTo>
                <a:lnTo>
                  <a:pt x="60" y="143"/>
                </a:lnTo>
                <a:lnTo>
                  <a:pt x="60" y="145"/>
                </a:lnTo>
                <a:lnTo>
                  <a:pt x="57" y="146"/>
                </a:lnTo>
                <a:lnTo>
                  <a:pt x="56" y="146"/>
                </a:lnTo>
                <a:lnTo>
                  <a:pt x="54" y="147"/>
                </a:lnTo>
                <a:lnTo>
                  <a:pt x="53" y="147"/>
                </a:lnTo>
                <a:lnTo>
                  <a:pt x="52" y="147"/>
                </a:lnTo>
                <a:lnTo>
                  <a:pt x="52" y="149"/>
                </a:lnTo>
                <a:lnTo>
                  <a:pt x="49" y="149"/>
                </a:lnTo>
                <a:lnTo>
                  <a:pt x="49" y="148"/>
                </a:lnTo>
                <a:lnTo>
                  <a:pt x="48" y="148"/>
                </a:lnTo>
                <a:lnTo>
                  <a:pt x="48" y="149"/>
                </a:lnTo>
                <a:lnTo>
                  <a:pt x="47" y="148"/>
                </a:lnTo>
                <a:lnTo>
                  <a:pt x="48" y="147"/>
                </a:lnTo>
                <a:lnTo>
                  <a:pt x="47" y="147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6"/>
                </a:lnTo>
                <a:lnTo>
                  <a:pt x="43" y="146"/>
                </a:lnTo>
                <a:lnTo>
                  <a:pt x="43" y="147"/>
                </a:lnTo>
                <a:lnTo>
                  <a:pt x="43" y="146"/>
                </a:lnTo>
                <a:lnTo>
                  <a:pt x="43" y="147"/>
                </a:lnTo>
                <a:lnTo>
                  <a:pt x="42" y="147"/>
                </a:lnTo>
                <a:lnTo>
                  <a:pt x="41" y="147"/>
                </a:lnTo>
                <a:lnTo>
                  <a:pt x="42" y="148"/>
                </a:lnTo>
                <a:lnTo>
                  <a:pt x="41" y="149"/>
                </a:lnTo>
                <a:lnTo>
                  <a:pt x="40" y="150"/>
                </a:lnTo>
                <a:lnTo>
                  <a:pt x="40" y="149"/>
                </a:lnTo>
                <a:lnTo>
                  <a:pt x="40" y="150"/>
                </a:lnTo>
                <a:lnTo>
                  <a:pt x="39" y="149"/>
                </a:lnTo>
                <a:lnTo>
                  <a:pt x="39" y="148"/>
                </a:lnTo>
                <a:lnTo>
                  <a:pt x="38" y="149"/>
                </a:lnTo>
                <a:lnTo>
                  <a:pt x="37" y="149"/>
                </a:lnTo>
                <a:lnTo>
                  <a:pt x="37" y="148"/>
                </a:lnTo>
                <a:lnTo>
                  <a:pt x="35" y="148"/>
                </a:lnTo>
                <a:lnTo>
                  <a:pt x="34" y="147"/>
                </a:lnTo>
                <a:lnTo>
                  <a:pt x="32" y="146"/>
                </a:lnTo>
                <a:lnTo>
                  <a:pt x="31" y="146"/>
                </a:lnTo>
                <a:lnTo>
                  <a:pt x="31" y="145"/>
                </a:lnTo>
                <a:lnTo>
                  <a:pt x="31" y="144"/>
                </a:lnTo>
                <a:lnTo>
                  <a:pt x="30" y="144"/>
                </a:lnTo>
                <a:lnTo>
                  <a:pt x="29" y="144"/>
                </a:lnTo>
                <a:lnTo>
                  <a:pt x="29" y="143"/>
                </a:lnTo>
                <a:lnTo>
                  <a:pt x="29" y="142"/>
                </a:lnTo>
                <a:lnTo>
                  <a:pt x="28" y="142"/>
                </a:lnTo>
                <a:lnTo>
                  <a:pt x="27" y="142"/>
                </a:lnTo>
                <a:lnTo>
                  <a:pt x="28" y="142"/>
                </a:lnTo>
                <a:lnTo>
                  <a:pt x="29" y="141"/>
                </a:lnTo>
                <a:lnTo>
                  <a:pt x="27" y="141"/>
                </a:lnTo>
                <a:lnTo>
                  <a:pt x="27" y="140"/>
                </a:lnTo>
                <a:lnTo>
                  <a:pt x="26" y="140"/>
                </a:lnTo>
                <a:lnTo>
                  <a:pt x="26" y="139"/>
                </a:lnTo>
                <a:lnTo>
                  <a:pt x="27" y="139"/>
                </a:lnTo>
                <a:lnTo>
                  <a:pt x="26" y="139"/>
                </a:lnTo>
                <a:lnTo>
                  <a:pt x="26" y="140"/>
                </a:lnTo>
                <a:lnTo>
                  <a:pt x="25" y="140"/>
                </a:lnTo>
                <a:lnTo>
                  <a:pt x="25" y="139"/>
                </a:lnTo>
                <a:lnTo>
                  <a:pt x="24" y="139"/>
                </a:lnTo>
                <a:lnTo>
                  <a:pt x="25" y="139"/>
                </a:lnTo>
                <a:lnTo>
                  <a:pt x="24" y="139"/>
                </a:lnTo>
                <a:lnTo>
                  <a:pt x="23" y="138"/>
                </a:lnTo>
                <a:lnTo>
                  <a:pt x="23" y="139"/>
                </a:lnTo>
                <a:lnTo>
                  <a:pt x="22" y="139"/>
                </a:lnTo>
                <a:lnTo>
                  <a:pt x="21" y="139"/>
                </a:lnTo>
                <a:lnTo>
                  <a:pt x="21" y="138"/>
                </a:lnTo>
                <a:lnTo>
                  <a:pt x="21" y="137"/>
                </a:lnTo>
                <a:lnTo>
                  <a:pt x="20" y="137"/>
                </a:lnTo>
                <a:lnTo>
                  <a:pt x="20" y="138"/>
                </a:lnTo>
                <a:lnTo>
                  <a:pt x="20" y="137"/>
                </a:lnTo>
                <a:lnTo>
                  <a:pt x="19" y="137"/>
                </a:lnTo>
                <a:lnTo>
                  <a:pt x="19" y="136"/>
                </a:lnTo>
                <a:lnTo>
                  <a:pt x="20" y="136"/>
                </a:lnTo>
                <a:lnTo>
                  <a:pt x="19" y="135"/>
                </a:lnTo>
                <a:lnTo>
                  <a:pt x="19" y="134"/>
                </a:lnTo>
                <a:lnTo>
                  <a:pt x="18" y="133"/>
                </a:lnTo>
                <a:lnTo>
                  <a:pt x="17" y="133"/>
                </a:lnTo>
                <a:lnTo>
                  <a:pt x="17" y="132"/>
                </a:lnTo>
                <a:lnTo>
                  <a:pt x="18" y="132"/>
                </a:lnTo>
                <a:lnTo>
                  <a:pt x="17" y="132"/>
                </a:lnTo>
                <a:lnTo>
                  <a:pt x="18" y="132"/>
                </a:lnTo>
                <a:lnTo>
                  <a:pt x="17" y="130"/>
                </a:lnTo>
                <a:lnTo>
                  <a:pt x="17" y="129"/>
                </a:lnTo>
                <a:lnTo>
                  <a:pt x="18" y="129"/>
                </a:lnTo>
                <a:lnTo>
                  <a:pt x="18" y="128"/>
                </a:lnTo>
                <a:lnTo>
                  <a:pt x="19" y="128"/>
                </a:lnTo>
                <a:lnTo>
                  <a:pt x="18" y="128"/>
                </a:lnTo>
                <a:lnTo>
                  <a:pt x="18" y="127"/>
                </a:lnTo>
                <a:lnTo>
                  <a:pt x="19" y="126"/>
                </a:lnTo>
                <a:lnTo>
                  <a:pt x="18" y="126"/>
                </a:lnTo>
                <a:lnTo>
                  <a:pt x="19" y="126"/>
                </a:lnTo>
                <a:lnTo>
                  <a:pt x="18" y="125"/>
                </a:lnTo>
                <a:lnTo>
                  <a:pt x="19" y="125"/>
                </a:lnTo>
                <a:lnTo>
                  <a:pt x="19" y="124"/>
                </a:lnTo>
                <a:lnTo>
                  <a:pt x="19" y="123"/>
                </a:lnTo>
                <a:lnTo>
                  <a:pt x="20" y="123"/>
                </a:lnTo>
                <a:lnTo>
                  <a:pt x="19" y="123"/>
                </a:lnTo>
                <a:lnTo>
                  <a:pt x="18" y="123"/>
                </a:lnTo>
                <a:lnTo>
                  <a:pt x="17" y="123"/>
                </a:lnTo>
                <a:lnTo>
                  <a:pt x="16" y="121"/>
                </a:lnTo>
                <a:lnTo>
                  <a:pt x="15" y="121"/>
                </a:lnTo>
                <a:lnTo>
                  <a:pt x="14" y="121"/>
                </a:lnTo>
                <a:lnTo>
                  <a:pt x="13" y="120"/>
                </a:lnTo>
                <a:lnTo>
                  <a:pt x="12" y="119"/>
                </a:lnTo>
                <a:lnTo>
                  <a:pt x="13" y="119"/>
                </a:lnTo>
                <a:lnTo>
                  <a:pt x="12" y="119"/>
                </a:lnTo>
                <a:lnTo>
                  <a:pt x="13" y="118"/>
                </a:lnTo>
                <a:lnTo>
                  <a:pt x="13" y="117"/>
                </a:lnTo>
                <a:lnTo>
                  <a:pt x="12" y="117"/>
                </a:lnTo>
                <a:lnTo>
                  <a:pt x="11" y="116"/>
                </a:lnTo>
                <a:lnTo>
                  <a:pt x="11" y="115"/>
                </a:lnTo>
                <a:lnTo>
                  <a:pt x="12" y="113"/>
                </a:lnTo>
                <a:lnTo>
                  <a:pt x="11" y="113"/>
                </a:lnTo>
                <a:lnTo>
                  <a:pt x="11" y="112"/>
                </a:lnTo>
                <a:lnTo>
                  <a:pt x="10" y="111"/>
                </a:lnTo>
                <a:lnTo>
                  <a:pt x="10" y="110"/>
                </a:lnTo>
                <a:lnTo>
                  <a:pt x="10" y="109"/>
                </a:lnTo>
                <a:lnTo>
                  <a:pt x="8" y="109"/>
                </a:lnTo>
                <a:lnTo>
                  <a:pt x="8" y="110"/>
                </a:lnTo>
                <a:lnTo>
                  <a:pt x="8" y="109"/>
                </a:lnTo>
                <a:lnTo>
                  <a:pt x="7" y="108"/>
                </a:lnTo>
                <a:lnTo>
                  <a:pt x="5" y="107"/>
                </a:lnTo>
                <a:lnTo>
                  <a:pt x="5" y="106"/>
                </a:lnTo>
                <a:lnTo>
                  <a:pt x="4" y="106"/>
                </a:lnTo>
                <a:lnTo>
                  <a:pt x="5" y="104"/>
                </a:lnTo>
                <a:lnTo>
                  <a:pt x="3" y="103"/>
                </a:lnTo>
                <a:lnTo>
                  <a:pt x="2" y="103"/>
                </a:lnTo>
                <a:lnTo>
                  <a:pt x="1" y="102"/>
                </a:lnTo>
                <a:lnTo>
                  <a:pt x="1" y="100"/>
                </a:lnTo>
                <a:lnTo>
                  <a:pt x="0" y="100"/>
                </a:lnTo>
                <a:lnTo>
                  <a:pt x="0" y="99"/>
                </a:lnTo>
                <a:lnTo>
                  <a:pt x="0" y="98"/>
                </a:lnTo>
                <a:lnTo>
                  <a:pt x="0" y="97"/>
                </a:lnTo>
                <a:lnTo>
                  <a:pt x="1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1" y="93"/>
                </a:lnTo>
                <a:close/>
              </a:path>
            </a:pathLst>
          </a:custGeom>
          <a:solidFill>
            <a:srgbClr val="D7D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8" name="Freeform 371"/>
          <p:cNvSpPr>
            <a:spLocks/>
          </p:cNvSpPr>
          <p:nvPr/>
        </p:nvSpPr>
        <p:spPr bwMode="auto">
          <a:xfrm>
            <a:off x="7694613" y="3241675"/>
            <a:ext cx="209550" cy="238125"/>
          </a:xfrm>
          <a:custGeom>
            <a:avLst/>
            <a:gdLst>
              <a:gd name="T0" fmla="*/ 2147483647 w 132"/>
              <a:gd name="T1" fmla="*/ 2147483647 h 150"/>
              <a:gd name="T2" fmla="*/ 2147483647 w 132"/>
              <a:gd name="T3" fmla="*/ 2147483647 h 150"/>
              <a:gd name="T4" fmla="*/ 2147483647 w 132"/>
              <a:gd name="T5" fmla="*/ 2147483647 h 150"/>
              <a:gd name="T6" fmla="*/ 2147483647 w 132"/>
              <a:gd name="T7" fmla="*/ 2147483647 h 150"/>
              <a:gd name="T8" fmla="*/ 2147483647 w 132"/>
              <a:gd name="T9" fmla="*/ 2147483647 h 150"/>
              <a:gd name="T10" fmla="*/ 2147483647 w 132"/>
              <a:gd name="T11" fmla="*/ 2147483647 h 150"/>
              <a:gd name="T12" fmla="*/ 2147483647 w 132"/>
              <a:gd name="T13" fmla="*/ 2147483647 h 150"/>
              <a:gd name="T14" fmla="*/ 2147483647 w 132"/>
              <a:gd name="T15" fmla="*/ 2147483647 h 150"/>
              <a:gd name="T16" fmla="*/ 2147483647 w 132"/>
              <a:gd name="T17" fmla="*/ 2147483647 h 150"/>
              <a:gd name="T18" fmla="*/ 2147483647 w 132"/>
              <a:gd name="T19" fmla="*/ 2147483647 h 150"/>
              <a:gd name="T20" fmla="*/ 2147483647 w 132"/>
              <a:gd name="T21" fmla="*/ 2147483647 h 150"/>
              <a:gd name="T22" fmla="*/ 2147483647 w 132"/>
              <a:gd name="T23" fmla="*/ 2147483647 h 150"/>
              <a:gd name="T24" fmla="*/ 2147483647 w 132"/>
              <a:gd name="T25" fmla="*/ 2147483647 h 150"/>
              <a:gd name="T26" fmla="*/ 2147483647 w 132"/>
              <a:gd name="T27" fmla="*/ 2147483647 h 150"/>
              <a:gd name="T28" fmla="*/ 2147483647 w 132"/>
              <a:gd name="T29" fmla="*/ 2147483647 h 150"/>
              <a:gd name="T30" fmla="*/ 2147483647 w 132"/>
              <a:gd name="T31" fmla="*/ 2147483647 h 150"/>
              <a:gd name="T32" fmla="*/ 2147483647 w 132"/>
              <a:gd name="T33" fmla="*/ 2147483647 h 150"/>
              <a:gd name="T34" fmla="*/ 2147483647 w 132"/>
              <a:gd name="T35" fmla="*/ 2147483647 h 150"/>
              <a:gd name="T36" fmla="*/ 2147483647 w 132"/>
              <a:gd name="T37" fmla="*/ 2147483647 h 150"/>
              <a:gd name="T38" fmla="*/ 2147483647 w 132"/>
              <a:gd name="T39" fmla="*/ 2147483647 h 150"/>
              <a:gd name="T40" fmla="*/ 2147483647 w 132"/>
              <a:gd name="T41" fmla="*/ 2147483647 h 150"/>
              <a:gd name="T42" fmla="*/ 2147483647 w 132"/>
              <a:gd name="T43" fmla="*/ 2147483647 h 150"/>
              <a:gd name="T44" fmla="*/ 2147483647 w 132"/>
              <a:gd name="T45" fmla="*/ 2147483647 h 150"/>
              <a:gd name="T46" fmla="*/ 2147483647 w 132"/>
              <a:gd name="T47" fmla="*/ 2147483647 h 150"/>
              <a:gd name="T48" fmla="*/ 2147483647 w 132"/>
              <a:gd name="T49" fmla="*/ 2147483647 h 150"/>
              <a:gd name="T50" fmla="*/ 2147483647 w 132"/>
              <a:gd name="T51" fmla="*/ 2147483647 h 150"/>
              <a:gd name="T52" fmla="*/ 2147483647 w 132"/>
              <a:gd name="T53" fmla="*/ 2147483647 h 150"/>
              <a:gd name="T54" fmla="*/ 2147483647 w 132"/>
              <a:gd name="T55" fmla="*/ 2147483647 h 150"/>
              <a:gd name="T56" fmla="*/ 2147483647 w 132"/>
              <a:gd name="T57" fmla="*/ 2147483647 h 150"/>
              <a:gd name="T58" fmla="*/ 2147483647 w 132"/>
              <a:gd name="T59" fmla="*/ 2147483647 h 150"/>
              <a:gd name="T60" fmla="*/ 2147483647 w 132"/>
              <a:gd name="T61" fmla="*/ 2147483647 h 150"/>
              <a:gd name="T62" fmla="*/ 2147483647 w 132"/>
              <a:gd name="T63" fmla="*/ 2147483647 h 150"/>
              <a:gd name="T64" fmla="*/ 2147483647 w 132"/>
              <a:gd name="T65" fmla="*/ 2147483647 h 150"/>
              <a:gd name="T66" fmla="*/ 2147483647 w 132"/>
              <a:gd name="T67" fmla="*/ 2147483647 h 150"/>
              <a:gd name="T68" fmla="*/ 2147483647 w 132"/>
              <a:gd name="T69" fmla="*/ 2147483647 h 150"/>
              <a:gd name="T70" fmla="*/ 2147483647 w 132"/>
              <a:gd name="T71" fmla="*/ 2147483647 h 150"/>
              <a:gd name="T72" fmla="*/ 2147483647 w 132"/>
              <a:gd name="T73" fmla="*/ 2147483647 h 150"/>
              <a:gd name="T74" fmla="*/ 2147483647 w 132"/>
              <a:gd name="T75" fmla="*/ 2147483647 h 150"/>
              <a:gd name="T76" fmla="*/ 2147483647 w 132"/>
              <a:gd name="T77" fmla="*/ 2147483647 h 150"/>
              <a:gd name="T78" fmla="*/ 2147483647 w 132"/>
              <a:gd name="T79" fmla="*/ 2147483647 h 150"/>
              <a:gd name="T80" fmla="*/ 2147483647 w 132"/>
              <a:gd name="T81" fmla="*/ 2147483647 h 150"/>
              <a:gd name="T82" fmla="*/ 2147483647 w 132"/>
              <a:gd name="T83" fmla="*/ 2147483647 h 150"/>
              <a:gd name="T84" fmla="*/ 2147483647 w 132"/>
              <a:gd name="T85" fmla="*/ 2147483647 h 150"/>
              <a:gd name="T86" fmla="*/ 2147483647 w 132"/>
              <a:gd name="T87" fmla="*/ 2147483647 h 150"/>
              <a:gd name="T88" fmla="*/ 2147483647 w 132"/>
              <a:gd name="T89" fmla="*/ 2147483647 h 150"/>
              <a:gd name="T90" fmla="*/ 2147483647 w 132"/>
              <a:gd name="T91" fmla="*/ 2147483647 h 150"/>
              <a:gd name="T92" fmla="*/ 2147483647 w 132"/>
              <a:gd name="T93" fmla="*/ 2147483647 h 150"/>
              <a:gd name="T94" fmla="*/ 2147483647 w 132"/>
              <a:gd name="T95" fmla="*/ 2147483647 h 150"/>
              <a:gd name="T96" fmla="*/ 2147483647 w 132"/>
              <a:gd name="T97" fmla="*/ 2147483647 h 150"/>
              <a:gd name="T98" fmla="*/ 2147483647 w 132"/>
              <a:gd name="T99" fmla="*/ 2147483647 h 150"/>
              <a:gd name="T100" fmla="*/ 2147483647 w 132"/>
              <a:gd name="T101" fmla="*/ 2147483647 h 150"/>
              <a:gd name="T102" fmla="*/ 2147483647 w 132"/>
              <a:gd name="T103" fmla="*/ 2147483647 h 150"/>
              <a:gd name="T104" fmla="*/ 2147483647 w 132"/>
              <a:gd name="T105" fmla="*/ 2147483647 h 150"/>
              <a:gd name="T106" fmla="*/ 2147483647 w 132"/>
              <a:gd name="T107" fmla="*/ 2147483647 h 150"/>
              <a:gd name="T108" fmla="*/ 2147483647 w 132"/>
              <a:gd name="T109" fmla="*/ 2147483647 h 150"/>
              <a:gd name="T110" fmla="*/ 2147483647 w 132"/>
              <a:gd name="T111" fmla="*/ 2147483647 h 150"/>
              <a:gd name="T112" fmla="*/ 2147483647 w 132"/>
              <a:gd name="T113" fmla="*/ 2147483647 h 150"/>
              <a:gd name="T114" fmla="*/ 2147483647 w 132"/>
              <a:gd name="T115" fmla="*/ 2147483647 h 150"/>
              <a:gd name="T116" fmla="*/ 0 w 132"/>
              <a:gd name="T117" fmla="*/ 2147483647 h 150"/>
              <a:gd name="T118" fmla="*/ 0 w 132"/>
              <a:gd name="T119" fmla="*/ 2147483647 h 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2"/>
              <a:gd name="T181" fmla="*/ 0 h 150"/>
              <a:gd name="T182" fmla="*/ 132 w 132"/>
              <a:gd name="T183" fmla="*/ 150 h 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2" h="150">
                <a:moveTo>
                  <a:pt x="1" y="93"/>
                </a:moveTo>
                <a:lnTo>
                  <a:pt x="2" y="92"/>
                </a:lnTo>
                <a:lnTo>
                  <a:pt x="3" y="90"/>
                </a:lnTo>
                <a:lnTo>
                  <a:pt x="3" y="89"/>
                </a:lnTo>
                <a:lnTo>
                  <a:pt x="3" y="88"/>
                </a:lnTo>
                <a:lnTo>
                  <a:pt x="3" y="87"/>
                </a:lnTo>
                <a:lnTo>
                  <a:pt x="5" y="87"/>
                </a:lnTo>
                <a:lnTo>
                  <a:pt x="6" y="87"/>
                </a:lnTo>
                <a:lnTo>
                  <a:pt x="7" y="87"/>
                </a:lnTo>
                <a:lnTo>
                  <a:pt x="8" y="87"/>
                </a:lnTo>
                <a:lnTo>
                  <a:pt x="9" y="87"/>
                </a:lnTo>
                <a:lnTo>
                  <a:pt x="10" y="87"/>
                </a:lnTo>
                <a:lnTo>
                  <a:pt x="11" y="87"/>
                </a:lnTo>
                <a:lnTo>
                  <a:pt x="12" y="87"/>
                </a:lnTo>
                <a:lnTo>
                  <a:pt x="14" y="87"/>
                </a:lnTo>
                <a:lnTo>
                  <a:pt x="16" y="89"/>
                </a:lnTo>
                <a:lnTo>
                  <a:pt x="16" y="91"/>
                </a:lnTo>
                <a:lnTo>
                  <a:pt x="17" y="91"/>
                </a:lnTo>
                <a:lnTo>
                  <a:pt x="20" y="90"/>
                </a:lnTo>
                <a:lnTo>
                  <a:pt x="22" y="90"/>
                </a:lnTo>
                <a:lnTo>
                  <a:pt x="31" y="86"/>
                </a:lnTo>
                <a:lnTo>
                  <a:pt x="30" y="78"/>
                </a:lnTo>
                <a:lnTo>
                  <a:pt x="30" y="77"/>
                </a:lnTo>
                <a:lnTo>
                  <a:pt x="29" y="77"/>
                </a:lnTo>
                <a:lnTo>
                  <a:pt x="30" y="77"/>
                </a:lnTo>
                <a:lnTo>
                  <a:pt x="29" y="77"/>
                </a:lnTo>
                <a:lnTo>
                  <a:pt x="29" y="76"/>
                </a:lnTo>
                <a:lnTo>
                  <a:pt x="29" y="75"/>
                </a:lnTo>
                <a:lnTo>
                  <a:pt x="30" y="75"/>
                </a:lnTo>
                <a:lnTo>
                  <a:pt x="30" y="74"/>
                </a:lnTo>
                <a:lnTo>
                  <a:pt x="31" y="74"/>
                </a:lnTo>
                <a:lnTo>
                  <a:pt x="30" y="74"/>
                </a:lnTo>
                <a:lnTo>
                  <a:pt x="31" y="73"/>
                </a:lnTo>
                <a:lnTo>
                  <a:pt x="31" y="72"/>
                </a:lnTo>
                <a:lnTo>
                  <a:pt x="30" y="71"/>
                </a:lnTo>
                <a:lnTo>
                  <a:pt x="28" y="66"/>
                </a:lnTo>
                <a:lnTo>
                  <a:pt x="29" y="65"/>
                </a:lnTo>
                <a:lnTo>
                  <a:pt x="28" y="64"/>
                </a:lnTo>
                <a:lnTo>
                  <a:pt x="29" y="64"/>
                </a:lnTo>
                <a:lnTo>
                  <a:pt x="29" y="63"/>
                </a:lnTo>
                <a:lnTo>
                  <a:pt x="30" y="62"/>
                </a:lnTo>
                <a:lnTo>
                  <a:pt x="30" y="63"/>
                </a:lnTo>
                <a:lnTo>
                  <a:pt x="30" y="62"/>
                </a:lnTo>
                <a:lnTo>
                  <a:pt x="31" y="62"/>
                </a:lnTo>
                <a:lnTo>
                  <a:pt x="33" y="61"/>
                </a:lnTo>
                <a:lnTo>
                  <a:pt x="34" y="61"/>
                </a:lnTo>
                <a:lnTo>
                  <a:pt x="37" y="59"/>
                </a:lnTo>
                <a:lnTo>
                  <a:pt x="36" y="58"/>
                </a:lnTo>
                <a:lnTo>
                  <a:pt x="34" y="49"/>
                </a:lnTo>
                <a:lnTo>
                  <a:pt x="33" y="49"/>
                </a:lnTo>
                <a:lnTo>
                  <a:pt x="33" y="48"/>
                </a:lnTo>
                <a:lnTo>
                  <a:pt x="34" y="45"/>
                </a:lnTo>
                <a:lnTo>
                  <a:pt x="32" y="43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5"/>
                </a:lnTo>
                <a:lnTo>
                  <a:pt x="26" y="33"/>
                </a:lnTo>
                <a:lnTo>
                  <a:pt x="26" y="34"/>
                </a:lnTo>
                <a:lnTo>
                  <a:pt x="24" y="33"/>
                </a:lnTo>
                <a:lnTo>
                  <a:pt x="23" y="33"/>
                </a:lnTo>
                <a:lnTo>
                  <a:pt x="23" y="32"/>
                </a:lnTo>
                <a:lnTo>
                  <a:pt x="22" y="32"/>
                </a:lnTo>
                <a:lnTo>
                  <a:pt x="21" y="33"/>
                </a:lnTo>
                <a:lnTo>
                  <a:pt x="20" y="33"/>
                </a:lnTo>
                <a:lnTo>
                  <a:pt x="20" y="32"/>
                </a:lnTo>
                <a:lnTo>
                  <a:pt x="18" y="29"/>
                </a:lnTo>
                <a:lnTo>
                  <a:pt x="19" y="27"/>
                </a:lnTo>
                <a:lnTo>
                  <a:pt x="19" y="26"/>
                </a:lnTo>
                <a:lnTo>
                  <a:pt x="20" y="25"/>
                </a:lnTo>
                <a:lnTo>
                  <a:pt x="20" y="24"/>
                </a:lnTo>
                <a:lnTo>
                  <a:pt x="20" y="23"/>
                </a:lnTo>
                <a:lnTo>
                  <a:pt x="20" y="22"/>
                </a:lnTo>
                <a:lnTo>
                  <a:pt x="18" y="21"/>
                </a:lnTo>
                <a:lnTo>
                  <a:pt x="17" y="19"/>
                </a:lnTo>
                <a:lnTo>
                  <a:pt x="16" y="19"/>
                </a:lnTo>
                <a:lnTo>
                  <a:pt x="15" y="17"/>
                </a:lnTo>
                <a:lnTo>
                  <a:pt x="15" y="16"/>
                </a:lnTo>
                <a:lnTo>
                  <a:pt x="14" y="14"/>
                </a:lnTo>
                <a:lnTo>
                  <a:pt x="14" y="13"/>
                </a:lnTo>
                <a:lnTo>
                  <a:pt x="16" y="12"/>
                </a:lnTo>
                <a:lnTo>
                  <a:pt x="16" y="11"/>
                </a:lnTo>
                <a:lnTo>
                  <a:pt x="17" y="9"/>
                </a:lnTo>
                <a:lnTo>
                  <a:pt x="18" y="9"/>
                </a:lnTo>
                <a:lnTo>
                  <a:pt x="18" y="10"/>
                </a:lnTo>
                <a:lnTo>
                  <a:pt x="18" y="9"/>
                </a:lnTo>
                <a:lnTo>
                  <a:pt x="17" y="9"/>
                </a:lnTo>
                <a:lnTo>
                  <a:pt x="17" y="8"/>
                </a:lnTo>
                <a:lnTo>
                  <a:pt x="17" y="7"/>
                </a:lnTo>
                <a:lnTo>
                  <a:pt x="15" y="6"/>
                </a:lnTo>
                <a:lnTo>
                  <a:pt x="14" y="6"/>
                </a:lnTo>
                <a:lnTo>
                  <a:pt x="15" y="5"/>
                </a:lnTo>
                <a:lnTo>
                  <a:pt x="15" y="4"/>
                </a:lnTo>
                <a:lnTo>
                  <a:pt x="14" y="4"/>
                </a:lnTo>
                <a:lnTo>
                  <a:pt x="15" y="3"/>
                </a:lnTo>
                <a:lnTo>
                  <a:pt x="16" y="4"/>
                </a:lnTo>
                <a:lnTo>
                  <a:pt x="16" y="3"/>
                </a:lnTo>
                <a:lnTo>
                  <a:pt x="17" y="3"/>
                </a:lnTo>
                <a:lnTo>
                  <a:pt x="16" y="2"/>
                </a:lnTo>
                <a:lnTo>
                  <a:pt x="17" y="1"/>
                </a:lnTo>
                <a:lnTo>
                  <a:pt x="17" y="0"/>
                </a:lnTo>
                <a:lnTo>
                  <a:pt x="18" y="0"/>
                </a:lnTo>
                <a:lnTo>
                  <a:pt x="20" y="1"/>
                </a:lnTo>
                <a:lnTo>
                  <a:pt x="23" y="2"/>
                </a:lnTo>
                <a:lnTo>
                  <a:pt x="25" y="2"/>
                </a:lnTo>
                <a:lnTo>
                  <a:pt x="25" y="1"/>
                </a:lnTo>
                <a:lnTo>
                  <a:pt x="26" y="2"/>
                </a:lnTo>
                <a:lnTo>
                  <a:pt x="29" y="4"/>
                </a:lnTo>
                <a:lnTo>
                  <a:pt x="29" y="5"/>
                </a:lnTo>
                <a:lnTo>
                  <a:pt x="29" y="6"/>
                </a:lnTo>
                <a:lnTo>
                  <a:pt x="30" y="5"/>
                </a:lnTo>
                <a:lnTo>
                  <a:pt x="31" y="6"/>
                </a:lnTo>
                <a:lnTo>
                  <a:pt x="32" y="7"/>
                </a:lnTo>
                <a:lnTo>
                  <a:pt x="33" y="9"/>
                </a:lnTo>
                <a:lnTo>
                  <a:pt x="34" y="9"/>
                </a:lnTo>
                <a:lnTo>
                  <a:pt x="35" y="8"/>
                </a:lnTo>
                <a:lnTo>
                  <a:pt x="36" y="8"/>
                </a:lnTo>
                <a:lnTo>
                  <a:pt x="38" y="8"/>
                </a:lnTo>
                <a:lnTo>
                  <a:pt x="40" y="9"/>
                </a:lnTo>
                <a:lnTo>
                  <a:pt x="41" y="10"/>
                </a:lnTo>
                <a:lnTo>
                  <a:pt x="41" y="11"/>
                </a:lnTo>
                <a:lnTo>
                  <a:pt x="42" y="12"/>
                </a:lnTo>
                <a:lnTo>
                  <a:pt x="47" y="16"/>
                </a:lnTo>
                <a:lnTo>
                  <a:pt x="48" y="16"/>
                </a:lnTo>
                <a:lnTo>
                  <a:pt x="50" y="16"/>
                </a:lnTo>
                <a:lnTo>
                  <a:pt x="55" y="17"/>
                </a:lnTo>
                <a:lnTo>
                  <a:pt x="58" y="18"/>
                </a:lnTo>
                <a:lnTo>
                  <a:pt x="59" y="18"/>
                </a:lnTo>
                <a:lnTo>
                  <a:pt x="60" y="19"/>
                </a:lnTo>
                <a:lnTo>
                  <a:pt x="62" y="19"/>
                </a:lnTo>
                <a:lnTo>
                  <a:pt x="63" y="19"/>
                </a:lnTo>
                <a:lnTo>
                  <a:pt x="63" y="20"/>
                </a:lnTo>
                <a:lnTo>
                  <a:pt x="64" y="20"/>
                </a:lnTo>
                <a:lnTo>
                  <a:pt x="66" y="22"/>
                </a:lnTo>
                <a:lnTo>
                  <a:pt x="68" y="22"/>
                </a:lnTo>
                <a:lnTo>
                  <a:pt x="69" y="22"/>
                </a:lnTo>
                <a:lnTo>
                  <a:pt x="70" y="24"/>
                </a:lnTo>
                <a:lnTo>
                  <a:pt x="71" y="26"/>
                </a:lnTo>
                <a:lnTo>
                  <a:pt x="72" y="27"/>
                </a:lnTo>
                <a:lnTo>
                  <a:pt x="72" y="28"/>
                </a:lnTo>
                <a:lnTo>
                  <a:pt x="75" y="28"/>
                </a:lnTo>
                <a:lnTo>
                  <a:pt x="78" y="28"/>
                </a:lnTo>
                <a:lnTo>
                  <a:pt x="79" y="29"/>
                </a:lnTo>
                <a:lnTo>
                  <a:pt x="80" y="29"/>
                </a:lnTo>
                <a:lnTo>
                  <a:pt x="83" y="32"/>
                </a:lnTo>
                <a:lnTo>
                  <a:pt x="85" y="34"/>
                </a:lnTo>
                <a:lnTo>
                  <a:pt x="86" y="34"/>
                </a:lnTo>
                <a:lnTo>
                  <a:pt x="88" y="33"/>
                </a:lnTo>
                <a:lnTo>
                  <a:pt x="89" y="33"/>
                </a:lnTo>
                <a:lnTo>
                  <a:pt x="91" y="35"/>
                </a:lnTo>
                <a:lnTo>
                  <a:pt x="92" y="35"/>
                </a:lnTo>
                <a:lnTo>
                  <a:pt x="92" y="37"/>
                </a:lnTo>
                <a:lnTo>
                  <a:pt x="92" y="39"/>
                </a:lnTo>
                <a:lnTo>
                  <a:pt x="92" y="40"/>
                </a:lnTo>
                <a:lnTo>
                  <a:pt x="92" y="41"/>
                </a:lnTo>
                <a:lnTo>
                  <a:pt x="93" y="42"/>
                </a:lnTo>
                <a:lnTo>
                  <a:pt x="94" y="43"/>
                </a:lnTo>
                <a:lnTo>
                  <a:pt x="95" y="45"/>
                </a:lnTo>
                <a:lnTo>
                  <a:pt x="97" y="45"/>
                </a:lnTo>
                <a:lnTo>
                  <a:pt x="98" y="46"/>
                </a:lnTo>
                <a:lnTo>
                  <a:pt x="98" y="47"/>
                </a:lnTo>
                <a:lnTo>
                  <a:pt x="99" y="47"/>
                </a:lnTo>
                <a:lnTo>
                  <a:pt x="100" y="48"/>
                </a:lnTo>
                <a:lnTo>
                  <a:pt x="100" y="49"/>
                </a:lnTo>
                <a:lnTo>
                  <a:pt x="101" y="50"/>
                </a:lnTo>
                <a:lnTo>
                  <a:pt x="101" y="51"/>
                </a:lnTo>
                <a:lnTo>
                  <a:pt x="102" y="52"/>
                </a:lnTo>
                <a:lnTo>
                  <a:pt x="104" y="52"/>
                </a:lnTo>
                <a:lnTo>
                  <a:pt x="105" y="52"/>
                </a:lnTo>
                <a:lnTo>
                  <a:pt x="107" y="52"/>
                </a:lnTo>
                <a:lnTo>
                  <a:pt x="107" y="53"/>
                </a:lnTo>
                <a:lnTo>
                  <a:pt x="106" y="53"/>
                </a:lnTo>
                <a:lnTo>
                  <a:pt x="107" y="53"/>
                </a:lnTo>
                <a:lnTo>
                  <a:pt x="107" y="54"/>
                </a:lnTo>
                <a:lnTo>
                  <a:pt x="109" y="55"/>
                </a:lnTo>
                <a:lnTo>
                  <a:pt x="110" y="55"/>
                </a:lnTo>
                <a:lnTo>
                  <a:pt x="111" y="55"/>
                </a:lnTo>
                <a:lnTo>
                  <a:pt x="112" y="55"/>
                </a:lnTo>
                <a:lnTo>
                  <a:pt x="113" y="55"/>
                </a:lnTo>
                <a:lnTo>
                  <a:pt x="114" y="54"/>
                </a:lnTo>
                <a:lnTo>
                  <a:pt x="115" y="54"/>
                </a:lnTo>
                <a:lnTo>
                  <a:pt x="116" y="55"/>
                </a:lnTo>
                <a:lnTo>
                  <a:pt x="118" y="56"/>
                </a:lnTo>
                <a:lnTo>
                  <a:pt x="118" y="57"/>
                </a:lnTo>
                <a:lnTo>
                  <a:pt x="119" y="58"/>
                </a:lnTo>
                <a:lnTo>
                  <a:pt x="120" y="59"/>
                </a:lnTo>
                <a:lnTo>
                  <a:pt x="119" y="62"/>
                </a:lnTo>
                <a:lnTo>
                  <a:pt x="120" y="64"/>
                </a:lnTo>
                <a:lnTo>
                  <a:pt x="120" y="65"/>
                </a:lnTo>
                <a:lnTo>
                  <a:pt x="120" y="66"/>
                </a:lnTo>
                <a:lnTo>
                  <a:pt x="121" y="67"/>
                </a:lnTo>
                <a:lnTo>
                  <a:pt x="121" y="66"/>
                </a:lnTo>
                <a:lnTo>
                  <a:pt x="124" y="66"/>
                </a:lnTo>
                <a:lnTo>
                  <a:pt x="123" y="66"/>
                </a:lnTo>
                <a:lnTo>
                  <a:pt x="123" y="67"/>
                </a:lnTo>
                <a:lnTo>
                  <a:pt x="124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4"/>
                </a:lnTo>
                <a:lnTo>
                  <a:pt x="127" y="65"/>
                </a:lnTo>
                <a:lnTo>
                  <a:pt x="129" y="66"/>
                </a:lnTo>
                <a:lnTo>
                  <a:pt x="130" y="66"/>
                </a:lnTo>
                <a:lnTo>
                  <a:pt x="130" y="68"/>
                </a:lnTo>
                <a:lnTo>
                  <a:pt x="131" y="71"/>
                </a:lnTo>
                <a:lnTo>
                  <a:pt x="132" y="71"/>
                </a:lnTo>
                <a:lnTo>
                  <a:pt x="132" y="72"/>
                </a:lnTo>
                <a:lnTo>
                  <a:pt x="132" y="73"/>
                </a:lnTo>
                <a:lnTo>
                  <a:pt x="131" y="73"/>
                </a:lnTo>
                <a:lnTo>
                  <a:pt x="129" y="73"/>
                </a:lnTo>
                <a:lnTo>
                  <a:pt x="124" y="74"/>
                </a:lnTo>
                <a:lnTo>
                  <a:pt x="118" y="77"/>
                </a:lnTo>
                <a:lnTo>
                  <a:pt x="115" y="78"/>
                </a:lnTo>
                <a:lnTo>
                  <a:pt x="113" y="81"/>
                </a:lnTo>
                <a:lnTo>
                  <a:pt x="112" y="81"/>
                </a:lnTo>
                <a:lnTo>
                  <a:pt x="108" y="83"/>
                </a:lnTo>
                <a:lnTo>
                  <a:pt x="102" y="87"/>
                </a:lnTo>
                <a:lnTo>
                  <a:pt x="100" y="89"/>
                </a:lnTo>
                <a:lnTo>
                  <a:pt x="99" y="90"/>
                </a:lnTo>
                <a:lnTo>
                  <a:pt x="93" y="96"/>
                </a:lnTo>
                <a:lnTo>
                  <a:pt x="92" y="98"/>
                </a:lnTo>
                <a:lnTo>
                  <a:pt x="89" y="101"/>
                </a:lnTo>
                <a:lnTo>
                  <a:pt x="87" y="104"/>
                </a:lnTo>
                <a:lnTo>
                  <a:pt x="87" y="106"/>
                </a:lnTo>
                <a:lnTo>
                  <a:pt x="85" y="108"/>
                </a:lnTo>
                <a:lnTo>
                  <a:pt x="80" y="116"/>
                </a:lnTo>
                <a:lnTo>
                  <a:pt x="78" y="119"/>
                </a:lnTo>
                <a:lnTo>
                  <a:pt x="78" y="120"/>
                </a:lnTo>
                <a:lnTo>
                  <a:pt x="74" y="125"/>
                </a:lnTo>
                <a:lnTo>
                  <a:pt x="70" y="129"/>
                </a:lnTo>
                <a:lnTo>
                  <a:pt x="68" y="133"/>
                </a:lnTo>
                <a:lnTo>
                  <a:pt x="66" y="139"/>
                </a:lnTo>
                <a:lnTo>
                  <a:pt x="66" y="140"/>
                </a:lnTo>
                <a:lnTo>
                  <a:pt x="65" y="141"/>
                </a:lnTo>
                <a:lnTo>
                  <a:pt x="64" y="141"/>
                </a:lnTo>
                <a:lnTo>
                  <a:pt x="63" y="141"/>
                </a:lnTo>
                <a:lnTo>
                  <a:pt x="63" y="142"/>
                </a:lnTo>
                <a:lnTo>
                  <a:pt x="62" y="142"/>
                </a:lnTo>
                <a:lnTo>
                  <a:pt x="60" y="143"/>
                </a:lnTo>
                <a:lnTo>
                  <a:pt x="60" y="145"/>
                </a:lnTo>
                <a:lnTo>
                  <a:pt x="57" y="146"/>
                </a:lnTo>
                <a:lnTo>
                  <a:pt x="56" y="146"/>
                </a:lnTo>
                <a:lnTo>
                  <a:pt x="54" y="147"/>
                </a:lnTo>
                <a:lnTo>
                  <a:pt x="53" y="147"/>
                </a:lnTo>
                <a:lnTo>
                  <a:pt x="52" y="147"/>
                </a:lnTo>
                <a:lnTo>
                  <a:pt x="52" y="149"/>
                </a:lnTo>
                <a:lnTo>
                  <a:pt x="49" y="149"/>
                </a:lnTo>
                <a:lnTo>
                  <a:pt x="49" y="148"/>
                </a:lnTo>
                <a:lnTo>
                  <a:pt x="48" y="148"/>
                </a:lnTo>
                <a:lnTo>
                  <a:pt x="48" y="149"/>
                </a:lnTo>
                <a:lnTo>
                  <a:pt x="47" y="148"/>
                </a:lnTo>
                <a:lnTo>
                  <a:pt x="48" y="147"/>
                </a:lnTo>
                <a:lnTo>
                  <a:pt x="47" y="147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6"/>
                </a:lnTo>
                <a:lnTo>
                  <a:pt x="43" y="146"/>
                </a:lnTo>
                <a:lnTo>
                  <a:pt x="43" y="147"/>
                </a:lnTo>
                <a:lnTo>
                  <a:pt x="43" y="146"/>
                </a:lnTo>
                <a:lnTo>
                  <a:pt x="43" y="147"/>
                </a:lnTo>
                <a:lnTo>
                  <a:pt x="42" y="147"/>
                </a:lnTo>
                <a:lnTo>
                  <a:pt x="41" y="147"/>
                </a:lnTo>
                <a:lnTo>
                  <a:pt x="42" y="148"/>
                </a:lnTo>
                <a:lnTo>
                  <a:pt x="41" y="149"/>
                </a:lnTo>
                <a:lnTo>
                  <a:pt x="40" y="150"/>
                </a:lnTo>
                <a:lnTo>
                  <a:pt x="40" y="149"/>
                </a:lnTo>
                <a:lnTo>
                  <a:pt x="40" y="150"/>
                </a:lnTo>
                <a:lnTo>
                  <a:pt x="39" y="149"/>
                </a:lnTo>
                <a:lnTo>
                  <a:pt x="39" y="148"/>
                </a:lnTo>
                <a:lnTo>
                  <a:pt x="38" y="149"/>
                </a:lnTo>
                <a:lnTo>
                  <a:pt x="37" y="149"/>
                </a:lnTo>
                <a:lnTo>
                  <a:pt x="37" y="148"/>
                </a:lnTo>
                <a:lnTo>
                  <a:pt x="35" y="148"/>
                </a:lnTo>
                <a:lnTo>
                  <a:pt x="34" y="147"/>
                </a:lnTo>
                <a:lnTo>
                  <a:pt x="32" y="146"/>
                </a:lnTo>
                <a:lnTo>
                  <a:pt x="31" y="146"/>
                </a:lnTo>
                <a:lnTo>
                  <a:pt x="31" y="145"/>
                </a:lnTo>
                <a:lnTo>
                  <a:pt x="31" y="144"/>
                </a:lnTo>
                <a:lnTo>
                  <a:pt x="30" y="144"/>
                </a:lnTo>
                <a:lnTo>
                  <a:pt x="29" y="144"/>
                </a:lnTo>
                <a:lnTo>
                  <a:pt x="29" y="143"/>
                </a:lnTo>
                <a:lnTo>
                  <a:pt x="29" y="142"/>
                </a:lnTo>
                <a:lnTo>
                  <a:pt x="28" y="142"/>
                </a:lnTo>
                <a:lnTo>
                  <a:pt x="27" y="142"/>
                </a:lnTo>
                <a:lnTo>
                  <a:pt x="28" y="142"/>
                </a:lnTo>
                <a:lnTo>
                  <a:pt x="29" y="141"/>
                </a:lnTo>
                <a:lnTo>
                  <a:pt x="27" y="141"/>
                </a:lnTo>
                <a:lnTo>
                  <a:pt x="27" y="140"/>
                </a:lnTo>
                <a:lnTo>
                  <a:pt x="26" y="140"/>
                </a:lnTo>
                <a:lnTo>
                  <a:pt x="26" y="139"/>
                </a:lnTo>
                <a:lnTo>
                  <a:pt x="27" y="139"/>
                </a:lnTo>
                <a:lnTo>
                  <a:pt x="26" y="139"/>
                </a:lnTo>
                <a:lnTo>
                  <a:pt x="26" y="140"/>
                </a:lnTo>
                <a:lnTo>
                  <a:pt x="25" y="140"/>
                </a:lnTo>
                <a:lnTo>
                  <a:pt x="25" y="139"/>
                </a:lnTo>
                <a:lnTo>
                  <a:pt x="24" y="139"/>
                </a:lnTo>
                <a:lnTo>
                  <a:pt x="25" y="139"/>
                </a:lnTo>
                <a:lnTo>
                  <a:pt x="24" y="139"/>
                </a:lnTo>
                <a:lnTo>
                  <a:pt x="23" y="138"/>
                </a:lnTo>
                <a:lnTo>
                  <a:pt x="23" y="139"/>
                </a:lnTo>
                <a:lnTo>
                  <a:pt x="22" y="139"/>
                </a:lnTo>
                <a:lnTo>
                  <a:pt x="21" y="139"/>
                </a:lnTo>
                <a:lnTo>
                  <a:pt x="21" y="138"/>
                </a:lnTo>
                <a:lnTo>
                  <a:pt x="21" y="137"/>
                </a:lnTo>
                <a:lnTo>
                  <a:pt x="20" y="137"/>
                </a:lnTo>
                <a:lnTo>
                  <a:pt x="20" y="138"/>
                </a:lnTo>
                <a:lnTo>
                  <a:pt x="20" y="137"/>
                </a:lnTo>
                <a:lnTo>
                  <a:pt x="19" y="137"/>
                </a:lnTo>
                <a:lnTo>
                  <a:pt x="19" y="136"/>
                </a:lnTo>
                <a:lnTo>
                  <a:pt x="20" y="136"/>
                </a:lnTo>
                <a:lnTo>
                  <a:pt x="19" y="135"/>
                </a:lnTo>
                <a:lnTo>
                  <a:pt x="19" y="134"/>
                </a:lnTo>
                <a:lnTo>
                  <a:pt x="18" y="133"/>
                </a:lnTo>
                <a:lnTo>
                  <a:pt x="17" y="133"/>
                </a:lnTo>
                <a:lnTo>
                  <a:pt x="17" y="132"/>
                </a:lnTo>
                <a:lnTo>
                  <a:pt x="18" y="132"/>
                </a:lnTo>
                <a:lnTo>
                  <a:pt x="17" y="132"/>
                </a:lnTo>
                <a:lnTo>
                  <a:pt x="18" y="132"/>
                </a:lnTo>
                <a:lnTo>
                  <a:pt x="17" y="130"/>
                </a:lnTo>
                <a:lnTo>
                  <a:pt x="17" y="129"/>
                </a:lnTo>
                <a:lnTo>
                  <a:pt x="18" y="129"/>
                </a:lnTo>
                <a:lnTo>
                  <a:pt x="18" y="128"/>
                </a:lnTo>
                <a:lnTo>
                  <a:pt x="19" y="128"/>
                </a:lnTo>
                <a:lnTo>
                  <a:pt x="18" y="128"/>
                </a:lnTo>
                <a:lnTo>
                  <a:pt x="18" y="127"/>
                </a:lnTo>
                <a:lnTo>
                  <a:pt x="19" y="126"/>
                </a:lnTo>
                <a:lnTo>
                  <a:pt x="18" y="126"/>
                </a:lnTo>
                <a:lnTo>
                  <a:pt x="19" y="126"/>
                </a:lnTo>
                <a:lnTo>
                  <a:pt x="18" y="125"/>
                </a:lnTo>
                <a:lnTo>
                  <a:pt x="19" y="125"/>
                </a:lnTo>
                <a:lnTo>
                  <a:pt x="19" y="124"/>
                </a:lnTo>
                <a:lnTo>
                  <a:pt x="19" y="123"/>
                </a:lnTo>
                <a:lnTo>
                  <a:pt x="20" y="123"/>
                </a:lnTo>
                <a:lnTo>
                  <a:pt x="19" y="123"/>
                </a:lnTo>
                <a:lnTo>
                  <a:pt x="18" y="123"/>
                </a:lnTo>
                <a:lnTo>
                  <a:pt x="17" y="123"/>
                </a:lnTo>
                <a:lnTo>
                  <a:pt x="16" y="121"/>
                </a:lnTo>
                <a:lnTo>
                  <a:pt x="15" y="121"/>
                </a:lnTo>
                <a:lnTo>
                  <a:pt x="14" y="121"/>
                </a:lnTo>
                <a:lnTo>
                  <a:pt x="13" y="120"/>
                </a:lnTo>
                <a:lnTo>
                  <a:pt x="12" y="119"/>
                </a:lnTo>
                <a:lnTo>
                  <a:pt x="13" y="119"/>
                </a:lnTo>
                <a:lnTo>
                  <a:pt x="12" y="119"/>
                </a:lnTo>
                <a:lnTo>
                  <a:pt x="13" y="118"/>
                </a:lnTo>
                <a:lnTo>
                  <a:pt x="13" y="117"/>
                </a:lnTo>
                <a:lnTo>
                  <a:pt x="12" y="117"/>
                </a:lnTo>
                <a:lnTo>
                  <a:pt x="11" y="116"/>
                </a:lnTo>
                <a:lnTo>
                  <a:pt x="11" y="115"/>
                </a:lnTo>
                <a:lnTo>
                  <a:pt x="12" y="113"/>
                </a:lnTo>
                <a:lnTo>
                  <a:pt x="11" y="113"/>
                </a:lnTo>
                <a:lnTo>
                  <a:pt x="11" y="112"/>
                </a:lnTo>
                <a:lnTo>
                  <a:pt x="10" y="111"/>
                </a:lnTo>
                <a:lnTo>
                  <a:pt x="10" y="110"/>
                </a:lnTo>
                <a:lnTo>
                  <a:pt x="10" y="109"/>
                </a:lnTo>
                <a:lnTo>
                  <a:pt x="8" y="109"/>
                </a:lnTo>
                <a:lnTo>
                  <a:pt x="8" y="110"/>
                </a:lnTo>
                <a:lnTo>
                  <a:pt x="8" y="109"/>
                </a:lnTo>
                <a:lnTo>
                  <a:pt x="7" y="108"/>
                </a:lnTo>
                <a:lnTo>
                  <a:pt x="5" y="107"/>
                </a:lnTo>
                <a:lnTo>
                  <a:pt x="5" y="106"/>
                </a:lnTo>
                <a:lnTo>
                  <a:pt x="4" y="106"/>
                </a:lnTo>
                <a:lnTo>
                  <a:pt x="5" y="104"/>
                </a:lnTo>
                <a:lnTo>
                  <a:pt x="3" y="103"/>
                </a:lnTo>
                <a:lnTo>
                  <a:pt x="2" y="103"/>
                </a:lnTo>
                <a:lnTo>
                  <a:pt x="1" y="102"/>
                </a:lnTo>
                <a:lnTo>
                  <a:pt x="1" y="100"/>
                </a:lnTo>
                <a:lnTo>
                  <a:pt x="0" y="100"/>
                </a:lnTo>
                <a:lnTo>
                  <a:pt x="0" y="99"/>
                </a:lnTo>
                <a:lnTo>
                  <a:pt x="0" y="98"/>
                </a:lnTo>
                <a:lnTo>
                  <a:pt x="0" y="97"/>
                </a:lnTo>
                <a:lnTo>
                  <a:pt x="1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1" y="93"/>
                </a:lnTo>
              </a:path>
            </a:pathLst>
          </a:custGeom>
          <a:solidFill>
            <a:srgbClr val="2C8A35"/>
          </a:solidFill>
          <a:ln w="317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59" name="Freeform 372"/>
          <p:cNvSpPr>
            <a:spLocks/>
          </p:cNvSpPr>
          <p:nvPr/>
        </p:nvSpPr>
        <p:spPr bwMode="auto">
          <a:xfrm>
            <a:off x="6750050" y="3127375"/>
            <a:ext cx="1046163" cy="1139825"/>
          </a:xfrm>
          <a:custGeom>
            <a:avLst/>
            <a:gdLst>
              <a:gd name="T0" fmla="*/ 2147483647 w 659"/>
              <a:gd name="T1" fmla="*/ 2147483647 h 718"/>
              <a:gd name="T2" fmla="*/ 2147483647 w 659"/>
              <a:gd name="T3" fmla="*/ 2147483647 h 718"/>
              <a:gd name="T4" fmla="*/ 2147483647 w 659"/>
              <a:gd name="T5" fmla="*/ 2147483647 h 718"/>
              <a:gd name="T6" fmla="*/ 2147483647 w 659"/>
              <a:gd name="T7" fmla="*/ 2147483647 h 718"/>
              <a:gd name="T8" fmla="*/ 2147483647 w 659"/>
              <a:gd name="T9" fmla="*/ 2147483647 h 718"/>
              <a:gd name="T10" fmla="*/ 2147483647 w 659"/>
              <a:gd name="T11" fmla="*/ 2147483647 h 718"/>
              <a:gd name="T12" fmla="*/ 2147483647 w 659"/>
              <a:gd name="T13" fmla="*/ 2147483647 h 718"/>
              <a:gd name="T14" fmla="*/ 2147483647 w 659"/>
              <a:gd name="T15" fmla="*/ 2147483647 h 718"/>
              <a:gd name="T16" fmla="*/ 2147483647 w 659"/>
              <a:gd name="T17" fmla="*/ 2147483647 h 718"/>
              <a:gd name="T18" fmla="*/ 2147483647 w 659"/>
              <a:gd name="T19" fmla="*/ 2147483647 h 718"/>
              <a:gd name="T20" fmla="*/ 2147483647 w 659"/>
              <a:gd name="T21" fmla="*/ 2147483647 h 718"/>
              <a:gd name="T22" fmla="*/ 2147483647 w 659"/>
              <a:gd name="T23" fmla="*/ 2147483647 h 718"/>
              <a:gd name="T24" fmla="*/ 2147483647 w 659"/>
              <a:gd name="T25" fmla="*/ 2147483647 h 718"/>
              <a:gd name="T26" fmla="*/ 2147483647 w 659"/>
              <a:gd name="T27" fmla="*/ 2147483647 h 718"/>
              <a:gd name="T28" fmla="*/ 2147483647 w 659"/>
              <a:gd name="T29" fmla="*/ 2147483647 h 718"/>
              <a:gd name="T30" fmla="*/ 2147483647 w 659"/>
              <a:gd name="T31" fmla="*/ 2147483647 h 718"/>
              <a:gd name="T32" fmla="*/ 2147483647 w 659"/>
              <a:gd name="T33" fmla="*/ 2147483647 h 718"/>
              <a:gd name="T34" fmla="*/ 2147483647 w 659"/>
              <a:gd name="T35" fmla="*/ 2147483647 h 718"/>
              <a:gd name="T36" fmla="*/ 2147483647 w 659"/>
              <a:gd name="T37" fmla="*/ 2147483647 h 718"/>
              <a:gd name="T38" fmla="*/ 2147483647 w 659"/>
              <a:gd name="T39" fmla="*/ 2147483647 h 718"/>
              <a:gd name="T40" fmla="*/ 2147483647 w 659"/>
              <a:gd name="T41" fmla="*/ 2147483647 h 718"/>
              <a:gd name="T42" fmla="*/ 2147483647 w 659"/>
              <a:gd name="T43" fmla="*/ 2147483647 h 718"/>
              <a:gd name="T44" fmla="*/ 2147483647 w 659"/>
              <a:gd name="T45" fmla="*/ 2147483647 h 718"/>
              <a:gd name="T46" fmla="*/ 2147483647 w 659"/>
              <a:gd name="T47" fmla="*/ 2147483647 h 718"/>
              <a:gd name="T48" fmla="*/ 2147483647 w 659"/>
              <a:gd name="T49" fmla="*/ 2147483647 h 718"/>
              <a:gd name="T50" fmla="*/ 2147483647 w 659"/>
              <a:gd name="T51" fmla="*/ 2147483647 h 718"/>
              <a:gd name="T52" fmla="*/ 2147483647 w 659"/>
              <a:gd name="T53" fmla="*/ 2147483647 h 718"/>
              <a:gd name="T54" fmla="*/ 2147483647 w 659"/>
              <a:gd name="T55" fmla="*/ 2147483647 h 718"/>
              <a:gd name="T56" fmla="*/ 2147483647 w 659"/>
              <a:gd name="T57" fmla="*/ 2147483647 h 718"/>
              <a:gd name="T58" fmla="*/ 2147483647 w 659"/>
              <a:gd name="T59" fmla="*/ 2147483647 h 718"/>
              <a:gd name="T60" fmla="*/ 2147483647 w 659"/>
              <a:gd name="T61" fmla="*/ 2147483647 h 718"/>
              <a:gd name="T62" fmla="*/ 2147483647 w 659"/>
              <a:gd name="T63" fmla="*/ 2147483647 h 718"/>
              <a:gd name="T64" fmla="*/ 2147483647 w 659"/>
              <a:gd name="T65" fmla="*/ 2147483647 h 718"/>
              <a:gd name="T66" fmla="*/ 2147483647 w 659"/>
              <a:gd name="T67" fmla="*/ 2147483647 h 718"/>
              <a:gd name="T68" fmla="*/ 2147483647 w 659"/>
              <a:gd name="T69" fmla="*/ 2147483647 h 718"/>
              <a:gd name="T70" fmla="*/ 2147483647 w 659"/>
              <a:gd name="T71" fmla="*/ 2147483647 h 718"/>
              <a:gd name="T72" fmla="*/ 2147483647 w 659"/>
              <a:gd name="T73" fmla="*/ 2147483647 h 718"/>
              <a:gd name="T74" fmla="*/ 2147483647 w 659"/>
              <a:gd name="T75" fmla="*/ 2147483647 h 718"/>
              <a:gd name="T76" fmla="*/ 2147483647 w 659"/>
              <a:gd name="T77" fmla="*/ 2147483647 h 718"/>
              <a:gd name="T78" fmla="*/ 2147483647 w 659"/>
              <a:gd name="T79" fmla="*/ 2147483647 h 718"/>
              <a:gd name="T80" fmla="*/ 2147483647 w 659"/>
              <a:gd name="T81" fmla="*/ 2147483647 h 718"/>
              <a:gd name="T82" fmla="*/ 2147483647 w 659"/>
              <a:gd name="T83" fmla="*/ 2147483647 h 718"/>
              <a:gd name="T84" fmla="*/ 2147483647 w 659"/>
              <a:gd name="T85" fmla="*/ 2147483647 h 718"/>
              <a:gd name="T86" fmla="*/ 2147483647 w 659"/>
              <a:gd name="T87" fmla="*/ 2147483647 h 718"/>
              <a:gd name="T88" fmla="*/ 2147483647 w 659"/>
              <a:gd name="T89" fmla="*/ 2147483647 h 718"/>
              <a:gd name="T90" fmla="*/ 2147483647 w 659"/>
              <a:gd name="T91" fmla="*/ 2147483647 h 718"/>
              <a:gd name="T92" fmla="*/ 2147483647 w 659"/>
              <a:gd name="T93" fmla="*/ 2147483647 h 718"/>
              <a:gd name="T94" fmla="*/ 2147483647 w 659"/>
              <a:gd name="T95" fmla="*/ 2147483647 h 718"/>
              <a:gd name="T96" fmla="*/ 2147483647 w 659"/>
              <a:gd name="T97" fmla="*/ 2147483647 h 718"/>
              <a:gd name="T98" fmla="*/ 2147483647 w 659"/>
              <a:gd name="T99" fmla="*/ 2147483647 h 718"/>
              <a:gd name="T100" fmla="*/ 2147483647 w 659"/>
              <a:gd name="T101" fmla="*/ 2147483647 h 718"/>
              <a:gd name="T102" fmla="*/ 2147483647 w 659"/>
              <a:gd name="T103" fmla="*/ 2147483647 h 718"/>
              <a:gd name="T104" fmla="*/ 2147483647 w 659"/>
              <a:gd name="T105" fmla="*/ 2147483647 h 718"/>
              <a:gd name="T106" fmla="*/ 2147483647 w 659"/>
              <a:gd name="T107" fmla="*/ 2147483647 h 718"/>
              <a:gd name="T108" fmla="*/ 2147483647 w 659"/>
              <a:gd name="T109" fmla="*/ 2147483647 h 718"/>
              <a:gd name="T110" fmla="*/ 2147483647 w 659"/>
              <a:gd name="T111" fmla="*/ 2147483647 h 718"/>
              <a:gd name="T112" fmla="*/ 2147483647 w 659"/>
              <a:gd name="T113" fmla="*/ 2147483647 h 718"/>
              <a:gd name="T114" fmla="*/ 2147483647 w 659"/>
              <a:gd name="T115" fmla="*/ 2147483647 h 718"/>
              <a:gd name="T116" fmla="*/ 2147483647 w 659"/>
              <a:gd name="T117" fmla="*/ 2147483647 h 718"/>
              <a:gd name="T118" fmla="*/ 2147483647 w 659"/>
              <a:gd name="T119" fmla="*/ 2147483647 h 718"/>
              <a:gd name="T120" fmla="*/ 2147483647 w 659"/>
              <a:gd name="T121" fmla="*/ 2147483647 h 718"/>
              <a:gd name="T122" fmla="*/ 2147483647 w 659"/>
              <a:gd name="T123" fmla="*/ 2147483647 h 7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59"/>
              <a:gd name="T187" fmla="*/ 0 h 718"/>
              <a:gd name="T188" fmla="*/ 659 w 659"/>
              <a:gd name="T189" fmla="*/ 718 h 7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59" h="718">
                <a:moveTo>
                  <a:pt x="0" y="203"/>
                </a:moveTo>
                <a:lnTo>
                  <a:pt x="0" y="202"/>
                </a:lnTo>
                <a:lnTo>
                  <a:pt x="0" y="201"/>
                </a:lnTo>
                <a:lnTo>
                  <a:pt x="1" y="200"/>
                </a:lnTo>
                <a:lnTo>
                  <a:pt x="0" y="199"/>
                </a:lnTo>
                <a:lnTo>
                  <a:pt x="2" y="198"/>
                </a:lnTo>
                <a:lnTo>
                  <a:pt x="8" y="195"/>
                </a:lnTo>
                <a:lnTo>
                  <a:pt x="10" y="195"/>
                </a:lnTo>
                <a:lnTo>
                  <a:pt x="11" y="191"/>
                </a:lnTo>
                <a:lnTo>
                  <a:pt x="11" y="187"/>
                </a:lnTo>
                <a:lnTo>
                  <a:pt x="14" y="183"/>
                </a:lnTo>
                <a:lnTo>
                  <a:pt x="14" y="182"/>
                </a:lnTo>
                <a:lnTo>
                  <a:pt x="15" y="180"/>
                </a:lnTo>
                <a:lnTo>
                  <a:pt x="17" y="179"/>
                </a:lnTo>
                <a:lnTo>
                  <a:pt x="17" y="178"/>
                </a:lnTo>
                <a:lnTo>
                  <a:pt x="18" y="178"/>
                </a:lnTo>
                <a:lnTo>
                  <a:pt x="20" y="176"/>
                </a:lnTo>
                <a:lnTo>
                  <a:pt x="21" y="175"/>
                </a:lnTo>
                <a:lnTo>
                  <a:pt x="23" y="173"/>
                </a:lnTo>
                <a:lnTo>
                  <a:pt x="23" y="172"/>
                </a:lnTo>
                <a:lnTo>
                  <a:pt x="23" y="171"/>
                </a:lnTo>
                <a:lnTo>
                  <a:pt x="23" y="170"/>
                </a:lnTo>
                <a:lnTo>
                  <a:pt x="23" y="169"/>
                </a:lnTo>
                <a:lnTo>
                  <a:pt x="23" y="168"/>
                </a:lnTo>
                <a:lnTo>
                  <a:pt x="24" y="167"/>
                </a:lnTo>
                <a:lnTo>
                  <a:pt x="26" y="166"/>
                </a:lnTo>
                <a:lnTo>
                  <a:pt x="27" y="166"/>
                </a:lnTo>
                <a:lnTo>
                  <a:pt x="27" y="163"/>
                </a:lnTo>
                <a:lnTo>
                  <a:pt x="26" y="163"/>
                </a:lnTo>
                <a:lnTo>
                  <a:pt x="26" y="162"/>
                </a:lnTo>
                <a:lnTo>
                  <a:pt x="28" y="161"/>
                </a:lnTo>
                <a:lnTo>
                  <a:pt x="30" y="159"/>
                </a:lnTo>
                <a:lnTo>
                  <a:pt x="30" y="158"/>
                </a:lnTo>
                <a:lnTo>
                  <a:pt x="30" y="157"/>
                </a:lnTo>
                <a:lnTo>
                  <a:pt x="28" y="156"/>
                </a:lnTo>
                <a:lnTo>
                  <a:pt x="28" y="155"/>
                </a:lnTo>
                <a:lnTo>
                  <a:pt x="29" y="154"/>
                </a:lnTo>
                <a:lnTo>
                  <a:pt x="30" y="153"/>
                </a:lnTo>
                <a:lnTo>
                  <a:pt x="31" y="153"/>
                </a:lnTo>
                <a:lnTo>
                  <a:pt x="32" y="153"/>
                </a:lnTo>
                <a:lnTo>
                  <a:pt x="34" y="153"/>
                </a:lnTo>
                <a:lnTo>
                  <a:pt x="35" y="153"/>
                </a:lnTo>
                <a:lnTo>
                  <a:pt x="37" y="151"/>
                </a:lnTo>
                <a:lnTo>
                  <a:pt x="38" y="152"/>
                </a:lnTo>
                <a:lnTo>
                  <a:pt x="39" y="151"/>
                </a:lnTo>
                <a:lnTo>
                  <a:pt x="39" y="150"/>
                </a:lnTo>
                <a:lnTo>
                  <a:pt x="39" y="149"/>
                </a:lnTo>
                <a:lnTo>
                  <a:pt x="40" y="149"/>
                </a:lnTo>
                <a:lnTo>
                  <a:pt x="41" y="149"/>
                </a:lnTo>
                <a:lnTo>
                  <a:pt x="42" y="147"/>
                </a:lnTo>
                <a:lnTo>
                  <a:pt x="43" y="146"/>
                </a:lnTo>
                <a:lnTo>
                  <a:pt x="44" y="146"/>
                </a:lnTo>
                <a:lnTo>
                  <a:pt x="45" y="146"/>
                </a:lnTo>
                <a:lnTo>
                  <a:pt x="46" y="146"/>
                </a:lnTo>
                <a:lnTo>
                  <a:pt x="46" y="144"/>
                </a:lnTo>
                <a:lnTo>
                  <a:pt x="47" y="143"/>
                </a:lnTo>
                <a:lnTo>
                  <a:pt x="50" y="142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5" y="140"/>
                </a:lnTo>
                <a:lnTo>
                  <a:pt x="56" y="139"/>
                </a:lnTo>
                <a:lnTo>
                  <a:pt x="56" y="137"/>
                </a:lnTo>
                <a:lnTo>
                  <a:pt x="55" y="136"/>
                </a:lnTo>
                <a:lnTo>
                  <a:pt x="55" y="135"/>
                </a:lnTo>
                <a:lnTo>
                  <a:pt x="56" y="134"/>
                </a:lnTo>
                <a:lnTo>
                  <a:pt x="56" y="133"/>
                </a:lnTo>
                <a:lnTo>
                  <a:pt x="57" y="133"/>
                </a:lnTo>
                <a:lnTo>
                  <a:pt x="58" y="133"/>
                </a:lnTo>
                <a:lnTo>
                  <a:pt x="61" y="133"/>
                </a:lnTo>
                <a:lnTo>
                  <a:pt x="62" y="132"/>
                </a:lnTo>
                <a:lnTo>
                  <a:pt x="63" y="130"/>
                </a:lnTo>
                <a:lnTo>
                  <a:pt x="63" y="128"/>
                </a:lnTo>
                <a:lnTo>
                  <a:pt x="64" y="127"/>
                </a:lnTo>
                <a:lnTo>
                  <a:pt x="65" y="127"/>
                </a:lnTo>
                <a:lnTo>
                  <a:pt x="65" y="126"/>
                </a:lnTo>
                <a:lnTo>
                  <a:pt x="65" y="124"/>
                </a:lnTo>
                <a:lnTo>
                  <a:pt x="65" y="123"/>
                </a:lnTo>
                <a:lnTo>
                  <a:pt x="64" y="121"/>
                </a:lnTo>
                <a:lnTo>
                  <a:pt x="65" y="120"/>
                </a:lnTo>
                <a:lnTo>
                  <a:pt x="63" y="120"/>
                </a:lnTo>
                <a:lnTo>
                  <a:pt x="63" y="118"/>
                </a:lnTo>
                <a:lnTo>
                  <a:pt x="64" y="119"/>
                </a:lnTo>
                <a:lnTo>
                  <a:pt x="66" y="118"/>
                </a:lnTo>
                <a:lnTo>
                  <a:pt x="67" y="117"/>
                </a:lnTo>
                <a:lnTo>
                  <a:pt x="69" y="117"/>
                </a:lnTo>
                <a:lnTo>
                  <a:pt x="72" y="115"/>
                </a:lnTo>
                <a:lnTo>
                  <a:pt x="73" y="116"/>
                </a:lnTo>
                <a:lnTo>
                  <a:pt x="75" y="117"/>
                </a:lnTo>
                <a:lnTo>
                  <a:pt x="75" y="119"/>
                </a:lnTo>
                <a:lnTo>
                  <a:pt x="74" y="120"/>
                </a:lnTo>
                <a:lnTo>
                  <a:pt x="75" y="122"/>
                </a:lnTo>
                <a:lnTo>
                  <a:pt x="75" y="123"/>
                </a:lnTo>
                <a:lnTo>
                  <a:pt x="77" y="124"/>
                </a:lnTo>
                <a:lnTo>
                  <a:pt x="78" y="125"/>
                </a:lnTo>
                <a:lnTo>
                  <a:pt x="78" y="127"/>
                </a:lnTo>
                <a:lnTo>
                  <a:pt x="78" y="128"/>
                </a:lnTo>
                <a:lnTo>
                  <a:pt x="80" y="129"/>
                </a:lnTo>
                <a:lnTo>
                  <a:pt x="80" y="130"/>
                </a:lnTo>
                <a:lnTo>
                  <a:pt x="81" y="130"/>
                </a:lnTo>
                <a:lnTo>
                  <a:pt x="82" y="132"/>
                </a:lnTo>
                <a:lnTo>
                  <a:pt x="84" y="133"/>
                </a:lnTo>
                <a:lnTo>
                  <a:pt x="84" y="134"/>
                </a:lnTo>
                <a:lnTo>
                  <a:pt x="84" y="136"/>
                </a:lnTo>
                <a:lnTo>
                  <a:pt x="84" y="138"/>
                </a:lnTo>
                <a:lnTo>
                  <a:pt x="86" y="140"/>
                </a:lnTo>
                <a:lnTo>
                  <a:pt x="86" y="141"/>
                </a:lnTo>
                <a:lnTo>
                  <a:pt x="84" y="143"/>
                </a:lnTo>
                <a:lnTo>
                  <a:pt x="83" y="144"/>
                </a:lnTo>
                <a:lnTo>
                  <a:pt x="83" y="146"/>
                </a:lnTo>
                <a:lnTo>
                  <a:pt x="83" y="148"/>
                </a:lnTo>
                <a:lnTo>
                  <a:pt x="83" y="149"/>
                </a:lnTo>
                <a:lnTo>
                  <a:pt x="83" y="153"/>
                </a:lnTo>
                <a:lnTo>
                  <a:pt x="84" y="153"/>
                </a:lnTo>
                <a:lnTo>
                  <a:pt x="84" y="154"/>
                </a:lnTo>
                <a:lnTo>
                  <a:pt x="85" y="154"/>
                </a:lnTo>
                <a:lnTo>
                  <a:pt x="86" y="154"/>
                </a:lnTo>
                <a:lnTo>
                  <a:pt x="87" y="155"/>
                </a:lnTo>
                <a:lnTo>
                  <a:pt x="88" y="156"/>
                </a:lnTo>
                <a:lnTo>
                  <a:pt x="89" y="161"/>
                </a:lnTo>
                <a:lnTo>
                  <a:pt x="92" y="162"/>
                </a:lnTo>
                <a:lnTo>
                  <a:pt x="94" y="163"/>
                </a:lnTo>
                <a:lnTo>
                  <a:pt x="95" y="164"/>
                </a:lnTo>
                <a:lnTo>
                  <a:pt x="96" y="166"/>
                </a:lnTo>
                <a:lnTo>
                  <a:pt x="97" y="167"/>
                </a:lnTo>
                <a:lnTo>
                  <a:pt x="99" y="167"/>
                </a:lnTo>
                <a:lnTo>
                  <a:pt x="99" y="168"/>
                </a:lnTo>
                <a:lnTo>
                  <a:pt x="100" y="168"/>
                </a:lnTo>
                <a:lnTo>
                  <a:pt x="104" y="169"/>
                </a:lnTo>
                <a:lnTo>
                  <a:pt x="105" y="169"/>
                </a:lnTo>
                <a:lnTo>
                  <a:pt x="106" y="169"/>
                </a:lnTo>
                <a:lnTo>
                  <a:pt x="107" y="169"/>
                </a:lnTo>
                <a:lnTo>
                  <a:pt x="109" y="169"/>
                </a:lnTo>
                <a:lnTo>
                  <a:pt x="110" y="169"/>
                </a:lnTo>
                <a:lnTo>
                  <a:pt x="111" y="169"/>
                </a:lnTo>
                <a:lnTo>
                  <a:pt x="112" y="170"/>
                </a:lnTo>
                <a:lnTo>
                  <a:pt x="112" y="171"/>
                </a:lnTo>
                <a:lnTo>
                  <a:pt x="113" y="172"/>
                </a:lnTo>
                <a:lnTo>
                  <a:pt x="115" y="172"/>
                </a:lnTo>
                <a:lnTo>
                  <a:pt x="116" y="172"/>
                </a:lnTo>
                <a:lnTo>
                  <a:pt x="117" y="173"/>
                </a:lnTo>
                <a:lnTo>
                  <a:pt x="119" y="175"/>
                </a:lnTo>
                <a:lnTo>
                  <a:pt x="121" y="174"/>
                </a:lnTo>
                <a:lnTo>
                  <a:pt x="122" y="173"/>
                </a:lnTo>
                <a:lnTo>
                  <a:pt x="123" y="173"/>
                </a:lnTo>
                <a:lnTo>
                  <a:pt x="124" y="172"/>
                </a:lnTo>
                <a:lnTo>
                  <a:pt x="125" y="172"/>
                </a:lnTo>
                <a:lnTo>
                  <a:pt x="125" y="173"/>
                </a:lnTo>
                <a:lnTo>
                  <a:pt x="126" y="173"/>
                </a:lnTo>
                <a:lnTo>
                  <a:pt x="127" y="171"/>
                </a:lnTo>
                <a:lnTo>
                  <a:pt x="128" y="171"/>
                </a:lnTo>
                <a:lnTo>
                  <a:pt x="128" y="170"/>
                </a:lnTo>
                <a:lnTo>
                  <a:pt x="128" y="169"/>
                </a:lnTo>
                <a:lnTo>
                  <a:pt x="130" y="166"/>
                </a:lnTo>
                <a:lnTo>
                  <a:pt x="132" y="166"/>
                </a:lnTo>
                <a:lnTo>
                  <a:pt x="132" y="165"/>
                </a:lnTo>
                <a:lnTo>
                  <a:pt x="132" y="164"/>
                </a:lnTo>
                <a:lnTo>
                  <a:pt x="134" y="163"/>
                </a:lnTo>
                <a:lnTo>
                  <a:pt x="135" y="163"/>
                </a:lnTo>
                <a:lnTo>
                  <a:pt x="137" y="163"/>
                </a:lnTo>
                <a:lnTo>
                  <a:pt x="138" y="162"/>
                </a:lnTo>
                <a:lnTo>
                  <a:pt x="138" y="161"/>
                </a:lnTo>
                <a:lnTo>
                  <a:pt x="138" y="158"/>
                </a:lnTo>
                <a:lnTo>
                  <a:pt x="138" y="157"/>
                </a:lnTo>
                <a:lnTo>
                  <a:pt x="138" y="156"/>
                </a:lnTo>
                <a:lnTo>
                  <a:pt x="140" y="156"/>
                </a:lnTo>
                <a:lnTo>
                  <a:pt x="141" y="156"/>
                </a:lnTo>
                <a:lnTo>
                  <a:pt x="142" y="156"/>
                </a:lnTo>
                <a:lnTo>
                  <a:pt x="143" y="156"/>
                </a:lnTo>
                <a:lnTo>
                  <a:pt x="144" y="153"/>
                </a:lnTo>
                <a:lnTo>
                  <a:pt x="147" y="153"/>
                </a:lnTo>
                <a:lnTo>
                  <a:pt x="148" y="155"/>
                </a:lnTo>
                <a:lnTo>
                  <a:pt x="149" y="155"/>
                </a:lnTo>
                <a:lnTo>
                  <a:pt x="150" y="155"/>
                </a:lnTo>
                <a:lnTo>
                  <a:pt x="152" y="154"/>
                </a:lnTo>
                <a:lnTo>
                  <a:pt x="152" y="153"/>
                </a:lnTo>
                <a:lnTo>
                  <a:pt x="153" y="152"/>
                </a:lnTo>
                <a:lnTo>
                  <a:pt x="154" y="152"/>
                </a:lnTo>
                <a:lnTo>
                  <a:pt x="156" y="152"/>
                </a:lnTo>
                <a:lnTo>
                  <a:pt x="157" y="152"/>
                </a:lnTo>
                <a:lnTo>
                  <a:pt x="158" y="151"/>
                </a:lnTo>
                <a:lnTo>
                  <a:pt x="161" y="148"/>
                </a:lnTo>
                <a:lnTo>
                  <a:pt x="161" y="147"/>
                </a:lnTo>
                <a:lnTo>
                  <a:pt x="162" y="147"/>
                </a:lnTo>
                <a:lnTo>
                  <a:pt x="163" y="148"/>
                </a:lnTo>
                <a:lnTo>
                  <a:pt x="164" y="148"/>
                </a:lnTo>
                <a:lnTo>
                  <a:pt x="164" y="149"/>
                </a:lnTo>
                <a:lnTo>
                  <a:pt x="166" y="152"/>
                </a:lnTo>
                <a:lnTo>
                  <a:pt x="167" y="153"/>
                </a:lnTo>
                <a:lnTo>
                  <a:pt x="168" y="153"/>
                </a:lnTo>
                <a:lnTo>
                  <a:pt x="169" y="153"/>
                </a:lnTo>
                <a:lnTo>
                  <a:pt x="170" y="152"/>
                </a:lnTo>
                <a:lnTo>
                  <a:pt x="171" y="152"/>
                </a:lnTo>
                <a:lnTo>
                  <a:pt x="172" y="153"/>
                </a:lnTo>
                <a:lnTo>
                  <a:pt x="173" y="153"/>
                </a:lnTo>
                <a:lnTo>
                  <a:pt x="174" y="154"/>
                </a:lnTo>
                <a:lnTo>
                  <a:pt x="175" y="154"/>
                </a:lnTo>
                <a:lnTo>
                  <a:pt x="176" y="154"/>
                </a:lnTo>
                <a:lnTo>
                  <a:pt x="176" y="153"/>
                </a:lnTo>
                <a:lnTo>
                  <a:pt x="177" y="153"/>
                </a:lnTo>
                <a:lnTo>
                  <a:pt x="178" y="151"/>
                </a:lnTo>
                <a:lnTo>
                  <a:pt x="179" y="150"/>
                </a:lnTo>
                <a:lnTo>
                  <a:pt x="180" y="150"/>
                </a:lnTo>
                <a:lnTo>
                  <a:pt x="181" y="149"/>
                </a:lnTo>
                <a:lnTo>
                  <a:pt x="182" y="144"/>
                </a:lnTo>
                <a:lnTo>
                  <a:pt x="183" y="143"/>
                </a:lnTo>
                <a:lnTo>
                  <a:pt x="184" y="143"/>
                </a:lnTo>
                <a:lnTo>
                  <a:pt x="184" y="142"/>
                </a:lnTo>
                <a:lnTo>
                  <a:pt x="183" y="140"/>
                </a:lnTo>
                <a:lnTo>
                  <a:pt x="184" y="138"/>
                </a:lnTo>
                <a:lnTo>
                  <a:pt x="184" y="137"/>
                </a:lnTo>
                <a:lnTo>
                  <a:pt x="184" y="136"/>
                </a:lnTo>
                <a:lnTo>
                  <a:pt x="185" y="136"/>
                </a:lnTo>
                <a:lnTo>
                  <a:pt x="186" y="137"/>
                </a:lnTo>
                <a:lnTo>
                  <a:pt x="188" y="138"/>
                </a:lnTo>
                <a:lnTo>
                  <a:pt x="190" y="138"/>
                </a:lnTo>
                <a:lnTo>
                  <a:pt x="191" y="138"/>
                </a:lnTo>
                <a:lnTo>
                  <a:pt x="192" y="138"/>
                </a:lnTo>
                <a:lnTo>
                  <a:pt x="192" y="135"/>
                </a:lnTo>
                <a:lnTo>
                  <a:pt x="193" y="134"/>
                </a:lnTo>
                <a:lnTo>
                  <a:pt x="193" y="133"/>
                </a:lnTo>
                <a:lnTo>
                  <a:pt x="194" y="132"/>
                </a:lnTo>
                <a:lnTo>
                  <a:pt x="195" y="131"/>
                </a:lnTo>
                <a:lnTo>
                  <a:pt x="196" y="130"/>
                </a:lnTo>
                <a:lnTo>
                  <a:pt x="197" y="130"/>
                </a:lnTo>
                <a:lnTo>
                  <a:pt x="198" y="127"/>
                </a:lnTo>
                <a:lnTo>
                  <a:pt x="197" y="127"/>
                </a:lnTo>
                <a:lnTo>
                  <a:pt x="197" y="126"/>
                </a:lnTo>
                <a:lnTo>
                  <a:pt x="197" y="125"/>
                </a:lnTo>
                <a:lnTo>
                  <a:pt x="200" y="123"/>
                </a:lnTo>
                <a:lnTo>
                  <a:pt x="202" y="120"/>
                </a:lnTo>
                <a:lnTo>
                  <a:pt x="202" y="117"/>
                </a:lnTo>
                <a:lnTo>
                  <a:pt x="202" y="116"/>
                </a:lnTo>
                <a:lnTo>
                  <a:pt x="202" y="114"/>
                </a:lnTo>
                <a:lnTo>
                  <a:pt x="202" y="113"/>
                </a:lnTo>
                <a:lnTo>
                  <a:pt x="203" y="113"/>
                </a:lnTo>
                <a:lnTo>
                  <a:pt x="205" y="112"/>
                </a:lnTo>
                <a:lnTo>
                  <a:pt x="208" y="113"/>
                </a:lnTo>
                <a:lnTo>
                  <a:pt x="208" y="111"/>
                </a:lnTo>
                <a:lnTo>
                  <a:pt x="209" y="109"/>
                </a:lnTo>
                <a:lnTo>
                  <a:pt x="210" y="107"/>
                </a:lnTo>
                <a:lnTo>
                  <a:pt x="208" y="106"/>
                </a:lnTo>
                <a:lnTo>
                  <a:pt x="207" y="104"/>
                </a:lnTo>
                <a:lnTo>
                  <a:pt x="208" y="103"/>
                </a:lnTo>
                <a:lnTo>
                  <a:pt x="208" y="102"/>
                </a:lnTo>
                <a:lnTo>
                  <a:pt x="208" y="101"/>
                </a:lnTo>
                <a:lnTo>
                  <a:pt x="207" y="101"/>
                </a:lnTo>
                <a:lnTo>
                  <a:pt x="208" y="100"/>
                </a:lnTo>
                <a:lnTo>
                  <a:pt x="208" y="99"/>
                </a:lnTo>
                <a:lnTo>
                  <a:pt x="209" y="99"/>
                </a:lnTo>
                <a:lnTo>
                  <a:pt x="210" y="98"/>
                </a:lnTo>
                <a:lnTo>
                  <a:pt x="210" y="97"/>
                </a:lnTo>
                <a:lnTo>
                  <a:pt x="210" y="96"/>
                </a:lnTo>
                <a:lnTo>
                  <a:pt x="210" y="95"/>
                </a:lnTo>
                <a:lnTo>
                  <a:pt x="210" y="94"/>
                </a:lnTo>
                <a:lnTo>
                  <a:pt x="208" y="94"/>
                </a:lnTo>
                <a:lnTo>
                  <a:pt x="208" y="93"/>
                </a:lnTo>
                <a:lnTo>
                  <a:pt x="207" y="93"/>
                </a:lnTo>
                <a:lnTo>
                  <a:pt x="206" y="93"/>
                </a:lnTo>
                <a:lnTo>
                  <a:pt x="205" y="92"/>
                </a:lnTo>
                <a:lnTo>
                  <a:pt x="202" y="91"/>
                </a:lnTo>
                <a:lnTo>
                  <a:pt x="201" y="90"/>
                </a:lnTo>
                <a:lnTo>
                  <a:pt x="200" y="87"/>
                </a:lnTo>
                <a:lnTo>
                  <a:pt x="200" y="86"/>
                </a:lnTo>
                <a:lnTo>
                  <a:pt x="200" y="85"/>
                </a:lnTo>
                <a:lnTo>
                  <a:pt x="198" y="81"/>
                </a:lnTo>
                <a:lnTo>
                  <a:pt x="197" y="81"/>
                </a:lnTo>
                <a:lnTo>
                  <a:pt x="197" y="80"/>
                </a:lnTo>
                <a:lnTo>
                  <a:pt x="198" y="79"/>
                </a:lnTo>
                <a:lnTo>
                  <a:pt x="197" y="78"/>
                </a:lnTo>
                <a:lnTo>
                  <a:pt x="197" y="77"/>
                </a:lnTo>
                <a:lnTo>
                  <a:pt x="196" y="75"/>
                </a:lnTo>
                <a:lnTo>
                  <a:pt x="196" y="74"/>
                </a:lnTo>
                <a:lnTo>
                  <a:pt x="199" y="70"/>
                </a:lnTo>
                <a:lnTo>
                  <a:pt x="200" y="69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2" y="66"/>
                </a:lnTo>
                <a:lnTo>
                  <a:pt x="203" y="65"/>
                </a:lnTo>
                <a:lnTo>
                  <a:pt x="208" y="65"/>
                </a:lnTo>
                <a:lnTo>
                  <a:pt x="210" y="63"/>
                </a:lnTo>
                <a:lnTo>
                  <a:pt x="213" y="62"/>
                </a:lnTo>
                <a:lnTo>
                  <a:pt x="213" y="61"/>
                </a:lnTo>
                <a:lnTo>
                  <a:pt x="214" y="59"/>
                </a:lnTo>
                <a:lnTo>
                  <a:pt x="216" y="57"/>
                </a:lnTo>
                <a:lnTo>
                  <a:pt x="218" y="56"/>
                </a:lnTo>
                <a:lnTo>
                  <a:pt x="219" y="56"/>
                </a:lnTo>
                <a:lnTo>
                  <a:pt x="222" y="54"/>
                </a:lnTo>
                <a:lnTo>
                  <a:pt x="222" y="53"/>
                </a:lnTo>
                <a:lnTo>
                  <a:pt x="224" y="53"/>
                </a:lnTo>
                <a:lnTo>
                  <a:pt x="225" y="53"/>
                </a:lnTo>
                <a:lnTo>
                  <a:pt x="226" y="54"/>
                </a:lnTo>
                <a:lnTo>
                  <a:pt x="228" y="56"/>
                </a:lnTo>
                <a:lnTo>
                  <a:pt x="229" y="57"/>
                </a:lnTo>
                <a:lnTo>
                  <a:pt x="231" y="59"/>
                </a:lnTo>
                <a:lnTo>
                  <a:pt x="232" y="61"/>
                </a:lnTo>
                <a:lnTo>
                  <a:pt x="233" y="61"/>
                </a:lnTo>
                <a:lnTo>
                  <a:pt x="234" y="61"/>
                </a:lnTo>
                <a:lnTo>
                  <a:pt x="234" y="62"/>
                </a:lnTo>
                <a:lnTo>
                  <a:pt x="236" y="63"/>
                </a:lnTo>
                <a:lnTo>
                  <a:pt x="236" y="65"/>
                </a:lnTo>
                <a:lnTo>
                  <a:pt x="237" y="65"/>
                </a:lnTo>
                <a:lnTo>
                  <a:pt x="238" y="64"/>
                </a:lnTo>
                <a:lnTo>
                  <a:pt x="239" y="64"/>
                </a:lnTo>
                <a:lnTo>
                  <a:pt x="241" y="63"/>
                </a:lnTo>
                <a:lnTo>
                  <a:pt x="242" y="63"/>
                </a:lnTo>
                <a:lnTo>
                  <a:pt x="242" y="65"/>
                </a:lnTo>
                <a:lnTo>
                  <a:pt x="243" y="65"/>
                </a:lnTo>
                <a:lnTo>
                  <a:pt x="245" y="64"/>
                </a:lnTo>
                <a:lnTo>
                  <a:pt x="245" y="62"/>
                </a:lnTo>
                <a:lnTo>
                  <a:pt x="246" y="62"/>
                </a:lnTo>
                <a:lnTo>
                  <a:pt x="248" y="62"/>
                </a:lnTo>
                <a:lnTo>
                  <a:pt x="248" y="61"/>
                </a:lnTo>
                <a:lnTo>
                  <a:pt x="249" y="62"/>
                </a:lnTo>
                <a:lnTo>
                  <a:pt x="250" y="62"/>
                </a:lnTo>
                <a:lnTo>
                  <a:pt x="251" y="62"/>
                </a:lnTo>
                <a:lnTo>
                  <a:pt x="251" y="63"/>
                </a:lnTo>
                <a:lnTo>
                  <a:pt x="252" y="62"/>
                </a:lnTo>
                <a:lnTo>
                  <a:pt x="253" y="63"/>
                </a:lnTo>
                <a:lnTo>
                  <a:pt x="253" y="65"/>
                </a:lnTo>
                <a:lnTo>
                  <a:pt x="256" y="64"/>
                </a:lnTo>
                <a:lnTo>
                  <a:pt x="257" y="64"/>
                </a:lnTo>
                <a:lnTo>
                  <a:pt x="258" y="63"/>
                </a:lnTo>
                <a:lnTo>
                  <a:pt x="259" y="64"/>
                </a:lnTo>
                <a:lnTo>
                  <a:pt x="260" y="65"/>
                </a:lnTo>
                <a:lnTo>
                  <a:pt x="260" y="68"/>
                </a:lnTo>
                <a:lnTo>
                  <a:pt x="260" y="69"/>
                </a:lnTo>
                <a:lnTo>
                  <a:pt x="260" y="70"/>
                </a:lnTo>
                <a:lnTo>
                  <a:pt x="260" y="72"/>
                </a:lnTo>
                <a:lnTo>
                  <a:pt x="261" y="72"/>
                </a:lnTo>
                <a:lnTo>
                  <a:pt x="262" y="72"/>
                </a:lnTo>
                <a:lnTo>
                  <a:pt x="263" y="72"/>
                </a:lnTo>
                <a:lnTo>
                  <a:pt x="265" y="73"/>
                </a:lnTo>
                <a:lnTo>
                  <a:pt x="265" y="75"/>
                </a:lnTo>
                <a:lnTo>
                  <a:pt x="266" y="75"/>
                </a:lnTo>
                <a:lnTo>
                  <a:pt x="267" y="75"/>
                </a:lnTo>
                <a:lnTo>
                  <a:pt x="268" y="74"/>
                </a:lnTo>
                <a:lnTo>
                  <a:pt x="269" y="75"/>
                </a:lnTo>
                <a:lnTo>
                  <a:pt x="269" y="76"/>
                </a:lnTo>
                <a:lnTo>
                  <a:pt x="270" y="78"/>
                </a:lnTo>
                <a:lnTo>
                  <a:pt x="270" y="79"/>
                </a:lnTo>
                <a:lnTo>
                  <a:pt x="271" y="79"/>
                </a:lnTo>
                <a:lnTo>
                  <a:pt x="274" y="79"/>
                </a:lnTo>
                <a:lnTo>
                  <a:pt x="274" y="78"/>
                </a:lnTo>
                <a:lnTo>
                  <a:pt x="274" y="77"/>
                </a:lnTo>
                <a:lnTo>
                  <a:pt x="275" y="76"/>
                </a:lnTo>
                <a:lnTo>
                  <a:pt x="276" y="75"/>
                </a:lnTo>
                <a:lnTo>
                  <a:pt x="277" y="75"/>
                </a:lnTo>
                <a:lnTo>
                  <a:pt x="277" y="73"/>
                </a:lnTo>
                <a:lnTo>
                  <a:pt x="279" y="74"/>
                </a:lnTo>
                <a:lnTo>
                  <a:pt x="280" y="74"/>
                </a:lnTo>
                <a:lnTo>
                  <a:pt x="282" y="74"/>
                </a:lnTo>
                <a:lnTo>
                  <a:pt x="283" y="74"/>
                </a:lnTo>
                <a:lnTo>
                  <a:pt x="283" y="73"/>
                </a:lnTo>
                <a:lnTo>
                  <a:pt x="284" y="74"/>
                </a:lnTo>
                <a:lnTo>
                  <a:pt x="285" y="72"/>
                </a:lnTo>
                <a:lnTo>
                  <a:pt x="286" y="71"/>
                </a:lnTo>
                <a:lnTo>
                  <a:pt x="286" y="70"/>
                </a:lnTo>
                <a:lnTo>
                  <a:pt x="288" y="71"/>
                </a:lnTo>
                <a:lnTo>
                  <a:pt x="289" y="70"/>
                </a:lnTo>
                <a:lnTo>
                  <a:pt x="291" y="71"/>
                </a:lnTo>
                <a:lnTo>
                  <a:pt x="293" y="70"/>
                </a:lnTo>
                <a:lnTo>
                  <a:pt x="294" y="69"/>
                </a:lnTo>
                <a:lnTo>
                  <a:pt x="293" y="69"/>
                </a:lnTo>
                <a:lnTo>
                  <a:pt x="293" y="68"/>
                </a:lnTo>
                <a:lnTo>
                  <a:pt x="294" y="68"/>
                </a:lnTo>
                <a:lnTo>
                  <a:pt x="296" y="68"/>
                </a:lnTo>
                <a:lnTo>
                  <a:pt x="297" y="68"/>
                </a:lnTo>
                <a:lnTo>
                  <a:pt x="297" y="67"/>
                </a:lnTo>
                <a:lnTo>
                  <a:pt x="297" y="66"/>
                </a:lnTo>
                <a:lnTo>
                  <a:pt x="298" y="64"/>
                </a:lnTo>
                <a:lnTo>
                  <a:pt x="300" y="63"/>
                </a:lnTo>
                <a:lnTo>
                  <a:pt x="302" y="62"/>
                </a:lnTo>
                <a:lnTo>
                  <a:pt x="303" y="62"/>
                </a:lnTo>
                <a:lnTo>
                  <a:pt x="303" y="59"/>
                </a:lnTo>
                <a:lnTo>
                  <a:pt x="305" y="59"/>
                </a:lnTo>
                <a:lnTo>
                  <a:pt x="306" y="57"/>
                </a:lnTo>
                <a:lnTo>
                  <a:pt x="307" y="56"/>
                </a:lnTo>
                <a:lnTo>
                  <a:pt x="309" y="56"/>
                </a:lnTo>
                <a:lnTo>
                  <a:pt x="311" y="55"/>
                </a:lnTo>
                <a:lnTo>
                  <a:pt x="312" y="55"/>
                </a:lnTo>
                <a:lnTo>
                  <a:pt x="313" y="56"/>
                </a:lnTo>
                <a:lnTo>
                  <a:pt x="314" y="56"/>
                </a:lnTo>
                <a:lnTo>
                  <a:pt x="315" y="55"/>
                </a:lnTo>
                <a:lnTo>
                  <a:pt x="318" y="55"/>
                </a:lnTo>
                <a:lnTo>
                  <a:pt x="320" y="55"/>
                </a:lnTo>
                <a:lnTo>
                  <a:pt x="321" y="55"/>
                </a:lnTo>
                <a:lnTo>
                  <a:pt x="323" y="52"/>
                </a:lnTo>
                <a:lnTo>
                  <a:pt x="324" y="52"/>
                </a:lnTo>
                <a:lnTo>
                  <a:pt x="326" y="52"/>
                </a:lnTo>
                <a:lnTo>
                  <a:pt x="328" y="53"/>
                </a:lnTo>
                <a:lnTo>
                  <a:pt x="330" y="52"/>
                </a:lnTo>
                <a:lnTo>
                  <a:pt x="331" y="53"/>
                </a:lnTo>
                <a:lnTo>
                  <a:pt x="332" y="53"/>
                </a:lnTo>
                <a:lnTo>
                  <a:pt x="333" y="54"/>
                </a:lnTo>
                <a:lnTo>
                  <a:pt x="334" y="54"/>
                </a:lnTo>
                <a:lnTo>
                  <a:pt x="335" y="54"/>
                </a:lnTo>
                <a:lnTo>
                  <a:pt x="335" y="53"/>
                </a:lnTo>
                <a:lnTo>
                  <a:pt x="336" y="52"/>
                </a:lnTo>
                <a:lnTo>
                  <a:pt x="338" y="51"/>
                </a:lnTo>
                <a:lnTo>
                  <a:pt x="338" y="52"/>
                </a:lnTo>
                <a:lnTo>
                  <a:pt x="339" y="52"/>
                </a:lnTo>
                <a:lnTo>
                  <a:pt x="340" y="52"/>
                </a:lnTo>
                <a:lnTo>
                  <a:pt x="340" y="48"/>
                </a:lnTo>
                <a:lnTo>
                  <a:pt x="342" y="46"/>
                </a:lnTo>
                <a:lnTo>
                  <a:pt x="342" y="45"/>
                </a:lnTo>
                <a:lnTo>
                  <a:pt x="343" y="43"/>
                </a:lnTo>
                <a:lnTo>
                  <a:pt x="344" y="43"/>
                </a:lnTo>
                <a:lnTo>
                  <a:pt x="345" y="43"/>
                </a:lnTo>
                <a:lnTo>
                  <a:pt x="347" y="41"/>
                </a:lnTo>
                <a:lnTo>
                  <a:pt x="347" y="39"/>
                </a:lnTo>
                <a:lnTo>
                  <a:pt x="347" y="37"/>
                </a:lnTo>
                <a:lnTo>
                  <a:pt x="347" y="36"/>
                </a:lnTo>
                <a:lnTo>
                  <a:pt x="348" y="35"/>
                </a:lnTo>
                <a:lnTo>
                  <a:pt x="351" y="35"/>
                </a:lnTo>
                <a:lnTo>
                  <a:pt x="352" y="34"/>
                </a:lnTo>
                <a:lnTo>
                  <a:pt x="352" y="33"/>
                </a:lnTo>
                <a:lnTo>
                  <a:pt x="355" y="33"/>
                </a:lnTo>
                <a:lnTo>
                  <a:pt x="355" y="32"/>
                </a:lnTo>
                <a:lnTo>
                  <a:pt x="356" y="32"/>
                </a:lnTo>
                <a:lnTo>
                  <a:pt x="356" y="31"/>
                </a:lnTo>
                <a:lnTo>
                  <a:pt x="357" y="31"/>
                </a:lnTo>
                <a:lnTo>
                  <a:pt x="357" y="30"/>
                </a:lnTo>
                <a:lnTo>
                  <a:pt x="358" y="30"/>
                </a:lnTo>
                <a:lnTo>
                  <a:pt x="359" y="32"/>
                </a:lnTo>
                <a:lnTo>
                  <a:pt x="361" y="31"/>
                </a:lnTo>
                <a:lnTo>
                  <a:pt x="361" y="30"/>
                </a:lnTo>
                <a:lnTo>
                  <a:pt x="361" y="29"/>
                </a:lnTo>
                <a:lnTo>
                  <a:pt x="362" y="27"/>
                </a:lnTo>
                <a:lnTo>
                  <a:pt x="362" y="26"/>
                </a:lnTo>
                <a:lnTo>
                  <a:pt x="363" y="26"/>
                </a:lnTo>
                <a:lnTo>
                  <a:pt x="363" y="25"/>
                </a:lnTo>
                <a:lnTo>
                  <a:pt x="364" y="24"/>
                </a:lnTo>
                <a:lnTo>
                  <a:pt x="364" y="23"/>
                </a:lnTo>
                <a:lnTo>
                  <a:pt x="366" y="23"/>
                </a:lnTo>
                <a:lnTo>
                  <a:pt x="366" y="21"/>
                </a:lnTo>
                <a:lnTo>
                  <a:pt x="369" y="19"/>
                </a:lnTo>
                <a:lnTo>
                  <a:pt x="369" y="20"/>
                </a:lnTo>
                <a:lnTo>
                  <a:pt x="370" y="17"/>
                </a:lnTo>
                <a:lnTo>
                  <a:pt x="371" y="15"/>
                </a:lnTo>
                <a:lnTo>
                  <a:pt x="371" y="14"/>
                </a:lnTo>
                <a:lnTo>
                  <a:pt x="372" y="13"/>
                </a:lnTo>
                <a:lnTo>
                  <a:pt x="373" y="13"/>
                </a:lnTo>
                <a:lnTo>
                  <a:pt x="374" y="13"/>
                </a:lnTo>
                <a:lnTo>
                  <a:pt x="375" y="14"/>
                </a:lnTo>
                <a:lnTo>
                  <a:pt x="377" y="14"/>
                </a:lnTo>
                <a:lnTo>
                  <a:pt x="378" y="14"/>
                </a:lnTo>
                <a:lnTo>
                  <a:pt x="379" y="14"/>
                </a:lnTo>
                <a:lnTo>
                  <a:pt x="380" y="14"/>
                </a:lnTo>
                <a:lnTo>
                  <a:pt x="381" y="14"/>
                </a:lnTo>
                <a:lnTo>
                  <a:pt x="382" y="14"/>
                </a:lnTo>
                <a:lnTo>
                  <a:pt x="382" y="13"/>
                </a:lnTo>
                <a:lnTo>
                  <a:pt x="383" y="13"/>
                </a:lnTo>
                <a:lnTo>
                  <a:pt x="383" y="12"/>
                </a:lnTo>
                <a:lnTo>
                  <a:pt x="384" y="13"/>
                </a:lnTo>
                <a:lnTo>
                  <a:pt x="385" y="13"/>
                </a:lnTo>
                <a:lnTo>
                  <a:pt x="386" y="13"/>
                </a:lnTo>
                <a:lnTo>
                  <a:pt x="387" y="13"/>
                </a:lnTo>
                <a:lnTo>
                  <a:pt x="391" y="12"/>
                </a:lnTo>
                <a:lnTo>
                  <a:pt x="391" y="13"/>
                </a:lnTo>
                <a:lnTo>
                  <a:pt x="390" y="14"/>
                </a:lnTo>
                <a:lnTo>
                  <a:pt x="390" y="15"/>
                </a:lnTo>
                <a:lnTo>
                  <a:pt x="390" y="16"/>
                </a:lnTo>
                <a:lnTo>
                  <a:pt x="391" y="17"/>
                </a:lnTo>
                <a:lnTo>
                  <a:pt x="392" y="17"/>
                </a:lnTo>
                <a:lnTo>
                  <a:pt x="392" y="18"/>
                </a:lnTo>
                <a:lnTo>
                  <a:pt x="393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8"/>
                </a:lnTo>
                <a:lnTo>
                  <a:pt x="396" y="18"/>
                </a:lnTo>
                <a:lnTo>
                  <a:pt x="397" y="18"/>
                </a:lnTo>
                <a:lnTo>
                  <a:pt x="398" y="20"/>
                </a:lnTo>
                <a:lnTo>
                  <a:pt x="397" y="22"/>
                </a:lnTo>
                <a:lnTo>
                  <a:pt x="398" y="23"/>
                </a:lnTo>
                <a:lnTo>
                  <a:pt x="399" y="21"/>
                </a:lnTo>
                <a:lnTo>
                  <a:pt x="400" y="21"/>
                </a:lnTo>
                <a:lnTo>
                  <a:pt x="401" y="21"/>
                </a:lnTo>
                <a:lnTo>
                  <a:pt x="402" y="22"/>
                </a:lnTo>
                <a:lnTo>
                  <a:pt x="402" y="23"/>
                </a:lnTo>
                <a:lnTo>
                  <a:pt x="403" y="23"/>
                </a:lnTo>
                <a:lnTo>
                  <a:pt x="405" y="22"/>
                </a:lnTo>
                <a:lnTo>
                  <a:pt x="405" y="23"/>
                </a:lnTo>
                <a:lnTo>
                  <a:pt x="406" y="23"/>
                </a:lnTo>
                <a:lnTo>
                  <a:pt x="406" y="24"/>
                </a:lnTo>
                <a:lnTo>
                  <a:pt x="407" y="24"/>
                </a:lnTo>
                <a:lnTo>
                  <a:pt x="407" y="26"/>
                </a:lnTo>
                <a:lnTo>
                  <a:pt x="407" y="27"/>
                </a:lnTo>
                <a:lnTo>
                  <a:pt x="407" y="28"/>
                </a:lnTo>
                <a:lnTo>
                  <a:pt x="409" y="28"/>
                </a:lnTo>
                <a:lnTo>
                  <a:pt x="409" y="30"/>
                </a:lnTo>
                <a:lnTo>
                  <a:pt x="410" y="30"/>
                </a:lnTo>
                <a:lnTo>
                  <a:pt x="410" y="33"/>
                </a:lnTo>
                <a:lnTo>
                  <a:pt x="411" y="35"/>
                </a:lnTo>
                <a:lnTo>
                  <a:pt x="411" y="36"/>
                </a:lnTo>
                <a:lnTo>
                  <a:pt x="412" y="37"/>
                </a:lnTo>
                <a:lnTo>
                  <a:pt x="412" y="39"/>
                </a:lnTo>
                <a:lnTo>
                  <a:pt x="413" y="40"/>
                </a:lnTo>
                <a:lnTo>
                  <a:pt x="413" y="41"/>
                </a:lnTo>
                <a:lnTo>
                  <a:pt x="414" y="41"/>
                </a:lnTo>
                <a:lnTo>
                  <a:pt x="414" y="42"/>
                </a:lnTo>
                <a:lnTo>
                  <a:pt x="415" y="41"/>
                </a:lnTo>
                <a:lnTo>
                  <a:pt x="416" y="42"/>
                </a:lnTo>
                <a:lnTo>
                  <a:pt x="416" y="43"/>
                </a:lnTo>
                <a:lnTo>
                  <a:pt x="417" y="43"/>
                </a:lnTo>
                <a:lnTo>
                  <a:pt x="418" y="43"/>
                </a:lnTo>
                <a:lnTo>
                  <a:pt x="419" y="44"/>
                </a:lnTo>
                <a:lnTo>
                  <a:pt x="420" y="44"/>
                </a:lnTo>
                <a:lnTo>
                  <a:pt x="421" y="44"/>
                </a:lnTo>
                <a:lnTo>
                  <a:pt x="422" y="45"/>
                </a:lnTo>
                <a:lnTo>
                  <a:pt x="423" y="46"/>
                </a:lnTo>
                <a:lnTo>
                  <a:pt x="422" y="46"/>
                </a:lnTo>
                <a:lnTo>
                  <a:pt x="423" y="48"/>
                </a:lnTo>
                <a:lnTo>
                  <a:pt x="422" y="48"/>
                </a:lnTo>
                <a:lnTo>
                  <a:pt x="421" y="49"/>
                </a:lnTo>
                <a:lnTo>
                  <a:pt x="422" y="49"/>
                </a:lnTo>
                <a:lnTo>
                  <a:pt x="421" y="51"/>
                </a:lnTo>
                <a:lnTo>
                  <a:pt x="421" y="52"/>
                </a:lnTo>
                <a:lnTo>
                  <a:pt x="422" y="53"/>
                </a:lnTo>
                <a:lnTo>
                  <a:pt x="421" y="54"/>
                </a:lnTo>
                <a:lnTo>
                  <a:pt x="420" y="55"/>
                </a:lnTo>
                <a:lnTo>
                  <a:pt x="420" y="56"/>
                </a:lnTo>
                <a:lnTo>
                  <a:pt x="419" y="56"/>
                </a:lnTo>
                <a:lnTo>
                  <a:pt x="418" y="56"/>
                </a:lnTo>
                <a:lnTo>
                  <a:pt x="417" y="56"/>
                </a:lnTo>
                <a:lnTo>
                  <a:pt x="416" y="57"/>
                </a:lnTo>
                <a:lnTo>
                  <a:pt x="418" y="59"/>
                </a:lnTo>
                <a:lnTo>
                  <a:pt x="418" y="60"/>
                </a:lnTo>
                <a:lnTo>
                  <a:pt x="417" y="61"/>
                </a:lnTo>
                <a:lnTo>
                  <a:pt x="418" y="62"/>
                </a:lnTo>
                <a:lnTo>
                  <a:pt x="418" y="63"/>
                </a:lnTo>
                <a:lnTo>
                  <a:pt x="417" y="64"/>
                </a:lnTo>
                <a:lnTo>
                  <a:pt x="416" y="64"/>
                </a:lnTo>
                <a:lnTo>
                  <a:pt x="416" y="65"/>
                </a:lnTo>
                <a:lnTo>
                  <a:pt x="416" y="66"/>
                </a:lnTo>
                <a:lnTo>
                  <a:pt x="415" y="67"/>
                </a:lnTo>
                <a:lnTo>
                  <a:pt x="417" y="66"/>
                </a:lnTo>
                <a:lnTo>
                  <a:pt x="419" y="66"/>
                </a:lnTo>
                <a:lnTo>
                  <a:pt x="419" y="67"/>
                </a:lnTo>
                <a:lnTo>
                  <a:pt x="422" y="68"/>
                </a:lnTo>
                <a:lnTo>
                  <a:pt x="424" y="69"/>
                </a:lnTo>
                <a:lnTo>
                  <a:pt x="426" y="69"/>
                </a:lnTo>
                <a:lnTo>
                  <a:pt x="428" y="69"/>
                </a:lnTo>
                <a:lnTo>
                  <a:pt x="429" y="69"/>
                </a:lnTo>
                <a:lnTo>
                  <a:pt x="430" y="68"/>
                </a:lnTo>
                <a:lnTo>
                  <a:pt x="431" y="67"/>
                </a:lnTo>
                <a:lnTo>
                  <a:pt x="432" y="65"/>
                </a:lnTo>
                <a:lnTo>
                  <a:pt x="433" y="65"/>
                </a:lnTo>
                <a:lnTo>
                  <a:pt x="433" y="64"/>
                </a:lnTo>
                <a:lnTo>
                  <a:pt x="434" y="64"/>
                </a:lnTo>
                <a:lnTo>
                  <a:pt x="435" y="64"/>
                </a:lnTo>
                <a:lnTo>
                  <a:pt x="436" y="65"/>
                </a:lnTo>
                <a:lnTo>
                  <a:pt x="437" y="65"/>
                </a:lnTo>
                <a:lnTo>
                  <a:pt x="438" y="64"/>
                </a:lnTo>
                <a:lnTo>
                  <a:pt x="439" y="60"/>
                </a:lnTo>
                <a:lnTo>
                  <a:pt x="440" y="60"/>
                </a:lnTo>
                <a:lnTo>
                  <a:pt x="441" y="60"/>
                </a:lnTo>
                <a:lnTo>
                  <a:pt x="442" y="61"/>
                </a:lnTo>
                <a:lnTo>
                  <a:pt x="444" y="62"/>
                </a:lnTo>
                <a:lnTo>
                  <a:pt x="447" y="60"/>
                </a:lnTo>
                <a:lnTo>
                  <a:pt x="447" y="58"/>
                </a:lnTo>
                <a:lnTo>
                  <a:pt x="447" y="55"/>
                </a:lnTo>
                <a:lnTo>
                  <a:pt x="448" y="54"/>
                </a:lnTo>
                <a:lnTo>
                  <a:pt x="450" y="49"/>
                </a:lnTo>
                <a:lnTo>
                  <a:pt x="450" y="47"/>
                </a:lnTo>
                <a:lnTo>
                  <a:pt x="450" y="45"/>
                </a:lnTo>
                <a:lnTo>
                  <a:pt x="450" y="43"/>
                </a:lnTo>
                <a:lnTo>
                  <a:pt x="451" y="40"/>
                </a:lnTo>
                <a:lnTo>
                  <a:pt x="453" y="39"/>
                </a:lnTo>
                <a:lnTo>
                  <a:pt x="453" y="38"/>
                </a:lnTo>
                <a:lnTo>
                  <a:pt x="454" y="38"/>
                </a:lnTo>
                <a:lnTo>
                  <a:pt x="455" y="38"/>
                </a:lnTo>
                <a:lnTo>
                  <a:pt x="456" y="39"/>
                </a:lnTo>
                <a:lnTo>
                  <a:pt x="457" y="39"/>
                </a:lnTo>
                <a:lnTo>
                  <a:pt x="458" y="41"/>
                </a:lnTo>
                <a:lnTo>
                  <a:pt x="459" y="42"/>
                </a:lnTo>
                <a:lnTo>
                  <a:pt x="461" y="42"/>
                </a:lnTo>
                <a:lnTo>
                  <a:pt x="464" y="40"/>
                </a:lnTo>
                <a:lnTo>
                  <a:pt x="465" y="39"/>
                </a:lnTo>
                <a:lnTo>
                  <a:pt x="468" y="39"/>
                </a:lnTo>
                <a:lnTo>
                  <a:pt x="470" y="38"/>
                </a:lnTo>
                <a:lnTo>
                  <a:pt x="471" y="38"/>
                </a:lnTo>
                <a:lnTo>
                  <a:pt x="472" y="38"/>
                </a:lnTo>
                <a:lnTo>
                  <a:pt x="473" y="37"/>
                </a:lnTo>
                <a:lnTo>
                  <a:pt x="476" y="34"/>
                </a:lnTo>
                <a:lnTo>
                  <a:pt x="477" y="33"/>
                </a:lnTo>
                <a:lnTo>
                  <a:pt x="478" y="32"/>
                </a:lnTo>
                <a:lnTo>
                  <a:pt x="479" y="29"/>
                </a:lnTo>
                <a:lnTo>
                  <a:pt x="479" y="26"/>
                </a:lnTo>
                <a:lnTo>
                  <a:pt x="477" y="23"/>
                </a:lnTo>
                <a:lnTo>
                  <a:pt x="478" y="22"/>
                </a:lnTo>
                <a:lnTo>
                  <a:pt x="478" y="21"/>
                </a:lnTo>
                <a:lnTo>
                  <a:pt x="479" y="21"/>
                </a:lnTo>
                <a:lnTo>
                  <a:pt x="483" y="20"/>
                </a:lnTo>
                <a:lnTo>
                  <a:pt x="485" y="20"/>
                </a:lnTo>
                <a:lnTo>
                  <a:pt x="488" y="19"/>
                </a:lnTo>
                <a:lnTo>
                  <a:pt x="491" y="20"/>
                </a:lnTo>
                <a:lnTo>
                  <a:pt x="492" y="19"/>
                </a:lnTo>
                <a:lnTo>
                  <a:pt x="493" y="19"/>
                </a:lnTo>
                <a:lnTo>
                  <a:pt x="494" y="18"/>
                </a:lnTo>
                <a:lnTo>
                  <a:pt x="494" y="17"/>
                </a:lnTo>
                <a:lnTo>
                  <a:pt x="494" y="15"/>
                </a:lnTo>
                <a:lnTo>
                  <a:pt x="493" y="13"/>
                </a:lnTo>
                <a:lnTo>
                  <a:pt x="492" y="10"/>
                </a:lnTo>
                <a:lnTo>
                  <a:pt x="492" y="9"/>
                </a:lnTo>
                <a:lnTo>
                  <a:pt x="494" y="9"/>
                </a:lnTo>
                <a:lnTo>
                  <a:pt x="496" y="9"/>
                </a:lnTo>
                <a:lnTo>
                  <a:pt x="497" y="9"/>
                </a:lnTo>
                <a:lnTo>
                  <a:pt x="498" y="9"/>
                </a:lnTo>
                <a:lnTo>
                  <a:pt x="501" y="7"/>
                </a:lnTo>
                <a:lnTo>
                  <a:pt x="502" y="7"/>
                </a:lnTo>
                <a:lnTo>
                  <a:pt x="504" y="6"/>
                </a:lnTo>
                <a:lnTo>
                  <a:pt x="505" y="5"/>
                </a:lnTo>
                <a:lnTo>
                  <a:pt x="508" y="4"/>
                </a:lnTo>
                <a:lnTo>
                  <a:pt x="509" y="3"/>
                </a:lnTo>
                <a:lnTo>
                  <a:pt x="509" y="2"/>
                </a:lnTo>
                <a:lnTo>
                  <a:pt x="511" y="2"/>
                </a:lnTo>
                <a:lnTo>
                  <a:pt x="511" y="1"/>
                </a:lnTo>
                <a:lnTo>
                  <a:pt x="512" y="1"/>
                </a:lnTo>
                <a:lnTo>
                  <a:pt x="514" y="0"/>
                </a:lnTo>
                <a:lnTo>
                  <a:pt x="515" y="0"/>
                </a:lnTo>
                <a:lnTo>
                  <a:pt x="516" y="1"/>
                </a:lnTo>
                <a:lnTo>
                  <a:pt x="517" y="1"/>
                </a:lnTo>
                <a:lnTo>
                  <a:pt x="518" y="2"/>
                </a:lnTo>
                <a:lnTo>
                  <a:pt x="520" y="2"/>
                </a:lnTo>
                <a:lnTo>
                  <a:pt x="521" y="2"/>
                </a:lnTo>
                <a:lnTo>
                  <a:pt x="522" y="4"/>
                </a:lnTo>
                <a:lnTo>
                  <a:pt x="522" y="5"/>
                </a:lnTo>
                <a:lnTo>
                  <a:pt x="522" y="6"/>
                </a:lnTo>
                <a:lnTo>
                  <a:pt x="523" y="6"/>
                </a:lnTo>
                <a:lnTo>
                  <a:pt x="524" y="7"/>
                </a:lnTo>
                <a:lnTo>
                  <a:pt x="524" y="8"/>
                </a:lnTo>
                <a:lnTo>
                  <a:pt x="524" y="10"/>
                </a:lnTo>
                <a:lnTo>
                  <a:pt x="524" y="11"/>
                </a:lnTo>
                <a:lnTo>
                  <a:pt x="525" y="12"/>
                </a:lnTo>
                <a:lnTo>
                  <a:pt x="525" y="13"/>
                </a:lnTo>
                <a:lnTo>
                  <a:pt x="526" y="13"/>
                </a:lnTo>
                <a:lnTo>
                  <a:pt x="527" y="13"/>
                </a:lnTo>
                <a:lnTo>
                  <a:pt x="529" y="12"/>
                </a:lnTo>
                <a:lnTo>
                  <a:pt x="529" y="11"/>
                </a:lnTo>
                <a:lnTo>
                  <a:pt x="531" y="13"/>
                </a:lnTo>
                <a:lnTo>
                  <a:pt x="532" y="14"/>
                </a:lnTo>
                <a:lnTo>
                  <a:pt x="535" y="14"/>
                </a:lnTo>
                <a:lnTo>
                  <a:pt x="537" y="14"/>
                </a:lnTo>
                <a:lnTo>
                  <a:pt x="539" y="14"/>
                </a:lnTo>
                <a:lnTo>
                  <a:pt x="539" y="15"/>
                </a:lnTo>
                <a:lnTo>
                  <a:pt x="540" y="16"/>
                </a:lnTo>
                <a:lnTo>
                  <a:pt x="542" y="17"/>
                </a:lnTo>
                <a:lnTo>
                  <a:pt x="543" y="19"/>
                </a:lnTo>
                <a:lnTo>
                  <a:pt x="544" y="19"/>
                </a:lnTo>
                <a:lnTo>
                  <a:pt x="545" y="20"/>
                </a:lnTo>
                <a:lnTo>
                  <a:pt x="546" y="20"/>
                </a:lnTo>
                <a:lnTo>
                  <a:pt x="547" y="19"/>
                </a:lnTo>
                <a:lnTo>
                  <a:pt x="550" y="19"/>
                </a:lnTo>
                <a:lnTo>
                  <a:pt x="551" y="18"/>
                </a:lnTo>
                <a:lnTo>
                  <a:pt x="555" y="19"/>
                </a:lnTo>
                <a:lnTo>
                  <a:pt x="556" y="19"/>
                </a:lnTo>
                <a:lnTo>
                  <a:pt x="558" y="20"/>
                </a:lnTo>
                <a:lnTo>
                  <a:pt x="560" y="23"/>
                </a:lnTo>
                <a:lnTo>
                  <a:pt x="562" y="23"/>
                </a:lnTo>
                <a:lnTo>
                  <a:pt x="563" y="24"/>
                </a:lnTo>
                <a:lnTo>
                  <a:pt x="563" y="26"/>
                </a:lnTo>
                <a:lnTo>
                  <a:pt x="563" y="28"/>
                </a:lnTo>
                <a:lnTo>
                  <a:pt x="563" y="30"/>
                </a:lnTo>
                <a:lnTo>
                  <a:pt x="564" y="30"/>
                </a:lnTo>
                <a:lnTo>
                  <a:pt x="565" y="32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69" y="30"/>
                </a:lnTo>
                <a:lnTo>
                  <a:pt x="569" y="26"/>
                </a:lnTo>
                <a:lnTo>
                  <a:pt x="569" y="25"/>
                </a:lnTo>
                <a:lnTo>
                  <a:pt x="572" y="22"/>
                </a:lnTo>
                <a:lnTo>
                  <a:pt x="573" y="21"/>
                </a:lnTo>
                <a:lnTo>
                  <a:pt x="577" y="22"/>
                </a:lnTo>
                <a:lnTo>
                  <a:pt x="578" y="23"/>
                </a:lnTo>
                <a:lnTo>
                  <a:pt x="579" y="24"/>
                </a:lnTo>
                <a:lnTo>
                  <a:pt x="579" y="26"/>
                </a:lnTo>
                <a:lnTo>
                  <a:pt x="578" y="26"/>
                </a:lnTo>
                <a:lnTo>
                  <a:pt x="577" y="29"/>
                </a:lnTo>
                <a:lnTo>
                  <a:pt x="576" y="29"/>
                </a:lnTo>
                <a:lnTo>
                  <a:pt x="576" y="30"/>
                </a:lnTo>
                <a:lnTo>
                  <a:pt x="576" y="31"/>
                </a:lnTo>
                <a:lnTo>
                  <a:pt x="577" y="33"/>
                </a:lnTo>
                <a:lnTo>
                  <a:pt x="578" y="34"/>
                </a:lnTo>
                <a:lnTo>
                  <a:pt x="580" y="36"/>
                </a:lnTo>
                <a:lnTo>
                  <a:pt x="581" y="36"/>
                </a:lnTo>
                <a:lnTo>
                  <a:pt x="583" y="36"/>
                </a:lnTo>
                <a:lnTo>
                  <a:pt x="585" y="36"/>
                </a:lnTo>
                <a:lnTo>
                  <a:pt x="587" y="34"/>
                </a:lnTo>
                <a:lnTo>
                  <a:pt x="587" y="33"/>
                </a:lnTo>
                <a:lnTo>
                  <a:pt x="589" y="33"/>
                </a:lnTo>
                <a:lnTo>
                  <a:pt x="590" y="33"/>
                </a:lnTo>
                <a:lnTo>
                  <a:pt x="590" y="34"/>
                </a:lnTo>
                <a:lnTo>
                  <a:pt x="592" y="36"/>
                </a:lnTo>
                <a:lnTo>
                  <a:pt x="592" y="37"/>
                </a:lnTo>
                <a:lnTo>
                  <a:pt x="592" y="38"/>
                </a:lnTo>
                <a:lnTo>
                  <a:pt x="590" y="39"/>
                </a:lnTo>
                <a:lnTo>
                  <a:pt x="589" y="39"/>
                </a:lnTo>
                <a:lnTo>
                  <a:pt x="590" y="40"/>
                </a:lnTo>
                <a:lnTo>
                  <a:pt x="591" y="41"/>
                </a:lnTo>
                <a:lnTo>
                  <a:pt x="590" y="43"/>
                </a:lnTo>
                <a:lnTo>
                  <a:pt x="590" y="44"/>
                </a:lnTo>
                <a:lnTo>
                  <a:pt x="590" y="45"/>
                </a:lnTo>
                <a:lnTo>
                  <a:pt x="591" y="45"/>
                </a:lnTo>
                <a:lnTo>
                  <a:pt x="592" y="46"/>
                </a:lnTo>
                <a:lnTo>
                  <a:pt x="592" y="49"/>
                </a:lnTo>
                <a:lnTo>
                  <a:pt x="592" y="50"/>
                </a:lnTo>
                <a:lnTo>
                  <a:pt x="595" y="56"/>
                </a:lnTo>
                <a:lnTo>
                  <a:pt x="596" y="58"/>
                </a:lnTo>
                <a:lnTo>
                  <a:pt x="598" y="60"/>
                </a:lnTo>
                <a:lnTo>
                  <a:pt x="598" y="62"/>
                </a:lnTo>
                <a:lnTo>
                  <a:pt x="599" y="62"/>
                </a:lnTo>
                <a:lnTo>
                  <a:pt x="599" y="63"/>
                </a:lnTo>
                <a:lnTo>
                  <a:pt x="598" y="63"/>
                </a:lnTo>
                <a:lnTo>
                  <a:pt x="598" y="65"/>
                </a:lnTo>
                <a:lnTo>
                  <a:pt x="600" y="65"/>
                </a:lnTo>
                <a:lnTo>
                  <a:pt x="601" y="66"/>
                </a:lnTo>
                <a:lnTo>
                  <a:pt x="603" y="66"/>
                </a:lnTo>
                <a:lnTo>
                  <a:pt x="604" y="66"/>
                </a:lnTo>
                <a:lnTo>
                  <a:pt x="605" y="65"/>
                </a:lnTo>
                <a:lnTo>
                  <a:pt x="607" y="66"/>
                </a:lnTo>
                <a:lnTo>
                  <a:pt x="607" y="67"/>
                </a:lnTo>
                <a:lnTo>
                  <a:pt x="608" y="68"/>
                </a:lnTo>
                <a:lnTo>
                  <a:pt x="609" y="68"/>
                </a:lnTo>
                <a:lnTo>
                  <a:pt x="609" y="69"/>
                </a:lnTo>
                <a:lnTo>
                  <a:pt x="610" y="68"/>
                </a:lnTo>
                <a:lnTo>
                  <a:pt x="611" y="69"/>
                </a:lnTo>
                <a:lnTo>
                  <a:pt x="612" y="69"/>
                </a:lnTo>
                <a:lnTo>
                  <a:pt x="612" y="70"/>
                </a:lnTo>
                <a:lnTo>
                  <a:pt x="612" y="72"/>
                </a:lnTo>
                <a:lnTo>
                  <a:pt x="612" y="73"/>
                </a:lnTo>
                <a:lnTo>
                  <a:pt x="611" y="74"/>
                </a:lnTo>
                <a:lnTo>
                  <a:pt x="612" y="75"/>
                </a:lnTo>
                <a:lnTo>
                  <a:pt x="611" y="75"/>
                </a:lnTo>
                <a:lnTo>
                  <a:pt x="611" y="76"/>
                </a:lnTo>
                <a:lnTo>
                  <a:pt x="610" y="75"/>
                </a:lnTo>
                <a:lnTo>
                  <a:pt x="609" y="76"/>
                </a:lnTo>
                <a:lnTo>
                  <a:pt x="610" y="76"/>
                </a:lnTo>
                <a:lnTo>
                  <a:pt x="610" y="77"/>
                </a:lnTo>
                <a:lnTo>
                  <a:pt x="609" y="78"/>
                </a:lnTo>
                <a:lnTo>
                  <a:pt x="610" y="78"/>
                </a:lnTo>
                <a:lnTo>
                  <a:pt x="612" y="79"/>
                </a:lnTo>
                <a:lnTo>
                  <a:pt x="612" y="80"/>
                </a:lnTo>
                <a:lnTo>
                  <a:pt x="612" y="81"/>
                </a:lnTo>
                <a:lnTo>
                  <a:pt x="613" y="81"/>
                </a:lnTo>
                <a:lnTo>
                  <a:pt x="613" y="82"/>
                </a:lnTo>
                <a:lnTo>
                  <a:pt x="613" y="81"/>
                </a:lnTo>
                <a:lnTo>
                  <a:pt x="612" y="81"/>
                </a:lnTo>
                <a:lnTo>
                  <a:pt x="611" y="83"/>
                </a:lnTo>
                <a:lnTo>
                  <a:pt x="611" y="84"/>
                </a:lnTo>
                <a:lnTo>
                  <a:pt x="609" y="85"/>
                </a:lnTo>
                <a:lnTo>
                  <a:pt x="609" y="86"/>
                </a:lnTo>
                <a:lnTo>
                  <a:pt x="610" y="88"/>
                </a:lnTo>
                <a:lnTo>
                  <a:pt x="610" y="89"/>
                </a:lnTo>
                <a:lnTo>
                  <a:pt x="611" y="91"/>
                </a:lnTo>
                <a:lnTo>
                  <a:pt x="612" y="91"/>
                </a:lnTo>
                <a:lnTo>
                  <a:pt x="613" y="93"/>
                </a:lnTo>
                <a:lnTo>
                  <a:pt x="615" y="94"/>
                </a:lnTo>
                <a:lnTo>
                  <a:pt x="615" y="95"/>
                </a:lnTo>
                <a:lnTo>
                  <a:pt x="615" y="96"/>
                </a:lnTo>
                <a:lnTo>
                  <a:pt x="615" y="97"/>
                </a:lnTo>
                <a:lnTo>
                  <a:pt x="614" y="98"/>
                </a:lnTo>
                <a:lnTo>
                  <a:pt x="614" y="99"/>
                </a:lnTo>
                <a:lnTo>
                  <a:pt x="613" y="101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4"/>
                </a:lnTo>
                <a:lnTo>
                  <a:pt x="618" y="104"/>
                </a:lnTo>
                <a:lnTo>
                  <a:pt x="618" y="105"/>
                </a:lnTo>
                <a:lnTo>
                  <a:pt x="619" y="105"/>
                </a:lnTo>
                <a:lnTo>
                  <a:pt x="621" y="106"/>
                </a:lnTo>
                <a:lnTo>
                  <a:pt x="621" y="105"/>
                </a:lnTo>
                <a:lnTo>
                  <a:pt x="624" y="107"/>
                </a:lnTo>
                <a:lnTo>
                  <a:pt x="625" y="108"/>
                </a:lnTo>
                <a:lnTo>
                  <a:pt x="625" y="110"/>
                </a:lnTo>
                <a:lnTo>
                  <a:pt x="625" y="111"/>
                </a:lnTo>
                <a:lnTo>
                  <a:pt x="627" y="115"/>
                </a:lnTo>
                <a:lnTo>
                  <a:pt x="629" y="117"/>
                </a:lnTo>
                <a:lnTo>
                  <a:pt x="628" y="120"/>
                </a:lnTo>
                <a:lnTo>
                  <a:pt x="628" y="121"/>
                </a:lnTo>
                <a:lnTo>
                  <a:pt x="629" y="121"/>
                </a:lnTo>
                <a:lnTo>
                  <a:pt x="631" y="130"/>
                </a:lnTo>
                <a:lnTo>
                  <a:pt x="632" y="131"/>
                </a:lnTo>
                <a:lnTo>
                  <a:pt x="629" y="133"/>
                </a:lnTo>
                <a:lnTo>
                  <a:pt x="628" y="133"/>
                </a:lnTo>
                <a:lnTo>
                  <a:pt x="626" y="134"/>
                </a:lnTo>
                <a:lnTo>
                  <a:pt x="625" y="134"/>
                </a:lnTo>
                <a:lnTo>
                  <a:pt x="625" y="135"/>
                </a:lnTo>
                <a:lnTo>
                  <a:pt x="625" y="134"/>
                </a:lnTo>
                <a:lnTo>
                  <a:pt x="624" y="135"/>
                </a:lnTo>
                <a:lnTo>
                  <a:pt x="624" y="136"/>
                </a:lnTo>
                <a:lnTo>
                  <a:pt x="623" y="136"/>
                </a:lnTo>
                <a:lnTo>
                  <a:pt x="624" y="137"/>
                </a:lnTo>
                <a:lnTo>
                  <a:pt x="623" y="138"/>
                </a:lnTo>
                <a:lnTo>
                  <a:pt x="625" y="143"/>
                </a:lnTo>
                <a:lnTo>
                  <a:pt x="626" y="144"/>
                </a:lnTo>
                <a:lnTo>
                  <a:pt x="626" y="145"/>
                </a:lnTo>
                <a:lnTo>
                  <a:pt x="625" y="146"/>
                </a:lnTo>
                <a:lnTo>
                  <a:pt x="626" y="146"/>
                </a:lnTo>
                <a:lnTo>
                  <a:pt x="625" y="146"/>
                </a:lnTo>
                <a:lnTo>
                  <a:pt x="625" y="147"/>
                </a:lnTo>
                <a:lnTo>
                  <a:pt x="624" y="147"/>
                </a:lnTo>
                <a:lnTo>
                  <a:pt x="624" y="148"/>
                </a:lnTo>
                <a:lnTo>
                  <a:pt x="624" y="149"/>
                </a:lnTo>
                <a:lnTo>
                  <a:pt x="625" y="149"/>
                </a:lnTo>
                <a:lnTo>
                  <a:pt x="624" y="149"/>
                </a:lnTo>
                <a:lnTo>
                  <a:pt x="625" y="149"/>
                </a:lnTo>
                <a:lnTo>
                  <a:pt x="625" y="150"/>
                </a:lnTo>
                <a:lnTo>
                  <a:pt x="626" y="158"/>
                </a:lnTo>
                <a:lnTo>
                  <a:pt x="617" y="162"/>
                </a:lnTo>
                <a:lnTo>
                  <a:pt x="615" y="162"/>
                </a:lnTo>
                <a:lnTo>
                  <a:pt x="612" y="163"/>
                </a:lnTo>
                <a:lnTo>
                  <a:pt x="611" y="163"/>
                </a:lnTo>
                <a:lnTo>
                  <a:pt x="611" y="161"/>
                </a:lnTo>
                <a:lnTo>
                  <a:pt x="609" y="159"/>
                </a:lnTo>
                <a:lnTo>
                  <a:pt x="607" y="159"/>
                </a:lnTo>
                <a:lnTo>
                  <a:pt x="606" y="159"/>
                </a:lnTo>
                <a:lnTo>
                  <a:pt x="605" y="159"/>
                </a:lnTo>
                <a:lnTo>
                  <a:pt x="604" y="159"/>
                </a:lnTo>
                <a:lnTo>
                  <a:pt x="603" y="159"/>
                </a:lnTo>
                <a:lnTo>
                  <a:pt x="602" y="159"/>
                </a:lnTo>
                <a:lnTo>
                  <a:pt x="601" y="159"/>
                </a:lnTo>
                <a:lnTo>
                  <a:pt x="600" y="159"/>
                </a:lnTo>
                <a:lnTo>
                  <a:pt x="598" y="159"/>
                </a:lnTo>
                <a:lnTo>
                  <a:pt x="598" y="160"/>
                </a:lnTo>
                <a:lnTo>
                  <a:pt x="598" y="161"/>
                </a:lnTo>
                <a:lnTo>
                  <a:pt x="598" y="162"/>
                </a:lnTo>
                <a:lnTo>
                  <a:pt x="597" y="164"/>
                </a:lnTo>
                <a:lnTo>
                  <a:pt x="596" y="165"/>
                </a:lnTo>
                <a:lnTo>
                  <a:pt x="595" y="166"/>
                </a:lnTo>
                <a:lnTo>
                  <a:pt x="595" y="167"/>
                </a:lnTo>
                <a:lnTo>
                  <a:pt x="595" y="168"/>
                </a:lnTo>
                <a:lnTo>
                  <a:pt x="596" y="169"/>
                </a:lnTo>
                <a:lnTo>
                  <a:pt x="595" y="169"/>
                </a:lnTo>
                <a:lnTo>
                  <a:pt x="595" y="170"/>
                </a:lnTo>
                <a:lnTo>
                  <a:pt x="595" y="171"/>
                </a:lnTo>
                <a:lnTo>
                  <a:pt x="595" y="172"/>
                </a:lnTo>
                <a:lnTo>
                  <a:pt x="596" y="172"/>
                </a:lnTo>
                <a:lnTo>
                  <a:pt x="596" y="174"/>
                </a:lnTo>
                <a:lnTo>
                  <a:pt x="597" y="175"/>
                </a:lnTo>
                <a:lnTo>
                  <a:pt x="598" y="175"/>
                </a:lnTo>
                <a:lnTo>
                  <a:pt x="600" y="176"/>
                </a:lnTo>
                <a:lnTo>
                  <a:pt x="599" y="178"/>
                </a:lnTo>
                <a:lnTo>
                  <a:pt x="600" y="178"/>
                </a:lnTo>
                <a:lnTo>
                  <a:pt x="600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3" y="181"/>
                </a:lnTo>
                <a:lnTo>
                  <a:pt x="605" y="181"/>
                </a:lnTo>
                <a:lnTo>
                  <a:pt x="605" y="182"/>
                </a:lnTo>
                <a:lnTo>
                  <a:pt x="605" y="183"/>
                </a:lnTo>
                <a:lnTo>
                  <a:pt x="606" y="184"/>
                </a:lnTo>
                <a:lnTo>
                  <a:pt x="606" y="185"/>
                </a:lnTo>
                <a:lnTo>
                  <a:pt x="607" y="185"/>
                </a:lnTo>
                <a:lnTo>
                  <a:pt x="606" y="187"/>
                </a:lnTo>
                <a:lnTo>
                  <a:pt x="606" y="188"/>
                </a:lnTo>
                <a:lnTo>
                  <a:pt x="607" y="189"/>
                </a:lnTo>
                <a:lnTo>
                  <a:pt x="608" y="189"/>
                </a:lnTo>
                <a:lnTo>
                  <a:pt x="608" y="190"/>
                </a:lnTo>
                <a:lnTo>
                  <a:pt x="607" y="191"/>
                </a:lnTo>
                <a:lnTo>
                  <a:pt x="608" y="191"/>
                </a:lnTo>
                <a:lnTo>
                  <a:pt x="607" y="191"/>
                </a:lnTo>
                <a:lnTo>
                  <a:pt x="608" y="192"/>
                </a:lnTo>
                <a:lnTo>
                  <a:pt x="609" y="193"/>
                </a:lnTo>
                <a:lnTo>
                  <a:pt x="610" y="193"/>
                </a:lnTo>
                <a:lnTo>
                  <a:pt x="611" y="193"/>
                </a:lnTo>
                <a:lnTo>
                  <a:pt x="612" y="195"/>
                </a:lnTo>
                <a:lnTo>
                  <a:pt x="613" y="195"/>
                </a:lnTo>
                <a:lnTo>
                  <a:pt x="614" y="195"/>
                </a:lnTo>
                <a:lnTo>
                  <a:pt x="615" y="195"/>
                </a:lnTo>
                <a:lnTo>
                  <a:pt x="614" y="195"/>
                </a:lnTo>
                <a:lnTo>
                  <a:pt x="614" y="196"/>
                </a:lnTo>
                <a:lnTo>
                  <a:pt x="614" y="197"/>
                </a:lnTo>
                <a:lnTo>
                  <a:pt x="613" y="197"/>
                </a:lnTo>
                <a:lnTo>
                  <a:pt x="614" y="198"/>
                </a:lnTo>
                <a:lnTo>
                  <a:pt x="613" y="198"/>
                </a:lnTo>
                <a:lnTo>
                  <a:pt x="614" y="198"/>
                </a:lnTo>
                <a:lnTo>
                  <a:pt x="613" y="199"/>
                </a:lnTo>
                <a:lnTo>
                  <a:pt x="613" y="200"/>
                </a:lnTo>
                <a:lnTo>
                  <a:pt x="614" y="200"/>
                </a:lnTo>
                <a:lnTo>
                  <a:pt x="613" y="200"/>
                </a:lnTo>
                <a:lnTo>
                  <a:pt x="613" y="201"/>
                </a:lnTo>
                <a:lnTo>
                  <a:pt x="612" y="201"/>
                </a:lnTo>
                <a:lnTo>
                  <a:pt x="612" y="202"/>
                </a:lnTo>
                <a:lnTo>
                  <a:pt x="613" y="204"/>
                </a:lnTo>
                <a:lnTo>
                  <a:pt x="612" y="204"/>
                </a:lnTo>
                <a:lnTo>
                  <a:pt x="613" y="204"/>
                </a:lnTo>
                <a:lnTo>
                  <a:pt x="612" y="204"/>
                </a:lnTo>
                <a:lnTo>
                  <a:pt x="612" y="205"/>
                </a:lnTo>
                <a:lnTo>
                  <a:pt x="613" y="205"/>
                </a:lnTo>
                <a:lnTo>
                  <a:pt x="614" y="206"/>
                </a:lnTo>
                <a:lnTo>
                  <a:pt x="614" y="207"/>
                </a:lnTo>
                <a:lnTo>
                  <a:pt x="615" y="208"/>
                </a:lnTo>
                <a:lnTo>
                  <a:pt x="614" y="208"/>
                </a:lnTo>
                <a:lnTo>
                  <a:pt x="614" y="209"/>
                </a:lnTo>
                <a:lnTo>
                  <a:pt x="615" y="209"/>
                </a:lnTo>
                <a:lnTo>
                  <a:pt x="615" y="210"/>
                </a:lnTo>
                <a:lnTo>
                  <a:pt x="615" y="209"/>
                </a:lnTo>
                <a:lnTo>
                  <a:pt x="616" y="209"/>
                </a:lnTo>
                <a:lnTo>
                  <a:pt x="616" y="210"/>
                </a:lnTo>
                <a:lnTo>
                  <a:pt x="616" y="211"/>
                </a:lnTo>
                <a:lnTo>
                  <a:pt x="617" y="211"/>
                </a:lnTo>
                <a:lnTo>
                  <a:pt x="618" y="211"/>
                </a:lnTo>
                <a:lnTo>
                  <a:pt x="618" y="210"/>
                </a:lnTo>
                <a:lnTo>
                  <a:pt x="619" y="211"/>
                </a:lnTo>
                <a:lnTo>
                  <a:pt x="620" y="211"/>
                </a:lnTo>
                <a:lnTo>
                  <a:pt x="619" y="211"/>
                </a:lnTo>
                <a:lnTo>
                  <a:pt x="620" y="211"/>
                </a:lnTo>
                <a:lnTo>
                  <a:pt x="620" y="212"/>
                </a:lnTo>
                <a:lnTo>
                  <a:pt x="621" y="212"/>
                </a:lnTo>
                <a:lnTo>
                  <a:pt x="621" y="211"/>
                </a:lnTo>
                <a:lnTo>
                  <a:pt x="622" y="211"/>
                </a:lnTo>
                <a:lnTo>
                  <a:pt x="621" y="211"/>
                </a:lnTo>
                <a:lnTo>
                  <a:pt x="621" y="212"/>
                </a:lnTo>
                <a:lnTo>
                  <a:pt x="622" y="212"/>
                </a:lnTo>
                <a:lnTo>
                  <a:pt x="622" y="213"/>
                </a:lnTo>
                <a:lnTo>
                  <a:pt x="624" y="213"/>
                </a:lnTo>
                <a:lnTo>
                  <a:pt x="623" y="214"/>
                </a:lnTo>
                <a:lnTo>
                  <a:pt x="622" y="214"/>
                </a:lnTo>
                <a:lnTo>
                  <a:pt x="623" y="214"/>
                </a:lnTo>
                <a:lnTo>
                  <a:pt x="624" y="214"/>
                </a:lnTo>
                <a:lnTo>
                  <a:pt x="624" y="215"/>
                </a:lnTo>
                <a:lnTo>
                  <a:pt x="624" y="216"/>
                </a:lnTo>
                <a:lnTo>
                  <a:pt x="625" y="216"/>
                </a:lnTo>
                <a:lnTo>
                  <a:pt x="626" y="216"/>
                </a:lnTo>
                <a:lnTo>
                  <a:pt x="626" y="217"/>
                </a:lnTo>
                <a:lnTo>
                  <a:pt x="626" y="218"/>
                </a:lnTo>
                <a:lnTo>
                  <a:pt x="627" y="218"/>
                </a:lnTo>
                <a:lnTo>
                  <a:pt x="629" y="219"/>
                </a:lnTo>
                <a:lnTo>
                  <a:pt x="630" y="220"/>
                </a:lnTo>
                <a:lnTo>
                  <a:pt x="632" y="220"/>
                </a:lnTo>
                <a:lnTo>
                  <a:pt x="632" y="221"/>
                </a:lnTo>
                <a:lnTo>
                  <a:pt x="633" y="221"/>
                </a:lnTo>
                <a:lnTo>
                  <a:pt x="634" y="220"/>
                </a:lnTo>
                <a:lnTo>
                  <a:pt x="634" y="221"/>
                </a:lnTo>
                <a:lnTo>
                  <a:pt x="635" y="222"/>
                </a:lnTo>
                <a:lnTo>
                  <a:pt x="635" y="221"/>
                </a:lnTo>
                <a:lnTo>
                  <a:pt x="635" y="222"/>
                </a:lnTo>
                <a:lnTo>
                  <a:pt x="636" y="221"/>
                </a:lnTo>
                <a:lnTo>
                  <a:pt x="637" y="220"/>
                </a:lnTo>
                <a:lnTo>
                  <a:pt x="636" y="219"/>
                </a:lnTo>
                <a:lnTo>
                  <a:pt x="637" y="219"/>
                </a:lnTo>
                <a:lnTo>
                  <a:pt x="638" y="219"/>
                </a:lnTo>
                <a:lnTo>
                  <a:pt x="638" y="218"/>
                </a:lnTo>
                <a:lnTo>
                  <a:pt x="638" y="219"/>
                </a:lnTo>
                <a:lnTo>
                  <a:pt x="638" y="218"/>
                </a:lnTo>
                <a:lnTo>
                  <a:pt x="639" y="218"/>
                </a:lnTo>
                <a:lnTo>
                  <a:pt x="639" y="219"/>
                </a:lnTo>
                <a:lnTo>
                  <a:pt x="640" y="220"/>
                </a:lnTo>
                <a:lnTo>
                  <a:pt x="641" y="220"/>
                </a:lnTo>
                <a:lnTo>
                  <a:pt x="642" y="219"/>
                </a:lnTo>
                <a:lnTo>
                  <a:pt x="643" y="219"/>
                </a:lnTo>
                <a:lnTo>
                  <a:pt x="642" y="220"/>
                </a:lnTo>
                <a:lnTo>
                  <a:pt x="643" y="221"/>
                </a:lnTo>
                <a:lnTo>
                  <a:pt x="643" y="220"/>
                </a:lnTo>
                <a:lnTo>
                  <a:pt x="644" y="220"/>
                </a:lnTo>
                <a:lnTo>
                  <a:pt x="644" y="221"/>
                </a:lnTo>
                <a:lnTo>
                  <a:pt x="647" y="221"/>
                </a:lnTo>
                <a:lnTo>
                  <a:pt x="647" y="219"/>
                </a:lnTo>
                <a:lnTo>
                  <a:pt x="648" y="219"/>
                </a:lnTo>
                <a:lnTo>
                  <a:pt x="649" y="219"/>
                </a:lnTo>
                <a:lnTo>
                  <a:pt x="651" y="218"/>
                </a:lnTo>
                <a:lnTo>
                  <a:pt x="652" y="218"/>
                </a:lnTo>
                <a:lnTo>
                  <a:pt x="655" y="217"/>
                </a:lnTo>
                <a:lnTo>
                  <a:pt x="655" y="215"/>
                </a:lnTo>
                <a:lnTo>
                  <a:pt x="657" y="214"/>
                </a:lnTo>
                <a:lnTo>
                  <a:pt x="658" y="214"/>
                </a:lnTo>
                <a:lnTo>
                  <a:pt x="658" y="213"/>
                </a:lnTo>
                <a:lnTo>
                  <a:pt x="659" y="213"/>
                </a:lnTo>
                <a:lnTo>
                  <a:pt x="659" y="214"/>
                </a:lnTo>
                <a:lnTo>
                  <a:pt x="656" y="217"/>
                </a:lnTo>
                <a:lnTo>
                  <a:pt x="655" y="220"/>
                </a:lnTo>
                <a:lnTo>
                  <a:pt x="649" y="231"/>
                </a:lnTo>
                <a:lnTo>
                  <a:pt x="647" y="234"/>
                </a:lnTo>
                <a:lnTo>
                  <a:pt x="644" y="243"/>
                </a:lnTo>
                <a:lnTo>
                  <a:pt x="640" y="251"/>
                </a:lnTo>
                <a:lnTo>
                  <a:pt x="639" y="253"/>
                </a:lnTo>
                <a:lnTo>
                  <a:pt x="638" y="256"/>
                </a:lnTo>
                <a:lnTo>
                  <a:pt x="636" y="259"/>
                </a:lnTo>
                <a:lnTo>
                  <a:pt x="635" y="260"/>
                </a:lnTo>
                <a:lnTo>
                  <a:pt x="635" y="261"/>
                </a:lnTo>
                <a:lnTo>
                  <a:pt x="634" y="263"/>
                </a:lnTo>
                <a:lnTo>
                  <a:pt x="629" y="269"/>
                </a:lnTo>
                <a:lnTo>
                  <a:pt x="628" y="272"/>
                </a:lnTo>
                <a:lnTo>
                  <a:pt x="624" y="277"/>
                </a:lnTo>
                <a:lnTo>
                  <a:pt x="621" y="282"/>
                </a:lnTo>
                <a:lnTo>
                  <a:pt x="621" y="283"/>
                </a:lnTo>
                <a:lnTo>
                  <a:pt x="620" y="283"/>
                </a:lnTo>
                <a:lnTo>
                  <a:pt x="618" y="285"/>
                </a:lnTo>
                <a:lnTo>
                  <a:pt x="617" y="288"/>
                </a:lnTo>
                <a:lnTo>
                  <a:pt x="616" y="289"/>
                </a:lnTo>
                <a:lnTo>
                  <a:pt x="615" y="289"/>
                </a:lnTo>
                <a:lnTo>
                  <a:pt x="615" y="292"/>
                </a:lnTo>
                <a:lnTo>
                  <a:pt x="614" y="293"/>
                </a:lnTo>
                <a:lnTo>
                  <a:pt x="612" y="295"/>
                </a:lnTo>
                <a:lnTo>
                  <a:pt x="612" y="296"/>
                </a:lnTo>
                <a:lnTo>
                  <a:pt x="610" y="297"/>
                </a:lnTo>
                <a:lnTo>
                  <a:pt x="609" y="298"/>
                </a:lnTo>
                <a:lnTo>
                  <a:pt x="609" y="299"/>
                </a:lnTo>
                <a:lnTo>
                  <a:pt x="609" y="300"/>
                </a:lnTo>
                <a:lnTo>
                  <a:pt x="608" y="301"/>
                </a:lnTo>
                <a:lnTo>
                  <a:pt x="607" y="301"/>
                </a:lnTo>
                <a:lnTo>
                  <a:pt x="606" y="303"/>
                </a:lnTo>
                <a:lnTo>
                  <a:pt x="603" y="305"/>
                </a:lnTo>
                <a:lnTo>
                  <a:pt x="600" y="310"/>
                </a:lnTo>
                <a:lnTo>
                  <a:pt x="598" y="311"/>
                </a:lnTo>
                <a:lnTo>
                  <a:pt x="598" y="313"/>
                </a:lnTo>
                <a:lnTo>
                  <a:pt x="596" y="314"/>
                </a:lnTo>
                <a:lnTo>
                  <a:pt x="595" y="316"/>
                </a:lnTo>
                <a:lnTo>
                  <a:pt x="594" y="318"/>
                </a:lnTo>
                <a:lnTo>
                  <a:pt x="593" y="318"/>
                </a:lnTo>
                <a:lnTo>
                  <a:pt x="592" y="319"/>
                </a:lnTo>
                <a:lnTo>
                  <a:pt x="590" y="321"/>
                </a:lnTo>
                <a:lnTo>
                  <a:pt x="588" y="323"/>
                </a:lnTo>
                <a:lnTo>
                  <a:pt x="587" y="324"/>
                </a:lnTo>
                <a:lnTo>
                  <a:pt x="586" y="323"/>
                </a:lnTo>
                <a:lnTo>
                  <a:pt x="584" y="324"/>
                </a:lnTo>
                <a:lnTo>
                  <a:pt x="583" y="325"/>
                </a:lnTo>
                <a:lnTo>
                  <a:pt x="580" y="327"/>
                </a:lnTo>
                <a:lnTo>
                  <a:pt x="579" y="327"/>
                </a:lnTo>
                <a:lnTo>
                  <a:pt x="577" y="327"/>
                </a:lnTo>
                <a:lnTo>
                  <a:pt x="574" y="327"/>
                </a:lnTo>
                <a:lnTo>
                  <a:pt x="571" y="327"/>
                </a:lnTo>
                <a:lnTo>
                  <a:pt x="573" y="323"/>
                </a:lnTo>
                <a:lnTo>
                  <a:pt x="573" y="321"/>
                </a:lnTo>
                <a:lnTo>
                  <a:pt x="572" y="321"/>
                </a:lnTo>
                <a:lnTo>
                  <a:pt x="569" y="321"/>
                </a:lnTo>
                <a:lnTo>
                  <a:pt x="569" y="324"/>
                </a:lnTo>
                <a:lnTo>
                  <a:pt x="569" y="325"/>
                </a:lnTo>
                <a:lnTo>
                  <a:pt x="567" y="327"/>
                </a:lnTo>
                <a:lnTo>
                  <a:pt x="566" y="329"/>
                </a:lnTo>
                <a:lnTo>
                  <a:pt x="565" y="329"/>
                </a:lnTo>
                <a:lnTo>
                  <a:pt x="563" y="331"/>
                </a:lnTo>
                <a:lnTo>
                  <a:pt x="562" y="331"/>
                </a:lnTo>
                <a:lnTo>
                  <a:pt x="561" y="332"/>
                </a:lnTo>
                <a:lnTo>
                  <a:pt x="560" y="333"/>
                </a:lnTo>
                <a:lnTo>
                  <a:pt x="559" y="334"/>
                </a:lnTo>
                <a:lnTo>
                  <a:pt x="558" y="335"/>
                </a:lnTo>
                <a:lnTo>
                  <a:pt x="557" y="336"/>
                </a:lnTo>
                <a:lnTo>
                  <a:pt x="556" y="337"/>
                </a:lnTo>
                <a:lnTo>
                  <a:pt x="555" y="337"/>
                </a:lnTo>
                <a:lnTo>
                  <a:pt x="554" y="337"/>
                </a:lnTo>
                <a:lnTo>
                  <a:pt x="552" y="338"/>
                </a:lnTo>
                <a:lnTo>
                  <a:pt x="551" y="339"/>
                </a:lnTo>
                <a:lnTo>
                  <a:pt x="551" y="340"/>
                </a:lnTo>
                <a:lnTo>
                  <a:pt x="549" y="340"/>
                </a:lnTo>
                <a:lnTo>
                  <a:pt x="548" y="342"/>
                </a:lnTo>
                <a:lnTo>
                  <a:pt x="547" y="342"/>
                </a:lnTo>
                <a:lnTo>
                  <a:pt x="546" y="343"/>
                </a:lnTo>
                <a:lnTo>
                  <a:pt x="546" y="344"/>
                </a:lnTo>
                <a:lnTo>
                  <a:pt x="544" y="347"/>
                </a:lnTo>
                <a:lnTo>
                  <a:pt x="544" y="348"/>
                </a:lnTo>
                <a:lnTo>
                  <a:pt x="544" y="352"/>
                </a:lnTo>
                <a:lnTo>
                  <a:pt x="544" y="353"/>
                </a:lnTo>
                <a:lnTo>
                  <a:pt x="545" y="355"/>
                </a:lnTo>
                <a:lnTo>
                  <a:pt x="546" y="356"/>
                </a:lnTo>
                <a:lnTo>
                  <a:pt x="547" y="354"/>
                </a:lnTo>
                <a:lnTo>
                  <a:pt x="548" y="354"/>
                </a:lnTo>
                <a:lnTo>
                  <a:pt x="548" y="356"/>
                </a:lnTo>
                <a:lnTo>
                  <a:pt x="548" y="358"/>
                </a:lnTo>
                <a:lnTo>
                  <a:pt x="549" y="358"/>
                </a:lnTo>
                <a:lnTo>
                  <a:pt x="549" y="360"/>
                </a:lnTo>
                <a:lnTo>
                  <a:pt x="548" y="362"/>
                </a:lnTo>
                <a:lnTo>
                  <a:pt x="548" y="361"/>
                </a:lnTo>
                <a:lnTo>
                  <a:pt x="547" y="362"/>
                </a:lnTo>
                <a:lnTo>
                  <a:pt x="548" y="362"/>
                </a:lnTo>
                <a:lnTo>
                  <a:pt x="548" y="363"/>
                </a:lnTo>
                <a:lnTo>
                  <a:pt x="546" y="364"/>
                </a:lnTo>
                <a:lnTo>
                  <a:pt x="546" y="365"/>
                </a:lnTo>
                <a:lnTo>
                  <a:pt x="546" y="367"/>
                </a:lnTo>
                <a:lnTo>
                  <a:pt x="546" y="368"/>
                </a:lnTo>
                <a:lnTo>
                  <a:pt x="547" y="369"/>
                </a:lnTo>
                <a:lnTo>
                  <a:pt x="548" y="369"/>
                </a:lnTo>
                <a:lnTo>
                  <a:pt x="548" y="370"/>
                </a:lnTo>
                <a:lnTo>
                  <a:pt x="548" y="371"/>
                </a:lnTo>
                <a:lnTo>
                  <a:pt x="548" y="372"/>
                </a:lnTo>
                <a:lnTo>
                  <a:pt x="548" y="373"/>
                </a:lnTo>
                <a:lnTo>
                  <a:pt x="549" y="372"/>
                </a:lnTo>
                <a:lnTo>
                  <a:pt x="549" y="373"/>
                </a:lnTo>
                <a:lnTo>
                  <a:pt x="549" y="375"/>
                </a:lnTo>
                <a:lnTo>
                  <a:pt x="548" y="376"/>
                </a:lnTo>
                <a:lnTo>
                  <a:pt x="547" y="376"/>
                </a:lnTo>
                <a:lnTo>
                  <a:pt x="547" y="375"/>
                </a:lnTo>
                <a:lnTo>
                  <a:pt x="546" y="375"/>
                </a:lnTo>
                <a:lnTo>
                  <a:pt x="545" y="376"/>
                </a:lnTo>
                <a:lnTo>
                  <a:pt x="544" y="376"/>
                </a:lnTo>
                <a:lnTo>
                  <a:pt x="544" y="377"/>
                </a:lnTo>
                <a:lnTo>
                  <a:pt x="543" y="377"/>
                </a:lnTo>
                <a:lnTo>
                  <a:pt x="543" y="379"/>
                </a:lnTo>
                <a:lnTo>
                  <a:pt x="542" y="381"/>
                </a:lnTo>
                <a:lnTo>
                  <a:pt x="542" y="384"/>
                </a:lnTo>
                <a:lnTo>
                  <a:pt x="543" y="387"/>
                </a:lnTo>
                <a:lnTo>
                  <a:pt x="543" y="389"/>
                </a:lnTo>
                <a:lnTo>
                  <a:pt x="545" y="390"/>
                </a:lnTo>
                <a:lnTo>
                  <a:pt x="546" y="391"/>
                </a:lnTo>
                <a:lnTo>
                  <a:pt x="546" y="392"/>
                </a:lnTo>
                <a:lnTo>
                  <a:pt x="546" y="393"/>
                </a:lnTo>
                <a:lnTo>
                  <a:pt x="546" y="395"/>
                </a:lnTo>
                <a:lnTo>
                  <a:pt x="546" y="400"/>
                </a:lnTo>
                <a:lnTo>
                  <a:pt x="546" y="401"/>
                </a:lnTo>
                <a:lnTo>
                  <a:pt x="545" y="403"/>
                </a:lnTo>
                <a:lnTo>
                  <a:pt x="545" y="405"/>
                </a:lnTo>
                <a:lnTo>
                  <a:pt x="543" y="410"/>
                </a:lnTo>
                <a:lnTo>
                  <a:pt x="543" y="412"/>
                </a:lnTo>
                <a:lnTo>
                  <a:pt x="543" y="414"/>
                </a:lnTo>
                <a:lnTo>
                  <a:pt x="542" y="415"/>
                </a:lnTo>
                <a:lnTo>
                  <a:pt x="542" y="416"/>
                </a:lnTo>
                <a:lnTo>
                  <a:pt x="542" y="418"/>
                </a:lnTo>
                <a:lnTo>
                  <a:pt x="542" y="420"/>
                </a:lnTo>
                <a:lnTo>
                  <a:pt x="543" y="420"/>
                </a:lnTo>
                <a:lnTo>
                  <a:pt x="543" y="421"/>
                </a:lnTo>
                <a:lnTo>
                  <a:pt x="543" y="422"/>
                </a:lnTo>
                <a:lnTo>
                  <a:pt x="542" y="422"/>
                </a:lnTo>
                <a:lnTo>
                  <a:pt x="543" y="423"/>
                </a:lnTo>
                <a:lnTo>
                  <a:pt x="542" y="423"/>
                </a:lnTo>
                <a:lnTo>
                  <a:pt x="541" y="424"/>
                </a:lnTo>
                <a:lnTo>
                  <a:pt x="541" y="427"/>
                </a:lnTo>
                <a:lnTo>
                  <a:pt x="540" y="431"/>
                </a:lnTo>
                <a:lnTo>
                  <a:pt x="540" y="434"/>
                </a:lnTo>
                <a:lnTo>
                  <a:pt x="539" y="437"/>
                </a:lnTo>
                <a:lnTo>
                  <a:pt x="539" y="439"/>
                </a:lnTo>
                <a:lnTo>
                  <a:pt x="538" y="441"/>
                </a:lnTo>
                <a:lnTo>
                  <a:pt x="538" y="442"/>
                </a:lnTo>
                <a:lnTo>
                  <a:pt x="537" y="447"/>
                </a:lnTo>
                <a:lnTo>
                  <a:pt x="537" y="450"/>
                </a:lnTo>
                <a:lnTo>
                  <a:pt x="537" y="451"/>
                </a:lnTo>
                <a:lnTo>
                  <a:pt x="537" y="455"/>
                </a:lnTo>
                <a:lnTo>
                  <a:pt x="537" y="457"/>
                </a:lnTo>
                <a:lnTo>
                  <a:pt x="539" y="457"/>
                </a:lnTo>
                <a:lnTo>
                  <a:pt x="540" y="457"/>
                </a:lnTo>
                <a:lnTo>
                  <a:pt x="540" y="456"/>
                </a:lnTo>
                <a:lnTo>
                  <a:pt x="540" y="457"/>
                </a:lnTo>
                <a:lnTo>
                  <a:pt x="539" y="457"/>
                </a:lnTo>
                <a:lnTo>
                  <a:pt x="539" y="459"/>
                </a:lnTo>
                <a:lnTo>
                  <a:pt x="540" y="459"/>
                </a:lnTo>
                <a:lnTo>
                  <a:pt x="540" y="461"/>
                </a:lnTo>
                <a:lnTo>
                  <a:pt x="540" y="464"/>
                </a:lnTo>
                <a:lnTo>
                  <a:pt x="540" y="467"/>
                </a:lnTo>
                <a:lnTo>
                  <a:pt x="540" y="469"/>
                </a:lnTo>
                <a:lnTo>
                  <a:pt x="541" y="470"/>
                </a:lnTo>
                <a:lnTo>
                  <a:pt x="542" y="473"/>
                </a:lnTo>
                <a:lnTo>
                  <a:pt x="542" y="479"/>
                </a:lnTo>
                <a:lnTo>
                  <a:pt x="542" y="488"/>
                </a:lnTo>
                <a:lnTo>
                  <a:pt x="542" y="489"/>
                </a:lnTo>
                <a:lnTo>
                  <a:pt x="542" y="492"/>
                </a:lnTo>
                <a:lnTo>
                  <a:pt x="542" y="494"/>
                </a:lnTo>
                <a:lnTo>
                  <a:pt x="542" y="495"/>
                </a:lnTo>
                <a:lnTo>
                  <a:pt x="543" y="495"/>
                </a:lnTo>
                <a:lnTo>
                  <a:pt x="543" y="501"/>
                </a:lnTo>
                <a:lnTo>
                  <a:pt x="545" y="506"/>
                </a:lnTo>
                <a:lnTo>
                  <a:pt x="545" y="508"/>
                </a:lnTo>
                <a:lnTo>
                  <a:pt x="546" y="512"/>
                </a:lnTo>
                <a:lnTo>
                  <a:pt x="546" y="516"/>
                </a:lnTo>
                <a:lnTo>
                  <a:pt x="546" y="521"/>
                </a:lnTo>
                <a:lnTo>
                  <a:pt x="547" y="525"/>
                </a:lnTo>
                <a:lnTo>
                  <a:pt x="548" y="525"/>
                </a:lnTo>
                <a:lnTo>
                  <a:pt x="548" y="528"/>
                </a:lnTo>
                <a:lnTo>
                  <a:pt x="548" y="529"/>
                </a:lnTo>
                <a:lnTo>
                  <a:pt x="549" y="529"/>
                </a:lnTo>
                <a:lnTo>
                  <a:pt x="551" y="533"/>
                </a:lnTo>
                <a:lnTo>
                  <a:pt x="551" y="534"/>
                </a:lnTo>
                <a:lnTo>
                  <a:pt x="551" y="535"/>
                </a:lnTo>
                <a:lnTo>
                  <a:pt x="551" y="536"/>
                </a:lnTo>
                <a:lnTo>
                  <a:pt x="551" y="537"/>
                </a:lnTo>
                <a:lnTo>
                  <a:pt x="551" y="538"/>
                </a:lnTo>
                <a:lnTo>
                  <a:pt x="549" y="540"/>
                </a:lnTo>
                <a:lnTo>
                  <a:pt x="548" y="547"/>
                </a:lnTo>
                <a:lnTo>
                  <a:pt x="546" y="550"/>
                </a:lnTo>
                <a:lnTo>
                  <a:pt x="545" y="553"/>
                </a:lnTo>
                <a:lnTo>
                  <a:pt x="545" y="554"/>
                </a:lnTo>
                <a:lnTo>
                  <a:pt x="545" y="555"/>
                </a:lnTo>
                <a:lnTo>
                  <a:pt x="545" y="557"/>
                </a:lnTo>
                <a:lnTo>
                  <a:pt x="545" y="558"/>
                </a:lnTo>
                <a:lnTo>
                  <a:pt x="544" y="560"/>
                </a:lnTo>
                <a:lnTo>
                  <a:pt x="543" y="560"/>
                </a:lnTo>
                <a:lnTo>
                  <a:pt x="543" y="562"/>
                </a:lnTo>
                <a:lnTo>
                  <a:pt x="542" y="562"/>
                </a:lnTo>
                <a:lnTo>
                  <a:pt x="541" y="564"/>
                </a:lnTo>
                <a:lnTo>
                  <a:pt x="540" y="564"/>
                </a:lnTo>
                <a:lnTo>
                  <a:pt x="540" y="567"/>
                </a:lnTo>
                <a:lnTo>
                  <a:pt x="540" y="565"/>
                </a:lnTo>
                <a:lnTo>
                  <a:pt x="540" y="567"/>
                </a:lnTo>
                <a:lnTo>
                  <a:pt x="540" y="570"/>
                </a:lnTo>
                <a:lnTo>
                  <a:pt x="541" y="570"/>
                </a:lnTo>
                <a:lnTo>
                  <a:pt x="541" y="571"/>
                </a:lnTo>
                <a:lnTo>
                  <a:pt x="540" y="572"/>
                </a:lnTo>
                <a:lnTo>
                  <a:pt x="541" y="573"/>
                </a:lnTo>
                <a:lnTo>
                  <a:pt x="540" y="574"/>
                </a:lnTo>
                <a:lnTo>
                  <a:pt x="539" y="575"/>
                </a:lnTo>
                <a:lnTo>
                  <a:pt x="537" y="577"/>
                </a:lnTo>
                <a:lnTo>
                  <a:pt x="537" y="579"/>
                </a:lnTo>
                <a:lnTo>
                  <a:pt x="537" y="580"/>
                </a:lnTo>
                <a:lnTo>
                  <a:pt x="537" y="581"/>
                </a:lnTo>
                <a:lnTo>
                  <a:pt x="537" y="582"/>
                </a:lnTo>
                <a:lnTo>
                  <a:pt x="536" y="585"/>
                </a:lnTo>
                <a:lnTo>
                  <a:pt x="535" y="587"/>
                </a:lnTo>
                <a:lnTo>
                  <a:pt x="535" y="589"/>
                </a:lnTo>
                <a:lnTo>
                  <a:pt x="535" y="590"/>
                </a:lnTo>
                <a:lnTo>
                  <a:pt x="535" y="592"/>
                </a:lnTo>
                <a:lnTo>
                  <a:pt x="534" y="593"/>
                </a:lnTo>
                <a:lnTo>
                  <a:pt x="535" y="594"/>
                </a:lnTo>
                <a:lnTo>
                  <a:pt x="534" y="595"/>
                </a:lnTo>
                <a:lnTo>
                  <a:pt x="534" y="596"/>
                </a:lnTo>
                <a:lnTo>
                  <a:pt x="534" y="598"/>
                </a:lnTo>
                <a:lnTo>
                  <a:pt x="533" y="599"/>
                </a:lnTo>
                <a:lnTo>
                  <a:pt x="532" y="599"/>
                </a:lnTo>
                <a:lnTo>
                  <a:pt x="532" y="601"/>
                </a:lnTo>
                <a:lnTo>
                  <a:pt x="531" y="601"/>
                </a:lnTo>
                <a:lnTo>
                  <a:pt x="531" y="602"/>
                </a:lnTo>
                <a:lnTo>
                  <a:pt x="531" y="605"/>
                </a:lnTo>
                <a:lnTo>
                  <a:pt x="531" y="609"/>
                </a:lnTo>
                <a:lnTo>
                  <a:pt x="532" y="611"/>
                </a:lnTo>
                <a:lnTo>
                  <a:pt x="534" y="612"/>
                </a:lnTo>
                <a:lnTo>
                  <a:pt x="533" y="612"/>
                </a:lnTo>
                <a:lnTo>
                  <a:pt x="531" y="615"/>
                </a:lnTo>
                <a:lnTo>
                  <a:pt x="531" y="618"/>
                </a:lnTo>
                <a:lnTo>
                  <a:pt x="529" y="620"/>
                </a:lnTo>
                <a:lnTo>
                  <a:pt x="529" y="623"/>
                </a:lnTo>
                <a:lnTo>
                  <a:pt x="530" y="624"/>
                </a:lnTo>
                <a:lnTo>
                  <a:pt x="529" y="624"/>
                </a:lnTo>
                <a:lnTo>
                  <a:pt x="528" y="625"/>
                </a:lnTo>
                <a:lnTo>
                  <a:pt x="528" y="627"/>
                </a:lnTo>
                <a:lnTo>
                  <a:pt x="528" y="628"/>
                </a:lnTo>
                <a:lnTo>
                  <a:pt x="527" y="629"/>
                </a:lnTo>
                <a:lnTo>
                  <a:pt x="526" y="631"/>
                </a:lnTo>
                <a:lnTo>
                  <a:pt x="526" y="637"/>
                </a:lnTo>
                <a:lnTo>
                  <a:pt x="526" y="638"/>
                </a:lnTo>
                <a:lnTo>
                  <a:pt x="525" y="640"/>
                </a:lnTo>
                <a:lnTo>
                  <a:pt x="526" y="644"/>
                </a:lnTo>
                <a:lnTo>
                  <a:pt x="526" y="645"/>
                </a:lnTo>
                <a:lnTo>
                  <a:pt x="527" y="649"/>
                </a:lnTo>
                <a:lnTo>
                  <a:pt x="528" y="652"/>
                </a:lnTo>
                <a:lnTo>
                  <a:pt x="528" y="657"/>
                </a:lnTo>
                <a:lnTo>
                  <a:pt x="528" y="661"/>
                </a:lnTo>
                <a:lnTo>
                  <a:pt x="528" y="664"/>
                </a:lnTo>
                <a:lnTo>
                  <a:pt x="531" y="670"/>
                </a:lnTo>
                <a:lnTo>
                  <a:pt x="532" y="670"/>
                </a:lnTo>
                <a:lnTo>
                  <a:pt x="531" y="670"/>
                </a:lnTo>
                <a:lnTo>
                  <a:pt x="528" y="673"/>
                </a:lnTo>
                <a:lnTo>
                  <a:pt x="528" y="674"/>
                </a:lnTo>
                <a:lnTo>
                  <a:pt x="527" y="675"/>
                </a:lnTo>
                <a:lnTo>
                  <a:pt x="527" y="676"/>
                </a:lnTo>
                <a:lnTo>
                  <a:pt x="523" y="680"/>
                </a:lnTo>
                <a:lnTo>
                  <a:pt x="522" y="681"/>
                </a:lnTo>
                <a:lnTo>
                  <a:pt x="522" y="682"/>
                </a:lnTo>
                <a:lnTo>
                  <a:pt x="522" y="683"/>
                </a:lnTo>
                <a:lnTo>
                  <a:pt x="518" y="685"/>
                </a:lnTo>
                <a:lnTo>
                  <a:pt x="517" y="685"/>
                </a:lnTo>
                <a:lnTo>
                  <a:pt x="516" y="685"/>
                </a:lnTo>
                <a:lnTo>
                  <a:pt x="515" y="686"/>
                </a:lnTo>
                <a:lnTo>
                  <a:pt x="514" y="686"/>
                </a:lnTo>
                <a:lnTo>
                  <a:pt x="513" y="686"/>
                </a:lnTo>
                <a:lnTo>
                  <a:pt x="510" y="688"/>
                </a:lnTo>
                <a:lnTo>
                  <a:pt x="508" y="690"/>
                </a:lnTo>
                <a:lnTo>
                  <a:pt x="506" y="693"/>
                </a:lnTo>
                <a:lnTo>
                  <a:pt x="505" y="696"/>
                </a:lnTo>
                <a:lnTo>
                  <a:pt x="502" y="699"/>
                </a:lnTo>
                <a:lnTo>
                  <a:pt x="501" y="699"/>
                </a:lnTo>
                <a:lnTo>
                  <a:pt x="501" y="698"/>
                </a:lnTo>
                <a:lnTo>
                  <a:pt x="500" y="699"/>
                </a:lnTo>
                <a:lnTo>
                  <a:pt x="501" y="699"/>
                </a:lnTo>
                <a:lnTo>
                  <a:pt x="502" y="699"/>
                </a:lnTo>
                <a:lnTo>
                  <a:pt x="501" y="699"/>
                </a:lnTo>
                <a:lnTo>
                  <a:pt x="502" y="700"/>
                </a:lnTo>
                <a:lnTo>
                  <a:pt x="502" y="699"/>
                </a:lnTo>
                <a:lnTo>
                  <a:pt x="499" y="703"/>
                </a:lnTo>
                <a:lnTo>
                  <a:pt x="496" y="709"/>
                </a:lnTo>
                <a:lnTo>
                  <a:pt x="496" y="711"/>
                </a:lnTo>
                <a:lnTo>
                  <a:pt x="495" y="713"/>
                </a:lnTo>
                <a:lnTo>
                  <a:pt x="495" y="714"/>
                </a:lnTo>
                <a:lnTo>
                  <a:pt x="494" y="716"/>
                </a:lnTo>
                <a:lnTo>
                  <a:pt x="495" y="716"/>
                </a:lnTo>
                <a:lnTo>
                  <a:pt x="494" y="718"/>
                </a:lnTo>
                <a:lnTo>
                  <a:pt x="494" y="717"/>
                </a:lnTo>
                <a:lnTo>
                  <a:pt x="494" y="716"/>
                </a:lnTo>
                <a:lnTo>
                  <a:pt x="493" y="716"/>
                </a:lnTo>
                <a:lnTo>
                  <a:pt x="476" y="706"/>
                </a:lnTo>
                <a:lnTo>
                  <a:pt x="476" y="705"/>
                </a:lnTo>
                <a:lnTo>
                  <a:pt x="474" y="704"/>
                </a:lnTo>
                <a:lnTo>
                  <a:pt x="466" y="699"/>
                </a:lnTo>
                <a:lnTo>
                  <a:pt x="454" y="691"/>
                </a:lnTo>
                <a:lnTo>
                  <a:pt x="454" y="690"/>
                </a:lnTo>
                <a:lnTo>
                  <a:pt x="453" y="689"/>
                </a:lnTo>
                <a:lnTo>
                  <a:pt x="452" y="688"/>
                </a:lnTo>
                <a:lnTo>
                  <a:pt x="451" y="687"/>
                </a:lnTo>
                <a:lnTo>
                  <a:pt x="452" y="686"/>
                </a:lnTo>
                <a:lnTo>
                  <a:pt x="455" y="685"/>
                </a:lnTo>
                <a:lnTo>
                  <a:pt x="458" y="682"/>
                </a:lnTo>
                <a:lnTo>
                  <a:pt x="458" y="681"/>
                </a:lnTo>
                <a:lnTo>
                  <a:pt x="457" y="680"/>
                </a:lnTo>
                <a:lnTo>
                  <a:pt x="456" y="680"/>
                </a:lnTo>
                <a:lnTo>
                  <a:pt x="456" y="679"/>
                </a:lnTo>
                <a:lnTo>
                  <a:pt x="456" y="678"/>
                </a:lnTo>
                <a:lnTo>
                  <a:pt x="455" y="677"/>
                </a:lnTo>
                <a:lnTo>
                  <a:pt x="455" y="676"/>
                </a:lnTo>
                <a:lnTo>
                  <a:pt x="455" y="675"/>
                </a:lnTo>
                <a:lnTo>
                  <a:pt x="455" y="674"/>
                </a:lnTo>
                <a:lnTo>
                  <a:pt x="454" y="673"/>
                </a:lnTo>
                <a:lnTo>
                  <a:pt x="453" y="673"/>
                </a:lnTo>
                <a:lnTo>
                  <a:pt x="452" y="672"/>
                </a:lnTo>
                <a:lnTo>
                  <a:pt x="451" y="673"/>
                </a:lnTo>
                <a:lnTo>
                  <a:pt x="450" y="672"/>
                </a:lnTo>
                <a:lnTo>
                  <a:pt x="450" y="670"/>
                </a:lnTo>
                <a:lnTo>
                  <a:pt x="449" y="670"/>
                </a:lnTo>
                <a:lnTo>
                  <a:pt x="449" y="669"/>
                </a:lnTo>
                <a:lnTo>
                  <a:pt x="448" y="668"/>
                </a:lnTo>
                <a:lnTo>
                  <a:pt x="447" y="667"/>
                </a:lnTo>
                <a:lnTo>
                  <a:pt x="447" y="665"/>
                </a:lnTo>
                <a:lnTo>
                  <a:pt x="446" y="664"/>
                </a:lnTo>
                <a:lnTo>
                  <a:pt x="445" y="664"/>
                </a:lnTo>
                <a:lnTo>
                  <a:pt x="445" y="665"/>
                </a:lnTo>
                <a:lnTo>
                  <a:pt x="445" y="667"/>
                </a:lnTo>
                <a:lnTo>
                  <a:pt x="444" y="666"/>
                </a:lnTo>
                <a:lnTo>
                  <a:pt x="444" y="664"/>
                </a:lnTo>
                <a:lnTo>
                  <a:pt x="443" y="664"/>
                </a:lnTo>
                <a:lnTo>
                  <a:pt x="442" y="665"/>
                </a:lnTo>
                <a:lnTo>
                  <a:pt x="442" y="664"/>
                </a:lnTo>
                <a:lnTo>
                  <a:pt x="441" y="664"/>
                </a:lnTo>
                <a:lnTo>
                  <a:pt x="441" y="663"/>
                </a:lnTo>
                <a:lnTo>
                  <a:pt x="441" y="662"/>
                </a:lnTo>
                <a:lnTo>
                  <a:pt x="442" y="662"/>
                </a:lnTo>
                <a:lnTo>
                  <a:pt x="441" y="661"/>
                </a:lnTo>
                <a:lnTo>
                  <a:pt x="439" y="661"/>
                </a:lnTo>
                <a:lnTo>
                  <a:pt x="438" y="661"/>
                </a:lnTo>
                <a:lnTo>
                  <a:pt x="436" y="658"/>
                </a:lnTo>
                <a:lnTo>
                  <a:pt x="436" y="657"/>
                </a:lnTo>
                <a:lnTo>
                  <a:pt x="436" y="656"/>
                </a:lnTo>
                <a:lnTo>
                  <a:pt x="436" y="655"/>
                </a:lnTo>
                <a:lnTo>
                  <a:pt x="435" y="655"/>
                </a:lnTo>
                <a:lnTo>
                  <a:pt x="435" y="654"/>
                </a:lnTo>
                <a:lnTo>
                  <a:pt x="434" y="654"/>
                </a:lnTo>
                <a:lnTo>
                  <a:pt x="433" y="653"/>
                </a:lnTo>
                <a:lnTo>
                  <a:pt x="433" y="652"/>
                </a:lnTo>
                <a:lnTo>
                  <a:pt x="431" y="651"/>
                </a:lnTo>
                <a:lnTo>
                  <a:pt x="430" y="650"/>
                </a:lnTo>
                <a:lnTo>
                  <a:pt x="429" y="650"/>
                </a:lnTo>
                <a:lnTo>
                  <a:pt x="428" y="650"/>
                </a:lnTo>
                <a:lnTo>
                  <a:pt x="427" y="650"/>
                </a:lnTo>
                <a:lnTo>
                  <a:pt x="426" y="649"/>
                </a:lnTo>
                <a:lnTo>
                  <a:pt x="427" y="648"/>
                </a:lnTo>
                <a:lnTo>
                  <a:pt x="428" y="647"/>
                </a:lnTo>
                <a:lnTo>
                  <a:pt x="427" y="646"/>
                </a:lnTo>
                <a:lnTo>
                  <a:pt x="427" y="645"/>
                </a:lnTo>
                <a:lnTo>
                  <a:pt x="428" y="644"/>
                </a:lnTo>
                <a:lnTo>
                  <a:pt x="427" y="644"/>
                </a:lnTo>
                <a:lnTo>
                  <a:pt x="427" y="643"/>
                </a:lnTo>
                <a:lnTo>
                  <a:pt x="428" y="643"/>
                </a:lnTo>
                <a:lnTo>
                  <a:pt x="428" y="642"/>
                </a:lnTo>
                <a:lnTo>
                  <a:pt x="429" y="642"/>
                </a:lnTo>
                <a:lnTo>
                  <a:pt x="430" y="641"/>
                </a:lnTo>
                <a:lnTo>
                  <a:pt x="431" y="640"/>
                </a:lnTo>
                <a:lnTo>
                  <a:pt x="430" y="639"/>
                </a:lnTo>
                <a:lnTo>
                  <a:pt x="430" y="638"/>
                </a:lnTo>
                <a:lnTo>
                  <a:pt x="430" y="637"/>
                </a:lnTo>
                <a:lnTo>
                  <a:pt x="430" y="636"/>
                </a:lnTo>
                <a:lnTo>
                  <a:pt x="430" y="635"/>
                </a:lnTo>
                <a:lnTo>
                  <a:pt x="431" y="634"/>
                </a:lnTo>
                <a:lnTo>
                  <a:pt x="431" y="633"/>
                </a:lnTo>
                <a:lnTo>
                  <a:pt x="430" y="632"/>
                </a:lnTo>
                <a:lnTo>
                  <a:pt x="429" y="630"/>
                </a:lnTo>
                <a:lnTo>
                  <a:pt x="430" y="628"/>
                </a:lnTo>
                <a:lnTo>
                  <a:pt x="430" y="626"/>
                </a:lnTo>
                <a:lnTo>
                  <a:pt x="430" y="625"/>
                </a:lnTo>
                <a:lnTo>
                  <a:pt x="430" y="624"/>
                </a:lnTo>
                <a:lnTo>
                  <a:pt x="431" y="621"/>
                </a:lnTo>
                <a:lnTo>
                  <a:pt x="431" y="620"/>
                </a:lnTo>
                <a:lnTo>
                  <a:pt x="432" y="618"/>
                </a:lnTo>
                <a:lnTo>
                  <a:pt x="433" y="618"/>
                </a:lnTo>
                <a:lnTo>
                  <a:pt x="433" y="616"/>
                </a:lnTo>
                <a:lnTo>
                  <a:pt x="434" y="614"/>
                </a:lnTo>
                <a:lnTo>
                  <a:pt x="436" y="612"/>
                </a:lnTo>
                <a:lnTo>
                  <a:pt x="436" y="611"/>
                </a:lnTo>
                <a:lnTo>
                  <a:pt x="436" y="610"/>
                </a:lnTo>
                <a:lnTo>
                  <a:pt x="438" y="610"/>
                </a:lnTo>
                <a:lnTo>
                  <a:pt x="438" y="611"/>
                </a:lnTo>
                <a:lnTo>
                  <a:pt x="439" y="612"/>
                </a:lnTo>
                <a:lnTo>
                  <a:pt x="439" y="611"/>
                </a:lnTo>
                <a:lnTo>
                  <a:pt x="440" y="611"/>
                </a:lnTo>
                <a:lnTo>
                  <a:pt x="441" y="612"/>
                </a:lnTo>
                <a:lnTo>
                  <a:pt x="442" y="612"/>
                </a:lnTo>
                <a:lnTo>
                  <a:pt x="442" y="611"/>
                </a:lnTo>
                <a:lnTo>
                  <a:pt x="444" y="611"/>
                </a:lnTo>
                <a:lnTo>
                  <a:pt x="444" y="610"/>
                </a:lnTo>
                <a:lnTo>
                  <a:pt x="445" y="611"/>
                </a:lnTo>
                <a:lnTo>
                  <a:pt x="445" y="612"/>
                </a:lnTo>
                <a:lnTo>
                  <a:pt x="446" y="612"/>
                </a:lnTo>
                <a:lnTo>
                  <a:pt x="447" y="612"/>
                </a:lnTo>
                <a:lnTo>
                  <a:pt x="449" y="612"/>
                </a:lnTo>
                <a:lnTo>
                  <a:pt x="450" y="612"/>
                </a:lnTo>
                <a:lnTo>
                  <a:pt x="450" y="611"/>
                </a:lnTo>
                <a:lnTo>
                  <a:pt x="451" y="610"/>
                </a:lnTo>
                <a:lnTo>
                  <a:pt x="451" y="609"/>
                </a:lnTo>
                <a:lnTo>
                  <a:pt x="453" y="609"/>
                </a:lnTo>
                <a:lnTo>
                  <a:pt x="453" y="608"/>
                </a:lnTo>
                <a:lnTo>
                  <a:pt x="452" y="606"/>
                </a:lnTo>
                <a:lnTo>
                  <a:pt x="452" y="605"/>
                </a:lnTo>
                <a:lnTo>
                  <a:pt x="451" y="604"/>
                </a:lnTo>
                <a:lnTo>
                  <a:pt x="450" y="605"/>
                </a:lnTo>
                <a:lnTo>
                  <a:pt x="450" y="604"/>
                </a:lnTo>
                <a:lnTo>
                  <a:pt x="447" y="605"/>
                </a:lnTo>
                <a:lnTo>
                  <a:pt x="447" y="604"/>
                </a:lnTo>
                <a:lnTo>
                  <a:pt x="446" y="604"/>
                </a:lnTo>
                <a:lnTo>
                  <a:pt x="447" y="603"/>
                </a:lnTo>
                <a:lnTo>
                  <a:pt x="447" y="601"/>
                </a:lnTo>
                <a:lnTo>
                  <a:pt x="448" y="600"/>
                </a:lnTo>
                <a:lnTo>
                  <a:pt x="448" y="599"/>
                </a:lnTo>
                <a:lnTo>
                  <a:pt x="449" y="598"/>
                </a:lnTo>
                <a:lnTo>
                  <a:pt x="448" y="597"/>
                </a:lnTo>
                <a:lnTo>
                  <a:pt x="448" y="596"/>
                </a:lnTo>
                <a:lnTo>
                  <a:pt x="449" y="594"/>
                </a:lnTo>
                <a:lnTo>
                  <a:pt x="450" y="592"/>
                </a:lnTo>
                <a:lnTo>
                  <a:pt x="450" y="590"/>
                </a:lnTo>
                <a:lnTo>
                  <a:pt x="450" y="589"/>
                </a:lnTo>
                <a:lnTo>
                  <a:pt x="450" y="588"/>
                </a:lnTo>
                <a:lnTo>
                  <a:pt x="452" y="588"/>
                </a:lnTo>
                <a:lnTo>
                  <a:pt x="453" y="588"/>
                </a:lnTo>
                <a:lnTo>
                  <a:pt x="453" y="587"/>
                </a:lnTo>
                <a:lnTo>
                  <a:pt x="454" y="587"/>
                </a:lnTo>
                <a:lnTo>
                  <a:pt x="455" y="588"/>
                </a:lnTo>
                <a:lnTo>
                  <a:pt x="456" y="588"/>
                </a:lnTo>
                <a:lnTo>
                  <a:pt x="457" y="588"/>
                </a:lnTo>
                <a:lnTo>
                  <a:pt x="458" y="589"/>
                </a:lnTo>
                <a:lnTo>
                  <a:pt x="458" y="588"/>
                </a:lnTo>
                <a:lnTo>
                  <a:pt x="459" y="589"/>
                </a:lnTo>
                <a:lnTo>
                  <a:pt x="459" y="588"/>
                </a:lnTo>
                <a:lnTo>
                  <a:pt x="459" y="587"/>
                </a:lnTo>
                <a:lnTo>
                  <a:pt x="459" y="586"/>
                </a:lnTo>
                <a:lnTo>
                  <a:pt x="458" y="586"/>
                </a:lnTo>
                <a:lnTo>
                  <a:pt x="458" y="585"/>
                </a:lnTo>
                <a:lnTo>
                  <a:pt x="458" y="584"/>
                </a:lnTo>
                <a:lnTo>
                  <a:pt x="459" y="584"/>
                </a:lnTo>
                <a:lnTo>
                  <a:pt x="459" y="583"/>
                </a:lnTo>
                <a:lnTo>
                  <a:pt x="460" y="583"/>
                </a:lnTo>
                <a:lnTo>
                  <a:pt x="462" y="580"/>
                </a:lnTo>
                <a:lnTo>
                  <a:pt x="463" y="578"/>
                </a:lnTo>
                <a:lnTo>
                  <a:pt x="463" y="577"/>
                </a:lnTo>
                <a:lnTo>
                  <a:pt x="464" y="578"/>
                </a:lnTo>
                <a:lnTo>
                  <a:pt x="464" y="579"/>
                </a:lnTo>
                <a:lnTo>
                  <a:pt x="465" y="580"/>
                </a:lnTo>
                <a:lnTo>
                  <a:pt x="466" y="578"/>
                </a:lnTo>
                <a:lnTo>
                  <a:pt x="467" y="578"/>
                </a:lnTo>
                <a:lnTo>
                  <a:pt x="467" y="577"/>
                </a:lnTo>
                <a:lnTo>
                  <a:pt x="468" y="576"/>
                </a:lnTo>
                <a:lnTo>
                  <a:pt x="468" y="575"/>
                </a:lnTo>
                <a:lnTo>
                  <a:pt x="468" y="572"/>
                </a:lnTo>
                <a:lnTo>
                  <a:pt x="469" y="572"/>
                </a:lnTo>
                <a:lnTo>
                  <a:pt x="470" y="571"/>
                </a:lnTo>
                <a:lnTo>
                  <a:pt x="470" y="570"/>
                </a:lnTo>
                <a:lnTo>
                  <a:pt x="471" y="569"/>
                </a:lnTo>
                <a:lnTo>
                  <a:pt x="472" y="569"/>
                </a:lnTo>
                <a:lnTo>
                  <a:pt x="472" y="570"/>
                </a:lnTo>
                <a:lnTo>
                  <a:pt x="473" y="570"/>
                </a:lnTo>
                <a:lnTo>
                  <a:pt x="473" y="568"/>
                </a:lnTo>
                <a:lnTo>
                  <a:pt x="474" y="567"/>
                </a:lnTo>
                <a:lnTo>
                  <a:pt x="475" y="567"/>
                </a:lnTo>
                <a:lnTo>
                  <a:pt x="476" y="567"/>
                </a:lnTo>
                <a:lnTo>
                  <a:pt x="476" y="565"/>
                </a:lnTo>
                <a:lnTo>
                  <a:pt x="475" y="564"/>
                </a:lnTo>
                <a:lnTo>
                  <a:pt x="476" y="562"/>
                </a:lnTo>
                <a:lnTo>
                  <a:pt x="476" y="561"/>
                </a:lnTo>
                <a:lnTo>
                  <a:pt x="477" y="561"/>
                </a:lnTo>
                <a:lnTo>
                  <a:pt x="477" y="560"/>
                </a:lnTo>
                <a:lnTo>
                  <a:pt x="479" y="560"/>
                </a:lnTo>
                <a:lnTo>
                  <a:pt x="479" y="558"/>
                </a:lnTo>
                <a:lnTo>
                  <a:pt x="479" y="557"/>
                </a:lnTo>
                <a:lnTo>
                  <a:pt x="478" y="557"/>
                </a:lnTo>
                <a:lnTo>
                  <a:pt x="478" y="556"/>
                </a:lnTo>
                <a:lnTo>
                  <a:pt x="479" y="557"/>
                </a:lnTo>
                <a:lnTo>
                  <a:pt x="480" y="555"/>
                </a:lnTo>
                <a:lnTo>
                  <a:pt x="480" y="554"/>
                </a:lnTo>
                <a:lnTo>
                  <a:pt x="480" y="553"/>
                </a:lnTo>
                <a:lnTo>
                  <a:pt x="479" y="553"/>
                </a:lnTo>
                <a:lnTo>
                  <a:pt x="479" y="552"/>
                </a:lnTo>
                <a:lnTo>
                  <a:pt x="479" y="551"/>
                </a:lnTo>
                <a:lnTo>
                  <a:pt x="477" y="551"/>
                </a:lnTo>
                <a:lnTo>
                  <a:pt x="477" y="550"/>
                </a:lnTo>
                <a:lnTo>
                  <a:pt x="476" y="548"/>
                </a:lnTo>
                <a:lnTo>
                  <a:pt x="475" y="548"/>
                </a:lnTo>
                <a:lnTo>
                  <a:pt x="475" y="547"/>
                </a:lnTo>
                <a:lnTo>
                  <a:pt x="476" y="547"/>
                </a:lnTo>
                <a:lnTo>
                  <a:pt x="476" y="546"/>
                </a:lnTo>
                <a:lnTo>
                  <a:pt x="473" y="545"/>
                </a:lnTo>
                <a:lnTo>
                  <a:pt x="473" y="546"/>
                </a:lnTo>
                <a:lnTo>
                  <a:pt x="473" y="547"/>
                </a:lnTo>
                <a:lnTo>
                  <a:pt x="472" y="547"/>
                </a:lnTo>
                <a:lnTo>
                  <a:pt x="472" y="546"/>
                </a:lnTo>
                <a:lnTo>
                  <a:pt x="471" y="546"/>
                </a:lnTo>
                <a:lnTo>
                  <a:pt x="470" y="546"/>
                </a:lnTo>
                <a:lnTo>
                  <a:pt x="469" y="545"/>
                </a:lnTo>
                <a:lnTo>
                  <a:pt x="468" y="545"/>
                </a:lnTo>
                <a:lnTo>
                  <a:pt x="468" y="544"/>
                </a:lnTo>
                <a:lnTo>
                  <a:pt x="467" y="544"/>
                </a:lnTo>
                <a:lnTo>
                  <a:pt x="468" y="544"/>
                </a:lnTo>
                <a:lnTo>
                  <a:pt x="467" y="544"/>
                </a:lnTo>
                <a:lnTo>
                  <a:pt x="466" y="544"/>
                </a:lnTo>
                <a:lnTo>
                  <a:pt x="465" y="543"/>
                </a:lnTo>
                <a:lnTo>
                  <a:pt x="466" y="543"/>
                </a:lnTo>
                <a:lnTo>
                  <a:pt x="465" y="542"/>
                </a:lnTo>
                <a:lnTo>
                  <a:pt x="465" y="541"/>
                </a:lnTo>
                <a:lnTo>
                  <a:pt x="465" y="542"/>
                </a:lnTo>
                <a:lnTo>
                  <a:pt x="465" y="541"/>
                </a:lnTo>
                <a:lnTo>
                  <a:pt x="465" y="540"/>
                </a:lnTo>
                <a:lnTo>
                  <a:pt x="465" y="541"/>
                </a:lnTo>
                <a:lnTo>
                  <a:pt x="464" y="540"/>
                </a:lnTo>
                <a:lnTo>
                  <a:pt x="465" y="539"/>
                </a:lnTo>
                <a:lnTo>
                  <a:pt x="465" y="538"/>
                </a:lnTo>
                <a:lnTo>
                  <a:pt x="464" y="539"/>
                </a:lnTo>
                <a:lnTo>
                  <a:pt x="463" y="540"/>
                </a:lnTo>
                <a:lnTo>
                  <a:pt x="462" y="540"/>
                </a:lnTo>
                <a:lnTo>
                  <a:pt x="462" y="539"/>
                </a:lnTo>
                <a:lnTo>
                  <a:pt x="461" y="539"/>
                </a:lnTo>
                <a:lnTo>
                  <a:pt x="460" y="538"/>
                </a:lnTo>
                <a:lnTo>
                  <a:pt x="460" y="539"/>
                </a:lnTo>
                <a:lnTo>
                  <a:pt x="459" y="539"/>
                </a:lnTo>
                <a:lnTo>
                  <a:pt x="459" y="540"/>
                </a:lnTo>
                <a:lnTo>
                  <a:pt x="459" y="539"/>
                </a:lnTo>
                <a:lnTo>
                  <a:pt x="458" y="539"/>
                </a:lnTo>
                <a:lnTo>
                  <a:pt x="459" y="538"/>
                </a:lnTo>
                <a:lnTo>
                  <a:pt x="459" y="537"/>
                </a:lnTo>
                <a:lnTo>
                  <a:pt x="458" y="537"/>
                </a:lnTo>
                <a:lnTo>
                  <a:pt x="456" y="536"/>
                </a:lnTo>
                <a:lnTo>
                  <a:pt x="456" y="535"/>
                </a:lnTo>
                <a:lnTo>
                  <a:pt x="456" y="534"/>
                </a:lnTo>
                <a:lnTo>
                  <a:pt x="455" y="534"/>
                </a:lnTo>
                <a:lnTo>
                  <a:pt x="454" y="534"/>
                </a:lnTo>
                <a:lnTo>
                  <a:pt x="454" y="533"/>
                </a:lnTo>
                <a:lnTo>
                  <a:pt x="454" y="531"/>
                </a:lnTo>
                <a:lnTo>
                  <a:pt x="453" y="531"/>
                </a:lnTo>
                <a:lnTo>
                  <a:pt x="452" y="532"/>
                </a:lnTo>
                <a:lnTo>
                  <a:pt x="451" y="532"/>
                </a:lnTo>
                <a:lnTo>
                  <a:pt x="451" y="533"/>
                </a:lnTo>
                <a:lnTo>
                  <a:pt x="450" y="533"/>
                </a:lnTo>
                <a:lnTo>
                  <a:pt x="450" y="532"/>
                </a:lnTo>
                <a:lnTo>
                  <a:pt x="450" y="533"/>
                </a:lnTo>
                <a:lnTo>
                  <a:pt x="448" y="533"/>
                </a:lnTo>
                <a:lnTo>
                  <a:pt x="447" y="533"/>
                </a:lnTo>
                <a:lnTo>
                  <a:pt x="446" y="533"/>
                </a:lnTo>
                <a:lnTo>
                  <a:pt x="445" y="532"/>
                </a:lnTo>
                <a:lnTo>
                  <a:pt x="444" y="533"/>
                </a:lnTo>
                <a:lnTo>
                  <a:pt x="444" y="532"/>
                </a:lnTo>
                <a:lnTo>
                  <a:pt x="444" y="533"/>
                </a:lnTo>
                <a:lnTo>
                  <a:pt x="443" y="532"/>
                </a:lnTo>
                <a:lnTo>
                  <a:pt x="442" y="533"/>
                </a:lnTo>
                <a:lnTo>
                  <a:pt x="442" y="532"/>
                </a:lnTo>
                <a:lnTo>
                  <a:pt x="442" y="533"/>
                </a:lnTo>
                <a:lnTo>
                  <a:pt x="441" y="532"/>
                </a:lnTo>
                <a:lnTo>
                  <a:pt x="440" y="532"/>
                </a:lnTo>
                <a:lnTo>
                  <a:pt x="439" y="530"/>
                </a:lnTo>
                <a:lnTo>
                  <a:pt x="438" y="528"/>
                </a:lnTo>
                <a:lnTo>
                  <a:pt x="436" y="529"/>
                </a:lnTo>
                <a:lnTo>
                  <a:pt x="436" y="530"/>
                </a:lnTo>
                <a:lnTo>
                  <a:pt x="435" y="529"/>
                </a:lnTo>
                <a:lnTo>
                  <a:pt x="434" y="529"/>
                </a:lnTo>
                <a:lnTo>
                  <a:pt x="433" y="530"/>
                </a:lnTo>
                <a:lnTo>
                  <a:pt x="433" y="531"/>
                </a:lnTo>
                <a:lnTo>
                  <a:pt x="432" y="531"/>
                </a:lnTo>
                <a:lnTo>
                  <a:pt x="431" y="531"/>
                </a:lnTo>
                <a:lnTo>
                  <a:pt x="430" y="531"/>
                </a:lnTo>
                <a:lnTo>
                  <a:pt x="430" y="530"/>
                </a:lnTo>
                <a:lnTo>
                  <a:pt x="428" y="529"/>
                </a:lnTo>
                <a:lnTo>
                  <a:pt x="428" y="528"/>
                </a:lnTo>
                <a:lnTo>
                  <a:pt x="427" y="528"/>
                </a:lnTo>
                <a:lnTo>
                  <a:pt x="427" y="527"/>
                </a:lnTo>
                <a:lnTo>
                  <a:pt x="425" y="525"/>
                </a:lnTo>
                <a:lnTo>
                  <a:pt x="425" y="526"/>
                </a:lnTo>
                <a:lnTo>
                  <a:pt x="424" y="526"/>
                </a:lnTo>
                <a:lnTo>
                  <a:pt x="423" y="525"/>
                </a:lnTo>
                <a:lnTo>
                  <a:pt x="421" y="524"/>
                </a:lnTo>
                <a:lnTo>
                  <a:pt x="421" y="522"/>
                </a:lnTo>
                <a:lnTo>
                  <a:pt x="421" y="521"/>
                </a:lnTo>
                <a:lnTo>
                  <a:pt x="420" y="521"/>
                </a:lnTo>
                <a:lnTo>
                  <a:pt x="419" y="522"/>
                </a:lnTo>
                <a:lnTo>
                  <a:pt x="418" y="522"/>
                </a:lnTo>
                <a:lnTo>
                  <a:pt x="418" y="523"/>
                </a:lnTo>
                <a:lnTo>
                  <a:pt x="418" y="524"/>
                </a:lnTo>
                <a:lnTo>
                  <a:pt x="418" y="525"/>
                </a:lnTo>
                <a:lnTo>
                  <a:pt x="417" y="525"/>
                </a:lnTo>
                <a:lnTo>
                  <a:pt x="416" y="525"/>
                </a:lnTo>
                <a:lnTo>
                  <a:pt x="415" y="525"/>
                </a:lnTo>
                <a:lnTo>
                  <a:pt x="414" y="524"/>
                </a:lnTo>
                <a:lnTo>
                  <a:pt x="415" y="523"/>
                </a:lnTo>
                <a:lnTo>
                  <a:pt x="414" y="521"/>
                </a:lnTo>
                <a:lnTo>
                  <a:pt x="413" y="521"/>
                </a:lnTo>
                <a:lnTo>
                  <a:pt x="413" y="520"/>
                </a:lnTo>
                <a:lnTo>
                  <a:pt x="412" y="520"/>
                </a:lnTo>
                <a:lnTo>
                  <a:pt x="411" y="520"/>
                </a:lnTo>
                <a:lnTo>
                  <a:pt x="411" y="521"/>
                </a:lnTo>
                <a:lnTo>
                  <a:pt x="411" y="522"/>
                </a:lnTo>
                <a:lnTo>
                  <a:pt x="410" y="522"/>
                </a:lnTo>
                <a:lnTo>
                  <a:pt x="410" y="523"/>
                </a:lnTo>
                <a:lnTo>
                  <a:pt x="407" y="524"/>
                </a:lnTo>
                <a:lnTo>
                  <a:pt x="406" y="524"/>
                </a:lnTo>
                <a:lnTo>
                  <a:pt x="405" y="521"/>
                </a:lnTo>
                <a:lnTo>
                  <a:pt x="404" y="521"/>
                </a:lnTo>
                <a:lnTo>
                  <a:pt x="403" y="521"/>
                </a:lnTo>
                <a:lnTo>
                  <a:pt x="402" y="521"/>
                </a:lnTo>
                <a:lnTo>
                  <a:pt x="401" y="521"/>
                </a:lnTo>
                <a:lnTo>
                  <a:pt x="401" y="522"/>
                </a:lnTo>
                <a:lnTo>
                  <a:pt x="401" y="524"/>
                </a:lnTo>
                <a:lnTo>
                  <a:pt x="400" y="524"/>
                </a:lnTo>
                <a:lnTo>
                  <a:pt x="399" y="525"/>
                </a:lnTo>
                <a:lnTo>
                  <a:pt x="398" y="525"/>
                </a:lnTo>
                <a:lnTo>
                  <a:pt x="397" y="525"/>
                </a:lnTo>
                <a:lnTo>
                  <a:pt x="395" y="526"/>
                </a:lnTo>
                <a:lnTo>
                  <a:pt x="394" y="525"/>
                </a:lnTo>
                <a:lnTo>
                  <a:pt x="392" y="527"/>
                </a:lnTo>
                <a:lnTo>
                  <a:pt x="390" y="528"/>
                </a:lnTo>
                <a:lnTo>
                  <a:pt x="390" y="529"/>
                </a:lnTo>
                <a:lnTo>
                  <a:pt x="389" y="529"/>
                </a:lnTo>
                <a:lnTo>
                  <a:pt x="388" y="528"/>
                </a:lnTo>
                <a:lnTo>
                  <a:pt x="387" y="528"/>
                </a:lnTo>
                <a:lnTo>
                  <a:pt x="386" y="528"/>
                </a:lnTo>
                <a:lnTo>
                  <a:pt x="385" y="528"/>
                </a:lnTo>
                <a:lnTo>
                  <a:pt x="384" y="527"/>
                </a:lnTo>
                <a:lnTo>
                  <a:pt x="382" y="527"/>
                </a:lnTo>
                <a:lnTo>
                  <a:pt x="381" y="528"/>
                </a:lnTo>
                <a:lnTo>
                  <a:pt x="380" y="528"/>
                </a:lnTo>
                <a:lnTo>
                  <a:pt x="379" y="527"/>
                </a:lnTo>
                <a:lnTo>
                  <a:pt x="378" y="527"/>
                </a:lnTo>
                <a:lnTo>
                  <a:pt x="378" y="528"/>
                </a:lnTo>
                <a:lnTo>
                  <a:pt x="376" y="527"/>
                </a:lnTo>
                <a:lnTo>
                  <a:pt x="375" y="528"/>
                </a:lnTo>
                <a:lnTo>
                  <a:pt x="375" y="519"/>
                </a:lnTo>
                <a:lnTo>
                  <a:pt x="374" y="509"/>
                </a:lnTo>
                <a:lnTo>
                  <a:pt x="373" y="509"/>
                </a:lnTo>
                <a:lnTo>
                  <a:pt x="372" y="508"/>
                </a:lnTo>
                <a:lnTo>
                  <a:pt x="366" y="502"/>
                </a:lnTo>
                <a:lnTo>
                  <a:pt x="359" y="496"/>
                </a:lnTo>
                <a:lnTo>
                  <a:pt x="342" y="480"/>
                </a:lnTo>
                <a:lnTo>
                  <a:pt x="341" y="480"/>
                </a:lnTo>
                <a:lnTo>
                  <a:pt x="341" y="481"/>
                </a:lnTo>
                <a:lnTo>
                  <a:pt x="339" y="481"/>
                </a:lnTo>
                <a:lnTo>
                  <a:pt x="338" y="482"/>
                </a:lnTo>
                <a:lnTo>
                  <a:pt x="337" y="483"/>
                </a:lnTo>
                <a:lnTo>
                  <a:pt x="336" y="483"/>
                </a:lnTo>
                <a:lnTo>
                  <a:pt x="335" y="484"/>
                </a:lnTo>
                <a:lnTo>
                  <a:pt x="334" y="485"/>
                </a:lnTo>
                <a:lnTo>
                  <a:pt x="333" y="485"/>
                </a:lnTo>
                <a:lnTo>
                  <a:pt x="333" y="486"/>
                </a:lnTo>
                <a:lnTo>
                  <a:pt x="332" y="486"/>
                </a:lnTo>
                <a:lnTo>
                  <a:pt x="329" y="485"/>
                </a:lnTo>
                <a:lnTo>
                  <a:pt x="329" y="486"/>
                </a:lnTo>
                <a:lnTo>
                  <a:pt x="328" y="485"/>
                </a:lnTo>
                <a:lnTo>
                  <a:pt x="326" y="485"/>
                </a:lnTo>
                <a:lnTo>
                  <a:pt x="323" y="486"/>
                </a:lnTo>
                <a:lnTo>
                  <a:pt x="322" y="486"/>
                </a:lnTo>
                <a:lnTo>
                  <a:pt x="321" y="486"/>
                </a:lnTo>
                <a:lnTo>
                  <a:pt x="320" y="485"/>
                </a:lnTo>
                <a:lnTo>
                  <a:pt x="320" y="483"/>
                </a:lnTo>
                <a:lnTo>
                  <a:pt x="319" y="483"/>
                </a:lnTo>
                <a:lnTo>
                  <a:pt x="318" y="483"/>
                </a:lnTo>
                <a:lnTo>
                  <a:pt x="317" y="482"/>
                </a:lnTo>
                <a:lnTo>
                  <a:pt x="317" y="481"/>
                </a:lnTo>
                <a:lnTo>
                  <a:pt x="317" y="480"/>
                </a:lnTo>
                <a:lnTo>
                  <a:pt x="316" y="480"/>
                </a:lnTo>
                <a:lnTo>
                  <a:pt x="316" y="479"/>
                </a:lnTo>
                <a:lnTo>
                  <a:pt x="315" y="479"/>
                </a:lnTo>
                <a:lnTo>
                  <a:pt x="315" y="480"/>
                </a:lnTo>
                <a:lnTo>
                  <a:pt x="314" y="480"/>
                </a:lnTo>
                <a:lnTo>
                  <a:pt x="312" y="481"/>
                </a:lnTo>
                <a:lnTo>
                  <a:pt x="312" y="480"/>
                </a:lnTo>
                <a:lnTo>
                  <a:pt x="311" y="481"/>
                </a:lnTo>
                <a:lnTo>
                  <a:pt x="309" y="482"/>
                </a:lnTo>
                <a:lnTo>
                  <a:pt x="309" y="481"/>
                </a:lnTo>
                <a:lnTo>
                  <a:pt x="308" y="482"/>
                </a:lnTo>
                <a:lnTo>
                  <a:pt x="307" y="481"/>
                </a:lnTo>
                <a:lnTo>
                  <a:pt x="306" y="480"/>
                </a:lnTo>
                <a:lnTo>
                  <a:pt x="305" y="479"/>
                </a:lnTo>
                <a:lnTo>
                  <a:pt x="304" y="479"/>
                </a:lnTo>
                <a:lnTo>
                  <a:pt x="303" y="480"/>
                </a:lnTo>
                <a:lnTo>
                  <a:pt x="302" y="479"/>
                </a:lnTo>
                <a:lnTo>
                  <a:pt x="301" y="478"/>
                </a:lnTo>
                <a:lnTo>
                  <a:pt x="300" y="479"/>
                </a:lnTo>
                <a:lnTo>
                  <a:pt x="298" y="478"/>
                </a:lnTo>
                <a:lnTo>
                  <a:pt x="297" y="477"/>
                </a:lnTo>
                <a:lnTo>
                  <a:pt x="297" y="476"/>
                </a:lnTo>
                <a:lnTo>
                  <a:pt x="297" y="475"/>
                </a:lnTo>
                <a:lnTo>
                  <a:pt x="294" y="474"/>
                </a:lnTo>
                <a:lnTo>
                  <a:pt x="293" y="473"/>
                </a:lnTo>
                <a:lnTo>
                  <a:pt x="291" y="472"/>
                </a:lnTo>
                <a:lnTo>
                  <a:pt x="290" y="471"/>
                </a:lnTo>
                <a:lnTo>
                  <a:pt x="290" y="470"/>
                </a:lnTo>
                <a:lnTo>
                  <a:pt x="288" y="470"/>
                </a:lnTo>
                <a:lnTo>
                  <a:pt x="287" y="469"/>
                </a:lnTo>
                <a:lnTo>
                  <a:pt x="286" y="468"/>
                </a:lnTo>
                <a:lnTo>
                  <a:pt x="286" y="467"/>
                </a:lnTo>
                <a:lnTo>
                  <a:pt x="284" y="468"/>
                </a:lnTo>
                <a:lnTo>
                  <a:pt x="283" y="469"/>
                </a:lnTo>
                <a:lnTo>
                  <a:pt x="283" y="468"/>
                </a:lnTo>
                <a:lnTo>
                  <a:pt x="281" y="467"/>
                </a:lnTo>
                <a:lnTo>
                  <a:pt x="282" y="467"/>
                </a:lnTo>
                <a:lnTo>
                  <a:pt x="281" y="467"/>
                </a:lnTo>
                <a:lnTo>
                  <a:pt x="281" y="466"/>
                </a:lnTo>
                <a:lnTo>
                  <a:pt x="280" y="466"/>
                </a:lnTo>
                <a:lnTo>
                  <a:pt x="279" y="466"/>
                </a:lnTo>
                <a:lnTo>
                  <a:pt x="278" y="465"/>
                </a:lnTo>
                <a:lnTo>
                  <a:pt x="278" y="464"/>
                </a:lnTo>
                <a:lnTo>
                  <a:pt x="277" y="464"/>
                </a:lnTo>
                <a:lnTo>
                  <a:pt x="276" y="464"/>
                </a:lnTo>
                <a:lnTo>
                  <a:pt x="275" y="463"/>
                </a:lnTo>
                <a:lnTo>
                  <a:pt x="274" y="462"/>
                </a:lnTo>
                <a:lnTo>
                  <a:pt x="271" y="461"/>
                </a:lnTo>
                <a:lnTo>
                  <a:pt x="271" y="460"/>
                </a:lnTo>
                <a:lnTo>
                  <a:pt x="268" y="459"/>
                </a:lnTo>
                <a:lnTo>
                  <a:pt x="268" y="458"/>
                </a:lnTo>
                <a:lnTo>
                  <a:pt x="267" y="457"/>
                </a:lnTo>
                <a:lnTo>
                  <a:pt x="266" y="457"/>
                </a:lnTo>
                <a:lnTo>
                  <a:pt x="266" y="456"/>
                </a:lnTo>
                <a:lnTo>
                  <a:pt x="265" y="456"/>
                </a:lnTo>
                <a:lnTo>
                  <a:pt x="264" y="456"/>
                </a:lnTo>
                <a:lnTo>
                  <a:pt x="264" y="455"/>
                </a:lnTo>
                <a:lnTo>
                  <a:pt x="264" y="456"/>
                </a:lnTo>
                <a:lnTo>
                  <a:pt x="263" y="456"/>
                </a:lnTo>
                <a:lnTo>
                  <a:pt x="263" y="454"/>
                </a:lnTo>
                <a:lnTo>
                  <a:pt x="262" y="454"/>
                </a:lnTo>
                <a:lnTo>
                  <a:pt x="261" y="453"/>
                </a:lnTo>
                <a:lnTo>
                  <a:pt x="261" y="451"/>
                </a:lnTo>
                <a:lnTo>
                  <a:pt x="260" y="451"/>
                </a:lnTo>
                <a:lnTo>
                  <a:pt x="259" y="451"/>
                </a:lnTo>
                <a:lnTo>
                  <a:pt x="258" y="451"/>
                </a:lnTo>
                <a:lnTo>
                  <a:pt x="257" y="450"/>
                </a:lnTo>
                <a:lnTo>
                  <a:pt x="256" y="451"/>
                </a:lnTo>
                <a:lnTo>
                  <a:pt x="255" y="450"/>
                </a:lnTo>
                <a:lnTo>
                  <a:pt x="254" y="450"/>
                </a:lnTo>
                <a:lnTo>
                  <a:pt x="253" y="450"/>
                </a:lnTo>
                <a:lnTo>
                  <a:pt x="252" y="450"/>
                </a:lnTo>
                <a:lnTo>
                  <a:pt x="251" y="450"/>
                </a:lnTo>
                <a:lnTo>
                  <a:pt x="250" y="449"/>
                </a:lnTo>
                <a:lnTo>
                  <a:pt x="249" y="449"/>
                </a:lnTo>
                <a:lnTo>
                  <a:pt x="249" y="450"/>
                </a:lnTo>
                <a:lnTo>
                  <a:pt x="248" y="450"/>
                </a:lnTo>
                <a:lnTo>
                  <a:pt x="248" y="448"/>
                </a:lnTo>
                <a:lnTo>
                  <a:pt x="246" y="448"/>
                </a:lnTo>
                <a:lnTo>
                  <a:pt x="245" y="447"/>
                </a:lnTo>
                <a:lnTo>
                  <a:pt x="244" y="448"/>
                </a:lnTo>
                <a:lnTo>
                  <a:pt x="243" y="447"/>
                </a:lnTo>
                <a:lnTo>
                  <a:pt x="242" y="448"/>
                </a:lnTo>
                <a:lnTo>
                  <a:pt x="241" y="448"/>
                </a:lnTo>
                <a:lnTo>
                  <a:pt x="240" y="448"/>
                </a:lnTo>
                <a:lnTo>
                  <a:pt x="237" y="448"/>
                </a:lnTo>
                <a:lnTo>
                  <a:pt x="236" y="449"/>
                </a:lnTo>
                <a:lnTo>
                  <a:pt x="235" y="449"/>
                </a:lnTo>
                <a:lnTo>
                  <a:pt x="234" y="450"/>
                </a:lnTo>
                <a:lnTo>
                  <a:pt x="233" y="450"/>
                </a:lnTo>
                <a:lnTo>
                  <a:pt x="232" y="450"/>
                </a:lnTo>
                <a:lnTo>
                  <a:pt x="231" y="451"/>
                </a:lnTo>
                <a:lnTo>
                  <a:pt x="228" y="452"/>
                </a:lnTo>
                <a:lnTo>
                  <a:pt x="228" y="453"/>
                </a:lnTo>
                <a:lnTo>
                  <a:pt x="227" y="453"/>
                </a:lnTo>
                <a:lnTo>
                  <a:pt x="226" y="453"/>
                </a:lnTo>
                <a:lnTo>
                  <a:pt x="225" y="453"/>
                </a:lnTo>
                <a:lnTo>
                  <a:pt x="225" y="454"/>
                </a:lnTo>
                <a:lnTo>
                  <a:pt x="224" y="454"/>
                </a:lnTo>
                <a:lnTo>
                  <a:pt x="225" y="455"/>
                </a:lnTo>
                <a:lnTo>
                  <a:pt x="224" y="456"/>
                </a:lnTo>
                <a:lnTo>
                  <a:pt x="223" y="456"/>
                </a:lnTo>
                <a:lnTo>
                  <a:pt x="222" y="456"/>
                </a:lnTo>
                <a:lnTo>
                  <a:pt x="224" y="457"/>
                </a:lnTo>
                <a:lnTo>
                  <a:pt x="223" y="457"/>
                </a:lnTo>
                <a:lnTo>
                  <a:pt x="222" y="457"/>
                </a:lnTo>
                <a:lnTo>
                  <a:pt x="222" y="458"/>
                </a:lnTo>
                <a:lnTo>
                  <a:pt x="220" y="458"/>
                </a:lnTo>
                <a:lnTo>
                  <a:pt x="221" y="459"/>
                </a:lnTo>
                <a:lnTo>
                  <a:pt x="220" y="459"/>
                </a:lnTo>
                <a:lnTo>
                  <a:pt x="219" y="460"/>
                </a:lnTo>
                <a:lnTo>
                  <a:pt x="219" y="459"/>
                </a:lnTo>
                <a:lnTo>
                  <a:pt x="219" y="457"/>
                </a:lnTo>
                <a:lnTo>
                  <a:pt x="216" y="456"/>
                </a:lnTo>
                <a:lnTo>
                  <a:pt x="216" y="455"/>
                </a:lnTo>
                <a:lnTo>
                  <a:pt x="215" y="455"/>
                </a:lnTo>
                <a:lnTo>
                  <a:pt x="213" y="455"/>
                </a:lnTo>
                <a:lnTo>
                  <a:pt x="212" y="454"/>
                </a:lnTo>
                <a:lnTo>
                  <a:pt x="210" y="454"/>
                </a:lnTo>
                <a:lnTo>
                  <a:pt x="209" y="454"/>
                </a:lnTo>
                <a:lnTo>
                  <a:pt x="208" y="454"/>
                </a:lnTo>
                <a:lnTo>
                  <a:pt x="208" y="453"/>
                </a:lnTo>
                <a:lnTo>
                  <a:pt x="207" y="453"/>
                </a:lnTo>
                <a:lnTo>
                  <a:pt x="206" y="454"/>
                </a:lnTo>
                <a:lnTo>
                  <a:pt x="205" y="453"/>
                </a:lnTo>
                <a:lnTo>
                  <a:pt x="206" y="453"/>
                </a:lnTo>
                <a:lnTo>
                  <a:pt x="206" y="452"/>
                </a:lnTo>
                <a:lnTo>
                  <a:pt x="205" y="451"/>
                </a:lnTo>
                <a:lnTo>
                  <a:pt x="205" y="450"/>
                </a:lnTo>
                <a:lnTo>
                  <a:pt x="203" y="451"/>
                </a:lnTo>
                <a:lnTo>
                  <a:pt x="202" y="450"/>
                </a:lnTo>
                <a:lnTo>
                  <a:pt x="201" y="450"/>
                </a:lnTo>
                <a:lnTo>
                  <a:pt x="200" y="450"/>
                </a:lnTo>
                <a:lnTo>
                  <a:pt x="196" y="449"/>
                </a:lnTo>
                <a:lnTo>
                  <a:pt x="196" y="448"/>
                </a:lnTo>
                <a:lnTo>
                  <a:pt x="195" y="448"/>
                </a:lnTo>
                <a:lnTo>
                  <a:pt x="195" y="447"/>
                </a:lnTo>
                <a:lnTo>
                  <a:pt x="194" y="448"/>
                </a:lnTo>
                <a:lnTo>
                  <a:pt x="194" y="447"/>
                </a:lnTo>
                <a:lnTo>
                  <a:pt x="194" y="446"/>
                </a:lnTo>
                <a:lnTo>
                  <a:pt x="195" y="447"/>
                </a:lnTo>
                <a:lnTo>
                  <a:pt x="194" y="446"/>
                </a:lnTo>
                <a:lnTo>
                  <a:pt x="195" y="445"/>
                </a:lnTo>
                <a:lnTo>
                  <a:pt x="195" y="444"/>
                </a:lnTo>
                <a:lnTo>
                  <a:pt x="194" y="444"/>
                </a:lnTo>
                <a:lnTo>
                  <a:pt x="195" y="443"/>
                </a:lnTo>
                <a:lnTo>
                  <a:pt x="194" y="443"/>
                </a:lnTo>
                <a:lnTo>
                  <a:pt x="194" y="444"/>
                </a:lnTo>
                <a:lnTo>
                  <a:pt x="194" y="443"/>
                </a:lnTo>
                <a:lnTo>
                  <a:pt x="194" y="441"/>
                </a:lnTo>
                <a:lnTo>
                  <a:pt x="195" y="437"/>
                </a:lnTo>
                <a:lnTo>
                  <a:pt x="197" y="434"/>
                </a:lnTo>
                <a:lnTo>
                  <a:pt x="197" y="433"/>
                </a:lnTo>
                <a:lnTo>
                  <a:pt x="198" y="431"/>
                </a:lnTo>
                <a:lnTo>
                  <a:pt x="199" y="428"/>
                </a:lnTo>
                <a:lnTo>
                  <a:pt x="199" y="427"/>
                </a:lnTo>
                <a:lnTo>
                  <a:pt x="200" y="427"/>
                </a:lnTo>
                <a:lnTo>
                  <a:pt x="201" y="424"/>
                </a:lnTo>
                <a:lnTo>
                  <a:pt x="200" y="424"/>
                </a:lnTo>
                <a:lnTo>
                  <a:pt x="199" y="424"/>
                </a:lnTo>
                <a:lnTo>
                  <a:pt x="199" y="423"/>
                </a:lnTo>
                <a:lnTo>
                  <a:pt x="199" y="424"/>
                </a:lnTo>
                <a:lnTo>
                  <a:pt x="199" y="423"/>
                </a:lnTo>
                <a:lnTo>
                  <a:pt x="198" y="423"/>
                </a:lnTo>
                <a:lnTo>
                  <a:pt x="197" y="422"/>
                </a:lnTo>
                <a:lnTo>
                  <a:pt x="196" y="423"/>
                </a:lnTo>
                <a:lnTo>
                  <a:pt x="196" y="422"/>
                </a:lnTo>
                <a:lnTo>
                  <a:pt x="196" y="423"/>
                </a:lnTo>
                <a:lnTo>
                  <a:pt x="195" y="422"/>
                </a:lnTo>
                <a:lnTo>
                  <a:pt x="195" y="423"/>
                </a:lnTo>
                <a:lnTo>
                  <a:pt x="194" y="422"/>
                </a:lnTo>
                <a:lnTo>
                  <a:pt x="193" y="422"/>
                </a:lnTo>
                <a:lnTo>
                  <a:pt x="193" y="421"/>
                </a:lnTo>
                <a:lnTo>
                  <a:pt x="192" y="421"/>
                </a:lnTo>
                <a:lnTo>
                  <a:pt x="192" y="422"/>
                </a:lnTo>
                <a:lnTo>
                  <a:pt x="192" y="421"/>
                </a:lnTo>
                <a:lnTo>
                  <a:pt x="191" y="421"/>
                </a:lnTo>
                <a:lnTo>
                  <a:pt x="191" y="422"/>
                </a:lnTo>
                <a:lnTo>
                  <a:pt x="190" y="421"/>
                </a:lnTo>
                <a:lnTo>
                  <a:pt x="190" y="422"/>
                </a:lnTo>
                <a:lnTo>
                  <a:pt x="190" y="421"/>
                </a:lnTo>
                <a:lnTo>
                  <a:pt x="189" y="421"/>
                </a:lnTo>
                <a:lnTo>
                  <a:pt x="188" y="421"/>
                </a:lnTo>
                <a:lnTo>
                  <a:pt x="188" y="420"/>
                </a:lnTo>
                <a:lnTo>
                  <a:pt x="187" y="420"/>
                </a:lnTo>
                <a:lnTo>
                  <a:pt x="187" y="421"/>
                </a:lnTo>
                <a:lnTo>
                  <a:pt x="187" y="420"/>
                </a:lnTo>
                <a:lnTo>
                  <a:pt x="187" y="419"/>
                </a:lnTo>
                <a:lnTo>
                  <a:pt x="185" y="419"/>
                </a:lnTo>
                <a:lnTo>
                  <a:pt x="185" y="420"/>
                </a:lnTo>
                <a:lnTo>
                  <a:pt x="184" y="420"/>
                </a:lnTo>
                <a:lnTo>
                  <a:pt x="183" y="421"/>
                </a:lnTo>
                <a:lnTo>
                  <a:pt x="182" y="421"/>
                </a:lnTo>
                <a:lnTo>
                  <a:pt x="182" y="420"/>
                </a:lnTo>
                <a:lnTo>
                  <a:pt x="182" y="421"/>
                </a:lnTo>
                <a:lnTo>
                  <a:pt x="181" y="420"/>
                </a:lnTo>
                <a:lnTo>
                  <a:pt x="181" y="421"/>
                </a:lnTo>
                <a:lnTo>
                  <a:pt x="181" y="420"/>
                </a:lnTo>
                <a:lnTo>
                  <a:pt x="180" y="420"/>
                </a:lnTo>
                <a:lnTo>
                  <a:pt x="181" y="420"/>
                </a:lnTo>
                <a:lnTo>
                  <a:pt x="180" y="419"/>
                </a:lnTo>
                <a:lnTo>
                  <a:pt x="180" y="420"/>
                </a:lnTo>
                <a:lnTo>
                  <a:pt x="179" y="420"/>
                </a:lnTo>
                <a:lnTo>
                  <a:pt x="179" y="419"/>
                </a:lnTo>
                <a:lnTo>
                  <a:pt x="179" y="420"/>
                </a:lnTo>
                <a:lnTo>
                  <a:pt x="179" y="419"/>
                </a:lnTo>
                <a:lnTo>
                  <a:pt x="178" y="418"/>
                </a:lnTo>
                <a:lnTo>
                  <a:pt x="177" y="420"/>
                </a:lnTo>
                <a:lnTo>
                  <a:pt x="176" y="421"/>
                </a:lnTo>
                <a:lnTo>
                  <a:pt x="176" y="420"/>
                </a:lnTo>
                <a:lnTo>
                  <a:pt x="176" y="419"/>
                </a:lnTo>
                <a:lnTo>
                  <a:pt x="174" y="418"/>
                </a:lnTo>
                <a:lnTo>
                  <a:pt x="174" y="419"/>
                </a:lnTo>
                <a:lnTo>
                  <a:pt x="173" y="419"/>
                </a:lnTo>
                <a:lnTo>
                  <a:pt x="173" y="418"/>
                </a:lnTo>
                <a:lnTo>
                  <a:pt x="171" y="418"/>
                </a:lnTo>
                <a:lnTo>
                  <a:pt x="171" y="417"/>
                </a:lnTo>
                <a:lnTo>
                  <a:pt x="170" y="417"/>
                </a:lnTo>
                <a:lnTo>
                  <a:pt x="170" y="418"/>
                </a:lnTo>
                <a:lnTo>
                  <a:pt x="169" y="418"/>
                </a:lnTo>
                <a:lnTo>
                  <a:pt x="168" y="418"/>
                </a:lnTo>
                <a:lnTo>
                  <a:pt x="168" y="419"/>
                </a:lnTo>
                <a:lnTo>
                  <a:pt x="167" y="418"/>
                </a:lnTo>
                <a:lnTo>
                  <a:pt x="166" y="418"/>
                </a:lnTo>
                <a:lnTo>
                  <a:pt x="165" y="418"/>
                </a:lnTo>
                <a:lnTo>
                  <a:pt x="164" y="418"/>
                </a:lnTo>
                <a:lnTo>
                  <a:pt x="163" y="418"/>
                </a:lnTo>
                <a:lnTo>
                  <a:pt x="161" y="418"/>
                </a:lnTo>
                <a:lnTo>
                  <a:pt x="161" y="419"/>
                </a:lnTo>
                <a:lnTo>
                  <a:pt x="160" y="420"/>
                </a:lnTo>
                <a:lnTo>
                  <a:pt x="159" y="420"/>
                </a:lnTo>
                <a:lnTo>
                  <a:pt x="159" y="419"/>
                </a:lnTo>
                <a:lnTo>
                  <a:pt x="158" y="420"/>
                </a:lnTo>
                <a:lnTo>
                  <a:pt x="157" y="420"/>
                </a:lnTo>
                <a:lnTo>
                  <a:pt x="156" y="421"/>
                </a:lnTo>
                <a:lnTo>
                  <a:pt x="155" y="421"/>
                </a:lnTo>
                <a:lnTo>
                  <a:pt x="155" y="422"/>
                </a:lnTo>
                <a:lnTo>
                  <a:pt x="153" y="422"/>
                </a:lnTo>
                <a:lnTo>
                  <a:pt x="153" y="423"/>
                </a:lnTo>
                <a:lnTo>
                  <a:pt x="153" y="422"/>
                </a:lnTo>
                <a:lnTo>
                  <a:pt x="153" y="423"/>
                </a:lnTo>
                <a:lnTo>
                  <a:pt x="152" y="423"/>
                </a:lnTo>
                <a:lnTo>
                  <a:pt x="151" y="423"/>
                </a:lnTo>
                <a:lnTo>
                  <a:pt x="151" y="424"/>
                </a:lnTo>
                <a:lnTo>
                  <a:pt x="150" y="424"/>
                </a:lnTo>
                <a:lnTo>
                  <a:pt x="150" y="423"/>
                </a:lnTo>
                <a:lnTo>
                  <a:pt x="150" y="424"/>
                </a:lnTo>
                <a:lnTo>
                  <a:pt x="149" y="424"/>
                </a:lnTo>
                <a:lnTo>
                  <a:pt x="148" y="424"/>
                </a:lnTo>
                <a:lnTo>
                  <a:pt x="147" y="424"/>
                </a:lnTo>
                <a:lnTo>
                  <a:pt x="146" y="424"/>
                </a:lnTo>
                <a:lnTo>
                  <a:pt x="145" y="424"/>
                </a:lnTo>
                <a:lnTo>
                  <a:pt x="146" y="425"/>
                </a:lnTo>
                <a:lnTo>
                  <a:pt x="145" y="425"/>
                </a:lnTo>
                <a:lnTo>
                  <a:pt x="144" y="425"/>
                </a:lnTo>
                <a:lnTo>
                  <a:pt x="144" y="426"/>
                </a:lnTo>
                <a:lnTo>
                  <a:pt x="143" y="427"/>
                </a:lnTo>
                <a:lnTo>
                  <a:pt x="142" y="427"/>
                </a:lnTo>
                <a:lnTo>
                  <a:pt x="142" y="428"/>
                </a:lnTo>
                <a:lnTo>
                  <a:pt x="141" y="428"/>
                </a:lnTo>
                <a:lnTo>
                  <a:pt x="140" y="428"/>
                </a:lnTo>
                <a:lnTo>
                  <a:pt x="140" y="429"/>
                </a:lnTo>
                <a:lnTo>
                  <a:pt x="139" y="429"/>
                </a:lnTo>
                <a:lnTo>
                  <a:pt x="139" y="428"/>
                </a:lnTo>
                <a:lnTo>
                  <a:pt x="139" y="429"/>
                </a:lnTo>
                <a:lnTo>
                  <a:pt x="138" y="430"/>
                </a:lnTo>
                <a:lnTo>
                  <a:pt x="139" y="431"/>
                </a:lnTo>
                <a:lnTo>
                  <a:pt x="138" y="431"/>
                </a:lnTo>
                <a:lnTo>
                  <a:pt x="138" y="430"/>
                </a:lnTo>
                <a:lnTo>
                  <a:pt x="138" y="431"/>
                </a:lnTo>
                <a:lnTo>
                  <a:pt x="137" y="431"/>
                </a:lnTo>
                <a:lnTo>
                  <a:pt x="136" y="431"/>
                </a:lnTo>
                <a:lnTo>
                  <a:pt x="135" y="433"/>
                </a:lnTo>
                <a:lnTo>
                  <a:pt x="135" y="432"/>
                </a:lnTo>
                <a:lnTo>
                  <a:pt x="135" y="433"/>
                </a:lnTo>
                <a:lnTo>
                  <a:pt x="135" y="432"/>
                </a:lnTo>
                <a:lnTo>
                  <a:pt x="135" y="433"/>
                </a:lnTo>
                <a:lnTo>
                  <a:pt x="134" y="433"/>
                </a:lnTo>
                <a:lnTo>
                  <a:pt x="133" y="434"/>
                </a:lnTo>
                <a:lnTo>
                  <a:pt x="132" y="434"/>
                </a:lnTo>
                <a:lnTo>
                  <a:pt x="131" y="434"/>
                </a:lnTo>
                <a:lnTo>
                  <a:pt x="130" y="435"/>
                </a:lnTo>
                <a:lnTo>
                  <a:pt x="130" y="436"/>
                </a:lnTo>
                <a:lnTo>
                  <a:pt x="129" y="436"/>
                </a:lnTo>
                <a:lnTo>
                  <a:pt x="127" y="436"/>
                </a:lnTo>
                <a:lnTo>
                  <a:pt x="128" y="436"/>
                </a:lnTo>
                <a:lnTo>
                  <a:pt x="128" y="437"/>
                </a:lnTo>
                <a:lnTo>
                  <a:pt x="127" y="436"/>
                </a:lnTo>
                <a:lnTo>
                  <a:pt x="127" y="437"/>
                </a:lnTo>
                <a:lnTo>
                  <a:pt x="127" y="438"/>
                </a:lnTo>
                <a:lnTo>
                  <a:pt x="127" y="439"/>
                </a:lnTo>
                <a:lnTo>
                  <a:pt x="127" y="440"/>
                </a:lnTo>
                <a:lnTo>
                  <a:pt x="126" y="439"/>
                </a:lnTo>
                <a:lnTo>
                  <a:pt x="126" y="440"/>
                </a:lnTo>
                <a:lnTo>
                  <a:pt x="126" y="441"/>
                </a:lnTo>
                <a:lnTo>
                  <a:pt x="125" y="441"/>
                </a:lnTo>
                <a:lnTo>
                  <a:pt x="124" y="441"/>
                </a:lnTo>
                <a:lnTo>
                  <a:pt x="125" y="441"/>
                </a:lnTo>
                <a:lnTo>
                  <a:pt x="125" y="442"/>
                </a:lnTo>
                <a:lnTo>
                  <a:pt x="126" y="441"/>
                </a:lnTo>
                <a:lnTo>
                  <a:pt x="126" y="442"/>
                </a:lnTo>
                <a:lnTo>
                  <a:pt x="125" y="442"/>
                </a:lnTo>
                <a:lnTo>
                  <a:pt x="124" y="442"/>
                </a:lnTo>
                <a:lnTo>
                  <a:pt x="124" y="444"/>
                </a:lnTo>
                <a:lnTo>
                  <a:pt x="124" y="443"/>
                </a:lnTo>
                <a:lnTo>
                  <a:pt x="123" y="444"/>
                </a:lnTo>
                <a:lnTo>
                  <a:pt x="122" y="444"/>
                </a:lnTo>
                <a:lnTo>
                  <a:pt x="121" y="444"/>
                </a:lnTo>
                <a:lnTo>
                  <a:pt x="121" y="445"/>
                </a:lnTo>
                <a:lnTo>
                  <a:pt x="119" y="446"/>
                </a:lnTo>
                <a:lnTo>
                  <a:pt x="118" y="445"/>
                </a:lnTo>
                <a:lnTo>
                  <a:pt x="118" y="446"/>
                </a:lnTo>
                <a:lnTo>
                  <a:pt x="118" y="447"/>
                </a:lnTo>
                <a:lnTo>
                  <a:pt x="117" y="446"/>
                </a:lnTo>
                <a:lnTo>
                  <a:pt x="116" y="447"/>
                </a:lnTo>
                <a:lnTo>
                  <a:pt x="115" y="447"/>
                </a:lnTo>
                <a:lnTo>
                  <a:pt x="116" y="448"/>
                </a:lnTo>
                <a:lnTo>
                  <a:pt x="115" y="448"/>
                </a:lnTo>
                <a:lnTo>
                  <a:pt x="115" y="449"/>
                </a:lnTo>
                <a:lnTo>
                  <a:pt x="112" y="450"/>
                </a:lnTo>
                <a:lnTo>
                  <a:pt x="111" y="450"/>
                </a:lnTo>
                <a:lnTo>
                  <a:pt x="111" y="451"/>
                </a:lnTo>
                <a:lnTo>
                  <a:pt x="110" y="453"/>
                </a:lnTo>
                <a:lnTo>
                  <a:pt x="109" y="454"/>
                </a:lnTo>
                <a:lnTo>
                  <a:pt x="108" y="455"/>
                </a:lnTo>
                <a:lnTo>
                  <a:pt x="104" y="454"/>
                </a:lnTo>
                <a:lnTo>
                  <a:pt x="103" y="454"/>
                </a:lnTo>
                <a:lnTo>
                  <a:pt x="102" y="454"/>
                </a:lnTo>
                <a:lnTo>
                  <a:pt x="101" y="454"/>
                </a:lnTo>
                <a:lnTo>
                  <a:pt x="100" y="454"/>
                </a:lnTo>
                <a:lnTo>
                  <a:pt x="99" y="455"/>
                </a:lnTo>
                <a:lnTo>
                  <a:pt x="98" y="456"/>
                </a:lnTo>
                <a:lnTo>
                  <a:pt x="98" y="457"/>
                </a:lnTo>
                <a:lnTo>
                  <a:pt x="97" y="457"/>
                </a:lnTo>
                <a:lnTo>
                  <a:pt x="96" y="457"/>
                </a:lnTo>
                <a:lnTo>
                  <a:pt x="96" y="458"/>
                </a:lnTo>
                <a:lnTo>
                  <a:pt x="95" y="458"/>
                </a:lnTo>
                <a:lnTo>
                  <a:pt x="95" y="459"/>
                </a:lnTo>
                <a:lnTo>
                  <a:pt x="94" y="460"/>
                </a:lnTo>
                <a:lnTo>
                  <a:pt x="95" y="460"/>
                </a:lnTo>
                <a:lnTo>
                  <a:pt x="94" y="460"/>
                </a:lnTo>
                <a:lnTo>
                  <a:pt x="93" y="460"/>
                </a:lnTo>
                <a:lnTo>
                  <a:pt x="93" y="461"/>
                </a:lnTo>
                <a:lnTo>
                  <a:pt x="92" y="461"/>
                </a:lnTo>
                <a:lnTo>
                  <a:pt x="92" y="460"/>
                </a:lnTo>
                <a:lnTo>
                  <a:pt x="92" y="461"/>
                </a:lnTo>
                <a:lnTo>
                  <a:pt x="92" y="462"/>
                </a:lnTo>
                <a:lnTo>
                  <a:pt x="91" y="463"/>
                </a:lnTo>
                <a:lnTo>
                  <a:pt x="89" y="463"/>
                </a:lnTo>
                <a:lnTo>
                  <a:pt x="89" y="464"/>
                </a:lnTo>
                <a:lnTo>
                  <a:pt x="89" y="463"/>
                </a:lnTo>
                <a:lnTo>
                  <a:pt x="89" y="464"/>
                </a:lnTo>
                <a:lnTo>
                  <a:pt x="88" y="464"/>
                </a:lnTo>
                <a:lnTo>
                  <a:pt x="89" y="465"/>
                </a:lnTo>
                <a:lnTo>
                  <a:pt x="88" y="465"/>
                </a:lnTo>
                <a:lnTo>
                  <a:pt x="87" y="466"/>
                </a:lnTo>
                <a:lnTo>
                  <a:pt x="86" y="466"/>
                </a:lnTo>
                <a:lnTo>
                  <a:pt x="85" y="467"/>
                </a:lnTo>
                <a:lnTo>
                  <a:pt x="84" y="467"/>
                </a:lnTo>
                <a:lnTo>
                  <a:pt x="83" y="467"/>
                </a:lnTo>
                <a:lnTo>
                  <a:pt x="83" y="468"/>
                </a:lnTo>
                <a:lnTo>
                  <a:pt x="83" y="469"/>
                </a:lnTo>
                <a:lnTo>
                  <a:pt x="82" y="470"/>
                </a:lnTo>
                <a:lnTo>
                  <a:pt x="81" y="470"/>
                </a:lnTo>
                <a:lnTo>
                  <a:pt x="80" y="470"/>
                </a:lnTo>
                <a:lnTo>
                  <a:pt x="79" y="469"/>
                </a:lnTo>
                <a:lnTo>
                  <a:pt x="78" y="470"/>
                </a:lnTo>
                <a:lnTo>
                  <a:pt x="77" y="469"/>
                </a:lnTo>
                <a:lnTo>
                  <a:pt x="76" y="469"/>
                </a:lnTo>
                <a:lnTo>
                  <a:pt x="75" y="469"/>
                </a:lnTo>
                <a:lnTo>
                  <a:pt x="75" y="470"/>
                </a:lnTo>
                <a:lnTo>
                  <a:pt x="73" y="471"/>
                </a:lnTo>
                <a:lnTo>
                  <a:pt x="72" y="471"/>
                </a:lnTo>
                <a:lnTo>
                  <a:pt x="72" y="472"/>
                </a:lnTo>
                <a:lnTo>
                  <a:pt x="72" y="473"/>
                </a:lnTo>
                <a:lnTo>
                  <a:pt x="71" y="474"/>
                </a:lnTo>
                <a:lnTo>
                  <a:pt x="70" y="474"/>
                </a:lnTo>
                <a:lnTo>
                  <a:pt x="69" y="475"/>
                </a:lnTo>
                <a:lnTo>
                  <a:pt x="69" y="474"/>
                </a:lnTo>
                <a:lnTo>
                  <a:pt x="69" y="475"/>
                </a:lnTo>
                <a:lnTo>
                  <a:pt x="68" y="475"/>
                </a:lnTo>
                <a:lnTo>
                  <a:pt x="68" y="476"/>
                </a:lnTo>
                <a:lnTo>
                  <a:pt x="67" y="477"/>
                </a:lnTo>
                <a:lnTo>
                  <a:pt x="66" y="479"/>
                </a:lnTo>
                <a:lnTo>
                  <a:pt x="65" y="479"/>
                </a:lnTo>
                <a:lnTo>
                  <a:pt x="64" y="479"/>
                </a:lnTo>
                <a:lnTo>
                  <a:pt x="64" y="480"/>
                </a:lnTo>
                <a:lnTo>
                  <a:pt x="63" y="479"/>
                </a:lnTo>
                <a:lnTo>
                  <a:pt x="63" y="480"/>
                </a:lnTo>
                <a:lnTo>
                  <a:pt x="63" y="481"/>
                </a:lnTo>
                <a:lnTo>
                  <a:pt x="63" y="482"/>
                </a:lnTo>
                <a:lnTo>
                  <a:pt x="63" y="481"/>
                </a:lnTo>
                <a:lnTo>
                  <a:pt x="62" y="482"/>
                </a:lnTo>
                <a:lnTo>
                  <a:pt x="61" y="482"/>
                </a:lnTo>
                <a:lnTo>
                  <a:pt x="60" y="482"/>
                </a:lnTo>
                <a:lnTo>
                  <a:pt x="58" y="481"/>
                </a:lnTo>
                <a:lnTo>
                  <a:pt x="57" y="482"/>
                </a:lnTo>
                <a:lnTo>
                  <a:pt x="57" y="481"/>
                </a:lnTo>
                <a:lnTo>
                  <a:pt x="56" y="482"/>
                </a:lnTo>
                <a:lnTo>
                  <a:pt x="55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3"/>
                </a:lnTo>
                <a:lnTo>
                  <a:pt x="54" y="483"/>
                </a:lnTo>
                <a:lnTo>
                  <a:pt x="54" y="484"/>
                </a:lnTo>
                <a:lnTo>
                  <a:pt x="53" y="484"/>
                </a:lnTo>
                <a:lnTo>
                  <a:pt x="52" y="485"/>
                </a:lnTo>
                <a:lnTo>
                  <a:pt x="49" y="483"/>
                </a:lnTo>
                <a:lnTo>
                  <a:pt x="47" y="483"/>
                </a:lnTo>
                <a:lnTo>
                  <a:pt x="46" y="484"/>
                </a:lnTo>
                <a:lnTo>
                  <a:pt x="46" y="486"/>
                </a:lnTo>
                <a:lnTo>
                  <a:pt x="45" y="486"/>
                </a:lnTo>
                <a:lnTo>
                  <a:pt x="45" y="487"/>
                </a:lnTo>
                <a:lnTo>
                  <a:pt x="44" y="487"/>
                </a:lnTo>
                <a:lnTo>
                  <a:pt x="44" y="488"/>
                </a:lnTo>
                <a:lnTo>
                  <a:pt x="43" y="487"/>
                </a:lnTo>
                <a:lnTo>
                  <a:pt x="41" y="488"/>
                </a:lnTo>
                <a:lnTo>
                  <a:pt x="41" y="489"/>
                </a:lnTo>
                <a:lnTo>
                  <a:pt x="40" y="489"/>
                </a:lnTo>
                <a:lnTo>
                  <a:pt x="40" y="490"/>
                </a:lnTo>
                <a:lnTo>
                  <a:pt x="40" y="491"/>
                </a:lnTo>
                <a:lnTo>
                  <a:pt x="40" y="492"/>
                </a:lnTo>
                <a:lnTo>
                  <a:pt x="38" y="492"/>
                </a:lnTo>
                <a:lnTo>
                  <a:pt x="37" y="491"/>
                </a:lnTo>
                <a:lnTo>
                  <a:pt x="37" y="490"/>
                </a:lnTo>
                <a:lnTo>
                  <a:pt x="37" y="489"/>
                </a:lnTo>
                <a:lnTo>
                  <a:pt x="35" y="488"/>
                </a:lnTo>
                <a:lnTo>
                  <a:pt x="35" y="487"/>
                </a:lnTo>
                <a:lnTo>
                  <a:pt x="37" y="487"/>
                </a:lnTo>
                <a:lnTo>
                  <a:pt x="37" y="486"/>
                </a:lnTo>
                <a:lnTo>
                  <a:pt x="38" y="486"/>
                </a:lnTo>
                <a:lnTo>
                  <a:pt x="39" y="486"/>
                </a:lnTo>
                <a:lnTo>
                  <a:pt x="40" y="486"/>
                </a:lnTo>
                <a:lnTo>
                  <a:pt x="40" y="485"/>
                </a:lnTo>
                <a:lnTo>
                  <a:pt x="40" y="483"/>
                </a:lnTo>
                <a:lnTo>
                  <a:pt x="40" y="482"/>
                </a:lnTo>
                <a:lnTo>
                  <a:pt x="41" y="481"/>
                </a:lnTo>
                <a:lnTo>
                  <a:pt x="41" y="480"/>
                </a:lnTo>
                <a:lnTo>
                  <a:pt x="42" y="479"/>
                </a:lnTo>
                <a:lnTo>
                  <a:pt x="43" y="478"/>
                </a:lnTo>
                <a:lnTo>
                  <a:pt x="45" y="476"/>
                </a:lnTo>
                <a:lnTo>
                  <a:pt x="46" y="473"/>
                </a:lnTo>
                <a:lnTo>
                  <a:pt x="45" y="473"/>
                </a:lnTo>
                <a:lnTo>
                  <a:pt x="46" y="473"/>
                </a:lnTo>
                <a:lnTo>
                  <a:pt x="46" y="470"/>
                </a:lnTo>
                <a:lnTo>
                  <a:pt x="44" y="469"/>
                </a:lnTo>
                <a:lnTo>
                  <a:pt x="44" y="467"/>
                </a:lnTo>
                <a:lnTo>
                  <a:pt x="43" y="467"/>
                </a:lnTo>
                <a:lnTo>
                  <a:pt x="43" y="466"/>
                </a:lnTo>
                <a:lnTo>
                  <a:pt x="42" y="464"/>
                </a:lnTo>
                <a:lnTo>
                  <a:pt x="41" y="464"/>
                </a:lnTo>
                <a:lnTo>
                  <a:pt x="41" y="463"/>
                </a:lnTo>
                <a:lnTo>
                  <a:pt x="40" y="461"/>
                </a:lnTo>
                <a:lnTo>
                  <a:pt x="40" y="460"/>
                </a:lnTo>
                <a:lnTo>
                  <a:pt x="42" y="460"/>
                </a:lnTo>
                <a:lnTo>
                  <a:pt x="42" y="459"/>
                </a:lnTo>
                <a:lnTo>
                  <a:pt x="43" y="458"/>
                </a:lnTo>
                <a:lnTo>
                  <a:pt x="43" y="457"/>
                </a:lnTo>
                <a:lnTo>
                  <a:pt x="43" y="456"/>
                </a:lnTo>
                <a:lnTo>
                  <a:pt x="43" y="454"/>
                </a:lnTo>
                <a:lnTo>
                  <a:pt x="43" y="453"/>
                </a:lnTo>
                <a:lnTo>
                  <a:pt x="43" y="452"/>
                </a:lnTo>
                <a:lnTo>
                  <a:pt x="43" y="451"/>
                </a:lnTo>
                <a:lnTo>
                  <a:pt x="42" y="450"/>
                </a:lnTo>
                <a:lnTo>
                  <a:pt x="41" y="450"/>
                </a:lnTo>
                <a:lnTo>
                  <a:pt x="42" y="450"/>
                </a:lnTo>
                <a:lnTo>
                  <a:pt x="42" y="449"/>
                </a:lnTo>
                <a:lnTo>
                  <a:pt x="42" y="448"/>
                </a:lnTo>
                <a:lnTo>
                  <a:pt x="43" y="448"/>
                </a:lnTo>
                <a:lnTo>
                  <a:pt x="44" y="448"/>
                </a:lnTo>
                <a:lnTo>
                  <a:pt x="44" y="447"/>
                </a:lnTo>
                <a:lnTo>
                  <a:pt x="45" y="446"/>
                </a:lnTo>
                <a:lnTo>
                  <a:pt x="45" y="445"/>
                </a:lnTo>
                <a:lnTo>
                  <a:pt x="43" y="444"/>
                </a:lnTo>
                <a:lnTo>
                  <a:pt x="44" y="443"/>
                </a:lnTo>
                <a:lnTo>
                  <a:pt x="45" y="442"/>
                </a:lnTo>
                <a:lnTo>
                  <a:pt x="44" y="441"/>
                </a:lnTo>
                <a:lnTo>
                  <a:pt x="44" y="440"/>
                </a:lnTo>
                <a:lnTo>
                  <a:pt x="45" y="440"/>
                </a:lnTo>
                <a:lnTo>
                  <a:pt x="45" y="439"/>
                </a:lnTo>
                <a:lnTo>
                  <a:pt x="45" y="438"/>
                </a:lnTo>
                <a:lnTo>
                  <a:pt x="43" y="438"/>
                </a:lnTo>
                <a:lnTo>
                  <a:pt x="43" y="437"/>
                </a:lnTo>
                <a:lnTo>
                  <a:pt x="44" y="437"/>
                </a:lnTo>
                <a:lnTo>
                  <a:pt x="44" y="436"/>
                </a:lnTo>
                <a:lnTo>
                  <a:pt x="43" y="435"/>
                </a:lnTo>
                <a:lnTo>
                  <a:pt x="43" y="434"/>
                </a:lnTo>
                <a:lnTo>
                  <a:pt x="43" y="433"/>
                </a:lnTo>
                <a:lnTo>
                  <a:pt x="43" y="431"/>
                </a:lnTo>
                <a:lnTo>
                  <a:pt x="43" y="430"/>
                </a:lnTo>
                <a:lnTo>
                  <a:pt x="43" y="431"/>
                </a:lnTo>
                <a:lnTo>
                  <a:pt x="46" y="431"/>
                </a:lnTo>
                <a:lnTo>
                  <a:pt x="47" y="431"/>
                </a:lnTo>
                <a:lnTo>
                  <a:pt x="48" y="430"/>
                </a:lnTo>
                <a:lnTo>
                  <a:pt x="49" y="430"/>
                </a:lnTo>
                <a:lnTo>
                  <a:pt x="49" y="428"/>
                </a:lnTo>
                <a:lnTo>
                  <a:pt x="50" y="428"/>
                </a:lnTo>
                <a:lnTo>
                  <a:pt x="49" y="427"/>
                </a:lnTo>
                <a:lnTo>
                  <a:pt x="50" y="426"/>
                </a:lnTo>
                <a:lnTo>
                  <a:pt x="50" y="425"/>
                </a:lnTo>
                <a:lnTo>
                  <a:pt x="49" y="425"/>
                </a:lnTo>
                <a:lnTo>
                  <a:pt x="48" y="425"/>
                </a:lnTo>
                <a:lnTo>
                  <a:pt x="48" y="424"/>
                </a:lnTo>
                <a:lnTo>
                  <a:pt x="47" y="424"/>
                </a:lnTo>
                <a:lnTo>
                  <a:pt x="46" y="421"/>
                </a:lnTo>
                <a:lnTo>
                  <a:pt x="45" y="420"/>
                </a:lnTo>
                <a:lnTo>
                  <a:pt x="44" y="420"/>
                </a:lnTo>
                <a:lnTo>
                  <a:pt x="44" y="419"/>
                </a:lnTo>
                <a:lnTo>
                  <a:pt x="43" y="418"/>
                </a:lnTo>
                <a:lnTo>
                  <a:pt x="42" y="419"/>
                </a:lnTo>
                <a:lnTo>
                  <a:pt x="42" y="418"/>
                </a:lnTo>
                <a:lnTo>
                  <a:pt x="41" y="418"/>
                </a:lnTo>
                <a:lnTo>
                  <a:pt x="40" y="418"/>
                </a:lnTo>
                <a:lnTo>
                  <a:pt x="39" y="417"/>
                </a:lnTo>
                <a:lnTo>
                  <a:pt x="40" y="415"/>
                </a:lnTo>
                <a:lnTo>
                  <a:pt x="39" y="414"/>
                </a:lnTo>
                <a:lnTo>
                  <a:pt x="38" y="414"/>
                </a:lnTo>
                <a:lnTo>
                  <a:pt x="37" y="415"/>
                </a:lnTo>
                <a:lnTo>
                  <a:pt x="36" y="414"/>
                </a:lnTo>
                <a:lnTo>
                  <a:pt x="35" y="414"/>
                </a:lnTo>
                <a:lnTo>
                  <a:pt x="35" y="412"/>
                </a:lnTo>
                <a:lnTo>
                  <a:pt x="35" y="411"/>
                </a:lnTo>
                <a:lnTo>
                  <a:pt x="34" y="411"/>
                </a:lnTo>
                <a:lnTo>
                  <a:pt x="33" y="411"/>
                </a:lnTo>
                <a:lnTo>
                  <a:pt x="30" y="411"/>
                </a:lnTo>
                <a:lnTo>
                  <a:pt x="29" y="410"/>
                </a:lnTo>
                <a:lnTo>
                  <a:pt x="29" y="409"/>
                </a:lnTo>
                <a:lnTo>
                  <a:pt x="29" y="408"/>
                </a:lnTo>
                <a:lnTo>
                  <a:pt x="28" y="408"/>
                </a:lnTo>
                <a:lnTo>
                  <a:pt x="26" y="408"/>
                </a:lnTo>
                <a:lnTo>
                  <a:pt x="25" y="407"/>
                </a:lnTo>
                <a:lnTo>
                  <a:pt x="26" y="406"/>
                </a:lnTo>
                <a:lnTo>
                  <a:pt x="26" y="407"/>
                </a:lnTo>
                <a:lnTo>
                  <a:pt x="28" y="405"/>
                </a:lnTo>
                <a:lnTo>
                  <a:pt x="27" y="404"/>
                </a:lnTo>
                <a:lnTo>
                  <a:pt x="26" y="404"/>
                </a:lnTo>
                <a:lnTo>
                  <a:pt x="27" y="403"/>
                </a:lnTo>
                <a:lnTo>
                  <a:pt x="28" y="402"/>
                </a:lnTo>
                <a:lnTo>
                  <a:pt x="28" y="401"/>
                </a:lnTo>
                <a:lnTo>
                  <a:pt x="28" y="400"/>
                </a:lnTo>
                <a:lnTo>
                  <a:pt x="28" y="399"/>
                </a:lnTo>
                <a:lnTo>
                  <a:pt x="28" y="398"/>
                </a:lnTo>
                <a:lnTo>
                  <a:pt x="27" y="397"/>
                </a:lnTo>
                <a:lnTo>
                  <a:pt x="24" y="395"/>
                </a:lnTo>
                <a:lnTo>
                  <a:pt x="25" y="395"/>
                </a:lnTo>
                <a:lnTo>
                  <a:pt x="25" y="392"/>
                </a:lnTo>
                <a:lnTo>
                  <a:pt x="27" y="389"/>
                </a:lnTo>
                <a:lnTo>
                  <a:pt x="26" y="387"/>
                </a:lnTo>
                <a:lnTo>
                  <a:pt x="24" y="387"/>
                </a:lnTo>
                <a:lnTo>
                  <a:pt x="25" y="386"/>
                </a:lnTo>
                <a:lnTo>
                  <a:pt x="23" y="385"/>
                </a:lnTo>
                <a:lnTo>
                  <a:pt x="24" y="384"/>
                </a:lnTo>
                <a:lnTo>
                  <a:pt x="27" y="383"/>
                </a:lnTo>
                <a:lnTo>
                  <a:pt x="28" y="383"/>
                </a:lnTo>
                <a:lnTo>
                  <a:pt x="26" y="381"/>
                </a:lnTo>
                <a:lnTo>
                  <a:pt x="26" y="382"/>
                </a:lnTo>
                <a:lnTo>
                  <a:pt x="25" y="381"/>
                </a:lnTo>
                <a:lnTo>
                  <a:pt x="25" y="380"/>
                </a:lnTo>
                <a:lnTo>
                  <a:pt x="26" y="379"/>
                </a:lnTo>
                <a:lnTo>
                  <a:pt x="27" y="379"/>
                </a:lnTo>
                <a:lnTo>
                  <a:pt x="26" y="379"/>
                </a:lnTo>
                <a:lnTo>
                  <a:pt x="26" y="378"/>
                </a:lnTo>
                <a:lnTo>
                  <a:pt x="26" y="377"/>
                </a:lnTo>
                <a:lnTo>
                  <a:pt x="25" y="377"/>
                </a:lnTo>
                <a:lnTo>
                  <a:pt x="26" y="376"/>
                </a:lnTo>
                <a:lnTo>
                  <a:pt x="26" y="375"/>
                </a:lnTo>
                <a:lnTo>
                  <a:pt x="28" y="374"/>
                </a:lnTo>
                <a:lnTo>
                  <a:pt x="28" y="373"/>
                </a:lnTo>
                <a:lnTo>
                  <a:pt x="30" y="372"/>
                </a:lnTo>
                <a:lnTo>
                  <a:pt x="32" y="369"/>
                </a:lnTo>
                <a:lnTo>
                  <a:pt x="31" y="369"/>
                </a:lnTo>
                <a:lnTo>
                  <a:pt x="30" y="368"/>
                </a:lnTo>
                <a:lnTo>
                  <a:pt x="28" y="369"/>
                </a:lnTo>
                <a:lnTo>
                  <a:pt x="28" y="368"/>
                </a:lnTo>
                <a:lnTo>
                  <a:pt x="27" y="368"/>
                </a:lnTo>
                <a:lnTo>
                  <a:pt x="26" y="367"/>
                </a:lnTo>
                <a:lnTo>
                  <a:pt x="27" y="366"/>
                </a:lnTo>
                <a:lnTo>
                  <a:pt x="26" y="365"/>
                </a:lnTo>
                <a:lnTo>
                  <a:pt x="27" y="364"/>
                </a:lnTo>
                <a:lnTo>
                  <a:pt x="28" y="363"/>
                </a:lnTo>
                <a:lnTo>
                  <a:pt x="27" y="362"/>
                </a:lnTo>
                <a:lnTo>
                  <a:pt x="28" y="361"/>
                </a:lnTo>
                <a:lnTo>
                  <a:pt x="28" y="360"/>
                </a:lnTo>
                <a:lnTo>
                  <a:pt x="27" y="358"/>
                </a:lnTo>
                <a:lnTo>
                  <a:pt x="26" y="359"/>
                </a:lnTo>
                <a:lnTo>
                  <a:pt x="26" y="358"/>
                </a:lnTo>
                <a:lnTo>
                  <a:pt x="28" y="356"/>
                </a:lnTo>
                <a:lnTo>
                  <a:pt x="30" y="355"/>
                </a:lnTo>
                <a:lnTo>
                  <a:pt x="31" y="355"/>
                </a:lnTo>
                <a:lnTo>
                  <a:pt x="32" y="355"/>
                </a:lnTo>
                <a:lnTo>
                  <a:pt x="34" y="354"/>
                </a:lnTo>
                <a:lnTo>
                  <a:pt x="34" y="353"/>
                </a:lnTo>
                <a:lnTo>
                  <a:pt x="35" y="353"/>
                </a:lnTo>
                <a:lnTo>
                  <a:pt x="37" y="351"/>
                </a:lnTo>
                <a:lnTo>
                  <a:pt x="37" y="350"/>
                </a:lnTo>
                <a:lnTo>
                  <a:pt x="40" y="349"/>
                </a:lnTo>
                <a:lnTo>
                  <a:pt x="40" y="347"/>
                </a:lnTo>
                <a:lnTo>
                  <a:pt x="40" y="346"/>
                </a:lnTo>
                <a:lnTo>
                  <a:pt x="39" y="346"/>
                </a:lnTo>
                <a:lnTo>
                  <a:pt x="37" y="347"/>
                </a:lnTo>
                <a:lnTo>
                  <a:pt x="35" y="347"/>
                </a:lnTo>
                <a:lnTo>
                  <a:pt x="34" y="347"/>
                </a:lnTo>
                <a:lnTo>
                  <a:pt x="34" y="348"/>
                </a:lnTo>
                <a:lnTo>
                  <a:pt x="31" y="350"/>
                </a:lnTo>
                <a:lnTo>
                  <a:pt x="28" y="350"/>
                </a:lnTo>
                <a:lnTo>
                  <a:pt x="26" y="351"/>
                </a:lnTo>
                <a:lnTo>
                  <a:pt x="25" y="352"/>
                </a:lnTo>
                <a:lnTo>
                  <a:pt x="24" y="352"/>
                </a:lnTo>
                <a:lnTo>
                  <a:pt x="23" y="352"/>
                </a:lnTo>
                <a:lnTo>
                  <a:pt x="23" y="350"/>
                </a:lnTo>
                <a:lnTo>
                  <a:pt x="21" y="349"/>
                </a:lnTo>
                <a:lnTo>
                  <a:pt x="22" y="347"/>
                </a:lnTo>
                <a:lnTo>
                  <a:pt x="22" y="346"/>
                </a:lnTo>
                <a:lnTo>
                  <a:pt x="23" y="345"/>
                </a:lnTo>
                <a:lnTo>
                  <a:pt x="20" y="345"/>
                </a:lnTo>
                <a:lnTo>
                  <a:pt x="20" y="344"/>
                </a:lnTo>
                <a:lnTo>
                  <a:pt x="21" y="343"/>
                </a:lnTo>
                <a:lnTo>
                  <a:pt x="21" y="342"/>
                </a:lnTo>
                <a:lnTo>
                  <a:pt x="22" y="342"/>
                </a:lnTo>
                <a:lnTo>
                  <a:pt x="22" y="340"/>
                </a:lnTo>
                <a:lnTo>
                  <a:pt x="21" y="340"/>
                </a:lnTo>
                <a:lnTo>
                  <a:pt x="22" y="339"/>
                </a:lnTo>
                <a:lnTo>
                  <a:pt x="21" y="338"/>
                </a:lnTo>
                <a:lnTo>
                  <a:pt x="23" y="337"/>
                </a:lnTo>
                <a:lnTo>
                  <a:pt x="23" y="336"/>
                </a:lnTo>
                <a:lnTo>
                  <a:pt x="22" y="336"/>
                </a:lnTo>
                <a:lnTo>
                  <a:pt x="21" y="334"/>
                </a:lnTo>
                <a:lnTo>
                  <a:pt x="20" y="334"/>
                </a:lnTo>
                <a:lnTo>
                  <a:pt x="22" y="332"/>
                </a:lnTo>
                <a:lnTo>
                  <a:pt x="23" y="331"/>
                </a:lnTo>
                <a:lnTo>
                  <a:pt x="23" y="330"/>
                </a:lnTo>
                <a:lnTo>
                  <a:pt x="23" y="329"/>
                </a:lnTo>
                <a:lnTo>
                  <a:pt x="24" y="329"/>
                </a:lnTo>
                <a:lnTo>
                  <a:pt x="24" y="327"/>
                </a:lnTo>
                <a:lnTo>
                  <a:pt x="26" y="327"/>
                </a:lnTo>
                <a:lnTo>
                  <a:pt x="27" y="326"/>
                </a:lnTo>
                <a:lnTo>
                  <a:pt x="28" y="327"/>
                </a:lnTo>
                <a:lnTo>
                  <a:pt x="29" y="327"/>
                </a:lnTo>
                <a:lnTo>
                  <a:pt x="30" y="326"/>
                </a:lnTo>
                <a:lnTo>
                  <a:pt x="31" y="325"/>
                </a:lnTo>
                <a:lnTo>
                  <a:pt x="32" y="325"/>
                </a:lnTo>
                <a:lnTo>
                  <a:pt x="34" y="324"/>
                </a:lnTo>
                <a:lnTo>
                  <a:pt x="35" y="321"/>
                </a:lnTo>
                <a:lnTo>
                  <a:pt x="34" y="320"/>
                </a:lnTo>
                <a:lnTo>
                  <a:pt x="30" y="321"/>
                </a:lnTo>
                <a:lnTo>
                  <a:pt x="29" y="321"/>
                </a:lnTo>
                <a:lnTo>
                  <a:pt x="28" y="322"/>
                </a:lnTo>
                <a:lnTo>
                  <a:pt x="25" y="321"/>
                </a:lnTo>
                <a:lnTo>
                  <a:pt x="24" y="322"/>
                </a:lnTo>
                <a:lnTo>
                  <a:pt x="23" y="322"/>
                </a:lnTo>
                <a:lnTo>
                  <a:pt x="22" y="323"/>
                </a:lnTo>
                <a:lnTo>
                  <a:pt x="23" y="321"/>
                </a:lnTo>
                <a:lnTo>
                  <a:pt x="23" y="320"/>
                </a:lnTo>
                <a:lnTo>
                  <a:pt x="23" y="319"/>
                </a:lnTo>
                <a:lnTo>
                  <a:pt x="23" y="318"/>
                </a:lnTo>
                <a:lnTo>
                  <a:pt x="23" y="316"/>
                </a:lnTo>
                <a:lnTo>
                  <a:pt x="24" y="315"/>
                </a:lnTo>
                <a:lnTo>
                  <a:pt x="25" y="314"/>
                </a:lnTo>
                <a:lnTo>
                  <a:pt x="24" y="314"/>
                </a:lnTo>
                <a:lnTo>
                  <a:pt x="24" y="313"/>
                </a:lnTo>
                <a:lnTo>
                  <a:pt x="23" y="312"/>
                </a:lnTo>
                <a:lnTo>
                  <a:pt x="23" y="311"/>
                </a:lnTo>
                <a:lnTo>
                  <a:pt x="24" y="310"/>
                </a:lnTo>
                <a:lnTo>
                  <a:pt x="24" y="309"/>
                </a:lnTo>
                <a:lnTo>
                  <a:pt x="23" y="308"/>
                </a:lnTo>
                <a:lnTo>
                  <a:pt x="24" y="308"/>
                </a:lnTo>
                <a:lnTo>
                  <a:pt x="25" y="306"/>
                </a:lnTo>
                <a:lnTo>
                  <a:pt x="24" y="305"/>
                </a:lnTo>
                <a:lnTo>
                  <a:pt x="23" y="305"/>
                </a:lnTo>
                <a:lnTo>
                  <a:pt x="23" y="304"/>
                </a:lnTo>
                <a:lnTo>
                  <a:pt x="23" y="303"/>
                </a:lnTo>
                <a:lnTo>
                  <a:pt x="25" y="302"/>
                </a:lnTo>
                <a:lnTo>
                  <a:pt x="26" y="301"/>
                </a:lnTo>
                <a:lnTo>
                  <a:pt x="25" y="301"/>
                </a:lnTo>
                <a:lnTo>
                  <a:pt x="24" y="301"/>
                </a:lnTo>
                <a:lnTo>
                  <a:pt x="24" y="300"/>
                </a:lnTo>
                <a:lnTo>
                  <a:pt x="23" y="300"/>
                </a:lnTo>
                <a:lnTo>
                  <a:pt x="24" y="297"/>
                </a:lnTo>
                <a:lnTo>
                  <a:pt x="23" y="296"/>
                </a:lnTo>
                <a:lnTo>
                  <a:pt x="24" y="295"/>
                </a:lnTo>
                <a:lnTo>
                  <a:pt x="25" y="295"/>
                </a:lnTo>
                <a:lnTo>
                  <a:pt x="25" y="294"/>
                </a:lnTo>
                <a:lnTo>
                  <a:pt x="26" y="294"/>
                </a:lnTo>
                <a:lnTo>
                  <a:pt x="26" y="293"/>
                </a:lnTo>
                <a:lnTo>
                  <a:pt x="27" y="292"/>
                </a:lnTo>
                <a:lnTo>
                  <a:pt x="29" y="292"/>
                </a:lnTo>
                <a:lnTo>
                  <a:pt x="32" y="292"/>
                </a:lnTo>
                <a:lnTo>
                  <a:pt x="33" y="291"/>
                </a:lnTo>
                <a:lnTo>
                  <a:pt x="32" y="290"/>
                </a:lnTo>
                <a:lnTo>
                  <a:pt x="32" y="289"/>
                </a:lnTo>
                <a:lnTo>
                  <a:pt x="31" y="289"/>
                </a:lnTo>
                <a:lnTo>
                  <a:pt x="27" y="290"/>
                </a:lnTo>
                <a:lnTo>
                  <a:pt x="26" y="289"/>
                </a:lnTo>
                <a:lnTo>
                  <a:pt x="26" y="287"/>
                </a:lnTo>
                <a:lnTo>
                  <a:pt x="26" y="286"/>
                </a:lnTo>
                <a:lnTo>
                  <a:pt x="26" y="285"/>
                </a:lnTo>
                <a:lnTo>
                  <a:pt x="25" y="284"/>
                </a:lnTo>
                <a:lnTo>
                  <a:pt x="24" y="284"/>
                </a:lnTo>
                <a:lnTo>
                  <a:pt x="23" y="283"/>
                </a:lnTo>
                <a:lnTo>
                  <a:pt x="23" y="284"/>
                </a:lnTo>
                <a:lnTo>
                  <a:pt x="22" y="284"/>
                </a:lnTo>
                <a:lnTo>
                  <a:pt x="22" y="283"/>
                </a:lnTo>
                <a:lnTo>
                  <a:pt x="23" y="282"/>
                </a:lnTo>
                <a:lnTo>
                  <a:pt x="23" y="281"/>
                </a:lnTo>
                <a:lnTo>
                  <a:pt x="23" y="280"/>
                </a:lnTo>
                <a:lnTo>
                  <a:pt x="21" y="279"/>
                </a:lnTo>
                <a:lnTo>
                  <a:pt x="20" y="279"/>
                </a:lnTo>
                <a:lnTo>
                  <a:pt x="19" y="278"/>
                </a:lnTo>
                <a:lnTo>
                  <a:pt x="18" y="278"/>
                </a:lnTo>
                <a:lnTo>
                  <a:pt x="19" y="277"/>
                </a:lnTo>
                <a:lnTo>
                  <a:pt x="18" y="277"/>
                </a:lnTo>
                <a:lnTo>
                  <a:pt x="19" y="276"/>
                </a:lnTo>
                <a:lnTo>
                  <a:pt x="20" y="276"/>
                </a:lnTo>
                <a:lnTo>
                  <a:pt x="19" y="276"/>
                </a:lnTo>
                <a:lnTo>
                  <a:pt x="18" y="275"/>
                </a:lnTo>
                <a:lnTo>
                  <a:pt x="17" y="275"/>
                </a:lnTo>
                <a:lnTo>
                  <a:pt x="17" y="273"/>
                </a:lnTo>
                <a:lnTo>
                  <a:pt x="17" y="272"/>
                </a:lnTo>
                <a:lnTo>
                  <a:pt x="17" y="271"/>
                </a:lnTo>
                <a:lnTo>
                  <a:pt x="18" y="270"/>
                </a:lnTo>
                <a:lnTo>
                  <a:pt x="17" y="269"/>
                </a:lnTo>
                <a:lnTo>
                  <a:pt x="17" y="268"/>
                </a:lnTo>
                <a:lnTo>
                  <a:pt x="16" y="268"/>
                </a:lnTo>
                <a:lnTo>
                  <a:pt x="16" y="267"/>
                </a:lnTo>
                <a:lnTo>
                  <a:pt x="17" y="266"/>
                </a:lnTo>
                <a:lnTo>
                  <a:pt x="16" y="266"/>
                </a:lnTo>
                <a:lnTo>
                  <a:pt x="17" y="265"/>
                </a:lnTo>
                <a:lnTo>
                  <a:pt x="17" y="263"/>
                </a:lnTo>
                <a:lnTo>
                  <a:pt x="17" y="262"/>
                </a:lnTo>
                <a:lnTo>
                  <a:pt x="17" y="261"/>
                </a:lnTo>
                <a:lnTo>
                  <a:pt x="16" y="260"/>
                </a:lnTo>
                <a:lnTo>
                  <a:pt x="17" y="259"/>
                </a:lnTo>
                <a:lnTo>
                  <a:pt x="16" y="259"/>
                </a:lnTo>
                <a:lnTo>
                  <a:pt x="17" y="258"/>
                </a:lnTo>
                <a:lnTo>
                  <a:pt x="17" y="257"/>
                </a:lnTo>
                <a:lnTo>
                  <a:pt x="16" y="257"/>
                </a:lnTo>
                <a:lnTo>
                  <a:pt x="15" y="256"/>
                </a:lnTo>
                <a:lnTo>
                  <a:pt x="17" y="255"/>
                </a:lnTo>
                <a:lnTo>
                  <a:pt x="17" y="253"/>
                </a:lnTo>
                <a:lnTo>
                  <a:pt x="18" y="252"/>
                </a:lnTo>
                <a:lnTo>
                  <a:pt x="19" y="252"/>
                </a:lnTo>
                <a:lnTo>
                  <a:pt x="20" y="251"/>
                </a:lnTo>
                <a:lnTo>
                  <a:pt x="20" y="250"/>
                </a:lnTo>
                <a:lnTo>
                  <a:pt x="22" y="250"/>
                </a:lnTo>
                <a:lnTo>
                  <a:pt x="23" y="250"/>
                </a:lnTo>
                <a:lnTo>
                  <a:pt x="26" y="250"/>
                </a:lnTo>
                <a:lnTo>
                  <a:pt x="28" y="248"/>
                </a:lnTo>
                <a:lnTo>
                  <a:pt x="30" y="248"/>
                </a:lnTo>
                <a:lnTo>
                  <a:pt x="31" y="246"/>
                </a:lnTo>
                <a:lnTo>
                  <a:pt x="31" y="245"/>
                </a:lnTo>
                <a:lnTo>
                  <a:pt x="30" y="245"/>
                </a:lnTo>
                <a:lnTo>
                  <a:pt x="29" y="245"/>
                </a:lnTo>
                <a:lnTo>
                  <a:pt x="28" y="246"/>
                </a:lnTo>
                <a:lnTo>
                  <a:pt x="26" y="246"/>
                </a:lnTo>
                <a:lnTo>
                  <a:pt x="25" y="246"/>
                </a:lnTo>
                <a:lnTo>
                  <a:pt x="23" y="245"/>
                </a:lnTo>
                <a:lnTo>
                  <a:pt x="21" y="246"/>
                </a:lnTo>
                <a:lnTo>
                  <a:pt x="20" y="246"/>
                </a:lnTo>
                <a:lnTo>
                  <a:pt x="20" y="245"/>
                </a:lnTo>
                <a:lnTo>
                  <a:pt x="18" y="245"/>
                </a:lnTo>
                <a:lnTo>
                  <a:pt x="17" y="245"/>
                </a:lnTo>
                <a:lnTo>
                  <a:pt x="17" y="243"/>
                </a:lnTo>
                <a:lnTo>
                  <a:pt x="17" y="241"/>
                </a:lnTo>
                <a:lnTo>
                  <a:pt x="18" y="242"/>
                </a:lnTo>
                <a:lnTo>
                  <a:pt x="19" y="241"/>
                </a:lnTo>
                <a:lnTo>
                  <a:pt x="19" y="240"/>
                </a:lnTo>
                <a:lnTo>
                  <a:pt x="20" y="240"/>
                </a:lnTo>
                <a:lnTo>
                  <a:pt x="20" y="239"/>
                </a:lnTo>
                <a:lnTo>
                  <a:pt x="20" y="238"/>
                </a:lnTo>
                <a:lnTo>
                  <a:pt x="20" y="237"/>
                </a:lnTo>
                <a:lnTo>
                  <a:pt x="19" y="236"/>
                </a:lnTo>
                <a:lnTo>
                  <a:pt x="17" y="236"/>
                </a:lnTo>
                <a:lnTo>
                  <a:pt x="17" y="235"/>
                </a:lnTo>
                <a:lnTo>
                  <a:pt x="20" y="234"/>
                </a:lnTo>
                <a:lnTo>
                  <a:pt x="22" y="232"/>
                </a:lnTo>
                <a:lnTo>
                  <a:pt x="23" y="231"/>
                </a:lnTo>
                <a:lnTo>
                  <a:pt x="23" y="230"/>
                </a:lnTo>
                <a:lnTo>
                  <a:pt x="22" y="229"/>
                </a:lnTo>
                <a:lnTo>
                  <a:pt x="22" y="228"/>
                </a:lnTo>
                <a:lnTo>
                  <a:pt x="21" y="227"/>
                </a:lnTo>
                <a:lnTo>
                  <a:pt x="22" y="226"/>
                </a:lnTo>
                <a:lnTo>
                  <a:pt x="23" y="227"/>
                </a:lnTo>
                <a:lnTo>
                  <a:pt x="24" y="226"/>
                </a:lnTo>
                <a:lnTo>
                  <a:pt x="25" y="226"/>
                </a:lnTo>
                <a:lnTo>
                  <a:pt x="26" y="226"/>
                </a:lnTo>
                <a:lnTo>
                  <a:pt x="28" y="227"/>
                </a:lnTo>
                <a:lnTo>
                  <a:pt x="30" y="228"/>
                </a:lnTo>
                <a:lnTo>
                  <a:pt x="31" y="228"/>
                </a:lnTo>
                <a:lnTo>
                  <a:pt x="32" y="228"/>
                </a:lnTo>
                <a:lnTo>
                  <a:pt x="34" y="227"/>
                </a:lnTo>
                <a:lnTo>
                  <a:pt x="37" y="227"/>
                </a:lnTo>
                <a:lnTo>
                  <a:pt x="37" y="226"/>
                </a:lnTo>
                <a:lnTo>
                  <a:pt x="37" y="225"/>
                </a:lnTo>
                <a:lnTo>
                  <a:pt x="35" y="224"/>
                </a:lnTo>
                <a:lnTo>
                  <a:pt x="34" y="224"/>
                </a:lnTo>
                <a:lnTo>
                  <a:pt x="34" y="225"/>
                </a:lnTo>
                <a:lnTo>
                  <a:pt x="32" y="224"/>
                </a:lnTo>
                <a:lnTo>
                  <a:pt x="31" y="224"/>
                </a:lnTo>
                <a:lnTo>
                  <a:pt x="30" y="224"/>
                </a:lnTo>
                <a:lnTo>
                  <a:pt x="29" y="224"/>
                </a:lnTo>
                <a:lnTo>
                  <a:pt x="28" y="224"/>
                </a:lnTo>
                <a:lnTo>
                  <a:pt x="28" y="223"/>
                </a:lnTo>
                <a:lnTo>
                  <a:pt x="26" y="221"/>
                </a:lnTo>
                <a:lnTo>
                  <a:pt x="25" y="221"/>
                </a:lnTo>
                <a:lnTo>
                  <a:pt x="24" y="221"/>
                </a:lnTo>
                <a:lnTo>
                  <a:pt x="23" y="221"/>
                </a:lnTo>
                <a:lnTo>
                  <a:pt x="21" y="220"/>
                </a:lnTo>
                <a:lnTo>
                  <a:pt x="19" y="220"/>
                </a:lnTo>
                <a:lnTo>
                  <a:pt x="18" y="220"/>
                </a:lnTo>
                <a:lnTo>
                  <a:pt x="17" y="219"/>
                </a:lnTo>
                <a:lnTo>
                  <a:pt x="16" y="220"/>
                </a:lnTo>
                <a:lnTo>
                  <a:pt x="15" y="220"/>
                </a:lnTo>
                <a:lnTo>
                  <a:pt x="14" y="220"/>
                </a:lnTo>
                <a:lnTo>
                  <a:pt x="13" y="219"/>
                </a:lnTo>
                <a:lnTo>
                  <a:pt x="11" y="218"/>
                </a:lnTo>
                <a:lnTo>
                  <a:pt x="10" y="218"/>
                </a:lnTo>
                <a:lnTo>
                  <a:pt x="9" y="218"/>
                </a:lnTo>
                <a:lnTo>
                  <a:pt x="9" y="217"/>
                </a:lnTo>
                <a:lnTo>
                  <a:pt x="8" y="217"/>
                </a:lnTo>
                <a:lnTo>
                  <a:pt x="7" y="216"/>
                </a:lnTo>
                <a:lnTo>
                  <a:pt x="6" y="216"/>
                </a:lnTo>
                <a:lnTo>
                  <a:pt x="6" y="214"/>
                </a:lnTo>
                <a:lnTo>
                  <a:pt x="6" y="212"/>
                </a:lnTo>
                <a:lnTo>
                  <a:pt x="6" y="211"/>
                </a:lnTo>
                <a:lnTo>
                  <a:pt x="5" y="211"/>
                </a:lnTo>
                <a:lnTo>
                  <a:pt x="5" y="210"/>
                </a:lnTo>
                <a:lnTo>
                  <a:pt x="4" y="208"/>
                </a:lnTo>
                <a:lnTo>
                  <a:pt x="3" y="208"/>
                </a:lnTo>
                <a:lnTo>
                  <a:pt x="2" y="207"/>
                </a:lnTo>
                <a:lnTo>
                  <a:pt x="0" y="206"/>
                </a:lnTo>
                <a:lnTo>
                  <a:pt x="0" y="204"/>
                </a:lnTo>
                <a:lnTo>
                  <a:pt x="0" y="203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0" name="Freeform 373"/>
          <p:cNvSpPr>
            <a:spLocks/>
          </p:cNvSpPr>
          <p:nvPr/>
        </p:nvSpPr>
        <p:spPr bwMode="auto">
          <a:xfrm>
            <a:off x="6750050" y="3127375"/>
            <a:ext cx="1003300" cy="339725"/>
          </a:xfrm>
          <a:custGeom>
            <a:avLst/>
            <a:gdLst>
              <a:gd name="T0" fmla="*/ 2147483647 w 632"/>
              <a:gd name="T1" fmla="*/ 2147483647 h 214"/>
              <a:gd name="T2" fmla="*/ 2147483647 w 632"/>
              <a:gd name="T3" fmla="*/ 2147483647 h 214"/>
              <a:gd name="T4" fmla="*/ 2147483647 w 632"/>
              <a:gd name="T5" fmla="*/ 2147483647 h 214"/>
              <a:gd name="T6" fmla="*/ 2147483647 w 632"/>
              <a:gd name="T7" fmla="*/ 2147483647 h 214"/>
              <a:gd name="T8" fmla="*/ 2147483647 w 632"/>
              <a:gd name="T9" fmla="*/ 2147483647 h 214"/>
              <a:gd name="T10" fmla="*/ 2147483647 w 632"/>
              <a:gd name="T11" fmla="*/ 2147483647 h 214"/>
              <a:gd name="T12" fmla="*/ 2147483647 w 632"/>
              <a:gd name="T13" fmla="*/ 2147483647 h 214"/>
              <a:gd name="T14" fmla="*/ 2147483647 w 632"/>
              <a:gd name="T15" fmla="*/ 2147483647 h 214"/>
              <a:gd name="T16" fmla="*/ 2147483647 w 632"/>
              <a:gd name="T17" fmla="*/ 2147483647 h 214"/>
              <a:gd name="T18" fmla="*/ 2147483647 w 632"/>
              <a:gd name="T19" fmla="*/ 2147483647 h 214"/>
              <a:gd name="T20" fmla="*/ 2147483647 w 632"/>
              <a:gd name="T21" fmla="*/ 2147483647 h 214"/>
              <a:gd name="T22" fmla="*/ 2147483647 w 632"/>
              <a:gd name="T23" fmla="*/ 2147483647 h 214"/>
              <a:gd name="T24" fmla="*/ 2147483647 w 632"/>
              <a:gd name="T25" fmla="*/ 2147483647 h 214"/>
              <a:gd name="T26" fmla="*/ 2147483647 w 632"/>
              <a:gd name="T27" fmla="*/ 2147483647 h 214"/>
              <a:gd name="T28" fmla="*/ 2147483647 w 632"/>
              <a:gd name="T29" fmla="*/ 2147483647 h 214"/>
              <a:gd name="T30" fmla="*/ 2147483647 w 632"/>
              <a:gd name="T31" fmla="*/ 2147483647 h 214"/>
              <a:gd name="T32" fmla="*/ 2147483647 w 632"/>
              <a:gd name="T33" fmla="*/ 2147483647 h 214"/>
              <a:gd name="T34" fmla="*/ 2147483647 w 632"/>
              <a:gd name="T35" fmla="*/ 2147483647 h 214"/>
              <a:gd name="T36" fmla="*/ 2147483647 w 632"/>
              <a:gd name="T37" fmla="*/ 2147483647 h 214"/>
              <a:gd name="T38" fmla="*/ 2147483647 w 632"/>
              <a:gd name="T39" fmla="*/ 2147483647 h 214"/>
              <a:gd name="T40" fmla="*/ 2147483647 w 632"/>
              <a:gd name="T41" fmla="*/ 2147483647 h 214"/>
              <a:gd name="T42" fmla="*/ 2147483647 w 632"/>
              <a:gd name="T43" fmla="*/ 2147483647 h 214"/>
              <a:gd name="T44" fmla="*/ 2147483647 w 632"/>
              <a:gd name="T45" fmla="*/ 2147483647 h 214"/>
              <a:gd name="T46" fmla="*/ 2147483647 w 632"/>
              <a:gd name="T47" fmla="*/ 2147483647 h 214"/>
              <a:gd name="T48" fmla="*/ 2147483647 w 632"/>
              <a:gd name="T49" fmla="*/ 2147483647 h 214"/>
              <a:gd name="T50" fmla="*/ 2147483647 w 632"/>
              <a:gd name="T51" fmla="*/ 2147483647 h 214"/>
              <a:gd name="T52" fmla="*/ 2147483647 w 632"/>
              <a:gd name="T53" fmla="*/ 2147483647 h 214"/>
              <a:gd name="T54" fmla="*/ 2147483647 w 632"/>
              <a:gd name="T55" fmla="*/ 2147483647 h 214"/>
              <a:gd name="T56" fmla="*/ 2147483647 w 632"/>
              <a:gd name="T57" fmla="*/ 2147483647 h 214"/>
              <a:gd name="T58" fmla="*/ 2147483647 w 632"/>
              <a:gd name="T59" fmla="*/ 2147483647 h 214"/>
              <a:gd name="T60" fmla="*/ 2147483647 w 632"/>
              <a:gd name="T61" fmla="*/ 2147483647 h 214"/>
              <a:gd name="T62" fmla="*/ 2147483647 w 632"/>
              <a:gd name="T63" fmla="*/ 2147483647 h 214"/>
              <a:gd name="T64" fmla="*/ 2147483647 w 632"/>
              <a:gd name="T65" fmla="*/ 2147483647 h 214"/>
              <a:gd name="T66" fmla="*/ 2147483647 w 632"/>
              <a:gd name="T67" fmla="*/ 2147483647 h 214"/>
              <a:gd name="T68" fmla="*/ 2147483647 w 632"/>
              <a:gd name="T69" fmla="*/ 2147483647 h 214"/>
              <a:gd name="T70" fmla="*/ 2147483647 w 632"/>
              <a:gd name="T71" fmla="*/ 2147483647 h 214"/>
              <a:gd name="T72" fmla="*/ 2147483647 w 632"/>
              <a:gd name="T73" fmla="*/ 2147483647 h 214"/>
              <a:gd name="T74" fmla="*/ 2147483647 w 632"/>
              <a:gd name="T75" fmla="*/ 2147483647 h 214"/>
              <a:gd name="T76" fmla="*/ 2147483647 w 632"/>
              <a:gd name="T77" fmla="*/ 2147483647 h 214"/>
              <a:gd name="T78" fmla="*/ 2147483647 w 632"/>
              <a:gd name="T79" fmla="*/ 2147483647 h 214"/>
              <a:gd name="T80" fmla="*/ 2147483647 w 632"/>
              <a:gd name="T81" fmla="*/ 2147483647 h 214"/>
              <a:gd name="T82" fmla="*/ 2147483647 w 632"/>
              <a:gd name="T83" fmla="*/ 2147483647 h 214"/>
              <a:gd name="T84" fmla="*/ 2147483647 w 632"/>
              <a:gd name="T85" fmla="*/ 2147483647 h 214"/>
              <a:gd name="T86" fmla="*/ 2147483647 w 632"/>
              <a:gd name="T87" fmla="*/ 2147483647 h 214"/>
              <a:gd name="T88" fmla="*/ 2147483647 w 632"/>
              <a:gd name="T89" fmla="*/ 2147483647 h 214"/>
              <a:gd name="T90" fmla="*/ 2147483647 w 632"/>
              <a:gd name="T91" fmla="*/ 2147483647 h 214"/>
              <a:gd name="T92" fmla="*/ 2147483647 w 632"/>
              <a:gd name="T93" fmla="*/ 2147483647 h 214"/>
              <a:gd name="T94" fmla="*/ 2147483647 w 632"/>
              <a:gd name="T95" fmla="*/ 2147483647 h 214"/>
              <a:gd name="T96" fmla="*/ 2147483647 w 632"/>
              <a:gd name="T97" fmla="*/ 2147483647 h 214"/>
              <a:gd name="T98" fmla="*/ 2147483647 w 632"/>
              <a:gd name="T99" fmla="*/ 2147483647 h 214"/>
              <a:gd name="T100" fmla="*/ 2147483647 w 632"/>
              <a:gd name="T101" fmla="*/ 2147483647 h 214"/>
              <a:gd name="T102" fmla="*/ 2147483647 w 632"/>
              <a:gd name="T103" fmla="*/ 2147483647 h 214"/>
              <a:gd name="T104" fmla="*/ 2147483647 w 632"/>
              <a:gd name="T105" fmla="*/ 2147483647 h 214"/>
              <a:gd name="T106" fmla="*/ 2147483647 w 632"/>
              <a:gd name="T107" fmla="*/ 2147483647 h 214"/>
              <a:gd name="T108" fmla="*/ 2147483647 w 632"/>
              <a:gd name="T109" fmla="*/ 2147483647 h 214"/>
              <a:gd name="T110" fmla="*/ 2147483647 w 632"/>
              <a:gd name="T111" fmla="*/ 2147483647 h 214"/>
              <a:gd name="T112" fmla="*/ 2147483647 w 632"/>
              <a:gd name="T113" fmla="*/ 2147483647 h 214"/>
              <a:gd name="T114" fmla="*/ 2147483647 w 632"/>
              <a:gd name="T115" fmla="*/ 2147483647 h 214"/>
              <a:gd name="T116" fmla="*/ 2147483647 w 632"/>
              <a:gd name="T117" fmla="*/ 2147483647 h 214"/>
              <a:gd name="T118" fmla="*/ 2147483647 w 632"/>
              <a:gd name="T119" fmla="*/ 2147483647 h 2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2"/>
              <a:gd name="T181" fmla="*/ 0 h 214"/>
              <a:gd name="T182" fmla="*/ 632 w 632"/>
              <a:gd name="T183" fmla="*/ 214 h 2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2" h="214">
                <a:moveTo>
                  <a:pt x="0" y="203"/>
                </a:moveTo>
                <a:lnTo>
                  <a:pt x="0" y="202"/>
                </a:lnTo>
                <a:lnTo>
                  <a:pt x="0" y="201"/>
                </a:lnTo>
                <a:lnTo>
                  <a:pt x="1" y="200"/>
                </a:lnTo>
                <a:lnTo>
                  <a:pt x="0" y="199"/>
                </a:lnTo>
                <a:lnTo>
                  <a:pt x="2" y="198"/>
                </a:lnTo>
                <a:lnTo>
                  <a:pt x="8" y="195"/>
                </a:lnTo>
                <a:lnTo>
                  <a:pt x="10" y="195"/>
                </a:lnTo>
                <a:lnTo>
                  <a:pt x="11" y="191"/>
                </a:lnTo>
                <a:lnTo>
                  <a:pt x="11" y="187"/>
                </a:lnTo>
                <a:lnTo>
                  <a:pt x="14" y="183"/>
                </a:lnTo>
                <a:lnTo>
                  <a:pt x="14" y="182"/>
                </a:lnTo>
                <a:lnTo>
                  <a:pt x="15" y="180"/>
                </a:lnTo>
                <a:lnTo>
                  <a:pt x="17" y="179"/>
                </a:lnTo>
                <a:lnTo>
                  <a:pt x="17" y="178"/>
                </a:lnTo>
                <a:lnTo>
                  <a:pt x="18" y="178"/>
                </a:lnTo>
                <a:lnTo>
                  <a:pt x="20" y="176"/>
                </a:lnTo>
                <a:lnTo>
                  <a:pt x="21" y="175"/>
                </a:lnTo>
                <a:lnTo>
                  <a:pt x="23" y="173"/>
                </a:lnTo>
                <a:lnTo>
                  <a:pt x="23" y="172"/>
                </a:lnTo>
                <a:lnTo>
                  <a:pt x="23" y="171"/>
                </a:lnTo>
                <a:lnTo>
                  <a:pt x="23" y="170"/>
                </a:lnTo>
                <a:lnTo>
                  <a:pt x="23" y="169"/>
                </a:lnTo>
                <a:lnTo>
                  <a:pt x="23" y="168"/>
                </a:lnTo>
                <a:lnTo>
                  <a:pt x="24" y="167"/>
                </a:lnTo>
                <a:lnTo>
                  <a:pt x="26" y="166"/>
                </a:lnTo>
                <a:lnTo>
                  <a:pt x="27" y="166"/>
                </a:lnTo>
                <a:lnTo>
                  <a:pt x="27" y="163"/>
                </a:lnTo>
                <a:lnTo>
                  <a:pt x="26" y="163"/>
                </a:lnTo>
                <a:lnTo>
                  <a:pt x="26" y="162"/>
                </a:lnTo>
                <a:lnTo>
                  <a:pt x="28" y="161"/>
                </a:lnTo>
                <a:lnTo>
                  <a:pt x="30" y="159"/>
                </a:lnTo>
                <a:lnTo>
                  <a:pt x="30" y="158"/>
                </a:lnTo>
                <a:lnTo>
                  <a:pt x="30" y="157"/>
                </a:lnTo>
                <a:lnTo>
                  <a:pt x="28" y="156"/>
                </a:lnTo>
                <a:lnTo>
                  <a:pt x="28" y="155"/>
                </a:lnTo>
                <a:lnTo>
                  <a:pt x="29" y="154"/>
                </a:lnTo>
                <a:lnTo>
                  <a:pt x="30" y="153"/>
                </a:lnTo>
                <a:lnTo>
                  <a:pt x="31" y="153"/>
                </a:lnTo>
                <a:lnTo>
                  <a:pt x="32" y="153"/>
                </a:lnTo>
                <a:lnTo>
                  <a:pt x="34" y="153"/>
                </a:lnTo>
                <a:lnTo>
                  <a:pt x="35" y="153"/>
                </a:lnTo>
                <a:lnTo>
                  <a:pt x="37" y="151"/>
                </a:lnTo>
                <a:lnTo>
                  <a:pt x="38" y="152"/>
                </a:lnTo>
                <a:lnTo>
                  <a:pt x="39" y="151"/>
                </a:lnTo>
                <a:lnTo>
                  <a:pt x="39" y="150"/>
                </a:lnTo>
                <a:lnTo>
                  <a:pt x="39" y="149"/>
                </a:lnTo>
                <a:lnTo>
                  <a:pt x="40" y="149"/>
                </a:lnTo>
                <a:lnTo>
                  <a:pt x="41" y="149"/>
                </a:lnTo>
                <a:lnTo>
                  <a:pt x="42" y="147"/>
                </a:lnTo>
                <a:lnTo>
                  <a:pt x="43" y="146"/>
                </a:lnTo>
                <a:lnTo>
                  <a:pt x="44" y="146"/>
                </a:lnTo>
                <a:lnTo>
                  <a:pt x="45" y="146"/>
                </a:lnTo>
                <a:lnTo>
                  <a:pt x="46" y="146"/>
                </a:lnTo>
                <a:lnTo>
                  <a:pt x="46" y="144"/>
                </a:lnTo>
                <a:lnTo>
                  <a:pt x="47" y="143"/>
                </a:lnTo>
                <a:lnTo>
                  <a:pt x="50" y="142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5" y="140"/>
                </a:lnTo>
                <a:lnTo>
                  <a:pt x="56" y="139"/>
                </a:lnTo>
                <a:lnTo>
                  <a:pt x="56" y="137"/>
                </a:lnTo>
                <a:lnTo>
                  <a:pt x="55" y="136"/>
                </a:lnTo>
                <a:lnTo>
                  <a:pt x="55" y="135"/>
                </a:lnTo>
                <a:lnTo>
                  <a:pt x="56" y="134"/>
                </a:lnTo>
                <a:lnTo>
                  <a:pt x="56" y="133"/>
                </a:lnTo>
                <a:lnTo>
                  <a:pt x="57" y="133"/>
                </a:lnTo>
                <a:lnTo>
                  <a:pt x="58" y="133"/>
                </a:lnTo>
                <a:lnTo>
                  <a:pt x="61" y="133"/>
                </a:lnTo>
                <a:lnTo>
                  <a:pt x="62" y="132"/>
                </a:lnTo>
                <a:lnTo>
                  <a:pt x="63" y="130"/>
                </a:lnTo>
                <a:lnTo>
                  <a:pt x="63" y="128"/>
                </a:lnTo>
                <a:lnTo>
                  <a:pt x="64" y="127"/>
                </a:lnTo>
                <a:lnTo>
                  <a:pt x="65" y="127"/>
                </a:lnTo>
                <a:lnTo>
                  <a:pt x="65" y="126"/>
                </a:lnTo>
                <a:lnTo>
                  <a:pt x="65" y="124"/>
                </a:lnTo>
                <a:lnTo>
                  <a:pt x="65" y="123"/>
                </a:lnTo>
                <a:lnTo>
                  <a:pt x="64" y="121"/>
                </a:lnTo>
                <a:lnTo>
                  <a:pt x="65" y="120"/>
                </a:lnTo>
                <a:lnTo>
                  <a:pt x="63" y="120"/>
                </a:lnTo>
                <a:lnTo>
                  <a:pt x="63" y="118"/>
                </a:lnTo>
                <a:lnTo>
                  <a:pt x="64" y="119"/>
                </a:lnTo>
                <a:lnTo>
                  <a:pt x="66" y="118"/>
                </a:lnTo>
                <a:lnTo>
                  <a:pt x="67" y="117"/>
                </a:lnTo>
                <a:lnTo>
                  <a:pt x="69" y="117"/>
                </a:lnTo>
                <a:lnTo>
                  <a:pt x="72" y="115"/>
                </a:lnTo>
                <a:lnTo>
                  <a:pt x="73" y="116"/>
                </a:lnTo>
                <a:lnTo>
                  <a:pt x="75" y="117"/>
                </a:lnTo>
                <a:lnTo>
                  <a:pt x="75" y="119"/>
                </a:lnTo>
                <a:lnTo>
                  <a:pt x="74" y="120"/>
                </a:lnTo>
                <a:lnTo>
                  <a:pt x="75" y="122"/>
                </a:lnTo>
                <a:lnTo>
                  <a:pt x="75" y="123"/>
                </a:lnTo>
                <a:lnTo>
                  <a:pt x="77" y="124"/>
                </a:lnTo>
                <a:lnTo>
                  <a:pt x="78" y="125"/>
                </a:lnTo>
                <a:lnTo>
                  <a:pt x="78" y="127"/>
                </a:lnTo>
                <a:lnTo>
                  <a:pt x="78" y="128"/>
                </a:lnTo>
                <a:lnTo>
                  <a:pt x="80" y="129"/>
                </a:lnTo>
                <a:lnTo>
                  <a:pt x="80" y="130"/>
                </a:lnTo>
                <a:lnTo>
                  <a:pt x="81" y="130"/>
                </a:lnTo>
                <a:lnTo>
                  <a:pt x="82" y="132"/>
                </a:lnTo>
                <a:lnTo>
                  <a:pt x="84" y="133"/>
                </a:lnTo>
                <a:lnTo>
                  <a:pt x="84" y="134"/>
                </a:lnTo>
                <a:lnTo>
                  <a:pt x="84" y="136"/>
                </a:lnTo>
                <a:lnTo>
                  <a:pt x="84" y="138"/>
                </a:lnTo>
                <a:lnTo>
                  <a:pt x="86" y="140"/>
                </a:lnTo>
                <a:lnTo>
                  <a:pt x="86" y="141"/>
                </a:lnTo>
                <a:lnTo>
                  <a:pt x="84" y="143"/>
                </a:lnTo>
                <a:lnTo>
                  <a:pt x="83" y="144"/>
                </a:lnTo>
                <a:lnTo>
                  <a:pt x="83" y="146"/>
                </a:lnTo>
                <a:lnTo>
                  <a:pt x="83" y="148"/>
                </a:lnTo>
                <a:lnTo>
                  <a:pt x="83" y="149"/>
                </a:lnTo>
                <a:lnTo>
                  <a:pt x="83" y="153"/>
                </a:lnTo>
                <a:lnTo>
                  <a:pt x="84" y="153"/>
                </a:lnTo>
                <a:lnTo>
                  <a:pt x="84" y="154"/>
                </a:lnTo>
                <a:lnTo>
                  <a:pt x="85" y="154"/>
                </a:lnTo>
                <a:lnTo>
                  <a:pt x="86" y="154"/>
                </a:lnTo>
                <a:lnTo>
                  <a:pt x="87" y="155"/>
                </a:lnTo>
                <a:lnTo>
                  <a:pt x="88" y="156"/>
                </a:lnTo>
                <a:lnTo>
                  <a:pt x="89" y="161"/>
                </a:lnTo>
                <a:lnTo>
                  <a:pt x="92" y="162"/>
                </a:lnTo>
                <a:lnTo>
                  <a:pt x="94" y="163"/>
                </a:lnTo>
                <a:lnTo>
                  <a:pt x="95" y="164"/>
                </a:lnTo>
                <a:lnTo>
                  <a:pt x="96" y="166"/>
                </a:lnTo>
                <a:lnTo>
                  <a:pt x="97" y="167"/>
                </a:lnTo>
                <a:lnTo>
                  <a:pt x="99" y="167"/>
                </a:lnTo>
                <a:lnTo>
                  <a:pt x="99" y="168"/>
                </a:lnTo>
                <a:lnTo>
                  <a:pt x="100" y="168"/>
                </a:lnTo>
                <a:lnTo>
                  <a:pt x="104" y="169"/>
                </a:lnTo>
                <a:lnTo>
                  <a:pt x="105" y="169"/>
                </a:lnTo>
                <a:lnTo>
                  <a:pt x="106" y="169"/>
                </a:lnTo>
                <a:lnTo>
                  <a:pt x="107" y="169"/>
                </a:lnTo>
                <a:lnTo>
                  <a:pt x="109" y="169"/>
                </a:lnTo>
                <a:lnTo>
                  <a:pt x="110" y="169"/>
                </a:lnTo>
                <a:lnTo>
                  <a:pt x="111" y="169"/>
                </a:lnTo>
                <a:lnTo>
                  <a:pt x="112" y="170"/>
                </a:lnTo>
                <a:lnTo>
                  <a:pt x="112" y="171"/>
                </a:lnTo>
                <a:lnTo>
                  <a:pt x="113" y="172"/>
                </a:lnTo>
                <a:lnTo>
                  <a:pt x="115" y="172"/>
                </a:lnTo>
                <a:lnTo>
                  <a:pt x="116" y="172"/>
                </a:lnTo>
                <a:lnTo>
                  <a:pt x="117" y="173"/>
                </a:lnTo>
                <a:lnTo>
                  <a:pt x="119" y="175"/>
                </a:lnTo>
                <a:lnTo>
                  <a:pt x="121" y="174"/>
                </a:lnTo>
                <a:lnTo>
                  <a:pt x="122" y="173"/>
                </a:lnTo>
                <a:lnTo>
                  <a:pt x="123" y="173"/>
                </a:lnTo>
                <a:lnTo>
                  <a:pt x="124" y="172"/>
                </a:lnTo>
                <a:lnTo>
                  <a:pt x="125" y="172"/>
                </a:lnTo>
                <a:lnTo>
                  <a:pt x="125" y="173"/>
                </a:lnTo>
                <a:lnTo>
                  <a:pt x="126" y="173"/>
                </a:lnTo>
                <a:lnTo>
                  <a:pt x="127" y="171"/>
                </a:lnTo>
                <a:lnTo>
                  <a:pt x="128" y="171"/>
                </a:lnTo>
                <a:lnTo>
                  <a:pt x="128" y="170"/>
                </a:lnTo>
                <a:lnTo>
                  <a:pt x="128" y="169"/>
                </a:lnTo>
                <a:lnTo>
                  <a:pt x="130" y="166"/>
                </a:lnTo>
                <a:lnTo>
                  <a:pt x="132" y="166"/>
                </a:lnTo>
                <a:lnTo>
                  <a:pt x="132" y="165"/>
                </a:lnTo>
                <a:lnTo>
                  <a:pt x="132" y="164"/>
                </a:lnTo>
                <a:lnTo>
                  <a:pt x="134" y="163"/>
                </a:lnTo>
                <a:lnTo>
                  <a:pt x="135" y="163"/>
                </a:lnTo>
                <a:lnTo>
                  <a:pt x="137" y="163"/>
                </a:lnTo>
                <a:lnTo>
                  <a:pt x="138" y="162"/>
                </a:lnTo>
                <a:lnTo>
                  <a:pt x="138" y="161"/>
                </a:lnTo>
                <a:lnTo>
                  <a:pt x="138" y="158"/>
                </a:lnTo>
                <a:lnTo>
                  <a:pt x="138" y="157"/>
                </a:lnTo>
                <a:lnTo>
                  <a:pt x="138" y="156"/>
                </a:lnTo>
                <a:lnTo>
                  <a:pt x="140" y="156"/>
                </a:lnTo>
                <a:lnTo>
                  <a:pt x="141" y="156"/>
                </a:lnTo>
                <a:lnTo>
                  <a:pt x="142" y="156"/>
                </a:lnTo>
                <a:lnTo>
                  <a:pt x="143" y="156"/>
                </a:lnTo>
                <a:lnTo>
                  <a:pt x="144" y="153"/>
                </a:lnTo>
                <a:lnTo>
                  <a:pt x="147" y="153"/>
                </a:lnTo>
                <a:lnTo>
                  <a:pt x="148" y="155"/>
                </a:lnTo>
                <a:lnTo>
                  <a:pt x="149" y="155"/>
                </a:lnTo>
                <a:lnTo>
                  <a:pt x="150" y="155"/>
                </a:lnTo>
                <a:lnTo>
                  <a:pt x="152" y="154"/>
                </a:lnTo>
                <a:lnTo>
                  <a:pt x="152" y="153"/>
                </a:lnTo>
                <a:lnTo>
                  <a:pt x="153" y="152"/>
                </a:lnTo>
                <a:lnTo>
                  <a:pt x="154" y="152"/>
                </a:lnTo>
                <a:lnTo>
                  <a:pt x="156" y="152"/>
                </a:lnTo>
                <a:lnTo>
                  <a:pt x="157" y="152"/>
                </a:lnTo>
                <a:lnTo>
                  <a:pt x="158" y="151"/>
                </a:lnTo>
                <a:lnTo>
                  <a:pt x="161" y="148"/>
                </a:lnTo>
                <a:lnTo>
                  <a:pt x="161" y="147"/>
                </a:lnTo>
                <a:lnTo>
                  <a:pt x="162" y="147"/>
                </a:lnTo>
                <a:lnTo>
                  <a:pt x="163" y="148"/>
                </a:lnTo>
                <a:lnTo>
                  <a:pt x="164" y="148"/>
                </a:lnTo>
                <a:lnTo>
                  <a:pt x="164" y="149"/>
                </a:lnTo>
                <a:lnTo>
                  <a:pt x="166" y="152"/>
                </a:lnTo>
                <a:lnTo>
                  <a:pt x="167" y="153"/>
                </a:lnTo>
                <a:lnTo>
                  <a:pt x="168" y="153"/>
                </a:lnTo>
                <a:lnTo>
                  <a:pt x="169" y="153"/>
                </a:lnTo>
                <a:lnTo>
                  <a:pt x="170" y="152"/>
                </a:lnTo>
                <a:lnTo>
                  <a:pt x="171" y="152"/>
                </a:lnTo>
                <a:lnTo>
                  <a:pt x="172" y="153"/>
                </a:lnTo>
                <a:lnTo>
                  <a:pt x="173" y="153"/>
                </a:lnTo>
                <a:lnTo>
                  <a:pt x="174" y="154"/>
                </a:lnTo>
                <a:lnTo>
                  <a:pt x="175" y="154"/>
                </a:lnTo>
                <a:lnTo>
                  <a:pt x="176" y="154"/>
                </a:lnTo>
                <a:lnTo>
                  <a:pt x="176" y="153"/>
                </a:lnTo>
                <a:lnTo>
                  <a:pt x="177" y="153"/>
                </a:lnTo>
                <a:lnTo>
                  <a:pt x="178" y="151"/>
                </a:lnTo>
                <a:lnTo>
                  <a:pt x="179" y="150"/>
                </a:lnTo>
                <a:lnTo>
                  <a:pt x="180" y="150"/>
                </a:lnTo>
                <a:lnTo>
                  <a:pt x="181" y="149"/>
                </a:lnTo>
                <a:lnTo>
                  <a:pt x="182" y="144"/>
                </a:lnTo>
                <a:lnTo>
                  <a:pt x="183" y="143"/>
                </a:lnTo>
                <a:lnTo>
                  <a:pt x="184" y="143"/>
                </a:lnTo>
                <a:lnTo>
                  <a:pt x="184" y="142"/>
                </a:lnTo>
                <a:lnTo>
                  <a:pt x="183" y="140"/>
                </a:lnTo>
                <a:lnTo>
                  <a:pt x="184" y="138"/>
                </a:lnTo>
                <a:lnTo>
                  <a:pt x="184" y="137"/>
                </a:lnTo>
                <a:lnTo>
                  <a:pt x="184" y="136"/>
                </a:lnTo>
                <a:lnTo>
                  <a:pt x="185" y="136"/>
                </a:lnTo>
                <a:lnTo>
                  <a:pt x="186" y="137"/>
                </a:lnTo>
                <a:lnTo>
                  <a:pt x="188" y="138"/>
                </a:lnTo>
                <a:lnTo>
                  <a:pt x="190" y="138"/>
                </a:lnTo>
                <a:lnTo>
                  <a:pt x="191" y="138"/>
                </a:lnTo>
                <a:lnTo>
                  <a:pt x="192" y="138"/>
                </a:lnTo>
                <a:lnTo>
                  <a:pt x="192" y="135"/>
                </a:lnTo>
                <a:lnTo>
                  <a:pt x="193" y="134"/>
                </a:lnTo>
                <a:lnTo>
                  <a:pt x="193" y="133"/>
                </a:lnTo>
                <a:lnTo>
                  <a:pt x="194" y="132"/>
                </a:lnTo>
                <a:lnTo>
                  <a:pt x="195" y="131"/>
                </a:lnTo>
                <a:lnTo>
                  <a:pt x="196" y="130"/>
                </a:lnTo>
                <a:lnTo>
                  <a:pt x="197" y="130"/>
                </a:lnTo>
                <a:lnTo>
                  <a:pt x="198" y="127"/>
                </a:lnTo>
                <a:lnTo>
                  <a:pt x="197" y="127"/>
                </a:lnTo>
                <a:lnTo>
                  <a:pt x="197" y="126"/>
                </a:lnTo>
                <a:lnTo>
                  <a:pt x="197" y="125"/>
                </a:lnTo>
                <a:lnTo>
                  <a:pt x="200" y="123"/>
                </a:lnTo>
                <a:lnTo>
                  <a:pt x="202" y="120"/>
                </a:lnTo>
                <a:lnTo>
                  <a:pt x="202" y="117"/>
                </a:lnTo>
                <a:lnTo>
                  <a:pt x="202" y="116"/>
                </a:lnTo>
                <a:lnTo>
                  <a:pt x="202" y="114"/>
                </a:lnTo>
                <a:lnTo>
                  <a:pt x="202" y="113"/>
                </a:lnTo>
                <a:lnTo>
                  <a:pt x="203" y="113"/>
                </a:lnTo>
                <a:lnTo>
                  <a:pt x="205" y="112"/>
                </a:lnTo>
                <a:lnTo>
                  <a:pt x="208" y="113"/>
                </a:lnTo>
                <a:lnTo>
                  <a:pt x="208" y="111"/>
                </a:lnTo>
                <a:lnTo>
                  <a:pt x="209" y="109"/>
                </a:lnTo>
                <a:lnTo>
                  <a:pt x="210" y="107"/>
                </a:lnTo>
                <a:lnTo>
                  <a:pt x="208" y="106"/>
                </a:lnTo>
                <a:lnTo>
                  <a:pt x="207" y="104"/>
                </a:lnTo>
                <a:lnTo>
                  <a:pt x="208" y="103"/>
                </a:lnTo>
                <a:lnTo>
                  <a:pt x="208" y="102"/>
                </a:lnTo>
                <a:lnTo>
                  <a:pt x="208" y="101"/>
                </a:lnTo>
                <a:lnTo>
                  <a:pt x="207" y="101"/>
                </a:lnTo>
                <a:lnTo>
                  <a:pt x="208" y="100"/>
                </a:lnTo>
                <a:lnTo>
                  <a:pt x="208" y="99"/>
                </a:lnTo>
                <a:lnTo>
                  <a:pt x="209" y="99"/>
                </a:lnTo>
                <a:lnTo>
                  <a:pt x="210" y="98"/>
                </a:lnTo>
                <a:lnTo>
                  <a:pt x="210" y="97"/>
                </a:lnTo>
                <a:lnTo>
                  <a:pt x="210" y="96"/>
                </a:lnTo>
                <a:lnTo>
                  <a:pt x="210" y="95"/>
                </a:lnTo>
                <a:lnTo>
                  <a:pt x="210" y="94"/>
                </a:lnTo>
                <a:lnTo>
                  <a:pt x="208" y="94"/>
                </a:lnTo>
                <a:lnTo>
                  <a:pt x="208" y="93"/>
                </a:lnTo>
                <a:lnTo>
                  <a:pt x="207" y="93"/>
                </a:lnTo>
                <a:lnTo>
                  <a:pt x="206" y="93"/>
                </a:lnTo>
                <a:lnTo>
                  <a:pt x="205" y="92"/>
                </a:lnTo>
                <a:lnTo>
                  <a:pt x="202" y="91"/>
                </a:lnTo>
                <a:lnTo>
                  <a:pt x="201" y="90"/>
                </a:lnTo>
                <a:lnTo>
                  <a:pt x="200" y="87"/>
                </a:lnTo>
                <a:lnTo>
                  <a:pt x="200" y="86"/>
                </a:lnTo>
                <a:lnTo>
                  <a:pt x="200" y="85"/>
                </a:lnTo>
                <a:lnTo>
                  <a:pt x="198" y="81"/>
                </a:lnTo>
                <a:lnTo>
                  <a:pt x="197" y="81"/>
                </a:lnTo>
                <a:lnTo>
                  <a:pt x="197" y="80"/>
                </a:lnTo>
                <a:lnTo>
                  <a:pt x="198" y="79"/>
                </a:lnTo>
                <a:lnTo>
                  <a:pt x="197" y="78"/>
                </a:lnTo>
                <a:lnTo>
                  <a:pt x="197" y="77"/>
                </a:lnTo>
                <a:lnTo>
                  <a:pt x="196" y="75"/>
                </a:lnTo>
                <a:lnTo>
                  <a:pt x="196" y="74"/>
                </a:lnTo>
                <a:lnTo>
                  <a:pt x="199" y="70"/>
                </a:lnTo>
                <a:lnTo>
                  <a:pt x="200" y="69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2" y="66"/>
                </a:lnTo>
                <a:lnTo>
                  <a:pt x="203" y="65"/>
                </a:lnTo>
                <a:lnTo>
                  <a:pt x="208" y="65"/>
                </a:lnTo>
                <a:lnTo>
                  <a:pt x="210" y="63"/>
                </a:lnTo>
                <a:lnTo>
                  <a:pt x="213" y="62"/>
                </a:lnTo>
                <a:lnTo>
                  <a:pt x="213" y="61"/>
                </a:lnTo>
                <a:lnTo>
                  <a:pt x="214" y="59"/>
                </a:lnTo>
                <a:lnTo>
                  <a:pt x="216" y="57"/>
                </a:lnTo>
                <a:lnTo>
                  <a:pt x="218" y="56"/>
                </a:lnTo>
                <a:lnTo>
                  <a:pt x="219" y="56"/>
                </a:lnTo>
                <a:lnTo>
                  <a:pt x="222" y="54"/>
                </a:lnTo>
                <a:lnTo>
                  <a:pt x="222" y="53"/>
                </a:lnTo>
                <a:lnTo>
                  <a:pt x="224" y="53"/>
                </a:lnTo>
                <a:lnTo>
                  <a:pt x="225" y="53"/>
                </a:lnTo>
                <a:lnTo>
                  <a:pt x="226" y="54"/>
                </a:lnTo>
                <a:lnTo>
                  <a:pt x="228" y="56"/>
                </a:lnTo>
                <a:lnTo>
                  <a:pt x="229" y="57"/>
                </a:lnTo>
                <a:lnTo>
                  <a:pt x="231" y="59"/>
                </a:lnTo>
                <a:lnTo>
                  <a:pt x="232" y="61"/>
                </a:lnTo>
                <a:lnTo>
                  <a:pt x="233" y="61"/>
                </a:lnTo>
                <a:lnTo>
                  <a:pt x="234" y="61"/>
                </a:lnTo>
                <a:lnTo>
                  <a:pt x="234" y="62"/>
                </a:lnTo>
                <a:lnTo>
                  <a:pt x="236" y="63"/>
                </a:lnTo>
                <a:lnTo>
                  <a:pt x="236" y="65"/>
                </a:lnTo>
                <a:lnTo>
                  <a:pt x="237" y="65"/>
                </a:lnTo>
                <a:lnTo>
                  <a:pt x="238" y="64"/>
                </a:lnTo>
                <a:lnTo>
                  <a:pt x="239" y="64"/>
                </a:lnTo>
                <a:lnTo>
                  <a:pt x="241" y="63"/>
                </a:lnTo>
                <a:lnTo>
                  <a:pt x="242" y="63"/>
                </a:lnTo>
                <a:lnTo>
                  <a:pt x="242" y="65"/>
                </a:lnTo>
                <a:lnTo>
                  <a:pt x="243" y="65"/>
                </a:lnTo>
                <a:lnTo>
                  <a:pt x="245" y="64"/>
                </a:lnTo>
                <a:lnTo>
                  <a:pt x="245" y="62"/>
                </a:lnTo>
                <a:lnTo>
                  <a:pt x="246" y="62"/>
                </a:lnTo>
                <a:lnTo>
                  <a:pt x="248" y="62"/>
                </a:lnTo>
                <a:lnTo>
                  <a:pt x="248" y="61"/>
                </a:lnTo>
                <a:lnTo>
                  <a:pt x="249" y="62"/>
                </a:lnTo>
                <a:lnTo>
                  <a:pt x="250" y="62"/>
                </a:lnTo>
                <a:lnTo>
                  <a:pt x="251" y="62"/>
                </a:lnTo>
                <a:lnTo>
                  <a:pt x="251" y="63"/>
                </a:lnTo>
                <a:lnTo>
                  <a:pt x="252" y="62"/>
                </a:lnTo>
                <a:lnTo>
                  <a:pt x="253" y="63"/>
                </a:lnTo>
                <a:lnTo>
                  <a:pt x="253" y="65"/>
                </a:lnTo>
                <a:lnTo>
                  <a:pt x="256" y="64"/>
                </a:lnTo>
                <a:lnTo>
                  <a:pt x="257" y="64"/>
                </a:lnTo>
                <a:lnTo>
                  <a:pt x="258" y="63"/>
                </a:lnTo>
                <a:lnTo>
                  <a:pt x="259" y="64"/>
                </a:lnTo>
                <a:lnTo>
                  <a:pt x="260" y="65"/>
                </a:lnTo>
                <a:lnTo>
                  <a:pt x="260" y="68"/>
                </a:lnTo>
                <a:lnTo>
                  <a:pt x="260" y="69"/>
                </a:lnTo>
                <a:lnTo>
                  <a:pt x="260" y="70"/>
                </a:lnTo>
                <a:lnTo>
                  <a:pt x="260" y="72"/>
                </a:lnTo>
                <a:lnTo>
                  <a:pt x="261" y="72"/>
                </a:lnTo>
                <a:lnTo>
                  <a:pt x="262" y="72"/>
                </a:lnTo>
                <a:lnTo>
                  <a:pt x="263" y="72"/>
                </a:lnTo>
                <a:lnTo>
                  <a:pt x="265" y="73"/>
                </a:lnTo>
                <a:lnTo>
                  <a:pt x="265" y="75"/>
                </a:lnTo>
                <a:lnTo>
                  <a:pt x="266" y="75"/>
                </a:lnTo>
                <a:lnTo>
                  <a:pt x="267" y="75"/>
                </a:lnTo>
                <a:lnTo>
                  <a:pt x="268" y="74"/>
                </a:lnTo>
                <a:lnTo>
                  <a:pt x="269" y="75"/>
                </a:lnTo>
                <a:lnTo>
                  <a:pt x="269" y="76"/>
                </a:lnTo>
                <a:lnTo>
                  <a:pt x="270" y="78"/>
                </a:lnTo>
                <a:lnTo>
                  <a:pt x="270" y="79"/>
                </a:lnTo>
                <a:lnTo>
                  <a:pt x="271" y="79"/>
                </a:lnTo>
                <a:lnTo>
                  <a:pt x="274" y="79"/>
                </a:lnTo>
                <a:lnTo>
                  <a:pt x="274" y="78"/>
                </a:lnTo>
                <a:lnTo>
                  <a:pt x="274" y="77"/>
                </a:lnTo>
                <a:lnTo>
                  <a:pt x="275" y="76"/>
                </a:lnTo>
                <a:lnTo>
                  <a:pt x="276" y="75"/>
                </a:lnTo>
                <a:lnTo>
                  <a:pt x="277" y="75"/>
                </a:lnTo>
                <a:lnTo>
                  <a:pt x="277" y="73"/>
                </a:lnTo>
                <a:lnTo>
                  <a:pt x="279" y="74"/>
                </a:lnTo>
                <a:lnTo>
                  <a:pt x="280" y="74"/>
                </a:lnTo>
                <a:lnTo>
                  <a:pt x="282" y="74"/>
                </a:lnTo>
                <a:lnTo>
                  <a:pt x="283" y="74"/>
                </a:lnTo>
                <a:lnTo>
                  <a:pt x="283" y="73"/>
                </a:lnTo>
                <a:lnTo>
                  <a:pt x="284" y="74"/>
                </a:lnTo>
                <a:lnTo>
                  <a:pt x="285" y="72"/>
                </a:lnTo>
                <a:lnTo>
                  <a:pt x="286" y="71"/>
                </a:lnTo>
                <a:lnTo>
                  <a:pt x="286" y="70"/>
                </a:lnTo>
                <a:lnTo>
                  <a:pt x="288" y="71"/>
                </a:lnTo>
                <a:lnTo>
                  <a:pt x="289" y="70"/>
                </a:lnTo>
                <a:lnTo>
                  <a:pt x="291" y="71"/>
                </a:lnTo>
                <a:lnTo>
                  <a:pt x="293" y="70"/>
                </a:lnTo>
                <a:lnTo>
                  <a:pt x="294" y="69"/>
                </a:lnTo>
                <a:lnTo>
                  <a:pt x="293" y="69"/>
                </a:lnTo>
                <a:lnTo>
                  <a:pt x="293" y="68"/>
                </a:lnTo>
                <a:lnTo>
                  <a:pt x="294" y="68"/>
                </a:lnTo>
                <a:lnTo>
                  <a:pt x="296" y="68"/>
                </a:lnTo>
                <a:lnTo>
                  <a:pt x="297" y="68"/>
                </a:lnTo>
                <a:lnTo>
                  <a:pt x="297" y="67"/>
                </a:lnTo>
                <a:lnTo>
                  <a:pt x="297" y="66"/>
                </a:lnTo>
                <a:lnTo>
                  <a:pt x="298" y="64"/>
                </a:lnTo>
                <a:lnTo>
                  <a:pt x="300" y="63"/>
                </a:lnTo>
                <a:lnTo>
                  <a:pt x="302" y="62"/>
                </a:lnTo>
                <a:lnTo>
                  <a:pt x="303" y="62"/>
                </a:lnTo>
                <a:lnTo>
                  <a:pt x="303" y="59"/>
                </a:lnTo>
                <a:lnTo>
                  <a:pt x="305" y="59"/>
                </a:lnTo>
                <a:lnTo>
                  <a:pt x="306" y="57"/>
                </a:lnTo>
                <a:lnTo>
                  <a:pt x="307" y="56"/>
                </a:lnTo>
                <a:lnTo>
                  <a:pt x="309" y="56"/>
                </a:lnTo>
                <a:lnTo>
                  <a:pt x="311" y="55"/>
                </a:lnTo>
                <a:lnTo>
                  <a:pt x="312" y="55"/>
                </a:lnTo>
                <a:lnTo>
                  <a:pt x="313" y="56"/>
                </a:lnTo>
                <a:lnTo>
                  <a:pt x="314" y="56"/>
                </a:lnTo>
                <a:lnTo>
                  <a:pt x="315" y="55"/>
                </a:lnTo>
                <a:lnTo>
                  <a:pt x="318" y="55"/>
                </a:lnTo>
                <a:lnTo>
                  <a:pt x="320" y="55"/>
                </a:lnTo>
                <a:lnTo>
                  <a:pt x="321" y="55"/>
                </a:lnTo>
                <a:lnTo>
                  <a:pt x="323" y="52"/>
                </a:lnTo>
                <a:lnTo>
                  <a:pt x="324" y="52"/>
                </a:lnTo>
                <a:lnTo>
                  <a:pt x="326" y="52"/>
                </a:lnTo>
                <a:lnTo>
                  <a:pt x="328" y="53"/>
                </a:lnTo>
                <a:lnTo>
                  <a:pt x="330" y="52"/>
                </a:lnTo>
                <a:lnTo>
                  <a:pt x="331" y="53"/>
                </a:lnTo>
                <a:lnTo>
                  <a:pt x="332" y="53"/>
                </a:lnTo>
                <a:lnTo>
                  <a:pt x="333" y="54"/>
                </a:lnTo>
                <a:lnTo>
                  <a:pt x="334" y="54"/>
                </a:lnTo>
                <a:lnTo>
                  <a:pt x="335" y="54"/>
                </a:lnTo>
                <a:lnTo>
                  <a:pt x="335" y="53"/>
                </a:lnTo>
                <a:lnTo>
                  <a:pt x="336" y="52"/>
                </a:lnTo>
                <a:lnTo>
                  <a:pt x="338" y="51"/>
                </a:lnTo>
                <a:lnTo>
                  <a:pt x="338" y="52"/>
                </a:lnTo>
                <a:lnTo>
                  <a:pt x="339" y="52"/>
                </a:lnTo>
                <a:lnTo>
                  <a:pt x="340" y="52"/>
                </a:lnTo>
                <a:lnTo>
                  <a:pt x="340" y="48"/>
                </a:lnTo>
                <a:lnTo>
                  <a:pt x="342" y="46"/>
                </a:lnTo>
                <a:lnTo>
                  <a:pt x="342" y="45"/>
                </a:lnTo>
                <a:lnTo>
                  <a:pt x="343" y="43"/>
                </a:lnTo>
                <a:lnTo>
                  <a:pt x="344" y="43"/>
                </a:lnTo>
                <a:lnTo>
                  <a:pt x="345" y="43"/>
                </a:lnTo>
                <a:lnTo>
                  <a:pt x="347" y="41"/>
                </a:lnTo>
                <a:lnTo>
                  <a:pt x="347" y="39"/>
                </a:lnTo>
                <a:lnTo>
                  <a:pt x="347" y="37"/>
                </a:lnTo>
                <a:lnTo>
                  <a:pt x="347" y="36"/>
                </a:lnTo>
                <a:lnTo>
                  <a:pt x="348" y="35"/>
                </a:lnTo>
                <a:lnTo>
                  <a:pt x="351" y="35"/>
                </a:lnTo>
                <a:lnTo>
                  <a:pt x="352" y="34"/>
                </a:lnTo>
                <a:lnTo>
                  <a:pt x="352" y="33"/>
                </a:lnTo>
                <a:lnTo>
                  <a:pt x="355" y="33"/>
                </a:lnTo>
                <a:lnTo>
                  <a:pt x="355" y="32"/>
                </a:lnTo>
                <a:lnTo>
                  <a:pt x="356" y="32"/>
                </a:lnTo>
                <a:lnTo>
                  <a:pt x="356" y="31"/>
                </a:lnTo>
                <a:lnTo>
                  <a:pt x="357" y="31"/>
                </a:lnTo>
                <a:lnTo>
                  <a:pt x="357" y="30"/>
                </a:lnTo>
                <a:lnTo>
                  <a:pt x="358" y="30"/>
                </a:lnTo>
                <a:lnTo>
                  <a:pt x="359" y="32"/>
                </a:lnTo>
                <a:lnTo>
                  <a:pt x="361" y="31"/>
                </a:lnTo>
                <a:lnTo>
                  <a:pt x="361" y="30"/>
                </a:lnTo>
                <a:lnTo>
                  <a:pt x="361" y="29"/>
                </a:lnTo>
                <a:lnTo>
                  <a:pt x="362" y="27"/>
                </a:lnTo>
                <a:lnTo>
                  <a:pt x="362" y="26"/>
                </a:lnTo>
                <a:lnTo>
                  <a:pt x="363" y="26"/>
                </a:lnTo>
                <a:lnTo>
                  <a:pt x="363" y="25"/>
                </a:lnTo>
                <a:lnTo>
                  <a:pt x="364" y="24"/>
                </a:lnTo>
                <a:lnTo>
                  <a:pt x="364" y="23"/>
                </a:lnTo>
                <a:lnTo>
                  <a:pt x="366" y="23"/>
                </a:lnTo>
                <a:lnTo>
                  <a:pt x="366" y="21"/>
                </a:lnTo>
                <a:lnTo>
                  <a:pt x="369" y="19"/>
                </a:lnTo>
                <a:lnTo>
                  <a:pt x="369" y="20"/>
                </a:lnTo>
                <a:lnTo>
                  <a:pt x="370" y="17"/>
                </a:lnTo>
                <a:lnTo>
                  <a:pt x="371" y="15"/>
                </a:lnTo>
                <a:lnTo>
                  <a:pt x="371" y="14"/>
                </a:lnTo>
                <a:lnTo>
                  <a:pt x="372" y="13"/>
                </a:lnTo>
                <a:lnTo>
                  <a:pt x="373" y="13"/>
                </a:lnTo>
                <a:lnTo>
                  <a:pt x="374" y="13"/>
                </a:lnTo>
                <a:lnTo>
                  <a:pt x="375" y="14"/>
                </a:lnTo>
                <a:lnTo>
                  <a:pt x="377" y="14"/>
                </a:lnTo>
                <a:lnTo>
                  <a:pt x="378" y="14"/>
                </a:lnTo>
                <a:lnTo>
                  <a:pt x="379" y="14"/>
                </a:lnTo>
                <a:lnTo>
                  <a:pt x="380" y="14"/>
                </a:lnTo>
                <a:lnTo>
                  <a:pt x="381" y="14"/>
                </a:lnTo>
                <a:lnTo>
                  <a:pt x="382" y="14"/>
                </a:lnTo>
                <a:lnTo>
                  <a:pt x="382" y="13"/>
                </a:lnTo>
                <a:lnTo>
                  <a:pt x="383" y="13"/>
                </a:lnTo>
                <a:lnTo>
                  <a:pt x="383" y="12"/>
                </a:lnTo>
                <a:lnTo>
                  <a:pt x="384" y="13"/>
                </a:lnTo>
                <a:lnTo>
                  <a:pt x="385" y="13"/>
                </a:lnTo>
                <a:lnTo>
                  <a:pt x="386" y="13"/>
                </a:lnTo>
                <a:lnTo>
                  <a:pt x="387" y="13"/>
                </a:lnTo>
                <a:lnTo>
                  <a:pt x="391" y="12"/>
                </a:lnTo>
                <a:lnTo>
                  <a:pt x="391" y="13"/>
                </a:lnTo>
                <a:lnTo>
                  <a:pt x="390" y="14"/>
                </a:lnTo>
                <a:lnTo>
                  <a:pt x="390" y="15"/>
                </a:lnTo>
                <a:lnTo>
                  <a:pt x="390" y="16"/>
                </a:lnTo>
                <a:lnTo>
                  <a:pt x="391" y="17"/>
                </a:lnTo>
                <a:lnTo>
                  <a:pt x="392" y="17"/>
                </a:lnTo>
                <a:lnTo>
                  <a:pt x="392" y="18"/>
                </a:lnTo>
                <a:lnTo>
                  <a:pt x="393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8"/>
                </a:lnTo>
                <a:lnTo>
                  <a:pt x="396" y="18"/>
                </a:lnTo>
                <a:lnTo>
                  <a:pt x="397" y="18"/>
                </a:lnTo>
                <a:lnTo>
                  <a:pt x="398" y="20"/>
                </a:lnTo>
                <a:lnTo>
                  <a:pt x="397" y="22"/>
                </a:lnTo>
                <a:lnTo>
                  <a:pt x="398" y="23"/>
                </a:lnTo>
                <a:lnTo>
                  <a:pt x="399" y="21"/>
                </a:lnTo>
                <a:lnTo>
                  <a:pt x="400" y="21"/>
                </a:lnTo>
                <a:lnTo>
                  <a:pt x="401" y="21"/>
                </a:lnTo>
                <a:lnTo>
                  <a:pt x="402" y="22"/>
                </a:lnTo>
                <a:lnTo>
                  <a:pt x="402" y="23"/>
                </a:lnTo>
                <a:lnTo>
                  <a:pt x="403" y="23"/>
                </a:lnTo>
                <a:lnTo>
                  <a:pt x="405" y="22"/>
                </a:lnTo>
                <a:lnTo>
                  <a:pt x="405" y="23"/>
                </a:lnTo>
                <a:lnTo>
                  <a:pt x="406" y="23"/>
                </a:lnTo>
                <a:lnTo>
                  <a:pt x="406" y="24"/>
                </a:lnTo>
                <a:lnTo>
                  <a:pt x="407" y="24"/>
                </a:lnTo>
                <a:lnTo>
                  <a:pt x="407" y="26"/>
                </a:lnTo>
                <a:lnTo>
                  <a:pt x="407" y="27"/>
                </a:lnTo>
                <a:lnTo>
                  <a:pt x="407" y="28"/>
                </a:lnTo>
                <a:lnTo>
                  <a:pt x="409" y="28"/>
                </a:lnTo>
                <a:lnTo>
                  <a:pt x="409" y="30"/>
                </a:lnTo>
                <a:lnTo>
                  <a:pt x="410" y="30"/>
                </a:lnTo>
                <a:lnTo>
                  <a:pt x="410" y="33"/>
                </a:lnTo>
                <a:lnTo>
                  <a:pt x="411" y="35"/>
                </a:lnTo>
                <a:lnTo>
                  <a:pt x="411" y="36"/>
                </a:lnTo>
                <a:lnTo>
                  <a:pt x="412" y="37"/>
                </a:lnTo>
                <a:lnTo>
                  <a:pt x="412" y="39"/>
                </a:lnTo>
                <a:lnTo>
                  <a:pt x="413" y="40"/>
                </a:lnTo>
                <a:lnTo>
                  <a:pt x="413" y="41"/>
                </a:lnTo>
                <a:lnTo>
                  <a:pt x="414" y="41"/>
                </a:lnTo>
                <a:lnTo>
                  <a:pt x="414" y="42"/>
                </a:lnTo>
                <a:lnTo>
                  <a:pt x="415" y="41"/>
                </a:lnTo>
                <a:lnTo>
                  <a:pt x="416" y="42"/>
                </a:lnTo>
                <a:lnTo>
                  <a:pt x="416" y="43"/>
                </a:lnTo>
                <a:lnTo>
                  <a:pt x="417" y="43"/>
                </a:lnTo>
                <a:lnTo>
                  <a:pt x="418" y="43"/>
                </a:lnTo>
                <a:lnTo>
                  <a:pt x="419" y="44"/>
                </a:lnTo>
                <a:lnTo>
                  <a:pt x="420" y="44"/>
                </a:lnTo>
                <a:lnTo>
                  <a:pt x="421" y="44"/>
                </a:lnTo>
                <a:lnTo>
                  <a:pt x="422" y="45"/>
                </a:lnTo>
                <a:lnTo>
                  <a:pt x="423" y="46"/>
                </a:lnTo>
                <a:lnTo>
                  <a:pt x="422" y="46"/>
                </a:lnTo>
                <a:lnTo>
                  <a:pt x="423" y="48"/>
                </a:lnTo>
                <a:lnTo>
                  <a:pt x="422" y="48"/>
                </a:lnTo>
                <a:lnTo>
                  <a:pt x="421" y="49"/>
                </a:lnTo>
                <a:lnTo>
                  <a:pt x="422" y="49"/>
                </a:lnTo>
                <a:lnTo>
                  <a:pt x="421" y="51"/>
                </a:lnTo>
                <a:lnTo>
                  <a:pt x="421" y="52"/>
                </a:lnTo>
                <a:lnTo>
                  <a:pt x="422" y="53"/>
                </a:lnTo>
                <a:lnTo>
                  <a:pt x="421" y="54"/>
                </a:lnTo>
                <a:lnTo>
                  <a:pt x="420" y="55"/>
                </a:lnTo>
                <a:lnTo>
                  <a:pt x="420" y="56"/>
                </a:lnTo>
                <a:lnTo>
                  <a:pt x="419" y="56"/>
                </a:lnTo>
                <a:lnTo>
                  <a:pt x="418" y="56"/>
                </a:lnTo>
                <a:lnTo>
                  <a:pt x="417" y="56"/>
                </a:lnTo>
                <a:lnTo>
                  <a:pt x="416" y="57"/>
                </a:lnTo>
                <a:lnTo>
                  <a:pt x="418" y="59"/>
                </a:lnTo>
                <a:lnTo>
                  <a:pt x="418" y="60"/>
                </a:lnTo>
                <a:lnTo>
                  <a:pt x="417" y="61"/>
                </a:lnTo>
                <a:lnTo>
                  <a:pt x="418" y="62"/>
                </a:lnTo>
                <a:lnTo>
                  <a:pt x="418" y="63"/>
                </a:lnTo>
                <a:lnTo>
                  <a:pt x="417" y="64"/>
                </a:lnTo>
                <a:lnTo>
                  <a:pt x="416" y="64"/>
                </a:lnTo>
                <a:lnTo>
                  <a:pt x="416" y="65"/>
                </a:lnTo>
                <a:lnTo>
                  <a:pt x="416" y="66"/>
                </a:lnTo>
                <a:lnTo>
                  <a:pt x="415" y="67"/>
                </a:lnTo>
                <a:lnTo>
                  <a:pt x="417" y="66"/>
                </a:lnTo>
                <a:lnTo>
                  <a:pt x="419" y="66"/>
                </a:lnTo>
                <a:lnTo>
                  <a:pt x="419" y="67"/>
                </a:lnTo>
                <a:lnTo>
                  <a:pt x="422" y="68"/>
                </a:lnTo>
                <a:lnTo>
                  <a:pt x="424" y="69"/>
                </a:lnTo>
                <a:lnTo>
                  <a:pt x="426" y="69"/>
                </a:lnTo>
                <a:lnTo>
                  <a:pt x="428" y="69"/>
                </a:lnTo>
                <a:lnTo>
                  <a:pt x="429" y="69"/>
                </a:lnTo>
                <a:lnTo>
                  <a:pt x="430" y="68"/>
                </a:lnTo>
                <a:lnTo>
                  <a:pt x="431" y="67"/>
                </a:lnTo>
                <a:lnTo>
                  <a:pt x="432" y="65"/>
                </a:lnTo>
                <a:lnTo>
                  <a:pt x="433" y="65"/>
                </a:lnTo>
                <a:lnTo>
                  <a:pt x="433" y="64"/>
                </a:lnTo>
                <a:lnTo>
                  <a:pt x="434" y="64"/>
                </a:lnTo>
                <a:lnTo>
                  <a:pt x="435" y="64"/>
                </a:lnTo>
                <a:lnTo>
                  <a:pt x="436" y="65"/>
                </a:lnTo>
                <a:lnTo>
                  <a:pt x="437" y="65"/>
                </a:lnTo>
                <a:lnTo>
                  <a:pt x="438" y="64"/>
                </a:lnTo>
                <a:lnTo>
                  <a:pt x="439" y="60"/>
                </a:lnTo>
                <a:lnTo>
                  <a:pt x="440" y="60"/>
                </a:lnTo>
                <a:lnTo>
                  <a:pt x="441" y="60"/>
                </a:lnTo>
                <a:lnTo>
                  <a:pt x="442" y="61"/>
                </a:lnTo>
                <a:lnTo>
                  <a:pt x="444" y="62"/>
                </a:lnTo>
                <a:lnTo>
                  <a:pt x="447" y="60"/>
                </a:lnTo>
                <a:lnTo>
                  <a:pt x="447" y="58"/>
                </a:lnTo>
                <a:lnTo>
                  <a:pt x="447" y="55"/>
                </a:lnTo>
                <a:lnTo>
                  <a:pt x="448" y="54"/>
                </a:lnTo>
                <a:lnTo>
                  <a:pt x="450" y="49"/>
                </a:lnTo>
                <a:lnTo>
                  <a:pt x="450" y="47"/>
                </a:lnTo>
                <a:lnTo>
                  <a:pt x="450" y="45"/>
                </a:lnTo>
                <a:lnTo>
                  <a:pt x="450" y="43"/>
                </a:lnTo>
                <a:lnTo>
                  <a:pt x="451" y="40"/>
                </a:lnTo>
                <a:lnTo>
                  <a:pt x="453" y="39"/>
                </a:lnTo>
                <a:lnTo>
                  <a:pt x="453" y="38"/>
                </a:lnTo>
                <a:lnTo>
                  <a:pt x="454" y="38"/>
                </a:lnTo>
                <a:lnTo>
                  <a:pt x="455" y="38"/>
                </a:lnTo>
                <a:lnTo>
                  <a:pt x="456" y="39"/>
                </a:lnTo>
                <a:lnTo>
                  <a:pt x="457" y="39"/>
                </a:lnTo>
                <a:lnTo>
                  <a:pt x="458" y="41"/>
                </a:lnTo>
                <a:lnTo>
                  <a:pt x="459" y="42"/>
                </a:lnTo>
                <a:lnTo>
                  <a:pt x="461" y="42"/>
                </a:lnTo>
                <a:lnTo>
                  <a:pt x="464" y="40"/>
                </a:lnTo>
                <a:lnTo>
                  <a:pt x="465" y="39"/>
                </a:lnTo>
                <a:lnTo>
                  <a:pt x="468" y="39"/>
                </a:lnTo>
                <a:lnTo>
                  <a:pt x="470" y="38"/>
                </a:lnTo>
                <a:lnTo>
                  <a:pt x="471" y="38"/>
                </a:lnTo>
                <a:lnTo>
                  <a:pt x="472" y="38"/>
                </a:lnTo>
                <a:lnTo>
                  <a:pt x="473" y="37"/>
                </a:lnTo>
                <a:lnTo>
                  <a:pt x="476" y="34"/>
                </a:lnTo>
                <a:lnTo>
                  <a:pt x="477" y="33"/>
                </a:lnTo>
                <a:lnTo>
                  <a:pt x="478" y="32"/>
                </a:lnTo>
                <a:lnTo>
                  <a:pt x="479" y="29"/>
                </a:lnTo>
                <a:lnTo>
                  <a:pt x="479" y="26"/>
                </a:lnTo>
                <a:lnTo>
                  <a:pt x="477" y="23"/>
                </a:lnTo>
                <a:lnTo>
                  <a:pt x="478" y="22"/>
                </a:lnTo>
                <a:lnTo>
                  <a:pt x="478" y="21"/>
                </a:lnTo>
                <a:lnTo>
                  <a:pt x="479" y="21"/>
                </a:lnTo>
                <a:lnTo>
                  <a:pt x="483" y="20"/>
                </a:lnTo>
                <a:lnTo>
                  <a:pt x="485" y="20"/>
                </a:lnTo>
                <a:lnTo>
                  <a:pt x="488" y="19"/>
                </a:lnTo>
                <a:lnTo>
                  <a:pt x="491" y="20"/>
                </a:lnTo>
                <a:lnTo>
                  <a:pt x="492" y="19"/>
                </a:lnTo>
                <a:lnTo>
                  <a:pt x="493" y="19"/>
                </a:lnTo>
                <a:lnTo>
                  <a:pt x="494" y="18"/>
                </a:lnTo>
                <a:lnTo>
                  <a:pt x="494" y="17"/>
                </a:lnTo>
                <a:lnTo>
                  <a:pt x="494" y="15"/>
                </a:lnTo>
                <a:lnTo>
                  <a:pt x="493" y="13"/>
                </a:lnTo>
                <a:lnTo>
                  <a:pt x="492" y="10"/>
                </a:lnTo>
                <a:lnTo>
                  <a:pt x="492" y="9"/>
                </a:lnTo>
                <a:lnTo>
                  <a:pt x="494" y="9"/>
                </a:lnTo>
                <a:lnTo>
                  <a:pt x="496" y="9"/>
                </a:lnTo>
                <a:lnTo>
                  <a:pt x="497" y="9"/>
                </a:lnTo>
                <a:lnTo>
                  <a:pt x="498" y="9"/>
                </a:lnTo>
                <a:lnTo>
                  <a:pt x="501" y="7"/>
                </a:lnTo>
                <a:lnTo>
                  <a:pt x="502" y="7"/>
                </a:lnTo>
                <a:lnTo>
                  <a:pt x="504" y="6"/>
                </a:lnTo>
                <a:lnTo>
                  <a:pt x="505" y="5"/>
                </a:lnTo>
                <a:lnTo>
                  <a:pt x="508" y="4"/>
                </a:lnTo>
                <a:lnTo>
                  <a:pt x="509" y="3"/>
                </a:lnTo>
                <a:lnTo>
                  <a:pt x="509" y="2"/>
                </a:lnTo>
                <a:lnTo>
                  <a:pt x="511" y="2"/>
                </a:lnTo>
                <a:lnTo>
                  <a:pt x="511" y="1"/>
                </a:lnTo>
                <a:lnTo>
                  <a:pt x="512" y="1"/>
                </a:lnTo>
                <a:lnTo>
                  <a:pt x="514" y="0"/>
                </a:lnTo>
                <a:lnTo>
                  <a:pt x="515" y="0"/>
                </a:lnTo>
                <a:lnTo>
                  <a:pt x="516" y="1"/>
                </a:lnTo>
                <a:lnTo>
                  <a:pt x="517" y="1"/>
                </a:lnTo>
                <a:lnTo>
                  <a:pt x="518" y="2"/>
                </a:lnTo>
                <a:lnTo>
                  <a:pt x="520" y="2"/>
                </a:lnTo>
                <a:lnTo>
                  <a:pt x="521" y="2"/>
                </a:lnTo>
                <a:lnTo>
                  <a:pt x="522" y="4"/>
                </a:lnTo>
                <a:lnTo>
                  <a:pt x="522" y="5"/>
                </a:lnTo>
                <a:lnTo>
                  <a:pt x="522" y="6"/>
                </a:lnTo>
                <a:lnTo>
                  <a:pt x="523" y="6"/>
                </a:lnTo>
                <a:lnTo>
                  <a:pt x="524" y="7"/>
                </a:lnTo>
                <a:lnTo>
                  <a:pt x="524" y="8"/>
                </a:lnTo>
                <a:lnTo>
                  <a:pt x="524" y="10"/>
                </a:lnTo>
                <a:lnTo>
                  <a:pt x="524" y="11"/>
                </a:lnTo>
                <a:lnTo>
                  <a:pt x="525" y="12"/>
                </a:lnTo>
                <a:lnTo>
                  <a:pt x="525" y="13"/>
                </a:lnTo>
                <a:lnTo>
                  <a:pt x="526" y="13"/>
                </a:lnTo>
                <a:lnTo>
                  <a:pt x="527" y="13"/>
                </a:lnTo>
                <a:lnTo>
                  <a:pt x="529" y="12"/>
                </a:lnTo>
                <a:lnTo>
                  <a:pt x="529" y="11"/>
                </a:lnTo>
                <a:lnTo>
                  <a:pt x="531" y="13"/>
                </a:lnTo>
                <a:lnTo>
                  <a:pt x="532" y="14"/>
                </a:lnTo>
                <a:lnTo>
                  <a:pt x="535" y="14"/>
                </a:lnTo>
                <a:lnTo>
                  <a:pt x="537" y="14"/>
                </a:lnTo>
                <a:lnTo>
                  <a:pt x="539" y="14"/>
                </a:lnTo>
                <a:lnTo>
                  <a:pt x="539" y="15"/>
                </a:lnTo>
                <a:lnTo>
                  <a:pt x="540" y="16"/>
                </a:lnTo>
                <a:lnTo>
                  <a:pt x="542" y="17"/>
                </a:lnTo>
                <a:lnTo>
                  <a:pt x="543" y="19"/>
                </a:lnTo>
                <a:lnTo>
                  <a:pt x="544" y="19"/>
                </a:lnTo>
                <a:lnTo>
                  <a:pt x="545" y="20"/>
                </a:lnTo>
                <a:lnTo>
                  <a:pt x="546" y="20"/>
                </a:lnTo>
                <a:lnTo>
                  <a:pt x="547" y="19"/>
                </a:lnTo>
                <a:lnTo>
                  <a:pt x="550" y="19"/>
                </a:lnTo>
                <a:lnTo>
                  <a:pt x="551" y="18"/>
                </a:lnTo>
                <a:lnTo>
                  <a:pt x="555" y="19"/>
                </a:lnTo>
                <a:lnTo>
                  <a:pt x="556" y="19"/>
                </a:lnTo>
                <a:lnTo>
                  <a:pt x="558" y="20"/>
                </a:lnTo>
                <a:lnTo>
                  <a:pt x="560" y="23"/>
                </a:lnTo>
                <a:lnTo>
                  <a:pt x="562" y="23"/>
                </a:lnTo>
                <a:lnTo>
                  <a:pt x="563" y="24"/>
                </a:lnTo>
                <a:lnTo>
                  <a:pt x="563" y="26"/>
                </a:lnTo>
                <a:lnTo>
                  <a:pt x="563" y="28"/>
                </a:lnTo>
                <a:lnTo>
                  <a:pt x="563" y="30"/>
                </a:lnTo>
                <a:lnTo>
                  <a:pt x="564" y="30"/>
                </a:lnTo>
                <a:lnTo>
                  <a:pt x="565" y="32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69" y="30"/>
                </a:lnTo>
                <a:lnTo>
                  <a:pt x="569" y="26"/>
                </a:lnTo>
                <a:lnTo>
                  <a:pt x="569" y="25"/>
                </a:lnTo>
                <a:lnTo>
                  <a:pt x="572" y="22"/>
                </a:lnTo>
                <a:lnTo>
                  <a:pt x="573" y="21"/>
                </a:lnTo>
                <a:lnTo>
                  <a:pt x="577" y="22"/>
                </a:lnTo>
                <a:lnTo>
                  <a:pt x="578" y="23"/>
                </a:lnTo>
                <a:lnTo>
                  <a:pt x="579" y="24"/>
                </a:lnTo>
                <a:lnTo>
                  <a:pt x="579" y="26"/>
                </a:lnTo>
                <a:lnTo>
                  <a:pt x="578" y="26"/>
                </a:lnTo>
                <a:lnTo>
                  <a:pt x="577" y="29"/>
                </a:lnTo>
                <a:lnTo>
                  <a:pt x="576" y="29"/>
                </a:lnTo>
                <a:lnTo>
                  <a:pt x="576" y="30"/>
                </a:lnTo>
                <a:lnTo>
                  <a:pt x="576" y="31"/>
                </a:lnTo>
                <a:lnTo>
                  <a:pt x="577" y="33"/>
                </a:lnTo>
                <a:lnTo>
                  <a:pt x="578" y="34"/>
                </a:lnTo>
                <a:lnTo>
                  <a:pt x="580" y="36"/>
                </a:lnTo>
                <a:lnTo>
                  <a:pt x="581" y="36"/>
                </a:lnTo>
                <a:lnTo>
                  <a:pt x="583" y="36"/>
                </a:lnTo>
                <a:lnTo>
                  <a:pt x="585" y="36"/>
                </a:lnTo>
                <a:lnTo>
                  <a:pt x="587" y="34"/>
                </a:lnTo>
                <a:lnTo>
                  <a:pt x="587" y="33"/>
                </a:lnTo>
                <a:lnTo>
                  <a:pt x="589" y="33"/>
                </a:lnTo>
                <a:lnTo>
                  <a:pt x="590" y="33"/>
                </a:lnTo>
                <a:lnTo>
                  <a:pt x="590" y="34"/>
                </a:lnTo>
                <a:lnTo>
                  <a:pt x="592" y="36"/>
                </a:lnTo>
                <a:lnTo>
                  <a:pt x="592" y="37"/>
                </a:lnTo>
                <a:lnTo>
                  <a:pt x="592" y="38"/>
                </a:lnTo>
                <a:lnTo>
                  <a:pt x="590" y="39"/>
                </a:lnTo>
                <a:lnTo>
                  <a:pt x="589" y="39"/>
                </a:lnTo>
                <a:lnTo>
                  <a:pt x="590" y="40"/>
                </a:lnTo>
                <a:lnTo>
                  <a:pt x="591" y="41"/>
                </a:lnTo>
                <a:lnTo>
                  <a:pt x="590" y="43"/>
                </a:lnTo>
                <a:lnTo>
                  <a:pt x="590" y="44"/>
                </a:lnTo>
                <a:lnTo>
                  <a:pt x="590" y="45"/>
                </a:lnTo>
                <a:lnTo>
                  <a:pt x="591" y="45"/>
                </a:lnTo>
                <a:lnTo>
                  <a:pt x="592" y="46"/>
                </a:lnTo>
                <a:lnTo>
                  <a:pt x="592" y="49"/>
                </a:lnTo>
                <a:lnTo>
                  <a:pt x="592" y="50"/>
                </a:lnTo>
                <a:lnTo>
                  <a:pt x="595" y="56"/>
                </a:lnTo>
                <a:lnTo>
                  <a:pt x="596" y="58"/>
                </a:lnTo>
                <a:lnTo>
                  <a:pt x="598" y="60"/>
                </a:lnTo>
                <a:lnTo>
                  <a:pt x="598" y="62"/>
                </a:lnTo>
                <a:lnTo>
                  <a:pt x="599" y="62"/>
                </a:lnTo>
                <a:lnTo>
                  <a:pt x="599" y="63"/>
                </a:lnTo>
                <a:lnTo>
                  <a:pt x="598" y="63"/>
                </a:lnTo>
                <a:lnTo>
                  <a:pt x="598" y="65"/>
                </a:lnTo>
                <a:lnTo>
                  <a:pt x="600" y="65"/>
                </a:lnTo>
                <a:lnTo>
                  <a:pt x="601" y="66"/>
                </a:lnTo>
                <a:lnTo>
                  <a:pt x="603" y="66"/>
                </a:lnTo>
                <a:lnTo>
                  <a:pt x="604" y="66"/>
                </a:lnTo>
                <a:lnTo>
                  <a:pt x="605" y="65"/>
                </a:lnTo>
                <a:lnTo>
                  <a:pt x="607" y="66"/>
                </a:lnTo>
                <a:lnTo>
                  <a:pt x="607" y="67"/>
                </a:lnTo>
                <a:lnTo>
                  <a:pt x="608" y="68"/>
                </a:lnTo>
                <a:lnTo>
                  <a:pt x="609" y="68"/>
                </a:lnTo>
                <a:lnTo>
                  <a:pt x="609" y="69"/>
                </a:lnTo>
                <a:lnTo>
                  <a:pt x="610" y="68"/>
                </a:lnTo>
                <a:lnTo>
                  <a:pt x="611" y="69"/>
                </a:lnTo>
                <a:lnTo>
                  <a:pt x="612" y="69"/>
                </a:lnTo>
                <a:lnTo>
                  <a:pt x="612" y="70"/>
                </a:lnTo>
                <a:lnTo>
                  <a:pt x="612" y="72"/>
                </a:lnTo>
                <a:lnTo>
                  <a:pt x="612" y="73"/>
                </a:lnTo>
                <a:lnTo>
                  <a:pt x="611" y="74"/>
                </a:lnTo>
                <a:lnTo>
                  <a:pt x="612" y="75"/>
                </a:lnTo>
                <a:lnTo>
                  <a:pt x="611" y="75"/>
                </a:lnTo>
                <a:lnTo>
                  <a:pt x="611" y="76"/>
                </a:lnTo>
                <a:lnTo>
                  <a:pt x="610" y="75"/>
                </a:lnTo>
                <a:lnTo>
                  <a:pt x="609" y="76"/>
                </a:lnTo>
                <a:lnTo>
                  <a:pt x="610" y="76"/>
                </a:lnTo>
                <a:lnTo>
                  <a:pt x="610" y="77"/>
                </a:lnTo>
                <a:lnTo>
                  <a:pt x="609" y="78"/>
                </a:lnTo>
                <a:lnTo>
                  <a:pt x="610" y="78"/>
                </a:lnTo>
                <a:lnTo>
                  <a:pt x="612" y="79"/>
                </a:lnTo>
                <a:lnTo>
                  <a:pt x="612" y="80"/>
                </a:lnTo>
                <a:lnTo>
                  <a:pt x="612" y="81"/>
                </a:lnTo>
                <a:lnTo>
                  <a:pt x="613" y="81"/>
                </a:lnTo>
                <a:lnTo>
                  <a:pt x="613" y="82"/>
                </a:lnTo>
                <a:lnTo>
                  <a:pt x="613" y="81"/>
                </a:lnTo>
                <a:lnTo>
                  <a:pt x="612" y="81"/>
                </a:lnTo>
                <a:lnTo>
                  <a:pt x="611" y="83"/>
                </a:lnTo>
                <a:lnTo>
                  <a:pt x="611" y="84"/>
                </a:lnTo>
                <a:lnTo>
                  <a:pt x="609" y="85"/>
                </a:lnTo>
                <a:lnTo>
                  <a:pt x="609" y="86"/>
                </a:lnTo>
                <a:lnTo>
                  <a:pt x="610" y="88"/>
                </a:lnTo>
                <a:lnTo>
                  <a:pt x="610" y="89"/>
                </a:lnTo>
                <a:lnTo>
                  <a:pt x="611" y="91"/>
                </a:lnTo>
                <a:lnTo>
                  <a:pt x="612" y="91"/>
                </a:lnTo>
                <a:lnTo>
                  <a:pt x="613" y="93"/>
                </a:lnTo>
                <a:lnTo>
                  <a:pt x="615" y="94"/>
                </a:lnTo>
                <a:lnTo>
                  <a:pt x="615" y="95"/>
                </a:lnTo>
                <a:lnTo>
                  <a:pt x="615" y="96"/>
                </a:lnTo>
                <a:lnTo>
                  <a:pt x="615" y="97"/>
                </a:lnTo>
                <a:lnTo>
                  <a:pt x="614" y="98"/>
                </a:lnTo>
                <a:lnTo>
                  <a:pt x="614" y="99"/>
                </a:lnTo>
                <a:lnTo>
                  <a:pt x="613" y="101"/>
                </a:lnTo>
                <a:lnTo>
                  <a:pt x="615" y="104"/>
                </a:lnTo>
                <a:lnTo>
                  <a:pt x="615" y="105"/>
                </a:lnTo>
                <a:lnTo>
                  <a:pt x="616" y="105"/>
                </a:lnTo>
                <a:lnTo>
                  <a:pt x="617" y="104"/>
                </a:lnTo>
                <a:lnTo>
                  <a:pt x="618" y="104"/>
                </a:lnTo>
                <a:lnTo>
                  <a:pt x="618" y="105"/>
                </a:lnTo>
                <a:lnTo>
                  <a:pt x="619" y="105"/>
                </a:lnTo>
                <a:lnTo>
                  <a:pt x="621" y="106"/>
                </a:lnTo>
                <a:lnTo>
                  <a:pt x="621" y="105"/>
                </a:lnTo>
                <a:lnTo>
                  <a:pt x="624" y="107"/>
                </a:lnTo>
                <a:lnTo>
                  <a:pt x="625" y="108"/>
                </a:lnTo>
                <a:lnTo>
                  <a:pt x="625" y="110"/>
                </a:lnTo>
                <a:lnTo>
                  <a:pt x="625" y="111"/>
                </a:lnTo>
                <a:lnTo>
                  <a:pt x="627" y="115"/>
                </a:lnTo>
                <a:lnTo>
                  <a:pt x="629" y="117"/>
                </a:lnTo>
                <a:lnTo>
                  <a:pt x="628" y="120"/>
                </a:lnTo>
                <a:lnTo>
                  <a:pt x="628" y="121"/>
                </a:lnTo>
                <a:lnTo>
                  <a:pt x="629" y="121"/>
                </a:lnTo>
                <a:lnTo>
                  <a:pt x="631" y="130"/>
                </a:lnTo>
                <a:lnTo>
                  <a:pt x="632" y="131"/>
                </a:lnTo>
                <a:lnTo>
                  <a:pt x="629" y="133"/>
                </a:lnTo>
                <a:lnTo>
                  <a:pt x="628" y="133"/>
                </a:lnTo>
                <a:lnTo>
                  <a:pt x="626" y="134"/>
                </a:lnTo>
                <a:lnTo>
                  <a:pt x="625" y="134"/>
                </a:lnTo>
                <a:lnTo>
                  <a:pt x="625" y="135"/>
                </a:lnTo>
                <a:lnTo>
                  <a:pt x="625" y="134"/>
                </a:lnTo>
                <a:lnTo>
                  <a:pt x="624" y="135"/>
                </a:lnTo>
                <a:lnTo>
                  <a:pt x="624" y="136"/>
                </a:lnTo>
                <a:lnTo>
                  <a:pt x="623" y="136"/>
                </a:lnTo>
                <a:lnTo>
                  <a:pt x="624" y="137"/>
                </a:lnTo>
                <a:lnTo>
                  <a:pt x="623" y="138"/>
                </a:lnTo>
                <a:lnTo>
                  <a:pt x="625" y="143"/>
                </a:lnTo>
                <a:lnTo>
                  <a:pt x="626" y="144"/>
                </a:lnTo>
                <a:lnTo>
                  <a:pt x="626" y="145"/>
                </a:lnTo>
                <a:lnTo>
                  <a:pt x="625" y="146"/>
                </a:lnTo>
                <a:lnTo>
                  <a:pt x="626" y="146"/>
                </a:lnTo>
                <a:lnTo>
                  <a:pt x="625" y="146"/>
                </a:lnTo>
                <a:lnTo>
                  <a:pt x="625" y="147"/>
                </a:lnTo>
                <a:lnTo>
                  <a:pt x="624" y="147"/>
                </a:lnTo>
                <a:lnTo>
                  <a:pt x="624" y="148"/>
                </a:lnTo>
                <a:lnTo>
                  <a:pt x="624" y="149"/>
                </a:lnTo>
                <a:lnTo>
                  <a:pt x="625" y="149"/>
                </a:lnTo>
                <a:lnTo>
                  <a:pt x="624" y="149"/>
                </a:lnTo>
                <a:lnTo>
                  <a:pt x="625" y="149"/>
                </a:lnTo>
                <a:lnTo>
                  <a:pt x="625" y="150"/>
                </a:lnTo>
                <a:lnTo>
                  <a:pt x="626" y="158"/>
                </a:lnTo>
                <a:lnTo>
                  <a:pt x="617" y="162"/>
                </a:lnTo>
                <a:lnTo>
                  <a:pt x="615" y="162"/>
                </a:lnTo>
                <a:lnTo>
                  <a:pt x="612" y="163"/>
                </a:lnTo>
                <a:lnTo>
                  <a:pt x="611" y="163"/>
                </a:lnTo>
                <a:lnTo>
                  <a:pt x="611" y="161"/>
                </a:lnTo>
                <a:lnTo>
                  <a:pt x="609" y="159"/>
                </a:lnTo>
                <a:lnTo>
                  <a:pt x="607" y="159"/>
                </a:lnTo>
                <a:lnTo>
                  <a:pt x="606" y="159"/>
                </a:lnTo>
                <a:lnTo>
                  <a:pt x="605" y="159"/>
                </a:lnTo>
                <a:lnTo>
                  <a:pt x="604" y="159"/>
                </a:lnTo>
                <a:lnTo>
                  <a:pt x="603" y="159"/>
                </a:lnTo>
                <a:lnTo>
                  <a:pt x="602" y="159"/>
                </a:lnTo>
                <a:lnTo>
                  <a:pt x="601" y="159"/>
                </a:lnTo>
                <a:lnTo>
                  <a:pt x="600" y="159"/>
                </a:lnTo>
                <a:lnTo>
                  <a:pt x="598" y="159"/>
                </a:lnTo>
                <a:lnTo>
                  <a:pt x="598" y="160"/>
                </a:lnTo>
                <a:lnTo>
                  <a:pt x="598" y="161"/>
                </a:lnTo>
                <a:lnTo>
                  <a:pt x="598" y="162"/>
                </a:lnTo>
                <a:lnTo>
                  <a:pt x="597" y="164"/>
                </a:lnTo>
                <a:lnTo>
                  <a:pt x="596" y="165"/>
                </a:lnTo>
                <a:lnTo>
                  <a:pt x="595" y="166"/>
                </a:lnTo>
                <a:lnTo>
                  <a:pt x="595" y="167"/>
                </a:lnTo>
                <a:lnTo>
                  <a:pt x="595" y="168"/>
                </a:lnTo>
                <a:lnTo>
                  <a:pt x="596" y="169"/>
                </a:lnTo>
                <a:lnTo>
                  <a:pt x="595" y="169"/>
                </a:lnTo>
                <a:lnTo>
                  <a:pt x="595" y="170"/>
                </a:lnTo>
                <a:lnTo>
                  <a:pt x="595" y="171"/>
                </a:lnTo>
                <a:lnTo>
                  <a:pt x="595" y="172"/>
                </a:lnTo>
                <a:lnTo>
                  <a:pt x="596" y="172"/>
                </a:lnTo>
                <a:lnTo>
                  <a:pt x="596" y="174"/>
                </a:lnTo>
                <a:lnTo>
                  <a:pt x="597" y="175"/>
                </a:lnTo>
                <a:lnTo>
                  <a:pt x="598" y="175"/>
                </a:lnTo>
                <a:lnTo>
                  <a:pt x="600" y="176"/>
                </a:lnTo>
                <a:lnTo>
                  <a:pt x="599" y="178"/>
                </a:lnTo>
                <a:lnTo>
                  <a:pt x="600" y="178"/>
                </a:lnTo>
                <a:lnTo>
                  <a:pt x="600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3" y="181"/>
                </a:lnTo>
                <a:lnTo>
                  <a:pt x="605" y="181"/>
                </a:lnTo>
                <a:lnTo>
                  <a:pt x="605" y="182"/>
                </a:lnTo>
                <a:lnTo>
                  <a:pt x="605" y="183"/>
                </a:lnTo>
                <a:lnTo>
                  <a:pt x="606" y="184"/>
                </a:lnTo>
                <a:lnTo>
                  <a:pt x="606" y="185"/>
                </a:lnTo>
                <a:lnTo>
                  <a:pt x="607" y="185"/>
                </a:lnTo>
                <a:lnTo>
                  <a:pt x="606" y="187"/>
                </a:lnTo>
                <a:lnTo>
                  <a:pt x="606" y="188"/>
                </a:lnTo>
                <a:lnTo>
                  <a:pt x="607" y="189"/>
                </a:lnTo>
                <a:lnTo>
                  <a:pt x="608" y="189"/>
                </a:lnTo>
                <a:lnTo>
                  <a:pt x="608" y="190"/>
                </a:lnTo>
                <a:lnTo>
                  <a:pt x="607" y="191"/>
                </a:lnTo>
                <a:lnTo>
                  <a:pt x="608" y="191"/>
                </a:lnTo>
                <a:lnTo>
                  <a:pt x="607" y="191"/>
                </a:lnTo>
                <a:lnTo>
                  <a:pt x="608" y="192"/>
                </a:lnTo>
                <a:lnTo>
                  <a:pt x="609" y="193"/>
                </a:lnTo>
                <a:lnTo>
                  <a:pt x="610" y="193"/>
                </a:lnTo>
                <a:lnTo>
                  <a:pt x="611" y="193"/>
                </a:lnTo>
                <a:lnTo>
                  <a:pt x="612" y="195"/>
                </a:lnTo>
                <a:lnTo>
                  <a:pt x="613" y="195"/>
                </a:lnTo>
                <a:lnTo>
                  <a:pt x="614" y="195"/>
                </a:lnTo>
                <a:lnTo>
                  <a:pt x="615" y="195"/>
                </a:lnTo>
                <a:lnTo>
                  <a:pt x="614" y="195"/>
                </a:lnTo>
                <a:lnTo>
                  <a:pt x="614" y="196"/>
                </a:lnTo>
                <a:lnTo>
                  <a:pt x="614" y="197"/>
                </a:lnTo>
                <a:lnTo>
                  <a:pt x="613" y="197"/>
                </a:lnTo>
                <a:lnTo>
                  <a:pt x="614" y="198"/>
                </a:lnTo>
                <a:lnTo>
                  <a:pt x="613" y="198"/>
                </a:lnTo>
                <a:lnTo>
                  <a:pt x="614" y="198"/>
                </a:lnTo>
                <a:lnTo>
                  <a:pt x="613" y="199"/>
                </a:lnTo>
                <a:lnTo>
                  <a:pt x="613" y="200"/>
                </a:lnTo>
                <a:lnTo>
                  <a:pt x="614" y="200"/>
                </a:lnTo>
                <a:lnTo>
                  <a:pt x="613" y="200"/>
                </a:lnTo>
                <a:lnTo>
                  <a:pt x="613" y="201"/>
                </a:lnTo>
                <a:lnTo>
                  <a:pt x="612" y="201"/>
                </a:lnTo>
                <a:lnTo>
                  <a:pt x="612" y="202"/>
                </a:lnTo>
                <a:lnTo>
                  <a:pt x="613" y="204"/>
                </a:lnTo>
                <a:lnTo>
                  <a:pt x="612" y="204"/>
                </a:lnTo>
                <a:lnTo>
                  <a:pt x="613" y="204"/>
                </a:lnTo>
                <a:lnTo>
                  <a:pt x="612" y="204"/>
                </a:lnTo>
                <a:lnTo>
                  <a:pt x="612" y="205"/>
                </a:lnTo>
                <a:lnTo>
                  <a:pt x="613" y="205"/>
                </a:lnTo>
                <a:lnTo>
                  <a:pt x="614" y="206"/>
                </a:lnTo>
                <a:lnTo>
                  <a:pt x="614" y="207"/>
                </a:lnTo>
                <a:lnTo>
                  <a:pt x="615" y="208"/>
                </a:lnTo>
                <a:lnTo>
                  <a:pt x="614" y="208"/>
                </a:lnTo>
                <a:lnTo>
                  <a:pt x="614" y="209"/>
                </a:lnTo>
                <a:lnTo>
                  <a:pt x="615" y="209"/>
                </a:lnTo>
                <a:lnTo>
                  <a:pt x="615" y="210"/>
                </a:lnTo>
                <a:lnTo>
                  <a:pt x="615" y="209"/>
                </a:lnTo>
                <a:lnTo>
                  <a:pt x="616" y="209"/>
                </a:lnTo>
                <a:lnTo>
                  <a:pt x="616" y="210"/>
                </a:lnTo>
                <a:lnTo>
                  <a:pt x="616" y="211"/>
                </a:lnTo>
                <a:lnTo>
                  <a:pt x="617" y="211"/>
                </a:lnTo>
                <a:lnTo>
                  <a:pt x="618" y="211"/>
                </a:lnTo>
                <a:lnTo>
                  <a:pt x="618" y="210"/>
                </a:lnTo>
                <a:lnTo>
                  <a:pt x="619" y="211"/>
                </a:lnTo>
                <a:lnTo>
                  <a:pt x="620" y="211"/>
                </a:lnTo>
                <a:lnTo>
                  <a:pt x="619" y="211"/>
                </a:lnTo>
                <a:lnTo>
                  <a:pt x="620" y="211"/>
                </a:lnTo>
                <a:lnTo>
                  <a:pt x="620" y="212"/>
                </a:lnTo>
                <a:lnTo>
                  <a:pt x="621" y="212"/>
                </a:lnTo>
                <a:lnTo>
                  <a:pt x="621" y="211"/>
                </a:lnTo>
                <a:lnTo>
                  <a:pt x="622" y="211"/>
                </a:lnTo>
                <a:lnTo>
                  <a:pt x="621" y="211"/>
                </a:lnTo>
                <a:lnTo>
                  <a:pt x="621" y="212"/>
                </a:lnTo>
                <a:lnTo>
                  <a:pt x="622" y="212"/>
                </a:lnTo>
                <a:lnTo>
                  <a:pt x="622" y="213"/>
                </a:lnTo>
                <a:lnTo>
                  <a:pt x="624" y="213"/>
                </a:lnTo>
                <a:lnTo>
                  <a:pt x="623" y="214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1" name="Freeform 374"/>
          <p:cNvSpPr>
            <a:spLocks/>
          </p:cNvSpPr>
          <p:nvPr/>
        </p:nvSpPr>
        <p:spPr bwMode="auto">
          <a:xfrm>
            <a:off x="7058025" y="3465513"/>
            <a:ext cx="738188" cy="801687"/>
          </a:xfrm>
          <a:custGeom>
            <a:avLst/>
            <a:gdLst>
              <a:gd name="T0" fmla="*/ 2147483647 w 465"/>
              <a:gd name="T1" fmla="*/ 2147483647 h 505"/>
              <a:gd name="T2" fmla="*/ 2147483647 w 465"/>
              <a:gd name="T3" fmla="*/ 2147483647 h 505"/>
              <a:gd name="T4" fmla="*/ 2147483647 w 465"/>
              <a:gd name="T5" fmla="*/ 2147483647 h 505"/>
              <a:gd name="T6" fmla="*/ 2147483647 w 465"/>
              <a:gd name="T7" fmla="*/ 2147483647 h 505"/>
              <a:gd name="T8" fmla="*/ 2147483647 w 465"/>
              <a:gd name="T9" fmla="*/ 2147483647 h 505"/>
              <a:gd name="T10" fmla="*/ 2147483647 w 465"/>
              <a:gd name="T11" fmla="*/ 2147483647 h 505"/>
              <a:gd name="T12" fmla="*/ 2147483647 w 465"/>
              <a:gd name="T13" fmla="*/ 2147483647 h 505"/>
              <a:gd name="T14" fmla="*/ 2147483647 w 465"/>
              <a:gd name="T15" fmla="*/ 2147483647 h 505"/>
              <a:gd name="T16" fmla="*/ 2147483647 w 465"/>
              <a:gd name="T17" fmla="*/ 2147483647 h 505"/>
              <a:gd name="T18" fmla="*/ 2147483647 w 465"/>
              <a:gd name="T19" fmla="*/ 2147483647 h 505"/>
              <a:gd name="T20" fmla="*/ 2147483647 w 465"/>
              <a:gd name="T21" fmla="*/ 2147483647 h 505"/>
              <a:gd name="T22" fmla="*/ 2147483647 w 465"/>
              <a:gd name="T23" fmla="*/ 2147483647 h 505"/>
              <a:gd name="T24" fmla="*/ 2147483647 w 465"/>
              <a:gd name="T25" fmla="*/ 2147483647 h 505"/>
              <a:gd name="T26" fmla="*/ 2147483647 w 465"/>
              <a:gd name="T27" fmla="*/ 2147483647 h 505"/>
              <a:gd name="T28" fmla="*/ 2147483647 w 465"/>
              <a:gd name="T29" fmla="*/ 2147483647 h 505"/>
              <a:gd name="T30" fmla="*/ 2147483647 w 465"/>
              <a:gd name="T31" fmla="*/ 2147483647 h 505"/>
              <a:gd name="T32" fmla="*/ 2147483647 w 465"/>
              <a:gd name="T33" fmla="*/ 2147483647 h 505"/>
              <a:gd name="T34" fmla="*/ 2147483647 w 465"/>
              <a:gd name="T35" fmla="*/ 2147483647 h 505"/>
              <a:gd name="T36" fmla="*/ 2147483647 w 465"/>
              <a:gd name="T37" fmla="*/ 2147483647 h 505"/>
              <a:gd name="T38" fmla="*/ 2147483647 w 465"/>
              <a:gd name="T39" fmla="*/ 2147483647 h 505"/>
              <a:gd name="T40" fmla="*/ 2147483647 w 465"/>
              <a:gd name="T41" fmla="*/ 2147483647 h 505"/>
              <a:gd name="T42" fmla="*/ 2147483647 w 465"/>
              <a:gd name="T43" fmla="*/ 2147483647 h 505"/>
              <a:gd name="T44" fmla="*/ 2147483647 w 465"/>
              <a:gd name="T45" fmla="*/ 2147483647 h 505"/>
              <a:gd name="T46" fmla="*/ 2147483647 w 465"/>
              <a:gd name="T47" fmla="*/ 2147483647 h 505"/>
              <a:gd name="T48" fmla="*/ 2147483647 w 465"/>
              <a:gd name="T49" fmla="*/ 2147483647 h 505"/>
              <a:gd name="T50" fmla="*/ 2147483647 w 465"/>
              <a:gd name="T51" fmla="*/ 2147483647 h 505"/>
              <a:gd name="T52" fmla="*/ 2147483647 w 465"/>
              <a:gd name="T53" fmla="*/ 2147483647 h 505"/>
              <a:gd name="T54" fmla="*/ 2147483647 w 465"/>
              <a:gd name="T55" fmla="*/ 2147483647 h 505"/>
              <a:gd name="T56" fmla="*/ 2147483647 w 465"/>
              <a:gd name="T57" fmla="*/ 2147483647 h 505"/>
              <a:gd name="T58" fmla="*/ 2147483647 w 465"/>
              <a:gd name="T59" fmla="*/ 2147483647 h 505"/>
              <a:gd name="T60" fmla="*/ 2147483647 w 465"/>
              <a:gd name="T61" fmla="*/ 2147483647 h 505"/>
              <a:gd name="T62" fmla="*/ 2147483647 w 465"/>
              <a:gd name="T63" fmla="*/ 2147483647 h 505"/>
              <a:gd name="T64" fmla="*/ 2147483647 w 465"/>
              <a:gd name="T65" fmla="*/ 2147483647 h 505"/>
              <a:gd name="T66" fmla="*/ 2147483647 w 465"/>
              <a:gd name="T67" fmla="*/ 2147483647 h 505"/>
              <a:gd name="T68" fmla="*/ 2147483647 w 465"/>
              <a:gd name="T69" fmla="*/ 2147483647 h 505"/>
              <a:gd name="T70" fmla="*/ 2147483647 w 465"/>
              <a:gd name="T71" fmla="*/ 2147483647 h 505"/>
              <a:gd name="T72" fmla="*/ 2147483647 w 465"/>
              <a:gd name="T73" fmla="*/ 2147483647 h 505"/>
              <a:gd name="T74" fmla="*/ 2147483647 w 465"/>
              <a:gd name="T75" fmla="*/ 2147483647 h 505"/>
              <a:gd name="T76" fmla="*/ 2147483647 w 465"/>
              <a:gd name="T77" fmla="*/ 2147483647 h 505"/>
              <a:gd name="T78" fmla="*/ 2147483647 w 465"/>
              <a:gd name="T79" fmla="*/ 2147483647 h 505"/>
              <a:gd name="T80" fmla="*/ 2147483647 w 465"/>
              <a:gd name="T81" fmla="*/ 2147483647 h 505"/>
              <a:gd name="T82" fmla="*/ 2147483647 w 465"/>
              <a:gd name="T83" fmla="*/ 2147483647 h 505"/>
              <a:gd name="T84" fmla="*/ 2147483647 w 465"/>
              <a:gd name="T85" fmla="*/ 2147483647 h 505"/>
              <a:gd name="T86" fmla="*/ 2147483647 w 465"/>
              <a:gd name="T87" fmla="*/ 2147483647 h 505"/>
              <a:gd name="T88" fmla="*/ 2147483647 w 465"/>
              <a:gd name="T89" fmla="*/ 2147483647 h 505"/>
              <a:gd name="T90" fmla="*/ 2147483647 w 465"/>
              <a:gd name="T91" fmla="*/ 2147483647 h 505"/>
              <a:gd name="T92" fmla="*/ 2147483647 w 465"/>
              <a:gd name="T93" fmla="*/ 2147483647 h 505"/>
              <a:gd name="T94" fmla="*/ 2147483647 w 465"/>
              <a:gd name="T95" fmla="*/ 2147483647 h 505"/>
              <a:gd name="T96" fmla="*/ 2147483647 w 465"/>
              <a:gd name="T97" fmla="*/ 2147483647 h 505"/>
              <a:gd name="T98" fmla="*/ 2147483647 w 465"/>
              <a:gd name="T99" fmla="*/ 2147483647 h 505"/>
              <a:gd name="T100" fmla="*/ 2147483647 w 465"/>
              <a:gd name="T101" fmla="*/ 2147483647 h 505"/>
              <a:gd name="T102" fmla="*/ 2147483647 w 465"/>
              <a:gd name="T103" fmla="*/ 2147483647 h 505"/>
              <a:gd name="T104" fmla="*/ 2147483647 w 465"/>
              <a:gd name="T105" fmla="*/ 2147483647 h 505"/>
              <a:gd name="T106" fmla="*/ 2147483647 w 465"/>
              <a:gd name="T107" fmla="*/ 2147483647 h 505"/>
              <a:gd name="T108" fmla="*/ 2147483647 w 465"/>
              <a:gd name="T109" fmla="*/ 2147483647 h 505"/>
              <a:gd name="T110" fmla="*/ 2147483647 w 465"/>
              <a:gd name="T111" fmla="*/ 2147483647 h 505"/>
              <a:gd name="T112" fmla="*/ 2147483647 w 465"/>
              <a:gd name="T113" fmla="*/ 2147483647 h 505"/>
              <a:gd name="T114" fmla="*/ 2147483647 w 465"/>
              <a:gd name="T115" fmla="*/ 2147483647 h 505"/>
              <a:gd name="T116" fmla="*/ 0 w 465"/>
              <a:gd name="T117" fmla="*/ 2147483647 h 505"/>
              <a:gd name="T118" fmla="*/ 2147483647 w 465"/>
              <a:gd name="T119" fmla="*/ 2147483647 h 5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5"/>
              <a:gd name="T181" fmla="*/ 0 h 505"/>
              <a:gd name="T182" fmla="*/ 465 w 465"/>
              <a:gd name="T183" fmla="*/ 505 h 50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5" h="505">
                <a:moveTo>
                  <a:pt x="429" y="1"/>
                </a:moveTo>
                <a:lnTo>
                  <a:pt x="428" y="1"/>
                </a:lnTo>
                <a:lnTo>
                  <a:pt x="429" y="1"/>
                </a:lnTo>
                <a:lnTo>
                  <a:pt x="430" y="1"/>
                </a:lnTo>
                <a:lnTo>
                  <a:pt x="430" y="2"/>
                </a:lnTo>
                <a:lnTo>
                  <a:pt x="430" y="3"/>
                </a:lnTo>
                <a:lnTo>
                  <a:pt x="431" y="3"/>
                </a:lnTo>
                <a:lnTo>
                  <a:pt x="432" y="3"/>
                </a:lnTo>
                <a:lnTo>
                  <a:pt x="432" y="4"/>
                </a:lnTo>
                <a:lnTo>
                  <a:pt x="432" y="5"/>
                </a:lnTo>
                <a:lnTo>
                  <a:pt x="433" y="5"/>
                </a:lnTo>
                <a:lnTo>
                  <a:pt x="435" y="6"/>
                </a:lnTo>
                <a:lnTo>
                  <a:pt x="436" y="7"/>
                </a:lnTo>
                <a:lnTo>
                  <a:pt x="438" y="7"/>
                </a:lnTo>
                <a:lnTo>
                  <a:pt x="438" y="8"/>
                </a:lnTo>
                <a:lnTo>
                  <a:pt x="439" y="8"/>
                </a:lnTo>
                <a:lnTo>
                  <a:pt x="440" y="7"/>
                </a:lnTo>
                <a:lnTo>
                  <a:pt x="440" y="8"/>
                </a:lnTo>
                <a:lnTo>
                  <a:pt x="441" y="9"/>
                </a:lnTo>
                <a:lnTo>
                  <a:pt x="441" y="8"/>
                </a:lnTo>
                <a:lnTo>
                  <a:pt x="441" y="9"/>
                </a:lnTo>
                <a:lnTo>
                  <a:pt x="442" y="8"/>
                </a:lnTo>
                <a:lnTo>
                  <a:pt x="443" y="7"/>
                </a:lnTo>
                <a:lnTo>
                  <a:pt x="442" y="6"/>
                </a:lnTo>
                <a:lnTo>
                  <a:pt x="443" y="6"/>
                </a:lnTo>
                <a:lnTo>
                  <a:pt x="444" y="6"/>
                </a:lnTo>
                <a:lnTo>
                  <a:pt x="444" y="5"/>
                </a:lnTo>
                <a:lnTo>
                  <a:pt x="444" y="6"/>
                </a:lnTo>
                <a:lnTo>
                  <a:pt x="444" y="5"/>
                </a:lnTo>
                <a:lnTo>
                  <a:pt x="445" y="5"/>
                </a:lnTo>
                <a:lnTo>
                  <a:pt x="445" y="6"/>
                </a:lnTo>
                <a:lnTo>
                  <a:pt x="446" y="7"/>
                </a:lnTo>
                <a:lnTo>
                  <a:pt x="447" y="7"/>
                </a:lnTo>
                <a:lnTo>
                  <a:pt x="448" y="6"/>
                </a:lnTo>
                <a:lnTo>
                  <a:pt x="449" y="6"/>
                </a:lnTo>
                <a:lnTo>
                  <a:pt x="448" y="7"/>
                </a:lnTo>
                <a:lnTo>
                  <a:pt x="449" y="8"/>
                </a:lnTo>
                <a:lnTo>
                  <a:pt x="449" y="7"/>
                </a:lnTo>
                <a:lnTo>
                  <a:pt x="450" y="7"/>
                </a:lnTo>
                <a:lnTo>
                  <a:pt x="450" y="8"/>
                </a:lnTo>
                <a:lnTo>
                  <a:pt x="453" y="8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7" y="5"/>
                </a:lnTo>
                <a:lnTo>
                  <a:pt x="458" y="5"/>
                </a:lnTo>
                <a:lnTo>
                  <a:pt x="461" y="4"/>
                </a:lnTo>
                <a:lnTo>
                  <a:pt x="461" y="2"/>
                </a:lnTo>
                <a:lnTo>
                  <a:pt x="463" y="1"/>
                </a:lnTo>
                <a:lnTo>
                  <a:pt x="464" y="1"/>
                </a:lnTo>
                <a:lnTo>
                  <a:pt x="464" y="0"/>
                </a:lnTo>
                <a:lnTo>
                  <a:pt x="465" y="0"/>
                </a:lnTo>
                <a:lnTo>
                  <a:pt x="465" y="1"/>
                </a:lnTo>
                <a:lnTo>
                  <a:pt x="462" y="4"/>
                </a:lnTo>
                <a:lnTo>
                  <a:pt x="461" y="7"/>
                </a:lnTo>
                <a:lnTo>
                  <a:pt x="455" y="18"/>
                </a:lnTo>
                <a:lnTo>
                  <a:pt x="453" y="21"/>
                </a:lnTo>
                <a:lnTo>
                  <a:pt x="450" y="30"/>
                </a:lnTo>
                <a:lnTo>
                  <a:pt x="446" y="38"/>
                </a:lnTo>
                <a:lnTo>
                  <a:pt x="445" y="40"/>
                </a:lnTo>
                <a:lnTo>
                  <a:pt x="444" y="43"/>
                </a:lnTo>
                <a:lnTo>
                  <a:pt x="442" y="46"/>
                </a:lnTo>
                <a:lnTo>
                  <a:pt x="441" y="47"/>
                </a:lnTo>
                <a:lnTo>
                  <a:pt x="441" y="48"/>
                </a:lnTo>
                <a:lnTo>
                  <a:pt x="440" y="50"/>
                </a:lnTo>
                <a:lnTo>
                  <a:pt x="435" y="56"/>
                </a:lnTo>
                <a:lnTo>
                  <a:pt x="434" y="59"/>
                </a:lnTo>
                <a:lnTo>
                  <a:pt x="430" y="64"/>
                </a:lnTo>
                <a:lnTo>
                  <a:pt x="427" y="69"/>
                </a:lnTo>
                <a:lnTo>
                  <a:pt x="427" y="70"/>
                </a:lnTo>
                <a:lnTo>
                  <a:pt x="426" y="70"/>
                </a:lnTo>
                <a:lnTo>
                  <a:pt x="424" y="72"/>
                </a:lnTo>
                <a:lnTo>
                  <a:pt x="423" y="75"/>
                </a:lnTo>
                <a:lnTo>
                  <a:pt x="422" y="76"/>
                </a:lnTo>
                <a:lnTo>
                  <a:pt x="421" y="76"/>
                </a:lnTo>
                <a:lnTo>
                  <a:pt x="421" y="79"/>
                </a:lnTo>
                <a:lnTo>
                  <a:pt x="420" y="80"/>
                </a:lnTo>
                <a:lnTo>
                  <a:pt x="418" y="82"/>
                </a:lnTo>
                <a:lnTo>
                  <a:pt x="418" y="83"/>
                </a:lnTo>
                <a:lnTo>
                  <a:pt x="416" y="84"/>
                </a:lnTo>
                <a:lnTo>
                  <a:pt x="415" y="85"/>
                </a:lnTo>
                <a:lnTo>
                  <a:pt x="415" y="86"/>
                </a:lnTo>
                <a:lnTo>
                  <a:pt x="415" y="87"/>
                </a:lnTo>
                <a:lnTo>
                  <a:pt x="414" y="88"/>
                </a:lnTo>
                <a:lnTo>
                  <a:pt x="413" y="88"/>
                </a:lnTo>
                <a:lnTo>
                  <a:pt x="412" y="90"/>
                </a:lnTo>
                <a:lnTo>
                  <a:pt x="409" y="92"/>
                </a:lnTo>
                <a:lnTo>
                  <a:pt x="406" y="97"/>
                </a:lnTo>
                <a:lnTo>
                  <a:pt x="404" y="98"/>
                </a:lnTo>
                <a:lnTo>
                  <a:pt x="404" y="100"/>
                </a:lnTo>
                <a:lnTo>
                  <a:pt x="402" y="101"/>
                </a:lnTo>
                <a:lnTo>
                  <a:pt x="401" y="103"/>
                </a:lnTo>
                <a:lnTo>
                  <a:pt x="400" y="105"/>
                </a:lnTo>
                <a:lnTo>
                  <a:pt x="399" y="105"/>
                </a:lnTo>
                <a:lnTo>
                  <a:pt x="398" y="106"/>
                </a:lnTo>
                <a:lnTo>
                  <a:pt x="396" y="108"/>
                </a:lnTo>
                <a:lnTo>
                  <a:pt x="394" y="110"/>
                </a:lnTo>
                <a:lnTo>
                  <a:pt x="393" y="111"/>
                </a:lnTo>
                <a:lnTo>
                  <a:pt x="392" y="110"/>
                </a:lnTo>
                <a:lnTo>
                  <a:pt x="390" y="111"/>
                </a:lnTo>
                <a:lnTo>
                  <a:pt x="389" y="112"/>
                </a:lnTo>
                <a:lnTo>
                  <a:pt x="386" y="114"/>
                </a:lnTo>
                <a:lnTo>
                  <a:pt x="385" y="114"/>
                </a:lnTo>
                <a:lnTo>
                  <a:pt x="383" y="114"/>
                </a:lnTo>
                <a:lnTo>
                  <a:pt x="380" y="114"/>
                </a:lnTo>
                <a:lnTo>
                  <a:pt x="377" y="114"/>
                </a:lnTo>
                <a:lnTo>
                  <a:pt x="379" y="110"/>
                </a:lnTo>
                <a:lnTo>
                  <a:pt x="379" y="108"/>
                </a:lnTo>
                <a:lnTo>
                  <a:pt x="378" y="108"/>
                </a:lnTo>
                <a:lnTo>
                  <a:pt x="375" y="108"/>
                </a:lnTo>
                <a:lnTo>
                  <a:pt x="375" y="111"/>
                </a:lnTo>
                <a:lnTo>
                  <a:pt x="375" y="112"/>
                </a:lnTo>
                <a:lnTo>
                  <a:pt x="373" y="114"/>
                </a:lnTo>
                <a:lnTo>
                  <a:pt x="372" y="116"/>
                </a:lnTo>
                <a:lnTo>
                  <a:pt x="371" y="116"/>
                </a:lnTo>
                <a:lnTo>
                  <a:pt x="369" y="118"/>
                </a:lnTo>
                <a:lnTo>
                  <a:pt x="368" y="118"/>
                </a:lnTo>
                <a:lnTo>
                  <a:pt x="367" y="119"/>
                </a:lnTo>
                <a:lnTo>
                  <a:pt x="366" y="120"/>
                </a:lnTo>
                <a:lnTo>
                  <a:pt x="365" y="121"/>
                </a:lnTo>
                <a:lnTo>
                  <a:pt x="364" y="122"/>
                </a:lnTo>
                <a:lnTo>
                  <a:pt x="363" y="123"/>
                </a:lnTo>
                <a:lnTo>
                  <a:pt x="362" y="124"/>
                </a:lnTo>
                <a:lnTo>
                  <a:pt x="361" y="124"/>
                </a:lnTo>
                <a:lnTo>
                  <a:pt x="360" y="124"/>
                </a:lnTo>
                <a:lnTo>
                  <a:pt x="358" y="125"/>
                </a:lnTo>
                <a:lnTo>
                  <a:pt x="357" y="126"/>
                </a:lnTo>
                <a:lnTo>
                  <a:pt x="357" y="127"/>
                </a:lnTo>
                <a:lnTo>
                  <a:pt x="355" y="127"/>
                </a:lnTo>
                <a:lnTo>
                  <a:pt x="354" y="129"/>
                </a:lnTo>
                <a:lnTo>
                  <a:pt x="353" y="129"/>
                </a:lnTo>
                <a:lnTo>
                  <a:pt x="352" y="130"/>
                </a:lnTo>
                <a:lnTo>
                  <a:pt x="352" y="131"/>
                </a:lnTo>
                <a:lnTo>
                  <a:pt x="350" y="134"/>
                </a:lnTo>
                <a:lnTo>
                  <a:pt x="350" y="135"/>
                </a:lnTo>
                <a:lnTo>
                  <a:pt x="350" y="139"/>
                </a:lnTo>
                <a:lnTo>
                  <a:pt x="350" y="140"/>
                </a:lnTo>
                <a:lnTo>
                  <a:pt x="351" y="142"/>
                </a:lnTo>
                <a:lnTo>
                  <a:pt x="352" y="143"/>
                </a:lnTo>
                <a:lnTo>
                  <a:pt x="353" y="141"/>
                </a:lnTo>
                <a:lnTo>
                  <a:pt x="354" y="141"/>
                </a:lnTo>
                <a:lnTo>
                  <a:pt x="354" y="143"/>
                </a:lnTo>
                <a:lnTo>
                  <a:pt x="354" y="145"/>
                </a:lnTo>
                <a:lnTo>
                  <a:pt x="355" y="145"/>
                </a:lnTo>
                <a:lnTo>
                  <a:pt x="355" y="147"/>
                </a:lnTo>
                <a:lnTo>
                  <a:pt x="354" y="149"/>
                </a:lnTo>
                <a:lnTo>
                  <a:pt x="354" y="148"/>
                </a:lnTo>
                <a:lnTo>
                  <a:pt x="353" y="149"/>
                </a:lnTo>
                <a:lnTo>
                  <a:pt x="354" y="149"/>
                </a:lnTo>
                <a:lnTo>
                  <a:pt x="354" y="150"/>
                </a:lnTo>
                <a:lnTo>
                  <a:pt x="352" y="151"/>
                </a:lnTo>
                <a:lnTo>
                  <a:pt x="352" y="152"/>
                </a:lnTo>
                <a:lnTo>
                  <a:pt x="352" y="154"/>
                </a:lnTo>
                <a:lnTo>
                  <a:pt x="352" y="155"/>
                </a:lnTo>
                <a:lnTo>
                  <a:pt x="353" y="156"/>
                </a:lnTo>
                <a:lnTo>
                  <a:pt x="354" y="156"/>
                </a:lnTo>
                <a:lnTo>
                  <a:pt x="354" y="157"/>
                </a:lnTo>
                <a:lnTo>
                  <a:pt x="354" y="158"/>
                </a:lnTo>
                <a:lnTo>
                  <a:pt x="354" y="159"/>
                </a:lnTo>
                <a:lnTo>
                  <a:pt x="354" y="160"/>
                </a:lnTo>
                <a:lnTo>
                  <a:pt x="355" y="159"/>
                </a:lnTo>
                <a:lnTo>
                  <a:pt x="355" y="160"/>
                </a:lnTo>
                <a:lnTo>
                  <a:pt x="355" y="162"/>
                </a:lnTo>
                <a:lnTo>
                  <a:pt x="354" y="163"/>
                </a:lnTo>
                <a:lnTo>
                  <a:pt x="353" y="163"/>
                </a:lnTo>
                <a:lnTo>
                  <a:pt x="353" y="162"/>
                </a:lnTo>
                <a:lnTo>
                  <a:pt x="352" y="162"/>
                </a:lnTo>
                <a:lnTo>
                  <a:pt x="351" y="163"/>
                </a:lnTo>
                <a:lnTo>
                  <a:pt x="350" y="163"/>
                </a:lnTo>
                <a:lnTo>
                  <a:pt x="350" y="164"/>
                </a:lnTo>
                <a:lnTo>
                  <a:pt x="349" y="164"/>
                </a:lnTo>
                <a:lnTo>
                  <a:pt x="349" y="166"/>
                </a:lnTo>
                <a:lnTo>
                  <a:pt x="348" y="168"/>
                </a:lnTo>
                <a:lnTo>
                  <a:pt x="348" y="171"/>
                </a:lnTo>
                <a:lnTo>
                  <a:pt x="349" y="174"/>
                </a:lnTo>
                <a:lnTo>
                  <a:pt x="349" y="176"/>
                </a:lnTo>
                <a:lnTo>
                  <a:pt x="351" y="177"/>
                </a:lnTo>
                <a:lnTo>
                  <a:pt x="352" y="178"/>
                </a:lnTo>
                <a:lnTo>
                  <a:pt x="352" y="179"/>
                </a:lnTo>
                <a:lnTo>
                  <a:pt x="352" y="180"/>
                </a:lnTo>
                <a:lnTo>
                  <a:pt x="352" y="182"/>
                </a:lnTo>
                <a:lnTo>
                  <a:pt x="352" y="187"/>
                </a:lnTo>
                <a:lnTo>
                  <a:pt x="352" y="188"/>
                </a:lnTo>
                <a:lnTo>
                  <a:pt x="351" y="190"/>
                </a:lnTo>
                <a:lnTo>
                  <a:pt x="351" y="192"/>
                </a:lnTo>
                <a:lnTo>
                  <a:pt x="349" y="197"/>
                </a:lnTo>
                <a:lnTo>
                  <a:pt x="349" y="199"/>
                </a:lnTo>
                <a:lnTo>
                  <a:pt x="349" y="201"/>
                </a:lnTo>
                <a:lnTo>
                  <a:pt x="348" y="202"/>
                </a:lnTo>
                <a:lnTo>
                  <a:pt x="348" y="203"/>
                </a:lnTo>
                <a:lnTo>
                  <a:pt x="348" y="205"/>
                </a:lnTo>
                <a:lnTo>
                  <a:pt x="348" y="207"/>
                </a:lnTo>
                <a:lnTo>
                  <a:pt x="349" y="207"/>
                </a:lnTo>
                <a:lnTo>
                  <a:pt x="349" y="208"/>
                </a:lnTo>
                <a:lnTo>
                  <a:pt x="349" y="209"/>
                </a:lnTo>
                <a:lnTo>
                  <a:pt x="348" y="209"/>
                </a:lnTo>
                <a:lnTo>
                  <a:pt x="349" y="210"/>
                </a:lnTo>
                <a:lnTo>
                  <a:pt x="348" y="210"/>
                </a:lnTo>
                <a:lnTo>
                  <a:pt x="347" y="211"/>
                </a:lnTo>
                <a:lnTo>
                  <a:pt x="347" y="214"/>
                </a:lnTo>
                <a:lnTo>
                  <a:pt x="346" y="218"/>
                </a:lnTo>
                <a:lnTo>
                  <a:pt x="346" y="221"/>
                </a:lnTo>
                <a:lnTo>
                  <a:pt x="345" y="224"/>
                </a:lnTo>
                <a:lnTo>
                  <a:pt x="345" y="226"/>
                </a:lnTo>
                <a:lnTo>
                  <a:pt x="344" y="228"/>
                </a:lnTo>
                <a:lnTo>
                  <a:pt x="344" y="229"/>
                </a:lnTo>
                <a:lnTo>
                  <a:pt x="343" y="234"/>
                </a:lnTo>
                <a:lnTo>
                  <a:pt x="343" y="237"/>
                </a:lnTo>
                <a:lnTo>
                  <a:pt x="343" y="238"/>
                </a:lnTo>
                <a:lnTo>
                  <a:pt x="343" y="242"/>
                </a:lnTo>
                <a:lnTo>
                  <a:pt x="343" y="244"/>
                </a:lnTo>
                <a:lnTo>
                  <a:pt x="345" y="244"/>
                </a:lnTo>
                <a:lnTo>
                  <a:pt x="346" y="244"/>
                </a:lnTo>
                <a:lnTo>
                  <a:pt x="346" y="243"/>
                </a:lnTo>
                <a:lnTo>
                  <a:pt x="346" y="244"/>
                </a:lnTo>
                <a:lnTo>
                  <a:pt x="345" y="244"/>
                </a:lnTo>
                <a:lnTo>
                  <a:pt x="345" y="246"/>
                </a:lnTo>
                <a:lnTo>
                  <a:pt x="346" y="246"/>
                </a:lnTo>
                <a:lnTo>
                  <a:pt x="346" y="248"/>
                </a:lnTo>
                <a:lnTo>
                  <a:pt x="346" y="251"/>
                </a:lnTo>
                <a:lnTo>
                  <a:pt x="346" y="254"/>
                </a:lnTo>
                <a:lnTo>
                  <a:pt x="346" y="256"/>
                </a:lnTo>
                <a:lnTo>
                  <a:pt x="347" y="257"/>
                </a:lnTo>
                <a:lnTo>
                  <a:pt x="348" y="260"/>
                </a:lnTo>
                <a:lnTo>
                  <a:pt x="348" y="266"/>
                </a:lnTo>
                <a:lnTo>
                  <a:pt x="348" y="275"/>
                </a:lnTo>
                <a:lnTo>
                  <a:pt x="348" y="276"/>
                </a:lnTo>
                <a:lnTo>
                  <a:pt x="348" y="279"/>
                </a:lnTo>
                <a:lnTo>
                  <a:pt x="348" y="281"/>
                </a:lnTo>
                <a:lnTo>
                  <a:pt x="348" y="282"/>
                </a:lnTo>
                <a:lnTo>
                  <a:pt x="349" y="282"/>
                </a:lnTo>
                <a:lnTo>
                  <a:pt x="349" y="288"/>
                </a:lnTo>
                <a:lnTo>
                  <a:pt x="351" y="293"/>
                </a:lnTo>
                <a:lnTo>
                  <a:pt x="351" y="295"/>
                </a:lnTo>
                <a:lnTo>
                  <a:pt x="352" y="299"/>
                </a:lnTo>
                <a:lnTo>
                  <a:pt x="352" y="303"/>
                </a:lnTo>
                <a:lnTo>
                  <a:pt x="352" y="308"/>
                </a:lnTo>
                <a:lnTo>
                  <a:pt x="353" y="312"/>
                </a:lnTo>
                <a:lnTo>
                  <a:pt x="354" y="312"/>
                </a:lnTo>
                <a:lnTo>
                  <a:pt x="354" y="315"/>
                </a:lnTo>
                <a:lnTo>
                  <a:pt x="354" y="316"/>
                </a:lnTo>
                <a:lnTo>
                  <a:pt x="355" y="316"/>
                </a:lnTo>
                <a:lnTo>
                  <a:pt x="357" y="320"/>
                </a:lnTo>
                <a:lnTo>
                  <a:pt x="357" y="321"/>
                </a:lnTo>
                <a:lnTo>
                  <a:pt x="357" y="322"/>
                </a:lnTo>
                <a:lnTo>
                  <a:pt x="357" y="323"/>
                </a:lnTo>
                <a:lnTo>
                  <a:pt x="357" y="324"/>
                </a:lnTo>
                <a:lnTo>
                  <a:pt x="357" y="325"/>
                </a:lnTo>
                <a:lnTo>
                  <a:pt x="355" y="327"/>
                </a:lnTo>
                <a:lnTo>
                  <a:pt x="354" y="334"/>
                </a:lnTo>
                <a:lnTo>
                  <a:pt x="352" y="337"/>
                </a:lnTo>
                <a:lnTo>
                  <a:pt x="351" y="340"/>
                </a:lnTo>
                <a:lnTo>
                  <a:pt x="351" y="341"/>
                </a:lnTo>
                <a:lnTo>
                  <a:pt x="351" y="342"/>
                </a:lnTo>
                <a:lnTo>
                  <a:pt x="351" y="344"/>
                </a:lnTo>
                <a:lnTo>
                  <a:pt x="351" y="345"/>
                </a:lnTo>
                <a:lnTo>
                  <a:pt x="350" y="347"/>
                </a:lnTo>
                <a:lnTo>
                  <a:pt x="349" y="347"/>
                </a:lnTo>
                <a:lnTo>
                  <a:pt x="349" y="349"/>
                </a:lnTo>
                <a:lnTo>
                  <a:pt x="348" y="349"/>
                </a:lnTo>
                <a:lnTo>
                  <a:pt x="347" y="351"/>
                </a:lnTo>
                <a:lnTo>
                  <a:pt x="346" y="351"/>
                </a:lnTo>
                <a:lnTo>
                  <a:pt x="346" y="354"/>
                </a:lnTo>
                <a:lnTo>
                  <a:pt x="346" y="352"/>
                </a:lnTo>
                <a:lnTo>
                  <a:pt x="346" y="354"/>
                </a:lnTo>
                <a:lnTo>
                  <a:pt x="346" y="357"/>
                </a:lnTo>
                <a:lnTo>
                  <a:pt x="347" y="357"/>
                </a:lnTo>
                <a:lnTo>
                  <a:pt x="347" y="358"/>
                </a:lnTo>
                <a:lnTo>
                  <a:pt x="346" y="359"/>
                </a:lnTo>
                <a:lnTo>
                  <a:pt x="347" y="360"/>
                </a:lnTo>
                <a:lnTo>
                  <a:pt x="346" y="361"/>
                </a:lnTo>
                <a:lnTo>
                  <a:pt x="345" y="362"/>
                </a:lnTo>
                <a:lnTo>
                  <a:pt x="343" y="364"/>
                </a:lnTo>
                <a:lnTo>
                  <a:pt x="343" y="366"/>
                </a:lnTo>
                <a:lnTo>
                  <a:pt x="343" y="367"/>
                </a:lnTo>
                <a:lnTo>
                  <a:pt x="343" y="368"/>
                </a:lnTo>
                <a:lnTo>
                  <a:pt x="343" y="369"/>
                </a:lnTo>
                <a:lnTo>
                  <a:pt x="342" y="372"/>
                </a:lnTo>
                <a:lnTo>
                  <a:pt x="341" y="374"/>
                </a:lnTo>
                <a:lnTo>
                  <a:pt x="341" y="376"/>
                </a:lnTo>
                <a:lnTo>
                  <a:pt x="341" y="377"/>
                </a:lnTo>
                <a:lnTo>
                  <a:pt x="341" y="379"/>
                </a:lnTo>
                <a:lnTo>
                  <a:pt x="340" y="380"/>
                </a:lnTo>
                <a:lnTo>
                  <a:pt x="341" y="381"/>
                </a:lnTo>
                <a:lnTo>
                  <a:pt x="340" y="382"/>
                </a:lnTo>
                <a:lnTo>
                  <a:pt x="340" y="383"/>
                </a:lnTo>
                <a:lnTo>
                  <a:pt x="340" y="385"/>
                </a:lnTo>
                <a:lnTo>
                  <a:pt x="339" y="386"/>
                </a:lnTo>
                <a:lnTo>
                  <a:pt x="338" y="386"/>
                </a:lnTo>
                <a:lnTo>
                  <a:pt x="338" y="388"/>
                </a:lnTo>
                <a:lnTo>
                  <a:pt x="337" y="388"/>
                </a:lnTo>
                <a:lnTo>
                  <a:pt x="337" y="389"/>
                </a:lnTo>
                <a:lnTo>
                  <a:pt x="337" y="392"/>
                </a:lnTo>
                <a:lnTo>
                  <a:pt x="337" y="396"/>
                </a:lnTo>
                <a:lnTo>
                  <a:pt x="338" y="398"/>
                </a:lnTo>
                <a:lnTo>
                  <a:pt x="340" y="399"/>
                </a:lnTo>
                <a:lnTo>
                  <a:pt x="339" y="399"/>
                </a:lnTo>
                <a:lnTo>
                  <a:pt x="337" y="402"/>
                </a:lnTo>
                <a:lnTo>
                  <a:pt x="337" y="405"/>
                </a:lnTo>
                <a:lnTo>
                  <a:pt x="335" y="407"/>
                </a:lnTo>
                <a:lnTo>
                  <a:pt x="335" y="410"/>
                </a:lnTo>
                <a:lnTo>
                  <a:pt x="336" y="411"/>
                </a:lnTo>
                <a:lnTo>
                  <a:pt x="335" y="411"/>
                </a:lnTo>
                <a:lnTo>
                  <a:pt x="334" y="412"/>
                </a:lnTo>
                <a:lnTo>
                  <a:pt x="334" y="414"/>
                </a:lnTo>
                <a:lnTo>
                  <a:pt x="334" y="415"/>
                </a:lnTo>
                <a:lnTo>
                  <a:pt x="333" y="416"/>
                </a:lnTo>
                <a:lnTo>
                  <a:pt x="332" y="418"/>
                </a:lnTo>
                <a:lnTo>
                  <a:pt x="332" y="424"/>
                </a:lnTo>
                <a:lnTo>
                  <a:pt x="332" y="425"/>
                </a:lnTo>
                <a:lnTo>
                  <a:pt x="331" y="427"/>
                </a:lnTo>
                <a:lnTo>
                  <a:pt x="332" y="431"/>
                </a:lnTo>
                <a:lnTo>
                  <a:pt x="332" y="432"/>
                </a:lnTo>
                <a:lnTo>
                  <a:pt x="333" y="436"/>
                </a:lnTo>
                <a:lnTo>
                  <a:pt x="334" y="439"/>
                </a:lnTo>
                <a:lnTo>
                  <a:pt x="334" y="444"/>
                </a:lnTo>
                <a:lnTo>
                  <a:pt x="334" y="448"/>
                </a:lnTo>
                <a:lnTo>
                  <a:pt x="334" y="451"/>
                </a:lnTo>
                <a:lnTo>
                  <a:pt x="337" y="457"/>
                </a:lnTo>
                <a:lnTo>
                  <a:pt x="338" y="457"/>
                </a:lnTo>
                <a:lnTo>
                  <a:pt x="337" y="457"/>
                </a:lnTo>
                <a:lnTo>
                  <a:pt x="334" y="460"/>
                </a:lnTo>
                <a:lnTo>
                  <a:pt x="334" y="461"/>
                </a:lnTo>
                <a:lnTo>
                  <a:pt x="333" y="462"/>
                </a:lnTo>
                <a:lnTo>
                  <a:pt x="333" y="463"/>
                </a:lnTo>
                <a:lnTo>
                  <a:pt x="329" y="467"/>
                </a:lnTo>
                <a:lnTo>
                  <a:pt x="328" y="468"/>
                </a:lnTo>
                <a:lnTo>
                  <a:pt x="328" y="469"/>
                </a:lnTo>
                <a:lnTo>
                  <a:pt x="328" y="470"/>
                </a:lnTo>
                <a:lnTo>
                  <a:pt x="324" y="472"/>
                </a:lnTo>
                <a:lnTo>
                  <a:pt x="323" y="472"/>
                </a:lnTo>
                <a:lnTo>
                  <a:pt x="322" y="472"/>
                </a:lnTo>
                <a:lnTo>
                  <a:pt x="321" y="473"/>
                </a:lnTo>
                <a:lnTo>
                  <a:pt x="320" y="473"/>
                </a:lnTo>
                <a:lnTo>
                  <a:pt x="319" y="473"/>
                </a:lnTo>
                <a:lnTo>
                  <a:pt x="316" y="475"/>
                </a:lnTo>
                <a:lnTo>
                  <a:pt x="314" y="477"/>
                </a:lnTo>
                <a:lnTo>
                  <a:pt x="312" y="480"/>
                </a:lnTo>
                <a:lnTo>
                  <a:pt x="311" y="483"/>
                </a:lnTo>
                <a:lnTo>
                  <a:pt x="308" y="486"/>
                </a:lnTo>
                <a:lnTo>
                  <a:pt x="307" y="486"/>
                </a:lnTo>
                <a:lnTo>
                  <a:pt x="307" y="485"/>
                </a:lnTo>
                <a:lnTo>
                  <a:pt x="306" y="486"/>
                </a:lnTo>
                <a:lnTo>
                  <a:pt x="307" y="486"/>
                </a:lnTo>
                <a:lnTo>
                  <a:pt x="308" y="486"/>
                </a:lnTo>
                <a:lnTo>
                  <a:pt x="307" y="486"/>
                </a:lnTo>
                <a:lnTo>
                  <a:pt x="308" y="487"/>
                </a:lnTo>
                <a:lnTo>
                  <a:pt x="308" y="486"/>
                </a:lnTo>
                <a:lnTo>
                  <a:pt x="305" y="490"/>
                </a:lnTo>
                <a:lnTo>
                  <a:pt x="302" y="496"/>
                </a:lnTo>
                <a:lnTo>
                  <a:pt x="302" y="498"/>
                </a:lnTo>
                <a:lnTo>
                  <a:pt x="301" y="500"/>
                </a:lnTo>
                <a:lnTo>
                  <a:pt x="301" y="501"/>
                </a:lnTo>
                <a:lnTo>
                  <a:pt x="300" y="503"/>
                </a:lnTo>
                <a:lnTo>
                  <a:pt x="301" y="503"/>
                </a:lnTo>
                <a:lnTo>
                  <a:pt x="300" y="505"/>
                </a:lnTo>
                <a:lnTo>
                  <a:pt x="300" y="504"/>
                </a:lnTo>
                <a:lnTo>
                  <a:pt x="300" y="503"/>
                </a:lnTo>
                <a:lnTo>
                  <a:pt x="299" y="503"/>
                </a:lnTo>
                <a:lnTo>
                  <a:pt x="282" y="493"/>
                </a:lnTo>
                <a:lnTo>
                  <a:pt x="282" y="492"/>
                </a:lnTo>
                <a:lnTo>
                  <a:pt x="280" y="491"/>
                </a:lnTo>
                <a:lnTo>
                  <a:pt x="272" y="486"/>
                </a:lnTo>
                <a:lnTo>
                  <a:pt x="260" y="478"/>
                </a:lnTo>
                <a:lnTo>
                  <a:pt x="260" y="477"/>
                </a:lnTo>
                <a:lnTo>
                  <a:pt x="259" y="476"/>
                </a:lnTo>
                <a:lnTo>
                  <a:pt x="258" y="475"/>
                </a:lnTo>
                <a:lnTo>
                  <a:pt x="257" y="474"/>
                </a:lnTo>
                <a:lnTo>
                  <a:pt x="258" y="473"/>
                </a:lnTo>
                <a:lnTo>
                  <a:pt x="261" y="472"/>
                </a:lnTo>
                <a:lnTo>
                  <a:pt x="264" y="469"/>
                </a:lnTo>
                <a:lnTo>
                  <a:pt x="264" y="468"/>
                </a:lnTo>
                <a:lnTo>
                  <a:pt x="263" y="467"/>
                </a:lnTo>
                <a:lnTo>
                  <a:pt x="262" y="467"/>
                </a:lnTo>
                <a:lnTo>
                  <a:pt x="262" y="466"/>
                </a:lnTo>
                <a:lnTo>
                  <a:pt x="262" y="465"/>
                </a:lnTo>
                <a:lnTo>
                  <a:pt x="261" y="464"/>
                </a:lnTo>
                <a:lnTo>
                  <a:pt x="261" y="463"/>
                </a:lnTo>
                <a:lnTo>
                  <a:pt x="261" y="462"/>
                </a:lnTo>
                <a:lnTo>
                  <a:pt x="261" y="461"/>
                </a:lnTo>
                <a:lnTo>
                  <a:pt x="260" y="460"/>
                </a:lnTo>
                <a:lnTo>
                  <a:pt x="259" y="460"/>
                </a:lnTo>
                <a:lnTo>
                  <a:pt x="258" y="459"/>
                </a:lnTo>
                <a:lnTo>
                  <a:pt x="257" y="460"/>
                </a:lnTo>
                <a:lnTo>
                  <a:pt x="256" y="459"/>
                </a:lnTo>
                <a:lnTo>
                  <a:pt x="256" y="457"/>
                </a:lnTo>
                <a:lnTo>
                  <a:pt x="255" y="457"/>
                </a:lnTo>
                <a:lnTo>
                  <a:pt x="255" y="456"/>
                </a:lnTo>
                <a:lnTo>
                  <a:pt x="254" y="455"/>
                </a:lnTo>
                <a:lnTo>
                  <a:pt x="253" y="454"/>
                </a:lnTo>
                <a:lnTo>
                  <a:pt x="253" y="452"/>
                </a:lnTo>
                <a:lnTo>
                  <a:pt x="252" y="451"/>
                </a:lnTo>
                <a:lnTo>
                  <a:pt x="251" y="451"/>
                </a:lnTo>
                <a:lnTo>
                  <a:pt x="251" y="452"/>
                </a:lnTo>
                <a:lnTo>
                  <a:pt x="251" y="454"/>
                </a:lnTo>
                <a:lnTo>
                  <a:pt x="250" y="453"/>
                </a:lnTo>
                <a:lnTo>
                  <a:pt x="250" y="451"/>
                </a:lnTo>
                <a:lnTo>
                  <a:pt x="249" y="451"/>
                </a:lnTo>
                <a:lnTo>
                  <a:pt x="248" y="452"/>
                </a:lnTo>
                <a:lnTo>
                  <a:pt x="248" y="451"/>
                </a:lnTo>
                <a:lnTo>
                  <a:pt x="247" y="451"/>
                </a:lnTo>
                <a:lnTo>
                  <a:pt x="247" y="450"/>
                </a:lnTo>
                <a:lnTo>
                  <a:pt x="247" y="449"/>
                </a:lnTo>
                <a:lnTo>
                  <a:pt x="248" y="449"/>
                </a:lnTo>
                <a:lnTo>
                  <a:pt x="247" y="448"/>
                </a:lnTo>
                <a:lnTo>
                  <a:pt x="245" y="448"/>
                </a:lnTo>
                <a:lnTo>
                  <a:pt x="244" y="448"/>
                </a:lnTo>
                <a:lnTo>
                  <a:pt x="242" y="445"/>
                </a:lnTo>
                <a:lnTo>
                  <a:pt x="242" y="444"/>
                </a:lnTo>
                <a:lnTo>
                  <a:pt x="242" y="443"/>
                </a:lnTo>
                <a:lnTo>
                  <a:pt x="242" y="442"/>
                </a:lnTo>
                <a:lnTo>
                  <a:pt x="241" y="442"/>
                </a:lnTo>
                <a:lnTo>
                  <a:pt x="241" y="441"/>
                </a:lnTo>
                <a:lnTo>
                  <a:pt x="240" y="441"/>
                </a:lnTo>
                <a:lnTo>
                  <a:pt x="239" y="440"/>
                </a:lnTo>
                <a:lnTo>
                  <a:pt x="239" y="439"/>
                </a:lnTo>
                <a:lnTo>
                  <a:pt x="237" y="438"/>
                </a:lnTo>
                <a:lnTo>
                  <a:pt x="236" y="437"/>
                </a:lnTo>
                <a:lnTo>
                  <a:pt x="235" y="437"/>
                </a:lnTo>
                <a:lnTo>
                  <a:pt x="234" y="437"/>
                </a:lnTo>
                <a:lnTo>
                  <a:pt x="233" y="437"/>
                </a:lnTo>
                <a:lnTo>
                  <a:pt x="232" y="436"/>
                </a:lnTo>
                <a:lnTo>
                  <a:pt x="233" y="435"/>
                </a:lnTo>
                <a:lnTo>
                  <a:pt x="234" y="434"/>
                </a:lnTo>
                <a:lnTo>
                  <a:pt x="233" y="433"/>
                </a:lnTo>
                <a:lnTo>
                  <a:pt x="233" y="432"/>
                </a:lnTo>
                <a:lnTo>
                  <a:pt x="234" y="431"/>
                </a:lnTo>
                <a:lnTo>
                  <a:pt x="233" y="431"/>
                </a:lnTo>
                <a:lnTo>
                  <a:pt x="233" y="430"/>
                </a:lnTo>
                <a:lnTo>
                  <a:pt x="234" y="430"/>
                </a:lnTo>
                <a:lnTo>
                  <a:pt x="234" y="429"/>
                </a:lnTo>
                <a:lnTo>
                  <a:pt x="235" y="429"/>
                </a:lnTo>
                <a:lnTo>
                  <a:pt x="236" y="428"/>
                </a:lnTo>
                <a:lnTo>
                  <a:pt x="237" y="427"/>
                </a:lnTo>
                <a:lnTo>
                  <a:pt x="236" y="426"/>
                </a:lnTo>
                <a:lnTo>
                  <a:pt x="236" y="425"/>
                </a:lnTo>
                <a:lnTo>
                  <a:pt x="236" y="424"/>
                </a:lnTo>
                <a:lnTo>
                  <a:pt x="236" y="423"/>
                </a:lnTo>
                <a:lnTo>
                  <a:pt x="236" y="422"/>
                </a:lnTo>
                <a:lnTo>
                  <a:pt x="237" y="421"/>
                </a:lnTo>
                <a:lnTo>
                  <a:pt x="237" y="420"/>
                </a:lnTo>
                <a:lnTo>
                  <a:pt x="236" y="419"/>
                </a:lnTo>
                <a:lnTo>
                  <a:pt x="235" y="417"/>
                </a:lnTo>
                <a:lnTo>
                  <a:pt x="236" y="415"/>
                </a:lnTo>
                <a:lnTo>
                  <a:pt x="236" y="413"/>
                </a:lnTo>
                <a:lnTo>
                  <a:pt x="236" y="412"/>
                </a:lnTo>
                <a:lnTo>
                  <a:pt x="236" y="411"/>
                </a:lnTo>
                <a:lnTo>
                  <a:pt x="237" y="408"/>
                </a:lnTo>
                <a:lnTo>
                  <a:pt x="237" y="407"/>
                </a:lnTo>
                <a:lnTo>
                  <a:pt x="238" y="405"/>
                </a:lnTo>
                <a:lnTo>
                  <a:pt x="239" y="405"/>
                </a:lnTo>
                <a:lnTo>
                  <a:pt x="239" y="403"/>
                </a:lnTo>
                <a:lnTo>
                  <a:pt x="240" y="401"/>
                </a:lnTo>
                <a:lnTo>
                  <a:pt x="242" y="399"/>
                </a:lnTo>
                <a:lnTo>
                  <a:pt x="242" y="398"/>
                </a:lnTo>
                <a:lnTo>
                  <a:pt x="242" y="397"/>
                </a:lnTo>
                <a:lnTo>
                  <a:pt x="244" y="397"/>
                </a:lnTo>
                <a:lnTo>
                  <a:pt x="244" y="398"/>
                </a:lnTo>
                <a:lnTo>
                  <a:pt x="245" y="399"/>
                </a:lnTo>
                <a:lnTo>
                  <a:pt x="245" y="398"/>
                </a:lnTo>
                <a:lnTo>
                  <a:pt x="246" y="398"/>
                </a:lnTo>
                <a:lnTo>
                  <a:pt x="247" y="399"/>
                </a:lnTo>
                <a:lnTo>
                  <a:pt x="248" y="399"/>
                </a:lnTo>
                <a:lnTo>
                  <a:pt x="248" y="398"/>
                </a:lnTo>
                <a:lnTo>
                  <a:pt x="250" y="398"/>
                </a:lnTo>
                <a:lnTo>
                  <a:pt x="250" y="397"/>
                </a:lnTo>
                <a:lnTo>
                  <a:pt x="251" y="398"/>
                </a:lnTo>
                <a:lnTo>
                  <a:pt x="251" y="399"/>
                </a:lnTo>
                <a:lnTo>
                  <a:pt x="252" y="399"/>
                </a:lnTo>
                <a:lnTo>
                  <a:pt x="253" y="399"/>
                </a:lnTo>
                <a:lnTo>
                  <a:pt x="255" y="399"/>
                </a:lnTo>
                <a:lnTo>
                  <a:pt x="256" y="399"/>
                </a:lnTo>
                <a:lnTo>
                  <a:pt x="256" y="398"/>
                </a:lnTo>
                <a:lnTo>
                  <a:pt x="257" y="397"/>
                </a:lnTo>
                <a:lnTo>
                  <a:pt x="257" y="396"/>
                </a:lnTo>
                <a:lnTo>
                  <a:pt x="259" y="396"/>
                </a:lnTo>
                <a:lnTo>
                  <a:pt x="259" y="395"/>
                </a:lnTo>
                <a:lnTo>
                  <a:pt x="258" y="393"/>
                </a:lnTo>
                <a:lnTo>
                  <a:pt x="258" y="392"/>
                </a:lnTo>
                <a:lnTo>
                  <a:pt x="257" y="391"/>
                </a:lnTo>
                <a:lnTo>
                  <a:pt x="256" y="392"/>
                </a:lnTo>
                <a:lnTo>
                  <a:pt x="256" y="391"/>
                </a:lnTo>
                <a:lnTo>
                  <a:pt x="253" y="392"/>
                </a:lnTo>
                <a:lnTo>
                  <a:pt x="253" y="391"/>
                </a:lnTo>
                <a:lnTo>
                  <a:pt x="252" y="391"/>
                </a:lnTo>
                <a:lnTo>
                  <a:pt x="253" y="390"/>
                </a:lnTo>
                <a:lnTo>
                  <a:pt x="253" y="388"/>
                </a:lnTo>
                <a:lnTo>
                  <a:pt x="254" y="387"/>
                </a:lnTo>
                <a:lnTo>
                  <a:pt x="254" y="386"/>
                </a:lnTo>
                <a:lnTo>
                  <a:pt x="255" y="385"/>
                </a:lnTo>
                <a:lnTo>
                  <a:pt x="254" y="384"/>
                </a:lnTo>
                <a:lnTo>
                  <a:pt x="254" y="383"/>
                </a:lnTo>
                <a:lnTo>
                  <a:pt x="255" y="381"/>
                </a:lnTo>
                <a:lnTo>
                  <a:pt x="256" y="379"/>
                </a:lnTo>
                <a:lnTo>
                  <a:pt x="256" y="377"/>
                </a:lnTo>
                <a:lnTo>
                  <a:pt x="256" y="376"/>
                </a:lnTo>
                <a:lnTo>
                  <a:pt x="256" y="375"/>
                </a:lnTo>
                <a:lnTo>
                  <a:pt x="258" y="375"/>
                </a:lnTo>
                <a:lnTo>
                  <a:pt x="259" y="375"/>
                </a:lnTo>
                <a:lnTo>
                  <a:pt x="259" y="374"/>
                </a:lnTo>
                <a:lnTo>
                  <a:pt x="260" y="374"/>
                </a:lnTo>
                <a:lnTo>
                  <a:pt x="261" y="375"/>
                </a:lnTo>
                <a:lnTo>
                  <a:pt x="262" y="375"/>
                </a:lnTo>
                <a:lnTo>
                  <a:pt x="263" y="375"/>
                </a:lnTo>
                <a:lnTo>
                  <a:pt x="264" y="376"/>
                </a:lnTo>
                <a:lnTo>
                  <a:pt x="264" y="375"/>
                </a:lnTo>
                <a:lnTo>
                  <a:pt x="265" y="376"/>
                </a:lnTo>
                <a:lnTo>
                  <a:pt x="265" y="375"/>
                </a:lnTo>
                <a:lnTo>
                  <a:pt x="265" y="374"/>
                </a:lnTo>
                <a:lnTo>
                  <a:pt x="265" y="373"/>
                </a:lnTo>
                <a:lnTo>
                  <a:pt x="264" y="373"/>
                </a:lnTo>
                <a:lnTo>
                  <a:pt x="264" y="372"/>
                </a:lnTo>
                <a:lnTo>
                  <a:pt x="264" y="371"/>
                </a:lnTo>
                <a:lnTo>
                  <a:pt x="265" y="371"/>
                </a:lnTo>
                <a:lnTo>
                  <a:pt x="265" y="370"/>
                </a:lnTo>
                <a:lnTo>
                  <a:pt x="266" y="370"/>
                </a:lnTo>
                <a:lnTo>
                  <a:pt x="268" y="367"/>
                </a:lnTo>
                <a:lnTo>
                  <a:pt x="269" y="365"/>
                </a:lnTo>
                <a:lnTo>
                  <a:pt x="269" y="364"/>
                </a:lnTo>
                <a:lnTo>
                  <a:pt x="270" y="365"/>
                </a:lnTo>
                <a:lnTo>
                  <a:pt x="270" y="366"/>
                </a:lnTo>
                <a:lnTo>
                  <a:pt x="271" y="367"/>
                </a:lnTo>
                <a:lnTo>
                  <a:pt x="272" y="365"/>
                </a:lnTo>
                <a:lnTo>
                  <a:pt x="273" y="365"/>
                </a:lnTo>
                <a:lnTo>
                  <a:pt x="273" y="364"/>
                </a:lnTo>
                <a:lnTo>
                  <a:pt x="274" y="363"/>
                </a:lnTo>
                <a:lnTo>
                  <a:pt x="274" y="362"/>
                </a:lnTo>
                <a:lnTo>
                  <a:pt x="274" y="359"/>
                </a:lnTo>
                <a:lnTo>
                  <a:pt x="275" y="359"/>
                </a:lnTo>
                <a:lnTo>
                  <a:pt x="276" y="358"/>
                </a:lnTo>
                <a:lnTo>
                  <a:pt x="276" y="357"/>
                </a:lnTo>
                <a:lnTo>
                  <a:pt x="277" y="356"/>
                </a:lnTo>
                <a:lnTo>
                  <a:pt x="278" y="356"/>
                </a:lnTo>
                <a:lnTo>
                  <a:pt x="278" y="357"/>
                </a:lnTo>
                <a:lnTo>
                  <a:pt x="279" y="357"/>
                </a:lnTo>
                <a:lnTo>
                  <a:pt x="279" y="355"/>
                </a:lnTo>
                <a:lnTo>
                  <a:pt x="280" y="354"/>
                </a:lnTo>
                <a:lnTo>
                  <a:pt x="281" y="354"/>
                </a:lnTo>
                <a:lnTo>
                  <a:pt x="282" y="354"/>
                </a:lnTo>
                <a:lnTo>
                  <a:pt x="282" y="352"/>
                </a:lnTo>
                <a:lnTo>
                  <a:pt x="281" y="351"/>
                </a:lnTo>
                <a:lnTo>
                  <a:pt x="282" y="349"/>
                </a:lnTo>
                <a:lnTo>
                  <a:pt x="282" y="348"/>
                </a:lnTo>
                <a:lnTo>
                  <a:pt x="283" y="348"/>
                </a:lnTo>
                <a:lnTo>
                  <a:pt x="283" y="347"/>
                </a:lnTo>
                <a:lnTo>
                  <a:pt x="285" y="347"/>
                </a:lnTo>
                <a:lnTo>
                  <a:pt x="285" y="345"/>
                </a:lnTo>
                <a:lnTo>
                  <a:pt x="285" y="344"/>
                </a:lnTo>
                <a:lnTo>
                  <a:pt x="284" y="344"/>
                </a:lnTo>
                <a:lnTo>
                  <a:pt x="284" y="343"/>
                </a:lnTo>
                <a:lnTo>
                  <a:pt x="285" y="344"/>
                </a:lnTo>
                <a:lnTo>
                  <a:pt x="286" y="342"/>
                </a:lnTo>
                <a:lnTo>
                  <a:pt x="286" y="341"/>
                </a:lnTo>
                <a:lnTo>
                  <a:pt x="286" y="340"/>
                </a:lnTo>
                <a:lnTo>
                  <a:pt x="285" y="340"/>
                </a:lnTo>
                <a:lnTo>
                  <a:pt x="285" y="339"/>
                </a:lnTo>
                <a:lnTo>
                  <a:pt x="285" y="338"/>
                </a:lnTo>
                <a:lnTo>
                  <a:pt x="283" y="338"/>
                </a:lnTo>
                <a:lnTo>
                  <a:pt x="283" y="337"/>
                </a:lnTo>
                <a:lnTo>
                  <a:pt x="282" y="335"/>
                </a:lnTo>
                <a:lnTo>
                  <a:pt x="281" y="335"/>
                </a:lnTo>
                <a:lnTo>
                  <a:pt x="281" y="334"/>
                </a:lnTo>
                <a:lnTo>
                  <a:pt x="282" y="334"/>
                </a:lnTo>
                <a:lnTo>
                  <a:pt x="282" y="333"/>
                </a:lnTo>
                <a:lnTo>
                  <a:pt x="279" y="332"/>
                </a:lnTo>
                <a:lnTo>
                  <a:pt x="279" y="333"/>
                </a:lnTo>
                <a:lnTo>
                  <a:pt x="279" y="334"/>
                </a:lnTo>
                <a:lnTo>
                  <a:pt x="278" y="334"/>
                </a:lnTo>
                <a:lnTo>
                  <a:pt x="278" y="333"/>
                </a:lnTo>
                <a:lnTo>
                  <a:pt x="277" y="333"/>
                </a:lnTo>
                <a:lnTo>
                  <a:pt x="276" y="333"/>
                </a:lnTo>
                <a:lnTo>
                  <a:pt x="275" y="332"/>
                </a:lnTo>
                <a:lnTo>
                  <a:pt x="274" y="332"/>
                </a:lnTo>
                <a:lnTo>
                  <a:pt x="274" y="331"/>
                </a:lnTo>
                <a:lnTo>
                  <a:pt x="273" y="331"/>
                </a:lnTo>
                <a:lnTo>
                  <a:pt x="274" y="331"/>
                </a:lnTo>
                <a:lnTo>
                  <a:pt x="273" y="331"/>
                </a:lnTo>
                <a:lnTo>
                  <a:pt x="272" y="331"/>
                </a:lnTo>
                <a:lnTo>
                  <a:pt x="271" y="330"/>
                </a:lnTo>
                <a:lnTo>
                  <a:pt x="272" y="330"/>
                </a:lnTo>
                <a:lnTo>
                  <a:pt x="271" y="329"/>
                </a:lnTo>
                <a:lnTo>
                  <a:pt x="271" y="328"/>
                </a:lnTo>
                <a:lnTo>
                  <a:pt x="271" y="329"/>
                </a:lnTo>
                <a:lnTo>
                  <a:pt x="271" y="328"/>
                </a:lnTo>
                <a:lnTo>
                  <a:pt x="271" y="327"/>
                </a:lnTo>
                <a:lnTo>
                  <a:pt x="271" y="328"/>
                </a:lnTo>
                <a:lnTo>
                  <a:pt x="270" y="327"/>
                </a:lnTo>
                <a:lnTo>
                  <a:pt x="271" y="326"/>
                </a:lnTo>
                <a:lnTo>
                  <a:pt x="271" y="325"/>
                </a:lnTo>
                <a:lnTo>
                  <a:pt x="270" y="326"/>
                </a:lnTo>
                <a:lnTo>
                  <a:pt x="269" y="327"/>
                </a:lnTo>
                <a:lnTo>
                  <a:pt x="268" y="327"/>
                </a:lnTo>
                <a:lnTo>
                  <a:pt x="268" y="326"/>
                </a:lnTo>
                <a:lnTo>
                  <a:pt x="267" y="326"/>
                </a:lnTo>
                <a:lnTo>
                  <a:pt x="266" y="325"/>
                </a:lnTo>
                <a:lnTo>
                  <a:pt x="266" y="326"/>
                </a:lnTo>
                <a:lnTo>
                  <a:pt x="265" y="326"/>
                </a:lnTo>
                <a:lnTo>
                  <a:pt x="265" y="327"/>
                </a:lnTo>
                <a:lnTo>
                  <a:pt x="265" y="326"/>
                </a:lnTo>
                <a:lnTo>
                  <a:pt x="264" y="326"/>
                </a:lnTo>
                <a:lnTo>
                  <a:pt x="265" y="325"/>
                </a:lnTo>
                <a:lnTo>
                  <a:pt x="265" y="324"/>
                </a:lnTo>
                <a:lnTo>
                  <a:pt x="264" y="324"/>
                </a:lnTo>
                <a:lnTo>
                  <a:pt x="262" y="323"/>
                </a:lnTo>
                <a:lnTo>
                  <a:pt x="262" y="322"/>
                </a:lnTo>
                <a:lnTo>
                  <a:pt x="262" y="321"/>
                </a:lnTo>
                <a:lnTo>
                  <a:pt x="261" y="321"/>
                </a:lnTo>
                <a:lnTo>
                  <a:pt x="260" y="321"/>
                </a:lnTo>
                <a:lnTo>
                  <a:pt x="260" y="320"/>
                </a:lnTo>
                <a:lnTo>
                  <a:pt x="260" y="318"/>
                </a:lnTo>
                <a:lnTo>
                  <a:pt x="259" y="318"/>
                </a:lnTo>
                <a:lnTo>
                  <a:pt x="258" y="319"/>
                </a:lnTo>
                <a:lnTo>
                  <a:pt x="257" y="319"/>
                </a:lnTo>
                <a:lnTo>
                  <a:pt x="257" y="320"/>
                </a:lnTo>
                <a:lnTo>
                  <a:pt x="256" y="320"/>
                </a:lnTo>
                <a:lnTo>
                  <a:pt x="256" y="319"/>
                </a:lnTo>
                <a:lnTo>
                  <a:pt x="256" y="320"/>
                </a:lnTo>
                <a:lnTo>
                  <a:pt x="254" y="320"/>
                </a:lnTo>
                <a:lnTo>
                  <a:pt x="253" y="320"/>
                </a:lnTo>
                <a:lnTo>
                  <a:pt x="252" y="320"/>
                </a:lnTo>
                <a:lnTo>
                  <a:pt x="251" y="319"/>
                </a:lnTo>
                <a:lnTo>
                  <a:pt x="250" y="320"/>
                </a:lnTo>
                <a:lnTo>
                  <a:pt x="250" y="319"/>
                </a:lnTo>
                <a:lnTo>
                  <a:pt x="250" y="320"/>
                </a:lnTo>
                <a:lnTo>
                  <a:pt x="249" y="319"/>
                </a:lnTo>
                <a:lnTo>
                  <a:pt x="248" y="320"/>
                </a:lnTo>
                <a:lnTo>
                  <a:pt x="248" y="319"/>
                </a:lnTo>
                <a:lnTo>
                  <a:pt x="248" y="320"/>
                </a:lnTo>
                <a:lnTo>
                  <a:pt x="247" y="319"/>
                </a:lnTo>
                <a:lnTo>
                  <a:pt x="246" y="319"/>
                </a:lnTo>
                <a:lnTo>
                  <a:pt x="245" y="317"/>
                </a:lnTo>
                <a:lnTo>
                  <a:pt x="244" y="315"/>
                </a:lnTo>
                <a:lnTo>
                  <a:pt x="242" y="316"/>
                </a:lnTo>
                <a:lnTo>
                  <a:pt x="242" y="317"/>
                </a:lnTo>
                <a:lnTo>
                  <a:pt x="241" y="316"/>
                </a:lnTo>
                <a:lnTo>
                  <a:pt x="240" y="316"/>
                </a:lnTo>
                <a:lnTo>
                  <a:pt x="239" y="317"/>
                </a:lnTo>
                <a:lnTo>
                  <a:pt x="239" y="318"/>
                </a:lnTo>
                <a:lnTo>
                  <a:pt x="238" y="318"/>
                </a:lnTo>
                <a:lnTo>
                  <a:pt x="237" y="318"/>
                </a:lnTo>
                <a:lnTo>
                  <a:pt x="236" y="318"/>
                </a:lnTo>
                <a:lnTo>
                  <a:pt x="236" y="317"/>
                </a:lnTo>
                <a:lnTo>
                  <a:pt x="234" y="316"/>
                </a:lnTo>
                <a:lnTo>
                  <a:pt x="234" y="315"/>
                </a:lnTo>
                <a:lnTo>
                  <a:pt x="233" y="315"/>
                </a:lnTo>
                <a:lnTo>
                  <a:pt x="233" y="314"/>
                </a:lnTo>
                <a:lnTo>
                  <a:pt x="231" y="312"/>
                </a:lnTo>
                <a:lnTo>
                  <a:pt x="231" y="313"/>
                </a:lnTo>
                <a:lnTo>
                  <a:pt x="230" y="313"/>
                </a:lnTo>
                <a:lnTo>
                  <a:pt x="229" y="312"/>
                </a:lnTo>
                <a:lnTo>
                  <a:pt x="227" y="311"/>
                </a:lnTo>
                <a:lnTo>
                  <a:pt x="227" y="309"/>
                </a:lnTo>
                <a:lnTo>
                  <a:pt x="227" y="308"/>
                </a:lnTo>
                <a:lnTo>
                  <a:pt x="226" y="308"/>
                </a:lnTo>
                <a:lnTo>
                  <a:pt x="225" y="309"/>
                </a:lnTo>
                <a:lnTo>
                  <a:pt x="224" y="309"/>
                </a:lnTo>
                <a:lnTo>
                  <a:pt x="224" y="310"/>
                </a:lnTo>
                <a:lnTo>
                  <a:pt x="224" y="311"/>
                </a:lnTo>
                <a:lnTo>
                  <a:pt x="224" y="312"/>
                </a:lnTo>
                <a:lnTo>
                  <a:pt x="223" y="312"/>
                </a:lnTo>
                <a:lnTo>
                  <a:pt x="222" y="312"/>
                </a:lnTo>
                <a:lnTo>
                  <a:pt x="221" y="312"/>
                </a:lnTo>
                <a:lnTo>
                  <a:pt x="220" y="311"/>
                </a:lnTo>
                <a:lnTo>
                  <a:pt x="221" y="310"/>
                </a:lnTo>
                <a:lnTo>
                  <a:pt x="220" y="308"/>
                </a:lnTo>
                <a:lnTo>
                  <a:pt x="219" y="308"/>
                </a:lnTo>
                <a:lnTo>
                  <a:pt x="219" y="307"/>
                </a:lnTo>
                <a:lnTo>
                  <a:pt x="218" y="307"/>
                </a:lnTo>
                <a:lnTo>
                  <a:pt x="217" y="307"/>
                </a:lnTo>
                <a:lnTo>
                  <a:pt x="217" y="308"/>
                </a:lnTo>
                <a:lnTo>
                  <a:pt x="217" y="309"/>
                </a:lnTo>
                <a:lnTo>
                  <a:pt x="216" y="309"/>
                </a:lnTo>
                <a:lnTo>
                  <a:pt x="216" y="310"/>
                </a:lnTo>
                <a:lnTo>
                  <a:pt x="213" y="311"/>
                </a:lnTo>
                <a:lnTo>
                  <a:pt x="212" y="311"/>
                </a:lnTo>
                <a:lnTo>
                  <a:pt x="211" y="308"/>
                </a:lnTo>
                <a:lnTo>
                  <a:pt x="210" y="308"/>
                </a:lnTo>
                <a:lnTo>
                  <a:pt x="209" y="308"/>
                </a:lnTo>
                <a:lnTo>
                  <a:pt x="208" y="308"/>
                </a:lnTo>
                <a:lnTo>
                  <a:pt x="207" y="308"/>
                </a:lnTo>
                <a:lnTo>
                  <a:pt x="207" y="309"/>
                </a:lnTo>
                <a:lnTo>
                  <a:pt x="207" y="311"/>
                </a:lnTo>
                <a:lnTo>
                  <a:pt x="206" y="311"/>
                </a:lnTo>
                <a:lnTo>
                  <a:pt x="205" y="312"/>
                </a:lnTo>
                <a:lnTo>
                  <a:pt x="204" y="312"/>
                </a:lnTo>
                <a:lnTo>
                  <a:pt x="203" y="312"/>
                </a:lnTo>
                <a:lnTo>
                  <a:pt x="201" y="313"/>
                </a:lnTo>
                <a:lnTo>
                  <a:pt x="200" y="312"/>
                </a:lnTo>
                <a:lnTo>
                  <a:pt x="198" y="314"/>
                </a:lnTo>
                <a:lnTo>
                  <a:pt x="196" y="315"/>
                </a:lnTo>
                <a:lnTo>
                  <a:pt x="196" y="316"/>
                </a:lnTo>
                <a:lnTo>
                  <a:pt x="195" y="316"/>
                </a:lnTo>
                <a:lnTo>
                  <a:pt x="194" y="315"/>
                </a:lnTo>
                <a:lnTo>
                  <a:pt x="193" y="315"/>
                </a:lnTo>
                <a:lnTo>
                  <a:pt x="192" y="315"/>
                </a:lnTo>
                <a:lnTo>
                  <a:pt x="191" y="315"/>
                </a:lnTo>
                <a:lnTo>
                  <a:pt x="190" y="314"/>
                </a:lnTo>
                <a:lnTo>
                  <a:pt x="188" y="314"/>
                </a:lnTo>
                <a:lnTo>
                  <a:pt x="187" y="315"/>
                </a:lnTo>
                <a:lnTo>
                  <a:pt x="186" y="315"/>
                </a:lnTo>
                <a:lnTo>
                  <a:pt x="185" y="314"/>
                </a:lnTo>
                <a:lnTo>
                  <a:pt x="184" y="314"/>
                </a:lnTo>
                <a:lnTo>
                  <a:pt x="184" y="315"/>
                </a:lnTo>
                <a:lnTo>
                  <a:pt x="182" y="314"/>
                </a:lnTo>
                <a:lnTo>
                  <a:pt x="181" y="315"/>
                </a:lnTo>
                <a:lnTo>
                  <a:pt x="181" y="306"/>
                </a:lnTo>
                <a:lnTo>
                  <a:pt x="180" y="296"/>
                </a:lnTo>
                <a:lnTo>
                  <a:pt x="179" y="296"/>
                </a:lnTo>
                <a:lnTo>
                  <a:pt x="178" y="295"/>
                </a:lnTo>
                <a:lnTo>
                  <a:pt x="172" y="289"/>
                </a:lnTo>
                <a:lnTo>
                  <a:pt x="165" y="283"/>
                </a:lnTo>
                <a:lnTo>
                  <a:pt x="148" y="267"/>
                </a:lnTo>
                <a:lnTo>
                  <a:pt x="147" y="267"/>
                </a:lnTo>
                <a:lnTo>
                  <a:pt x="147" y="268"/>
                </a:lnTo>
                <a:lnTo>
                  <a:pt x="145" y="268"/>
                </a:lnTo>
                <a:lnTo>
                  <a:pt x="144" y="269"/>
                </a:lnTo>
                <a:lnTo>
                  <a:pt x="143" y="270"/>
                </a:lnTo>
                <a:lnTo>
                  <a:pt x="142" y="270"/>
                </a:lnTo>
                <a:lnTo>
                  <a:pt x="141" y="271"/>
                </a:lnTo>
                <a:lnTo>
                  <a:pt x="140" y="272"/>
                </a:lnTo>
                <a:lnTo>
                  <a:pt x="139" y="272"/>
                </a:lnTo>
                <a:lnTo>
                  <a:pt x="139" y="273"/>
                </a:lnTo>
                <a:lnTo>
                  <a:pt x="138" y="273"/>
                </a:lnTo>
                <a:lnTo>
                  <a:pt x="135" y="272"/>
                </a:lnTo>
                <a:lnTo>
                  <a:pt x="135" y="273"/>
                </a:lnTo>
                <a:lnTo>
                  <a:pt x="134" y="272"/>
                </a:lnTo>
                <a:lnTo>
                  <a:pt x="132" y="272"/>
                </a:lnTo>
                <a:lnTo>
                  <a:pt x="129" y="273"/>
                </a:lnTo>
                <a:lnTo>
                  <a:pt x="128" y="273"/>
                </a:lnTo>
                <a:lnTo>
                  <a:pt x="127" y="273"/>
                </a:lnTo>
                <a:lnTo>
                  <a:pt x="126" y="272"/>
                </a:lnTo>
                <a:lnTo>
                  <a:pt x="126" y="270"/>
                </a:lnTo>
                <a:lnTo>
                  <a:pt x="125" y="270"/>
                </a:lnTo>
                <a:lnTo>
                  <a:pt x="124" y="270"/>
                </a:lnTo>
                <a:lnTo>
                  <a:pt x="123" y="269"/>
                </a:lnTo>
                <a:lnTo>
                  <a:pt x="123" y="268"/>
                </a:lnTo>
                <a:lnTo>
                  <a:pt x="123" y="267"/>
                </a:lnTo>
                <a:lnTo>
                  <a:pt x="122" y="267"/>
                </a:lnTo>
                <a:lnTo>
                  <a:pt x="122" y="266"/>
                </a:lnTo>
                <a:lnTo>
                  <a:pt x="121" y="266"/>
                </a:lnTo>
                <a:lnTo>
                  <a:pt x="121" y="267"/>
                </a:lnTo>
                <a:lnTo>
                  <a:pt x="120" y="267"/>
                </a:lnTo>
                <a:lnTo>
                  <a:pt x="118" y="268"/>
                </a:lnTo>
                <a:lnTo>
                  <a:pt x="118" y="267"/>
                </a:lnTo>
                <a:lnTo>
                  <a:pt x="117" y="268"/>
                </a:lnTo>
                <a:lnTo>
                  <a:pt x="115" y="269"/>
                </a:lnTo>
                <a:lnTo>
                  <a:pt x="115" y="268"/>
                </a:lnTo>
                <a:lnTo>
                  <a:pt x="114" y="269"/>
                </a:lnTo>
                <a:lnTo>
                  <a:pt x="113" y="268"/>
                </a:lnTo>
                <a:lnTo>
                  <a:pt x="112" y="267"/>
                </a:lnTo>
                <a:lnTo>
                  <a:pt x="111" y="266"/>
                </a:lnTo>
                <a:lnTo>
                  <a:pt x="110" y="266"/>
                </a:lnTo>
                <a:lnTo>
                  <a:pt x="109" y="267"/>
                </a:lnTo>
                <a:lnTo>
                  <a:pt x="108" y="266"/>
                </a:lnTo>
                <a:lnTo>
                  <a:pt x="107" y="265"/>
                </a:lnTo>
                <a:lnTo>
                  <a:pt x="106" y="266"/>
                </a:lnTo>
                <a:lnTo>
                  <a:pt x="104" y="265"/>
                </a:lnTo>
                <a:lnTo>
                  <a:pt x="103" y="264"/>
                </a:lnTo>
                <a:lnTo>
                  <a:pt x="103" y="263"/>
                </a:lnTo>
                <a:lnTo>
                  <a:pt x="103" y="262"/>
                </a:lnTo>
                <a:lnTo>
                  <a:pt x="100" y="261"/>
                </a:lnTo>
                <a:lnTo>
                  <a:pt x="99" y="260"/>
                </a:lnTo>
                <a:lnTo>
                  <a:pt x="97" y="259"/>
                </a:lnTo>
                <a:lnTo>
                  <a:pt x="96" y="258"/>
                </a:lnTo>
                <a:lnTo>
                  <a:pt x="96" y="257"/>
                </a:lnTo>
                <a:lnTo>
                  <a:pt x="94" y="257"/>
                </a:lnTo>
                <a:lnTo>
                  <a:pt x="93" y="256"/>
                </a:lnTo>
                <a:lnTo>
                  <a:pt x="92" y="255"/>
                </a:lnTo>
                <a:lnTo>
                  <a:pt x="92" y="254"/>
                </a:lnTo>
                <a:lnTo>
                  <a:pt x="90" y="255"/>
                </a:lnTo>
                <a:lnTo>
                  <a:pt x="89" y="256"/>
                </a:lnTo>
                <a:lnTo>
                  <a:pt x="89" y="255"/>
                </a:lnTo>
                <a:lnTo>
                  <a:pt x="87" y="254"/>
                </a:lnTo>
                <a:lnTo>
                  <a:pt x="88" y="254"/>
                </a:lnTo>
                <a:lnTo>
                  <a:pt x="87" y="254"/>
                </a:lnTo>
                <a:lnTo>
                  <a:pt x="87" y="253"/>
                </a:lnTo>
                <a:lnTo>
                  <a:pt x="86" y="253"/>
                </a:lnTo>
                <a:lnTo>
                  <a:pt x="85" y="253"/>
                </a:lnTo>
                <a:lnTo>
                  <a:pt x="84" y="252"/>
                </a:lnTo>
                <a:lnTo>
                  <a:pt x="84" y="251"/>
                </a:lnTo>
                <a:lnTo>
                  <a:pt x="83" y="251"/>
                </a:lnTo>
                <a:lnTo>
                  <a:pt x="82" y="251"/>
                </a:lnTo>
                <a:lnTo>
                  <a:pt x="81" y="250"/>
                </a:lnTo>
                <a:lnTo>
                  <a:pt x="80" y="249"/>
                </a:lnTo>
                <a:lnTo>
                  <a:pt x="77" y="248"/>
                </a:lnTo>
                <a:lnTo>
                  <a:pt x="77" y="247"/>
                </a:lnTo>
                <a:lnTo>
                  <a:pt x="74" y="246"/>
                </a:lnTo>
                <a:lnTo>
                  <a:pt x="74" y="245"/>
                </a:lnTo>
                <a:lnTo>
                  <a:pt x="73" y="244"/>
                </a:lnTo>
                <a:lnTo>
                  <a:pt x="72" y="244"/>
                </a:lnTo>
                <a:lnTo>
                  <a:pt x="72" y="243"/>
                </a:lnTo>
                <a:lnTo>
                  <a:pt x="71" y="243"/>
                </a:lnTo>
                <a:lnTo>
                  <a:pt x="70" y="243"/>
                </a:lnTo>
                <a:lnTo>
                  <a:pt x="70" y="242"/>
                </a:lnTo>
                <a:lnTo>
                  <a:pt x="70" y="243"/>
                </a:lnTo>
                <a:lnTo>
                  <a:pt x="69" y="243"/>
                </a:lnTo>
                <a:lnTo>
                  <a:pt x="69" y="241"/>
                </a:lnTo>
                <a:lnTo>
                  <a:pt x="68" y="241"/>
                </a:lnTo>
                <a:lnTo>
                  <a:pt x="67" y="240"/>
                </a:lnTo>
                <a:lnTo>
                  <a:pt x="67" y="238"/>
                </a:lnTo>
                <a:lnTo>
                  <a:pt x="66" y="238"/>
                </a:lnTo>
                <a:lnTo>
                  <a:pt x="65" y="238"/>
                </a:lnTo>
                <a:lnTo>
                  <a:pt x="64" y="238"/>
                </a:lnTo>
                <a:lnTo>
                  <a:pt x="63" y="237"/>
                </a:lnTo>
                <a:lnTo>
                  <a:pt x="62" y="238"/>
                </a:lnTo>
                <a:lnTo>
                  <a:pt x="61" y="237"/>
                </a:lnTo>
                <a:lnTo>
                  <a:pt x="60" y="237"/>
                </a:lnTo>
                <a:lnTo>
                  <a:pt x="59" y="237"/>
                </a:lnTo>
                <a:lnTo>
                  <a:pt x="58" y="237"/>
                </a:lnTo>
                <a:lnTo>
                  <a:pt x="57" y="237"/>
                </a:lnTo>
                <a:lnTo>
                  <a:pt x="56" y="236"/>
                </a:lnTo>
                <a:lnTo>
                  <a:pt x="55" y="236"/>
                </a:lnTo>
                <a:lnTo>
                  <a:pt x="55" y="237"/>
                </a:lnTo>
                <a:lnTo>
                  <a:pt x="54" y="237"/>
                </a:lnTo>
                <a:lnTo>
                  <a:pt x="54" y="235"/>
                </a:lnTo>
                <a:lnTo>
                  <a:pt x="52" y="235"/>
                </a:lnTo>
                <a:lnTo>
                  <a:pt x="51" y="234"/>
                </a:lnTo>
                <a:lnTo>
                  <a:pt x="50" y="235"/>
                </a:lnTo>
                <a:lnTo>
                  <a:pt x="49" y="234"/>
                </a:lnTo>
                <a:lnTo>
                  <a:pt x="48" y="235"/>
                </a:lnTo>
                <a:lnTo>
                  <a:pt x="47" y="235"/>
                </a:lnTo>
                <a:lnTo>
                  <a:pt x="46" y="235"/>
                </a:lnTo>
                <a:lnTo>
                  <a:pt x="43" y="235"/>
                </a:lnTo>
                <a:lnTo>
                  <a:pt x="42" y="236"/>
                </a:lnTo>
                <a:lnTo>
                  <a:pt x="41" y="236"/>
                </a:lnTo>
                <a:lnTo>
                  <a:pt x="40" y="237"/>
                </a:lnTo>
                <a:lnTo>
                  <a:pt x="39" y="237"/>
                </a:lnTo>
                <a:lnTo>
                  <a:pt x="38" y="237"/>
                </a:lnTo>
                <a:lnTo>
                  <a:pt x="37" y="238"/>
                </a:lnTo>
                <a:lnTo>
                  <a:pt x="34" y="239"/>
                </a:lnTo>
                <a:lnTo>
                  <a:pt x="34" y="240"/>
                </a:lnTo>
                <a:lnTo>
                  <a:pt x="33" y="240"/>
                </a:lnTo>
                <a:lnTo>
                  <a:pt x="32" y="240"/>
                </a:lnTo>
                <a:lnTo>
                  <a:pt x="31" y="240"/>
                </a:lnTo>
                <a:lnTo>
                  <a:pt x="31" y="241"/>
                </a:lnTo>
                <a:lnTo>
                  <a:pt x="30" y="241"/>
                </a:lnTo>
                <a:lnTo>
                  <a:pt x="31" y="242"/>
                </a:lnTo>
                <a:lnTo>
                  <a:pt x="30" y="243"/>
                </a:lnTo>
                <a:lnTo>
                  <a:pt x="29" y="243"/>
                </a:lnTo>
                <a:lnTo>
                  <a:pt x="28" y="243"/>
                </a:lnTo>
                <a:lnTo>
                  <a:pt x="30" y="244"/>
                </a:lnTo>
                <a:lnTo>
                  <a:pt x="29" y="244"/>
                </a:lnTo>
                <a:lnTo>
                  <a:pt x="28" y="244"/>
                </a:lnTo>
                <a:lnTo>
                  <a:pt x="28" y="245"/>
                </a:lnTo>
                <a:lnTo>
                  <a:pt x="26" y="245"/>
                </a:lnTo>
                <a:lnTo>
                  <a:pt x="27" y="246"/>
                </a:lnTo>
                <a:lnTo>
                  <a:pt x="26" y="246"/>
                </a:lnTo>
                <a:lnTo>
                  <a:pt x="25" y="247"/>
                </a:lnTo>
                <a:lnTo>
                  <a:pt x="25" y="246"/>
                </a:lnTo>
                <a:lnTo>
                  <a:pt x="25" y="244"/>
                </a:lnTo>
                <a:lnTo>
                  <a:pt x="22" y="243"/>
                </a:lnTo>
                <a:lnTo>
                  <a:pt x="22" y="242"/>
                </a:lnTo>
                <a:lnTo>
                  <a:pt x="21" y="242"/>
                </a:lnTo>
                <a:lnTo>
                  <a:pt x="19" y="242"/>
                </a:lnTo>
                <a:lnTo>
                  <a:pt x="18" y="241"/>
                </a:lnTo>
                <a:lnTo>
                  <a:pt x="16" y="241"/>
                </a:lnTo>
                <a:lnTo>
                  <a:pt x="15" y="241"/>
                </a:lnTo>
                <a:lnTo>
                  <a:pt x="14" y="241"/>
                </a:lnTo>
                <a:lnTo>
                  <a:pt x="14" y="240"/>
                </a:lnTo>
                <a:lnTo>
                  <a:pt x="13" y="240"/>
                </a:lnTo>
                <a:lnTo>
                  <a:pt x="12" y="241"/>
                </a:lnTo>
                <a:lnTo>
                  <a:pt x="11" y="240"/>
                </a:lnTo>
                <a:lnTo>
                  <a:pt x="12" y="240"/>
                </a:lnTo>
                <a:lnTo>
                  <a:pt x="12" y="239"/>
                </a:lnTo>
                <a:lnTo>
                  <a:pt x="11" y="238"/>
                </a:lnTo>
                <a:lnTo>
                  <a:pt x="11" y="237"/>
                </a:lnTo>
                <a:lnTo>
                  <a:pt x="9" y="238"/>
                </a:lnTo>
                <a:lnTo>
                  <a:pt x="8" y="237"/>
                </a:lnTo>
                <a:lnTo>
                  <a:pt x="7" y="237"/>
                </a:lnTo>
                <a:lnTo>
                  <a:pt x="6" y="237"/>
                </a:lnTo>
                <a:lnTo>
                  <a:pt x="2" y="236"/>
                </a:lnTo>
                <a:lnTo>
                  <a:pt x="2" y="235"/>
                </a:lnTo>
                <a:lnTo>
                  <a:pt x="1" y="235"/>
                </a:lnTo>
                <a:lnTo>
                  <a:pt x="1" y="234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4"/>
                </a:lnTo>
                <a:lnTo>
                  <a:pt x="0" y="233"/>
                </a:lnTo>
                <a:lnTo>
                  <a:pt x="1" y="232"/>
                </a:lnTo>
                <a:lnTo>
                  <a:pt x="1" y="231"/>
                </a:lnTo>
                <a:lnTo>
                  <a:pt x="0" y="231"/>
                </a:lnTo>
                <a:lnTo>
                  <a:pt x="1" y="230"/>
                </a:lnTo>
                <a:lnTo>
                  <a:pt x="0" y="230"/>
                </a:lnTo>
                <a:lnTo>
                  <a:pt x="0" y="231"/>
                </a:lnTo>
                <a:lnTo>
                  <a:pt x="0" y="230"/>
                </a:lnTo>
                <a:lnTo>
                  <a:pt x="0" y="228"/>
                </a:lnTo>
                <a:lnTo>
                  <a:pt x="1" y="224"/>
                </a:lnTo>
                <a:lnTo>
                  <a:pt x="3" y="221"/>
                </a:lnTo>
                <a:lnTo>
                  <a:pt x="3" y="220"/>
                </a:lnTo>
                <a:lnTo>
                  <a:pt x="4" y="218"/>
                </a:lnTo>
                <a:lnTo>
                  <a:pt x="5" y="215"/>
                </a:lnTo>
                <a:lnTo>
                  <a:pt x="5" y="214"/>
                </a:lnTo>
                <a:lnTo>
                  <a:pt x="6" y="214"/>
                </a:lnTo>
                <a:lnTo>
                  <a:pt x="7" y="211"/>
                </a:lnTo>
                <a:lnTo>
                  <a:pt x="6" y="211"/>
                </a:lnTo>
                <a:lnTo>
                  <a:pt x="5" y="211"/>
                </a:lnTo>
                <a:lnTo>
                  <a:pt x="5" y="210"/>
                </a:lnTo>
                <a:lnTo>
                  <a:pt x="5" y="211"/>
                </a:lnTo>
                <a:lnTo>
                  <a:pt x="5" y="210"/>
                </a:lnTo>
                <a:lnTo>
                  <a:pt x="4" y="210"/>
                </a:lnTo>
                <a:lnTo>
                  <a:pt x="3" y="209"/>
                </a:lnTo>
                <a:lnTo>
                  <a:pt x="2" y="210"/>
                </a:lnTo>
                <a:lnTo>
                  <a:pt x="2" y="209"/>
                </a:lnTo>
                <a:lnTo>
                  <a:pt x="2" y="210"/>
                </a:lnTo>
                <a:lnTo>
                  <a:pt x="1" y="209"/>
                </a:lnTo>
                <a:lnTo>
                  <a:pt x="1" y="21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2" name="Freeform 375"/>
          <p:cNvSpPr>
            <a:spLocks/>
          </p:cNvSpPr>
          <p:nvPr/>
        </p:nvSpPr>
        <p:spPr bwMode="auto">
          <a:xfrm>
            <a:off x="6750050" y="3449638"/>
            <a:ext cx="309563" cy="458787"/>
          </a:xfrm>
          <a:custGeom>
            <a:avLst/>
            <a:gdLst>
              <a:gd name="T0" fmla="*/ 2147483647 w 195"/>
              <a:gd name="T1" fmla="*/ 2147483647 h 289"/>
              <a:gd name="T2" fmla="*/ 2147483647 w 195"/>
              <a:gd name="T3" fmla="*/ 2147483647 h 289"/>
              <a:gd name="T4" fmla="*/ 2147483647 w 195"/>
              <a:gd name="T5" fmla="*/ 2147483647 h 289"/>
              <a:gd name="T6" fmla="*/ 2147483647 w 195"/>
              <a:gd name="T7" fmla="*/ 2147483647 h 289"/>
              <a:gd name="T8" fmla="*/ 2147483647 w 195"/>
              <a:gd name="T9" fmla="*/ 2147483647 h 289"/>
              <a:gd name="T10" fmla="*/ 2147483647 w 195"/>
              <a:gd name="T11" fmla="*/ 2147483647 h 289"/>
              <a:gd name="T12" fmla="*/ 2147483647 w 195"/>
              <a:gd name="T13" fmla="*/ 2147483647 h 289"/>
              <a:gd name="T14" fmla="*/ 2147483647 w 195"/>
              <a:gd name="T15" fmla="*/ 2147483647 h 289"/>
              <a:gd name="T16" fmla="*/ 2147483647 w 195"/>
              <a:gd name="T17" fmla="*/ 2147483647 h 289"/>
              <a:gd name="T18" fmla="*/ 2147483647 w 195"/>
              <a:gd name="T19" fmla="*/ 2147483647 h 289"/>
              <a:gd name="T20" fmla="*/ 2147483647 w 195"/>
              <a:gd name="T21" fmla="*/ 2147483647 h 289"/>
              <a:gd name="T22" fmla="*/ 2147483647 w 195"/>
              <a:gd name="T23" fmla="*/ 2147483647 h 289"/>
              <a:gd name="T24" fmla="*/ 2147483647 w 195"/>
              <a:gd name="T25" fmla="*/ 2147483647 h 289"/>
              <a:gd name="T26" fmla="*/ 2147483647 w 195"/>
              <a:gd name="T27" fmla="*/ 2147483647 h 289"/>
              <a:gd name="T28" fmla="*/ 2147483647 w 195"/>
              <a:gd name="T29" fmla="*/ 2147483647 h 289"/>
              <a:gd name="T30" fmla="*/ 2147483647 w 195"/>
              <a:gd name="T31" fmla="*/ 2147483647 h 289"/>
              <a:gd name="T32" fmla="*/ 2147483647 w 195"/>
              <a:gd name="T33" fmla="*/ 2147483647 h 289"/>
              <a:gd name="T34" fmla="*/ 2147483647 w 195"/>
              <a:gd name="T35" fmla="*/ 2147483647 h 289"/>
              <a:gd name="T36" fmla="*/ 2147483647 w 195"/>
              <a:gd name="T37" fmla="*/ 2147483647 h 289"/>
              <a:gd name="T38" fmla="*/ 2147483647 w 195"/>
              <a:gd name="T39" fmla="*/ 2147483647 h 289"/>
              <a:gd name="T40" fmla="*/ 2147483647 w 195"/>
              <a:gd name="T41" fmla="*/ 2147483647 h 289"/>
              <a:gd name="T42" fmla="*/ 2147483647 w 195"/>
              <a:gd name="T43" fmla="*/ 2147483647 h 289"/>
              <a:gd name="T44" fmla="*/ 2147483647 w 195"/>
              <a:gd name="T45" fmla="*/ 2147483647 h 289"/>
              <a:gd name="T46" fmla="*/ 2147483647 w 195"/>
              <a:gd name="T47" fmla="*/ 2147483647 h 289"/>
              <a:gd name="T48" fmla="*/ 2147483647 w 195"/>
              <a:gd name="T49" fmla="*/ 2147483647 h 289"/>
              <a:gd name="T50" fmla="*/ 2147483647 w 195"/>
              <a:gd name="T51" fmla="*/ 2147483647 h 289"/>
              <a:gd name="T52" fmla="*/ 2147483647 w 195"/>
              <a:gd name="T53" fmla="*/ 2147483647 h 289"/>
              <a:gd name="T54" fmla="*/ 2147483647 w 195"/>
              <a:gd name="T55" fmla="*/ 2147483647 h 289"/>
              <a:gd name="T56" fmla="*/ 2147483647 w 195"/>
              <a:gd name="T57" fmla="*/ 2147483647 h 289"/>
              <a:gd name="T58" fmla="*/ 2147483647 w 195"/>
              <a:gd name="T59" fmla="*/ 2147483647 h 289"/>
              <a:gd name="T60" fmla="*/ 2147483647 w 195"/>
              <a:gd name="T61" fmla="*/ 2147483647 h 289"/>
              <a:gd name="T62" fmla="*/ 2147483647 w 195"/>
              <a:gd name="T63" fmla="*/ 2147483647 h 289"/>
              <a:gd name="T64" fmla="*/ 2147483647 w 195"/>
              <a:gd name="T65" fmla="*/ 2147483647 h 289"/>
              <a:gd name="T66" fmla="*/ 2147483647 w 195"/>
              <a:gd name="T67" fmla="*/ 2147483647 h 289"/>
              <a:gd name="T68" fmla="*/ 2147483647 w 195"/>
              <a:gd name="T69" fmla="*/ 2147483647 h 289"/>
              <a:gd name="T70" fmla="*/ 2147483647 w 195"/>
              <a:gd name="T71" fmla="*/ 2147483647 h 289"/>
              <a:gd name="T72" fmla="*/ 2147483647 w 195"/>
              <a:gd name="T73" fmla="*/ 2147483647 h 289"/>
              <a:gd name="T74" fmla="*/ 2147483647 w 195"/>
              <a:gd name="T75" fmla="*/ 2147483647 h 289"/>
              <a:gd name="T76" fmla="*/ 2147483647 w 195"/>
              <a:gd name="T77" fmla="*/ 2147483647 h 289"/>
              <a:gd name="T78" fmla="*/ 2147483647 w 195"/>
              <a:gd name="T79" fmla="*/ 2147483647 h 289"/>
              <a:gd name="T80" fmla="*/ 2147483647 w 195"/>
              <a:gd name="T81" fmla="*/ 2147483647 h 289"/>
              <a:gd name="T82" fmla="*/ 2147483647 w 195"/>
              <a:gd name="T83" fmla="*/ 2147483647 h 289"/>
              <a:gd name="T84" fmla="*/ 2147483647 w 195"/>
              <a:gd name="T85" fmla="*/ 2147483647 h 289"/>
              <a:gd name="T86" fmla="*/ 2147483647 w 195"/>
              <a:gd name="T87" fmla="*/ 2147483647 h 289"/>
              <a:gd name="T88" fmla="*/ 2147483647 w 195"/>
              <a:gd name="T89" fmla="*/ 2147483647 h 289"/>
              <a:gd name="T90" fmla="*/ 2147483647 w 195"/>
              <a:gd name="T91" fmla="*/ 2147483647 h 289"/>
              <a:gd name="T92" fmla="*/ 2147483647 w 195"/>
              <a:gd name="T93" fmla="*/ 2147483647 h 289"/>
              <a:gd name="T94" fmla="*/ 2147483647 w 195"/>
              <a:gd name="T95" fmla="*/ 2147483647 h 289"/>
              <a:gd name="T96" fmla="*/ 2147483647 w 195"/>
              <a:gd name="T97" fmla="*/ 2147483647 h 289"/>
              <a:gd name="T98" fmla="*/ 2147483647 w 195"/>
              <a:gd name="T99" fmla="*/ 2147483647 h 289"/>
              <a:gd name="T100" fmla="*/ 2147483647 w 195"/>
              <a:gd name="T101" fmla="*/ 2147483647 h 289"/>
              <a:gd name="T102" fmla="*/ 2147483647 w 195"/>
              <a:gd name="T103" fmla="*/ 2147483647 h 289"/>
              <a:gd name="T104" fmla="*/ 2147483647 w 195"/>
              <a:gd name="T105" fmla="*/ 2147483647 h 289"/>
              <a:gd name="T106" fmla="*/ 2147483647 w 195"/>
              <a:gd name="T107" fmla="*/ 2147483647 h 289"/>
              <a:gd name="T108" fmla="*/ 2147483647 w 195"/>
              <a:gd name="T109" fmla="*/ 2147483647 h 289"/>
              <a:gd name="T110" fmla="*/ 2147483647 w 195"/>
              <a:gd name="T111" fmla="*/ 2147483647 h 289"/>
              <a:gd name="T112" fmla="*/ 2147483647 w 195"/>
              <a:gd name="T113" fmla="*/ 2147483647 h 289"/>
              <a:gd name="T114" fmla="*/ 2147483647 w 195"/>
              <a:gd name="T115" fmla="*/ 2147483647 h 289"/>
              <a:gd name="T116" fmla="*/ 2147483647 w 195"/>
              <a:gd name="T117" fmla="*/ 2147483647 h 2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5"/>
              <a:gd name="T178" fmla="*/ 0 h 289"/>
              <a:gd name="T179" fmla="*/ 195 w 195"/>
              <a:gd name="T180" fmla="*/ 289 h 2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5" h="289">
                <a:moveTo>
                  <a:pt x="195" y="220"/>
                </a:moveTo>
                <a:lnTo>
                  <a:pt x="194" y="219"/>
                </a:lnTo>
                <a:lnTo>
                  <a:pt x="193" y="219"/>
                </a:lnTo>
                <a:lnTo>
                  <a:pt x="193" y="218"/>
                </a:lnTo>
                <a:lnTo>
                  <a:pt x="192" y="218"/>
                </a:lnTo>
                <a:lnTo>
                  <a:pt x="192" y="219"/>
                </a:lnTo>
                <a:lnTo>
                  <a:pt x="192" y="218"/>
                </a:lnTo>
                <a:lnTo>
                  <a:pt x="191" y="218"/>
                </a:lnTo>
                <a:lnTo>
                  <a:pt x="191" y="219"/>
                </a:lnTo>
                <a:lnTo>
                  <a:pt x="190" y="218"/>
                </a:lnTo>
                <a:lnTo>
                  <a:pt x="190" y="219"/>
                </a:lnTo>
                <a:lnTo>
                  <a:pt x="190" y="218"/>
                </a:lnTo>
                <a:lnTo>
                  <a:pt x="189" y="218"/>
                </a:lnTo>
                <a:lnTo>
                  <a:pt x="188" y="218"/>
                </a:lnTo>
                <a:lnTo>
                  <a:pt x="188" y="217"/>
                </a:lnTo>
                <a:lnTo>
                  <a:pt x="187" y="217"/>
                </a:lnTo>
                <a:lnTo>
                  <a:pt x="187" y="218"/>
                </a:lnTo>
                <a:lnTo>
                  <a:pt x="187" y="217"/>
                </a:lnTo>
                <a:lnTo>
                  <a:pt x="187" y="216"/>
                </a:lnTo>
                <a:lnTo>
                  <a:pt x="185" y="216"/>
                </a:lnTo>
                <a:lnTo>
                  <a:pt x="185" y="217"/>
                </a:lnTo>
                <a:lnTo>
                  <a:pt x="184" y="217"/>
                </a:lnTo>
                <a:lnTo>
                  <a:pt x="183" y="218"/>
                </a:lnTo>
                <a:lnTo>
                  <a:pt x="182" y="218"/>
                </a:lnTo>
                <a:lnTo>
                  <a:pt x="182" y="217"/>
                </a:lnTo>
                <a:lnTo>
                  <a:pt x="182" y="218"/>
                </a:lnTo>
                <a:lnTo>
                  <a:pt x="181" y="217"/>
                </a:lnTo>
                <a:lnTo>
                  <a:pt x="181" y="218"/>
                </a:lnTo>
                <a:lnTo>
                  <a:pt x="181" y="217"/>
                </a:lnTo>
                <a:lnTo>
                  <a:pt x="180" y="217"/>
                </a:lnTo>
                <a:lnTo>
                  <a:pt x="181" y="217"/>
                </a:lnTo>
                <a:lnTo>
                  <a:pt x="180" y="216"/>
                </a:lnTo>
                <a:lnTo>
                  <a:pt x="180" y="217"/>
                </a:lnTo>
                <a:lnTo>
                  <a:pt x="179" y="217"/>
                </a:lnTo>
                <a:lnTo>
                  <a:pt x="179" y="216"/>
                </a:lnTo>
                <a:lnTo>
                  <a:pt x="179" y="217"/>
                </a:lnTo>
                <a:lnTo>
                  <a:pt x="179" y="216"/>
                </a:lnTo>
                <a:lnTo>
                  <a:pt x="178" y="215"/>
                </a:lnTo>
                <a:lnTo>
                  <a:pt x="177" y="217"/>
                </a:lnTo>
                <a:lnTo>
                  <a:pt x="176" y="218"/>
                </a:lnTo>
                <a:lnTo>
                  <a:pt x="176" y="217"/>
                </a:lnTo>
                <a:lnTo>
                  <a:pt x="176" y="216"/>
                </a:lnTo>
                <a:lnTo>
                  <a:pt x="174" y="215"/>
                </a:lnTo>
                <a:lnTo>
                  <a:pt x="174" y="216"/>
                </a:lnTo>
                <a:lnTo>
                  <a:pt x="173" y="216"/>
                </a:lnTo>
                <a:lnTo>
                  <a:pt x="173" y="215"/>
                </a:lnTo>
                <a:lnTo>
                  <a:pt x="171" y="215"/>
                </a:lnTo>
                <a:lnTo>
                  <a:pt x="171" y="214"/>
                </a:lnTo>
                <a:lnTo>
                  <a:pt x="170" y="214"/>
                </a:lnTo>
                <a:lnTo>
                  <a:pt x="170" y="215"/>
                </a:lnTo>
                <a:lnTo>
                  <a:pt x="169" y="215"/>
                </a:lnTo>
                <a:lnTo>
                  <a:pt x="168" y="215"/>
                </a:lnTo>
                <a:lnTo>
                  <a:pt x="168" y="216"/>
                </a:lnTo>
                <a:lnTo>
                  <a:pt x="167" y="215"/>
                </a:lnTo>
                <a:lnTo>
                  <a:pt x="166" y="215"/>
                </a:lnTo>
                <a:lnTo>
                  <a:pt x="165" y="215"/>
                </a:lnTo>
                <a:lnTo>
                  <a:pt x="164" y="215"/>
                </a:lnTo>
                <a:lnTo>
                  <a:pt x="163" y="215"/>
                </a:lnTo>
                <a:lnTo>
                  <a:pt x="161" y="215"/>
                </a:lnTo>
                <a:lnTo>
                  <a:pt x="161" y="216"/>
                </a:lnTo>
                <a:lnTo>
                  <a:pt x="160" y="217"/>
                </a:lnTo>
                <a:lnTo>
                  <a:pt x="159" y="217"/>
                </a:lnTo>
                <a:lnTo>
                  <a:pt x="159" y="216"/>
                </a:lnTo>
                <a:lnTo>
                  <a:pt x="158" y="217"/>
                </a:lnTo>
                <a:lnTo>
                  <a:pt x="157" y="217"/>
                </a:lnTo>
                <a:lnTo>
                  <a:pt x="156" y="218"/>
                </a:lnTo>
                <a:lnTo>
                  <a:pt x="155" y="218"/>
                </a:lnTo>
                <a:lnTo>
                  <a:pt x="155" y="219"/>
                </a:lnTo>
                <a:lnTo>
                  <a:pt x="153" y="219"/>
                </a:lnTo>
                <a:lnTo>
                  <a:pt x="153" y="220"/>
                </a:lnTo>
                <a:lnTo>
                  <a:pt x="153" y="219"/>
                </a:lnTo>
                <a:lnTo>
                  <a:pt x="153" y="220"/>
                </a:lnTo>
                <a:lnTo>
                  <a:pt x="152" y="220"/>
                </a:lnTo>
                <a:lnTo>
                  <a:pt x="151" y="220"/>
                </a:lnTo>
                <a:lnTo>
                  <a:pt x="151" y="221"/>
                </a:lnTo>
                <a:lnTo>
                  <a:pt x="150" y="221"/>
                </a:lnTo>
                <a:lnTo>
                  <a:pt x="150" y="220"/>
                </a:lnTo>
                <a:lnTo>
                  <a:pt x="150" y="221"/>
                </a:lnTo>
                <a:lnTo>
                  <a:pt x="149" y="221"/>
                </a:lnTo>
                <a:lnTo>
                  <a:pt x="148" y="221"/>
                </a:lnTo>
                <a:lnTo>
                  <a:pt x="147" y="221"/>
                </a:lnTo>
                <a:lnTo>
                  <a:pt x="146" y="221"/>
                </a:lnTo>
                <a:lnTo>
                  <a:pt x="145" y="221"/>
                </a:lnTo>
                <a:lnTo>
                  <a:pt x="146" y="222"/>
                </a:lnTo>
                <a:lnTo>
                  <a:pt x="145" y="222"/>
                </a:lnTo>
                <a:lnTo>
                  <a:pt x="144" y="222"/>
                </a:lnTo>
                <a:lnTo>
                  <a:pt x="144" y="223"/>
                </a:lnTo>
                <a:lnTo>
                  <a:pt x="143" y="224"/>
                </a:lnTo>
                <a:lnTo>
                  <a:pt x="142" y="224"/>
                </a:lnTo>
                <a:lnTo>
                  <a:pt x="142" y="225"/>
                </a:lnTo>
                <a:lnTo>
                  <a:pt x="141" y="225"/>
                </a:lnTo>
                <a:lnTo>
                  <a:pt x="140" y="225"/>
                </a:lnTo>
                <a:lnTo>
                  <a:pt x="140" y="226"/>
                </a:lnTo>
                <a:lnTo>
                  <a:pt x="139" y="226"/>
                </a:lnTo>
                <a:lnTo>
                  <a:pt x="139" y="225"/>
                </a:lnTo>
                <a:lnTo>
                  <a:pt x="139" y="226"/>
                </a:lnTo>
                <a:lnTo>
                  <a:pt x="138" y="227"/>
                </a:lnTo>
                <a:lnTo>
                  <a:pt x="139" y="228"/>
                </a:lnTo>
                <a:lnTo>
                  <a:pt x="138" y="228"/>
                </a:lnTo>
                <a:lnTo>
                  <a:pt x="138" y="227"/>
                </a:lnTo>
                <a:lnTo>
                  <a:pt x="138" y="228"/>
                </a:lnTo>
                <a:lnTo>
                  <a:pt x="137" y="228"/>
                </a:lnTo>
                <a:lnTo>
                  <a:pt x="136" y="228"/>
                </a:lnTo>
                <a:lnTo>
                  <a:pt x="135" y="230"/>
                </a:lnTo>
                <a:lnTo>
                  <a:pt x="135" y="229"/>
                </a:lnTo>
                <a:lnTo>
                  <a:pt x="135" y="230"/>
                </a:lnTo>
                <a:lnTo>
                  <a:pt x="135" y="229"/>
                </a:lnTo>
                <a:lnTo>
                  <a:pt x="135" y="230"/>
                </a:lnTo>
                <a:lnTo>
                  <a:pt x="134" y="230"/>
                </a:lnTo>
                <a:lnTo>
                  <a:pt x="133" y="231"/>
                </a:lnTo>
                <a:lnTo>
                  <a:pt x="132" y="231"/>
                </a:lnTo>
                <a:lnTo>
                  <a:pt x="131" y="231"/>
                </a:lnTo>
                <a:lnTo>
                  <a:pt x="130" y="232"/>
                </a:lnTo>
                <a:lnTo>
                  <a:pt x="130" y="233"/>
                </a:lnTo>
                <a:lnTo>
                  <a:pt x="129" y="233"/>
                </a:lnTo>
                <a:lnTo>
                  <a:pt x="127" y="233"/>
                </a:lnTo>
                <a:lnTo>
                  <a:pt x="128" y="233"/>
                </a:lnTo>
                <a:lnTo>
                  <a:pt x="128" y="234"/>
                </a:lnTo>
                <a:lnTo>
                  <a:pt x="127" y="233"/>
                </a:lnTo>
                <a:lnTo>
                  <a:pt x="127" y="234"/>
                </a:lnTo>
                <a:lnTo>
                  <a:pt x="127" y="235"/>
                </a:lnTo>
                <a:lnTo>
                  <a:pt x="127" y="236"/>
                </a:lnTo>
                <a:lnTo>
                  <a:pt x="127" y="237"/>
                </a:lnTo>
                <a:lnTo>
                  <a:pt x="126" y="236"/>
                </a:lnTo>
                <a:lnTo>
                  <a:pt x="126" y="237"/>
                </a:lnTo>
                <a:lnTo>
                  <a:pt x="126" y="238"/>
                </a:lnTo>
                <a:lnTo>
                  <a:pt x="125" y="238"/>
                </a:lnTo>
                <a:lnTo>
                  <a:pt x="124" y="238"/>
                </a:lnTo>
                <a:lnTo>
                  <a:pt x="125" y="238"/>
                </a:lnTo>
                <a:lnTo>
                  <a:pt x="125" y="239"/>
                </a:lnTo>
                <a:lnTo>
                  <a:pt x="126" y="238"/>
                </a:lnTo>
                <a:lnTo>
                  <a:pt x="126" y="239"/>
                </a:lnTo>
                <a:lnTo>
                  <a:pt x="125" y="239"/>
                </a:lnTo>
                <a:lnTo>
                  <a:pt x="124" y="239"/>
                </a:lnTo>
                <a:lnTo>
                  <a:pt x="124" y="241"/>
                </a:lnTo>
                <a:lnTo>
                  <a:pt x="124" y="240"/>
                </a:lnTo>
                <a:lnTo>
                  <a:pt x="123" y="241"/>
                </a:lnTo>
                <a:lnTo>
                  <a:pt x="122" y="241"/>
                </a:lnTo>
                <a:lnTo>
                  <a:pt x="121" y="241"/>
                </a:lnTo>
                <a:lnTo>
                  <a:pt x="121" y="242"/>
                </a:lnTo>
                <a:lnTo>
                  <a:pt x="119" y="243"/>
                </a:lnTo>
                <a:lnTo>
                  <a:pt x="118" y="242"/>
                </a:lnTo>
                <a:lnTo>
                  <a:pt x="118" y="243"/>
                </a:lnTo>
                <a:lnTo>
                  <a:pt x="118" y="244"/>
                </a:lnTo>
                <a:lnTo>
                  <a:pt x="117" y="243"/>
                </a:lnTo>
                <a:lnTo>
                  <a:pt x="116" y="244"/>
                </a:lnTo>
                <a:lnTo>
                  <a:pt x="115" y="244"/>
                </a:lnTo>
                <a:lnTo>
                  <a:pt x="116" y="245"/>
                </a:lnTo>
                <a:lnTo>
                  <a:pt x="115" y="245"/>
                </a:lnTo>
                <a:lnTo>
                  <a:pt x="115" y="246"/>
                </a:lnTo>
                <a:lnTo>
                  <a:pt x="112" y="247"/>
                </a:lnTo>
                <a:lnTo>
                  <a:pt x="111" y="247"/>
                </a:lnTo>
                <a:lnTo>
                  <a:pt x="111" y="248"/>
                </a:lnTo>
                <a:lnTo>
                  <a:pt x="110" y="250"/>
                </a:lnTo>
                <a:lnTo>
                  <a:pt x="109" y="251"/>
                </a:lnTo>
                <a:lnTo>
                  <a:pt x="108" y="252"/>
                </a:lnTo>
                <a:lnTo>
                  <a:pt x="104" y="251"/>
                </a:lnTo>
                <a:lnTo>
                  <a:pt x="103" y="251"/>
                </a:lnTo>
                <a:lnTo>
                  <a:pt x="102" y="251"/>
                </a:lnTo>
                <a:lnTo>
                  <a:pt x="101" y="251"/>
                </a:lnTo>
                <a:lnTo>
                  <a:pt x="100" y="251"/>
                </a:lnTo>
                <a:lnTo>
                  <a:pt x="99" y="252"/>
                </a:lnTo>
                <a:lnTo>
                  <a:pt x="98" y="253"/>
                </a:lnTo>
                <a:lnTo>
                  <a:pt x="98" y="254"/>
                </a:lnTo>
                <a:lnTo>
                  <a:pt x="97" y="254"/>
                </a:lnTo>
                <a:lnTo>
                  <a:pt x="96" y="254"/>
                </a:lnTo>
                <a:lnTo>
                  <a:pt x="96" y="255"/>
                </a:lnTo>
                <a:lnTo>
                  <a:pt x="95" y="255"/>
                </a:lnTo>
                <a:lnTo>
                  <a:pt x="95" y="256"/>
                </a:lnTo>
                <a:lnTo>
                  <a:pt x="94" y="257"/>
                </a:lnTo>
                <a:lnTo>
                  <a:pt x="95" y="257"/>
                </a:lnTo>
                <a:lnTo>
                  <a:pt x="94" y="257"/>
                </a:lnTo>
                <a:lnTo>
                  <a:pt x="93" y="257"/>
                </a:lnTo>
                <a:lnTo>
                  <a:pt x="93" y="258"/>
                </a:lnTo>
                <a:lnTo>
                  <a:pt x="92" y="258"/>
                </a:lnTo>
                <a:lnTo>
                  <a:pt x="92" y="257"/>
                </a:lnTo>
                <a:lnTo>
                  <a:pt x="92" y="258"/>
                </a:lnTo>
                <a:lnTo>
                  <a:pt x="92" y="259"/>
                </a:lnTo>
                <a:lnTo>
                  <a:pt x="91" y="260"/>
                </a:lnTo>
                <a:lnTo>
                  <a:pt x="89" y="260"/>
                </a:lnTo>
                <a:lnTo>
                  <a:pt x="89" y="261"/>
                </a:lnTo>
                <a:lnTo>
                  <a:pt x="89" y="260"/>
                </a:lnTo>
                <a:lnTo>
                  <a:pt x="89" y="261"/>
                </a:lnTo>
                <a:lnTo>
                  <a:pt x="88" y="261"/>
                </a:lnTo>
                <a:lnTo>
                  <a:pt x="89" y="262"/>
                </a:lnTo>
                <a:lnTo>
                  <a:pt x="88" y="262"/>
                </a:lnTo>
                <a:lnTo>
                  <a:pt x="87" y="263"/>
                </a:lnTo>
                <a:lnTo>
                  <a:pt x="86" y="263"/>
                </a:lnTo>
                <a:lnTo>
                  <a:pt x="85" y="264"/>
                </a:lnTo>
                <a:lnTo>
                  <a:pt x="84" y="264"/>
                </a:lnTo>
                <a:lnTo>
                  <a:pt x="83" y="264"/>
                </a:lnTo>
                <a:lnTo>
                  <a:pt x="83" y="265"/>
                </a:lnTo>
                <a:lnTo>
                  <a:pt x="83" y="266"/>
                </a:lnTo>
                <a:lnTo>
                  <a:pt x="82" y="267"/>
                </a:lnTo>
                <a:lnTo>
                  <a:pt x="81" y="267"/>
                </a:lnTo>
                <a:lnTo>
                  <a:pt x="80" y="267"/>
                </a:lnTo>
                <a:lnTo>
                  <a:pt x="79" y="266"/>
                </a:lnTo>
                <a:lnTo>
                  <a:pt x="78" y="267"/>
                </a:lnTo>
                <a:lnTo>
                  <a:pt x="77" y="266"/>
                </a:lnTo>
                <a:lnTo>
                  <a:pt x="76" y="266"/>
                </a:lnTo>
                <a:lnTo>
                  <a:pt x="75" y="266"/>
                </a:lnTo>
                <a:lnTo>
                  <a:pt x="75" y="267"/>
                </a:lnTo>
                <a:lnTo>
                  <a:pt x="73" y="268"/>
                </a:lnTo>
                <a:lnTo>
                  <a:pt x="72" y="268"/>
                </a:lnTo>
                <a:lnTo>
                  <a:pt x="72" y="269"/>
                </a:lnTo>
                <a:lnTo>
                  <a:pt x="72" y="270"/>
                </a:lnTo>
                <a:lnTo>
                  <a:pt x="71" y="271"/>
                </a:lnTo>
                <a:lnTo>
                  <a:pt x="70" y="271"/>
                </a:lnTo>
                <a:lnTo>
                  <a:pt x="69" y="272"/>
                </a:lnTo>
                <a:lnTo>
                  <a:pt x="69" y="271"/>
                </a:lnTo>
                <a:lnTo>
                  <a:pt x="69" y="272"/>
                </a:lnTo>
                <a:lnTo>
                  <a:pt x="68" y="272"/>
                </a:lnTo>
                <a:lnTo>
                  <a:pt x="68" y="273"/>
                </a:lnTo>
                <a:lnTo>
                  <a:pt x="67" y="274"/>
                </a:lnTo>
                <a:lnTo>
                  <a:pt x="66" y="276"/>
                </a:lnTo>
                <a:lnTo>
                  <a:pt x="65" y="276"/>
                </a:lnTo>
                <a:lnTo>
                  <a:pt x="64" y="276"/>
                </a:lnTo>
                <a:lnTo>
                  <a:pt x="64" y="277"/>
                </a:lnTo>
                <a:lnTo>
                  <a:pt x="63" y="276"/>
                </a:lnTo>
                <a:lnTo>
                  <a:pt x="63" y="277"/>
                </a:lnTo>
                <a:lnTo>
                  <a:pt x="63" y="278"/>
                </a:lnTo>
                <a:lnTo>
                  <a:pt x="63" y="279"/>
                </a:lnTo>
                <a:lnTo>
                  <a:pt x="63" y="278"/>
                </a:lnTo>
                <a:lnTo>
                  <a:pt x="62" y="279"/>
                </a:lnTo>
                <a:lnTo>
                  <a:pt x="61" y="279"/>
                </a:lnTo>
                <a:lnTo>
                  <a:pt x="60" y="279"/>
                </a:lnTo>
                <a:lnTo>
                  <a:pt x="58" y="278"/>
                </a:lnTo>
                <a:lnTo>
                  <a:pt x="57" y="279"/>
                </a:lnTo>
                <a:lnTo>
                  <a:pt x="57" y="278"/>
                </a:lnTo>
                <a:lnTo>
                  <a:pt x="56" y="279"/>
                </a:lnTo>
                <a:lnTo>
                  <a:pt x="55" y="279"/>
                </a:lnTo>
                <a:lnTo>
                  <a:pt x="56" y="279"/>
                </a:lnTo>
                <a:lnTo>
                  <a:pt x="55" y="279"/>
                </a:lnTo>
                <a:lnTo>
                  <a:pt x="55" y="280"/>
                </a:lnTo>
                <a:lnTo>
                  <a:pt x="54" y="280"/>
                </a:lnTo>
                <a:lnTo>
                  <a:pt x="54" y="281"/>
                </a:lnTo>
                <a:lnTo>
                  <a:pt x="53" y="281"/>
                </a:lnTo>
                <a:lnTo>
                  <a:pt x="52" y="282"/>
                </a:lnTo>
                <a:lnTo>
                  <a:pt x="49" y="280"/>
                </a:lnTo>
                <a:lnTo>
                  <a:pt x="47" y="280"/>
                </a:lnTo>
                <a:lnTo>
                  <a:pt x="46" y="281"/>
                </a:lnTo>
                <a:lnTo>
                  <a:pt x="46" y="283"/>
                </a:lnTo>
                <a:lnTo>
                  <a:pt x="45" y="283"/>
                </a:lnTo>
                <a:lnTo>
                  <a:pt x="45" y="284"/>
                </a:lnTo>
                <a:lnTo>
                  <a:pt x="44" y="284"/>
                </a:lnTo>
                <a:lnTo>
                  <a:pt x="44" y="285"/>
                </a:lnTo>
                <a:lnTo>
                  <a:pt x="43" y="284"/>
                </a:lnTo>
                <a:lnTo>
                  <a:pt x="41" y="285"/>
                </a:lnTo>
                <a:lnTo>
                  <a:pt x="41" y="286"/>
                </a:lnTo>
                <a:lnTo>
                  <a:pt x="40" y="286"/>
                </a:lnTo>
                <a:lnTo>
                  <a:pt x="40" y="287"/>
                </a:lnTo>
                <a:lnTo>
                  <a:pt x="40" y="288"/>
                </a:lnTo>
                <a:lnTo>
                  <a:pt x="40" y="289"/>
                </a:lnTo>
                <a:lnTo>
                  <a:pt x="38" y="289"/>
                </a:lnTo>
                <a:lnTo>
                  <a:pt x="37" y="288"/>
                </a:lnTo>
                <a:lnTo>
                  <a:pt x="37" y="287"/>
                </a:lnTo>
                <a:lnTo>
                  <a:pt x="37" y="286"/>
                </a:lnTo>
                <a:lnTo>
                  <a:pt x="35" y="285"/>
                </a:lnTo>
                <a:lnTo>
                  <a:pt x="35" y="284"/>
                </a:lnTo>
                <a:lnTo>
                  <a:pt x="37" y="284"/>
                </a:lnTo>
                <a:lnTo>
                  <a:pt x="37" y="283"/>
                </a:lnTo>
                <a:lnTo>
                  <a:pt x="38" y="283"/>
                </a:lnTo>
                <a:lnTo>
                  <a:pt x="39" y="283"/>
                </a:lnTo>
                <a:lnTo>
                  <a:pt x="40" y="283"/>
                </a:lnTo>
                <a:lnTo>
                  <a:pt x="40" y="282"/>
                </a:lnTo>
                <a:lnTo>
                  <a:pt x="40" y="280"/>
                </a:lnTo>
                <a:lnTo>
                  <a:pt x="40" y="279"/>
                </a:lnTo>
                <a:lnTo>
                  <a:pt x="41" y="278"/>
                </a:lnTo>
                <a:lnTo>
                  <a:pt x="41" y="277"/>
                </a:lnTo>
                <a:lnTo>
                  <a:pt x="42" y="276"/>
                </a:lnTo>
                <a:lnTo>
                  <a:pt x="43" y="275"/>
                </a:lnTo>
                <a:lnTo>
                  <a:pt x="45" y="273"/>
                </a:lnTo>
                <a:lnTo>
                  <a:pt x="46" y="270"/>
                </a:lnTo>
                <a:lnTo>
                  <a:pt x="45" y="270"/>
                </a:lnTo>
                <a:lnTo>
                  <a:pt x="46" y="270"/>
                </a:lnTo>
                <a:lnTo>
                  <a:pt x="46" y="267"/>
                </a:lnTo>
                <a:lnTo>
                  <a:pt x="44" y="266"/>
                </a:lnTo>
                <a:lnTo>
                  <a:pt x="44" y="264"/>
                </a:lnTo>
                <a:lnTo>
                  <a:pt x="43" y="264"/>
                </a:lnTo>
                <a:lnTo>
                  <a:pt x="43" y="263"/>
                </a:lnTo>
                <a:lnTo>
                  <a:pt x="42" y="261"/>
                </a:lnTo>
                <a:lnTo>
                  <a:pt x="41" y="261"/>
                </a:lnTo>
                <a:lnTo>
                  <a:pt x="41" y="260"/>
                </a:lnTo>
                <a:lnTo>
                  <a:pt x="40" y="258"/>
                </a:lnTo>
                <a:lnTo>
                  <a:pt x="40" y="257"/>
                </a:lnTo>
                <a:lnTo>
                  <a:pt x="42" y="257"/>
                </a:lnTo>
                <a:lnTo>
                  <a:pt x="42" y="256"/>
                </a:lnTo>
                <a:lnTo>
                  <a:pt x="43" y="255"/>
                </a:lnTo>
                <a:lnTo>
                  <a:pt x="43" y="254"/>
                </a:lnTo>
                <a:lnTo>
                  <a:pt x="43" y="253"/>
                </a:lnTo>
                <a:lnTo>
                  <a:pt x="43" y="251"/>
                </a:lnTo>
                <a:lnTo>
                  <a:pt x="43" y="250"/>
                </a:lnTo>
                <a:lnTo>
                  <a:pt x="43" y="249"/>
                </a:lnTo>
                <a:lnTo>
                  <a:pt x="43" y="248"/>
                </a:lnTo>
                <a:lnTo>
                  <a:pt x="42" y="247"/>
                </a:lnTo>
                <a:lnTo>
                  <a:pt x="41" y="247"/>
                </a:lnTo>
                <a:lnTo>
                  <a:pt x="42" y="247"/>
                </a:lnTo>
                <a:lnTo>
                  <a:pt x="42" y="246"/>
                </a:lnTo>
                <a:lnTo>
                  <a:pt x="42" y="245"/>
                </a:lnTo>
                <a:lnTo>
                  <a:pt x="43" y="245"/>
                </a:lnTo>
                <a:lnTo>
                  <a:pt x="44" y="245"/>
                </a:lnTo>
                <a:lnTo>
                  <a:pt x="44" y="244"/>
                </a:lnTo>
                <a:lnTo>
                  <a:pt x="45" y="243"/>
                </a:lnTo>
                <a:lnTo>
                  <a:pt x="45" y="242"/>
                </a:lnTo>
                <a:lnTo>
                  <a:pt x="43" y="241"/>
                </a:lnTo>
                <a:lnTo>
                  <a:pt x="44" y="240"/>
                </a:lnTo>
                <a:lnTo>
                  <a:pt x="45" y="239"/>
                </a:lnTo>
                <a:lnTo>
                  <a:pt x="44" y="238"/>
                </a:lnTo>
                <a:lnTo>
                  <a:pt x="44" y="237"/>
                </a:lnTo>
                <a:lnTo>
                  <a:pt x="45" y="237"/>
                </a:lnTo>
                <a:lnTo>
                  <a:pt x="45" y="236"/>
                </a:lnTo>
                <a:lnTo>
                  <a:pt x="45" y="235"/>
                </a:lnTo>
                <a:lnTo>
                  <a:pt x="43" y="235"/>
                </a:lnTo>
                <a:lnTo>
                  <a:pt x="43" y="234"/>
                </a:lnTo>
                <a:lnTo>
                  <a:pt x="44" y="234"/>
                </a:lnTo>
                <a:lnTo>
                  <a:pt x="44" y="233"/>
                </a:lnTo>
                <a:lnTo>
                  <a:pt x="43" y="232"/>
                </a:lnTo>
                <a:lnTo>
                  <a:pt x="43" y="231"/>
                </a:lnTo>
                <a:lnTo>
                  <a:pt x="43" y="230"/>
                </a:lnTo>
                <a:lnTo>
                  <a:pt x="43" y="228"/>
                </a:lnTo>
                <a:lnTo>
                  <a:pt x="43" y="227"/>
                </a:lnTo>
                <a:lnTo>
                  <a:pt x="43" y="228"/>
                </a:lnTo>
                <a:lnTo>
                  <a:pt x="46" y="228"/>
                </a:lnTo>
                <a:lnTo>
                  <a:pt x="47" y="228"/>
                </a:lnTo>
                <a:lnTo>
                  <a:pt x="48" y="227"/>
                </a:lnTo>
                <a:lnTo>
                  <a:pt x="49" y="227"/>
                </a:lnTo>
                <a:lnTo>
                  <a:pt x="49" y="225"/>
                </a:lnTo>
                <a:lnTo>
                  <a:pt x="50" y="225"/>
                </a:lnTo>
                <a:lnTo>
                  <a:pt x="49" y="224"/>
                </a:lnTo>
                <a:lnTo>
                  <a:pt x="50" y="223"/>
                </a:lnTo>
                <a:lnTo>
                  <a:pt x="50" y="222"/>
                </a:lnTo>
                <a:lnTo>
                  <a:pt x="49" y="222"/>
                </a:lnTo>
                <a:lnTo>
                  <a:pt x="48" y="222"/>
                </a:lnTo>
                <a:lnTo>
                  <a:pt x="48" y="221"/>
                </a:lnTo>
                <a:lnTo>
                  <a:pt x="47" y="221"/>
                </a:lnTo>
                <a:lnTo>
                  <a:pt x="46" y="218"/>
                </a:lnTo>
                <a:lnTo>
                  <a:pt x="45" y="217"/>
                </a:lnTo>
                <a:lnTo>
                  <a:pt x="44" y="217"/>
                </a:lnTo>
                <a:lnTo>
                  <a:pt x="44" y="216"/>
                </a:lnTo>
                <a:lnTo>
                  <a:pt x="43" y="215"/>
                </a:lnTo>
                <a:lnTo>
                  <a:pt x="42" y="216"/>
                </a:lnTo>
                <a:lnTo>
                  <a:pt x="42" y="215"/>
                </a:lnTo>
                <a:lnTo>
                  <a:pt x="41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2"/>
                </a:lnTo>
                <a:lnTo>
                  <a:pt x="39" y="211"/>
                </a:lnTo>
                <a:lnTo>
                  <a:pt x="38" y="211"/>
                </a:lnTo>
                <a:lnTo>
                  <a:pt x="37" y="212"/>
                </a:lnTo>
                <a:lnTo>
                  <a:pt x="36" y="211"/>
                </a:lnTo>
                <a:lnTo>
                  <a:pt x="35" y="211"/>
                </a:lnTo>
                <a:lnTo>
                  <a:pt x="35" y="209"/>
                </a:lnTo>
                <a:lnTo>
                  <a:pt x="35" y="208"/>
                </a:lnTo>
                <a:lnTo>
                  <a:pt x="34" y="208"/>
                </a:lnTo>
                <a:lnTo>
                  <a:pt x="33" y="208"/>
                </a:lnTo>
                <a:lnTo>
                  <a:pt x="30" y="208"/>
                </a:lnTo>
                <a:lnTo>
                  <a:pt x="29" y="207"/>
                </a:lnTo>
                <a:lnTo>
                  <a:pt x="29" y="206"/>
                </a:lnTo>
                <a:lnTo>
                  <a:pt x="29" y="205"/>
                </a:lnTo>
                <a:lnTo>
                  <a:pt x="28" y="205"/>
                </a:lnTo>
                <a:lnTo>
                  <a:pt x="26" y="205"/>
                </a:lnTo>
                <a:lnTo>
                  <a:pt x="25" y="204"/>
                </a:lnTo>
                <a:lnTo>
                  <a:pt x="26" y="203"/>
                </a:lnTo>
                <a:lnTo>
                  <a:pt x="26" y="204"/>
                </a:lnTo>
                <a:lnTo>
                  <a:pt x="28" y="202"/>
                </a:lnTo>
                <a:lnTo>
                  <a:pt x="27" y="201"/>
                </a:lnTo>
                <a:lnTo>
                  <a:pt x="26" y="201"/>
                </a:lnTo>
                <a:lnTo>
                  <a:pt x="27" y="200"/>
                </a:lnTo>
                <a:lnTo>
                  <a:pt x="28" y="199"/>
                </a:lnTo>
                <a:lnTo>
                  <a:pt x="28" y="198"/>
                </a:lnTo>
                <a:lnTo>
                  <a:pt x="28" y="197"/>
                </a:lnTo>
                <a:lnTo>
                  <a:pt x="28" y="196"/>
                </a:lnTo>
                <a:lnTo>
                  <a:pt x="28" y="195"/>
                </a:lnTo>
                <a:lnTo>
                  <a:pt x="27" y="194"/>
                </a:lnTo>
                <a:lnTo>
                  <a:pt x="24" y="192"/>
                </a:lnTo>
                <a:lnTo>
                  <a:pt x="25" y="192"/>
                </a:lnTo>
                <a:lnTo>
                  <a:pt x="25" y="189"/>
                </a:lnTo>
                <a:lnTo>
                  <a:pt x="27" y="186"/>
                </a:lnTo>
                <a:lnTo>
                  <a:pt x="26" y="184"/>
                </a:lnTo>
                <a:lnTo>
                  <a:pt x="24" y="184"/>
                </a:lnTo>
                <a:lnTo>
                  <a:pt x="25" y="183"/>
                </a:lnTo>
                <a:lnTo>
                  <a:pt x="23" y="182"/>
                </a:lnTo>
                <a:lnTo>
                  <a:pt x="24" y="181"/>
                </a:lnTo>
                <a:lnTo>
                  <a:pt x="27" y="180"/>
                </a:lnTo>
                <a:lnTo>
                  <a:pt x="28" y="180"/>
                </a:lnTo>
                <a:lnTo>
                  <a:pt x="26" y="178"/>
                </a:lnTo>
                <a:lnTo>
                  <a:pt x="26" y="179"/>
                </a:lnTo>
                <a:lnTo>
                  <a:pt x="25" y="178"/>
                </a:lnTo>
                <a:lnTo>
                  <a:pt x="25" y="177"/>
                </a:lnTo>
                <a:lnTo>
                  <a:pt x="26" y="176"/>
                </a:lnTo>
                <a:lnTo>
                  <a:pt x="27" y="176"/>
                </a:lnTo>
                <a:lnTo>
                  <a:pt x="26" y="176"/>
                </a:lnTo>
                <a:lnTo>
                  <a:pt x="26" y="175"/>
                </a:lnTo>
                <a:lnTo>
                  <a:pt x="26" y="174"/>
                </a:lnTo>
                <a:lnTo>
                  <a:pt x="25" y="174"/>
                </a:lnTo>
                <a:lnTo>
                  <a:pt x="26" y="173"/>
                </a:lnTo>
                <a:lnTo>
                  <a:pt x="26" y="172"/>
                </a:lnTo>
                <a:lnTo>
                  <a:pt x="28" y="171"/>
                </a:lnTo>
                <a:lnTo>
                  <a:pt x="28" y="170"/>
                </a:lnTo>
                <a:lnTo>
                  <a:pt x="30" y="169"/>
                </a:lnTo>
                <a:lnTo>
                  <a:pt x="32" y="166"/>
                </a:lnTo>
                <a:lnTo>
                  <a:pt x="31" y="166"/>
                </a:lnTo>
                <a:lnTo>
                  <a:pt x="30" y="165"/>
                </a:lnTo>
                <a:lnTo>
                  <a:pt x="28" y="166"/>
                </a:lnTo>
                <a:lnTo>
                  <a:pt x="28" y="165"/>
                </a:lnTo>
                <a:lnTo>
                  <a:pt x="27" y="165"/>
                </a:lnTo>
                <a:lnTo>
                  <a:pt x="26" y="164"/>
                </a:lnTo>
                <a:lnTo>
                  <a:pt x="27" y="163"/>
                </a:lnTo>
                <a:lnTo>
                  <a:pt x="26" y="162"/>
                </a:lnTo>
                <a:lnTo>
                  <a:pt x="27" y="161"/>
                </a:lnTo>
                <a:lnTo>
                  <a:pt x="28" y="160"/>
                </a:lnTo>
                <a:lnTo>
                  <a:pt x="27" y="159"/>
                </a:lnTo>
                <a:lnTo>
                  <a:pt x="28" y="158"/>
                </a:lnTo>
                <a:lnTo>
                  <a:pt x="28" y="157"/>
                </a:lnTo>
                <a:lnTo>
                  <a:pt x="27" y="155"/>
                </a:lnTo>
                <a:lnTo>
                  <a:pt x="26" y="156"/>
                </a:lnTo>
                <a:lnTo>
                  <a:pt x="26" y="155"/>
                </a:lnTo>
                <a:lnTo>
                  <a:pt x="28" y="153"/>
                </a:lnTo>
                <a:lnTo>
                  <a:pt x="30" y="152"/>
                </a:lnTo>
                <a:lnTo>
                  <a:pt x="31" y="152"/>
                </a:lnTo>
                <a:lnTo>
                  <a:pt x="32" y="152"/>
                </a:lnTo>
                <a:lnTo>
                  <a:pt x="34" y="151"/>
                </a:lnTo>
                <a:lnTo>
                  <a:pt x="34" y="150"/>
                </a:lnTo>
                <a:lnTo>
                  <a:pt x="35" y="150"/>
                </a:lnTo>
                <a:lnTo>
                  <a:pt x="37" y="148"/>
                </a:lnTo>
                <a:lnTo>
                  <a:pt x="37" y="147"/>
                </a:lnTo>
                <a:lnTo>
                  <a:pt x="40" y="146"/>
                </a:lnTo>
                <a:lnTo>
                  <a:pt x="40" y="144"/>
                </a:lnTo>
                <a:lnTo>
                  <a:pt x="40" y="143"/>
                </a:lnTo>
                <a:lnTo>
                  <a:pt x="39" y="143"/>
                </a:lnTo>
                <a:lnTo>
                  <a:pt x="37" y="144"/>
                </a:lnTo>
                <a:lnTo>
                  <a:pt x="35" y="144"/>
                </a:lnTo>
                <a:lnTo>
                  <a:pt x="34" y="144"/>
                </a:lnTo>
                <a:lnTo>
                  <a:pt x="34" y="145"/>
                </a:lnTo>
                <a:lnTo>
                  <a:pt x="31" y="147"/>
                </a:lnTo>
                <a:lnTo>
                  <a:pt x="28" y="147"/>
                </a:lnTo>
                <a:lnTo>
                  <a:pt x="26" y="148"/>
                </a:lnTo>
                <a:lnTo>
                  <a:pt x="25" y="149"/>
                </a:lnTo>
                <a:lnTo>
                  <a:pt x="24" y="149"/>
                </a:lnTo>
                <a:lnTo>
                  <a:pt x="23" y="149"/>
                </a:lnTo>
                <a:lnTo>
                  <a:pt x="23" y="147"/>
                </a:lnTo>
                <a:lnTo>
                  <a:pt x="21" y="146"/>
                </a:lnTo>
                <a:lnTo>
                  <a:pt x="22" y="144"/>
                </a:lnTo>
                <a:lnTo>
                  <a:pt x="22" y="143"/>
                </a:lnTo>
                <a:lnTo>
                  <a:pt x="23" y="142"/>
                </a:lnTo>
                <a:lnTo>
                  <a:pt x="20" y="142"/>
                </a:lnTo>
                <a:lnTo>
                  <a:pt x="20" y="141"/>
                </a:lnTo>
                <a:lnTo>
                  <a:pt x="21" y="140"/>
                </a:lnTo>
                <a:lnTo>
                  <a:pt x="21" y="139"/>
                </a:lnTo>
                <a:lnTo>
                  <a:pt x="22" y="139"/>
                </a:lnTo>
                <a:lnTo>
                  <a:pt x="22" y="137"/>
                </a:lnTo>
                <a:lnTo>
                  <a:pt x="21" y="137"/>
                </a:lnTo>
                <a:lnTo>
                  <a:pt x="22" y="136"/>
                </a:lnTo>
                <a:lnTo>
                  <a:pt x="21" y="135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3" y="126"/>
                </a:lnTo>
                <a:lnTo>
                  <a:pt x="24" y="126"/>
                </a:lnTo>
                <a:lnTo>
                  <a:pt x="24" y="124"/>
                </a:lnTo>
                <a:lnTo>
                  <a:pt x="26" y="124"/>
                </a:lnTo>
                <a:lnTo>
                  <a:pt x="27" y="123"/>
                </a:lnTo>
                <a:lnTo>
                  <a:pt x="28" y="124"/>
                </a:lnTo>
                <a:lnTo>
                  <a:pt x="29" y="124"/>
                </a:lnTo>
                <a:lnTo>
                  <a:pt x="30" y="123"/>
                </a:lnTo>
                <a:lnTo>
                  <a:pt x="31" y="122"/>
                </a:lnTo>
                <a:lnTo>
                  <a:pt x="32" y="122"/>
                </a:lnTo>
                <a:lnTo>
                  <a:pt x="34" y="121"/>
                </a:lnTo>
                <a:lnTo>
                  <a:pt x="35" y="118"/>
                </a:lnTo>
                <a:lnTo>
                  <a:pt x="34" y="117"/>
                </a:lnTo>
                <a:lnTo>
                  <a:pt x="30" y="118"/>
                </a:lnTo>
                <a:lnTo>
                  <a:pt x="29" y="118"/>
                </a:lnTo>
                <a:lnTo>
                  <a:pt x="28" y="119"/>
                </a:lnTo>
                <a:lnTo>
                  <a:pt x="25" y="118"/>
                </a:lnTo>
                <a:lnTo>
                  <a:pt x="24" y="119"/>
                </a:lnTo>
                <a:lnTo>
                  <a:pt x="23" y="119"/>
                </a:lnTo>
                <a:lnTo>
                  <a:pt x="22" y="120"/>
                </a:lnTo>
                <a:lnTo>
                  <a:pt x="23" y="118"/>
                </a:lnTo>
                <a:lnTo>
                  <a:pt x="23" y="117"/>
                </a:lnTo>
                <a:lnTo>
                  <a:pt x="23" y="116"/>
                </a:lnTo>
                <a:lnTo>
                  <a:pt x="23" y="115"/>
                </a:lnTo>
                <a:lnTo>
                  <a:pt x="23" y="113"/>
                </a:lnTo>
                <a:lnTo>
                  <a:pt x="24" y="112"/>
                </a:lnTo>
                <a:lnTo>
                  <a:pt x="25" y="111"/>
                </a:lnTo>
                <a:lnTo>
                  <a:pt x="24" y="111"/>
                </a:lnTo>
                <a:lnTo>
                  <a:pt x="24" y="110"/>
                </a:lnTo>
                <a:lnTo>
                  <a:pt x="23" y="109"/>
                </a:lnTo>
                <a:lnTo>
                  <a:pt x="23" y="108"/>
                </a:lnTo>
                <a:lnTo>
                  <a:pt x="24" y="107"/>
                </a:lnTo>
                <a:lnTo>
                  <a:pt x="24" y="106"/>
                </a:lnTo>
                <a:lnTo>
                  <a:pt x="23" y="105"/>
                </a:lnTo>
                <a:lnTo>
                  <a:pt x="24" y="105"/>
                </a:lnTo>
                <a:lnTo>
                  <a:pt x="25" y="103"/>
                </a:lnTo>
                <a:lnTo>
                  <a:pt x="24" y="102"/>
                </a:lnTo>
                <a:lnTo>
                  <a:pt x="23" y="102"/>
                </a:lnTo>
                <a:lnTo>
                  <a:pt x="23" y="101"/>
                </a:lnTo>
                <a:lnTo>
                  <a:pt x="23" y="100"/>
                </a:lnTo>
                <a:lnTo>
                  <a:pt x="25" y="99"/>
                </a:lnTo>
                <a:lnTo>
                  <a:pt x="26" y="98"/>
                </a:lnTo>
                <a:lnTo>
                  <a:pt x="25" y="98"/>
                </a:lnTo>
                <a:lnTo>
                  <a:pt x="24" y="98"/>
                </a:lnTo>
                <a:lnTo>
                  <a:pt x="24" y="97"/>
                </a:lnTo>
                <a:lnTo>
                  <a:pt x="23" y="97"/>
                </a:lnTo>
                <a:lnTo>
                  <a:pt x="24" y="94"/>
                </a:lnTo>
                <a:lnTo>
                  <a:pt x="23" y="93"/>
                </a:lnTo>
                <a:lnTo>
                  <a:pt x="24" y="92"/>
                </a:lnTo>
                <a:lnTo>
                  <a:pt x="25" y="92"/>
                </a:lnTo>
                <a:lnTo>
                  <a:pt x="25" y="91"/>
                </a:lnTo>
                <a:lnTo>
                  <a:pt x="26" y="91"/>
                </a:lnTo>
                <a:lnTo>
                  <a:pt x="26" y="90"/>
                </a:lnTo>
                <a:lnTo>
                  <a:pt x="27" y="89"/>
                </a:lnTo>
                <a:lnTo>
                  <a:pt x="29" y="89"/>
                </a:lnTo>
                <a:lnTo>
                  <a:pt x="32" y="89"/>
                </a:lnTo>
                <a:lnTo>
                  <a:pt x="33" y="88"/>
                </a:lnTo>
                <a:lnTo>
                  <a:pt x="32" y="87"/>
                </a:lnTo>
                <a:lnTo>
                  <a:pt x="32" y="86"/>
                </a:lnTo>
                <a:lnTo>
                  <a:pt x="31" y="86"/>
                </a:lnTo>
                <a:lnTo>
                  <a:pt x="27" y="87"/>
                </a:lnTo>
                <a:lnTo>
                  <a:pt x="26" y="86"/>
                </a:lnTo>
                <a:lnTo>
                  <a:pt x="26" y="84"/>
                </a:lnTo>
                <a:lnTo>
                  <a:pt x="26" y="83"/>
                </a:lnTo>
                <a:lnTo>
                  <a:pt x="26" y="82"/>
                </a:lnTo>
                <a:lnTo>
                  <a:pt x="25" y="81"/>
                </a:lnTo>
                <a:lnTo>
                  <a:pt x="24" y="81"/>
                </a:lnTo>
                <a:lnTo>
                  <a:pt x="23" y="80"/>
                </a:lnTo>
                <a:lnTo>
                  <a:pt x="23" y="81"/>
                </a:lnTo>
                <a:lnTo>
                  <a:pt x="22" y="81"/>
                </a:lnTo>
                <a:lnTo>
                  <a:pt x="22" y="80"/>
                </a:lnTo>
                <a:lnTo>
                  <a:pt x="23" y="79"/>
                </a:lnTo>
                <a:lnTo>
                  <a:pt x="23" y="78"/>
                </a:lnTo>
                <a:lnTo>
                  <a:pt x="23" y="77"/>
                </a:lnTo>
                <a:lnTo>
                  <a:pt x="21" y="76"/>
                </a:lnTo>
                <a:lnTo>
                  <a:pt x="20" y="76"/>
                </a:lnTo>
                <a:lnTo>
                  <a:pt x="19" y="75"/>
                </a:lnTo>
                <a:lnTo>
                  <a:pt x="18" y="75"/>
                </a:lnTo>
                <a:lnTo>
                  <a:pt x="19" y="74"/>
                </a:lnTo>
                <a:lnTo>
                  <a:pt x="18" y="74"/>
                </a:lnTo>
                <a:lnTo>
                  <a:pt x="19" y="73"/>
                </a:lnTo>
                <a:lnTo>
                  <a:pt x="20" y="73"/>
                </a:lnTo>
                <a:lnTo>
                  <a:pt x="19" y="73"/>
                </a:lnTo>
                <a:lnTo>
                  <a:pt x="18" y="72"/>
                </a:lnTo>
                <a:lnTo>
                  <a:pt x="17" y="72"/>
                </a:lnTo>
                <a:lnTo>
                  <a:pt x="17" y="70"/>
                </a:lnTo>
                <a:lnTo>
                  <a:pt x="17" y="69"/>
                </a:lnTo>
                <a:lnTo>
                  <a:pt x="17" y="68"/>
                </a:lnTo>
                <a:lnTo>
                  <a:pt x="18" y="67"/>
                </a:lnTo>
                <a:lnTo>
                  <a:pt x="17" y="66"/>
                </a:lnTo>
                <a:lnTo>
                  <a:pt x="17" y="65"/>
                </a:lnTo>
                <a:lnTo>
                  <a:pt x="16" y="65"/>
                </a:lnTo>
                <a:lnTo>
                  <a:pt x="16" y="64"/>
                </a:lnTo>
                <a:lnTo>
                  <a:pt x="17" y="63"/>
                </a:lnTo>
                <a:lnTo>
                  <a:pt x="16" y="63"/>
                </a:lnTo>
                <a:lnTo>
                  <a:pt x="17" y="62"/>
                </a:lnTo>
                <a:lnTo>
                  <a:pt x="17" y="60"/>
                </a:lnTo>
                <a:lnTo>
                  <a:pt x="17" y="59"/>
                </a:lnTo>
                <a:lnTo>
                  <a:pt x="17" y="58"/>
                </a:lnTo>
                <a:lnTo>
                  <a:pt x="16" y="57"/>
                </a:lnTo>
                <a:lnTo>
                  <a:pt x="17" y="56"/>
                </a:lnTo>
                <a:lnTo>
                  <a:pt x="16" y="56"/>
                </a:lnTo>
                <a:lnTo>
                  <a:pt x="17" y="55"/>
                </a:lnTo>
                <a:lnTo>
                  <a:pt x="17" y="54"/>
                </a:lnTo>
                <a:lnTo>
                  <a:pt x="16" y="54"/>
                </a:lnTo>
                <a:lnTo>
                  <a:pt x="15" y="53"/>
                </a:lnTo>
                <a:lnTo>
                  <a:pt x="17" y="52"/>
                </a:lnTo>
                <a:lnTo>
                  <a:pt x="17" y="50"/>
                </a:lnTo>
                <a:lnTo>
                  <a:pt x="18" y="49"/>
                </a:lnTo>
                <a:lnTo>
                  <a:pt x="19" y="49"/>
                </a:lnTo>
                <a:lnTo>
                  <a:pt x="20" y="48"/>
                </a:lnTo>
                <a:lnTo>
                  <a:pt x="20" y="47"/>
                </a:lnTo>
                <a:lnTo>
                  <a:pt x="22" y="47"/>
                </a:lnTo>
                <a:lnTo>
                  <a:pt x="23" y="47"/>
                </a:lnTo>
                <a:lnTo>
                  <a:pt x="26" y="47"/>
                </a:lnTo>
                <a:lnTo>
                  <a:pt x="28" y="45"/>
                </a:lnTo>
                <a:lnTo>
                  <a:pt x="30" y="45"/>
                </a:lnTo>
                <a:lnTo>
                  <a:pt x="31" y="43"/>
                </a:lnTo>
                <a:lnTo>
                  <a:pt x="31" y="42"/>
                </a:lnTo>
                <a:lnTo>
                  <a:pt x="30" y="42"/>
                </a:lnTo>
                <a:lnTo>
                  <a:pt x="29" y="42"/>
                </a:lnTo>
                <a:lnTo>
                  <a:pt x="28" y="43"/>
                </a:lnTo>
                <a:lnTo>
                  <a:pt x="26" y="43"/>
                </a:lnTo>
                <a:lnTo>
                  <a:pt x="25" y="43"/>
                </a:lnTo>
                <a:lnTo>
                  <a:pt x="23" y="42"/>
                </a:lnTo>
                <a:lnTo>
                  <a:pt x="21" y="43"/>
                </a:lnTo>
                <a:lnTo>
                  <a:pt x="20" y="43"/>
                </a:lnTo>
                <a:lnTo>
                  <a:pt x="20" y="42"/>
                </a:lnTo>
                <a:lnTo>
                  <a:pt x="18" y="42"/>
                </a:lnTo>
                <a:lnTo>
                  <a:pt x="17" y="42"/>
                </a:lnTo>
                <a:lnTo>
                  <a:pt x="17" y="40"/>
                </a:lnTo>
                <a:lnTo>
                  <a:pt x="17" y="38"/>
                </a:lnTo>
                <a:lnTo>
                  <a:pt x="18" y="39"/>
                </a:lnTo>
                <a:lnTo>
                  <a:pt x="19" y="38"/>
                </a:lnTo>
                <a:lnTo>
                  <a:pt x="19" y="37"/>
                </a:lnTo>
                <a:lnTo>
                  <a:pt x="20" y="37"/>
                </a:lnTo>
                <a:lnTo>
                  <a:pt x="20" y="36"/>
                </a:lnTo>
                <a:lnTo>
                  <a:pt x="20" y="35"/>
                </a:lnTo>
                <a:lnTo>
                  <a:pt x="20" y="34"/>
                </a:lnTo>
                <a:lnTo>
                  <a:pt x="19" y="33"/>
                </a:lnTo>
                <a:lnTo>
                  <a:pt x="17" y="33"/>
                </a:lnTo>
                <a:lnTo>
                  <a:pt x="17" y="32"/>
                </a:lnTo>
                <a:lnTo>
                  <a:pt x="20" y="31"/>
                </a:lnTo>
                <a:lnTo>
                  <a:pt x="22" y="29"/>
                </a:lnTo>
                <a:lnTo>
                  <a:pt x="23" y="28"/>
                </a:lnTo>
                <a:lnTo>
                  <a:pt x="23" y="27"/>
                </a:lnTo>
                <a:lnTo>
                  <a:pt x="22" y="26"/>
                </a:lnTo>
                <a:lnTo>
                  <a:pt x="22" y="25"/>
                </a:lnTo>
                <a:lnTo>
                  <a:pt x="21" y="24"/>
                </a:lnTo>
                <a:lnTo>
                  <a:pt x="22" y="23"/>
                </a:lnTo>
                <a:lnTo>
                  <a:pt x="23" y="24"/>
                </a:lnTo>
                <a:lnTo>
                  <a:pt x="24" y="23"/>
                </a:lnTo>
                <a:lnTo>
                  <a:pt x="25" y="23"/>
                </a:lnTo>
                <a:lnTo>
                  <a:pt x="26" y="23"/>
                </a:lnTo>
                <a:lnTo>
                  <a:pt x="28" y="24"/>
                </a:lnTo>
                <a:lnTo>
                  <a:pt x="30" y="25"/>
                </a:lnTo>
                <a:lnTo>
                  <a:pt x="31" y="25"/>
                </a:lnTo>
                <a:lnTo>
                  <a:pt x="32" y="25"/>
                </a:lnTo>
                <a:lnTo>
                  <a:pt x="34" y="24"/>
                </a:lnTo>
                <a:lnTo>
                  <a:pt x="37" y="24"/>
                </a:lnTo>
                <a:lnTo>
                  <a:pt x="37" y="23"/>
                </a:lnTo>
                <a:lnTo>
                  <a:pt x="37" y="22"/>
                </a:lnTo>
                <a:lnTo>
                  <a:pt x="35" y="21"/>
                </a:lnTo>
                <a:lnTo>
                  <a:pt x="34" y="21"/>
                </a:lnTo>
                <a:lnTo>
                  <a:pt x="34" y="22"/>
                </a:lnTo>
                <a:lnTo>
                  <a:pt x="32" y="21"/>
                </a:lnTo>
                <a:lnTo>
                  <a:pt x="31" y="21"/>
                </a:lnTo>
                <a:lnTo>
                  <a:pt x="30" y="21"/>
                </a:lnTo>
                <a:lnTo>
                  <a:pt x="29" y="21"/>
                </a:lnTo>
                <a:lnTo>
                  <a:pt x="28" y="21"/>
                </a:lnTo>
                <a:lnTo>
                  <a:pt x="28" y="20"/>
                </a:lnTo>
                <a:lnTo>
                  <a:pt x="26" y="18"/>
                </a:lnTo>
                <a:lnTo>
                  <a:pt x="25" y="18"/>
                </a:lnTo>
                <a:lnTo>
                  <a:pt x="24" y="18"/>
                </a:lnTo>
                <a:lnTo>
                  <a:pt x="23" y="18"/>
                </a:lnTo>
                <a:lnTo>
                  <a:pt x="21" y="17"/>
                </a:lnTo>
                <a:lnTo>
                  <a:pt x="19" y="17"/>
                </a:lnTo>
                <a:lnTo>
                  <a:pt x="18" y="17"/>
                </a:lnTo>
                <a:lnTo>
                  <a:pt x="17" y="16"/>
                </a:lnTo>
                <a:lnTo>
                  <a:pt x="16" y="17"/>
                </a:lnTo>
                <a:lnTo>
                  <a:pt x="15" y="17"/>
                </a:lnTo>
                <a:lnTo>
                  <a:pt x="14" y="17"/>
                </a:lnTo>
                <a:lnTo>
                  <a:pt x="13" y="16"/>
                </a:lnTo>
                <a:lnTo>
                  <a:pt x="11" y="15"/>
                </a:lnTo>
                <a:lnTo>
                  <a:pt x="10" y="15"/>
                </a:lnTo>
                <a:lnTo>
                  <a:pt x="9" y="15"/>
                </a:lnTo>
                <a:lnTo>
                  <a:pt x="9" y="14"/>
                </a:lnTo>
                <a:lnTo>
                  <a:pt x="8" y="14"/>
                </a:lnTo>
                <a:lnTo>
                  <a:pt x="7" y="13"/>
                </a:lnTo>
                <a:lnTo>
                  <a:pt x="6" y="13"/>
                </a:lnTo>
                <a:lnTo>
                  <a:pt x="6" y="11"/>
                </a:lnTo>
                <a:lnTo>
                  <a:pt x="6" y="9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4" y="5"/>
                </a:lnTo>
                <a:lnTo>
                  <a:pt x="3" y="5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3" name="Freeform 376"/>
          <p:cNvSpPr>
            <a:spLocks/>
          </p:cNvSpPr>
          <p:nvPr/>
        </p:nvSpPr>
        <p:spPr bwMode="auto">
          <a:xfrm>
            <a:off x="6215063" y="3786188"/>
            <a:ext cx="1333500" cy="1008062"/>
          </a:xfrm>
          <a:custGeom>
            <a:avLst/>
            <a:gdLst>
              <a:gd name="T0" fmla="*/ 2147483647 w 795"/>
              <a:gd name="T1" fmla="*/ 2147483647 h 635"/>
              <a:gd name="T2" fmla="*/ 2147483647 w 795"/>
              <a:gd name="T3" fmla="*/ 2147483647 h 635"/>
              <a:gd name="T4" fmla="*/ 2147483647 w 795"/>
              <a:gd name="T5" fmla="*/ 2147483647 h 635"/>
              <a:gd name="T6" fmla="*/ 2147483647 w 795"/>
              <a:gd name="T7" fmla="*/ 2147483647 h 635"/>
              <a:gd name="T8" fmla="*/ 2147483647 w 795"/>
              <a:gd name="T9" fmla="*/ 2147483647 h 635"/>
              <a:gd name="T10" fmla="*/ 2147483647 w 795"/>
              <a:gd name="T11" fmla="*/ 2147483647 h 635"/>
              <a:gd name="T12" fmla="*/ 2147483647 w 795"/>
              <a:gd name="T13" fmla="*/ 2147483647 h 635"/>
              <a:gd name="T14" fmla="*/ 2147483647 w 795"/>
              <a:gd name="T15" fmla="*/ 2147483647 h 635"/>
              <a:gd name="T16" fmla="*/ 2147483647 w 795"/>
              <a:gd name="T17" fmla="*/ 2147483647 h 635"/>
              <a:gd name="T18" fmla="*/ 2147483647 w 795"/>
              <a:gd name="T19" fmla="*/ 2147483647 h 635"/>
              <a:gd name="T20" fmla="*/ 2147483647 w 795"/>
              <a:gd name="T21" fmla="*/ 2147483647 h 635"/>
              <a:gd name="T22" fmla="*/ 2147483647 w 795"/>
              <a:gd name="T23" fmla="*/ 2147483647 h 635"/>
              <a:gd name="T24" fmla="*/ 2147483647 w 795"/>
              <a:gd name="T25" fmla="*/ 2147483647 h 635"/>
              <a:gd name="T26" fmla="*/ 2147483647 w 795"/>
              <a:gd name="T27" fmla="*/ 2147483647 h 635"/>
              <a:gd name="T28" fmla="*/ 2147483647 w 795"/>
              <a:gd name="T29" fmla="*/ 2147483647 h 635"/>
              <a:gd name="T30" fmla="*/ 2147483647 w 795"/>
              <a:gd name="T31" fmla="*/ 2147483647 h 635"/>
              <a:gd name="T32" fmla="*/ 2147483647 w 795"/>
              <a:gd name="T33" fmla="*/ 2147483647 h 635"/>
              <a:gd name="T34" fmla="*/ 2147483647 w 795"/>
              <a:gd name="T35" fmla="*/ 2147483647 h 635"/>
              <a:gd name="T36" fmla="*/ 2147483647 w 795"/>
              <a:gd name="T37" fmla="*/ 2147483647 h 635"/>
              <a:gd name="T38" fmla="*/ 2147483647 w 795"/>
              <a:gd name="T39" fmla="*/ 2147483647 h 635"/>
              <a:gd name="T40" fmla="*/ 2147483647 w 795"/>
              <a:gd name="T41" fmla="*/ 2147483647 h 635"/>
              <a:gd name="T42" fmla="*/ 2147483647 w 795"/>
              <a:gd name="T43" fmla="*/ 2147483647 h 635"/>
              <a:gd name="T44" fmla="*/ 2147483647 w 795"/>
              <a:gd name="T45" fmla="*/ 2147483647 h 635"/>
              <a:gd name="T46" fmla="*/ 2147483647 w 795"/>
              <a:gd name="T47" fmla="*/ 2147483647 h 635"/>
              <a:gd name="T48" fmla="*/ 2147483647 w 795"/>
              <a:gd name="T49" fmla="*/ 2147483647 h 635"/>
              <a:gd name="T50" fmla="*/ 2147483647 w 795"/>
              <a:gd name="T51" fmla="*/ 2147483647 h 635"/>
              <a:gd name="T52" fmla="*/ 2147483647 w 795"/>
              <a:gd name="T53" fmla="*/ 2147483647 h 635"/>
              <a:gd name="T54" fmla="*/ 2147483647 w 795"/>
              <a:gd name="T55" fmla="*/ 2147483647 h 635"/>
              <a:gd name="T56" fmla="*/ 2147483647 w 795"/>
              <a:gd name="T57" fmla="*/ 2147483647 h 635"/>
              <a:gd name="T58" fmla="*/ 2147483647 w 795"/>
              <a:gd name="T59" fmla="*/ 2147483647 h 635"/>
              <a:gd name="T60" fmla="*/ 2147483647 w 795"/>
              <a:gd name="T61" fmla="*/ 2147483647 h 635"/>
              <a:gd name="T62" fmla="*/ 2147483647 w 795"/>
              <a:gd name="T63" fmla="*/ 2147483647 h 635"/>
              <a:gd name="T64" fmla="*/ 2147483647 w 795"/>
              <a:gd name="T65" fmla="*/ 2147483647 h 635"/>
              <a:gd name="T66" fmla="*/ 2147483647 w 795"/>
              <a:gd name="T67" fmla="*/ 2147483647 h 635"/>
              <a:gd name="T68" fmla="*/ 2147483647 w 795"/>
              <a:gd name="T69" fmla="*/ 2147483647 h 635"/>
              <a:gd name="T70" fmla="*/ 2147483647 w 795"/>
              <a:gd name="T71" fmla="*/ 2147483647 h 635"/>
              <a:gd name="T72" fmla="*/ 2147483647 w 795"/>
              <a:gd name="T73" fmla="*/ 2147483647 h 635"/>
              <a:gd name="T74" fmla="*/ 2147483647 w 795"/>
              <a:gd name="T75" fmla="*/ 2147483647 h 635"/>
              <a:gd name="T76" fmla="*/ 2147483647 w 795"/>
              <a:gd name="T77" fmla="*/ 2147483647 h 635"/>
              <a:gd name="T78" fmla="*/ 2147483647 w 795"/>
              <a:gd name="T79" fmla="*/ 2147483647 h 635"/>
              <a:gd name="T80" fmla="*/ 2147483647 w 795"/>
              <a:gd name="T81" fmla="*/ 2147483647 h 635"/>
              <a:gd name="T82" fmla="*/ 2147483647 w 795"/>
              <a:gd name="T83" fmla="*/ 2147483647 h 635"/>
              <a:gd name="T84" fmla="*/ 2147483647 w 795"/>
              <a:gd name="T85" fmla="*/ 2147483647 h 635"/>
              <a:gd name="T86" fmla="*/ 2147483647 w 795"/>
              <a:gd name="T87" fmla="*/ 2147483647 h 635"/>
              <a:gd name="T88" fmla="*/ 2147483647 w 795"/>
              <a:gd name="T89" fmla="*/ 2147483647 h 635"/>
              <a:gd name="T90" fmla="*/ 2147483647 w 795"/>
              <a:gd name="T91" fmla="*/ 2147483647 h 635"/>
              <a:gd name="T92" fmla="*/ 2147483647 w 795"/>
              <a:gd name="T93" fmla="*/ 2147483647 h 635"/>
              <a:gd name="T94" fmla="*/ 2147483647 w 795"/>
              <a:gd name="T95" fmla="*/ 2147483647 h 635"/>
              <a:gd name="T96" fmla="*/ 2147483647 w 795"/>
              <a:gd name="T97" fmla="*/ 2147483647 h 635"/>
              <a:gd name="T98" fmla="*/ 2147483647 w 795"/>
              <a:gd name="T99" fmla="*/ 2147483647 h 635"/>
              <a:gd name="T100" fmla="*/ 2147483647 w 795"/>
              <a:gd name="T101" fmla="*/ 2147483647 h 635"/>
              <a:gd name="T102" fmla="*/ 2147483647 w 795"/>
              <a:gd name="T103" fmla="*/ 2147483647 h 635"/>
              <a:gd name="T104" fmla="*/ 2147483647 w 795"/>
              <a:gd name="T105" fmla="*/ 2147483647 h 635"/>
              <a:gd name="T106" fmla="*/ 2147483647 w 795"/>
              <a:gd name="T107" fmla="*/ 2147483647 h 635"/>
              <a:gd name="T108" fmla="*/ 2147483647 w 795"/>
              <a:gd name="T109" fmla="*/ 2147483647 h 635"/>
              <a:gd name="T110" fmla="*/ 2147483647 w 795"/>
              <a:gd name="T111" fmla="*/ 2147483647 h 635"/>
              <a:gd name="T112" fmla="*/ 2147483647 w 795"/>
              <a:gd name="T113" fmla="*/ 2147483647 h 635"/>
              <a:gd name="T114" fmla="*/ 2147483647 w 795"/>
              <a:gd name="T115" fmla="*/ 2147483647 h 635"/>
              <a:gd name="T116" fmla="*/ 2147483647 w 795"/>
              <a:gd name="T117" fmla="*/ 2147483647 h 635"/>
              <a:gd name="T118" fmla="*/ 2147483647 w 795"/>
              <a:gd name="T119" fmla="*/ 2147483647 h 635"/>
              <a:gd name="T120" fmla="*/ 2147483647 w 795"/>
              <a:gd name="T121" fmla="*/ 2147483647 h 635"/>
              <a:gd name="T122" fmla="*/ 2147483647 w 795"/>
              <a:gd name="T123" fmla="*/ 2147483647 h 6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95"/>
              <a:gd name="T187" fmla="*/ 0 h 635"/>
              <a:gd name="T188" fmla="*/ 795 w 795"/>
              <a:gd name="T189" fmla="*/ 635 h 6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95" h="635">
                <a:moveTo>
                  <a:pt x="0" y="406"/>
                </a:moveTo>
                <a:lnTo>
                  <a:pt x="0" y="405"/>
                </a:lnTo>
                <a:lnTo>
                  <a:pt x="1" y="404"/>
                </a:lnTo>
                <a:lnTo>
                  <a:pt x="0" y="402"/>
                </a:lnTo>
                <a:lnTo>
                  <a:pt x="0" y="401"/>
                </a:lnTo>
                <a:lnTo>
                  <a:pt x="0" y="399"/>
                </a:lnTo>
                <a:lnTo>
                  <a:pt x="1" y="397"/>
                </a:lnTo>
                <a:lnTo>
                  <a:pt x="2" y="396"/>
                </a:lnTo>
                <a:lnTo>
                  <a:pt x="3" y="392"/>
                </a:lnTo>
                <a:lnTo>
                  <a:pt x="5" y="391"/>
                </a:lnTo>
                <a:lnTo>
                  <a:pt x="6" y="392"/>
                </a:lnTo>
                <a:lnTo>
                  <a:pt x="7" y="392"/>
                </a:lnTo>
                <a:lnTo>
                  <a:pt x="8" y="392"/>
                </a:lnTo>
                <a:lnTo>
                  <a:pt x="8" y="391"/>
                </a:lnTo>
                <a:lnTo>
                  <a:pt x="8" y="389"/>
                </a:lnTo>
                <a:lnTo>
                  <a:pt x="8" y="388"/>
                </a:lnTo>
                <a:lnTo>
                  <a:pt x="5" y="385"/>
                </a:lnTo>
                <a:lnTo>
                  <a:pt x="5" y="384"/>
                </a:lnTo>
                <a:lnTo>
                  <a:pt x="6" y="383"/>
                </a:lnTo>
                <a:lnTo>
                  <a:pt x="7" y="383"/>
                </a:lnTo>
                <a:lnTo>
                  <a:pt x="9" y="383"/>
                </a:lnTo>
                <a:lnTo>
                  <a:pt x="14" y="385"/>
                </a:lnTo>
                <a:lnTo>
                  <a:pt x="15" y="384"/>
                </a:lnTo>
                <a:lnTo>
                  <a:pt x="15" y="383"/>
                </a:lnTo>
                <a:lnTo>
                  <a:pt x="14" y="382"/>
                </a:lnTo>
                <a:lnTo>
                  <a:pt x="12" y="380"/>
                </a:lnTo>
                <a:lnTo>
                  <a:pt x="11" y="380"/>
                </a:lnTo>
                <a:lnTo>
                  <a:pt x="11" y="379"/>
                </a:lnTo>
                <a:lnTo>
                  <a:pt x="11" y="378"/>
                </a:lnTo>
                <a:lnTo>
                  <a:pt x="13" y="377"/>
                </a:lnTo>
                <a:lnTo>
                  <a:pt x="14" y="375"/>
                </a:lnTo>
                <a:lnTo>
                  <a:pt x="14" y="374"/>
                </a:lnTo>
                <a:lnTo>
                  <a:pt x="14" y="373"/>
                </a:lnTo>
                <a:lnTo>
                  <a:pt x="15" y="371"/>
                </a:lnTo>
                <a:lnTo>
                  <a:pt x="16" y="370"/>
                </a:lnTo>
                <a:lnTo>
                  <a:pt x="17" y="368"/>
                </a:lnTo>
                <a:lnTo>
                  <a:pt x="19" y="367"/>
                </a:lnTo>
                <a:lnTo>
                  <a:pt x="20" y="366"/>
                </a:lnTo>
                <a:lnTo>
                  <a:pt x="21" y="365"/>
                </a:lnTo>
                <a:lnTo>
                  <a:pt x="21" y="364"/>
                </a:lnTo>
                <a:lnTo>
                  <a:pt x="21" y="363"/>
                </a:lnTo>
                <a:lnTo>
                  <a:pt x="22" y="362"/>
                </a:lnTo>
                <a:lnTo>
                  <a:pt x="26" y="361"/>
                </a:lnTo>
                <a:lnTo>
                  <a:pt x="26" y="360"/>
                </a:lnTo>
                <a:lnTo>
                  <a:pt x="26" y="359"/>
                </a:lnTo>
                <a:lnTo>
                  <a:pt x="27" y="358"/>
                </a:lnTo>
                <a:lnTo>
                  <a:pt x="28" y="358"/>
                </a:lnTo>
                <a:lnTo>
                  <a:pt x="32" y="359"/>
                </a:lnTo>
                <a:lnTo>
                  <a:pt x="33" y="357"/>
                </a:lnTo>
                <a:lnTo>
                  <a:pt x="35" y="357"/>
                </a:lnTo>
                <a:lnTo>
                  <a:pt x="35" y="356"/>
                </a:lnTo>
                <a:lnTo>
                  <a:pt x="36" y="356"/>
                </a:lnTo>
                <a:lnTo>
                  <a:pt x="37" y="354"/>
                </a:lnTo>
                <a:lnTo>
                  <a:pt x="38" y="351"/>
                </a:lnTo>
                <a:lnTo>
                  <a:pt x="39" y="350"/>
                </a:lnTo>
                <a:lnTo>
                  <a:pt x="38" y="349"/>
                </a:lnTo>
                <a:lnTo>
                  <a:pt x="38" y="347"/>
                </a:lnTo>
                <a:lnTo>
                  <a:pt x="37" y="345"/>
                </a:lnTo>
                <a:lnTo>
                  <a:pt x="37" y="344"/>
                </a:lnTo>
                <a:lnTo>
                  <a:pt x="38" y="344"/>
                </a:lnTo>
                <a:lnTo>
                  <a:pt x="40" y="343"/>
                </a:lnTo>
                <a:lnTo>
                  <a:pt x="43" y="341"/>
                </a:lnTo>
                <a:lnTo>
                  <a:pt x="43" y="337"/>
                </a:lnTo>
                <a:lnTo>
                  <a:pt x="44" y="336"/>
                </a:lnTo>
                <a:lnTo>
                  <a:pt x="46" y="336"/>
                </a:lnTo>
                <a:lnTo>
                  <a:pt x="46" y="335"/>
                </a:lnTo>
                <a:lnTo>
                  <a:pt x="47" y="335"/>
                </a:lnTo>
                <a:lnTo>
                  <a:pt x="47" y="334"/>
                </a:lnTo>
                <a:lnTo>
                  <a:pt x="49" y="331"/>
                </a:lnTo>
                <a:lnTo>
                  <a:pt x="51" y="328"/>
                </a:lnTo>
                <a:lnTo>
                  <a:pt x="52" y="327"/>
                </a:lnTo>
                <a:lnTo>
                  <a:pt x="53" y="326"/>
                </a:lnTo>
                <a:lnTo>
                  <a:pt x="55" y="325"/>
                </a:lnTo>
                <a:lnTo>
                  <a:pt x="56" y="325"/>
                </a:lnTo>
                <a:lnTo>
                  <a:pt x="58" y="325"/>
                </a:lnTo>
                <a:lnTo>
                  <a:pt x="60" y="325"/>
                </a:lnTo>
                <a:lnTo>
                  <a:pt x="62" y="324"/>
                </a:lnTo>
                <a:lnTo>
                  <a:pt x="68" y="324"/>
                </a:lnTo>
                <a:lnTo>
                  <a:pt x="69" y="323"/>
                </a:lnTo>
                <a:lnTo>
                  <a:pt x="70" y="322"/>
                </a:lnTo>
                <a:lnTo>
                  <a:pt x="71" y="320"/>
                </a:lnTo>
                <a:lnTo>
                  <a:pt x="72" y="319"/>
                </a:lnTo>
                <a:lnTo>
                  <a:pt x="75" y="320"/>
                </a:lnTo>
                <a:lnTo>
                  <a:pt x="76" y="321"/>
                </a:lnTo>
                <a:lnTo>
                  <a:pt x="79" y="321"/>
                </a:lnTo>
                <a:lnTo>
                  <a:pt x="81" y="321"/>
                </a:lnTo>
                <a:lnTo>
                  <a:pt x="82" y="320"/>
                </a:lnTo>
                <a:lnTo>
                  <a:pt x="83" y="320"/>
                </a:lnTo>
                <a:lnTo>
                  <a:pt x="83" y="321"/>
                </a:lnTo>
                <a:lnTo>
                  <a:pt x="84" y="321"/>
                </a:lnTo>
                <a:lnTo>
                  <a:pt x="86" y="322"/>
                </a:lnTo>
                <a:lnTo>
                  <a:pt x="86" y="321"/>
                </a:lnTo>
                <a:lnTo>
                  <a:pt x="89" y="322"/>
                </a:lnTo>
                <a:lnTo>
                  <a:pt x="89" y="321"/>
                </a:lnTo>
                <a:lnTo>
                  <a:pt x="90" y="321"/>
                </a:lnTo>
                <a:lnTo>
                  <a:pt x="90" y="320"/>
                </a:lnTo>
                <a:lnTo>
                  <a:pt x="91" y="320"/>
                </a:lnTo>
                <a:lnTo>
                  <a:pt x="92" y="321"/>
                </a:lnTo>
                <a:lnTo>
                  <a:pt x="93" y="320"/>
                </a:lnTo>
                <a:lnTo>
                  <a:pt x="95" y="319"/>
                </a:lnTo>
                <a:lnTo>
                  <a:pt x="96" y="318"/>
                </a:lnTo>
                <a:lnTo>
                  <a:pt x="97" y="318"/>
                </a:lnTo>
                <a:lnTo>
                  <a:pt x="98" y="318"/>
                </a:lnTo>
                <a:lnTo>
                  <a:pt x="99" y="319"/>
                </a:lnTo>
                <a:lnTo>
                  <a:pt x="100" y="318"/>
                </a:lnTo>
                <a:lnTo>
                  <a:pt x="98" y="317"/>
                </a:lnTo>
                <a:lnTo>
                  <a:pt x="99" y="316"/>
                </a:lnTo>
                <a:lnTo>
                  <a:pt x="101" y="316"/>
                </a:lnTo>
                <a:lnTo>
                  <a:pt x="104" y="315"/>
                </a:lnTo>
                <a:lnTo>
                  <a:pt x="105" y="315"/>
                </a:lnTo>
                <a:lnTo>
                  <a:pt x="106" y="315"/>
                </a:lnTo>
                <a:lnTo>
                  <a:pt x="107" y="314"/>
                </a:lnTo>
                <a:lnTo>
                  <a:pt x="106" y="312"/>
                </a:lnTo>
                <a:lnTo>
                  <a:pt x="107" y="312"/>
                </a:lnTo>
                <a:lnTo>
                  <a:pt x="108" y="312"/>
                </a:lnTo>
                <a:lnTo>
                  <a:pt x="109" y="312"/>
                </a:lnTo>
                <a:lnTo>
                  <a:pt x="110" y="312"/>
                </a:lnTo>
                <a:lnTo>
                  <a:pt x="110" y="315"/>
                </a:lnTo>
                <a:lnTo>
                  <a:pt x="111" y="316"/>
                </a:lnTo>
                <a:lnTo>
                  <a:pt x="114" y="320"/>
                </a:lnTo>
                <a:lnTo>
                  <a:pt x="115" y="322"/>
                </a:lnTo>
                <a:lnTo>
                  <a:pt x="116" y="322"/>
                </a:lnTo>
                <a:lnTo>
                  <a:pt x="117" y="323"/>
                </a:lnTo>
                <a:lnTo>
                  <a:pt x="118" y="322"/>
                </a:lnTo>
                <a:lnTo>
                  <a:pt x="118" y="321"/>
                </a:lnTo>
                <a:lnTo>
                  <a:pt x="119" y="321"/>
                </a:lnTo>
                <a:lnTo>
                  <a:pt x="121" y="319"/>
                </a:lnTo>
                <a:lnTo>
                  <a:pt x="121" y="317"/>
                </a:lnTo>
                <a:lnTo>
                  <a:pt x="122" y="316"/>
                </a:lnTo>
                <a:lnTo>
                  <a:pt x="124" y="317"/>
                </a:lnTo>
                <a:lnTo>
                  <a:pt x="124" y="315"/>
                </a:lnTo>
                <a:lnTo>
                  <a:pt x="125" y="315"/>
                </a:lnTo>
                <a:lnTo>
                  <a:pt x="126" y="314"/>
                </a:lnTo>
                <a:lnTo>
                  <a:pt x="127" y="314"/>
                </a:lnTo>
                <a:lnTo>
                  <a:pt x="127" y="312"/>
                </a:lnTo>
                <a:lnTo>
                  <a:pt x="129" y="311"/>
                </a:lnTo>
                <a:lnTo>
                  <a:pt x="130" y="309"/>
                </a:lnTo>
                <a:lnTo>
                  <a:pt x="131" y="308"/>
                </a:lnTo>
                <a:lnTo>
                  <a:pt x="130" y="306"/>
                </a:lnTo>
                <a:lnTo>
                  <a:pt x="130" y="305"/>
                </a:lnTo>
                <a:lnTo>
                  <a:pt x="132" y="306"/>
                </a:lnTo>
                <a:lnTo>
                  <a:pt x="134" y="305"/>
                </a:lnTo>
                <a:lnTo>
                  <a:pt x="136" y="303"/>
                </a:lnTo>
                <a:lnTo>
                  <a:pt x="137" y="303"/>
                </a:lnTo>
                <a:lnTo>
                  <a:pt x="138" y="304"/>
                </a:lnTo>
                <a:lnTo>
                  <a:pt x="137" y="305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1" y="305"/>
                </a:lnTo>
                <a:lnTo>
                  <a:pt x="141" y="304"/>
                </a:lnTo>
                <a:lnTo>
                  <a:pt x="142" y="303"/>
                </a:lnTo>
                <a:lnTo>
                  <a:pt x="144" y="302"/>
                </a:lnTo>
                <a:lnTo>
                  <a:pt x="144" y="303"/>
                </a:lnTo>
                <a:lnTo>
                  <a:pt x="145" y="302"/>
                </a:lnTo>
                <a:lnTo>
                  <a:pt x="146" y="302"/>
                </a:lnTo>
                <a:lnTo>
                  <a:pt x="147" y="302"/>
                </a:lnTo>
                <a:lnTo>
                  <a:pt x="146" y="300"/>
                </a:lnTo>
                <a:lnTo>
                  <a:pt x="147" y="300"/>
                </a:lnTo>
                <a:lnTo>
                  <a:pt x="147" y="299"/>
                </a:lnTo>
                <a:lnTo>
                  <a:pt x="148" y="299"/>
                </a:lnTo>
                <a:lnTo>
                  <a:pt x="150" y="298"/>
                </a:lnTo>
                <a:lnTo>
                  <a:pt x="151" y="298"/>
                </a:lnTo>
                <a:lnTo>
                  <a:pt x="152" y="299"/>
                </a:lnTo>
                <a:lnTo>
                  <a:pt x="153" y="299"/>
                </a:lnTo>
                <a:lnTo>
                  <a:pt x="154" y="300"/>
                </a:lnTo>
                <a:lnTo>
                  <a:pt x="156" y="300"/>
                </a:lnTo>
                <a:lnTo>
                  <a:pt x="157" y="301"/>
                </a:lnTo>
                <a:lnTo>
                  <a:pt x="157" y="303"/>
                </a:lnTo>
                <a:lnTo>
                  <a:pt x="158" y="303"/>
                </a:lnTo>
                <a:lnTo>
                  <a:pt x="159" y="302"/>
                </a:lnTo>
                <a:lnTo>
                  <a:pt x="160" y="301"/>
                </a:lnTo>
                <a:lnTo>
                  <a:pt x="161" y="302"/>
                </a:lnTo>
                <a:lnTo>
                  <a:pt x="162" y="301"/>
                </a:lnTo>
                <a:lnTo>
                  <a:pt x="164" y="302"/>
                </a:lnTo>
                <a:lnTo>
                  <a:pt x="166" y="301"/>
                </a:lnTo>
                <a:lnTo>
                  <a:pt x="167" y="301"/>
                </a:lnTo>
                <a:lnTo>
                  <a:pt x="169" y="301"/>
                </a:lnTo>
                <a:lnTo>
                  <a:pt x="170" y="301"/>
                </a:lnTo>
                <a:lnTo>
                  <a:pt x="170" y="300"/>
                </a:lnTo>
                <a:lnTo>
                  <a:pt x="171" y="299"/>
                </a:lnTo>
                <a:lnTo>
                  <a:pt x="173" y="300"/>
                </a:lnTo>
                <a:lnTo>
                  <a:pt x="174" y="300"/>
                </a:lnTo>
                <a:lnTo>
                  <a:pt x="175" y="299"/>
                </a:lnTo>
                <a:lnTo>
                  <a:pt x="176" y="299"/>
                </a:lnTo>
                <a:lnTo>
                  <a:pt x="177" y="299"/>
                </a:lnTo>
                <a:lnTo>
                  <a:pt x="176" y="301"/>
                </a:lnTo>
                <a:lnTo>
                  <a:pt x="177" y="301"/>
                </a:lnTo>
                <a:lnTo>
                  <a:pt x="179" y="301"/>
                </a:lnTo>
                <a:lnTo>
                  <a:pt x="179" y="302"/>
                </a:lnTo>
                <a:lnTo>
                  <a:pt x="181" y="302"/>
                </a:lnTo>
                <a:lnTo>
                  <a:pt x="182" y="302"/>
                </a:lnTo>
                <a:lnTo>
                  <a:pt x="182" y="303"/>
                </a:lnTo>
                <a:lnTo>
                  <a:pt x="185" y="302"/>
                </a:lnTo>
                <a:lnTo>
                  <a:pt x="186" y="302"/>
                </a:lnTo>
                <a:lnTo>
                  <a:pt x="187" y="302"/>
                </a:lnTo>
                <a:lnTo>
                  <a:pt x="190" y="302"/>
                </a:lnTo>
                <a:lnTo>
                  <a:pt x="191" y="302"/>
                </a:lnTo>
                <a:lnTo>
                  <a:pt x="192" y="302"/>
                </a:lnTo>
                <a:lnTo>
                  <a:pt x="192" y="303"/>
                </a:lnTo>
                <a:lnTo>
                  <a:pt x="193" y="303"/>
                </a:lnTo>
                <a:lnTo>
                  <a:pt x="194" y="304"/>
                </a:lnTo>
                <a:lnTo>
                  <a:pt x="194" y="303"/>
                </a:lnTo>
                <a:lnTo>
                  <a:pt x="193" y="302"/>
                </a:lnTo>
                <a:lnTo>
                  <a:pt x="196" y="301"/>
                </a:lnTo>
                <a:lnTo>
                  <a:pt x="196" y="299"/>
                </a:lnTo>
                <a:lnTo>
                  <a:pt x="197" y="300"/>
                </a:lnTo>
                <a:lnTo>
                  <a:pt x="198" y="301"/>
                </a:lnTo>
                <a:lnTo>
                  <a:pt x="200" y="301"/>
                </a:lnTo>
                <a:lnTo>
                  <a:pt x="200" y="302"/>
                </a:lnTo>
                <a:lnTo>
                  <a:pt x="202" y="302"/>
                </a:lnTo>
                <a:lnTo>
                  <a:pt x="204" y="303"/>
                </a:lnTo>
                <a:lnTo>
                  <a:pt x="205" y="302"/>
                </a:lnTo>
                <a:lnTo>
                  <a:pt x="205" y="304"/>
                </a:lnTo>
                <a:lnTo>
                  <a:pt x="205" y="305"/>
                </a:lnTo>
                <a:lnTo>
                  <a:pt x="207" y="306"/>
                </a:lnTo>
                <a:lnTo>
                  <a:pt x="208" y="306"/>
                </a:lnTo>
                <a:lnTo>
                  <a:pt x="208" y="307"/>
                </a:lnTo>
                <a:lnTo>
                  <a:pt x="209" y="307"/>
                </a:lnTo>
                <a:lnTo>
                  <a:pt x="210" y="307"/>
                </a:lnTo>
                <a:lnTo>
                  <a:pt x="211" y="307"/>
                </a:lnTo>
                <a:lnTo>
                  <a:pt x="211" y="306"/>
                </a:lnTo>
                <a:lnTo>
                  <a:pt x="212" y="305"/>
                </a:lnTo>
                <a:lnTo>
                  <a:pt x="213" y="306"/>
                </a:lnTo>
                <a:lnTo>
                  <a:pt x="213" y="307"/>
                </a:lnTo>
                <a:lnTo>
                  <a:pt x="214" y="308"/>
                </a:lnTo>
                <a:lnTo>
                  <a:pt x="215" y="308"/>
                </a:lnTo>
                <a:lnTo>
                  <a:pt x="216" y="308"/>
                </a:lnTo>
                <a:lnTo>
                  <a:pt x="217" y="308"/>
                </a:lnTo>
                <a:lnTo>
                  <a:pt x="218" y="308"/>
                </a:lnTo>
                <a:lnTo>
                  <a:pt x="217" y="309"/>
                </a:lnTo>
                <a:lnTo>
                  <a:pt x="218" y="310"/>
                </a:lnTo>
                <a:lnTo>
                  <a:pt x="219" y="310"/>
                </a:lnTo>
                <a:lnTo>
                  <a:pt x="219" y="312"/>
                </a:lnTo>
                <a:lnTo>
                  <a:pt x="220" y="311"/>
                </a:lnTo>
                <a:lnTo>
                  <a:pt x="221" y="311"/>
                </a:lnTo>
                <a:lnTo>
                  <a:pt x="222" y="310"/>
                </a:lnTo>
                <a:lnTo>
                  <a:pt x="222" y="309"/>
                </a:lnTo>
                <a:lnTo>
                  <a:pt x="224" y="310"/>
                </a:lnTo>
                <a:lnTo>
                  <a:pt x="225" y="310"/>
                </a:lnTo>
                <a:lnTo>
                  <a:pt x="226" y="310"/>
                </a:lnTo>
                <a:lnTo>
                  <a:pt x="226" y="309"/>
                </a:lnTo>
                <a:lnTo>
                  <a:pt x="225" y="309"/>
                </a:lnTo>
                <a:lnTo>
                  <a:pt x="225" y="308"/>
                </a:lnTo>
                <a:lnTo>
                  <a:pt x="226" y="308"/>
                </a:lnTo>
                <a:lnTo>
                  <a:pt x="227" y="308"/>
                </a:lnTo>
                <a:lnTo>
                  <a:pt x="228" y="308"/>
                </a:lnTo>
                <a:lnTo>
                  <a:pt x="228" y="307"/>
                </a:lnTo>
                <a:lnTo>
                  <a:pt x="228" y="306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5"/>
                </a:lnTo>
                <a:lnTo>
                  <a:pt x="231" y="306"/>
                </a:lnTo>
                <a:lnTo>
                  <a:pt x="232" y="306"/>
                </a:lnTo>
                <a:lnTo>
                  <a:pt x="233" y="306"/>
                </a:lnTo>
                <a:lnTo>
                  <a:pt x="234" y="305"/>
                </a:lnTo>
                <a:lnTo>
                  <a:pt x="234" y="304"/>
                </a:lnTo>
                <a:lnTo>
                  <a:pt x="234" y="303"/>
                </a:lnTo>
                <a:lnTo>
                  <a:pt x="235" y="303"/>
                </a:lnTo>
                <a:lnTo>
                  <a:pt x="234" y="302"/>
                </a:lnTo>
                <a:lnTo>
                  <a:pt x="237" y="302"/>
                </a:lnTo>
                <a:lnTo>
                  <a:pt x="237" y="303"/>
                </a:lnTo>
                <a:lnTo>
                  <a:pt x="239" y="302"/>
                </a:lnTo>
                <a:lnTo>
                  <a:pt x="240" y="299"/>
                </a:lnTo>
                <a:lnTo>
                  <a:pt x="241" y="299"/>
                </a:lnTo>
                <a:lnTo>
                  <a:pt x="241" y="300"/>
                </a:lnTo>
                <a:lnTo>
                  <a:pt x="242" y="300"/>
                </a:lnTo>
                <a:lnTo>
                  <a:pt x="243" y="299"/>
                </a:lnTo>
                <a:lnTo>
                  <a:pt x="244" y="299"/>
                </a:lnTo>
                <a:lnTo>
                  <a:pt x="242" y="298"/>
                </a:lnTo>
                <a:lnTo>
                  <a:pt x="242" y="297"/>
                </a:lnTo>
                <a:lnTo>
                  <a:pt x="242" y="296"/>
                </a:lnTo>
                <a:lnTo>
                  <a:pt x="242" y="295"/>
                </a:lnTo>
                <a:lnTo>
                  <a:pt x="243" y="295"/>
                </a:lnTo>
                <a:lnTo>
                  <a:pt x="242" y="295"/>
                </a:lnTo>
                <a:lnTo>
                  <a:pt x="243" y="294"/>
                </a:lnTo>
                <a:lnTo>
                  <a:pt x="243" y="295"/>
                </a:lnTo>
                <a:lnTo>
                  <a:pt x="244" y="295"/>
                </a:lnTo>
                <a:lnTo>
                  <a:pt x="245" y="294"/>
                </a:lnTo>
                <a:lnTo>
                  <a:pt x="244" y="293"/>
                </a:lnTo>
                <a:lnTo>
                  <a:pt x="245" y="292"/>
                </a:lnTo>
                <a:lnTo>
                  <a:pt x="246" y="292"/>
                </a:lnTo>
                <a:lnTo>
                  <a:pt x="245" y="292"/>
                </a:lnTo>
                <a:lnTo>
                  <a:pt x="246" y="292"/>
                </a:lnTo>
                <a:lnTo>
                  <a:pt x="247" y="292"/>
                </a:lnTo>
                <a:lnTo>
                  <a:pt x="247" y="290"/>
                </a:lnTo>
                <a:lnTo>
                  <a:pt x="248" y="291"/>
                </a:lnTo>
                <a:lnTo>
                  <a:pt x="248" y="289"/>
                </a:lnTo>
                <a:lnTo>
                  <a:pt x="249" y="289"/>
                </a:lnTo>
                <a:lnTo>
                  <a:pt x="249" y="290"/>
                </a:lnTo>
                <a:lnTo>
                  <a:pt x="249" y="292"/>
                </a:lnTo>
                <a:lnTo>
                  <a:pt x="250" y="292"/>
                </a:lnTo>
                <a:lnTo>
                  <a:pt x="251" y="291"/>
                </a:lnTo>
                <a:lnTo>
                  <a:pt x="251" y="290"/>
                </a:lnTo>
                <a:lnTo>
                  <a:pt x="251" y="289"/>
                </a:lnTo>
                <a:lnTo>
                  <a:pt x="252" y="290"/>
                </a:lnTo>
                <a:lnTo>
                  <a:pt x="252" y="289"/>
                </a:lnTo>
                <a:lnTo>
                  <a:pt x="253" y="289"/>
                </a:lnTo>
                <a:lnTo>
                  <a:pt x="254" y="289"/>
                </a:lnTo>
                <a:lnTo>
                  <a:pt x="255" y="287"/>
                </a:lnTo>
                <a:lnTo>
                  <a:pt x="256" y="287"/>
                </a:lnTo>
                <a:lnTo>
                  <a:pt x="257" y="288"/>
                </a:lnTo>
                <a:lnTo>
                  <a:pt x="257" y="287"/>
                </a:lnTo>
                <a:lnTo>
                  <a:pt x="257" y="286"/>
                </a:lnTo>
                <a:lnTo>
                  <a:pt x="258" y="286"/>
                </a:lnTo>
                <a:lnTo>
                  <a:pt x="259" y="286"/>
                </a:lnTo>
                <a:lnTo>
                  <a:pt x="258" y="285"/>
                </a:lnTo>
                <a:lnTo>
                  <a:pt x="259" y="285"/>
                </a:lnTo>
                <a:lnTo>
                  <a:pt x="260" y="284"/>
                </a:lnTo>
                <a:lnTo>
                  <a:pt x="261" y="284"/>
                </a:lnTo>
                <a:lnTo>
                  <a:pt x="261" y="283"/>
                </a:lnTo>
                <a:lnTo>
                  <a:pt x="262" y="283"/>
                </a:lnTo>
                <a:lnTo>
                  <a:pt x="262" y="282"/>
                </a:lnTo>
                <a:lnTo>
                  <a:pt x="263" y="282"/>
                </a:lnTo>
                <a:lnTo>
                  <a:pt x="263" y="281"/>
                </a:lnTo>
                <a:lnTo>
                  <a:pt x="264" y="280"/>
                </a:lnTo>
                <a:lnTo>
                  <a:pt x="265" y="280"/>
                </a:lnTo>
                <a:lnTo>
                  <a:pt x="265" y="281"/>
                </a:lnTo>
                <a:lnTo>
                  <a:pt x="265" y="280"/>
                </a:lnTo>
                <a:lnTo>
                  <a:pt x="266" y="280"/>
                </a:lnTo>
                <a:lnTo>
                  <a:pt x="267" y="279"/>
                </a:lnTo>
                <a:lnTo>
                  <a:pt x="266" y="278"/>
                </a:lnTo>
                <a:lnTo>
                  <a:pt x="266" y="277"/>
                </a:lnTo>
                <a:lnTo>
                  <a:pt x="266" y="276"/>
                </a:lnTo>
                <a:lnTo>
                  <a:pt x="265" y="276"/>
                </a:lnTo>
                <a:lnTo>
                  <a:pt x="265" y="275"/>
                </a:lnTo>
                <a:lnTo>
                  <a:pt x="265" y="274"/>
                </a:lnTo>
                <a:lnTo>
                  <a:pt x="264" y="274"/>
                </a:lnTo>
                <a:lnTo>
                  <a:pt x="265" y="274"/>
                </a:lnTo>
                <a:lnTo>
                  <a:pt x="265" y="273"/>
                </a:lnTo>
                <a:lnTo>
                  <a:pt x="263" y="272"/>
                </a:lnTo>
                <a:lnTo>
                  <a:pt x="263" y="271"/>
                </a:lnTo>
                <a:lnTo>
                  <a:pt x="263" y="270"/>
                </a:lnTo>
                <a:lnTo>
                  <a:pt x="263" y="269"/>
                </a:lnTo>
                <a:lnTo>
                  <a:pt x="263" y="268"/>
                </a:lnTo>
                <a:lnTo>
                  <a:pt x="262" y="268"/>
                </a:lnTo>
                <a:lnTo>
                  <a:pt x="262" y="267"/>
                </a:lnTo>
                <a:lnTo>
                  <a:pt x="262" y="266"/>
                </a:lnTo>
                <a:lnTo>
                  <a:pt x="262" y="265"/>
                </a:lnTo>
                <a:lnTo>
                  <a:pt x="261" y="263"/>
                </a:lnTo>
                <a:lnTo>
                  <a:pt x="262" y="262"/>
                </a:lnTo>
                <a:lnTo>
                  <a:pt x="263" y="262"/>
                </a:lnTo>
                <a:lnTo>
                  <a:pt x="262" y="261"/>
                </a:lnTo>
                <a:lnTo>
                  <a:pt x="263" y="261"/>
                </a:lnTo>
                <a:lnTo>
                  <a:pt x="263" y="260"/>
                </a:lnTo>
                <a:lnTo>
                  <a:pt x="262" y="260"/>
                </a:lnTo>
                <a:lnTo>
                  <a:pt x="263" y="260"/>
                </a:lnTo>
                <a:lnTo>
                  <a:pt x="263" y="259"/>
                </a:lnTo>
                <a:lnTo>
                  <a:pt x="263" y="258"/>
                </a:lnTo>
                <a:lnTo>
                  <a:pt x="263" y="257"/>
                </a:lnTo>
                <a:lnTo>
                  <a:pt x="265" y="256"/>
                </a:lnTo>
                <a:lnTo>
                  <a:pt x="265" y="254"/>
                </a:lnTo>
                <a:lnTo>
                  <a:pt x="265" y="253"/>
                </a:lnTo>
                <a:lnTo>
                  <a:pt x="266" y="253"/>
                </a:lnTo>
                <a:lnTo>
                  <a:pt x="265" y="253"/>
                </a:lnTo>
                <a:lnTo>
                  <a:pt x="266" y="252"/>
                </a:lnTo>
                <a:lnTo>
                  <a:pt x="267" y="252"/>
                </a:lnTo>
                <a:lnTo>
                  <a:pt x="268" y="252"/>
                </a:lnTo>
                <a:lnTo>
                  <a:pt x="268" y="251"/>
                </a:lnTo>
                <a:lnTo>
                  <a:pt x="268" y="250"/>
                </a:lnTo>
                <a:lnTo>
                  <a:pt x="267" y="250"/>
                </a:lnTo>
                <a:lnTo>
                  <a:pt x="268" y="250"/>
                </a:lnTo>
                <a:lnTo>
                  <a:pt x="268" y="249"/>
                </a:lnTo>
                <a:lnTo>
                  <a:pt x="268" y="247"/>
                </a:lnTo>
                <a:lnTo>
                  <a:pt x="268" y="246"/>
                </a:lnTo>
                <a:lnTo>
                  <a:pt x="267" y="244"/>
                </a:lnTo>
                <a:lnTo>
                  <a:pt x="265" y="243"/>
                </a:lnTo>
                <a:lnTo>
                  <a:pt x="265" y="242"/>
                </a:lnTo>
                <a:lnTo>
                  <a:pt x="265" y="241"/>
                </a:lnTo>
                <a:lnTo>
                  <a:pt x="264" y="240"/>
                </a:lnTo>
                <a:lnTo>
                  <a:pt x="263" y="240"/>
                </a:lnTo>
                <a:lnTo>
                  <a:pt x="260" y="240"/>
                </a:lnTo>
                <a:lnTo>
                  <a:pt x="259" y="240"/>
                </a:lnTo>
                <a:lnTo>
                  <a:pt x="258" y="240"/>
                </a:lnTo>
                <a:lnTo>
                  <a:pt x="256" y="241"/>
                </a:lnTo>
                <a:lnTo>
                  <a:pt x="255" y="241"/>
                </a:lnTo>
                <a:lnTo>
                  <a:pt x="254" y="241"/>
                </a:lnTo>
                <a:lnTo>
                  <a:pt x="254" y="240"/>
                </a:lnTo>
                <a:lnTo>
                  <a:pt x="252" y="240"/>
                </a:lnTo>
                <a:lnTo>
                  <a:pt x="251" y="240"/>
                </a:lnTo>
                <a:lnTo>
                  <a:pt x="251" y="238"/>
                </a:lnTo>
                <a:lnTo>
                  <a:pt x="251" y="237"/>
                </a:lnTo>
                <a:lnTo>
                  <a:pt x="251" y="236"/>
                </a:lnTo>
                <a:lnTo>
                  <a:pt x="249" y="236"/>
                </a:lnTo>
                <a:lnTo>
                  <a:pt x="249" y="235"/>
                </a:lnTo>
                <a:lnTo>
                  <a:pt x="250" y="234"/>
                </a:lnTo>
                <a:lnTo>
                  <a:pt x="250" y="233"/>
                </a:lnTo>
                <a:lnTo>
                  <a:pt x="250" y="234"/>
                </a:lnTo>
                <a:lnTo>
                  <a:pt x="250" y="233"/>
                </a:lnTo>
                <a:lnTo>
                  <a:pt x="249" y="232"/>
                </a:lnTo>
                <a:lnTo>
                  <a:pt x="250" y="232"/>
                </a:lnTo>
                <a:lnTo>
                  <a:pt x="249" y="231"/>
                </a:lnTo>
                <a:lnTo>
                  <a:pt x="250" y="231"/>
                </a:lnTo>
                <a:lnTo>
                  <a:pt x="249" y="230"/>
                </a:lnTo>
                <a:lnTo>
                  <a:pt x="250" y="230"/>
                </a:lnTo>
                <a:lnTo>
                  <a:pt x="250" y="231"/>
                </a:lnTo>
                <a:lnTo>
                  <a:pt x="251" y="230"/>
                </a:lnTo>
                <a:lnTo>
                  <a:pt x="251" y="228"/>
                </a:lnTo>
                <a:lnTo>
                  <a:pt x="250" y="228"/>
                </a:lnTo>
                <a:lnTo>
                  <a:pt x="251" y="227"/>
                </a:lnTo>
                <a:lnTo>
                  <a:pt x="251" y="226"/>
                </a:lnTo>
                <a:lnTo>
                  <a:pt x="251" y="227"/>
                </a:lnTo>
                <a:lnTo>
                  <a:pt x="252" y="227"/>
                </a:lnTo>
                <a:lnTo>
                  <a:pt x="253" y="227"/>
                </a:lnTo>
                <a:lnTo>
                  <a:pt x="254" y="227"/>
                </a:lnTo>
                <a:lnTo>
                  <a:pt x="254" y="228"/>
                </a:lnTo>
                <a:lnTo>
                  <a:pt x="254" y="227"/>
                </a:lnTo>
                <a:lnTo>
                  <a:pt x="255" y="227"/>
                </a:lnTo>
                <a:lnTo>
                  <a:pt x="256" y="227"/>
                </a:lnTo>
                <a:lnTo>
                  <a:pt x="255" y="227"/>
                </a:lnTo>
                <a:lnTo>
                  <a:pt x="255" y="226"/>
                </a:lnTo>
                <a:lnTo>
                  <a:pt x="256" y="226"/>
                </a:lnTo>
                <a:lnTo>
                  <a:pt x="257" y="225"/>
                </a:lnTo>
                <a:lnTo>
                  <a:pt x="257" y="226"/>
                </a:lnTo>
                <a:lnTo>
                  <a:pt x="257" y="225"/>
                </a:lnTo>
                <a:lnTo>
                  <a:pt x="257" y="224"/>
                </a:lnTo>
                <a:lnTo>
                  <a:pt x="257" y="223"/>
                </a:lnTo>
                <a:lnTo>
                  <a:pt x="257" y="222"/>
                </a:lnTo>
                <a:lnTo>
                  <a:pt x="257" y="221"/>
                </a:lnTo>
                <a:lnTo>
                  <a:pt x="258" y="221"/>
                </a:lnTo>
                <a:lnTo>
                  <a:pt x="258" y="220"/>
                </a:lnTo>
                <a:lnTo>
                  <a:pt x="259" y="220"/>
                </a:lnTo>
                <a:lnTo>
                  <a:pt x="260" y="221"/>
                </a:lnTo>
                <a:lnTo>
                  <a:pt x="260" y="220"/>
                </a:lnTo>
                <a:lnTo>
                  <a:pt x="260" y="219"/>
                </a:lnTo>
                <a:lnTo>
                  <a:pt x="260" y="218"/>
                </a:lnTo>
                <a:lnTo>
                  <a:pt x="261" y="218"/>
                </a:lnTo>
                <a:lnTo>
                  <a:pt x="260" y="218"/>
                </a:lnTo>
                <a:lnTo>
                  <a:pt x="261" y="218"/>
                </a:lnTo>
                <a:lnTo>
                  <a:pt x="262" y="218"/>
                </a:lnTo>
                <a:lnTo>
                  <a:pt x="261" y="218"/>
                </a:lnTo>
                <a:lnTo>
                  <a:pt x="262" y="218"/>
                </a:lnTo>
                <a:lnTo>
                  <a:pt x="262" y="217"/>
                </a:lnTo>
                <a:lnTo>
                  <a:pt x="263" y="218"/>
                </a:lnTo>
                <a:lnTo>
                  <a:pt x="263" y="217"/>
                </a:lnTo>
                <a:lnTo>
                  <a:pt x="262" y="217"/>
                </a:lnTo>
                <a:lnTo>
                  <a:pt x="262" y="216"/>
                </a:lnTo>
                <a:lnTo>
                  <a:pt x="263" y="216"/>
                </a:lnTo>
                <a:lnTo>
                  <a:pt x="263" y="215"/>
                </a:lnTo>
                <a:lnTo>
                  <a:pt x="263" y="214"/>
                </a:lnTo>
                <a:lnTo>
                  <a:pt x="264" y="214"/>
                </a:lnTo>
                <a:lnTo>
                  <a:pt x="264" y="213"/>
                </a:lnTo>
                <a:lnTo>
                  <a:pt x="264" y="214"/>
                </a:lnTo>
                <a:lnTo>
                  <a:pt x="265" y="213"/>
                </a:lnTo>
                <a:lnTo>
                  <a:pt x="265" y="214"/>
                </a:lnTo>
                <a:lnTo>
                  <a:pt x="265" y="213"/>
                </a:lnTo>
                <a:lnTo>
                  <a:pt x="266" y="212"/>
                </a:lnTo>
                <a:lnTo>
                  <a:pt x="267" y="213"/>
                </a:lnTo>
                <a:lnTo>
                  <a:pt x="267" y="211"/>
                </a:lnTo>
                <a:lnTo>
                  <a:pt x="268" y="211"/>
                </a:lnTo>
                <a:lnTo>
                  <a:pt x="267" y="211"/>
                </a:lnTo>
                <a:lnTo>
                  <a:pt x="268" y="211"/>
                </a:lnTo>
                <a:lnTo>
                  <a:pt x="267" y="211"/>
                </a:lnTo>
                <a:lnTo>
                  <a:pt x="268" y="210"/>
                </a:lnTo>
                <a:lnTo>
                  <a:pt x="268" y="211"/>
                </a:lnTo>
                <a:lnTo>
                  <a:pt x="268" y="209"/>
                </a:lnTo>
                <a:lnTo>
                  <a:pt x="268" y="210"/>
                </a:lnTo>
                <a:lnTo>
                  <a:pt x="269" y="209"/>
                </a:lnTo>
                <a:lnTo>
                  <a:pt x="270" y="209"/>
                </a:lnTo>
                <a:lnTo>
                  <a:pt x="270" y="208"/>
                </a:lnTo>
                <a:lnTo>
                  <a:pt x="271" y="209"/>
                </a:lnTo>
                <a:lnTo>
                  <a:pt x="271" y="208"/>
                </a:lnTo>
                <a:lnTo>
                  <a:pt x="272" y="208"/>
                </a:lnTo>
                <a:lnTo>
                  <a:pt x="272" y="207"/>
                </a:lnTo>
                <a:lnTo>
                  <a:pt x="273" y="208"/>
                </a:lnTo>
                <a:lnTo>
                  <a:pt x="274" y="208"/>
                </a:lnTo>
                <a:lnTo>
                  <a:pt x="274" y="207"/>
                </a:lnTo>
                <a:lnTo>
                  <a:pt x="274" y="206"/>
                </a:lnTo>
                <a:lnTo>
                  <a:pt x="274" y="207"/>
                </a:lnTo>
                <a:lnTo>
                  <a:pt x="274" y="206"/>
                </a:lnTo>
                <a:lnTo>
                  <a:pt x="274" y="205"/>
                </a:lnTo>
                <a:lnTo>
                  <a:pt x="275" y="205"/>
                </a:lnTo>
                <a:lnTo>
                  <a:pt x="276" y="205"/>
                </a:lnTo>
                <a:lnTo>
                  <a:pt x="275" y="205"/>
                </a:lnTo>
                <a:lnTo>
                  <a:pt x="276" y="205"/>
                </a:lnTo>
                <a:lnTo>
                  <a:pt x="276" y="204"/>
                </a:lnTo>
                <a:lnTo>
                  <a:pt x="277" y="205"/>
                </a:lnTo>
                <a:lnTo>
                  <a:pt x="277" y="204"/>
                </a:lnTo>
                <a:lnTo>
                  <a:pt x="278" y="203"/>
                </a:lnTo>
                <a:lnTo>
                  <a:pt x="278" y="202"/>
                </a:lnTo>
                <a:lnTo>
                  <a:pt x="277" y="203"/>
                </a:lnTo>
                <a:lnTo>
                  <a:pt x="277" y="202"/>
                </a:lnTo>
                <a:lnTo>
                  <a:pt x="278" y="202"/>
                </a:lnTo>
                <a:lnTo>
                  <a:pt x="278" y="201"/>
                </a:lnTo>
                <a:lnTo>
                  <a:pt x="277" y="200"/>
                </a:lnTo>
                <a:lnTo>
                  <a:pt x="276" y="200"/>
                </a:lnTo>
                <a:lnTo>
                  <a:pt x="277" y="199"/>
                </a:lnTo>
                <a:lnTo>
                  <a:pt x="275" y="198"/>
                </a:lnTo>
                <a:lnTo>
                  <a:pt x="276" y="198"/>
                </a:lnTo>
                <a:lnTo>
                  <a:pt x="275" y="198"/>
                </a:lnTo>
                <a:lnTo>
                  <a:pt x="276" y="196"/>
                </a:lnTo>
                <a:lnTo>
                  <a:pt x="275" y="196"/>
                </a:lnTo>
                <a:lnTo>
                  <a:pt x="274" y="195"/>
                </a:lnTo>
                <a:lnTo>
                  <a:pt x="273" y="195"/>
                </a:lnTo>
                <a:lnTo>
                  <a:pt x="274" y="195"/>
                </a:lnTo>
                <a:lnTo>
                  <a:pt x="273" y="195"/>
                </a:lnTo>
                <a:lnTo>
                  <a:pt x="273" y="194"/>
                </a:lnTo>
                <a:lnTo>
                  <a:pt x="274" y="194"/>
                </a:lnTo>
                <a:lnTo>
                  <a:pt x="273" y="194"/>
                </a:lnTo>
                <a:lnTo>
                  <a:pt x="273" y="193"/>
                </a:lnTo>
                <a:lnTo>
                  <a:pt x="272" y="193"/>
                </a:lnTo>
                <a:lnTo>
                  <a:pt x="272" y="192"/>
                </a:lnTo>
                <a:lnTo>
                  <a:pt x="273" y="192"/>
                </a:lnTo>
                <a:lnTo>
                  <a:pt x="273" y="191"/>
                </a:lnTo>
                <a:lnTo>
                  <a:pt x="274" y="189"/>
                </a:lnTo>
                <a:lnTo>
                  <a:pt x="272" y="189"/>
                </a:lnTo>
                <a:lnTo>
                  <a:pt x="271" y="189"/>
                </a:lnTo>
                <a:lnTo>
                  <a:pt x="271" y="188"/>
                </a:lnTo>
                <a:lnTo>
                  <a:pt x="272" y="188"/>
                </a:lnTo>
                <a:lnTo>
                  <a:pt x="271" y="188"/>
                </a:lnTo>
                <a:lnTo>
                  <a:pt x="272" y="187"/>
                </a:lnTo>
                <a:lnTo>
                  <a:pt x="271" y="187"/>
                </a:lnTo>
                <a:lnTo>
                  <a:pt x="272" y="186"/>
                </a:lnTo>
                <a:lnTo>
                  <a:pt x="271" y="185"/>
                </a:lnTo>
                <a:lnTo>
                  <a:pt x="271" y="183"/>
                </a:lnTo>
                <a:lnTo>
                  <a:pt x="271" y="182"/>
                </a:lnTo>
                <a:lnTo>
                  <a:pt x="271" y="181"/>
                </a:lnTo>
                <a:lnTo>
                  <a:pt x="270" y="181"/>
                </a:lnTo>
                <a:lnTo>
                  <a:pt x="269" y="181"/>
                </a:lnTo>
                <a:lnTo>
                  <a:pt x="270" y="180"/>
                </a:lnTo>
                <a:lnTo>
                  <a:pt x="270" y="179"/>
                </a:lnTo>
                <a:lnTo>
                  <a:pt x="269" y="179"/>
                </a:lnTo>
                <a:lnTo>
                  <a:pt x="270" y="179"/>
                </a:lnTo>
                <a:lnTo>
                  <a:pt x="269" y="178"/>
                </a:lnTo>
                <a:lnTo>
                  <a:pt x="268" y="178"/>
                </a:lnTo>
                <a:lnTo>
                  <a:pt x="269" y="178"/>
                </a:lnTo>
                <a:lnTo>
                  <a:pt x="268" y="177"/>
                </a:lnTo>
                <a:lnTo>
                  <a:pt x="268" y="178"/>
                </a:lnTo>
                <a:lnTo>
                  <a:pt x="268" y="177"/>
                </a:lnTo>
                <a:lnTo>
                  <a:pt x="268" y="178"/>
                </a:lnTo>
                <a:lnTo>
                  <a:pt x="268" y="177"/>
                </a:lnTo>
                <a:lnTo>
                  <a:pt x="268" y="176"/>
                </a:lnTo>
                <a:lnTo>
                  <a:pt x="267" y="176"/>
                </a:lnTo>
                <a:lnTo>
                  <a:pt x="266" y="176"/>
                </a:lnTo>
                <a:lnTo>
                  <a:pt x="266" y="175"/>
                </a:lnTo>
                <a:lnTo>
                  <a:pt x="265" y="175"/>
                </a:lnTo>
                <a:lnTo>
                  <a:pt x="265" y="176"/>
                </a:lnTo>
                <a:lnTo>
                  <a:pt x="265" y="175"/>
                </a:lnTo>
                <a:lnTo>
                  <a:pt x="265" y="174"/>
                </a:lnTo>
                <a:lnTo>
                  <a:pt x="265" y="173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2" y="172"/>
                </a:lnTo>
                <a:lnTo>
                  <a:pt x="261" y="172"/>
                </a:lnTo>
                <a:lnTo>
                  <a:pt x="261" y="173"/>
                </a:lnTo>
                <a:lnTo>
                  <a:pt x="260" y="173"/>
                </a:lnTo>
                <a:lnTo>
                  <a:pt x="260" y="172"/>
                </a:lnTo>
                <a:lnTo>
                  <a:pt x="259" y="172"/>
                </a:lnTo>
                <a:lnTo>
                  <a:pt x="260" y="171"/>
                </a:lnTo>
                <a:lnTo>
                  <a:pt x="259" y="171"/>
                </a:lnTo>
                <a:lnTo>
                  <a:pt x="258" y="171"/>
                </a:lnTo>
                <a:lnTo>
                  <a:pt x="258" y="170"/>
                </a:lnTo>
                <a:lnTo>
                  <a:pt x="258" y="169"/>
                </a:lnTo>
                <a:lnTo>
                  <a:pt x="257" y="169"/>
                </a:lnTo>
                <a:lnTo>
                  <a:pt x="256" y="169"/>
                </a:lnTo>
                <a:lnTo>
                  <a:pt x="256" y="168"/>
                </a:lnTo>
                <a:lnTo>
                  <a:pt x="255" y="167"/>
                </a:lnTo>
                <a:lnTo>
                  <a:pt x="255" y="166"/>
                </a:lnTo>
                <a:lnTo>
                  <a:pt x="254" y="166"/>
                </a:lnTo>
                <a:lnTo>
                  <a:pt x="255" y="165"/>
                </a:lnTo>
                <a:lnTo>
                  <a:pt x="255" y="163"/>
                </a:lnTo>
                <a:lnTo>
                  <a:pt x="256" y="162"/>
                </a:lnTo>
                <a:lnTo>
                  <a:pt x="257" y="162"/>
                </a:lnTo>
                <a:lnTo>
                  <a:pt x="257" y="161"/>
                </a:lnTo>
                <a:lnTo>
                  <a:pt x="257" y="159"/>
                </a:lnTo>
                <a:lnTo>
                  <a:pt x="257" y="158"/>
                </a:lnTo>
                <a:lnTo>
                  <a:pt x="257" y="157"/>
                </a:lnTo>
                <a:lnTo>
                  <a:pt x="259" y="156"/>
                </a:lnTo>
                <a:lnTo>
                  <a:pt x="260" y="154"/>
                </a:lnTo>
                <a:lnTo>
                  <a:pt x="261" y="153"/>
                </a:lnTo>
                <a:lnTo>
                  <a:pt x="262" y="152"/>
                </a:lnTo>
                <a:lnTo>
                  <a:pt x="263" y="152"/>
                </a:lnTo>
                <a:lnTo>
                  <a:pt x="262" y="150"/>
                </a:lnTo>
                <a:lnTo>
                  <a:pt x="263" y="150"/>
                </a:lnTo>
                <a:lnTo>
                  <a:pt x="263" y="149"/>
                </a:lnTo>
                <a:lnTo>
                  <a:pt x="263" y="148"/>
                </a:lnTo>
                <a:lnTo>
                  <a:pt x="263" y="147"/>
                </a:lnTo>
                <a:lnTo>
                  <a:pt x="264" y="147"/>
                </a:lnTo>
                <a:lnTo>
                  <a:pt x="264" y="146"/>
                </a:lnTo>
                <a:lnTo>
                  <a:pt x="264" y="145"/>
                </a:lnTo>
                <a:lnTo>
                  <a:pt x="264" y="144"/>
                </a:lnTo>
                <a:lnTo>
                  <a:pt x="263" y="143"/>
                </a:lnTo>
                <a:lnTo>
                  <a:pt x="264" y="143"/>
                </a:lnTo>
                <a:lnTo>
                  <a:pt x="263" y="143"/>
                </a:lnTo>
                <a:lnTo>
                  <a:pt x="264" y="142"/>
                </a:lnTo>
                <a:lnTo>
                  <a:pt x="263" y="141"/>
                </a:lnTo>
                <a:lnTo>
                  <a:pt x="263" y="140"/>
                </a:lnTo>
                <a:lnTo>
                  <a:pt x="263" y="139"/>
                </a:lnTo>
                <a:lnTo>
                  <a:pt x="263" y="138"/>
                </a:lnTo>
                <a:lnTo>
                  <a:pt x="263" y="137"/>
                </a:lnTo>
                <a:lnTo>
                  <a:pt x="264" y="137"/>
                </a:lnTo>
                <a:lnTo>
                  <a:pt x="263" y="137"/>
                </a:lnTo>
                <a:lnTo>
                  <a:pt x="264" y="136"/>
                </a:lnTo>
                <a:lnTo>
                  <a:pt x="263" y="136"/>
                </a:lnTo>
                <a:lnTo>
                  <a:pt x="263" y="135"/>
                </a:lnTo>
                <a:lnTo>
                  <a:pt x="264" y="136"/>
                </a:lnTo>
                <a:lnTo>
                  <a:pt x="264" y="135"/>
                </a:lnTo>
                <a:lnTo>
                  <a:pt x="264" y="136"/>
                </a:lnTo>
                <a:lnTo>
                  <a:pt x="265" y="136"/>
                </a:lnTo>
                <a:lnTo>
                  <a:pt x="265" y="135"/>
                </a:lnTo>
                <a:lnTo>
                  <a:pt x="265" y="134"/>
                </a:lnTo>
                <a:lnTo>
                  <a:pt x="265" y="133"/>
                </a:lnTo>
                <a:lnTo>
                  <a:pt x="265" y="132"/>
                </a:lnTo>
                <a:lnTo>
                  <a:pt x="265" y="131"/>
                </a:lnTo>
                <a:lnTo>
                  <a:pt x="266" y="131"/>
                </a:lnTo>
                <a:lnTo>
                  <a:pt x="266" y="130"/>
                </a:lnTo>
                <a:lnTo>
                  <a:pt x="267" y="130"/>
                </a:lnTo>
                <a:lnTo>
                  <a:pt x="268" y="130"/>
                </a:lnTo>
                <a:lnTo>
                  <a:pt x="269" y="130"/>
                </a:lnTo>
                <a:lnTo>
                  <a:pt x="270" y="130"/>
                </a:lnTo>
                <a:lnTo>
                  <a:pt x="271" y="130"/>
                </a:lnTo>
                <a:lnTo>
                  <a:pt x="272" y="130"/>
                </a:lnTo>
                <a:lnTo>
                  <a:pt x="272" y="129"/>
                </a:lnTo>
                <a:lnTo>
                  <a:pt x="272" y="128"/>
                </a:lnTo>
                <a:lnTo>
                  <a:pt x="273" y="128"/>
                </a:lnTo>
                <a:lnTo>
                  <a:pt x="274" y="127"/>
                </a:lnTo>
                <a:lnTo>
                  <a:pt x="274" y="128"/>
                </a:lnTo>
                <a:lnTo>
                  <a:pt x="274" y="127"/>
                </a:lnTo>
                <a:lnTo>
                  <a:pt x="275" y="127"/>
                </a:lnTo>
                <a:lnTo>
                  <a:pt x="275" y="126"/>
                </a:lnTo>
                <a:lnTo>
                  <a:pt x="276" y="125"/>
                </a:lnTo>
                <a:lnTo>
                  <a:pt x="277" y="125"/>
                </a:lnTo>
                <a:lnTo>
                  <a:pt x="277" y="124"/>
                </a:lnTo>
                <a:lnTo>
                  <a:pt x="278" y="124"/>
                </a:lnTo>
                <a:lnTo>
                  <a:pt x="277" y="125"/>
                </a:lnTo>
                <a:lnTo>
                  <a:pt x="278" y="125"/>
                </a:lnTo>
                <a:lnTo>
                  <a:pt x="280" y="126"/>
                </a:lnTo>
                <a:lnTo>
                  <a:pt x="281" y="126"/>
                </a:lnTo>
                <a:lnTo>
                  <a:pt x="282" y="126"/>
                </a:lnTo>
                <a:lnTo>
                  <a:pt x="283" y="124"/>
                </a:lnTo>
                <a:lnTo>
                  <a:pt x="290" y="123"/>
                </a:lnTo>
                <a:lnTo>
                  <a:pt x="300" y="121"/>
                </a:lnTo>
                <a:lnTo>
                  <a:pt x="301" y="120"/>
                </a:lnTo>
                <a:lnTo>
                  <a:pt x="301" y="119"/>
                </a:lnTo>
                <a:lnTo>
                  <a:pt x="300" y="116"/>
                </a:lnTo>
                <a:lnTo>
                  <a:pt x="300" y="115"/>
                </a:lnTo>
                <a:lnTo>
                  <a:pt x="300" y="114"/>
                </a:lnTo>
                <a:lnTo>
                  <a:pt x="300" y="111"/>
                </a:lnTo>
                <a:lnTo>
                  <a:pt x="300" y="109"/>
                </a:lnTo>
                <a:lnTo>
                  <a:pt x="298" y="108"/>
                </a:lnTo>
                <a:lnTo>
                  <a:pt x="297" y="106"/>
                </a:lnTo>
                <a:lnTo>
                  <a:pt x="297" y="104"/>
                </a:lnTo>
                <a:lnTo>
                  <a:pt x="297" y="103"/>
                </a:lnTo>
                <a:lnTo>
                  <a:pt x="297" y="101"/>
                </a:lnTo>
                <a:lnTo>
                  <a:pt x="296" y="101"/>
                </a:lnTo>
                <a:lnTo>
                  <a:pt x="295" y="101"/>
                </a:lnTo>
                <a:lnTo>
                  <a:pt x="294" y="99"/>
                </a:lnTo>
                <a:lnTo>
                  <a:pt x="293" y="99"/>
                </a:lnTo>
                <a:lnTo>
                  <a:pt x="291" y="98"/>
                </a:lnTo>
                <a:lnTo>
                  <a:pt x="291" y="97"/>
                </a:lnTo>
                <a:lnTo>
                  <a:pt x="291" y="94"/>
                </a:lnTo>
                <a:lnTo>
                  <a:pt x="292" y="92"/>
                </a:lnTo>
                <a:lnTo>
                  <a:pt x="292" y="88"/>
                </a:lnTo>
                <a:lnTo>
                  <a:pt x="294" y="86"/>
                </a:lnTo>
                <a:lnTo>
                  <a:pt x="294" y="85"/>
                </a:lnTo>
                <a:lnTo>
                  <a:pt x="295" y="85"/>
                </a:lnTo>
                <a:lnTo>
                  <a:pt x="297" y="84"/>
                </a:lnTo>
                <a:lnTo>
                  <a:pt x="298" y="83"/>
                </a:lnTo>
                <a:lnTo>
                  <a:pt x="297" y="82"/>
                </a:lnTo>
                <a:lnTo>
                  <a:pt x="298" y="82"/>
                </a:lnTo>
                <a:lnTo>
                  <a:pt x="299" y="79"/>
                </a:lnTo>
                <a:lnTo>
                  <a:pt x="296" y="77"/>
                </a:lnTo>
                <a:lnTo>
                  <a:pt x="295" y="76"/>
                </a:lnTo>
                <a:lnTo>
                  <a:pt x="295" y="73"/>
                </a:lnTo>
                <a:lnTo>
                  <a:pt x="294" y="73"/>
                </a:lnTo>
                <a:lnTo>
                  <a:pt x="294" y="74"/>
                </a:lnTo>
                <a:lnTo>
                  <a:pt x="292" y="75"/>
                </a:lnTo>
                <a:lnTo>
                  <a:pt x="291" y="72"/>
                </a:lnTo>
                <a:lnTo>
                  <a:pt x="292" y="72"/>
                </a:lnTo>
                <a:lnTo>
                  <a:pt x="291" y="71"/>
                </a:lnTo>
                <a:lnTo>
                  <a:pt x="293" y="69"/>
                </a:lnTo>
                <a:lnTo>
                  <a:pt x="294" y="67"/>
                </a:lnTo>
                <a:lnTo>
                  <a:pt x="294" y="66"/>
                </a:lnTo>
                <a:lnTo>
                  <a:pt x="295" y="65"/>
                </a:lnTo>
                <a:lnTo>
                  <a:pt x="295" y="64"/>
                </a:lnTo>
                <a:lnTo>
                  <a:pt x="294" y="63"/>
                </a:lnTo>
                <a:lnTo>
                  <a:pt x="294" y="62"/>
                </a:lnTo>
                <a:lnTo>
                  <a:pt x="292" y="61"/>
                </a:lnTo>
                <a:lnTo>
                  <a:pt x="293" y="60"/>
                </a:lnTo>
                <a:lnTo>
                  <a:pt x="293" y="59"/>
                </a:lnTo>
                <a:lnTo>
                  <a:pt x="297" y="57"/>
                </a:lnTo>
                <a:lnTo>
                  <a:pt x="297" y="56"/>
                </a:lnTo>
                <a:lnTo>
                  <a:pt x="300" y="56"/>
                </a:lnTo>
                <a:lnTo>
                  <a:pt x="303" y="57"/>
                </a:lnTo>
                <a:lnTo>
                  <a:pt x="305" y="59"/>
                </a:lnTo>
                <a:lnTo>
                  <a:pt x="307" y="59"/>
                </a:lnTo>
                <a:lnTo>
                  <a:pt x="309" y="60"/>
                </a:lnTo>
                <a:lnTo>
                  <a:pt x="310" y="60"/>
                </a:lnTo>
                <a:lnTo>
                  <a:pt x="312" y="62"/>
                </a:lnTo>
                <a:lnTo>
                  <a:pt x="313" y="62"/>
                </a:lnTo>
                <a:lnTo>
                  <a:pt x="314" y="62"/>
                </a:lnTo>
                <a:lnTo>
                  <a:pt x="315" y="62"/>
                </a:lnTo>
                <a:lnTo>
                  <a:pt x="316" y="62"/>
                </a:lnTo>
                <a:lnTo>
                  <a:pt x="317" y="62"/>
                </a:lnTo>
                <a:lnTo>
                  <a:pt x="318" y="61"/>
                </a:lnTo>
                <a:lnTo>
                  <a:pt x="319" y="61"/>
                </a:lnTo>
                <a:lnTo>
                  <a:pt x="320" y="61"/>
                </a:lnTo>
                <a:lnTo>
                  <a:pt x="320" y="60"/>
                </a:lnTo>
                <a:lnTo>
                  <a:pt x="321" y="60"/>
                </a:lnTo>
                <a:lnTo>
                  <a:pt x="322" y="60"/>
                </a:lnTo>
                <a:lnTo>
                  <a:pt x="323" y="59"/>
                </a:lnTo>
                <a:lnTo>
                  <a:pt x="322" y="58"/>
                </a:lnTo>
                <a:lnTo>
                  <a:pt x="321" y="57"/>
                </a:lnTo>
                <a:lnTo>
                  <a:pt x="320" y="56"/>
                </a:lnTo>
                <a:lnTo>
                  <a:pt x="321" y="55"/>
                </a:lnTo>
                <a:lnTo>
                  <a:pt x="322" y="55"/>
                </a:lnTo>
                <a:lnTo>
                  <a:pt x="322" y="54"/>
                </a:lnTo>
                <a:lnTo>
                  <a:pt x="321" y="53"/>
                </a:lnTo>
                <a:lnTo>
                  <a:pt x="320" y="53"/>
                </a:lnTo>
                <a:lnTo>
                  <a:pt x="320" y="52"/>
                </a:lnTo>
                <a:lnTo>
                  <a:pt x="320" y="50"/>
                </a:lnTo>
                <a:lnTo>
                  <a:pt x="320" y="48"/>
                </a:lnTo>
                <a:lnTo>
                  <a:pt x="320" y="47"/>
                </a:lnTo>
                <a:lnTo>
                  <a:pt x="321" y="45"/>
                </a:lnTo>
                <a:lnTo>
                  <a:pt x="320" y="43"/>
                </a:lnTo>
                <a:lnTo>
                  <a:pt x="319" y="43"/>
                </a:lnTo>
                <a:lnTo>
                  <a:pt x="319" y="42"/>
                </a:lnTo>
                <a:lnTo>
                  <a:pt x="318" y="41"/>
                </a:lnTo>
                <a:lnTo>
                  <a:pt x="318" y="40"/>
                </a:lnTo>
                <a:lnTo>
                  <a:pt x="320" y="39"/>
                </a:lnTo>
                <a:lnTo>
                  <a:pt x="320" y="38"/>
                </a:lnTo>
                <a:lnTo>
                  <a:pt x="320" y="37"/>
                </a:lnTo>
                <a:lnTo>
                  <a:pt x="321" y="37"/>
                </a:lnTo>
                <a:lnTo>
                  <a:pt x="322" y="37"/>
                </a:lnTo>
                <a:lnTo>
                  <a:pt x="323" y="37"/>
                </a:lnTo>
                <a:lnTo>
                  <a:pt x="322" y="35"/>
                </a:lnTo>
                <a:lnTo>
                  <a:pt x="323" y="34"/>
                </a:lnTo>
                <a:lnTo>
                  <a:pt x="323" y="35"/>
                </a:lnTo>
                <a:lnTo>
                  <a:pt x="325" y="34"/>
                </a:lnTo>
                <a:lnTo>
                  <a:pt x="325" y="35"/>
                </a:lnTo>
                <a:lnTo>
                  <a:pt x="326" y="37"/>
                </a:lnTo>
                <a:lnTo>
                  <a:pt x="328" y="38"/>
                </a:lnTo>
                <a:lnTo>
                  <a:pt x="329" y="38"/>
                </a:lnTo>
                <a:lnTo>
                  <a:pt x="332" y="40"/>
                </a:lnTo>
                <a:lnTo>
                  <a:pt x="332" y="41"/>
                </a:lnTo>
                <a:lnTo>
                  <a:pt x="333" y="41"/>
                </a:lnTo>
                <a:lnTo>
                  <a:pt x="335" y="42"/>
                </a:lnTo>
                <a:lnTo>
                  <a:pt x="335" y="43"/>
                </a:lnTo>
                <a:lnTo>
                  <a:pt x="335" y="44"/>
                </a:lnTo>
                <a:lnTo>
                  <a:pt x="335" y="45"/>
                </a:lnTo>
                <a:lnTo>
                  <a:pt x="336" y="45"/>
                </a:lnTo>
                <a:lnTo>
                  <a:pt x="337" y="46"/>
                </a:lnTo>
                <a:lnTo>
                  <a:pt x="337" y="47"/>
                </a:lnTo>
                <a:lnTo>
                  <a:pt x="336" y="47"/>
                </a:lnTo>
                <a:lnTo>
                  <a:pt x="336" y="49"/>
                </a:lnTo>
                <a:lnTo>
                  <a:pt x="337" y="49"/>
                </a:lnTo>
                <a:lnTo>
                  <a:pt x="338" y="49"/>
                </a:lnTo>
                <a:lnTo>
                  <a:pt x="338" y="50"/>
                </a:lnTo>
                <a:lnTo>
                  <a:pt x="338" y="51"/>
                </a:lnTo>
                <a:lnTo>
                  <a:pt x="340" y="51"/>
                </a:lnTo>
                <a:lnTo>
                  <a:pt x="341" y="50"/>
                </a:lnTo>
                <a:lnTo>
                  <a:pt x="342" y="50"/>
                </a:lnTo>
                <a:lnTo>
                  <a:pt x="343" y="52"/>
                </a:lnTo>
                <a:lnTo>
                  <a:pt x="343" y="51"/>
                </a:lnTo>
                <a:lnTo>
                  <a:pt x="346" y="53"/>
                </a:lnTo>
                <a:lnTo>
                  <a:pt x="347" y="51"/>
                </a:lnTo>
                <a:lnTo>
                  <a:pt x="346" y="49"/>
                </a:lnTo>
                <a:lnTo>
                  <a:pt x="347" y="49"/>
                </a:lnTo>
                <a:lnTo>
                  <a:pt x="348" y="50"/>
                </a:lnTo>
                <a:lnTo>
                  <a:pt x="349" y="51"/>
                </a:lnTo>
                <a:lnTo>
                  <a:pt x="349" y="50"/>
                </a:lnTo>
                <a:lnTo>
                  <a:pt x="350" y="50"/>
                </a:lnTo>
                <a:lnTo>
                  <a:pt x="351" y="51"/>
                </a:lnTo>
                <a:lnTo>
                  <a:pt x="352" y="51"/>
                </a:lnTo>
                <a:lnTo>
                  <a:pt x="352" y="49"/>
                </a:lnTo>
                <a:lnTo>
                  <a:pt x="354" y="49"/>
                </a:lnTo>
                <a:lnTo>
                  <a:pt x="355" y="47"/>
                </a:lnTo>
                <a:lnTo>
                  <a:pt x="356" y="46"/>
                </a:lnTo>
                <a:lnTo>
                  <a:pt x="356" y="47"/>
                </a:lnTo>
                <a:lnTo>
                  <a:pt x="357" y="47"/>
                </a:lnTo>
                <a:lnTo>
                  <a:pt x="358" y="49"/>
                </a:lnTo>
                <a:lnTo>
                  <a:pt x="358" y="50"/>
                </a:lnTo>
                <a:lnTo>
                  <a:pt x="359" y="50"/>
                </a:lnTo>
                <a:lnTo>
                  <a:pt x="359" y="52"/>
                </a:lnTo>
                <a:lnTo>
                  <a:pt x="361" y="53"/>
                </a:lnTo>
                <a:lnTo>
                  <a:pt x="361" y="56"/>
                </a:lnTo>
                <a:lnTo>
                  <a:pt x="360" y="56"/>
                </a:lnTo>
                <a:lnTo>
                  <a:pt x="361" y="56"/>
                </a:lnTo>
                <a:lnTo>
                  <a:pt x="360" y="59"/>
                </a:lnTo>
                <a:lnTo>
                  <a:pt x="358" y="61"/>
                </a:lnTo>
                <a:lnTo>
                  <a:pt x="357" y="62"/>
                </a:lnTo>
                <a:lnTo>
                  <a:pt x="356" y="63"/>
                </a:lnTo>
                <a:lnTo>
                  <a:pt x="356" y="64"/>
                </a:lnTo>
                <a:lnTo>
                  <a:pt x="355" y="65"/>
                </a:lnTo>
                <a:lnTo>
                  <a:pt x="355" y="66"/>
                </a:lnTo>
                <a:lnTo>
                  <a:pt x="355" y="68"/>
                </a:lnTo>
                <a:lnTo>
                  <a:pt x="355" y="69"/>
                </a:lnTo>
                <a:lnTo>
                  <a:pt x="354" y="69"/>
                </a:lnTo>
                <a:lnTo>
                  <a:pt x="353" y="69"/>
                </a:lnTo>
                <a:lnTo>
                  <a:pt x="352" y="69"/>
                </a:lnTo>
                <a:lnTo>
                  <a:pt x="352" y="70"/>
                </a:lnTo>
                <a:lnTo>
                  <a:pt x="350" y="70"/>
                </a:lnTo>
                <a:lnTo>
                  <a:pt x="350" y="71"/>
                </a:lnTo>
                <a:lnTo>
                  <a:pt x="352" y="72"/>
                </a:lnTo>
                <a:lnTo>
                  <a:pt x="352" y="73"/>
                </a:lnTo>
                <a:lnTo>
                  <a:pt x="352" y="74"/>
                </a:lnTo>
                <a:lnTo>
                  <a:pt x="353" y="75"/>
                </a:lnTo>
                <a:lnTo>
                  <a:pt x="355" y="75"/>
                </a:lnTo>
                <a:lnTo>
                  <a:pt x="355" y="74"/>
                </a:lnTo>
                <a:lnTo>
                  <a:pt x="355" y="73"/>
                </a:lnTo>
                <a:lnTo>
                  <a:pt x="355" y="72"/>
                </a:lnTo>
                <a:lnTo>
                  <a:pt x="356" y="72"/>
                </a:lnTo>
                <a:lnTo>
                  <a:pt x="356" y="71"/>
                </a:lnTo>
                <a:lnTo>
                  <a:pt x="358" y="70"/>
                </a:lnTo>
                <a:lnTo>
                  <a:pt x="359" y="71"/>
                </a:lnTo>
                <a:lnTo>
                  <a:pt x="359" y="70"/>
                </a:lnTo>
                <a:lnTo>
                  <a:pt x="360" y="70"/>
                </a:lnTo>
                <a:lnTo>
                  <a:pt x="360" y="69"/>
                </a:lnTo>
                <a:lnTo>
                  <a:pt x="361" y="69"/>
                </a:lnTo>
                <a:lnTo>
                  <a:pt x="361" y="67"/>
                </a:lnTo>
                <a:lnTo>
                  <a:pt x="362" y="66"/>
                </a:lnTo>
                <a:lnTo>
                  <a:pt x="364" y="66"/>
                </a:lnTo>
                <a:lnTo>
                  <a:pt x="367" y="68"/>
                </a:lnTo>
                <a:lnTo>
                  <a:pt x="368" y="67"/>
                </a:lnTo>
                <a:lnTo>
                  <a:pt x="369" y="67"/>
                </a:lnTo>
                <a:lnTo>
                  <a:pt x="369" y="66"/>
                </a:lnTo>
                <a:lnTo>
                  <a:pt x="370" y="66"/>
                </a:lnTo>
                <a:lnTo>
                  <a:pt x="370" y="65"/>
                </a:lnTo>
                <a:lnTo>
                  <a:pt x="371" y="65"/>
                </a:lnTo>
                <a:lnTo>
                  <a:pt x="370" y="65"/>
                </a:lnTo>
                <a:lnTo>
                  <a:pt x="371" y="65"/>
                </a:lnTo>
                <a:lnTo>
                  <a:pt x="372" y="64"/>
                </a:lnTo>
                <a:lnTo>
                  <a:pt x="372" y="65"/>
                </a:lnTo>
                <a:lnTo>
                  <a:pt x="373" y="64"/>
                </a:lnTo>
                <a:lnTo>
                  <a:pt x="375" y="65"/>
                </a:lnTo>
                <a:lnTo>
                  <a:pt x="376" y="65"/>
                </a:lnTo>
                <a:lnTo>
                  <a:pt x="377" y="65"/>
                </a:lnTo>
                <a:lnTo>
                  <a:pt x="378" y="64"/>
                </a:lnTo>
                <a:lnTo>
                  <a:pt x="378" y="65"/>
                </a:lnTo>
                <a:lnTo>
                  <a:pt x="378" y="64"/>
                </a:lnTo>
                <a:lnTo>
                  <a:pt x="378" y="63"/>
                </a:lnTo>
                <a:lnTo>
                  <a:pt x="378" y="62"/>
                </a:lnTo>
                <a:lnTo>
                  <a:pt x="379" y="63"/>
                </a:lnTo>
                <a:lnTo>
                  <a:pt x="379" y="62"/>
                </a:lnTo>
                <a:lnTo>
                  <a:pt x="380" y="62"/>
                </a:lnTo>
                <a:lnTo>
                  <a:pt x="381" y="62"/>
                </a:lnTo>
                <a:lnTo>
                  <a:pt x="382" y="60"/>
                </a:lnTo>
                <a:lnTo>
                  <a:pt x="383" y="59"/>
                </a:lnTo>
                <a:lnTo>
                  <a:pt x="383" y="58"/>
                </a:lnTo>
                <a:lnTo>
                  <a:pt x="384" y="58"/>
                </a:lnTo>
                <a:lnTo>
                  <a:pt x="384" y="57"/>
                </a:lnTo>
                <a:lnTo>
                  <a:pt x="384" y="58"/>
                </a:lnTo>
                <a:lnTo>
                  <a:pt x="385" y="57"/>
                </a:lnTo>
                <a:lnTo>
                  <a:pt x="386" y="57"/>
                </a:lnTo>
                <a:lnTo>
                  <a:pt x="387" y="56"/>
                </a:lnTo>
                <a:lnTo>
                  <a:pt x="387" y="55"/>
                </a:lnTo>
                <a:lnTo>
                  <a:pt x="387" y="54"/>
                </a:lnTo>
                <a:lnTo>
                  <a:pt x="388" y="54"/>
                </a:lnTo>
                <a:lnTo>
                  <a:pt x="390" y="53"/>
                </a:lnTo>
                <a:lnTo>
                  <a:pt x="390" y="52"/>
                </a:lnTo>
                <a:lnTo>
                  <a:pt x="391" y="52"/>
                </a:lnTo>
                <a:lnTo>
                  <a:pt x="392" y="52"/>
                </a:lnTo>
                <a:lnTo>
                  <a:pt x="393" y="53"/>
                </a:lnTo>
                <a:lnTo>
                  <a:pt x="394" y="52"/>
                </a:lnTo>
                <a:lnTo>
                  <a:pt x="395" y="53"/>
                </a:lnTo>
                <a:lnTo>
                  <a:pt x="396" y="53"/>
                </a:lnTo>
                <a:lnTo>
                  <a:pt x="397" y="53"/>
                </a:lnTo>
                <a:lnTo>
                  <a:pt x="398" y="52"/>
                </a:lnTo>
                <a:lnTo>
                  <a:pt x="398" y="51"/>
                </a:lnTo>
                <a:lnTo>
                  <a:pt x="398" y="50"/>
                </a:lnTo>
                <a:lnTo>
                  <a:pt x="399" y="50"/>
                </a:lnTo>
                <a:lnTo>
                  <a:pt x="400" y="50"/>
                </a:lnTo>
                <a:lnTo>
                  <a:pt x="401" y="49"/>
                </a:lnTo>
                <a:lnTo>
                  <a:pt x="402" y="49"/>
                </a:lnTo>
                <a:lnTo>
                  <a:pt x="403" y="48"/>
                </a:lnTo>
                <a:lnTo>
                  <a:pt x="404" y="48"/>
                </a:lnTo>
                <a:lnTo>
                  <a:pt x="403" y="47"/>
                </a:lnTo>
                <a:lnTo>
                  <a:pt x="404" y="47"/>
                </a:lnTo>
                <a:lnTo>
                  <a:pt x="404" y="46"/>
                </a:lnTo>
                <a:lnTo>
                  <a:pt x="404" y="47"/>
                </a:lnTo>
                <a:lnTo>
                  <a:pt x="404" y="46"/>
                </a:lnTo>
                <a:lnTo>
                  <a:pt x="406" y="46"/>
                </a:lnTo>
                <a:lnTo>
                  <a:pt x="407" y="45"/>
                </a:lnTo>
                <a:lnTo>
                  <a:pt x="407" y="44"/>
                </a:lnTo>
                <a:lnTo>
                  <a:pt x="407" y="43"/>
                </a:lnTo>
                <a:lnTo>
                  <a:pt x="407" y="44"/>
                </a:lnTo>
                <a:lnTo>
                  <a:pt x="408" y="44"/>
                </a:lnTo>
                <a:lnTo>
                  <a:pt x="408" y="43"/>
                </a:lnTo>
                <a:lnTo>
                  <a:pt x="409" y="43"/>
                </a:lnTo>
                <a:lnTo>
                  <a:pt x="410" y="43"/>
                </a:lnTo>
                <a:lnTo>
                  <a:pt x="409" y="43"/>
                </a:lnTo>
                <a:lnTo>
                  <a:pt x="410" y="42"/>
                </a:lnTo>
                <a:lnTo>
                  <a:pt x="410" y="41"/>
                </a:lnTo>
                <a:lnTo>
                  <a:pt x="411" y="41"/>
                </a:lnTo>
                <a:lnTo>
                  <a:pt x="411" y="40"/>
                </a:lnTo>
                <a:lnTo>
                  <a:pt x="412" y="40"/>
                </a:lnTo>
                <a:lnTo>
                  <a:pt x="413" y="40"/>
                </a:lnTo>
                <a:lnTo>
                  <a:pt x="413" y="39"/>
                </a:lnTo>
                <a:lnTo>
                  <a:pt x="414" y="38"/>
                </a:lnTo>
                <a:lnTo>
                  <a:pt x="415" y="37"/>
                </a:lnTo>
                <a:lnTo>
                  <a:pt x="416" y="37"/>
                </a:lnTo>
                <a:lnTo>
                  <a:pt x="417" y="37"/>
                </a:lnTo>
                <a:lnTo>
                  <a:pt x="418" y="37"/>
                </a:lnTo>
                <a:lnTo>
                  <a:pt x="419" y="37"/>
                </a:lnTo>
                <a:lnTo>
                  <a:pt x="423" y="38"/>
                </a:lnTo>
                <a:lnTo>
                  <a:pt x="424" y="37"/>
                </a:lnTo>
                <a:lnTo>
                  <a:pt x="425" y="36"/>
                </a:lnTo>
                <a:lnTo>
                  <a:pt x="426" y="34"/>
                </a:lnTo>
                <a:lnTo>
                  <a:pt x="426" y="33"/>
                </a:lnTo>
                <a:lnTo>
                  <a:pt x="427" y="33"/>
                </a:lnTo>
                <a:lnTo>
                  <a:pt x="430" y="32"/>
                </a:lnTo>
                <a:lnTo>
                  <a:pt x="430" y="31"/>
                </a:lnTo>
                <a:lnTo>
                  <a:pt x="431" y="31"/>
                </a:lnTo>
                <a:lnTo>
                  <a:pt x="430" y="30"/>
                </a:lnTo>
                <a:lnTo>
                  <a:pt x="431" y="30"/>
                </a:lnTo>
                <a:lnTo>
                  <a:pt x="432" y="29"/>
                </a:lnTo>
                <a:lnTo>
                  <a:pt x="433" y="30"/>
                </a:lnTo>
                <a:lnTo>
                  <a:pt x="433" y="29"/>
                </a:lnTo>
                <a:lnTo>
                  <a:pt x="433" y="28"/>
                </a:lnTo>
                <a:lnTo>
                  <a:pt x="434" y="29"/>
                </a:lnTo>
                <a:lnTo>
                  <a:pt x="436" y="28"/>
                </a:lnTo>
                <a:lnTo>
                  <a:pt x="436" y="27"/>
                </a:lnTo>
                <a:lnTo>
                  <a:pt x="437" y="27"/>
                </a:lnTo>
                <a:lnTo>
                  <a:pt x="438" y="27"/>
                </a:lnTo>
                <a:lnTo>
                  <a:pt x="439" y="26"/>
                </a:lnTo>
                <a:lnTo>
                  <a:pt x="439" y="27"/>
                </a:lnTo>
                <a:lnTo>
                  <a:pt x="439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4"/>
                </a:lnTo>
                <a:lnTo>
                  <a:pt x="440" y="25"/>
                </a:lnTo>
                <a:lnTo>
                  <a:pt x="440" y="24"/>
                </a:lnTo>
                <a:lnTo>
                  <a:pt x="439" y="24"/>
                </a:lnTo>
                <a:lnTo>
                  <a:pt x="440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2"/>
                </a:lnTo>
                <a:lnTo>
                  <a:pt x="442" y="23"/>
                </a:lnTo>
                <a:lnTo>
                  <a:pt x="442" y="22"/>
                </a:lnTo>
                <a:lnTo>
                  <a:pt x="442" y="21"/>
                </a:lnTo>
                <a:lnTo>
                  <a:pt x="442" y="20"/>
                </a:lnTo>
                <a:lnTo>
                  <a:pt x="442" y="19"/>
                </a:lnTo>
                <a:lnTo>
                  <a:pt x="443" y="20"/>
                </a:lnTo>
                <a:lnTo>
                  <a:pt x="443" y="19"/>
                </a:lnTo>
                <a:lnTo>
                  <a:pt x="442" y="19"/>
                </a:lnTo>
                <a:lnTo>
                  <a:pt x="444" y="19"/>
                </a:lnTo>
                <a:lnTo>
                  <a:pt x="445" y="19"/>
                </a:lnTo>
                <a:lnTo>
                  <a:pt x="445" y="18"/>
                </a:lnTo>
                <a:lnTo>
                  <a:pt x="446" y="17"/>
                </a:lnTo>
                <a:lnTo>
                  <a:pt x="447" y="17"/>
                </a:lnTo>
                <a:lnTo>
                  <a:pt x="448" y="17"/>
                </a:lnTo>
                <a:lnTo>
                  <a:pt x="449" y="16"/>
                </a:lnTo>
                <a:lnTo>
                  <a:pt x="450" y="16"/>
                </a:lnTo>
                <a:lnTo>
                  <a:pt x="450" y="15"/>
                </a:lnTo>
                <a:lnTo>
                  <a:pt x="450" y="16"/>
                </a:lnTo>
                <a:lnTo>
                  <a:pt x="450" y="15"/>
                </a:lnTo>
                <a:lnTo>
                  <a:pt x="450" y="16"/>
                </a:lnTo>
                <a:lnTo>
                  <a:pt x="451" y="14"/>
                </a:lnTo>
                <a:lnTo>
                  <a:pt x="452" y="14"/>
                </a:lnTo>
                <a:lnTo>
                  <a:pt x="453" y="14"/>
                </a:lnTo>
                <a:lnTo>
                  <a:pt x="453" y="13"/>
                </a:lnTo>
                <a:lnTo>
                  <a:pt x="453" y="14"/>
                </a:lnTo>
                <a:lnTo>
                  <a:pt x="454" y="14"/>
                </a:lnTo>
                <a:lnTo>
                  <a:pt x="453" y="13"/>
                </a:lnTo>
                <a:lnTo>
                  <a:pt x="454" y="12"/>
                </a:lnTo>
                <a:lnTo>
                  <a:pt x="454" y="11"/>
                </a:lnTo>
                <a:lnTo>
                  <a:pt x="454" y="12"/>
                </a:lnTo>
                <a:lnTo>
                  <a:pt x="455" y="12"/>
                </a:lnTo>
                <a:lnTo>
                  <a:pt x="455" y="11"/>
                </a:lnTo>
                <a:lnTo>
                  <a:pt x="456" y="11"/>
                </a:lnTo>
                <a:lnTo>
                  <a:pt x="457" y="11"/>
                </a:lnTo>
                <a:lnTo>
                  <a:pt x="457" y="10"/>
                </a:lnTo>
                <a:lnTo>
                  <a:pt x="458" y="10"/>
                </a:lnTo>
                <a:lnTo>
                  <a:pt x="459" y="9"/>
                </a:lnTo>
                <a:lnTo>
                  <a:pt x="459" y="8"/>
                </a:lnTo>
                <a:lnTo>
                  <a:pt x="460" y="8"/>
                </a:lnTo>
                <a:lnTo>
                  <a:pt x="461" y="8"/>
                </a:lnTo>
                <a:lnTo>
                  <a:pt x="460" y="7"/>
                </a:lnTo>
                <a:lnTo>
                  <a:pt x="461" y="7"/>
                </a:lnTo>
                <a:lnTo>
                  <a:pt x="462" y="7"/>
                </a:lnTo>
                <a:lnTo>
                  <a:pt x="463" y="7"/>
                </a:lnTo>
                <a:lnTo>
                  <a:pt x="464" y="7"/>
                </a:lnTo>
                <a:lnTo>
                  <a:pt x="465" y="7"/>
                </a:lnTo>
                <a:lnTo>
                  <a:pt x="465" y="6"/>
                </a:lnTo>
                <a:lnTo>
                  <a:pt x="465" y="7"/>
                </a:lnTo>
                <a:lnTo>
                  <a:pt x="466" y="7"/>
                </a:lnTo>
                <a:lnTo>
                  <a:pt x="466" y="6"/>
                </a:lnTo>
                <a:lnTo>
                  <a:pt x="467" y="6"/>
                </a:lnTo>
                <a:lnTo>
                  <a:pt x="468" y="6"/>
                </a:lnTo>
                <a:lnTo>
                  <a:pt x="468" y="5"/>
                </a:lnTo>
                <a:lnTo>
                  <a:pt x="468" y="6"/>
                </a:lnTo>
                <a:lnTo>
                  <a:pt x="468" y="5"/>
                </a:lnTo>
                <a:lnTo>
                  <a:pt x="470" y="5"/>
                </a:lnTo>
                <a:lnTo>
                  <a:pt x="470" y="4"/>
                </a:lnTo>
                <a:lnTo>
                  <a:pt x="471" y="4"/>
                </a:lnTo>
                <a:lnTo>
                  <a:pt x="472" y="3"/>
                </a:lnTo>
                <a:lnTo>
                  <a:pt x="473" y="3"/>
                </a:lnTo>
                <a:lnTo>
                  <a:pt x="474" y="2"/>
                </a:lnTo>
                <a:lnTo>
                  <a:pt x="474" y="3"/>
                </a:lnTo>
                <a:lnTo>
                  <a:pt x="475" y="3"/>
                </a:lnTo>
                <a:lnTo>
                  <a:pt x="476" y="2"/>
                </a:lnTo>
                <a:lnTo>
                  <a:pt x="476" y="1"/>
                </a:lnTo>
                <a:lnTo>
                  <a:pt x="478" y="1"/>
                </a:lnTo>
                <a:lnTo>
                  <a:pt x="479" y="1"/>
                </a:lnTo>
                <a:lnTo>
                  <a:pt x="480" y="1"/>
                </a:lnTo>
                <a:lnTo>
                  <a:pt x="481" y="1"/>
                </a:lnTo>
                <a:lnTo>
                  <a:pt x="482" y="1"/>
                </a:lnTo>
                <a:lnTo>
                  <a:pt x="483" y="2"/>
                </a:lnTo>
                <a:lnTo>
                  <a:pt x="483" y="1"/>
                </a:lnTo>
                <a:lnTo>
                  <a:pt x="484" y="1"/>
                </a:lnTo>
                <a:lnTo>
                  <a:pt x="485" y="1"/>
                </a:lnTo>
                <a:lnTo>
                  <a:pt x="485" y="0"/>
                </a:lnTo>
                <a:lnTo>
                  <a:pt x="486" y="0"/>
                </a:lnTo>
                <a:lnTo>
                  <a:pt x="486" y="1"/>
                </a:lnTo>
                <a:lnTo>
                  <a:pt x="488" y="1"/>
                </a:lnTo>
                <a:lnTo>
                  <a:pt x="488" y="2"/>
                </a:lnTo>
                <a:lnTo>
                  <a:pt x="489" y="2"/>
                </a:lnTo>
                <a:lnTo>
                  <a:pt x="489" y="1"/>
                </a:lnTo>
                <a:lnTo>
                  <a:pt x="491" y="2"/>
                </a:lnTo>
                <a:lnTo>
                  <a:pt x="491" y="3"/>
                </a:lnTo>
                <a:lnTo>
                  <a:pt x="491" y="4"/>
                </a:lnTo>
                <a:lnTo>
                  <a:pt x="492" y="3"/>
                </a:lnTo>
                <a:lnTo>
                  <a:pt x="493" y="1"/>
                </a:lnTo>
                <a:lnTo>
                  <a:pt x="494" y="2"/>
                </a:lnTo>
                <a:lnTo>
                  <a:pt x="494" y="3"/>
                </a:lnTo>
                <a:lnTo>
                  <a:pt x="494" y="2"/>
                </a:lnTo>
                <a:lnTo>
                  <a:pt x="494" y="3"/>
                </a:lnTo>
                <a:lnTo>
                  <a:pt x="495" y="3"/>
                </a:lnTo>
                <a:lnTo>
                  <a:pt x="495" y="2"/>
                </a:lnTo>
                <a:lnTo>
                  <a:pt x="496" y="3"/>
                </a:lnTo>
                <a:lnTo>
                  <a:pt x="495" y="3"/>
                </a:lnTo>
                <a:lnTo>
                  <a:pt x="496" y="3"/>
                </a:lnTo>
                <a:lnTo>
                  <a:pt x="496" y="4"/>
                </a:lnTo>
                <a:lnTo>
                  <a:pt x="496" y="3"/>
                </a:lnTo>
                <a:lnTo>
                  <a:pt x="497" y="4"/>
                </a:lnTo>
                <a:lnTo>
                  <a:pt x="497" y="3"/>
                </a:lnTo>
                <a:lnTo>
                  <a:pt x="497" y="4"/>
                </a:lnTo>
                <a:lnTo>
                  <a:pt x="498" y="4"/>
                </a:lnTo>
                <a:lnTo>
                  <a:pt x="499" y="3"/>
                </a:lnTo>
                <a:lnTo>
                  <a:pt x="500" y="3"/>
                </a:lnTo>
                <a:lnTo>
                  <a:pt x="500" y="2"/>
                </a:lnTo>
                <a:lnTo>
                  <a:pt x="502" y="2"/>
                </a:lnTo>
                <a:lnTo>
                  <a:pt x="502" y="3"/>
                </a:lnTo>
                <a:lnTo>
                  <a:pt x="502" y="4"/>
                </a:lnTo>
                <a:lnTo>
                  <a:pt x="502" y="3"/>
                </a:lnTo>
                <a:lnTo>
                  <a:pt x="503" y="3"/>
                </a:lnTo>
                <a:lnTo>
                  <a:pt x="503" y="4"/>
                </a:lnTo>
                <a:lnTo>
                  <a:pt x="504" y="4"/>
                </a:lnTo>
                <a:lnTo>
                  <a:pt x="505" y="4"/>
                </a:lnTo>
                <a:lnTo>
                  <a:pt x="505" y="5"/>
                </a:lnTo>
                <a:lnTo>
                  <a:pt x="505" y="4"/>
                </a:lnTo>
                <a:lnTo>
                  <a:pt x="506" y="5"/>
                </a:lnTo>
                <a:lnTo>
                  <a:pt x="506" y="4"/>
                </a:lnTo>
                <a:lnTo>
                  <a:pt x="507" y="4"/>
                </a:lnTo>
                <a:lnTo>
                  <a:pt x="507" y="5"/>
                </a:lnTo>
                <a:lnTo>
                  <a:pt x="507" y="4"/>
                </a:lnTo>
                <a:lnTo>
                  <a:pt x="508" y="4"/>
                </a:lnTo>
                <a:lnTo>
                  <a:pt x="508" y="5"/>
                </a:lnTo>
                <a:lnTo>
                  <a:pt x="509" y="5"/>
                </a:lnTo>
                <a:lnTo>
                  <a:pt x="510" y="6"/>
                </a:lnTo>
                <a:lnTo>
                  <a:pt x="510" y="5"/>
                </a:lnTo>
                <a:lnTo>
                  <a:pt x="511" y="6"/>
                </a:lnTo>
                <a:lnTo>
                  <a:pt x="511" y="5"/>
                </a:lnTo>
                <a:lnTo>
                  <a:pt x="511" y="6"/>
                </a:lnTo>
                <a:lnTo>
                  <a:pt x="512" y="5"/>
                </a:lnTo>
                <a:lnTo>
                  <a:pt x="513" y="6"/>
                </a:lnTo>
                <a:lnTo>
                  <a:pt x="514" y="6"/>
                </a:lnTo>
                <a:lnTo>
                  <a:pt x="514" y="7"/>
                </a:lnTo>
                <a:lnTo>
                  <a:pt x="514" y="6"/>
                </a:lnTo>
                <a:lnTo>
                  <a:pt x="514" y="7"/>
                </a:lnTo>
                <a:lnTo>
                  <a:pt x="515" y="7"/>
                </a:lnTo>
                <a:lnTo>
                  <a:pt x="516" y="7"/>
                </a:lnTo>
                <a:lnTo>
                  <a:pt x="515" y="10"/>
                </a:lnTo>
                <a:lnTo>
                  <a:pt x="514" y="10"/>
                </a:lnTo>
                <a:lnTo>
                  <a:pt x="514" y="11"/>
                </a:lnTo>
                <a:lnTo>
                  <a:pt x="513" y="14"/>
                </a:lnTo>
                <a:lnTo>
                  <a:pt x="512" y="16"/>
                </a:lnTo>
                <a:lnTo>
                  <a:pt x="512" y="17"/>
                </a:lnTo>
                <a:lnTo>
                  <a:pt x="510" y="20"/>
                </a:lnTo>
                <a:lnTo>
                  <a:pt x="509" y="24"/>
                </a:lnTo>
                <a:lnTo>
                  <a:pt x="509" y="26"/>
                </a:lnTo>
                <a:lnTo>
                  <a:pt x="509" y="27"/>
                </a:lnTo>
                <a:lnTo>
                  <a:pt x="509" y="26"/>
                </a:lnTo>
                <a:lnTo>
                  <a:pt x="510" y="26"/>
                </a:lnTo>
                <a:lnTo>
                  <a:pt x="509" y="27"/>
                </a:lnTo>
                <a:lnTo>
                  <a:pt x="510" y="27"/>
                </a:lnTo>
                <a:lnTo>
                  <a:pt x="510" y="28"/>
                </a:lnTo>
                <a:lnTo>
                  <a:pt x="509" y="29"/>
                </a:lnTo>
                <a:lnTo>
                  <a:pt x="510" y="30"/>
                </a:lnTo>
                <a:lnTo>
                  <a:pt x="509" y="29"/>
                </a:lnTo>
                <a:lnTo>
                  <a:pt x="509" y="30"/>
                </a:lnTo>
                <a:lnTo>
                  <a:pt x="509" y="31"/>
                </a:lnTo>
                <a:lnTo>
                  <a:pt x="510" y="30"/>
                </a:lnTo>
                <a:lnTo>
                  <a:pt x="510" y="31"/>
                </a:lnTo>
                <a:lnTo>
                  <a:pt x="511" y="31"/>
                </a:lnTo>
                <a:lnTo>
                  <a:pt x="511" y="32"/>
                </a:lnTo>
                <a:lnTo>
                  <a:pt x="515" y="33"/>
                </a:lnTo>
                <a:lnTo>
                  <a:pt x="516" y="33"/>
                </a:lnTo>
                <a:lnTo>
                  <a:pt x="517" y="33"/>
                </a:lnTo>
                <a:lnTo>
                  <a:pt x="518" y="34"/>
                </a:lnTo>
                <a:lnTo>
                  <a:pt x="520" y="33"/>
                </a:lnTo>
                <a:lnTo>
                  <a:pt x="520" y="34"/>
                </a:lnTo>
                <a:lnTo>
                  <a:pt x="521" y="35"/>
                </a:lnTo>
                <a:lnTo>
                  <a:pt x="521" y="36"/>
                </a:lnTo>
                <a:lnTo>
                  <a:pt x="520" y="36"/>
                </a:lnTo>
                <a:lnTo>
                  <a:pt x="521" y="37"/>
                </a:lnTo>
                <a:lnTo>
                  <a:pt x="522" y="36"/>
                </a:lnTo>
                <a:lnTo>
                  <a:pt x="523" y="36"/>
                </a:lnTo>
                <a:lnTo>
                  <a:pt x="523" y="37"/>
                </a:lnTo>
                <a:lnTo>
                  <a:pt x="524" y="37"/>
                </a:lnTo>
                <a:lnTo>
                  <a:pt x="525" y="37"/>
                </a:lnTo>
                <a:lnTo>
                  <a:pt x="527" y="37"/>
                </a:lnTo>
                <a:lnTo>
                  <a:pt x="528" y="38"/>
                </a:lnTo>
                <a:lnTo>
                  <a:pt x="530" y="38"/>
                </a:lnTo>
                <a:lnTo>
                  <a:pt x="531" y="38"/>
                </a:lnTo>
                <a:lnTo>
                  <a:pt x="531" y="39"/>
                </a:lnTo>
                <a:lnTo>
                  <a:pt x="534" y="40"/>
                </a:lnTo>
                <a:lnTo>
                  <a:pt x="534" y="42"/>
                </a:lnTo>
                <a:lnTo>
                  <a:pt x="534" y="43"/>
                </a:lnTo>
                <a:lnTo>
                  <a:pt x="535" y="42"/>
                </a:lnTo>
                <a:lnTo>
                  <a:pt x="536" y="42"/>
                </a:lnTo>
                <a:lnTo>
                  <a:pt x="535" y="41"/>
                </a:lnTo>
                <a:lnTo>
                  <a:pt x="537" y="41"/>
                </a:lnTo>
                <a:lnTo>
                  <a:pt x="537" y="40"/>
                </a:lnTo>
                <a:lnTo>
                  <a:pt x="538" y="40"/>
                </a:lnTo>
                <a:lnTo>
                  <a:pt x="539" y="40"/>
                </a:lnTo>
                <a:lnTo>
                  <a:pt x="537" y="39"/>
                </a:lnTo>
                <a:lnTo>
                  <a:pt x="538" y="39"/>
                </a:lnTo>
                <a:lnTo>
                  <a:pt x="539" y="39"/>
                </a:lnTo>
                <a:lnTo>
                  <a:pt x="540" y="38"/>
                </a:lnTo>
                <a:lnTo>
                  <a:pt x="539" y="37"/>
                </a:lnTo>
                <a:lnTo>
                  <a:pt x="540" y="37"/>
                </a:lnTo>
                <a:lnTo>
                  <a:pt x="540" y="36"/>
                </a:lnTo>
                <a:lnTo>
                  <a:pt x="541" y="36"/>
                </a:lnTo>
                <a:lnTo>
                  <a:pt x="542" y="36"/>
                </a:lnTo>
                <a:lnTo>
                  <a:pt x="543" y="36"/>
                </a:lnTo>
                <a:lnTo>
                  <a:pt x="543" y="35"/>
                </a:lnTo>
                <a:lnTo>
                  <a:pt x="546" y="34"/>
                </a:lnTo>
                <a:lnTo>
                  <a:pt x="547" y="33"/>
                </a:lnTo>
                <a:lnTo>
                  <a:pt x="548" y="33"/>
                </a:lnTo>
                <a:lnTo>
                  <a:pt x="549" y="33"/>
                </a:lnTo>
                <a:lnTo>
                  <a:pt x="550" y="32"/>
                </a:lnTo>
                <a:lnTo>
                  <a:pt x="551" y="32"/>
                </a:lnTo>
                <a:lnTo>
                  <a:pt x="552" y="31"/>
                </a:lnTo>
                <a:lnTo>
                  <a:pt x="555" y="31"/>
                </a:lnTo>
                <a:lnTo>
                  <a:pt x="556" y="31"/>
                </a:lnTo>
                <a:lnTo>
                  <a:pt x="557" y="31"/>
                </a:lnTo>
                <a:lnTo>
                  <a:pt x="558" y="30"/>
                </a:lnTo>
                <a:lnTo>
                  <a:pt x="559" y="31"/>
                </a:lnTo>
                <a:lnTo>
                  <a:pt x="560" y="30"/>
                </a:lnTo>
                <a:lnTo>
                  <a:pt x="561" y="31"/>
                </a:lnTo>
                <a:lnTo>
                  <a:pt x="563" y="31"/>
                </a:lnTo>
                <a:lnTo>
                  <a:pt x="563" y="33"/>
                </a:lnTo>
                <a:lnTo>
                  <a:pt x="564" y="33"/>
                </a:lnTo>
                <a:lnTo>
                  <a:pt x="564" y="32"/>
                </a:lnTo>
                <a:lnTo>
                  <a:pt x="565" y="32"/>
                </a:lnTo>
                <a:lnTo>
                  <a:pt x="566" y="33"/>
                </a:lnTo>
                <a:lnTo>
                  <a:pt x="567" y="33"/>
                </a:lnTo>
                <a:lnTo>
                  <a:pt x="568" y="33"/>
                </a:lnTo>
                <a:lnTo>
                  <a:pt x="569" y="33"/>
                </a:lnTo>
                <a:lnTo>
                  <a:pt x="570" y="33"/>
                </a:lnTo>
                <a:lnTo>
                  <a:pt x="571" y="34"/>
                </a:lnTo>
                <a:lnTo>
                  <a:pt x="572" y="33"/>
                </a:lnTo>
                <a:lnTo>
                  <a:pt x="573" y="34"/>
                </a:lnTo>
                <a:lnTo>
                  <a:pt x="574" y="34"/>
                </a:lnTo>
                <a:lnTo>
                  <a:pt x="575" y="34"/>
                </a:lnTo>
                <a:lnTo>
                  <a:pt x="576" y="34"/>
                </a:lnTo>
                <a:lnTo>
                  <a:pt x="576" y="36"/>
                </a:lnTo>
                <a:lnTo>
                  <a:pt x="577" y="37"/>
                </a:lnTo>
                <a:lnTo>
                  <a:pt x="578" y="37"/>
                </a:lnTo>
                <a:lnTo>
                  <a:pt x="578" y="39"/>
                </a:lnTo>
                <a:lnTo>
                  <a:pt x="579" y="39"/>
                </a:lnTo>
                <a:lnTo>
                  <a:pt x="579" y="38"/>
                </a:lnTo>
                <a:lnTo>
                  <a:pt x="579" y="39"/>
                </a:lnTo>
                <a:lnTo>
                  <a:pt x="580" y="39"/>
                </a:lnTo>
                <a:lnTo>
                  <a:pt x="581" y="39"/>
                </a:lnTo>
                <a:lnTo>
                  <a:pt x="581" y="40"/>
                </a:lnTo>
                <a:lnTo>
                  <a:pt x="582" y="40"/>
                </a:lnTo>
                <a:lnTo>
                  <a:pt x="583" y="41"/>
                </a:lnTo>
                <a:lnTo>
                  <a:pt x="583" y="42"/>
                </a:lnTo>
                <a:lnTo>
                  <a:pt x="586" y="43"/>
                </a:lnTo>
                <a:lnTo>
                  <a:pt x="586" y="44"/>
                </a:lnTo>
                <a:lnTo>
                  <a:pt x="589" y="45"/>
                </a:lnTo>
                <a:lnTo>
                  <a:pt x="590" y="46"/>
                </a:lnTo>
                <a:lnTo>
                  <a:pt x="591" y="47"/>
                </a:lnTo>
                <a:lnTo>
                  <a:pt x="592" y="47"/>
                </a:lnTo>
                <a:lnTo>
                  <a:pt x="593" y="47"/>
                </a:lnTo>
                <a:lnTo>
                  <a:pt x="593" y="48"/>
                </a:lnTo>
                <a:lnTo>
                  <a:pt x="594" y="49"/>
                </a:lnTo>
                <a:lnTo>
                  <a:pt x="595" y="49"/>
                </a:lnTo>
                <a:lnTo>
                  <a:pt x="596" y="49"/>
                </a:lnTo>
                <a:lnTo>
                  <a:pt x="596" y="50"/>
                </a:lnTo>
                <a:lnTo>
                  <a:pt x="597" y="50"/>
                </a:lnTo>
                <a:lnTo>
                  <a:pt x="596" y="50"/>
                </a:lnTo>
                <a:lnTo>
                  <a:pt x="598" y="51"/>
                </a:lnTo>
                <a:lnTo>
                  <a:pt x="598" y="52"/>
                </a:lnTo>
                <a:lnTo>
                  <a:pt x="599" y="51"/>
                </a:lnTo>
                <a:lnTo>
                  <a:pt x="601" y="50"/>
                </a:lnTo>
                <a:lnTo>
                  <a:pt x="601" y="51"/>
                </a:lnTo>
                <a:lnTo>
                  <a:pt x="602" y="52"/>
                </a:lnTo>
                <a:lnTo>
                  <a:pt x="603" y="53"/>
                </a:lnTo>
                <a:lnTo>
                  <a:pt x="605" y="53"/>
                </a:lnTo>
                <a:lnTo>
                  <a:pt x="605" y="54"/>
                </a:lnTo>
                <a:lnTo>
                  <a:pt x="606" y="55"/>
                </a:lnTo>
                <a:lnTo>
                  <a:pt x="608" y="56"/>
                </a:lnTo>
                <a:lnTo>
                  <a:pt x="609" y="57"/>
                </a:lnTo>
                <a:lnTo>
                  <a:pt x="612" y="58"/>
                </a:lnTo>
                <a:lnTo>
                  <a:pt x="612" y="59"/>
                </a:lnTo>
                <a:lnTo>
                  <a:pt x="612" y="60"/>
                </a:lnTo>
                <a:lnTo>
                  <a:pt x="613" y="61"/>
                </a:lnTo>
                <a:lnTo>
                  <a:pt x="615" y="62"/>
                </a:lnTo>
                <a:lnTo>
                  <a:pt x="616" y="61"/>
                </a:lnTo>
                <a:lnTo>
                  <a:pt x="617" y="62"/>
                </a:lnTo>
                <a:lnTo>
                  <a:pt x="618" y="63"/>
                </a:lnTo>
                <a:lnTo>
                  <a:pt x="619" y="62"/>
                </a:lnTo>
                <a:lnTo>
                  <a:pt x="620" y="62"/>
                </a:lnTo>
                <a:lnTo>
                  <a:pt x="621" y="63"/>
                </a:lnTo>
                <a:lnTo>
                  <a:pt x="622" y="64"/>
                </a:lnTo>
                <a:lnTo>
                  <a:pt x="623" y="65"/>
                </a:lnTo>
                <a:lnTo>
                  <a:pt x="624" y="64"/>
                </a:lnTo>
                <a:lnTo>
                  <a:pt x="624" y="65"/>
                </a:lnTo>
                <a:lnTo>
                  <a:pt x="626" y="64"/>
                </a:lnTo>
                <a:lnTo>
                  <a:pt x="627" y="63"/>
                </a:lnTo>
                <a:lnTo>
                  <a:pt x="627" y="64"/>
                </a:lnTo>
                <a:lnTo>
                  <a:pt x="629" y="63"/>
                </a:lnTo>
                <a:lnTo>
                  <a:pt x="630" y="63"/>
                </a:lnTo>
                <a:lnTo>
                  <a:pt x="630" y="62"/>
                </a:lnTo>
                <a:lnTo>
                  <a:pt x="631" y="62"/>
                </a:lnTo>
                <a:lnTo>
                  <a:pt x="631" y="63"/>
                </a:lnTo>
                <a:lnTo>
                  <a:pt x="632" y="63"/>
                </a:lnTo>
                <a:lnTo>
                  <a:pt x="632" y="64"/>
                </a:lnTo>
                <a:lnTo>
                  <a:pt x="632" y="65"/>
                </a:lnTo>
                <a:lnTo>
                  <a:pt x="633" y="66"/>
                </a:lnTo>
                <a:lnTo>
                  <a:pt x="634" y="66"/>
                </a:lnTo>
                <a:lnTo>
                  <a:pt x="635" y="66"/>
                </a:lnTo>
                <a:lnTo>
                  <a:pt x="635" y="68"/>
                </a:lnTo>
                <a:lnTo>
                  <a:pt x="636" y="69"/>
                </a:lnTo>
                <a:lnTo>
                  <a:pt x="637" y="69"/>
                </a:lnTo>
                <a:lnTo>
                  <a:pt x="638" y="69"/>
                </a:lnTo>
                <a:lnTo>
                  <a:pt x="641" y="68"/>
                </a:lnTo>
                <a:lnTo>
                  <a:pt x="643" y="68"/>
                </a:lnTo>
                <a:lnTo>
                  <a:pt x="644" y="69"/>
                </a:lnTo>
                <a:lnTo>
                  <a:pt x="644" y="68"/>
                </a:lnTo>
                <a:lnTo>
                  <a:pt x="647" y="69"/>
                </a:lnTo>
                <a:lnTo>
                  <a:pt x="648" y="69"/>
                </a:lnTo>
                <a:lnTo>
                  <a:pt x="648" y="68"/>
                </a:lnTo>
                <a:lnTo>
                  <a:pt x="649" y="68"/>
                </a:lnTo>
                <a:lnTo>
                  <a:pt x="650" y="67"/>
                </a:lnTo>
                <a:lnTo>
                  <a:pt x="651" y="66"/>
                </a:lnTo>
                <a:lnTo>
                  <a:pt x="652" y="66"/>
                </a:lnTo>
                <a:lnTo>
                  <a:pt x="653" y="65"/>
                </a:lnTo>
                <a:lnTo>
                  <a:pt x="654" y="64"/>
                </a:lnTo>
                <a:lnTo>
                  <a:pt x="656" y="64"/>
                </a:lnTo>
                <a:lnTo>
                  <a:pt x="656" y="63"/>
                </a:lnTo>
                <a:lnTo>
                  <a:pt x="657" y="63"/>
                </a:lnTo>
                <a:lnTo>
                  <a:pt x="674" y="79"/>
                </a:lnTo>
                <a:lnTo>
                  <a:pt x="681" y="85"/>
                </a:lnTo>
                <a:lnTo>
                  <a:pt x="687" y="91"/>
                </a:lnTo>
                <a:lnTo>
                  <a:pt x="688" y="92"/>
                </a:lnTo>
                <a:lnTo>
                  <a:pt x="689" y="92"/>
                </a:lnTo>
                <a:lnTo>
                  <a:pt x="690" y="102"/>
                </a:lnTo>
                <a:lnTo>
                  <a:pt x="690" y="111"/>
                </a:lnTo>
                <a:lnTo>
                  <a:pt x="691" y="110"/>
                </a:lnTo>
                <a:lnTo>
                  <a:pt x="693" y="111"/>
                </a:lnTo>
                <a:lnTo>
                  <a:pt x="693" y="110"/>
                </a:lnTo>
                <a:lnTo>
                  <a:pt x="694" y="110"/>
                </a:lnTo>
                <a:lnTo>
                  <a:pt x="695" y="111"/>
                </a:lnTo>
                <a:lnTo>
                  <a:pt x="696" y="111"/>
                </a:lnTo>
                <a:lnTo>
                  <a:pt x="697" y="110"/>
                </a:lnTo>
                <a:lnTo>
                  <a:pt x="699" y="110"/>
                </a:lnTo>
                <a:lnTo>
                  <a:pt x="700" y="111"/>
                </a:lnTo>
                <a:lnTo>
                  <a:pt x="701" y="111"/>
                </a:lnTo>
                <a:lnTo>
                  <a:pt x="702" y="111"/>
                </a:lnTo>
                <a:lnTo>
                  <a:pt x="703" y="111"/>
                </a:lnTo>
                <a:lnTo>
                  <a:pt x="704" y="112"/>
                </a:lnTo>
                <a:lnTo>
                  <a:pt x="705" y="112"/>
                </a:lnTo>
                <a:lnTo>
                  <a:pt x="705" y="111"/>
                </a:lnTo>
                <a:lnTo>
                  <a:pt x="707" y="110"/>
                </a:lnTo>
                <a:lnTo>
                  <a:pt x="709" y="108"/>
                </a:lnTo>
                <a:lnTo>
                  <a:pt x="710" y="109"/>
                </a:lnTo>
                <a:lnTo>
                  <a:pt x="712" y="108"/>
                </a:lnTo>
                <a:lnTo>
                  <a:pt x="713" y="108"/>
                </a:lnTo>
                <a:lnTo>
                  <a:pt x="714" y="108"/>
                </a:lnTo>
                <a:lnTo>
                  <a:pt x="715" y="107"/>
                </a:lnTo>
                <a:lnTo>
                  <a:pt x="716" y="107"/>
                </a:lnTo>
                <a:lnTo>
                  <a:pt x="716" y="105"/>
                </a:lnTo>
                <a:lnTo>
                  <a:pt x="716" y="104"/>
                </a:lnTo>
                <a:lnTo>
                  <a:pt x="717" y="104"/>
                </a:lnTo>
                <a:lnTo>
                  <a:pt x="718" y="104"/>
                </a:lnTo>
                <a:lnTo>
                  <a:pt x="719" y="104"/>
                </a:lnTo>
                <a:lnTo>
                  <a:pt x="720" y="104"/>
                </a:lnTo>
                <a:lnTo>
                  <a:pt x="721" y="107"/>
                </a:lnTo>
                <a:lnTo>
                  <a:pt x="722" y="107"/>
                </a:lnTo>
                <a:lnTo>
                  <a:pt x="725" y="106"/>
                </a:lnTo>
                <a:lnTo>
                  <a:pt x="725" y="105"/>
                </a:lnTo>
                <a:lnTo>
                  <a:pt x="726" y="105"/>
                </a:lnTo>
                <a:lnTo>
                  <a:pt x="726" y="104"/>
                </a:lnTo>
                <a:lnTo>
                  <a:pt x="726" y="103"/>
                </a:lnTo>
                <a:lnTo>
                  <a:pt x="727" y="103"/>
                </a:lnTo>
                <a:lnTo>
                  <a:pt x="728" y="103"/>
                </a:lnTo>
                <a:lnTo>
                  <a:pt x="728" y="104"/>
                </a:lnTo>
                <a:lnTo>
                  <a:pt x="729" y="104"/>
                </a:lnTo>
                <a:lnTo>
                  <a:pt x="730" y="106"/>
                </a:lnTo>
                <a:lnTo>
                  <a:pt x="729" y="107"/>
                </a:lnTo>
                <a:lnTo>
                  <a:pt x="730" y="108"/>
                </a:lnTo>
                <a:lnTo>
                  <a:pt x="731" y="108"/>
                </a:lnTo>
                <a:lnTo>
                  <a:pt x="732" y="108"/>
                </a:lnTo>
                <a:lnTo>
                  <a:pt x="733" y="108"/>
                </a:lnTo>
                <a:lnTo>
                  <a:pt x="733" y="107"/>
                </a:lnTo>
                <a:lnTo>
                  <a:pt x="733" y="106"/>
                </a:lnTo>
                <a:lnTo>
                  <a:pt x="733" y="105"/>
                </a:lnTo>
                <a:lnTo>
                  <a:pt x="734" y="105"/>
                </a:lnTo>
                <a:lnTo>
                  <a:pt x="735" y="104"/>
                </a:lnTo>
                <a:lnTo>
                  <a:pt x="736" y="104"/>
                </a:lnTo>
                <a:lnTo>
                  <a:pt x="736" y="105"/>
                </a:lnTo>
                <a:lnTo>
                  <a:pt x="736" y="107"/>
                </a:lnTo>
                <a:lnTo>
                  <a:pt x="738" y="108"/>
                </a:lnTo>
                <a:lnTo>
                  <a:pt x="739" y="109"/>
                </a:lnTo>
                <a:lnTo>
                  <a:pt x="740" y="109"/>
                </a:lnTo>
                <a:lnTo>
                  <a:pt x="740" y="108"/>
                </a:lnTo>
                <a:lnTo>
                  <a:pt x="742" y="110"/>
                </a:lnTo>
                <a:lnTo>
                  <a:pt x="742" y="111"/>
                </a:lnTo>
                <a:lnTo>
                  <a:pt x="743" y="111"/>
                </a:lnTo>
                <a:lnTo>
                  <a:pt x="743" y="112"/>
                </a:lnTo>
                <a:lnTo>
                  <a:pt x="745" y="113"/>
                </a:lnTo>
                <a:lnTo>
                  <a:pt x="745" y="114"/>
                </a:lnTo>
                <a:lnTo>
                  <a:pt x="746" y="114"/>
                </a:lnTo>
                <a:lnTo>
                  <a:pt x="747" y="114"/>
                </a:lnTo>
                <a:lnTo>
                  <a:pt x="748" y="114"/>
                </a:lnTo>
                <a:lnTo>
                  <a:pt x="748" y="113"/>
                </a:lnTo>
                <a:lnTo>
                  <a:pt x="749" y="112"/>
                </a:lnTo>
                <a:lnTo>
                  <a:pt x="750" y="112"/>
                </a:lnTo>
                <a:lnTo>
                  <a:pt x="751" y="113"/>
                </a:lnTo>
                <a:lnTo>
                  <a:pt x="751" y="112"/>
                </a:lnTo>
                <a:lnTo>
                  <a:pt x="753" y="111"/>
                </a:lnTo>
                <a:lnTo>
                  <a:pt x="754" y="113"/>
                </a:lnTo>
                <a:lnTo>
                  <a:pt x="755" y="115"/>
                </a:lnTo>
                <a:lnTo>
                  <a:pt x="756" y="115"/>
                </a:lnTo>
                <a:lnTo>
                  <a:pt x="757" y="116"/>
                </a:lnTo>
                <a:lnTo>
                  <a:pt x="757" y="115"/>
                </a:lnTo>
                <a:lnTo>
                  <a:pt x="757" y="116"/>
                </a:lnTo>
                <a:lnTo>
                  <a:pt x="758" y="115"/>
                </a:lnTo>
                <a:lnTo>
                  <a:pt x="759" y="116"/>
                </a:lnTo>
                <a:lnTo>
                  <a:pt x="759" y="115"/>
                </a:lnTo>
                <a:lnTo>
                  <a:pt x="759" y="116"/>
                </a:lnTo>
                <a:lnTo>
                  <a:pt x="760" y="115"/>
                </a:lnTo>
                <a:lnTo>
                  <a:pt x="761" y="116"/>
                </a:lnTo>
                <a:lnTo>
                  <a:pt x="762" y="116"/>
                </a:lnTo>
                <a:lnTo>
                  <a:pt x="763" y="116"/>
                </a:lnTo>
                <a:lnTo>
                  <a:pt x="765" y="116"/>
                </a:lnTo>
                <a:lnTo>
                  <a:pt x="765" y="115"/>
                </a:lnTo>
                <a:lnTo>
                  <a:pt x="765" y="116"/>
                </a:lnTo>
                <a:lnTo>
                  <a:pt x="766" y="116"/>
                </a:lnTo>
                <a:lnTo>
                  <a:pt x="766" y="115"/>
                </a:lnTo>
                <a:lnTo>
                  <a:pt x="767" y="115"/>
                </a:lnTo>
                <a:lnTo>
                  <a:pt x="768" y="114"/>
                </a:lnTo>
                <a:lnTo>
                  <a:pt x="769" y="114"/>
                </a:lnTo>
                <a:lnTo>
                  <a:pt x="769" y="116"/>
                </a:lnTo>
                <a:lnTo>
                  <a:pt x="769" y="117"/>
                </a:lnTo>
                <a:lnTo>
                  <a:pt x="770" y="117"/>
                </a:lnTo>
                <a:lnTo>
                  <a:pt x="771" y="117"/>
                </a:lnTo>
                <a:lnTo>
                  <a:pt x="771" y="118"/>
                </a:lnTo>
                <a:lnTo>
                  <a:pt x="771" y="119"/>
                </a:lnTo>
                <a:lnTo>
                  <a:pt x="773" y="120"/>
                </a:lnTo>
                <a:lnTo>
                  <a:pt x="774" y="120"/>
                </a:lnTo>
                <a:lnTo>
                  <a:pt x="774" y="121"/>
                </a:lnTo>
                <a:lnTo>
                  <a:pt x="773" y="122"/>
                </a:lnTo>
                <a:lnTo>
                  <a:pt x="774" y="122"/>
                </a:lnTo>
                <a:lnTo>
                  <a:pt x="774" y="123"/>
                </a:lnTo>
                <a:lnTo>
                  <a:pt x="774" y="122"/>
                </a:lnTo>
                <a:lnTo>
                  <a:pt x="775" y="122"/>
                </a:lnTo>
                <a:lnTo>
                  <a:pt x="775" y="121"/>
                </a:lnTo>
                <a:lnTo>
                  <a:pt x="776" y="122"/>
                </a:lnTo>
                <a:lnTo>
                  <a:pt x="777" y="122"/>
                </a:lnTo>
                <a:lnTo>
                  <a:pt x="777" y="123"/>
                </a:lnTo>
                <a:lnTo>
                  <a:pt x="778" y="123"/>
                </a:lnTo>
                <a:lnTo>
                  <a:pt x="779" y="122"/>
                </a:lnTo>
                <a:lnTo>
                  <a:pt x="780" y="121"/>
                </a:lnTo>
                <a:lnTo>
                  <a:pt x="780" y="122"/>
                </a:lnTo>
                <a:lnTo>
                  <a:pt x="779" y="123"/>
                </a:lnTo>
                <a:lnTo>
                  <a:pt x="780" y="124"/>
                </a:lnTo>
                <a:lnTo>
                  <a:pt x="780" y="123"/>
                </a:lnTo>
                <a:lnTo>
                  <a:pt x="780" y="124"/>
                </a:lnTo>
                <a:lnTo>
                  <a:pt x="780" y="125"/>
                </a:lnTo>
                <a:lnTo>
                  <a:pt x="780" y="124"/>
                </a:lnTo>
                <a:lnTo>
                  <a:pt x="780" y="125"/>
                </a:lnTo>
                <a:lnTo>
                  <a:pt x="781" y="126"/>
                </a:lnTo>
                <a:lnTo>
                  <a:pt x="780" y="126"/>
                </a:lnTo>
                <a:lnTo>
                  <a:pt x="781" y="127"/>
                </a:lnTo>
                <a:lnTo>
                  <a:pt x="782" y="127"/>
                </a:lnTo>
                <a:lnTo>
                  <a:pt x="783" y="127"/>
                </a:lnTo>
                <a:lnTo>
                  <a:pt x="782" y="127"/>
                </a:lnTo>
                <a:lnTo>
                  <a:pt x="783" y="127"/>
                </a:lnTo>
                <a:lnTo>
                  <a:pt x="783" y="128"/>
                </a:lnTo>
                <a:lnTo>
                  <a:pt x="784" y="128"/>
                </a:lnTo>
                <a:lnTo>
                  <a:pt x="785" y="129"/>
                </a:lnTo>
                <a:lnTo>
                  <a:pt x="786" y="129"/>
                </a:lnTo>
                <a:lnTo>
                  <a:pt x="787" y="129"/>
                </a:lnTo>
                <a:lnTo>
                  <a:pt x="787" y="130"/>
                </a:lnTo>
                <a:lnTo>
                  <a:pt x="788" y="130"/>
                </a:lnTo>
                <a:lnTo>
                  <a:pt x="788" y="129"/>
                </a:lnTo>
                <a:lnTo>
                  <a:pt x="788" y="128"/>
                </a:lnTo>
                <a:lnTo>
                  <a:pt x="791" y="129"/>
                </a:lnTo>
                <a:lnTo>
                  <a:pt x="791" y="130"/>
                </a:lnTo>
                <a:lnTo>
                  <a:pt x="790" y="130"/>
                </a:lnTo>
                <a:lnTo>
                  <a:pt x="790" y="131"/>
                </a:lnTo>
                <a:lnTo>
                  <a:pt x="791" y="131"/>
                </a:lnTo>
                <a:lnTo>
                  <a:pt x="792" y="133"/>
                </a:lnTo>
                <a:lnTo>
                  <a:pt x="792" y="134"/>
                </a:lnTo>
                <a:lnTo>
                  <a:pt x="794" y="134"/>
                </a:lnTo>
                <a:lnTo>
                  <a:pt x="794" y="135"/>
                </a:lnTo>
                <a:lnTo>
                  <a:pt x="794" y="136"/>
                </a:lnTo>
                <a:lnTo>
                  <a:pt x="795" y="136"/>
                </a:lnTo>
                <a:lnTo>
                  <a:pt x="795" y="137"/>
                </a:lnTo>
                <a:lnTo>
                  <a:pt x="795" y="138"/>
                </a:lnTo>
                <a:lnTo>
                  <a:pt x="794" y="140"/>
                </a:lnTo>
                <a:lnTo>
                  <a:pt x="793" y="139"/>
                </a:lnTo>
                <a:lnTo>
                  <a:pt x="793" y="140"/>
                </a:lnTo>
                <a:lnTo>
                  <a:pt x="794" y="140"/>
                </a:lnTo>
                <a:lnTo>
                  <a:pt x="794" y="141"/>
                </a:lnTo>
                <a:lnTo>
                  <a:pt x="794" y="143"/>
                </a:lnTo>
                <a:lnTo>
                  <a:pt x="792" y="143"/>
                </a:lnTo>
                <a:lnTo>
                  <a:pt x="792" y="144"/>
                </a:lnTo>
                <a:lnTo>
                  <a:pt x="791" y="144"/>
                </a:lnTo>
                <a:lnTo>
                  <a:pt x="791" y="145"/>
                </a:lnTo>
                <a:lnTo>
                  <a:pt x="790" y="147"/>
                </a:lnTo>
                <a:lnTo>
                  <a:pt x="791" y="148"/>
                </a:lnTo>
                <a:lnTo>
                  <a:pt x="791" y="150"/>
                </a:lnTo>
                <a:lnTo>
                  <a:pt x="790" y="150"/>
                </a:lnTo>
                <a:lnTo>
                  <a:pt x="789" y="150"/>
                </a:lnTo>
                <a:lnTo>
                  <a:pt x="788" y="151"/>
                </a:lnTo>
                <a:lnTo>
                  <a:pt x="788" y="153"/>
                </a:lnTo>
                <a:lnTo>
                  <a:pt x="787" y="153"/>
                </a:lnTo>
                <a:lnTo>
                  <a:pt x="787" y="152"/>
                </a:lnTo>
                <a:lnTo>
                  <a:pt x="786" y="152"/>
                </a:lnTo>
                <a:lnTo>
                  <a:pt x="785" y="153"/>
                </a:lnTo>
                <a:lnTo>
                  <a:pt x="785" y="154"/>
                </a:lnTo>
                <a:lnTo>
                  <a:pt x="784" y="155"/>
                </a:lnTo>
                <a:lnTo>
                  <a:pt x="783" y="155"/>
                </a:lnTo>
                <a:lnTo>
                  <a:pt x="783" y="158"/>
                </a:lnTo>
                <a:lnTo>
                  <a:pt x="783" y="159"/>
                </a:lnTo>
                <a:lnTo>
                  <a:pt x="782" y="160"/>
                </a:lnTo>
                <a:lnTo>
                  <a:pt x="782" y="161"/>
                </a:lnTo>
                <a:lnTo>
                  <a:pt x="781" y="161"/>
                </a:lnTo>
                <a:lnTo>
                  <a:pt x="780" y="163"/>
                </a:lnTo>
                <a:lnTo>
                  <a:pt x="779" y="162"/>
                </a:lnTo>
                <a:lnTo>
                  <a:pt x="779" y="161"/>
                </a:lnTo>
                <a:lnTo>
                  <a:pt x="778" y="160"/>
                </a:lnTo>
                <a:lnTo>
                  <a:pt x="778" y="161"/>
                </a:lnTo>
                <a:lnTo>
                  <a:pt x="777" y="163"/>
                </a:lnTo>
                <a:lnTo>
                  <a:pt x="775" y="166"/>
                </a:lnTo>
                <a:lnTo>
                  <a:pt x="774" y="166"/>
                </a:lnTo>
                <a:lnTo>
                  <a:pt x="774" y="167"/>
                </a:lnTo>
                <a:lnTo>
                  <a:pt x="773" y="167"/>
                </a:lnTo>
                <a:lnTo>
                  <a:pt x="773" y="168"/>
                </a:lnTo>
                <a:lnTo>
                  <a:pt x="773" y="169"/>
                </a:lnTo>
                <a:lnTo>
                  <a:pt x="774" y="169"/>
                </a:lnTo>
                <a:lnTo>
                  <a:pt x="774" y="170"/>
                </a:lnTo>
                <a:lnTo>
                  <a:pt x="774" y="171"/>
                </a:lnTo>
                <a:lnTo>
                  <a:pt x="774" y="172"/>
                </a:lnTo>
                <a:lnTo>
                  <a:pt x="773" y="171"/>
                </a:lnTo>
                <a:lnTo>
                  <a:pt x="773" y="172"/>
                </a:lnTo>
                <a:lnTo>
                  <a:pt x="772" y="171"/>
                </a:lnTo>
                <a:lnTo>
                  <a:pt x="771" y="171"/>
                </a:lnTo>
                <a:lnTo>
                  <a:pt x="770" y="171"/>
                </a:lnTo>
                <a:lnTo>
                  <a:pt x="769" y="170"/>
                </a:lnTo>
                <a:lnTo>
                  <a:pt x="768" y="170"/>
                </a:lnTo>
                <a:lnTo>
                  <a:pt x="768" y="171"/>
                </a:lnTo>
                <a:lnTo>
                  <a:pt x="767" y="171"/>
                </a:lnTo>
                <a:lnTo>
                  <a:pt x="765" y="171"/>
                </a:lnTo>
                <a:lnTo>
                  <a:pt x="765" y="172"/>
                </a:lnTo>
                <a:lnTo>
                  <a:pt x="765" y="173"/>
                </a:lnTo>
                <a:lnTo>
                  <a:pt x="765" y="175"/>
                </a:lnTo>
                <a:lnTo>
                  <a:pt x="764" y="177"/>
                </a:lnTo>
                <a:lnTo>
                  <a:pt x="763" y="179"/>
                </a:lnTo>
                <a:lnTo>
                  <a:pt x="763" y="180"/>
                </a:lnTo>
                <a:lnTo>
                  <a:pt x="764" y="181"/>
                </a:lnTo>
                <a:lnTo>
                  <a:pt x="763" y="182"/>
                </a:lnTo>
                <a:lnTo>
                  <a:pt x="763" y="183"/>
                </a:lnTo>
                <a:lnTo>
                  <a:pt x="762" y="184"/>
                </a:lnTo>
                <a:lnTo>
                  <a:pt x="762" y="186"/>
                </a:lnTo>
                <a:lnTo>
                  <a:pt x="761" y="187"/>
                </a:lnTo>
                <a:lnTo>
                  <a:pt x="762" y="187"/>
                </a:lnTo>
                <a:lnTo>
                  <a:pt x="762" y="188"/>
                </a:lnTo>
                <a:lnTo>
                  <a:pt x="765" y="187"/>
                </a:lnTo>
                <a:lnTo>
                  <a:pt x="765" y="188"/>
                </a:lnTo>
                <a:lnTo>
                  <a:pt x="766" y="187"/>
                </a:lnTo>
                <a:lnTo>
                  <a:pt x="767" y="188"/>
                </a:lnTo>
                <a:lnTo>
                  <a:pt x="767" y="189"/>
                </a:lnTo>
                <a:lnTo>
                  <a:pt x="768" y="191"/>
                </a:lnTo>
                <a:lnTo>
                  <a:pt x="768" y="192"/>
                </a:lnTo>
                <a:lnTo>
                  <a:pt x="766" y="192"/>
                </a:lnTo>
                <a:lnTo>
                  <a:pt x="766" y="193"/>
                </a:lnTo>
                <a:lnTo>
                  <a:pt x="765" y="194"/>
                </a:lnTo>
                <a:lnTo>
                  <a:pt x="765" y="195"/>
                </a:lnTo>
                <a:lnTo>
                  <a:pt x="764" y="195"/>
                </a:lnTo>
                <a:lnTo>
                  <a:pt x="762" y="195"/>
                </a:lnTo>
                <a:lnTo>
                  <a:pt x="761" y="195"/>
                </a:lnTo>
                <a:lnTo>
                  <a:pt x="760" y="195"/>
                </a:lnTo>
                <a:lnTo>
                  <a:pt x="760" y="194"/>
                </a:lnTo>
                <a:lnTo>
                  <a:pt x="759" y="193"/>
                </a:lnTo>
                <a:lnTo>
                  <a:pt x="759" y="194"/>
                </a:lnTo>
                <a:lnTo>
                  <a:pt x="757" y="194"/>
                </a:lnTo>
                <a:lnTo>
                  <a:pt x="757" y="195"/>
                </a:lnTo>
                <a:lnTo>
                  <a:pt x="756" y="195"/>
                </a:lnTo>
                <a:lnTo>
                  <a:pt x="755" y="194"/>
                </a:lnTo>
                <a:lnTo>
                  <a:pt x="754" y="194"/>
                </a:lnTo>
                <a:lnTo>
                  <a:pt x="754" y="195"/>
                </a:lnTo>
                <a:lnTo>
                  <a:pt x="753" y="194"/>
                </a:lnTo>
                <a:lnTo>
                  <a:pt x="753" y="193"/>
                </a:lnTo>
                <a:lnTo>
                  <a:pt x="751" y="193"/>
                </a:lnTo>
                <a:lnTo>
                  <a:pt x="751" y="194"/>
                </a:lnTo>
                <a:lnTo>
                  <a:pt x="751" y="195"/>
                </a:lnTo>
                <a:lnTo>
                  <a:pt x="749" y="197"/>
                </a:lnTo>
                <a:lnTo>
                  <a:pt x="748" y="199"/>
                </a:lnTo>
                <a:lnTo>
                  <a:pt x="748" y="201"/>
                </a:lnTo>
                <a:lnTo>
                  <a:pt x="747" y="201"/>
                </a:lnTo>
                <a:lnTo>
                  <a:pt x="746" y="203"/>
                </a:lnTo>
                <a:lnTo>
                  <a:pt x="746" y="204"/>
                </a:lnTo>
                <a:lnTo>
                  <a:pt x="745" y="207"/>
                </a:lnTo>
                <a:lnTo>
                  <a:pt x="745" y="208"/>
                </a:lnTo>
                <a:lnTo>
                  <a:pt x="745" y="209"/>
                </a:lnTo>
                <a:lnTo>
                  <a:pt x="745" y="211"/>
                </a:lnTo>
                <a:lnTo>
                  <a:pt x="744" y="213"/>
                </a:lnTo>
                <a:lnTo>
                  <a:pt x="745" y="215"/>
                </a:lnTo>
                <a:lnTo>
                  <a:pt x="746" y="216"/>
                </a:lnTo>
                <a:lnTo>
                  <a:pt x="746" y="217"/>
                </a:lnTo>
                <a:lnTo>
                  <a:pt x="745" y="218"/>
                </a:lnTo>
                <a:lnTo>
                  <a:pt x="745" y="219"/>
                </a:lnTo>
                <a:lnTo>
                  <a:pt x="745" y="220"/>
                </a:lnTo>
                <a:lnTo>
                  <a:pt x="745" y="221"/>
                </a:lnTo>
                <a:lnTo>
                  <a:pt x="745" y="222"/>
                </a:lnTo>
                <a:lnTo>
                  <a:pt x="746" y="223"/>
                </a:lnTo>
                <a:lnTo>
                  <a:pt x="745" y="224"/>
                </a:lnTo>
                <a:lnTo>
                  <a:pt x="744" y="225"/>
                </a:lnTo>
                <a:lnTo>
                  <a:pt x="743" y="225"/>
                </a:lnTo>
                <a:lnTo>
                  <a:pt x="743" y="226"/>
                </a:lnTo>
                <a:lnTo>
                  <a:pt x="742" y="226"/>
                </a:lnTo>
                <a:lnTo>
                  <a:pt x="742" y="227"/>
                </a:lnTo>
                <a:lnTo>
                  <a:pt x="743" y="227"/>
                </a:lnTo>
                <a:lnTo>
                  <a:pt x="742" y="228"/>
                </a:lnTo>
                <a:lnTo>
                  <a:pt x="742" y="229"/>
                </a:lnTo>
                <a:lnTo>
                  <a:pt x="743" y="230"/>
                </a:lnTo>
                <a:lnTo>
                  <a:pt x="742" y="231"/>
                </a:lnTo>
                <a:lnTo>
                  <a:pt x="741" y="232"/>
                </a:lnTo>
                <a:lnTo>
                  <a:pt x="742" y="233"/>
                </a:lnTo>
                <a:lnTo>
                  <a:pt x="743" y="233"/>
                </a:lnTo>
                <a:lnTo>
                  <a:pt x="744" y="233"/>
                </a:lnTo>
                <a:lnTo>
                  <a:pt x="745" y="233"/>
                </a:lnTo>
                <a:lnTo>
                  <a:pt x="746" y="234"/>
                </a:lnTo>
                <a:lnTo>
                  <a:pt x="748" y="235"/>
                </a:lnTo>
                <a:lnTo>
                  <a:pt x="748" y="236"/>
                </a:lnTo>
                <a:lnTo>
                  <a:pt x="749" y="237"/>
                </a:lnTo>
                <a:lnTo>
                  <a:pt x="750" y="237"/>
                </a:lnTo>
                <a:lnTo>
                  <a:pt x="750" y="238"/>
                </a:lnTo>
                <a:lnTo>
                  <a:pt x="751" y="238"/>
                </a:lnTo>
                <a:lnTo>
                  <a:pt x="751" y="239"/>
                </a:lnTo>
                <a:lnTo>
                  <a:pt x="751" y="240"/>
                </a:lnTo>
                <a:lnTo>
                  <a:pt x="751" y="241"/>
                </a:lnTo>
                <a:lnTo>
                  <a:pt x="753" y="244"/>
                </a:lnTo>
                <a:lnTo>
                  <a:pt x="754" y="244"/>
                </a:lnTo>
                <a:lnTo>
                  <a:pt x="756" y="244"/>
                </a:lnTo>
                <a:lnTo>
                  <a:pt x="757" y="245"/>
                </a:lnTo>
                <a:lnTo>
                  <a:pt x="756" y="245"/>
                </a:lnTo>
                <a:lnTo>
                  <a:pt x="756" y="246"/>
                </a:lnTo>
                <a:lnTo>
                  <a:pt x="756" y="247"/>
                </a:lnTo>
                <a:lnTo>
                  <a:pt x="757" y="247"/>
                </a:lnTo>
                <a:lnTo>
                  <a:pt x="757" y="248"/>
                </a:lnTo>
                <a:lnTo>
                  <a:pt x="758" y="247"/>
                </a:lnTo>
                <a:lnTo>
                  <a:pt x="759" y="247"/>
                </a:lnTo>
                <a:lnTo>
                  <a:pt x="759" y="249"/>
                </a:lnTo>
                <a:lnTo>
                  <a:pt x="760" y="250"/>
                </a:lnTo>
                <a:lnTo>
                  <a:pt x="760" y="248"/>
                </a:lnTo>
                <a:lnTo>
                  <a:pt x="760" y="247"/>
                </a:lnTo>
                <a:lnTo>
                  <a:pt x="761" y="247"/>
                </a:lnTo>
                <a:lnTo>
                  <a:pt x="762" y="248"/>
                </a:lnTo>
                <a:lnTo>
                  <a:pt x="762" y="250"/>
                </a:lnTo>
                <a:lnTo>
                  <a:pt x="763" y="251"/>
                </a:lnTo>
                <a:lnTo>
                  <a:pt x="764" y="252"/>
                </a:lnTo>
                <a:lnTo>
                  <a:pt x="764" y="253"/>
                </a:lnTo>
                <a:lnTo>
                  <a:pt x="765" y="253"/>
                </a:lnTo>
                <a:lnTo>
                  <a:pt x="765" y="255"/>
                </a:lnTo>
                <a:lnTo>
                  <a:pt x="766" y="256"/>
                </a:lnTo>
                <a:lnTo>
                  <a:pt x="767" y="255"/>
                </a:lnTo>
                <a:lnTo>
                  <a:pt x="768" y="256"/>
                </a:lnTo>
                <a:lnTo>
                  <a:pt x="769" y="256"/>
                </a:lnTo>
                <a:lnTo>
                  <a:pt x="770" y="257"/>
                </a:lnTo>
                <a:lnTo>
                  <a:pt x="770" y="258"/>
                </a:lnTo>
                <a:lnTo>
                  <a:pt x="770" y="259"/>
                </a:lnTo>
                <a:lnTo>
                  <a:pt x="770" y="260"/>
                </a:lnTo>
                <a:lnTo>
                  <a:pt x="771" y="261"/>
                </a:lnTo>
                <a:lnTo>
                  <a:pt x="771" y="262"/>
                </a:lnTo>
                <a:lnTo>
                  <a:pt x="771" y="263"/>
                </a:lnTo>
                <a:lnTo>
                  <a:pt x="772" y="263"/>
                </a:lnTo>
                <a:lnTo>
                  <a:pt x="773" y="264"/>
                </a:lnTo>
                <a:lnTo>
                  <a:pt x="773" y="265"/>
                </a:lnTo>
                <a:lnTo>
                  <a:pt x="770" y="268"/>
                </a:lnTo>
                <a:lnTo>
                  <a:pt x="767" y="269"/>
                </a:lnTo>
                <a:lnTo>
                  <a:pt x="766" y="270"/>
                </a:lnTo>
                <a:lnTo>
                  <a:pt x="767" y="271"/>
                </a:lnTo>
                <a:lnTo>
                  <a:pt x="768" y="272"/>
                </a:lnTo>
                <a:lnTo>
                  <a:pt x="769" y="273"/>
                </a:lnTo>
                <a:lnTo>
                  <a:pt x="769" y="274"/>
                </a:lnTo>
                <a:lnTo>
                  <a:pt x="767" y="273"/>
                </a:lnTo>
                <a:lnTo>
                  <a:pt x="766" y="273"/>
                </a:lnTo>
                <a:lnTo>
                  <a:pt x="765" y="273"/>
                </a:lnTo>
                <a:lnTo>
                  <a:pt x="765" y="272"/>
                </a:lnTo>
                <a:lnTo>
                  <a:pt x="763" y="272"/>
                </a:lnTo>
                <a:lnTo>
                  <a:pt x="763" y="271"/>
                </a:lnTo>
                <a:lnTo>
                  <a:pt x="762" y="271"/>
                </a:lnTo>
                <a:lnTo>
                  <a:pt x="762" y="270"/>
                </a:lnTo>
                <a:lnTo>
                  <a:pt x="761" y="269"/>
                </a:lnTo>
                <a:lnTo>
                  <a:pt x="760" y="270"/>
                </a:lnTo>
                <a:lnTo>
                  <a:pt x="759" y="269"/>
                </a:lnTo>
                <a:lnTo>
                  <a:pt x="759" y="270"/>
                </a:lnTo>
                <a:lnTo>
                  <a:pt x="758" y="270"/>
                </a:lnTo>
                <a:lnTo>
                  <a:pt x="757" y="269"/>
                </a:lnTo>
                <a:lnTo>
                  <a:pt x="756" y="270"/>
                </a:lnTo>
                <a:lnTo>
                  <a:pt x="754" y="269"/>
                </a:lnTo>
                <a:lnTo>
                  <a:pt x="753" y="269"/>
                </a:lnTo>
                <a:lnTo>
                  <a:pt x="752" y="270"/>
                </a:lnTo>
                <a:lnTo>
                  <a:pt x="751" y="269"/>
                </a:lnTo>
                <a:lnTo>
                  <a:pt x="750" y="269"/>
                </a:lnTo>
                <a:lnTo>
                  <a:pt x="748" y="268"/>
                </a:lnTo>
                <a:lnTo>
                  <a:pt x="748" y="267"/>
                </a:lnTo>
                <a:lnTo>
                  <a:pt x="746" y="269"/>
                </a:lnTo>
                <a:lnTo>
                  <a:pt x="745" y="269"/>
                </a:lnTo>
                <a:lnTo>
                  <a:pt x="744" y="269"/>
                </a:lnTo>
                <a:lnTo>
                  <a:pt x="744" y="271"/>
                </a:lnTo>
                <a:lnTo>
                  <a:pt x="743" y="271"/>
                </a:lnTo>
                <a:lnTo>
                  <a:pt x="742" y="271"/>
                </a:lnTo>
                <a:lnTo>
                  <a:pt x="742" y="272"/>
                </a:lnTo>
                <a:lnTo>
                  <a:pt x="741" y="273"/>
                </a:lnTo>
                <a:lnTo>
                  <a:pt x="742" y="273"/>
                </a:lnTo>
                <a:lnTo>
                  <a:pt x="741" y="273"/>
                </a:lnTo>
                <a:lnTo>
                  <a:pt x="741" y="275"/>
                </a:lnTo>
                <a:lnTo>
                  <a:pt x="739" y="275"/>
                </a:lnTo>
                <a:lnTo>
                  <a:pt x="739" y="276"/>
                </a:lnTo>
                <a:lnTo>
                  <a:pt x="738" y="276"/>
                </a:lnTo>
                <a:lnTo>
                  <a:pt x="737" y="276"/>
                </a:lnTo>
                <a:lnTo>
                  <a:pt x="736" y="276"/>
                </a:lnTo>
                <a:lnTo>
                  <a:pt x="735" y="277"/>
                </a:lnTo>
                <a:lnTo>
                  <a:pt x="735" y="276"/>
                </a:lnTo>
                <a:lnTo>
                  <a:pt x="734" y="276"/>
                </a:lnTo>
                <a:lnTo>
                  <a:pt x="733" y="276"/>
                </a:lnTo>
                <a:lnTo>
                  <a:pt x="732" y="276"/>
                </a:lnTo>
                <a:lnTo>
                  <a:pt x="731" y="276"/>
                </a:lnTo>
                <a:lnTo>
                  <a:pt x="731" y="274"/>
                </a:lnTo>
                <a:lnTo>
                  <a:pt x="730" y="274"/>
                </a:lnTo>
                <a:lnTo>
                  <a:pt x="730" y="273"/>
                </a:lnTo>
                <a:lnTo>
                  <a:pt x="729" y="274"/>
                </a:lnTo>
                <a:lnTo>
                  <a:pt x="729" y="273"/>
                </a:lnTo>
                <a:lnTo>
                  <a:pt x="728" y="273"/>
                </a:lnTo>
                <a:lnTo>
                  <a:pt x="728" y="272"/>
                </a:lnTo>
                <a:lnTo>
                  <a:pt x="728" y="273"/>
                </a:lnTo>
                <a:lnTo>
                  <a:pt x="727" y="273"/>
                </a:lnTo>
                <a:lnTo>
                  <a:pt x="726" y="272"/>
                </a:lnTo>
                <a:lnTo>
                  <a:pt x="726" y="273"/>
                </a:lnTo>
                <a:lnTo>
                  <a:pt x="724" y="274"/>
                </a:lnTo>
                <a:lnTo>
                  <a:pt x="724" y="275"/>
                </a:lnTo>
                <a:lnTo>
                  <a:pt x="723" y="274"/>
                </a:lnTo>
                <a:lnTo>
                  <a:pt x="722" y="273"/>
                </a:lnTo>
                <a:lnTo>
                  <a:pt x="722" y="274"/>
                </a:lnTo>
                <a:lnTo>
                  <a:pt x="721" y="275"/>
                </a:lnTo>
                <a:lnTo>
                  <a:pt x="731" y="283"/>
                </a:lnTo>
                <a:lnTo>
                  <a:pt x="731" y="287"/>
                </a:lnTo>
                <a:lnTo>
                  <a:pt x="729" y="287"/>
                </a:lnTo>
                <a:lnTo>
                  <a:pt x="728" y="286"/>
                </a:lnTo>
                <a:lnTo>
                  <a:pt x="727" y="286"/>
                </a:lnTo>
                <a:lnTo>
                  <a:pt x="726" y="286"/>
                </a:lnTo>
                <a:lnTo>
                  <a:pt x="725" y="286"/>
                </a:lnTo>
                <a:lnTo>
                  <a:pt x="724" y="286"/>
                </a:lnTo>
                <a:lnTo>
                  <a:pt x="724" y="285"/>
                </a:lnTo>
                <a:lnTo>
                  <a:pt x="723" y="284"/>
                </a:lnTo>
                <a:lnTo>
                  <a:pt x="722" y="285"/>
                </a:lnTo>
                <a:lnTo>
                  <a:pt x="722" y="284"/>
                </a:lnTo>
                <a:lnTo>
                  <a:pt x="722" y="283"/>
                </a:lnTo>
                <a:lnTo>
                  <a:pt x="721" y="283"/>
                </a:lnTo>
                <a:lnTo>
                  <a:pt x="721" y="284"/>
                </a:lnTo>
                <a:lnTo>
                  <a:pt x="720" y="284"/>
                </a:lnTo>
                <a:lnTo>
                  <a:pt x="719" y="286"/>
                </a:lnTo>
                <a:lnTo>
                  <a:pt x="718" y="285"/>
                </a:lnTo>
                <a:lnTo>
                  <a:pt x="718" y="286"/>
                </a:lnTo>
                <a:lnTo>
                  <a:pt x="717" y="287"/>
                </a:lnTo>
                <a:lnTo>
                  <a:pt x="717" y="286"/>
                </a:lnTo>
                <a:lnTo>
                  <a:pt x="716" y="286"/>
                </a:lnTo>
                <a:lnTo>
                  <a:pt x="715" y="286"/>
                </a:lnTo>
                <a:lnTo>
                  <a:pt x="715" y="288"/>
                </a:lnTo>
                <a:lnTo>
                  <a:pt x="713" y="288"/>
                </a:lnTo>
                <a:lnTo>
                  <a:pt x="713" y="287"/>
                </a:lnTo>
                <a:lnTo>
                  <a:pt x="712" y="287"/>
                </a:lnTo>
                <a:lnTo>
                  <a:pt x="712" y="288"/>
                </a:lnTo>
                <a:lnTo>
                  <a:pt x="711" y="288"/>
                </a:lnTo>
                <a:lnTo>
                  <a:pt x="712" y="287"/>
                </a:lnTo>
                <a:lnTo>
                  <a:pt x="710" y="288"/>
                </a:lnTo>
                <a:lnTo>
                  <a:pt x="710" y="289"/>
                </a:lnTo>
                <a:lnTo>
                  <a:pt x="707" y="289"/>
                </a:lnTo>
                <a:lnTo>
                  <a:pt x="707" y="291"/>
                </a:lnTo>
                <a:lnTo>
                  <a:pt x="707" y="292"/>
                </a:lnTo>
                <a:lnTo>
                  <a:pt x="707" y="293"/>
                </a:lnTo>
                <a:lnTo>
                  <a:pt x="707" y="294"/>
                </a:lnTo>
                <a:lnTo>
                  <a:pt x="705" y="295"/>
                </a:lnTo>
                <a:lnTo>
                  <a:pt x="704" y="297"/>
                </a:lnTo>
                <a:lnTo>
                  <a:pt x="703" y="298"/>
                </a:lnTo>
                <a:lnTo>
                  <a:pt x="703" y="300"/>
                </a:lnTo>
                <a:lnTo>
                  <a:pt x="704" y="300"/>
                </a:lnTo>
                <a:lnTo>
                  <a:pt x="704" y="302"/>
                </a:lnTo>
                <a:lnTo>
                  <a:pt x="704" y="303"/>
                </a:lnTo>
                <a:lnTo>
                  <a:pt x="703" y="303"/>
                </a:lnTo>
                <a:lnTo>
                  <a:pt x="702" y="304"/>
                </a:lnTo>
                <a:lnTo>
                  <a:pt x="703" y="305"/>
                </a:lnTo>
                <a:lnTo>
                  <a:pt x="704" y="305"/>
                </a:lnTo>
                <a:lnTo>
                  <a:pt x="703" y="305"/>
                </a:lnTo>
                <a:lnTo>
                  <a:pt x="702" y="305"/>
                </a:lnTo>
                <a:lnTo>
                  <a:pt x="702" y="307"/>
                </a:lnTo>
                <a:lnTo>
                  <a:pt x="702" y="308"/>
                </a:lnTo>
                <a:lnTo>
                  <a:pt x="707" y="308"/>
                </a:lnTo>
                <a:lnTo>
                  <a:pt x="710" y="308"/>
                </a:lnTo>
                <a:lnTo>
                  <a:pt x="713" y="309"/>
                </a:lnTo>
                <a:lnTo>
                  <a:pt x="713" y="310"/>
                </a:lnTo>
                <a:lnTo>
                  <a:pt x="712" y="314"/>
                </a:lnTo>
                <a:lnTo>
                  <a:pt x="712" y="315"/>
                </a:lnTo>
                <a:lnTo>
                  <a:pt x="711" y="320"/>
                </a:lnTo>
                <a:lnTo>
                  <a:pt x="712" y="320"/>
                </a:lnTo>
                <a:lnTo>
                  <a:pt x="712" y="321"/>
                </a:lnTo>
                <a:lnTo>
                  <a:pt x="711" y="321"/>
                </a:lnTo>
                <a:lnTo>
                  <a:pt x="710" y="321"/>
                </a:lnTo>
                <a:lnTo>
                  <a:pt x="711" y="322"/>
                </a:lnTo>
                <a:lnTo>
                  <a:pt x="711" y="323"/>
                </a:lnTo>
                <a:lnTo>
                  <a:pt x="712" y="322"/>
                </a:lnTo>
                <a:lnTo>
                  <a:pt x="712" y="323"/>
                </a:lnTo>
                <a:lnTo>
                  <a:pt x="713" y="323"/>
                </a:lnTo>
                <a:lnTo>
                  <a:pt x="713" y="324"/>
                </a:lnTo>
                <a:lnTo>
                  <a:pt x="715" y="324"/>
                </a:lnTo>
                <a:lnTo>
                  <a:pt x="715" y="325"/>
                </a:lnTo>
                <a:lnTo>
                  <a:pt x="718" y="325"/>
                </a:lnTo>
                <a:lnTo>
                  <a:pt x="718" y="326"/>
                </a:lnTo>
                <a:lnTo>
                  <a:pt x="719" y="328"/>
                </a:lnTo>
                <a:lnTo>
                  <a:pt x="719" y="329"/>
                </a:lnTo>
                <a:lnTo>
                  <a:pt x="719" y="332"/>
                </a:lnTo>
                <a:lnTo>
                  <a:pt x="719" y="333"/>
                </a:lnTo>
                <a:lnTo>
                  <a:pt x="719" y="334"/>
                </a:lnTo>
                <a:lnTo>
                  <a:pt x="720" y="334"/>
                </a:lnTo>
                <a:lnTo>
                  <a:pt x="720" y="335"/>
                </a:lnTo>
                <a:lnTo>
                  <a:pt x="719" y="335"/>
                </a:lnTo>
                <a:lnTo>
                  <a:pt x="719" y="336"/>
                </a:lnTo>
                <a:lnTo>
                  <a:pt x="718" y="336"/>
                </a:lnTo>
                <a:lnTo>
                  <a:pt x="718" y="337"/>
                </a:lnTo>
                <a:lnTo>
                  <a:pt x="717" y="337"/>
                </a:lnTo>
                <a:lnTo>
                  <a:pt x="716" y="337"/>
                </a:lnTo>
                <a:lnTo>
                  <a:pt x="713" y="337"/>
                </a:lnTo>
                <a:lnTo>
                  <a:pt x="710" y="337"/>
                </a:lnTo>
                <a:lnTo>
                  <a:pt x="708" y="337"/>
                </a:lnTo>
                <a:lnTo>
                  <a:pt x="707" y="337"/>
                </a:lnTo>
                <a:lnTo>
                  <a:pt x="706" y="337"/>
                </a:lnTo>
                <a:lnTo>
                  <a:pt x="705" y="335"/>
                </a:lnTo>
                <a:lnTo>
                  <a:pt x="706" y="334"/>
                </a:lnTo>
                <a:lnTo>
                  <a:pt x="705" y="334"/>
                </a:lnTo>
                <a:lnTo>
                  <a:pt x="704" y="334"/>
                </a:lnTo>
                <a:lnTo>
                  <a:pt x="703" y="334"/>
                </a:lnTo>
                <a:lnTo>
                  <a:pt x="702" y="334"/>
                </a:lnTo>
                <a:lnTo>
                  <a:pt x="698" y="334"/>
                </a:lnTo>
                <a:lnTo>
                  <a:pt x="696" y="335"/>
                </a:lnTo>
                <a:lnTo>
                  <a:pt x="697" y="337"/>
                </a:lnTo>
                <a:lnTo>
                  <a:pt x="697" y="338"/>
                </a:lnTo>
                <a:lnTo>
                  <a:pt x="698" y="338"/>
                </a:lnTo>
                <a:lnTo>
                  <a:pt x="699" y="340"/>
                </a:lnTo>
                <a:lnTo>
                  <a:pt x="699" y="339"/>
                </a:lnTo>
                <a:lnTo>
                  <a:pt x="699" y="338"/>
                </a:lnTo>
                <a:lnTo>
                  <a:pt x="700" y="338"/>
                </a:lnTo>
                <a:lnTo>
                  <a:pt x="701" y="338"/>
                </a:lnTo>
                <a:lnTo>
                  <a:pt x="702" y="338"/>
                </a:lnTo>
                <a:lnTo>
                  <a:pt x="703" y="339"/>
                </a:lnTo>
                <a:lnTo>
                  <a:pt x="703" y="340"/>
                </a:lnTo>
                <a:lnTo>
                  <a:pt x="703" y="341"/>
                </a:lnTo>
                <a:lnTo>
                  <a:pt x="704" y="341"/>
                </a:lnTo>
                <a:lnTo>
                  <a:pt x="704" y="340"/>
                </a:lnTo>
                <a:lnTo>
                  <a:pt x="705" y="341"/>
                </a:lnTo>
                <a:lnTo>
                  <a:pt x="706" y="341"/>
                </a:lnTo>
                <a:lnTo>
                  <a:pt x="705" y="342"/>
                </a:lnTo>
                <a:lnTo>
                  <a:pt x="706" y="342"/>
                </a:lnTo>
                <a:lnTo>
                  <a:pt x="706" y="343"/>
                </a:lnTo>
                <a:lnTo>
                  <a:pt x="706" y="344"/>
                </a:lnTo>
                <a:lnTo>
                  <a:pt x="707" y="344"/>
                </a:lnTo>
                <a:lnTo>
                  <a:pt x="708" y="344"/>
                </a:lnTo>
                <a:lnTo>
                  <a:pt x="709" y="344"/>
                </a:lnTo>
                <a:lnTo>
                  <a:pt x="710" y="344"/>
                </a:lnTo>
                <a:lnTo>
                  <a:pt x="710" y="345"/>
                </a:lnTo>
                <a:lnTo>
                  <a:pt x="710" y="346"/>
                </a:lnTo>
                <a:lnTo>
                  <a:pt x="710" y="347"/>
                </a:lnTo>
                <a:lnTo>
                  <a:pt x="711" y="347"/>
                </a:lnTo>
                <a:lnTo>
                  <a:pt x="712" y="347"/>
                </a:lnTo>
                <a:lnTo>
                  <a:pt x="713" y="347"/>
                </a:lnTo>
                <a:lnTo>
                  <a:pt x="712" y="347"/>
                </a:lnTo>
                <a:lnTo>
                  <a:pt x="710" y="349"/>
                </a:lnTo>
                <a:lnTo>
                  <a:pt x="710" y="350"/>
                </a:lnTo>
                <a:lnTo>
                  <a:pt x="709" y="350"/>
                </a:lnTo>
                <a:lnTo>
                  <a:pt x="710" y="351"/>
                </a:lnTo>
                <a:lnTo>
                  <a:pt x="710" y="352"/>
                </a:lnTo>
                <a:lnTo>
                  <a:pt x="710" y="353"/>
                </a:lnTo>
                <a:lnTo>
                  <a:pt x="710" y="354"/>
                </a:lnTo>
                <a:lnTo>
                  <a:pt x="712" y="354"/>
                </a:lnTo>
                <a:lnTo>
                  <a:pt x="713" y="354"/>
                </a:lnTo>
                <a:lnTo>
                  <a:pt x="713" y="355"/>
                </a:lnTo>
                <a:lnTo>
                  <a:pt x="714" y="355"/>
                </a:lnTo>
                <a:lnTo>
                  <a:pt x="713" y="356"/>
                </a:lnTo>
                <a:lnTo>
                  <a:pt x="714" y="356"/>
                </a:lnTo>
                <a:lnTo>
                  <a:pt x="715" y="356"/>
                </a:lnTo>
                <a:lnTo>
                  <a:pt x="716" y="357"/>
                </a:lnTo>
                <a:lnTo>
                  <a:pt x="717" y="357"/>
                </a:lnTo>
                <a:lnTo>
                  <a:pt x="717" y="358"/>
                </a:lnTo>
                <a:lnTo>
                  <a:pt x="717" y="359"/>
                </a:lnTo>
                <a:lnTo>
                  <a:pt x="718" y="359"/>
                </a:lnTo>
                <a:lnTo>
                  <a:pt x="718" y="360"/>
                </a:lnTo>
                <a:lnTo>
                  <a:pt x="719" y="360"/>
                </a:lnTo>
                <a:lnTo>
                  <a:pt x="719" y="361"/>
                </a:lnTo>
                <a:lnTo>
                  <a:pt x="719" y="362"/>
                </a:lnTo>
                <a:lnTo>
                  <a:pt x="719" y="363"/>
                </a:lnTo>
                <a:lnTo>
                  <a:pt x="719" y="364"/>
                </a:lnTo>
                <a:lnTo>
                  <a:pt x="719" y="365"/>
                </a:lnTo>
                <a:lnTo>
                  <a:pt x="719" y="366"/>
                </a:lnTo>
                <a:lnTo>
                  <a:pt x="719" y="367"/>
                </a:lnTo>
                <a:lnTo>
                  <a:pt x="720" y="367"/>
                </a:lnTo>
                <a:lnTo>
                  <a:pt x="720" y="368"/>
                </a:lnTo>
                <a:lnTo>
                  <a:pt x="719" y="369"/>
                </a:lnTo>
                <a:lnTo>
                  <a:pt x="718" y="369"/>
                </a:lnTo>
                <a:lnTo>
                  <a:pt x="719" y="370"/>
                </a:lnTo>
                <a:lnTo>
                  <a:pt x="720" y="370"/>
                </a:lnTo>
                <a:lnTo>
                  <a:pt x="721" y="371"/>
                </a:lnTo>
                <a:lnTo>
                  <a:pt x="720" y="372"/>
                </a:lnTo>
                <a:lnTo>
                  <a:pt x="719" y="373"/>
                </a:lnTo>
                <a:lnTo>
                  <a:pt x="719" y="374"/>
                </a:lnTo>
                <a:lnTo>
                  <a:pt x="719" y="375"/>
                </a:lnTo>
                <a:lnTo>
                  <a:pt x="719" y="376"/>
                </a:lnTo>
                <a:lnTo>
                  <a:pt x="717" y="378"/>
                </a:lnTo>
                <a:lnTo>
                  <a:pt x="717" y="379"/>
                </a:lnTo>
                <a:lnTo>
                  <a:pt x="717" y="380"/>
                </a:lnTo>
                <a:lnTo>
                  <a:pt x="716" y="380"/>
                </a:lnTo>
                <a:lnTo>
                  <a:pt x="717" y="381"/>
                </a:lnTo>
                <a:lnTo>
                  <a:pt x="717" y="382"/>
                </a:lnTo>
                <a:lnTo>
                  <a:pt x="718" y="383"/>
                </a:lnTo>
                <a:lnTo>
                  <a:pt x="717" y="383"/>
                </a:lnTo>
                <a:lnTo>
                  <a:pt x="716" y="385"/>
                </a:lnTo>
                <a:lnTo>
                  <a:pt x="716" y="386"/>
                </a:lnTo>
                <a:lnTo>
                  <a:pt x="713" y="386"/>
                </a:lnTo>
                <a:lnTo>
                  <a:pt x="712" y="385"/>
                </a:lnTo>
                <a:lnTo>
                  <a:pt x="711" y="384"/>
                </a:lnTo>
                <a:lnTo>
                  <a:pt x="710" y="386"/>
                </a:lnTo>
                <a:lnTo>
                  <a:pt x="711" y="386"/>
                </a:lnTo>
                <a:lnTo>
                  <a:pt x="711" y="388"/>
                </a:lnTo>
                <a:lnTo>
                  <a:pt x="711" y="389"/>
                </a:lnTo>
                <a:lnTo>
                  <a:pt x="711" y="390"/>
                </a:lnTo>
                <a:lnTo>
                  <a:pt x="710" y="391"/>
                </a:lnTo>
                <a:lnTo>
                  <a:pt x="710" y="392"/>
                </a:lnTo>
                <a:lnTo>
                  <a:pt x="709" y="391"/>
                </a:lnTo>
                <a:lnTo>
                  <a:pt x="709" y="392"/>
                </a:lnTo>
                <a:lnTo>
                  <a:pt x="708" y="392"/>
                </a:lnTo>
                <a:lnTo>
                  <a:pt x="707" y="392"/>
                </a:lnTo>
                <a:lnTo>
                  <a:pt x="707" y="396"/>
                </a:lnTo>
                <a:lnTo>
                  <a:pt x="706" y="396"/>
                </a:lnTo>
                <a:lnTo>
                  <a:pt x="705" y="396"/>
                </a:lnTo>
                <a:lnTo>
                  <a:pt x="705" y="397"/>
                </a:lnTo>
                <a:lnTo>
                  <a:pt x="704" y="397"/>
                </a:lnTo>
                <a:lnTo>
                  <a:pt x="703" y="397"/>
                </a:lnTo>
                <a:lnTo>
                  <a:pt x="702" y="398"/>
                </a:lnTo>
                <a:lnTo>
                  <a:pt x="702" y="399"/>
                </a:lnTo>
                <a:lnTo>
                  <a:pt x="702" y="400"/>
                </a:lnTo>
                <a:lnTo>
                  <a:pt x="702" y="401"/>
                </a:lnTo>
                <a:lnTo>
                  <a:pt x="702" y="402"/>
                </a:lnTo>
                <a:lnTo>
                  <a:pt x="701" y="403"/>
                </a:lnTo>
                <a:lnTo>
                  <a:pt x="701" y="404"/>
                </a:lnTo>
                <a:lnTo>
                  <a:pt x="702" y="405"/>
                </a:lnTo>
                <a:lnTo>
                  <a:pt x="702" y="406"/>
                </a:lnTo>
                <a:lnTo>
                  <a:pt x="702" y="408"/>
                </a:lnTo>
                <a:lnTo>
                  <a:pt x="702" y="409"/>
                </a:lnTo>
                <a:lnTo>
                  <a:pt x="701" y="409"/>
                </a:lnTo>
                <a:lnTo>
                  <a:pt x="702" y="410"/>
                </a:lnTo>
                <a:lnTo>
                  <a:pt x="702" y="411"/>
                </a:lnTo>
                <a:lnTo>
                  <a:pt x="701" y="411"/>
                </a:lnTo>
                <a:lnTo>
                  <a:pt x="701" y="414"/>
                </a:lnTo>
                <a:lnTo>
                  <a:pt x="699" y="415"/>
                </a:lnTo>
                <a:lnTo>
                  <a:pt x="698" y="415"/>
                </a:lnTo>
                <a:lnTo>
                  <a:pt x="698" y="416"/>
                </a:lnTo>
                <a:lnTo>
                  <a:pt x="697" y="417"/>
                </a:lnTo>
                <a:lnTo>
                  <a:pt x="696" y="417"/>
                </a:lnTo>
                <a:lnTo>
                  <a:pt x="695" y="418"/>
                </a:lnTo>
                <a:lnTo>
                  <a:pt x="693" y="417"/>
                </a:lnTo>
                <a:lnTo>
                  <a:pt x="692" y="418"/>
                </a:lnTo>
                <a:lnTo>
                  <a:pt x="692" y="420"/>
                </a:lnTo>
                <a:lnTo>
                  <a:pt x="691" y="420"/>
                </a:lnTo>
                <a:lnTo>
                  <a:pt x="692" y="421"/>
                </a:lnTo>
                <a:lnTo>
                  <a:pt x="692" y="422"/>
                </a:lnTo>
                <a:lnTo>
                  <a:pt x="692" y="423"/>
                </a:lnTo>
                <a:lnTo>
                  <a:pt x="692" y="424"/>
                </a:lnTo>
                <a:lnTo>
                  <a:pt x="691" y="425"/>
                </a:lnTo>
                <a:lnTo>
                  <a:pt x="690" y="426"/>
                </a:lnTo>
                <a:lnTo>
                  <a:pt x="690" y="427"/>
                </a:lnTo>
                <a:lnTo>
                  <a:pt x="690" y="428"/>
                </a:lnTo>
                <a:lnTo>
                  <a:pt x="690" y="429"/>
                </a:lnTo>
                <a:lnTo>
                  <a:pt x="689" y="431"/>
                </a:lnTo>
                <a:lnTo>
                  <a:pt x="690" y="431"/>
                </a:lnTo>
                <a:lnTo>
                  <a:pt x="689" y="431"/>
                </a:lnTo>
                <a:lnTo>
                  <a:pt x="689" y="432"/>
                </a:lnTo>
                <a:lnTo>
                  <a:pt x="688" y="432"/>
                </a:lnTo>
                <a:lnTo>
                  <a:pt x="688" y="433"/>
                </a:lnTo>
                <a:lnTo>
                  <a:pt x="687" y="434"/>
                </a:lnTo>
                <a:lnTo>
                  <a:pt x="687" y="435"/>
                </a:lnTo>
                <a:lnTo>
                  <a:pt x="686" y="436"/>
                </a:lnTo>
                <a:lnTo>
                  <a:pt x="685" y="436"/>
                </a:lnTo>
                <a:lnTo>
                  <a:pt x="684" y="437"/>
                </a:lnTo>
                <a:lnTo>
                  <a:pt x="685" y="437"/>
                </a:lnTo>
                <a:lnTo>
                  <a:pt x="682" y="437"/>
                </a:lnTo>
                <a:lnTo>
                  <a:pt x="667" y="437"/>
                </a:lnTo>
                <a:lnTo>
                  <a:pt x="661" y="437"/>
                </a:lnTo>
                <a:lnTo>
                  <a:pt x="660" y="438"/>
                </a:lnTo>
                <a:lnTo>
                  <a:pt x="659" y="441"/>
                </a:lnTo>
                <a:lnTo>
                  <a:pt x="658" y="442"/>
                </a:lnTo>
                <a:lnTo>
                  <a:pt x="659" y="443"/>
                </a:lnTo>
                <a:lnTo>
                  <a:pt x="658" y="443"/>
                </a:lnTo>
                <a:lnTo>
                  <a:pt x="658" y="444"/>
                </a:lnTo>
                <a:lnTo>
                  <a:pt x="657" y="444"/>
                </a:lnTo>
                <a:lnTo>
                  <a:pt x="655" y="444"/>
                </a:lnTo>
                <a:lnTo>
                  <a:pt x="655" y="445"/>
                </a:lnTo>
                <a:lnTo>
                  <a:pt x="655" y="446"/>
                </a:lnTo>
                <a:lnTo>
                  <a:pt x="654" y="446"/>
                </a:lnTo>
                <a:lnTo>
                  <a:pt x="654" y="447"/>
                </a:lnTo>
                <a:lnTo>
                  <a:pt x="653" y="447"/>
                </a:lnTo>
                <a:lnTo>
                  <a:pt x="653" y="449"/>
                </a:lnTo>
                <a:lnTo>
                  <a:pt x="654" y="449"/>
                </a:lnTo>
                <a:lnTo>
                  <a:pt x="654" y="450"/>
                </a:lnTo>
                <a:lnTo>
                  <a:pt x="655" y="452"/>
                </a:lnTo>
                <a:lnTo>
                  <a:pt x="657" y="453"/>
                </a:lnTo>
                <a:lnTo>
                  <a:pt x="658" y="454"/>
                </a:lnTo>
                <a:lnTo>
                  <a:pt x="657" y="454"/>
                </a:lnTo>
                <a:lnTo>
                  <a:pt x="657" y="457"/>
                </a:lnTo>
                <a:lnTo>
                  <a:pt x="657" y="458"/>
                </a:lnTo>
                <a:lnTo>
                  <a:pt x="656" y="459"/>
                </a:lnTo>
                <a:lnTo>
                  <a:pt x="656" y="460"/>
                </a:lnTo>
                <a:lnTo>
                  <a:pt x="657" y="461"/>
                </a:lnTo>
                <a:lnTo>
                  <a:pt x="657" y="462"/>
                </a:lnTo>
                <a:lnTo>
                  <a:pt x="656" y="462"/>
                </a:lnTo>
                <a:lnTo>
                  <a:pt x="655" y="463"/>
                </a:lnTo>
                <a:lnTo>
                  <a:pt x="654" y="464"/>
                </a:lnTo>
                <a:lnTo>
                  <a:pt x="654" y="466"/>
                </a:lnTo>
                <a:lnTo>
                  <a:pt x="653" y="466"/>
                </a:lnTo>
                <a:lnTo>
                  <a:pt x="653" y="467"/>
                </a:lnTo>
                <a:lnTo>
                  <a:pt x="654" y="467"/>
                </a:lnTo>
                <a:lnTo>
                  <a:pt x="655" y="467"/>
                </a:lnTo>
                <a:lnTo>
                  <a:pt x="656" y="467"/>
                </a:lnTo>
                <a:lnTo>
                  <a:pt x="655" y="468"/>
                </a:lnTo>
                <a:lnTo>
                  <a:pt x="656" y="469"/>
                </a:lnTo>
                <a:lnTo>
                  <a:pt x="656" y="468"/>
                </a:lnTo>
                <a:lnTo>
                  <a:pt x="657" y="469"/>
                </a:lnTo>
                <a:lnTo>
                  <a:pt x="656" y="469"/>
                </a:lnTo>
                <a:lnTo>
                  <a:pt x="656" y="470"/>
                </a:lnTo>
                <a:lnTo>
                  <a:pt x="655" y="470"/>
                </a:lnTo>
                <a:lnTo>
                  <a:pt x="655" y="471"/>
                </a:lnTo>
                <a:lnTo>
                  <a:pt x="655" y="472"/>
                </a:lnTo>
                <a:lnTo>
                  <a:pt x="654" y="472"/>
                </a:lnTo>
                <a:lnTo>
                  <a:pt x="653" y="473"/>
                </a:lnTo>
                <a:lnTo>
                  <a:pt x="653" y="474"/>
                </a:lnTo>
                <a:lnTo>
                  <a:pt x="653" y="475"/>
                </a:lnTo>
                <a:lnTo>
                  <a:pt x="653" y="477"/>
                </a:lnTo>
                <a:lnTo>
                  <a:pt x="653" y="476"/>
                </a:lnTo>
                <a:lnTo>
                  <a:pt x="652" y="477"/>
                </a:lnTo>
                <a:lnTo>
                  <a:pt x="652" y="478"/>
                </a:lnTo>
                <a:lnTo>
                  <a:pt x="652" y="479"/>
                </a:lnTo>
                <a:lnTo>
                  <a:pt x="651" y="479"/>
                </a:lnTo>
                <a:lnTo>
                  <a:pt x="650" y="480"/>
                </a:lnTo>
                <a:lnTo>
                  <a:pt x="649" y="480"/>
                </a:lnTo>
                <a:lnTo>
                  <a:pt x="648" y="480"/>
                </a:lnTo>
                <a:lnTo>
                  <a:pt x="647" y="483"/>
                </a:lnTo>
                <a:lnTo>
                  <a:pt x="648" y="483"/>
                </a:lnTo>
                <a:lnTo>
                  <a:pt x="648" y="484"/>
                </a:lnTo>
                <a:lnTo>
                  <a:pt x="647" y="484"/>
                </a:lnTo>
                <a:lnTo>
                  <a:pt x="647" y="485"/>
                </a:lnTo>
                <a:lnTo>
                  <a:pt x="647" y="486"/>
                </a:lnTo>
                <a:lnTo>
                  <a:pt x="646" y="486"/>
                </a:lnTo>
                <a:lnTo>
                  <a:pt x="646" y="487"/>
                </a:lnTo>
                <a:lnTo>
                  <a:pt x="645" y="487"/>
                </a:lnTo>
                <a:lnTo>
                  <a:pt x="646" y="488"/>
                </a:lnTo>
                <a:lnTo>
                  <a:pt x="645" y="489"/>
                </a:lnTo>
                <a:lnTo>
                  <a:pt x="644" y="490"/>
                </a:lnTo>
                <a:lnTo>
                  <a:pt x="643" y="490"/>
                </a:lnTo>
                <a:lnTo>
                  <a:pt x="641" y="490"/>
                </a:lnTo>
                <a:lnTo>
                  <a:pt x="640" y="490"/>
                </a:lnTo>
                <a:lnTo>
                  <a:pt x="638" y="490"/>
                </a:lnTo>
                <a:lnTo>
                  <a:pt x="637" y="490"/>
                </a:lnTo>
                <a:lnTo>
                  <a:pt x="636" y="490"/>
                </a:lnTo>
                <a:lnTo>
                  <a:pt x="635" y="491"/>
                </a:lnTo>
                <a:lnTo>
                  <a:pt x="635" y="492"/>
                </a:lnTo>
                <a:lnTo>
                  <a:pt x="634" y="492"/>
                </a:lnTo>
                <a:lnTo>
                  <a:pt x="633" y="492"/>
                </a:lnTo>
                <a:lnTo>
                  <a:pt x="632" y="493"/>
                </a:lnTo>
                <a:lnTo>
                  <a:pt x="633" y="494"/>
                </a:lnTo>
                <a:lnTo>
                  <a:pt x="634" y="495"/>
                </a:lnTo>
                <a:lnTo>
                  <a:pt x="635" y="495"/>
                </a:lnTo>
                <a:lnTo>
                  <a:pt x="635" y="496"/>
                </a:lnTo>
                <a:lnTo>
                  <a:pt x="637" y="496"/>
                </a:lnTo>
                <a:lnTo>
                  <a:pt x="637" y="497"/>
                </a:lnTo>
                <a:lnTo>
                  <a:pt x="638" y="497"/>
                </a:lnTo>
                <a:lnTo>
                  <a:pt x="636" y="498"/>
                </a:lnTo>
                <a:lnTo>
                  <a:pt x="636" y="497"/>
                </a:lnTo>
                <a:lnTo>
                  <a:pt x="636" y="498"/>
                </a:lnTo>
                <a:lnTo>
                  <a:pt x="635" y="498"/>
                </a:lnTo>
                <a:lnTo>
                  <a:pt x="636" y="499"/>
                </a:lnTo>
                <a:lnTo>
                  <a:pt x="635" y="500"/>
                </a:lnTo>
                <a:lnTo>
                  <a:pt x="633" y="501"/>
                </a:lnTo>
                <a:lnTo>
                  <a:pt x="633" y="502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5"/>
                </a:lnTo>
                <a:lnTo>
                  <a:pt x="630" y="506"/>
                </a:lnTo>
                <a:lnTo>
                  <a:pt x="629" y="506"/>
                </a:lnTo>
                <a:lnTo>
                  <a:pt x="629" y="507"/>
                </a:lnTo>
                <a:lnTo>
                  <a:pt x="629" y="508"/>
                </a:lnTo>
                <a:lnTo>
                  <a:pt x="628" y="508"/>
                </a:lnTo>
                <a:lnTo>
                  <a:pt x="629" y="509"/>
                </a:lnTo>
                <a:lnTo>
                  <a:pt x="629" y="510"/>
                </a:lnTo>
                <a:lnTo>
                  <a:pt x="629" y="511"/>
                </a:lnTo>
                <a:lnTo>
                  <a:pt x="629" y="512"/>
                </a:lnTo>
                <a:lnTo>
                  <a:pt x="629" y="513"/>
                </a:lnTo>
                <a:lnTo>
                  <a:pt x="629" y="514"/>
                </a:lnTo>
                <a:lnTo>
                  <a:pt x="628" y="515"/>
                </a:lnTo>
                <a:lnTo>
                  <a:pt x="627" y="515"/>
                </a:lnTo>
                <a:lnTo>
                  <a:pt x="627" y="518"/>
                </a:lnTo>
                <a:lnTo>
                  <a:pt x="626" y="519"/>
                </a:lnTo>
                <a:lnTo>
                  <a:pt x="627" y="519"/>
                </a:lnTo>
                <a:lnTo>
                  <a:pt x="627" y="520"/>
                </a:lnTo>
                <a:lnTo>
                  <a:pt x="627" y="521"/>
                </a:lnTo>
                <a:lnTo>
                  <a:pt x="627" y="522"/>
                </a:lnTo>
                <a:lnTo>
                  <a:pt x="626" y="522"/>
                </a:lnTo>
                <a:lnTo>
                  <a:pt x="625" y="523"/>
                </a:lnTo>
                <a:lnTo>
                  <a:pt x="626" y="524"/>
                </a:lnTo>
                <a:lnTo>
                  <a:pt x="626" y="525"/>
                </a:lnTo>
                <a:lnTo>
                  <a:pt x="624" y="525"/>
                </a:lnTo>
                <a:lnTo>
                  <a:pt x="624" y="524"/>
                </a:lnTo>
                <a:lnTo>
                  <a:pt x="623" y="525"/>
                </a:lnTo>
                <a:lnTo>
                  <a:pt x="624" y="526"/>
                </a:lnTo>
                <a:lnTo>
                  <a:pt x="623" y="526"/>
                </a:lnTo>
                <a:lnTo>
                  <a:pt x="623" y="527"/>
                </a:lnTo>
                <a:lnTo>
                  <a:pt x="623" y="528"/>
                </a:lnTo>
                <a:lnTo>
                  <a:pt x="622" y="528"/>
                </a:lnTo>
                <a:lnTo>
                  <a:pt x="624" y="529"/>
                </a:lnTo>
                <a:lnTo>
                  <a:pt x="624" y="530"/>
                </a:lnTo>
                <a:lnTo>
                  <a:pt x="625" y="531"/>
                </a:lnTo>
                <a:lnTo>
                  <a:pt x="624" y="532"/>
                </a:lnTo>
                <a:lnTo>
                  <a:pt x="623" y="533"/>
                </a:lnTo>
                <a:lnTo>
                  <a:pt x="623" y="534"/>
                </a:lnTo>
                <a:lnTo>
                  <a:pt x="622" y="533"/>
                </a:lnTo>
                <a:lnTo>
                  <a:pt x="621" y="534"/>
                </a:lnTo>
                <a:lnTo>
                  <a:pt x="621" y="535"/>
                </a:lnTo>
                <a:lnTo>
                  <a:pt x="619" y="536"/>
                </a:lnTo>
                <a:lnTo>
                  <a:pt x="620" y="536"/>
                </a:lnTo>
                <a:lnTo>
                  <a:pt x="620" y="537"/>
                </a:lnTo>
                <a:lnTo>
                  <a:pt x="618" y="538"/>
                </a:lnTo>
                <a:lnTo>
                  <a:pt x="617" y="540"/>
                </a:lnTo>
                <a:lnTo>
                  <a:pt x="617" y="541"/>
                </a:lnTo>
                <a:lnTo>
                  <a:pt x="618" y="541"/>
                </a:lnTo>
                <a:lnTo>
                  <a:pt x="617" y="541"/>
                </a:lnTo>
                <a:lnTo>
                  <a:pt x="617" y="542"/>
                </a:lnTo>
                <a:lnTo>
                  <a:pt x="618" y="542"/>
                </a:lnTo>
                <a:lnTo>
                  <a:pt x="618" y="543"/>
                </a:lnTo>
                <a:lnTo>
                  <a:pt x="619" y="543"/>
                </a:lnTo>
                <a:lnTo>
                  <a:pt x="620" y="543"/>
                </a:lnTo>
                <a:lnTo>
                  <a:pt x="621" y="543"/>
                </a:lnTo>
                <a:lnTo>
                  <a:pt x="622" y="544"/>
                </a:lnTo>
                <a:lnTo>
                  <a:pt x="623" y="544"/>
                </a:lnTo>
                <a:lnTo>
                  <a:pt x="623" y="545"/>
                </a:lnTo>
                <a:lnTo>
                  <a:pt x="624" y="545"/>
                </a:lnTo>
                <a:lnTo>
                  <a:pt x="624" y="546"/>
                </a:lnTo>
                <a:lnTo>
                  <a:pt x="624" y="547"/>
                </a:lnTo>
                <a:lnTo>
                  <a:pt x="621" y="548"/>
                </a:lnTo>
                <a:lnTo>
                  <a:pt x="621" y="549"/>
                </a:lnTo>
                <a:lnTo>
                  <a:pt x="619" y="550"/>
                </a:lnTo>
                <a:lnTo>
                  <a:pt x="618" y="549"/>
                </a:lnTo>
                <a:lnTo>
                  <a:pt x="616" y="550"/>
                </a:lnTo>
                <a:lnTo>
                  <a:pt x="615" y="551"/>
                </a:lnTo>
                <a:lnTo>
                  <a:pt x="610" y="552"/>
                </a:lnTo>
                <a:lnTo>
                  <a:pt x="605" y="554"/>
                </a:lnTo>
                <a:lnTo>
                  <a:pt x="601" y="556"/>
                </a:lnTo>
                <a:lnTo>
                  <a:pt x="602" y="557"/>
                </a:lnTo>
                <a:lnTo>
                  <a:pt x="601" y="557"/>
                </a:lnTo>
                <a:lnTo>
                  <a:pt x="600" y="557"/>
                </a:lnTo>
                <a:lnTo>
                  <a:pt x="599" y="557"/>
                </a:lnTo>
                <a:lnTo>
                  <a:pt x="597" y="558"/>
                </a:lnTo>
                <a:lnTo>
                  <a:pt x="595" y="559"/>
                </a:lnTo>
                <a:lnTo>
                  <a:pt x="592" y="561"/>
                </a:lnTo>
                <a:lnTo>
                  <a:pt x="589" y="562"/>
                </a:lnTo>
                <a:lnTo>
                  <a:pt x="586" y="563"/>
                </a:lnTo>
                <a:lnTo>
                  <a:pt x="583" y="564"/>
                </a:lnTo>
                <a:lnTo>
                  <a:pt x="580" y="565"/>
                </a:lnTo>
                <a:lnTo>
                  <a:pt x="580" y="566"/>
                </a:lnTo>
                <a:lnTo>
                  <a:pt x="578" y="567"/>
                </a:lnTo>
                <a:lnTo>
                  <a:pt x="576" y="568"/>
                </a:lnTo>
                <a:lnTo>
                  <a:pt x="575" y="569"/>
                </a:lnTo>
                <a:lnTo>
                  <a:pt x="572" y="570"/>
                </a:lnTo>
                <a:lnTo>
                  <a:pt x="570" y="571"/>
                </a:lnTo>
                <a:lnTo>
                  <a:pt x="569" y="571"/>
                </a:lnTo>
                <a:lnTo>
                  <a:pt x="569" y="572"/>
                </a:lnTo>
                <a:lnTo>
                  <a:pt x="569" y="573"/>
                </a:lnTo>
                <a:lnTo>
                  <a:pt x="568" y="574"/>
                </a:lnTo>
                <a:lnTo>
                  <a:pt x="566" y="575"/>
                </a:lnTo>
                <a:lnTo>
                  <a:pt x="566" y="574"/>
                </a:lnTo>
                <a:lnTo>
                  <a:pt x="564" y="574"/>
                </a:lnTo>
                <a:lnTo>
                  <a:pt x="563" y="575"/>
                </a:lnTo>
                <a:lnTo>
                  <a:pt x="563" y="576"/>
                </a:lnTo>
                <a:lnTo>
                  <a:pt x="562" y="576"/>
                </a:lnTo>
                <a:lnTo>
                  <a:pt x="562" y="575"/>
                </a:lnTo>
                <a:lnTo>
                  <a:pt x="561" y="574"/>
                </a:lnTo>
                <a:lnTo>
                  <a:pt x="563" y="572"/>
                </a:lnTo>
                <a:lnTo>
                  <a:pt x="563" y="571"/>
                </a:lnTo>
                <a:lnTo>
                  <a:pt x="563" y="570"/>
                </a:lnTo>
                <a:lnTo>
                  <a:pt x="562" y="570"/>
                </a:lnTo>
                <a:lnTo>
                  <a:pt x="561" y="570"/>
                </a:lnTo>
                <a:lnTo>
                  <a:pt x="560" y="570"/>
                </a:lnTo>
                <a:lnTo>
                  <a:pt x="557" y="570"/>
                </a:lnTo>
                <a:lnTo>
                  <a:pt x="556" y="570"/>
                </a:lnTo>
                <a:lnTo>
                  <a:pt x="555" y="570"/>
                </a:lnTo>
                <a:lnTo>
                  <a:pt x="555" y="569"/>
                </a:lnTo>
                <a:lnTo>
                  <a:pt x="554" y="568"/>
                </a:lnTo>
                <a:lnTo>
                  <a:pt x="554" y="569"/>
                </a:lnTo>
                <a:lnTo>
                  <a:pt x="553" y="569"/>
                </a:lnTo>
                <a:lnTo>
                  <a:pt x="552" y="569"/>
                </a:lnTo>
                <a:lnTo>
                  <a:pt x="551" y="570"/>
                </a:lnTo>
                <a:lnTo>
                  <a:pt x="549" y="569"/>
                </a:lnTo>
                <a:lnTo>
                  <a:pt x="549" y="568"/>
                </a:lnTo>
                <a:lnTo>
                  <a:pt x="549" y="569"/>
                </a:lnTo>
                <a:lnTo>
                  <a:pt x="548" y="569"/>
                </a:lnTo>
                <a:lnTo>
                  <a:pt x="547" y="568"/>
                </a:lnTo>
                <a:lnTo>
                  <a:pt x="547" y="569"/>
                </a:lnTo>
                <a:lnTo>
                  <a:pt x="546" y="569"/>
                </a:lnTo>
                <a:lnTo>
                  <a:pt x="546" y="570"/>
                </a:lnTo>
                <a:lnTo>
                  <a:pt x="544" y="570"/>
                </a:lnTo>
                <a:lnTo>
                  <a:pt x="542" y="572"/>
                </a:lnTo>
                <a:lnTo>
                  <a:pt x="541" y="572"/>
                </a:lnTo>
                <a:lnTo>
                  <a:pt x="541" y="573"/>
                </a:lnTo>
                <a:lnTo>
                  <a:pt x="539" y="574"/>
                </a:lnTo>
                <a:lnTo>
                  <a:pt x="538" y="574"/>
                </a:lnTo>
                <a:lnTo>
                  <a:pt x="537" y="574"/>
                </a:lnTo>
                <a:lnTo>
                  <a:pt x="536" y="574"/>
                </a:lnTo>
                <a:lnTo>
                  <a:pt x="536" y="573"/>
                </a:lnTo>
                <a:lnTo>
                  <a:pt x="535" y="573"/>
                </a:lnTo>
                <a:lnTo>
                  <a:pt x="534" y="574"/>
                </a:lnTo>
                <a:lnTo>
                  <a:pt x="532" y="574"/>
                </a:lnTo>
                <a:lnTo>
                  <a:pt x="531" y="574"/>
                </a:lnTo>
                <a:lnTo>
                  <a:pt x="530" y="574"/>
                </a:lnTo>
                <a:lnTo>
                  <a:pt x="530" y="572"/>
                </a:lnTo>
                <a:lnTo>
                  <a:pt x="529" y="573"/>
                </a:lnTo>
                <a:lnTo>
                  <a:pt x="529" y="572"/>
                </a:lnTo>
                <a:lnTo>
                  <a:pt x="529" y="574"/>
                </a:lnTo>
                <a:lnTo>
                  <a:pt x="528" y="574"/>
                </a:lnTo>
                <a:lnTo>
                  <a:pt x="527" y="574"/>
                </a:lnTo>
                <a:lnTo>
                  <a:pt x="526" y="573"/>
                </a:lnTo>
                <a:lnTo>
                  <a:pt x="525" y="573"/>
                </a:lnTo>
                <a:lnTo>
                  <a:pt x="525" y="574"/>
                </a:lnTo>
                <a:lnTo>
                  <a:pt x="524" y="574"/>
                </a:lnTo>
                <a:lnTo>
                  <a:pt x="523" y="574"/>
                </a:lnTo>
                <a:lnTo>
                  <a:pt x="522" y="574"/>
                </a:lnTo>
                <a:lnTo>
                  <a:pt x="521" y="574"/>
                </a:lnTo>
                <a:lnTo>
                  <a:pt x="520" y="574"/>
                </a:lnTo>
                <a:lnTo>
                  <a:pt x="520" y="575"/>
                </a:lnTo>
                <a:lnTo>
                  <a:pt x="519" y="575"/>
                </a:lnTo>
                <a:lnTo>
                  <a:pt x="519" y="574"/>
                </a:lnTo>
                <a:lnTo>
                  <a:pt x="518" y="574"/>
                </a:lnTo>
                <a:lnTo>
                  <a:pt x="517" y="574"/>
                </a:lnTo>
                <a:lnTo>
                  <a:pt x="517" y="573"/>
                </a:lnTo>
                <a:lnTo>
                  <a:pt x="515" y="574"/>
                </a:lnTo>
                <a:lnTo>
                  <a:pt x="514" y="574"/>
                </a:lnTo>
                <a:lnTo>
                  <a:pt x="513" y="575"/>
                </a:lnTo>
                <a:lnTo>
                  <a:pt x="512" y="575"/>
                </a:lnTo>
                <a:lnTo>
                  <a:pt x="511" y="575"/>
                </a:lnTo>
                <a:lnTo>
                  <a:pt x="510" y="575"/>
                </a:lnTo>
                <a:lnTo>
                  <a:pt x="510" y="576"/>
                </a:lnTo>
                <a:lnTo>
                  <a:pt x="509" y="575"/>
                </a:lnTo>
                <a:lnTo>
                  <a:pt x="509" y="577"/>
                </a:lnTo>
                <a:lnTo>
                  <a:pt x="508" y="577"/>
                </a:lnTo>
                <a:lnTo>
                  <a:pt x="505" y="577"/>
                </a:lnTo>
                <a:lnTo>
                  <a:pt x="504" y="578"/>
                </a:lnTo>
                <a:lnTo>
                  <a:pt x="503" y="578"/>
                </a:lnTo>
                <a:lnTo>
                  <a:pt x="502" y="579"/>
                </a:lnTo>
                <a:lnTo>
                  <a:pt x="501" y="580"/>
                </a:lnTo>
                <a:lnTo>
                  <a:pt x="500" y="580"/>
                </a:lnTo>
                <a:lnTo>
                  <a:pt x="499" y="579"/>
                </a:lnTo>
                <a:lnTo>
                  <a:pt x="498" y="580"/>
                </a:lnTo>
                <a:lnTo>
                  <a:pt x="496" y="580"/>
                </a:lnTo>
                <a:lnTo>
                  <a:pt x="495" y="581"/>
                </a:lnTo>
                <a:lnTo>
                  <a:pt x="494" y="581"/>
                </a:lnTo>
                <a:lnTo>
                  <a:pt x="494" y="580"/>
                </a:lnTo>
                <a:lnTo>
                  <a:pt x="494" y="581"/>
                </a:lnTo>
                <a:lnTo>
                  <a:pt x="494" y="582"/>
                </a:lnTo>
                <a:lnTo>
                  <a:pt x="492" y="582"/>
                </a:lnTo>
                <a:lnTo>
                  <a:pt x="492" y="583"/>
                </a:lnTo>
                <a:lnTo>
                  <a:pt x="491" y="583"/>
                </a:lnTo>
                <a:lnTo>
                  <a:pt x="491" y="584"/>
                </a:lnTo>
                <a:lnTo>
                  <a:pt x="490" y="583"/>
                </a:lnTo>
                <a:lnTo>
                  <a:pt x="490" y="585"/>
                </a:lnTo>
                <a:lnTo>
                  <a:pt x="489" y="584"/>
                </a:lnTo>
                <a:lnTo>
                  <a:pt x="489" y="585"/>
                </a:lnTo>
                <a:lnTo>
                  <a:pt x="488" y="585"/>
                </a:lnTo>
                <a:lnTo>
                  <a:pt x="488" y="586"/>
                </a:lnTo>
                <a:lnTo>
                  <a:pt x="486" y="587"/>
                </a:lnTo>
                <a:lnTo>
                  <a:pt x="485" y="586"/>
                </a:lnTo>
                <a:lnTo>
                  <a:pt x="485" y="587"/>
                </a:lnTo>
                <a:lnTo>
                  <a:pt x="484" y="587"/>
                </a:lnTo>
                <a:lnTo>
                  <a:pt x="483" y="587"/>
                </a:lnTo>
                <a:lnTo>
                  <a:pt x="482" y="588"/>
                </a:lnTo>
                <a:lnTo>
                  <a:pt x="482" y="586"/>
                </a:lnTo>
                <a:lnTo>
                  <a:pt x="482" y="587"/>
                </a:lnTo>
                <a:lnTo>
                  <a:pt x="482" y="586"/>
                </a:lnTo>
                <a:lnTo>
                  <a:pt x="481" y="586"/>
                </a:lnTo>
                <a:lnTo>
                  <a:pt x="480" y="586"/>
                </a:lnTo>
                <a:lnTo>
                  <a:pt x="480" y="587"/>
                </a:lnTo>
                <a:lnTo>
                  <a:pt x="480" y="586"/>
                </a:lnTo>
                <a:lnTo>
                  <a:pt x="479" y="587"/>
                </a:lnTo>
                <a:lnTo>
                  <a:pt x="478" y="587"/>
                </a:lnTo>
                <a:lnTo>
                  <a:pt x="476" y="587"/>
                </a:lnTo>
                <a:lnTo>
                  <a:pt x="475" y="587"/>
                </a:lnTo>
                <a:lnTo>
                  <a:pt x="474" y="587"/>
                </a:lnTo>
                <a:lnTo>
                  <a:pt x="473" y="587"/>
                </a:lnTo>
                <a:lnTo>
                  <a:pt x="473" y="588"/>
                </a:lnTo>
                <a:lnTo>
                  <a:pt x="473" y="587"/>
                </a:lnTo>
                <a:lnTo>
                  <a:pt x="471" y="587"/>
                </a:lnTo>
                <a:lnTo>
                  <a:pt x="470" y="587"/>
                </a:lnTo>
                <a:lnTo>
                  <a:pt x="469" y="587"/>
                </a:lnTo>
                <a:lnTo>
                  <a:pt x="468" y="587"/>
                </a:lnTo>
                <a:lnTo>
                  <a:pt x="468" y="588"/>
                </a:lnTo>
                <a:lnTo>
                  <a:pt x="468" y="589"/>
                </a:lnTo>
                <a:lnTo>
                  <a:pt x="465" y="590"/>
                </a:lnTo>
                <a:lnTo>
                  <a:pt x="464" y="590"/>
                </a:lnTo>
                <a:lnTo>
                  <a:pt x="464" y="591"/>
                </a:lnTo>
                <a:lnTo>
                  <a:pt x="463" y="592"/>
                </a:lnTo>
                <a:lnTo>
                  <a:pt x="462" y="593"/>
                </a:lnTo>
                <a:lnTo>
                  <a:pt x="462" y="592"/>
                </a:lnTo>
                <a:lnTo>
                  <a:pt x="461" y="593"/>
                </a:lnTo>
                <a:lnTo>
                  <a:pt x="460" y="592"/>
                </a:lnTo>
                <a:lnTo>
                  <a:pt x="459" y="592"/>
                </a:lnTo>
                <a:lnTo>
                  <a:pt x="458" y="592"/>
                </a:lnTo>
                <a:lnTo>
                  <a:pt x="457" y="593"/>
                </a:lnTo>
                <a:lnTo>
                  <a:pt x="456" y="593"/>
                </a:lnTo>
                <a:lnTo>
                  <a:pt x="455" y="594"/>
                </a:lnTo>
                <a:lnTo>
                  <a:pt x="455" y="595"/>
                </a:lnTo>
                <a:lnTo>
                  <a:pt x="454" y="596"/>
                </a:lnTo>
                <a:lnTo>
                  <a:pt x="453" y="596"/>
                </a:lnTo>
                <a:lnTo>
                  <a:pt x="451" y="595"/>
                </a:lnTo>
                <a:lnTo>
                  <a:pt x="450" y="596"/>
                </a:lnTo>
                <a:lnTo>
                  <a:pt x="449" y="594"/>
                </a:lnTo>
                <a:lnTo>
                  <a:pt x="447" y="596"/>
                </a:lnTo>
                <a:lnTo>
                  <a:pt x="445" y="596"/>
                </a:lnTo>
                <a:lnTo>
                  <a:pt x="444" y="597"/>
                </a:lnTo>
                <a:lnTo>
                  <a:pt x="443" y="598"/>
                </a:lnTo>
                <a:lnTo>
                  <a:pt x="442" y="599"/>
                </a:lnTo>
                <a:lnTo>
                  <a:pt x="442" y="600"/>
                </a:lnTo>
                <a:lnTo>
                  <a:pt x="441" y="600"/>
                </a:lnTo>
                <a:lnTo>
                  <a:pt x="440" y="600"/>
                </a:lnTo>
                <a:lnTo>
                  <a:pt x="439" y="599"/>
                </a:lnTo>
                <a:lnTo>
                  <a:pt x="439" y="600"/>
                </a:lnTo>
                <a:lnTo>
                  <a:pt x="437" y="600"/>
                </a:lnTo>
                <a:lnTo>
                  <a:pt x="437" y="601"/>
                </a:lnTo>
                <a:lnTo>
                  <a:pt x="436" y="601"/>
                </a:lnTo>
                <a:lnTo>
                  <a:pt x="434" y="601"/>
                </a:lnTo>
                <a:lnTo>
                  <a:pt x="433" y="602"/>
                </a:lnTo>
                <a:lnTo>
                  <a:pt x="432" y="603"/>
                </a:lnTo>
                <a:lnTo>
                  <a:pt x="430" y="602"/>
                </a:lnTo>
                <a:lnTo>
                  <a:pt x="430" y="603"/>
                </a:lnTo>
                <a:lnTo>
                  <a:pt x="429" y="602"/>
                </a:lnTo>
                <a:lnTo>
                  <a:pt x="427" y="603"/>
                </a:lnTo>
                <a:lnTo>
                  <a:pt x="427" y="602"/>
                </a:lnTo>
                <a:lnTo>
                  <a:pt x="427" y="603"/>
                </a:lnTo>
                <a:lnTo>
                  <a:pt x="425" y="603"/>
                </a:lnTo>
                <a:lnTo>
                  <a:pt x="424" y="603"/>
                </a:lnTo>
                <a:lnTo>
                  <a:pt x="423" y="603"/>
                </a:lnTo>
                <a:lnTo>
                  <a:pt x="422" y="604"/>
                </a:lnTo>
                <a:lnTo>
                  <a:pt x="421" y="604"/>
                </a:lnTo>
                <a:lnTo>
                  <a:pt x="419" y="605"/>
                </a:lnTo>
                <a:lnTo>
                  <a:pt x="419" y="606"/>
                </a:lnTo>
                <a:lnTo>
                  <a:pt x="418" y="607"/>
                </a:lnTo>
                <a:lnTo>
                  <a:pt x="417" y="608"/>
                </a:lnTo>
                <a:lnTo>
                  <a:pt x="415" y="609"/>
                </a:lnTo>
                <a:lnTo>
                  <a:pt x="414" y="609"/>
                </a:lnTo>
                <a:lnTo>
                  <a:pt x="413" y="609"/>
                </a:lnTo>
                <a:lnTo>
                  <a:pt x="411" y="611"/>
                </a:lnTo>
                <a:lnTo>
                  <a:pt x="411" y="612"/>
                </a:lnTo>
                <a:lnTo>
                  <a:pt x="410" y="612"/>
                </a:lnTo>
                <a:lnTo>
                  <a:pt x="410" y="613"/>
                </a:lnTo>
                <a:lnTo>
                  <a:pt x="409" y="613"/>
                </a:lnTo>
                <a:lnTo>
                  <a:pt x="406" y="613"/>
                </a:lnTo>
                <a:lnTo>
                  <a:pt x="404" y="614"/>
                </a:lnTo>
                <a:lnTo>
                  <a:pt x="404" y="615"/>
                </a:lnTo>
                <a:lnTo>
                  <a:pt x="403" y="615"/>
                </a:lnTo>
                <a:lnTo>
                  <a:pt x="401" y="616"/>
                </a:lnTo>
                <a:lnTo>
                  <a:pt x="401" y="614"/>
                </a:lnTo>
                <a:lnTo>
                  <a:pt x="400" y="614"/>
                </a:lnTo>
                <a:lnTo>
                  <a:pt x="400" y="613"/>
                </a:lnTo>
                <a:lnTo>
                  <a:pt x="398" y="613"/>
                </a:lnTo>
                <a:lnTo>
                  <a:pt x="398" y="612"/>
                </a:lnTo>
                <a:lnTo>
                  <a:pt x="396" y="611"/>
                </a:lnTo>
                <a:lnTo>
                  <a:pt x="395" y="611"/>
                </a:lnTo>
                <a:lnTo>
                  <a:pt x="395" y="612"/>
                </a:lnTo>
                <a:lnTo>
                  <a:pt x="395" y="614"/>
                </a:lnTo>
                <a:lnTo>
                  <a:pt x="394" y="614"/>
                </a:lnTo>
                <a:lnTo>
                  <a:pt x="393" y="616"/>
                </a:lnTo>
                <a:lnTo>
                  <a:pt x="392" y="616"/>
                </a:lnTo>
                <a:lnTo>
                  <a:pt x="391" y="616"/>
                </a:lnTo>
                <a:lnTo>
                  <a:pt x="390" y="616"/>
                </a:lnTo>
                <a:lnTo>
                  <a:pt x="389" y="616"/>
                </a:lnTo>
                <a:lnTo>
                  <a:pt x="388" y="616"/>
                </a:lnTo>
                <a:lnTo>
                  <a:pt x="389" y="615"/>
                </a:lnTo>
                <a:lnTo>
                  <a:pt x="390" y="614"/>
                </a:lnTo>
                <a:lnTo>
                  <a:pt x="390" y="613"/>
                </a:lnTo>
                <a:lnTo>
                  <a:pt x="389" y="612"/>
                </a:lnTo>
                <a:lnTo>
                  <a:pt x="388" y="612"/>
                </a:lnTo>
                <a:lnTo>
                  <a:pt x="388" y="613"/>
                </a:lnTo>
                <a:lnTo>
                  <a:pt x="387" y="613"/>
                </a:lnTo>
                <a:lnTo>
                  <a:pt x="386" y="615"/>
                </a:lnTo>
                <a:lnTo>
                  <a:pt x="384" y="616"/>
                </a:lnTo>
                <a:lnTo>
                  <a:pt x="382" y="616"/>
                </a:lnTo>
                <a:lnTo>
                  <a:pt x="381" y="615"/>
                </a:lnTo>
                <a:lnTo>
                  <a:pt x="381" y="614"/>
                </a:lnTo>
                <a:lnTo>
                  <a:pt x="382" y="613"/>
                </a:lnTo>
                <a:lnTo>
                  <a:pt x="382" y="612"/>
                </a:lnTo>
                <a:lnTo>
                  <a:pt x="383" y="612"/>
                </a:lnTo>
                <a:lnTo>
                  <a:pt x="382" y="611"/>
                </a:lnTo>
                <a:lnTo>
                  <a:pt x="383" y="610"/>
                </a:lnTo>
                <a:lnTo>
                  <a:pt x="382" y="610"/>
                </a:lnTo>
                <a:lnTo>
                  <a:pt x="381" y="610"/>
                </a:lnTo>
                <a:lnTo>
                  <a:pt x="380" y="611"/>
                </a:lnTo>
                <a:lnTo>
                  <a:pt x="378" y="610"/>
                </a:lnTo>
                <a:lnTo>
                  <a:pt x="378" y="611"/>
                </a:lnTo>
                <a:lnTo>
                  <a:pt x="378" y="612"/>
                </a:lnTo>
                <a:lnTo>
                  <a:pt x="377" y="612"/>
                </a:lnTo>
                <a:lnTo>
                  <a:pt x="378" y="613"/>
                </a:lnTo>
                <a:lnTo>
                  <a:pt x="379" y="615"/>
                </a:lnTo>
                <a:lnTo>
                  <a:pt x="380" y="615"/>
                </a:lnTo>
                <a:lnTo>
                  <a:pt x="380" y="616"/>
                </a:lnTo>
                <a:lnTo>
                  <a:pt x="379" y="616"/>
                </a:lnTo>
                <a:lnTo>
                  <a:pt x="378" y="616"/>
                </a:lnTo>
                <a:lnTo>
                  <a:pt x="377" y="616"/>
                </a:lnTo>
                <a:lnTo>
                  <a:pt x="376" y="616"/>
                </a:lnTo>
                <a:lnTo>
                  <a:pt x="376" y="617"/>
                </a:lnTo>
                <a:lnTo>
                  <a:pt x="375" y="618"/>
                </a:lnTo>
                <a:lnTo>
                  <a:pt x="374" y="618"/>
                </a:lnTo>
                <a:lnTo>
                  <a:pt x="373" y="619"/>
                </a:lnTo>
                <a:lnTo>
                  <a:pt x="372" y="619"/>
                </a:lnTo>
                <a:lnTo>
                  <a:pt x="371" y="621"/>
                </a:lnTo>
                <a:lnTo>
                  <a:pt x="372" y="622"/>
                </a:lnTo>
                <a:lnTo>
                  <a:pt x="373" y="622"/>
                </a:lnTo>
                <a:lnTo>
                  <a:pt x="374" y="622"/>
                </a:lnTo>
                <a:lnTo>
                  <a:pt x="375" y="621"/>
                </a:lnTo>
                <a:lnTo>
                  <a:pt x="376" y="621"/>
                </a:lnTo>
                <a:lnTo>
                  <a:pt x="378" y="621"/>
                </a:lnTo>
                <a:lnTo>
                  <a:pt x="378" y="622"/>
                </a:lnTo>
                <a:lnTo>
                  <a:pt x="378" y="623"/>
                </a:lnTo>
                <a:lnTo>
                  <a:pt x="379" y="623"/>
                </a:lnTo>
                <a:lnTo>
                  <a:pt x="379" y="624"/>
                </a:lnTo>
                <a:lnTo>
                  <a:pt x="378" y="625"/>
                </a:lnTo>
                <a:lnTo>
                  <a:pt x="378" y="626"/>
                </a:lnTo>
                <a:lnTo>
                  <a:pt x="378" y="627"/>
                </a:lnTo>
                <a:lnTo>
                  <a:pt x="379" y="628"/>
                </a:lnTo>
                <a:lnTo>
                  <a:pt x="378" y="628"/>
                </a:lnTo>
                <a:lnTo>
                  <a:pt x="378" y="627"/>
                </a:lnTo>
                <a:lnTo>
                  <a:pt x="377" y="627"/>
                </a:lnTo>
                <a:lnTo>
                  <a:pt x="377" y="626"/>
                </a:lnTo>
                <a:lnTo>
                  <a:pt x="376" y="626"/>
                </a:lnTo>
                <a:lnTo>
                  <a:pt x="375" y="627"/>
                </a:lnTo>
                <a:lnTo>
                  <a:pt x="375" y="629"/>
                </a:lnTo>
                <a:lnTo>
                  <a:pt x="375" y="630"/>
                </a:lnTo>
                <a:lnTo>
                  <a:pt x="373" y="631"/>
                </a:lnTo>
                <a:lnTo>
                  <a:pt x="372" y="630"/>
                </a:lnTo>
                <a:lnTo>
                  <a:pt x="372" y="629"/>
                </a:lnTo>
                <a:lnTo>
                  <a:pt x="371" y="629"/>
                </a:lnTo>
                <a:lnTo>
                  <a:pt x="370" y="629"/>
                </a:lnTo>
                <a:lnTo>
                  <a:pt x="369" y="629"/>
                </a:lnTo>
                <a:lnTo>
                  <a:pt x="369" y="630"/>
                </a:lnTo>
                <a:lnTo>
                  <a:pt x="369" y="631"/>
                </a:lnTo>
                <a:lnTo>
                  <a:pt x="368" y="632"/>
                </a:lnTo>
                <a:lnTo>
                  <a:pt x="367" y="632"/>
                </a:lnTo>
                <a:lnTo>
                  <a:pt x="367" y="631"/>
                </a:lnTo>
                <a:lnTo>
                  <a:pt x="366" y="631"/>
                </a:lnTo>
                <a:lnTo>
                  <a:pt x="367" y="630"/>
                </a:lnTo>
                <a:lnTo>
                  <a:pt x="366" y="629"/>
                </a:lnTo>
                <a:lnTo>
                  <a:pt x="365" y="629"/>
                </a:lnTo>
                <a:lnTo>
                  <a:pt x="365" y="628"/>
                </a:lnTo>
                <a:lnTo>
                  <a:pt x="364" y="629"/>
                </a:lnTo>
                <a:lnTo>
                  <a:pt x="363" y="630"/>
                </a:lnTo>
                <a:lnTo>
                  <a:pt x="362" y="630"/>
                </a:lnTo>
                <a:lnTo>
                  <a:pt x="361" y="630"/>
                </a:lnTo>
                <a:lnTo>
                  <a:pt x="361" y="631"/>
                </a:lnTo>
                <a:lnTo>
                  <a:pt x="360" y="632"/>
                </a:lnTo>
                <a:lnTo>
                  <a:pt x="359" y="632"/>
                </a:lnTo>
                <a:lnTo>
                  <a:pt x="358" y="632"/>
                </a:lnTo>
                <a:lnTo>
                  <a:pt x="358" y="633"/>
                </a:lnTo>
                <a:lnTo>
                  <a:pt x="356" y="633"/>
                </a:lnTo>
                <a:lnTo>
                  <a:pt x="355" y="634"/>
                </a:lnTo>
                <a:lnTo>
                  <a:pt x="353" y="633"/>
                </a:lnTo>
                <a:lnTo>
                  <a:pt x="352" y="633"/>
                </a:lnTo>
                <a:lnTo>
                  <a:pt x="351" y="635"/>
                </a:lnTo>
                <a:lnTo>
                  <a:pt x="349" y="635"/>
                </a:lnTo>
                <a:lnTo>
                  <a:pt x="347" y="635"/>
                </a:lnTo>
                <a:lnTo>
                  <a:pt x="348" y="635"/>
                </a:lnTo>
                <a:lnTo>
                  <a:pt x="349" y="633"/>
                </a:lnTo>
                <a:lnTo>
                  <a:pt x="348" y="632"/>
                </a:lnTo>
                <a:lnTo>
                  <a:pt x="348" y="631"/>
                </a:lnTo>
                <a:lnTo>
                  <a:pt x="347" y="632"/>
                </a:lnTo>
                <a:lnTo>
                  <a:pt x="345" y="632"/>
                </a:lnTo>
                <a:lnTo>
                  <a:pt x="344" y="632"/>
                </a:lnTo>
                <a:lnTo>
                  <a:pt x="342" y="632"/>
                </a:lnTo>
                <a:lnTo>
                  <a:pt x="341" y="633"/>
                </a:lnTo>
                <a:lnTo>
                  <a:pt x="340" y="633"/>
                </a:lnTo>
                <a:lnTo>
                  <a:pt x="340" y="632"/>
                </a:lnTo>
                <a:lnTo>
                  <a:pt x="338" y="632"/>
                </a:lnTo>
                <a:lnTo>
                  <a:pt x="338" y="634"/>
                </a:lnTo>
                <a:lnTo>
                  <a:pt x="336" y="633"/>
                </a:lnTo>
                <a:lnTo>
                  <a:pt x="335" y="634"/>
                </a:lnTo>
                <a:lnTo>
                  <a:pt x="334" y="634"/>
                </a:lnTo>
                <a:lnTo>
                  <a:pt x="333" y="634"/>
                </a:lnTo>
                <a:lnTo>
                  <a:pt x="332" y="632"/>
                </a:lnTo>
                <a:lnTo>
                  <a:pt x="331" y="632"/>
                </a:lnTo>
                <a:lnTo>
                  <a:pt x="332" y="632"/>
                </a:lnTo>
                <a:lnTo>
                  <a:pt x="332" y="631"/>
                </a:lnTo>
                <a:lnTo>
                  <a:pt x="332" y="630"/>
                </a:lnTo>
                <a:lnTo>
                  <a:pt x="332" y="629"/>
                </a:lnTo>
                <a:lnTo>
                  <a:pt x="332" y="628"/>
                </a:lnTo>
                <a:lnTo>
                  <a:pt x="332" y="625"/>
                </a:lnTo>
                <a:lnTo>
                  <a:pt x="333" y="625"/>
                </a:lnTo>
                <a:lnTo>
                  <a:pt x="334" y="625"/>
                </a:lnTo>
                <a:lnTo>
                  <a:pt x="335" y="624"/>
                </a:lnTo>
                <a:lnTo>
                  <a:pt x="333" y="623"/>
                </a:lnTo>
                <a:lnTo>
                  <a:pt x="333" y="624"/>
                </a:lnTo>
                <a:lnTo>
                  <a:pt x="332" y="622"/>
                </a:lnTo>
                <a:lnTo>
                  <a:pt x="331" y="622"/>
                </a:lnTo>
                <a:lnTo>
                  <a:pt x="330" y="622"/>
                </a:lnTo>
                <a:lnTo>
                  <a:pt x="329" y="622"/>
                </a:lnTo>
                <a:lnTo>
                  <a:pt x="328" y="622"/>
                </a:lnTo>
                <a:lnTo>
                  <a:pt x="327" y="622"/>
                </a:lnTo>
                <a:lnTo>
                  <a:pt x="327" y="621"/>
                </a:lnTo>
                <a:lnTo>
                  <a:pt x="326" y="622"/>
                </a:lnTo>
                <a:lnTo>
                  <a:pt x="326" y="620"/>
                </a:lnTo>
                <a:lnTo>
                  <a:pt x="325" y="619"/>
                </a:lnTo>
                <a:lnTo>
                  <a:pt x="324" y="619"/>
                </a:lnTo>
                <a:lnTo>
                  <a:pt x="325" y="619"/>
                </a:lnTo>
                <a:lnTo>
                  <a:pt x="324" y="619"/>
                </a:lnTo>
                <a:lnTo>
                  <a:pt x="324" y="618"/>
                </a:lnTo>
                <a:lnTo>
                  <a:pt x="325" y="617"/>
                </a:lnTo>
                <a:lnTo>
                  <a:pt x="326" y="618"/>
                </a:lnTo>
                <a:lnTo>
                  <a:pt x="326" y="617"/>
                </a:lnTo>
                <a:lnTo>
                  <a:pt x="327" y="617"/>
                </a:lnTo>
                <a:lnTo>
                  <a:pt x="328" y="616"/>
                </a:lnTo>
                <a:lnTo>
                  <a:pt x="329" y="616"/>
                </a:lnTo>
                <a:lnTo>
                  <a:pt x="329" y="617"/>
                </a:lnTo>
                <a:lnTo>
                  <a:pt x="330" y="616"/>
                </a:lnTo>
                <a:lnTo>
                  <a:pt x="331" y="616"/>
                </a:lnTo>
                <a:lnTo>
                  <a:pt x="330" y="616"/>
                </a:lnTo>
                <a:lnTo>
                  <a:pt x="329" y="615"/>
                </a:lnTo>
                <a:lnTo>
                  <a:pt x="328" y="615"/>
                </a:lnTo>
                <a:lnTo>
                  <a:pt x="329" y="614"/>
                </a:lnTo>
                <a:lnTo>
                  <a:pt x="329" y="613"/>
                </a:lnTo>
                <a:lnTo>
                  <a:pt x="329" y="612"/>
                </a:lnTo>
                <a:lnTo>
                  <a:pt x="329" y="611"/>
                </a:lnTo>
                <a:lnTo>
                  <a:pt x="328" y="611"/>
                </a:lnTo>
                <a:lnTo>
                  <a:pt x="328" y="610"/>
                </a:lnTo>
                <a:lnTo>
                  <a:pt x="329" y="609"/>
                </a:lnTo>
                <a:lnTo>
                  <a:pt x="329" y="608"/>
                </a:lnTo>
                <a:lnTo>
                  <a:pt x="329" y="607"/>
                </a:lnTo>
                <a:lnTo>
                  <a:pt x="329" y="608"/>
                </a:lnTo>
                <a:lnTo>
                  <a:pt x="328" y="608"/>
                </a:lnTo>
                <a:lnTo>
                  <a:pt x="327" y="608"/>
                </a:lnTo>
                <a:lnTo>
                  <a:pt x="327" y="607"/>
                </a:lnTo>
                <a:lnTo>
                  <a:pt x="326" y="607"/>
                </a:lnTo>
                <a:lnTo>
                  <a:pt x="326" y="606"/>
                </a:lnTo>
                <a:lnTo>
                  <a:pt x="325" y="606"/>
                </a:lnTo>
                <a:lnTo>
                  <a:pt x="324" y="606"/>
                </a:lnTo>
                <a:lnTo>
                  <a:pt x="323" y="606"/>
                </a:lnTo>
                <a:lnTo>
                  <a:pt x="323" y="605"/>
                </a:lnTo>
                <a:lnTo>
                  <a:pt x="320" y="604"/>
                </a:lnTo>
                <a:lnTo>
                  <a:pt x="320" y="603"/>
                </a:lnTo>
                <a:lnTo>
                  <a:pt x="319" y="603"/>
                </a:lnTo>
                <a:lnTo>
                  <a:pt x="319" y="602"/>
                </a:lnTo>
                <a:lnTo>
                  <a:pt x="320" y="601"/>
                </a:lnTo>
                <a:lnTo>
                  <a:pt x="319" y="601"/>
                </a:lnTo>
                <a:lnTo>
                  <a:pt x="318" y="601"/>
                </a:lnTo>
                <a:lnTo>
                  <a:pt x="317" y="601"/>
                </a:lnTo>
                <a:lnTo>
                  <a:pt x="317" y="600"/>
                </a:lnTo>
                <a:lnTo>
                  <a:pt x="316" y="600"/>
                </a:lnTo>
                <a:lnTo>
                  <a:pt x="315" y="600"/>
                </a:lnTo>
                <a:lnTo>
                  <a:pt x="314" y="600"/>
                </a:lnTo>
                <a:lnTo>
                  <a:pt x="313" y="600"/>
                </a:lnTo>
                <a:lnTo>
                  <a:pt x="312" y="600"/>
                </a:lnTo>
                <a:lnTo>
                  <a:pt x="312" y="599"/>
                </a:lnTo>
                <a:lnTo>
                  <a:pt x="311" y="599"/>
                </a:lnTo>
                <a:lnTo>
                  <a:pt x="311" y="598"/>
                </a:lnTo>
                <a:lnTo>
                  <a:pt x="312" y="596"/>
                </a:lnTo>
                <a:lnTo>
                  <a:pt x="311" y="596"/>
                </a:lnTo>
                <a:lnTo>
                  <a:pt x="312" y="595"/>
                </a:lnTo>
                <a:lnTo>
                  <a:pt x="310" y="595"/>
                </a:lnTo>
                <a:lnTo>
                  <a:pt x="310" y="594"/>
                </a:lnTo>
                <a:lnTo>
                  <a:pt x="309" y="594"/>
                </a:lnTo>
                <a:lnTo>
                  <a:pt x="309" y="593"/>
                </a:lnTo>
                <a:lnTo>
                  <a:pt x="309" y="592"/>
                </a:lnTo>
                <a:lnTo>
                  <a:pt x="308" y="591"/>
                </a:lnTo>
                <a:lnTo>
                  <a:pt x="307" y="591"/>
                </a:lnTo>
                <a:lnTo>
                  <a:pt x="307" y="590"/>
                </a:lnTo>
                <a:lnTo>
                  <a:pt x="308" y="590"/>
                </a:lnTo>
                <a:lnTo>
                  <a:pt x="309" y="590"/>
                </a:lnTo>
                <a:lnTo>
                  <a:pt x="308" y="589"/>
                </a:lnTo>
                <a:lnTo>
                  <a:pt x="309" y="588"/>
                </a:lnTo>
                <a:lnTo>
                  <a:pt x="308" y="588"/>
                </a:lnTo>
                <a:lnTo>
                  <a:pt x="308" y="587"/>
                </a:lnTo>
                <a:lnTo>
                  <a:pt x="309" y="587"/>
                </a:lnTo>
                <a:lnTo>
                  <a:pt x="309" y="586"/>
                </a:lnTo>
                <a:lnTo>
                  <a:pt x="309" y="587"/>
                </a:lnTo>
                <a:lnTo>
                  <a:pt x="309" y="586"/>
                </a:lnTo>
                <a:lnTo>
                  <a:pt x="310" y="584"/>
                </a:lnTo>
                <a:lnTo>
                  <a:pt x="311" y="581"/>
                </a:lnTo>
                <a:lnTo>
                  <a:pt x="312" y="581"/>
                </a:lnTo>
                <a:lnTo>
                  <a:pt x="313" y="580"/>
                </a:lnTo>
                <a:lnTo>
                  <a:pt x="315" y="579"/>
                </a:lnTo>
                <a:lnTo>
                  <a:pt x="316" y="578"/>
                </a:lnTo>
                <a:lnTo>
                  <a:pt x="315" y="578"/>
                </a:lnTo>
                <a:lnTo>
                  <a:pt x="315" y="577"/>
                </a:lnTo>
                <a:lnTo>
                  <a:pt x="314" y="576"/>
                </a:lnTo>
                <a:lnTo>
                  <a:pt x="313" y="576"/>
                </a:lnTo>
                <a:lnTo>
                  <a:pt x="312" y="575"/>
                </a:lnTo>
                <a:lnTo>
                  <a:pt x="311" y="575"/>
                </a:lnTo>
                <a:lnTo>
                  <a:pt x="310" y="575"/>
                </a:lnTo>
                <a:lnTo>
                  <a:pt x="309" y="575"/>
                </a:lnTo>
                <a:lnTo>
                  <a:pt x="308" y="575"/>
                </a:lnTo>
                <a:lnTo>
                  <a:pt x="308" y="574"/>
                </a:lnTo>
                <a:lnTo>
                  <a:pt x="307" y="574"/>
                </a:lnTo>
                <a:lnTo>
                  <a:pt x="308" y="574"/>
                </a:lnTo>
                <a:lnTo>
                  <a:pt x="309" y="574"/>
                </a:lnTo>
                <a:lnTo>
                  <a:pt x="310" y="574"/>
                </a:lnTo>
                <a:lnTo>
                  <a:pt x="311" y="573"/>
                </a:lnTo>
                <a:lnTo>
                  <a:pt x="312" y="573"/>
                </a:lnTo>
                <a:lnTo>
                  <a:pt x="310" y="572"/>
                </a:lnTo>
                <a:lnTo>
                  <a:pt x="309" y="570"/>
                </a:lnTo>
                <a:lnTo>
                  <a:pt x="310" y="570"/>
                </a:lnTo>
                <a:lnTo>
                  <a:pt x="311" y="570"/>
                </a:lnTo>
                <a:lnTo>
                  <a:pt x="312" y="570"/>
                </a:lnTo>
                <a:lnTo>
                  <a:pt x="312" y="569"/>
                </a:lnTo>
                <a:lnTo>
                  <a:pt x="313" y="569"/>
                </a:lnTo>
                <a:lnTo>
                  <a:pt x="315" y="569"/>
                </a:lnTo>
                <a:lnTo>
                  <a:pt x="315" y="568"/>
                </a:lnTo>
                <a:lnTo>
                  <a:pt x="315" y="567"/>
                </a:lnTo>
                <a:lnTo>
                  <a:pt x="314" y="567"/>
                </a:lnTo>
                <a:lnTo>
                  <a:pt x="313" y="567"/>
                </a:lnTo>
                <a:lnTo>
                  <a:pt x="312" y="566"/>
                </a:lnTo>
                <a:lnTo>
                  <a:pt x="312" y="564"/>
                </a:lnTo>
                <a:lnTo>
                  <a:pt x="311" y="563"/>
                </a:lnTo>
                <a:lnTo>
                  <a:pt x="311" y="562"/>
                </a:lnTo>
                <a:lnTo>
                  <a:pt x="311" y="561"/>
                </a:lnTo>
                <a:lnTo>
                  <a:pt x="312" y="561"/>
                </a:lnTo>
                <a:lnTo>
                  <a:pt x="312" y="559"/>
                </a:lnTo>
                <a:lnTo>
                  <a:pt x="312" y="558"/>
                </a:lnTo>
                <a:lnTo>
                  <a:pt x="311" y="557"/>
                </a:lnTo>
                <a:lnTo>
                  <a:pt x="310" y="557"/>
                </a:lnTo>
                <a:lnTo>
                  <a:pt x="309" y="556"/>
                </a:lnTo>
                <a:lnTo>
                  <a:pt x="310" y="555"/>
                </a:lnTo>
                <a:lnTo>
                  <a:pt x="311" y="554"/>
                </a:lnTo>
                <a:lnTo>
                  <a:pt x="312" y="553"/>
                </a:lnTo>
                <a:lnTo>
                  <a:pt x="312" y="552"/>
                </a:lnTo>
                <a:lnTo>
                  <a:pt x="312" y="551"/>
                </a:lnTo>
                <a:lnTo>
                  <a:pt x="313" y="551"/>
                </a:lnTo>
                <a:lnTo>
                  <a:pt x="314" y="551"/>
                </a:lnTo>
                <a:lnTo>
                  <a:pt x="314" y="549"/>
                </a:lnTo>
                <a:lnTo>
                  <a:pt x="314" y="548"/>
                </a:lnTo>
                <a:lnTo>
                  <a:pt x="314" y="546"/>
                </a:lnTo>
                <a:lnTo>
                  <a:pt x="314" y="545"/>
                </a:lnTo>
                <a:lnTo>
                  <a:pt x="315" y="545"/>
                </a:lnTo>
                <a:lnTo>
                  <a:pt x="317" y="545"/>
                </a:lnTo>
                <a:lnTo>
                  <a:pt x="318" y="545"/>
                </a:lnTo>
                <a:lnTo>
                  <a:pt x="318" y="543"/>
                </a:lnTo>
                <a:lnTo>
                  <a:pt x="319" y="543"/>
                </a:lnTo>
                <a:lnTo>
                  <a:pt x="320" y="542"/>
                </a:lnTo>
                <a:lnTo>
                  <a:pt x="319" y="541"/>
                </a:lnTo>
                <a:lnTo>
                  <a:pt x="320" y="541"/>
                </a:lnTo>
                <a:lnTo>
                  <a:pt x="321" y="540"/>
                </a:lnTo>
                <a:lnTo>
                  <a:pt x="322" y="539"/>
                </a:lnTo>
                <a:lnTo>
                  <a:pt x="321" y="539"/>
                </a:lnTo>
                <a:lnTo>
                  <a:pt x="321" y="538"/>
                </a:lnTo>
                <a:lnTo>
                  <a:pt x="322" y="537"/>
                </a:lnTo>
                <a:lnTo>
                  <a:pt x="322" y="536"/>
                </a:lnTo>
                <a:lnTo>
                  <a:pt x="323" y="536"/>
                </a:lnTo>
                <a:lnTo>
                  <a:pt x="323" y="535"/>
                </a:lnTo>
                <a:lnTo>
                  <a:pt x="322" y="534"/>
                </a:lnTo>
                <a:lnTo>
                  <a:pt x="321" y="534"/>
                </a:lnTo>
                <a:lnTo>
                  <a:pt x="321" y="533"/>
                </a:lnTo>
                <a:lnTo>
                  <a:pt x="322" y="532"/>
                </a:lnTo>
                <a:lnTo>
                  <a:pt x="321" y="532"/>
                </a:lnTo>
                <a:lnTo>
                  <a:pt x="322" y="531"/>
                </a:lnTo>
                <a:lnTo>
                  <a:pt x="322" y="530"/>
                </a:lnTo>
                <a:lnTo>
                  <a:pt x="322" y="529"/>
                </a:lnTo>
                <a:lnTo>
                  <a:pt x="321" y="528"/>
                </a:lnTo>
                <a:lnTo>
                  <a:pt x="320" y="528"/>
                </a:lnTo>
                <a:lnTo>
                  <a:pt x="320" y="527"/>
                </a:lnTo>
                <a:lnTo>
                  <a:pt x="318" y="527"/>
                </a:lnTo>
                <a:lnTo>
                  <a:pt x="317" y="527"/>
                </a:lnTo>
                <a:lnTo>
                  <a:pt x="317" y="526"/>
                </a:lnTo>
                <a:lnTo>
                  <a:pt x="316" y="528"/>
                </a:lnTo>
                <a:lnTo>
                  <a:pt x="315" y="528"/>
                </a:lnTo>
                <a:lnTo>
                  <a:pt x="315" y="527"/>
                </a:lnTo>
                <a:lnTo>
                  <a:pt x="315" y="526"/>
                </a:lnTo>
                <a:lnTo>
                  <a:pt x="315" y="525"/>
                </a:lnTo>
                <a:lnTo>
                  <a:pt x="314" y="525"/>
                </a:lnTo>
                <a:lnTo>
                  <a:pt x="313" y="525"/>
                </a:lnTo>
                <a:lnTo>
                  <a:pt x="312" y="524"/>
                </a:lnTo>
                <a:lnTo>
                  <a:pt x="312" y="523"/>
                </a:lnTo>
                <a:lnTo>
                  <a:pt x="312" y="522"/>
                </a:lnTo>
                <a:lnTo>
                  <a:pt x="311" y="522"/>
                </a:lnTo>
                <a:lnTo>
                  <a:pt x="310" y="522"/>
                </a:lnTo>
                <a:lnTo>
                  <a:pt x="309" y="523"/>
                </a:lnTo>
                <a:lnTo>
                  <a:pt x="308" y="525"/>
                </a:lnTo>
                <a:lnTo>
                  <a:pt x="308" y="524"/>
                </a:lnTo>
                <a:lnTo>
                  <a:pt x="307" y="523"/>
                </a:lnTo>
                <a:lnTo>
                  <a:pt x="307" y="524"/>
                </a:lnTo>
                <a:lnTo>
                  <a:pt x="306" y="524"/>
                </a:lnTo>
                <a:lnTo>
                  <a:pt x="305" y="522"/>
                </a:lnTo>
                <a:lnTo>
                  <a:pt x="304" y="522"/>
                </a:lnTo>
                <a:lnTo>
                  <a:pt x="303" y="522"/>
                </a:lnTo>
                <a:lnTo>
                  <a:pt x="302" y="522"/>
                </a:lnTo>
                <a:lnTo>
                  <a:pt x="300" y="522"/>
                </a:lnTo>
                <a:lnTo>
                  <a:pt x="299" y="522"/>
                </a:lnTo>
                <a:lnTo>
                  <a:pt x="299" y="523"/>
                </a:lnTo>
                <a:lnTo>
                  <a:pt x="298" y="523"/>
                </a:lnTo>
                <a:lnTo>
                  <a:pt x="297" y="523"/>
                </a:lnTo>
                <a:lnTo>
                  <a:pt x="297" y="524"/>
                </a:lnTo>
                <a:lnTo>
                  <a:pt x="297" y="525"/>
                </a:lnTo>
                <a:lnTo>
                  <a:pt x="295" y="525"/>
                </a:lnTo>
                <a:lnTo>
                  <a:pt x="294" y="525"/>
                </a:lnTo>
                <a:lnTo>
                  <a:pt x="293" y="525"/>
                </a:lnTo>
                <a:lnTo>
                  <a:pt x="293" y="526"/>
                </a:lnTo>
                <a:lnTo>
                  <a:pt x="292" y="526"/>
                </a:lnTo>
                <a:lnTo>
                  <a:pt x="291" y="525"/>
                </a:lnTo>
                <a:lnTo>
                  <a:pt x="290" y="526"/>
                </a:lnTo>
                <a:lnTo>
                  <a:pt x="290" y="525"/>
                </a:lnTo>
                <a:lnTo>
                  <a:pt x="289" y="525"/>
                </a:lnTo>
                <a:lnTo>
                  <a:pt x="289" y="526"/>
                </a:lnTo>
                <a:lnTo>
                  <a:pt x="289" y="525"/>
                </a:lnTo>
                <a:lnTo>
                  <a:pt x="288" y="526"/>
                </a:lnTo>
                <a:lnTo>
                  <a:pt x="287" y="525"/>
                </a:lnTo>
                <a:lnTo>
                  <a:pt x="286" y="525"/>
                </a:lnTo>
                <a:lnTo>
                  <a:pt x="287" y="525"/>
                </a:lnTo>
                <a:lnTo>
                  <a:pt x="286" y="525"/>
                </a:lnTo>
                <a:lnTo>
                  <a:pt x="286" y="524"/>
                </a:lnTo>
                <a:lnTo>
                  <a:pt x="287" y="523"/>
                </a:lnTo>
                <a:lnTo>
                  <a:pt x="286" y="522"/>
                </a:lnTo>
                <a:lnTo>
                  <a:pt x="287" y="522"/>
                </a:lnTo>
                <a:lnTo>
                  <a:pt x="288" y="521"/>
                </a:lnTo>
                <a:lnTo>
                  <a:pt x="286" y="520"/>
                </a:lnTo>
                <a:lnTo>
                  <a:pt x="286" y="519"/>
                </a:lnTo>
                <a:lnTo>
                  <a:pt x="285" y="518"/>
                </a:lnTo>
                <a:lnTo>
                  <a:pt x="285" y="517"/>
                </a:lnTo>
                <a:lnTo>
                  <a:pt x="284" y="516"/>
                </a:lnTo>
                <a:lnTo>
                  <a:pt x="285" y="515"/>
                </a:lnTo>
                <a:lnTo>
                  <a:pt x="284" y="515"/>
                </a:lnTo>
                <a:lnTo>
                  <a:pt x="283" y="514"/>
                </a:lnTo>
                <a:lnTo>
                  <a:pt x="283" y="513"/>
                </a:lnTo>
                <a:lnTo>
                  <a:pt x="283" y="512"/>
                </a:lnTo>
                <a:lnTo>
                  <a:pt x="282" y="512"/>
                </a:lnTo>
                <a:lnTo>
                  <a:pt x="283" y="511"/>
                </a:lnTo>
                <a:lnTo>
                  <a:pt x="283" y="510"/>
                </a:lnTo>
                <a:lnTo>
                  <a:pt x="281" y="510"/>
                </a:lnTo>
                <a:lnTo>
                  <a:pt x="280" y="510"/>
                </a:lnTo>
                <a:lnTo>
                  <a:pt x="280" y="509"/>
                </a:lnTo>
                <a:lnTo>
                  <a:pt x="279" y="509"/>
                </a:lnTo>
                <a:lnTo>
                  <a:pt x="279" y="508"/>
                </a:lnTo>
                <a:lnTo>
                  <a:pt x="278" y="507"/>
                </a:lnTo>
                <a:lnTo>
                  <a:pt x="279" y="506"/>
                </a:lnTo>
                <a:lnTo>
                  <a:pt x="278" y="505"/>
                </a:lnTo>
                <a:lnTo>
                  <a:pt x="278" y="504"/>
                </a:lnTo>
                <a:lnTo>
                  <a:pt x="279" y="503"/>
                </a:lnTo>
                <a:lnTo>
                  <a:pt x="280" y="502"/>
                </a:lnTo>
                <a:lnTo>
                  <a:pt x="279" y="502"/>
                </a:lnTo>
                <a:lnTo>
                  <a:pt x="278" y="502"/>
                </a:lnTo>
                <a:lnTo>
                  <a:pt x="277" y="501"/>
                </a:lnTo>
                <a:lnTo>
                  <a:pt x="277" y="500"/>
                </a:lnTo>
                <a:lnTo>
                  <a:pt x="277" y="499"/>
                </a:lnTo>
                <a:lnTo>
                  <a:pt x="277" y="498"/>
                </a:lnTo>
                <a:lnTo>
                  <a:pt x="277" y="497"/>
                </a:lnTo>
                <a:lnTo>
                  <a:pt x="276" y="496"/>
                </a:lnTo>
                <a:lnTo>
                  <a:pt x="277" y="496"/>
                </a:lnTo>
                <a:lnTo>
                  <a:pt x="277" y="495"/>
                </a:lnTo>
                <a:lnTo>
                  <a:pt x="277" y="493"/>
                </a:lnTo>
                <a:lnTo>
                  <a:pt x="276" y="493"/>
                </a:lnTo>
                <a:lnTo>
                  <a:pt x="275" y="492"/>
                </a:lnTo>
                <a:lnTo>
                  <a:pt x="274" y="492"/>
                </a:lnTo>
                <a:lnTo>
                  <a:pt x="274" y="490"/>
                </a:lnTo>
                <a:lnTo>
                  <a:pt x="272" y="490"/>
                </a:lnTo>
                <a:lnTo>
                  <a:pt x="271" y="489"/>
                </a:lnTo>
                <a:lnTo>
                  <a:pt x="270" y="486"/>
                </a:lnTo>
                <a:lnTo>
                  <a:pt x="271" y="484"/>
                </a:lnTo>
                <a:lnTo>
                  <a:pt x="272" y="482"/>
                </a:lnTo>
                <a:lnTo>
                  <a:pt x="271" y="480"/>
                </a:lnTo>
                <a:lnTo>
                  <a:pt x="272" y="480"/>
                </a:lnTo>
                <a:lnTo>
                  <a:pt x="273" y="479"/>
                </a:lnTo>
                <a:lnTo>
                  <a:pt x="274" y="478"/>
                </a:lnTo>
                <a:lnTo>
                  <a:pt x="274" y="476"/>
                </a:lnTo>
                <a:lnTo>
                  <a:pt x="275" y="476"/>
                </a:lnTo>
                <a:lnTo>
                  <a:pt x="274" y="475"/>
                </a:lnTo>
                <a:lnTo>
                  <a:pt x="275" y="474"/>
                </a:lnTo>
                <a:lnTo>
                  <a:pt x="275" y="473"/>
                </a:lnTo>
                <a:lnTo>
                  <a:pt x="276" y="473"/>
                </a:lnTo>
                <a:lnTo>
                  <a:pt x="277" y="473"/>
                </a:lnTo>
                <a:lnTo>
                  <a:pt x="279" y="473"/>
                </a:lnTo>
                <a:lnTo>
                  <a:pt x="280" y="473"/>
                </a:lnTo>
                <a:lnTo>
                  <a:pt x="280" y="472"/>
                </a:lnTo>
                <a:lnTo>
                  <a:pt x="280" y="470"/>
                </a:lnTo>
                <a:lnTo>
                  <a:pt x="280" y="469"/>
                </a:lnTo>
                <a:lnTo>
                  <a:pt x="280" y="468"/>
                </a:lnTo>
                <a:lnTo>
                  <a:pt x="280" y="467"/>
                </a:lnTo>
                <a:lnTo>
                  <a:pt x="278" y="467"/>
                </a:lnTo>
                <a:lnTo>
                  <a:pt x="278" y="466"/>
                </a:lnTo>
                <a:lnTo>
                  <a:pt x="279" y="465"/>
                </a:lnTo>
                <a:lnTo>
                  <a:pt x="278" y="465"/>
                </a:lnTo>
                <a:lnTo>
                  <a:pt x="277" y="463"/>
                </a:lnTo>
                <a:lnTo>
                  <a:pt x="277" y="462"/>
                </a:lnTo>
                <a:lnTo>
                  <a:pt x="277" y="460"/>
                </a:lnTo>
                <a:lnTo>
                  <a:pt x="274" y="459"/>
                </a:lnTo>
                <a:lnTo>
                  <a:pt x="273" y="459"/>
                </a:lnTo>
                <a:lnTo>
                  <a:pt x="272" y="458"/>
                </a:lnTo>
                <a:lnTo>
                  <a:pt x="271" y="457"/>
                </a:lnTo>
                <a:lnTo>
                  <a:pt x="269" y="457"/>
                </a:lnTo>
                <a:lnTo>
                  <a:pt x="268" y="456"/>
                </a:lnTo>
                <a:lnTo>
                  <a:pt x="266" y="454"/>
                </a:lnTo>
                <a:lnTo>
                  <a:pt x="267" y="454"/>
                </a:lnTo>
                <a:lnTo>
                  <a:pt x="266" y="454"/>
                </a:lnTo>
                <a:lnTo>
                  <a:pt x="266" y="453"/>
                </a:lnTo>
                <a:lnTo>
                  <a:pt x="267" y="453"/>
                </a:lnTo>
                <a:lnTo>
                  <a:pt x="266" y="452"/>
                </a:lnTo>
                <a:lnTo>
                  <a:pt x="267" y="452"/>
                </a:lnTo>
                <a:lnTo>
                  <a:pt x="267" y="451"/>
                </a:lnTo>
                <a:lnTo>
                  <a:pt x="267" y="450"/>
                </a:lnTo>
                <a:lnTo>
                  <a:pt x="266" y="450"/>
                </a:lnTo>
                <a:lnTo>
                  <a:pt x="267" y="450"/>
                </a:lnTo>
                <a:lnTo>
                  <a:pt x="266" y="450"/>
                </a:lnTo>
                <a:lnTo>
                  <a:pt x="266" y="449"/>
                </a:lnTo>
                <a:lnTo>
                  <a:pt x="266" y="448"/>
                </a:lnTo>
                <a:lnTo>
                  <a:pt x="266" y="447"/>
                </a:lnTo>
                <a:lnTo>
                  <a:pt x="267" y="447"/>
                </a:lnTo>
                <a:lnTo>
                  <a:pt x="267" y="446"/>
                </a:lnTo>
                <a:lnTo>
                  <a:pt x="267" y="445"/>
                </a:lnTo>
                <a:lnTo>
                  <a:pt x="267" y="444"/>
                </a:lnTo>
                <a:lnTo>
                  <a:pt x="268" y="443"/>
                </a:lnTo>
                <a:lnTo>
                  <a:pt x="268" y="442"/>
                </a:lnTo>
                <a:lnTo>
                  <a:pt x="269" y="441"/>
                </a:lnTo>
                <a:lnTo>
                  <a:pt x="270" y="441"/>
                </a:lnTo>
                <a:lnTo>
                  <a:pt x="271" y="438"/>
                </a:lnTo>
                <a:lnTo>
                  <a:pt x="270" y="437"/>
                </a:lnTo>
                <a:lnTo>
                  <a:pt x="269" y="436"/>
                </a:lnTo>
                <a:lnTo>
                  <a:pt x="269" y="435"/>
                </a:lnTo>
                <a:lnTo>
                  <a:pt x="269" y="434"/>
                </a:lnTo>
                <a:lnTo>
                  <a:pt x="268" y="433"/>
                </a:lnTo>
                <a:lnTo>
                  <a:pt x="266" y="433"/>
                </a:lnTo>
                <a:lnTo>
                  <a:pt x="265" y="431"/>
                </a:lnTo>
                <a:lnTo>
                  <a:pt x="264" y="430"/>
                </a:lnTo>
                <a:lnTo>
                  <a:pt x="263" y="429"/>
                </a:lnTo>
                <a:lnTo>
                  <a:pt x="262" y="429"/>
                </a:lnTo>
                <a:lnTo>
                  <a:pt x="260" y="428"/>
                </a:lnTo>
                <a:lnTo>
                  <a:pt x="259" y="428"/>
                </a:lnTo>
                <a:lnTo>
                  <a:pt x="258" y="428"/>
                </a:lnTo>
                <a:lnTo>
                  <a:pt x="257" y="427"/>
                </a:lnTo>
                <a:lnTo>
                  <a:pt x="257" y="426"/>
                </a:lnTo>
                <a:lnTo>
                  <a:pt x="256" y="425"/>
                </a:lnTo>
                <a:lnTo>
                  <a:pt x="256" y="424"/>
                </a:lnTo>
                <a:lnTo>
                  <a:pt x="257" y="423"/>
                </a:lnTo>
                <a:lnTo>
                  <a:pt x="256" y="422"/>
                </a:lnTo>
                <a:lnTo>
                  <a:pt x="255" y="421"/>
                </a:lnTo>
                <a:lnTo>
                  <a:pt x="254" y="419"/>
                </a:lnTo>
                <a:lnTo>
                  <a:pt x="253" y="419"/>
                </a:lnTo>
                <a:lnTo>
                  <a:pt x="252" y="420"/>
                </a:lnTo>
                <a:lnTo>
                  <a:pt x="251" y="421"/>
                </a:lnTo>
                <a:lnTo>
                  <a:pt x="249" y="421"/>
                </a:lnTo>
                <a:lnTo>
                  <a:pt x="248" y="422"/>
                </a:lnTo>
                <a:lnTo>
                  <a:pt x="246" y="422"/>
                </a:lnTo>
                <a:lnTo>
                  <a:pt x="245" y="422"/>
                </a:lnTo>
                <a:lnTo>
                  <a:pt x="245" y="424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4"/>
                </a:lnTo>
                <a:lnTo>
                  <a:pt x="239" y="423"/>
                </a:lnTo>
                <a:lnTo>
                  <a:pt x="239" y="422"/>
                </a:lnTo>
                <a:lnTo>
                  <a:pt x="237" y="420"/>
                </a:lnTo>
                <a:lnTo>
                  <a:pt x="235" y="421"/>
                </a:lnTo>
                <a:lnTo>
                  <a:pt x="234" y="421"/>
                </a:lnTo>
                <a:lnTo>
                  <a:pt x="233" y="421"/>
                </a:lnTo>
                <a:lnTo>
                  <a:pt x="231" y="421"/>
                </a:lnTo>
                <a:lnTo>
                  <a:pt x="228" y="422"/>
                </a:lnTo>
                <a:lnTo>
                  <a:pt x="227" y="421"/>
                </a:lnTo>
                <a:lnTo>
                  <a:pt x="226" y="422"/>
                </a:lnTo>
                <a:lnTo>
                  <a:pt x="225" y="423"/>
                </a:lnTo>
                <a:lnTo>
                  <a:pt x="225" y="424"/>
                </a:lnTo>
                <a:lnTo>
                  <a:pt x="225" y="425"/>
                </a:lnTo>
                <a:lnTo>
                  <a:pt x="226" y="425"/>
                </a:lnTo>
                <a:lnTo>
                  <a:pt x="225" y="426"/>
                </a:lnTo>
                <a:lnTo>
                  <a:pt x="225" y="428"/>
                </a:lnTo>
                <a:lnTo>
                  <a:pt x="225" y="429"/>
                </a:lnTo>
                <a:lnTo>
                  <a:pt x="224" y="431"/>
                </a:lnTo>
                <a:lnTo>
                  <a:pt x="223" y="431"/>
                </a:lnTo>
                <a:lnTo>
                  <a:pt x="221" y="430"/>
                </a:lnTo>
                <a:lnTo>
                  <a:pt x="220" y="428"/>
                </a:lnTo>
                <a:lnTo>
                  <a:pt x="219" y="426"/>
                </a:lnTo>
                <a:lnTo>
                  <a:pt x="218" y="425"/>
                </a:lnTo>
                <a:lnTo>
                  <a:pt x="217" y="425"/>
                </a:lnTo>
                <a:lnTo>
                  <a:pt x="216" y="425"/>
                </a:lnTo>
                <a:lnTo>
                  <a:pt x="216" y="427"/>
                </a:lnTo>
                <a:lnTo>
                  <a:pt x="216" y="428"/>
                </a:lnTo>
                <a:lnTo>
                  <a:pt x="216" y="429"/>
                </a:lnTo>
                <a:lnTo>
                  <a:pt x="215" y="431"/>
                </a:lnTo>
                <a:lnTo>
                  <a:pt x="213" y="430"/>
                </a:lnTo>
                <a:lnTo>
                  <a:pt x="213" y="431"/>
                </a:lnTo>
                <a:lnTo>
                  <a:pt x="211" y="432"/>
                </a:lnTo>
                <a:lnTo>
                  <a:pt x="210" y="432"/>
                </a:lnTo>
                <a:lnTo>
                  <a:pt x="208" y="432"/>
                </a:lnTo>
                <a:lnTo>
                  <a:pt x="207" y="431"/>
                </a:lnTo>
                <a:lnTo>
                  <a:pt x="205" y="431"/>
                </a:lnTo>
                <a:lnTo>
                  <a:pt x="205" y="429"/>
                </a:lnTo>
                <a:lnTo>
                  <a:pt x="204" y="429"/>
                </a:lnTo>
                <a:lnTo>
                  <a:pt x="203" y="428"/>
                </a:lnTo>
                <a:lnTo>
                  <a:pt x="203" y="427"/>
                </a:lnTo>
                <a:lnTo>
                  <a:pt x="202" y="425"/>
                </a:lnTo>
                <a:lnTo>
                  <a:pt x="201" y="425"/>
                </a:lnTo>
                <a:lnTo>
                  <a:pt x="200" y="424"/>
                </a:lnTo>
                <a:lnTo>
                  <a:pt x="199" y="424"/>
                </a:lnTo>
                <a:lnTo>
                  <a:pt x="199" y="425"/>
                </a:lnTo>
                <a:lnTo>
                  <a:pt x="198" y="428"/>
                </a:lnTo>
                <a:lnTo>
                  <a:pt x="199" y="428"/>
                </a:lnTo>
                <a:lnTo>
                  <a:pt x="201" y="430"/>
                </a:lnTo>
                <a:lnTo>
                  <a:pt x="201" y="431"/>
                </a:lnTo>
                <a:lnTo>
                  <a:pt x="200" y="431"/>
                </a:lnTo>
                <a:lnTo>
                  <a:pt x="199" y="432"/>
                </a:lnTo>
                <a:lnTo>
                  <a:pt x="197" y="432"/>
                </a:lnTo>
                <a:lnTo>
                  <a:pt x="196" y="432"/>
                </a:lnTo>
                <a:lnTo>
                  <a:pt x="195" y="431"/>
                </a:lnTo>
                <a:lnTo>
                  <a:pt x="193" y="430"/>
                </a:lnTo>
                <a:lnTo>
                  <a:pt x="192" y="430"/>
                </a:lnTo>
                <a:lnTo>
                  <a:pt x="191" y="431"/>
                </a:lnTo>
                <a:lnTo>
                  <a:pt x="190" y="431"/>
                </a:lnTo>
                <a:lnTo>
                  <a:pt x="189" y="431"/>
                </a:lnTo>
                <a:lnTo>
                  <a:pt x="187" y="430"/>
                </a:lnTo>
                <a:lnTo>
                  <a:pt x="185" y="431"/>
                </a:lnTo>
                <a:lnTo>
                  <a:pt x="184" y="431"/>
                </a:lnTo>
                <a:lnTo>
                  <a:pt x="182" y="432"/>
                </a:lnTo>
                <a:lnTo>
                  <a:pt x="179" y="431"/>
                </a:lnTo>
                <a:lnTo>
                  <a:pt x="178" y="431"/>
                </a:lnTo>
                <a:lnTo>
                  <a:pt x="176" y="431"/>
                </a:lnTo>
                <a:lnTo>
                  <a:pt x="175" y="431"/>
                </a:lnTo>
                <a:lnTo>
                  <a:pt x="173" y="431"/>
                </a:lnTo>
                <a:lnTo>
                  <a:pt x="172" y="434"/>
                </a:lnTo>
                <a:lnTo>
                  <a:pt x="170" y="434"/>
                </a:lnTo>
                <a:lnTo>
                  <a:pt x="169" y="434"/>
                </a:lnTo>
                <a:lnTo>
                  <a:pt x="168" y="434"/>
                </a:lnTo>
                <a:lnTo>
                  <a:pt x="167" y="434"/>
                </a:lnTo>
                <a:lnTo>
                  <a:pt x="164" y="433"/>
                </a:lnTo>
                <a:lnTo>
                  <a:pt x="162" y="433"/>
                </a:lnTo>
                <a:lnTo>
                  <a:pt x="161" y="434"/>
                </a:lnTo>
                <a:lnTo>
                  <a:pt x="158" y="434"/>
                </a:lnTo>
                <a:lnTo>
                  <a:pt x="157" y="434"/>
                </a:lnTo>
                <a:lnTo>
                  <a:pt x="156" y="435"/>
                </a:lnTo>
                <a:lnTo>
                  <a:pt x="155" y="436"/>
                </a:lnTo>
                <a:lnTo>
                  <a:pt x="156" y="438"/>
                </a:lnTo>
                <a:lnTo>
                  <a:pt x="155" y="438"/>
                </a:lnTo>
                <a:lnTo>
                  <a:pt x="154" y="439"/>
                </a:lnTo>
                <a:lnTo>
                  <a:pt x="153" y="441"/>
                </a:lnTo>
                <a:lnTo>
                  <a:pt x="153" y="443"/>
                </a:lnTo>
                <a:lnTo>
                  <a:pt x="153" y="444"/>
                </a:lnTo>
                <a:lnTo>
                  <a:pt x="154" y="444"/>
                </a:lnTo>
                <a:lnTo>
                  <a:pt x="153" y="447"/>
                </a:lnTo>
                <a:lnTo>
                  <a:pt x="154" y="449"/>
                </a:lnTo>
                <a:lnTo>
                  <a:pt x="154" y="450"/>
                </a:lnTo>
                <a:lnTo>
                  <a:pt x="154" y="451"/>
                </a:lnTo>
                <a:lnTo>
                  <a:pt x="153" y="453"/>
                </a:lnTo>
                <a:lnTo>
                  <a:pt x="153" y="454"/>
                </a:lnTo>
                <a:lnTo>
                  <a:pt x="152" y="454"/>
                </a:lnTo>
                <a:lnTo>
                  <a:pt x="147" y="451"/>
                </a:lnTo>
                <a:lnTo>
                  <a:pt x="147" y="442"/>
                </a:lnTo>
                <a:lnTo>
                  <a:pt x="147" y="441"/>
                </a:lnTo>
                <a:lnTo>
                  <a:pt x="147" y="437"/>
                </a:lnTo>
                <a:lnTo>
                  <a:pt x="146" y="435"/>
                </a:lnTo>
                <a:lnTo>
                  <a:pt x="146" y="434"/>
                </a:lnTo>
                <a:lnTo>
                  <a:pt x="144" y="433"/>
                </a:lnTo>
                <a:lnTo>
                  <a:pt x="143" y="433"/>
                </a:lnTo>
                <a:lnTo>
                  <a:pt x="141" y="433"/>
                </a:lnTo>
                <a:lnTo>
                  <a:pt x="140" y="433"/>
                </a:lnTo>
                <a:lnTo>
                  <a:pt x="138" y="438"/>
                </a:lnTo>
                <a:lnTo>
                  <a:pt x="136" y="441"/>
                </a:lnTo>
                <a:lnTo>
                  <a:pt x="135" y="443"/>
                </a:lnTo>
                <a:lnTo>
                  <a:pt x="133" y="444"/>
                </a:lnTo>
                <a:lnTo>
                  <a:pt x="132" y="444"/>
                </a:lnTo>
                <a:lnTo>
                  <a:pt x="131" y="444"/>
                </a:lnTo>
                <a:lnTo>
                  <a:pt x="129" y="444"/>
                </a:lnTo>
                <a:lnTo>
                  <a:pt x="127" y="441"/>
                </a:lnTo>
                <a:lnTo>
                  <a:pt x="127" y="440"/>
                </a:lnTo>
                <a:lnTo>
                  <a:pt x="126" y="438"/>
                </a:lnTo>
                <a:lnTo>
                  <a:pt x="124" y="434"/>
                </a:lnTo>
                <a:lnTo>
                  <a:pt x="123" y="430"/>
                </a:lnTo>
                <a:lnTo>
                  <a:pt x="123" y="429"/>
                </a:lnTo>
                <a:lnTo>
                  <a:pt x="123" y="427"/>
                </a:lnTo>
                <a:lnTo>
                  <a:pt x="124" y="423"/>
                </a:lnTo>
                <a:lnTo>
                  <a:pt x="125" y="422"/>
                </a:lnTo>
                <a:lnTo>
                  <a:pt x="127" y="422"/>
                </a:lnTo>
                <a:lnTo>
                  <a:pt x="127" y="421"/>
                </a:lnTo>
                <a:lnTo>
                  <a:pt x="127" y="420"/>
                </a:lnTo>
                <a:lnTo>
                  <a:pt x="127" y="419"/>
                </a:lnTo>
                <a:lnTo>
                  <a:pt x="126" y="419"/>
                </a:lnTo>
                <a:lnTo>
                  <a:pt x="124" y="418"/>
                </a:lnTo>
                <a:lnTo>
                  <a:pt x="123" y="419"/>
                </a:lnTo>
                <a:lnTo>
                  <a:pt x="121" y="420"/>
                </a:lnTo>
                <a:lnTo>
                  <a:pt x="120" y="421"/>
                </a:lnTo>
                <a:lnTo>
                  <a:pt x="114" y="420"/>
                </a:lnTo>
                <a:lnTo>
                  <a:pt x="112" y="420"/>
                </a:lnTo>
                <a:lnTo>
                  <a:pt x="110" y="418"/>
                </a:lnTo>
                <a:lnTo>
                  <a:pt x="109" y="416"/>
                </a:lnTo>
                <a:lnTo>
                  <a:pt x="108" y="415"/>
                </a:lnTo>
                <a:lnTo>
                  <a:pt x="106" y="415"/>
                </a:lnTo>
                <a:lnTo>
                  <a:pt x="105" y="415"/>
                </a:lnTo>
                <a:lnTo>
                  <a:pt x="104" y="415"/>
                </a:lnTo>
                <a:lnTo>
                  <a:pt x="102" y="415"/>
                </a:lnTo>
                <a:lnTo>
                  <a:pt x="101" y="416"/>
                </a:lnTo>
                <a:lnTo>
                  <a:pt x="100" y="417"/>
                </a:lnTo>
                <a:lnTo>
                  <a:pt x="99" y="417"/>
                </a:lnTo>
                <a:lnTo>
                  <a:pt x="95" y="417"/>
                </a:lnTo>
                <a:lnTo>
                  <a:pt x="92" y="416"/>
                </a:lnTo>
                <a:lnTo>
                  <a:pt x="89" y="416"/>
                </a:lnTo>
                <a:lnTo>
                  <a:pt x="86" y="417"/>
                </a:lnTo>
                <a:lnTo>
                  <a:pt x="84" y="418"/>
                </a:lnTo>
                <a:lnTo>
                  <a:pt x="83" y="418"/>
                </a:lnTo>
                <a:lnTo>
                  <a:pt x="81" y="418"/>
                </a:lnTo>
                <a:lnTo>
                  <a:pt x="81" y="417"/>
                </a:lnTo>
                <a:lnTo>
                  <a:pt x="77" y="416"/>
                </a:lnTo>
                <a:lnTo>
                  <a:pt x="73" y="416"/>
                </a:lnTo>
                <a:lnTo>
                  <a:pt x="72" y="416"/>
                </a:lnTo>
                <a:lnTo>
                  <a:pt x="71" y="415"/>
                </a:lnTo>
                <a:lnTo>
                  <a:pt x="70" y="415"/>
                </a:lnTo>
                <a:lnTo>
                  <a:pt x="69" y="414"/>
                </a:lnTo>
                <a:lnTo>
                  <a:pt x="67" y="413"/>
                </a:lnTo>
                <a:lnTo>
                  <a:pt x="66" y="412"/>
                </a:lnTo>
                <a:lnTo>
                  <a:pt x="64" y="412"/>
                </a:lnTo>
                <a:lnTo>
                  <a:pt x="63" y="413"/>
                </a:lnTo>
                <a:lnTo>
                  <a:pt x="62" y="412"/>
                </a:lnTo>
                <a:lnTo>
                  <a:pt x="61" y="412"/>
                </a:lnTo>
                <a:lnTo>
                  <a:pt x="60" y="412"/>
                </a:lnTo>
                <a:lnTo>
                  <a:pt x="58" y="412"/>
                </a:lnTo>
                <a:lnTo>
                  <a:pt x="57" y="412"/>
                </a:lnTo>
                <a:lnTo>
                  <a:pt x="54" y="412"/>
                </a:lnTo>
                <a:lnTo>
                  <a:pt x="52" y="412"/>
                </a:lnTo>
                <a:lnTo>
                  <a:pt x="51" y="412"/>
                </a:lnTo>
                <a:lnTo>
                  <a:pt x="50" y="412"/>
                </a:lnTo>
                <a:lnTo>
                  <a:pt x="49" y="412"/>
                </a:lnTo>
                <a:lnTo>
                  <a:pt x="49" y="411"/>
                </a:lnTo>
                <a:lnTo>
                  <a:pt x="47" y="410"/>
                </a:lnTo>
                <a:lnTo>
                  <a:pt x="44" y="407"/>
                </a:lnTo>
                <a:lnTo>
                  <a:pt x="43" y="407"/>
                </a:lnTo>
                <a:lnTo>
                  <a:pt x="41" y="406"/>
                </a:lnTo>
                <a:lnTo>
                  <a:pt x="40" y="405"/>
                </a:lnTo>
                <a:lnTo>
                  <a:pt x="39" y="406"/>
                </a:lnTo>
                <a:lnTo>
                  <a:pt x="38" y="407"/>
                </a:lnTo>
                <a:lnTo>
                  <a:pt x="37" y="407"/>
                </a:lnTo>
                <a:lnTo>
                  <a:pt x="36" y="407"/>
                </a:lnTo>
                <a:lnTo>
                  <a:pt x="35" y="408"/>
                </a:lnTo>
                <a:lnTo>
                  <a:pt x="34" y="408"/>
                </a:lnTo>
                <a:lnTo>
                  <a:pt x="33" y="409"/>
                </a:lnTo>
                <a:lnTo>
                  <a:pt x="32" y="409"/>
                </a:lnTo>
                <a:lnTo>
                  <a:pt x="31" y="412"/>
                </a:lnTo>
                <a:lnTo>
                  <a:pt x="30" y="412"/>
                </a:lnTo>
                <a:lnTo>
                  <a:pt x="29" y="412"/>
                </a:lnTo>
                <a:lnTo>
                  <a:pt x="27" y="415"/>
                </a:lnTo>
                <a:lnTo>
                  <a:pt x="26" y="415"/>
                </a:lnTo>
                <a:lnTo>
                  <a:pt x="23" y="416"/>
                </a:lnTo>
                <a:lnTo>
                  <a:pt x="18" y="417"/>
                </a:lnTo>
                <a:lnTo>
                  <a:pt x="17" y="418"/>
                </a:lnTo>
                <a:lnTo>
                  <a:pt x="16" y="418"/>
                </a:lnTo>
                <a:lnTo>
                  <a:pt x="14" y="419"/>
                </a:lnTo>
                <a:lnTo>
                  <a:pt x="13" y="420"/>
                </a:lnTo>
                <a:lnTo>
                  <a:pt x="12" y="421"/>
                </a:lnTo>
                <a:lnTo>
                  <a:pt x="11" y="421"/>
                </a:lnTo>
                <a:lnTo>
                  <a:pt x="10" y="421"/>
                </a:lnTo>
                <a:lnTo>
                  <a:pt x="9" y="422"/>
                </a:lnTo>
                <a:lnTo>
                  <a:pt x="8" y="423"/>
                </a:lnTo>
                <a:lnTo>
                  <a:pt x="6" y="424"/>
                </a:lnTo>
                <a:lnTo>
                  <a:pt x="5" y="424"/>
                </a:lnTo>
                <a:lnTo>
                  <a:pt x="5" y="425"/>
                </a:lnTo>
                <a:lnTo>
                  <a:pt x="3" y="428"/>
                </a:lnTo>
                <a:lnTo>
                  <a:pt x="2" y="427"/>
                </a:lnTo>
                <a:lnTo>
                  <a:pt x="2" y="425"/>
                </a:lnTo>
                <a:lnTo>
                  <a:pt x="3" y="424"/>
                </a:lnTo>
                <a:lnTo>
                  <a:pt x="3" y="422"/>
                </a:lnTo>
                <a:lnTo>
                  <a:pt x="1" y="419"/>
                </a:lnTo>
                <a:lnTo>
                  <a:pt x="3" y="416"/>
                </a:lnTo>
                <a:lnTo>
                  <a:pt x="3" y="415"/>
                </a:lnTo>
                <a:lnTo>
                  <a:pt x="2" y="413"/>
                </a:lnTo>
                <a:lnTo>
                  <a:pt x="1" y="412"/>
                </a:lnTo>
                <a:lnTo>
                  <a:pt x="1" y="410"/>
                </a:lnTo>
                <a:lnTo>
                  <a:pt x="1" y="408"/>
                </a:lnTo>
                <a:lnTo>
                  <a:pt x="0" y="406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4" name="Freeform 377"/>
          <p:cNvSpPr>
            <a:spLocks/>
          </p:cNvSpPr>
          <p:nvPr/>
        </p:nvSpPr>
        <p:spPr bwMode="auto">
          <a:xfrm>
            <a:off x="6249988" y="3843338"/>
            <a:ext cx="646112" cy="588962"/>
          </a:xfrm>
          <a:custGeom>
            <a:avLst/>
            <a:gdLst>
              <a:gd name="T0" fmla="*/ 2147483647 w 407"/>
              <a:gd name="T1" fmla="*/ 2147483647 h 371"/>
              <a:gd name="T2" fmla="*/ 2147483647 w 407"/>
              <a:gd name="T3" fmla="*/ 2147483647 h 371"/>
              <a:gd name="T4" fmla="*/ 2147483647 w 407"/>
              <a:gd name="T5" fmla="*/ 2147483647 h 371"/>
              <a:gd name="T6" fmla="*/ 2147483647 w 407"/>
              <a:gd name="T7" fmla="*/ 2147483647 h 371"/>
              <a:gd name="T8" fmla="*/ 2147483647 w 407"/>
              <a:gd name="T9" fmla="*/ 2147483647 h 371"/>
              <a:gd name="T10" fmla="*/ 2147483647 w 407"/>
              <a:gd name="T11" fmla="*/ 2147483647 h 371"/>
              <a:gd name="T12" fmla="*/ 2147483647 w 407"/>
              <a:gd name="T13" fmla="*/ 2147483647 h 371"/>
              <a:gd name="T14" fmla="*/ 2147483647 w 407"/>
              <a:gd name="T15" fmla="*/ 2147483647 h 371"/>
              <a:gd name="T16" fmla="*/ 2147483647 w 407"/>
              <a:gd name="T17" fmla="*/ 2147483647 h 371"/>
              <a:gd name="T18" fmla="*/ 2147483647 w 407"/>
              <a:gd name="T19" fmla="*/ 2147483647 h 371"/>
              <a:gd name="T20" fmla="*/ 2147483647 w 407"/>
              <a:gd name="T21" fmla="*/ 2147483647 h 371"/>
              <a:gd name="T22" fmla="*/ 2147483647 w 407"/>
              <a:gd name="T23" fmla="*/ 2147483647 h 371"/>
              <a:gd name="T24" fmla="*/ 2147483647 w 407"/>
              <a:gd name="T25" fmla="*/ 2147483647 h 371"/>
              <a:gd name="T26" fmla="*/ 2147483647 w 407"/>
              <a:gd name="T27" fmla="*/ 2147483647 h 371"/>
              <a:gd name="T28" fmla="*/ 2147483647 w 407"/>
              <a:gd name="T29" fmla="*/ 2147483647 h 371"/>
              <a:gd name="T30" fmla="*/ 2147483647 w 407"/>
              <a:gd name="T31" fmla="*/ 2147483647 h 371"/>
              <a:gd name="T32" fmla="*/ 2147483647 w 407"/>
              <a:gd name="T33" fmla="*/ 2147483647 h 371"/>
              <a:gd name="T34" fmla="*/ 2147483647 w 407"/>
              <a:gd name="T35" fmla="*/ 2147483647 h 371"/>
              <a:gd name="T36" fmla="*/ 2147483647 w 407"/>
              <a:gd name="T37" fmla="*/ 2147483647 h 371"/>
              <a:gd name="T38" fmla="*/ 2147483647 w 407"/>
              <a:gd name="T39" fmla="*/ 2147483647 h 371"/>
              <a:gd name="T40" fmla="*/ 2147483647 w 407"/>
              <a:gd name="T41" fmla="*/ 2147483647 h 371"/>
              <a:gd name="T42" fmla="*/ 2147483647 w 407"/>
              <a:gd name="T43" fmla="*/ 2147483647 h 371"/>
              <a:gd name="T44" fmla="*/ 2147483647 w 407"/>
              <a:gd name="T45" fmla="*/ 2147483647 h 371"/>
              <a:gd name="T46" fmla="*/ 2147483647 w 407"/>
              <a:gd name="T47" fmla="*/ 2147483647 h 371"/>
              <a:gd name="T48" fmla="*/ 2147483647 w 407"/>
              <a:gd name="T49" fmla="*/ 2147483647 h 371"/>
              <a:gd name="T50" fmla="*/ 2147483647 w 407"/>
              <a:gd name="T51" fmla="*/ 2147483647 h 371"/>
              <a:gd name="T52" fmla="*/ 2147483647 w 407"/>
              <a:gd name="T53" fmla="*/ 2147483647 h 371"/>
              <a:gd name="T54" fmla="*/ 2147483647 w 407"/>
              <a:gd name="T55" fmla="*/ 2147483647 h 371"/>
              <a:gd name="T56" fmla="*/ 2147483647 w 407"/>
              <a:gd name="T57" fmla="*/ 2147483647 h 371"/>
              <a:gd name="T58" fmla="*/ 2147483647 w 407"/>
              <a:gd name="T59" fmla="*/ 2147483647 h 371"/>
              <a:gd name="T60" fmla="*/ 2147483647 w 407"/>
              <a:gd name="T61" fmla="*/ 2147483647 h 371"/>
              <a:gd name="T62" fmla="*/ 2147483647 w 407"/>
              <a:gd name="T63" fmla="*/ 2147483647 h 371"/>
              <a:gd name="T64" fmla="*/ 2147483647 w 407"/>
              <a:gd name="T65" fmla="*/ 2147483647 h 371"/>
              <a:gd name="T66" fmla="*/ 2147483647 w 407"/>
              <a:gd name="T67" fmla="*/ 2147483647 h 371"/>
              <a:gd name="T68" fmla="*/ 2147483647 w 407"/>
              <a:gd name="T69" fmla="*/ 2147483647 h 371"/>
              <a:gd name="T70" fmla="*/ 2147483647 w 407"/>
              <a:gd name="T71" fmla="*/ 2147483647 h 371"/>
              <a:gd name="T72" fmla="*/ 2147483647 w 407"/>
              <a:gd name="T73" fmla="*/ 2147483647 h 371"/>
              <a:gd name="T74" fmla="*/ 2147483647 w 407"/>
              <a:gd name="T75" fmla="*/ 2147483647 h 371"/>
              <a:gd name="T76" fmla="*/ 2147483647 w 407"/>
              <a:gd name="T77" fmla="*/ 2147483647 h 371"/>
              <a:gd name="T78" fmla="*/ 2147483647 w 407"/>
              <a:gd name="T79" fmla="*/ 2147483647 h 371"/>
              <a:gd name="T80" fmla="*/ 2147483647 w 407"/>
              <a:gd name="T81" fmla="*/ 2147483647 h 371"/>
              <a:gd name="T82" fmla="*/ 2147483647 w 407"/>
              <a:gd name="T83" fmla="*/ 2147483647 h 371"/>
              <a:gd name="T84" fmla="*/ 2147483647 w 407"/>
              <a:gd name="T85" fmla="*/ 2147483647 h 371"/>
              <a:gd name="T86" fmla="*/ 2147483647 w 407"/>
              <a:gd name="T87" fmla="*/ 2147483647 h 371"/>
              <a:gd name="T88" fmla="*/ 2147483647 w 407"/>
              <a:gd name="T89" fmla="*/ 2147483647 h 371"/>
              <a:gd name="T90" fmla="*/ 2147483647 w 407"/>
              <a:gd name="T91" fmla="*/ 2147483647 h 371"/>
              <a:gd name="T92" fmla="*/ 2147483647 w 407"/>
              <a:gd name="T93" fmla="*/ 2147483647 h 371"/>
              <a:gd name="T94" fmla="*/ 2147483647 w 407"/>
              <a:gd name="T95" fmla="*/ 2147483647 h 371"/>
              <a:gd name="T96" fmla="*/ 2147483647 w 407"/>
              <a:gd name="T97" fmla="*/ 2147483647 h 371"/>
              <a:gd name="T98" fmla="*/ 2147483647 w 407"/>
              <a:gd name="T99" fmla="*/ 2147483647 h 371"/>
              <a:gd name="T100" fmla="*/ 2147483647 w 407"/>
              <a:gd name="T101" fmla="*/ 2147483647 h 371"/>
              <a:gd name="T102" fmla="*/ 2147483647 w 407"/>
              <a:gd name="T103" fmla="*/ 2147483647 h 371"/>
              <a:gd name="T104" fmla="*/ 2147483647 w 407"/>
              <a:gd name="T105" fmla="*/ 2147483647 h 371"/>
              <a:gd name="T106" fmla="*/ 2147483647 w 407"/>
              <a:gd name="T107" fmla="*/ 2147483647 h 371"/>
              <a:gd name="T108" fmla="*/ 2147483647 w 407"/>
              <a:gd name="T109" fmla="*/ 2147483647 h 371"/>
              <a:gd name="T110" fmla="*/ 2147483647 w 407"/>
              <a:gd name="T111" fmla="*/ 2147483647 h 371"/>
              <a:gd name="T112" fmla="*/ 2147483647 w 407"/>
              <a:gd name="T113" fmla="*/ 2147483647 h 371"/>
              <a:gd name="T114" fmla="*/ 2147483647 w 407"/>
              <a:gd name="T115" fmla="*/ 2147483647 h 371"/>
              <a:gd name="T116" fmla="*/ 2147483647 w 407"/>
              <a:gd name="T117" fmla="*/ 2147483647 h 371"/>
              <a:gd name="T118" fmla="*/ 2147483647 w 407"/>
              <a:gd name="T119" fmla="*/ 2147483647 h 3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7"/>
              <a:gd name="T181" fmla="*/ 0 h 371"/>
              <a:gd name="T182" fmla="*/ 407 w 407"/>
              <a:gd name="T183" fmla="*/ 371 h 37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7" h="371">
                <a:moveTo>
                  <a:pt x="0" y="371"/>
                </a:moveTo>
                <a:lnTo>
                  <a:pt x="0" y="371"/>
                </a:lnTo>
                <a:lnTo>
                  <a:pt x="1" y="370"/>
                </a:lnTo>
                <a:lnTo>
                  <a:pt x="0" y="368"/>
                </a:lnTo>
                <a:lnTo>
                  <a:pt x="0" y="367"/>
                </a:lnTo>
                <a:lnTo>
                  <a:pt x="0" y="365"/>
                </a:lnTo>
                <a:lnTo>
                  <a:pt x="1" y="363"/>
                </a:lnTo>
                <a:lnTo>
                  <a:pt x="2" y="362"/>
                </a:lnTo>
                <a:lnTo>
                  <a:pt x="3" y="358"/>
                </a:lnTo>
                <a:lnTo>
                  <a:pt x="5" y="357"/>
                </a:lnTo>
                <a:lnTo>
                  <a:pt x="6" y="358"/>
                </a:lnTo>
                <a:lnTo>
                  <a:pt x="7" y="358"/>
                </a:lnTo>
                <a:lnTo>
                  <a:pt x="8" y="358"/>
                </a:lnTo>
                <a:lnTo>
                  <a:pt x="8" y="357"/>
                </a:lnTo>
                <a:lnTo>
                  <a:pt x="8" y="355"/>
                </a:lnTo>
                <a:lnTo>
                  <a:pt x="8" y="354"/>
                </a:lnTo>
                <a:lnTo>
                  <a:pt x="5" y="351"/>
                </a:lnTo>
                <a:lnTo>
                  <a:pt x="5" y="350"/>
                </a:lnTo>
                <a:lnTo>
                  <a:pt x="6" y="349"/>
                </a:lnTo>
                <a:lnTo>
                  <a:pt x="7" y="349"/>
                </a:lnTo>
                <a:lnTo>
                  <a:pt x="9" y="349"/>
                </a:lnTo>
                <a:lnTo>
                  <a:pt x="14" y="351"/>
                </a:lnTo>
                <a:lnTo>
                  <a:pt x="15" y="350"/>
                </a:lnTo>
                <a:lnTo>
                  <a:pt x="15" y="349"/>
                </a:lnTo>
                <a:lnTo>
                  <a:pt x="14" y="348"/>
                </a:lnTo>
                <a:lnTo>
                  <a:pt x="12" y="346"/>
                </a:lnTo>
                <a:lnTo>
                  <a:pt x="11" y="346"/>
                </a:lnTo>
                <a:lnTo>
                  <a:pt x="11" y="345"/>
                </a:lnTo>
                <a:lnTo>
                  <a:pt x="11" y="344"/>
                </a:lnTo>
                <a:lnTo>
                  <a:pt x="13" y="343"/>
                </a:lnTo>
                <a:lnTo>
                  <a:pt x="14" y="341"/>
                </a:lnTo>
                <a:lnTo>
                  <a:pt x="14" y="340"/>
                </a:lnTo>
                <a:lnTo>
                  <a:pt x="14" y="339"/>
                </a:lnTo>
                <a:lnTo>
                  <a:pt x="15" y="337"/>
                </a:lnTo>
                <a:lnTo>
                  <a:pt x="16" y="336"/>
                </a:lnTo>
                <a:lnTo>
                  <a:pt x="17" y="334"/>
                </a:lnTo>
                <a:lnTo>
                  <a:pt x="19" y="333"/>
                </a:lnTo>
                <a:lnTo>
                  <a:pt x="20" y="332"/>
                </a:lnTo>
                <a:lnTo>
                  <a:pt x="21" y="331"/>
                </a:lnTo>
                <a:lnTo>
                  <a:pt x="21" y="330"/>
                </a:lnTo>
                <a:lnTo>
                  <a:pt x="21" y="329"/>
                </a:lnTo>
                <a:lnTo>
                  <a:pt x="22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8" y="324"/>
                </a:lnTo>
                <a:lnTo>
                  <a:pt x="32" y="325"/>
                </a:lnTo>
                <a:lnTo>
                  <a:pt x="33" y="323"/>
                </a:lnTo>
                <a:lnTo>
                  <a:pt x="35" y="323"/>
                </a:lnTo>
                <a:lnTo>
                  <a:pt x="35" y="322"/>
                </a:lnTo>
                <a:lnTo>
                  <a:pt x="36" y="322"/>
                </a:lnTo>
                <a:lnTo>
                  <a:pt x="37" y="320"/>
                </a:lnTo>
                <a:lnTo>
                  <a:pt x="38" y="317"/>
                </a:lnTo>
                <a:lnTo>
                  <a:pt x="39" y="316"/>
                </a:lnTo>
                <a:lnTo>
                  <a:pt x="38" y="315"/>
                </a:lnTo>
                <a:lnTo>
                  <a:pt x="38" y="313"/>
                </a:lnTo>
                <a:lnTo>
                  <a:pt x="37" y="311"/>
                </a:lnTo>
                <a:lnTo>
                  <a:pt x="37" y="310"/>
                </a:lnTo>
                <a:lnTo>
                  <a:pt x="38" y="310"/>
                </a:lnTo>
                <a:lnTo>
                  <a:pt x="40" y="309"/>
                </a:lnTo>
                <a:lnTo>
                  <a:pt x="43" y="307"/>
                </a:lnTo>
                <a:lnTo>
                  <a:pt x="43" y="303"/>
                </a:lnTo>
                <a:lnTo>
                  <a:pt x="44" y="302"/>
                </a:lnTo>
                <a:lnTo>
                  <a:pt x="46" y="302"/>
                </a:lnTo>
                <a:lnTo>
                  <a:pt x="46" y="301"/>
                </a:lnTo>
                <a:lnTo>
                  <a:pt x="47" y="301"/>
                </a:lnTo>
                <a:lnTo>
                  <a:pt x="47" y="300"/>
                </a:lnTo>
                <a:lnTo>
                  <a:pt x="49" y="297"/>
                </a:lnTo>
                <a:lnTo>
                  <a:pt x="51" y="294"/>
                </a:lnTo>
                <a:lnTo>
                  <a:pt x="52" y="293"/>
                </a:lnTo>
                <a:lnTo>
                  <a:pt x="53" y="292"/>
                </a:lnTo>
                <a:lnTo>
                  <a:pt x="55" y="291"/>
                </a:lnTo>
                <a:lnTo>
                  <a:pt x="56" y="291"/>
                </a:lnTo>
                <a:lnTo>
                  <a:pt x="58" y="291"/>
                </a:lnTo>
                <a:lnTo>
                  <a:pt x="60" y="291"/>
                </a:lnTo>
                <a:lnTo>
                  <a:pt x="62" y="290"/>
                </a:lnTo>
                <a:lnTo>
                  <a:pt x="68" y="290"/>
                </a:lnTo>
                <a:lnTo>
                  <a:pt x="69" y="289"/>
                </a:lnTo>
                <a:lnTo>
                  <a:pt x="70" y="288"/>
                </a:lnTo>
                <a:lnTo>
                  <a:pt x="71" y="286"/>
                </a:lnTo>
                <a:lnTo>
                  <a:pt x="72" y="285"/>
                </a:lnTo>
                <a:lnTo>
                  <a:pt x="75" y="286"/>
                </a:lnTo>
                <a:lnTo>
                  <a:pt x="76" y="287"/>
                </a:lnTo>
                <a:lnTo>
                  <a:pt x="79" y="287"/>
                </a:lnTo>
                <a:lnTo>
                  <a:pt x="81" y="287"/>
                </a:lnTo>
                <a:lnTo>
                  <a:pt x="82" y="286"/>
                </a:lnTo>
                <a:lnTo>
                  <a:pt x="83" y="286"/>
                </a:lnTo>
                <a:lnTo>
                  <a:pt x="83" y="287"/>
                </a:lnTo>
                <a:lnTo>
                  <a:pt x="84" y="287"/>
                </a:lnTo>
                <a:lnTo>
                  <a:pt x="86" y="288"/>
                </a:lnTo>
                <a:lnTo>
                  <a:pt x="86" y="287"/>
                </a:lnTo>
                <a:lnTo>
                  <a:pt x="89" y="288"/>
                </a:lnTo>
                <a:lnTo>
                  <a:pt x="89" y="287"/>
                </a:lnTo>
                <a:lnTo>
                  <a:pt x="90" y="287"/>
                </a:lnTo>
                <a:lnTo>
                  <a:pt x="90" y="286"/>
                </a:lnTo>
                <a:lnTo>
                  <a:pt x="91" y="286"/>
                </a:lnTo>
                <a:lnTo>
                  <a:pt x="92" y="287"/>
                </a:lnTo>
                <a:lnTo>
                  <a:pt x="93" y="286"/>
                </a:lnTo>
                <a:lnTo>
                  <a:pt x="95" y="285"/>
                </a:lnTo>
                <a:lnTo>
                  <a:pt x="96" y="284"/>
                </a:lnTo>
                <a:lnTo>
                  <a:pt x="97" y="284"/>
                </a:lnTo>
                <a:lnTo>
                  <a:pt x="98" y="284"/>
                </a:lnTo>
                <a:lnTo>
                  <a:pt x="99" y="285"/>
                </a:lnTo>
                <a:lnTo>
                  <a:pt x="100" y="284"/>
                </a:lnTo>
                <a:lnTo>
                  <a:pt x="98" y="283"/>
                </a:lnTo>
                <a:lnTo>
                  <a:pt x="99" y="282"/>
                </a:lnTo>
                <a:lnTo>
                  <a:pt x="101" y="282"/>
                </a:lnTo>
                <a:lnTo>
                  <a:pt x="104" y="281"/>
                </a:lnTo>
                <a:lnTo>
                  <a:pt x="105" y="281"/>
                </a:lnTo>
                <a:lnTo>
                  <a:pt x="106" y="281"/>
                </a:lnTo>
                <a:lnTo>
                  <a:pt x="107" y="280"/>
                </a:lnTo>
                <a:lnTo>
                  <a:pt x="106" y="278"/>
                </a:lnTo>
                <a:lnTo>
                  <a:pt x="107" y="278"/>
                </a:lnTo>
                <a:lnTo>
                  <a:pt x="108" y="278"/>
                </a:lnTo>
                <a:lnTo>
                  <a:pt x="109" y="278"/>
                </a:lnTo>
                <a:lnTo>
                  <a:pt x="110" y="278"/>
                </a:lnTo>
                <a:lnTo>
                  <a:pt x="110" y="281"/>
                </a:lnTo>
                <a:lnTo>
                  <a:pt x="111" y="282"/>
                </a:lnTo>
                <a:lnTo>
                  <a:pt x="114" y="286"/>
                </a:lnTo>
                <a:lnTo>
                  <a:pt x="115" y="288"/>
                </a:lnTo>
                <a:lnTo>
                  <a:pt x="116" y="288"/>
                </a:lnTo>
                <a:lnTo>
                  <a:pt x="117" y="289"/>
                </a:lnTo>
                <a:lnTo>
                  <a:pt x="118" y="288"/>
                </a:lnTo>
                <a:lnTo>
                  <a:pt x="118" y="287"/>
                </a:lnTo>
                <a:lnTo>
                  <a:pt x="119" y="287"/>
                </a:lnTo>
                <a:lnTo>
                  <a:pt x="121" y="285"/>
                </a:lnTo>
                <a:lnTo>
                  <a:pt x="121" y="283"/>
                </a:lnTo>
                <a:lnTo>
                  <a:pt x="122" y="282"/>
                </a:lnTo>
                <a:lnTo>
                  <a:pt x="124" y="283"/>
                </a:lnTo>
                <a:lnTo>
                  <a:pt x="124" y="281"/>
                </a:lnTo>
                <a:lnTo>
                  <a:pt x="125" y="281"/>
                </a:lnTo>
                <a:lnTo>
                  <a:pt x="126" y="280"/>
                </a:lnTo>
                <a:lnTo>
                  <a:pt x="127" y="280"/>
                </a:lnTo>
                <a:lnTo>
                  <a:pt x="127" y="278"/>
                </a:lnTo>
                <a:lnTo>
                  <a:pt x="129" y="277"/>
                </a:lnTo>
                <a:lnTo>
                  <a:pt x="130" y="275"/>
                </a:lnTo>
                <a:lnTo>
                  <a:pt x="131" y="274"/>
                </a:lnTo>
                <a:lnTo>
                  <a:pt x="130" y="272"/>
                </a:lnTo>
                <a:lnTo>
                  <a:pt x="130" y="271"/>
                </a:lnTo>
                <a:lnTo>
                  <a:pt x="132" y="272"/>
                </a:lnTo>
                <a:lnTo>
                  <a:pt x="134" y="271"/>
                </a:lnTo>
                <a:lnTo>
                  <a:pt x="136" y="269"/>
                </a:lnTo>
                <a:lnTo>
                  <a:pt x="137" y="269"/>
                </a:lnTo>
                <a:lnTo>
                  <a:pt x="138" y="270"/>
                </a:lnTo>
                <a:lnTo>
                  <a:pt x="137" y="271"/>
                </a:lnTo>
                <a:lnTo>
                  <a:pt x="138" y="271"/>
                </a:lnTo>
                <a:lnTo>
                  <a:pt x="139" y="271"/>
                </a:lnTo>
                <a:lnTo>
                  <a:pt x="139" y="272"/>
                </a:lnTo>
                <a:lnTo>
                  <a:pt x="141" y="271"/>
                </a:lnTo>
                <a:lnTo>
                  <a:pt x="141" y="270"/>
                </a:lnTo>
                <a:lnTo>
                  <a:pt x="142" y="269"/>
                </a:lnTo>
                <a:lnTo>
                  <a:pt x="144" y="268"/>
                </a:lnTo>
                <a:lnTo>
                  <a:pt x="144" y="269"/>
                </a:lnTo>
                <a:lnTo>
                  <a:pt x="145" y="268"/>
                </a:lnTo>
                <a:lnTo>
                  <a:pt x="146" y="268"/>
                </a:lnTo>
                <a:lnTo>
                  <a:pt x="147" y="268"/>
                </a:lnTo>
                <a:lnTo>
                  <a:pt x="146" y="266"/>
                </a:lnTo>
                <a:lnTo>
                  <a:pt x="147" y="266"/>
                </a:lnTo>
                <a:lnTo>
                  <a:pt x="147" y="265"/>
                </a:lnTo>
                <a:lnTo>
                  <a:pt x="148" y="265"/>
                </a:lnTo>
                <a:lnTo>
                  <a:pt x="150" y="264"/>
                </a:lnTo>
                <a:lnTo>
                  <a:pt x="151" y="264"/>
                </a:lnTo>
                <a:lnTo>
                  <a:pt x="152" y="265"/>
                </a:lnTo>
                <a:lnTo>
                  <a:pt x="153" y="265"/>
                </a:lnTo>
                <a:lnTo>
                  <a:pt x="154" y="266"/>
                </a:lnTo>
                <a:lnTo>
                  <a:pt x="156" y="266"/>
                </a:lnTo>
                <a:lnTo>
                  <a:pt x="157" y="267"/>
                </a:lnTo>
                <a:lnTo>
                  <a:pt x="157" y="269"/>
                </a:lnTo>
                <a:lnTo>
                  <a:pt x="158" y="269"/>
                </a:lnTo>
                <a:lnTo>
                  <a:pt x="159" y="268"/>
                </a:lnTo>
                <a:lnTo>
                  <a:pt x="160" y="267"/>
                </a:lnTo>
                <a:lnTo>
                  <a:pt x="161" y="268"/>
                </a:lnTo>
                <a:lnTo>
                  <a:pt x="162" y="267"/>
                </a:lnTo>
                <a:lnTo>
                  <a:pt x="164" y="268"/>
                </a:lnTo>
                <a:lnTo>
                  <a:pt x="166" y="267"/>
                </a:lnTo>
                <a:lnTo>
                  <a:pt x="167" y="267"/>
                </a:lnTo>
                <a:lnTo>
                  <a:pt x="169" y="267"/>
                </a:lnTo>
                <a:lnTo>
                  <a:pt x="170" y="267"/>
                </a:lnTo>
                <a:lnTo>
                  <a:pt x="170" y="266"/>
                </a:lnTo>
                <a:lnTo>
                  <a:pt x="171" y="265"/>
                </a:lnTo>
                <a:lnTo>
                  <a:pt x="173" y="266"/>
                </a:lnTo>
                <a:lnTo>
                  <a:pt x="174" y="266"/>
                </a:lnTo>
                <a:lnTo>
                  <a:pt x="175" y="265"/>
                </a:lnTo>
                <a:lnTo>
                  <a:pt x="176" y="265"/>
                </a:lnTo>
                <a:lnTo>
                  <a:pt x="177" y="265"/>
                </a:lnTo>
                <a:lnTo>
                  <a:pt x="176" y="267"/>
                </a:lnTo>
                <a:lnTo>
                  <a:pt x="177" y="267"/>
                </a:lnTo>
                <a:lnTo>
                  <a:pt x="179" y="267"/>
                </a:lnTo>
                <a:lnTo>
                  <a:pt x="179" y="268"/>
                </a:lnTo>
                <a:lnTo>
                  <a:pt x="181" y="268"/>
                </a:lnTo>
                <a:lnTo>
                  <a:pt x="182" y="268"/>
                </a:lnTo>
                <a:lnTo>
                  <a:pt x="182" y="269"/>
                </a:lnTo>
                <a:lnTo>
                  <a:pt x="185" y="268"/>
                </a:lnTo>
                <a:lnTo>
                  <a:pt x="186" y="268"/>
                </a:lnTo>
                <a:lnTo>
                  <a:pt x="187" y="268"/>
                </a:lnTo>
                <a:lnTo>
                  <a:pt x="190" y="268"/>
                </a:lnTo>
                <a:lnTo>
                  <a:pt x="191" y="268"/>
                </a:lnTo>
                <a:lnTo>
                  <a:pt x="192" y="268"/>
                </a:lnTo>
                <a:lnTo>
                  <a:pt x="192" y="269"/>
                </a:lnTo>
                <a:lnTo>
                  <a:pt x="193" y="269"/>
                </a:lnTo>
                <a:lnTo>
                  <a:pt x="194" y="270"/>
                </a:lnTo>
                <a:lnTo>
                  <a:pt x="194" y="269"/>
                </a:lnTo>
                <a:lnTo>
                  <a:pt x="193" y="268"/>
                </a:lnTo>
                <a:lnTo>
                  <a:pt x="196" y="267"/>
                </a:lnTo>
                <a:lnTo>
                  <a:pt x="196" y="265"/>
                </a:lnTo>
                <a:lnTo>
                  <a:pt x="197" y="266"/>
                </a:lnTo>
                <a:lnTo>
                  <a:pt x="198" y="267"/>
                </a:lnTo>
                <a:lnTo>
                  <a:pt x="200" y="267"/>
                </a:lnTo>
                <a:lnTo>
                  <a:pt x="200" y="268"/>
                </a:lnTo>
                <a:lnTo>
                  <a:pt x="202" y="268"/>
                </a:lnTo>
                <a:lnTo>
                  <a:pt x="204" y="269"/>
                </a:lnTo>
                <a:lnTo>
                  <a:pt x="205" y="268"/>
                </a:lnTo>
                <a:lnTo>
                  <a:pt x="205" y="270"/>
                </a:lnTo>
                <a:lnTo>
                  <a:pt x="205" y="271"/>
                </a:lnTo>
                <a:lnTo>
                  <a:pt x="207" y="272"/>
                </a:lnTo>
                <a:lnTo>
                  <a:pt x="208" y="272"/>
                </a:lnTo>
                <a:lnTo>
                  <a:pt x="208" y="273"/>
                </a:lnTo>
                <a:lnTo>
                  <a:pt x="209" y="273"/>
                </a:lnTo>
                <a:lnTo>
                  <a:pt x="210" y="273"/>
                </a:lnTo>
                <a:lnTo>
                  <a:pt x="211" y="273"/>
                </a:lnTo>
                <a:lnTo>
                  <a:pt x="211" y="272"/>
                </a:lnTo>
                <a:lnTo>
                  <a:pt x="212" y="271"/>
                </a:lnTo>
                <a:lnTo>
                  <a:pt x="213" y="272"/>
                </a:lnTo>
                <a:lnTo>
                  <a:pt x="213" y="273"/>
                </a:lnTo>
                <a:lnTo>
                  <a:pt x="214" y="274"/>
                </a:lnTo>
                <a:lnTo>
                  <a:pt x="215" y="274"/>
                </a:lnTo>
                <a:lnTo>
                  <a:pt x="216" y="274"/>
                </a:lnTo>
                <a:lnTo>
                  <a:pt x="217" y="274"/>
                </a:lnTo>
                <a:lnTo>
                  <a:pt x="218" y="274"/>
                </a:lnTo>
                <a:lnTo>
                  <a:pt x="217" y="275"/>
                </a:lnTo>
                <a:lnTo>
                  <a:pt x="218" y="276"/>
                </a:lnTo>
                <a:lnTo>
                  <a:pt x="219" y="276"/>
                </a:lnTo>
                <a:lnTo>
                  <a:pt x="219" y="278"/>
                </a:lnTo>
                <a:lnTo>
                  <a:pt x="220" y="277"/>
                </a:lnTo>
                <a:lnTo>
                  <a:pt x="221" y="277"/>
                </a:lnTo>
                <a:lnTo>
                  <a:pt x="222" y="276"/>
                </a:lnTo>
                <a:lnTo>
                  <a:pt x="222" y="275"/>
                </a:lnTo>
                <a:lnTo>
                  <a:pt x="224" y="276"/>
                </a:lnTo>
                <a:lnTo>
                  <a:pt x="225" y="276"/>
                </a:lnTo>
                <a:lnTo>
                  <a:pt x="226" y="276"/>
                </a:lnTo>
                <a:lnTo>
                  <a:pt x="226" y="275"/>
                </a:lnTo>
                <a:lnTo>
                  <a:pt x="225" y="275"/>
                </a:lnTo>
                <a:lnTo>
                  <a:pt x="225" y="274"/>
                </a:lnTo>
                <a:lnTo>
                  <a:pt x="226" y="274"/>
                </a:lnTo>
                <a:lnTo>
                  <a:pt x="227" y="274"/>
                </a:lnTo>
                <a:lnTo>
                  <a:pt x="228" y="274"/>
                </a:lnTo>
                <a:lnTo>
                  <a:pt x="228" y="273"/>
                </a:lnTo>
                <a:lnTo>
                  <a:pt x="228" y="272"/>
                </a:lnTo>
                <a:lnTo>
                  <a:pt x="228" y="271"/>
                </a:lnTo>
                <a:lnTo>
                  <a:pt x="229" y="271"/>
                </a:lnTo>
                <a:lnTo>
                  <a:pt x="230" y="271"/>
                </a:lnTo>
                <a:lnTo>
                  <a:pt x="231" y="271"/>
                </a:lnTo>
                <a:lnTo>
                  <a:pt x="231" y="272"/>
                </a:lnTo>
                <a:lnTo>
                  <a:pt x="232" y="272"/>
                </a:lnTo>
                <a:lnTo>
                  <a:pt x="233" y="272"/>
                </a:lnTo>
                <a:lnTo>
                  <a:pt x="234" y="271"/>
                </a:lnTo>
                <a:lnTo>
                  <a:pt x="234" y="270"/>
                </a:lnTo>
                <a:lnTo>
                  <a:pt x="234" y="269"/>
                </a:lnTo>
                <a:lnTo>
                  <a:pt x="235" y="269"/>
                </a:lnTo>
                <a:lnTo>
                  <a:pt x="234" y="268"/>
                </a:lnTo>
                <a:lnTo>
                  <a:pt x="237" y="268"/>
                </a:lnTo>
                <a:lnTo>
                  <a:pt x="237" y="269"/>
                </a:lnTo>
                <a:lnTo>
                  <a:pt x="239" y="268"/>
                </a:lnTo>
                <a:lnTo>
                  <a:pt x="240" y="265"/>
                </a:lnTo>
                <a:lnTo>
                  <a:pt x="241" y="265"/>
                </a:lnTo>
                <a:lnTo>
                  <a:pt x="241" y="266"/>
                </a:lnTo>
                <a:lnTo>
                  <a:pt x="242" y="266"/>
                </a:lnTo>
                <a:lnTo>
                  <a:pt x="243" y="265"/>
                </a:lnTo>
                <a:lnTo>
                  <a:pt x="244" y="265"/>
                </a:lnTo>
                <a:lnTo>
                  <a:pt x="242" y="264"/>
                </a:lnTo>
                <a:lnTo>
                  <a:pt x="242" y="263"/>
                </a:lnTo>
                <a:lnTo>
                  <a:pt x="242" y="262"/>
                </a:lnTo>
                <a:lnTo>
                  <a:pt x="242" y="261"/>
                </a:lnTo>
                <a:lnTo>
                  <a:pt x="243" y="261"/>
                </a:lnTo>
                <a:lnTo>
                  <a:pt x="242" y="261"/>
                </a:lnTo>
                <a:lnTo>
                  <a:pt x="243" y="260"/>
                </a:lnTo>
                <a:lnTo>
                  <a:pt x="243" y="261"/>
                </a:lnTo>
                <a:lnTo>
                  <a:pt x="244" y="261"/>
                </a:lnTo>
                <a:lnTo>
                  <a:pt x="245" y="260"/>
                </a:lnTo>
                <a:lnTo>
                  <a:pt x="244" y="259"/>
                </a:lnTo>
                <a:lnTo>
                  <a:pt x="245" y="258"/>
                </a:lnTo>
                <a:lnTo>
                  <a:pt x="246" y="258"/>
                </a:lnTo>
                <a:lnTo>
                  <a:pt x="245" y="258"/>
                </a:lnTo>
                <a:lnTo>
                  <a:pt x="246" y="258"/>
                </a:lnTo>
                <a:lnTo>
                  <a:pt x="247" y="258"/>
                </a:lnTo>
                <a:lnTo>
                  <a:pt x="247" y="256"/>
                </a:lnTo>
                <a:lnTo>
                  <a:pt x="248" y="257"/>
                </a:lnTo>
                <a:lnTo>
                  <a:pt x="248" y="255"/>
                </a:lnTo>
                <a:lnTo>
                  <a:pt x="249" y="255"/>
                </a:lnTo>
                <a:lnTo>
                  <a:pt x="249" y="256"/>
                </a:lnTo>
                <a:lnTo>
                  <a:pt x="249" y="258"/>
                </a:lnTo>
                <a:lnTo>
                  <a:pt x="250" y="258"/>
                </a:lnTo>
                <a:lnTo>
                  <a:pt x="251" y="257"/>
                </a:lnTo>
                <a:lnTo>
                  <a:pt x="251" y="256"/>
                </a:lnTo>
                <a:lnTo>
                  <a:pt x="251" y="255"/>
                </a:lnTo>
                <a:lnTo>
                  <a:pt x="252" y="256"/>
                </a:lnTo>
                <a:lnTo>
                  <a:pt x="252" y="255"/>
                </a:lnTo>
                <a:lnTo>
                  <a:pt x="253" y="255"/>
                </a:lnTo>
                <a:lnTo>
                  <a:pt x="254" y="255"/>
                </a:lnTo>
                <a:lnTo>
                  <a:pt x="255" y="253"/>
                </a:lnTo>
                <a:lnTo>
                  <a:pt x="256" y="253"/>
                </a:lnTo>
                <a:lnTo>
                  <a:pt x="257" y="254"/>
                </a:lnTo>
                <a:lnTo>
                  <a:pt x="257" y="253"/>
                </a:lnTo>
                <a:lnTo>
                  <a:pt x="257" y="252"/>
                </a:lnTo>
                <a:lnTo>
                  <a:pt x="258" y="252"/>
                </a:lnTo>
                <a:lnTo>
                  <a:pt x="259" y="252"/>
                </a:lnTo>
                <a:lnTo>
                  <a:pt x="258" y="251"/>
                </a:lnTo>
                <a:lnTo>
                  <a:pt x="259" y="251"/>
                </a:lnTo>
                <a:lnTo>
                  <a:pt x="260" y="250"/>
                </a:lnTo>
                <a:lnTo>
                  <a:pt x="261" y="250"/>
                </a:lnTo>
                <a:lnTo>
                  <a:pt x="261" y="249"/>
                </a:lnTo>
                <a:lnTo>
                  <a:pt x="262" y="249"/>
                </a:lnTo>
                <a:lnTo>
                  <a:pt x="262" y="248"/>
                </a:lnTo>
                <a:lnTo>
                  <a:pt x="263" y="248"/>
                </a:lnTo>
                <a:lnTo>
                  <a:pt x="263" y="247"/>
                </a:lnTo>
                <a:lnTo>
                  <a:pt x="264" y="246"/>
                </a:lnTo>
                <a:lnTo>
                  <a:pt x="265" y="246"/>
                </a:lnTo>
                <a:lnTo>
                  <a:pt x="265" y="247"/>
                </a:lnTo>
                <a:lnTo>
                  <a:pt x="265" y="246"/>
                </a:lnTo>
                <a:lnTo>
                  <a:pt x="266" y="246"/>
                </a:lnTo>
                <a:lnTo>
                  <a:pt x="267" y="245"/>
                </a:lnTo>
                <a:lnTo>
                  <a:pt x="266" y="244"/>
                </a:lnTo>
                <a:lnTo>
                  <a:pt x="266" y="243"/>
                </a:lnTo>
                <a:lnTo>
                  <a:pt x="266" y="242"/>
                </a:lnTo>
                <a:lnTo>
                  <a:pt x="265" y="242"/>
                </a:lnTo>
                <a:lnTo>
                  <a:pt x="265" y="241"/>
                </a:lnTo>
                <a:lnTo>
                  <a:pt x="265" y="240"/>
                </a:lnTo>
                <a:lnTo>
                  <a:pt x="264" y="240"/>
                </a:lnTo>
                <a:lnTo>
                  <a:pt x="265" y="240"/>
                </a:lnTo>
                <a:lnTo>
                  <a:pt x="265" y="239"/>
                </a:lnTo>
                <a:lnTo>
                  <a:pt x="263" y="238"/>
                </a:lnTo>
                <a:lnTo>
                  <a:pt x="263" y="237"/>
                </a:lnTo>
                <a:lnTo>
                  <a:pt x="263" y="236"/>
                </a:lnTo>
                <a:lnTo>
                  <a:pt x="263" y="235"/>
                </a:lnTo>
                <a:lnTo>
                  <a:pt x="263" y="234"/>
                </a:lnTo>
                <a:lnTo>
                  <a:pt x="262" y="234"/>
                </a:lnTo>
                <a:lnTo>
                  <a:pt x="262" y="233"/>
                </a:lnTo>
                <a:lnTo>
                  <a:pt x="262" y="232"/>
                </a:lnTo>
                <a:lnTo>
                  <a:pt x="262" y="231"/>
                </a:lnTo>
                <a:lnTo>
                  <a:pt x="261" y="229"/>
                </a:lnTo>
                <a:lnTo>
                  <a:pt x="262" y="228"/>
                </a:lnTo>
                <a:lnTo>
                  <a:pt x="263" y="228"/>
                </a:lnTo>
                <a:lnTo>
                  <a:pt x="262" y="227"/>
                </a:lnTo>
                <a:lnTo>
                  <a:pt x="263" y="227"/>
                </a:lnTo>
                <a:lnTo>
                  <a:pt x="263" y="226"/>
                </a:lnTo>
                <a:lnTo>
                  <a:pt x="262" y="226"/>
                </a:lnTo>
                <a:lnTo>
                  <a:pt x="263" y="226"/>
                </a:lnTo>
                <a:lnTo>
                  <a:pt x="263" y="225"/>
                </a:lnTo>
                <a:lnTo>
                  <a:pt x="263" y="224"/>
                </a:lnTo>
                <a:lnTo>
                  <a:pt x="263" y="223"/>
                </a:lnTo>
                <a:lnTo>
                  <a:pt x="265" y="222"/>
                </a:lnTo>
                <a:lnTo>
                  <a:pt x="265" y="220"/>
                </a:lnTo>
                <a:lnTo>
                  <a:pt x="265" y="219"/>
                </a:lnTo>
                <a:lnTo>
                  <a:pt x="266" y="219"/>
                </a:lnTo>
                <a:lnTo>
                  <a:pt x="265" y="219"/>
                </a:lnTo>
                <a:lnTo>
                  <a:pt x="266" y="218"/>
                </a:lnTo>
                <a:lnTo>
                  <a:pt x="267" y="218"/>
                </a:lnTo>
                <a:lnTo>
                  <a:pt x="268" y="218"/>
                </a:lnTo>
                <a:lnTo>
                  <a:pt x="268" y="217"/>
                </a:lnTo>
                <a:lnTo>
                  <a:pt x="268" y="216"/>
                </a:lnTo>
                <a:lnTo>
                  <a:pt x="267" y="216"/>
                </a:lnTo>
                <a:lnTo>
                  <a:pt x="268" y="216"/>
                </a:lnTo>
                <a:lnTo>
                  <a:pt x="268" y="215"/>
                </a:lnTo>
                <a:lnTo>
                  <a:pt x="268" y="213"/>
                </a:lnTo>
                <a:lnTo>
                  <a:pt x="268" y="212"/>
                </a:lnTo>
                <a:lnTo>
                  <a:pt x="267" y="210"/>
                </a:lnTo>
                <a:lnTo>
                  <a:pt x="265" y="209"/>
                </a:lnTo>
                <a:lnTo>
                  <a:pt x="265" y="208"/>
                </a:lnTo>
                <a:lnTo>
                  <a:pt x="265" y="207"/>
                </a:lnTo>
                <a:lnTo>
                  <a:pt x="264" y="206"/>
                </a:lnTo>
                <a:lnTo>
                  <a:pt x="263" y="206"/>
                </a:lnTo>
                <a:lnTo>
                  <a:pt x="260" y="206"/>
                </a:lnTo>
                <a:lnTo>
                  <a:pt x="259" y="206"/>
                </a:lnTo>
                <a:lnTo>
                  <a:pt x="258" y="206"/>
                </a:lnTo>
                <a:lnTo>
                  <a:pt x="256" y="207"/>
                </a:lnTo>
                <a:lnTo>
                  <a:pt x="255" y="207"/>
                </a:lnTo>
                <a:lnTo>
                  <a:pt x="254" y="207"/>
                </a:lnTo>
                <a:lnTo>
                  <a:pt x="254" y="206"/>
                </a:lnTo>
                <a:lnTo>
                  <a:pt x="252" y="206"/>
                </a:lnTo>
                <a:lnTo>
                  <a:pt x="251" y="206"/>
                </a:lnTo>
                <a:lnTo>
                  <a:pt x="251" y="204"/>
                </a:lnTo>
                <a:lnTo>
                  <a:pt x="251" y="203"/>
                </a:lnTo>
                <a:lnTo>
                  <a:pt x="251" y="202"/>
                </a:lnTo>
                <a:lnTo>
                  <a:pt x="249" y="202"/>
                </a:lnTo>
                <a:lnTo>
                  <a:pt x="249" y="201"/>
                </a:lnTo>
                <a:lnTo>
                  <a:pt x="250" y="200"/>
                </a:lnTo>
                <a:lnTo>
                  <a:pt x="250" y="199"/>
                </a:lnTo>
                <a:lnTo>
                  <a:pt x="250" y="200"/>
                </a:lnTo>
                <a:lnTo>
                  <a:pt x="250" y="199"/>
                </a:lnTo>
                <a:lnTo>
                  <a:pt x="249" y="198"/>
                </a:lnTo>
                <a:lnTo>
                  <a:pt x="250" y="198"/>
                </a:lnTo>
                <a:lnTo>
                  <a:pt x="249" y="197"/>
                </a:lnTo>
                <a:lnTo>
                  <a:pt x="250" y="197"/>
                </a:lnTo>
                <a:lnTo>
                  <a:pt x="249" y="196"/>
                </a:lnTo>
                <a:lnTo>
                  <a:pt x="250" y="196"/>
                </a:lnTo>
                <a:lnTo>
                  <a:pt x="250" y="197"/>
                </a:lnTo>
                <a:lnTo>
                  <a:pt x="251" y="196"/>
                </a:lnTo>
                <a:lnTo>
                  <a:pt x="251" y="194"/>
                </a:lnTo>
                <a:lnTo>
                  <a:pt x="250" y="194"/>
                </a:lnTo>
                <a:lnTo>
                  <a:pt x="251" y="193"/>
                </a:lnTo>
                <a:lnTo>
                  <a:pt x="251" y="192"/>
                </a:lnTo>
                <a:lnTo>
                  <a:pt x="251" y="193"/>
                </a:lnTo>
                <a:lnTo>
                  <a:pt x="252" y="193"/>
                </a:lnTo>
                <a:lnTo>
                  <a:pt x="253" y="193"/>
                </a:lnTo>
                <a:lnTo>
                  <a:pt x="254" y="193"/>
                </a:lnTo>
                <a:lnTo>
                  <a:pt x="254" y="194"/>
                </a:lnTo>
                <a:lnTo>
                  <a:pt x="254" y="193"/>
                </a:lnTo>
                <a:lnTo>
                  <a:pt x="255" y="193"/>
                </a:lnTo>
                <a:lnTo>
                  <a:pt x="256" y="193"/>
                </a:lnTo>
                <a:lnTo>
                  <a:pt x="255" y="193"/>
                </a:lnTo>
                <a:lnTo>
                  <a:pt x="255" y="192"/>
                </a:lnTo>
                <a:lnTo>
                  <a:pt x="256" y="192"/>
                </a:lnTo>
                <a:lnTo>
                  <a:pt x="257" y="191"/>
                </a:lnTo>
                <a:lnTo>
                  <a:pt x="257" y="192"/>
                </a:lnTo>
                <a:lnTo>
                  <a:pt x="257" y="191"/>
                </a:lnTo>
                <a:lnTo>
                  <a:pt x="257" y="190"/>
                </a:lnTo>
                <a:lnTo>
                  <a:pt x="257" y="189"/>
                </a:lnTo>
                <a:lnTo>
                  <a:pt x="257" y="188"/>
                </a:lnTo>
                <a:lnTo>
                  <a:pt x="257" y="187"/>
                </a:lnTo>
                <a:lnTo>
                  <a:pt x="258" y="187"/>
                </a:lnTo>
                <a:lnTo>
                  <a:pt x="258" y="186"/>
                </a:lnTo>
                <a:lnTo>
                  <a:pt x="259" y="186"/>
                </a:lnTo>
                <a:lnTo>
                  <a:pt x="260" y="187"/>
                </a:lnTo>
                <a:lnTo>
                  <a:pt x="260" y="186"/>
                </a:lnTo>
                <a:lnTo>
                  <a:pt x="260" y="185"/>
                </a:lnTo>
                <a:lnTo>
                  <a:pt x="260" y="184"/>
                </a:lnTo>
                <a:lnTo>
                  <a:pt x="261" y="184"/>
                </a:lnTo>
                <a:lnTo>
                  <a:pt x="260" y="184"/>
                </a:lnTo>
                <a:lnTo>
                  <a:pt x="261" y="184"/>
                </a:lnTo>
                <a:lnTo>
                  <a:pt x="262" y="184"/>
                </a:lnTo>
                <a:lnTo>
                  <a:pt x="261" y="184"/>
                </a:lnTo>
                <a:lnTo>
                  <a:pt x="262" y="184"/>
                </a:lnTo>
                <a:lnTo>
                  <a:pt x="262" y="183"/>
                </a:lnTo>
                <a:lnTo>
                  <a:pt x="263" y="184"/>
                </a:lnTo>
                <a:lnTo>
                  <a:pt x="263" y="183"/>
                </a:lnTo>
                <a:lnTo>
                  <a:pt x="262" y="183"/>
                </a:lnTo>
                <a:lnTo>
                  <a:pt x="262" y="182"/>
                </a:lnTo>
                <a:lnTo>
                  <a:pt x="263" y="182"/>
                </a:lnTo>
                <a:lnTo>
                  <a:pt x="263" y="181"/>
                </a:lnTo>
                <a:lnTo>
                  <a:pt x="263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80"/>
                </a:lnTo>
                <a:lnTo>
                  <a:pt x="265" y="179"/>
                </a:lnTo>
                <a:lnTo>
                  <a:pt x="265" y="180"/>
                </a:lnTo>
                <a:lnTo>
                  <a:pt x="265" y="179"/>
                </a:lnTo>
                <a:lnTo>
                  <a:pt x="266" y="178"/>
                </a:lnTo>
                <a:lnTo>
                  <a:pt x="267" y="179"/>
                </a:lnTo>
                <a:lnTo>
                  <a:pt x="267" y="177"/>
                </a:lnTo>
                <a:lnTo>
                  <a:pt x="268" y="177"/>
                </a:lnTo>
                <a:lnTo>
                  <a:pt x="267" y="177"/>
                </a:lnTo>
                <a:lnTo>
                  <a:pt x="268" y="177"/>
                </a:lnTo>
                <a:lnTo>
                  <a:pt x="267" y="177"/>
                </a:lnTo>
                <a:lnTo>
                  <a:pt x="268" y="176"/>
                </a:lnTo>
                <a:lnTo>
                  <a:pt x="268" y="177"/>
                </a:lnTo>
                <a:lnTo>
                  <a:pt x="268" y="175"/>
                </a:lnTo>
                <a:lnTo>
                  <a:pt x="268" y="176"/>
                </a:lnTo>
                <a:lnTo>
                  <a:pt x="269" y="175"/>
                </a:lnTo>
                <a:lnTo>
                  <a:pt x="270" y="175"/>
                </a:lnTo>
                <a:lnTo>
                  <a:pt x="270" y="174"/>
                </a:lnTo>
                <a:lnTo>
                  <a:pt x="271" y="175"/>
                </a:lnTo>
                <a:lnTo>
                  <a:pt x="271" y="174"/>
                </a:lnTo>
                <a:lnTo>
                  <a:pt x="272" y="174"/>
                </a:lnTo>
                <a:lnTo>
                  <a:pt x="272" y="173"/>
                </a:lnTo>
                <a:lnTo>
                  <a:pt x="273" y="174"/>
                </a:lnTo>
                <a:lnTo>
                  <a:pt x="274" y="174"/>
                </a:lnTo>
                <a:lnTo>
                  <a:pt x="274" y="173"/>
                </a:lnTo>
                <a:lnTo>
                  <a:pt x="274" y="172"/>
                </a:lnTo>
                <a:lnTo>
                  <a:pt x="274" y="173"/>
                </a:lnTo>
                <a:lnTo>
                  <a:pt x="274" y="172"/>
                </a:lnTo>
                <a:lnTo>
                  <a:pt x="274" y="171"/>
                </a:lnTo>
                <a:lnTo>
                  <a:pt x="275" y="171"/>
                </a:lnTo>
                <a:lnTo>
                  <a:pt x="276" y="171"/>
                </a:lnTo>
                <a:lnTo>
                  <a:pt x="275" y="171"/>
                </a:lnTo>
                <a:lnTo>
                  <a:pt x="276" y="171"/>
                </a:lnTo>
                <a:lnTo>
                  <a:pt x="276" y="170"/>
                </a:lnTo>
                <a:lnTo>
                  <a:pt x="277" y="171"/>
                </a:lnTo>
                <a:lnTo>
                  <a:pt x="277" y="170"/>
                </a:lnTo>
                <a:lnTo>
                  <a:pt x="278" y="169"/>
                </a:lnTo>
                <a:lnTo>
                  <a:pt x="278" y="168"/>
                </a:lnTo>
                <a:lnTo>
                  <a:pt x="277" y="169"/>
                </a:lnTo>
                <a:lnTo>
                  <a:pt x="277" y="168"/>
                </a:lnTo>
                <a:lnTo>
                  <a:pt x="278" y="168"/>
                </a:lnTo>
                <a:lnTo>
                  <a:pt x="278" y="167"/>
                </a:lnTo>
                <a:lnTo>
                  <a:pt x="277" y="166"/>
                </a:lnTo>
                <a:lnTo>
                  <a:pt x="276" y="166"/>
                </a:lnTo>
                <a:lnTo>
                  <a:pt x="277" y="165"/>
                </a:lnTo>
                <a:lnTo>
                  <a:pt x="275" y="164"/>
                </a:lnTo>
                <a:lnTo>
                  <a:pt x="276" y="164"/>
                </a:lnTo>
                <a:lnTo>
                  <a:pt x="275" y="164"/>
                </a:lnTo>
                <a:lnTo>
                  <a:pt x="276" y="162"/>
                </a:lnTo>
                <a:lnTo>
                  <a:pt x="275" y="162"/>
                </a:lnTo>
                <a:lnTo>
                  <a:pt x="274" y="161"/>
                </a:lnTo>
                <a:lnTo>
                  <a:pt x="273" y="161"/>
                </a:lnTo>
                <a:lnTo>
                  <a:pt x="274" y="161"/>
                </a:lnTo>
                <a:lnTo>
                  <a:pt x="273" y="161"/>
                </a:lnTo>
                <a:lnTo>
                  <a:pt x="273" y="160"/>
                </a:lnTo>
                <a:lnTo>
                  <a:pt x="274" y="160"/>
                </a:lnTo>
                <a:lnTo>
                  <a:pt x="273" y="160"/>
                </a:lnTo>
                <a:lnTo>
                  <a:pt x="273" y="159"/>
                </a:lnTo>
                <a:lnTo>
                  <a:pt x="272" y="159"/>
                </a:lnTo>
                <a:lnTo>
                  <a:pt x="272" y="158"/>
                </a:lnTo>
                <a:lnTo>
                  <a:pt x="273" y="158"/>
                </a:lnTo>
                <a:lnTo>
                  <a:pt x="273" y="157"/>
                </a:lnTo>
                <a:lnTo>
                  <a:pt x="274" y="155"/>
                </a:lnTo>
                <a:lnTo>
                  <a:pt x="272" y="155"/>
                </a:lnTo>
                <a:lnTo>
                  <a:pt x="271" y="155"/>
                </a:lnTo>
                <a:lnTo>
                  <a:pt x="271" y="154"/>
                </a:lnTo>
                <a:lnTo>
                  <a:pt x="272" y="154"/>
                </a:lnTo>
                <a:lnTo>
                  <a:pt x="271" y="154"/>
                </a:lnTo>
                <a:lnTo>
                  <a:pt x="272" y="153"/>
                </a:lnTo>
                <a:lnTo>
                  <a:pt x="271" y="153"/>
                </a:lnTo>
                <a:lnTo>
                  <a:pt x="272" y="152"/>
                </a:lnTo>
                <a:lnTo>
                  <a:pt x="271" y="151"/>
                </a:lnTo>
                <a:lnTo>
                  <a:pt x="271" y="149"/>
                </a:lnTo>
                <a:lnTo>
                  <a:pt x="271" y="148"/>
                </a:lnTo>
                <a:lnTo>
                  <a:pt x="271" y="147"/>
                </a:lnTo>
                <a:lnTo>
                  <a:pt x="270" y="147"/>
                </a:lnTo>
                <a:lnTo>
                  <a:pt x="269" y="147"/>
                </a:lnTo>
                <a:lnTo>
                  <a:pt x="270" y="146"/>
                </a:lnTo>
                <a:lnTo>
                  <a:pt x="270" y="145"/>
                </a:lnTo>
                <a:lnTo>
                  <a:pt x="269" y="145"/>
                </a:lnTo>
                <a:lnTo>
                  <a:pt x="270" y="145"/>
                </a:lnTo>
                <a:lnTo>
                  <a:pt x="269" y="144"/>
                </a:lnTo>
                <a:lnTo>
                  <a:pt x="268" y="144"/>
                </a:lnTo>
                <a:lnTo>
                  <a:pt x="269" y="144"/>
                </a:lnTo>
                <a:lnTo>
                  <a:pt x="268" y="143"/>
                </a:lnTo>
                <a:lnTo>
                  <a:pt x="268" y="144"/>
                </a:lnTo>
                <a:lnTo>
                  <a:pt x="268" y="143"/>
                </a:lnTo>
                <a:lnTo>
                  <a:pt x="268" y="144"/>
                </a:lnTo>
                <a:lnTo>
                  <a:pt x="268" y="143"/>
                </a:lnTo>
                <a:lnTo>
                  <a:pt x="268" y="142"/>
                </a:lnTo>
                <a:lnTo>
                  <a:pt x="267" y="142"/>
                </a:lnTo>
                <a:lnTo>
                  <a:pt x="266" y="142"/>
                </a:lnTo>
                <a:lnTo>
                  <a:pt x="266" y="141"/>
                </a:lnTo>
                <a:lnTo>
                  <a:pt x="265" y="141"/>
                </a:lnTo>
                <a:lnTo>
                  <a:pt x="265" y="142"/>
                </a:lnTo>
                <a:lnTo>
                  <a:pt x="265" y="141"/>
                </a:lnTo>
                <a:lnTo>
                  <a:pt x="265" y="140"/>
                </a:lnTo>
                <a:lnTo>
                  <a:pt x="265" y="139"/>
                </a:lnTo>
                <a:lnTo>
                  <a:pt x="263" y="140"/>
                </a:lnTo>
                <a:lnTo>
                  <a:pt x="263" y="139"/>
                </a:lnTo>
                <a:lnTo>
                  <a:pt x="263" y="138"/>
                </a:lnTo>
                <a:lnTo>
                  <a:pt x="262" y="138"/>
                </a:lnTo>
                <a:lnTo>
                  <a:pt x="261" y="138"/>
                </a:lnTo>
                <a:lnTo>
                  <a:pt x="261" y="139"/>
                </a:lnTo>
                <a:lnTo>
                  <a:pt x="260" y="139"/>
                </a:lnTo>
                <a:lnTo>
                  <a:pt x="260" y="138"/>
                </a:lnTo>
                <a:lnTo>
                  <a:pt x="259" y="138"/>
                </a:lnTo>
                <a:lnTo>
                  <a:pt x="260" y="137"/>
                </a:lnTo>
                <a:lnTo>
                  <a:pt x="259" y="137"/>
                </a:lnTo>
                <a:lnTo>
                  <a:pt x="258" y="137"/>
                </a:lnTo>
                <a:lnTo>
                  <a:pt x="258" y="136"/>
                </a:lnTo>
                <a:lnTo>
                  <a:pt x="258" y="135"/>
                </a:lnTo>
                <a:lnTo>
                  <a:pt x="257" y="135"/>
                </a:lnTo>
                <a:lnTo>
                  <a:pt x="256" y="135"/>
                </a:lnTo>
                <a:lnTo>
                  <a:pt x="256" y="134"/>
                </a:lnTo>
                <a:lnTo>
                  <a:pt x="255" y="133"/>
                </a:lnTo>
                <a:lnTo>
                  <a:pt x="255" y="132"/>
                </a:lnTo>
                <a:lnTo>
                  <a:pt x="254" y="132"/>
                </a:lnTo>
                <a:lnTo>
                  <a:pt x="255" y="131"/>
                </a:lnTo>
                <a:lnTo>
                  <a:pt x="255" y="129"/>
                </a:lnTo>
                <a:lnTo>
                  <a:pt x="256" y="128"/>
                </a:lnTo>
                <a:lnTo>
                  <a:pt x="257" y="128"/>
                </a:lnTo>
                <a:lnTo>
                  <a:pt x="257" y="127"/>
                </a:lnTo>
                <a:lnTo>
                  <a:pt x="257" y="125"/>
                </a:lnTo>
                <a:lnTo>
                  <a:pt x="257" y="124"/>
                </a:lnTo>
                <a:lnTo>
                  <a:pt x="257" y="123"/>
                </a:lnTo>
                <a:lnTo>
                  <a:pt x="259" y="122"/>
                </a:lnTo>
                <a:lnTo>
                  <a:pt x="260" y="120"/>
                </a:lnTo>
                <a:lnTo>
                  <a:pt x="261" y="119"/>
                </a:lnTo>
                <a:lnTo>
                  <a:pt x="262" y="118"/>
                </a:lnTo>
                <a:lnTo>
                  <a:pt x="263" y="118"/>
                </a:lnTo>
                <a:lnTo>
                  <a:pt x="262" y="116"/>
                </a:lnTo>
                <a:lnTo>
                  <a:pt x="263" y="116"/>
                </a:lnTo>
                <a:lnTo>
                  <a:pt x="263" y="115"/>
                </a:lnTo>
                <a:lnTo>
                  <a:pt x="263" y="114"/>
                </a:lnTo>
                <a:lnTo>
                  <a:pt x="263" y="113"/>
                </a:lnTo>
                <a:lnTo>
                  <a:pt x="264" y="113"/>
                </a:lnTo>
                <a:lnTo>
                  <a:pt x="264" y="112"/>
                </a:lnTo>
                <a:lnTo>
                  <a:pt x="264" y="111"/>
                </a:lnTo>
                <a:lnTo>
                  <a:pt x="264" y="110"/>
                </a:lnTo>
                <a:lnTo>
                  <a:pt x="263" y="109"/>
                </a:lnTo>
                <a:lnTo>
                  <a:pt x="264" y="109"/>
                </a:lnTo>
                <a:lnTo>
                  <a:pt x="263" y="109"/>
                </a:lnTo>
                <a:lnTo>
                  <a:pt x="264" y="108"/>
                </a:lnTo>
                <a:lnTo>
                  <a:pt x="263" y="107"/>
                </a:lnTo>
                <a:lnTo>
                  <a:pt x="263" y="106"/>
                </a:lnTo>
                <a:lnTo>
                  <a:pt x="263" y="105"/>
                </a:lnTo>
                <a:lnTo>
                  <a:pt x="263" y="104"/>
                </a:lnTo>
                <a:lnTo>
                  <a:pt x="263" y="103"/>
                </a:lnTo>
                <a:lnTo>
                  <a:pt x="264" y="103"/>
                </a:lnTo>
                <a:lnTo>
                  <a:pt x="263" y="103"/>
                </a:lnTo>
                <a:lnTo>
                  <a:pt x="264" y="102"/>
                </a:lnTo>
                <a:lnTo>
                  <a:pt x="263" y="102"/>
                </a:lnTo>
                <a:lnTo>
                  <a:pt x="263" y="101"/>
                </a:lnTo>
                <a:lnTo>
                  <a:pt x="264" y="102"/>
                </a:lnTo>
                <a:lnTo>
                  <a:pt x="264" y="101"/>
                </a:lnTo>
                <a:lnTo>
                  <a:pt x="264" y="102"/>
                </a:lnTo>
                <a:lnTo>
                  <a:pt x="265" y="102"/>
                </a:lnTo>
                <a:lnTo>
                  <a:pt x="265" y="101"/>
                </a:lnTo>
                <a:lnTo>
                  <a:pt x="265" y="100"/>
                </a:lnTo>
                <a:lnTo>
                  <a:pt x="265" y="99"/>
                </a:lnTo>
                <a:lnTo>
                  <a:pt x="265" y="98"/>
                </a:lnTo>
                <a:lnTo>
                  <a:pt x="265" y="97"/>
                </a:lnTo>
                <a:lnTo>
                  <a:pt x="266" y="97"/>
                </a:lnTo>
                <a:lnTo>
                  <a:pt x="266" y="96"/>
                </a:lnTo>
                <a:lnTo>
                  <a:pt x="267" y="96"/>
                </a:lnTo>
                <a:lnTo>
                  <a:pt x="268" y="96"/>
                </a:lnTo>
                <a:lnTo>
                  <a:pt x="269" y="96"/>
                </a:lnTo>
                <a:lnTo>
                  <a:pt x="270" y="96"/>
                </a:lnTo>
                <a:lnTo>
                  <a:pt x="271" y="96"/>
                </a:lnTo>
                <a:lnTo>
                  <a:pt x="272" y="96"/>
                </a:lnTo>
                <a:lnTo>
                  <a:pt x="272" y="95"/>
                </a:lnTo>
                <a:lnTo>
                  <a:pt x="272" y="94"/>
                </a:lnTo>
                <a:lnTo>
                  <a:pt x="273" y="94"/>
                </a:lnTo>
                <a:lnTo>
                  <a:pt x="274" y="93"/>
                </a:lnTo>
                <a:lnTo>
                  <a:pt x="274" y="94"/>
                </a:lnTo>
                <a:lnTo>
                  <a:pt x="274" y="93"/>
                </a:lnTo>
                <a:lnTo>
                  <a:pt x="275" y="93"/>
                </a:lnTo>
                <a:lnTo>
                  <a:pt x="275" y="92"/>
                </a:lnTo>
                <a:lnTo>
                  <a:pt x="276" y="91"/>
                </a:lnTo>
                <a:lnTo>
                  <a:pt x="277" y="91"/>
                </a:lnTo>
                <a:lnTo>
                  <a:pt x="277" y="90"/>
                </a:lnTo>
                <a:lnTo>
                  <a:pt x="278" y="90"/>
                </a:lnTo>
                <a:lnTo>
                  <a:pt x="277" y="91"/>
                </a:lnTo>
                <a:lnTo>
                  <a:pt x="278" y="91"/>
                </a:lnTo>
                <a:lnTo>
                  <a:pt x="280" y="92"/>
                </a:lnTo>
                <a:lnTo>
                  <a:pt x="281" y="92"/>
                </a:lnTo>
                <a:lnTo>
                  <a:pt x="282" y="92"/>
                </a:lnTo>
                <a:lnTo>
                  <a:pt x="283" y="90"/>
                </a:lnTo>
                <a:lnTo>
                  <a:pt x="290" y="89"/>
                </a:lnTo>
                <a:lnTo>
                  <a:pt x="300" y="87"/>
                </a:lnTo>
                <a:lnTo>
                  <a:pt x="301" y="86"/>
                </a:lnTo>
                <a:lnTo>
                  <a:pt x="301" y="85"/>
                </a:lnTo>
                <a:lnTo>
                  <a:pt x="300" y="82"/>
                </a:lnTo>
                <a:lnTo>
                  <a:pt x="300" y="81"/>
                </a:lnTo>
                <a:lnTo>
                  <a:pt x="300" y="80"/>
                </a:lnTo>
                <a:lnTo>
                  <a:pt x="300" y="77"/>
                </a:lnTo>
                <a:lnTo>
                  <a:pt x="300" y="75"/>
                </a:lnTo>
                <a:lnTo>
                  <a:pt x="298" y="74"/>
                </a:lnTo>
                <a:lnTo>
                  <a:pt x="297" y="72"/>
                </a:lnTo>
                <a:lnTo>
                  <a:pt x="297" y="70"/>
                </a:lnTo>
                <a:lnTo>
                  <a:pt x="297" y="69"/>
                </a:lnTo>
                <a:lnTo>
                  <a:pt x="297" y="67"/>
                </a:lnTo>
                <a:lnTo>
                  <a:pt x="296" y="67"/>
                </a:lnTo>
                <a:lnTo>
                  <a:pt x="295" y="67"/>
                </a:lnTo>
                <a:lnTo>
                  <a:pt x="294" y="65"/>
                </a:lnTo>
                <a:lnTo>
                  <a:pt x="293" y="65"/>
                </a:lnTo>
                <a:lnTo>
                  <a:pt x="291" y="64"/>
                </a:lnTo>
                <a:lnTo>
                  <a:pt x="291" y="63"/>
                </a:lnTo>
                <a:lnTo>
                  <a:pt x="291" y="60"/>
                </a:lnTo>
                <a:lnTo>
                  <a:pt x="292" y="58"/>
                </a:lnTo>
                <a:lnTo>
                  <a:pt x="292" y="54"/>
                </a:lnTo>
                <a:lnTo>
                  <a:pt x="294" y="52"/>
                </a:lnTo>
                <a:lnTo>
                  <a:pt x="294" y="51"/>
                </a:lnTo>
                <a:lnTo>
                  <a:pt x="295" y="51"/>
                </a:lnTo>
                <a:lnTo>
                  <a:pt x="297" y="50"/>
                </a:lnTo>
                <a:lnTo>
                  <a:pt x="298" y="49"/>
                </a:lnTo>
                <a:lnTo>
                  <a:pt x="297" y="48"/>
                </a:lnTo>
                <a:lnTo>
                  <a:pt x="298" y="48"/>
                </a:lnTo>
                <a:lnTo>
                  <a:pt x="299" y="45"/>
                </a:lnTo>
                <a:lnTo>
                  <a:pt x="296" y="43"/>
                </a:lnTo>
                <a:lnTo>
                  <a:pt x="295" y="42"/>
                </a:lnTo>
                <a:lnTo>
                  <a:pt x="295" y="39"/>
                </a:lnTo>
                <a:lnTo>
                  <a:pt x="294" y="39"/>
                </a:lnTo>
                <a:lnTo>
                  <a:pt x="294" y="40"/>
                </a:lnTo>
                <a:lnTo>
                  <a:pt x="292" y="41"/>
                </a:lnTo>
                <a:lnTo>
                  <a:pt x="291" y="38"/>
                </a:lnTo>
                <a:lnTo>
                  <a:pt x="292" y="38"/>
                </a:lnTo>
                <a:lnTo>
                  <a:pt x="291" y="37"/>
                </a:lnTo>
                <a:lnTo>
                  <a:pt x="293" y="35"/>
                </a:lnTo>
                <a:lnTo>
                  <a:pt x="294" y="33"/>
                </a:lnTo>
                <a:lnTo>
                  <a:pt x="294" y="32"/>
                </a:lnTo>
                <a:lnTo>
                  <a:pt x="295" y="31"/>
                </a:lnTo>
                <a:lnTo>
                  <a:pt x="295" y="30"/>
                </a:lnTo>
                <a:lnTo>
                  <a:pt x="294" y="29"/>
                </a:lnTo>
                <a:lnTo>
                  <a:pt x="294" y="28"/>
                </a:lnTo>
                <a:lnTo>
                  <a:pt x="292" y="27"/>
                </a:lnTo>
                <a:lnTo>
                  <a:pt x="293" y="26"/>
                </a:lnTo>
                <a:lnTo>
                  <a:pt x="293" y="25"/>
                </a:lnTo>
                <a:lnTo>
                  <a:pt x="297" y="23"/>
                </a:lnTo>
                <a:lnTo>
                  <a:pt x="297" y="22"/>
                </a:lnTo>
                <a:lnTo>
                  <a:pt x="300" y="22"/>
                </a:lnTo>
                <a:lnTo>
                  <a:pt x="303" y="23"/>
                </a:lnTo>
                <a:lnTo>
                  <a:pt x="305" y="25"/>
                </a:lnTo>
                <a:lnTo>
                  <a:pt x="307" y="25"/>
                </a:lnTo>
                <a:lnTo>
                  <a:pt x="309" y="26"/>
                </a:lnTo>
                <a:lnTo>
                  <a:pt x="310" y="26"/>
                </a:lnTo>
                <a:lnTo>
                  <a:pt x="312" y="28"/>
                </a:lnTo>
                <a:lnTo>
                  <a:pt x="313" y="28"/>
                </a:lnTo>
                <a:lnTo>
                  <a:pt x="314" y="28"/>
                </a:lnTo>
                <a:lnTo>
                  <a:pt x="315" y="28"/>
                </a:lnTo>
                <a:lnTo>
                  <a:pt x="316" y="28"/>
                </a:lnTo>
                <a:lnTo>
                  <a:pt x="317" y="28"/>
                </a:lnTo>
                <a:lnTo>
                  <a:pt x="318" y="27"/>
                </a:lnTo>
                <a:lnTo>
                  <a:pt x="319" y="27"/>
                </a:lnTo>
                <a:lnTo>
                  <a:pt x="320" y="27"/>
                </a:lnTo>
                <a:lnTo>
                  <a:pt x="320" y="26"/>
                </a:lnTo>
                <a:lnTo>
                  <a:pt x="321" y="26"/>
                </a:lnTo>
                <a:lnTo>
                  <a:pt x="322" y="26"/>
                </a:lnTo>
                <a:lnTo>
                  <a:pt x="323" y="25"/>
                </a:lnTo>
                <a:lnTo>
                  <a:pt x="322" y="24"/>
                </a:lnTo>
                <a:lnTo>
                  <a:pt x="321" y="23"/>
                </a:lnTo>
                <a:lnTo>
                  <a:pt x="320" y="22"/>
                </a:lnTo>
                <a:lnTo>
                  <a:pt x="321" y="21"/>
                </a:lnTo>
                <a:lnTo>
                  <a:pt x="322" y="21"/>
                </a:lnTo>
                <a:lnTo>
                  <a:pt x="322" y="20"/>
                </a:lnTo>
                <a:lnTo>
                  <a:pt x="321" y="19"/>
                </a:lnTo>
                <a:lnTo>
                  <a:pt x="320" y="19"/>
                </a:lnTo>
                <a:lnTo>
                  <a:pt x="320" y="18"/>
                </a:lnTo>
                <a:lnTo>
                  <a:pt x="320" y="16"/>
                </a:lnTo>
                <a:lnTo>
                  <a:pt x="320" y="14"/>
                </a:lnTo>
                <a:lnTo>
                  <a:pt x="320" y="13"/>
                </a:lnTo>
                <a:lnTo>
                  <a:pt x="321" y="11"/>
                </a:lnTo>
                <a:lnTo>
                  <a:pt x="320" y="9"/>
                </a:lnTo>
                <a:lnTo>
                  <a:pt x="319" y="9"/>
                </a:lnTo>
                <a:lnTo>
                  <a:pt x="319" y="8"/>
                </a:lnTo>
                <a:lnTo>
                  <a:pt x="318" y="7"/>
                </a:lnTo>
                <a:lnTo>
                  <a:pt x="318" y="6"/>
                </a:lnTo>
                <a:lnTo>
                  <a:pt x="320" y="5"/>
                </a:lnTo>
                <a:lnTo>
                  <a:pt x="320" y="4"/>
                </a:lnTo>
                <a:lnTo>
                  <a:pt x="320" y="3"/>
                </a:lnTo>
                <a:lnTo>
                  <a:pt x="321" y="3"/>
                </a:lnTo>
                <a:lnTo>
                  <a:pt x="322" y="3"/>
                </a:lnTo>
                <a:lnTo>
                  <a:pt x="323" y="3"/>
                </a:lnTo>
                <a:lnTo>
                  <a:pt x="322" y="1"/>
                </a:lnTo>
                <a:lnTo>
                  <a:pt x="323" y="0"/>
                </a:lnTo>
                <a:lnTo>
                  <a:pt x="323" y="1"/>
                </a:lnTo>
                <a:lnTo>
                  <a:pt x="325" y="0"/>
                </a:lnTo>
                <a:lnTo>
                  <a:pt x="325" y="1"/>
                </a:lnTo>
                <a:lnTo>
                  <a:pt x="326" y="3"/>
                </a:lnTo>
                <a:lnTo>
                  <a:pt x="328" y="4"/>
                </a:lnTo>
                <a:lnTo>
                  <a:pt x="329" y="4"/>
                </a:lnTo>
                <a:lnTo>
                  <a:pt x="332" y="6"/>
                </a:lnTo>
                <a:lnTo>
                  <a:pt x="332" y="7"/>
                </a:lnTo>
                <a:lnTo>
                  <a:pt x="333" y="7"/>
                </a:lnTo>
                <a:lnTo>
                  <a:pt x="335" y="8"/>
                </a:lnTo>
                <a:lnTo>
                  <a:pt x="335" y="9"/>
                </a:lnTo>
                <a:lnTo>
                  <a:pt x="335" y="10"/>
                </a:lnTo>
                <a:lnTo>
                  <a:pt x="335" y="11"/>
                </a:lnTo>
                <a:lnTo>
                  <a:pt x="336" y="11"/>
                </a:lnTo>
                <a:lnTo>
                  <a:pt x="337" y="12"/>
                </a:lnTo>
                <a:lnTo>
                  <a:pt x="337" y="13"/>
                </a:lnTo>
                <a:lnTo>
                  <a:pt x="336" y="13"/>
                </a:lnTo>
                <a:lnTo>
                  <a:pt x="336" y="15"/>
                </a:lnTo>
                <a:lnTo>
                  <a:pt x="337" y="15"/>
                </a:lnTo>
                <a:lnTo>
                  <a:pt x="338" y="15"/>
                </a:lnTo>
                <a:lnTo>
                  <a:pt x="338" y="16"/>
                </a:lnTo>
                <a:lnTo>
                  <a:pt x="338" y="17"/>
                </a:lnTo>
                <a:lnTo>
                  <a:pt x="340" y="17"/>
                </a:lnTo>
                <a:lnTo>
                  <a:pt x="341" y="16"/>
                </a:lnTo>
                <a:lnTo>
                  <a:pt x="342" y="16"/>
                </a:lnTo>
                <a:lnTo>
                  <a:pt x="343" y="18"/>
                </a:lnTo>
                <a:lnTo>
                  <a:pt x="343" y="17"/>
                </a:lnTo>
                <a:lnTo>
                  <a:pt x="346" y="19"/>
                </a:lnTo>
                <a:lnTo>
                  <a:pt x="347" y="17"/>
                </a:lnTo>
                <a:lnTo>
                  <a:pt x="346" y="15"/>
                </a:lnTo>
                <a:lnTo>
                  <a:pt x="347" y="15"/>
                </a:lnTo>
                <a:lnTo>
                  <a:pt x="348" y="16"/>
                </a:lnTo>
                <a:lnTo>
                  <a:pt x="349" y="17"/>
                </a:lnTo>
                <a:lnTo>
                  <a:pt x="349" y="16"/>
                </a:lnTo>
                <a:lnTo>
                  <a:pt x="350" y="16"/>
                </a:lnTo>
                <a:lnTo>
                  <a:pt x="351" y="17"/>
                </a:lnTo>
                <a:lnTo>
                  <a:pt x="352" y="17"/>
                </a:lnTo>
                <a:lnTo>
                  <a:pt x="352" y="15"/>
                </a:lnTo>
                <a:lnTo>
                  <a:pt x="354" y="15"/>
                </a:lnTo>
                <a:lnTo>
                  <a:pt x="355" y="13"/>
                </a:lnTo>
                <a:lnTo>
                  <a:pt x="356" y="12"/>
                </a:lnTo>
                <a:lnTo>
                  <a:pt x="356" y="13"/>
                </a:lnTo>
                <a:lnTo>
                  <a:pt x="357" y="13"/>
                </a:lnTo>
                <a:lnTo>
                  <a:pt x="358" y="15"/>
                </a:lnTo>
                <a:lnTo>
                  <a:pt x="358" y="16"/>
                </a:lnTo>
                <a:lnTo>
                  <a:pt x="359" y="16"/>
                </a:lnTo>
                <a:lnTo>
                  <a:pt x="359" y="18"/>
                </a:lnTo>
                <a:lnTo>
                  <a:pt x="361" y="19"/>
                </a:lnTo>
                <a:lnTo>
                  <a:pt x="361" y="22"/>
                </a:lnTo>
                <a:lnTo>
                  <a:pt x="360" y="22"/>
                </a:lnTo>
                <a:lnTo>
                  <a:pt x="361" y="22"/>
                </a:lnTo>
                <a:lnTo>
                  <a:pt x="360" y="25"/>
                </a:lnTo>
                <a:lnTo>
                  <a:pt x="358" y="27"/>
                </a:lnTo>
                <a:lnTo>
                  <a:pt x="357" y="28"/>
                </a:lnTo>
                <a:lnTo>
                  <a:pt x="356" y="29"/>
                </a:lnTo>
                <a:lnTo>
                  <a:pt x="356" y="30"/>
                </a:lnTo>
                <a:lnTo>
                  <a:pt x="355" y="31"/>
                </a:lnTo>
                <a:lnTo>
                  <a:pt x="355" y="32"/>
                </a:lnTo>
                <a:lnTo>
                  <a:pt x="355" y="34"/>
                </a:lnTo>
                <a:lnTo>
                  <a:pt x="355" y="35"/>
                </a:lnTo>
                <a:lnTo>
                  <a:pt x="354" y="35"/>
                </a:lnTo>
                <a:lnTo>
                  <a:pt x="353" y="35"/>
                </a:lnTo>
                <a:lnTo>
                  <a:pt x="352" y="35"/>
                </a:lnTo>
                <a:lnTo>
                  <a:pt x="352" y="36"/>
                </a:lnTo>
                <a:lnTo>
                  <a:pt x="350" y="36"/>
                </a:lnTo>
                <a:lnTo>
                  <a:pt x="350" y="37"/>
                </a:lnTo>
                <a:lnTo>
                  <a:pt x="352" y="38"/>
                </a:lnTo>
                <a:lnTo>
                  <a:pt x="352" y="39"/>
                </a:lnTo>
                <a:lnTo>
                  <a:pt x="352" y="40"/>
                </a:lnTo>
                <a:lnTo>
                  <a:pt x="353" y="41"/>
                </a:lnTo>
                <a:lnTo>
                  <a:pt x="355" y="41"/>
                </a:lnTo>
                <a:lnTo>
                  <a:pt x="355" y="40"/>
                </a:lnTo>
                <a:lnTo>
                  <a:pt x="355" y="39"/>
                </a:lnTo>
                <a:lnTo>
                  <a:pt x="355" y="38"/>
                </a:lnTo>
                <a:lnTo>
                  <a:pt x="356" y="38"/>
                </a:lnTo>
                <a:lnTo>
                  <a:pt x="356" y="37"/>
                </a:lnTo>
                <a:lnTo>
                  <a:pt x="358" y="36"/>
                </a:lnTo>
                <a:lnTo>
                  <a:pt x="359" y="37"/>
                </a:lnTo>
                <a:lnTo>
                  <a:pt x="359" y="36"/>
                </a:lnTo>
                <a:lnTo>
                  <a:pt x="360" y="36"/>
                </a:lnTo>
                <a:lnTo>
                  <a:pt x="360" y="35"/>
                </a:lnTo>
                <a:lnTo>
                  <a:pt x="361" y="35"/>
                </a:lnTo>
                <a:lnTo>
                  <a:pt x="361" y="33"/>
                </a:lnTo>
                <a:lnTo>
                  <a:pt x="362" y="32"/>
                </a:lnTo>
                <a:lnTo>
                  <a:pt x="364" y="32"/>
                </a:lnTo>
                <a:lnTo>
                  <a:pt x="367" y="34"/>
                </a:lnTo>
                <a:lnTo>
                  <a:pt x="368" y="33"/>
                </a:lnTo>
                <a:lnTo>
                  <a:pt x="369" y="33"/>
                </a:lnTo>
                <a:lnTo>
                  <a:pt x="369" y="32"/>
                </a:lnTo>
                <a:lnTo>
                  <a:pt x="370" y="32"/>
                </a:lnTo>
                <a:lnTo>
                  <a:pt x="370" y="31"/>
                </a:lnTo>
                <a:lnTo>
                  <a:pt x="371" y="31"/>
                </a:lnTo>
                <a:lnTo>
                  <a:pt x="370" y="31"/>
                </a:lnTo>
                <a:lnTo>
                  <a:pt x="371" y="31"/>
                </a:lnTo>
                <a:lnTo>
                  <a:pt x="372" y="30"/>
                </a:lnTo>
                <a:lnTo>
                  <a:pt x="372" y="31"/>
                </a:lnTo>
                <a:lnTo>
                  <a:pt x="373" y="30"/>
                </a:lnTo>
                <a:lnTo>
                  <a:pt x="375" y="31"/>
                </a:lnTo>
                <a:lnTo>
                  <a:pt x="376" y="31"/>
                </a:lnTo>
                <a:lnTo>
                  <a:pt x="377" y="31"/>
                </a:lnTo>
                <a:lnTo>
                  <a:pt x="378" y="30"/>
                </a:lnTo>
                <a:lnTo>
                  <a:pt x="378" y="31"/>
                </a:lnTo>
                <a:lnTo>
                  <a:pt x="378" y="30"/>
                </a:lnTo>
                <a:lnTo>
                  <a:pt x="378" y="29"/>
                </a:lnTo>
                <a:lnTo>
                  <a:pt x="378" y="28"/>
                </a:lnTo>
                <a:lnTo>
                  <a:pt x="379" y="29"/>
                </a:lnTo>
                <a:lnTo>
                  <a:pt x="379" y="28"/>
                </a:lnTo>
                <a:lnTo>
                  <a:pt x="380" y="28"/>
                </a:lnTo>
                <a:lnTo>
                  <a:pt x="381" y="28"/>
                </a:lnTo>
                <a:lnTo>
                  <a:pt x="382" y="26"/>
                </a:lnTo>
                <a:lnTo>
                  <a:pt x="383" y="25"/>
                </a:lnTo>
                <a:lnTo>
                  <a:pt x="383" y="24"/>
                </a:lnTo>
                <a:lnTo>
                  <a:pt x="384" y="24"/>
                </a:lnTo>
                <a:lnTo>
                  <a:pt x="384" y="23"/>
                </a:lnTo>
                <a:lnTo>
                  <a:pt x="384" y="24"/>
                </a:lnTo>
                <a:lnTo>
                  <a:pt x="385" y="23"/>
                </a:lnTo>
                <a:lnTo>
                  <a:pt x="386" y="23"/>
                </a:lnTo>
                <a:lnTo>
                  <a:pt x="387" y="22"/>
                </a:lnTo>
                <a:lnTo>
                  <a:pt x="387" y="21"/>
                </a:lnTo>
                <a:lnTo>
                  <a:pt x="387" y="20"/>
                </a:lnTo>
                <a:lnTo>
                  <a:pt x="388" y="20"/>
                </a:lnTo>
                <a:lnTo>
                  <a:pt x="390" y="19"/>
                </a:lnTo>
                <a:lnTo>
                  <a:pt x="390" y="18"/>
                </a:lnTo>
                <a:lnTo>
                  <a:pt x="391" y="18"/>
                </a:lnTo>
                <a:lnTo>
                  <a:pt x="392" y="18"/>
                </a:lnTo>
                <a:lnTo>
                  <a:pt x="393" y="19"/>
                </a:lnTo>
                <a:lnTo>
                  <a:pt x="394" y="18"/>
                </a:lnTo>
                <a:lnTo>
                  <a:pt x="395" y="19"/>
                </a:lnTo>
                <a:lnTo>
                  <a:pt x="396" y="19"/>
                </a:lnTo>
                <a:lnTo>
                  <a:pt x="397" y="19"/>
                </a:lnTo>
                <a:lnTo>
                  <a:pt x="398" y="18"/>
                </a:lnTo>
                <a:lnTo>
                  <a:pt x="398" y="17"/>
                </a:lnTo>
                <a:lnTo>
                  <a:pt x="398" y="16"/>
                </a:lnTo>
                <a:lnTo>
                  <a:pt x="399" y="16"/>
                </a:lnTo>
                <a:lnTo>
                  <a:pt x="400" y="16"/>
                </a:lnTo>
                <a:lnTo>
                  <a:pt x="401" y="15"/>
                </a:lnTo>
                <a:lnTo>
                  <a:pt x="402" y="15"/>
                </a:lnTo>
                <a:lnTo>
                  <a:pt x="403" y="14"/>
                </a:lnTo>
                <a:lnTo>
                  <a:pt x="404" y="14"/>
                </a:lnTo>
                <a:lnTo>
                  <a:pt x="403" y="13"/>
                </a:lnTo>
                <a:lnTo>
                  <a:pt x="404" y="13"/>
                </a:lnTo>
                <a:lnTo>
                  <a:pt x="404" y="12"/>
                </a:lnTo>
                <a:lnTo>
                  <a:pt x="404" y="13"/>
                </a:lnTo>
                <a:lnTo>
                  <a:pt x="404" y="12"/>
                </a:lnTo>
                <a:lnTo>
                  <a:pt x="406" y="12"/>
                </a:lnTo>
                <a:lnTo>
                  <a:pt x="407" y="11"/>
                </a:lnTo>
                <a:lnTo>
                  <a:pt x="407" y="10"/>
                </a:lnTo>
                <a:lnTo>
                  <a:pt x="407" y="9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5" name="Freeform 378"/>
          <p:cNvSpPr>
            <a:spLocks/>
          </p:cNvSpPr>
          <p:nvPr/>
        </p:nvSpPr>
        <p:spPr bwMode="auto">
          <a:xfrm>
            <a:off x="6896100" y="3789363"/>
            <a:ext cx="615950" cy="546100"/>
          </a:xfrm>
          <a:custGeom>
            <a:avLst/>
            <a:gdLst>
              <a:gd name="T0" fmla="*/ 2147483647 w 388"/>
              <a:gd name="T1" fmla="*/ 2147483647 h 344"/>
              <a:gd name="T2" fmla="*/ 2147483647 w 388"/>
              <a:gd name="T3" fmla="*/ 2147483647 h 344"/>
              <a:gd name="T4" fmla="*/ 2147483647 w 388"/>
              <a:gd name="T5" fmla="*/ 2147483647 h 344"/>
              <a:gd name="T6" fmla="*/ 2147483647 w 388"/>
              <a:gd name="T7" fmla="*/ 2147483647 h 344"/>
              <a:gd name="T8" fmla="*/ 2147483647 w 388"/>
              <a:gd name="T9" fmla="*/ 2147483647 h 344"/>
              <a:gd name="T10" fmla="*/ 2147483647 w 388"/>
              <a:gd name="T11" fmla="*/ 2147483647 h 344"/>
              <a:gd name="T12" fmla="*/ 2147483647 w 388"/>
              <a:gd name="T13" fmla="*/ 2147483647 h 344"/>
              <a:gd name="T14" fmla="*/ 2147483647 w 388"/>
              <a:gd name="T15" fmla="*/ 2147483647 h 344"/>
              <a:gd name="T16" fmla="*/ 2147483647 w 388"/>
              <a:gd name="T17" fmla="*/ 0 h 344"/>
              <a:gd name="T18" fmla="*/ 2147483647 w 388"/>
              <a:gd name="T19" fmla="*/ 2147483647 h 344"/>
              <a:gd name="T20" fmla="*/ 2147483647 w 388"/>
              <a:gd name="T21" fmla="*/ 2147483647 h 344"/>
              <a:gd name="T22" fmla="*/ 2147483647 w 388"/>
              <a:gd name="T23" fmla="*/ 2147483647 h 344"/>
              <a:gd name="T24" fmla="*/ 2147483647 w 388"/>
              <a:gd name="T25" fmla="*/ 2147483647 h 344"/>
              <a:gd name="T26" fmla="*/ 2147483647 w 388"/>
              <a:gd name="T27" fmla="*/ 2147483647 h 344"/>
              <a:gd name="T28" fmla="*/ 2147483647 w 388"/>
              <a:gd name="T29" fmla="*/ 2147483647 h 344"/>
              <a:gd name="T30" fmla="*/ 2147483647 w 388"/>
              <a:gd name="T31" fmla="*/ 2147483647 h 344"/>
              <a:gd name="T32" fmla="*/ 2147483647 w 388"/>
              <a:gd name="T33" fmla="*/ 2147483647 h 344"/>
              <a:gd name="T34" fmla="*/ 2147483647 w 388"/>
              <a:gd name="T35" fmla="*/ 2147483647 h 344"/>
              <a:gd name="T36" fmla="*/ 2147483647 w 388"/>
              <a:gd name="T37" fmla="*/ 2147483647 h 344"/>
              <a:gd name="T38" fmla="*/ 2147483647 w 388"/>
              <a:gd name="T39" fmla="*/ 2147483647 h 344"/>
              <a:gd name="T40" fmla="*/ 2147483647 w 388"/>
              <a:gd name="T41" fmla="*/ 2147483647 h 344"/>
              <a:gd name="T42" fmla="*/ 2147483647 w 388"/>
              <a:gd name="T43" fmla="*/ 2147483647 h 344"/>
              <a:gd name="T44" fmla="*/ 2147483647 w 388"/>
              <a:gd name="T45" fmla="*/ 2147483647 h 344"/>
              <a:gd name="T46" fmla="*/ 2147483647 w 388"/>
              <a:gd name="T47" fmla="*/ 2147483647 h 344"/>
              <a:gd name="T48" fmla="*/ 2147483647 w 388"/>
              <a:gd name="T49" fmla="*/ 2147483647 h 344"/>
              <a:gd name="T50" fmla="*/ 2147483647 w 388"/>
              <a:gd name="T51" fmla="*/ 2147483647 h 344"/>
              <a:gd name="T52" fmla="*/ 2147483647 w 388"/>
              <a:gd name="T53" fmla="*/ 2147483647 h 344"/>
              <a:gd name="T54" fmla="*/ 2147483647 w 388"/>
              <a:gd name="T55" fmla="*/ 2147483647 h 344"/>
              <a:gd name="T56" fmla="*/ 2147483647 w 388"/>
              <a:gd name="T57" fmla="*/ 2147483647 h 344"/>
              <a:gd name="T58" fmla="*/ 2147483647 w 388"/>
              <a:gd name="T59" fmla="*/ 2147483647 h 344"/>
              <a:gd name="T60" fmla="*/ 2147483647 w 388"/>
              <a:gd name="T61" fmla="*/ 2147483647 h 344"/>
              <a:gd name="T62" fmla="*/ 2147483647 w 388"/>
              <a:gd name="T63" fmla="*/ 2147483647 h 344"/>
              <a:gd name="T64" fmla="*/ 2147483647 w 388"/>
              <a:gd name="T65" fmla="*/ 2147483647 h 344"/>
              <a:gd name="T66" fmla="*/ 2147483647 w 388"/>
              <a:gd name="T67" fmla="*/ 2147483647 h 344"/>
              <a:gd name="T68" fmla="*/ 2147483647 w 388"/>
              <a:gd name="T69" fmla="*/ 2147483647 h 344"/>
              <a:gd name="T70" fmla="*/ 2147483647 w 388"/>
              <a:gd name="T71" fmla="*/ 2147483647 h 344"/>
              <a:gd name="T72" fmla="*/ 2147483647 w 388"/>
              <a:gd name="T73" fmla="*/ 2147483647 h 344"/>
              <a:gd name="T74" fmla="*/ 2147483647 w 388"/>
              <a:gd name="T75" fmla="*/ 2147483647 h 344"/>
              <a:gd name="T76" fmla="*/ 2147483647 w 388"/>
              <a:gd name="T77" fmla="*/ 2147483647 h 344"/>
              <a:gd name="T78" fmla="*/ 2147483647 w 388"/>
              <a:gd name="T79" fmla="*/ 2147483647 h 344"/>
              <a:gd name="T80" fmla="*/ 2147483647 w 388"/>
              <a:gd name="T81" fmla="*/ 2147483647 h 344"/>
              <a:gd name="T82" fmla="*/ 2147483647 w 388"/>
              <a:gd name="T83" fmla="*/ 2147483647 h 344"/>
              <a:gd name="T84" fmla="*/ 2147483647 w 388"/>
              <a:gd name="T85" fmla="*/ 2147483647 h 344"/>
              <a:gd name="T86" fmla="*/ 2147483647 w 388"/>
              <a:gd name="T87" fmla="*/ 2147483647 h 344"/>
              <a:gd name="T88" fmla="*/ 2147483647 w 388"/>
              <a:gd name="T89" fmla="*/ 2147483647 h 344"/>
              <a:gd name="T90" fmla="*/ 2147483647 w 388"/>
              <a:gd name="T91" fmla="*/ 2147483647 h 344"/>
              <a:gd name="T92" fmla="*/ 2147483647 w 388"/>
              <a:gd name="T93" fmla="*/ 2147483647 h 344"/>
              <a:gd name="T94" fmla="*/ 2147483647 w 388"/>
              <a:gd name="T95" fmla="*/ 2147483647 h 344"/>
              <a:gd name="T96" fmla="*/ 2147483647 w 388"/>
              <a:gd name="T97" fmla="*/ 2147483647 h 344"/>
              <a:gd name="T98" fmla="*/ 2147483647 w 388"/>
              <a:gd name="T99" fmla="*/ 2147483647 h 344"/>
              <a:gd name="T100" fmla="*/ 2147483647 w 388"/>
              <a:gd name="T101" fmla="*/ 2147483647 h 344"/>
              <a:gd name="T102" fmla="*/ 2147483647 w 388"/>
              <a:gd name="T103" fmla="*/ 2147483647 h 344"/>
              <a:gd name="T104" fmla="*/ 2147483647 w 388"/>
              <a:gd name="T105" fmla="*/ 2147483647 h 344"/>
              <a:gd name="T106" fmla="*/ 2147483647 w 388"/>
              <a:gd name="T107" fmla="*/ 2147483647 h 344"/>
              <a:gd name="T108" fmla="*/ 2147483647 w 388"/>
              <a:gd name="T109" fmla="*/ 2147483647 h 344"/>
              <a:gd name="T110" fmla="*/ 2147483647 w 388"/>
              <a:gd name="T111" fmla="*/ 2147483647 h 344"/>
              <a:gd name="T112" fmla="*/ 2147483647 w 388"/>
              <a:gd name="T113" fmla="*/ 2147483647 h 344"/>
              <a:gd name="T114" fmla="*/ 2147483647 w 388"/>
              <a:gd name="T115" fmla="*/ 2147483647 h 344"/>
              <a:gd name="T116" fmla="*/ 2147483647 w 388"/>
              <a:gd name="T117" fmla="*/ 2147483647 h 344"/>
              <a:gd name="T118" fmla="*/ 2147483647 w 388"/>
              <a:gd name="T119" fmla="*/ 2147483647 h 3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8"/>
              <a:gd name="T181" fmla="*/ 0 h 344"/>
              <a:gd name="T182" fmla="*/ 388 w 388"/>
              <a:gd name="T183" fmla="*/ 344 h 3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8" h="344">
                <a:moveTo>
                  <a:pt x="0" y="43"/>
                </a:moveTo>
                <a:lnTo>
                  <a:pt x="0" y="44"/>
                </a:lnTo>
                <a:lnTo>
                  <a:pt x="1" y="44"/>
                </a:lnTo>
                <a:lnTo>
                  <a:pt x="1" y="43"/>
                </a:lnTo>
                <a:lnTo>
                  <a:pt x="2" y="43"/>
                </a:lnTo>
                <a:lnTo>
                  <a:pt x="3" y="43"/>
                </a:lnTo>
                <a:lnTo>
                  <a:pt x="2" y="43"/>
                </a:lnTo>
                <a:lnTo>
                  <a:pt x="3" y="42"/>
                </a:lnTo>
                <a:lnTo>
                  <a:pt x="3" y="41"/>
                </a:lnTo>
                <a:lnTo>
                  <a:pt x="4" y="41"/>
                </a:lnTo>
                <a:lnTo>
                  <a:pt x="4" y="40"/>
                </a:lnTo>
                <a:lnTo>
                  <a:pt x="5" y="40"/>
                </a:lnTo>
                <a:lnTo>
                  <a:pt x="6" y="40"/>
                </a:lnTo>
                <a:lnTo>
                  <a:pt x="6" y="39"/>
                </a:lnTo>
                <a:lnTo>
                  <a:pt x="7" y="38"/>
                </a:lnTo>
                <a:lnTo>
                  <a:pt x="8" y="37"/>
                </a:lnTo>
                <a:lnTo>
                  <a:pt x="9" y="37"/>
                </a:lnTo>
                <a:lnTo>
                  <a:pt x="10" y="37"/>
                </a:lnTo>
                <a:lnTo>
                  <a:pt x="11" y="37"/>
                </a:lnTo>
                <a:lnTo>
                  <a:pt x="12" y="37"/>
                </a:lnTo>
                <a:lnTo>
                  <a:pt x="16" y="38"/>
                </a:lnTo>
                <a:lnTo>
                  <a:pt x="17" y="37"/>
                </a:lnTo>
                <a:lnTo>
                  <a:pt x="18" y="36"/>
                </a:lnTo>
                <a:lnTo>
                  <a:pt x="19" y="34"/>
                </a:lnTo>
                <a:lnTo>
                  <a:pt x="19" y="33"/>
                </a:lnTo>
                <a:lnTo>
                  <a:pt x="20" y="33"/>
                </a:lnTo>
                <a:lnTo>
                  <a:pt x="23" y="32"/>
                </a:lnTo>
                <a:lnTo>
                  <a:pt x="23" y="31"/>
                </a:lnTo>
                <a:lnTo>
                  <a:pt x="24" y="31"/>
                </a:lnTo>
                <a:lnTo>
                  <a:pt x="23" y="30"/>
                </a:lnTo>
                <a:lnTo>
                  <a:pt x="24" y="30"/>
                </a:lnTo>
                <a:lnTo>
                  <a:pt x="25" y="29"/>
                </a:lnTo>
                <a:lnTo>
                  <a:pt x="26" y="30"/>
                </a:lnTo>
                <a:lnTo>
                  <a:pt x="26" y="29"/>
                </a:lnTo>
                <a:lnTo>
                  <a:pt x="26" y="28"/>
                </a:lnTo>
                <a:lnTo>
                  <a:pt x="27" y="29"/>
                </a:lnTo>
                <a:lnTo>
                  <a:pt x="29" y="28"/>
                </a:lnTo>
                <a:lnTo>
                  <a:pt x="29" y="27"/>
                </a:lnTo>
                <a:lnTo>
                  <a:pt x="30" y="27"/>
                </a:lnTo>
                <a:lnTo>
                  <a:pt x="31" y="27"/>
                </a:lnTo>
                <a:lnTo>
                  <a:pt x="32" y="26"/>
                </a:lnTo>
                <a:lnTo>
                  <a:pt x="32" y="27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4" y="24"/>
                </a:lnTo>
                <a:lnTo>
                  <a:pt x="33" y="25"/>
                </a:lnTo>
                <a:lnTo>
                  <a:pt x="33" y="24"/>
                </a:lnTo>
                <a:lnTo>
                  <a:pt x="32" y="24"/>
                </a:lnTo>
                <a:lnTo>
                  <a:pt x="33" y="24"/>
                </a:lnTo>
                <a:lnTo>
                  <a:pt x="34" y="24"/>
                </a:lnTo>
                <a:lnTo>
                  <a:pt x="34" y="23"/>
                </a:lnTo>
                <a:lnTo>
                  <a:pt x="34" y="22"/>
                </a:lnTo>
                <a:lnTo>
                  <a:pt x="35" y="23"/>
                </a:lnTo>
                <a:lnTo>
                  <a:pt x="35" y="22"/>
                </a:lnTo>
                <a:lnTo>
                  <a:pt x="35" y="21"/>
                </a:lnTo>
                <a:lnTo>
                  <a:pt x="35" y="20"/>
                </a:lnTo>
                <a:lnTo>
                  <a:pt x="35" y="19"/>
                </a:lnTo>
                <a:lnTo>
                  <a:pt x="36" y="20"/>
                </a:lnTo>
                <a:lnTo>
                  <a:pt x="36" y="19"/>
                </a:lnTo>
                <a:lnTo>
                  <a:pt x="35" y="19"/>
                </a:lnTo>
                <a:lnTo>
                  <a:pt x="37" y="19"/>
                </a:lnTo>
                <a:lnTo>
                  <a:pt x="38" y="19"/>
                </a:lnTo>
                <a:lnTo>
                  <a:pt x="38" y="18"/>
                </a:lnTo>
                <a:lnTo>
                  <a:pt x="39" y="17"/>
                </a:lnTo>
                <a:lnTo>
                  <a:pt x="40" y="17"/>
                </a:lnTo>
                <a:lnTo>
                  <a:pt x="41" y="17"/>
                </a:lnTo>
                <a:lnTo>
                  <a:pt x="42" y="16"/>
                </a:lnTo>
                <a:lnTo>
                  <a:pt x="43" y="16"/>
                </a:lnTo>
                <a:lnTo>
                  <a:pt x="43" y="15"/>
                </a:lnTo>
                <a:lnTo>
                  <a:pt x="43" y="16"/>
                </a:lnTo>
                <a:lnTo>
                  <a:pt x="43" y="15"/>
                </a:lnTo>
                <a:lnTo>
                  <a:pt x="43" y="16"/>
                </a:lnTo>
                <a:lnTo>
                  <a:pt x="44" y="14"/>
                </a:lnTo>
                <a:lnTo>
                  <a:pt x="45" y="14"/>
                </a:lnTo>
                <a:lnTo>
                  <a:pt x="46" y="14"/>
                </a:lnTo>
                <a:lnTo>
                  <a:pt x="46" y="13"/>
                </a:lnTo>
                <a:lnTo>
                  <a:pt x="46" y="14"/>
                </a:lnTo>
                <a:lnTo>
                  <a:pt x="47" y="14"/>
                </a:lnTo>
                <a:lnTo>
                  <a:pt x="46" y="13"/>
                </a:lnTo>
                <a:lnTo>
                  <a:pt x="47" y="12"/>
                </a:lnTo>
                <a:lnTo>
                  <a:pt x="47" y="11"/>
                </a:lnTo>
                <a:lnTo>
                  <a:pt x="47" y="12"/>
                </a:lnTo>
                <a:lnTo>
                  <a:pt x="48" y="12"/>
                </a:lnTo>
                <a:lnTo>
                  <a:pt x="48" y="11"/>
                </a:lnTo>
                <a:lnTo>
                  <a:pt x="49" y="11"/>
                </a:lnTo>
                <a:lnTo>
                  <a:pt x="50" y="11"/>
                </a:lnTo>
                <a:lnTo>
                  <a:pt x="50" y="10"/>
                </a:lnTo>
                <a:lnTo>
                  <a:pt x="51" y="10"/>
                </a:lnTo>
                <a:lnTo>
                  <a:pt x="52" y="9"/>
                </a:lnTo>
                <a:lnTo>
                  <a:pt x="52" y="8"/>
                </a:lnTo>
                <a:lnTo>
                  <a:pt x="53" y="8"/>
                </a:lnTo>
                <a:lnTo>
                  <a:pt x="54" y="8"/>
                </a:lnTo>
                <a:lnTo>
                  <a:pt x="53" y="7"/>
                </a:lnTo>
                <a:lnTo>
                  <a:pt x="54" y="7"/>
                </a:lnTo>
                <a:lnTo>
                  <a:pt x="55" y="7"/>
                </a:lnTo>
                <a:lnTo>
                  <a:pt x="56" y="7"/>
                </a:lnTo>
                <a:lnTo>
                  <a:pt x="57" y="7"/>
                </a:lnTo>
                <a:lnTo>
                  <a:pt x="58" y="7"/>
                </a:lnTo>
                <a:lnTo>
                  <a:pt x="58" y="6"/>
                </a:lnTo>
                <a:lnTo>
                  <a:pt x="58" y="7"/>
                </a:lnTo>
                <a:lnTo>
                  <a:pt x="59" y="7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5"/>
                </a:lnTo>
                <a:lnTo>
                  <a:pt x="61" y="6"/>
                </a:lnTo>
                <a:lnTo>
                  <a:pt x="61" y="5"/>
                </a:lnTo>
                <a:lnTo>
                  <a:pt x="63" y="5"/>
                </a:lnTo>
                <a:lnTo>
                  <a:pt x="63" y="4"/>
                </a:lnTo>
                <a:lnTo>
                  <a:pt x="64" y="4"/>
                </a:lnTo>
                <a:lnTo>
                  <a:pt x="65" y="3"/>
                </a:lnTo>
                <a:lnTo>
                  <a:pt x="66" y="3"/>
                </a:lnTo>
                <a:lnTo>
                  <a:pt x="67" y="2"/>
                </a:lnTo>
                <a:lnTo>
                  <a:pt x="67" y="3"/>
                </a:lnTo>
                <a:lnTo>
                  <a:pt x="68" y="3"/>
                </a:lnTo>
                <a:lnTo>
                  <a:pt x="69" y="2"/>
                </a:lnTo>
                <a:lnTo>
                  <a:pt x="69" y="1"/>
                </a:lnTo>
                <a:lnTo>
                  <a:pt x="71" y="1"/>
                </a:lnTo>
                <a:lnTo>
                  <a:pt x="72" y="1"/>
                </a:lnTo>
                <a:lnTo>
                  <a:pt x="73" y="1"/>
                </a:lnTo>
                <a:lnTo>
                  <a:pt x="74" y="1"/>
                </a:lnTo>
                <a:lnTo>
                  <a:pt x="75" y="1"/>
                </a:lnTo>
                <a:lnTo>
                  <a:pt x="76" y="2"/>
                </a:lnTo>
                <a:lnTo>
                  <a:pt x="76" y="1"/>
                </a:lnTo>
                <a:lnTo>
                  <a:pt x="77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2"/>
                </a:lnTo>
                <a:lnTo>
                  <a:pt x="82" y="2"/>
                </a:lnTo>
                <a:lnTo>
                  <a:pt x="82" y="1"/>
                </a:lnTo>
                <a:lnTo>
                  <a:pt x="84" y="2"/>
                </a:lnTo>
                <a:lnTo>
                  <a:pt x="84" y="3"/>
                </a:lnTo>
                <a:lnTo>
                  <a:pt x="84" y="4"/>
                </a:lnTo>
                <a:lnTo>
                  <a:pt x="85" y="3"/>
                </a:lnTo>
                <a:lnTo>
                  <a:pt x="86" y="1"/>
                </a:lnTo>
                <a:lnTo>
                  <a:pt x="87" y="2"/>
                </a:lnTo>
                <a:lnTo>
                  <a:pt x="87" y="3"/>
                </a:lnTo>
                <a:lnTo>
                  <a:pt x="87" y="2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89" y="3"/>
                </a:lnTo>
                <a:lnTo>
                  <a:pt x="88" y="3"/>
                </a:lnTo>
                <a:lnTo>
                  <a:pt x="89" y="3"/>
                </a:lnTo>
                <a:lnTo>
                  <a:pt x="89" y="4"/>
                </a:lnTo>
                <a:lnTo>
                  <a:pt x="89" y="3"/>
                </a:lnTo>
                <a:lnTo>
                  <a:pt x="90" y="4"/>
                </a:lnTo>
                <a:lnTo>
                  <a:pt x="90" y="3"/>
                </a:lnTo>
                <a:lnTo>
                  <a:pt x="90" y="4"/>
                </a:lnTo>
                <a:lnTo>
                  <a:pt x="91" y="4"/>
                </a:lnTo>
                <a:lnTo>
                  <a:pt x="92" y="3"/>
                </a:lnTo>
                <a:lnTo>
                  <a:pt x="93" y="3"/>
                </a:lnTo>
                <a:lnTo>
                  <a:pt x="93" y="2"/>
                </a:lnTo>
                <a:lnTo>
                  <a:pt x="95" y="2"/>
                </a:lnTo>
                <a:lnTo>
                  <a:pt x="95" y="3"/>
                </a:lnTo>
                <a:lnTo>
                  <a:pt x="95" y="4"/>
                </a:lnTo>
                <a:lnTo>
                  <a:pt x="95" y="3"/>
                </a:lnTo>
                <a:lnTo>
                  <a:pt x="96" y="3"/>
                </a:lnTo>
                <a:lnTo>
                  <a:pt x="96" y="4"/>
                </a:lnTo>
                <a:lnTo>
                  <a:pt x="97" y="4"/>
                </a:lnTo>
                <a:lnTo>
                  <a:pt x="98" y="4"/>
                </a:lnTo>
                <a:lnTo>
                  <a:pt x="98" y="5"/>
                </a:lnTo>
                <a:lnTo>
                  <a:pt x="98" y="4"/>
                </a:lnTo>
                <a:lnTo>
                  <a:pt x="99" y="5"/>
                </a:lnTo>
                <a:lnTo>
                  <a:pt x="99" y="4"/>
                </a:lnTo>
                <a:lnTo>
                  <a:pt x="100" y="4"/>
                </a:lnTo>
                <a:lnTo>
                  <a:pt x="100" y="5"/>
                </a:lnTo>
                <a:lnTo>
                  <a:pt x="100" y="4"/>
                </a:lnTo>
                <a:lnTo>
                  <a:pt x="101" y="4"/>
                </a:lnTo>
                <a:lnTo>
                  <a:pt x="101" y="5"/>
                </a:lnTo>
                <a:lnTo>
                  <a:pt x="102" y="5"/>
                </a:lnTo>
                <a:lnTo>
                  <a:pt x="103" y="6"/>
                </a:lnTo>
                <a:lnTo>
                  <a:pt x="103" y="5"/>
                </a:lnTo>
                <a:lnTo>
                  <a:pt x="104" y="6"/>
                </a:lnTo>
                <a:lnTo>
                  <a:pt x="104" y="5"/>
                </a:lnTo>
                <a:lnTo>
                  <a:pt x="104" y="6"/>
                </a:lnTo>
                <a:lnTo>
                  <a:pt x="105" y="5"/>
                </a:lnTo>
                <a:lnTo>
                  <a:pt x="106" y="6"/>
                </a:lnTo>
                <a:lnTo>
                  <a:pt x="107" y="6"/>
                </a:lnTo>
                <a:lnTo>
                  <a:pt x="107" y="7"/>
                </a:lnTo>
                <a:lnTo>
                  <a:pt x="107" y="6"/>
                </a:lnTo>
                <a:lnTo>
                  <a:pt x="107" y="7"/>
                </a:lnTo>
                <a:lnTo>
                  <a:pt x="108" y="7"/>
                </a:lnTo>
                <a:lnTo>
                  <a:pt x="109" y="7"/>
                </a:lnTo>
                <a:lnTo>
                  <a:pt x="108" y="10"/>
                </a:lnTo>
                <a:lnTo>
                  <a:pt x="107" y="10"/>
                </a:lnTo>
                <a:lnTo>
                  <a:pt x="107" y="11"/>
                </a:lnTo>
                <a:lnTo>
                  <a:pt x="106" y="14"/>
                </a:lnTo>
                <a:lnTo>
                  <a:pt x="105" y="16"/>
                </a:lnTo>
                <a:lnTo>
                  <a:pt x="105" y="17"/>
                </a:lnTo>
                <a:lnTo>
                  <a:pt x="103" y="20"/>
                </a:lnTo>
                <a:lnTo>
                  <a:pt x="102" y="24"/>
                </a:lnTo>
                <a:lnTo>
                  <a:pt x="102" y="26"/>
                </a:lnTo>
                <a:lnTo>
                  <a:pt x="102" y="27"/>
                </a:lnTo>
                <a:lnTo>
                  <a:pt x="102" y="26"/>
                </a:lnTo>
                <a:lnTo>
                  <a:pt x="103" y="26"/>
                </a:lnTo>
                <a:lnTo>
                  <a:pt x="102" y="27"/>
                </a:lnTo>
                <a:lnTo>
                  <a:pt x="103" y="27"/>
                </a:lnTo>
                <a:lnTo>
                  <a:pt x="103" y="28"/>
                </a:lnTo>
                <a:lnTo>
                  <a:pt x="102" y="29"/>
                </a:lnTo>
                <a:lnTo>
                  <a:pt x="103" y="30"/>
                </a:lnTo>
                <a:lnTo>
                  <a:pt x="102" y="29"/>
                </a:lnTo>
                <a:lnTo>
                  <a:pt x="102" y="30"/>
                </a:lnTo>
                <a:lnTo>
                  <a:pt x="102" y="31"/>
                </a:lnTo>
                <a:lnTo>
                  <a:pt x="103" y="30"/>
                </a:lnTo>
                <a:lnTo>
                  <a:pt x="103" y="31"/>
                </a:lnTo>
                <a:lnTo>
                  <a:pt x="104" y="31"/>
                </a:lnTo>
                <a:lnTo>
                  <a:pt x="104" y="32"/>
                </a:lnTo>
                <a:lnTo>
                  <a:pt x="108" y="33"/>
                </a:lnTo>
                <a:lnTo>
                  <a:pt x="109" y="33"/>
                </a:lnTo>
                <a:lnTo>
                  <a:pt x="110" y="33"/>
                </a:lnTo>
                <a:lnTo>
                  <a:pt x="111" y="34"/>
                </a:lnTo>
                <a:lnTo>
                  <a:pt x="113" y="33"/>
                </a:lnTo>
                <a:lnTo>
                  <a:pt x="113" y="34"/>
                </a:lnTo>
                <a:lnTo>
                  <a:pt x="114" y="35"/>
                </a:lnTo>
                <a:lnTo>
                  <a:pt x="114" y="36"/>
                </a:lnTo>
                <a:lnTo>
                  <a:pt x="113" y="36"/>
                </a:lnTo>
                <a:lnTo>
                  <a:pt x="114" y="37"/>
                </a:lnTo>
                <a:lnTo>
                  <a:pt x="115" y="36"/>
                </a:lnTo>
                <a:lnTo>
                  <a:pt x="116" y="36"/>
                </a:lnTo>
                <a:lnTo>
                  <a:pt x="116" y="37"/>
                </a:lnTo>
                <a:lnTo>
                  <a:pt x="117" y="37"/>
                </a:lnTo>
                <a:lnTo>
                  <a:pt x="118" y="37"/>
                </a:lnTo>
                <a:lnTo>
                  <a:pt x="120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7" y="40"/>
                </a:lnTo>
                <a:lnTo>
                  <a:pt x="127" y="42"/>
                </a:lnTo>
                <a:lnTo>
                  <a:pt x="127" y="43"/>
                </a:lnTo>
                <a:lnTo>
                  <a:pt x="128" y="42"/>
                </a:lnTo>
                <a:lnTo>
                  <a:pt x="129" y="42"/>
                </a:lnTo>
                <a:lnTo>
                  <a:pt x="128" y="41"/>
                </a:lnTo>
                <a:lnTo>
                  <a:pt x="130" y="41"/>
                </a:lnTo>
                <a:lnTo>
                  <a:pt x="130" y="40"/>
                </a:lnTo>
                <a:lnTo>
                  <a:pt x="131" y="40"/>
                </a:lnTo>
                <a:lnTo>
                  <a:pt x="132" y="40"/>
                </a:lnTo>
                <a:lnTo>
                  <a:pt x="130" y="39"/>
                </a:lnTo>
                <a:lnTo>
                  <a:pt x="131" y="39"/>
                </a:lnTo>
                <a:lnTo>
                  <a:pt x="132" y="39"/>
                </a:lnTo>
                <a:lnTo>
                  <a:pt x="133" y="38"/>
                </a:lnTo>
                <a:lnTo>
                  <a:pt x="132" y="37"/>
                </a:lnTo>
                <a:lnTo>
                  <a:pt x="133" y="37"/>
                </a:lnTo>
                <a:lnTo>
                  <a:pt x="133" y="36"/>
                </a:lnTo>
                <a:lnTo>
                  <a:pt x="134" y="36"/>
                </a:lnTo>
                <a:lnTo>
                  <a:pt x="135" y="36"/>
                </a:lnTo>
                <a:lnTo>
                  <a:pt x="136" y="36"/>
                </a:lnTo>
                <a:lnTo>
                  <a:pt x="136" y="35"/>
                </a:lnTo>
                <a:lnTo>
                  <a:pt x="139" y="34"/>
                </a:lnTo>
                <a:lnTo>
                  <a:pt x="140" y="33"/>
                </a:lnTo>
                <a:lnTo>
                  <a:pt x="141" y="33"/>
                </a:lnTo>
                <a:lnTo>
                  <a:pt x="142" y="33"/>
                </a:lnTo>
                <a:lnTo>
                  <a:pt x="143" y="32"/>
                </a:lnTo>
                <a:lnTo>
                  <a:pt x="144" y="32"/>
                </a:lnTo>
                <a:lnTo>
                  <a:pt x="145" y="31"/>
                </a:lnTo>
                <a:lnTo>
                  <a:pt x="148" y="31"/>
                </a:lnTo>
                <a:lnTo>
                  <a:pt x="149" y="31"/>
                </a:lnTo>
                <a:lnTo>
                  <a:pt x="150" y="31"/>
                </a:lnTo>
                <a:lnTo>
                  <a:pt x="151" y="30"/>
                </a:lnTo>
                <a:lnTo>
                  <a:pt x="152" y="31"/>
                </a:lnTo>
                <a:lnTo>
                  <a:pt x="153" y="30"/>
                </a:lnTo>
                <a:lnTo>
                  <a:pt x="154" y="31"/>
                </a:lnTo>
                <a:lnTo>
                  <a:pt x="156" y="31"/>
                </a:lnTo>
                <a:lnTo>
                  <a:pt x="156" y="33"/>
                </a:lnTo>
                <a:lnTo>
                  <a:pt x="157" y="33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60" y="33"/>
                </a:lnTo>
                <a:lnTo>
                  <a:pt x="161" y="33"/>
                </a:lnTo>
                <a:lnTo>
                  <a:pt x="162" y="33"/>
                </a:lnTo>
                <a:lnTo>
                  <a:pt x="163" y="33"/>
                </a:lnTo>
                <a:lnTo>
                  <a:pt x="164" y="34"/>
                </a:lnTo>
                <a:lnTo>
                  <a:pt x="165" y="33"/>
                </a:lnTo>
                <a:lnTo>
                  <a:pt x="166" y="34"/>
                </a:lnTo>
                <a:lnTo>
                  <a:pt x="167" y="34"/>
                </a:lnTo>
                <a:lnTo>
                  <a:pt x="168" y="34"/>
                </a:lnTo>
                <a:lnTo>
                  <a:pt x="169" y="34"/>
                </a:lnTo>
                <a:lnTo>
                  <a:pt x="169" y="36"/>
                </a:lnTo>
                <a:lnTo>
                  <a:pt x="170" y="37"/>
                </a:lnTo>
                <a:lnTo>
                  <a:pt x="171" y="37"/>
                </a:lnTo>
                <a:lnTo>
                  <a:pt x="171" y="39"/>
                </a:lnTo>
                <a:lnTo>
                  <a:pt x="172" y="39"/>
                </a:lnTo>
                <a:lnTo>
                  <a:pt x="172" y="38"/>
                </a:lnTo>
                <a:lnTo>
                  <a:pt x="172" y="39"/>
                </a:lnTo>
                <a:lnTo>
                  <a:pt x="173" y="39"/>
                </a:lnTo>
                <a:lnTo>
                  <a:pt x="174" y="39"/>
                </a:lnTo>
                <a:lnTo>
                  <a:pt x="174" y="40"/>
                </a:lnTo>
                <a:lnTo>
                  <a:pt x="175" y="40"/>
                </a:lnTo>
                <a:lnTo>
                  <a:pt x="176" y="41"/>
                </a:lnTo>
                <a:lnTo>
                  <a:pt x="176" y="42"/>
                </a:lnTo>
                <a:lnTo>
                  <a:pt x="179" y="43"/>
                </a:lnTo>
                <a:lnTo>
                  <a:pt x="179" y="44"/>
                </a:lnTo>
                <a:lnTo>
                  <a:pt x="182" y="45"/>
                </a:lnTo>
                <a:lnTo>
                  <a:pt x="183" y="46"/>
                </a:lnTo>
                <a:lnTo>
                  <a:pt x="184" y="47"/>
                </a:lnTo>
                <a:lnTo>
                  <a:pt x="185" y="47"/>
                </a:lnTo>
                <a:lnTo>
                  <a:pt x="186" y="47"/>
                </a:lnTo>
                <a:lnTo>
                  <a:pt x="186" y="48"/>
                </a:lnTo>
                <a:lnTo>
                  <a:pt x="187" y="49"/>
                </a:lnTo>
                <a:lnTo>
                  <a:pt x="188" y="49"/>
                </a:lnTo>
                <a:lnTo>
                  <a:pt x="189" y="49"/>
                </a:lnTo>
                <a:lnTo>
                  <a:pt x="189" y="50"/>
                </a:lnTo>
                <a:lnTo>
                  <a:pt x="190" y="50"/>
                </a:lnTo>
                <a:lnTo>
                  <a:pt x="189" y="50"/>
                </a:lnTo>
                <a:lnTo>
                  <a:pt x="191" y="51"/>
                </a:lnTo>
                <a:lnTo>
                  <a:pt x="191" y="52"/>
                </a:lnTo>
                <a:lnTo>
                  <a:pt x="192" y="51"/>
                </a:lnTo>
                <a:lnTo>
                  <a:pt x="194" y="50"/>
                </a:lnTo>
                <a:lnTo>
                  <a:pt x="194" y="51"/>
                </a:lnTo>
                <a:lnTo>
                  <a:pt x="195" y="52"/>
                </a:lnTo>
                <a:lnTo>
                  <a:pt x="196" y="53"/>
                </a:lnTo>
                <a:lnTo>
                  <a:pt x="198" y="53"/>
                </a:lnTo>
                <a:lnTo>
                  <a:pt x="198" y="54"/>
                </a:lnTo>
                <a:lnTo>
                  <a:pt x="199" y="55"/>
                </a:lnTo>
                <a:lnTo>
                  <a:pt x="201" y="56"/>
                </a:lnTo>
                <a:lnTo>
                  <a:pt x="202" y="57"/>
                </a:lnTo>
                <a:lnTo>
                  <a:pt x="205" y="58"/>
                </a:lnTo>
                <a:lnTo>
                  <a:pt x="205" y="59"/>
                </a:lnTo>
                <a:lnTo>
                  <a:pt x="205" y="60"/>
                </a:lnTo>
                <a:lnTo>
                  <a:pt x="206" y="61"/>
                </a:lnTo>
                <a:lnTo>
                  <a:pt x="208" y="62"/>
                </a:lnTo>
                <a:lnTo>
                  <a:pt x="209" y="61"/>
                </a:lnTo>
                <a:lnTo>
                  <a:pt x="210" y="62"/>
                </a:lnTo>
                <a:lnTo>
                  <a:pt x="211" y="63"/>
                </a:lnTo>
                <a:lnTo>
                  <a:pt x="212" y="62"/>
                </a:lnTo>
                <a:lnTo>
                  <a:pt x="213" y="62"/>
                </a:lnTo>
                <a:lnTo>
                  <a:pt x="214" y="63"/>
                </a:lnTo>
                <a:lnTo>
                  <a:pt x="215" y="64"/>
                </a:lnTo>
                <a:lnTo>
                  <a:pt x="216" y="65"/>
                </a:lnTo>
                <a:lnTo>
                  <a:pt x="217" y="64"/>
                </a:lnTo>
                <a:lnTo>
                  <a:pt x="217" y="65"/>
                </a:lnTo>
                <a:lnTo>
                  <a:pt x="219" y="64"/>
                </a:lnTo>
                <a:lnTo>
                  <a:pt x="220" y="63"/>
                </a:lnTo>
                <a:lnTo>
                  <a:pt x="220" y="64"/>
                </a:lnTo>
                <a:lnTo>
                  <a:pt x="222" y="63"/>
                </a:lnTo>
                <a:lnTo>
                  <a:pt x="223" y="63"/>
                </a:lnTo>
                <a:lnTo>
                  <a:pt x="223" y="62"/>
                </a:lnTo>
                <a:lnTo>
                  <a:pt x="224" y="62"/>
                </a:lnTo>
                <a:lnTo>
                  <a:pt x="224" y="63"/>
                </a:lnTo>
                <a:lnTo>
                  <a:pt x="225" y="63"/>
                </a:lnTo>
                <a:lnTo>
                  <a:pt x="225" y="64"/>
                </a:lnTo>
                <a:lnTo>
                  <a:pt x="225" y="65"/>
                </a:lnTo>
                <a:lnTo>
                  <a:pt x="226" y="66"/>
                </a:lnTo>
                <a:lnTo>
                  <a:pt x="227" y="66"/>
                </a:lnTo>
                <a:lnTo>
                  <a:pt x="228" y="66"/>
                </a:lnTo>
                <a:lnTo>
                  <a:pt x="228" y="68"/>
                </a:lnTo>
                <a:lnTo>
                  <a:pt x="229" y="69"/>
                </a:lnTo>
                <a:lnTo>
                  <a:pt x="230" y="69"/>
                </a:lnTo>
                <a:lnTo>
                  <a:pt x="231" y="69"/>
                </a:lnTo>
                <a:lnTo>
                  <a:pt x="234" y="68"/>
                </a:lnTo>
                <a:lnTo>
                  <a:pt x="236" y="68"/>
                </a:lnTo>
                <a:lnTo>
                  <a:pt x="237" y="69"/>
                </a:lnTo>
                <a:lnTo>
                  <a:pt x="237" y="68"/>
                </a:lnTo>
                <a:lnTo>
                  <a:pt x="240" y="69"/>
                </a:lnTo>
                <a:lnTo>
                  <a:pt x="241" y="69"/>
                </a:lnTo>
                <a:lnTo>
                  <a:pt x="241" y="68"/>
                </a:lnTo>
                <a:lnTo>
                  <a:pt x="242" y="68"/>
                </a:lnTo>
                <a:lnTo>
                  <a:pt x="243" y="67"/>
                </a:lnTo>
                <a:lnTo>
                  <a:pt x="244" y="66"/>
                </a:lnTo>
                <a:lnTo>
                  <a:pt x="245" y="66"/>
                </a:lnTo>
                <a:lnTo>
                  <a:pt x="246" y="65"/>
                </a:lnTo>
                <a:lnTo>
                  <a:pt x="247" y="64"/>
                </a:lnTo>
                <a:lnTo>
                  <a:pt x="249" y="64"/>
                </a:lnTo>
                <a:lnTo>
                  <a:pt x="249" y="63"/>
                </a:lnTo>
                <a:lnTo>
                  <a:pt x="250" y="63"/>
                </a:lnTo>
                <a:lnTo>
                  <a:pt x="267" y="79"/>
                </a:lnTo>
                <a:lnTo>
                  <a:pt x="274" y="85"/>
                </a:lnTo>
                <a:lnTo>
                  <a:pt x="280" y="91"/>
                </a:lnTo>
                <a:lnTo>
                  <a:pt x="281" y="92"/>
                </a:lnTo>
                <a:lnTo>
                  <a:pt x="282" y="92"/>
                </a:lnTo>
                <a:lnTo>
                  <a:pt x="283" y="102"/>
                </a:lnTo>
                <a:lnTo>
                  <a:pt x="283" y="111"/>
                </a:lnTo>
                <a:lnTo>
                  <a:pt x="284" y="110"/>
                </a:lnTo>
                <a:lnTo>
                  <a:pt x="286" y="111"/>
                </a:lnTo>
                <a:lnTo>
                  <a:pt x="286" y="110"/>
                </a:lnTo>
                <a:lnTo>
                  <a:pt x="287" y="110"/>
                </a:lnTo>
                <a:lnTo>
                  <a:pt x="288" y="111"/>
                </a:lnTo>
                <a:lnTo>
                  <a:pt x="289" y="111"/>
                </a:lnTo>
                <a:lnTo>
                  <a:pt x="290" y="110"/>
                </a:lnTo>
                <a:lnTo>
                  <a:pt x="292" y="110"/>
                </a:lnTo>
                <a:lnTo>
                  <a:pt x="293" y="111"/>
                </a:lnTo>
                <a:lnTo>
                  <a:pt x="294" y="111"/>
                </a:lnTo>
                <a:lnTo>
                  <a:pt x="295" y="111"/>
                </a:lnTo>
                <a:lnTo>
                  <a:pt x="296" y="111"/>
                </a:lnTo>
                <a:lnTo>
                  <a:pt x="297" y="112"/>
                </a:lnTo>
                <a:lnTo>
                  <a:pt x="298" y="112"/>
                </a:lnTo>
                <a:lnTo>
                  <a:pt x="298" y="111"/>
                </a:lnTo>
                <a:lnTo>
                  <a:pt x="300" y="110"/>
                </a:lnTo>
                <a:lnTo>
                  <a:pt x="302" y="108"/>
                </a:lnTo>
                <a:lnTo>
                  <a:pt x="303" y="109"/>
                </a:lnTo>
                <a:lnTo>
                  <a:pt x="305" y="108"/>
                </a:lnTo>
                <a:lnTo>
                  <a:pt x="306" y="108"/>
                </a:lnTo>
                <a:lnTo>
                  <a:pt x="307" y="108"/>
                </a:lnTo>
                <a:lnTo>
                  <a:pt x="308" y="107"/>
                </a:lnTo>
                <a:lnTo>
                  <a:pt x="309" y="107"/>
                </a:lnTo>
                <a:lnTo>
                  <a:pt x="309" y="105"/>
                </a:lnTo>
                <a:lnTo>
                  <a:pt x="309" y="104"/>
                </a:lnTo>
                <a:lnTo>
                  <a:pt x="310" y="104"/>
                </a:lnTo>
                <a:lnTo>
                  <a:pt x="311" y="104"/>
                </a:lnTo>
                <a:lnTo>
                  <a:pt x="312" y="104"/>
                </a:lnTo>
                <a:lnTo>
                  <a:pt x="313" y="104"/>
                </a:lnTo>
                <a:lnTo>
                  <a:pt x="314" y="107"/>
                </a:lnTo>
                <a:lnTo>
                  <a:pt x="315" y="107"/>
                </a:lnTo>
                <a:lnTo>
                  <a:pt x="318" y="106"/>
                </a:lnTo>
                <a:lnTo>
                  <a:pt x="318" y="105"/>
                </a:lnTo>
                <a:lnTo>
                  <a:pt x="319" y="105"/>
                </a:lnTo>
                <a:lnTo>
                  <a:pt x="319" y="104"/>
                </a:lnTo>
                <a:lnTo>
                  <a:pt x="319" y="103"/>
                </a:lnTo>
                <a:lnTo>
                  <a:pt x="320" y="103"/>
                </a:lnTo>
                <a:lnTo>
                  <a:pt x="321" y="103"/>
                </a:lnTo>
                <a:lnTo>
                  <a:pt x="321" y="104"/>
                </a:lnTo>
                <a:lnTo>
                  <a:pt x="322" y="104"/>
                </a:lnTo>
                <a:lnTo>
                  <a:pt x="323" y="106"/>
                </a:lnTo>
                <a:lnTo>
                  <a:pt x="322" y="107"/>
                </a:lnTo>
                <a:lnTo>
                  <a:pt x="323" y="108"/>
                </a:lnTo>
                <a:lnTo>
                  <a:pt x="324" y="108"/>
                </a:lnTo>
                <a:lnTo>
                  <a:pt x="325" y="108"/>
                </a:lnTo>
                <a:lnTo>
                  <a:pt x="326" y="108"/>
                </a:lnTo>
                <a:lnTo>
                  <a:pt x="326" y="107"/>
                </a:lnTo>
                <a:lnTo>
                  <a:pt x="326" y="106"/>
                </a:lnTo>
                <a:lnTo>
                  <a:pt x="326" y="105"/>
                </a:lnTo>
                <a:lnTo>
                  <a:pt x="327" y="105"/>
                </a:lnTo>
                <a:lnTo>
                  <a:pt x="328" y="104"/>
                </a:lnTo>
                <a:lnTo>
                  <a:pt x="329" y="104"/>
                </a:lnTo>
                <a:lnTo>
                  <a:pt x="329" y="105"/>
                </a:lnTo>
                <a:lnTo>
                  <a:pt x="329" y="107"/>
                </a:lnTo>
                <a:lnTo>
                  <a:pt x="331" y="108"/>
                </a:lnTo>
                <a:lnTo>
                  <a:pt x="332" y="109"/>
                </a:lnTo>
                <a:lnTo>
                  <a:pt x="333" y="109"/>
                </a:lnTo>
                <a:lnTo>
                  <a:pt x="333" y="108"/>
                </a:lnTo>
                <a:lnTo>
                  <a:pt x="335" y="110"/>
                </a:lnTo>
                <a:lnTo>
                  <a:pt x="335" y="111"/>
                </a:lnTo>
                <a:lnTo>
                  <a:pt x="336" y="111"/>
                </a:lnTo>
                <a:lnTo>
                  <a:pt x="336" y="112"/>
                </a:lnTo>
                <a:lnTo>
                  <a:pt x="338" y="113"/>
                </a:lnTo>
                <a:lnTo>
                  <a:pt x="338" y="114"/>
                </a:lnTo>
                <a:lnTo>
                  <a:pt x="339" y="114"/>
                </a:lnTo>
                <a:lnTo>
                  <a:pt x="340" y="114"/>
                </a:lnTo>
                <a:lnTo>
                  <a:pt x="341" y="114"/>
                </a:lnTo>
                <a:lnTo>
                  <a:pt x="341" y="113"/>
                </a:lnTo>
                <a:lnTo>
                  <a:pt x="342" y="112"/>
                </a:lnTo>
                <a:lnTo>
                  <a:pt x="343" y="112"/>
                </a:lnTo>
                <a:lnTo>
                  <a:pt x="344" y="113"/>
                </a:lnTo>
                <a:lnTo>
                  <a:pt x="344" y="112"/>
                </a:lnTo>
                <a:lnTo>
                  <a:pt x="346" y="111"/>
                </a:lnTo>
                <a:lnTo>
                  <a:pt x="347" y="113"/>
                </a:lnTo>
                <a:lnTo>
                  <a:pt x="348" y="115"/>
                </a:lnTo>
                <a:lnTo>
                  <a:pt x="349" y="115"/>
                </a:lnTo>
                <a:lnTo>
                  <a:pt x="350" y="116"/>
                </a:lnTo>
                <a:lnTo>
                  <a:pt x="350" y="115"/>
                </a:lnTo>
                <a:lnTo>
                  <a:pt x="350" y="116"/>
                </a:lnTo>
                <a:lnTo>
                  <a:pt x="351" y="115"/>
                </a:lnTo>
                <a:lnTo>
                  <a:pt x="352" y="116"/>
                </a:lnTo>
                <a:lnTo>
                  <a:pt x="352" y="115"/>
                </a:lnTo>
                <a:lnTo>
                  <a:pt x="352" y="116"/>
                </a:lnTo>
                <a:lnTo>
                  <a:pt x="353" y="115"/>
                </a:lnTo>
                <a:lnTo>
                  <a:pt x="354" y="116"/>
                </a:lnTo>
                <a:lnTo>
                  <a:pt x="355" y="116"/>
                </a:lnTo>
                <a:lnTo>
                  <a:pt x="356" y="116"/>
                </a:lnTo>
                <a:lnTo>
                  <a:pt x="358" y="116"/>
                </a:lnTo>
                <a:lnTo>
                  <a:pt x="358" y="115"/>
                </a:lnTo>
                <a:lnTo>
                  <a:pt x="358" y="116"/>
                </a:lnTo>
                <a:lnTo>
                  <a:pt x="359" y="116"/>
                </a:lnTo>
                <a:lnTo>
                  <a:pt x="359" y="115"/>
                </a:lnTo>
                <a:lnTo>
                  <a:pt x="360" y="115"/>
                </a:lnTo>
                <a:lnTo>
                  <a:pt x="361" y="114"/>
                </a:lnTo>
                <a:lnTo>
                  <a:pt x="362" y="114"/>
                </a:lnTo>
                <a:lnTo>
                  <a:pt x="362" y="116"/>
                </a:lnTo>
                <a:lnTo>
                  <a:pt x="362" y="117"/>
                </a:lnTo>
                <a:lnTo>
                  <a:pt x="363" y="117"/>
                </a:lnTo>
                <a:lnTo>
                  <a:pt x="364" y="117"/>
                </a:lnTo>
                <a:lnTo>
                  <a:pt x="364" y="118"/>
                </a:lnTo>
                <a:lnTo>
                  <a:pt x="364" y="119"/>
                </a:lnTo>
                <a:lnTo>
                  <a:pt x="366" y="120"/>
                </a:lnTo>
                <a:lnTo>
                  <a:pt x="367" y="120"/>
                </a:lnTo>
                <a:lnTo>
                  <a:pt x="367" y="121"/>
                </a:lnTo>
                <a:lnTo>
                  <a:pt x="366" y="122"/>
                </a:lnTo>
                <a:lnTo>
                  <a:pt x="367" y="122"/>
                </a:lnTo>
                <a:lnTo>
                  <a:pt x="367" y="123"/>
                </a:lnTo>
                <a:lnTo>
                  <a:pt x="367" y="122"/>
                </a:lnTo>
                <a:lnTo>
                  <a:pt x="368" y="122"/>
                </a:lnTo>
                <a:lnTo>
                  <a:pt x="368" y="121"/>
                </a:lnTo>
                <a:lnTo>
                  <a:pt x="369" y="122"/>
                </a:lnTo>
                <a:lnTo>
                  <a:pt x="370" y="122"/>
                </a:lnTo>
                <a:lnTo>
                  <a:pt x="370" y="123"/>
                </a:lnTo>
                <a:lnTo>
                  <a:pt x="371" y="123"/>
                </a:lnTo>
                <a:lnTo>
                  <a:pt x="372" y="122"/>
                </a:lnTo>
                <a:lnTo>
                  <a:pt x="373" y="121"/>
                </a:lnTo>
                <a:lnTo>
                  <a:pt x="373" y="122"/>
                </a:lnTo>
                <a:lnTo>
                  <a:pt x="372" y="123"/>
                </a:lnTo>
                <a:lnTo>
                  <a:pt x="373" y="124"/>
                </a:lnTo>
                <a:lnTo>
                  <a:pt x="373" y="123"/>
                </a:lnTo>
                <a:lnTo>
                  <a:pt x="373" y="124"/>
                </a:lnTo>
                <a:lnTo>
                  <a:pt x="373" y="125"/>
                </a:lnTo>
                <a:lnTo>
                  <a:pt x="373" y="124"/>
                </a:lnTo>
                <a:lnTo>
                  <a:pt x="373" y="125"/>
                </a:lnTo>
                <a:lnTo>
                  <a:pt x="374" y="126"/>
                </a:lnTo>
                <a:lnTo>
                  <a:pt x="373" y="126"/>
                </a:lnTo>
                <a:lnTo>
                  <a:pt x="374" y="127"/>
                </a:lnTo>
                <a:lnTo>
                  <a:pt x="375" y="127"/>
                </a:lnTo>
                <a:lnTo>
                  <a:pt x="376" y="127"/>
                </a:lnTo>
                <a:lnTo>
                  <a:pt x="375" y="127"/>
                </a:lnTo>
                <a:lnTo>
                  <a:pt x="376" y="127"/>
                </a:lnTo>
                <a:lnTo>
                  <a:pt x="376" y="128"/>
                </a:lnTo>
                <a:lnTo>
                  <a:pt x="377" y="128"/>
                </a:lnTo>
                <a:lnTo>
                  <a:pt x="378" y="129"/>
                </a:lnTo>
                <a:lnTo>
                  <a:pt x="379" y="129"/>
                </a:lnTo>
                <a:lnTo>
                  <a:pt x="380" y="129"/>
                </a:lnTo>
                <a:lnTo>
                  <a:pt x="380" y="130"/>
                </a:lnTo>
                <a:lnTo>
                  <a:pt x="381" y="130"/>
                </a:lnTo>
                <a:lnTo>
                  <a:pt x="381" y="129"/>
                </a:lnTo>
                <a:lnTo>
                  <a:pt x="381" y="128"/>
                </a:lnTo>
                <a:lnTo>
                  <a:pt x="384" y="129"/>
                </a:lnTo>
                <a:lnTo>
                  <a:pt x="384" y="130"/>
                </a:lnTo>
                <a:lnTo>
                  <a:pt x="383" y="130"/>
                </a:lnTo>
                <a:lnTo>
                  <a:pt x="383" y="131"/>
                </a:lnTo>
                <a:lnTo>
                  <a:pt x="384" y="131"/>
                </a:lnTo>
                <a:lnTo>
                  <a:pt x="385" y="133"/>
                </a:lnTo>
                <a:lnTo>
                  <a:pt x="385" y="134"/>
                </a:lnTo>
                <a:lnTo>
                  <a:pt x="387" y="134"/>
                </a:lnTo>
                <a:lnTo>
                  <a:pt x="387" y="135"/>
                </a:lnTo>
                <a:lnTo>
                  <a:pt x="387" y="136"/>
                </a:lnTo>
                <a:lnTo>
                  <a:pt x="388" y="136"/>
                </a:lnTo>
                <a:lnTo>
                  <a:pt x="388" y="137"/>
                </a:lnTo>
                <a:lnTo>
                  <a:pt x="388" y="138"/>
                </a:lnTo>
                <a:lnTo>
                  <a:pt x="387" y="140"/>
                </a:lnTo>
                <a:lnTo>
                  <a:pt x="386" y="139"/>
                </a:lnTo>
                <a:lnTo>
                  <a:pt x="386" y="140"/>
                </a:lnTo>
                <a:lnTo>
                  <a:pt x="387" y="140"/>
                </a:lnTo>
                <a:lnTo>
                  <a:pt x="387" y="141"/>
                </a:lnTo>
                <a:lnTo>
                  <a:pt x="387" y="143"/>
                </a:lnTo>
                <a:lnTo>
                  <a:pt x="385" y="143"/>
                </a:lnTo>
                <a:lnTo>
                  <a:pt x="385" y="144"/>
                </a:lnTo>
                <a:lnTo>
                  <a:pt x="384" y="144"/>
                </a:lnTo>
                <a:lnTo>
                  <a:pt x="384" y="145"/>
                </a:lnTo>
                <a:lnTo>
                  <a:pt x="383" y="147"/>
                </a:lnTo>
                <a:lnTo>
                  <a:pt x="384" y="148"/>
                </a:lnTo>
                <a:lnTo>
                  <a:pt x="384" y="150"/>
                </a:lnTo>
                <a:lnTo>
                  <a:pt x="383" y="150"/>
                </a:lnTo>
                <a:lnTo>
                  <a:pt x="382" y="150"/>
                </a:lnTo>
                <a:lnTo>
                  <a:pt x="381" y="151"/>
                </a:lnTo>
                <a:lnTo>
                  <a:pt x="381" y="153"/>
                </a:lnTo>
                <a:lnTo>
                  <a:pt x="380" y="153"/>
                </a:lnTo>
                <a:lnTo>
                  <a:pt x="380" y="152"/>
                </a:lnTo>
                <a:lnTo>
                  <a:pt x="379" y="152"/>
                </a:lnTo>
                <a:lnTo>
                  <a:pt x="378" y="153"/>
                </a:lnTo>
                <a:lnTo>
                  <a:pt x="378" y="154"/>
                </a:lnTo>
                <a:lnTo>
                  <a:pt x="377" y="155"/>
                </a:lnTo>
                <a:lnTo>
                  <a:pt x="376" y="155"/>
                </a:lnTo>
                <a:lnTo>
                  <a:pt x="376" y="158"/>
                </a:lnTo>
                <a:lnTo>
                  <a:pt x="376" y="159"/>
                </a:lnTo>
                <a:lnTo>
                  <a:pt x="375" y="160"/>
                </a:lnTo>
                <a:lnTo>
                  <a:pt x="375" y="161"/>
                </a:lnTo>
                <a:lnTo>
                  <a:pt x="374" y="161"/>
                </a:lnTo>
                <a:lnTo>
                  <a:pt x="373" y="163"/>
                </a:lnTo>
                <a:lnTo>
                  <a:pt x="372" y="162"/>
                </a:lnTo>
                <a:lnTo>
                  <a:pt x="372" y="161"/>
                </a:lnTo>
                <a:lnTo>
                  <a:pt x="371" y="160"/>
                </a:lnTo>
                <a:lnTo>
                  <a:pt x="371" y="161"/>
                </a:lnTo>
                <a:lnTo>
                  <a:pt x="370" y="163"/>
                </a:lnTo>
                <a:lnTo>
                  <a:pt x="368" y="166"/>
                </a:lnTo>
                <a:lnTo>
                  <a:pt x="367" y="166"/>
                </a:lnTo>
                <a:lnTo>
                  <a:pt x="367" y="167"/>
                </a:lnTo>
                <a:lnTo>
                  <a:pt x="366" y="167"/>
                </a:lnTo>
                <a:lnTo>
                  <a:pt x="366" y="168"/>
                </a:lnTo>
                <a:lnTo>
                  <a:pt x="366" y="169"/>
                </a:lnTo>
                <a:lnTo>
                  <a:pt x="367" y="169"/>
                </a:lnTo>
                <a:lnTo>
                  <a:pt x="367" y="170"/>
                </a:lnTo>
                <a:lnTo>
                  <a:pt x="367" y="171"/>
                </a:lnTo>
                <a:lnTo>
                  <a:pt x="367" y="172"/>
                </a:lnTo>
                <a:lnTo>
                  <a:pt x="366" y="171"/>
                </a:lnTo>
                <a:lnTo>
                  <a:pt x="366" y="172"/>
                </a:lnTo>
                <a:lnTo>
                  <a:pt x="365" y="171"/>
                </a:lnTo>
                <a:lnTo>
                  <a:pt x="364" y="171"/>
                </a:lnTo>
                <a:lnTo>
                  <a:pt x="363" y="171"/>
                </a:lnTo>
                <a:lnTo>
                  <a:pt x="362" y="170"/>
                </a:lnTo>
                <a:lnTo>
                  <a:pt x="361" y="170"/>
                </a:lnTo>
                <a:lnTo>
                  <a:pt x="361" y="171"/>
                </a:lnTo>
                <a:lnTo>
                  <a:pt x="360" y="171"/>
                </a:lnTo>
                <a:lnTo>
                  <a:pt x="358" y="171"/>
                </a:lnTo>
                <a:lnTo>
                  <a:pt x="358" y="172"/>
                </a:lnTo>
                <a:lnTo>
                  <a:pt x="358" y="173"/>
                </a:lnTo>
                <a:lnTo>
                  <a:pt x="358" y="175"/>
                </a:lnTo>
                <a:lnTo>
                  <a:pt x="357" y="177"/>
                </a:lnTo>
                <a:lnTo>
                  <a:pt x="356" y="179"/>
                </a:lnTo>
                <a:lnTo>
                  <a:pt x="356" y="180"/>
                </a:lnTo>
                <a:lnTo>
                  <a:pt x="357" y="181"/>
                </a:lnTo>
                <a:lnTo>
                  <a:pt x="356" y="182"/>
                </a:lnTo>
                <a:lnTo>
                  <a:pt x="356" y="183"/>
                </a:lnTo>
                <a:lnTo>
                  <a:pt x="355" y="184"/>
                </a:lnTo>
                <a:lnTo>
                  <a:pt x="355" y="186"/>
                </a:lnTo>
                <a:lnTo>
                  <a:pt x="354" y="187"/>
                </a:lnTo>
                <a:lnTo>
                  <a:pt x="355" y="187"/>
                </a:lnTo>
                <a:lnTo>
                  <a:pt x="355" y="188"/>
                </a:lnTo>
                <a:lnTo>
                  <a:pt x="358" y="187"/>
                </a:lnTo>
                <a:lnTo>
                  <a:pt x="358" y="188"/>
                </a:lnTo>
                <a:lnTo>
                  <a:pt x="359" y="187"/>
                </a:lnTo>
                <a:lnTo>
                  <a:pt x="360" y="188"/>
                </a:lnTo>
                <a:lnTo>
                  <a:pt x="360" y="189"/>
                </a:lnTo>
                <a:lnTo>
                  <a:pt x="361" y="191"/>
                </a:lnTo>
                <a:lnTo>
                  <a:pt x="361" y="192"/>
                </a:lnTo>
                <a:lnTo>
                  <a:pt x="359" y="192"/>
                </a:lnTo>
                <a:lnTo>
                  <a:pt x="359" y="193"/>
                </a:lnTo>
                <a:lnTo>
                  <a:pt x="358" y="194"/>
                </a:lnTo>
                <a:lnTo>
                  <a:pt x="358" y="195"/>
                </a:lnTo>
                <a:lnTo>
                  <a:pt x="357" y="195"/>
                </a:lnTo>
                <a:lnTo>
                  <a:pt x="355" y="195"/>
                </a:lnTo>
                <a:lnTo>
                  <a:pt x="354" y="195"/>
                </a:lnTo>
                <a:lnTo>
                  <a:pt x="353" y="195"/>
                </a:lnTo>
                <a:lnTo>
                  <a:pt x="353" y="194"/>
                </a:lnTo>
                <a:lnTo>
                  <a:pt x="352" y="193"/>
                </a:lnTo>
                <a:lnTo>
                  <a:pt x="352" y="194"/>
                </a:lnTo>
                <a:lnTo>
                  <a:pt x="350" y="194"/>
                </a:lnTo>
                <a:lnTo>
                  <a:pt x="350" y="195"/>
                </a:lnTo>
                <a:lnTo>
                  <a:pt x="349" y="195"/>
                </a:lnTo>
                <a:lnTo>
                  <a:pt x="348" y="194"/>
                </a:lnTo>
                <a:lnTo>
                  <a:pt x="347" y="194"/>
                </a:lnTo>
                <a:lnTo>
                  <a:pt x="347" y="195"/>
                </a:lnTo>
                <a:lnTo>
                  <a:pt x="346" y="194"/>
                </a:lnTo>
                <a:lnTo>
                  <a:pt x="346" y="193"/>
                </a:lnTo>
                <a:lnTo>
                  <a:pt x="344" y="193"/>
                </a:lnTo>
                <a:lnTo>
                  <a:pt x="344" y="194"/>
                </a:lnTo>
                <a:lnTo>
                  <a:pt x="344" y="195"/>
                </a:lnTo>
                <a:lnTo>
                  <a:pt x="342" y="197"/>
                </a:lnTo>
                <a:lnTo>
                  <a:pt x="341" y="199"/>
                </a:lnTo>
                <a:lnTo>
                  <a:pt x="341" y="201"/>
                </a:lnTo>
                <a:lnTo>
                  <a:pt x="340" y="201"/>
                </a:lnTo>
                <a:lnTo>
                  <a:pt x="339" y="203"/>
                </a:lnTo>
                <a:lnTo>
                  <a:pt x="339" y="204"/>
                </a:lnTo>
                <a:lnTo>
                  <a:pt x="338" y="207"/>
                </a:lnTo>
                <a:lnTo>
                  <a:pt x="338" y="208"/>
                </a:lnTo>
                <a:lnTo>
                  <a:pt x="338" y="209"/>
                </a:lnTo>
                <a:lnTo>
                  <a:pt x="338" y="211"/>
                </a:lnTo>
                <a:lnTo>
                  <a:pt x="337" y="213"/>
                </a:lnTo>
                <a:lnTo>
                  <a:pt x="338" y="215"/>
                </a:lnTo>
                <a:lnTo>
                  <a:pt x="339" y="216"/>
                </a:lnTo>
                <a:lnTo>
                  <a:pt x="339" y="217"/>
                </a:lnTo>
                <a:lnTo>
                  <a:pt x="338" y="218"/>
                </a:lnTo>
                <a:lnTo>
                  <a:pt x="338" y="219"/>
                </a:lnTo>
                <a:lnTo>
                  <a:pt x="338" y="220"/>
                </a:lnTo>
                <a:lnTo>
                  <a:pt x="338" y="221"/>
                </a:lnTo>
                <a:lnTo>
                  <a:pt x="338" y="222"/>
                </a:lnTo>
                <a:lnTo>
                  <a:pt x="339" y="223"/>
                </a:lnTo>
                <a:lnTo>
                  <a:pt x="338" y="224"/>
                </a:lnTo>
                <a:lnTo>
                  <a:pt x="337" y="225"/>
                </a:lnTo>
                <a:lnTo>
                  <a:pt x="336" y="225"/>
                </a:lnTo>
                <a:lnTo>
                  <a:pt x="336" y="226"/>
                </a:lnTo>
                <a:lnTo>
                  <a:pt x="335" y="226"/>
                </a:lnTo>
                <a:lnTo>
                  <a:pt x="335" y="227"/>
                </a:lnTo>
                <a:lnTo>
                  <a:pt x="336" y="227"/>
                </a:lnTo>
                <a:lnTo>
                  <a:pt x="335" y="228"/>
                </a:lnTo>
                <a:lnTo>
                  <a:pt x="335" y="229"/>
                </a:lnTo>
                <a:lnTo>
                  <a:pt x="336" y="230"/>
                </a:lnTo>
                <a:lnTo>
                  <a:pt x="335" y="231"/>
                </a:lnTo>
                <a:lnTo>
                  <a:pt x="334" y="232"/>
                </a:lnTo>
                <a:lnTo>
                  <a:pt x="335" y="233"/>
                </a:lnTo>
                <a:lnTo>
                  <a:pt x="336" y="233"/>
                </a:lnTo>
                <a:lnTo>
                  <a:pt x="337" y="233"/>
                </a:lnTo>
                <a:lnTo>
                  <a:pt x="338" y="233"/>
                </a:lnTo>
                <a:lnTo>
                  <a:pt x="339" y="234"/>
                </a:lnTo>
                <a:lnTo>
                  <a:pt x="341" y="235"/>
                </a:lnTo>
                <a:lnTo>
                  <a:pt x="341" y="236"/>
                </a:lnTo>
                <a:lnTo>
                  <a:pt x="342" y="237"/>
                </a:lnTo>
                <a:lnTo>
                  <a:pt x="343" y="237"/>
                </a:lnTo>
                <a:lnTo>
                  <a:pt x="343" y="238"/>
                </a:lnTo>
                <a:lnTo>
                  <a:pt x="344" y="238"/>
                </a:lnTo>
                <a:lnTo>
                  <a:pt x="344" y="239"/>
                </a:lnTo>
                <a:lnTo>
                  <a:pt x="344" y="240"/>
                </a:lnTo>
                <a:lnTo>
                  <a:pt x="344" y="241"/>
                </a:lnTo>
                <a:lnTo>
                  <a:pt x="346" y="244"/>
                </a:lnTo>
                <a:lnTo>
                  <a:pt x="347" y="244"/>
                </a:lnTo>
                <a:lnTo>
                  <a:pt x="349" y="244"/>
                </a:lnTo>
                <a:lnTo>
                  <a:pt x="350" y="245"/>
                </a:lnTo>
                <a:lnTo>
                  <a:pt x="349" y="245"/>
                </a:lnTo>
                <a:lnTo>
                  <a:pt x="349" y="246"/>
                </a:lnTo>
                <a:lnTo>
                  <a:pt x="349" y="247"/>
                </a:lnTo>
                <a:lnTo>
                  <a:pt x="350" y="247"/>
                </a:lnTo>
                <a:lnTo>
                  <a:pt x="350" y="248"/>
                </a:lnTo>
                <a:lnTo>
                  <a:pt x="351" y="247"/>
                </a:lnTo>
                <a:lnTo>
                  <a:pt x="352" y="247"/>
                </a:lnTo>
                <a:lnTo>
                  <a:pt x="352" y="249"/>
                </a:lnTo>
                <a:lnTo>
                  <a:pt x="353" y="250"/>
                </a:lnTo>
                <a:lnTo>
                  <a:pt x="353" y="248"/>
                </a:lnTo>
                <a:lnTo>
                  <a:pt x="353" y="247"/>
                </a:lnTo>
                <a:lnTo>
                  <a:pt x="354" y="247"/>
                </a:lnTo>
                <a:lnTo>
                  <a:pt x="355" y="248"/>
                </a:lnTo>
                <a:lnTo>
                  <a:pt x="355" y="250"/>
                </a:lnTo>
                <a:lnTo>
                  <a:pt x="356" y="251"/>
                </a:lnTo>
                <a:lnTo>
                  <a:pt x="357" y="252"/>
                </a:lnTo>
                <a:lnTo>
                  <a:pt x="357" y="253"/>
                </a:lnTo>
                <a:lnTo>
                  <a:pt x="358" y="253"/>
                </a:lnTo>
                <a:lnTo>
                  <a:pt x="358" y="255"/>
                </a:lnTo>
                <a:lnTo>
                  <a:pt x="359" y="256"/>
                </a:lnTo>
                <a:lnTo>
                  <a:pt x="360" y="255"/>
                </a:lnTo>
                <a:lnTo>
                  <a:pt x="361" y="256"/>
                </a:lnTo>
                <a:lnTo>
                  <a:pt x="362" y="256"/>
                </a:lnTo>
                <a:lnTo>
                  <a:pt x="363" y="257"/>
                </a:lnTo>
                <a:lnTo>
                  <a:pt x="363" y="258"/>
                </a:lnTo>
                <a:lnTo>
                  <a:pt x="363" y="259"/>
                </a:lnTo>
                <a:lnTo>
                  <a:pt x="363" y="260"/>
                </a:lnTo>
                <a:lnTo>
                  <a:pt x="364" y="261"/>
                </a:lnTo>
                <a:lnTo>
                  <a:pt x="364" y="262"/>
                </a:lnTo>
                <a:lnTo>
                  <a:pt x="364" y="263"/>
                </a:lnTo>
                <a:lnTo>
                  <a:pt x="365" y="263"/>
                </a:lnTo>
                <a:lnTo>
                  <a:pt x="366" y="264"/>
                </a:lnTo>
                <a:lnTo>
                  <a:pt x="366" y="265"/>
                </a:lnTo>
                <a:lnTo>
                  <a:pt x="363" y="268"/>
                </a:lnTo>
                <a:lnTo>
                  <a:pt x="360" y="269"/>
                </a:lnTo>
                <a:lnTo>
                  <a:pt x="359" y="270"/>
                </a:lnTo>
                <a:lnTo>
                  <a:pt x="360" y="271"/>
                </a:lnTo>
                <a:lnTo>
                  <a:pt x="361" y="272"/>
                </a:lnTo>
                <a:lnTo>
                  <a:pt x="362" y="273"/>
                </a:lnTo>
                <a:lnTo>
                  <a:pt x="362" y="274"/>
                </a:lnTo>
                <a:lnTo>
                  <a:pt x="360" y="273"/>
                </a:lnTo>
                <a:lnTo>
                  <a:pt x="359" y="273"/>
                </a:lnTo>
                <a:lnTo>
                  <a:pt x="358" y="273"/>
                </a:lnTo>
                <a:lnTo>
                  <a:pt x="358" y="272"/>
                </a:lnTo>
                <a:lnTo>
                  <a:pt x="356" y="272"/>
                </a:lnTo>
                <a:lnTo>
                  <a:pt x="356" y="271"/>
                </a:lnTo>
                <a:lnTo>
                  <a:pt x="355" y="271"/>
                </a:lnTo>
                <a:lnTo>
                  <a:pt x="355" y="270"/>
                </a:lnTo>
                <a:lnTo>
                  <a:pt x="354" y="269"/>
                </a:lnTo>
                <a:lnTo>
                  <a:pt x="353" y="270"/>
                </a:lnTo>
                <a:lnTo>
                  <a:pt x="352" y="269"/>
                </a:lnTo>
                <a:lnTo>
                  <a:pt x="352" y="270"/>
                </a:lnTo>
                <a:lnTo>
                  <a:pt x="351" y="270"/>
                </a:lnTo>
                <a:lnTo>
                  <a:pt x="350" y="269"/>
                </a:lnTo>
                <a:lnTo>
                  <a:pt x="349" y="270"/>
                </a:lnTo>
                <a:lnTo>
                  <a:pt x="347" y="269"/>
                </a:lnTo>
                <a:lnTo>
                  <a:pt x="346" y="269"/>
                </a:lnTo>
                <a:lnTo>
                  <a:pt x="345" y="270"/>
                </a:lnTo>
                <a:lnTo>
                  <a:pt x="344" y="269"/>
                </a:lnTo>
                <a:lnTo>
                  <a:pt x="343" y="269"/>
                </a:lnTo>
                <a:lnTo>
                  <a:pt x="341" y="268"/>
                </a:lnTo>
                <a:lnTo>
                  <a:pt x="341" y="267"/>
                </a:lnTo>
                <a:lnTo>
                  <a:pt x="339" y="269"/>
                </a:lnTo>
                <a:lnTo>
                  <a:pt x="338" y="269"/>
                </a:lnTo>
                <a:lnTo>
                  <a:pt x="337" y="269"/>
                </a:lnTo>
                <a:lnTo>
                  <a:pt x="337" y="271"/>
                </a:lnTo>
                <a:lnTo>
                  <a:pt x="336" y="271"/>
                </a:lnTo>
                <a:lnTo>
                  <a:pt x="335" y="271"/>
                </a:lnTo>
                <a:lnTo>
                  <a:pt x="335" y="272"/>
                </a:lnTo>
                <a:lnTo>
                  <a:pt x="334" y="273"/>
                </a:lnTo>
                <a:lnTo>
                  <a:pt x="335" y="273"/>
                </a:lnTo>
                <a:lnTo>
                  <a:pt x="334" y="273"/>
                </a:lnTo>
                <a:lnTo>
                  <a:pt x="334" y="275"/>
                </a:lnTo>
                <a:lnTo>
                  <a:pt x="332" y="275"/>
                </a:lnTo>
                <a:lnTo>
                  <a:pt x="332" y="276"/>
                </a:lnTo>
                <a:lnTo>
                  <a:pt x="331" y="276"/>
                </a:lnTo>
                <a:lnTo>
                  <a:pt x="330" y="276"/>
                </a:lnTo>
                <a:lnTo>
                  <a:pt x="329" y="276"/>
                </a:lnTo>
                <a:lnTo>
                  <a:pt x="328" y="277"/>
                </a:lnTo>
                <a:lnTo>
                  <a:pt x="328" y="276"/>
                </a:lnTo>
                <a:lnTo>
                  <a:pt x="327" y="276"/>
                </a:lnTo>
                <a:lnTo>
                  <a:pt x="326" y="276"/>
                </a:lnTo>
                <a:lnTo>
                  <a:pt x="325" y="276"/>
                </a:lnTo>
                <a:lnTo>
                  <a:pt x="324" y="276"/>
                </a:lnTo>
                <a:lnTo>
                  <a:pt x="324" y="274"/>
                </a:lnTo>
                <a:lnTo>
                  <a:pt x="323" y="274"/>
                </a:lnTo>
                <a:lnTo>
                  <a:pt x="323" y="273"/>
                </a:lnTo>
                <a:lnTo>
                  <a:pt x="322" y="274"/>
                </a:lnTo>
                <a:lnTo>
                  <a:pt x="322" y="273"/>
                </a:lnTo>
                <a:lnTo>
                  <a:pt x="321" y="273"/>
                </a:lnTo>
                <a:lnTo>
                  <a:pt x="321" y="272"/>
                </a:lnTo>
                <a:lnTo>
                  <a:pt x="321" y="273"/>
                </a:lnTo>
                <a:lnTo>
                  <a:pt x="320" y="273"/>
                </a:lnTo>
                <a:lnTo>
                  <a:pt x="319" y="272"/>
                </a:lnTo>
                <a:lnTo>
                  <a:pt x="319" y="273"/>
                </a:lnTo>
                <a:lnTo>
                  <a:pt x="317" y="274"/>
                </a:lnTo>
                <a:lnTo>
                  <a:pt x="317" y="275"/>
                </a:lnTo>
                <a:lnTo>
                  <a:pt x="316" y="274"/>
                </a:lnTo>
                <a:lnTo>
                  <a:pt x="315" y="273"/>
                </a:lnTo>
                <a:lnTo>
                  <a:pt x="315" y="274"/>
                </a:lnTo>
                <a:lnTo>
                  <a:pt x="314" y="275"/>
                </a:lnTo>
                <a:lnTo>
                  <a:pt x="324" y="283"/>
                </a:lnTo>
                <a:lnTo>
                  <a:pt x="324" y="287"/>
                </a:lnTo>
                <a:lnTo>
                  <a:pt x="322" y="287"/>
                </a:lnTo>
                <a:lnTo>
                  <a:pt x="321" y="286"/>
                </a:lnTo>
                <a:lnTo>
                  <a:pt x="320" y="286"/>
                </a:lnTo>
                <a:lnTo>
                  <a:pt x="319" y="286"/>
                </a:lnTo>
                <a:lnTo>
                  <a:pt x="318" y="286"/>
                </a:lnTo>
                <a:lnTo>
                  <a:pt x="317" y="286"/>
                </a:lnTo>
                <a:lnTo>
                  <a:pt x="317" y="285"/>
                </a:lnTo>
                <a:lnTo>
                  <a:pt x="316" y="284"/>
                </a:lnTo>
                <a:lnTo>
                  <a:pt x="315" y="285"/>
                </a:lnTo>
                <a:lnTo>
                  <a:pt x="315" y="284"/>
                </a:lnTo>
                <a:lnTo>
                  <a:pt x="315" y="283"/>
                </a:lnTo>
                <a:lnTo>
                  <a:pt x="314" y="283"/>
                </a:lnTo>
                <a:lnTo>
                  <a:pt x="314" y="284"/>
                </a:lnTo>
                <a:lnTo>
                  <a:pt x="313" y="284"/>
                </a:lnTo>
                <a:lnTo>
                  <a:pt x="312" y="286"/>
                </a:lnTo>
                <a:lnTo>
                  <a:pt x="311" y="285"/>
                </a:lnTo>
                <a:lnTo>
                  <a:pt x="311" y="286"/>
                </a:lnTo>
                <a:lnTo>
                  <a:pt x="310" y="287"/>
                </a:lnTo>
                <a:lnTo>
                  <a:pt x="310" y="286"/>
                </a:lnTo>
                <a:lnTo>
                  <a:pt x="309" y="286"/>
                </a:lnTo>
                <a:lnTo>
                  <a:pt x="308" y="286"/>
                </a:lnTo>
                <a:lnTo>
                  <a:pt x="308" y="288"/>
                </a:lnTo>
                <a:lnTo>
                  <a:pt x="306" y="288"/>
                </a:lnTo>
                <a:lnTo>
                  <a:pt x="306" y="287"/>
                </a:lnTo>
                <a:lnTo>
                  <a:pt x="305" y="287"/>
                </a:lnTo>
                <a:lnTo>
                  <a:pt x="305" y="288"/>
                </a:lnTo>
                <a:lnTo>
                  <a:pt x="304" y="288"/>
                </a:lnTo>
                <a:lnTo>
                  <a:pt x="305" y="287"/>
                </a:lnTo>
                <a:lnTo>
                  <a:pt x="303" y="288"/>
                </a:lnTo>
                <a:lnTo>
                  <a:pt x="303" y="289"/>
                </a:lnTo>
                <a:lnTo>
                  <a:pt x="300" y="289"/>
                </a:lnTo>
                <a:lnTo>
                  <a:pt x="300" y="291"/>
                </a:lnTo>
                <a:lnTo>
                  <a:pt x="300" y="292"/>
                </a:lnTo>
                <a:lnTo>
                  <a:pt x="300" y="293"/>
                </a:lnTo>
                <a:lnTo>
                  <a:pt x="300" y="294"/>
                </a:lnTo>
                <a:lnTo>
                  <a:pt x="298" y="295"/>
                </a:lnTo>
                <a:lnTo>
                  <a:pt x="297" y="297"/>
                </a:lnTo>
                <a:lnTo>
                  <a:pt x="296" y="298"/>
                </a:lnTo>
                <a:lnTo>
                  <a:pt x="296" y="300"/>
                </a:lnTo>
                <a:lnTo>
                  <a:pt x="297" y="300"/>
                </a:lnTo>
                <a:lnTo>
                  <a:pt x="297" y="302"/>
                </a:lnTo>
                <a:lnTo>
                  <a:pt x="297" y="303"/>
                </a:lnTo>
                <a:lnTo>
                  <a:pt x="296" y="303"/>
                </a:lnTo>
                <a:lnTo>
                  <a:pt x="295" y="304"/>
                </a:lnTo>
                <a:lnTo>
                  <a:pt x="296" y="305"/>
                </a:lnTo>
                <a:lnTo>
                  <a:pt x="297" y="305"/>
                </a:lnTo>
                <a:lnTo>
                  <a:pt x="296" y="305"/>
                </a:lnTo>
                <a:lnTo>
                  <a:pt x="295" y="305"/>
                </a:lnTo>
                <a:lnTo>
                  <a:pt x="295" y="307"/>
                </a:lnTo>
                <a:lnTo>
                  <a:pt x="295" y="308"/>
                </a:lnTo>
                <a:lnTo>
                  <a:pt x="300" y="308"/>
                </a:lnTo>
                <a:lnTo>
                  <a:pt x="303" y="308"/>
                </a:lnTo>
                <a:lnTo>
                  <a:pt x="306" y="309"/>
                </a:lnTo>
                <a:lnTo>
                  <a:pt x="306" y="310"/>
                </a:lnTo>
                <a:lnTo>
                  <a:pt x="305" y="314"/>
                </a:lnTo>
                <a:lnTo>
                  <a:pt x="305" y="315"/>
                </a:lnTo>
                <a:lnTo>
                  <a:pt x="304" y="320"/>
                </a:lnTo>
                <a:lnTo>
                  <a:pt x="305" y="320"/>
                </a:lnTo>
                <a:lnTo>
                  <a:pt x="305" y="321"/>
                </a:lnTo>
                <a:lnTo>
                  <a:pt x="304" y="321"/>
                </a:lnTo>
                <a:lnTo>
                  <a:pt x="303" y="321"/>
                </a:lnTo>
                <a:lnTo>
                  <a:pt x="304" y="322"/>
                </a:lnTo>
                <a:lnTo>
                  <a:pt x="304" y="323"/>
                </a:lnTo>
                <a:lnTo>
                  <a:pt x="305" y="322"/>
                </a:lnTo>
                <a:lnTo>
                  <a:pt x="305" y="323"/>
                </a:lnTo>
                <a:lnTo>
                  <a:pt x="306" y="323"/>
                </a:lnTo>
                <a:lnTo>
                  <a:pt x="306" y="324"/>
                </a:lnTo>
                <a:lnTo>
                  <a:pt x="308" y="324"/>
                </a:lnTo>
                <a:lnTo>
                  <a:pt x="308" y="325"/>
                </a:lnTo>
                <a:lnTo>
                  <a:pt x="311" y="325"/>
                </a:lnTo>
                <a:lnTo>
                  <a:pt x="311" y="326"/>
                </a:lnTo>
                <a:lnTo>
                  <a:pt x="312" y="328"/>
                </a:lnTo>
                <a:lnTo>
                  <a:pt x="312" y="329"/>
                </a:lnTo>
                <a:lnTo>
                  <a:pt x="312" y="332"/>
                </a:lnTo>
                <a:lnTo>
                  <a:pt x="312" y="333"/>
                </a:lnTo>
                <a:lnTo>
                  <a:pt x="312" y="334"/>
                </a:lnTo>
                <a:lnTo>
                  <a:pt x="313" y="334"/>
                </a:lnTo>
                <a:lnTo>
                  <a:pt x="313" y="335"/>
                </a:lnTo>
                <a:lnTo>
                  <a:pt x="312" y="335"/>
                </a:lnTo>
                <a:lnTo>
                  <a:pt x="312" y="336"/>
                </a:lnTo>
                <a:lnTo>
                  <a:pt x="311" y="336"/>
                </a:lnTo>
                <a:lnTo>
                  <a:pt x="311" y="337"/>
                </a:lnTo>
                <a:lnTo>
                  <a:pt x="310" y="337"/>
                </a:lnTo>
                <a:lnTo>
                  <a:pt x="309" y="337"/>
                </a:lnTo>
                <a:lnTo>
                  <a:pt x="306" y="337"/>
                </a:lnTo>
                <a:lnTo>
                  <a:pt x="303" y="337"/>
                </a:lnTo>
                <a:lnTo>
                  <a:pt x="301" y="337"/>
                </a:lnTo>
                <a:lnTo>
                  <a:pt x="300" y="337"/>
                </a:lnTo>
                <a:lnTo>
                  <a:pt x="299" y="337"/>
                </a:lnTo>
                <a:lnTo>
                  <a:pt x="298" y="335"/>
                </a:lnTo>
                <a:lnTo>
                  <a:pt x="299" y="334"/>
                </a:lnTo>
                <a:lnTo>
                  <a:pt x="298" y="334"/>
                </a:lnTo>
                <a:lnTo>
                  <a:pt x="297" y="334"/>
                </a:lnTo>
                <a:lnTo>
                  <a:pt x="296" y="334"/>
                </a:lnTo>
                <a:lnTo>
                  <a:pt x="295" y="334"/>
                </a:lnTo>
                <a:lnTo>
                  <a:pt x="291" y="334"/>
                </a:lnTo>
                <a:lnTo>
                  <a:pt x="289" y="335"/>
                </a:lnTo>
                <a:lnTo>
                  <a:pt x="290" y="337"/>
                </a:lnTo>
                <a:lnTo>
                  <a:pt x="290" y="338"/>
                </a:lnTo>
                <a:lnTo>
                  <a:pt x="291" y="338"/>
                </a:lnTo>
                <a:lnTo>
                  <a:pt x="292" y="340"/>
                </a:lnTo>
                <a:lnTo>
                  <a:pt x="292" y="339"/>
                </a:lnTo>
                <a:lnTo>
                  <a:pt x="292" y="338"/>
                </a:lnTo>
                <a:lnTo>
                  <a:pt x="293" y="338"/>
                </a:lnTo>
                <a:lnTo>
                  <a:pt x="294" y="338"/>
                </a:lnTo>
                <a:lnTo>
                  <a:pt x="295" y="338"/>
                </a:lnTo>
                <a:lnTo>
                  <a:pt x="296" y="339"/>
                </a:lnTo>
                <a:lnTo>
                  <a:pt x="296" y="340"/>
                </a:lnTo>
                <a:lnTo>
                  <a:pt x="296" y="341"/>
                </a:lnTo>
                <a:lnTo>
                  <a:pt x="297" y="341"/>
                </a:lnTo>
                <a:lnTo>
                  <a:pt x="297" y="340"/>
                </a:lnTo>
                <a:lnTo>
                  <a:pt x="298" y="341"/>
                </a:lnTo>
                <a:lnTo>
                  <a:pt x="299" y="341"/>
                </a:lnTo>
                <a:lnTo>
                  <a:pt x="298" y="342"/>
                </a:lnTo>
                <a:lnTo>
                  <a:pt x="299" y="342"/>
                </a:lnTo>
                <a:lnTo>
                  <a:pt x="299" y="343"/>
                </a:lnTo>
                <a:lnTo>
                  <a:pt x="299" y="344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6" name="Freeform 379"/>
          <p:cNvSpPr>
            <a:spLocks/>
          </p:cNvSpPr>
          <p:nvPr/>
        </p:nvSpPr>
        <p:spPr bwMode="auto">
          <a:xfrm>
            <a:off x="6708775" y="4335463"/>
            <a:ext cx="685800" cy="461962"/>
          </a:xfrm>
          <a:custGeom>
            <a:avLst/>
            <a:gdLst>
              <a:gd name="T0" fmla="*/ 2147483647 w 432"/>
              <a:gd name="T1" fmla="*/ 2147483647 h 291"/>
              <a:gd name="T2" fmla="*/ 2147483647 w 432"/>
              <a:gd name="T3" fmla="*/ 2147483647 h 291"/>
              <a:gd name="T4" fmla="*/ 2147483647 w 432"/>
              <a:gd name="T5" fmla="*/ 2147483647 h 291"/>
              <a:gd name="T6" fmla="*/ 2147483647 w 432"/>
              <a:gd name="T7" fmla="*/ 2147483647 h 291"/>
              <a:gd name="T8" fmla="*/ 2147483647 w 432"/>
              <a:gd name="T9" fmla="*/ 2147483647 h 291"/>
              <a:gd name="T10" fmla="*/ 2147483647 w 432"/>
              <a:gd name="T11" fmla="*/ 2147483647 h 291"/>
              <a:gd name="T12" fmla="*/ 2147483647 w 432"/>
              <a:gd name="T13" fmla="*/ 2147483647 h 291"/>
              <a:gd name="T14" fmla="*/ 2147483647 w 432"/>
              <a:gd name="T15" fmla="*/ 2147483647 h 291"/>
              <a:gd name="T16" fmla="*/ 2147483647 w 432"/>
              <a:gd name="T17" fmla="*/ 2147483647 h 291"/>
              <a:gd name="T18" fmla="*/ 2147483647 w 432"/>
              <a:gd name="T19" fmla="*/ 2147483647 h 291"/>
              <a:gd name="T20" fmla="*/ 2147483647 w 432"/>
              <a:gd name="T21" fmla="*/ 2147483647 h 291"/>
              <a:gd name="T22" fmla="*/ 2147483647 w 432"/>
              <a:gd name="T23" fmla="*/ 2147483647 h 291"/>
              <a:gd name="T24" fmla="*/ 2147483647 w 432"/>
              <a:gd name="T25" fmla="*/ 2147483647 h 291"/>
              <a:gd name="T26" fmla="*/ 2147483647 w 432"/>
              <a:gd name="T27" fmla="*/ 2147483647 h 291"/>
              <a:gd name="T28" fmla="*/ 2147483647 w 432"/>
              <a:gd name="T29" fmla="*/ 2147483647 h 291"/>
              <a:gd name="T30" fmla="*/ 2147483647 w 432"/>
              <a:gd name="T31" fmla="*/ 2147483647 h 291"/>
              <a:gd name="T32" fmla="*/ 2147483647 w 432"/>
              <a:gd name="T33" fmla="*/ 2147483647 h 291"/>
              <a:gd name="T34" fmla="*/ 2147483647 w 432"/>
              <a:gd name="T35" fmla="*/ 2147483647 h 291"/>
              <a:gd name="T36" fmla="*/ 2147483647 w 432"/>
              <a:gd name="T37" fmla="*/ 2147483647 h 291"/>
              <a:gd name="T38" fmla="*/ 2147483647 w 432"/>
              <a:gd name="T39" fmla="*/ 2147483647 h 291"/>
              <a:gd name="T40" fmla="*/ 2147483647 w 432"/>
              <a:gd name="T41" fmla="*/ 2147483647 h 291"/>
              <a:gd name="T42" fmla="*/ 2147483647 w 432"/>
              <a:gd name="T43" fmla="*/ 2147483647 h 291"/>
              <a:gd name="T44" fmla="*/ 2147483647 w 432"/>
              <a:gd name="T45" fmla="*/ 2147483647 h 291"/>
              <a:gd name="T46" fmla="*/ 2147483647 w 432"/>
              <a:gd name="T47" fmla="*/ 2147483647 h 291"/>
              <a:gd name="T48" fmla="*/ 2147483647 w 432"/>
              <a:gd name="T49" fmla="*/ 2147483647 h 291"/>
              <a:gd name="T50" fmla="*/ 2147483647 w 432"/>
              <a:gd name="T51" fmla="*/ 2147483647 h 291"/>
              <a:gd name="T52" fmla="*/ 2147483647 w 432"/>
              <a:gd name="T53" fmla="*/ 2147483647 h 291"/>
              <a:gd name="T54" fmla="*/ 2147483647 w 432"/>
              <a:gd name="T55" fmla="*/ 2147483647 h 291"/>
              <a:gd name="T56" fmla="*/ 2147483647 w 432"/>
              <a:gd name="T57" fmla="*/ 2147483647 h 291"/>
              <a:gd name="T58" fmla="*/ 2147483647 w 432"/>
              <a:gd name="T59" fmla="*/ 2147483647 h 291"/>
              <a:gd name="T60" fmla="*/ 2147483647 w 432"/>
              <a:gd name="T61" fmla="*/ 2147483647 h 291"/>
              <a:gd name="T62" fmla="*/ 2147483647 w 432"/>
              <a:gd name="T63" fmla="*/ 2147483647 h 291"/>
              <a:gd name="T64" fmla="*/ 2147483647 w 432"/>
              <a:gd name="T65" fmla="*/ 2147483647 h 291"/>
              <a:gd name="T66" fmla="*/ 2147483647 w 432"/>
              <a:gd name="T67" fmla="*/ 2147483647 h 291"/>
              <a:gd name="T68" fmla="*/ 2147483647 w 432"/>
              <a:gd name="T69" fmla="*/ 2147483647 h 291"/>
              <a:gd name="T70" fmla="*/ 2147483647 w 432"/>
              <a:gd name="T71" fmla="*/ 2147483647 h 291"/>
              <a:gd name="T72" fmla="*/ 2147483647 w 432"/>
              <a:gd name="T73" fmla="*/ 2147483647 h 291"/>
              <a:gd name="T74" fmla="*/ 2147483647 w 432"/>
              <a:gd name="T75" fmla="*/ 2147483647 h 291"/>
              <a:gd name="T76" fmla="*/ 2147483647 w 432"/>
              <a:gd name="T77" fmla="*/ 2147483647 h 291"/>
              <a:gd name="T78" fmla="*/ 2147483647 w 432"/>
              <a:gd name="T79" fmla="*/ 2147483647 h 291"/>
              <a:gd name="T80" fmla="*/ 2147483647 w 432"/>
              <a:gd name="T81" fmla="*/ 2147483647 h 291"/>
              <a:gd name="T82" fmla="*/ 2147483647 w 432"/>
              <a:gd name="T83" fmla="*/ 2147483647 h 291"/>
              <a:gd name="T84" fmla="*/ 2147483647 w 432"/>
              <a:gd name="T85" fmla="*/ 2147483647 h 291"/>
              <a:gd name="T86" fmla="*/ 2147483647 w 432"/>
              <a:gd name="T87" fmla="*/ 2147483647 h 291"/>
              <a:gd name="T88" fmla="*/ 2147483647 w 432"/>
              <a:gd name="T89" fmla="*/ 2147483647 h 291"/>
              <a:gd name="T90" fmla="*/ 2147483647 w 432"/>
              <a:gd name="T91" fmla="*/ 2147483647 h 291"/>
              <a:gd name="T92" fmla="*/ 2147483647 w 432"/>
              <a:gd name="T93" fmla="*/ 2147483647 h 291"/>
              <a:gd name="T94" fmla="*/ 2147483647 w 432"/>
              <a:gd name="T95" fmla="*/ 2147483647 h 291"/>
              <a:gd name="T96" fmla="*/ 2147483647 w 432"/>
              <a:gd name="T97" fmla="*/ 2147483647 h 291"/>
              <a:gd name="T98" fmla="*/ 2147483647 w 432"/>
              <a:gd name="T99" fmla="*/ 2147483647 h 291"/>
              <a:gd name="T100" fmla="*/ 2147483647 w 432"/>
              <a:gd name="T101" fmla="*/ 2147483647 h 291"/>
              <a:gd name="T102" fmla="*/ 2147483647 w 432"/>
              <a:gd name="T103" fmla="*/ 2147483647 h 291"/>
              <a:gd name="T104" fmla="*/ 2147483647 w 432"/>
              <a:gd name="T105" fmla="*/ 2147483647 h 291"/>
              <a:gd name="T106" fmla="*/ 2147483647 w 432"/>
              <a:gd name="T107" fmla="*/ 2147483647 h 291"/>
              <a:gd name="T108" fmla="*/ 2147483647 w 432"/>
              <a:gd name="T109" fmla="*/ 2147483647 h 291"/>
              <a:gd name="T110" fmla="*/ 2147483647 w 432"/>
              <a:gd name="T111" fmla="*/ 2147483647 h 291"/>
              <a:gd name="T112" fmla="*/ 2147483647 w 432"/>
              <a:gd name="T113" fmla="*/ 2147483647 h 291"/>
              <a:gd name="T114" fmla="*/ 2147483647 w 432"/>
              <a:gd name="T115" fmla="*/ 2147483647 h 291"/>
              <a:gd name="T116" fmla="*/ 2147483647 w 432"/>
              <a:gd name="T117" fmla="*/ 2147483647 h 291"/>
              <a:gd name="T118" fmla="*/ 2147483647 w 432"/>
              <a:gd name="T119" fmla="*/ 2147483647 h 2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2"/>
              <a:gd name="T181" fmla="*/ 0 h 291"/>
              <a:gd name="T182" fmla="*/ 432 w 432"/>
              <a:gd name="T183" fmla="*/ 291 h 2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2" h="291">
                <a:moveTo>
                  <a:pt x="417" y="0"/>
                </a:moveTo>
                <a:lnTo>
                  <a:pt x="418" y="0"/>
                </a:lnTo>
                <a:lnTo>
                  <a:pt x="419" y="0"/>
                </a:lnTo>
                <a:lnTo>
                  <a:pt x="420" y="0"/>
                </a:lnTo>
                <a:lnTo>
                  <a:pt x="421" y="0"/>
                </a:lnTo>
                <a:lnTo>
                  <a:pt x="421" y="1"/>
                </a:lnTo>
                <a:lnTo>
                  <a:pt x="421" y="2"/>
                </a:lnTo>
                <a:lnTo>
                  <a:pt x="421" y="3"/>
                </a:lnTo>
                <a:lnTo>
                  <a:pt x="422" y="3"/>
                </a:lnTo>
                <a:lnTo>
                  <a:pt x="423" y="3"/>
                </a:lnTo>
                <a:lnTo>
                  <a:pt x="424" y="3"/>
                </a:lnTo>
                <a:lnTo>
                  <a:pt x="423" y="3"/>
                </a:lnTo>
                <a:lnTo>
                  <a:pt x="421" y="5"/>
                </a:lnTo>
                <a:lnTo>
                  <a:pt x="421" y="6"/>
                </a:lnTo>
                <a:lnTo>
                  <a:pt x="420" y="6"/>
                </a:lnTo>
                <a:lnTo>
                  <a:pt x="421" y="7"/>
                </a:lnTo>
                <a:lnTo>
                  <a:pt x="421" y="8"/>
                </a:lnTo>
                <a:lnTo>
                  <a:pt x="421" y="9"/>
                </a:lnTo>
                <a:lnTo>
                  <a:pt x="421" y="10"/>
                </a:lnTo>
                <a:lnTo>
                  <a:pt x="423" y="10"/>
                </a:lnTo>
                <a:lnTo>
                  <a:pt x="424" y="10"/>
                </a:lnTo>
                <a:lnTo>
                  <a:pt x="424" y="11"/>
                </a:lnTo>
                <a:lnTo>
                  <a:pt x="425" y="11"/>
                </a:lnTo>
                <a:lnTo>
                  <a:pt x="424" y="12"/>
                </a:lnTo>
                <a:lnTo>
                  <a:pt x="425" y="12"/>
                </a:lnTo>
                <a:lnTo>
                  <a:pt x="426" y="12"/>
                </a:lnTo>
                <a:lnTo>
                  <a:pt x="427" y="13"/>
                </a:lnTo>
                <a:lnTo>
                  <a:pt x="428" y="13"/>
                </a:lnTo>
                <a:lnTo>
                  <a:pt x="428" y="14"/>
                </a:lnTo>
                <a:lnTo>
                  <a:pt x="428" y="15"/>
                </a:lnTo>
                <a:lnTo>
                  <a:pt x="429" y="15"/>
                </a:lnTo>
                <a:lnTo>
                  <a:pt x="429" y="16"/>
                </a:lnTo>
                <a:lnTo>
                  <a:pt x="430" y="16"/>
                </a:lnTo>
                <a:lnTo>
                  <a:pt x="430" y="17"/>
                </a:lnTo>
                <a:lnTo>
                  <a:pt x="430" y="18"/>
                </a:lnTo>
                <a:lnTo>
                  <a:pt x="430" y="19"/>
                </a:lnTo>
                <a:lnTo>
                  <a:pt x="430" y="20"/>
                </a:lnTo>
                <a:lnTo>
                  <a:pt x="430" y="21"/>
                </a:lnTo>
                <a:lnTo>
                  <a:pt x="430" y="22"/>
                </a:lnTo>
                <a:lnTo>
                  <a:pt x="430" y="23"/>
                </a:lnTo>
                <a:lnTo>
                  <a:pt x="431" y="23"/>
                </a:lnTo>
                <a:lnTo>
                  <a:pt x="431" y="24"/>
                </a:lnTo>
                <a:lnTo>
                  <a:pt x="430" y="25"/>
                </a:lnTo>
                <a:lnTo>
                  <a:pt x="429" y="25"/>
                </a:lnTo>
                <a:lnTo>
                  <a:pt x="430" y="26"/>
                </a:lnTo>
                <a:lnTo>
                  <a:pt x="431" y="26"/>
                </a:lnTo>
                <a:lnTo>
                  <a:pt x="432" y="27"/>
                </a:lnTo>
                <a:lnTo>
                  <a:pt x="431" y="28"/>
                </a:lnTo>
                <a:lnTo>
                  <a:pt x="430" y="29"/>
                </a:lnTo>
                <a:lnTo>
                  <a:pt x="430" y="30"/>
                </a:lnTo>
                <a:lnTo>
                  <a:pt x="430" y="31"/>
                </a:lnTo>
                <a:lnTo>
                  <a:pt x="430" y="32"/>
                </a:lnTo>
                <a:lnTo>
                  <a:pt x="428" y="34"/>
                </a:lnTo>
                <a:lnTo>
                  <a:pt x="428" y="35"/>
                </a:lnTo>
                <a:lnTo>
                  <a:pt x="428" y="36"/>
                </a:lnTo>
                <a:lnTo>
                  <a:pt x="427" y="36"/>
                </a:lnTo>
                <a:lnTo>
                  <a:pt x="428" y="37"/>
                </a:lnTo>
                <a:lnTo>
                  <a:pt x="428" y="38"/>
                </a:lnTo>
                <a:lnTo>
                  <a:pt x="429" y="39"/>
                </a:lnTo>
                <a:lnTo>
                  <a:pt x="428" y="39"/>
                </a:lnTo>
                <a:lnTo>
                  <a:pt x="427" y="41"/>
                </a:lnTo>
                <a:lnTo>
                  <a:pt x="427" y="42"/>
                </a:lnTo>
                <a:lnTo>
                  <a:pt x="424" y="42"/>
                </a:lnTo>
                <a:lnTo>
                  <a:pt x="423" y="41"/>
                </a:lnTo>
                <a:lnTo>
                  <a:pt x="422" y="40"/>
                </a:lnTo>
                <a:lnTo>
                  <a:pt x="421" y="42"/>
                </a:lnTo>
                <a:lnTo>
                  <a:pt x="422" y="42"/>
                </a:lnTo>
                <a:lnTo>
                  <a:pt x="422" y="44"/>
                </a:lnTo>
                <a:lnTo>
                  <a:pt x="422" y="45"/>
                </a:lnTo>
                <a:lnTo>
                  <a:pt x="422" y="46"/>
                </a:lnTo>
                <a:lnTo>
                  <a:pt x="421" y="47"/>
                </a:lnTo>
                <a:lnTo>
                  <a:pt x="421" y="48"/>
                </a:lnTo>
                <a:lnTo>
                  <a:pt x="420" y="47"/>
                </a:lnTo>
                <a:lnTo>
                  <a:pt x="420" y="48"/>
                </a:lnTo>
                <a:lnTo>
                  <a:pt x="419" y="48"/>
                </a:lnTo>
                <a:lnTo>
                  <a:pt x="418" y="48"/>
                </a:lnTo>
                <a:lnTo>
                  <a:pt x="418" y="52"/>
                </a:lnTo>
                <a:lnTo>
                  <a:pt x="417" y="52"/>
                </a:lnTo>
                <a:lnTo>
                  <a:pt x="416" y="52"/>
                </a:lnTo>
                <a:lnTo>
                  <a:pt x="416" y="53"/>
                </a:lnTo>
                <a:lnTo>
                  <a:pt x="415" y="53"/>
                </a:lnTo>
                <a:lnTo>
                  <a:pt x="414" y="53"/>
                </a:lnTo>
                <a:lnTo>
                  <a:pt x="413" y="54"/>
                </a:lnTo>
                <a:lnTo>
                  <a:pt x="413" y="55"/>
                </a:lnTo>
                <a:lnTo>
                  <a:pt x="413" y="56"/>
                </a:lnTo>
                <a:lnTo>
                  <a:pt x="413" y="57"/>
                </a:lnTo>
                <a:lnTo>
                  <a:pt x="413" y="58"/>
                </a:lnTo>
                <a:lnTo>
                  <a:pt x="412" y="59"/>
                </a:lnTo>
                <a:lnTo>
                  <a:pt x="412" y="60"/>
                </a:lnTo>
                <a:lnTo>
                  <a:pt x="413" y="61"/>
                </a:lnTo>
                <a:lnTo>
                  <a:pt x="413" y="62"/>
                </a:lnTo>
                <a:lnTo>
                  <a:pt x="413" y="64"/>
                </a:lnTo>
                <a:lnTo>
                  <a:pt x="413" y="65"/>
                </a:lnTo>
                <a:lnTo>
                  <a:pt x="412" y="65"/>
                </a:lnTo>
                <a:lnTo>
                  <a:pt x="413" y="66"/>
                </a:lnTo>
                <a:lnTo>
                  <a:pt x="413" y="67"/>
                </a:lnTo>
                <a:lnTo>
                  <a:pt x="412" y="67"/>
                </a:lnTo>
                <a:lnTo>
                  <a:pt x="412" y="70"/>
                </a:lnTo>
                <a:lnTo>
                  <a:pt x="410" y="71"/>
                </a:lnTo>
                <a:lnTo>
                  <a:pt x="409" y="71"/>
                </a:lnTo>
                <a:lnTo>
                  <a:pt x="409" y="72"/>
                </a:lnTo>
                <a:lnTo>
                  <a:pt x="408" y="73"/>
                </a:lnTo>
                <a:lnTo>
                  <a:pt x="407" y="73"/>
                </a:lnTo>
                <a:lnTo>
                  <a:pt x="406" y="74"/>
                </a:lnTo>
                <a:lnTo>
                  <a:pt x="404" y="73"/>
                </a:lnTo>
                <a:lnTo>
                  <a:pt x="403" y="74"/>
                </a:lnTo>
                <a:lnTo>
                  <a:pt x="403" y="76"/>
                </a:lnTo>
                <a:lnTo>
                  <a:pt x="402" y="76"/>
                </a:lnTo>
                <a:lnTo>
                  <a:pt x="403" y="77"/>
                </a:lnTo>
                <a:lnTo>
                  <a:pt x="403" y="78"/>
                </a:lnTo>
                <a:lnTo>
                  <a:pt x="403" y="79"/>
                </a:lnTo>
                <a:lnTo>
                  <a:pt x="403" y="80"/>
                </a:lnTo>
                <a:lnTo>
                  <a:pt x="402" y="81"/>
                </a:lnTo>
                <a:lnTo>
                  <a:pt x="401" y="82"/>
                </a:lnTo>
                <a:lnTo>
                  <a:pt x="401" y="83"/>
                </a:lnTo>
                <a:lnTo>
                  <a:pt x="401" y="84"/>
                </a:lnTo>
                <a:lnTo>
                  <a:pt x="401" y="85"/>
                </a:lnTo>
                <a:lnTo>
                  <a:pt x="400" y="87"/>
                </a:lnTo>
                <a:lnTo>
                  <a:pt x="401" y="87"/>
                </a:lnTo>
                <a:lnTo>
                  <a:pt x="400" y="87"/>
                </a:lnTo>
                <a:lnTo>
                  <a:pt x="400" y="88"/>
                </a:lnTo>
                <a:lnTo>
                  <a:pt x="399" y="88"/>
                </a:lnTo>
                <a:lnTo>
                  <a:pt x="399" y="89"/>
                </a:lnTo>
                <a:lnTo>
                  <a:pt x="398" y="90"/>
                </a:lnTo>
                <a:lnTo>
                  <a:pt x="398" y="91"/>
                </a:lnTo>
                <a:lnTo>
                  <a:pt x="397" y="92"/>
                </a:lnTo>
                <a:lnTo>
                  <a:pt x="396" y="92"/>
                </a:lnTo>
                <a:lnTo>
                  <a:pt x="395" y="93"/>
                </a:lnTo>
                <a:lnTo>
                  <a:pt x="396" y="93"/>
                </a:lnTo>
                <a:lnTo>
                  <a:pt x="393" y="93"/>
                </a:lnTo>
                <a:lnTo>
                  <a:pt x="378" y="93"/>
                </a:lnTo>
                <a:lnTo>
                  <a:pt x="372" y="93"/>
                </a:lnTo>
                <a:lnTo>
                  <a:pt x="371" y="94"/>
                </a:lnTo>
                <a:lnTo>
                  <a:pt x="370" y="97"/>
                </a:lnTo>
                <a:lnTo>
                  <a:pt x="369" y="98"/>
                </a:lnTo>
                <a:lnTo>
                  <a:pt x="370" y="99"/>
                </a:lnTo>
                <a:lnTo>
                  <a:pt x="369" y="99"/>
                </a:lnTo>
                <a:lnTo>
                  <a:pt x="369" y="100"/>
                </a:lnTo>
                <a:lnTo>
                  <a:pt x="368" y="100"/>
                </a:lnTo>
                <a:lnTo>
                  <a:pt x="366" y="100"/>
                </a:lnTo>
                <a:lnTo>
                  <a:pt x="366" y="101"/>
                </a:lnTo>
                <a:lnTo>
                  <a:pt x="366" y="102"/>
                </a:lnTo>
                <a:lnTo>
                  <a:pt x="365" y="102"/>
                </a:lnTo>
                <a:lnTo>
                  <a:pt x="365" y="103"/>
                </a:lnTo>
                <a:lnTo>
                  <a:pt x="364" y="103"/>
                </a:lnTo>
                <a:lnTo>
                  <a:pt x="364" y="105"/>
                </a:lnTo>
                <a:lnTo>
                  <a:pt x="365" y="105"/>
                </a:lnTo>
                <a:lnTo>
                  <a:pt x="365" y="106"/>
                </a:lnTo>
                <a:lnTo>
                  <a:pt x="366" y="108"/>
                </a:lnTo>
                <a:lnTo>
                  <a:pt x="368" y="109"/>
                </a:lnTo>
                <a:lnTo>
                  <a:pt x="369" y="110"/>
                </a:lnTo>
                <a:lnTo>
                  <a:pt x="368" y="110"/>
                </a:lnTo>
                <a:lnTo>
                  <a:pt x="368" y="113"/>
                </a:lnTo>
                <a:lnTo>
                  <a:pt x="368" y="114"/>
                </a:lnTo>
                <a:lnTo>
                  <a:pt x="367" y="115"/>
                </a:lnTo>
                <a:lnTo>
                  <a:pt x="367" y="116"/>
                </a:lnTo>
                <a:lnTo>
                  <a:pt x="368" y="117"/>
                </a:lnTo>
                <a:lnTo>
                  <a:pt x="368" y="118"/>
                </a:lnTo>
                <a:lnTo>
                  <a:pt x="367" y="118"/>
                </a:lnTo>
                <a:lnTo>
                  <a:pt x="366" y="119"/>
                </a:lnTo>
                <a:lnTo>
                  <a:pt x="365" y="120"/>
                </a:lnTo>
                <a:lnTo>
                  <a:pt x="365" y="122"/>
                </a:lnTo>
                <a:lnTo>
                  <a:pt x="364" y="122"/>
                </a:lnTo>
                <a:lnTo>
                  <a:pt x="364" y="123"/>
                </a:lnTo>
                <a:lnTo>
                  <a:pt x="365" y="123"/>
                </a:lnTo>
                <a:lnTo>
                  <a:pt x="366" y="123"/>
                </a:lnTo>
                <a:lnTo>
                  <a:pt x="367" y="123"/>
                </a:lnTo>
                <a:lnTo>
                  <a:pt x="366" y="124"/>
                </a:lnTo>
                <a:lnTo>
                  <a:pt x="367" y="125"/>
                </a:lnTo>
                <a:lnTo>
                  <a:pt x="367" y="124"/>
                </a:lnTo>
                <a:lnTo>
                  <a:pt x="368" y="125"/>
                </a:lnTo>
                <a:lnTo>
                  <a:pt x="367" y="125"/>
                </a:lnTo>
                <a:lnTo>
                  <a:pt x="367" y="126"/>
                </a:lnTo>
                <a:lnTo>
                  <a:pt x="366" y="126"/>
                </a:lnTo>
                <a:lnTo>
                  <a:pt x="366" y="127"/>
                </a:lnTo>
                <a:lnTo>
                  <a:pt x="366" y="128"/>
                </a:lnTo>
                <a:lnTo>
                  <a:pt x="365" y="128"/>
                </a:lnTo>
                <a:lnTo>
                  <a:pt x="364" y="129"/>
                </a:lnTo>
                <a:lnTo>
                  <a:pt x="364" y="130"/>
                </a:lnTo>
                <a:lnTo>
                  <a:pt x="364" y="131"/>
                </a:lnTo>
                <a:lnTo>
                  <a:pt x="364" y="133"/>
                </a:lnTo>
                <a:lnTo>
                  <a:pt x="364" y="132"/>
                </a:lnTo>
                <a:lnTo>
                  <a:pt x="363" y="133"/>
                </a:lnTo>
                <a:lnTo>
                  <a:pt x="363" y="134"/>
                </a:lnTo>
                <a:lnTo>
                  <a:pt x="363" y="135"/>
                </a:lnTo>
                <a:lnTo>
                  <a:pt x="362" y="135"/>
                </a:lnTo>
                <a:lnTo>
                  <a:pt x="361" y="136"/>
                </a:lnTo>
                <a:lnTo>
                  <a:pt x="360" y="136"/>
                </a:lnTo>
                <a:lnTo>
                  <a:pt x="359" y="136"/>
                </a:lnTo>
                <a:lnTo>
                  <a:pt x="358" y="139"/>
                </a:lnTo>
                <a:lnTo>
                  <a:pt x="359" y="139"/>
                </a:lnTo>
                <a:lnTo>
                  <a:pt x="359" y="140"/>
                </a:lnTo>
                <a:lnTo>
                  <a:pt x="358" y="140"/>
                </a:lnTo>
                <a:lnTo>
                  <a:pt x="358" y="141"/>
                </a:lnTo>
                <a:lnTo>
                  <a:pt x="358" y="142"/>
                </a:lnTo>
                <a:lnTo>
                  <a:pt x="357" y="142"/>
                </a:lnTo>
                <a:lnTo>
                  <a:pt x="357" y="143"/>
                </a:lnTo>
                <a:lnTo>
                  <a:pt x="356" y="143"/>
                </a:lnTo>
                <a:lnTo>
                  <a:pt x="357" y="144"/>
                </a:lnTo>
                <a:lnTo>
                  <a:pt x="356" y="145"/>
                </a:lnTo>
                <a:lnTo>
                  <a:pt x="355" y="146"/>
                </a:lnTo>
                <a:lnTo>
                  <a:pt x="354" y="146"/>
                </a:lnTo>
                <a:lnTo>
                  <a:pt x="352" y="146"/>
                </a:lnTo>
                <a:lnTo>
                  <a:pt x="351" y="146"/>
                </a:lnTo>
                <a:lnTo>
                  <a:pt x="349" y="146"/>
                </a:lnTo>
                <a:lnTo>
                  <a:pt x="348" y="146"/>
                </a:lnTo>
                <a:lnTo>
                  <a:pt x="347" y="146"/>
                </a:lnTo>
                <a:lnTo>
                  <a:pt x="346" y="147"/>
                </a:lnTo>
                <a:lnTo>
                  <a:pt x="346" y="148"/>
                </a:lnTo>
                <a:lnTo>
                  <a:pt x="345" y="148"/>
                </a:lnTo>
                <a:lnTo>
                  <a:pt x="344" y="148"/>
                </a:lnTo>
                <a:lnTo>
                  <a:pt x="343" y="149"/>
                </a:lnTo>
                <a:lnTo>
                  <a:pt x="344" y="150"/>
                </a:lnTo>
                <a:lnTo>
                  <a:pt x="345" y="151"/>
                </a:lnTo>
                <a:lnTo>
                  <a:pt x="346" y="151"/>
                </a:lnTo>
                <a:lnTo>
                  <a:pt x="346" y="152"/>
                </a:lnTo>
                <a:lnTo>
                  <a:pt x="348" y="152"/>
                </a:lnTo>
                <a:lnTo>
                  <a:pt x="348" y="153"/>
                </a:lnTo>
                <a:lnTo>
                  <a:pt x="349" y="153"/>
                </a:lnTo>
                <a:lnTo>
                  <a:pt x="347" y="154"/>
                </a:lnTo>
                <a:lnTo>
                  <a:pt x="347" y="153"/>
                </a:lnTo>
                <a:lnTo>
                  <a:pt x="347" y="154"/>
                </a:lnTo>
                <a:lnTo>
                  <a:pt x="346" y="154"/>
                </a:lnTo>
                <a:lnTo>
                  <a:pt x="347" y="155"/>
                </a:lnTo>
                <a:lnTo>
                  <a:pt x="346" y="156"/>
                </a:lnTo>
                <a:lnTo>
                  <a:pt x="344" y="157"/>
                </a:lnTo>
                <a:lnTo>
                  <a:pt x="344" y="158"/>
                </a:lnTo>
                <a:lnTo>
                  <a:pt x="342" y="158"/>
                </a:lnTo>
                <a:lnTo>
                  <a:pt x="342" y="159"/>
                </a:lnTo>
                <a:lnTo>
                  <a:pt x="342" y="160"/>
                </a:lnTo>
                <a:lnTo>
                  <a:pt x="341" y="161"/>
                </a:lnTo>
                <a:lnTo>
                  <a:pt x="341" y="162"/>
                </a:lnTo>
                <a:lnTo>
                  <a:pt x="340" y="162"/>
                </a:lnTo>
                <a:lnTo>
                  <a:pt x="340" y="163"/>
                </a:lnTo>
                <a:lnTo>
                  <a:pt x="340" y="164"/>
                </a:lnTo>
                <a:lnTo>
                  <a:pt x="339" y="164"/>
                </a:lnTo>
                <a:lnTo>
                  <a:pt x="340" y="165"/>
                </a:lnTo>
                <a:lnTo>
                  <a:pt x="340" y="166"/>
                </a:lnTo>
                <a:lnTo>
                  <a:pt x="340" y="167"/>
                </a:lnTo>
                <a:lnTo>
                  <a:pt x="340" y="168"/>
                </a:lnTo>
                <a:lnTo>
                  <a:pt x="340" y="169"/>
                </a:lnTo>
                <a:lnTo>
                  <a:pt x="340" y="170"/>
                </a:lnTo>
                <a:lnTo>
                  <a:pt x="339" y="171"/>
                </a:lnTo>
                <a:lnTo>
                  <a:pt x="338" y="171"/>
                </a:lnTo>
                <a:lnTo>
                  <a:pt x="338" y="174"/>
                </a:lnTo>
                <a:lnTo>
                  <a:pt x="337" y="175"/>
                </a:lnTo>
                <a:lnTo>
                  <a:pt x="338" y="175"/>
                </a:lnTo>
                <a:lnTo>
                  <a:pt x="338" y="176"/>
                </a:lnTo>
                <a:lnTo>
                  <a:pt x="338" y="177"/>
                </a:lnTo>
                <a:lnTo>
                  <a:pt x="338" y="178"/>
                </a:lnTo>
                <a:lnTo>
                  <a:pt x="337" y="178"/>
                </a:lnTo>
                <a:lnTo>
                  <a:pt x="336" y="179"/>
                </a:lnTo>
                <a:lnTo>
                  <a:pt x="337" y="180"/>
                </a:lnTo>
                <a:lnTo>
                  <a:pt x="337" y="181"/>
                </a:lnTo>
                <a:lnTo>
                  <a:pt x="335" y="181"/>
                </a:lnTo>
                <a:lnTo>
                  <a:pt x="335" y="180"/>
                </a:lnTo>
                <a:lnTo>
                  <a:pt x="334" y="181"/>
                </a:lnTo>
                <a:lnTo>
                  <a:pt x="335" y="182"/>
                </a:lnTo>
                <a:lnTo>
                  <a:pt x="334" y="182"/>
                </a:lnTo>
                <a:lnTo>
                  <a:pt x="334" y="183"/>
                </a:lnTo>
                <a:lnTo>
                  <a:pt x="334" y="184"/>
                </a:lnTo>
                <a:lnTo>
                  <a:pt x="333" y="184"/>
                </a:lnTo>
                <a:lnTo>
                  <a:pt x="335" y="185"/>
                </a:lnTo>
                <a:lnTo>
                  <a:pt x="335" y="186"/>
                </a:lnTo>
                <a:lnTo>
                  <a:pt x="336" y="187"/>
                </a:lnTo>
                <a:lnTo>
                  <a:pt x="335" y="188"/>
                </a:lnTo>
                <a:lnTo>
                  <a:pt x="334" y="189"/>
                </a:lnTo>
                <a:lnTo>
                  <a:pt x="334" y="190"/>
                </a:lnTo>
                <a:lnTo>
                  <a:pt x="333" y="189"/>
                </a:lnTo>
                <a:lnTo>
                  <a:pt x="332" y="190"/>
                </a:lnTo>
                <a:lnTo>
                  <a:pt x="332" y="191"/>
                </a:lnTo>
                <a:lnTo>
                  <a:pt x="330" y="192"/>
                </a:lnTo>
                <a:lnTo>
                  <a:pt x="331" y="192"/>
                </a:lnTo>
                <a:lnTo>
                  <a:pt x="331" y="193"/>
                </a:lnTo>
                <a:lnTo>
                  <a:pt x="329" y="194"/>
                </a:lnTo>
                <a:lnTo>
                  <a:pt x="328" y="196"/>
                </a:lnTo>
                <a:lnTo>
                  <a:pt x="328" y="197"/>
                </a:lnTo>
                <a:lnTo>
                  <a:pt x="329" y="197"/>
                </a:lnTo>
                <a:lnTo>
                  <a:pt x="328" y="197"/>
                </a:lnTo>
                <a:lnTo>
                  <a:pt x="328" y="198"/>
                </a:lnTo>
                <a:lnTo>
                  <a:pt x="329" y="198"/>
                </a:lnTo>
                <a:lnTo>
                  <a:pt x="329" y="199"/>
                </a:lnTo>
                <a:lnTo>
                  <a:pt x="330" y="199"/>
                </a:lnTo>
                <a:lnTo>
                  <a:pt x="331" y="199"/>
                </a:lnTo>
                <a:lnTo>
                  <a:pt x="332" y="199"/>
                </a:lnTo>
                <a:lnTo>
                  <a:pt x="333" y="200"/>
                </a:lnTo>
                <a:lnTo>
                  <a:pt x="334" y="200"/>
                </a:lnTo>
                <a:lnTo>
                  <a:pt x="334" y="201"/>
                </a:lnTo>
                <a:lnTo>
                  <a:pt x="335" y="201"/>
                </a:lnTo>
                <a:lnTo>
                  <a:pt x="335" y="202"/>
                </a:lnTo>
                <a:lnTo>
                  <a:pt x="335" y="203"/>
                </a:lnTo>
                <a:lnTo>
                  <a:pt x="332" y="204"/>
                </a:lnTo>
                <a:lnTo>
                  <a:pt x="332" y="205"/>
                </a:lnTo>
                <a:lnTo>
                  <a:pt x="330" y="206"/>
                </a:lnTo>
                <a:lnTo>
                  <a:pt x="329" y="205"/>
                </a:lnTo>
                <a:lnTo>
                  <a:pt x="327" y="206"/>
                </a:lnTo>
                <a:lnTo>
                  <a:pt x="326" y="207"/>
                </a:lnTo>
                <a:lnTo>
                  <a:pt x="321" y="208"/>
                </a:lnTo>
                <a:lnTo>
                  <a:pt x="316" y="210"/>
                </a:lnTo>
                <a:lnTo>
                  <a:pt x="312" y="212"/>
                </a:lnTo>
                <a:lnTo>
                  <a:pt x="313" y="213"/>
                </a:lnTo>
                <a:lnTo>
                  <a:pt x="312" y="213"/>
                </a:lnTo>
                <a:lnTo>
                  <a:pt x="311" y="213"/>
                </a:lnTo>
                <a:lnTo>
                  <a:pt x="310" y="213"/>
                </a:lnTo>
                <a:lnTo>
                  <a:pt x="308" y="214"/>
                </a:lnTo>
                <a:lnTo>
                  <a:pt x="306" y="215"/>
                </a:lnTo>
                <a:lnTo>
                  <a:pt x="303" y="217"/>
                </a:lnTo>
                <a:lnTo>
                  <a:pt x="300" y="218"/>
                </a:lnTo>
                <a:lnTo>
                  <a:pt x="297" y="219"/>
                </a:lnTo>
                <a:lnTo>
                  <a:pt x="294" y="220"/>
                </a:lnTo>
                <a:lnTo>
                  <a:pt x="291" y="221"/>
                </a:lnTo>
                <a:lnTo>
                  <a:pt x="291" y="222"/>
                </a:lnTo>
                <a:lnTo>
                  <a:pt x="289" y="223"/>
                </a:lnTo>
                <a:lnTo>
                  <a:pt x="287" y="224"/>
                </a:lnTo>
                <a:lnTo>
                  <a:pt x="286" y="225"/>
                </a:lnTo>
                <a:lnTo>
                  <a:pt x="283" y="226"/>
                </a:lnTo>
                <a:lnTo>
                  <a:pt x="281" y="227"/>
                </a:lnTo>
                <a:lnTo>
                  <a:pt x="280" y="227"/>
                </a:lnTo>
                <a:lnTo>
                  <a:pt x="280" y="228"/>
                </a:lnTo>
                <a:lnTo>
                  <a:pt x="280" y="229"/>
                </a:lnTo>
                <a:lnTo>
                  <a:pt x="279" y="230"/>
                </a:lnTo>
                <a:lnTo>
                  <a:pt x="277" y="231"/>
                </a:lnTo>
                <a:lnTo>
                  <a:pt x="277" y="230"/>
                </a:lnTo>
                <a:lnTo>
                  <a:pt x="275" y="230"/>
                </a:lnTo>
                <a:lnTo>
                  <a:pt x="274" y="231"/>
                </a:lnTo>
                <a:lnTo>
                  <a:pt x="274" y="232"/>
                </a:lnTo>
                <a:lnTo>
                  <a:pt x="273" y="232"/>
                </a:lnTo>
                <a:lnTo>
                  <a:pt x="273" y="231"/>
                </a:lnTo>
                <a:lnTo>
                  <a:pt x="272" y="230"/>
                </a:lnTo>
                <a:lnTo>
                  <a:pt x="274" y="228"/>
                </a:lnTo>
                <a:lnTo>
                  <a:pt x="274" y="227"/>
                </a:lnTo>
                <a:lnTo>
                  <a:pt x="274" y="226"/>
                </a:lnTo>
                <a:lnTo>
                  <a:pt x="273" y="226"/>
                </a:lnTo>
                <a:lnTo>
                  <a:pt x="272" y="226"/>
                </a:lnTo>
                <a:lnTo>
                  <a:pt x="271" y="226"/>
                </a:lnTo>
                <a:lnTo>
                  <a:pt x="268" y="226"/>
                </a:lnTo>
                <a:lnTo>
                  <a:pt x="267" y="226"/>
                </a:lnTo>
                <a:lnTo>
                  <a:pt x="266" y="226"/>
                </a:lnTo>
                <a:lnTo>
                  <a:pt x="266" y="225"/>
                </a:lnTo>
                <a:lnTo>
                  <a:pt x="265" y="224"/>
                </a:lnTo>
                <a:lnTo>
                  <a:pt x="265" y="225"/>
                </a:lnTo>
                <a:lnTo>
                  <a:pt x="264" y="225"/>
                </a:lnTo>
                <a:lnTo>
                  <a:pt x="263" y="225"/>
                </a:lnTo>
                <a:lnTo>
                  <a:pt x="262" y="226"/>
                </a:lnTo>
                <a:lnTo>
                  <a:pt x="260" y="225"/>
                </a:lnTo>
                <a:lnTo>
                  <a:pt x="260" y="224"/>
                </a:lnTo>
                <a:lnTo>
                  <a:pt x="260" y="225"/>
                </a:lnTo>
                <a:lnTo>
                  <a:pt x="259" y="225"/>
                </a:lnTo>
                <a:lnTo>
                  <a:pt x="258" y="224"/>
                </a:lnTo>
                <a:lnTo>
                  <a:pt x="258" y="225"/>
                </a:lnTo>
                <a:lnTo>
                  <a:pt x="257" y="225"/>
                </a:lnTo>
                <a:lnTo>
                  <a:pt x="257" y="226"/>
                </a:lnTo>
                <a:lnTo>
                  <a:pt x="255" y="226"/>
                </a:lnTo>
                <a:lnTo>
                  <a:pt x="253" y="228"/>
                </a:lnTo>
                <a:lnTo>
                  <a:pt x="252" y="228"/>
                </a:lnTo>
                <a:lnTo>
                  <a:pt x="252" y="229"/>
                </a:lnTo>
                <a:lnTo>
                  <a:pt x="250" y="230"/>
                </a:lnTo>
                <a:lnTo>
                  <a:pt x="249" y="230"/>
                </a:lnTo>
                <a:lnTo>
                  <a:pt x="248" y="230"/>
                </a:lnTo>
                <a:lnTo>
                  <a:pt x="247" y="230"/>
                </a:lnTo>
                <a:lnTo>
                  <a:pt x="247" y="229"/>
                </a:lnTo>
                <a:lnTo>
                  <a:pt x="246" y="229"/>
                </a:lnTo>
                <a:lnTo>
                  <a:pt x="245" y="230"/>
                </a:lnTo>
                <a:lnTo>
                  <a:pt x="243" y="230"/>
                </a:lnTo>
                <a:lnTo>
                  <a:pt x="242" y="230"/>
                </a:lnTo>
                <a:lnTo>
                  <a:pt x="241" y="230"/>
                </a:lnTo>
                <a:lnTo>
                  <a:pt x="241" y="228"/>
                </a:lnTo>
                <a:lnTo>
                  <a:pt x="240" y="229"/>
                </a:lnTo>
                <a:lnTo>
                  <a:pt x="240" y="228"/>
                </a:lnTo>
                <a:lnTo>
                  <a:pt x="240" y="230"/>
                </a:lnTo>
                <a:lnTo>
                  <a:pt x="239" y="230"/>
                </a:lnTo>
                <a:lnTo>
                  <a:pt x="238" y="230"/>
                </a:lnTo>
                <a:lnTo>
                  <a:pt x="237" y="229"/>
                </a:lnTo>
                <a:lnTo>
                  <a:pt x="236" y="229"/>
                </a:lnTo>
                <a:lnTo>
                  <a:pt x="236" y="230"/>
                </a:lnTo>
                <a:lnTo>
                  <a:pt x="235" y="230"/>
                </a:lnTo>
                <a:lnTo>
                  <a:pt x="234" y="230"/>
                </a:lnTo>
                <a:lnTo>
                  <a:pt x="233" y="230"/>
                </a:lnTo>
                <a:lnTo>
                  <a:pt x="232" y="230"/>
                </a:lnTo>
                <a:lnTo>
                  <a:pt x="231" y="230"/>
                </a:lnTo>
                <a:lnTo>
                  <a:pt x="231" y="231"/>
                </a:lnTo>
                <a:lnTo>
                  <a:pt x="230" y="231"/>
                </a:lnTo>
                <a:lnTo>
                  <a:pt x="230" y="230"/>
                </a:lnTo>
                <a:lnTo>
                  <a:pt x="229" y="230"/>
                </a:lnTo>
                <a:lnTo>
                  <a:pt x="228" y="230"/>
                </a:lnTo>
                <a:lnTo>
                  <a:pt x="228" y="229"/>
                </a:lnTo>
                <a:lnTo>
                  <a:pt x="226" y="230"/>
                </a:lnTo>
                <a:lnTo>
                  <a:pt x="225" y="230"/>
                </a:lnTo>
                <a:lnTo>
                  <a:pt x="224" y="231"/>
                </a:lnTo>
                <a:lnTo>
                  <a:pt x="223" y="231"/>
                </a:lnTo>
                <a:lnTo>
                  <a:pt x="222" y="231"/>
                </a:lnTo>
                <a:lnTo>
                  <a:pt x="221" y="231"/>
                </a:lnTo>
                <a:lnTo>
                  <a:pt x="221" y="232"/>
                </a:lnTo>
                <a:lnTo>
                  <a:pt x="220" y="231"/>
                </a:lnTo>
                <a:lnTo>
                  <a:pt x="220" y="233"/>
                </a:lnTo>
                <a:lnTo>
                  <a:pt x="219" y="233"/>
                </a:lnTo>
                <a:lnTo>
                  <a:pt x="216" y="233"/>
                </a:lnTo>
                <a:lnTo>
                  <a:pt x="215" y="234"/>
                </a:lnTo>
                <a:lnTo>
                  <a:pt x="214" y="234"/>
                </a:lnTo>
                <a:lnTo>
                  <a:pt x="213" y="235"/>
                </a:lnTo>
                <a:lnTo>
                  <a:pt x="212" y="236"/>
                </a:lnTo>
                <a:lnTo>
                  <a:pt x="211" y="236"/>
                </a:lnTo>
                <a:lnTo>
                  <a:pt x="210" y="235"/>
                </a:lnTo>
                <a:lnTo>
                  <a:pt x="209" y="236"/>
                </a:lnTo>
                <a:lnTo>
                  <a:pt x="207" y="236"/>
                </a:lnTo>
                <a:lnTo>
                  <a:pt x="206" y="237"/>
                </a:lnTo>
                <a:lnTo>
                  <a:pt x="205" y="237"/>
                </a:lnTo>
                <a:lnTo>
                  <a:pt x="205" y="236"/>
                </a:lnTo>
                <a:lnTo>
                  <a:pt x="205" y="237"/>
                </a:lnTo>
                <a:lnTo>
                  <a:pt x="205" y="238"/>
                </a:lnTo>
                <a:lnTo>
                  <a:pt x="203" y="238"/>
                </a:lnTo>
                <a:lnTo>
                  <a:pt x="203" y="239"/>
                </a:lnTo>
                <a:lnTo>
                  <a:pt x="202" y="239"/>
                </a:lnTo>
                <a:lnTo>
                  <a:pt x="202" y="240"/>
                </a:lnTo>
                <a:lnTo>
                  <a:pt x="201" y="239"/>
                </a:lnTo>
                <a:lnTo>
                  <a:pt x="201" y="241"/>
                </a:lnTo>
                <a:lnTo>
                  <a:pt x="200" y="240"/>
                </a:lnTo>
                <a:lnTo>
                  <a:pt x="200" y="241"/>
                </a:lnTo>
                <a:lnTo>
                  <a:pt x="199" y="241"/>
                </a:lnTo>
                <a:lnTo>
                  <a:pt x="199" y="242"/>
                </a:lnTo>
                <a:lnTo>
                  <a:pt x="197" y="243"/>
                </a:lnTo>
                <a:lnTo>
                  <a:pt x="196" y="242"/>
                </a:lnTo>
                <a:lnTo>
                  <a:pt x="196" y="243"/>
                </a:lnTo>
                <a:lnTo>
                  <a:pt x="195" y="243"/>
                </a:lnTo>
                <a:lnTo>
                  <a:pt x="194" y="243"/>
                </a:lnTo>
                <a:lnTo>
                  <a:pt x="193" y="244"/>
                </a:lnTo>
                <a:lnTo>
                  <a:pt x="193" y="242"/>
                </a:lnTo>
                <a:lnTo>
                  <a:pt x="193" y="243"/>
                </a:lnTo>
                <a:lnTo>
                  <a:pt x="193" y="242"/>
                </a:lnTo>
                <a:lnTo>
                  <a:pt x="192" y="242"/>
                </a:lnTo>
                <a:lnTo>
                  <a:pt x="191" y="242"/>
                </a:lnTo>
                <a:lnTo>
                  <a:pt x="191" y="243"/>
                </a:lnTo>
                <a:lnTo>
                  <a:pt x="191" y="242"/>
                </a:lnTo>
                <a:lnTo>
                  <a:pt x="190" y="243"/>
                </a:lnTo>
                <a:lnTo>
                  <a:pt x="189" y="243"/>
                </a:lnTo>
                <a:lnTo>
                  <a:pt x="187" y="243"/>
                </a:lnTo>
                <a:lnTo>
                  <a:pt x="186" y="243"/>
                </a:lnTo>
                <a:lnTo>
                  <a:pt x="185" y="243"/>
                </a:lnTo>
                <a:lnTo>
                  <a:pt x="184" y="243"/>
                </a:lnTo>
                <a:lnTo>
                  <a:pt x="184" y="244"/>
                </a:lnTo>
                <a:lnTo>
                  <a:pt x="184" y="243"/>
                </a:lnTo>
                <a:lnTo>
                  <a:pt x="182" y="243"/>
                </a:lnTo>
                <a:lnTo>
                  <a:pt x="181" y="243"/>
                </a:lnTo>
                <a:lnTo>
                  <a:pt x="180" y="243"/>
                </a:lnTo>
                <a:lnTo>
                  <a:pt x="179" y="243"/>
                </a:lnTo>
                <a:lnTo>
                  <a:pt x="179" y="244"/>
                </a:lnTo>
                <a:lnTo>
                  <a:pt x="179" y="245"/>
                </a:lnTo>
                <a:lnTo>
                  <a:pt x="176" y="246"/>
                </a:lnTo>
                <a:lnTo>
                  <a:pt x="175" y="246"/>
                </a:lnTo>
                <a:lnTo>
                  <a:pt x="175" y="247"/>
                </a:lnTo>
                <a:lnTo>
                  <a:pt x="174" y="248"/>
                </a:lnTo>
                <a:lnTo>
                  <a:pt x="173" y="249"/>
                </a:lnTo>
                <a:lnTo>
                  <a:pt x="173" y="248"/>
                </a:lnTo>
                <a:lnTo>
                  <a:pt x="172" y="249"/>
                </a:lnTo>
                <a:lnTo>
                  <a:pt x="171" y="248"/>
                </a:lnTo>
                <a:lnTo>
                  <a:pt x="170" y="248"/>
                </a:lnTo>
                <a:lnTo>
                  <a:pt x="169" y="248"/>
                </a:lnTo>
                <a:lnTo>
                  <a:pt x="168" y="249"/>
                </a:lnTo>
                <a:lnTo>
                  <a:pt x="167" y="249"/>
                </a:lnTo>
                <a:lnTo>
                  <a:pt x="166" y="250"/>
                </a:lnTo>
                <a:lnTo>
                  <a:pt x="166" y="251"/>
                </a:lnTo>
                <a:lnTo>
                  <a:pt x="165" y="252"/>
                </a:lnTo>
                <a:lnTo>
                  <a:pt x="164" y="252"/>
                </a:lnTo>
                <a:lnTo>
                  <a:pt x="162" y="251"/>
                </a:lnTo>
                <a:lnTo>
                  <a:pt x="161" y="252"/>
                </a:lnTo>
                <a:lnTo>
                  <a:pt x="160" y="250"/>
                </a:lnTo>
                <a:lnTo>
                  <a:pt x="158" y="252"/>
                </a:lnTo>
                <a:lnTo>
                  <a:pt x="156" y="252"/>
                </a:lnTo>
                <a:lnTo>
                  <a:pt x="155" y="253"/>
                </a:lnTo>
                <a:lnTo>
                  <a:pt x="154" y="254"/>
                </a:lnTo>
                <a:lnTo>
                  <a:pt x="153" y="255"/>
                </a:lnTo>
                <a:lnTo>
                  <a:pt x="153" y="256"/>
                </a:lnTo>
                <a:lnTo>
                  <a:pt x="152" y="256"/>
                </a:lnTo>
                <a:lnTo>
                  <a:pt x="151" y="256"/>
                </a:lnTo>
                <a:lnTo>
                  <a:pt x="150" y="255"/>
                </a:lnTo>
                <a:lnTo>
                  <a:pt x="150" y="256"/>
                </a:lnTo>
                <a:lnTo>
                  <a:pt x="148" y="256"/>
                </a:lnTo>
                <a:lnTo>
                  <a:pt x="148" y="257"/>
                </a:lnTo>
                <a:lnTo>
                  <a:pt x="147" y="257"/>
                </a:lnTo>
                <a:lnTo>
                  <a:pt x="145" y="257"/>
                </a:lnTo>
                <a:lnTo>
                  <a:pt x="144" y="258"/>
                </a:lnTo>
                <a:lnTo>
                  <a:pt x="143" y="259"/>
                </a:lnTo>
                <a:lnTo>
                  <a:pt x="141" y="258"/>
                </a:lnTo>
                <a:lnTo>
                  <a:pt x="141" y="259"/>
                </a:lnTo>
                <a:lnTo>
                  <a:pt x="140" y="258"/>
                </a:lnTo>
                <a:lnTo>
                  <a:pt x="138" y="259"/>
                </a:lnTo>
                <a:lnTo>
                  <a:pt x="138" y="258"/>
                </a:lnTo>
                <a:lnTo>
                  <a:pt x="138" y="259"/>
                </a:lnTo>
                <a:lnTo>
                  <a:pt x="136" y="259"/>
                </a:lnTo>
                <a:lnTo>
                  <a:pt x="135" y="259"/>
                </a:lnTo>
                <a:lnTo>
                  <a:pt x="134" y="259"/>
                </a:lnTo>
                <a:lnTo>
                  <a:pt x="133" y="260"/>
                </a:lnTo>
                <a:lnTo>
                  <a:pt x="132" y="260"/>
                </a:lnTo>
                <a:lnTo>
                  <a:pt x="130" y="261"/>
                </a:lnTo>
                <a:lnTo>
                  <a:pt x="130" y="262"/>
                </a:lnTo>
                <a:lnTo>
                  <a:pt x="129" y="263"/>
                </a:lnTo>
                <a:lnTo>
                  <a:pt x="128" y="264"/>
                </a:lnTo>
                <a:lnTo>
                  <a:pt x="126" y="265"/>
                </a:lnTo>
                <a:lnTo>
                  <a:pt x="125" y="265"/>
                </a:lnTo>
                <a:lnTo>
                  <a:pt x="124" y="265"/>
                </a:lnTo>
                <a:lnTo>
                  <a:pt x="122" y="267"/>
                </a:lnTo>
                <a:lnTo>
                  <a:pt x="122" y="268"/>
                </a:lnTo>
                <a:lnTo>
                  <a:pt x="121" y="268"/>
                </a:lnTo>
                <a:lnTo>
                  <a:pt x="121" y="269"/>
                </a:lnTo>
                <a:lnTo>
                  <a:pt x="120" y="269"/>
                </a:lnTo>
                <a:lnTo>
                  <a:pt x="117" y="269"/>
                </a:lnTo>
                <a:lnTo>
                  <a:pt x="115" y="270"/>
                </a:lnTo>
                <a:lnTo>
                  <a:pt x="115" y="271"/>
                </a:lnTo>
                <a:lnTo>
                  <a:pt x="114" y="271"/>
                </a:lnTo>
                <a:lnTo>
                  <a:pt x="112" y="272"/>
                </a:lnTo>
                <a:lnTo>
                  <a:pt x="112" y="270"/>
                </a:lnTo>
                <a:lnTo>
                  <a:pt x="111" y="270"/>
                </a:lnTo>
                <a:lnTo>
                  <a:pt x="111" y="269"/>
                </a:lnTo>
                <a:lnTo>
                  <a:pt x="109" y="269"/>
                </a:lnTo>
                <a:lnTo>
                  <a:pt x="109" y="268"/>
                </a:lnTo>
                <a:lnTo>
                  <a:pt x="107" y="267"/>
                </a:lnTo>
                <a:lnTo>
                  <a:pt x="106" y="267"/>
                </a:lnTo>
                <a:lnTo>
                  <a:pt x="106" y="268"/>
                </a:lnTo>
                <a:lnTo>
                  <a:pt x="106" y="270"/>
                </a:lnTo>
                <a:lnTo>
                  <a:pt x="105" y="270"/>
                </a:lnTo>
                <a:lnTo>
                  <a:pt x="104" y="272"/>
                </a:lnTo>
                <a:lnTo>
                  <a:pt x="103" y="272"/>
                </a:lnTo>
                <a:lnTo>
                  <a:pt x="102" y="272"/>
                </a:lnTo>
                <a:lnTo>
                  <a:pt x="101" y="272"/>
                </a:lnTo>
                <a:lnTo>
                  <a:pt x="100" y="272"/>
                </a:lnTo>
                <a:lnTo>
                  <a:pt x="99" y="272"/>
                </a:lnTo>
                <a:lnTo>
                  <a:pt x="100" y="271"/>
                </a:lnTo>
                <a:lnTo>
                  <a:pt x="101" y="270"/>
                </a:lnTo>
                <a:lnTo>
                  <a:pt x="101" y="269"/>
                </a:lnTo>
                <a:lnTo>
                  <a:pt x="100" y="268"/>
                </a:lnTo>
                <a:lnTo>
                  <a:pt x="99" y="268"/>
                </a:lnTo>
                <a:lnTo>
                  <a:pt x="99" y="269"/>
                </a:lnTo>
                <a:lnTo>
                  <a:pt x="98" y="269"/>
                </a:lnTo>
                <a:lnTo>
                  <a:pt x="97" y="271"/>
                </a:lnTo>
                <a:lnTo>
                  <a:pt x="95" y="272"/>
                </a:lnTo>
                <a:lnTo>
                  <a:pt x="93" y="272"/>
                </a:lnTo>
                <a:lnTo>
                  <a:pt x="92" y="271"/>
                </a:lnTo>
                <a:lnTo>
                  <a:pt x="92" y="270"/>
                </a:lnTo>
                <a:lnTo>
                  <a:pt x="93" y="269"/>
                </a:lnTo>
                <a:lnTo>
                  <a:pt x="93" y="268"/>
                </a:lnTo>
                <a:lnTo>
                  <a:pt x="94" y="268"/>
                </a:lnTo>
                <a:lnTo>
                  <a:pt x="93" y="267"/>
                </a:lnTo>
                <a:lnTo>
                  <a:pt x="94" y="266"/>
                </a:lnTo>
                <a:lnTo>
                  <a:pt x="93" y="266"/>
                </a:lnTo>
                <a:lnTo>
                  <a:pt x="92" y="266"/>
                </a:lnTo>
                <a:lnTo>
                  <a:pt x="91" y="267"/>
                </a:lnTo>
                <a:lnTo>
                  <a:pt x="89" y="266"/>
                </a:lnTo>
                <a:lnTo>
                  <a:pt x="89" y="267"/>
                </a:lnTo>
                <a:lnTo>
                  <a:pt x="89" y="268"/>
                </a:lnTo>
                <a:lnTo>
                  <a:pt x="88" y="268"/>
                </a:lnTo>
                <a:lnTo>
                  <a:pt x="89" y="269"/>
                </a:lnTo>
                <a:lnTo>
                  <a:pt x="90" y="271"/>
                </a:lnTo>
                <a:lnTo>
                  <a:pt x="91" y="271"/>
                </a:lnTo>
                <a:lnTo>
                  <a:pt x="91" y="272"/>
                </a:lnTo>
                <a:lnTo>
                  <a:pt x="90" y="272"/>
                </a:lnTo>
                <a:lnTo>
                  <a:pt x="89" y="272"/>
                </a:lnTo>
                <a:lnTo>
                  <a:pt x="88" y="272"/>
                </a:lnTo>
                <a:lnTo>
                  <a:pt x="87" y="272"/>
                </a:lnTo>
                <a:lnTo>
                  <a:pt x="87" y="273"/>
                </a:lnTo>
                <a:lnTo>
                  <a:pt x="86" y="274"/>
                </a:lnTo>
                <a:lnTo>
                  <a:pt x="85" y="274"/>
                </a:lnTo>
                <a:lnTo>
                  <a:pt x="84" y="275"/>
                </a:lnTo>
                <a:lnTo>
                  <a:pt x="83" y="275"/>
                </a:lnTo>
                <a:lnTo>
                  <a:pt x="82" y="277"/>
                </a:lnTo>
                <a:lnTo>
                  <a:pt x="83" y="278"/>
                </a:lnTo>
                <a:lnTo>
                  <a:pt x="84" y="278"/>
                </a:lnTo>
                <a:lnTo>
                  <a:pt x="85" y="278"/>
                </a:lnTo>
                <a:lnTo>
                  <a:pt x="86" y="277"/>
                </a:lnTo>
                <a:lnTo>
                  <a:pt x="87" y="277"/>
                </a:lnTo>
                <a:lnTo>
                  <a:pt x="89" y="277"/>
                </a:lnTo>
                <a:lnTo>
                  <a:pt x="89" y="278"/>
                </a:lnTo>
                <a:lnTo>
                  <a:pt x="89" y="279"/>
                </a:lnTo>
                <a:lnTo>
                  <a:pt x="90" y="279"/>
                </a:lnTo>
                <a:lnTo>
                  <a:pt x="90" y="280"/>
                </a:lnTo>
                <a:lnTo>
                  <a:pt x="89" y="281"/>
                </a:lnTo>
                <a:lnTo>
                  <a:pt x="89" y="282"/>
                </a:lnTo>
                <a:lnTo>
                  <a:pt x="89" y="283"/>
                </a:lnTo>
                <a:lnTo>
                  <a:pt x="90" y="284"/>
                </a:lnTo>
                <a:lnTo>
                  <a:pt x="89" y="284"/>
                </a:lnTo>
                <a:lnTo>
                  <a:pt x="89" y="283"/>
                </a:lnTo>
                <a:lnTo>
                  <a:pt x="88" y="283"/>
                </a:lnTo>
                <a:lnTo>
                  <a:pt x="88" y="282"/>
                </a:lnTo>
                <a:lnTo>
                  <a:pt x="87" y="282"/>
                </a:lnTo>
                <a:lnTo>
                  <a:pt x="86" y="283"/>
                </a:lnTo>
                <a:lnTo>
                  <a:pt x="86" y="285"/>
                </a:lnTo>
                <a:lnTo>
                  <a:pt x="86" y="286"/>
                </a:lnTo>
                <a:lnTo>
                  <a:pt x="84" y="287"/>
                </a:lnTo>
                <a:lnTo>
                  <a:pt x="83" y="286"/>
                </a:lnTo>
                <a:lnTo>
                  <a:pt x="83" y="285"/>
                </a:lnTo>
                <a:lnTo>
                  <a:pt x="82" y="285"/>
                </a:lnTo>
                <a:lnTo>
                  <a:pt x="81" y="285"/>
                </a:lnTo>
                <a:lnTo>
                  <a:pt x="80" y="285"/>
                </a:lnTo>
                <a:lnTo>
                  <a:pt x="80" y="286"/>
                </a:lnTo>
                <a:lnTo>
                  <a:pt x="80" y="287"/>
                </a:lnTo>
                <a:lnTo>
                  <a:pt x="79" y="288"/>
                </a:lnTo>
                <a:lnTo>
                  <a:pt x="78" y="288"/>
                </a:lnTo>
                <a:lnTo>
                  <a:pt x="78" y="287"/>
                </a:lnTo>
                <a:lnTo>
                  <a:pt x="77" y="287"/>
                </a:lnTo>
                <a:lnTo>
                  <a:pt x="78" y="286"/>
                </a:lnTo>
                <a:lnTo>
                  <a:pt x="77" y="285"/>
                </a:lnTo>
                <a:lnTo>
                  <a:pt x="76" y="285"/>
                </a:lnTo>
                <a:lnTo>
                  <a:pt x="76" y="284"/>
                </a:lnTo>
                <a:lnTo>
                  <a:pt x="75" y="285"/>
                </a:lnTo>
                <a:lnTo>
                  <a:pt x="74" y="286"/>
                </a:lnTo>
                <a:lnTo>
                  <a:pt x="73" y="286"/>
                </a:lnTo>
                <a:lnTo>
                  <a:pt x="72" y="286"/>
                </a:lnTo>
                <a:lnTo>
                  <a:pt x="72" y="287"/>
                </a:lnTo>
                <a:lnTo>
                  <a:pt x="71" y="288"/>
                </a:lnTo>
                <a:lnTo>
                  <a:pt x="70" y="288"/>
                </a:lnTo>
                <a:lnTo>
                  <a:pt x="69" y="288"/>
                </a:lnTo>
                <a:lnTo>
                  <a:pt x="69" y="289"/>
                </a:lnTo>
                <a:lnTo>
                  <a:pt x="67" y="289"/>
                </a:lnTo>
                <a:lnTo>
                  <a:pt x="66" y="290"/>
                </a:lnTo>
                <a:lnTo>
                  <a:pt x="64" y="289"/>
                </a:lnTo>
                <a:lnTo>
                  <a:pt x="63" y="289"/>
                </a:lnTo>
                <a:lnTo>
                  <a:pt x="62" y="291"/>
                </a:lnTo>
                <a:lnTo>
                  <a:pt x="60" y="291"/>
                </a:lnTo>
                <a:lnTo>
                  <a:pt x="58" y="291"/>
                </a:lnTo>
                <a:lnTo>
                  <a:pt x="59" y="291"/>
                </a:lnTo>
                <a:lnTo>
                  <a:pt x="60" y="289"/>
                </a:lnTo>
                <a:lnTo>
                  <a:pt x="59" y="288"/>
                </a:lnTo>
                <a:lnTo>
                  <a:pt x="59" y="287"/>
                </a:lnTo>
                <a:lnTo>
                  <a:pt x="58" y="288"/>
                </a:lnTo>
                <a:lnTo>
                  <a:pt x="56" y="288"/>
                </a:lnTo>
                <a:lnTo>
                  <a:pt x="55" y="288"/>
                </a:lnTo>
                <a:lnTo>
                  <a:pt x="53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88"/>
                </a:lnTo>
                <a:lnTo>
                  <a:pt x="49" y="288"/>
                </a:lnTo>
                <a:lnTo>
                  <a:pt x="49" y="290"/>
                </a:lnTo>
                <a:lnTo>
                  <a:pt x="47" y="289"/>
                </a:lnTo>
                <a:lnTo>
                  <a:pt x="46" y="290"/>
                </a:lnTo>
                <a:lnTo>
                  <a:pt x="45" y="290"/>
                </a:lnTo>
                <a:lnTo>
                  <a:pt x="44" y="290"/>
                </a:lnTo>
                <a:lnTo>
                  <a:pt x="43" y="288"/>
                </a:lnTo>
                <a:lnTo>
                  <a:pt x="42" y="288"/>
                </a:lnTo>
                <a:lnTo>
                  <a:pt x="43" y="288"/>
                </a:lnTo>
                <a:lnTo>
                  <a:pt x="43" y="287"/>
                </a:lnTo>
                <a:lnTo>
                  <a:pt x="43" y="286"/>
                </a:lnTo>
                <a:lnTo>
                  <a:pt x="43" y="285"/>
                </a:lnTo>
                <a:lnTo>
                  <a:pt x="43" y="284"/>
                </a:lnTo>
                <a:lnTo>
                  <a:pt x="43" y="281"/>
                </a:lnTo>
                <a:lnTo>
                  <a:pt x="44" y="281"/>
                </a:lnTo>
                <a:lnTo>
                  <a:pt x="45" y="281"/>
                </a:lnTo>
                <a:lnTo>
                  <a:pt x="46" y="280"/>
                </a:lnTo>
                <a:lnTo>
                  <a:pt x="44" y="279"/>
                </a:lnTo>
                <a:lnTo>
                  <a:pt x="44" y="280"/>
                </a:lnTo>
                <a:lnTo>
                  <a:pt x="43" y="278"/>
                </a:lnTo>
                <a:lnTo>
                  <a:pt x="42" y="278"/>
                </a:lnTo>
                <a:lnTo>
                  <a:pt x="41" y="278"/>
                </a:lnTo>
                <a:lnTo>
                  <a:pt x="40" y="278"/>
                </a:lnTo>
                <a:lnTo>
                  <a:pt x="39" y="278"/>
                </a:lnTo>
                <a:lnTo>
                  <a:pt x="38" y="278"/>
                </a:lnTo>
                <a:lnTo>
                  <a:pt x="38" y="277"/>
                </a:lnTo>
                <a:lnTo>
                  <a:pt x="37" y="278"/>
                </a:lnTo>
                <a:lnTo>
                  <a:pt x="37" y="276"/>
                </a:lnTo>
                <a:lnTo>
                  <a:pt x="36" y="275"/>
                </a:lnTo>
                <a:lnTo>
                  <a:pt x="35" y="275"/>
                </a:lnTo>
                <a:lnTo>
                  <a:pt x="36" y="275"/>
                </a:lnTo>
                <a:lnTo>
                  <a:pt x="35" y="275"/>
                </a:lnTo>
                <a:lnTo>
                  <a:pt x="35" y="274"/>
                </a:lnTo>
                <a:lnTo>
                  <a:pt x="36" y="273"/>
                </a:lnTo>
                <a:lnTo>
                  <a:pt x="37" y="274"/>
                </a:lnTo>
                <a:lnTo>
                  <a:pt x="37" y="273"/>
                </a:lnTo>
                <a:lnTo>
                  <a:pt x="38" y="273"/>
                </a:lnTo>
                <a:lnTo>
                  <a:pt x="39" y="272"/>
                </a:lnTo>
                <a:lnTo>
                  <a:pt x="40" y="272"/>
                </a:lnTo>
                <a:lnTo>
                  <a:pt x="40" y="273"/>
                </a:lnTo>
                <a:lnTo>
                  <a:pt x="41" y="272"/>
                </a:lnTo>
                <a:lnTo>
                  <a:pt x="42" y="272"/>
                </a:lnTo>
                <a:lnTo>
                  <a:pt x="41" y="272"/>
                </a:lnTo>
                <a:lnTo>
                  <a:pt x="40" y="271"/>
                </a:lnTo>
                <a:lnTo>
                  <a:pt x="39" y="271"/>
                </a:lnTo>
                <a:lnTo>
                  <a:pt x="40" y="270"/>
                </a:lnTo>
                <a:lnTo>
                  <a:pt x="40" y="269"/>
                </a:lnTo>
                <a:lnTo>
                  <a:pt x="40" y="268"/>
                </a:lnTo>
                <a:lnTo>
                  <a:pt x="40" y="267"/>
                </a:lnTo>
                <a:lnTo>
                  <a:pt x="39" y="267"/>
                </a:lnTo>
                <a:lnTo>
                  <a:pt x="39" y="266"/>
                </a:lnTo>
                <a:lnTo>
                  <a:pt x="40" y="265"/>
                </a:lnTo>
                <a:lnTo>
                  <a:pt x="40" y="264"/>
                </a:lnTo>
                <a:lnTo>
                  <a:pt x="40" y="263"/>
                </a:lnTo>
                <a:lnTo>
                  <a:pt x="40" y="264"/>
                </a:lnTo>
                <a:lnTo>
                  <a:pt x="39" y="264"/>
                </a:lnTo>
                <a:lnTo>
                  <a:pt x="38" y="264"/>
                </a:lnTo>
                <a:lnTo>
                  <a:pt x="38" y="263"/>
                </a:lnTo>
                <a:lnTo>
                  <a:pt x="37" y="263"/>
                </a:lnTo>
                <a:lnTo>
                  <a:pt x="37" y="262"/>
                </a:lnTo>
                <a:lnTo>
                  <a:pt x="36" y="262"/>
                </a:lnTo>
                <a:lnTo>
                  <a:pt x="35" y="262"/>
                </a:lnTo>
                <a:lnTo>
                  <a:pt x="34" y="262"/>
                </a:lnTo>
                <a:lnTo>
                  <a:pt x="34" y="261"/>
                </a:lnTo>
                <a:lnTo>
                  <a:pt x="31" y="260"/>
                </a:lnTo>
                <a:lnTo>
                  <a:pt x="31" y="259"/>
                </a:lnTo>
                <a:lnTo>
                  <a:pt x="30" y="259"/>
                </a:lnTo>
                <a:lnTo>
                  <a:pt x="30" y="258"/>
                </a:lnTo>
                <a:lnTo>
                  <a:pt x="31" y="257"/>
                </a:lnTo>
                <a:lnTo>
                  <a:pt x="30" y="257"/>
                </a:lnTo>
                <a:lnTo>
                  <a:pt x="29" y="257"/>
                </a:lnTo>
                <a:lnTo>
                  <a:pt x="28" y="257"/>
                </a:lnTo>
                <a:lnTo>
                  <a:pt x="28" y="256"/>
                </a:lnTo>
                <a:lnTo>
                  <a:pt x="27" y="256"/>
                </a:lnTo>
                <a:lnTo>
                  <a:pt x="26" y="256"/>
                </a:lnTo>
                <a:lnTo>
                  <a:pt x="25" y="256"/>
                </a:lnTo>
                <a:lnTo>
                  <a:pt x="24" y="256"/>
                </a:lnTo>
                <a:lnTo>
                  <a:pt x="23" y="256"/>
                </a:lnTo>
                <a:lnTo>
                  <a:pt x="23" y="255"/>
                </a:lnTo>
                <a:lnTo>
                  <a:pt x="22" y="255"/>
                </a:lnTo>
                <a:lnTo>
                  <a:pt x="22" y="254"/>
                </a:lnTo>
                <a:lnTo>
                  <a:pt x="23" y="252"/>
                </a:lnTo>
                <a:lnTo>
                  <a:pt x="22" y="252"/>
                </a:lnTo>
                <a:lnTo>
                  <a:pt x="23" y="251"/>
                </a:lnTo>
                <a:lnTo>
                  <a:pt x="21" y="251"/>
                </a:lnTo>
                <a:lnTo>
                  <a:pt x="21" y="250"/>
                </a:lnTo>
                <a:lnTo>
                  <a:pt x="20" y="250"/>
                </a:lnTo>
                <a:lnTo>
                  <a:pt x="20" y="249"/>
                </a:lnTo>
                <a:lnTo>
                  <a:pt x="20" y="248"/>
                </a:lnTo>
                <a:lnTo>
                  <a:pt x="19" y="247"/>
                </a:lnTo>
                <a:lnTo>
                  <a:pt x="18" y="247"/>
                </a:lnTo>
                <a:lnTo>
                  <a:pt x="18" y="246"/>
                </a:lnTo>
                <a:lnTo>
                  <a:pt x="19" y="246"/>
                </a:lnTo>
                <a:lnTo>
                  <a:pt x="20" y="246"/>
                </a:lnTo>
                <a:lnTo>
                  <a:pt x="19" y="245"/>
                </a:lnTo>
                <a:lnTo>
                  <a:pt x="20" y="244"/>
                </a:lnTo>
                <a:lnTo>
                  <a:pt x="19" y="244"/>
                </a:lnTo>
                <a:lnTo>
                  <a:pt x="19" y="243"/>
                </a:lnTo>
                <a:lnTo>
                  <a:pt x="20" y="243"/>
                </a:lnTo>
                <a:lnTo>
                  <a:pt x="20" y="242"/>
                </a:lnTo>
                <a:lnTo>
                  <a:pt x="20" y="243"/>
                </a:lnTo>
                <a:lnTo>
                  <a:pt x="20" y="242"/>
                </a:lnTo>
                <a:lnTo>
                  <a:pt x="21" y="240"/>
                </a:lnTo>
                <a:lnTo>
                  <a:pt x="22" y="237"/>
                </a:lnTo>
                <a:lnTo>
                  <a:pt x="23" y="237"/>
                </a:lnTo>
                <a:lnTo>
                  <a:pt x="24" y="236"/>
                </a:lnTo>
                <a:lnTo>
                  <a:pt x="26" y="235"/>
                </a:lnTo>
                <a:lnTo>
                  <a:pt x="27" y="234"/>
                </a:lnTo>
                <a:lnTo>
                  <a:pt x="26" y="234"/>
                </a:lnTo>
                <a:lnTo>
                  <a:pt x="26" y="233"/>
                </a:lnTo>
                <a:lnTo>
                  <a:pt x="25" y="232"/>
                </a:lnTo>
                <a:lnTo>
                  <a:pt x="24" y="232"/>
                </a:lnTo>
                <a:lnTo>
                  <a:pt x="23" y="231"/>
                </a:lnTo>
                <a:lnTo>
                  <a:pt x="22" y="231"/>
                </a:lnTo>
                <a:lnTo>
                  <a:pt x="21" y="231"/>
                </a:lnTo>
                <a:lnTo>
                  <a:pt x="20" y="231"/>
                </a:lnTo>
                <a:lnTo>
                  <a:pt x="19" y="231"/>
                </a:lnTo>
                <a:lnTo>
                  <a:pt x="19" y="230"/>
                </a:lnTo>
                <a:lnTo>
                  <a:pt x="18" y="230"/>
                </a:lnTo>
                <a:lnTo>
                  <a:pt x="19" y="230"/>
                </a:lnTo>
                <a:lnTo>
                  <a:pt x="20" y="230"/>
                </a:lnTo>
                <a:lnTo>
                  <a:pt x="21" y="230"/>
                </a:lnTo>
                <a:lnTo>
                  <a:pt x="22" y="229"/>
                </a:lnTo>
                <a:lnTo>
                  <a:pt x="23" y="229"/>
                </a:lnTo>
                <a:lnTo>
                  <a:pt x="21" y="228"/>
                </a:lnTo>
                <a:lnTo>
                  <a:pt x="20" y="226"/>
                </a:lnTo>
                <a:lnTo>
                  <a:pt x="21" y="226"/>
                </a:lnTo>
                <a:lnTo>
                  <a:pt x="22" y="226"/>
                </a:lnTo>
                <a:lnTo>
                  <a:pt x="23" y="226"/>
                </a:lnTo>
                <a:lnTo>
                  <a:pt x="23" y="225"/>
                </a:lnTo>
                <a:lnTo>
                  <a:pt x="24" y="225"/>
                </a:lnTo>
                <a:lnTo>
                  <a:pt x="26" y="225"/>
                </a:lnTo>
                <a:lnTo>
                  <a:pt x="26" y="224"/>
                </a:lnTo>
                <a:lnTo>
                  <a:pt x="26" y="223"/>
                </a:lnTo>
                <a:lnTo>
                  <a:pt x="25" y="223"/>
                </a:lnTo>
                <a:lnTo>
                  <a:pt x="24" y="223"/>
                </a:lnTo>
                <a:lnTo>
                  <a:pt x="23" y="222"/>
                </a:lnTo>
                <a:lnTo>
                  <a:pt x="23" y="220"/>
                </a:lnTo>
                <a:lnTo>
                  <a:pt x="22" y="219"/>
                </a:lnTo>
                <a:lnTo>
                  <a:pt x="22" y="218"/>
                </a:lnTo>
                <a:lnTo>
                  <a:pt x="22" y="217"/>
                </a:lnTo>
                <a:lnTo>
                  <a:pt x="23" y="217"/>
                </a:lnTo>
                <a:lnTo>
                  <a:pt x="23" y="215"/>
                </a:lnTo>
                <a:lnTo>
                  <a:pt x="23" y="214"/>
                </a:lnTo>
                <a:lnTo>
                  <a:pt x="22" y="213"/>
                </a:lnTo>
                <a:lnTo>
                  <a:pt x="21" y="213"/>
                </a:lnTo>
                <a:lnTo>
                  <a:pt x="20" y="212"/>
                </a:lnTo>
                <a:lnTo>
                  <a:pt x="21" y="211"/>
                </a:lnTo>
                <a:lnTo>
                  <a:pt x="22" y="210"/>
                </a:lnTo>
                <a:lnTo>
                  <a:pt x="23" y="209"/>
                </a:lnTo>
                <a:lnTo>
                  <a:pt x="23" y="208"/>
                </a:lnTo>
                <a:lnTo>
                  <a:pt x="23" y="207"/>
                </a:lnTo>
                <a:lnTo>
                  <a:pt x="24" y="207"/>
                </a:lnTo>
                <a:lnTo>
                  <a:pt x="25" y="207"/>
                </a:lnTo>
                <a:lnTo>
                  <a:pt x="25" y="205"/>
                </a:lnTo>
                <a:lnTo>
                  <a:pt x="25" y="204"/>
                </a:lnTo>
                <a:lnTo>
                  <a:pt x="25" y="202"/>
                </a:lnTo>
                <a:lnTo>
                  <a:pt x="25" y="201"/>
                </a:lnTo>
                <a:lnTo>
                  <a:pt x="26" y="201"/>
                </a:lnTo>
                <a:lnTo>
                  <a:pt x="28" y="201"/>
                </a:lnTo>
                <a:lnTo>
                  <a:pt x="29" y="201"/>
                </a:lnTo>
                <a:lnTo>
                  <a:pt x="29" y="199"/>
                </a:lnTo>
                <a:lnTo>
                  <a:pt x="30" y="199"/>
                </a:lnTo>
                <a:lnTo>
                  <a:pt x="31" y="198"/>
                </a:lnTo>
                <a:lnTo>
                  <a:pt x="30" y="197"/>
                </a:lnTo>
                <a:lnTo>
                  <a:pt x="31" y="197"/>
                </a:lnTo>
                <a:lnTo>
                  <a:pt x="32" y="196"/>
                </a:lnTo>
                <a:lnTo>
                  <a:pt x="33" y="195"/>
                </a:lnTo>
                <a:lnTo>
                  <a:pt x="32" y="195"/>
                </a:lnTo>
                <a:lnTo>
                  <a:pt x="32" y="194"/>
                </a:lnTo>
                <a:lnTo>
                  <a:pt x="33" y="193"/>
                </a:lnTo>
                <a:lnTo>
                  <a:pt x="33" y="192"/>
                </a:lnTo>
                <a:lnTo>
                  <a:pt x="34" y="192"/>
                </a:lnTo>
                <a:lnTo>
                  <a:pt x="34" y="191"/>
                </a:lnTo>
                <a:lnTo>
                  <a:pt x="33" y="190"/>
                </a:lnTo>
                <a:lnTo>
                  <a:pt x="32" y="190"/>
                </a:lnTo>
                <a:lnTo>
                  <a:pt x="32" y="189"/>
                </a:lnTo>
                <a:lnTo>
                  <a:pt x="33" y="188"/>
                </a:lnTo>
                <a:lnTo>
                  <a:pt x="32" y="188"/>
                </a:lnTo>
                <a:lnTo>
                  <a:pt x="33" y="187"/>
                </a:lnTo>
                <a:lnTo>
                  <a:pt x="33" y="186"/>
                </a:lnTo>
                <a:lnTo>
                  <a:pt x="33" y="185"/>
                </a:lnTo>
                <a:lnTo>
                  <a:pt x="32" y="184"/>
                </a:lnTo>
                <a:lnTo>
                  <a:pt x="31" y="184"/>
                </a:lnTo>
                <a:lnTo>
                  <a:pt x="31" y="183"/>
                </a:lnTo>
                <a:lnTo>
                  <a:pt x="29" y="183"/>
                </a:lnTo>
                <a:lnTo>
                  <a:pt x="28" y="183"/>
                </a:lnTo>
                <a:lnTo>
                  <a:pt x="28" y="182"/>
                </a:lnTo>
                <a:lnTo>
                  <a:pt x="27" y="184"/>
                </a:lnTo>
                <a:lnTo>
                  <a:pt x="26" y="184"/>
                </a:lnTo>
                <a:lnTo>
                  <a:pt x="26" y="183"/>
                </a:lnTo>
                <a:lnTo>
                  <a:pt x="26" y="182"/>
                </a:lnTo>
                <a:lnTo>
                  <a:pt x="26" y="181"/>
                </a:lnTo>
                <a:lnTo>
                  <a:pt x="25" y="181"/>
                </a:lnTo>
                <a:lnTo>
                  <a:pt x="24" y="181"/>
                </a:lnTo>
                <a:lnTo>
                  <a:pt x="23" y="180"/>
                </a:lnTo>
                <a:lnTo>
                  <a:pt x="23" y="179"/>
                </a:lnTo>
                <a:lnTo>
                  <a:pt x="23" y="178"/>
                </a:lnTo>
                <a:lnTo>
                  <a:pt x="22" y="178"/>
                </a:lnTo>
                <a:lnTo>
                  <a:pt x="21" y="178"/>
                </a:lnTo>
                <a:lnTo>
                  <a:pt x="20" y="179"/>
                </a:lnTo>
                <a:lnTo>
                  <a:pt x="19" y="181"/>
                </a:lnTo>
                <a:lnTo>
                  <a:pt x="19" y="180"/>
                </a:lnTo>
                <a:lnTo>
                  <a:pt x="18" y="179"/>
                </a:lnTo>
                <a:lnTo>
                  <a:pt x="18" y="180"/>
                </a:lnTo>
                <a:lnTo>
                  <a:pt x="17" y="180"/>
                </a:lnTo>
                <a:lnTo>
                  <a:pt x="16" y="178"/>
                </a:lnTo>
                <a:lnTo>
                  <a:pt x="15" y="178"/>
                </a:lnTo>
                <a:lnTo>
                  <a:pt x="14" y="178"/>
                </a:lnTo>
                <a:lnTo>
                  <a:pt x="13" y="178"/>
                </a:lnTo>
                <a:lnTo>
                  <a:pt x="11" y="178"/>
                </a:lnTo>
                <a:lnTo>
                  <a:pt x="10" y="178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8" y="180"/>
                </a:lnTo>
                <a:lnTo>
                  <a:pt x="8" y="181"/>
                </a:lnTo>
                <a:lnTo>
                  <a:pt x="6" y="181"/>
                </a:lnTo>
                <a:lnTo>
                  <a:pt x="5" y="181"/>
                </a:lnTo>
                <a:lnTo>
                  <a:pt x="4" y="181"/>
                </a:lnTo>
                <a:lnTo>
                  <a:pt x="4" y="182"/>
                </a:lnTo>
                <a:lnTo>
                  <a:pt x="3" y="182"/>
                </a:lnTo>
                <a:lnTo>
                  <a:pt x="2" y="181"/>
                </a:lnTo>
                <a:lnTo>
                  <a:pt x="1" y="182"/>
                </a:lnTo>
                <a:lnTo>
                  <a:pt x="1" y="181"/>
                </a:lnTo>
                <a:lnTo>
                  <a:pt x="0" y="181"/>
                </a:lnTo>
                <a:lnTo>
                  <a:pt x="0" y="18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7" name="Freeform 380"/>
          <p:cNvSpPr>
            <a:spLocks/>
          </p:cNvSpPr>
          <p:nvPr/>
        </p:nvSpPr>
        <p:spPr bwMode="auto">
          <a:xfrm>
            <a:off x="6249988" y="4432300"/>
            <a:ext cx="458787" cy="192088"/>
          </a:xfrm>
          <a:custGeom>
            <a:avLst/>
            <a:gdLst>
              <a:gd name="T0" fmla="*/ 2147483647 w 289"/>
              <a:gd name="T1" fmla="*/ 2147483647 h 121"/>
              <a:gd name="T2" fmla="*/ 2147483647 w 289"/>
              <a:gd name="T3" fmla="*/ 2147483647 h 121"/>
              <a:gd name="T4" fmla="*/ 2147483647 w 289"/>
              <a:gd name="T5" fmla="*/ 2147483647 h 121"/>
              <a:gd name="T6" fmla="*/ 2147483647 w 289"/>
              <a:gd name="T7" fmla="*/ 2147483647 h 121"/>
              <a:gd name="T8" fmla="*/ 2147483647 w 289"/>
              <a:gd name="T9" fmla="*/ 2147483647 h 121"/>
              <a:gd name="T10" fmla="*/ 2147483647 w 289"/>
              <a:gd name="T11" fmla="*/ 2147483647 h 121"/>
              <a:gd name="T12" fmla="*/ 2147483647 w 289"/>
              <a:gd name="T13" fmla="*/ 2147483647 h 121"/>
              <a:gd name="T14" fmla="*/ 2147483647 w 289"/>
              <a:gd name="T15" fmla="*/ 2147483647 h 121"/>
              <a:gd name="T16" fmla="*/ 2147483647 w 289"/>
              <a:gd name="T17" fmla="*/ 2147483647 h 121"/>
              <a:gd name="T18" fmla="*/ 2147483647 w 289"/>
              <a:gd name="T19" fmla="*/ 2147483647 h 121"/>
              <a:gd name="T20" fmla="*/ 2147483647 w 289"/>
              <a:gd name="T21" fmla="*/ 2147483647 h 121"/>
              <a:gd name="T22" fmla="*/ 2147483647 w 289"/>
              <a:gd name="T23" fmla="*/ 2147483647 h 121"/>
              <a:gd name="T24" fmla="*/ 2147483647 w 289"/>
              <a:gd name="T25" fmla="*/ 2147483647 h 121"/>
              <a:gd name="T26" fmla="*/ 2147483647 w 289"/>
              <a:gd name="T27" fmla="*/ 2147483647 h 121"/>
              <a:gd name="T28" fmla="*/ 2147483647 w 289"/>
              <a:gd name="T29" fmla="*/ 2147483647 h 121"/>
              <a:gd name="T30" fmla="*/ 2147483647 w 289"/>
              <a:gd name="T31" fmla="*/ 2147483647 h 121"/>
              <a:gd name="T32" fmla="*/ 2147483647 w 289"/>
              <a:gd name="T33" fmla="*/ 2147483647 h 121"/>
              <a:gd name="T34" fmla="*/ 2147483647 w 289"/>
              <a:gd name="T35" fmla="*/ 2147483647 h 121"/>
              <a:gd name="T36" fmla="*/ 2147483647 w 289"/>
              <a:gd name="T37" fmla="*/ 2147483647 h 121"/>
              <a:gd name="T38" fmla="*/ 2147483647 w 289"/>
              <a:gd name="T39" fmla="*/ 2147483647 h 121"/>
              <a:gd name="T40" fmla="*/ 2147483647 w 289"/>
              <a:gd name="T41" fmla="*/ 2147483647 h 121"/>
              <a:gd name="T42" fmla="*/ 2147483647 w 289"/>
              <a:gd name="T43" fmla="*/ 2147483647 h 121"/>
              <a:gd name="T44" fmla="*/ 2147483647 w 289"/>
              <a:gd name="T45" fmla="*/ 2147483647 h 121"/>
              <a:gd name="T46" fmla="*/ 2147483647 w 289"/>
              <a:gd name="T47" fmla="*/ 2147483647 h 121"/>
              <a:gd name="T48" fmla="*/ 2147483647 w 289"/>
              <a:gd name="T49" fmla="*/ 2147483647 h 121"/>
              <a:gd name="T50" fmla="*/ 2147483647 w 289"/>
              <a:gd name="T51" fmla="*/ 2147483647 h 121"/>
              <a:gd name="T52" fmla="*/ 2147483647 w 289"/>
              <a:gd name="T53" fmla="*/ 2147483647 h 121"/>
              <a:gd name="T54" fmla="*/ 2147483647 w 289"/>
              <a:gd name="T55" fmla="*/ 2147483647 h 121"/>
              <a:gd name="T56" fmla="*/ 2147483647 w 289"/>
              <a:gd name="T57" fmla="*/ 2147483647 h 121"/>
              <a:gd name="T58" fmla="*/ 2147483647 w 289"/>
              <a:gd name="T59" fmla="*/ 2147483647 h 121"/>
              <a:gd name="T60" fmla="*/ 2147483647 w 289"/>
              <a:gd name="T61" fmla="*/ 2147483647 h 121"/>
              <a:gd name="T62" fmla="*/ 2147483647 w 289"/>
              <a:gd name="T63" fmla="*/ 2147483647 h 121"/>
              <a:gd name="T64" fmla="*/ 2147483647 w 289"/>
              <a:gd name="T65" fmla="*/ 2147483647 h 121"/>
              <a:gd name="T66" fmla="*/ 2147483647 w 289"/>
              <a:gd name="T67" fmla="*/ 2147483647 h 121"/>
              <a:gd name="T68" fmla="*/ 2147483647 w 289"/>
              <a:gd name="T69" fmla="*/ 2147483647 h 121"/>
              <a:gd name="T70" fmla="*/ 2147483647 w 289"/>
              <a:gd name="T71" fmla="*/ 2147483647 h 121"/>
              <a:gd name="T72" fmla="*/ 2147483647 w 289"/>
              <a:gd name="T73" fmla="*/ 2147483647 h 121"/>
              <a:gd name="T74" fmla="*/ 2147483647 w 289"/>
              <a:gd name="T75" fmla="*/ 2147483647 h 121"/>
              <a:gd name="T76" fmla="*/ 2147483647 w 289"/>
              <a:gd name="T77" fmla="*/ 2147483647 h 121"/>
              <a:gd name="T78" fmla="*/ 2147483647 w 289"/>
              <a:gd name="T79" fmla="*/ 2147483647 h 121"/>
              <a:gd name="T80" fmla="*/ 2147483647 w 289"/>
              <a:gd name="T81" fmla="*/ 2147483647 h 121"/>
              <a:gd name="T82" fmla="*/ 2147483647 w 289"/>
              <a:gd name="T83" fmla="*/ 2147483647 h 121"/>
              <a:gd name="T84" fmla="*/ 2147483647 w 289"/>
              <a:gd name="T85" fmla="*/ 2147483647 h 121"/>
              <a:gd name="T86" fmla="*/ 2147483647 w 289"/>
              <a:gd name="T87" fmla="*/ 2147483647 h 121"/>
              <a:gd name="T88" fmla="*/ 2147483647 w 289"/>
              <a:gd name="T89" fmla="*/ 2147483647 h 121"/>
              <a:gd name="T90" fmla="*/ 2147483647 w 289"/>
              <a:gd name="T91" fmla="*/ 2147483647 h 121"/>
              <a:gd name="T92" fmla="*/ 2147483647 w 289"/>
              <a:gd name="T93" fmla="*/ 2147483647 h 121"/>
              <a:gd name="T94" fmla="*/ 2147483647 w 289"/>
              <a:gd name="T95" fmla="*/ 2147483647 h 121"/>
              <a:gd name="T96" fmla="*/ 2147483647 w 289"/>
              <a:gd name="T97" fmla="*/ 2147483647 h 121"/>
              <a:gd name="T98" fmla="*/ 2147483647 w 289"/>
              <a:gd name="T99" fmla="*/ 0 h 121"/>
              <a:gd name="T100" fmla="*/ 2147483647 w 289"/>
              <a:gd name="T101" fmla="*/ 2147483647 h 121"/>
              <a:gd name="T102" fmla="*/ 2147483647 w 289"/>
              <a:gd name="T103" fmla="*/ 2147483647 h 121"/>
              <a:gd name="T104" fmla="*/ 2147483647 w 289"/>
              <a:gd name="T105" fmla="*/ 2147483647 h 121"/>
              <a:gd name="T106" fmla="*/ 2147483647 w 289"/>
              <a:gd name="T107" fmla="*/ 2147483647 h 121"/>
              <a:gd name="T108" fmla="*/ 2147483647 w 289"/>
              <a:gd name="T109" fmla="*/ 2147483647 h 121"/>
              <a:gd name="T110" fmla="*/ 2147483647 w 289"/>
              <a:gd name="T111" fmla="*/ 2147483647 h 1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9"/>
              <a:gd name="T169" fmla="*/ 0 h 121"/>
              <a:gd name="T170" fmla="*/ 289 w 289"/>
              <a:gd name="T171" fmla="*/ 121 h 1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9" h="121">
                <a:moveTo>
                  <a:pt x="289" y="121"/>
                </a:moveTo>
                <a:lnTo>
                  <a:pt x="289" y="120"/>
                </a:lnTo>
                <a:lnTo>
                  <a:pt x="288" y="121"/>
                </a:lnTo>
                <a:lnTo>
                  <a:pt x="287" y="120"/>
                </a:lnTo>
                <a:lnTo>
                  <a:pt x="286" y="120"/>
                </a:lnTo>
                <a:lnTo>
                  <a:pt x="287" y="120"/>
                </a:lnTo>
                <a:lnTo>
                  <a:pt x="286" y="120"/>
                </a:lnTo>
                <a:lnTo>
                  <a:pt x="286" y="119"/>
                </a:lnTo>
                <a:lnTo>
                  <a:pt x="287" y="118"/>
                </a:lnTo>
                <a:lnTo>
                  <a:pt x="286" y="117"/>
                </a:lnTo>
                <a:lnTo>
                  <a:pt x="287" y="117"/>
                </a:lnTo>
                <a:lnTo>
                  <a:pt x="288" y="116"/>
                </a:lnTo>
                <a:lnTo>
                  <a:pt x="286" y="115"/>
                </a:lnTo>
                <a:lnTo>
                  <a:pt x="286" y="114"/>
                </a:lnTo>
                <a:lnTo>
                  <a:pt x="285" y="113"/>
                </a:lnTo>
                <a:lnTo>
                  <a:pt x="285" y="112"/>
                </a:lnTo>
                <a:lnTo>
                  <a:pt x="284" y="111"/>
                </a:lnTo>
                <a:lnTo>
                  <a:pt x="285" y="110"/>
                </a:lnTo>
                <a:lnTo>
                  <a:pt x="284" y="110"/>
                </a:lnTo>
                <a:lnTo>
                  <a:pt x="283" y="109"/>
                </a:lnTo>
                <a:lnTo>
                  <a:pt x="283" y="108"/>
                </a:lnTo>
                <a:lnTo>
                  <a:pt x="283" y="107"/>
                </a:lnTo>
                <a:lnTo>
                  <a:pt x="282" y="107"/>
                </a:lnTo>
                <a:lnTo>
                  <a:pt x="283" y="106"/>
                </a:lnTo>
                <a:lnTo>
                  <a:pt x="283" y="105"/>
                </a:lnTo>
                <a:lnTo>
                  <a:pt x="281" y="105"/>
                </a:lnTo>
                <a:lnTo>
                  <a:pt x="280" y="105"/>
                </a:lnTo>
                <a:lnTo>
                  <a:pt x="280" y="104"/>
                </a:lnTo>
                <a:lnTo>
                  <a:pt x="279" y="104"/>
                </a:lnTo>
                <a:lnTo>
                  <a:pt x="279" y="103"/>
                </a:lnTo>
                <a:lnTo>
                  <a:pt x="278" y="102"/>
                </a:lnTo>
                <a:lnTo>
                  <a:pt x="279" y="101"/>
                </a:lnTo>
                <a:lnTo>
                  <a:pt x="278" y="100"/>
                </a:lnTo>
                <a:lnTo>
                  <a:pt x="278" y="99"/>
                </a:lnTo>
                <a:lnTo>
                  <a:pt x="279" y="98"/>
                </a:lnTo>
                <a:lnTo>
                  <a:pt x="280" y="97"/>
                </a:lnTo>
                <a:lnTo>
                  <a:pt x="279" y="97"/>
                </a:lnTo>
                <a:lnTo>
                  <a:pt x="278" y="97"/>
                </a:lnTo>
                <a:lnTo>
                  <a:pt x="277" y="96"/>
                </a:lnTo>
                <a:lnTo>
                  <a:pt x="277" y="95"/>
                </a:lnTo>
                <a:lnTo>
                  <a:pt x="277" y="94"/>
                </a:lnTo>
                <a:lnTo>
                  <a:pt x="277" y="93"/>
                </a:lnTo>
                <a:lnTo>
                  <a:pt x="277" y="92"/>
                </a:lnTo>
                <a:lnTo>
                  <a:pt x="276" y="91"/>
                </a:lnTo>
                <a:lnTo>
                  <a:pt x="277" y="91"/>
                </a:lnTo>
                <a:lnTo>
                  <a:pt x="277" y="90"/>
                </a:lnTo>
                <a:lnTo>
                  <a:pt x="277" y="88"/>
                </a:lnTo>
                <a:lnTo>
                  <a:pt x="276" y="88"/>
                </a:lnTo>
                <a:lnTo>
                  <a:pt x="275" y="87"/>
                </a:lnTo>
                <a:lnTo>
                  <a:pt x="274" y="87"/>
                </a:lnTo>
                <a:lnTo>
                  <a:pt x="274" y="85"/>
                </a:lnTo>
                <a:lnTo>
                  <a:pt x="272" y="85"/>
                </a:lnTo>
                <a:lnTo>
                  <a:pt x="271" y="84"/>
                </a:lnTo>
                <a:lnTo>
                  <a:pt x="270" y="81"/>
                </a:lnTo>
                <a:lnTo>
                  <a:pt x="271" y="79"/>
                </a:lnTo>
                <a:lnTo>
                  <a:pt x="272" y="77"/>
                </a:lnTo>
                <a:lnTo>
                  <a:pt x="271" y="75"/>
                </a:lnTo>
                <a:lnTo>
                  <a:pt x="272" y="75"/>
                </a:lnTo>
                <a:lnTo>
                  <a:pt x="273" y="74"/>
                </a:lnTo>
                <a:lnTo>
                  <a:pt x="274" y="73"/>
                </a:lnTo>
                <a:lnTo>
                  <a:pt x="274" y="71"/>
                </a:lnTo>
                <a:lnTo>
                  <a:pt x="275" y="71"/>
                </a:lnTo>
                <a:lnTo>
                  <a:pt x="274" y="70"/>
                </a:lnTo>
                <a:lnTo>
                  <a:pt x="275" y="69"/>
                </a:lnTo>
                <a:lnTo>
                  <a:pt x="275" y="68"/>
                </a:lnTo>
                <a:lnTo>
                  <a:pt x="276" y="68"/>
                </a:lnTo>
                <a:lnTo>
                  <a:pt x="277" y="68"/>
                </a:lnTo>
                <a:lnTo>
                  <a:pt x="279" y="68"/>
                </a:lnTo>
                <a:lnTo>
                  <a:pt x="280" y="68"/>
                </a:lnTo>
                <a:lnTo>
                  <a:pt x="280" y="67"/>
                </a:lnTo>
                <a:lnTo>
                  <a:pt x="280" y="65"/>
                </a:lnTo>
                <a:lnTo>
                  <a:pt x="280" y="64"/>
                </a:lnTo>
                <a:lnTo>
                  <a:pt x="280" y="63"/>
                </a:lnTo>
                <a:lnTo>
                  <a:pt x="280" y="62"/>
                </a:lnTo>
                <a:lnTo>
                  <a:pt x="278" y="62"/>
                </a:lnTo>
                <a:lnTo>
                  <a:pt x="278" y="61"/>
                </a:lnTo>
                <a:lnTo>
                  <a:pt x="279" y="60"/>
                </a:lnTo>
                <a:lnTo>
                  <a:pt x="278" y="60"/>
                </a:lnTo>
                <a:lnTo>
                  <a:pt x="277" y="58"/>
                </a:lnTo>
                <a:lnTo>
                  <a:pt x="277" y="57"/>
                </a:lnTo>
                <a:lnTo>
                  <a:pt x="277" y="55"/>
                </a:lnTo>
                <a:lnTo>
                  <a:pt x="274" y="54"/>
                </a:lnTo>
                <a:lnTo>
                  <a:pt x="273" y="54"/>
                </a:lnTo>
                <a:lnTo>
                  <a:pt x="272" y="53"/>
                </a:lnTo>
                <a:lnTo>
                  <a:pt x="271" y="52"/>
                </a:lnTo>
                <a:lnTo>
                  <a:pt x="269" y="52"/>
                </a:lnTo>
                <a:lnTo>
                  <a:pt x="268" y="51"/>
                </a:lnTo>
                <a:lnTo>
                  <a:pt x="266" y="49"/>
                </a:lnTo>
                <a:lnTo>
                  <a:pt x="267" y="49"/>
                </a:lnTo>
                <a:lnTo>
                  <a:pt x="266" y="49"/>
                </a:lnTo>
                <a:lnTo>
                  <a:pt x="266" y="48"/>
                </a:lnTo>
                <a:lnTo>
                  <a:pt x="267" y="48"/>
                </a:lnTo>
                <a:lnTo>
                  <a:pt x="266" y="47"/>
                </a:lnTo>
                <a:lnTo>
                  <a:pt x="267" y="47"/>
                </a:lnTo>
                <a:lnTo>
                  <a:pt x="267" y="46"/>
                </a:lnTo>
                <a:lnTo>
                  <a:pt x="267" y="45"/>
                </a:lnTo>
                <a:lnTo>
                  <a:pt x="266" y="45"/>
                </a:lnTo>
                <a:lnTo>
                  <a:pt x="267" y="45"/>
                </a:lnTo>
                <a:lnTo>
                  <a:pt x="266" y="45"/>
                </a:lnTo>
                <a:lnTo>
                  <a:pt x="266" y="44"/>
                </a:lnTo>
                <a:lnTo>
                  <a:pt x="266" y="43"/>
                </a:lnTo>
                <a:lnTo>
                  <a:pt x="266" y="42"/>
                </a:lnTo>
                <a:lnTo>
                  <a:pt x="267" y="42"/>
                </a:lnTo>
                <a:lnTo>
                  <a:pt x="267" y="41"/>
                </a:lnTo>
                <a:lnTo>
                  <a:pt x="267" y="40"/>
                </a:lnTo>
                <a:lnTo>
                  <a:pt x="267" y="39"/>
                </a:lnTo>
                <a:lnTo>
                  <a:pt x="268" y="38"/>
                </a:lnTo>
                <a:lnTo>
                  <a:pt x="268" y="37"/>
                </a:lnTo>
                <a:lnTo>
                  <a:pt x="269" y="36"/>
                </a:lnTo>
                <a:lnTo>
                  <a:pt x="270" y="36"/>
                </a:lnTo>
                <a:lnTo>
                  <a:pt x="271" y="33"/>
                </a:lnTo>
                <a:lnTo>
                  <a:pt x="270" y="32"/>
                </a:lnTo>
                <a:lnTo>
                  <a:pt x="269" y="31"/>
                </a:lnTo>
                <a:lnTo>
                  <a:pt x="269" y="30"/>
                </a:lnTo>
                <a:lnTo>
                  <a:pt x="269" y="29"/>
                </a:lnTo>
                <a:lnTo>
                  <a:pt x="268" y="28"/>
                </a:lnTo>
                <a:lnTo>
                  <a:pt x="266" y="28"/>
                </a:lnTo>
                <a:lnTo>
                  <a:pt x="265" y="26"/>
                </a:lnTo>
                <a:lnTo>
                  <a:pt x="264" y="25"/>
                </a:lnTo>
                <a:lnTo>
                  <a:pt x="263" y="24"/>
                </a:lnTo>
                <a:lnTo>
                  <a:pt x="262" y="24"/>
                </a:lnTo>
                <a:lnTo>
                  <a:pt x="260" y="23"/>
                </a:lnTo>
                <a:lnTo>
                  <a:pt x="259" y="23"/>
                </a:lnTo>
                <a:lnTo>
                  <a:pt x="258" y="23"/>
                </a:lnTo>
                <a:lnTo>
                  <a:pt x="257" y="22"/>
                </a:lnTo>
                <a:lnTo>
                  <a:pt x="257" y="21"/>
                </a:lnTo>
                <a:lnTo>
                  <a:pt x="256" y="20"/>
                </a:lnTo>
                <a:lnTo>
                  <a:pt x="256" y="19"/>
                </a:lnTo>
                <a:lnTo>
                  <a:pt x="257" y="18"/>
                </a:lnTo>
                <a:lnTo>
                  <a:pt x="256" y="17"/>
                </a:lnTo>
                <a:lnTo>
                  <a:pt x="255" y="16"/>
                </a:lnTo>
                <a:lnTo>
                  <a:pt x="254" y="14"/>
                </a:lnTo>
                <a:lnTo>
                  <a:pt x="253" y="14"/>
                </a:lnTo>
                <a:lnTo>
                  <a:pt x="252" y="15"/>
                </a:lnTo>
                <a:lnTo>
                  <a:pt x="251" y="16"/>
                </a:lnTo>
                <a:lnTo>
                  <a:pt x="249" y="16"/>
                </a:lnTo>
                <a:lnTo>
                  <a:pt x="248" y="17"/>
                </a:lnTo>
                <a:lnTo>
                  <a:pt x="246" y="17"/>
                </a:lnTo>
                <a:lnTo>
                  <a:pt x="245" y="17"/>
                </a:lnTo>
                <a:lnTo>
                  <a:pt x="245" y="19"/>
                </a:lnTo>
                <a:lnTo>
                  <a:pt x="244" y="20"/>
                </a:lnTo>
                <a:lnTo>
                  <a:pt x="242" y="20"/>
                </a:lnTo>
                <a:lnTo>
                  <a:pt x="241" y="20"/>
                </a:lnTo>
                <a:lnTo>
                  <a:pt x="240" y="19"/>
                </a:lnTo>
                <a:lnTo>
                  <a:pt x="239" y="18"/>
                </a:lnTo>
                <a:lnTo>
                  <a:pt x="239" y="17"/>
                </a:lnTo>
                <a:lnTo>
                  <a:pt x="237" y="15"/>
                </a:lnTo>
                <a:lnTo>
                  <a:pt x="235" y="16"/>
                </a:lnTo>
                <a:lnTo>
                  <a:pt x="234" y="16"/>
                </a:lnTo>
                <a:lnTo>
                  <a:pt x="233" y="16"/>
                </a:lnTo>
                <a:lnTo>
                  <a:pt x="231" y="16"/>
                </a:lnTo>
                <a:lnTo>
                  <a:pt x="228" y="17"/>
                </a:lnTo>
                <a:lnTo>
                  <a:pt x="227" y="16"/>
                </a:lnTo>
                <a:lnTo>
                  <a:pt x="226" y="17"/>
                </a:lnTo>
                <a:lnTo>
                  <a:pt x="225" y="18"/>
                </a:lnTo>
                <a:lnTo>
                  <a:pt x="225" y="19"/>
                </a:lnTo>
                <a:lnTo>
                  <a:pt x="225" y="20"/>
                </a:lnTo>
                <a:lnTo>
                  <a:pt x="226" y="20"/>
                </a:lnTo>
                <a:lnTo>
                  <a:pt x="225" y="21"/>
                </a:lnTo>
                <a:lnTo>
                  <a:pt x="225" y="23"/>
                </a:lnTo>
                <a:lnTo>
                  <a:pt x="225" y="24"/>
                </a:lnTo>
                <a:lnTo>
                  <a:pt x="224" y="26"/>
                </a:lnTo>
                <a:lnTo>
                  <a:pt x="223" y="26"/>
                </a:lnTo>
                <a:lnTo>
                  <a:pt x="221" y="25"/>
                </a:lnTo>
                <a:lnTo>
                  <a:pt x="220" y="23"/>
                </a:lnTo>
                <a:lnTo>
                  <a:pt x="219" y="21"/>
                </a:lnTo>
                <a:lnTo>
                  <a:pt x="218" y="20"/>
                </a:lnTo>
                <a:lnTo>
                  <a:pt x="217" y="20"/>
                </a:lnTo>
                <a:lnTo>
                  <a:pt x="216" y="20"/>
                </a:lnTo>
                <a:lnTo>
                  <a:pt x="216" y="22"/>
                </a:lnTo>
                <a:lnTo>
                  <a:pt x="216" y="23"/>
                </a:lnTo>
                <a:lnTo>
                  <a:pt x="216" y="24"/>
                </a:lnTo>
                <a:lnTo>
                  <a:pt x="215" y="26"/>
                </a:lnTo>
                <a:lnTo>
                  <a:pt x="213" y="25"/>
                </a:lnTo>
                <a:lnTo>
                  <a:pt x="213" y="26"/>
                </a:lnTo>
                <a:lnTo>
                  <a:pt x="211" y="27"/>
                </a:lnTo>
                <a:lnTo>
                  <a:pt x="210" y="27"/>
                </a:lnTo>
                <a:lnTo>
                  <a:pt x="208" y="27"/>
                </a:lnTo>
                <a:lnTo>
                  <a:pt x="207" y="26"/>
                </a:lnTo>
                <a:lnTo>
                  <a:pt x="205" y="26"/>
                </a:lnTo>
                <a:lnTo>
                  <a:pt x="205" y="24"/>
                </a:lnTo>
                <a:lnTo>
                  <a:pt x="204" y="24"/>
                </a:lnTo>
                <a:lnTo>
                  <a:pt x="203" y="23"/>
                </a:lnTo>
                <a:lnTo>
                  <a:pt x="203" y="22"/>
                </a:lnTo>
                <a:lnTo>
                  <a:pt x="202" y="20"/>
                </a:lnTo>
                <a:lnTo>
                  <a:pt x="201" y="20"/>
                </a:lnTo>
                <a:lnTo>
                  <a:pt x="200" y="19"/>
                </a:lnTo>
                <a:lnTo>
                  <a:pt x="199" y="19"/>
                </a:lnTo>
                <a:lnTo>
                  <a:pt x="199" y="20"/>
                </a:lnTo>
                <a:lnTo>
                  <a:pt x="198" y="23"/>
                </a:lnTo>
                <a:lnTo>
                  <a:pt x="199" y="23"/>
                </a:lnTo>
                <a:lnTo>
                  <a:pt x="201" y="25"/>
                </a:lnTo>
                <a:lnTo>
                  <a:pt x="201" y="26"/>
                </a:lnTo>
                <a:lnTo>
                  <a:pt x="200" y="26"/>
                </a:lnTo>
                <a:lnTo>
                  <a:pt x="199" y="27"/>
                </a:lnTo>
                <a:lnTo>
                  <a:pt x="197" y="27"/>
                </a:lnTo>
                <a:lnTo>
                  <a:pt x="196" y="27"/>
                </a:lnTo>
                <a:lnTo>
                  <a:pt x="195" y="26"/>
                </a:lnTo>
                <a:lnTo>
                  <a:pt x="193" y="25"/>
                </a:lnTo>
                <a:lnTo>
                  <a:pt x="192" y="25"/>
                </a:lnTo>
                <a:lnTo>
                  <a:pt x="191" y="26"/>
                </a:lnTo>
                <a:lnTo>
                  <a:pt x="190" y="26"/>
                </a:lnTo>
                <a:lnTo>
                  <a:pt x="189" y="26"/>
                </a:lnTo>
                <a:lnTo>
                  <a:pt x="187" y="25"/>
                </a:lnTo>
                <a:lnTo>
                  <a:pt x="185" y="26"/>
                </a:lnTo>
                <a:lnTo>
                  <a:pt x="184" y="26"/>
                </a:lnTo>
                <a:lnTo>
                  <a:pt x="182" y="27"/>
                </a:lnTo>
                <a:lnTo>
                  <a:pt x="179" y="26"/>
                </a:lnTo>
                <a:lnTo>
                  <a:pt x="178" y="26"/>
                </a:lnTo>
                <a:lnTo>
                  <a:pt x="176" y="26"/>
                </a:lnTo>
                <a:lnTo>
                  <a:pt x="175" y="26"/>
                </a:lnTo>
                <a:lnTo>
                  <a:pt x="173" y="26"/>
                </a:lnTo>
                <a:lnTo>
                  <a:pt x="172" y="29"/>
                </a:lnTo>
                <a:lnTo>
                  <a:pt x="170" y="29"/>
                </a:lnTo>
                <a:lnTo>
                  <a:pt x="169" y="29"/>
                </a:lnTo>
                <a:lnTo>
                  <a:pt x="168" y="29"/>
                </a:lnTo>
                <a:lnTo>
                  <a:pt x="167" y="29"/>
                </a:lnTo>
                <a:lnTo>
                  <a:pt x="164" y="28"/>
                </a:lnTo>
                <a:lnTo>
                  <a:pt x="162" y="28"/>
                </a:lnTo>
                <a:lnTo>
                  <a:pt x="161" y="29"/>
                </a:lnTo>
                <a:lnTo>
                  <a:pt x="158" y="29"/>
                </a:lnTo>
                <a:lnTo>
                  <a:pt x="157" y="29"/>
                </a:lnTo>
                <a:lnTo>
                  <a:pt x="156" y="30"/>
                </a:lnTo>
                <a:lnTo>
                  <a:pt x="155" y="31"/>
                </a:lnTo>
                <a:lnTo>
                  <a:pt x="156" y="33"/>
                </a:lnTo>
                <a:lnTo>
                  <a:pt x="155" y="33"/>
                </a:lnTo>
                <a:lnTo>
                  <a:pt x="154" y="34"/>
                </a:lnTo>
                <a:lnTo>
                  <a:pt x="153" y="36"/>
                </a:lnTo>
                <a:lnTo>
                  <a:pt x="153" y="38"/>
                </a:lnTo>
                <a:lnTo>
                  <a:pt x="153" y="39"/>
                </a:lnTo>
                <a:lnTo>
                  <a:pt x="154" y="39"/>
                </a:lnTo>
                <a:lnTo>
                  <a:pt x="153" y="42"/>
                </a:lnTo>
                <a:lnTo>
                  <a:pt x="154" y="44"/>
                </a:lnTo>
                <a:lnTo>
                  <a:pt x="154" y="45"/>
                </a:lnTo>
                <a:lnTo>
                  <a:pt x="154" y="46"/>
                </a:lnTo>
                <a:lnTo>
                  <a:pt x="153" y="48"/>
                </a:lnTo>
                <a:lnTo>
                  <a:pt x="153" y="49"/>
                </a:lnTo>
                <a:lnTo>
                  <a:pt x="152" y="49"/>
                </a:lnTo>
                <a:lnTo>
                  <a:pt x="147" y="46"/>
                </a:lnTo>
                <a:lnTo>
                  <a:pt x="147" y="37"/>
                </a:lnTo>
                <a:lnTo>
                  <a:pt x="147" y="36"/>
                </a:lnTo>
                <a:lnTo>
                  <a:pt x="147" y="32"/>
                </a:lnTo>
                <a:lnTo>
                  <a:pt x="146" y="30"/>
                </a:lnTo>
                <a:lnTo>
                  <a:pt x="146" y="29"/>
                </a:lnTo>
                <a:lnTo>
                  <a:pt x="144" y="28"/>
                </a:lnTo>
                <a:lnTo>
                  <a:pt x="143" y="28"/>
                </a:lnTo>
                <a:lnTo>
                  <a:pt x="141" y="28"/>
                </a:lnTo>
                <a:lnTo>
                  <a:pt x="140" y="28"/>
                </a:lnTo>
                <a:lnTo>
                  <a:pt x="138" y="33"/>
                </a:lnTo>
                <a:lnTo>
                  <a:pt x="136" y="36"/>
                </a:lnTo>
                <a:lnTo>
                  <a:pt x="135" y="38"/>
                </a:lnTo>
                <a:lnTo>
                  <a:pt x="133" y="39"/>
                </a:lnTo>
                <a:lnTo>
                  <a:pt x="132" y="39"/>
                </a:lnTo>
                <a:lnTo>
                  <a:pt x="131" y="39"/>
                </a:lnTo>
                <a:lnTo>
                  <a:pt x="129" y="39"/>
                </a:lnTo>
                <a:lnTo>
                  <a:pt x="127" y="36"/>
                </a:lnTo>
                <a:lnTo>
                  <a:pt x="127" y="35"/>
                </a:lnTo>
                <a:lnTo>
                  <a:pt x="126" y="33"/>
                </a:lnTo>
                <a:lnTo>
                  <a:pt x="124" y="29"/>
                </a:lnTo>
                <a:lnTo>
                  <a:pt x="123" y="25"/>
                </a:lnTo>
                <a:lnTo>
                  <a:pt x="123" y="24"/>
                </a:lnTo>
                <a:lnTo>
                  <a:pt x="123" y="22"/>
                </a:lnTo>
                <a:lnTo>
                  <a:pt x="124" y="18"/>
                </a:lnTo>
                <a:lnTo>
                  <a:pt x="125" y="17"/>
                </a:lnTo>
                <a:lnTo>
                  <a:pt x="127" y="17"/>
                </a:lnTo>
                <a:lnTo>
                  <a:pt x="127" y="16"/>
                </a:lnTo>
                <a:lnTo>
                  <a:pt x="127" y="15"/>
                </a:lnTo>
                <a:lnTo>
                  <a:pt x="127" y="14"/>
                </a:lnTo>
                <a:lnTo>
                  <a:pt x="126" y="14"/>
                </a:lnTo>
                <a:lnTo>
                  <a:pt x="124" y="13"/>
                </a:lnTo>
                <a:lnTo>
                  <a:pt x="123" y="14"/>
                </a:lnTo>
                <a:lnTo>
                  <a:pt x="121" y="15"/>
                </a:lnTo>
                <a:lnTo>
                  <a:pt x="120" y="16"/>
                </a:lnTo>
                <a:lnTo>
                  <a:pt x="114" y="15"/>
                </a:lnTo>
                <a:lnTo>
                  <a:pt x="112" y="15"/>
                </a:lnTo>
                <a:lnTo>
                  <a:pt x="110" y="13"/>
                </a:lnTo>
                <a:lnTo>
                  <a:pt x="109" y="11"/>
                </a:lnTo>
                <a:lnTo>
                  <a:pt x="108" y="10"/>
                </a:lnTo>
                <a:lnTo>
                  <a:pt x="106" y="10"/>
                </a:lnTo>
                <a:lnTo>
                  <a:pt x="105" y="10"/>
                </a:lnTo>
                <a:lnTo>
                  <a:pt x="104" y="10"/>
                </a:lnTo>
                <a:lnTo>
                  <a:pt x="102" y="10"/>
                </a:lnTo>
                <a:lnTo>
                  <a:pt x="101" y="11"/>
                </a:lnTo>
                <a:lnTo>
                  <a:pt x="100" y="12"/>
                </a:lnTo>
                <a:lnTo>
                  <a:pt x="99" y="12"/>
                </a:lnTo>
                <a:lnTo>
                  <a:pt x="95" y="12"/>
                </a:lnTo>
                <a:lnTo>
                  <a:pt x="92" y="11"/>
                </a:lnTo>
                <a:lnTo>
                  <a:pt x="89" y="11"/>
                </a:lnTo>
                <a:lnTo>
                  <a:pt x="86" y="12"/>
                </a:lnTo>
                <a:lnTo>
                  <a:pt x="84" y="13"/>
                </a:lnTo>
                <a:lnTo>
                  <a:pt x="83" y="13"/>
                </a:lnTo>
                <a:lnTo>
                  <a:pt x="81" y="13"/>
                </a:lnTo>
                <a:lnTo>
                  <a:pt x="81" y="12"/>
                </a:lnTo>
                <a:lnTo>
                  <a:pt x="77" y="11"/>
                </a:lnTo>
                <a:lnTo>
                  <a:pt x="73" y="11"/>
                </a:lnTo>
                <a:lnTo>
                  <a:pt x="72" y="11"/>
                </a:lnTo>
                <a:lnTo>
                  <a:pt x="71" y="10"/>
                </a:lnTo>
                <a:lnTo>
                  <a:pt x="70" y="10"/>
                </a:lnTo>
                <a:lnTo>
                  <a:pt x="69" y="9"/>
                </a:lnTo>
                <a:lnTo>
                  <a:pt x="67" y="8"/>
                </a:lnTo>
                <a:lnTo>
                  <a:pt x="66" y="7"/>
                </a:lnTo>
                <a:lnTo>
                  <a:pt x="64" y="7"/>
                </a:lnTo>
                <a:lnTo>
                  <a:pt x="63" y="8"/>
                </a:lnTo>
                <a:lnTo>
                  <a:pt x="62" y="7"/>
                </a:lnTo>
                <a:lnTo>
                  <a:pt x="61" y="7"/>
                </a:lnTo>
                <a:lnTo>
                  <a:pt x="60" y="7"/>
                </a:lnTo>
                <a:lnTo>
                  <a:pt x="58" y="7"/>
                </a:lnTo>
                <a:lnTo>
                  <a:pt x="57" y="7"/>
                </a:lnTo>
                <a:lnTo>
                  <a:pt x="54" y="7"/>
                </a:lnTo>
                <a:lnTo>
                  <a:pt x="52" y="7"/>
                </a:lnTo>
                <a:lnTo>
                  <a:pt x="51" y="7"/>
                </a:lnTo>
                <a:lnTo>
                  <a:pt x="50" y="7"/>
                </a:lnTo>
                <a:lnTo>
                  <a:pt x="49" y="7"/>
                </a:lnTo>
                <a:lnTo>
                  <a:pt x="49" y="6"/>
                </a:lnTo>
                <a:lnTo>
                  <a:pt x="47" y="5"/>
                </a:lnTo>
                <a:lnTo>
                  <a:pt x="44" y="2"/>
                </a:lnTo>
                <a:lnTo>
                  <a:pt x="43" y="2"/>
                </a:lnTo>
                <a:lnTo>
                  <a:pt x="41" y="1"/>
                </a:lnTo>
                <a:lnTo>
                  <a:pt x="40" y="0"/>
                </a:lnTo>
                <a:lnTo>
                  <a:pt x="39" y="1"/>
                </a:lnTo>
                <a:lnTo>
                  <a:pt x="38" y="2"/>
                </a:lnTo>
                <a:lnTo>
                  <a:pt x="37" y="2"/>
                </a:lnTo>
                <a:lnTo>
                  <a:pt x="36" y="2"/>
                </a:lnTo>
                <a:lnTo>
                  <a:pt x="35" y="3"/>
                </a:lnTo>
                <a:lnTo>
                  <a:pt x="34" y="3"/>
                </a:lnTo>
                <a:lnTo>
                  <a:pt x="33" y="4"/>
                </a:lnTo>
                <a:lnTo>
                  <a:pt x="32" y="4"/>
                </a:lnTo>
                <a:lnTo>
                  <a:pt x="31" y="7"/>
                </a:lnTo>
                <a:lnTo>
                  <a:pt x="30" y="7"/>
                </a:lnTo>
                <a:lnTo>
                  <a:pt x="29" y="7"/>
                </a:lnTo>
                <a:lnTo>
                  <a:pt x="27" y="10"/>
                </a:lnTo>
                <a:lnTo>
                  <a:pt x="26" y="10"/>
                </a:lnTo>
                <a:lnTo>
                  <a:pt x="23" y="11"/>
                </a:lnTo>
                <a:lnTo>
                  <a:pt x="18" y="12"/>
                </a:lnTo>
                <a:lnTo>
                  <a:pt x="17" y="13"/>
                </a:lnTo>
                <a:lnTo>
                  <a:pt x="16" y="13"/>
                </a:lnTo>
                <a:lnTo>
                  <a:pt x="14" y="14"/>
                </a:lnTo>
                <a:lnTo>
                  <a:pt x="13" y="15"/>
                </a:lnTo>
                <a:lnTo>
                  <a:pt x="12" y="16"/>
                </a:lnTo>
                <a:lnTo>
                  <a:pt x="11" y="16"/>
                </a:lnTo>
                <a:lnTo>
                  <a:pt x="10" y="16"/>
                </a:lnTo>
                <a:lnTo>
                  <a:pt x="9" y="17"/>
                </a:lnTo>
                <a:lnTo>
                  <a:pt x="8" y="18"/>
                </a:lnTo>
                <a:lnTo>
                  <a:pt x="6" y="19"/>
                </a:lnTo>
                <a:lnTo>
                  <a:pt x="5" y="19"/>
                </a:lnTo>
                <a:lnTo>
                  <a:pt x="5" y="20"/>
                </a:lnTo>
                <a:lnTo>
                  <a:pt x="3" y="23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1" y="14"/>
                </a:lnTo>
                <a:lnTo>
                  <a:pt x="3" y="11"/>
                </a:lnTo>
                <a:lnTo>
                  <a:pt x="3" y="10"/>
                </a:lnTo>
                <a:lnTo>
                  <a:pt x="2" y="8"/>
                </a:lnTo>
                <a:lnTo>
                  <a:pt x="1" y="7"/>
                </a:lnTo>
                <a:lnTo>
                  <a:pt x="1" y="5"/>
                </a:lnTo>
                <a:lnTo>
                  <a:pt x="1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8" name="Freeform 381"/>
          <p:cNvSpPr>
            <a:spLocks/>
          </p:cNvSpPr>
          <p:nvPr/>
        </p:nvSpPr>
        <p:spPr bwMode="auto">
          <a:xfrm>
            <a:off x="5846763" y="4751388"/>
            <a:ext cx="742950" cy="487362"/>
          </a:xfrm>
          <a:custGeom>
            <a:avLst/>
            <a:gdLst>
              <a:gd name="T0" fmla="*/ 2147483647 w 468"/>
              <a:gd name="T1" fmla="*/ 2147483647 h 307"/>
              <a:gd name="T2" fmla="*/ 2147483647 w 468"/>
              <a:gd name="T3" fmla="*/ 2147483647 h 307"/>
              <a:gd name="T4" fmla="*/ 2147483647 w 468"/>
              <a:gd name="T5" fmla="*/ 2147483647 h 307"/>
              <a:gd name="T6" fmla="*/ 2147483647 w 468"/>
              <a:gd name="T7" fmla="*/ 2147483647 h 307"/>
              <a:gd name="T8" fmla="*/ 2147483647 w 468"/>
              <a:gd name="T9" fmla="*/ 2147483647 h 307"/>
              <a:gd name="T10" fmla="*/ 2147483647 w 468"/>
              <a:gd name="T11" fmla="*/ 2147483647 h 307"/>
              <a:gd name="T12" fmla="*/ 2147483647 w 468"/>
              <a:gd name="T13" fmla="*/ 2147483647 h 307"/>
              <a:gd name="T14" fmla="*/ 2147483647 w 468"/>
              <a:gd name="T15" fmla="*/ 2147483647 h 307"/>
              <a:gd name="T16" fmla="*/ 2147483647 w 468"/>
              <a:gd name="T17" fmla="*/ 2147483647 h 307"/>
              <a:gd name="T18" fmla="*/ 2147483647 w 468"/>
              <a:gd name="T19" fmla="*/ 2147483647 h 307"/>
              <a:gd name="T20" fmla="*/ 2147483647 w 468"/>
              <a:gd name="T21" fmla="*/ 2147483647 h 307"/>
              <a:gd name="T22" fmla="*/ 2147483647 w 468"/>
              <a:gd name="T23" fmla="*/ 2147483647 h 307"/>
              <a:gd name="T24" fmla="*/ 2147483647 w 468"/>
              <a:gd name="T25" fmla="*/ 2147483647 h 307"/>
              <a:gd name="T26" fmla="*/ 2147483647 w 468"/>
              <a:gd name="T27" fmla="*/ 2147483647 h 307"/>
              <a:gd name="T28" fmla="*/ 2147483647 w 468"/>
              <a:gd name="T29" fmla="*/ 2147483647 h 307"/>
              <a:gd name="T30" fmla="*/ 2147483647 w 468"/>
              <a:gd name="T31" fmla="*/ 2147483647 h 307"/>
              <a:gd name="T32" fmla="*/ 2147483647 w 468"/>
              <a:gd name="T33" fmla="*/ 2147483647 h 307"/>
              <a:gd name="T34" fmla="*/ 2147483647 w 468"/>
              <a:gd name="T35" fmla="*/ 2147483647 h 307"/>
              <a:gd name="T36" fmla="*/ 2147483647 w 468"/>
              <a:gd name="T37" fmla="*/ 2147483647 h 307"/>
              <a:gd name="T38" fmla="*/ 2147483647 w 468"/>
              <a:gd name="T39" fmla="*/ 2147483647 h 307"/>
              <a:gd name="T40" fmla="*/ 2147483647 w 468"/>
              <a:gd name="T41" fmla="*/ 2147483647 h 307"/>
              <a:gd name="T42" fmla="*/ 2147483647 w 468"/>
              <a:gd name="T43" fmla="*/ 2147483647 h 307"/>
              <a:gd name="T44" fmla="*/ 2147483647 w 468"/>
              <a:gd name="T45" fmla="*/ 2147483647 h 307"/>
              <a:gd name="T46" fmla="*/ 2147483647 w 468"/>
              <a:gd name="T47" fmla="*/ 2147483647 h 307"/>
              <a:gd name="T48" fmla="*/ 2147483647 w 468"/>
              <a:gd name="T49" fmla="*/ 2147483647 h 307"/>
              <a:gd name="T50" fmla="*/ 2147483647 w 468"/>
              <a:gd name="T51" fmla="*/ 2147483647 h 307"/>
              <a:gd name="T52" fmla="*/ 2147483647 w 468"/>
              <a:gd name="T53" fmla="*/ 2147483647 h 307"/>
              <a:gd name="T54" fmla="*/ 2147483647 w 468"/>
              <a:gd name="T55" fmla="*/ 2147483647 h 307"/>
              <a:gd name="T56" fmla="*/ 2147483647 w 468"/>
              <a:gd name="T57" fmla="*/ 2147483647 h 307"/>
              <a:gd name="T58" fmla="*/ 2147483647 w 468"/>
              <a:gd name="T59" fmla="*/ 2147483647 h 307"/>
              <a:gd name="T60" fmla="*/ 2147483647 w 468"/>
              <a:gd name="T61" fmla="*/ 2147483647 h 307"/>
              <a:gd name="T62" fmla="*/ 2147483647 w 468"/>
              <a:gd name="T63" fmla="*/ 2147483647 h 307"/>
              <a:gd name="T64" fmla="*/ 2147483647 w 468"/>
              <a:gd name="T65" fmla="*/ 2147483647 h 307"/>
              <a:gd name="T66" fmla="*/ 2147483647 w 468"/>
              <a:gd name="T67" fmla="*/ 2147483647 h 307"/>
              <a:gd name="T68" fmla="*/ 2147483647 w 468"/>
              <a:gd name="T69" fmla="*/ 2147483647 h 307"/>
              <a:gd name="T70" fmla="*/ 2147483647 w 468"/>
              <a:gd name="T71" fmla="*/ 2147483647 h 307"/>
              <a:gd name="T72" fmla="*/ 2147483647 w 468"/>
              <a:gd name="T73" fmla="*/ 2147483647 h 307"/>
              <a:gd name="T74" fmla="*/ 2147483647 w 468"/>
              <a:gd name="T75" fmla="*/ 2147483647 h 307"/>
              <a:gd name="T76" fmla="*/ 2147483647 w 468"/>
              <a:gd name="T77" fmla="*/ 2147483647 h 307"/>
              <a:gd name="T78" fmla="*/ 2147483647 w 468"/>
              <a:gd name="T79" fmla="*/ 2147483647 h 307"/>
              <a:gd name="T80" fmla="*/ 2147483647 w 468"/>
              <a:gd name="T81" fmla="*/ 2147483647 h 307"/>
              <a:gd name="T82" fmla="*/ 2147483647 w 468"/>
              <a:gd name="T83" fmla="*/ 2147483647 h 307"/>
              <a:gd name="T84" fmla="*/ 2147483647 w 468"/>
              <a:gd name="T85" fmla="*/ 2147483647 h 307"/>
              <a:gd name="T86" fmla="*/ 2147483647 w 468"/>
              <a:gd name="T87" fmla="*/ 2147483647 h 307"/>
              <a:gd name="T88" fmla="*/ 2147483647 w 468"/>
              <a:gd name="T89" fmla="*/ 2147483647 h 307"/>
              <a:gd name="T90" fmla="*/ 2147483647 w 468"/>
              <a:gd name="T91" fmla="*/ 2147483647 h 307"/>
              <a:gd name="T92" fmla="*/ 2147483647 w 468"/>
              <a:gd name="T93" fmla="*/ 2147483647 h 307"/>
              <a:gd name="T94" fmla="*/ 2147483647 w 468"/>
              <a:gd name="T95" fmla="*/ 2147483647 h 307"/>
              <a:gd name="T96" fmla="*/ 2147483647 w 468"/>
              <a:gd name="T97" fmla="*/ 2147483647 h 307"/>
              <a:gd name="T98" fmla="*/ 2147483647 w 468"/>
              <a:gd name="T99" fmla="*/ 2147483647 h 307"/>
              <a:gd name="T100" fmla="*/ 2147483647 w 468"/>
              <a:gd name="T101" fmla="*/ 2147483647 h 307"/>
              <a:gd name="T102" fmla="*/ 2147483647 w 468"/>
              <a:gd name="T103" fmla="*/ 2147483647 h 307"/>
              <a:gd name="T104" fmla="*/ 2147483647 w 468"/>
              <a:gd name="T105" fmla="*/ 2147483647 h 307"/>
              <a:gd name="T106" fmla="*/ 2147483647 w 468"/>
              <a:gd name="T107" fmla="*/ 2147483647 h 307"/>
              <a:gd name="T108" fmla="*/ 2147483647 w 468"/>
              <a:gd name="T109" fmla="*/ 2147483647 h 307"/>
              <a:gd name="T110" fmla="*/ 2147483647 w 468"/>
              <a:gd name="T111" fmla="*/ 2147483647 h 307"/>
              <a:gd name="T112" fmla="*/ 2147483647 w 468"/>
              <a:gd name="T113" fmla="*/ 2147483647 h 307"/>
              <a:gd name="T114" fmla="*/ 2147483647 w 468"/>
              <a:gd name="T115" fmla="*/ 2147483647 h 307"/>
              <a:gd name="T116" fmla="*/ 2147483647 w 468"/>
              <a:gd name="T117" fmla="*/ 2147483647 h 307"/>
              <a:gd name="T118" fmla="*/ 2147483647 w 468"/>
              <a:gd name="T119" fmla="*/ 2147483647 h 307"/>
              <a:gd name="T120" fmla="*/ 2147483647 w 468"/>
              <a:gd name="T121" fmla="*/ 2147483647 h 307"/>
              <a:gd name="T122" fmla="*/ 0 w 468"/>
              <a:gd name="T123" fmla="*/ 2147483647 h 3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8"/>
              <a:gd name="T187" fmla="*/ 0 h 307"/>
              <a:gd name="T188" fmla="*/ 468 w 468"/>
              <a:gd name="T189" fmla="*/ 307 h 3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8" h="307">
                <a:moveTo>
                  <a:pt x="0" y="214"/>
                </a:moveTo>
                <a:lnTo>
                  <a:pt x="0" y="214"/>
                </a:lnTo>
                <a:lnTo>
                  <a:pt x="1" y="213"/>
                </a:lnTo>
                <a:lnTo>
                  <a:pt x="2" y="210"/>
                </a:lnTo>
                <a:lnTo>
                  <a:pt x="3" y="208"/>
                </a:lnTo>
                <a:lnTo>
                  <a:pt x="5" y="207"/>
                </a:lnTo>
                <a:lnTo>
                  <a:pt x="6" y="204"/>
                </a:lnTo>
                <a:lnTo>
                  <a:pt x="8" y="204"/>
                </a:lnTo>
                <a:lnTo>
                  <a:pt x="8" y="202"/>
                </a:lnTo>
                <a:lnTo>
                  <a:pt x="9" y="198"/>
                </a:lnTo>
                <a:lnTo>
                  <a:pt x="10" y="197"/>
                </a:lnTo>
                <a:lnTo>
                  <a:pt x="10" y="196"/>
                </a:lnTo>
                <a:lnTo>
                  <a:pt x="11" y="194"/>
                </a:lnTo>
                <a:lnTo>
                  <a:pt x="12" y="194"/>
                </a:lnTo>
                <a:lnTo>
                  <a:pt x="13" y="193"/>
                </a:lnTo>
                <a:lnTo>
                  <a:pt x="13" y="191"/>
                </a:lnTo>
                <a:lnTo>
                  <a:pt x="12" y="191"/>
                </a:lnTo>
                <a:lnTo>
                  <a:pt x="11" y="190"/>
                </a:lnTo>
                <a:lnTo>
                  <a:pt x="11" y="188"/>
                </a:lnTo>
                <a:lnTo>
                  <a:pt x="11" y="186"/>
                </a:lnTo>
                <a:lnTo>
                  <a:pt x="11" y="184"/>
                </a:lnTo>
                <a:lnTo>
                  <a:pt x="12" y="181"/>
                </a:lnTo>
                <a:lnTo>
                  <a:pt x="12" y="178"/>
                </a:lnTo>
                <a:lnTo>
                  <a:pt x="13" y="176"/>
                </a:lnTo>
                <a:lnTo>
                  <a:pt x="14" y="174"/>
                </a:lnTo>
                <a:lnTo>
                  <a:pt x="14" y="170"/>
                </a:lnTo>
                <a:lnTo>
                  <a:pt x="16" y="166"/>
                </a:lnTo>
                <a:lnTo>
                  <a:pt x="16" y="165"/>
                </a:lnTo>
                <a:lnTo>
                  <a:pt x="17" y="164"/>
                </a:lnTo>
                <a:lnTo>
                  <a:pt x="18" y="163"/>
                </a:lnTo>
                <a:lnTo>
                  <a:pt x="18" y="161"/>
                </a:lnTo>
                <a:lnTo>
                  <a:pt x="20" y="159"/>
                </a:lnTo>
                <a:lnTo>
                  <a:pt x="20" y="157"/>
                </a:lnTo>
                <a:lnTo>
                  <a:pt x="21" y="152"/>
                </a:lnTo>
                <a:lnTo>
                  <a:pt x="20" y="150"/>
                </a:lnTo>
                <a:lnTo>
                  <a:pt x="20" y="147"/>
                </a:lnTo>
                <a:lnTo>
                  <a:pt x="20" y="145"/>
                </a:lnTo>
                <a:lnTo>
                  <a:pt x="20" y="142"/>
                </a:lnTo>
                <a:lnTo>
                  <a:pt x="23" y="139"/>
                </a:lnTo>
                <a:lnTo>
                  <a:pt x="23" y="138"/>
                </a:lnTo>
                <a:lnTo>
                  <a:pt x="25" y="136"/>
                </a:lnTo>
                <a:lnTo>
                  <a:pt x="25" y="135"/>
                </a:lnTo>
                <a:lnTo>
                  <a:pt x="24" y="131"/>
                </a:lnTo>
                <a:lnTo>
                  <a:pt x="23" y="129"/>
                </a:lnTo>
                <a:lnTo>
                  <a:pt x="20" y="126"/>
                </a:lnTo>
                <a:lnTo>
                  <a:pt x="20" y="124"/>
                </a:lnTo>
                <a:lnTo>
                  <a:pt x="20" y="123"/>
                </a:lnTo>
                <a:lnTo>
                  <a:pt x="19" y="120"/>
                </a:lnTo>
                <a:lnTo>
                  <a:pt x="19" y="119"/>
                </a:lnTo>
                <a:lnTo>
                  <a:pt x="20" y="117"/>
                </a:lnTo>
                <a:lnTo>
                  <a:pt x="22" y="116"/>
                </a:lnTo>
                <a:lnTo>
                  <a:pt x="23" y="113"/>
                </a:lnTo>
                <a:lnTo>
                  <a:pt x="24" y="113"/>
                </a:lnTo>
                <a:lnTo>
                  <a:pt x="26" y="113"/>
                </a:lnTo>
                <a:lnTo>
                  <a:pt x="26" y="112"/>
                </a:lnTo>
                <a:lnTo>
                  <a:pt x="31" y="108"/>
                </a:lnTo>
                <a:lnTo>
                  <a:pt x="34" y="107"/>
                </a:lnTo>
                <a:lnTo>
                  <a:pt x="35" y="106"/>
                </a:lnTo>
                <a:lnTo>
                  <a:pt x="36" y="104"/>
                </a:lnTo>
                <a:lnTo>
                  <a:pt x="37" y="100"/>
                </a:lnTo>
                <a:lnTo>
                  <a:pt x="37" y="98"/>
                </a:lnTo>
                <a:lnTo>
                  <a:pt x="37" y="97"/>
                </a:lnTo>
                <a:lnTo>
                  <a:pt x="37" y="96"/>
                </a:lnTo>
                <a:lnTo>
                  <a:pt x="37" y="94"/>
                </a:lnTo>
                <a:lnTo>
                  <a:pt x="38" y="91"/>
                </a:lnTo>
                <a:lnTo>
                  <a:pt x="39" y="89"/>
                </a:lnTo>
                <a:lnTo>
                  <a:pt x="40" y="88"/>
                </a:lnTo>
                <a:lnTo>
                  <a:pt x="40" y="85"/>
                </a:lnTo>
                <a:lnTo>
                  <a:pt x="40" y="84"/>
                </a:lnTo>
                <a:lnTo>
                  <a:pt x="41" y="83"/>
                </a:lnTo>
                <a:lnTo>
                  <a:pt x="41" y="81"/>
                </a:lnTo>
                <a:lnTo>
                  <a:pt x="42" y="78"/>
                </a:lnTo>
                <a:lnTo>
                  <a:pt x="43" y="75"/>
                </a:lnTo>
                <a:lnTo>
                  <a:pt x="43" y="73"/>
                </a:lnTo>
                <a:lnTo>
                  <a:pt x="45" y="69"/>
                </a:lnTo>
                <a:lnTo>
                  <a:pt x="45" y="68"/>
                </a:lnTo>
                <a:lnTo>
                  <a:pt x="46" y="68"/>
                </a:lnTo>
                <a:lnTo>
                  <a:pt x="48" y="68"/>
                </a:lnTo>
                <a:lnTo>
                  <a:pt x="52" y="66"/>
                </a:lnTo>
                <a:lnTo>
                  <a:pt x="57" y="64"/>
                </a:lnTo>
                <a:lnTo>
                  <a:pt x="60" y="62"/>
                </a:lnTo>
                <a:lnTo>
                  <a:pt x="60" y="61"/>
                </a:lnTo>
                <a:lnTo>
                  <a:pt x="63" y="58"/>
                </a:lnTo>
                <a:lnTo>
                  <a:pt x="63" y="56"/>
                </a:lnTo>
                <a:lnTo>
                  <a:pt x="64" y="54"/>
                </a:lnTo>
                <a:lnTo>
                  <a:pt x="66" y="50"/>
                </a:lnTo>
                <a:lnTo>
                  <a:pt x="67" y="47"/>
                </a:lnTo>
                <a:lnTo>
                  <a:pt x="67" y="46"/>
                </a:lnTo>
                <a:lnTo>
                  <a:pt x="69" y="45"/>
                </a:lnTo>
                <a:lnTo>
                  <a:pt x="69" y="36"/>
                </a:lnTo>
                <a:lnTo>
                  <a:pt x="69" y="35"/>
                </a:lnTo>
                <a:lnTo>
                  <a:pt x="71" y="33"/>
                </a:lnTo>
                <a:lnTo>
                  <a:pt x="72" y="32"/>
                </a:lnTo>
                <a:lnTo>
                  <a:pt x="72" y="30"/>
                </a:lnTo>
                <a:lnTo>
                  <a:pt x="74" y="30"/>
                </a:lnTo>
                <a:lnTo>
                  <a:pt x="75" y="29"/>
                </a:lnTo>
                <a:lnTo>
                  <a:pt x="75" y="27"/>
                </a:lnTo>
                <a:lnTo>
                  <a:pt x="76" y="26"/>
                </a:lnTo>
                <a:lnTo>
                  <a:pt x="78" y="26"/>
                </a:lnTo>
                <a:lnTo>
                  <a:pt x="80" y="26"/>
                </a:lnTo>
                <a:lnTo>
                  <a:pt x="83" y="23"/>
                </a:lnTo>
                <a:lnTo>
                  <a:pt x="84" y="23"/>
                </a:lnTo>
                <a:lnTo>
                  <a:pt x="85" y="22"/>
                </a:lnTo>
                <a:lnTo>
                  <a:pt x="86" y="22"/>
                </a:lnTo>
                <a:lnTo>
                  <a:pt x="86" y="21"/>
                </a:lnTo>
                <a:lnTo>
                  <a:pt x="88" y="21"/>
                </a:lnTo>
                <a:lnTo>
                  <a:pt x="89" y="19"/>
                </a:lnTo>
                <a:lnTo>
                  <a:pt x="90" y="19"/>
                </a:lnTo>
                <a:lnTo>
                  <a:pt x="91" y="18"/>
                </a:lnTo>
                <a:lnTo>
                  <a:pt x="92" y="17"/>
                </a:lnTo>
                <a:lnTo>
                  <a:pt x="97" y="16"/>
                </a:lnTo>
                <a:lnTo>
                  <a:pt x="98" y="16"/>
                </a:lnTo>
                <a:lnTo>
                  <a:pt x="99" y="16"/>
                </a:lnTo>
                <a:lnTo>
                  <a:pt x="100" y="16"/>
                </a:lnTo>
                <a:lnTo>
                  <a:pt x="101" y="15"/>
                </a:lnTo>
                <a:lnTo>
                  <a:pt x="101" y="14"/>
                </a:lnTo>
                <a:lnTo>
                  <a:pt x="105" y="10"/>
                </a:lnTo>
                <a:lnTo>
                  <a:pt x="107" y="7"/>
                </a:lnTo>
                <a:lnTo>
                  <a:pt x="108" y="9"/>
                </a:lnTo>
                <a:lnTo>
                  <a:pt x="108" y="10"/>
                </a:lnTo>
                <a:lnTo>
                  <a:pt x="109" y="9"/>
                </a:lnTo>
                <a:lnTo>
                  <a:pt x="111" y="8"/>
                </a:lnTo>
                <a:lnTo>
                  <a:pt x="112" y="7"/>
                </a:lnTo>
                <a:lnTo>
                  <a:pt x="112" y="6"/>
                </a:lnTo>
                <a:lnTo>
                  <a:pt x="113" y="6"/>
                </a:lnTo>
                <a:lnTo>
                  <a:pt x="114" y="6"/>
                </a:lnTo>
                <a:lnTo>
                  <a:pt x="115" y="5"/>
                </a:lnTo>
                <a:lnTo>
                  <a:pt x="115" y="4"/>
                </a:lnTo>
                <a:lnTo>
                  <a:pt x="116" y="3"/>
                </a:lnTo>
                <a:lnTo>
                  <a:pt x="120" y="3"/>
                </a:lnTo>
                <a:lnTo>
                  <a:pt x="121" y="4"/>
                </a:lnTo>
                <a:lnTo>
                  <a:pt x="124" y="6"/>
                </a:lnTo>
                <a:lnTo>
                  <a:pt x="126" y="6"/>
                </a:lnTo>
                <a:lnTo>
                  <a:pt x="127" y="6"/>
                </a:lnTo>
                <a:lnTo>
                  <a:pt x="129" y="6"/>
                </a:lnTo>
                <a:lnTo>
                  <a:pt x="130" y="6"/>
                </a:lnTo>
                <a:lnTo>
                  <a:pt x="132" y="6"/>
                </a:lnTo>
                <a:lnTo>
                  <a:pt x="134" y="8"/>
                </a:lnTo>
                <a:lnTo>
                  <a:pt x="135" y="8"/>
                </a:lnTo>
                <a:lnTo>
                  <a:pt x="138" y="6"/>
                </a:lnTo>
                <a:lnTo>
                  <a:pt x="143" y="4"/>
                </a:lnTo>
                <a:lnTo>
                  <a:pt x="144" y="3"/>
                </a:lnTo>
                <a:lnTo>
                  <a:pt x="145" y="5"/>
                </a:lnTo>
                <a:lnTo>
                  <a:pt x="147" y="7"/>
                </a:lnTo>
                <a:lnTo>
                  <a:pt x="148" y="7"/>
                </a:lnTo>
                <a:lnTo>
                  <a:pt x="150" y="9"/>
                </a:lnTo>
                <a:lnTo>
                  <a:pt x="151" y="8"/>
                </a:lnTo>
                <a:lnTo>
                  <a:pt x="153" y="7"/>
                </a:lnTo>
                <a:lnTo>
                  <a:pt x="153" y="6"/>
                </a:lnTo>
                <a:lnTo>
                  <a:pt x="154" y="6"/>
                </a:lnTo>
                <a:lnTo>
                  <a:pt x="155" y="6"/>
                </a:lnTo>
                <a:lnTo>
                  <a:pt x="156" y="6"/>
                </a:lnTo>
                <a:lnTo>
                  <a:pt x="157" y="7"/>
                </a:lnTo>
                <a:lnTo>
                  <a:pt x="159" y="8"/>
                </a:lnTo>
                <a:lnTo>
                  <a:pt x="162" y="8"/>
                </a:lnTo>
                <a:lnTo>
                  <a:pt x="164" y="9"/>
                </a:lnTo>
                <a:lnTo>
                  <a:pt x="165" y="8"/>
                </a:lnTo>
                <a:lnTo>
                  <a:pt x="166" y="7"/>
                </a:lnTo>
                <a:lnTo>
                  <a:pt x="167" y="7"/>
                </a:lnTo>
                <a:lnTo>
                  <a:pt x="168" y="7"/>
                </a:lnTo>
                <a:lnTo>
                  <a:pt x="169" y="9"/>
                </a:lnTo>
                <a:lnTo>
                  <a:pt x="170" y="11"/>
                </a:lnTo>
                <a:lnTo>
                  <a:pt x="172" y="10"/>
                </a:lnTo>
                <a:lnTo>
                  <a:pt x="173" y="10"/>
                </a:lnTo>
                <a:lnTo>
                  <a:pt x="174" y="10"/>
                </a:lnTo>
                <a:lnTo>
                  <a:pt x="174" y="6"/>
                </a:lnTo>
                <a:lnTo>
                  <a:pt x="175" y="3"/>
                </a:lnTo>
                <a:lnTo>
                  <a:pt x="175" y="2"/>
                </a:lnTo>
                <a:lnTo>
                  <a:pt x="176" y="1"/>
                </a:lnTo>
                <a:lnTo>
                  <a:pt x="176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81" y="1"/>
                </a:lnTo>
                <a:lnTo>
                  <a:pt x="183" y="1"/>
                </a:lnTo>
                <a:lnTo>
                  <a:pt x="184" y="2"/>
                </a:lnTo>
                <a:lnTo>
                  <a:pt x="186" y="2"/>
                </a:lnTo>
                <a:lnTo>
                  <a:pt x="188" y="3"/>
                </a:lnTo>
                <a:lnTo>
                  <a:pt x="190" y="3"/>
                </a:lnTo>
                <a:lnTo>
                  <a:pt x="193" y="6"/>
                </a:lnTo>
                <a:lnTo>
                  <a:pt x="193" y="7"/>
                </a:lnTo>
                <a:lnTo>
                  <a:pt x="195" y="8"/>
                </a:lnTo>
                <a:lnTo>
                  <a:pt x="196" y="8"/>
                </a:lnTo>
                <a:lnTo>
                  <a:pt x="202" y="7"/>
                </a:lnTo>
                <a:lnTo>
                  <a:pt x="203" y="7"/>
                </a:lnTo>
                <a:lnTo>
                  <a:pt x="204" y="8"/>
                </a:lnTo>
                <a:lnTo>
                  <a:pt x="205" y="8"/>
                </a:lnTo>
                <a:lnTo>
                  <a:pt x="205" y="10"/>
                </a:lnTo>
                <a:lnTo>
                  <a:pt x="205" y="11"/>
                </a:lnTo>
                <a:lnTo>
                  <a:pt x="207" y="11"/>
                </a:lnTo>
                <a:lnTo>
                  <a:pt x="208" y="10"/>
                </a:lnTo>
                <a:lnTo>
                  <a:pt x="210" y="10"/>
                </a:lnTo>
                <a:lnTo>
                  <a:pt x="212" y="10"/>
                </a:lnTo>
                <a:lnTo>
                  <a:pt x="213" y="10"/>
                </a:lnTo>
                <a:lnTo>
                  <a:pt x="215" y="12"/>
                </a:lnTo>
                <a:lnTo>
                  <a:pt x="216" y="13"/>
                </a:lnTo>
                <a:lnTo>
                  <a:pt x="217" y="13"/>
                </a:lnTo>
                <a:lnTo>
                  <a:pt x="218" y="13"/>
                </a:lnTo>
                <a:lnTo>
                  <a:pt x="219" y="13"/>
                </a:lnTo>
                <a:lnTo>
                  <a:pt x="220" y="13"/>
                </a:lnTo>
                <a:lnTo>
                  <a:pt x="221" y="13"/>
                </a:lnTo>
                <a:lnTo>
                  <a:pt x="223" y="12"/>
                </a:lnTo>
                <a:lnTo>
                  <a:pt x="225" y="10"/>
                </a:lnTo>
                <a:lnTo>
                  <a:pt x="227" y="10"/>
                </a:lnTo>
                <a:lnTo>
                  <a:pt x="228" y="11"/>
                </a:lnTo>
                <a:lnTo>
                  <a:pt x="229" y="11"/>
                </a:lnTo>
                <a:lnTo>
                  <a:pt x="230" y="10"/>
                </a:lnTo>
                <a:lnTo>
                  <a:pt x="232" y="10"/>
                </a:lnTo>
                <a:lnTo>
                  <a:pt x="233" y="11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1"/>
                </a:lnTo>
                <a:lnTo>
                  <a:pt x="239" y="12"/>
                </a:lnTo>
                <a:lnTo>
                  <a:pt x="240" y="14"/>
                </a:lnTo>
                <a:lnTo>
                  <a:pt x="242" y="15"/>
                </a:lnTo>
                <a:lnTo>
                  <a:pt x="243" y="16"/>
                </a:lnTo>
                <a:lnTo>
                  <a:pt x="244" y="16"/>
                </a:lnTo>
                <a:lnTo>
                  <a:pt x="245" y="17"/>
                </a:lnTo>
                <a:lnTo>
                  <a:pt x="248" y="18"/>
                </a:lnTo>
                <a:lnTo>
                  <a:pt x="253" y="18"/>
                </a:lnTo>
                <a:lnTo>
                  <a:pt x="257" y="20"/>
                </a:lnTo>
                <a:lnTo>
                  <a:pt x="258" y="19"/>
                </a:lnTo>
                <a:lnTo>
                  <a:pt x="259" y="19"/>
                </a:lnTo>
                <a:lnTo>
                  <a:pt x="260" y="21"/>
                </a:lnTo>
                <a:lnTo>
                  <a:pt x="261" y="21"/>
                </a:lnTo>
                <a:lnTo>
                  <a:pt x="262" y="20"/>
                </a:lnTo>
                <a:lnTo>
                  <a:pt x="264" y="20"/>
                </a:lnTo>
                <a:lnTo>
                  <a:pt x="265" y="20"/>
                </a:lnTo>
                <a:lnTo>
                  <a:pt x="265" y="21"/>
                </a:lnTo>
                <a:lnTo>
                  <a:pt x="268" y="23"/>
                </a:lnTo>
                <a:lnTo>
                  <a:pt x="268" y="25"/>
                </a:lnTo>
                <a:lnTo>
                  <a:pt x="269" y="26"/>
                </a:lnTo>
                <a:lnTo>
                  <a:pt x="270" y="26"/>
                </a:lnTo>
                <a:lnTo>
                  <a:pt x="271" y="27"/>
                </a:lnTo>
                <a:lnTo>
                  <a:pt x="271" y="29"/>
                </a:lnTo>
                <a:lnTo>
                  <a:pt x="271" y="31"/>
                </a:lnTo>
                <a:lnTo>
                  <a:pt x="271" y="32"/>
                </a:lnTo>
                <a:lnTo>
                  <a:pt x="273" y="31"/>
                </a:lnTo>
                <a:lnTo>
                  <a:pt x="274" y="32"/>
                </a:lnTo>
                <a:lnTo>
                  <a:pt x="275" y="32"/>
                </a:lnTo>
                <a:lnTo>
                  <a:pt x="276" y="32"/>
                </a:lnTo>
                <a:lnTo>
                  <a:pt x="277" y="32"/>
                </a:lnTo>
                <a:lnTo>
                  <a:pt x="279" y="29"/>
                </a:lnTo>
                <a:lnTo>
                  <a:pt x="280" y="28"/>
                </a:lnTo>
                <a:lnTo>
                  <a:pt x="281" y="28"/>
                </a:lnTo>
                <a:lnTo>
                  <a:pt x="282" y="28"/>
                </a:lnTo>
                <a:lnTo>
                  <a:pt x="283" y="29"/>
                </a:lnTo>
                <a:lnTo>
                  <a:pt x="284" y="29"/>
                </a:lnTo>
                <a:lnTo>
                  <a:pt x="285" y="29"/>
                </a:lnTo>
                <a:lnTo>
                  <a:pt x="287" y="28"/>
                </a:lnTo>
                <a:lnTo>
                  <a:pt x="288" y="29"/>
                </a:lnTo>
                <a:lnTo>
                  <a:pt x="289" y="29"/>
                </a:lnTo>
                <a:lnTo>
                  <a:pt x="290" y="29"/>
                </a:lnTo>
                <a:lnTo>
                  <a:pt x="291" y="30"/>
                </a:lnTo>
                <a:lnTo>
                  <a:pt x="291" y="31"/>
                </a:lnTo>
                <a:lnTo>
                  <a:pt x="292" y="31"/>
                </a:lnTo>
                <a:lnTo>
                  <a:pt x="293" y="31"/>
                </a:lnTo>
                <a:lnTo>
                  <a:pt x="295" y="31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8" y="30"/>
                </a:lnTo>
                <a:lnTo>
                  <a:pt x="298" y="29"/>
                </a:lnTo>
                <a:lnTo>
                  <a:pt x="299" y="29"/>
                </a:lnTo>
                <a:lnTo>
                  <a:pt x="300" y="29"/>
                </a:lnTo>
                <a:lnTo>
                  <a:pt x="301" y="28"/>
                </a:lnTo>
                <a:lnTo>
                  <a:pt x="303" y="29"/>
                </a:lnTo>
                <a:lnTo>
                  <a:pt x="303" y="30"/>
                </a:lnTo>
                <a:lnTo>
                  <a:pt x="303" y="32"/>
                </a:lnTo>
                <a:lnTo>
                  <a:pt x="306" y="32"/>
                </a:lnTo>
                <a:lnTo>
                  <a:pt x="306" y="31"/>
                </a:lnTo>
                <a:lnTo>
                  <a:pt x="307" y="31"/>
                </a:lnTo>
                <a:lnTo>
                  <a:pt x="309" y="30"/>
                </a:lnTo>
                <a:lnTo>
                  <a:pt x="310" y="31"/>
                </a:lnTo>
                <a:lnTo>
                  <a:pt x="311" y="32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6" y="32"/>
                </a:lnTo>
                <a:lnTo>
                  <a:pt x="317" y="30"/>
                </a:lnTo>
                <a:lnTo>
                  <a:pt x="318" y="31"/>
                </a:lnTo>
                <a:lnTo>
                  <a:pt x="320" y="31"/>
                </a:lnTo>
                <a:lnTo>
                  <a:pt x="321" y="29"/>
                </a:lnTo>
                <a:lnTo>
                  <a:pt x="322" y="29"/>
                </a:lnTo>
                <a:lnTo>
                  <a:pt x="323" y="30"/>
                </a:lnTo>
                <a:lnTo>
                  <a:pt x="324" y="29"/>
                </a:lnTo>
                <a:lnTo>
                  <a:pt x="324" y="28"/>
                </a:lnTo>
                <a:lnTo>
                  <a:pt x="325" y="28"/>
                </a:lnTo>
                <a:lnTo>
                  <a:pt x="326" y="29"/>
                </a:lnTo>
                <a:lnTo>
                  <a:pt x="327" y="30"/>
                </a:lnTo>
                <a:lnTo>
                  <a:pt x="328" y="30"/>
                </a:lnTo>
                <a:lnTo>
                  <a:pt x="329" y="29"/>
                </a:lnTo>
                <a:lnTo>
                  <a:pt x="328" y="29"/>
                </a:lnTo>
                <a:lnTo>
                  <a:pt x="328" y="28"/>
                </a:lnTo>
                <a:lnTo>
                  <a:pt x="329" y="28"/>
                </a:lnTo>
                <a:lnTo>
                  <a:pt x="330" y="29"/>
                </a:lnTo>
                <a:lnTo>
                  <a:pt x="331" y="30"/>
                </a:lnTo>
                <a:lnTo>
                  <a:pt x="330" y="31"/>
                </a:lnTo>
                <a:lnTo>
                  <a:pt x="329" y="32"/>
                </a:lnTo>
                <a:lnTo>
                  <a:pt x="330" y="32"/>
                </a:lnTo>
                <a:lnTo>
                  <a:pt x="331" y="34"/>
                </a:lnTo>
                <a:lnTo>
                  <a:pt x="333" y="34"/>
                </a:lnTo>
                <a:lnTo>
                  <a:pt x="334" y="35"/>
                </a:lnTo>
                <a:lnTo>
                  <a:pt x="335" y="36"/>
                </a:lnTo>
                <a:lnTo>
                  <a:pt x="334" y="37"/>
                </a:lnTo>
                <a:lnTo>
                  <a:pt x="334" y="38"/>
                </a:lnTo>
                <a:lnTo>
                  <a:pt x="334" y="39"/>
                </a:lnTo>
                <a:lnTo>
                  <a:pt x="335" y="39"/>
                </a:lnTo>
                <a:lnTo>
                  <a:pt x="336" y="40"/>
                </a:lnTo>
                <a:lnTo>
                  <a:pt x="337" y="39"/>
                </a:lnTo>
                <a:lnTo>
                  <a:pt x="337" y="40"/>
                </a:lnTo>
                <a:lnTo>
                  <a:pt x="338" y="41"/>
                </a:lnTo>
                <a:lnTo>
                  <a:pt x="340" y="40"/>
                </a:lnTo>
                <a:lnTo>
                  <a:pt x="340" y="41"/>
                </a:lnTo>
                <a:lnTo>
                  <a:pt x="341" y="41"/>
                </a:lnTo>
                <a:lnTo>
                  <a:pt x="341" y="42"/>
                </a:lnTo>
                <a:lnTo>
                  <a:pt x="342" y="42"/>
                </a:lnTo>
                <a:lnTo>
                  <a:pt x="343" y="42"/>
                </a:lnTo>
                <a:lnTo>
                  <a:pt x="345" y="43"/>
                </a:lnTo>
                <a:lnTo>
                  <a:pt x="346" y="42"/>
                </a:lnTo>
                <a:lnTo>
                  <a:pt x="347" y="43"/>
                </a:lnTo>
                <a:lnTo>
                  <a:pt x="346" y="45"/>
                </a:lnTo>
                <a:lnTo>
                  <a:pt x="347" y="45"/>
                </a:lnTo>
                <a:lnTo>
                  <a:pt x="348" y="46"/>
                </a:lnTo>
                <a:lnTo>
                  <a:pt x="349" y="47"/>
                </a:lnTo>
                <a:lnTo>
                  <a:pt x="349" y="46"/>
                </a:lnTo>
                <a:lnTo>
                  <a:pt x="349" y="47"/>
                </a:lnTo>
                <a:lnTo>
                  <a:pt x="351" y="47"/>
                </a:lnTo>
                <a:lnTo>
                  <a:pt x="350" y="48"/>
                </a:lnTo>
                <a:lnTo>
                  <a:pt x="351" y="48"/>
                </a:lnTo>
                <a:lnTo>
                  <a:pt x="351" y="49"/>
                </a:lnTo>
                <a:lnTo>
                  <a:pt x="352" y="51"/>
                </a:lnTo>
                <a:lnTo>
                  <a:pt x="352" y="52"/>
                </a:lnTo>
                <a:lnTo>
                  <a:pt x="353" y="52"/>
                </a:lnTo>
                <a:lnTo>
                  <a:pt x="353" y="53"/>
                </a:lnTo>
                <a:lnTo>
                  <a:pt x="353" y="54"/>
                </a:lnTo>
                <a:lnTo>
                  <a:pt x="355" y="56"/>
                </a:lnTo>
                <a:lnTo>
                  <a:pt x="354" y="58"/>
                </a:lnTo>
                <a:lnTo>
                  <a:pt x="355" y="58"/>
                </a:lnTo>
                <a:lnTo>
                  <a:pt x="355" y="59"/>
                </a:lnTo>
                <a:lnTo>
                  <a:pt x="355" y="61"/>
                </a:lnTo>
                <a:lnTo>
                  <a:pt x="354" y="60"/>
                </a:lnTo>
                <a:lnTo>
                  <a:pt x="354" y="61"/>
                </a:lnTo>
                <a:lnTo>
                  <a:pt x="355" y="61"/>
                </a:lnTo>
                <a:lnTo>
                  <a:pt x="357" y="62"/>
                </a:lnTo>
                <a:lnTo>
                  <a:pt x="357" y="63"/>
                </a:lnTo>
                <a:lnTo>
                  <a:pt x="357" y="64"/>
                </a:lnTo>
                <a:lnTo>
                  <a:pt x="356" y="63"/>
                </a:lnTo>
                <a:lnTo>
                  <a:pt x="355" y="64"/>
                </a:lnTo>
                <a:lnTo>
                  <a:pt x="355" y="65"/>
                </a:lnTo>
                <a:lnTo>
                  <a:pt x="356" y="64"/>
                </a:lnTo>
                <a:lnTo>
                  <a:pt x="356" y="65"/>
                </a:lnTo>
                <a:lnTo>
                  <a:pt x="357" y="65"/>
                </a:lnTo>
                <a:lnTo>
                  <a:pt x="358" y="65"/>
                </a:lnTo>
                <a:lnTo>
                  <a:pt x="358" y="67"/>
                </a:lnTo>
                <a:lnTo>
                  <a:pt x="358" y="66"/>
                </a:lnTo>
                <a:lnTo>
                  <a:pt x="358" y="67"/>
                </a:lnTo>
                <a:lnTo>
                  <a:pt x="358" y="68"/>
                </a:lnTo>
                <a:lnTo>
                  <a:pt x="358" y="67"/>
                </a:lnTo>
                <a:lnTo>
                  <a:pt x="357" y="67"/>
                </a:lnTo>
                <a:lnTo>
                  <a:pt x="357" y="68"/>
                </a:lnTo>
                <a:lnTo>
                  <a:pt x="356" y="68"/>
                </a:lnTo>
                <a:lnTo>
                  <a:pt x="356" y="70"/>
                </a:lnTo>
                <a:lnTo>
                  <a:pt x="355" y="70"/>
                </a:lnTo>
                <a:lnTo>
                  <a:pt x="355" y="71"/>
                </a:lnTo>
                <a:lnTo>
                  <a:pt x="355" y="72"/>
                </a:lnTo>
                <a:lnTo>
                  <a:pt x="355" y="73"/>
                </a:lnTo>
                <a:lnTo>
                  <a:pt x="355" y="74"/>
                </a:lnTo>
                <a:lnTo>
                  <a:pt x="356" y="74"/>
                </a:lnTo>
                <a:lnTo>
                  <a:pt x="356" y="75"/>
                </a:lnTo>
                <a:lnTo>
                  <a:pt x="356" y="76"/>
                </a:lnTo>
                <a:lnTo>
                  <a:pt x="356" y="77"/>
                </a:lnTo>
                <a:lnTo>
                  <a:pt x="356" y="78"/>
                </a:lnTo>
                <a:lnTo>
                  <a:pt x="355" y="78"/>
                </a:lnTo>
                <a:lnTo>
                  <a:pt x="355" y="79"/>
                </a:lnTo>
                <a:lnTo>
                  <a:pt x="355" y="80"/>
                </a:lnTo>
                <a:lnTo>
                  <a:pt x="355" y="81"/>
                </a:lnTo>
                <a:lnTo>
                  <a:pt x="356" y="81"/>
                </a:lnTo>
                <a:lnTo>
                  <a:pt x="355" y="82"/>
                </a:lnTo>
                <a:lnTo>
                  <a:pt x="356" y="82"/>
                </a:lnTo>
                <a:lnTo>
                  <a:pt x="356" y="83"/>
                </a:lnTo>
                <a:lnTo>
                  <a:pt x="358" y="84"/>
                </a:lnTo>
                <a:lnTo>
                  <a:pt x="358" y="85"/>
                </a:lnTo>
                <a:lnTo>
                  <a:pt x="358" y="84"/>
                </a:lnTo>
                <a:lnTo>
                  <a:pt x="358" y="85"/>
                </a:lnTo>
                <a:lnTo>
                  <a:pt x="359" y="85"/>
                </a:lnTo>
                <a:lnTo>
                  <a:pt x="359" y="86"/>
                </a:lnTo>
                <a:lnTo>
                  <a:pt x="360" y="86"/>
                </a:lnTo>
                <a:lnTo>
                  <a:pt x="360" y="87"/>
                </a:lnTo>
                <a:lnTo>
                  <a:pt x="360" y="88"/>
                </a:lnTo>
                <a:lnTo>
                  <a:pt x="360" y="89"/>
                </a:lnTo>
                <a:lnTo>
                  <a:pt x="359" y="89"/>
                </a:lnTo>
                <a:lnTo>
                  <a:pt x="358" y="90"/>
                </a:lnTo>
                <a:lnTo>
                  <a:pt x="359" y="90"/>
                </a:lnTo>
                <a:lnTo>
                  <a:pt x="358" y="91"/>
                </a:lnTo>
                <a:lnTo>
                  <a:pt x="359" y="91"/>
                </a:lnTo>
                <a:lnTo>
                  <a:pt x="359" y="92"/>
                </a:lnTo>
                <a:lnTo>
                  <a:pt x="358" y="92"/>
                </a:lnTo>
                <a:lnTo>
                  <a:pt x="359" y="92"/>
                </a:lnTo>
                <a:lnTo>
                  <a:pt x="359" y="93"/>
                </a:lnTo>
                <a:lnTo>
                  <a:pt x="359" y="94"/>
                </a:lnTo>
                <a:lnTo>
                  <a:pt x="359" y="95"/>
                </a:lnTo>
                <a:lnTo>
                  <a:pt x="358" y="96"/>
                </a:lnTo>
                <a:lnTo>
                  <a:pt x="357" y="96"/>
                </a:lnTo>
                <a:lnTo>
                  <a:pt x="357" y="97"/>
                </a:lnTo>
                <a:lnTo>
                  <a:pt x="358" y="97"/>
                </a:lnTo>
                <a:lnTo>
                  <a:pt x="356" y="97"/>
                </a:lnTo>
                <a:lnTo>
                  <a:pt x="357" y="97"/>
                </a:lnTo>
                <a:lnTo>
                  <a:pt x="356" y="97"/>
                </a:lnTo>
                <a:lnTo>
                  <a:pt x="355" y="97"/>
                </a:lnTo>
                <a:lnTo>
                  <a:pt x="356" y="98"/>
                </a:lnTo>
                <a:lnTo>
                  <a:pt x="356" y="99"/>
                </a:lnTo>
                <a:lnTo>
                  <a:pt x="357" y="99"/>
                </a:lnTo>
                <a:lnTo>
                  <a:pt x="358" y="100"/>
                </a:lnTo>
                <a:lnTo>
                  <a:pt x="358" y="101"/>
                </a:lnTo>
                <a:lnTo>
                  <a:pt x="359" y="102"/>
                </a:lnTo>
                <a:lnTo>
                  <a:pt x="360" y="102"/>
                </a:lnTo>
                <a:lnTo>
                  <a:pt x="359" y="103"/>
                </a:lnTo>
                <a:lnTo>
                  <a:pt x="360" y="103"/>
                </a:lnTo>
                <a:lnTo>
                  <a:pt x="361" y="104"/>
                </a:lnTo>
                <a:lnTo>
                  <a:pt x="361" y="103"/>
                </a:lnTo>
                <a:lnTo>
                  <a:pt x="362" y="102"/>
                </a:lnTo>
                <a:lnTo>
                  <a:pt x="362" y="103"/>
                </a:lnTo>
                <a:lnTo>
                  <a:pt x="363" y="103"/>
                </a:lnTo>
                <a:lnTo>
                  <a:pt x="363" y="104"/>
                </a:lnTo>
                <a:lnTo>
                  <a:pt x="362" y="104"/>
                </a:lnTo>
                <a:lnTo>
                  <a:pt x="363" y="104"/>
                </a:lnTo>
                <a:lnTo>
                  <a:pt x="363" y="105"/>
                </a:lnTo>
                <a:lnTo>
                  <a:pt x="363" y="106"/>
                </a:lnTo>
                <a:lnTo>
                  <a:pt x="362" y="106"/>
                </a:lnTo>
                <a:lnTo>
                  <a:pt x="363" y="107"/>
                </a:lnTo>
                <a:lnTo>
                  <a:pt x="363" y="106"/>
                </a:lnTo>
                <a:lnTo>
                  <a:pt x="364" y="107"/>
                </a:lnTo>
                <a:lnTo>
                  <a:pt x="363" y="107"/>
                </a:lnTo>
                <a:lnTo>
                  <a:pt x="363" y="108"/>
                </a:lnTo>
                <a:lnTo>
                  <a:pt x="364" y="108"/>
                </a:lnTo>
                <a:lnTo>
                  <a:pt x="364" y="109"/>
                </a:lnTo>
                <a:lnTo>
                  <a:pt x="365" y="109"/>
                </a:lnTo>
                <a:lnTo>
                  <a:pt x="364" y="110"/>
                </a:lnTo>
                <a:lnTo>
                  <a:pt x="365" y="110"/>
                </a:lnTo>
                <a:lnTo>
                  <a:pt x="366" y="110"/>
                </a:lnTo>
                <a:lnTo>
                  <a:pt x="366" y="111"/>
                </a:lnTo>
                <a:lnTo>
                  <a:pt x="366" y="112"/>
                </a:lnTo>
                <a:lnTo>
                  <a:pt x="367" y="113"/>
                </a:lnTo>
                <a:lnTo>
                  <a:pt x="368" y="113"/>
                </a:lnTo>
                <a:lnTo>
                  <a:pt x="369" y="113"/>
                </a:lnTo>
                <a:lnTo>
                  <a:pt x="368" y="114"/>
                </a:lnTo>
                <a:lnTo>
                  <a:pt x="369" y="114"/>
                </a:lnTo>
                <a:lnTo>
                  <a:pt x="369" y="115"/>
                </a:lnTo>
                <a:lnTo>
                  <a:pt x="370" y="116"/>
                </a:lnTo>
                <a:lnTo>
                  <a:pt x="371" y="116"/>
                </a:lnTo>
                <a:lnTo>
                  <a:pt x="371" y="117"/>
                </a:lnTo>
                <a:lnTo>
                  <a:pt x="372" y="116"/>
                </a:lnTo>
                <a:lnTo>
                  <a:pt x="372" y="117"/>
                </a:lnTo>
                <a:lnTo>
                  <a:pt x="372" y="116"/>
                </a:lnTo>
                <a:lnTo>
                  <a:pt x="373" y="117"/>
                </a:lnTo>
                <a:lnTo>
                  <a:pt x="373" y="118"/>
                </a:lnTo>
                <a:lnTo>
                  <a:pt x="375" y="119"/>
                </a:lnTo>
                <a:lnTo>
                  <a:pt x="375" y="120"/>
                </a:lnTo>
                <a:lnTo>
                  <a:pt x="375" y="121"/>
                </a:lnTo>
                <a:lnTo>
                  <a:pt x="375" y="123"/>
                </a:lnTo>
                <a:lnTo>
                  <a:pt x="374" y="124"/>
                </a:lnTo>
                <a:lnTo>
                  <a:pt x="374" y="125"/>
                </a:lnTo>
                <a:lnTo>
                  <a:pt x="376" y="126"/>
                </a:lnTo>
                <a:lnTo>
                  <a:pt x="377" y="126"/>
                </a:lnTo>
                <a:lnTo>
                  <a:pt x="378" y="126"/>
                </a:lnTo>
                <a:lnTo>
                  <a:pt x="377" y="127"/>
                </a:lnTo>
                <a:lnTo>
                  <a:pt x="378" y="127"/>
                </a:lnTo>
                <a:lnTo>
                  <a:pt x="378" y="128"/>
                </a:lnTo>
                <a:lnTo>
                  <a:pt x="378" y="129"/>
                </a:lnTo>
                <a:lnTo>
                  <a:pt x="378" y="130"/>
                </a:lnTo>
                <a:lnTo>
                  <a:pt x="379" y="131"/>
                </a:lnTo>
                <a:lnTo>
                  <a:pt x="380" y="131"/>
                </a:lnTo>
                <a:lnTo>
                  <a:pt x="381" y="132"/>
                </a:lnTo>
                <a:lnTo>
                  <a:pt x="381" y="133"/>
                </a:lnTo>
                <a:lnTo>
                  <a:pt x="383" y="133"/>
                </a:lnTo>
                <a:lnTo>
                  <a:pt x="384" y="133"/>
                </a:lnTo>
                <a:lnTo>
                  <a:pt x="385" y="133"/>
                </a:lnTo>
                <a:lnTo>
                  <a:pt x="383" y="135"/>
                </a:lnTo>
                <a:lnTo>
                  <a:pt x="382" y="136"/>
                </a:lnTo>
                <a:lnTo>
                  <a:pt x="381" y="138"/>
                </a:lnTo>
                <a:lnTo>
                  <a:pt x="381" y="139"/>
                </a:lnTo>
                <a:lnTo>
                  <a:pt x="382" y="138"/>
                </a:lnTo>
                <a:lnTo>
                  <a:pt x="382" y="139"/>
                </a:lnTo>
                <a:lnTo>
                  <a:pt x="381" y="140"/>
                </a:lnTo>
                <a:lnTo>
                  <a:pt x="381" y="141"/>
                </a:lnTo>
                <a:lnTo>
                  <a:pt x="381" y="142"/>
                </a:lnTo>
                <a:lnTo>
                  <a:pt x="381" y="143"/>
                </a:lnTo>
                <a:lnTo>
                  <a:pt x="380" y="144"/>
                </a:lnTo>
                <a:lnTo>
                  <a:pt x="380" y="145"/>
                </a:lnTo>
                <a:lnTo>
                  <a:pt x="378" y="145"/>
                </a:lnTo>
                <a:lnTo>
                  <a:pt x="378" y="146"/>
                </a:lnTo>
                <a:lnTo>
                  <a:pt x="378" y="147"/>
                </a:lnTo>
                <a:lnTo>
                  <a:pt x="379" y="148"/>
                </a:lnTo>
                <a:lnTo>
                  <a:pt x="378" y="149"/>
                </a:lnTo>
                <a:lnTo>
                  <a:pt x="377" y="149"/>
                </a:lnTo>
                <a:lnTo>
                  <a:pt x="376" y="150"/>
                </a:lnTo>
                <a:lnTo>
                  <a:pt x="377" y="151"/>
                </a:lnTo>
                <a:lnTo>
                  <a:pt x="377" y="152"/>
                </a:lnTo>
                <a:lnTo>
                  <a:pt x="376" y="152"/>
                </a:lnTo>
                <a:lnTo>
                  <a:pt x="378" y="152"/>
                </a:lnTo>
                <a:lnTo>
                  <a:pt x="377" y="152"/>
                </a:lnTo>
                <a:lnTo>
                  <a:pt x="377" y="153"/>
                </a:lnTo>
                <a:lnTo>
                  <a:pt x="377" y="154"/>
                </a:lnTo>
                <a:lnTo>
                  <a:pt x="376" y="155"/>
                </a:lnTo>
                <a:lnTo>
                  <a:pt x="377" y="155"/>
                </a:lnTo>
                <a:lnTo>
                  <a:pt x="378" y="156"/>
                </a:lnTo>
                <a:lnTo>
                  <a:pt x="377" y="157"/>
                </a:lnTo>
                <a:lnTo>
                  <a:pt x="378" y="157"/>
                </a:lnTo>
                <a:lnTo>
                  <a:pt x="378" y="158"/>
                </a:lnTo>
                <a:lnTo>
                  <a:pt x="379" y="159"/>
                </a:lnTo>
                <a:lnTo>
                  <a:pt x="381" y="159"/>
                </a:lnTo>
                <a:lnTo>
                  <a:pt x="382" y="159"/>
                </a:lnTo>
                <a:lnTo>
                  <a:pt x="384" y="159"/>
                </a:lnTo>
                <a:lnTo>
                  <a:pt x="385" y="159"/>
                </a:lnTo>
                <a:lnTo>
                  <a:pt x="385" y="158"/>
                </a:lnTo>
                <a:lnTo>
                  <a:pt x="386" y="158"/>
                </a:lnTo>
                <a:lnTo>
                  <a:pt x="387" y="158"/>
                </a:lnTo>
                <a:lnTo>
                  <a:pt x="388" y="158"/>
                </a:lnTo>
                <a:lnTo>
                  <a:pt x="389" y="158"/>
                </a:lnTo>
                <a:lnTo>
                  <a:pt x="389" y="159"/>
                </a:lnTo>
                <a:lnTo>
                  <a:pt x="390" y="159"/>
                </a:lnTo>
                <a:lnTo>
                  <a:pt x="391" y="159"/>
                </a:lnTo>
                <a:lnTo>
                  <a:pt x="391" y="158"/>
                </a:lnTo>
                <a:lnTo>
                  <a:pt x="392" y="158"/>
                </a:lnTo>
                <a:lnTo>
                  <a:pt x="392" y="159"/>
                </a:lnTo>
                <a:lnTo>
                  <a:pt x="393" y="158"/>
                </a:lnTo>
                <a:lnTo>
                  <a:pt x="394" y="158"/>
                </a:lnTo>
                <a:lnTo>
                  <a:pt x="394" y="159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6" y="157"/>
                </a:lnTo>
                <a:lnTo>
                  <a:pt x="396" y="156"/>
                </a:lnTo>
                <a:lnTo>
                  <a:pt x="397" y="155"/>
                </a:lnTo>
                <a:lnTo>
                  <a:pt x="396" y="155"/>
                </a:lnTo>
                <a:lnTo>
                  <a:pt x="397" y="155"/>
                </a:lnTo>
                <a:lnTo>
                  <a:pt x="398" y="155"/>
                </a:lnTo>
                <a:lnTo>
                  <a:pt x="399" y="155"/>
                </a:lnTo>
                <a:lnTo>
                  <a:pt x="398" y="155"/>
                </a:lnTo>
                <a:lnTo>
                  <a:pt x="398" y="156"/>
                </a:lnTo>
                <a:lnTo>
                  <a:pt x="398" y="157"/>
                </a:lnTo>
                <a:lnTo>
                  <a:pt x="399" y="156"/>
                </a:lnTo>
                <a:lnTo>
                  <a:pt x="400" y="156"/>
                </a:lnTo>
                <a:lnTo>
                  <a:pt x="400" y="157"/>
                </a:lnTo>
                <a:lnTo>
                  <a:pt x="401" y="157"/>
                </a:lnTo>
                <a:lnTo>
                  <a:pt x="401" y="158"/>
                </a:lnTo>
                <a:lnTo>
                  <a:pt x="402" y="159"/>
                </a:lnTo>
                <a:lnTo>
                  <a:pt x="403" y="158"/>
                </a:lnTo>
                <a:lnTo>
                  <a:pt x="404" y="158"/>
                </a:lnTo>
                <a:lnTo>
                  <a:pt x="405" y="159"/>
                </a:lnTo>
                <a:lnTo>
                  <a:pt x="405" y="158"/>
                </a:lnTo>
                <a:lnTo>
                  <a:pt x="406" y="158"/>
                </a:lnTo>
                <a:lnTo>
                  <a:pt x="409" y="157"/>
                </a:lnTo>
                <a:lnTo>
                  <a:pt x="410" y="158"/>
                </a:lnTo>
                <a:lnTo>
                  <a:pt x="409" y="156"/>
                </a:lnTo>
                <a:lnTo>
                  <a:pt x="410" y="156"/>
                </a:lnTo>
                <a:lnTo>
                  <a:pt x="410" y="157"/>
                </a:lnTo>
                <a:lnTo>
                  <a:pt x="411" y="156"/>
                </a:lnTo>
                <a:lnTo>
                  <a:pt x="412" y="156"/>
                </a:lnTo>
                <a:lnTo>
                  <a:pt x="413" y="158"/>
                </a:lnTo>
                <a:lnTo>
                  <a:pt x="414" y="159"/>
                </a:lnTo>
                <a:lnTo>
                  <a:pt x="415" y="159"/>
                </a:lnTo>
                <a:lnTo>
                  <a:pt x="416" y="158"/>
                </a:lnTo>
                <a:lnTo>
                  <a:pt x="416" y="159"/>
                </a:lnTo>
                <a:lnTo>
                  <a:pt x="417" y="159"/>
                </a:lnTo>
                <a:lnTo>
                  <a:pt x="418" y="159"/>
                </a:lnTo>
                <a:lnTo>
                  <a:pt x="420" y="159"/>
                </a:lnTo>
                <a:lnTo>
                  <a:pt x="421" y="159"/>
                </a:lnTo>
                <a:lnTo>
                  <a:pt x="421" y="158"/>
                </a:lnTo>
                <a:lnTo>
                  <a:pt x="421" y="157"/>
                </a:lnTo>
                <a:lnTo>
                  <a:pt x="422" y="158"/>
                </a:lnTo>
                <a:lnTo>
                  <a:pt x="422" y="159"/>
                </a:lnTo>
                <a:lnTo>
                  <a:pt x="422" y="160"/>
                </a:lnTo>
                <a:lnTo>
                  <a:pt x="423" y="160"/>
                </a:lnTo>
                <a:lnTo>
                  <a:pt x="424" y="159"/>
                </a:lnTo>
                <a:lnTo>
                  <a:pt x="425" y="158"/>
                </a:lnTo>
                <a:lnTo>
                  <a:pt x="425" y="159"/>
                </a:lnTo>
                <a:lnTo>
                  <a:pt x="427" y="157"/>
                </a:lnTo>
                <a:lnTo>
                  <a:pt x="427" y="158"/>
                </a:lnTo>
                <a:lnTo>
                  <a:pt x="427" y="157"/>
                </a:lnTo>
                <a:lnTo>
                  <a:pt x="427" y="158"/>
                </a:lnTo>
                <a:lnTo>
                  <a:pt x="428" y="159"/>
                </a:lnTo>
                <a:lnTo>
                  <a:pt x="429" y="158"/>
                </a:lnTo>
                <a:lnTo>
                  <a:pt x="429" y="159"/>
                </a:lnTo>
                <a:lnTo>
                  <a:pt x="430" y="159"/>
                </a:lnTo>
                <a:lnTo>
                  <a:pt x="430" y="160"/>
                </a:lnTo>
                <a:lnTo>
                  <a:pt x="431" y="160"/>
                </a:lnTo>
                <a:lnTo>
                  <a:pt x="431" y="161"/>
                </a:lnTo>
                <a:lnTo>
                  <a:pt x="432" y="162"/>
                </a:lnTo>
                <a:lnTo>
                  <a:pt x="433" y="162"/>
                </a:lnTo>
                <a:lnTo>
                  <a:pt x="434" y="162"/>
                </a:lnTo>
                <a:lnTo>
                  <a:pt x="435" y="162"/>
                </a:lnTo>
                <a:lnTo>
                  <a:pt x="434" y="162"/>
                </a:lnTo>
                <a:lnTo>
                  <a:pt x="434" y="163"/>
                </a:lnTo>
                <a:lnTo>
                  <a:pt x="434" y="165"/>
                </a:lnTo>
                <a:lnTo>
                  <a:pt x="433" y="165"/>
                </a:lnTo>
                <a:lnTo>
                  <a:pt x="433" y="166"/>
                </a:lnTo>
                <a:lnTo>
                  <a:pt x="432" y="166"/>
                </a:lnTo>
                <a:lnTo>
                  <a:pt x="430" y="168"/>
                </a:lnTo>
                <a:lnTo>
                  <a:pt x="430" y="169"/>
                </a:lnTo>
                <a:lnTo>
                  <a:pt x="430" y="171"/>
                </a:lnTo>
                <a:lnTo>
                  <a:pt x="431" y="171"/>
                </a:lnTo>
                <a:lnTo>
                  <a:pt x="431" y="172"/>
                </a:lnTo>
                <a:lnTo>
                  <a:pt x="431" y="173"/>
                </a:lnTo>
                <a:lnTo>
                  <a:pt x="430" y="173"/>
                </a:lnTo>
                <a:lnTo>
                  <a:pt x="430" y="174"/>
                </a:lnTo>
                <a:lnTo>
                  <a:pt x="430" y="175"/>
                </a:lnTo>
                <a:lnTo>
                  <a:pt x="430" y="174"/>
                </a:lnTo>
                <a:lnTo>
                  <a:pt x="430" y="175"/>
                </a:lnTo>
                <a:lnTo>
                  <a:pt x="430" y="176"/>
                </a:lnTo>
                <a:lnTo>
                  <a:pt x="430" y="177"/>
                </a:lnTo>
                <a:lnTo>
                  <a:pt x="430" y="178"/>
                </a:lnTo>
                <a:lnTo>
                  <a:pt x="430" y="179"/>
                </a:lnTo>
                <a:lnTo>
                  <a:pt x="429" y="181"/>
                </a:lnTo>
                <a:lnTo>
                  <a:pt x="428" y="181"/>
                </a:lnTo>
                <a:lnTo>
                  <a:pt x="427" y="181"/>
                </a:lnTo>
                <a:lnTo>
                  <a:pt x="427" y="182"/>
                </a:lnTo>
                <a:lnTo>
                  <a:pt x="427" y="183"/>
                </a:lnTo>
                <a:lnTo>
                  <a:pt x="428" y="183"/>
                </a:lnTo>
                <a:lnTo>
                  <a:pt x="428" y="184"/>
                </a:lnTo>
                <a:lnTo>
                  <a:pt x="429" y="184"/>
                </a:lnTo>
                <a:lnTo>
                  <a:pt x="429" y="185"/>
                </a:lnTo>
                <a:lnTo>
                  <a:pt x="430" y="185"/>
                </a:lnTo>
                <a:lnTo>
                  <a:pt x="430" y="186"/>
                </a:lnTo>
                <a:lnTo>
                  <a:pt x="430" y="188"/>
                </a:lnTo>
                <a:lnTo>
                  <a:pt x="431" y="188"/>
                </a:lnTo>
                <a:lnTo>
                  <a:pt x="432" y="189"/>
                </a:lnTo>
                <a:lnTo>
                  <a:pt x="433" y="189"/>
                </a:lnTo>
                <a:lnTo>
                  <a:pt x="433" y="188"/>
                </a:lnTo>
                <a:lnTo>
                  <a:pt x="435" y="186"/>
                </a:lnTo>
                <a:lnTo>
                  <a:pt x="435" y="185"/>
                </a:lnTo>
                <a:lnTo>
                  <a:pt x="436" y="185"/>
                </a:lnTo>
                <a:lnTo>
                  <a:pt x="436" y="184"/>
                </a:lnTo>
                <a:lnTo>
                  <a:pt x="436" y="182"/>
                </a:lnTo>
                <a:lnTo>
                  <a:pt x="439" y="181"/>
                </a:lnTo>
                <a:lnTo>
                  <a:pt x="441" y="181"/>
                </a:lnTo>
                <a:lnTo>
                  <a:pt x="441" y="180"/>
                </a:lnTo>
                <a:lnTo>
                  <a:pt x="442" y="181"/>
                </a:lnTo>
                <a:lnTo>
                  <a:pt x="443" y="181"/>
                </a:lnTo>
                <a:lnTo>
                  <a:pt x="444" y="182"/>
                </a:lnTo>
                <a:lnTo>
                  <a:pt x="445" y="183"/>
                </a:lnTo>
                <a:lnTo>
                  <a:pt x="445" y="184"/>
                </a:lnTo>
                <a:lnTo>
                  <a:pt x="446" y="184"/>
                </a:lnTo>
                <a:lnTo>
                  <a:pt x="447" y="184"/>
                </a:lnTo>
                <a:lnTo>
                  <a:pt x="447" y="185"/>
                </a:lnTo>
                <a:lnTo>
                  <a:pt x="447" y="186"/>
                </a:lnTo>
                <a:lnTo>
                  <a:pt x="447" y="187"/>
                </a:lnTo>
                <a:lnTo>
                  <a:pt x="447" y="186"/>
                </a:lnTo>
                <a:lnTo>
                  <a:pt x="447" y="184"/>
                </a:lnTo>
                <a:lnTo>
                  <a:pt x="449" y="184"/>
                </a:lnTo>
                <a:lnTo>
                  <a:pt x="449" y="183"/>
                </a:lnTo>
                <a:lnTo>
                  <a:pt x="450" y="183"/>
                </a:lnTo>
                <a:lnTo>
                  <a:pt x="450" y="184"/>
                </a:lnTo>
                <a:lnTo>
                  <a:pt x="450" y="183"/>
                </a:lnTo>
                <a:lnTo>
                  <a:pt x="450" y="182"/>
                </a:lnTo>
                <a:lnTo>
                  <a:pt x="451" y="181"/>
                </a:lnTo>
                <a:lnTo>
                  <a:pt x="452" y="181"/>
                </a:lnTo>
                <a:lnTo>
                  <a:pt x="452" y="180"/>
                </a:lnTo>
                <a:lnTo>
                  <a:pt x="453" y="181"/>
                </a:lnTo>
                <a:lnTo>
                  <a:pt x="454" y="181"/>
                </a:lnTo>
                <a:lnTo>
                  <a:pt x="453" y="182"/>
                </a:lnTo>
                <a:lnTo>
                  <a:pt x="454" y="182"/>
                </a:lnTo>
                <a:lnTo>
                  <a:pt x="453" y="183"/>
                </a:lnTo>
                <a:lnTo>
                  <a:pt x="455" y="184"/>
                </a:lnTo>
                <a:lnTo>
                  <a:pt x="455" y="186"/>
                </a:lnTo>
                <a:lnTo>
                  <a:pt x="455" y="187"/>
                </a:lnTo>
                <a:lnTo>
                  <a:pt x="455" y="188"/>
                </a:lnTo>
                <a:lnTo>
                  <a:pt x="456" y="189"/>
                </a:lnTo>
                <a:lnTo>
                  <a:pt x="456" y="190"/>
                </a:lnTo>
                <a:lnTo>
                  <a:pt x="457" y="191"/>
                </a:lnTo>
                <a:lnTo>
                  <a:pt x="459" y="192"/>
                </a:lnTo>
                <a:lnTo>
                  <a:pt x="459" y="193"/>
                </a:lnTo>
                <a:lnTo>
                  <a:pt x="458" y="193"/>
                </a:lnTo>
                <a:lnTo>
                  <a:pt x="458" y="194"/>
                </a:lnTo>
                <a:lnTo>
                  <a:pt x="457" y="195"/>
                </a:lnTo>
                <a:lnTo>
                  <a:pt x="456" y="195"/>
                </a:lnTo>
                <a:lnTo>
                  <a:pt x="457" y="196"/>
                </a:lnTo>
                <a:lnTo>
                  <a:pt x="457" y="197"/>
                </a:lnTo>
                <a:lnTo>
                  <a:pt x="458" y="197"/>
                </a:lnTo>
                <a:lnTo>
                  <a:pt x="459" y="197"/>
                </a:lnTo>
                <a:lnTo>
                  <a:pt x="459" y="198"/>
                </a:lnTo>
                <a:lnTo>
                  <a:pt x="462" y="200"/>
                </a:lnTo>
                <a:lnTo>
                  <a:pt x="463" y="199"/>
                </a:lnTo>
                <a:lnTo>
                  <a:pt x="464" y="199"/>
                </a:lnTo>
                <a:lnTo>
                  <a:pt x="465" y="200"/>
                </a:lnTo>
                <a:lnTo>
                  <a:pt x="465" y="199"/>
                </a:lnTo>
                <a:lnTo>
                  <a:pt x="466" y="199"/>
                </a:lnTo>
                <a:lnTo>
                  <a:pt x="466" y="198"/>
                </a:lnTo>
                <a:lnTo>
                  <a:pt x="466" y="197"/>
                </a:lnTo>
                <a:lnTo>
                  <a:pt x="467" y="198"/>
                </a:lnTo>
                <a:lnTo>
                  <a:pt x="467" y="197"/>
                </a:lnTo>
                <a:lnTo>
                  <a:pt x="468" y="197"/>
                </a:lnTo>
                <a:lnTo>
                  <a:pt x="468" y="198"/>
                </a:lnTo>
                <a:lnTo>
                  <a:pt x="464" y="202"/>
                </a:lnTo>
                <a:lnTo>
                  <a:pt x="463" y="204"/>
                </a:lnTo>
                <a:lnTo>
                  <a:pt x="461" y="207"/>
                </a:lnTo>
                <a:lnTo>
                  <a:pt x="459" y="208"/>
                </a:lnTo>
                <a:lnTo>
                  <a:pt x="457" y="211"/>
                </a:lnTo>
                <a:lnTo>
                  <a:pt x="456" y="213"/>
                </a:lnTo>
                <a:lnTo>
                  <a:pt x="456" y="215"/>
                </a:lnTo>
                <a:lnTo>
                  <a:pt x="455" y="216"/>
                </a:lnTo>
                <a:lnTo>
                  <a:pt x="453" y="216"/>
                </a:lnTo>
                <a:lnTo>
                  <a:pt x="452" y="217"/>
                </a:lnTo>
                <a:lnTo>
                  <a:pt x="450" y="217"/>
                </a:lnTo>
                <a:lnTo>
                  <a:pt x="448" y="217"/>
                </a:lnTo>
                <a:lnTo>
                  <a:pt x="450" y="219"/>
                </a:lnTo>
                <a:lnTo>
                  <a:pt x="450" y="221"/>
                </a:lnTo>
                <a:lnTo>
                  <a:pt x="449" y="222"/>
                </a:lnTo>
                <a:lnTo>
                  <a:pt x="449" y="223"/>
                </a:lnTo>
                <a:lnTo>
                  <a:pt x="448" y="223"/>
                </a:lnTo>
                <a:lnTo>
                  <a:pt x="447" y="224"/>
                </a:lnTo>
                <a:lnTo>
                  <a:pt x="444" y="224"/>
                </a:lnTo>
                <a:lnTo>
                  <a:pt x="443" y="225"/>
                </a:lnTo>
                <a:lnTo>
                  <a:pt x="441" y="227"/>
                </a:lnTo>
                <a:lnTo>
                  <a:pt x="439" y="230"/>
                </a:lnTo>
                <a:lnTo>
                  <a:pt x="436" y="234"/>
                </a:lnTo>
                <a:lnTo>
                  <a:pt x="433" y="240"/>
                </a:lnTo>
                <a:lnTo>
                  <a:pt x="432" y="243"/>
                </a:lnTo>
                <a:lnTo>
                  <a:pt x="432" y="244"/>
                </a:lnTo>
                <a:lnTo>
                  <a:pt x="432" y="243"/>
                </a:lnTo>
                <a:lnTo>
                  <a:pt x="431" y="244"/>
                </a:lnTo>
                <a:lnTo>
                  <a:pt x="430" y="244"/>
                </a:lnTo>
                <a:lnTo>
                  <a:pt x="430" y="245"/>
                </a:lnTo>
                <a:lnTo>
                  <a:pt x="430" y="246"/>
                </a:lnTo>
                <a:lnTo>
                  <a:pt x="429" y="249"/>
                </a:lnTo>
                <a:lnTo>
                  <a:pt x="428" y="252"/>
                </a:lnTo>
                <a:lnTo>
                  <a:pt x="428" y="253"/>
                </a:lnTo>
                <a:lnTo>
                  <a:pt x="427" y="253"/>
                </a:lnTo>
                <a:lnTo>
                  <a:pt x="426" y="253"/>
                </a:lnTo>
                <a:lnTo>
                  <a:pt x="426" y="252"/>
                </a:lnTo>
                <a:lnTo>
                  <a:pt x="426" y="253"/>
                </a:lnTo>
                <a:lnTo>
                  <a:pt x="425" y="253"/>
                </a:lnTo>
                <a:lnTo>
                  <a:pt x="425" y="252"/>
                </a:lnTo>
                <a:lnTo>
                  <a:pt x="424" y="252"/>
                </a:lnTo>
                <a:lnTo>
                  <a:pt x="423" y="252"/>
                </a:lnTo>
                <a:lnTo>
                  <a:pt x="422" y="253"/>
                </a:lnTo>
                <a:lnTo>
                  <a:pt x="421" y="253"/>
                </a:lnTo>
                <a:lnTo>
                  <a:pt x="419" y="253"/>
                </a:lnTo>
                <a:lnTo>
                  <a:pt x="412" y="253"/>
                </a:lnTo>
                <a:lnTo>
                  <a:pt x="402" y="253"/>
                </a:lnTo>
                <a:lnTo>
                  <a:pt x="403" y="254"/>
                </a:lnTo>
                <a:lnTo>
                  <a:pt x="402" y="254"/>
                </a:lnTo>
                <a:lnTo>
                  <a:pt x="401" y="254"/>
                </a:lnTo>
                <a:lnTo>
                  <a:pt x="401" y="253"/>
                </a:lnTo>
                <a:lnTo>
                  <a:pt x="401" y="254"/>
                </a:lnTo>
                <a:lnTo>
                  <a:pt x="401" y="255"/>
                </a:lnTo>
                <a:lnTo>
                  <a:pt x="400" y="255"/>
                </a:lnTo>
                <a:lnTo>
                  <a:pt x="399" y="256"/>
                </a:lnTo>
                <a:lnTo>
                  <a:pt x="398" y="256"/>
                </a:lnTo>
                <a:lnTo>
                  <a:pt x="397" y="255"/>
                </a:lnTo>
                <a:lnTo>
                  <a:pt x="396" y="255"/>
                </a:lnTo>
                <a:lnTo>
                  <a:pt x="395" y="256"/>
                </a:lnTo>
                <a:lnTo>
                  <a:pt x="394" y="256"/>
                </a:lnTo>
                <a:lnTo>
                  <a:pt x="394" y="255"/>
                </a:lnTo>
                <a:lnTo>
                  <a:pt x="393" y="256"/>
                </a:lnTo>
                <a:lnTo>
                  <a:pt x="392" y="255"/>
                </a:lnTo>
                <a:lnTo>
                  <a:pt x="392" y="256"/>
                </a:lnTo>
                <a:lnTo>
                  <a:pt x="392" y="255"/>
                </a:lnTo>
                <a:lnTo>
                  <a:pt x="391" y="255"/>
                </a:lnTo>
                <a:lnTo>
                  <a:pt x="390" y="255"/>
                </a:lnTo>
                <a:lnTo>
                  <a:pt x="389" y="255"/>
                </a:lnTo>
                <a:lnTo>
                  <a:pt x="389" y="256"/>
                </a:lnTo>
                <a:lnTo>
                  <a:pt x="388" y="256"/>
                </a:lnTo>
                <a:lnTo>
                  <a:pt x="387" y="256"/>
                </a:lnTo>
                <a:lnTo>
                  <a:pt x="387" y="255"/>
                </a:lnTo>
                <a:lnTo>
                  <a:pt x="386" y="256"/>
                </a:lnTo>
                <a:lnTo>
                  <a:pt x="385" y="256"/>
                </a:lnTo>
                <a:lnTo>
                  <a:pt x="384" y="256"/>
                </a:lnTo>
                <a:lnTo>
                  <a:pt x="383" y="257"/>
                </a:lnTo>
                <a:lnTo>
                  <a:pt x="382" y="257"/>
                </a:lnTo>
                <a:lnTo>
                  <a:pt x="382" y="258"/>
                </a:lnTo>
                <a:lnTo>
                  <a:pt x="381" y="259"/>
                </a:lnTo>
                <a:lnTo>
                  <a:pt x="380" y="259"/>
                </a:lnTo>
                <a:lnTo>
                  <a:pt x="380" y="260"/>
                </a:lnTo>
                <a:lnTo>
                  <a:pt x="380" y="261"/>
                </a:lnTo>
                <a:lnTo>
                  <a:pt x="379" y="260"/>
                </a:lnTo>
                <a:lnTo>
                  <a:pt x="380" y="261"/>
                </a:lnTo>
                <a:lnTo>
                  <a:pt x="379" y="261"/>
                </a:lnTo>
                <a:lnTo>
                  <a:pt x="379" y="260"/>
                </a:lnTo>
                <a:lnTo>
                  <a:pt x="378" y="260"/>
                </a:lnTo>
                <a:lnTo>
                  <a:pt x="378" y="261"/>
                </a:lnTo>
                <a:lnTo>
                  <a:pt x="378" y="262"/>
                </a:lnTo>
                <a:lnTo>
                  <a:pt x="378" y="263"/>
                </a:lnTo>
                <a:lnTo>
                  <a:pt x="378" y="262"/>
                </a:lnTo>
                <a:lnTo>
                  <a:pt x="377" y="262"/>
                </a:lnTo>
                <a:lnTo>
                  <a:pt x="376" y="262"/>
                </a:lnTo>
                <a:lnTo>
                  <a:pt x="375" y="263"/>
                </a:lnTo>
                <a:lnTo>
                  <a:pt x="375" y="264"/>
                </a:lnTo>
                <a:lnTo>
                  <a:pt x="374" y="265"/>
                </a:lnTo>
                <a:lnTo>
                  <a:pt x="373" y="265"/>
                </a:lnTo>
                <a:lnTo>
                  <a:pt x="374" y="265"/>
                </a:lnTo>
                <a:lnTo>
                  <a:pt x="373" y="265"/>
                </a:lnTo>
                <a:lnTo>
                  <a:pt x="372" y="265"/>
                </a:lnTo>
                <a:lnTo>
                  <a:pt x="372" y="266"/>
                </a:lnTo>
                <a:lnTo>
                  <a:pt x="371" y="266"/>
                </a:lnTo>
                <a:lnTo>
                  <a:pt x="371" y="265"/>
                </a:lnTo>
                <a:lnTo>
                  <a:pt x="370" y="265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68" y="267"/>
                </a:lnTo>
                <a:lnTo>
                  <a:pt x="367" y="267"/>
                </a:lnTo>
                <a:lnTo>
                  <a:pt x="366" y="267"/>
                </a:lnTo>
                <a:lnTo>
                  <a:pt x="366" y="268"/>
                </a:lnTo>
                <a:lnTo>
                  <a:pt x="365" y="269"/>
                </a:lnTo>
                <a:lnTo>
                  <a:pt x="364" y="268"/>
                </a:lnTo>
                <a:lnTo>
                  <a:pt x="364" y="269"/>
                </a:lnTo>
                <a:lnTo>
                  <a:pt x="363" y="269"/>
                </a:lnTo>
                <a:lnTo>
                  <a:pt x="363" y="270"/>
                </a:lnTo>
                <a:lnTo>
                  <a:pt x="364" y="270"/>
                </a:lnTo>
                <a:lnTo>
                  <a:pt x="363" y="271"/>
                </a:lnTo>
                <a:lnTo>
                  <a:pt x="363" y="272"/>
                </a:lnTo>
                <a:lnTo>
                  <a:pt x="363" y="271"/>
                </a:lnTo>
                <a:lnTo>
                  <a:pt x="362" y="272"/>
                </a:lnTo>
                <a:lnTo>
                  <a:pt x="361" y="271"/>
                </a:lnTo>
                <a:lnTo>
                  <a:pt x="361" y="270"/>
                </a:lnTo>
                <a:lnTo>
                  <a:pt x="361" y="271"/>
                </a:lnTo>
                <a:lnTo>
                  <a:pt x="361" y="272"/>
                </a:lnTo>
                <a:lnTo>
                  <a:pt x="361" y="271"/>
                </a:lnTo>
                <a:lnTo>
                  <a:pt x="360" y="271"/>
                </a:lnTo>
                <a:lnTo>
                  <a:pt x="360" y="272"/>
                </a:lnTo>
                <a:lnTo>
                  <a:pt x="358" y="272"/>
                </a:lnTo>
                <a:lnTo>
                  <a:pt x="358" y="270"/>
                </a:lnTo>
                <a:lnTo>
                  <a:pt x="358" y="272"/>
                </a:lnTo>
                <a:lnTo>
                  <a:pt x="357" y="272"/>
                </a:lnTo>
                <a:lnTo>
                  <a:pt x="358" y="271"/>
                </a:lnTo>
                <a:lnTo>
                  <a:pt x="357" y="271"/>
                </a:lnTo>
                <a:lnTo>
                  <a:pt x="356" y="271"/>
                </a:lnTo>
                <a:lnTo>
                  <a:pt x="356" y="272"/>
                </a:lnTo>
                <a:lnTo>
                  <a:pt x="356" y="270"/>
                </a:lnTo>
                <a:lnTo>
                  <a:pt x="355" y="270"/>
                </a:lnTo>
                <a:lnTo>
                  <a:pt x="355" y="271"/>
                </a:lnTo>
                <a:lnTo>
                  <a:pt x="354" y="270"/>
                </a:lnTo>
                <a:lnTo>
                  <a:pt x="355" y="269"/>
                </a:lnTo>
                <a:lnTo>
                  <a:pt x="354" y="269"/>
                </a:lnTo>
                <a:lnTo>
                  <a:pt x="353" y="270"/>
                </a:lnTo>
                <a:lnTo>
                  <a:pt x="353" y="269"/>
                </a:lnTo>
                <a:lnTo>
                  <a:pt x="352" y="269"/>
                </a:lnTo>
                <a:lnTo>
                  <a:pt x="351" y="269"/>
                </a:lnTo>
                <a:lnTo>
                  <a:pt x="350" y="269"/>
                </a:lnTo>
                <a:lnTo>
                  <a:pt x="351" y="268"/>
                </a:lnTo>
                <a:lnTo>
                  <a:pt x="350" y="268"/>
                </a:lnTo>
                <a:lnTo>
                  <a:pt x="349" y="266"/>
                </a:lnTo>
                <a:lnTo>
                  <a:pt x="347" y="267"/>
                </a:lnTo>
                <a:lnTo>
                  <a:pt x="346" y="266"/>
                </a:lnTo>
                <a:lnTo>
                  <a:pt x="347" y="265"/>
                </a:lnTo>
                <a:lnTo>
                  <a:pt x="346" y="265"/>
                </a:lnTo>
                <a:lnTo>
                  <a:pt x="346" y="263"/>
                </a:lnTo>
                <a:lnTo>
                  <a:pt x="345" y="263"/>
                </a:lnTo>
                <a:lnTo>
                  <a:pt x="344" y="262"/>
                </a:lnTo>
                <a:lnTo>
                  <a:pt x="343" y="262"/>
                </a:lnTo>
                <a:lnTo>
                  <a:pt x="344" y="262"/>
                </a:lnTo>
                <a:lnTo>
                  <a:pt x="344" y="263"/>
                </a:lnTo>
                <a:lnTo>
                  <a:pt x="343" y="263"/>
                </a:lnTo>
                <a:lnTo>
                  <a:pt x="343" y="262"/>
                </a:lnTo>
                <a:lnTo>
                  <a:pt x="343" y="263"/>
                </a:lnTo>
                <a:lnTo>
                  <a:pt x="342" y="262"/>
                </a:lnTo>
                <a:lnTo>
                  <a:pt x="341" y="261"/>
                </a:lnTo>
                <a:lnTo>
                  <a:pt x="341" y="262"/>
                </a:lnTo>
                <a:lnTo>
                  <a:pt x="340" y="262"/>
                </a:lnTo>
                <a:lnTo>
                  <a:pt x="340" y="261"/>
                </a:lnTo>
                <a:lnTo>
                  <a:pt x="340" y="260"/>
                </a:lnTo>
                <a:lnTo>
                  <a:pt x="339" y="260"/>
                </a:lnTo>
                <a:lnTo>
                  <a:pt x="340" y="259"/>
                </a:lnTo>
                <a:lnTo>
                  <a:pt x="339" y="259"/>
                </a:lnTo>
                <a:lnTo>
                  <a:pt x="338" y="259"/>
                </a:lnTo>
                <a:lnTo>
                  <a:pt x="337" y="259"/>
                </a:lnTo>
                <a:lnTo>
                  <a:pt x="337" y="258"/>
                </a:lnTo>
                <a:lnTo>
                  <a:pt x="337" y="257"/>
                </a:lnTo>
                <a:lnTo>
                  <a:pt x="335" y="257"/>
                </a:lnTo>
                <a:lnTo>
                  <a:pt x="335" y="256"/>
                </a:lnTo>
                <a:lnTo>
                  <a:pt x="334" y="256"/>
                </a:lnTo>
                <a:lnTo>
                  <a:pt x="332" y="257"/>
                </a:lnTo>
                <a:lnTo>
                  <a:pt x="332" y="256"/>
                </a:lnTo>
                <a:lnTo>
                  <a:pt x="331" y="256"/>
                </a:lnTo>
                <a:lnTo>
                  <a:pt x="332" y="257"/>
                </a:lnTo>
                <a:lnTo>
                  <a:pt x="330" y="259"/>
                </a:lnTo>
                <a:lnTo>
                  <a:pt x="329" y="259"/>
                </a:lnTo>
                <a:lnTo>
                  <a:pt x="330" y="258"/>
                </a:lnTo>
                <a:lnTo>
                  <a:pt x="330" y="256"/>
                </a:lnTo>
                <a:lnTo>
                  <a:pt x="329" y="256"/>
                </a:lnTo>
                <a:lnTo>
                  <a:pt x="328" y="256"/>
                </a:lnTo>
                <a:lnTo>
                  <a:pt x="327" y="256"/>
                </a:lnTo>
                <a:lnTo>
                  <a:pt x="328" y="258"/>
                </a:lnTo>
                <a:lnTo>
                  <a:pt x="327" y="258"/>
                </a:lnTo>
                <a:lnTo>
                  <a:pt x="326" y="257"/>
                </a:lnTo>
                <a:lnTo>
                  <a:pt x="325" y="257"/>
                </a:lnTo>
                <a:lnTo>
                  <a:pt x="324" y="257"/>
                </a:lnTo>
                <a:lnTo>
                  <a:pt x="323" y="257"/>
                </a:lnTo>
                <a:lnTo>
                  <a:pt x="323" y="258"/>
                </a:lnTo>
                <a:lnTo>
                  <a:pt x="322" y="258"/>
                </a:lnTo>
                <a:lnTo>
                  <a:pt x="322" y="256"/>
                </a:lnTo>
                <a:lnTo>
                  <a:pt x="321" y="258"/>
                </a:lnTo>
                <a:lnTo>
                  <a:pt x="320" y="259"/>
                </a:lnTo>
                <a:lnTo>
                  <a:pt x="319" y="259"/>
                </a:lnTo>
                <a:lnTo>
                  <a:pt x="318" y="258"/>
                </a:lnTo>
                <a:lnTo>
                  <a:pt x="317" y="259"/>
                </a:lnTo>
                <a:lnTo>
                  <a:pt x="317" y="257"/>
                </a:lnTo>
                <a:lnTo>
                  <a:pt x="317" y="256"/>
                </a:lnTo>
                <a:lnTo>
                  <a:pt x="316" y="257"/>
                </a:lnTo>
                <a:lnTo>
                  <a:pt x="316" y="256"/>
                </a:lnTo>
                <a:lnTo>
                  <a:pt x="315" y="257"/>
                </a:lnTo>
                <a:lnTo>
                  <a:pt x="316" y="258"/>
                </a:lnTo>
                <a:lnTo>
                  <a:pt x="316" y="257"/>
                </a:lnTo>
                <a:lnTo>
                  <a:pt x="317" y="258"/>
                </a:lnTo>
                <a:lnTo>
                  <a:pt x="316" y="259"/>
                </a:lnTo>
                <a:lnTo>
                  <a:pt x="315" y="259"/>
                </a:lnTo>
                <a:lnTo>
                  <a:pt x="315" y="260"/>
                </a:lnTo>
                <a:lnTo>
                  <a:pt x="314" y="260"/>
                </a:lnTo>
                <a:lnTo>
                  <a:pt x="314" y="259"/>
                </a:lnTo>
                <a:lnTo>
                  <a:pt x="313" y="259"/>
                </a:lnTo>
                <a:lnTo>
                  <a:pt x="312" y="259"/>
                </a:lnTo>
                <a:lnTo>
                  <a:pt x="311" y="258"/>
                </a:lnTo>
                <a:lnTo>
                  <a:pt x="311" y="257"/>
                </a:lnTo>
                <a:lnTo>
                  <a:pt x="310" y="257"/>
                </a:lnTo>
                <a:lnTo>
                  <a:pt x="310" y="258"/>
                </a:lnTo>
                <a:lnTo>
                  <a:pt x="310" y="259"/>
                </a:lnTo>
                <a:lnTo>
                  <a:pt x="309" y="258"/>
                </a:lnTo>
                <a:lnTo>
                  <a:pt x="308" y="259"/>
                </a:lnTo>
                <a:lnTo>
                  <a:pt x="306" y="259"/>
                </a:lnTo>
                <a:lnTo>
                  <a:pt x="305" y="261"/>
                </a:lnTo>
                <a:lnTo>
                  <a:pt x="304" y="261"/>
                </a:lnTo>
                <a:lnTo>
                  <a:pt x="305" y="262"/>
                </a:lnTo>
                <a:lnTo>
                  <a:pt x="304" y="262"/>
                </a:lnTo>
                <a:lnTo>
                  <a:pt x="305" y="263"/>
                </a:lnTo>
                <a:lnTo>
                  <a:pt x="305" y="264"/>
                </a:lnTo>
                <a:lnTo>
                  <a:pt x="304" y="264"/>
                </a:lnTo>
                <a:lnTo>
                  <a:pt x="305" y="264"/>
                </a:lnTo>
                <a:lnTo>
                  <a:pt x="305" y="265"/>
                </a:lnTo>
                <a:lnTo>
                  <a:pt x="305" y="264"/>
                </a:lnTo>
                <a:lnTo>
                  <a:pt x="304" y="265"/>
                </a:lnTo>
                <a:lnTo>
                  <a:pt x="303" y="264"/>
                </a:lnTo>
                <a:lnTo>
                  <a:pt x="303" y="263"/>
                </a:lnTo>
                <a:lnTo>
                  <a:pt x="302" y="263"/>
                </a:lnTo>
                <a:lnTo>
                  <a:pt x="302" y="262"/>
                </a:lnTo>
                <a:lnTo>
                  <a:pt x="301" y="261"/>
                </a:lnTo>
                <a:lnTo>
                  <a:pt x="300" y="259"/>
                </a:lnTo>
                <a:lnTo>
                  <a:pt x="299" y="259"/>
                </a:lnTo>
                <a:lnTo>
                  <a:pt x="298" y="259"/>
                </a:lnTo>
                <a:lnTo>
                  <a:pt x="297" y="259"/>
                </a:lnTo>
                <a:lnTo>
                  <a:pt x="296" y="258"/>
                </a:lnTo>
                <a:lnTo>
                  <a:pt x="297" y="257"/>
                </a:lnTo>
                <a:lnTo>
                  <a:pt x="296" y="257"/>
                </a:lnTo>
                <a:lnTo>
                  <a:pt x="295" y="257"/>
                </a:lnTo>
                <a:lnTo>
                  <a:pt x="294" y="257"/>
                </a:lnTo>
                <a:lnTo>
                  <a:pt x="294" y="256"/>
                </a:lnTo>
                <a:lnTo>
                  <a:pt x="294" y="257"/>
                </a:lnTo>
                <a:lnTo>
                  <a:pt x="294" y="256"/>
                </a:lnTo>
                <a:lnTo>
                  <a:pt x="293" y="257"/>
                </a:lnTo>
                <a:lnTo>
                  <a:pt x="292" y="256"/>
                </a:lnTo>
                <a:lnTo>
                  <a:pt x="292" y="257"/>
                </a:lnTo>
                <a:lnTo>
                  <a:pt x="291" y="256"/>
                </a:lnTo>
                <a:lnTo>
                  <a:pt x="291" y="257"/>
                </a:lnTo>
                <a:lnTo>
                  <a:pt x="288" y="258"/>
                </a:lnTo>
                <a:lnTo>
                  <a:pt x="288" y="256"/>
                </a:lnTo>
                <a:lnTo>
                  <a:pt x="287" y="255"/>
                </a:lnTo>
                <a:lnTo>
                  <a:pt x="285" y="256"/>
                </a:lnTo>
                <a:lnTo>
                  <a:pt x="285" y="258"/>
                </a:lnTo>
                <a:lnTo>
                  <a:pt x="286" y="259"/>
                </a:lnTo>
                <a:lnTo>
                  <a:pt x="288" y="258"/>
                </a:lnTo>
                <a:lnTo>
                  <a:pt x="288" y="259"/>
                </a:lnTo>
                <a:lnTo>
                  <a:pt x="286" y="260"/>
                </a:lnTo>
                <a:lnTo>
                  <a:pt x="285" y="260"/>
                </a:lnTo>
                <a:lnTo>
                  <a:pt x="283" y="259"/>
                </a:lnTo>
                <a:lnTo>
                  <a:pt x="283" y="260"/>
                </a:lnTo>
                <a:lnTo>
                  <a:pt x="282" y="262"/>
                </a:lnTo>
                <a:lnTo>
                  <a:pt x="281" y="262"/>
                </a:lnTo>
                <a:lnTo>
                  <a:pt x="282" y="264"/>
                </a:lnTo>
                <a:lnTo>
                  <a:pt x="281" y="265"/>
                </a:lnTo>
                <a:lnTo>
                  <a:pt x="280" y="265"/>
                </a:lnTo>
                <a:lnTo>
                  <a:pt x="279" y="267"/>
                </a:lnTo>
                <a:lnTo>
                  <a:pt x="278" y="268"/>
                </a:lnTo>
                <a:lnTo>
                  <a:pt x="278" y="269"/>
                </a:lnTo>
                <a:lnTo>
                  <a:pt x="277" y="269"/>
                </a:lnTo>
                <a:lnTo>
                  <a:pt x="276" y="269"/>
                </a:lnTo>
                <a:lnTo>
                  <a:pt x="277" y="272"/>
                </a:lnTo>
                <a:lnTo>
                  <a:pt x="276" y="273"/>
                </a:lnTo>
                <a:lnTo>
                  <a:pt x="275" y="273"/>
                </a:lnTo>
                <a:lnTo>
                  <a:pt x="275" y="272"/>
                </a:lnTo>
                <a:lnTo>
                  <a:pt x="274" y="271"/>
                </a:lnTo>
                <a:lnTo>
                  <a:pt x="271" y="272"/>
                </a:lnTo>
                <a:lnTo>
                  <a:pt x="270" y="272"/>
                </a:lnTo>
                <a:lnTo>
                  <a:pt x="269" y="273"/>
                </a:lnTo>
                <a:lnTo>
                  <a:pt x="268" y="274"/>
                </a:lnTo>
                <a:lnTo>
                  <a:pt x="268" y="275"/>
                </a:lnTo>
                <a:lnTo>
                  <a:pt x="266" y="272"/>
                </a:lnTo>
                <a:lnTo>
                  <a:pt x="265" y="274"/>
                </a:lnTo>
                <a:lnTo>
                  <a:pt x="265" y="275"/>
                </a:lnTo>
                <a:lnTo>
                  <a:pt x="264" y="276"/>
                </a:lnTo>
                <a:lnTo>
                  <a:pt x="263" y="275"/>
                </a:lnTo>
                <a:lnTo>
                  <a:pt x="263" y="273"/>
                </a:lnTo>
                <a:lnTo>
                  <a:pt x="261" y="272"/>
                </a:lnTo>
                <a:lnTo>
                  <a:pt x="262" y="275"/>
                </a:lnTo>
                <a:lnTo>
                  <a:pt x="261" y="275"/>
                </a:lnTo>
                <a:lnTo>
                  <a:pt x="260" y="275"/>
                </a:lnTo>
                <a:lnTo>
                  <a:pt x="259" y="274"/>
                </a:lnTo>
                <a:lnTo>
                  <a:pt x="259" y="273"/>
                </a:lnTo>
                <a:lnTo>
                  <a:pt x="259" y="272"/>
                </a:lnTo>
                <a:lnTo>
                  <a:pt x="257" y="272"/>
                </a:lnTo>
                <a:lnTo>
                  <a:pt x="253" y="272"/>
                </a:lnTo>
                <a:lnTo>
                  <a:pt x="252" y="272"/>
                </a:lnTo>
                <a:lnTo>
                  <a:pt x="251" y="272"/>
                </a:lnTo>
                <a:lnTo>
                  <a:pt x="251" y="273"/>
                </a:lnTo>
                <a:lnTo>
                  <a:pt x="250" y="273"/>
                </a:lnTo>
                <a:lnTo>
                  <a:pt x="250" y="274"/>
                </a:lnTo>
                <a:lnTo>
                  <a:pt x="249" y="274"/>
                </a:lnTo>
                <a:lnTo>
                  <a:pt x="249" y="275"/>
                </a:lnTo>
                <a:lnTo>
                  <a:pt x="248" y="275"/>
                </a:lnTo>
                <a:lnTo>
                  <a:pt x="247" y="275"/>
                </a:lnTo>
                <a:lnTo>
                  <a:pt x="246" y="275"/>
                </a:lnTo>
                <a:lnTo>
                  <a:pt x="245" y="275"/>
                </a:lnTo>
                <a:lnTo>
                  <a:pt x="245" y="276"/>
                </a:lnTo>
                <a:lnTo>
                  <a:pt x="244" y="277"/>
                </a:lnTo>
                <a:lnTo>
                  <a:pt x="243" y="277"/>
                </a:lnTo>
                <a:lnTo>
                  <a:pt x="242" y="277"/>
                </a:lnTo>
                <a:lnTo>
                  <a:pt x="242" y="276"/>
                </a:lnTo>
                <a:lnTo>
                  <a:pt x="242" y="278"/>
                </a:lnTo>
                <a:lnTo>
                  <a:pt x="241" y="278"/>
                </a:lnTo>
                <a:lnTo>
                  <a:pt x="239" y="278"/>
                </a:lnTo>
                <a:lnTo>
                  <a:pt x="239" y="279"/>
                </a:lnTo>
                <a:lnTo>
                  <a:pt x="239" y="280"/>
                </a:lnTo>
                <a:lnTo>
                  <a:pt x="239" y="281"/>
                </a:lnTo>
                <a:lnTo>
                  <a:pt x="238" y="281"/>
                </a:lnTo>
                <a:lnTo>
                  <a:pt x="239" y="282"/>
                </a:lnTo>
                <a:lnTo>
                  <a:pt x="237" y="283"/>
                </a:lnTo>
                <a:lnTo>
                  <a:pt x="237" y="284"/>
                </a:lnTo>
                <a:lnTo>
                  <a:pt x="236" y="284"/>
                </a:lnTo>
                <a:lnTo>
                  <a:pt x="236" y="285"/>
                </a:lnTo>
                <a:lnTo>
                  <a:pt x="236" y="287"/>
                </a:lnTo>
                <a:lnTo>
                  <a:pt x="237" y="288"/>
                </a:lnTo>
                <a:lnTo>
                  <a:pt x="236" y="288"/>
                </a:lnTo>
                <a:lnTo>
                  <a:pt x="237" y="288"/>
                </a:lnTo>
                <a:lnTo>
                  <a:pt x="238" y="288"/>
                </a:lnTo>
                <a:lnTo>
                  <a:pt x="239" y="288"/>
                </a:lnTo>
                <a:lnTo>
                  <a:pt x="238" y="289"/>
                </a:lnTo>
                <a:lnTo>
                  <a:pt x="239" y="289"/>
                </a:lnTo>
                <a:lnTo>
                  <a:pt x="238" y="290"/>
                </a:lnTo>
                <a:lnTo>
                  <a:pt x="238" y="291"/>
                </a:lnTo>
                <a:lnTo>
                  <a:pt x="237" y="291"/>
                </a:lnTo>
                <a:lnTo>
                  <a:pt x="238" y="292"/>
                </a:lnTo>
                <a:lnTo>
                  <a:pt x="239" y="293"/>
                </a:lnTo>
                <a:lnTo>
                  <a:pt x="239" y="294"/>
                </a:lnTo>
                <a:lnTo>
                  <a:pt x="241" y="295"/>
                </a:lnTo>
                <a:lnTo>
                  <a:pt x="240" y="295"/>
                </a:lnTo>
                <a:lnTo>
                  <a:pt x="240" y="296"/>
                </a:lnTo>
                <a:lnTo>
                  <a:pt x="241" y="296"/>
                </a:lnTo>
                <a:lnTo>
                  <a:pt x="241" y="297"/>
                </a:lnTo>
                <a:lnTo>
                  <a:pt x="240" y="298"/>
                </a:lnTo>
                <a:lnTo>
                  <a:pt x="241" y="298"/>
                </a:lnTo>
                <a:lnTo>
                  <a:pt x="239" y="299"/>
                </a:lnTo>
                <a:lnTo>
                  <a:pt x="240" y="300"/>
                </a:lnTo>
                <a:lnTo>
                  <a:pt x="239" y="300"/>
                </a:lnTo>
                <a:lnTo>
                  <a:pt x="239" y="301"/>
                </a:lnTo>
                <a:lnTo>
                  <a:pt x="238" y="301"/>
                </a:lnTo>
                <a:lnTo>
                  <a:pt x="237" y="301"/>
                </a:lnTo>
                <a:lnTo>
                  <a:pt x="236" y="301"/>
                </a:lnTo>
                <a:lnTo>
                  <a:pt x="236" y="303"/>
                </a:lnTo>
                <a:lnTo>
                  <a:pt x="235" y="303"/>
                </a:lnTo>
                <a:lnTo>
                  <a:pt x="234" y="302"/>
                </a:lnTo>
                <a:lnTo>
                  <a:pt x="233" y="303"/>
                </a:lnTo>
                <a:lnTo>
                  <a:pt x="233" y="302"/>
                </a:lnTo>
                <a:lnTo>
                  <a:pt x="231" y="302"/>
                </a:lnTo>
                <a:lnTo>
                  <a:pt x="231" y="303"/>
                </a:lnTo>
                <a:lnTo>
                  <a:pt x="230" y="303"/>
                </a:lnTo>
                <a:lnTo>
                  <a:pt x="229" y="304"/>
                </a:lnTo>
                <a:lnTo>
                  <a:pt x="228" y="304"/>
                </a:lnTo>
                <a:lnTo>
                  <a:pt x="229" y="305"/>
                </a:lnTo>
                <a:lnTo>
                  <a:pt x="229" y="306"/>
                </a:lnTo>
                <a:lnTo>
                  <a:pt x="228" y="307"/>
                </a:lnTo>
                <a:lnTo>
                  <a:pt x="228" y="306"/>
                </a:lnTo>
                <a:lnTo>
                  <a:pt x="226" y="305"/>
                </a:lnTo>
                <a:lnTo>
                  <a:pt x="225" y="304"/>
                </a:lnTo>
                <a:lnTo>
                  <a:pt x="225" y="303"/>
                </a:lnTo>
                <a:lnTo>
                  <a:pt x="225" y="301"/>
                </a:lnTo>
                <a:lnTo>
                  <a:pt x="224" y="301"/>
                </a:lnTo>
                <a:lnTo>
                  <a:pt x="223" y="300"/>
                </a:lnTo>
                <a:lnTo>
                  <a:pt x="222" y="301"/>
                </a:lnTo>
                <a:lnTo>
                  <a:pt x="222" y="300"/>
                </a:lnTo>
                <a:lnTo>
                  <a:pt x="222" y="299"/>
                </a:lnTo>
                <a:lnTo>
                  <a:pt x="222" y="298"/>
                </a:lnTo>
                <a:lnTo>
                  <a:pt x="220" y="298"/>
                </a:lnTo>
                <a:lnTo>
                  <a:pt x="219" y="298"/>
                </a:lnTo>
                <a:lnTo>
                  <a:pt x="215" y="298"/>
                </a:lnTo>
                <a:lnTo>
                  <a:pt x="214" y="298"/>
                </a:lnTo>
                <a:lnTo>
                  <a:pt x="213" y="298"/>
                </a:lnTo>
                <a:lnTo>
                  <a:pt x="212" y="298"/>
                </a:lnTo>
                <a:lnTo>
                  <a:pt x="210" y="297"/>
                </a:lnTo>
                <a:lnTo>
                  <a:pt x="210" y="296"/>
                </a:lnTo>
                <a:lnTo>
                  <a:pt x="207" y="298"/>
                </a:lnTo>
                <a:lnTo>
                  <a:pt x="205" y="297"/>
                </a:lnTo>
                <a:lnTo>
                  <a:pt x="201" y="298"/>
                </a:lnTo>
                <a:lnTo>
                  <a:pt x="200" y="298"/>
                </a:lnTo>
                <a:lnTo>
                  <a:pt x="199" y="298"/>
                </a:lnTo>
                <a:lnTo>
                  <a:pt x="199" y="297"/>
                </a:lnTo>
                <a:lnTo>
                  <a:pt x="198" y="298"/>
                </a:lnTo>
                <a:lnTo>
                  <a:pt x="196" y="298"/>
                </a:lnTo>
                <a:lnTo>
                  <a:pt x="195" y="298"/>
                </a:lnTo>
                <a:lnTo>
                  <a:pt x="194" y="298"/>
                </a:lnTo>
                <a:lnTo>
                  <a:pt x="193" y="298"/>
                </a:lnTo>
                <a:lnTo>
                  <a:pt x="190" y="298"/>
                </a:lnTo>
                <a:lnTo>
                  <a:pt x="190" y="297"/>
                </a:lnTo>
                <a:lnTo>
                  <a:pt x="188" y="297"/>
                </a:lnTo>
                <a:lnTo>
                  <a:pt x="187" y="296"/>
                </a:lnTo>
                <a:lnTo>
                  <a:pt x="184" y="296"/>
                </a:lnTo>
                <a:lnTo>
                  <a:pt x="184" y="295"/>
                </a:lnTo>
                <a:lnTo>
                  <a:pt x="184" y="294"/>
                </a:lnTo>
                <a:lnTo>
                  <a:pt x="183" y="294"/>
                </a:lnTo>
                <a:lnTo>
                  <a:pt x="182" y="294"/>
                </a:lnTo>
                <a:lnTo>
                  <a:pt x="181" y="294"/>
                </a:lnTo>
                <a:lnTo>
                  <a:pt x="181" y="293"/>
                </a:lnTo>
                <a:lnTo>
                  <a:pt x="180" y="293"/>
                </a:lnTo>
                <a:lnTo>
                  <a:pt x="179" y="292"/>
                </a:lnTo>
                <a:lnTo>
                  <a:pt x="179" y="291"/>
                </a:lnTo>
                <a:lnTo>
                  <a:pt x="179" y="290"/>
                </a:lnTo>
                <a:lnTo>
                  <a:pt x="178" y="290"/>
                </a:lnTo>
                <a:lnTo>
                  <a:pt x="176" y="290"/>
                </a:lnTo>
                <a:lnTo>
                  <a:pt x="176" y="289"/>
                </a:lnTo>
                <a:lnTo>
                  <a:pt x="174" y="289"/>
                </a:lnTo>
                <a:lnTo>
                  <a:pt x="173" y="288"/>
                </a:lnTo>
                <a:lnTo>
                  <a:pt x="172" y="288"/>
                </a:lnTo>
                <a:lnTo>
                  <a:pt x="171" y="288"/>
                </a:lnTo>
                <a:lnTo>
                  <a:pt x="170" y="289"/>
                </a:lnTo>
                <a:lnTo>
                  <a:pt x="168" y="288"/>
                </a:lnTo>
                <a:lnTo>
                  <a:pt x="167" y="288"/>
                </a:lnTo>
                <a:lnTo>
                  <a:pt x="166" y="288"/>
                </a:lnTo>
                <a:lnTo>
                  <a:pt x="165" y="288"/>
                </a:lnTo>
                <a:lnTo>
                  <a:pt x="164" y="287"/>
                </a:lnTo>
                <a:lnTo>
                  <a:pt x="162" y="287"/>
                </a:lnTo>
                <a:lnTo>
                  <a:pt x="161" y="287"/>
                </a:lnTo>
                <a:lnTo>
                  <a:pt x="159" y="286"/>
                </a:lnTo>
                <a:lnTo>
                  <a:pt x="158" y="287"/>
                </a:lnTo>
                <a:lnTo>
                  <a:pt x="158" y="286"/>
                </a:lnTo>
                <a:lnTo>
                  <a:pt x="157" y="285"/>
                </a:lnTo>
                <a:lnTo>
                  <a:pt x="157" y="286"/>
                </a:lnTo>
                <a:lnTo>
                  <a:pt x="156" y="287"/>
                </a:lnTo>
                <a:lnTo>
                  <a:pt x="154" y="287"/>
                </a:lnTo>
                <a:lnTo>
                  <a:pt x="153" y="287"/>
                </a:lnTo>
                <a:lnTo>
                  <a:pt x="152" y="285"/>
                </a:lnTo>
                <a:lnTo>
                  <a:pt x="150" y="285"/>
                </a:lnTo>
                <a:lnTo>
                  <a:pt x="148" y="284"/>
                </a:lnTo>
                <a:lnTo>
                  <a:pt x="147" y="285"/>
                </a:lnTo>
                <a:lnTo>
                  <a:pt x="146" y="285"/>
                </a:lnTo>
                <a:lnTo>
                  <a:pt x="145" y="285"/>
                </a:lnTo>
                <a:lnTo>
                  <a:pt x="144" y="285"/>
                </a:lnTo>
                <a:lnTo>
                  <a:pt x="143" y="285"/>
                </a:lnTo>
                <a:lnTo>
                  <a:pt x="142" y="285"/>
                </a:lnTo>
                <a:lnTo>
                  <a:pt x="141" y="285"/>
                </a:lnTo>
                <a:lnTo>
                  <a:pt x="141" y="284"/>
                </a:lnTo>
                <a:lnTo>
                  <a:pt x="141" y="283"/>
                </a:lnTo>
                <a:lnTo>
                  <a:pt x="140" y="282"/>
                </a:lnTo>
                <a:lnTo>
                  <a:pt x="138" y="282"/>
                </a:lnTo>
                <a:lnTo>
                  <a:pt x="137" y="281"/>
                </a:lnTo>
                <a:lnTo>
                  <a:pt x="135" y="281"/>
                </a:lnTo>
                <a:lnTo>
                  <a:pt x="134" y="280"/>
                </a:lnTo>
                <a:lnTo>
                  <a:pt x="133" y="280"/>
                </a:lnTo>
                <a:lnTo>
                  <a:pt x="132" y="280"/>
                </a:lnTo>
                <a:lnTo>
                  <a:pt x="132" y="281"/>
                </a:lnTo>
                <a:lnTo>
                  <a:pt x="131" y="281"/>
                </a:lnTo>
                <a:lnTo>
                  <a:pt x="130" y="280"/>
                </a:lnTo>
                <a:lnTo>
                  <a:pt x="130" y="281"/>
                </a:lnTo>
                <a:lnTo>
                  <a:pt x="129" y="280"/>
                </a:lnTo>
                <a:lnTo>
                  <a:pt x="128" y="280"/>
                </a:lnTo>
                <a:lnTo>
                  <a:pt x="127" y="280"/>
                </a:lnTo>
                <a:lnTo>
                  <a:pt x="126" y="280"/>
                </a:lnTo>
                <a:lnTo>
                  <a:pt x="125" y="280"/>
                </a:lnTo>
                <a:lnTo>
                  <a:pt x="124" y="281"/>
                </a:lnTo>
                <a:lnTo>
                  <a:pt x="123" y="281"/>
                </a:lnTo>
                <a:lnTo>
                  <a:pt x="122" y="281"/>
                </a:lnTo>
                <a:lnTo>
                  <a:pt x="121" y="281"/>
                </a:lnTo>
                <a:lnTo>
                  <a:pt x="120" y="281"/>
                </a:lnTo>
                <a:lnTo>
                  <a:pt x="119" y="281"/>
                </a:lnTo>
                <a:lnTo>
                  <a:pt x="118" y="281"/>
                </a:lnTo>
                <a:lnTo>
                  <a:pt x="115" y="280"/>
                </a:lnTo>
                <a:lnTo>
                  <a:pt x="112" y="281"/>
                </a:lnTo>
                <a:lnTo>
                  <a:pt x="111" y="282"/>
                </a:lnTo>
                <a:lnTo>
                  <a:pt x="109" y="283"/>
                </a:lnTo>
                <a:lnTo>
                  <a:pt x="108" y="283"/>
                </a:lnTo>
                <a:lnTo>
                  <a:pt x="107" y="283"/>
                </a:lnTo>
                <a:lnTo>
                  <a:pt x="106" y="282"/>
                </a:lnTo>
                <a:lnTo>
                  <a:pt x="105" y="281"/>
                </a:lnTo>
                <a:lnTo>
                  <a:pt x="104" y="281"/>
                </a:lnTo>
                <a:lnTo>
                  <a:pt x="104" y="280"/>
                </a:lnTo>
                <a:lnTo>
                  <a:pt x="103" y="281"/>
                </a:lnTo>
                <a:lnTo>
                  <a:pt x="102" y="280"/>
                </a:lnTo>
                <a:lnTo>
                  <a:pt x="101" y="280"/>
                </a:lnTo>
                <a:lnTo>
                  <a:pt x="101" y="279"/>
                </a:lnTo>
                <a:lnTo>
                  <a:pt x="100" y="278"/>
                </a:lnTo>
                <a:lnTo>
                  <a:pt x="98" y="278"/>
                </a:lnTo>
                <a:lnTo>
                  <a:pt x="97" y="276"/>
                </a:lnTo>
                <a:lnTo>
                  <a:pt x="97" y="277"/>
                </a:lnTo>
                <a:lnTo>
                  <a:pt x="96" y="276"/>
                </a:lnTo>
                <a:lnTo>
                  <a:pt x="96" y="275"/>
                </a:lnTo>
                <a:lnTo>
                  <a:pt x="95" y="274"/>
                </a:lnTo>
                <a:lnTo>
                  <a:pt x="95" y="273"/>
                </a:lnTo>
                <a:lnTo>
                  <a:pt x="92" y="274"/>
                </a:lnTo>
                <a:lnTo>
                  <a:pt x="92" y="273"/>
                </a:lnTo>
                <a:lnTo>
                  <a:pt x="91" y="273"/>
                </a:lnTo>
                <a:lnTo>
                  <a:pt x="90" y="273"/>
                </a:lnTo>
                <a:lnTo>
                  <a:pt x="89" y="273"/>
                </a:lnTo>
                <a:lnTo>
                  <a:pt x="88" y="272"/>
                </a:lnTo>
                <a:lnTo>
                  <a:pt x="87" y="273"/>
                </a:lnTo>
                <a:lnTo>
                  <a:pt x="84" y="275"/>
                </a:lnTo>
                <a:lnTo>
                  <a:pt x="83" y="275"/>
                </a:lnTo>
                <a:lnTo>
                  <a:pt x="82" y="276"/>
                </a:lnTo>
                <a:lnTo>
                  <a:pt x="80" y="276"/>
                </a:lnTo>
                <a:lnTo>
                  <a:pt x="79" y="277"/>
                </a:lnTo>
                <a:lnTo>
                  <a:pt x="78" y="276"/>
                </a:lnTo>
                <a:lnTo>
                  <a:pt x="75" y="276"/>
                </a:lnTo>
                <a:lnTo>
                  <a:pt x="75" y="275"/>
                </a:lnTo>
                <a:lnTo>
                  <a:pt x="74" y="275"/>
                </a:lnTo>
                <a:lnTo>
                  <a:pt x="73" y="275"/>
                </a:lnTo>
                <a:lnTo>
                  <a:pt x="72" y="273"/>
                </a:lnTo>
                <a:lnTo>
                  <a:pt x="71" y="274"/>
                </a:lnTo>
                <a:lnTo>
                  <a:pt x="70" y="274"/>
                </a:lnTo>
                <a:lnTo>
                  <a:pt x="69" y="273"/>
                </a:lnTo>
                <a:lnTo>
                  <a:pt x="69" y="272"/>
                </a:lnTo>
                <a:lnTo>
                  <a:pt x="68" y="272"/>
                </a:lnTo>
                <a:lnTo>
                  <a:pt x="69" y="271"/>
                </a:lnTo>
                <a:lnTo>
                  <a:pt x="68" y="270"/>
                </a:lnTo>
                <a:lnTo>
                  <a:pt x="68" y="269"/>
                </a:lnTo>
                <a:lnTo>
                  <a:pt x="66" y="268"/>
                </a:lnTo>
                <a:lnTo>
                  <a:pt x="66" y="267"/>
                </a:lnTo>
                <a:lnTo>
                  <a:pt x="65" y="266"/>
                </a:lnTo>
                <a:lnTo>
                  <a:pt x="64" y="265"/>
                </a:lnTo>
                <a:lnTo>
                  <a:pt x="63" y="264"/>
                </a:lnTo>
                <a:lnTo>
                  <a:pt x="62" y="263"/>
                </a:lnTo>
                <a:lnTo>
                  <a:pt x="62" y="262"/>
                </a:lnTo>
                <a:lnTo>
                  <a:pt x="62" y="261"/>
                </a:lnTo>
                <a:lnTo>
                  <a:pt x="62" y="260"/>
                </a:lnTo>
                <a:lnTo>
                  <a:pt x="63" y="259"/>
                </a:lnTo>
                <a:lnTo>
                  <a:pt x="62" y="258"/>
                </a:lnTo>
                <a:lnTo>
                  <a:pt x="61" y="258"/>
                </a:lnTo>
                <a:lnTo>
                  <a:pt x="60" y="258"/>
                </a:lnTo>
                <a:lnTo>
                  <a:pt x="60" y="257"/>
                </a:lnTo>
                <a:lnTo>
                  <a:pt x="60" y="256"/>
                </a:lnTo>
                <a:lnTo>
                  <a:pt x="59" y="256"/>
                </a:lnTo>
                <a:lnTo>
                  <a:pt x="58" y="256"/>
                </a:lnTo>
                <a:lnTo>
                  <a:pt x="58" y="255"/>
                </a:lnTo>
                <a:lnTo>
                  <a:pt x="57" y="255"/>
                </a:lnTo>
                <a:lnTo>
                  <a:pt x="57" y="254"/>
                </a:lnTo>
                <a:lnTo>
                  <a:pt x="57" y="253"/>
                </a:lnTo>
                <a:lnTo>
                  <a:pt x="57" y="254"/>
                </a:lnTo>
                <a:lnTo>
                  <a:pt x="56" y="254"/>
                </a:lnTo>
                <a:lnTo>
                  <a:pt x="56" y="253"/>
                </a:lnTo>
                <a:lnTo>
                  <a:pt x="57" y="253"/>
                </a:lnTo>
                <a:lnTo>
                  <a:pt x="55" y="252"/>
                </a:lnTo>
                <a:lnTo>
                  <a:pt x="54" y="252"/>
                </a:lnTo>
                <a:lnTo>
                  <a:pt x="54" y="250"/>
                </a:lnTo>
                <a:lnTo>
                  <a:pt x="54" y="249"/>
                </a:lnTo>
                <a:lnTo>
                  <a:pt x="55" y="249"/>
                </a:lnTo>
                <a:lnTo>
                  <a:pt x="56" y="249"/>
                </a:lnTo>
                <a:lnTo>
                  <a:pt x="55" y="248"/>
                </a:lnTo>
                <a:lnTo>
                  <a:pt x="55" y="249"/>
                </a:lnTo>
                <a:lnTo>
                  <a:pt x="55" y="248"/>
                </a:lnTo>
                <a:lnTo>
                  <a:pt x="56" y="248"/>
                </a:lnTo>
                <a:lnTo>
                  <a:pt x="56" y="247"/>
                </a:lnTo>
                <a:lnTo>
                  <a:pt x="55" y="247"/>
                </a:lnTo>
                <a:lnTo>
                  <a:pt x="54" y="246"/>
                </a:lnTo>
                <a:lnTo>
                  <a:pt x="55" y="246"/>
                </a:lnTo>
                <a:lnTo>
                  <a:pt x="56" y="246"/>
                </a:lnTo>
                <a:lnTo>
                  <a:pt x="55" y="245"/>
                </a:lnTo>
                <a:lnTo>
                  <a:pt x="55" y="244"/>
                </a:lnTo>
                <a:lnTo>
                  <a:pt x="54" y="245"/>
                </a:lnTo>
                <a:lnTo>
                  <a:pt x="54" y="244"/>
                </a:lnTo>
                <a:lnTo>
                  <a:pt x="55" y="244"/>
                </a:lnTo>
                <a:lnTo>
                  <a:pt x="54" y="243"/>
                </a:lnTo>
                <a:lnTo>
                  <a:pt x="54" y="242"/>
                </a:lnTo>
                <a:lnTo>
                  <a:pt x="55" y="242"/>
                </a:lnTo>
                <a:lnTo>
                  <a:pt x="54" y="241"/>
                </a:lnTo>
                <a:lnTo>
                  <a:pt x="55" y="241"/>
                </a:lnTo>
                <a:lnTo>
                  <a:pt x="56" y="241"/>
                </a:lnTo>
                <a:lnTo>
                  <a:pt x="55" y="241"/>
                </a:lnTo>
                <a:lnTo>
                  <a:pt x="56" y="240"/>
                </a:lnTo>
                <a:lnTo>
                  <a:pt x="56" y="239"/>
                </a:lnTo>
                <a:lnTo>
                  <a:pt x="54" y="239"/>
                </a:lnTo>
                <a:lnTo>
                  <a:pt x="55" y="239"/>
                </a:lnTo>
                <a:lnTo>
                  <a:pt x="54" y="238"/>
                </a:lnTo>
                <a:lnTo>
                  <a:pt x="54" y="237"/>
                </a:lnTo>
                <a:lnTo>
                  <a:pt x="54" y="236"/>
                </a:lnTo>
                <a:lnTo>
                  <a:pt x="55" y="236"/>
                </a:lnTo>
                <a:lnTo>
                  <a:pt x="54" y="236"/>
                </a:lnTo>
                <a:lnTo>
                  <a:pt x="53" y="236"/>
                </a:lnTo>
                <a:lnTo>
                  <a:pt x="53" y="235"/>
                </a:lnTo>
                <a:lnTo>
                  <a:pt x="53" y="234"/>
                </a:lnTo>
                <a:lnTo>
                  <a:pt x="52" y="234"/>
                </a:lnTo>
                <a:lnTo>
                  <a:pt x="53" y="234"/>
                </a:lnTo>
                <a:lnTo>
                  <a:pt x="52" y="233"/>
                </a:lnTo>
                <a:lnTo>
                  <a:pt x="53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2"/>
                </a:lnTo>
                <a:lnTo>
                  <a:pt x="53" y="231"/>
                </a:lnTo>
                <a:lnTo>
                  <a:pt x="54" y="231"/>
                </a:lnTo>
                <a:lnTo>
                  <a:pt x="53" y="230"/>
                </a:lnTo>
                <a:lnTo>
                  <a:pt x="52" y="230"/>
                </a:lnTo>
                <a:lnTo>
                  <a:pt x="51" y="230"/>
                </a:lnTo>
                <a:lnTo>
                  <a:pt x="52" y="229"/>
                </a:lnTo>
                <a:lnTo>
                  <a:pt x="51" y="229"/>
                </a:lnTo>
                <a:lnTo>
                  <a:pt x="52" y="227"/>
                </a:lnTo>
                <a:lnTo>
                  <a:pt x="51" y="227"/>
                </a:lnTo>
                <a:lnTo>
                  <a:pt x="49" y="228"/>
                </a:lnTo>
                <a:lnTo>
                  <a:pt x="49" y="227"/>
                </a:lnTo>
                <a:lnTo>
                  <a:pt x="49" y="228"/>
                </a:lnTo>
                <a:lnTo>
                  <a:pt x="49" y="227"/>
                </a:lnTo>
                <a:lnTo>
                  <a:pt x="49" y="226"/>
                </a:lnTo>
                <a:lnTo>
                  <a:pt x="48" y="227"/>
                </a:lnTo>
                <a:lnTo>
                  <a:pt x="48" y="226"/>
                </a:lnTo>
                <a:lnTo>
                  <a:pt x="47" y="226"/>
                </a:lnTo>
                <a:lnTo>
                  <a:pt x="46" y="227"/>
                </a:lnTo>
                <a:lnTo>
                  <a:pt x="47" y="228"/>
                </a:lnTo>
                <a:lnTo>
                  <a:pt x="47" y="229"/>
                </a:lnTo>
                <a:lnTo>
                  <a:pt x="46" y="229"/>
                </a:lnTo>
                <a:lnTo>
                  <a:pt x="46" y="228"/>
                </a:lnTo>
                <a:lnTo>
                  <a:pt x="46" y="226"/>
                </a:lnTo>
                <a:lnTo>
                  <a:pt x="45" y="226"/>
                </a:lnTo>
                <a:lnTo>
                  <a:pt x="46" y="226"/>
                </a:lnTo>
                <a:lnTo>
                  <a:pt x="44" y="224"/>
                </a:lnTo>
                <a:lnTo>
                  <a:pt x="43" y="224"/>
                </a:lnTo>
                <a:lnTo>
                  <a:pt x="43" y="223"/>
                </a:lnTo>
                <a:lnTo>
                  <a:pt x="42" y="223"/>
                </a:lnTo>
                <a:lnTo>
                  <a:pt x="41" y="223"/>
                </a:lnTo>
                <a:lnTo>
                  <a:pt x="40" y="224"/>
                </a:lnTo>
                <a:lnTo>
                  <a:pt x="39" y="224"/>
                </a:lnTo>
                <a:lnTo>
                  <a:pt x="38" y="223"/>
                </a:lnTo>
                <a:lnTo>
                  <a:pt x="37" y="223"/>
                </a:lnTo>
                <a:lnTo>
                  <a:pt x="37" y="224"/>
                </a:lnTo>
                <a:lnTo>
                  <a:pt x="37" y="226"/>
                </a:lnTo>
                <a:lnTo>
                  <a:pt x="36" y="226"/>
                </a:lnTo>
                <a:lnTo>
                  <a:pt x="35" y="226"/>
                </a:lnTo>
                <a:lnTo>
                  <a:pt x="34" y="223"/>
                </a:lnTo>
                <a:lnTo>
                  <a:pt x="34" y="222"/>
                </a:lnTo>
                <a:lnTo>
                  <a:pt x="37" y="220"/>
                </a:lnTo>
                <a:lnTo>
                  <a:pt x="37" y="218"/>
                </a:lnTo>
                <a:lnTo>
                  <a:pt x="36" y="218"/>
                </a:lnTo>
                <a:lnTo>
                  <a:pt x="35" y="218"/>
                </a:lnTo>
                <a:lnTo>
                  <a:pt x="33" y="220"/>
                </a:lnTo>
                <a:lnTo>
                  <a:pt x="31" y="221"/>
                </a:lnTo>
                <a:lnTo>
                  <a:pt x="30" y="220"/>
                </a:lnTo>
                <a:lnTo>
                  <a:pt x="28" y="221"/>
                </a:lnTo>
                <a:lnTo>
                  <a:pt x="28" y="222"/>
                </a:lnTo>
                <a:lnTo>
                  <a:pt x="28" y="223"/>
                </a:lnTo>
                <a:lnTo>
                  <a:pt x="31" y="223"/>
                </a:lnTo>
                <a:lnTo>
                  <a:pt x="31" y="224"/>
                </a:lnTo>
                <a:lnTo>
                  <a:pt x="29" y="224"/>
                </a:lnTo>
                <a:lnTo>
                  <a:pt x="27" y="223"/>
                </a:lnTo>
                <a:lnTo>
                  <a:pt x="26" y="223"/>
                </a:lnTo>
                <a:lnTo>
                  <a:pt x="26" y="225"/>
                </a:lnTo>
                <a:lnTo>
                  <a:pt x="25" y="224"/>
                </a:lnTo>
                <a:lnTo>
                  <a:pt x="23" y="222"/>
                </a:lnTo>
                <a:lnTo>
                  <a:pt x="23" y="223"/>
                </a:lnTo>
                <a:lnTo>
                  <a:pt x="20" y="223"/>
                </a:lnTo>
                <a:lnTo>
                  <a:pt x="19" y="226"/>
                </a:lnTo>
                <a:lnTo>
                  <a:pt x="18" y="226"/>
                </a:lnTo>
                <a:lnTo>
                  <a:pt x="17" y="225"/>
                </a:lnTo>
                <a:lnTo>
                  <a:pt x="16" y="225"/>
                </a:lnTo>
                <a:lnTo>
                  <a:pt x="16" y="226"/>
                </a:lnTo>
                <a:lnTo>
                  <a:pt x="16" y="227"/>
                </a:lnTo>
                <a:lnTo>
                  <a:pt x="15" y="228"/>
                </a:lnTo>
                <a:lnTo>
                  <a:pt x="13" y="230"/>
                </a:lnTo>
                <a:lnTo>
                  <a:pt x="13" y="232"/>
                </a:lnTo>
                <a:lnTo>
                  <a:pt x="13" y="233"/>
                </a:lnTo>
                <a:lnTo>
                  <a:pt x="12" y="232"/>
                </a:lnTo>
                <a:lnTo>
                  <a:pt x="11" y="230"/>
                </a:lnTo>
                <a:lnTo>
                  <a:pt x="10" y="228"/>
                </a:lnTo>
                <a:lnTo>
                  <a:pt x="9" y="227"/>
                </a:lnTo>
                <a:lnTo>
                  <a:pt x="8" y="226"/>
                </a:lnTo>
                <a:lnTo>
                  <a:pt x="6" y="227"/>
                </a:lnTo>
                <a:lnTo>
                  <a:pt x="5" y="227"/>
                </a:lnTo>
                <a:lnTo>
                  <a:pt x="5" y="226"/>
                </a:lnTo>
                <a:lnTo>
                  <a:pt x="5" y="225"/>
                </a:lnTo>
                <a:lnTo>
                  <a:pt x="4" y="224"/>
                </a:lnTo>
                <a:lnTo>
                  <a:pt x="3" y="225"/>
                </a:lnTo>
                <a:lnTo>
                  <a:pt x="1" y="225"/>
                </a:lnTo>
                <a:lnTo>
                  <a:pt x="1" y="221"/>
                </a:lnTo>
                <a:lnTo>
                  <a:pt x="0" y="220"/>
                </a:lnTo>
                <a:lnTo>
                  <a:pt x="0" y="217"/>
                </a:lnTo>
                <a:lnTo>
                  <a:pt x="0" y="216"/>
                </a:lnTo>
                <a:lnTo>
                  <a:pt x="0" y="215"/>
                </a:lnTo>
                <a:lnTo>
                  <a:pt x="0" y="214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69" name="Freeform 382"/>
          <p:cNvSpPr>
            <a:spLocks/>
          </p:cNvSpPr>
          <p:nvPr/>
        </p:nvSpPr>
        <p:spPr bwMode="auto">
          <a:xfrm>
            <a:off x="5846763" y="4751388"/>
            <a:ext cx="742950" cy="431800"/>
          </a:xfrm>
          <a:custGeom>
            <a:avLst/>
            <a:gdLst>
              <a:gd name="T0" fmla="*/ 2147483647 w 468"/>
              <a:gd name="T1" fmla="*/ 2147483647 h 272"/>
              <a:gd name="T2" fmla="*/ 2147483647 w 468"/>
              <a:gd name="T3" fmla="*/ 2147483647 h 272"/>
              <a:gd name="T4" fmla="*/ 2147483647 w 468"/>
              <a:gd name="T5" fmla="*/ 2147483647 h 272"/>
              <a:gd name="T6" fmla="*/ 2147483647 w 468"/>
              <a:gd name="T7" fmla="*/ 2147483647 h 272"/>
              <a:gd name="T8" fmla="*/ 2147483647 w 468"/>
              <a:gd name="T9" fmla="*/ 2147483647 h 272"/>
              <a:gd name="T10" fmla="*/ 2147483647 w 468"/>
              <a:gd name="T11" fmla="*/ 2147483647 h 272"/>
              <a:gd name="T12" fmla="*/ 2147483647 w 468"/>
              <a:gd name="T13" fmla="*/ 2147483647 h 272"/>
              <a:gd name="T14" fmla="*/ 2147483647 w 468"/>
              <a:gd name="T15" fmla="*/ 2147483647 h 272"/>
              <a:gd name="T16" fmla="*/ 2147483647 w 468"/>
              <a:gd name="T17" fmla="*/ 2147483647 h 272"/>
              <a:gd name="T18" fmla="*/ 2147483647 w 468"/>
              <a:gd name="T19" fmla="*/ 2147483647 h 272"/>
              <a:gd name="T20" fmla="*/ 2147483647 w 468"/>
              <a:gd name="T21" fmla="*/ 0 h 272"/>
              <a:gd name="T22" fmla="*/ 2147483647 w 468"/>
              <a:gd name="T23" fmla="*/ 2147483647 h 272"/>
              <a:gd name="T24" fmla="*/ 2147483647 w 468"/>
              <a:gd name="T25" fmla="*/ 2147483647 h 272"/>
              <a:gd name="T26" fmla="*/ 2147483647 w 468"/>
              <a:gd name="T27" fmla="*/ 2147483647 h 272"/>
              <a:gd name="T28" fmla="*/ 2147483647 w 468"/>
              <a:gd name="T29" fmla="*/ 2147483647 h 272"/>
              <a:gd name="T30" fmla="*/ 2147483647 w 468"/>
              <a:gd name="T31" fmla="*/ 2147483647 h 272"/>
              <a:gd name="T32" fmla="*/ 2147483647 w 468"/>
              <a:gd name="T33" fmla="*/ 2147483647 h 272"/>
              <a:gd name="T34" fmla="*/ 2147483647 w 468"/>
              <a:gd name="T35" fmla="*/ 2147483647 h 272"/>
              <a:gd name="T36" fmla="*/ 2147483647 w 468"/>
              <a:gd name="T37" fmla="*/ 2147483647 h 272"/>
              <a:gd name="T38" fmla="*/ 2147483647 w 468"/>
              <a:gd name="T39" fmla="*/ 2147483647 h 272"/>
              <a:gd name="T40" fmla="*/ 2147483647 w 468"/>
              <a:gd name="T41" fmla="*/ 2147483647 h 272"/>
              <a:gd name="T42" fmla="*/ 2147483647 w 468"/>
              <a:gd name="T43" fmla="*/ 2147483647 h 272"/>
              <a:gd name="T44" fmla="*/ 2147483647 w 468"/>
              <a:gd name="T45" fmla="*/ 2147483647 h 272"/>
              <a:gd name="T46" fmla="*/ 2147483647 w 468"/>
              <a:gd name="T47" fmla="*/ 2147483647 h 272"/>
              <a:gd name="T48" fmla="*/ 2147483647 w 468"/>
              <a:gd name="T49" fmla="*/ 2147483647 h 272"/>
              <a:gd name="T50" fmla="*/ 2147483647 w 468"/>
              <a:gd name="T51" fmla="*/ 2147483647 h 272"/>
              <a:gd name="T52" fmla="*/ 2147483647 w 468"/>
              <a:gd name="T53" fmla="*/ 2147483647 h 272"/>
              <a:gd name="T54" fmla="*/ 2147483647 w 468"/>
              <a:gd name="T55" fmla="*/ 2147483647 h 272"/>
              <a:gd name="T56" fmla="*/ 2147483647 w 468"/>
              <a:gd name="T57" fmla="*/ 2147483647 h 272"/>
              <a:gd name="T58" fmla="*/ 2147483647 w 468"/>
              <a:gd name="T59" fmla="*/ 2147483647 h 272"/>
              <a:gd name="T60" fmla="*/ 2147483647 w 468"/>
              <a:gd name="T61" fmla="*/ 2147483647 h 272"/>
              <a:gd name="T62" fmla="*/ 2147483647 w 468"/>
              <a:gd name="T63" fmla="*/ 2147483647 h 272"/>
              <a:gd name="T64" fmla="*/ 2147483647 w 468"/>
              <a:gd name="T65" fmla="*/ 2147483647 h 272"/>
              <a:gd name="T66" fmla="*/ 2147483647 w 468"/>
              <a:gd name="T67" fmla="*/ 2147483647 h 272"/>
              <a:gd name="T68" fmla="*/ 2147483647 w 468"/>
              <a:gd name="T69" fmla="*/ 2147483647 h 272"/>
              <a:gd name="T70" fmla="*/ 2147483647 w 468"/>
              <a:gd name="T71" fmla="*/ 2147483647 h 272"/>
              <a:gd name="T72" fmla="*/ 2147483647 w 468"/>
              <a:gd name="T73" fmla="*/ 2147483647 h 272"/>
              <a:gd name="T74" fmla="*/ 2147483647 w 468"/>
              <a:gd name="T75" fmla="*/ 2147483647 h 272"/>
              <a:gd name="T76" fmla="*/ 2147483647 w 468"/>
              <a:gd name="T77" fmla="*/ 2147483647 h 272"/>
              <a:gd name="T78" fmla="*/ 2147483647 w 468"/>
              <a:gd name="T79" fmla="*/ 2147483647 h 272"/>
              <a:gd name="T80" fmla="*/ 2147483647 w 468"/>
              <a:gd name="T81" fmla="*/ 2147483647 h 272"/>
              <a:gd name="T82" fmla="*/ 2147483647 w 468"/>
              <a:gd name="T83" fmla="*/ 2147483647 h 272"/>
              <a:gd name="T84" fmla="*/ 2147483647 w 468"/>
              <a:gd name="T85" fmla="*/ 2147483647 h 272"/>
              <a:gd name="T86" fmla="*/ 2147483647 w 468"/>
              <a:gd name="T87" fmla="*/ 2147483647 h 272"/>
              <a:gd name="T88" fmla="*/ 2147483647 w 468"/>
              <a:gd name="T89" fmla="*/ 2147483647 h 272"/>
              <a:gd name="T90" fmla="*/ 2147483647 w 468"/>
              <a:gd name="T91" fmla="*/ 2147483647 h 272"/>
              <a:gd name="T92" fmla="*/ 2147483647 w 468"/>
              <a:gd name="T93" fmla="*/ 2147483647 h 272"/>
              <a:gd name="T94" fmla="*/ 2147483647 w 468"/>
              <a:gd name="T95" fmla="*/ 2147483647 h 272"/>
              <a:gd name="T96" fmla="*/ 2147483647 w 468"/>
              <a:gd name="T97" fmla="*/ 2147483647 h 272"/>
              <a:gd name="T98" fmla="*/ 2147483647 w 468"/>
              <a:gd name="T99" fmla="*/ 2147483647 h 272"/>
              <a:gd name="T100" fmla="*/ 2147483647 w 468"/>
              <a:gd name="T101" fmla="*/ 2147483647 h 272"/>
              <a:gd name="T102" fmla="*/ 2147483647 w 468"/>
              <a:gd name="T103" fmla="*/ 2147483647 h 272"/>
              <a:gd name="T104" fmla="*/ 2147483647 w 468"/>
              <a:gd name="T105" fmla="*/ 2147483647 h 272"/>
              <a:gd name="T106" fmla="*/ 2147483647 w 468"/>
              <a:gd name="T107" fmla="*/ 2147483647 h 272"/>
              <a:gd name="T108" fmla="*/ 2147483647 w 468"/>
              <a:gd name="T109" fmla="*/ 2147483647 h 272"/>
              <a:gd name="T110" fmla="*/ 2147483647 w 468"/>
              <a:gd name="T111" fmla="*/ 2147483647 h 272"/>
              <a:gd name="T112" fmla="*/ 2147483647 w 468"/>
              <a:gd name="T113" fmla="*/ 2147483647 h 272"/>
              <a:gd name="T114" fmla="*/ 2147483647 w 468"/>
              <a:gd name="T115" fmla="*/ 2147483647 h 272"/>
              <a:gd name="T116" fmla="*/ 2147483647 w 468"/>
              <a:gd name="T117" fmla="*/ 2147483647 h 272"/>
              <a:gd name="T118" fmla="*/ 2147483647 w 468"/>
              <a:gd name="T119" fmla="*/ 2147483647 h 2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8"/>
              <a:gd name="T181" fmla="*/ 0 h 272"/>
              <a:gd name="T182" fmla="*/ 468 w 468"/>
              <a:gd name="T183" fmla="*/ 272 h 2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8" h="272">
                <a:moveTo>
                  <a:pt x="0" y="214"/>
                </a:moveTo>
                <a:lnTo>
                  <a:pt x="0" y="214"/>
                </a:lnTo>
                <a:lnTo>
                  <a:pt x="1" y="213"/>
                </a:lnTo>
                <a:lnTo>
                  <a:pt x="2" y="210"/>
                </a:lnTo>
                <a:lnTo>
                  <a:pt x="3" y="208"/>
                </a:lnTo>
                <a:lnTo>
                  <a:pt x="5" y="207"/>
                </a:lnTo>
                <a:lnTo>
                  <a:pt x="6" y="204"/>
                </a:lnTo>
                <a:lnTo>
                  <a:pt x="8" y="204"/>
                </a:lnTo>
                <a:lnTo>
                  <a:pt x="8" y="202"/>
                </a:lnTo>
                <a:lnTo>
                  <a:pt x="9" y="198"/>
                </a:lnTo>
                <a:lnTo>
                  <a:pt x="10" y="197"/>
                </a:lnTo>
                <a:lnTo>
                  <a:pt x="10" y="196"/>
                </a:lnTo>
                <a:lnTo>
                  <a:pt x="11" y="194"/>
                </a:lnTo>
                <a:lnTo>
                  <a:pt x="12" y="194"/>
                </a:lnTo>
                <a:lnTo>
                  <a:pt x="13" y="193"/>
                </a:lnTo>
                <a:lnTo>
                  <a:pt x="13" y="191"/>
                </a:lnTo>
                <a:lnTo>
                  <a:pt x="12" y="191"/>
                </a:lnTo>
                <a:lnTo>
                  <a:pt x="11" y="190"/>
                </a:lnTo>
                <a:lnTo>
                  <a:pt x="11" y="188"/>
                </a:lnTo>
                <a:lnTo>
                  <a:pt x="11" y="186"/>
                </a:lnTo>
                <a:lnTo>
                  <a:pt x="11" y="184"/>
                </a:lnTo>
                <a:lnTo>
                  <a:pt x="12" y="181"/>
                </a:lnTo>
                <a:lnTo>
                  <a:pt x="12" y="178"/>
                </a:lnTo>
                <a:lnTo>
                  <a:pt x="13" y="176"/>
                </a:lnTo>
                <a:lnTo>
                  <a:pt x="14" y="174"/>
                </a:lnTo>
                <a:lnTo>
                  <a:pt x="14" y="170"/>
                </a:lnTo>
                <a:lnTo>
                  <a:pt x="16" y="166"/>
                </a:lnTo>
                <a:lnTo>
                  <a:pt x="16" y="165"/>
                </a:lnTo>
                <a:lnTo>
                  <a:pt x="17" y="164"/>
                </a:lnTo>
                <a:lnTo>
                  <a:pt x="18" y="163"/>
                </a:lnTo>
                <a:lnTo>
                  <a:pt x="18" y="161"/>
                </a:lnTo>
                <a:lnTo>
                  <a:pt x="20" y="159"/>
                </a:lnTo>
                <a:lnTo>
                  <a:pt x="20" y="157"/>
                </a:lnTo>
                <a:lnTo>
                  <a:pt x="21" y="152"/>
                </a:lnTo>
                <a:lnTo>
                  <a:pt x="20" y="150"/>
                </a:lnTo>
                <a:lnTo>
                  <a:pt x="20" y="147"/>
                </a:lnTo>
                <a:lnTo>
                  <a:pt x="20" y="145"/>
                </a:lnTo>
                <a:lnTo>
                  <a:pt x="20" y="142"/>
                </a:lnTo>
                <a:lnTo>
                  <a:pt x="23" y="139"/>
                </a:lnTo>
                <a:lnTo>
                  <a:pt x="23" y="138"/>
                </a:lnTo>
                <a:lnTo>
                  <a:pt x="25" y="136"/>
                </a:lnTo>
                <a:lnTo>
                  <a:pt x="25" y="135"/>
                </a:lnTo>
                <a:lnTo>
                  <a:pt x="24" y="131"/>
                </a:lnTo>
                <a:lnTo>
                  <a:pt x="23" y="129"/>
                </a:lnTo>
                <a:lnTo>
                  <a:pt x="20" y="126"/>
                </a:lnTo>
                <a:lnTo>
                  <a:pt x="20" y="124"/>
                </a:lnTo>
                <a:lnTo>
                  <a:pt x="20" y="123"/>
                </a:lnTo>
                <a:lnTo>
                  <a:pt x="19" y="120"/>
                </a:lnTo>
                <a:lnTo>
                  <a:pt x="19" y="119"/>
                </a:lnTo>
                <a:lnTo>
                  <a:pt x="20" y="117"/>
                </a:lnTo>
                <a:lnTo>
                  <a:pt x="22" y="116"/>
                </a:lnTo>
                <a:lnTo>
                  <a:pt x="23" y="113"/>
                </a:lnTo>
                <a:lnTo>
                  <a:pt x="24" y="113"/>
                </a:lnTo>
                <a:lnTo>
                  <a:pt x="26" y="113"/>
                </a:lnTo>
                <a:lnTo>
                  <a:pt x="26" y="112"/>
                </a:lnTo>
                <a:lnTo>
                  <a:pt x="31" y="108"/>
                </a:lnTo>
                <a:lnTo>
                  <a:pt x="34" y="107"/>
                </a:lnTo>
                <a:lnTo>
                  <a:pt x="35" y="106"/>
                </a:lnTo>
                <a:lnTo>
                  <a:pt x="36" y="104"/>
                </a:lnTo>
                <a:lnTo>
                  <a:pt x="37" y="100"/>
                </a:lnTo>
                <a:lnTo>
                  <a:pt x="37" y="98"/>
                </a:lnTo>
                <a:lnTo>
                  <a:pt x="37" y="97"/>
                </a:lnTo>
                <a:lnTo>
                  <a:pt x="37" y="96"/>
                </a:lnTo>
                <a:lnTo>
                  <a:pt x="37" y="94"/>
                </a:lnTo>
                <a:lnTo>
                  <a:pt x="38" y="91"/>
                </a:lnTo>
                <a:lnTo>
                  <a:pt x="39" y="89"/>
                </a:lnTo>
                <a:lnTo>
                  <a:pt x="40" y="88"/>
                </a:lnTo>
                <a:lnTo>
                  <a:pt x="40" y="85"/>
                </a:lnTo>
                <a:lnTo>
                  <a:pt x="40" y="84"/>
                </a:lnTo>
                <a:lnTo>
                  <a:pt x="41" y="83"/>
                </a:lnTo>
                <a:lnTo>
                  <a:pt x="41" y="81"/>
                </a:lnTo>
                <a:lnTo>
                  <a:pt x="42" y="78"/>
                </a:lnTo>
                <a:lnTo>
                  <a:pt x="43" y="75"/>
                </a:lnTo>
                <a:lnTo>
                  <a:pt x="43" y="73"/>
                </a:lnTo>
                <a:lnTo>
                  <a:pt x="45" y="69"/>
                </a:lnTo>
                <a:lnTo>
                  <a:pt x="45" y="68"/>
                </a:lnTo>
                <a:lnTo>
                  <a:pt x="46" y="68"/>
                </a:lnTo>
                <a:lnTo>
                  <a:pt x="48" y="68"/>
                </a:lnTo>
                <a:lnTo>
                  <a:pt x="52" y="66"/>
                </a:lnTo>
                <a:lnTo>
                  <a:pt x="57" y="64"/>
                </a:lnTo>
                <a:lnTo>
                  <a:pt x="60" y="62"/>
                </a:lnTo>
                <a:lnTo>
                  <a:pt x="60" y="61"/>
                </a:lnTo>
                <a:lnTo>
                  <a:pt x="63" y="58"/>
                </a:lnTo>
                <a:lnTo>
                  <a:pt x="63" y="56"/>
                </a:lnTo>
                <a:lnTo>
                  <a:pt x="64" y="54"/>
                </a:lnTo>
                <a:lnTo>
                  <a:pt x="66" y="50"/>
                </a:lnTo>
                <a:lnTo>
                  <a:pt x="67" y="47"/>
                </a:lnTo>
                <a:lnTo>
                  <a:pt x="67" y="46"/>
                </a:lnTo>
                <a:lnTo>
                  <a:pt x="69" y="45"/>
                </a:lnTo>
                <a:lnTo>
                  <a:pt x="69" y="36"/>
                </a:lnTo>
                <a:lnTo>
                  <a:pt x="69" y="35"/>
                </a:lnTo>
                <a:lnTo>
                  <a:pt x="71" y="33"/>
                </a:lnTo>
                <a:lnTo>
                  <a:pt x="72" y="32"/>
                </a:lnTo>
                <a:lnTo>
                  <a:pt x="72" y="30"/>
                </a:lnTo>
                <a:lnTo>
                  <a:pt x="74" y="30"/>
                </a:lnTo>
                <a:lnTo>
                  <a:pt x="75" y="29"/>
                </a:lnTo>
                <a:lnTo>
                  <a:pt x="75" y="27"/>
                </a:lnTo>
                <a:lnTo>
                  <a:pt x="76" y="26"/>
                </a:lnTo>
                <a:lnTo>
                  <a:pt x="78" y="26"/>
                </a:lnTo>
                <a:lnTo>
                  <a:pt x="80" y="26"/>
                </a:lnTo>
                <a:lnTo>
                  <a:pt x="83" y="23"/>
                </a:lnTo>
                <a:lnTo>
                  <a:pt x="84" y="23"/>
                </a:lnTo>
                <a:lnTo>
                  <a:pt x="85" y="22"/>
                </a:lnTo>
                <a:lnTo>
                  <a:pt x="86" y="22"/>
                </a:lnTo>
                <a:lnTo>
                  <a:pt x="86" y="21"/>
                </a:lnTo>
                <a:lnTo>
                  <a:pt x="88" y="21"/>
                </a:lnTo>
                <a:lnTo>
                  <a:pt x="89" y="19"/>
                </a:lnTo>
                <a:lnTo>
                  <a:pt x="90" y="19"/>
                </a:lnTo>
                <a:lnTo>
                  <a:pt x="91" y="18"/>
                </a:lnTo>
                <a:lnTo>
                  <a:pt x="92" y="17"/>
                </a:lnTo>
                <a:lnTo>
                  <a:pt x="97" y="16"/>
                </a:lnTo>
                <a:lnTo>
                  <a:pt x="98" y="16"/>
                </a:lnTo>
                <a:lnTo>
                  <a:pt x="99" y="16"/>
                </a:lnTo>
                <a:lnTo>
                  <a:pt x="100" y="16"/>
                </a:lnTo>
                <a:lnTo>
                  <a:pt x="101" y="15"/>
                </a:lnTo>
                <a:lnTo>
                  <a:pt x="101" y="14"/>
                </a:lnTo>
                <a:lnTo>
                  <a:pt x="105" y="10"/>
                </a:lnTo>
                <a:lnTo>
                  <a:pt x="107" y="7"/>
                </a:lnTo>
                <a:lnTo>
                  <a:pt x="108" y="9"/>
                </a:lnTo>
                <a:lnTo>
                  <a:pt x="108" y="10"/>
                </a:lnTo>
                <a:lnTo>
                  <a:pt x="109" y="9"/>
                </a:lnTo>
                <a:lnTo>
                  <a:pt x="111" y="8"/>
                </a:lnTo>
                <a:lnTo>
                  <a:pt x="112" y="7"/>
                </a:lnTo>
                <a:lnTo>
                  <a:pt x="112" y="6"/>
                </a:lnTo>
                <a:lnTo>
                  <a:pt x="113" y="6"/>
                </a:lnTo>
                <a:lnTo>
                  <a:pt x="114" y="6"/>
                </a:lnTo>
                <a:lnTo>
                  <a:pt x="115" y="5"/>
                </a:lnTo>
                <a:lnTo>
                  <a:pt x="115" y="4"/>
                </a:lnTo>
                <a:lnTo>
                  <a:pt x="116" y="3"/>
                </a:lnTo>
                <a:lnTo>
                  <a:pt x="120" y="3"/>
                </a:lnTo>
                <a:lnTo>
                  <a:pt x="121" y="4"/>
                </a:lnTo>
                <a:lnTo>
                  <a:pt x="124" y="6"/>
                </a:lnTo>
                <a:lnTo>
                  <a:pt x="126" y="6"/>
                </a:lnTo>
                <a:lnTo>
                  <a:pt x="127" y="6"/>
                </a:lnTo>
                <a:lnTo>
                  <a:pt x="129" y="6"/>
                </a:lnTo>
                <a:lnTo>
                  <a:pt x="130" y="6"/>
                </a:lnTo>
                <a:lnTo>
                  <a:pt x="132" y="6"/>
                </a:lnTo>
                <a:lnTo>
                  <a:pt x="134" y="8"/>
                </a:lnTo>
                <a:lnTo>
                  <a:pt x="135" y="8"/>
                </a:lnTo>
                <a:lnTo>
                  <a:pt x="138" y="6"/>
                </a:lnTo>
                <a:lnTo>
                  <a:pt x="143" y="4"/>
                </a:lnTo>
                <a:lnTo>
                  <a:pt x="144" y="3"/>
                </a:lnTo>
                <a:lnTo>
                  <a:pt x="145" y="5"/>
                </a:lnTo>
                <a:lnTo>
                  <a:pt x="147" y="7"/>
                </a:lnTo>
                <a:lnTo>
                  <a:pt x="148" y="7"/>
                </a:lnTo>
                <a:lnTo>
                  <a:pt x="150" y="9"/>
                </a:lnTo>
                <a:lnTo>
                  <a:pt x="151" y="8"/>
                </a:lnTo>
                <a:lnTo>
                  <a:pt x="153" y="7"/>
                </a:lnTo>
                <a:lnTo>
                  <a:pt x="153" y="6"/>
                </a:lnTo>
                <a:lnTo>
                  <a:pt x="154" y="6"/>
                </a:lnTo>
                <a:lnTo>
                  <a:pt x="155" y="6"/>
                </a:lnTo>
                <a:lnTo>
                  <a:pt x="156" y="6"/>
                </a:lnTo>
                <a:lnTo>
                  <a:pt x="157" y="7"/>
                </a:lnTo>
                <a:lnTo>
                  <a:pt x="159" y="8"/>
                </a:lnTo>
                <a:lnTo>
                  <a:pt x="162" y="8"/>
                </a:lnTo>
                <a:lnTo>
                  <a:pt x="164" y="9"/>
                </a:lnTo>
                <a:lnTo>
                  <a:pt x="165" y="8"/>
                </a:lnTo>
                <a:lnTo>
                  <a:pt x="166" y="7"/>
                </a:lnTo>
                <a:lnTo>
                  <a:pt x="167" y="7"/>
                </a:lnTo>
                <a:lnTo>
                  <a:pt x="168" y="7"/>
                </a:lnTo>
                <a:lnTo>
                  <a:pt x="169" y="9"/>
                </a:lnTo>
                <a:lnTo>
                  <a:pt x="170" y="11"/>
                </a:lnTo>
                <a:lnTo>
                  <a:pt x="172" y="10"/>
                </a:lnTo>
                <a:lnTo>
                  <a:pt x="173" y="10"/>
                </a:lnTo>
                <a:lnTo>
                  <a:pt x="174" y="10"/>
                </a:lnTo>
                <a:lnTo>
                  <a:pt x="174" y="6"/>
                </a:lnTo>
                <a:lnTo>
                  <a:pt x="175" y="3"/>
                </a:lnTo>
                <a:lnTo>
                  <a:pt x="175" y="2"/>
                </a:lnTo>
                <a:lnTo>
                  <a:pt x="176" y="1"/>
                </a:lnTo>
                <a:lnTo>
                  <a:pt x="176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81" y="1"/>
                </a:lnTo>
                <a:lnTo>
                  <a:pt x="183" y="1"/>
                </a:lnTo>
                <a:lnTo>
                  <a:pt x="184" y="2"/>
                </a:lnTo>
                <a:lnTo>
                  <a:pt x="186" y="2"/>
                </a:lnTo>
                <a:lnTo>
                  <a:pt x="188" y="3"/>
                </a:lnTo>
                <a:lnTo>
                  <a:pt x="190" y="3"/>
                </a:lnTo>
                <a:lnTo>
                  <a:pt x="193" y="6"/>
                </a:lnTo>
                <a:lnTo>
                  <a:pt x="193" y="7"/>
                </a:lnTo>
                <a:lnTo>
                  <a:pt x="195" y="8"/>
                </a:lnTo>
                <a:lnTo>
                  <a:pt x="196" y="8"/>
                </a:lnTo>
                <a:lnTo>
                  <a:pt x="202" y="7"/>
                </a:lnTo>
                <a:lnTo>
                  <a:pt x="203" y="7"/>
                </a:lnTo>
                <a:lnTo>
                  <a:pt x="204" y="8"/>
                </a:lnTo>
                <a:lnTo>
                  <a:pt x="205" y="8"/>
                </a:lnTo>
                <a:lnTo>
                  <a:pt x="205" y="10"/>
                </a:lnTo>
                <a:lnTo>
                  <a:pt x="205" y="11"/>
                </a:lnTo>
                <a:lnTo>
                  <a:pt x="207" y="11"/>
                </a:lnTo>
                <a:lnTo>
                  <a:pt x="208" y="10"/>
                </a:lnTo>
                <a:lnTo>
                  <a:pt x="210" y="10"/>
                </a:lnTo>
                <a:lnTo>
                  <a:pt x="212" y="10"/>
                </a:lnTo>
                <a:lnTo>
                  <a:pt x="213" y="10"/>
                </a:lnTo>
                <a:lnTo>
                  <a:pt x="215" y="12"/>
                </a:lnTo>
                <a:lnTo>
                  <a:pt x="216" y="13"/>
                </a:lnTo>
                <a:lnTo>
                  <a:pt x="217" y="13"/>
                </a:lnTo>
                <a:lnTo>
                  <a:pt x="218" y="13"/>
                </a:lnTo>
                <a:lnTo>
                  <a:pt x="219" y="13"/>
                </a:lnTo>
                <a:lnTo>
                  <a:pt x="220" y="13"/>
                </a:lnTo>
                <a:lnTo>
                  <a:pt x="221" y="13"/>
                </a:lnTo>
                <a:lnTo>
                  <a:pt x="223" y="12"/>
                </a:lnTo>
                <a:lnTo>
                  <a:pt x="225" y="10"/>
                </a:lnTo>
                <a:lnTo>
                  <a:pt x="227" y="10"/>
                </a:lnTo>
                <a:lnTo>
                  <a:pt x="228" y="11"/>
                </a:lnTo>
                <a:lnTo>
                  <a:pt x="229" y="11"/>
                </a:lnTo>
                <a:lnTo>
                  <a:pt x="230" y="10"/>
                </a:lnTo>
                <a:lnTo>
                  <a:pt x="232" y="10"/>
                </a:lnTo>
                <a:lnTo>
                  <a:pt x="233" y="11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1"/>
                </a:lnTo>
                <a:lnTo>
                  <a:pt x="239" y="12"/>
                </a:lnTo>
                <a:lnTo>
                  <a:pt x="240" y="14"/>
                </a:lnTo>
                <a:lnTo>
                  <a:pt x="242" y="15"/>
                </a:lnTo>
                <a:lnTo>
                  <a:pt x="243" y="16"/>
                </a:lnTo>
                <a:lnTo>
                  <a:pt x="244" y="16"/>
                </a:lnTo>
                <a:lnTo>
                  <a:pt x="245" y="17"/>
                </a:lnTo>
                <a:lnTo>
                  <a:pt x="248" y="18"/>
                </a:lnTo>
                <a:lnTo>
                  <a:pt x="253" y="18"/>
                </a:lnTo>
                <a:lnTo>
                  <a:pt x="257" y="20"/>
                </a:lnTo>
                <a:lnTo>
                  <a:pt x="258" y="19"/>
                </a:lnTo>
                <a:lnTo>
                  <a:pt x="259" y="19"/>
                </a:lnTo>
                <a:lnTo>
                  <a:pt x="260" y="21"/>
                </a:lnTo>
                <a:lnTo>
                  <a:pt x="261" y="21"/>
                </a:lnTo>
                <a:lnTo>
                  <a:pt x="262" y="20"/>
                </a:lnTo>
                <a:lnTo>
                  <a:pt x="264" y="20"/>
                </a:lnTo>
                <a:lnTo>
                  <a:pt x="265" y="20"/>
                </a:lnTo>
                <a:lnTo>
                  <a:pt x="265" y="21"/>
                </a:lnTo>
                <a:lnTo>
                  <a:pt x="268" y="23"/>
                </a:lnTo>
                <a:lnTo>
                  <a:pt x="268" y="25"/>
                </a:lnTo>
                <a:lnTo>
                  <a:pt x="269" y="26"/>
                </a:lnTo>
                <a:lnTo>
                  <a:pt x="270" y="26"/>
                </a:lnTo>
                <a:lnTo>
                  <a:pt x="271" y="27"/>
                </a:lnTo>
                <a:lnTo>
                  <a:pt x="271" y="29"/>
                </a:lnTo>
                <a:lnTo>
                  <a:pt x="271" y="31"/>
                </a:lnTo>
                <a:lnTo>
                  <a:pt x="271" y="32"/>
                </a:lnTo>
                <a:lnTo>
                  <a:pt x="273" y="31"/>
                </a:lnTo>
                <a:lnTo>
                  <a:pt x="274" y="32"/>
                </a:lnTo>
                <a:lnTo>
                  <a:pt x="275" y="32"/>
                </a:lnTo>
                <a:lnTo>
                  <a:pt x="276" y="32"/>
                </a:lnTo>
                <a:lnTo>
                  <a:pt x="277" y="32"/>
                </a:lnTo>
                <a:lnTo>
                  <a:pt x="279" y="29"/>
                </a:lnTo>
                <a:lnTo>
                  <a:pt x="280" y="28"/>
                </a:lnTo>
                <a:lnTo>
                  <a:pt x="281" y="28"/>
                </a:lnTo>
                <a:lnTo>
                  <a:pt x="282" y="28"/>
                </a:lnTo>
                <a:lnTo>
                  <a:pt x="283" y="29"/>
                </a:lnTo>
                <a:lnTo>
                  <a:pt x="284" y="29"/>
                </a:lnTo>
                <a:lnTo>
                  <a:pt x="285" y="29"/>
                </a:lnTo>
                <a:lnTo>
                  <a:pt x="287" y="28"/>
                </a:lnTo>
                <a:lnTo>
                  <a:pt x="288" y="29"/>
                </a:lnTo>
                <a:lnTo>
                  <a:pt x="289" y="29"/>
                </a:lnTo>
                <a:lnTo>
                  <a:pt x="290" y="29"/>
                </a:lnTo>
                <a:lnTo>
                  <a:pt x="291" y="30"/>
                </a:lnTo>
                <a:lnTo>
                  <a:pt x="291" y="31"/>
                </a:lnTo>
                <a:lnTo>
                  <a:pt x="292" y="31"/>
                </a:lnTo>
                <a:lnTo>
                  <a:pt x="293" y="31"/>
                </a:lnTo>
                <a:lnTo>
                  <a:pt x="295" y="31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8" y="30"/>
                </a:lnTo>
                <a:lnTo>
                  <a:pt x="298" y="29"/>
                </a:lnTo>
                <a:lnTo>
                  <a:pt x="299" y="29"/>
                </a:lnTo>
                <a:lnTo>
                  <a:pt x="300" y="29"/>
                </a:lnTo>
                <a:lnTo>
                  <a:pt x="301" y="28"/>
                </a:lnTo>
                <a:lnTo>
                  <a:pt x="303" y="29"/>
                </a:lnTo>
                <a:lnTo>
                  <a:pt x="303" y="30"/>
                </a:lnTo>
                <a:lnTo>
                  <a:pt x="303" y="32"/>
                </a:lnTo>
                <a:lnTo>
                  <a:pt x="306" y="32"/>
                </a:lnTo>
                <a:lnTo>
                  <a:pt x="306" y="31"/>
                </a:lnTo>
                <a:lnTo>
                  <a:pt x="307" y="31"/>
                </a:lnTo>
                <a:lnTo>
                  <a:pt x="309" y="30"/>
                </a:lnTo>
                <a:lnTo>
                  <a:pt x="310" y="31"/>
                </a:lnTo>
                <a:lnTo>
                  <a:pt x="311" y="32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6" y="32"/>
                </a:lnTo>
                <a:lnTo>
                  <a:pt x="317" y="30"/>
                </a:lnTo>
                <a:lnTo>
                  <a:pt x="318" y="31"/>
                </a:lnTo>
                <a:lnTo>
                  <a:pt x="320" y="31"/>
                </a:lnTo>
                <a:lnTo>
                  <a:pt x="321" y="29"/>
                </a:lnTo>
                <a:lnTo>
                  <a:pt x="322" y="29"/>
                </a:lnTo>
                <a:lnTo>
                  <a:pt x="323" y="30"/>
                </a:lnTo>
                <a:lnTo>
                  <a:pt x="324" y="29"/>
                </a:lnTo>
                <a:lnTo>
                  <a:pt x="324" y="28"/>
                </a:lnTo>
                <a:lnTo>
                  <a:pt x="325" y="28"/>
                </a:lnTo>
                <a:lnTo>
                  <a:pt x="326" y="29"/>
                </a:lnTo>
                <a:lnTo>
                  <a:pt x="327" y="30"/>
                </a:lnTo>
                <a:lnTo>
                  <a:pt x="328" y="30"/>
                </a:lnTo>
                <a:lnTo>
                  <a:pt x="329" y="29"/>
                </a:lnTo>
                <a:lnTo>
                  <a:pt x="328" y="29"/>
                </a:lnTo>
                <a:lnTo>
                  <a:pt x="328" y="28"/>
                </a:lnTo>
                <a:lnTo>
                  <a:pt x="329" y="28"/>
                </a:lnTo>
                <a:lnTo>
                  <a:pt x="330" y="29"/>
                </a:lnTo>
                <a:lnTo>
                  <a:pt x="331" y="30"/>
                </a:lnTo>
                <a:lnTo>
                  <a:pt x="330" y="31"/>
                </a:lnTo>
                <a:lnTo>
                  <a:pt x="329" y="32"/>
                </a:lnTo>
                <a:lnTo>
                  <a:pt x="330" y="32"/>
                </a:lnTo>
                <a:lnTo>
                  <a:pt x="331" y="34"/>
                </a:lnTo>
                <a:lnTo>
                  <a:pt x="333" y="34"/>
                </a:lnTo>
                <a:lnTo>
                  <a:pt x="334" y="35"/>
                </a:lnTo>
                <a:lnTo>
                  <a:pt x="335" y="36"/>
                </a:lnTo>
                <a:lnTo>
                  <a:pt x="334" y="37"/>
                </a:lnTo>
                <a:lnTo>
                  <a:pt x="334" y="38"/>
                </a:lnTo>
                <a:lnTo>
                  <a:pt x="334" y="39"/>
                </a:lnTo>
                <a:lnTo>
                  <a:pt x="335" y="39"/>
                </a:lnTo>
                <a:lnTo>
                  <a:pt x="336" y="40"/>
                </a:lnTo>
                <a:lnTo>
                  <a:pt x="337" y="39"/>
                </a:lnTo>
                <a:lnTo>
                  <a:pt x="337" y="40"/>
                </a:lnTo>
                <a:lnTo>
                  <a:pt x="338" y="41"/>
                </a:lnTo>
                <a:lnTo>
                  <a:pt x="340" y="40"/>
                </a:lnTo>
                <a:lnTo>
                  <a:pt x="340" y="41"/>
                </a:lnTo>
                <a:lnTo>
                  <a:pt x="341" y="41"/>
                </a:lnTo>
                <a:lnTo>
                  <a:pt x="341" y="42"/>
                </a:lnTo>
                <a:lnTo>
                  <a:pt x="342" y="42"/>
                </a:lnTo>
                <a:lnTo>
                  <a:pt x="343" y="42"/>
                </a:lnTo>
                <a:lnTo>
                  <a:pt x="345" y="43"/>
                </a:lnTo>
                <a:lnTo>
                  <a:pt x="346" y="42"/>
                </a:lnTo>
                <a:lnTo>
                  <a:pt x="347" y="43"/>
                </a:lnTo>
                <a:lnTo>
                  <a:pt x="346" y="45"/>
                </a:lnTo>
                <a:lnTo>
                  <a:pt x="347" y="45"/>
                </a:lnTo>
                <a:lnTo>
                  <a:pt x="348" y="46"/>
                </a:lnTo>
                <a:lnTo>
                  <a:pt x="349" y="47"/>
                </a:lnTo>
                <a:lnTo>
                  <a:pt x="349" y="46"/>
                </a:lnTo>
                <a:lnTo>
                  <a:pt x="349" y="47"/>
                </a:lnTo>
                <a:lnTo>
                  <a:pt x="351" y="47"/>
                </a:lnTo>
                <a:lnTo>
                  <a:pt x="350" y="48"/>
                </a:lnTo>
                <a:lnTo>
                  <a:pt x="351" y="48"/>
                </a:lnTo>
                <a:lnTo>
                  <a:pt x="351" y="49"/>
                </a:lnTo>
                <a:lnTo>
                  <a:pt x="352" y="51"/>
                </a:lnTo>
                <a:lnTo>
                  <a:pt x="352" y="52"/>
                </a:lnTo>
                <a:lnTo>
                  <a:pt x="353" y="52"/>
                </a:lnTo>
                <a:lnTo>
                  <a:pt x="353" y="53"/>
                </a:lnTo>
                <a:lnTo>
                  <a:pt x="353" y="54"/>
                </a:lnTo>
                <a:lnTo>
                  <a:pt x="355" y="56"/>
                </a:lnTo>
                <a:lnTo>
                  <a:pt x="354" y="58"/>
                </a:lnTo>
                <a:lnTo>
                  <a:pt x="355" y="58"/>
                </a:lnTo>
                <a:lnTo>
                  <a:pt x="355" y="59"/>
                </a:lnTo>
                <a:lnTo>
                  <a:pt x="355" y="61"/>
                </a:lnTo>
                <a:lnTo>
                  <a:pt x="354" y="60"/>
                </a:lnTo>
                <a:lnTo>
                  <a:pt x="354" y="61"/>
                </a:lnTo>
                <a:lnTo>
                  <a:pt x="355" y="61"/>
                </a:lnTo>
                <a:lnTo>
                  <a:pt x="357" y="62"/>
                </a:lnTo>
                <a:lnTo>
                  <a:pt x="357" y="63"/>
                </a:lnTo>
                <a:lnTo>
                  <a:pt x="357" y="64"/>
                </a:lnTo>
                <a:lnTo>
                  <a:pt x="356" y="63"/>
                </a:lnTo>
                <a:lnTo>
                  <a:pt x="355" y="64"/>
                </a:lnTo>
                <a:lnTo>
                  <a:pt x="355" y="65"/>
                </a:lnTo>
                <a:lnTo>
                  <a:pt x="356" y="64"/>
                </a:lnTo>
                <a:lnTo>
                  <a:pt x="356" y="65"/>
                </a:lnTo>
                <a:lnTo>
                  <a:pt x="357" y="65"/>
                </a:lnTo>
                <a:lnTo>
                  <a:pt x="358" y="65"/>
                </a:lnTo>
                <a:lnTo>
                  <a:pt x="358" y="67"/>
                </a:lnTo>
                <a:lnTo>
                  <a:pt x="358" y="66"/>
                </a:lnTo>
                <a:lnTo>
                  <a:pt x="358" y="67"/>
                </a:lnTo>
                <a:lnTo>
                  <a:pt x="358" y="68"/>
                </a:lnTo>
                <a:lnTo>
                  <a:pt x="358" y="67"/>
                </a:lnTo>
                <a:lnTo>
                  <a:pt x="357" y="67"/>
                </a:lnTo>
                <a:lnTo>
                  <a:pt x="357" y="68"/>
                </a:lnTo>
                <a:lnTo>
                  <a:pt x="356" y="68"/>
                </a:lnTo>
                <a:lnTo>
                  <a:pt x="356" y="70"/>
                </a:lnTo>
                <a:lnTo>
                  <a:pt x="355" y="70"/>
                </a:lnTo>
                <a:lnTo>
                  <a:pt x="355" y="71"/>
                </a:lnTo>
                <a:lnTo>
                  <a:pt x="355" y="72"/>
                </a:lnTo>
                <a:lnTo>
                  <a:pt x="355" y="73"/>
                </a:lnTo>
                <a:lnTo>
                  <a:pt x="355" y="74"/>
                </a:lnTo>
                <a:lnTo>
                  <a:pt x="356" y="74"/>
                </a:lnTo>
                <a:lnTo>
                  <a:pt x="356" y="75"/>
                </a:lnTo>
                <a:lnTo>
                  <a:pt x="356" y="76"/>
                </a:lnTo>
                <a:lnTo>
                  <a:pt x="356" y="77"/>
                </a:lnTo>
                <a:lnTo>
                  <a:pt x="356" y="78"/>
                </a:lnTo>
                <a:lnTo>
                  <a:pt x="355" y="78"/>
                </a:lnTo>
                <a:lnTo>
                  <a:pt x="355" y="79"/>
                </a:lnTo>
                <a:lnTo>
                  <a:pt x="355" y="80"/>
                </a:lnTo>
                <a:lnTo>
                  <a:pt x="355" y="81"/>
                </a:lnTo>
                <a:lnTo>
                  <a:pt x="356" y="81"/>
                </a:lnTo>
                <a:lnTo>
                  <a:pt x="355" y="82"/>
                </a:lnTo>
                <a:lnTo>
                  <a:pt x="356" y="82"/>
                </a:lnTo>
                <a:lnTo>
                  <a:pt x="356" y="83"/>
                </a:lnTo>
                <a:lnTo>
                  <a:pt x="358" y="84"/>
                </a:lnTo>
                <a:lnTo>
                  <a:pt x="358" y="85"/>
                </a:lnTo>
                <a:lnTo>
                  <a:pt x="358" y="84"/>
                </a:lnTo>
                <a:lnTo>
                  <a:pt x="358" y="85"/>
                </a:lnTo>
                <a:lnTo>
                  <a:pt x="359" y="85"/>
                </a:lnTo>
                <a:lnTo>
                  <a:pt x="359" y="86"/>
                </a:lnTo>
                <a:lnTo>
                  <a:pt x="360" y="86"/>
                </a:lnTo>
                <a:lnTo>
                  <a:pt x="360" y="87"/>
                </a:lnTo>
                <a:lnTo>
                  <a:pt x="360" y="88"/>
                </a:lnTo>
                <a:lnTo>
                  <a:pt x="360" y="89"/>
                </a:lnTo>
                <a:lnTo>
                  <a:pt x="359" y="89"/>
                </a:lnTo>
                <a:lnTo>
                  <a:pt x="358" y="90"/>
                </a:lnTo>
                <a:lnTo>
                  <a:pt x="359" y="90"/>
                </a:lnTo>
                <a:lnTo>
                  <a:pt x="358" y="91"/>
                </a:lnTo>
                <a:lnTo>
                  <a:pt x="359" y="91"/>
                </a:lnTo>
                <a:lnTo>
                  <a:pt x="359" y="92"/>
                </a:lnTo>
                <a:lnTo>
                  <a:pt x="358" y="92"/>
                </a:lnTo>
                <a:lnTo>
                  <a:pt x="359" y="92"/>
                </a:lnTo>
                <a:lnTo>
                  <a:pt x="359" y="93"/>
                </a:lnTo>
                <a:lnTo>
                  <a:pt x="359" y="94"/>
                </a:lnTo>
                <a:lnTo>
                  <a:pt x="359" y="95"/>
                </a:lnTo>
                <a:lnTo>
                  <a:pt x="358" y="96"/>
                </a:lnTo>
                <a:lnTo>
                  <a:pt x="357" y="96"/>
                </a:lnTo>
                <a:lnTo>
                  <a:pt x="357" y="97"/>
                </a:lnTo>
                <a:lnTo>
                  <a:pt x="358" y="97"/>
                </a:lnTo>
                <a:lnTo>
                  <a:pt x="356" y="97"/>
                </a:lnTo>
                <a:lnTo>
                  <a:pt x="357" y="97"/>
                </a:lnTo>
                <a:lnTo>
                  <a:pt x="356" y="97"/>
                </a:lnTo>
                <a:lnTo>
                  <a:pt x="355" y="97"/>
                </a:lnTo>
                <a:lnTo>
                  <a:pt x="356" y="98"/>
                </a:lnTo>
                <a:lnTo>
                  <a:pt x="356" y="99"/>
                </a:lnTo>
                <a:lnTo>
                  <a:pt x="357" y="99"/>
                </a:lnTo>
                <a:lnTo>
                  <a:pt x="358" y="100"/>
                </a:lnTo>
                <a:lnTo>
                  <a:pt x="358" y="101"/>
                </a:lnTo>
                <a:lnTo>
                  <a:pt x="359" y="102"/>
                </a:lnTo>
                <a:lnTo>
                  <a:pt x="360" y="102"/>
                </a:lnTo>
                <a:lnTo>
                  <a:pt x="359" y="103"/>
                </a:lnTo>
                <a:lnTo>
                  <a:pt x="360" y="103"/>
                </a:lnTo>
                <a:lnTo>
                  <a:pt x="361" y="104"/>
                </a:lnTo>
                <a:lnTo>
                  <a:pt x="361" y="103"/>
                </a:lnTo>
                <a:lnTo>
                  <a:pt x="362" y="102"/>
                </a:lnTo>
                <a:lnTo>
                  <a:pt x="362" y="103"/>
                </a:lnTo>
                <a:lnTo>
                  <a:pt x="363" y="103"/>
                </a:lnTo>
                <a:lnTo>
                  <a:pt x="363" y="104"/>
                </a:lnTo>
                <a:lnTo>
                  <a:pt x="362" y="104"/>
                </a:lnTo>
                <a:lnTo>
                  <a:pt x="363" y="104"/>
                </a:lnTo>
                <a:lnTo>
                  <a:pt x="363" y="105"/>
                </a:lnTo>
                <a:lnTo>
                  <a:pt x="363" y="106"/>
                </a:lnTo>
                <a:lnTo>
                  <a:pt x="362" y="106"/>
                </a:lnTo>
                <a:lnTo>
                  <a:pt x="363" y="107"/>
                </a:lnTo>
                <a:lnTo>
                  <a:pt x="363" y="106"/>
                </a:lnTo>
                <a:lnTo>
                  <a:pt x="364" y="107"/>
                </a:lnTo>
                <a:lnTo>
                  <a:pt x="363" y="107"/>
                </a:lnTo>
                <a:lnTo>
                  <a:pt x="363" y="108"/>
                </a:lnTo>
                <a:lnTo>
                  <a:pt x="364" y="108"/>
                </a:lnTo>
                <a:lnTo>
                  <a:pt x="364" y="109"/>
                </a:lnTo>
                <a:lnTo>
                  <a:pt x="365" y="109"/>
                </a:lnTo>
                <a:lnTo>
                  <a:pt x="364" y="110"/>
                </a:lnTo>
                <a:lnTo>
                  <a:pt x="365" y="110"/>
                </a:lnTo>
                <a:lnTo>
                  <a:pt x="366" y="110"/>
                </a:lnTo>
                <a:lnTo>
                  <a:pt x="366" y="111"/>
                </a:lnTo>
                <a:lnTo>
                  <a:pt x="366" y="112"/>
                </a:lnTo>
                <a:lnTo>
                  <a:pt x="367" y="113"/>
                </a:lnTo>
                <a:lnTo>
                  <a:pt x="368" y="113"/>
                </a:lnTo>
                <a:lnTo>
                  <a:pt x="369" y="113"/>
                </a:lnTo>
                <a:lnTo>
                  <a:pt x="368" y="114"/>
                </a:lnTo>
                <a:lnTo>
                  <a:pt x="369" y="114"/>
                </a:lnTo>
                <a:lnTo>
                  <a:pt x="369" y="115"/>
                </a:lnTo>
                <a:lnTo>
                  <a:pt x="370" y="116"/>
                </a:lnTo>
                <a:lnTo>
                  <a:pt x="371" y="116"/>
                </a:lnTo>
                <a:lnTo>
                  <a:pt x="371" y="117"/>
                </a:lnTo>
                <a:lnTo>
                  <a:pt x="372" y="116"/>
                </a:lnTo>
                <a:lnTo>
                  <a:pt x="372" y="117"/>
                </a:lnTo>
                <a:lnTo>
                  <a:pt x="372" y="116"/>
                </a:lnTo>
                <a:lnTo>
                  <a:pt x="373" y="117"/>
                </a:lnTo>
                <a:lnTo>
                  <a:pt x="373" y="118"/>
                </a:lnTo>
                <a:lnTo>
                  <a:pt x="375" y="119"/>
                </a:lnTo>
                <a:lnTo>
                  <a:pt x="375" y="120"/>
                </a:lnTo>
                <a:lnTo>
                  <a:pt x="375" y="121"/>
                </a:lnTo>
                <a:lnTo>
                  <a:pt x="375" y="123"/>
                </a:lnTo>
                <a:lnTo>
                  <a:pt x="374" y="124"/>
                </a:lnTo>
                <a:lnTo>
                  <a:pt x="374" y="125"/>
                </a:lnTo>
                <a:lnTo>
                  <a:pt x="376" y="126"/>
                </a:lnTo>
                <a:lnTo>
                  <a:pt x="377" y="126"/>
                </a:lnTo>
                <a:lnTo>
                  <a:pt x="378" y="126"/>
                </a:lnTo>
                <a:lnTo>
                  <a:pt x="377" y="127"/>
                </a:lnTo>
                <a:lnTo>
                  <a:pt x="378" y="127"/>
                </a:lnTo>
                <a:lnTo>
                  <a:pt x="378" y="128"/>
                </a:lnTo>
                <a:lnTo>
                  <a:pt x="378" y="129"/>
                </a:lnTo>
                <a:lnTo>
                  <a:pt x="378" y="130"/>
                </a:lnTo>
                <a:lnTo>
                  <a:pt x="379" y="131"/>
                </a:lnTo>
                <a:lnTo>
                  <a:pt x="380" y="131"/>
                </a:lnTo>
                <a:lnTo>
                  <a:pt x="381" y="132"/>
                </a:lnTo>
                <a:lnTo>
                  <a:pt x="381" y="133"/>
                </a:lnTo>
                <a:lnTo>
                  <a:pt x="383" y="133"/>
                </a:lnTo>
                <a:lnTo>
                  <a:pt x="384" y="133"/>
                </a:lnTo>
                <a:lnTo>
                  <a:pt x="385" y="133"/>
                </a:lnTo>
                <a:lnTo>
                  <a:pt x="383" y="135"/>
                </a:lnTo>
                <a:lnTo>
                  <a:pt x="382" y="136"/>
                </a:lnTo>
                <a:lnTo>
                  <a:pt x="381" y="138"/>
                </a:lnTo>
                <a:lnTo>
                  <a:pt x="381" y="139"/>
                </a:lnTo>
                <a:lnTo>
                  <a:pt x="382" y="138"/>
                </a:lnTo>
                <a:lnTo>
                  <a:pt x="382" y="139"/>
                </a:lnTo>
                <a:lnTo>
                  <a:pt x="381" y="140"/>
                </a:lnTo>
                <a:lnTo>
                  <a:pt x="381" y="141"/>
                </a:lnTo>
                <a:lnTo>
                  <a:pt x="381" y="142"/>
                </a:lnTo>
                <a:lnTo>
                  <a:pt x="381" y="143"/>
                </a:lnTo>
                <a:lnTo>
                  <a:pt x="380" y="144"/>
                </a:lnTo>
                <a:lnTo>
                  <a:pt x="380" y="145"/>
                </a:lnTo>
                <a:lnTo>
                  <a:pt x="378" y="145"/>
                </a:lnTo>
                <a:lnTo>
                  <a:pt x="378" y="146"/>
                </a:lnTo>
                <a:lnTo>
                  <a:pt x="378" y="147"/>
                </a:lnTo>
                <a:lnTo>
                  <a:pt x="379" y="148"/>
                </a:lnTo>
                <a:lnTo>
                  <a:pt x="378" y="149"/>
                </a:lnTo>
                <a:lnTo>
                  <a:pt x="377" y="149"/>
                </a:lnTo>
                <a:lnTo>
                  <a:pt x="376" y="150"/>
                </a:lnTo>
                <a:lnTo>
                  <a:pt x="377" y="151"/>
                </a:lnTo>
                <a:lnTo>
                  <a:pt x="377" y="152"/>
                </a:lnTo>
                <a:lnTo>
                  <a:pt x="376" y="152"/>
                </a:lnTo>
                <a:lnTo>
                  <a:pt x="378" y="152"/>
                </a:lnTo>
                <a:lnTo>
                  <a:pt x="377" y="152"/>
                </a:lnTo>
                <a:lnTo>
                  <a:pt x="377" y="153"/>
                </a:lnTo>
                <a:lnTo>
                  <a:pt x="377" y="154"/>
                </a:lnTo>
                <a:lnTo>
                  <a:pt x="376" y="155"/>
                </a:lnTo>
                <a:lnTo>
                  <a:pt x="377" y="155"/>
                </a:lnTo>
                <a:lnTo>
                  <a:pt x="378" y="156"/>
                </a:lnTo>
                <a:lnTo>
                  <a:pt x="377" y="157"/>
                </a:lnTo>
                <a:lnTo>
                  <a:pt x="378" y="157"/>
                </a:lnTo>
                <a:lnTo>
                  <a:pt x="378" y="158"/>
                </a:lnTo>
                <a:lnTo>
                  <a:pt x="379" y="159"/>
                </a:lnTo>
                <a:lnTo>
                  <a:pt x="381" y="159"/>
                </a:lnTo>
                <a:lnTo>
                  <a:pt x="382" y="159"/>
                </a:lnTo>
                <a:lnTo>
                  <a:pt x="384" y="159"/>
                </a:lnTo>
                <a:lnTo>
                  <a:pt x="385" y="159"/>
                </a:lnTo>
                <a:lnTo>
                  <a:pt x="385" y="158"/>
                </a:lnTo>
                <a:lnTo>
                  <a:pt x="386" y="158"/>
                </a:lnTo>
                <a:lnTo>
                  <a:pt x="387" y="158"/>
                </a:lnTo>
                <a:lnTo>
                  <a:pt x="388" y="158"/>
                </a:lnTo>
                <a:lnTo>
                  <a:pt x="389" y="158"/>
                </a:lnTo>
                <a:lnTo>
                  <a:pt x="389" y="159"/>
                </a:lnTo>
                <a:lnTo>
                  <a:pt x="390" y="159"/>
                </a:lnTo>
                <a:lnTo>
                  <a:pt x="391" y="159"/>
                </a:lnTo>
                <a:lnTo>
                  <a:pt x="391" y="158"/>
                </a:lnTo>
                <a:lnTo>
                  <a:pt x="392" y="158"/>
                </a:lnTo>
                <a:lnTo>
                  <a:pt x="392" y="159"/>
                </a:lnTo>
                <a:lnTo>
                  <a:pt x="393" y="158"/>
                </a:lnTo>
                <a:lnTo>
                  <a:pt x="394" y="158"/>
                </a:lnTo>
                <a:lnTo>
                  <a:pt x="394" y="159"/>
                </a:lnTo>
                <a:lnTo>
                  <a:pt x="395" y="159"/>
                </a:lnTo>
                <a:lnTo>
                  <a:pt x="395" y="158"/>
                </a:lnTo>
                <a:lnTo>
                  <a:pt x="395" y="157"/>
                </a:lnTo>
                <a:lnTo>
                  <a:pt x="396" y="157"/>
                </a:lnTo>
                <a:lnTo>
                  <a:pt x="396" y="156"/>
                </a:lnTo>
                <a:lnTo>
                  <a:pt x="397" y="155"/>
                </a:lnTo>
                <a:lnTo>
                  <a:pt x="396" y="155"/>
                </a:lnTo>
                <a:lnTo>
                  <a:pt x="397" y="155"/>
                </a:lnTo>
                <a:lnTo>
                  <a:pt x="398" y="155"/>
                </a:lnTo>
                <a:lnTo>
                  <a:pt x="399" y="155"/>
                </a:lnTo>
                <a:lnTo>
                  <a:pt x="398" y="155"/>
                </a:lnTo>
                <a:lnTo>
                  <a:pt x="398" y="156"/>
                </a:lnTo>
                <a:lnTo>
                  <a:pt x="398" y="157"/>
                </a:lnTo>
                <a:lnTo>
                  <a:pt x="399" y="156"/>
                </a:lnTo>
                <a:lnTo>
                  <a:pt x="400" y="156"/>
                </a:lnTo>
                <a:lnTo>
                  <a:pt x="400" y="157"/>
                </a:lnTo>
                <a:lnTo>
                  <a:pt x="401" y="157"/>
                </a:lnTo>
                <a:lnTo>
                  <a:pt x="401" y="158"/>
                </a:lnTo>
                <a:lnTo>
                  <a:pt x="402" y="159"/>
                </a:lnTo>
                <a:lnTo>
                  <a:pt x="403" y="158"/>
                </a:lnTo>
                <a:lnTo>
                  <a:pt x="404" y="158"/>
                </a:lnTo>
                <a:lnTo>
                  <a:pt x="405" y="159"/>
                </a:lnTo>
                <a:lnTo>
                  <a:pt x="405" y="158"/>
                </a:lnTo>
                <a:lnTo>
                  <a:pt x="406" y="158"/>
                </a:lnTo>
                <a:lnTo>
                  <a:pt x="409" y="157"/>
                </a:lnTo>
                <a:lnTo>
                  <a:pt x="410" y="158"/>
                </a:lnTo>
                <a:lnTo>
                  <a:pt x="409" y="156"/>
                </a:lnTo>
                <a:lnTo>
                  <a:pt x="410" y="156"/>
                </a:lnTo>
                <a:lnTo>
                  <a:pt x="410" y="157"/>
                </a:lnTo>
                <a:lnTo>
                  <a:pt x="411" y="156"/>
                </a:lnTo>
                <a:lnTo>
                  <a:pt x="412" y="156"/>
                </a:lnTo>
                <a:lnTo>
                  <a:pt x="413" y="158"/>
                </a:lnTo>
                <a:lnTo>
                  <a:pt x="414" y="159"/>
                </a:lnTo>
                <a:lnTo>
                  <a:pt x="415" y="159"/>
                </a:lnTo>
                <a:lnTo>
                  <a:pt x="416" y="158"/>
                </a:lnTo>
                <a:lnTo>
                  <a:pt x="416" y="159"/>
                </a:lnTo>
                <a:lnTo>
                  <a:pt x="417" y="159"/>
                </a:lnTo>
                <a:lnTo>
                  <a:pt x="418" y="159"/>
                </a:lnTo>
                <a:lnTo>
                  <a:pt x="420" y="159"/>
                </a:lnTo>
                <a:lnTo>
                  <a:pt x="421" y="159"/>
                </a:lnTo>
                <a:lnTo>
                  <a:pt x="421" y="158"/>
                </a:lnTo>
                <a:lnTo>
                  <a:pt x="421" y="157"/>
                </a:lnTo>
                <a:lnTo>
                  <a:pt x="422" y="158"/>
                </a:lnTo>
                <a:lnTo>
                  <a:pt x="422" y="159"/>
                </a:lnTo>
                <a:lnTo>
                  <a:pt x="422" y="160"/>
                </a:lnTo>
                <a:lnTo>
                  <a:pt x="423" y="160"/>
                </a:lnTo>
                <a:lnTo>
                  <a:pt x="424" y="159"/>
                </a:lnTo>
                <a:lnTo>
                  <a:pt x="425" y="158"/>
                </a:lnTo>
                <a:lnTo>
                  <a:pt x="425" y="159"/>
                </a:lnTo>
                <a:lnTo>
                  <a:pt x="427" y="157"/>
                </a:lnTo>
                <a:lnTo>
                  <a:pt x="427" y="158"/>
                </a:lnTo>
                <a:lnTo>
                  <a:pt x="427" y="157"/>
                </a:lnTo>
                <a:lnTo>
                  <a:pt x="427" y="158"/>
                </a:lnTo>
                <a:lnTo>
                  <a:pt x="428" y="159"/>
                </a:lnTo>
                <a:lnTo>
                  <a:pt x="429" y="158"/>
                </a:lnTo>
                <a:lnTo>
                  <a:pt x="429" y="159"/>
                </a:lnTo>
                <a:lnTo>
                  <a:pt x="430" y="159"/>
                </a:lnTo>
                <a:lnTo>
                  <a:pt x="430" y="160"/>
                </a:lnTo>
                <a:lnTo>
                  <a:pt x="431" y="160"/>
                </a:lnTo>
                <a:lnTo>
                  <a:pt x="431" y="161"/>
                </a:lnTo>
                <a:lnTo>
                  <a:pt x="432" y="162"/>
                </a:lnTo>
                <a:lnTo>
                  <a:pt x="433" y="162"/>
                </a:lnTo>
                <a:lnTo>
                  <a:pt x="434" y="162"/>
                </a:lnTo>
                <a:lnTo>
                  <a:pt x="435" y="162"/>
                </a:lnTo>
                <a:lnTo>
                  <a:pt x="434" y="162"/>
                </a:lnTo>
                <a:lnTo>
                  <a:pt x="434" y="163"/>
                </a:lnTo>
                <a:lnTo>
                  <a:pt x="434" y="165"/>
                </a:lnTo>
                <a:lnTo>
                  <a:pt x="433" y="165"/>
                </a:lnTo>
                <a:lnTo>
                  <a:pt x="433" y="166"/>
                </a:lnTo>
                <a:lnTo>
                  <a:pt x="432" y="166"/>
                </a:lnTo>
                <a:lnTo>
                  <a:pt x="430" y="168"/>
                </a:lnTo>
                <a:lnTo>
                  <a:pt x="430" y="169"/>
                </a:lnTo>
                <a:lnTo>
                  <a:pt x="430" y="171"/>
                </a:lnTo>
                <a:lnTo>
                  <a:pt x="431" y="171"/>
                </a:lnTo>
                <a:lnTo>
                  <a:pt x="431" y="172"/>
                </a:lnTo>
                <a:lnTo>
                  <a:pt x="431" y="173"/>
                </a:lnTo>
                <a:lnTo>
                  <a:pt x="430" y="173"/>
                </a:lnTo>
                <a:lnTo>
                  <a:pt x="430" y="174"/>
                </a:lnTo>
                <a:lnTo>
                  <a:pt x="430" y="175"/>
                </a:lnTo>
                <a:lnTo>
                  <a:pt x="430" y="174"/>
                </a:lnTo>
                <a:lnTo>
                  <a:pt x="430" y="175"/>
                </a:lnTo>
                <a:lnTo>
                  <a:pt x="430" y="176"/>
                </a:lnTo>
                <a:lnTo>
                  <a:pt x="430" y="177"/>
                </a:lnTo>
                <a:lnTo>
                  <a:pt x="430" y="178"/>
                </a:lnTo>
                <a:lnTo>
                  <a:pt x="430" y="179"/>
                </a:lnTo>
                <a:lnTo>
                  <a:pt x="429" y="181"/>
                </a:lnTo>
                <a:lnTo>
                  <a:pt x="428" y="181"/>
                </a:lnTo>
                <a:lnTo>
                  <a:pt x="427" y="181"/>
                </a:lnTo>
                <a:lnTo>
                  <a:pt x="427" y="182"/>
                </a:lnTo>
                <a:lnTo>
                  <a:pt x="427" y="183"/>
                </a:lnTo>
                <a:lnTo>
                  <a:pt x="428" y="183"/>
                </a:lnTo>
                <a:lnTo>
                  <a:pt x="428" y="184"/>
                </a:lnTo>
                <a:lnTo>
                  <a:pt x="429" y="184"/>
                </a:lnTo>
                <a:lnTo>
                  <a:pt x="429" y="185"/>
                </a:lnTo>
                <a:lnTo>
                  <a:pt x="430" y="185"/>
                </a:lnTo>
                <a:lnTo>
                  <a:pt x="430" y="186"/>
                </a:lnTo>
                <a:lnTo>
                  <a:pt x="430" y="188"/>
                </a:lnTo>
                <a:lnTo>
                  <a:pt x="431" y="188"/>
                </a:lnTo>
                <a:lnTo>
                  <a:pt x="432" y="189"/>
                </a:lnTo>
                <a:lnTo>
                  <a:pt x="433" y="189"/>
                </a:lnTo>
                <a:lnTo>
                  <a:pt x="433" y="188"/>
                </a:lnTo>
                <a:lnTo>
                  <a:pt x="435" y="186"/>
                </a:lnTo>
                <a:lnTo>
                  <a:pt x="435" y="185"/>
                </a:lnTo>
                <a:lnTo>
                  <a:pt x="436" y="185"/>
                </a:lnTo>
                <a:lnTo>
                  <a:pt x="436" y="184"/>
                </a:lnTo>
                <a:lnTo>
                  <a:pt x="436" y="182"/>
                </a:lnTo>
                <a:lnTo>
                  <a:pt x="439" y="181"/>
                </a:lnTo>
                <a:lnTo>
                  <a:pt x="441" y="181"/>
                </a:lnTo>
                <a:lnTo>
                  <a:pt x="441" y="180"/>
                </a:lnTo>
                <a:lnTo>
                  <a:pt x="442" y="181"/>
                </a:lnTo>
                <a:lnTo>
                  <a:pt x="443" y="181"/>
                </a:lnTo>
                <a:lnTo>
                  <a:pt x="444" y="182"/>
                </a:lnTo>
                <a:lnTo>
                  <a:pt x="445" y="183"/>
                </a:lnTo>
                <a:lnTo>
                  <a:pt x="445" y="184"/>
                </a:lnTo>
                <a:lnTo>
                  <a:pt x="446" y="184"/>
                </a:lnTo>
                <a:lnTo>
                  <a:pt x="447" y="184"/>
                </a:lnTo>
                <a:lnTo>
                  <a:pt x="447" y="185"/>
                </a:lnTo>
                <a:lnTo>
                  <a:pt x="447" y="186"/>
                </a:lnTo>
                <a:lnTo>
                  <a:pt x="447" y="187"/>
                </a:lnTo>
                <a:lnTo>
                  <a:pt x="447" y="186"/>
                </a:lnTo>
                <a:lnTo>
                  <a:pt x="447" y="184"/>
                </a:lnTo>
                <a:lnTo>
                  <a:pt x="449" y="184"/>
                </a:lnTo>
                <a:lnTo>
                  <a:pt x="449" y="183"/>
                </a:lnTo>
                <a:lnTo>
                  <a:pt x="450" y="183"/>
                </a:lnTo>
                <a:lnTo>
                  <a:pt x="450" y="184"/>
                </a:lnTo>
                <a:lnTo>
                  <a:pt x="450" y="183"/>
                </a:lnTo>
                <a:lnTo>
                  <a:pt x="450" y="182"/>
                </a:lnTo>
                <a:lnTo>
                  <a:pt x="451" y="181"/>
                </a:lnTo>
                <a:lnTo>
                  <a:pt x="452" y="181"/>
                </a:lnTo>
                <a:lnTo>
                  <a:pt x="452" y="180"/>
                </a:lnTo>
                <a:lnTo>
                  <a:pt x="453" y="181"/>
                </a:lnTo>
                <a:lnTo>
                  <a:pt x="454" y="181"/>
                </a:lnTo>
                <a:lnTo>
                  <a:pt x="453" y="182"/>
                </a:lnTo>
                <a:lnTo>
                  <a:pt x="454" y="182"/>
                </a:lnTo>
                <a:lnTo>
                  <a:pt x="453" y="183"/>
                </a:lnTo>
                <a:lnTo>
                  <a:pt x="455" y="184"/>
                </a:lnTo>
                <a:lnTo>
                  <a:pt x="455" y="186"/>
                </a:lnTo>
                <a:lnTo>
                  <a:pt x="455" y="187"/>
                </a:lnTo>
                <a:lnTo>
                  <a:pt x="455" y="188"/>
                </a:lnTo>
                <a:lnTo>
                  <a:pt x="456" y="189"/>
                </a:lnTo>
                <a:lnTo>
                  <a:pt x="456" y="190"/>
                </a:lnTo>
                <a:lnTo>
                  <a:pt x="457" y="191"/>
                </a:lnTo>
                <a:lnTo>
                  <a:pt x="459" y="192"/>
                </a:lnTo>
                <a:lnTo>
                  <a:pt x="459" y="193"/>
                </a:lnTo>
                <a:lnTo>
                  <a:pt x="458" y="193"/>
                </a:lnTo>
                <a:lnTo>
                  <a:pt x="458" y="194"/>
                </a:lnTo>
                <a:lnTo>
                  <a:pt x="457" y="195"/>
                </a:lnTo>
                <a:lnTo>
                  <a:pt x="456" y="195"/>
                </a:lnTo>
                <a:lnTo>
                  <a:pt x="457" y="196"/>
                </a:lnTo>
                <a:lnTo>
                  <a:pt x="457" y="197"/>
                </a:lnTo>
                <a:lnTo>
                  <a:pt x="458" y="197"/>
                </a:lnTo>
                <a:lnTo>
                  <a:pt x="459" y="197"/>
                </a:lnTo>
                <a:lnTo>
                  <a:pt x="459" y="198"/>
                </a:lnTo>
                <a:lnTo>
                  <a:pt x="462" y="200"/>
                </a:lnTo>
                <a:lnTo>
                  <a:pt x="463" y="199"/>
                </a:lnTo>
                <a:lnTo>
                  <a:pt x="464" y="199"/>
                </a:lnTo>
                <a:lnTo>
                  <a:pt x="465" y="200"/>
                </a:lnTo>
                <a:lnTo>
                  <a:pt x="465" y="199"/>
                </a:lnTo>
                <a:lnTo>
                  <a:pt x="466" y="199"/>
                </a:lnTo>
                <a:lnTo>
                  <a:pt x="466" y="198"/>
                </a:lnTo>
                <a:lnTo>
                  <a:pt x="466" y="197"/>
                </a:lnTo>
                <a:lnTo>
                  <a:pt x="467" y="198"/>
                </a:lnTo>
                <a:lnTo>
                  <a:pt x="467" y="197"/>
                </a:lnTo>
                <a:lnTo>
                  <a:pt x="468" y="197"/>
                </a:lnTo>
                <a:lnTo>
                  <a:pt x="468" y="198"/>
                </a:lnTo>
                <a:lnTo>
                  <a:pt x="464" y="202"/>
                </a:lnTo>
                <a:lnTo>
                  <a:pt x="463" y="204"/>
                </a:lnTo>
                <a:lnTo>
                  <a:pt x="461" y="207"/>
                </a:lnTo>
                <a:lnTo>
                  <a:pt x="459" y="208"/>
                </a:lnTo>
                <a:lnTo>
                  <a:pt x="457" y="211"/>
                </a:lnTo>
                <a:lnTo>
                  <a:pt x="456" y="213"/>
                </a:lnTo>
                <a:lnTo>
                  <a:pt x="456" y="215"/>
                </a:lnTo>
                <a:lnTo>
                  <a:pt x="455" y="216"/>
                </a:lnTo>
                <a:lnTo>
                  <a:pt x="453" y="216"/>
                </a:lnTo>
                <a:lnTo>
                  <a:pt x="452" y="217"/>
                </a:lnTo>
                <a:lnTo>
                  <a:pt x="450" y="217"/>
                </a:lnTo>
                <a:lnTo>
                  <a:pt x="448" y="217"/>
                </a:lnTo>
                <a:lnTo>
                  <a:pt x="450" y="219"/>
                </a:lnTo>
                <a:lnTo>
                  <a:pt x="450" y="221"/>
                </a:lnTo>
                <a:lnTo>
                  <a:pt x="449" y="222"/>
                </a:lnTo>
                <a:lnTo>
                  <a:pt x="449" y="223"/>
                </a:lnTo>
                <a:lnTo>
                  <a:pt x="448" y="223"/>
                </a:lnTo>
                <a:lnTo>
                  <a:pt x="447" y="224"/>
                </a:lnTo>
                <a:lnTo>
                  <a:pt x="444" y="224"/>
                </a:lnTo>
                <a:lnTo>
                  <a:pt x="443" y="225"/>
                </a:lnTo>
                <a:lnTo>
                  <a:pt x="441" y="227"/>
                </a:lnTo>
                <a:lnTo>
                  <a:pt x="439" y="230"/>
                </a:lnTo>
                <a:lnTo>
                  <a:pt x="436" y="234"/>
                </a:lnTo>
                <a:lnTo>
                  <a:pt x="433" y="240"/>
                </a:lnTo>
                <a:lnTo>
                  <a:pt x="432" y="243"/>
                </a:lnTo>
                <a:lnTo>
                  <a:pt x="432" y="244"/>
                </a:lnTo>
                <a:lnTo>
                  <a:pt x="432" y="243"/>
                </a:lnTo>
                <a:lnTo>
                  <a:pt x="431" y="244"/>
                </a:lnTo>
                <a:lnTo>
                  <a:pt x="430" y="244"/>
                </a:lnTo>
                <a:lnTo>
                  <a:pt x="430" y="245"/>
                </a:lnTo>
                <a:lnTo>
                  <a:pt x="430" y="246"/>
                </a:lnTo>
                <a:lnTo>
                  <a:pt x="429" y="249"/>
                </a:lnTo>
                <a:lnTo>
                  <a:pt x="428" y="252"/>
                </a:lnTo>
                <a:lnTo>
                  <a:pt x="428" y="253"/>
                </a:lnTo>
                <a:lnTo>
                  <a:pt x="427" y="253"/>
                </a:lnTo>
                <a:lnTo>
                  <a:pt x="426" y="253"/>
                </a:lnTo>
                <a:lnTo>
                  <a:pt x="426" y="252"/>
                </a:lnTo>
                <a:lnTo>
                  <a:pt x="426" y="253"/>
                </a:lnTo>
                <a:lnTo>
                  <a:pt x="425" y="253"/>
                </a:lnTo>
                <a:lnTo>
                  <a:pt x="425" y="252"/>
                </a:lnTo>
                <a:lnTo>
                  <a:pt x="424" y="252"/>
                </a:lnTo>
                <a:lnTo>
                  <a:pt x="423" y="252"/>
                </a:lnTo>
                <a:lnTo>
                  <a:pt x="422" y="253"/>
                </a:lnTo>
                <a:lnTo>
                  <a:pt x="421" y="253"/>
                </a:lnTo>
                <a:lnTo>
                  <a:pt x="419" y="253"/>
                </a:lnTo>
                <a:lnTo>
                  <a:pt x="412" y="253"/>
                </a:lnTo>
                <a:lnTo>
                  <a:pt x="402" y="253"/>
                </a:lnTo>
                <a:lnTo>
                  <a:pt x="403" y="254"/>
                </a:lnTo>
                <a:lnTo>
                  <a:pt x="402" y="254"/>
                </a:lnTo>
                <a:lnTo>
                  <a:pt x="401" y="254"/>
                </a:lnTo>
                <a:lnTo>
                  <a:pt x="401" y="253"/>
                </a:lnTo>
                <a:lnTo>
                  <a:pt x="401" y="254"/>
                </a:lnTo>
                <a:lnTo>
                  <a:pt x="401" y="255"/>
                </a:lnTo>
                <a:lnTo>
                  <a:pt x="400" y="255"/>
                </a:lnTo>
                <a:lnTo>
                  <a:pt x="399" y="256"/>
                </a:lnTo>
                <a:lnTo>
                  <a:pt x="398" y="256"/>
                </a:lnTo>
                <a:lnTo>
                  <a:pt x="397" y="255"/>
                </a:lnTo>
                <a:lnTo>
                  <a:pt x="396" y="255"/>
                </a:lnTo>
                <a:lnTo>
                  <a:pt x="395" y="256"/>
                </a:lnTo>
                <a:lnTo>
                  <a:pt x="394" y="256"/>
                </a:lnTo>
                <a:lnTo>
                  <a:pt x="394" y="255"/>
                </a:lnTo>
                <a:lnTo>
                  <a:pt x="393" y="256"/>
                </a:lnTo>
                <a:lnTo>
                  <a:pt x="392" y="255"/>
                </a:lnTo>
                <a:lnTo>
                  <a:pt x="392" y="256"/>
                </a:lnTo>
                <a:lnTo>
                  <a:pt x="392" y="255"/>
                </a:lnTo>
                <a:lnTo>
                  <a:pt x="391" y="255"/>
                </a:lnTo>
                <a:lnTo>
                  <a:pt x="390" y="255"/>
                </a:lnTo>
                <a:lnTo>
                  <a:pt x="389" y="255"/>
                </a:lnTo>
                <a:lnTo>
                  <a:pt x="389" y="256"/>
                </a:lnTo>
                <a:lnTo>
                  <a:pt x="388" y="256"/>
                </a:lnTo>
                <a:lnTo>
                  <a:pt x="387" y="256"/>
                </a:lnTo>
                <a:lnTo>
                  <a:pt x="387" y="255"/>
                </a:lnTo>
                <a:lnTo>
                  <a:pt x="386" y="256"/>
                </a:lnTo>
                <a:lnTo>
                  <a:pt x="385" y="256"/>
                </a:lnTo>
                <a:lnTo>
                  <a:pt x="384" y="256"/>
                </a:lnTo>
                <a:lnTo>
                  <a:pt x="383" y="257"/>
                </a:lnTo>
                <a:lnTo>
                  <a:pt x="382" y="257"/>
                </a:lnTo>
                <a:lnTo>
                  <a:pt x="382" y="258"/>
                </a:lnTo>
                <a:lnTo>
                  <a:pt x="381" y="259"/>
                </a:lnTo>
                <a:lnTo>
                  <a:pt x="380" y="259"/>
                </a:lnTo>
                <a:lnTo>
                  <a:pt x="380" y="260"/>
                </a:lnTo>
                <a:lnTo>
                  <a:pt x="380" y="261"/>
                </a:lnTo>
                <a:lnTo>
                  <a:pt x="379" y="260"/>
                </a:lnTo>
                <a:lnTo>
                  <a:pt x="380" y="261"/>
                </a:lnTo>
                <a:lnTo>
                  <a:pt x="379" y="261"/>
                </a:lnTo>
                <a:lnTo>
                  <a:pt x="379" y="260"/>
                </a:lnTo>
                <a:lnTo>
                  <a:pt x="378" y="260"/>
                </a:lnTo>
                <a:lnTo>
                  <a:pt x="378" y="261"/>
                </a:lnTo>
                <a:lnTo>
                  <a:pt x="378" y="262"/>
                </a:lnTo>
                <a:lnTo>
                  <a:pt x="378" y="263"/>
                </a:lnTo>
                <a:lnTo>
                  <a:pt x="378" y="262"/>
                </a:lnTo>
                <a:lnTo>
                  <a:pt x="377" y="262"/>
                </a:lnTo>
                <a:lnTo>
                  <a:pt x="376" y="262"/>
                </a:lnTo>
                <a:lnTo>
                  <a:pt x="375" y="263"/>
                </a:lnTo>
                <a:lnTo>
                  <a:pt x="375" y="264"/>
                </a:lnTo>
                <a:lnTo>
                  <a:pt x="374" y="265"/>
                </a:lnTo>
                <a:lnTo>
                  <a:pt x="373" y="265"/>
                </a:lnTo>
                <a:lnTo>
                  <a:pt x="374" y="265"/>
                </a:lnTo>
                <a:lnTo>
                  <a:pt x="373" y="265"/>
                </a:lnTo>
                <a:lnTo>
                  <a:pt x="372" y="265"/>
                </a:lnTo>
                <a:lnTo>
                  <a:pt x="372" y="266"/>
                </a:lnTo>
                <a:lnTo>
                  <a:pt x="371" y="266"/>
                </a:lnTo>
                <a:lnTo>
                  <a:pt x="371" y="265"/>
                </a:lnTo>
                <a:lnTo>
                  <a:pt x="370" y="265"/>
                </a:lnTo>
                <a:lnTo>
                  <a:pt x="370" y="266"/>
                </a:lnTo>
                <a:lnTo>
                  <a:pt x="369" y="266"/>
                </a:lnTo>
                <a:lnTo>
                  <a:pt x="369" y="267"/>
                </a:lnTo>
                <a:lnTo>
                  <a:pt x="368" y="267"/>
                </a:lnTo>
                <a:lnTo>
                  <a:pt x="367" y="267"/>
                </a:lnTo>
                <a:lnTo>
                  <a:pt x="366" y="267"/>
                </a:lnTo>
                <a:lnTo>
                  <a:pt x="366" y="268"/>
                </a:lnTo>
                <a:lnTo>
                  <a:pt x="365" y="269"/>
                </a:lnTo>
                <a:lnTo>
                  <a:pt x="364" y="268"/>
                </a:lnTo>
                <a:lnTo>
                  <a:pt x="364" y="269"/>
                </a:lnTo>
                <a:lnTo>
                  <a:pt x="363" y="269"/>
                </a:lnTo>
                <a:lnTo>
                  <a:pt x="363" y="270"/>
                </a:lnTo>
                <a:lnTo>
                  <a:pt x="364" y="270"/>
                </a:lnTo>
                <a:lnTo>
                  <a:pt x="363" y="271"/>
                </a:lnTo>
                <a:lnTo>
                  <a:pt x="363" y="272"/>
                </a:lnTo>
                <a:lnTo>
                  <a:pt x="363" y="271"/>
                </a:lnTo>
                <a:lnTo>
                  <a:pt x="362" y="272"/>
                </a:lnTo>
                <a:lnTo>
                  <a:pt x="361" y="271"/>
                </a:lnTo>
                <a:lnTo>
                  <a:pt x="361" y="270"/>
                </a:lnTo>
                <a:lnTo>
                  <a:pt x="361" y="271"/>
                </a:lnTo>
                <a:lnTo>
                  <a:pt x="361" y="272"/>
                </a:lnTo>
                <a:lnTo>
                  <a:pt x="361" y="271"/>
                </a:lnTo>
                <a:lnTo>
                  <a:pt x="360" y="271"/>
                </a:lnTo>
                <a:lnTo>
                  <a:pt x="360" y="272"/>
                </a:lnTo>
                <a:lnTo>
                  <a:pt x="358" y="272"/>
                </a:lnTo>
                <a:lnTo>
                  <a:pt x="358" y="270"/>
                </a:lnTo>
                <a:lnTo>
                  <a:pt x="358" y="272"/>
                </a:lnTo>
                <a:lnTo>
                  <a:pt x="357" y="272"/>
                </a:lnTo>
                <a:lnTo>
                  <a:pt x="358" y="271"/>
                </a:lnTo>
                <a:lnTo>
                  <a:pt x="357" y="271"/>
                </a:lnTo>
                <a:lnTo>
                  <a:pt x="356" y="271"/>
                </a:lnTo>
                <a:lnTo>
                  <a:pt x="356" y="272"/>
                </a:lnTo>
                <a:lnTo>
                  <a:pt x="356" y="270"/>
                </a:lnTo>
                <a:lnTo>
                  <a:pt x="355" y="270"/>
                </a:lnTo>
                <a:lnTo>
                  <a:pt x="355" y="271"/>
                </a:lnTo>
                <a:lnTo>
                  <a:pt x="354" y="270"/>
                </a:lnTo>
                <a:lnTo>
                  <a:pt x="355" y="269"/>
                </a:lnTo>
                <a:lnTo>
                  <a:pt x="354" y="269"/>
                </a:lnTo>
                <a:lnTo>
                  <a:pt x="353" y="270"/>
                </a:lnTo>
                <a:lnTo>
                  <a:pt x="353" y="269"/>
                </a:lnTo>
                <a:lnTo>
                  <a:pt x="352" y="269"/>
                </a:lnTo>
                <a:lnTo>
                  <a:pt x="351" y="269"/>
                </a:lnTo>
                <a:lnTo>
                  <a:pt x="350" y="269"/>
                </a:lnTo>
                <a:lnTo>
                  <a:pt x="351" y="268"/>
                </a:lnTo>
                <a:lnTo>
                  <a:pt x="350" y="268"/>
                </a:lnTo>
                <a:lnTo>
                  <a:pt x="349" y="266"/>
                </a:lnTo>
                <a:lnTo>
                  <a:pt x="347" y="267"/>
                </a:lnTo>
                <a:lnTo>
                  <a:pt x="346" y="266"/>
                </a:lnTo>
                <a:lnTo>
                  <a:pt x="347" y="265"/>
                </a:lnTo>
                <a:lnTo>
                  <a:pt x="346" y="265"/>
                </a:lnTo>
                <a:lnTo>
                  <a:pt x="346" y="263"/>
                </a:lnTo>
                <a:lnTo>
                  <a:pt x="345" y="263"/>
                </a:lnTo>
                <a:lnTo>
                  <a:pt x="344" y="262"/>
                </a:lnTo>
                <a:lnTo>
                  <a:pt x="343" y="262"/>
                </a:lnTo>
                <a:lnTo>
                  <a:pt x="344" y="262"/>
                </a:lnTo>
                <a:lnTo>
                  <a:pt x="344" y="263"/>
                </a:lnTo>
                <a:lnTo>
                  <a:pt x="343" y="263"/>
                </a:lnTo>
                <a:lnTo>
                  <a:pt x="343" y="262"/>
                </a:lnTo>
                <a:lnTo>
                  <a:pt x="343" y="263"/>
                </a:lnTo>
                <a:lnTo>
                  <a:pt x="342" y="262"/>
                </a:lnTo>
                <a:lnTo>
                  <a:pt x="341" y="261"/>
                </a:lnTo>
                <a:lnTo>
                  <a:pt x="341" y="262"/>
                </a:lnTo>
                <a:lnTo>
                  <a:pt x="340" y="262"/>
                </a:lnTo>
                <a:lnTo>
                  <a:pt x="340" y="261"/>
                </a:lnTo>
                <a:lnTo>
                  <a:pt x="340" y="260"/>
                </a:lnTo>
                <a:lnTo>
                  <a:pt x="339" y="260"/>
                </a:lnTo>
                <a:lnTo>
                  <a:pt x="340" y="259"/>
                </a:lnTo>
                <a:lnTo>
                  <a:pt x="339" y="259"/>
                </a:lnTo>
                <a:lnTo>
                  <a:pt x="338" y="259"/>
                </a:lnTo>
                <a:lnTo>
                  <a:pt x="337" y="259"/>
                </a:lnTo>
                <a:lnTo>
                  <a:pt x="337" y="258"/>
                </a:lnTo>
                <a:lnTo>
                  <a:pt x="337" y="257"/>
                </a:lnTo>
                <a:lnTo>
                  <a:pt x="335" y="257"/>
                </a:lnTo>
                <a:lnTo>
                  <a:pt x="335" y="256"/>
                </a:lnTo>
                <a:lnTo>
                  <a:pt x="334" y="256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0" name="Freeform 383"/>
          <p:cNvSpPr>
            <a:spLocks/>
          </p:cNvSpPr>
          <p:nvPr/>
        </p:nvSpPr>
        <p:spPr bwMode="auto">
          <a:xfrm>
            <a:off x="5846763" y="5091113"/>
            <a:ext cx="530225" cy="147637"/>
          </a:xfrm>
          <a:custGeom>
            <a:avLst/>
            <a:gdLst>
              <a:gd name="T0" fmla="*/ 2147483647 w 334"/>
              <a:gd name="T1" fmla="*/ 2147483647 h 93"/>
              <a:gd name="T2" fmla="*/ 2147483647 w 334"/>
              <a:gd name="T3" fmla="*/ 2147483647 h 93"/>
              <a:gd name="T4" fmla="*/ 2147483647 w 334"/>
              <a:gd name="T5" fmla="*/ 2147483647 h 93"/>
              <a:gd name="T6" fmla="*/ 2147483647 w 334"/>
              <a:gd name="T7" fmla="*/ 2147483647 h 93"/>
              <a:gd name="T8" fmla="*/ 2147483647 w 334"/>
              <a:gd name="T9" fmla="*/ 2147483647 h 93"/>
              <a:gd name="T10" fmla="*/ 2147483647 w 334"/>
              <a:gd name="T11" fmla="*/ 2147483647 h 93"/>
              <a:gd name="T12" fmla="*/ 2147483647 w 334"/>
              <a:gd name="T13" fmla="*/ 2147483647 h 93"/>
              <a:gd name="T14" fmla="*/ 2147483647 w 334"/>
              <a:gd name="T15" fmla="*/ 2147483647 h 93"/>
              <a:gd name="T16" fmla="*/ 2147483647 w 334"/>
              <a:gd name="T17" fmla="*/ 2147483647 h 93"/>
              <a:gd name="T18" fmla="*/ 2147483647 w 334"/>
              <a:gd name="T19" fmla="*/ 2147483647 h 93"/>
              <a:gd name="T20" fmla="*/ 2147483647 w 334"/>
              <a:gd name="T21" fmla="*/ 2147483647 h 93"/>
              <a:gd name="T22" fmla="*/ 2147483647 w 334"/>
              <a:gd name="T23" fmla="*/ 2147483647 h 93"/>
              <a:gd name="T24" fmla="*/ 2147483647 w 334"/>
              <a:gd name="T25" fmla="*/ 2147483647 h 93"/>
              <a:gd name="T26" fmla="*/ 2147483647 w 334"/>
              <a:gd name="T27" fmla="*/ 2147483647 h 93"/>
              <a:gd name="T28" fmla="*/ 2147483647 w 334"/>
              <a:gd name="T29" fmla="*/ 2147483647 h 93"/>
              <a:gd name="T30" fmla="*/ 2147483647 w 334"/>
              <a:gd name="T31" fmla="*/ 2147483647 h 93"/>
              <a:gd name="T32" fmla="*/ 2147483647 w 334"/>
              <a:gd name="T33" fmla="*/ 2147483647 h 93"/>
              <a:gd name="T34" fmla="*/ 2147483647 w 334"/>
              <a:gd name="T35" fmla="*/ 2147483647 h 93"/>
              <a:gd name="T36" fmla="*/ 2147483647 w 334"/>
              <a:gd name="T37" fmla="*/ 2147483647 h 93"/>
              <a:gd name="T38" fmla="*/ 2147483647 w 334"/>
              <a:gd name="T39" fmla="*/ 2147483647 h 93"/>
              <a:gd name="T40" fmla="*/ 2147483647 w 334"/>
              <a:gd name="T41" fmla="*/ 2147483647 h 93"/>
              <a:gd name="T42" fmla="*/ 2147483647 w 334"/>
              <a:gd name="T43" fmla="*/ 2147483647 h 93"/>
              <a:gd name="T44" fmla="*/ 2147483647 w 334"/>
              <a:gd name="T45" fmla="*/ 2147483647 h 93"/>
              <a:gd name="T46" fmla="*/ 2147483647 w 334"/>
              <a:gd name="T47" fmla="*/ 2147483647 h 93"/>
              <a:gd name="T48" fmla="*/ 2147483647 w 334"/>
              <a:gd name="T49" fmla="*/ 2147483647 h 93"/>
              <a:gd name="T50" fmla="*/ 2147483647 w 334"/>
              <a:gd name="T51" fmla="*/ 2147483647 h 93"/>
              <a:gd name="T52" fmla="*/ 2147483647 w 334"/>
              <a:gd name="T53" fmla="*/ 2147483647 h 93"/>
              <a:gd name="T54" fmla="*/ 2147483647 w 334"/>
              <a:gd name="T55" fmla="*/ 2147483647 h 93"/>
              <a:gd name="T56" fmla="*/ 2147483647 w 334"/>
              <a:gd name="T57" fmla="*/ 2147483647 h 93"/>
              <a:gd name="T58" fmla="*/ 2147483647 w 334"/>
              <a:gd name="T59" fmla="*/ 2147483647 h 93"/>
              <a:gd name="T60" fmla="*/ 2147483647 w 334"/>
              <a:gd name="T61" fmla="*/ 2147483647 h 93"/>
              <a:gd name="T62" fmla="*/ 2147483647 w 334"/>
              <a:gd name="T63" fmla="*/ 2147483647 h 93"/>
              <a:gd name="T64" fmla="*/ 2147483647 w 334"/>
              <a:gd name="T65" fmla="*/ 2147483647 h 93"/>
              <a:gd name="T66" fmla="*/ 2147483647 w 334"/>
              <a:gd name="T67" fmla="*/ 2147483647 h 93"/>
              <a:gd name="T68" fmla="*/ 2147483647 w 334"/>
              <a:gd name="T69" fmla="*/ 2147483647 h 93"/>
              <a:gd name="T70" fmla="*/ 2147483647 w 334"/>
              <a:gd name="T71" fmla="*/ 2147483647 h 93"/>
              <a:gd name="T72" fmla="*/ 2147483647 w 334"/>
              <a:gd name="T73" fmla="*/ 2147483647 h 93"/>
              <a:gd name="T74" fmla="*/ 2147483647 w 334"/>
              <a:gd name="T75" fmla="*/ 2147483647 h 93"/>
              <a:gd name="T76" fmla="*/ 2147483647 w 334"/>
              <a:gd name="T77" fmla="*/ 2147483647 h 93"/>
              <a:gd name="T78" fmla="*/ 2147483647 w 334"/>
              <a:gd name="T79" fmla="*/ 2147483647 h 93"/>
              <a:gd name="T80" fmla="*/ 2147483647 w 334"/>
              <a:gd name="T81" fmla="*/ 2147483647 h 93"/>
              <a:gd name="T82" fmla="*/ 2147483647 w 334"/>
              <a:gd name="T83" fmla="*/ 2147483647 h 93"/>
              <a:gd name="T84" fmla="*/ 2147483647 w 334"/>
              <a:gd name="T85" fmla="*/ 2147483647 h 93"/>
              <a:gd name="T86" fmla="*/ 2147483647 w 334"/>
              <a:gd name="T87" fmla="*/ 2147483647 h 93"/>
              <a:gd name="T88" fmla="*/ 2147483647 w 334"/>
              <a:gd name="T89" fmla="*/ 2147483647 h 93"/>
              <a:gd name="T90" fmla="*/ 2147483647 w 334"/>
              <a:gd name="T91" fmla="*/ 2147483647 h 93"/>
              <a:gd name="T92" fmla="*/ 2147483647 w 334"/>
              <a:gd name="T93" fmla="*/ 2147483647 h 93"/>
              <a:gd name="T94" fmla="*/ 2147483647 w 334"/>
              <a:gd name="T95" fmla="*/ 2147483647 h 93"/>
              <a:gd name="T96" fmla="*/ 2147483647 w 334"/>
              <a:gd name="T97" fmla="*/ 2147483647 h 93"/>
              <a:gd name="T98" fmla="*/ 2147483647 w 334"/>
              <a:gd name="T99" fmla="*/ 2147483647 h 93"/>
              <a:gd name="T100" fmla="*/ 2147483647 w 334"/>
              <a:gd name="T101" fmla="*/ 2147483647 h 93"/>
              <a:gd name="T102" fmla="*/ 2147483647 w 334"/>
              <a:gd name="T103" fmla="*/ 2147483647 h 93"/>
              <a:gd name="T104" fmla="*/ 2147483647 w 334"/>
              <a:gd name="T105" fmla="*/ 2147483647 h 93"/>
              <a:gd name="T106" fmla="*/ 2147483647 w 334"/>
              <a:gd name="T107" fmla="*/ 2147483647 h 93"/>
              <a:gd name="T108" fmla="*/ 2147483647 w 334"/>
              <a:gd name="T109" fmla="*/ 2147483647 h 93"/>
              <a:gd name="T110" fmla="*/ 2147483647 w 334"/>
              <a:gd name="T111" fmla="*/ 2147483647 h 93"/>
              <a:gd name="T112" fmla="*/ 2147483647 w 334"/>
              <a:gd name="T113" fmla="*/ 2147483647 h 93"/>
              <a:gd name="T114" fmla="*/ 2147483647 w 334"/>
              <a:gd name="T115" fmla="*/ 2147483647 h 93"/>
              <a:gd name="T116" fmla="*/ 0 w 334"/>
              <a:gd name="T117" fmla="*/ 2147483647 h 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4"/>
              <a:gd name="T178" fmla="*/ 0 h 93"/>
              <a:gd name="T179" fmla="*/ 334 w 334"/>
              <a:gd name="T180" fmla="*/ 93 h 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4" h="93">
                <a:moveTo>
                  <a:pt x="334" y="42"/>
                </a:moveTo>
                <a:lnTo>
                  <a:pt x="332" y="43"/>
                </a:lnTo>
                <a:lnTo>
                  <a:pt x="332" y="42"/>
                </a:lnTo>
                <a:lnTo>
                  <a:pt x="331" y="42"/>
                </a:lnTo>
                <a:lnTo>
                  <a:pt x="332" y="43"/>
                </a:lnTo>
                <a:lnTo>
                  <a:pt x="330" y="45"/>
                </a:lnTo>
                <a:lnTo>
                  <a:pt x="329" y="45"/>
                </a:lnTo>
                <a:lnTo>
                  <a:pt x="330" y="44"/>
                </a:lnTo>
                <a:lnTo>
                  <a:pt x="330" y="42"/>
                </a:lnTo>
                <a:lnTo>
                  <a:pt x="329" y="42"/>
                </a:lnTo>
                <a:lnTo>
                  <a:pt x="328" y="42"/>
                </a:lnTo>
                <a:lnTo>
                  <a:pt x="327" y="42"/>
                </a:lnTo>
                <a:lnTo>
                  <a:pt x="328" y="44"/>
                </a:lnTo>
                <a:lnTo>
                  <a:pt x="327" y="44"/>
                </a:lnTo>
                <a:lnTo>
                  <a:pt x="326" y="43"/>
                </a:lnTo>
                <a:lnTo>
                  <a:pt x="325" y="43"/>
                </a:lnTo>
                <a:lnTo>
                  <a:pt x="324" y="43"/>
                </a:lnTo>
                <a:lnTo>
                  <a:pt x="323" y="43"/>
                </a:lnTo>
                <a:lnTo>
                  <a:pt x="323" y="44"/>
                </a:lnTo>
                <a:lnTo>
                  <a:pt x="322" y="44"/>
                </a:lnTo>
                <a:lnTo>
                  <a:pt x="322" y="42"/>
                </a:lnTo>
                <a:lnTo>
                  <a:pt x="321" y="44"/>
                </a:lnTo>
                <a:lnTo>
                  <a:pt x="320" y="45"/>
                </a:lnTo>
                <a:lnTo>
                  <a:pt x="319" y="45"/>
                </a:lnTo>
                <a:lnTo>
                  <a:pt x="318" y="44"/>
                </a:lnTo>
                <a:lnTo>
                  <a:pt x="317" y="45"/>
                </a:lnTo>
                <a:lnTo>
                  <a:pt x="317" y="43"/>
                </a:lnTo>
                <a:lnTo>
                  <a:pt x="317" y="42"/>
                </a:lnTo>
                <a:lnTo>
                  <a:pt x="316" y="43"/>
                </a:lnTo>
                <a:lnTo>
                  <a:pt x="316" y="42"/>
                </a:lnTo>
                <a:lnTo>
                  <a:pt x="315" y="43"/>
                </a:lnTo>
                <a:lnTo>
                  <a:pt x="316" y="44"/>
                </a:lnTo>
                <a:lnTo>
                  <a:pt x="316" y="43"/>
                </a:lnTo>
                <a:lnTo>
                  <a:pt x="317" y="44"/>
                </a:lnTo>
                <a:lnTo>
                  <a:pt x="316" y="45"/>
                </a:lnTo>
                <a:lnTo>
                  <a:pt x="315" y="45"/>
                </a:lnTo>
                <a:lnTo>
                  <a:pt x="315" y="46"/>
                </a:lnTo>
                <a:lnTo>
                  <a:pt x="314" y="46"/>
                </a:lnTo>
                <a:lnTo>
                  <a:pt x="314" y="45"/>
                </a:lnTo>
                <a:lnTo>
                  <a:pt x="313" y="45"/>
                </a:lnTo>
                <a:lnTo>
                  <a:pt x="312" y="45"/>
                </a:lnTo>
                <a:lnTo>
                  <a:pt x="311" y="44"/>
                </a:lnTo>
                <a:lnTo>
                  <a:pt x="311" y="43"/>
                </a:lnTo>
                <a:lnTo>
                  <a:pt x="310" y="43"/>
                </a:lnTo>
                <a:lnTo>
                  <a:pt x="310" y="44"/>
                </a:lnTo>
                <a:lnTo>
                  <a:pt x="310" y="45"/>
                </a:lnTo>
                <a:lnTo>
                  <a:pt x="309" y="44"/>
                </a:lnTo>
                <a:lnTo>
                  <a:pt x="308" y="45"/>
                </a:lnTo>
                <a:lnTo>
                  <a:pt x="306" y="45"/>
                </a:lnTo>
                <a:lnTo>
                  <a:pt x="305" y="47"/>
                </a:lnTo>
                <a:lnTo>
                  <a:pt x="304" y="47"/>
                </a:lnTo>
                <a:lnTo>
                  <a:pt x="305" y="48"/>
                </a:lnTo>
                <a:lnTo>
                  <a:pt x="304" y="48"/>
                </a:lnTo>
                <a:lnTo>
                  <a:pt x="305" y="49"/>
                </a:lnTo>
                <a:lnTo>
                  <a:pt x="305" y="50"/>
                </a:lnTo>
                <a:lnTo>
                  <a:pt x="304" y="50"/>
                </a:lnTo>
                <a:lnTo>
                  <a:pt x="305" y="50"/>
                </a:lnTo>
                <a:lnTo>
                  <a:pt x="305" y="51"/>
                </a:lnTo>
                <a:lnTo>
                  <a:pt x="305" y="50"/>
                </a:lnTo>
                <a:lnTo>
                  <a:pt x="304" y="51"/>
                </a:lnTo>
                <a:lnTo>
                  <a:pt x="303" y="50"/>
                </a:lnTo>
                <a:lnTo>
                  <a:pt x="303" y="49"/>
                </a:lnTo>
                <a:lnTo>
                  <a:pt x="302" y="49"/>
                </a:lnTo>
                <a:lnTo>
                  <a:pt x="302" y="48"/>
                </a:lnTo>
                <a:lnTo>
                  <a:pt x="301" y="47"/>
                </a:lnTo>
                <a:lnTo>
                  <a:pt x="300" y="45"/>
                </a:lnTo>
                <a:lnTo>
                  <a:pt x="299" y="45"/>
                </a:lnTo>
                <a:lnTo>
                  <a:pt x="298" y="45"/>
                </a:lnTo>
                <a:lnTo>
                  <a:pt x="297" y="45"/>
                </a:lnTo>
                <a:lnTo>
                  <a:pt x="296" y="44"/>
                </a:lnTo>
                <a:lnTo>
                  <a:pt x="297" y="43"/>
                </a:lnTo>
                <a:lnTo>
                  <a:pt x="296" y="43"/>
                </a:lnTo>
                <a:lnTo>
                  <a:pt x="295" y="43"/>
                </a:lnTo>
                <a:lnTo>
                  <a:pt x="294" y="43"/>
                </a:lnTo>
                <a:lnTo>
                  <a:pt x="294" y="42"/>
                </a:lnTo>
                <a:lnTo>
                  <a:pt x="294" y="43"/>
                </a:lnTo>
                <a:lnTo>
                  <a:pt x="294" y="42"/>
                </a:lnTo>
                <a:lnTo>
                  <a:pt x="293" y="43"/>
                </a:lnTo>
                <a:lnTo>
                  <a:pt x="292" y="42"/>
                </a:lnTo>
                <a:lnTo>
                  <a:pt x="292" y="43"/>
                </a:lnTo>
                <a:lnTo>
                  <a:pt x="291" y="42"/>
                </a:lnTo>
                <a:lnTo>
                  <a:pt x="291" y="43"/>
                </a:lnTo>
                <a:lnTo>
                  <a:pt x="288" y="44"/>
                </a:lnTo>
                <a:lnTo>
                  <a:pt x="288" y="42"/>
                </a:lnTo>
                <a:lnTo>
                  <a:pt x="287" y="41"/>
                </a:lnTo>
                <a:lnTo>
                  <a:pt x="285" y="42"/>
                </a:lnTo>
                <a:lnTo>
                  <a:pt x="285" y="44"/>
                </a:lnTo>
                <a:lnTo>
                  <a:pt x="286" y="45"/>
                </a:lnTo>
                <a:lnTo>
                  <a:pt x="288" y="44"/>
                </a:lnTo>
                <a:lnTo>
                  <a:pt x="288" y="45"/>
                </a:lnTo>
                <a:lnTo>
                  <a:pt x="286" y="46"/>
                </a:lnTo>
                <a:lnTo>
                  <a:pt x="285" y="46"/>
                </a:lnTo>
                <a:lnTo>
                  <a:pt x="283" y="45"/>
                </a:lnTo>
                <a:lnTo>
                  <a:pt x="283" y="46"/>
                </a:lnTo>
                <a:lnTo>
                  <a:pt x="282" y="48"/>
                </a:lnTo>
                <a:lnTo>
                  <a:pt x="281" y="48"/>
                </a:lnTo>
                <a:lnTo>
                  <a:pt x="282" y="50"/>
                </a:lnTo>
                <a:lnTo>
                  <a:pt x="281" y="51"/>
                </a:lnTo>
                <a:lnTo>
                  <a:pt x="280" y="51"/>
                </a:lnTo>
                <a:lnTo>
                  <a:pt x="279" y="53"/>
                </a:lnTo>
                <a:lnTo>
                  <a:pt x="278" y="54"/>
                </a:lnTo>
                <a:lnTo>
                  <a:pt x="278" y="55"/>
                </a:lnTo>
                <a:lnTo>
                  <a:pt x="277" y="55"/>
                </a:lnTo>
                <a:lnTo>
                  <a:pt x="276" y="55"/>
                </a:lnTo>
                <a:lnTo>
                  <a:pt x="277" y="58"/>
                </a:lnTo>
                <a:lnTo>
                  <a:pt x="276" y="59"/>
                </a:lnTo>
                <a:lnTo>
                  <a:pt x="275" y="59"/>
                </a:lnTo>
                <a:lnTo>
                  <a:pt x="275" y="58"/>
                </a:lnTo>
                <a:lnTo>
                  <a:pt x="274" y="57"/>
                </a:lnTo>
                <a:lnTo>
                  <a:pt x="271" y="58"/>
                </a:lnTo>
                <a:lnTo>
                  <a:pt x="270" y="58"/>
                </a:lnTo>
                <a:lnTo>
                  <a:pt x="269" y="59"/>
                </a:lnTo>
                <a:lnTo>
                  <a:pt x="268" y="60"/>
                </a:lnTo>
                <a:lnTo>
                  <a:pt x="268" y="61"/>
                </a:lnTo>
                <a:lnTo>
                  <a:pt x="266" y="58"/>
                </a:lnTo>
                <a:lnTo>
                  <a:pt x="265" y="60"/>
                </a:lnTo>
                <a:lnTo>
                  <a:pt x="265" y="61"/>
                </a:lnTo>
                <a:lnTo>
                  <a:pt x="264" y="62"/>
                </a:lnTo>
                <a:lnTo>
                  <a:pt x="263" y="61"/>
                </a:lnTo>
                <a:lnTo>
                  <a:pt x="263" y="59"/>
                </a:lnTo>
                <a:lnTo>
                  <a:pt x="261" y="58"/>
                </a:lnTo>
                <a:lnTo>
                  <a:pt x="262" y="61"/>
                </a:lnTo>
                <a:lnTo>
                  <a:pt x="261" y="61"/>
                </a:lnTo>
                <a:lnTo>
                  <a:pt x="260" y="61"/>
                </a:lnTo>
                <a:lnTo>
                  <a:pt x="259" y="60"/>
                </a:lnTo>
                <a:lnTo>
                  <a:pt x="259" y="59"/>
                </a:lnTo>
                <a:lnTo>
                  <a:pt x="259" y="58"/>
                </a:lnTo>
                <a:lnTo>
                  <a:pt x="257" y="58"/>
                </a:lnTo>
                <a:lnTo>
                  <a:pt x="253" y="58"/>
                </a:lnTo>
                <a:lnTo>
                  <a:pt x="252" y="58"/>
                </a:lnTo>
                <a:lnTo>
                  <a:pt x="251" y="58"/>
                </a:lnTo>
                <a:lnTo>
                  <a:pt x="251" y="59"/>
                </a:lnTo>
                <a:lnTo>
                  <a:pt x="250" y="59"/>
                </a:lnTo>
                <a:lnTo>
                  <a:pt x="250" y="60"/>
                </a:lnTo>
                <a:lnTo>
                  <a:pt x="249" y="60"/>
                </a:lnTo>
                <a:lnTo>
                  <a:pt x="249" y="61"/>
                </a:lnTo>
                <a:lnTo>
                  <a:pt x="248" y="61"/>
                </a:lnTo>
                <a:lnTo>
                  <a:pt x="247" y="61"/>
                </a:lnTo>
                <a:lnTo>
                  <a:pt x="246" y="61"/>
                </a:lnTo>
                <a:lnTo>
                  <a:pt x="245" y="61"/>
                </a:lnTo>
                <a:lnTo>
                  <a:pt x="245" y="62"/>
                </a:lnTo>
                <a:lnTo>
                  <a:pt x="244" y="63"/>
                </a:lnTo>
                <a:lnTo>
                  <a:pt x="243" y="63"/>
                </a:lnTo>
                <a:lnTo>
                  <a:pt x="242" y="63"/>
                </a:lnTo>
                <a:lnTo>
                  <a:pt x="242" y="62"/>
                </a:lnTo>
                <a:lnTo>
                  <a:pt x="242" y="64"/>
                </a:lnTo>
                <a:lnTo>
                  <a:pt x="241" y="64"/>
                </a:lnTo>
                <a:lnTo>
                  <a:pt x="239" y="64"/>
                </a:lnTo>
                <a:lnTo>
                  <a:pt x="239" y="65"/>
                </a:lnTo>
                <a:lnTo>
                  <a:pt x="239" y="66"/>
                </a:lnTo>
                <a:lnTo>
                  <a:pt x="239" y="67"/>
                </a:lnTo>
                <a:lnTo>
                  <a:pt x="238" y="67"/>
                </a:lnTo>
                <a:lnTo>
                  <a:pt x="239" y="68"/>
                </a:lnTo>
                <a:lnTo>
                  <a:pt x="237" y="69"/>
                </a:lnTo>
                <a:lnTo>
                  <a:pt x="237" y="70"/>
                </a:lnTo>
                <a:lnTo>
                  <a:pt x="236" y="70"/>
                </a:lnTo>
                <a:lnTo>
                  <a:pt x="236" y="71"/>
                </a:lnTo>
                <a:lnTo>
                  <a:pt x="236" y="73"/>
                </a:lnTo>
                <a:lnTo>
                  <a:pt x="237" y="74"/>
                </a:lnTo>
                <a:lnTo>
                  <a:pt x="236" y="74"/>
                </a:lnTo>
                <a:lnTo>
                  <a:pt x="237" y="74"/>
                </a:lnTo>
                <a:lnTo>
                  <a:pt x="238" y="74"/>
                </a:lnTo>
                <a:lnTo>
                  <a:pt x="239" y="74"/>
                </a:lnTo>
                <a:lnTo>
                  <a:pt x="238" y="75"/>
                </a:lnTo>
                <a:lnTo>
                  <a:pt x="239" y="75"/>
                </a:lnTo>
                <a:lnTo>
                  <a:pt x="238" y="76"/>
                </a:lnTo>
                <a:lnTo>
                  <a:pt x="238" y="77"/>
                </a:lnTo>
                <a:lnTo>
                  <a:pt x="237" y="77"/>
                </a:lnTo>
                <a:lnTo>
                  <a:pt x="238" y="78"/>
                </a:lnTo>
                <a:lnTo>
                  <a:pt x="239" y="79"/>
                </a:lnTo>
                <a:lnTo>
                  <a:pt x="239" y="80"/>
                </a:lnTo>
                <a:lnTo>
                  <a:pt x="241" y="81"/>
                </a:lnTo>
                <a:lnTo>
                  <a:pt x="240" y="81"/>
                </a:lnTo>
                <a:lnTo>
                  <a:pt x="240" y="82"/>
                </a:lnTo>
                <a:lnTo>
                  <a:pt x="241" y="82"/>
                </a:lnTo>
                <a:lnTo>
                  <a:pt x="241" y="83"/>
                </a:lnTo>
                <a:lnTo>
                  <a:pt x="240" y="84"/>
                </a:lnTo>
                <a:lnTo>
                  <a:pt x="241" y="84"/>
                </a:lnTo>
                <a:lnTo>
                  <a:pt x="239" y="85"/>
                </a:lnTo>
                <a:lnTo>
                  <a:pt x="240" y="86"/>
                </a:lnTo>
                <a:lnTo>
                  <a:pt x="239" y="86"/>
                </a:lnTo>
                <a:lnTo>
                  <a:pt x="239" y="87"/>
                </a:lnTo>
                <a:lnTo>
                  <a:pt x="238" y="87"/>
                </a:lnTo>
                <a:lnTo>
                  <a:pt x="237" y="87"/>
                </a:lnTo>
                <a:lnTo>
                  <a:pt x="236" y="87"/>
                </a:lnTo>
                <a:lnTo>
                  <a:pt x="236" y="89"/>
                </a:lnTo>
                <a:lnTo>
                  <a:pt x="235" y="89"/>
                </a:lnTo>
                <a:lnTo>
                  <a:pt x="234" y="88"/>
                </a:lnTo>
                <a:lnTo>
                  <a:pt x="233" y="89"/>
                </a:lnTo>
                <a:lnTo>
                  <a:pt x="233" y="88"/>
                </a:lnTo>
                <a:lnTo>
                  <a:pt x="231" y="88"/>
                </a:lnTo>
                <a:lnTo>
                  <a:pt x="231" y="89"/>
                </a:lnTo>
                <a:lnTo>
                  <a:pt x="230" y="89"/>
                </a:lnTo>
                <a:lnTo>
                  <a:pt x="229" y="90"/>
                </a:lnTo>
                <a:lnTo>
                  <a:pt x="228" y="90"/>
                </a:lnTo>
                <a:lnTo>
                  <a:pt x="229" y="91"/>
                </a:lnTo>
                <a:lnTo>
                  <a:pt x="229" y="92"/>
                </a:lnTo>
                <a:lnTo>
                  <a:pt x="228" y="93"/>
                </a:lnTo>
                <a:lnTo>
                  <a:pt x="228" y="92"/>
                </a:lnTo>
                <a:lnTo>
                  <a:pt x="226" y="91"/>
                </a:lnTo>
                <a:lnTo>
                  <a:pt x="225" y="90"/>
                </a:lnTo>
                <a:lnTo>
                  <a:pt x="225" y="89"/>
                </a:lnTo>
                <a:lnTo>
                  <a:pt x="225" y="87"/>
                </a:lnTo>
                <a:lnTo>
                  <a:pt x="224" y="87"/>
                </a:lnTo>
                <a:lnTo>
                  <a:pt x="223" y="86"/>
                </a:lnTo>
                <a:lnTo>
                  <a:pt x="222" y="87"/>
                </a:lnTo>
                <a:lnTo>
                  <a:pt x="222" y="86"/>
                </a:lnTo>
                <a:lnTo>
                  <a:pt x="222" y="85"/>
                </a:lnTo>
                <a:lnTo>
                  <a:pt x="222" y="84"/>
                </a:lnTo>
                <a:lnTo>
                  <a:pt x="220" y="84"/>
                </a:lnTo>
                <a:lnTo>
                  <a:pt x="219" y="84"/>
                </a:lnTo>
                <a:lnTo>
                  <a:pt x="215" y="84"/>
                </a:lnTo>
                <a:lnTo>
                  <a:pt x="214" y="84"/>
                </a:lnTo>
                <a:lnTo>
                  <a:pt x="213" y="84"/>
                </a:lnTo>
                <a:lnTo>
                  <a:pt x="212" y="84"/>
                </a:lnTo>
                <a:lnTo>
                  <a:pt x="210" y="83"/>
                </a:lnTo>
                <a:lnTo>
                  <a:pt x="210" y="82"/>
                </a:lnTo>
                <a:lnTo>
                  <a:pt x="207" y="84"/>
                </a:lnTo>
                <a:lnTo>
                  <a:pt x="205" y="83"/>
                </a:lnTo>
                <a:lnTo>
                  <a:pt x="201" y="84"/>
                </a:lnTo>
                <a:lnTo>
                  <a:pt x="200" y="84"/>
                </a:lnTo>
                <a:lnTo>
                  <a:pt x="199" y="84"/>
                </a:lnTo>
                <a:lnTo>
                  <a:pt x="199" y="83"/>
                </a:lnTo>
                <a:lnTo>
                  <a:pt x="198" y="84"/>
                </a:lnTo>
                <a:lnTo>
                  <a:pt x="196" y="84"/>
                </a:lnTo>
                <a:lnTo>
                  <a:pt x="195" y="84"/>
                </a:lnTo>
                <a:lnTo>
                  <a:pt x="194" y="84"/>
                </a:lnTo>
                <a:lnTo>
                  <a:pt x="193" y="84"/>
                </a:lnTo>
                <a:lnTo>
                  <a:pt x="190" y="84"/>
                </a:lnTo>
                <a:lnTo>
                  <a:pt x="190" y="83"/>
                </a:lnTo>
                <a:lnTo>
                  <a:pt x="188" y="83"/>
                </a:lnTo>
                <a:lnTo>
                  <a:pt x="187" y="82"/>
                </a:lnTo>
                <a:lnTo>
                  <a:pt x="184" y="82"/>
                </a:lnTo>
                <a:lnTo>
                  <a:pt x="184" y="81"/>
                </a:lnTo>
                <a:lnTo>
                  <a:pt x="184" y="80"/>
                </a:lnTo>
                <a:lnTo>
                  <a:pt x="183" y="80"/>
                </a:lnTo>
                <a:lnTo>
                  <a:pt x="182" y="80"/>
                </a:lnTo>
                <a:lnTo>
                  <a:pt x="181" y="80"/>
                </a:lnTo>
                <a:lnTo>
                  <a:pt x="181" y="79"/>
                </a:lnTo>
                <a:lnTo>
                  <a:pt x="180" y="79"/>
                </a:lnTo>
                <a:lnTo>
                  <a:pt x="179" y="78"/>
                </a:lnTo>
                <a:lnTo>
                  <a:pt x="179" y="77"/>
                </a:lnTo>
                <a:lnTo>
                  <a:pt x="179" y="76"/>
                </a:lnTo>
                <a:lnTo>
                  <a:pt x="178" y="76"/>
                </a:lnTo>
                <a:lnTo>
                  <a:pt x="176" y="76"/>
                </a:lnTo>
                <a:lnTo>
                  <a:pt x="176" y="75"/>
                </a:lnTo>
                <a:lnTo>
                  <a:pt x="174" y="75"/>
                </a:lnTo>
                <a:lnTo>
                  <a:pt x="173" y="74"/>
                </a:lnTo>
                <a:lnTo>
                  <a:pt x="172" y="74"/>
                </a:lnTo>
                <a:lnTo>
                  <a:pt x="171" y="74"/>
                </a:lnTo>
                <a:lnTo>
                  <a:pt x="170" y="75"/>
                </a:lnTo>
                <a:lnTo>
                  <a:pt x="168" y="74"/>
                </a:lnTo>
                <a:lnTo>
                  <a:pt x="167" y="74"/>
                </a:lnTo>
                <a:lnTo>
                  <a:pt x="166" y="74"/>
                </a:lnTo>
                <a:lnTo>
                  <a:pt x="165" y="74"/>
                </a:lnTo>
                <a:lnTo>
                  <a:pt x="164" y="73"/>
                </a:lnTo>
                <a:lnTo>
                  <a:pt x="162" y="73"/>
                </a:lnTo>
                <a:lnTo>
                  <a:pt x="161" y="73"/>
                </a:lnTo>
                <a:lnTo>
                  <a:pt x="159" y="72"/>
                </a:lnTo>
                <a:lnTo>
                  <a:pt x="158" y="73"/>
                </a:lnTo>
                <a:lnTo>
                  <a:pt x="158" y="72"/>
                </a:lnTo>
                <a:lnTo>
                  <a:pt x="157" y="71"/>
                </a:lnTo>
                <a:lnTo>
                  <a:pt x="157" y="72"/>
                </a:lnTo>
                <a:lnTo>
                  <a:pt x="156" y="73"/>
                </a:lnTo>
                <a:lnTo>
                  <a:pt x="154" y="73"/>
                </a:lnTo>
                <a:lnTo>
                  <a:pt x="153" y="73"/>
                </a:lnTo>
                <a:lnTo>
                  <a:pt x="152" y="71"/>
                </a:lnTo>
                <a:lnTo>
                  <a:pt x="150" y="71"/>
                </a:lnTo>
                <a:lnTo>
                  <a:pt x="148" y="70"/>
                </a:lnTo>
                <a:lnTo>
                  <a:pt x="147" y="71"/>
                </a:lnTo>
                <a:lnTo>
                  <a:pt x="146" y="71"/>
                </a:lnTo>
                <a:lnTo>
                  <a:pt x="145" y="71"/>
                </a:lnTo>
                <a:lnTo>
                  <a:pt x="144" y="71"/>
                </a:lnTo>
                <a:lnTo>
                  <a:pt x="143" y="71"/>
                </a:lnTo>
                <a:lnTo>
                  <a:pt x="142" y="71"/>
                </a:lnTo>
                <a:lnTo>
                  <a:pt x="141" y="71"/>
                </a:lnTo>
                <a:lnTo>
                  <a:pt x="141" y="70"/>
                </a:lnTo>
                <a:lnTo>
                  <a:pt x="141" y="69"/>
                </a:lnTo>
                <a:lnTo>
                  <a:pt x="140" y="68"/>
                </a:lnTo>
                <a:lnTo>
                  <a:pt x="138" y="68"/>
                </a:lnTo>
                <a:lnTo>
                  <a:pt x="137" y="67"/>
                </a:lnTo>
                <a:lnTo>
                  <a:pt x="135" y="67"/>
                </a:lnTo>
                <a:lnTo>
                  <a:pt x="134" y="66"/>
                </a:lnTo>
                <a:lnTo>
                  <a:pt x="133" y="66"/>
                </a:lnTo>
                <a:lnTo>
                  <a:pt x="132" y="66"/>
                </a:lnTo>
                <a:lnTo>
                  <a:pt x="132" y="67"/>
                </a:lnTo>
                <a:lnTo>
                  <a:pt x="131" y="67"/>
                </a:lnTo>
                <a:lnTo>
                  <a:pt x="130" y="66"/>
                </a:lnTo>
                <a:lnTo>
                  <a:pt x="130" y="67"/>
                </a:lnTo>
                <a:lnTo>
                  <a:pt x="129" y="66"/>
                </a:lnTo>
                <a:lnTo>
                  <a:pt x="128" y="66"/>
                </a:lnTo>
                <a:lnTo>
                  <a:pt x="127" y="66"/>
                </a:lnTo>
                <a:lnTo>
                  <a:pt x="126" y="66"/>
                </a:lnTo>
                <a:lnTo>
                  <a:pt x="125" y="66"/>
                </a:lnTo>
                <a:lnTo>
                  <a:pt x="124" y="67"/>
                </a:lnTo>
                <a:lnTo>
                  <a:pt x="123" y="67"/>
                </a:lnTo>
                <a:lnTo>
                  <a:pt x="122" y="67"/>
                </a:lnTo>
                <a:lnTo>
                  <a:pt x="121" y="67"/>
                </a:lnTo>
                <a:lnTo>
                  <a:pt x="120" y="67"/>
                </a:lnTo>
                <a:lnTo>
                  <a:pt x="119" y="67"/>
                </a:lnTo>
                <a:lnTo>
                  <a:pt x="118" y="67"/>
                </a:lnTo>
                <a:lnTo>
                  <a:pt x="115" y="66"/>
                </a:lnTo>
                <a:lnTo>
                  <a:pt x="112" y="67"/>
                </a:lnTo>
                <a:lnTo>
                  <a:pt x="111" y="68"/>
                </a:lnTo>
                <a:lnTo>
                  <a:pt x="109" y="69"/>
                </a:lnTo>
                <a:lnTo>
                  <a:pt x="108" y="69"/>
                </a:lnTo>
                <a:lnTo>
                  <a:pt x="107" y="69"/>
                </a:lnTo>
                <a:lnTo>
                  <a:pt x="106" y="68"/>
                </a:lnTo>
                <a:lnTo>
                  <a:pt x="105" y="67"/>
                </a:lnTo>
                <a:lnTo>
                  <a:pt x="104" y="67"/>
                </a:lnTo>
                <a:lnTo>
                  <a:pt x="104" y="66"/>
                </a:lnTo>
                <a:lnTo>
                  <a:pt x="103" y="67"/>
                </a:lnTo>
                <a:lnTo>
                  <a:pt x="102" y="66"/>
                </a:lnTo>
                <a:lnTo>
                  <a:pt x="101" y="66"/>
                </a:lnTo>
                <a:lnTo>
                  <a:pt x="101" y="65"/>
                </a:lnTo>
                <a:lnTo>
                  <a:pt x="100" y="64"/>
                </a:lnTo>
                <a:lnTo>
                  <a:pt x="98" y="64"/>
                </a:lnTo>
                <a:lnTo>
                  <a:pt x="97" y="62"/>
                </a:lnTo>
                <a:lnTo>
                  <a:pt x="97" y="63"/>
                </a:lnTo>
                <a:lnTo>
                  <a:pt x="96" y="62"/>
                </a:lnTo>
                <a:lnTo>
                  <a:pt x="96" y="61"/>
                </a:lnTo>
                <a:lnTo>
                  <a:pt x="95" y="60"/>
                </a:lnTo>
                <a:lnTo>
                  <a:pt x="95" y="59"/>
                </a:lnTo>
                <a:lnTo>
                  <a:pt x="92" y="60"/>
                </a:lnTo>
                <a:lnTo>
                  <a:pt x="92" y="59"/>
                </a:lnTo>
                <a:lnTo>
                  <a:pt x="91" y="59"/>
                </a:lnTo>
                <a:lnTo>
                  <a:pt x="90" y="59"/>
                </a:lnTo>
                <a:lnTo>
                  <a:pt x="89" y="59"/>
                </a:lnTo>
                <a:lnTo>
                  <a:pt x="88" y="58"/>
                </a:lnTo>
                <a:lnTo>
                  <a:pt x="87" y="59"/>
                </a:lnTo>
                <a:lnTo>
                  <a:pt x="84" y="61"/>
                </a:lnTo>
                <a:lnTo>
                  <a:pt x="83" y="61"/>
                </a:lnTo>
                <a:lnTo>
                  <a:pt x="82" y="62"/>
                </a:lnTo>
                <a:lnTo>
                  <a:pt x="80" y="62"/>
                </a:lnTo>
                <a:lnTo>
                  <a:pt x="79" y="63"/>
                </a:lnTo>
                <a:lnTo>
                  <a:pt x="78" y="62"/>
                </a:lnTo>
                <a:lnTo>
                  <a:pt x="75" y="62"/>
                </a:lnTo>
                <a:lnTo>
                  <a:pt x="75" y="61"/>
                </a:lnTo>
                <a:lnTo>
                  <a:pt x="74" y="61"/>
                </a:lnTo>
                <a:lnTo>
                  <a:pt x="73" y="61"/>
                </a:lnTo>
                <a:lnTo>
                  <a:pt x="72" y="59"/>
                </a:lnTo>
                <a:lnTo>
                  <a:pt x="71" y="60"/>
                </a:lnTo>
                <a:lnTo>
                  <a:pt x="70" y="60"/>
                </a:lnTo>
                <a:lnTo>
                  <a:pt x="69" y="59"/>
                </a:lnTo>
                <a:lnTo>
                  <a:pt x="69" y="58"/>
                </a:lnTo>
                <a:lnTo>
                  <a:pt x="68" y="58"/>
                </a:lnTo>
                <a:lnTo>
                  <a:pt x="69" y="57"/>
                </a:lnTo>
                <a:lnTo>
                  <a:pt x="68" y="56"/>
                </a:lnTo>
                <a:lnTo>
                  <a:pt x="68" y="55"/>
                </a:lnTo>
                <a:lnTo>
                  <a:pt x="66" y="54"/>
                </a:lnTo>
                <a:lnTo>
                  <a:pt x="66" y="53"/>
                </a:lnTo>
                <a:lnTo>
                  <a:pt x="65" y="52"/>
                </a:lnTo>
                <a:lnTo>
                  <a:pt x="64" y="51"/>
                </a:lnTo>
                <a:lnTo>
                  <a:pt x="63" y="50"/>
                </a:lnTo>
                <a:lnTo>
                  <a:pt x="62" y="49"/>
                </a:lnTo>
                <a:lnTo>
                  <a:pt x="62" y="48"/>
                </a:lnTo>
                <a:lnTo>
                  <a:pt x="62" y="47"/>
                </a:lnTo>
                <a:lnTo>
                  <a:pt x="62" y="46"/>
                </a:lnTo>
                <a:lnTo>
                  <a:pt x="63" y="45"/>
                </a:lnTo>
                <a:lnTo>
                  <a:pt x="62" y="44"/>
                </a:lnTo>
                <a:lnTo>
                  <a:pt x="61" y="44"/>
                </a:lnTo>
                <a:lnTo>
                  <a:pt x="60" y="44"/>
                </a:lnTo>
                <a:lnTo>
                  <a:pt x="60" y="43"/>
                </a:lnTo>
                <a:lnTo>
                  <a:pt x="60" y="42"/>
                </a:lnTo>
                <a:lnTo>
                  <a:pt x="59" y="42"/>
                </a:lnTo>
                <a:lnTo>
                  <a:pt x="58" y="42"/>
                </a:lnTo>
                <a:lnTo>
                  <a:pt x="58" y="41"/>
                </a:lnTo>
                <a:lnTo>
                  <a:pt x="57" y="41"/>
                </a:lnTo>
                <a:lnTo>
                  <a:pt x="57" y="40"/>
                </a:lnTo>
                <a:lnTo>
                  <a:pt x="57" y="39"/>
                </a:lnTo>
                <a:lnTo>
                  <a:pt x="57" y="40"/>
                </a:lnTo>
                <a:lnTo>
                  <a:pt x="56" y="40"/>
                </a:lnTo>
                <a:lnTo>
                  <a:pt x="56" y="39"/>
                </a:lnTo>
                <a:lnTo>
                  <a:pt x="57" y="39"/>
                </a:lnTo>
                <a:lnTo>
                  <a:pt x="55" y="38"/>
                </a:lnTo>
                <a:lnTo>
                  <a:pt x="54" y="38"/>
                </a:lnTo>
                <a:lnTo>
                  <a:pt x="54" y="36"/>
                </a:lnTo>
                <a:lnTo>
                  <a:pt x="54" y="35"/>
                </a:lnTo>
                <a:lnTo>
                  <a:pt x="55" y="35"/>
                </a:lnTo>
                <a:lnTo>
                  <a:pt x="56" y="35"/>
                </a:lnTo>
                <a:lnTo>
                  <a:pt x="55" y="34"/>
                </a:lnTo>
                <a:lnTo>
                  <a:pt x="55" y="35"/>
                </a:lnTo>
                <a:lnTo>
                  <a:pt x="55" y="34"/>
                </a:lnTo>
                <a:lnTo>
                  <a:pt x="56" y="34"/>
                </a:lnTo>
                <a:lnTo>
                  <a:pt x="56" y="33"/>
                </a:lnTo>
                <a:lnTo>
                  <a:pt x="55" y="33"/>
                </a:lnTo>
                <a:lnTo>
                  <a:pt x="54" y="32"/>
                </a:lnTo>
                <a:lnTo>
                  <a:pt x="55" y="32"/>
                </a:lnTo>
                <a:lnTo>
                  <a:pt x="56" y="32"/>
                </a:lnTo>
                <a:lnTo>
                  <a:pt x="55" y="31"/>
                </a:lnTo>
                <a:lnTo>
                  <a:pt x="55" y="30"/>
                </a:lnTo>
                <a:lnTo>
                  <a:pt x="54" y="31"/>
                </a:lnTo>
                <a:lnTo>
                  <a:pt x="54" y="30"/>
                </a:lnTo>
                <a:lnTo>
                  <a:pt x="55" y="30"/>
                </a:lnTo>
                <a:lnTo>
                  <a:pt x="54" y="29"/>
                </a:lnTo>
                <a:lnTo>
                  <a:pt x="54" y="28"/>
                </a:lnTo>
                <a:lnTo>
                  <a:pt x="55" y="28"/>
                </a:lnTo>
                <a:lnTo>
                  <a:pt x="54" y="27"/>
                </a:lnTo>
                <a:lnTo>
                  <a:pt x="55" y="27"/>
                </a:lnTo>
                <a:lnTo>
                  <a:pt x="56" y="27"/>
                </a:lnTo>
                <a:lnTo>
                  <a:pt x="55" y="27"/>
                </a:lnTo>
                <a:lnTo>
                  <a:pt x="56" y="26"/>
                </a:lnTo>
                <a:lnTo>
                  <a:pt x="56" y="25"/>
                </a:lnTo>
                <a:lnTo>
                  <a:pt x="54" y="25"/>
                </a:lnTo>
                <a:lnTo>
                  <a:pt x="55" y="25"/>
                </a:lnTo>
                <a:lnTo>
                  <a:pt x="54" y="24"/>
                </a:lnTo>
                <a:lnTo>
                  <a:pt x="54" y="23"/>
                </a:lnTo>
                <a:lnTo>
                  <a:pt x="54" y="22"/>
                </a:lnTo>
                <a:lnTo>
                  <a:pt x="55" y="22"/>
                </a:lnTo>
                <a:lnTo>
                  <a:pt x="54" y="22"/>
                </a:lnTo>
                <a:lnTo>
                  <a:pt x="53" y="22"/>
                </a:lnTo>
                <a:lnTo>
                  <a:pt x="53" y="21"/>
                </a:lnTo>
                <a:lnTo>
                  <a:pt x="53" y="20"/>
                </a:lnTo>
                <a:lnTo>
                  <a:pt x="52" y="20"/>
                </a:lnTo>
                <a:lnTo>
                  <a:pt x="53" y="20"/>
                </a:lnTo>
                <a:lnTo>
                  <a:pt x="52" y="19"/>
                </a:lnTo>
                <a:lnTo>
                  <a:pt x="53" y="19"/>
                </a:lnTo>
                <a:lnTo>
                  <a:pt x="52" y="19"/>
                </a:lnTo>
                <a:lnTo>
                  <a:pt x="53" y="19"/>
                </a:lnTo>
                <a:lnTo>
                  <a:pt x="54" y="19"/>
                </a:lnTo>
                <a:lnTo>
                  <a:pt x="54" y="18"/>
                </a:lnTo>
                <a:lnTo>
                  <a:pt x="53" y="17"/>
                </a:lnTo>
                <a:lnTo>
                  <a:pt x="54" y="17"/>
                </a:lnTo>
                <a:lnTo>
                  <a:pt x="53" y="16"/>
                </a:lnTo>
                <a:lnTo>
                  <a:pt x="52" y="16"/>
                </a:lnTo>
                <a:lnTo>
                  <a:pt x="51" y="16"/>
                </a:lnTo>
                <a:lnTo>
                  <a:pt x="52" y="15"/>
                </a:lnTo>
                <a:lnTo>
                  <a:pt x="51" y="15"/>
                </a:lnTo>
                <a:lnTo>
                  <a:pt x="52" y="13"/>
                </a:lnTo>
                <a:lnTo>
                  <a:pt x="51" y="13"/>
                </a:lnTo>
                <a:lnTo>
                  <a:pt x="49" y="14"/>
                </a:lnTo>
                <a:lnTo>
                  <a:pt x="49" y="13"/>
                </a:lnTo>
                <a:lnTo>
                  <a:pt x="49" y="14"/>
                </a:lnTo>
                <a:lnTo>
                  <a:pt x="49" y="13"/>
                </a:lnTo>
                <a:lnTo>
                  <a:pt x="49" y="12"/>
                </a:lnTo>
                <a:lnTo>
                  <a:pt x="48" y="13"/>
                </a:lnTo>
                <a:lnTo>
                  <a:pt x="48" y="12"/>
                </a:lnTo>
                <a:lnTo>
                  <a:pt x="47" y="12"/>
                </a:lnTo>
                <a:lnTo>
                  <a:pt x="46" y="13"/>
                </a:lnTo>
                <a:lnTo>
                  <a:pt x="47" y="14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6" y="12"/>
                </a:lnTo>
                <a:lnTo>
                  <a:pt x="45" y="12"/>
                </a:lnTo>
                <a:lnTo>
                  <a:pt x="46" y="12"/>
                </a:lnTo>
                <a:lnTo>
                  <a:pt x="44" y="10"/>
                </a:lnTo>
                <a:lnTo>
                  <a:pt x="43" y="10"/>
                </a:lnTo>
                <a:lnTo>
                  <a:pt x="43" y="9"/>
                </a:lnTo>
                <a:lnTo>
                  <a:pt x="42" y="9"/>
                </a:lnTo>
                <a:lnTo>
                  <a:pt x="41" y="9"/>
                </a:lnTo>
                <a:lnTo>
                  <a:pt x="40" y="10"/>
                </a:lnTo>
                <a:lnTo>
                  <a:pt x="39" y="10"/>
                </a:lnTo>
                <a:lnTo>
                  <a:pt x="38" y="9"/>
                </a:lnTo>
                <a:lnTo>
                  <a:pt x="37" y="9"/>
                </a:lnTo>
                <a:lnTo>
                  <a:pt x="37" y="10"/>
                </a:lnTo>
                <a:lnTo>
                  <a:pt x="37" y="12"/>
                </a:lnTo>
                <a:lnTo>
                  <a:pt x="36" y="12"/>
                </a:lnTo>
                <a:lnTo>
                  <a:pt x="35" y="12"/>
                </a:lnTo>
                <a:lnTo>
                  <a:pt x="34" y="9"/>
                </a:lnTo>
                <a:lnTo>
                  <a:pt x="34" y="8"/>
                </a:lnTo>
                <a:lnTo>
                  <a:pt x="37" y="6"/>
                </a:lnTo>
                <a:lnTo>
                  <a:pt x="37" y="4"/>
                </a:lnTo>
                <a:lnTo>
                  <a:pt x="36" y="4"/>
                </a:lnTo>
                <a:lnTo>
                  <a:pt x="35" y="4"/>
                </a:lnTo>
                <a:lnTo>
                  <a:pt x="33" y="6"/>
                </a:lnTo>
                <a:lnTo>
                  <a:pt x="31" y="7"/>
                </a:lnTo>
                <a:lnTo>
                  <a:pt x="30" y="6"/>
                </a:lnTo>
                <a:lnTo>
                  <a:pt x="28" y="7"/>
                </a:lnTo>
                <a:lnTo>
                  <a:pt x="28" y="8"/>
                </a:lnTo>
                <a:lnTo>
                  <a:pt x="28" y="9"/>
                </a:lnTo>
                <a:lnTo>
                  <a:pt x="31" y="9"/>
                </a:lnTo>
                <a:lnTo>
                  <a:pt x="31" y="10"/>
                </a:lnTo>
                <a:lnTo>
                  <a:pt x="29" y="10"/>
                </a:lnTo>
                <a:lnTo>
                  <a:pt x="27" y="9"/>
                </a:lnTo>
                <a:lnTo>
                  <a:pt x="26" y="9"/>
                </a:lnTo>
                <a:lnTo>
                  <a:pt x="26" y="11"/>
                </a:lnTo>
                <a:lnTo>
                  <a:pt x="25" y="10"/>
                </a:lnTo>
                <a:lnTo>
                  <a:pt x="23" y="8"/>
                </a:lnTo>
                <a:lnTo>
                  <a:pt x="23" y="9"/>
                </a:lnTo>
                <a:lnTo>
                  <a:pt x="20" y="9"/>
                </a:lnTo>
                <a:lnTo>
                  <a:pt x="19" y="12"/>
                </a:lnTo>
                <a:lnTo>
                  <a:pt x="18" y="12"/>
                </a:lnTo>
                <a:lnTo>
                  <a:pt x="17" y="11"/>
                </a:lnTo>
                <a:lnTo>
                  <a:pt x="16" y="11"/>
                </a:lnTo>
                <a:lnTo>
                  <a:pt x="16" y="12"/>
                </a:lnTo>
                <a:lnTo>
                  <a:pt x="16" y="13"/>
                </a:lnTo>
                <a:lnTo>
                  <a:pt x="15" y="14"/>
                </a:lnTo>
                <a:lnTo>
                  <a:pt x="13" y="16"/>
                </a:lnTo>
                <a:lnTo>
                  <a:pt x="13" y="18"/>
                </a:lnTo>
                <a:lnTo>
                  <a:pt x="13" y="19"/>
                </a:lnTo>
                <a:lnTo>
                  <a:pt x="12" y="18"/>
                </a:lnTo>
                <a:lnTo>
                  <a:pt x="11" y="16"/>
                </a:lnTo>
                <a:lnTo>
                  <a:pt x="10" y="14"/>
                </a:lnTo>
                <a:lnTo>
                  <a:pt x="9" y="13"/>
                </a:lnTo>
                <a:lnTo>
                  <a:pt x="8" y="12"/>
                </a:lnTo>
                <a:lnTo>
                  <a:pt x="6" y="13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4" y="10"/>
                </a:lnTo>
                <a:lnTo>
                  <a:pt x="3" y="11"/>
                </a:lnTo>
                <a:lnTo>
                  <a:pt x="1" y="11"/>
                </a:lnTo>
                <a:lnTo>
                  <a:pt x="1" y="7"/>
                </a:lnTo>
                <a:lnTo>
                  <a:pt x="0" y="6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1" name="Freeform 384"/>
          <p:cNvSpPr>
            <a:spLocks/>
          </p:cNvSpPr>
          <p:nvPr/>
        </p:nvSpPr>
        <p:spPr bwMode="auto">
          <a:xfrm>
            <a:off x="5445125" y="4129088"/>
            <a:ext cx="817563" cy="801687"/>
          </a:xfrm>
          <a:custGeom>
            <a:avLst/>
            <a:gdLst>
              <a:gd name="T0" fmla="*/ 2147483647 w 515"/>
              <a:gd name="T1" fmla="*/ 2147483647 h 505"/>
              <a:gd name="T2" fmla="*/ 2147483647 w 515"/>
              <a:gd name="T3" fmla="*/ 2147483647 h 505"/>
              <a:gd name="T4" fmla="*/ 2147483647 w 515"/>
              <a:gd name="T5" fmla="*/ 2147483647 h 505"/>
              <a:gd name="T6" fmla="*/ 2147483647 w 515"/>
              <a:gd name="T7" fmla="*/ 2147483647 h 505"/>
              <a:gd name="T8" fmla="*/ 2147483647 w 515"/>
              <a:gd name="T9" fmla="*/ 2147483647 h 505"/>
              <a:gd name="T10" fmla="*/ 2147483647 w 515"/>
              <a:gd name="T11" fmla="*/ 2147483647 h 505"/>
              <a:gd name="T12" fmla="*/ 2147483647 w 515"/>
              <a:gd name="T13" fmla="*/ 2147483647 h 505"/>
              <a:gd name="T14" fmla="*/ 2147483647 w 515"/>
              <a:gd name="T15" fmla="*/ 2147483647 h 505"/>
              <a:gd name="T16" fmla="*/ 2147483647 w 515"/>
              <a:gd name="T17" fmla="*/ 2147483647 h 505"/>
              <a:gd name="T18" fmla="*/ 2147483647 w 515"/>
              <a:gd name="T19" fmla="*/ 2147483647 h 505"/>
              <a:gd name="T20" fmla="*/ 2147483647 w 515"/>
              <a:gd name="T21" fmla="*/ 2147483647 h 505"/>
              <a:gd name="T22" fmla="*/ 2147483647 w 515"/>
              <a:gd name="T23" fmla="*/ 2147483647 h 505"/>
              <a:gd name="T24" fmla="*/ 2147483647 w 515"/>
              <a:gd name="T25" fmla="*/ 2147483647 h 505"/>
              <a:gd name="T26" fmla="*/ 2147483647 w 515"/>
              <a:gd name="T27" fmla="*/ 2147483647 h 505"/>
              <a:gd name="T28" fmla="*/ 2147483647 w 515"/>
              <a:gd name="T29" fmla="*/ 2147483647 h 505"/>
              <a:gd name="T30" fmla="*/ 2147483647 w 515"/>
              <a:gd name="T31" fmla="*/ 2147483647 h 505"/>
              <a:gd name="T32" fmla="*/ 2147483647 w 515"/>
              <a:gd name="T33" fmla="*/ 2147483647 h 505"/>
              <a:gd name="T34" fmla="*/ 2147483647 w 515"/>
              <a:gd name="T35" fmla="*/ 2147483647 h 505"/>
              <a:gd name="T36" fmla="*/ 2147483647 w 515"/>
              <a:gd name="T37" fmla="*/ 2147483647 h 505"/>
              <a:gd name="T38" fmla="*/ 2147483647 w 515"/>
              <a:gd name="T39" fmla="*/ 2147483647 h 505"/>
              <a:gd name="T40" fmla="*/ 2147483647 w 515"/>
              <a:gd name="T41" fmla="*/ 2147483647 h 505"/>
              <a:gd name="T42" fmla="*/ 2147483647 w 515"/>
              <a:gd name="T43" fmla="*/ 2147483647 h 505"/>
              <a:gd name="T44" fmla="*/ 2147483647 w 515"/>
              <a:gd name="T45" fmla="*/ 2147483647 h 505"/>
              <a:gd name="T46" fmla="*/ 2147483647 w 515"/>
              <a:gd name="T47" fmla="*/ 2147483647 h 505"/>
              <a:gd name="T48" fmla="*/ 2147483647 w 515"/>
              <a:gd name="T49" fmla="*/ 2147483647 h 505"/>
              <a:gd name="T50" fmla="*/ 2147483647 w 515"/>
              <a:gd name="T51" fmla="*/ 2147483647 h 505"/>
              <a:gd name="T52" fmla="*/ 2147483647 w 515"/>
              <a:gd name="T53" fmla="*/ 2147483647 h 505"/>
              <a:gd name="T54" fmla="*/ 2147483647 w 515"/>
              <a:gd name="T55" fmla="*/ 2147483647 h 505"/>
              <a:gd name="T56" fmla="*/ 2147483647 w 515"/>
              <a:gd name="T57" fmla="*/ 2147483647 h 505"/>
              <a:gd name="T58" fmla="*/ 2147483647 w 515"/>
              <a:gd name="T59" fmla="*/ 2147483647 h 505"/>
              <a:gd name="T60" fmla="*/ 2147483647 w 515"/>
              <a:gd name="T61" fmla="*/ 2147483647 h 505"/>
              <a:gd name="T62" fmla="*/ 2147483647 w 515"/>
              <a:gd name="T63" fmla="*/ 2147483647 h 505"/>
              <a:gd name="T64" fmla="*/ 2147483647 w 515"/>
              <a:gd name="T65" fmla="*/ 2147483647 h 505"/>
              <a:gd name="T66" fmla="*/ 2147483647 w 515"/>
              <a:gd name="T67" fmla="*/ 2147483647 h 505"/>
              <a:gd name="T68" fmla="*/ 2147483647 w 515"/>
              <a:gd name="T69" fmla="*/ 2147483647 h 505"/>
              <a:gd name="T70" fmla="*/ 2147483647 w 515"/>
              <a:gd name="T71" fmla="*/ 2147483647 h 505"/>
              <a:gd name="T72" fmla="*/ 2147483647 w 515"/>
              <a:gd name="T73" fmla="*/ 2147483647 h 505"/>
              <a:gd name="T74" fmla="*/ 2147483647 w 515"/>
              <a:gd name="T75" fmla="*/ 2147483647 h 505"/>
              <a:gd name="T76" fmla="*/ 2147483647 w 515"/>
              <a:gd name="T77" fmla="*/ 2147483647 h 505"/>
              <a:gd name="T78" fmla="*/ 2147483647 w 515"/>
              <a:gd name="T79" fmla="*/ 2147483647 h 505"/>
              <a:gd name="T80" fmla="*/ 2147483647 w 515"/>
              <a:gd name="T81" fmla="*/ 2147483647 h 505"/>
              <a:gd name="T82" fmla="*/ 2147483647 w 515"/>
              <a:gd name="T83" fmla="*/ 2147483647 h 505"/>
              <a:gd name="T84" fmla="*/ 2147483647 w 515"/>
              <a:gd name="T85" fmla="*/ 2147483647 h 505"/>
              <a:gd name="T86" fmla="*/ 2147483647 w 515"/>
              <a:gd name="T87" fmla="*/ 2147483647 h 505"/>
              <a:gd name="T88" fmla="*/ 2147483647 w 515"/>
              <a:gd name="T89" fmla="*/ 2147483647 h 505"/>
              <a:gd name="T90" fmla="*/ 2147483647 w 515"/>
              <a:gd name="T91" fmla="*/ 2147483647 h 505"/>
              <a:gd name="T92" fmla="*/ 2147483647 w 515"/>
              <a:gd name="T93" fmla="*/ 2147483647 h 505"/>
              <a:gd name="T94" fmla="*/ 2147483647 w 515"/>
              <a:gd name="T95" fmla="*/ 2147483647 h 505"/>
              <a:gd name="T96" fmla="*/ 2147483647 w 515"/>
              <a:gd name="T97" fmla="*/ 2147483647 h 505"/>
              <a:gd name="T98" fmla="*/ 2147483647 w 515"/>
              <a:gd name="T99" fmla="*/ 2147483647 h 505"/>
              <a:gd name="T100" fmla="*/ 2147483647 w 515"/>
              <a:gd name="T101" fmla="*/ 2147483647 h 505"/>
              <a:gd name="T102" fmla="*/ 2147483647 w 515"/>
              <a:gd name="T103" fmla="*/ 2147483647 h 505"/>
              <a:gd name="T104" fmla="*/ 2147483647 w 515"/>
              <a:gd name="T105" fmla="*/ 2147483647 h 505"/>
              <a:gd name="T106" fmla="*/ 2147483647 w 515"/>
              <a:gd name="T107" fmla="*/ 2147483647 h 505"/>
              <a:gd name="T108" fmla="*/ 2147483647 w 515"/>
              <a:gd name="T109" fmla="*/ 2147483647 h 505"/>
              <a:gd name="T110" fmla="*/ 2147483647 w 515"/>
              <a:gd name="T111" fmla="*/ 2147483647 h 505"/>
              <a:gd name="T112" fmla="*/ 2147483647 w 515"/>
              <a:gd name="T113" fmla="*/ 2147483647 h 505"/>
              <a:gd name="T114" fmla="*/ 2147483647 w 515"/>
              <a:gd name="T115" fmla="*/ 2147483647 h 505"/>
              <a:gd name="T116" fmla="*/ 2147483647 w 515"/>
              <a:gd name="T117" fmla="*/ 2147483647 h 505"/>
              <a:gd name="T118" fmla="*/ 2147483647 w 515"/>
              <a:gd name="T119" fmla="*/ 2147483647 h 505"/>
              <a:gd name="T120" fmla="*/ 2147483647 w 515"/>
              <a:gd name="T121" fmla="*/ 2147483647 h 505"/>
              <a:gd name="T122" fmla="*/ 2147483647 w 515"/>
              <a:gd name="T123" fmla="*/ 2147483647 h 505"/>
              <a:gd name="T124" fmla="*/ 2147483647 w 515"/>
              <a:gd name="T125" fmla="*/ 2147483647 h 5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5"/>
              <a:gd name="T190" fmla="*/ 0 h 505"/>
              <a:gd name="T191" fmla="*/ 515 w 515"/>
              <a:gd name="T192" fmla="*/ 505 h 5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5" h="505">
                <a:moveTo>
                  <a:pt x="10" y="175"/>
                </a:moveTo>
                <a:lnTo>
                  <a:pt x="20" y="153"/>
                </a:lnTo>
                <a:lnTo>
                  <a:pt x="27" y="137"/>
                </a:lnTo>
                <a:lnTo>
                  <a:pt x="33" y="137"/>
                </a:lnTo>
                <a:lnTo>
                  <a:pt x="33" y="136"/>
                </a:lnTo>
                <a:lnTo>
                  <a:pt x="33" y="135"/>
                </a:lnTo>
                <a:lnTo>
                  <a:pt x="33" y="134"/>
                </a:lnTo>
                <a:lnTo>
                  <a:pt x="33" y="133"/>
                </a:lnTo>
                <a:lnTo>
                  <a:pt x="32" y="133"/>
                </a:lnTo>
                <a:lnTo>
                  <a:pt x="32" y="127"/>
                </a:lnTo>
                <a:lnTo>
                  <a:pt x="28" y="127"/>
                </a:lnTo>
                <a:lnTo>
                  <a:pt x="43" y="79"/>
                </a:lnTo>
                <a:lnTo>
                  <a:pt x="50" y="78"/>
                </a:lnTo>
                <a:lnTo>
                  <a:pt x="49" y="78"/>
                </a:lnTo>
                <a:lnTo>
                  <a:pt x="49" y="77"/>
                </a:lnTo>
                <a:lnTo>
                  <a:pt x="49" y="76"/>
                </a:lnTo>
                <a:lnTo>
                  <a:pt x="48" y="76"/>
                </a:lnTo>
                <a:lnTo>
                  <a:pt x="47" y="76"/>
                </a:lnTo>
                <a:lnTo>
                  <a:pt x="42" y="71"/>
                </a:lnTo>
                <a:lnTo>
                  <a:pt x="42" y="69"/>
                </a:lnTo>
                <a:lnTo>
                  <a:pt x="40" y="65"/>
                </a:lnTo>
                <a:lnTo>
                  <a:pt x="32" y="49"/>
                </a:lnTo>
                <a:lnTo>
                  <a:pt x="34" y="49"/>
                </a:lnTo>
                <a:lnTo>
                  <a:pt x="34" y="47"/>
                </a:lnTo>
                <a:lnTo>
                  <a:pt x="32" y="45"/>
                </a:lnTo>
                <a:lnTo>
                  <a:pt x="33" y="42"/>
                </a:lnTo>
                <a:lnTo>
                  <a:pt x="32" y="41"/>
                </a:lnTo>
                <a:lnTo>
                  <a:pt x="31" y="41"/>
                </a:lnTo>
                <a:lnTo>
                  <a:pt x="30" y="39"/>
                </a:lnTo>
                <a:lnTo>
                  <a:pt x="29" y="37"/>
                </a:lnTo>
                <a:lnTo>
                  <a:pt x="28" y="36"/>
                </a:lnTo>
                <a:lnTo>
                  <a:pt x="27" y="36"/>
                </a:lnTo>
                <a:lnTo>
                  <a:pt x="27" y="35"/>
                </a:lnTo>
                <a:lnTo>
                  <a:pt x="27" y="34"/>
                </a:lnTo>
                <a:lnTo>
                  <a:pt x="28" y="33"/>
                </a:lnTo>
                <a:lnTo>
                  <a:pt x="27" y="33"/>
                </a:lnTo>
                <a:lnTo>
                  <a:pt x="27" y="32"/>
                </a:lnTo>
                <a:lnTo>
                  <a:pt x="27" y="31"/>
                </a:lnTo>
                <a:lnTo>
                  <a:pt x="27" y="30"/>
                </a:lnTo>
                <a:lnTo>
                  <a:pt x="26" y="30"/>
                </a:lnTo>
                <a:lnTo>
                  <a:pt x="27" y="29"/>
                </a:lnTo>
                <a:lnTo>
                  <a:pt x="30" y="30"/>
                </a:lnTo>
                <a:lnTo>
                  <a:pt x="30" y="27"/>
                </a:lnTo>
                <a:lnTo>
                  <a:pt x="31" y="27"/>
                </a:lnTo>
                <a:lnTo>
                  <a:pt x="32" y="28"/>
                </a:lnTo>
                <a:lnTo>
                  <a:pt x="33" y="30"/>
                </a:lnTo>
                <a:lnTo>
                  <a:pt x="33" y="31"/>
                </a:lnTo>
                <a:lnTo>
                  <a:pt x="33" y="33"/>
                </a:lnTo>
                <a:lnTo>
                  <a:pt x="33" y="34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5" y="36"/>
                </a:lnTo>
                <a:lnTo>
                  <a:pt x="35" y="37"/>
                </a:lnTo>
                <a:lnTo>
                  <a:pt x="36" y="37"/>
                </a:lnTo>
                <a:lnTo>
                  <a:pt x="35" y="38"/>
                </a:lnTo>
                <a:lnTo>
                  <a:pt x="34" y="39"/>
                </a:lnTo>
                <a:lnTo>
                  <a:pt x="34" y="40"/>
                </a:lnTo>
                <a:lnTo>
                  <a:pt x="35" y="41"/>
                </a:lnTo>
                <a:lnTo>
                  <a:pt x="35" y="42"/>
                </a:lnTo>
                <a:lnTo>
                  <a:pt x="36" y="41"/>
                </a:lnTo>
                <a:lnTo>
                  <a:pt x="36" y="42"/>
                </a:lnTo>
                <a:lnTo>
                  <a:pt x="37" y="41"/>
                </a:lnTo>
                <a:lnTo>
                  <a:pt x="39" y="42"/>
                </a:lnTo>
                <a:lnTo>
                  <a:pt x="39" y="43"/>
                </a:lnTo>
                <a:lnTo>
                  <a:pt x="39" y="44"/>
                </a:lnTo>
                <a:lnTo>
                  <a:pt x="40" y="45"/>
                </a:lnTo>
                <a:lnTo>
                  <a:pt x="40" y="46"/>
                </a:lnTo>
                <a:lnTo>
                  <a:pt x="39" y="46"/>
                </a:lnTo>
                <a:lnTo>
                  <a:pt x="40" y="47"/>
                </a:lnTo>
                <a:lnTo>
                  <a:pt x="42" y="47"/>
                </a:lnTo>
                <a:lnTo>
                  <a:pt x="42" y="48"/>
                </a:lnTo>
                <a:lnTo>
                  <a:pt x="43" y="48"/>
                </a:lnTo>
                <a:lnTo>
                  <a:pt x="44" y="49"/>
                </a:lnTo>
                <a:lnTo>
                  <a:pt x="45" y="49"/>
                </a:lnTo>
                <a:lnTo>
                  <a:pt x="45" y="51"/>
                </a:lnTo>
                <a:lnTo>
                  <a:pt x="47" y="52"/>
                </a:lnTo>
                <a:lnTo>
                  <a:pt x="49" y="51"/>
                </a:lnTo>
                <a:lnTo>
                  <a:pt x="49" y="52"/>
                </a:lnTo>
                <a:lnTo>
                  <a:pt x="50" y="54"/>
                </a:lnTo>
                <a:lnTo>
                  <a:pt x="51" y="53"/>
                </a:lnTo>
                <a:lnTo>
                  <a:pt x="51" y="52"/>
                </a:lnTo>
                <a:lnTo>
                  <a:pt x="52" y="52"/>
                </a:lnTo>
                <a:lnTo>
                  <a:pt x="53" y="51"/>
                </a:lnTo>
                <a:lnTo>
                  <a:pt x="54" y="50"/>
                </a:lnTo>
                <a:lnTo>
                  <a:pt x="54" y="49"/>
                </a:lnTo>
                <a:lnTo>
                  <a:pt x="55" y="50"/>
                </a:lnTo>
                <a:lnTo>
                  <a:pt x="56" y="50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59" y="49"/>
                </a:lnTo>
                <a:lnTo>
                  <a:pt x="61" y="48"/>
                </a:lnTo>
                <a:lnTo>
                  <a:pt x="62" y="48"/>
                </a:lnTo>
                <a:lnTo>
                  <a:pt x="62" y="49"/>
                </a:lnTo>
                <a:lnTo>
                  <a:pt x="62" y="48"/>
                </a:lnTo>
                <a:lnTo>
                  <a:pt x="64" y="49"/>
                </a:lnTo>
                <a:lnTo>
                  <a:pt x="65" y="48"/>
                </a:lnTo>
                <a:lnTo>
                  <a:pt x="66" y="48"/>
                </a:lnTo>
                <a:lnTo>
                  <a:pt x="66" y="47"/>
                </a:lnTo>
                <a:lnTo>
                  <a:pt x="65" y="47"/>
                </a:lnTo>
                <a:lnTo>
                  <a:pt x="65" y="46"/>
                </a:lnTo>
                <a:lnTo>
                  <a:pt x="66" y="46"/>
                </a:lnTo>
                <a:lnTo>
                  <a:pt x="67" y="46"/>
                </a:lnTo>
                <a:lnTo>
                  <a:pt x="68" y="46"/>
                </a:lnTo>
                <a:lnTo>
                  <a:pt x="71" y="45"/>
                </a:lnTo>
                <a:lnTo>
                  <a:pt x="72" y="46"/>
                </a:lnTo>
                <a:lnTo>
                  <a:pt x="73" y="44"/>
                </a:lnTo>
                <a:lnTo>
                  <a:pt x="75" y="46"/>
                </a:lnTo>
                <a:lnTo>
                  <a:pt x="75" y="45"/>
                </a:lnTo>
                <a:lnTo>
                  <a:pt x="76" y="45"/>
                </a:lnTo>
                <a:lnTo>
                  <a:pt x="76" y="43"/>
                </a:lnTo>
                <a:lnTo>
                  <a:pt x="77" y="43"/>
                </a:lnTo>
                <a:lnTo>
                  <a:pt x="78" y="42"/>
                </a:lnTo>
                <a:lnTo>
                  <a:pt x="79" y="42"/>
                </a:lnTo>
                <a:lnTo>
                  <a:pt x="80" y="39"/>
                </a:lnTo>
                <a:lnTo>
                  <a:pt x="82" y="39"/>
                </a:lnTo>
                <a:lnTo>
                  <a:pt x="82" y="38"/>
                </a:lnTo>
                <a:lnTo>
                  <a:pt x="82" y="37"/>
                </a:lnTo>
                <a:lnTo>
                  <a:pt x="83" y="37"/>
                </a:lnTo>
                <a:lnTo>
                  <a:pt x="84" y="36"/>
                </a:lnTo>
                <a:lnTo>
                  <a:pt x="84" y="35"/>
                </a:lnTo>
                <a:lnTo>
                  <a:pt x="85" y="33"/>
                </a:lnTo>
                <a:lnTo>
                  <a:pt x="84" y="33"/>
                </a:lnTo>
                <a:lnTo>
                  <a:pt x="85" y="32"/>
                </a:lnTo>
                <a:lnTo>
                  <a:pt x="84" y="31"/>
                </a:lnTo>
                <a:lnTo>
                  <a:pt x="85" y="31"/>
                </a:lnTo>
                <a:lnTo>
                  <a:pt x="85" y="30"/>
                </a:lnTo>
                <a:lnTo>
                  <a:pt x="86" y="30"/>
                </a:lnTo>
                <a:lnTo>
                  <a:pt x="87" y="29"/>
                </a:lnTo>
                <a:lnTo>
                  <a:pt x="88" y="28"/>
                </a:lnTo>
                <a:lnTo>
                  <a:pt x="89" y="27"/>
                </a:lnTo>
                <a:lnTo>
                  <a:pt x="91" y="28"/>
                </a:lnTo>
                <a:lnTo>
                  <a:pt x="91" y="27"/>
                </a:lnTo>
                <a:lnTo>
                  <a:pt x="92" y="26"/>
                </a:lnTo>
                <a:lnTo>
                  <a:pt x="93" y="25"/>
                </a:lnTo>
                <a:lnTo>
                  <a:pt x="92" y="24"/>
                </a:lnTo>
                <a:lnTo>
                  <a:pt x="93" y="23"/>
                </a:lnTo>
                <a:lnTo>
                  <a:pt x="94" y="24"/>
                </a:lnTo>
                <a:lnTo>
                  <a:pt x="94" y="23"/>
                </a:lnTo>
                <a:lnTo>
                  <a:pt x="94" y="22"/>
                </a:lnTo>
                <a:lnTo>
                  <a:pt x="95" y="22"/>
                </a:lnTo>
                <a:lnTo>
                  <a:pt x="95" y="21"/>
                </a:lnTo>
                <a:lnTo>
                  <a:pt x="94" y="20"/>
                </a:lnTo>
                <a:lnTo>
                  <a:pt x="95" y="20"/>
                </a:lnTo>
                <a:lnTo>
                  <a:pt x="96" y="20"/>
                </a:lnTo>
                <a:lnTo>
                  <a:pt x="95" y="19"/>
                </a:lnTo>
                <a:lnTo>
                  <a:pt x="94" y="20"/>
                </a:lnTo>
                <a:lnTo>
                  <a:pt x="94" y="19"/>
                </a:lnTo>
                <a:lnTo>
                  <a:pt x="95" y="18"/>
                </a:lnTo>
                <a:lnTo>
                  <a:pt x="95" y="17"/>
                </a:lnTo>
                <a:lnTo>
                  <a:pt x="97" y="17"/>
                </a:lnTo>
                <a:lnTo>
                  <a:pt x="98" y="17"/>
                </a:lnTo>
                <a:lnTo>
                  <a:pt x="98" y="16"/>
                </a:lnTo>
                <a:lnTo>
                  <a:pt x="98" y="15"/>
                </a:lnTo>
                <a:lnTo>
                  <a:pt x="99" y="14"/>
                </a:lnTo>
                <a:lnTo>
                  <a:pt x="99" y="13"/>
                </a:lnTo>
                <a:lnTo>
                  <a:pt x="100" y="13"/>
                </a:lnTo>
                <a:lnTo>
                  <a:pt x="100" y="12"/>
                </a:lnTo>
                <a:lnTo>
                  <a:pt x="101" y="12"/>
                </a:lnTo>
                <a:lnTo>
                  <a:pt x="102" y="12"/>
                </a:lnTo>
                <a:lnTo>
                  <a:pt x="102" y="11"/>
                </a:lnTo>
                <a:lnTo>
                  <a:pt x="102" y="10"/>
                </a:lnTo>
                <a:lnTo>
                  <a:pt x="103" y="11"/>
                </a:lnTo>
                <a:lnTo>
                  <a:pt x="105" y="11"/>
                </a:lnTo>
                <a:lnTo>
                  <a:pt x="105" y="12"/>
                </a:lnTo>
                <a:lnTo>
                  <a:pt x="105" y="11"/>
                </a:lnTo>
                <a:lnTo>
                  <a:pt x="106" y="12"/>
                </a:lnTo>
                <a:lnTo>
                  <a:pt x="106" y="13"/>
                </a:lnTo>
                <a:lnTo>
                  <a:pt x="107" y="13"/>
                </a:lnTo>
                <a:lnTo>
                  <a:pt x="108" y="13"/>
                </a:lnTo>
                <a:lnTo>
                  <a:pt x="107" y="12"/>
                </a:lnTo>
                <a:lnTo>
                  <a:pt x="108" y="12"/>
                </a:lnTo>
                <a:lnTo>
                  <a:pt x="108" y="13"/>
                </a:lnTo>
                <a:lnTo>
                  <a:pt x="108" y="12"/>
                </a:lnTo>
                <a:lnTo>
                  <a:pt x="108" y="11"/>
                </a:lnTo>
                <a:lnTo>
                  <a:pt x="108" y="12"/>
                </a:lnTo>
                <a:lnTo>
                  <a:pt x="109" y="13"/>
                </a:lnTo>
                <a:lnTo>
                  <a:pt x="109" y="12"/>
                </a:lnTo>
                <a:lnTo>
                  <a:pt x="110" y="12"/>
                </a:lnTo>
                <a:lnTo>
                  <a:pt x="111" y="13"/>
                </a:lnTo>
                <a:lnTo>
                  <a:pt x="111" y="12"/>
                </a:lnTo>
                <a:lnTo>
                  <a:pt x="111" y="13"/>
                </a:lnTo>
                <a:lnTo>
                  <a:pt x="112" y="12"/>
                </a:lnTo>
                <a:lnTo>
                  <a:pt x="113" y="13"/>
                </a:lnTo>
                <a:lnTo>
                  <a:pt x="113" y="12"/>
                </a:lnTo>
                <a:lnTo>
                  <a:pt x="114" y="11"/>
                </a:lnTo>
                <a:lnTo>
                  <a:pt x="115" y="12"/>
                </a:lnTo>
                <a:lnTo>
                  <a:pt x="116" y="11"/>
                </a:lnTo>
                <a:lnTo>
                  <a:pt x="117" y="12"/>
                </a:lnTo>
                <a:lnTo>
                  <a:pt x="117" y="11"/>
                </a:lnTo>
                <a:lnTo>
                  <a:pt x="117" y="10"/>
                </a:lnTo>
                <a:lnTo>
                  <a:pt x="118" y="10"/>
                </a:lnTo>
                <a:lnTo>
                  <a:pt x="117" y="10"/>
                </a:lnTo>
                <a:lnTo>
                  <a:pt x="118" y="10"/>
                </a:lnTo>
                <a:lnTo>
                  <a:pt x="118" y="9"/>
                </a:lnTo>
                <a:lnTo>
                  <a:pt x="119" y="10"/>
                </a:lnTo>
                <a:lnTo>
                  <a:pt x="120" y="11"/>
                </a:lnTo>
                <a:lnTo>
                  <a:pt x="120" y="10"/>
                </a:lnTo>
                <a:lnTo>
                  <a:pt x="121" y="10"/>
                </a:lnTo>
                <a:lnTo>
                  <a:pt x="121" y="11"/>
                </a:lnTo>
                <a:lnTo>
                  <a:pt x="122" y="11"/>
                </a:lnTo>
                <a:lnTo>
                  <a:pt x="122" y="12"/>
                </a:lnTo>
                <a:lnTo>
                  <a:pt x="123" y="13"/>
                </a:lnTo>
                <a:lnTo>
                  <a:pt x="123" y="11"/>
                </a:lnTo>
                <a:lnTo>
                  <a:pt x="124" y="11"/>
                </a:lnTo>
                <a:lnTo>
                  <a:pt x="125" y="11"/>
                </a:lnTo>
                <a:lnTo>
                  <a:pt x="125" y="10"/>
                </a:lnTo>
                <a:lnTo>
                  <a:pt x="126" y="10"/>
                </a:lnTo>
                <a:lnTo>
                  <a:pt x="127" y="10"/>
                </a:lnTo>
                <a:lnTo>
                  <a:pt x="127" y="9"/>
                </a:lnTo>
                <a:lnTo>
                  <a:pt x="128" y="9"/>
                </a:lnTo>
                <a:lnTo>
                  <a:pt x="128" y="8"/>
                </a:lnTo>
                <a:lnTo>
                  <a:pt x="130" y="8"/>
                </a:lnTo>
                <a:lnTo>
                  <a:pt x="129" y="8"/>
                </a:lnTo>
                <a:lnTo>
                  <a:pt x="129" y="9"/>
                </a:lnTo>
                <a:lnTo>
                  <a:pt x="130" y="10"/>
                </a:lnTo>
                <a:lnTo>
                  <a:pt x="130" y="9"/>
                </a:lnTo>
                <a:lnTo>
                  <a:pt x="131" y="9"/>
                </a:lnTo>
                <a:lnTo>
                  <a:pt x="131" y="8"/>
                </a:lnTo>
                <a:lnTo>
                  <a:pt x="132" y="8"/>
                </a:lnTo>
                <a:lnTo>
                  <a:pt x="133" y="8"/>
                </a:lnTo>
                <a:lnTo>
                  <a:pt x="134" y="8"/>
                </a:lnTo>
                <a:lnTo>
                  <a:pt x="134" y="7"/>
                </a:lnTo>
                <a:lnTo>
                  <a:pt x="135" y="7"/>
                </a:lnTo>
                <a:lnTo>
                  <a:pt x="134" y="6"/>
                </a:lnTo>
                <a:lnTo>
                  <a:pt x="135" y="6"/>
                </a:lnTo>
                <a:lnTo>
                  <a:pt x="136" y="6"/>
                </a:lnTo>
                <a:lnTo>
                  <a:pt x="135" y="5"/>
                </a:lnTo>
                <a:lnTo>
                  <a:pt x="136" y="5"/>
                </a:lnTo>
                <a:lnTo>
                  <a:pt x="136" y="4"/>
                </a:lnTo>
                <a:lnTo>
                  <a:pt x="137" y="4"/>
                </a:lnTo>
                <a:lnTo>
                  <a:pt x="137" y="5"/>
                </a:lnTo>
                <a:lnTo>
                  <a:pt x="138" y="5"/>
                </a:lnTo>
                <a:lnTo>
                  <a:pt x="138" y="4"/>
                </a:lnTo>
                <a:lnTo>
                  <a:pt x="139" y="5"/>
                </a:lnTo>
                <a:lnTo>
                  <a:pt x="139" y="4"/>
                </a:lnTo>
                <a:lnTo>
                  <a:pt x="140" y="4"/>
                </a:lnTo>
                <a:lnTo>
                  <a:pt x="141" y="2"/>
                </a:lnTo>
                <a:lnTo>
                  <a:pt x="141" y="3"/>
                </a:lnTo>
                <a:lnTo>
                  <a:pt x="142" y="2"/>
                </a:lnTo>
                <a:lnTo>
                  <a:pt x="143" y="3"/>
                </a:lnTo>
                <a:lnTo>
                  <a:pt x="143" y="2"/>
                </a:lnTo>
                <a:lnTo>
                  <a:pt x="144" y="2"/>
                </a:lnTo>
                <a:lnTo>
                  <a:pt x="144" y="1"/>
                </a:lnTo>
                <a:lnTo>
                  <a:pt x="145" y="1"/>
                </a:lnTo>
                <a:lnTo>
                  <a:pt x="146" y="1"/>
                </a:lnTo>
                <a:lnTo>
                  <a:pt x="146" y="0"/>
                </a:lnTo>
                <a:lnTo>
                  <a:pt x="146" y="1"/>
                </a:lnTo>
                <a:lnTo>
                  <a:pt x="148" y="1"/>
                </a:lnTo>
                <a:lnTo>
                  <a:pt x="149" y="0"/>
                </a:lnTo>
                <a:lnTo>
                  <a:pt x="149" y="1"/>
                </a:lnTo>
                <a:lnTo>
                  <a:pt x="150" y="0"/>
                </a:lnTo>
                <a:lnTo>
                  <a:pt x="150" y="2"/>
                </a:lnTo>
                <a:lnTo>
                  <a:pt x="151" y="2"/>
                </a:lnTo>
                <a:lnTo>
                  <a:pt x="151" y="0"/>
                </a:lnTo>
                <a:lnTo>
                  <a:pt x="151" y="2"/>
                </a:lnTo>
                <a:lnTo>
                  <a:pt x="153" y="2"/>
                </a:lnTo>
                <a:lnTo>
                  <a:pt x="154" y="4"/>
                </a:lnTo>
                <a:lnTo>
                  <a:pt x="153" y="4"/>
                </a:lnTo>
                <a:lnTo>
                  <a:pt x="152" y="4"/>
                </a:lnTo>
                <a:lnTo>
                  <a:pt x="154" y="4"/>
                </a:lnTo>
                <a:lnTo>
                  <a:pt x="153" y="4"/>
                </a:lnTo>
                <a:lnTo>
                  <a:pt x="153" y="6"/>
                </a:lnTo>
                <a:lnTo>
                  <a:pt x="154" y="5"/>
                </a:lnTo>
                <a:lnTo>
                  <a:pt x="154" y="6"/>
                </a:lnTo>
                <a:lnTo>
                  <a:pt x="154" y="7"/>
                </a:lnTo>
                <a:lnTo>
                  <a:pt x="154" y="6"/>
                </a:lnTo>
                <a:lnTo>
                  <a:pt x="154" y="7"/>
                </a:lnTo>
                <a:lnTo>
                  <a:pt x="155" y="7"/>
                </a:lnTo>
                <a:lnTo>
                  <a:pt x="156" y="7"/>
                </a:lnTo>
                <a:lnTo>
                  <a:pt x="157" y="7"/>
                </a:lnTo>
                <a:lnTo>
                  <a:pt x="158" y="8"/>
                </a:lnTo>
                <a:lnTo>
                  <a:pt x="159" y="8"/>
                </a:lnTo>
                <a:lnTo>
                  <a:pt x="159" y="7"/>
                </a:lnTo>
                <a:lnTo>
                  <a:pt x="160" y="7"/>
                </a:lnTo>
                <a:lnTo>
                  <a:pt x="162" y="7"/>
                </a:lnTo>
                <a:lnTo>
                  <a:pt x="161" y="8"/>
                </a:lnTo>
                <a:lnTo>
                  <a:pt x="162" y="8"/>
                </a:lnTo>
                <a:lnTo>
                  <a:pt x="162" y="9"/>
                </a:lnTo>
                <a:lnTo>
                  <a:pt x="163" y="9"/>
                </a:lnTo>
                <a:lnTo>
                  <a:pt x="163" y="8"/>
                </a:lnTo>
                <a:lnTo>
                  <a:pt x="164" y="9"/>
                </a:lnTo>
                <a:lnTo>
                  <a:pt x="165" y="9"/>
                </a:lnTo>
                <a:lnTo>
                  <a:pt x="165" y="10"/>
                </a:lnTo>
                <a:lnTo>
                  <a:pt x="166" y="10"/>
                </a:lnTo>
                <a:lnTo>
                  <a:pt x="167" y="10"/>
                </a:lnTo>
                <a:lnTo>
                  <a:pt x="168" y="10"/>
                </a:lnTo>
                <a:lnTo>
                  <a:pt x="168" y="11"/>
                </a:lnTo>
                <a:lnTo>
                  <a:pt x="169" y="13"/>
                </a:lnTo>
                <a:lnTo>
                  <a:pt x="169" y="12"/>
                </a:lnTo>
                <a:lnTo>
                  <a:pt x="170" y="13"/>
                </a:lnTo>
                <a:lnTo>
                  <a:pt x="171" y="12"/>
                </a:lnTo>
                <a:lnTo>
                  <a:pt x="172" y="13"/>
                </a:lnTo>
                <a:lnTo>
                  <a:pt x="173" y="13"/>
                </a:lnTo>
                <a:lnTo>
                  <a:pt x="174" y="13"/>
                </a:lnTo>
                <a:lnTo>
                  <a:pt x="175" y="13"/>
                </a:lnTo>
                <a:lnTo>
                  <a:pt x="175" y="14"/>
                </a:lnTo>
                <a:lnTo>
                  <a:pt x="176" y="13"/>
                </a:lnTo>
                <a:lnTo>
                  <a:pt x="177" y="14"/>
                </a:lnTo>
                <a:lnTo>
                  <a:pt x="177" y="13"/>
                </a:lnTo>
                <a:lnTo>
                  <a:pt x="177" y="14"/>
                </a:lnTo>
                <a:lnTo>
                  <a:pt x="178" y="13"/>
                </a:lnTo>
                <a:lnTo>
                  <a:pt x="179" y="14"/>
                </a:lnTo>
                <a:lnTo>
                  <a:pt x="180" y="14"/>
                </a:lnTo>
                <a:lnTo>
                  <a:pt x="179" y="13"/>
                </a:lnTo>
                <a:lnTo>
                  <a:pt x="180" y="13"/>
                </a:lnTo>
                <a:lnTo>
                  <a:pt x="180" y="14"/>
                </a:lnTo>
                <a:lnTo>
                  <a:pt x="180" y="15"/>
                </a:lnTo>
                <a:lnTo>
                  <a:pt x="181" y="15"/>
                </a:lnTo>
                <a:lnTo>
                  <a:pt x="181" y="14"/>
                </a:lnTo>
                <a:lnTo>
                  <a:pt x="182" y="15"/>
                </a:lnTo>
                <a:lnTo>
                  <a:pt x="183" y="16"/>
                </a:lnTo>
                <a:lnTo>
                  <a:pt x="183" y="17"/>
                </a:lnTo>
                <a:lnTo>
                  <a:pt x="184" y="17"/>
                </a:lnTo>
                <a:lnTo>
                  <a:pt x="183" y="18"/>
                </a:lnTo>
                <a:lnTo>
                  <a:pt x="183" y="19"/>
                </a:lnTo>
                <a:lnTo>
                  <a:pt x="184" y="19"/>
                </a:lnTo>
                <a:lnTo>
                  <a:pt x="184" y="20"/>
                </a:lnTo>
                <a:lnTo>
                  <a:pt x="185" y="20"/>
                </a:lnTo>
                <a:lnTo>
                  <a:pt x="186" y="20"/>
                </a:lnTo>
                <a:lnTo>
                  <a:pt x="186" y="21"/>
                </a:lnTo>
                <a:lnTo>
                  <a:pt x="186" y="22"/>
                </a:lnTo>
                <a:lnTo>
                  <a:pt x="187" y="22"/>
                </a:lnTo>
                <a:lnTo>
                  <a:pt x="187" y="23"/>
                </a:lnTo>
                <a:lnTo>
                  <a:pt x="188" y="23"/>
                </a:lnTo>
                <a:lnTo>
                  <a:pt x="189" y="23"/>
                </a:lnTo>
                <a:lnTo>
                  <a:pt x="189" y="24"/>
                </a:lnTo>
                <a:lnTo>
                  <a:pt x="189" y="23"/>
                </a:lnTo>
                <a:lnTo>
                  <a:pt x="189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2" y="24"/>
                </a:lnTo>
                <a:lnTo>
                  <a:pt x="192" y="25"/>
                </a:lnTo>
                <a:lnTo>
                  <a:pt x="193" y="25"/>
                </a:lnTo>
                <a:lnTo>
                  <a:pt x="193" y="26"/>
                </a:lnTo>
                <a:lnTo>
                  <a:pt x="194" y="26"/>
                </a:lnTo>
                <a:lnTo>
                  <a:pt x="194" y="25"/>
                </a:lnTo>
                <a:lnTo>
                  <a:pt x="195" y="26"/>
                </a:lnTo>
                <a:lnTo>
                  <a:pt x="196" y="26"/>
                </a:lnTo>
                <a:lnTo>
                  <a:pt x="197" y="26"/>
                </a:lnTo>
                <a:lnTo>
                  <a:pt x="198" y="26"/>
                </a:lnTo>
                <a:lnTo>
                  <a:pt x="199" y="26"/>
                </a:lnTo>
                <a:lnTo>
                  <a:pt x="200" y="26"/>
                </a:lnTo>
                <a:lnTo>
                  <a:pt x="200" y="27"/>
                </a:lnTo>
                <a:lnTo>
                  <a:pt x="201" y="28"/>
                </a:lnTo>
                <a:lnTo>
                  <a:pt x="202" y="29"/>
                </a:lnTo>
                <a:lnTo>
                  <a:pt x="202" y="28"/>
                </a:lnTo>
                <a:lnTo>
                  <a:pt x="203" y="28"/>
                </a:lnTo>
                <a:lnTo>
                  <a:pt x="204" y="28"/>
                </a:lnTo>
                <a:lnTo>
                  <a:pt x="204" y="29"/>
                </a:lnTo>
                <a:lnTo>
                  <a:pt x="205" y="29"/>
                </a:lnTo>
                <a:lnTo>
                  <a:pt x="204" y="30"/>
                </a:lnTo>
                <a:lnTo>
                  <a:pt x="205" y="29"/>
                </a:lnTo>
                <a:lnTo>
                  <a:pt x="205" y="30"/>
                </a:lnTo>
                <a:lnTo>
                  <a:pt x="206" y="30"/>
                </a:lnTo>
                <a:lnTo>
                  <a:pt x="206" y="29"/>
                </a:lnTo>
                <a:lnTo>
                  <a:pt x="206" y="30"/>
                </a:lnTo>
                <a:lnTo>
                  <a:pt x="206" y="29"/>
                </a:lnTo>
                <a:lnTo>
                  <a:pt x="206" y="30"/>
                </a:lnTo>
                <a:lnTo>
                  <a:pt x="207" y="30"/>
                </a:lnTo>
                <a:lnTo>
                  <a:pt x="207" y="31"/>
                </a:lnTo>
                <a:lnTo>
                  <a:pt x="207" y="32"/>
                </a:lnTo>
                <a:lnTo>
                  <a:pt x="208" y="32"/>
                </a:lnTo>
                <a:lnTo>
                  <a:pt x="207" y="32"/>
                </a:lnTo>
                <a:lnTo>
                  <a:pt x="208" y="33"/>
                </a:lnTo>
                <a:lnTo>
                  <a:pt x="208" y="32"/>
                </a:lnTo>
                <a:lnTo>
                  <a:pt x="209" y="32"/>
                </a:lnTo>
                <a:lnTo>
                  <a:pt x="209" y="33"/>
                </a:lnTo>
                <a:lnTo>
                  <a:pt x="209" y="32"/>
                </a:lnTo>
                <a:lnTo>
                  <a:pt x="209" y="33"/>
                </a:lnTo>
                <a:lnTo>
                  <a:pt x="211" y="33"/>
                </a:lnTo>
                <a:lnTo>
                  <a:pt x="212" y="34"/>
                </a:lnTo>
                <a:lnTo>
                  <a:pt x="212" y="33"/>
                </a:lnTo>
                <a:lnTo>
                  <a:pt x="212" y="34"/>
                </a:lnTo>
                <a:lnTo>
                  <a:pt x="212" y="35"/>
                </a:lnTo>
                <a:lnTo>
                  <a:pt x="213" y="35"/>
                </a:lnTo>
                <a:lnTo>
                  <a:pt x="214" y="35"/>
                </a:lnTo>
                <a:lnTo>
                  <a:pt x="214" y="36"/>
                </a:lnTo>
                <a:lnTo>
                  <a:pt x="215" y="35"/>
                </a:lnTo>
                <a:lnTo>
                  <a:pt x="215" y="36"/>
                </a:lnTo>
                <a:lnTo>
                  <a:pt x="216" y="36"/>
                </a:lnTo>
                <a:lnTo>
                  <a:pt x="217" y="36"/>
                </a:lnTo>
                <a:lnTo>
                  <a:pt x="218" y="34"/>
                </a:lnTo>
                <a:lnTo>
                  <a:pt x="218" y="35"/>
                </a:lnTo>
                <a:lnTo>
                  <a:pt x="219" y="34"/>
                </a:lnTo>
                <a:lnTo>
                  <a:pt x="219" y="35"/>
                </a:lnTo>
                <a:lnTo>
                  <a:pt x="220" y="34"/>
                </a:lnTo>
                <a:lnTo>
                  <a:pt x="221" y="35"/>
                </a:lnTo>
                <a:lnTo>
                  <a:pt x="222" y="35"/>
                </a:lnTo>
                <a:lnTo>
                  <a:pt x="223" y="35"/>
                </a:lnTo>
                <a:lnTo>
                  <a:pt x="224" y="35"/>
                </a:lnTo>
                <a:lnTo>
                  <a:pt x="224" y="34"/>
                </a:lnTo>
                <a:lnTo>
                  <a:pt x="224" y="35"/>
                </a:lnTo>
                <a:lnTo>
                  <a:pt x="224" y="34"/>
                </a:lnTo>
                <a:lnTo>
                  <a:pt x="225" y="35"/>
                </a:lnTo>
                <a:lnTo>
                  <a:pt x="226" y="35"/>
                </a:lnTo>
                <a:lnTo>
                  <a:pt x="227" y="34"/>
                </a:lnTo>
                <a:lnTo>
                  <a:pt x="227" y="33"/>
                </a:lnTo>
                <a:lnTo>
                  <a:pt x="229" y="33"/>
                </a:lnTo>
                <a:lnTo>
                  <a:pt x="232" y="33"/>
                </a:lnTo>
                <a:lnTo>
                  <a:pt x="234" y="33"/>
                </a:lnTo>
                <a:lnTo>
                  <a:pt x="235" y="34"/>
                </a:lnTo>
                <a:lnTo>
                  <a:pt x="235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2"/>
                </a:lnTo>
                <a:lnTo>
                  <a:pt x="239" y="31"/>
                </a:lnTo>
                <a:lnTo>
                  <a:pt x="240" y="31"/>
                </a:lnTo>
                <a:lnTo>
                  <a:pt x="241" y="30"/>
                </a:lnTo>
                <a:lnTo>
                  <a:pt x="242" y="30"/>
                </a:lnTo>
                <a:lnTo>
                  <a:pt x="242" y="29"/>
                </a:lnTo>
                <a:lnTo>
                  <a:pt x="243" y="28"/>
                </a:lnTo>
                <a:lnTo>
                  <a:pt x="242" y="27"/>
                </a:lnTo>
                <a:lnTo>
                  <a:pt x="243" y="26"/>
                </a:lnTo>
                <a:lnTo>
                  <a:pt x="244" y="26"/>
                </a:lnTo>
                <a:lnTo>
                  <a:pt x="245" y="26"/>
                </a:lnTo>
                <a:lnTo>
                  <a:pt x="247" y="25"/>
                </a:lnTo>
                <a:lnTo>
                  <a:pt x="248" y="25"/>
                </a:lnTo>
                <a:lnTo>
                  <a:pt x="249" y="25"/>
                </a:lnTo>
                <a:lnTo>
                  <a:pt x="250" y="25"/>
                </a:lnTo>
                <a:lnTo>
                  <a:pt x="250" y="24"/>
                </a:lnTo>
                <a:lnTo>
                  <a:pt x="251" y="24"/>
                </a:lnTo>
                <a:lnTo>
                  <a:pt x="252" y="24"/>
                </a:lnTo>
                <a:lnTo>
                  <a:pt x="253" y="24"/>
                </a:lnTo>
                <a:lnTo>
                  <a:pt x="255" y="23"/>
                </a:lnTo>
                <a:lnTo>
                  <a:pt x="256" y="23"/>
                </a:lnTo>
                <a:lnTo>
                  <a:pt x="255" y="23"/>
                </a:lnTo>
                <a:lnTo>
                  <a:pt x="256" y="23"/>
                </a:lnTo>
                <a:lnTo>
                  <a:pt x="257" y="24"/>
                </a:lnTo>
                <a:lnTo>
                  <a:pt x="258" y="23"/>
                </a:lnTo>
                <a:lnTo>
                  <a:pt x="259" y="23"/>
                </a:lnTo>
                <a:lnTo>
                  <a:pt x="261" y="23"/>
                </a:lnTo>
                <a:lnTo>
                  <a:pt x="261" y="24"/>
                </a:lnTo>
                <a:lnTo>
                  <a:pt x="262" y="24"/>
                </a:lnTo>
                <a:lnTo>
                  <a:pt x="262" y="25"/>
                </a:lnTo>
                <a:lnTo>
                  <a:pt x="262" y="26"/>
                </a:lnTo>
                <a:lnTo>
                  <a:pt x="263" y="26"/>
                </a:lnTo>
                <a:lnTo>
                  <a:pt x="262" y="26"/>
                </a:lnTo>
                <a:lnTo>
                  <a:pt x="263" y="27"/>
                </a:lnTo>
                <a:lnTo>
                  <a:pt x="265" y="27"/>
                </a:lnTo>
                <a:lnTo>
                  <a:pt x="266" y="28"/>
                </a:lnTo>
                <a:lnTo>
                  <a:pt x="267" y="27"/>
                </a:lnTo>
                <a:lnTo>
                  <a:pt x="267" y="28"/>
                </a:lnTo>
                <a:lnTo>
                  <a:pt x="267" y="29"/>
                </a:lnTo>
                <a:lnTo>
                  <a:pt x="267" y="30"/>
                </a:lnTo>
                <a:lnTo>
                  <a:pt x="269" y="30"/>
                </a:lnTo>
                <a:lnTo>
                  <a:pt x="269" y="31"/>
                </a:lnTo>
                <a:lnTo>
                  <a:pt x="269" y="32"/>
                </a:lnTo>
                <a:lnTo>
                  <a:pt x="269" y="33"/>
                </a:lnTo>
                <a:lnTo>
                  <a:pt x="270" y="33"/>
                </a:lnTo>
                <a:lnTo>
                  <a:pt x="269" y="34"/>
                </a:lnTo>
                <a:lnTo>
                  <a:pt x="269" y="35"/>
                </a:lnTo>
                <a:lnTo>
                  <a:pt x="270" y="35"/>
                </a:lnTo>
                <a:lnTo>
                  <a:pt x="270" y="36"/>
                </a:lnTo>
                <a:lnTo>
                  <a:pt x="271" y="36"/>
                </a:lnTo>
                <a:lnTo>
                  <a:pt x="272" y="36"/>
                </a:lnTo>
                <a:lnTo>
                  <a:pt x="273" y="36"/>
                </a:lnTo>
                <a:lnTo>
                  <a:pt x="274" y="36"/>
                </a:lnTo>
                <a:lnTo>
                  <a:pt x="275" y="36"/>
                </a:lnTo>
                <a:lnTo>
                  <a:pt x="276" y="36"/>
                </a:lnTo>
                <a:lnTo>
                  <a:pt x="277" y="36"/>
                </a:lnTo>
                <a:lnTo>
                  <a:pt x="279" y="35"/>
                </a:lnTo>
                <a:lnTo>
                  <a:pt x="279" y="34"/>
                </a:lnTo>
                <a:lnTo>
                  <a:pt x="280" y="34"/>
                </a:lnTo>
                <a:lnTo>
                  <a:pt x="281" y="33"/>
                </a:lnTo>
                <a:lnTo>
                  <a:pt x="282" y="33"/>
                </a:lnTo>
                <a:lnTo>
                  <a:pt x="283" y="33"/>
                </a:lnTo>
                <a:lnTo>
                  <a:pt x="284" y="33"/>
                </a:lnTo>
                <a:lnTo>
                  <a:pt x="285" y="33"/>
                </a:lnTo>
                <a:lnTo>
                  <a:pt x="286" y="33"/>
                </a:lnTo>
                <a:lnTo>
                  <a:pt x="287" y="33"/>
                </a:lnTo>
                <a:lnTo>
                  <a:pt x="288" y="33"/>
                </a:lnTo>
                <a:lnTo>
                  <a:pt x="289" y="33"/>
                </a:lnTo>
                <a:lnTo>
                  <a:pt x="290" y="33"/>
                </a:lnTo>
                <a:lnTo>
                  <a:pt x="291" y="33"/>
                </a:lnTo>
                <a:lnTo>
                  <a:pt x="290" y="33"/>
                </a:lnTo>
                <a:lnTo>
                  <a:pt x="291" y="32"/>
                </a:lnTo>
                <a:lnTo>
                  <a:pt x="291" y="31"/>
                </a:lnTo>
                <a:lnTo>
                  <a:pt x="292" y="30"/>
                </a:lnTo>
                <a:lnTo>
                  <a:pt x="293" y="30"/>
                </a:lnTo>
                <a:lnTo>
                  <a:pt x="293" y="28"/>
                </a:lnTo>
                <a:lnTo>
                  <a:pt x="293" y="27"/>
                </a:lnTo>
                <a:lnTo>
                  <a:pt x="293" y="26"/>
                </a:lnTo>
                <a:lnTo>
                  <a:pt x="292" y="26"/>
                </a:lnTo>
                <a:lnTo>
                  <a:pt x="293" y="25"/>
                </a:lnTo>
                <a:lnTo>
                  <a:pt x="293" y="26"/>
                </a:lnTo>
                <a:lnTo>
                  <a:pt x="293" y="25"/>
                </a:lnTo>
                <a:lnTo>
                  <a:pt x="293" y="24"/>
                </a:lnTo>
                <a:lnTo>
                  <a:pt x="295" y="23"/>
                </a:lnTo>
                <a:lnTo>
                  <a:pt x="296" y="23"/>
                </a:lnTo>
                <a:lnTo>
                  <a:pt x="297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2"/>
                </a:lnTo>
                <a:lnTo>
                  <a:pt x="300" y="21"/>
                </a:lnTo>
                <a:lnTo>
                  <a:pt x="302" y="20"/>
                </a:lnTo>
                <a:lnTo>
                  <a:pt x="302" y="19"/>
                </a:lnTo>
                <a:lnTo>
                  <a:pt x="305" y="17"/>
                </a:lnTo>
                <a:lnTo>
                  <a:pt x="305" y="16"/>
                </a:lnTo>
                <a:lnTo>
                  <a:pt x="306" y="15"/>
                </a:lnTo>
                <a:lnTo>
                  <a:pt x="308" y="14"/>
                </a:lnTo>
                <a:lnTo>
                  <a:pt x="308" y="13"/>
                </a:lnTo>
                <a:lnTo>
                  <a:pt x="308" y="11"/>
                </a:lnTo>
                <a:lnTo>
                  <a:pt x="309" y="11"/>
                </a:lnTo>
                <a:lnTo>
                  <a:pt x="309" y="10"/>
                </a:lnTo>
                <a:lnTo>
                  <a:pt x="310" y="10"/>
                </a:lnTo>
                <a:lnTo>
                  <a:pt x="311" y="9"/>
                </a:lnTo>
                <a:lnTo>
                  <a:pt x="313" y="7"/>
                </a:lnTo>
                <a:lnTo>
                  <a:pt x="313" y="6"/>
                </a:lnTo>
                <a:lnTo>
                  <a:pt x="314" y="6"/>
                </a:lnTo>
                <a:lnTo>
                  <a:pt x="315" y="5"/>
                </a:lnTo>
                <a:lnTo>
                  <a:pt x="317" y="5"/>
                </a:lnTo>
                <a:lnTo>
                  <a:pt x="318" y="5"/>
                </a:lnTo>
                <a:lnTo>
                  <a:pt x="318" y="7"/>
                </a:lnTo>
                <a:lnTo>
                  <a:pt x="319" y="7"/>
                </a:lnTo>
                <a:lnTo>
                  <a:pt x="317" y="36"/>
                </a:lnTo>
                <a:lnTo>
                  <a:pt x="316" y="37"/>
                </a:lnTo>
                <a:lnTo>
                  <a:pt x="315" y="36"/>
                </a:lnTo>
                <a:lnTo>
                  <a:pt x="314" y="37"/>
                </a:lnTo>
                <a:lnTo>
                  <a:pt x="313" y="37"/>
                </a:lnTo>
                <a:lnTo>
                  <a:pt x="312" y="37"/>
                </a:lnTo>
                <a:lnTo>
                  <a:pt x="311" y="38"/>
                </a:lnTo>
                <a:lnTo>
                  <a:pt x="310" y="37"/>
                </a:lnTo>
                <a:lnTo>
                  <a:pt x="310" y="38"/>
                </a:lnTo>
                <a:lnTo>
                  <a:pt x="307" y="39"/>
                </a:lnTo>
                <a:lnTo>
                  <a:pt x="306" y="41"/>
                </a:lnTo>
                <a:lnTo>
                  <a:pt x="306" y="42"/>
                </a:lnTo>
                <a:lnTo>
                  <a:pt x="305" y="42"/>
                </a:lnTo>
                <a:lnTo>
                  <a:pt x="305" y="43"/>
                </a:lnTo>
                <a:lnTo>
                  <a:pt x="304" y="45"/>
                </a:lnTo>
                <a:lnTo>
                  <a:pt x="303" y="46"/>
                </a:lnTo>
                <a:lnTo>
                  <a:pt x="302" y="47"/>
                </a:lnTo>
                <a:lnTo>
                  <a:pt x="301" y="49"/>
                </a:lnTo>
                <a:lnTo>
                  <a:pt x="301" y="50"/>
                </a:lnTo>
                <a:lnTo>
                  <a:pt x="300" y="51"/>
                </a:lnTo>
                <a:lnTo>
                  <a:pt x="299" y="52"/>
                </a:lnTo>
                <a:lnTo>
                  <a:pt x="299" y="53"/>
                </a:lnTo>
                <a:lnTo>
                  <a:pt x="300" y="54"/>
                </a:lnTo>
                <a:lnTo>
                  <a:pt x="300" y="55"/>
                </a:lnTo>
                <a:lnTo>
                  <a:pt x="301" y="55"/>
                </a:lnTo>
                <a:lnTo>
                  <a:pt x="302" y="55"/>
                </a:lnTo>
                <a:lnTo>
                  <a:pt x="303" y="55"/>
                </a:lnTo>
                <a:lnTo>
                  <a:pt x="304" y="55"/>
                </a:lnTo>
                <a:lnTo>
                  <a:pt x="305" y="55"/>
                </a:lnTo>
                <a:lnTo>
                  <a:pt x="305" y="56"/>
                </a:lnTo>
                <a:lnTo>
                  <a:pt x="306" y="55"/>
                </a:lnTo>
                <a:lnTo>
                  <a:pt x="306" y="56"/>
                </a:lnTo>
                <a:lnTo>
                  <a:pt x="307" y="56"/>
                </a:lnTo>
                <a:lnTo>
                  <a:pt x="307" y="57"/>
                </a:lnTo>
                <a:lnTo>
                  <a:pt x="307" y="56"/>
                </a:lnTo>
                <a:lnTo>
                  <a:pt x="308" y="58"/>
                </a:lnTo>
                <a:lnTo>
                  <a:pt x="308" y="57"/>
                </a:lnTo>
                <a:lnTo>
                  <a:pt x="309" y="58"/>
                </a:lnTo>
                <a:lnTo>
                  <a:pt x="309" y="59"/>
                </a:lnTo>
                <a:lnTo>
                  <a:pt x="310" y="59"/>
                </a:lnTo>
                <a:lnTo>
                  <a:pt x="310" y="60"/>
                </a:lnTo>
                <a:lnTo>
                  <a:pt x="311" y="59"/>
                </a:lnTo>
                <a:lnTo>
                  <a:pt x="311" y="60"/>
                </a:lnTo>
                <a:lnTo>
                  <a:pt x="311" y="61"/>
                </a:lnTo>
                <a:lnTo>
                  <a:pt x="312" y="61"/>
                </a:lnTo>
                <a:lnTo>
                  <a:pt x="313" y="62"/>
                </a:lnTo>
                <a:lnTo>
                  <a:pt x="315" y="61"/>
                </a:lnTo>
                <a:lnTo>
                  <a:pt x="316" y="62"/>
                </a:lnTo>
                <a:lnTo>
                  <a:pt x="318" y="62"/>
                </a:lnTo>
                <a:lnTo>
                  <a:pt x="319" y="62"/>
                </a:lnTo>
                <a:lnTo>
                  <a:pt x="319" y="61"/>
                </a:lnTo>
                <a:lnTo>
                  <a:pt x="320" y="60"/>
                </a:lnTo>
                <a:lnTo>
                  <a:pt x="322" y="60"/>
                </a:lnTo>
                <a:lnTo>
                  <a:pt x="323" y="60"/>
                </a:lnTo>
                <a:lnTo>
                  <a:pt x="324" y="60"/>
                </a:lnTo>
                <a:lnTo>
                  <a:pt x="324" y="59"/>
                </a:lnTo>
                <a:lnTo>
                  <a:pt x="324" y="60"/>
                </a:lnTo>
                <a:lnTo>
                  <a:pt x="325" y="61"/>
                </a:lnTo>
                <a:lnTo>
                  <a:pt x="325" y="62"/>
                </a:lnTo>
                <a:lnTo>
                  <a:pt x="326" y="62"/>
                </a:lnTo>
                <a:lnTo>
                  <a:pt x="327" y="62"/>
                </a:lnTo>
                <a:lnTo>
                  <a:pt x="328" y="62"/>
                </a:lnTo>
                <a:lnTo>
                  <a:pt x="330" y="63"/>
                </a:lnTo>
                <a:lnTo>
                  <a:pt x="331" y="63"/>
                </a:lnTo>
                <a:lnTo>
                  <a:pt x="332" y="63"/>
                </a:lnTo>
                <a:lnTo>
                  <a:pt x="332" y="64"/>
                </a:lnTo>
                <a:lnTo>
                  <a:pt x="333" y="65"/>
                </a:lnTo>
                <a:lnTo>
                  <a:pt x="333" y="64"/>
                </a:lnTo>
                <a:lnTo>
                  <a:pt x="334" y="64"/>
                </a:lnTo>
                <a:lnTo>
                  <a:pt x="334" y="63"/>
                </a:lnTo>
                <a:lnTo>
                  <a:pt x="335" y="63"/>
                </a:lnTo>
                <a:lnTo>
                  <a:pt x="335" y="62"/>
                </a:lnTo>
                <a:lnTo>
                  <a:pt x="336" y="62"/>
                </a:lnTo>
                <a:lnTo>
                  <a:pt x="336" y="61"/>
                </a:lnTo>
                <a:lnTo>
                  <a:pt x="336" y="60"/>
                </a:lnTo>
                <a:lnTo>
                  <a:pt x="336" y="61"/>
                </a:lnTo>
                <a:lnTo>
                  <a:pt x="337" y="61"/>
                </a:lnTo>
                <a:lnTo>
                  <a:pt x="337" y="60"/>
                </a:lnTo>
                <a:lnTo>
                  <a:pt x="338" y="61"/>
                </a:lnTo>
                <a:lnTo>
                  <a:pt x="339" y="61"/>
                </a:lnTo>
                <a:lnTo>
                  <a:pt x="340" y="62"/>
                </a:lnTo>
                <a:lnTo>
                  <a:pt x="342" y="62"/>
                </a:lnTo>
                <a:lnTo>
                  <a:pt x="343" y="62"/>
                </a:lnTo>
                <a:lnTo>
                  <a:pt x="344" y="62"/>
                </a:lnTo>
                <a:lnTo>
                  <a:pt x="346" y="61"/>
                </a:lnTo>
                <a:lnTo>
                  <a:pt x="349" y="62"/>
                </a:lnTo>
                <a:lnTo>
                  <a:pt x="351" y="62"/>
                </a:lnTo>
                <a:lnTo>
                  <a:pt x="352" y="62"/>
                </a:lnTo>
                <a:lnTo>
                  <a:pt x="353" y="63"/>
                </a:lnTo>
                <a:lnTo>
                  <a:pt x="354" y="63"/>
                </a:lnTo>
                <a:lnTo>
                  <a:pt x="354" y="64"/>
                </a:lnTo>
                <a:lnTo>
                  <a:pt x="355" y="65"/>
                </a:lnTo>
                <a:lnTo>
                  <a:pt x="362" y="65"/>
                </a:lnTo>
                <a:lnTo>
                  <a:pt x="361" y="65"/>
                </a:lnTo>
                <a:lnTo>
                  <a:pt x="359" y="65"/>
                </a:lnTo>
                <a:lnTo>
                  <a:pt x="359" y="66"/>
                </a:lnTo>
                <a:lnTo>
                  <a:pt x="357" y="67"/>
                </a:lnTo>
                <a:lnTo>
                  <a:pt x="357" y="68"/>
                </a:lnTo>
                <a:lnTo>
                  <a:pt x="358" y="72"/>
                </a:lnTo>
                <a:lnTo>
                  <a:pt x="358" y="73"/>
                </a:lnTo>
                <a:lnTo>
                  <a:pt x="359" y="78"/>
                </a:lnTo>
                <a:lnTo>
                  <a:pt x="359" y="79"/>
                </a:lnTo>
                <a:lnTo>
                  <a:pt x="360" y="81"/>
                </a:lnTo>
                <a:lnTo>
                  <a:pt x="360" y="84"/>
                </a:lnTo>
                <a:lnTo>
                  <a:pt x="362" y="87"/>
                </a:lnTo>
                <a:lnTo>
                  <a:pt x="364" y="87"/>
                </a:lnTo>
                <a:lnTo>
                  <a:pt x="365" y="87"/>
                </a:lnTo>
                <a:lnTo>
                  <a:pt x="366" y="85"/>
                </a:lnTo>
                <a:lnTo>
                  <a:pt x="369" y="84"/>
                </a:lnTo>
                <a:lnTo>
                  <a:pt x="371" y="83"/>
                </a:lnTo>
                <a:lnTo>
                  <a:pt x="373" y="83"/>
                </a:lnTo>
                <a:lnTo>
                  <a:pt x="377" y="85"/>
                </a:lnTo>
                <a:lnTo>
                  <a:pt x="380" y="85"/>
                </a:lnTo>
                <a:lnTo>
                  <a:pt x="382" y="85"/>
                </a:lnTo>
                <a:lnTo>
                  <a:pt x="383" y="85"/>
                </a:lnTo>
                <a:lnTo>
                  <a:pt x="384" y="86"/>
                </a:lnTo>
                <a:lnTo>
                  <a:pt x="385" y="87"/>
                </a:lnTo>
                <a:lnTo>
                  <a:pt x="384" y="88"/>
                </a:lnTo>
                <a:lnTo>
                  <a:pt x="383" y="90"/>
                </a:lnTo>
                <a:lnTo>
                  <a:pt x="382" y="91"/>
                </a:lnTo>
                <a:lnTo>
                  <a:pt x="379" y="92"/>
                </a:lnTo>
                <a:lnTo>
                  <a:pt x="377" y="92"/>
                </a:lnTo>
                <a:lnTo>
                  <a:pt x="377" y="93"/>
                </a:lnTo>
                <a:lnTo>
                  <a:pt x="376" y="95"/>
                </a:lnTo>
                <a:lnTo>
                  <a:pt x="374" y="96"/>
                </a:lnTo>
                <a:lnTo>
                  <a:pt x="374" y="98"/>
                </a:lnTo>
                <a:lnTo>
                  <a:pt x="371" y="99"/>
                </a:lnTo>
                <a:lnTo>
                  <a:pt x="370" y="101"/>
                </a:lnTo>
                <a:lnTo>
                  <a:pt x="371" y="103"/>
                </a:lnTo>
                <a:lnTo>
                  <a:pt x="371" y="104"/>
                </a:lnTo>
                <a:lnTo>
                  <a:pt x="372" y="105"/>
                </a:lnTo>
                <a:lnTo>
                  <a:pt x="371" y="106"/>
                </a:lnTo>
                <a:lnTo>
                  <a:pt x="373" y="106"/>
                </a:lnTo>
                <a:lnTo>
                  <a:pt x="374" y="107"/>
                </a:lnTo>
                <a:lnTo>
                  <a:pt x="374" y="108"/>
                </a:lnTo>
                <a:lnTo>
                  <a:pt x="377" y="109"/>
                </a:lnTo>
                <a:lnTo>
                  <a:pt x="378" y="110"/>
                </a:lnTo>
                <a:lnTo>
                  <a:pt x="379" y="110"/>
                </a:lnTo>
                <a:lnTo>
                  <a:pt x="380" y="110"/>
                </a:lnTo>
                <a:lnTo>
                  <a:pt x="381" y="110"/>
                </a:lnTo>
                <a:lnTo>
                  <a:pt x="383" y="111"/>
                </a:lnTo>
                <a:lnTo>
                  <a:pt x="384" y="111"/>
                </a:lnTo>
                <a:lnTo>
                  <a:pt x="385" y="112"/>
                </a:lnTo>
                <a:lnTo>
                  <a:pt x="386" y="112"/>
                </a:lnTo>
                <a:lnTo>
                  <a:pt x="387" y="112"/>
                </a:lnTo>
                <a:lnTo>
                  <a:pt x="388" y="112"/>
                </a:lnTo>
                <a:lnTo>
                  <a:pt x="390" y="111"/>
                </a:lnTo>
                <a:lnTo>
                  <a:pt x="391" y="111"/>
                </a:lnTo>
                <a:lnTo>
                  <a:pt x="393" y="112"/>
                </a:lnTo>
                <a:lnTo>
                  <a:pt x="394" y="112"/>
                </a:lnTo>
                <a:lnTo>
                  <a:pt x="397" y="112"/>
                </a:lnTo>
                <a:lnTo>
                  <a:pt x="397" y="111"/>
                </a:lnTo>
                <a:lnTo>
                  <a:pt x="398" y="110"/>
                </a:lnTo>
                <a:lnTo>
                  <a:pt x="399" y="110"/>
                </a:lnTo>
                <a:lnTo>
                  <a:pt x="401" y="110"/>
                </a:lnTo>
                <a:lnTo>
                  <a:pt x="403" y="110"/>
                </a:lnTo>
                <a:lnTo>
                  <a:pt x="405" y="111"/>
                </a:lnTo>
                <a:lnTo>
                  <a:pt x="406" y="112"/>
                </a:lnTo>
                <a:lnTo>
                  <a:pt x="408" y="114"/>
                </a:lnTo>
                <a:lnTo>
                  <a:pt x="409" y="115"/>
                </a:lnTo>
                <a:lnTo>
                  <a:pt x="409" y="116"/>
                </a:lnTo>
                <a:lnTo>
                  <a:pt x="409" y="117"/>
                </a:lnTo>
                <a:lnTo>
                  <a:pt x="410" y="117"/>
                </a:lnTo>
                <a:lnTo>
                  <a:pt x="411" y="119"/>
                </a:lnTo>
                <a:lnTo>
                  <a:pt x="412" y="120"/>
                </a:lnTo>
                <a:lnTo>
                  <a:pt x="414" y="120"/>
                </a:lnTo>
                <a:lnTo>
                  <a:pt x="414" y="121"/>
                </a:lnTo>
                <a:lnTo>
                  <a:pt x="414" y="122"/>
                </a:lnTo>
                <a:lnTo>
                  <a:pt x="416" y="122"/>
                </a:lnTo>
                <a:lnTo>
                  <a:pt x="417" y="123"/>
                </a:lnTo>
                <a:lnTo>
                  <a:pt x="417" y="122"/>
                </a:lnTo>
                <a:lnTo>
                  <a:pt x="419" y="122"/>
                </a:lnTo>
                <a:lnTo>
                  <a:pt x="420" y="122"/>
                </a:lnTo>
                <a:lnTo>
                  <a:pt x="420" y="123"/>
                </a:lnTo>
                <a:lnTo>
                  <a:pt x="423" y="123"/>
                </a:lnTo>
                <a:lnTo>
                  <a:pt x="424" y="123"/>
                </a:lnTo>
                <a:lnTo>
                  <a:pt x="426" y="123"/>
                </a:lnTo>
                <a:lnTo>
                  <a:pt x="426" y="124"/>
                </a:lnTo>
                <a:lnTo>
                  <a:pt x="427" y="125"/>
                </a:lnTo>
                <a:lnTo>
                  <a:pt x="427" y="126"/>
                </a:lnTo>
                <a:lnTo>
                  <a:pt x="428" y="126"/>
                </a:lnTo>
                <a:lnTo>
                  <a:pt x="427" y="127"/>
                </a:lnTo>
                <a:lnTo>
                  <a:pt x="428" y="127"/>
                </a:lnTo>
                <a:lnTo>
                  <a:pt x="429" y="127"/>
                </a:lnTo>
                <a:lnTo>
                  <a:pt x="430" y="127"/>
                </a:lnTo>
                <a:lnTo>
                  <a:pt x="431" y="127"/>
                </a:lnTo>
                <a:lnTo>
                  <a:pt x="431" y="129"/>
                </a:lnTo>
                <a:lnTo>
                  <a:pt x="432" y="129"/>
                </a:lnTo>
                <a:lnTo>
                  <a:pt x="431" y="129"/>
                </a:lnTo>
                <a:lnTo>
                  <a:pt x="431" y="130"/>
                </a:lnTo>
                <a:lnTo>
                  <a:pt x="432" y="130"/>
                </a:lnTo>
                <a:lnTo>
                  <a:pt x="433" y="131"/>
                </a:lnTo>
                <a:lnTo>
                  <a:pt x="434" y="131"/>
                </a:lnTo>
                <a:lnTo>
                  <a:pt x="434" y="130"/>
                </a:lnTo>
                <a:lnTo>
                  <a:pt x="435" y="131"/>
                </a:lnTo>
                <a:lnTo>
                  <a:pt x="435" y="132"/>
                </a:lnTo>
                <a:lnTo>
                  <a:pt x="436" y="132"/>
                </a:lnTo>
                <a:lnTo>
                  <a:pt x="436" y="131"/>
                </a:lnTo>
                <a:lnTo>
                  <a:pt x="437" y="132"/>
                </a:lnTo>
                <a:lnTo>
                  <a:pt x="437" y="133"/>
                </a:lnTo>
                <a:lnTo>
                  <a:pt x="438" y="133"/>
                </a:lnTo>
                <a:lnTo>
                  <a:pt x="439" y="132"/>
                </a:lnTo>
                <a:lnTo>
                  <a:pt x="439" y="133"/>
                </a:lnTo>
                <a:lnTo>
                  <a:pt x="440" y="133"/>
                </a:lnTo>
                <a:lnTo>
                  <a:pt x="441" y="133"/>
                </a:lnTo>
                <a:lnTo>
                  <a:pt x="440" y="132"/>
                </a:lnTo>
                <a:lnTo>
                  <a:pt x="441" y="133"/>
                </a:lnTo>
                <a:lnTo>
                  <a:pt x="441" y="132"/>
                </a:lnTo>
                <a:lnTo>
                  <a:pt x="441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2"/>
                </a:lnTo>
                <a:lnTo>
                  <a:pt x="443" y="133"/>
                </a:lnTo>
                <a:lnTo>
                  <a:pt x="444" y="133"/>
                </a:lnTo>
                <a:lnTo>
                  <a:pt x="445" y="133"/>
                </a:lnTo>
                <a:lnTo>
                  <a:pt x="445" y="134"/>
                </a:lnTo>
                <a:lnTo>
                  <a:pt x="446" y="134"/>
                </a:lnTo>
                <a:lnTo>
                  <a:pt x="446" y="135"/>
                </a:lnTo>
                <a:lnTo>
                  <a:pt x="446" y="136"/>
                </a:lnTo>
                <a:lnTo>
                  <a:pt x="447" y="136"/>
                </a:lnTo>
                <a:lnTo>
                  <a:pt x="448" y="136"/>
                </a:lnTo>
                <a:lnTo>
                  <a:pt x="448" y="137"/>
                </a:lnTo>
                <a:lnTo>
                  <a:pt x="449" y="138"/>
                </a:lnTo>
                <a:lnTo>
                  <a:pt x="450" y="138"/>
                </a:lnTo>
                <a:lnTo>
                  <a:pt x="449" y="139"/>
                </a:lnTo>
                <a:lnTo>
                  <a:pt x="450" y="139"/>
                </a:lnTo>
                <a:lnTo>
                  <a:pt x="452" y="139"/>
                </a:lnTo>
                <a:lnTo>
                  <a:pt x="453" y="140"/>
                </a:lnTo>
                <a:lnTo>
                  <a:pt x="454" y="140"/>
                </a:lnTo>
                <a:lnTo>
                  <a:pt x="453" y="140"/>
                </a:lnTo>
                <a:lnTo>
                  <a:pt x="454" y="140"/>
                </a:lnTo>
                <a:lnTo>
                  <a:pt x="455" y="140"/>
                </a:lnTo>
                <a:lnTo>
                  <a:pt x="455" y="141"/>
                </a:lnTo>
                <a:lnTo>
                  <a:pt x="457" y="141"/>
                </a:lnTo>
                <a:lnTo>
                  <a:pt x="457" y="142"/>
                </a:lnTo>
                <a:lnTo>
                  <a:pt x="458" y="142"/>
                </a:lnTo>
                <a:lnTo>
                  <a:pt x="458" y="143"/>
                </a:lnTo>
                <a:lnTo>
                  <a:pt x="459" y="143"/>
                </a:lnTo>
                <a:lnTo>
                  <a:pt x="459" y="142"/>
                </a:lnTo>
                <a:lnTo>
                  <a:pt x="460" y="143"/>
                </a:lnTo>
                <a:lnTo>
                  <a:pt x="459" y="143"/>
                </a:lnTo>
                <a:lnTo>
                  <a:pt x="460" y="143"/>
                </a:lnTo>
                <a:lnTo>
                  <a:pt x="463" y="145"/>
                </a:lnTo>
                <a:lnTo>
                  <a:pt x="464" y="144"/>
                </a:lnTo>
                <a:lnTo>
                  <a:pt x="465" y="145"/>
                </a:lnTo>
                <a:lnTo>
                  <a:pt x="466" y="145"/>
                </a:lnTo>
                <a:lnTo>
                  <a:pt x="467" y="145"/>
                </a:lnTo>
                <a:lnTo>
                  <a:pt x="467" y="144"/>
                </a:lnTo>
                <a:lnTo>
                  <a:pt x="469" y="144"/>
                </a:lnTo>
                <a:lnTo>
                  <a:pt x="470" y="144"/>
                </a:lnTo>
                <a:lnTo>
                  <a:pt x="470" y="145"/>
                </a:lnTo>
                <a:lnTo>
                  <a:pt x="472" y="145"/>
                </a:lnTo>
                <a:lnTo>
                  <a:pt x="473" y="146"/>
                </a:lnTo>
                <a:lnTo>
                  <a:pt x="474" y="146"/>
                </a:lnTo>
                <a:lnTo>
                  <a:pt x="475" y="146"/>
                </a:lnTo>
                <a:lnTo>
                  <a:pt x="476" y="146"/>
                </a:lnTo>
                <a:lnTo>
                  <a:pt x="477" y="147"/>
                </a:lnTo>
                <a:lnTo>
                  <a:pt x="477" y="146"/>
                </a:lnTo>
                <a:lnTo>
                  <a:pt x="478" y="146"/>
                </a:lnTo>
                <a:lnTo>
                  <a:pt x="478" y="147"/>
                </a:lnTo>
                <a:lnTo>
                  <a:pt x="479" y="147"/>
                </a:lnTo>
                <a:lnTo>
                  <a:pt x="479" y="146"/>
                </a:lnTo>
                <a:lnTo>
                  <a:pt x="480" y="146"/>
                </a:lnTo>
                <a:lnTo>
                  <a:pt x="480" y="147"/>
                </a:lnTo>
                <a:lnTo>
                  <a:pt x="481" y="147"/>
                </a:lnTo>
                <a:lnTo>
                  <a:pt x="481" y="148"/>
                </a:lnTo>
                <a:lnTo>
                  <a:pt x="481" y="149"/>
                </a:lnTo>
                <a:lnTo>
                  <a:pt x="483" y="149"/>
                </a:lnTo>
                <a:lnTo>
                  <a:pt x="484" y="149"/>
                </a:lnTo>
                <a:lnTo>
                  <a:pt x="484" y="150"/>
                </a:lnTo>
                <a:lnTo>
                  <a:pt x="484" y="151"/>
                </a:lnTo>
                <a:lnTo>
                  <a:pt x="485" y="150"/>
                </a:lnTo>
                <a:lnTo>
                  <a:pt x="486" y="151"/>
                </a:lnTo>
                <a:lnTo>
                  <a:pt x="488" y="150"/>
                </a:lnTo>
                <a:lnTo>
                  <a:pt x="488" y="151"/>
                </a:lnTo>
                <a:lnTo>
                  <a:pt x="488" y="152"/>
                </a:lnTo>
                <a:lnTo>
                  <a:pt x="489" y="152"/>
                </a:lnTo>
                <a:lnTo>
                  <a:pt x="489" y="153"/>
                </a:lnTo>
                <a:lnTo>
                  <a:pt x="490" y="153"/>
                </a:lnTo>
                <a:lnTo>
                  <a:pt x="490" y="154"/>
                </a:lnTo>
                <a:lnTo>
                  <a:pt x="492" y="154"/>
                </a:lnTo>
                <a:lnTo>
                  <a:pt x="492" y="155"/>
                </a:lnTo>
                <a:lnTo>
                  <a:pt x="492" y="154"/>
                </a:lnTo>
                <a:lnTo>
                  <a:pt x="493" y="154"/>
                </a:lnTo>
                <a:lnTo>
                  <a:pt x="494" y="153"/>
                </a:lnTo>
                <a:lnTo>
                  <a:pt x="495" y="153"/>
                </a:lnTo>
                <a:lnTo>
                  <a:pt x="495" y="154"/>
                </a:lnTo>
                <a:lnTo>
                  <a:pt x="496" y="154"/>
                </a:lnTo>
                <a:lnTo>
                  <a:pt x="497" y="156"/>
                </a:lnTo>
                <a:lnTo>
                  <a:pt x="498" y="156"/>
                </a:lnTo>
                <a:lnTo>
                  <a:pt x="499" y="156"/>
                </a:lnTo>
                <a:lnTo>
                  <a:pt x="501" y="157"/>
                </a:lnTo>
                <a:lnTo>
                  <a:pt x="502" y="157"/>
                </a:lnTo>
                <a:lnTo>
                  <a:pt x="503" y="157"/>
                </a:lnTo>
                <a:lnTo>
                  <a:pt x="504" y="157"/>
                </a:lnTo>
                <a:lnTo>
                  <a:pt x="504" y="158"/>
                </a:lnTo>
                <a:lnTo>
                  <a:pt x="505" y="159"/>
                </a:lnTo>
                <a:lnTo>
                  <a:pt x="506" y="159"/>
                </a:lnTo>
                <a:lnTo>
                  <a:pt x="507" y="160"/>
                </a:lnTo>
                <a:lnTo>
                  <a:pt x="507" y="161"/>
                </a:lnTo>
                <a:lnTo>
                  <a:pt x="508" y="162"/>
                </a:lnTo>
                <a:lnTo>
                  <a:pt x="509" y="162"/>
                </a:lnTo>
                <a:lnTo>
                  <a:pt x="508" y="163"/>
                </a:lnTo>
                <a:lnTo>
                  <a:pt x="507" y="164"/>
                </a:lnTo>
                <a:lnTo>
                  <a:pt x="509" y="164"/>
                </a:lnTo>
                <a:lnTo>
                  <a:pt x="510" y="164"/>
                </a:lnTo>
                <a:lnTo>
                  <a:pt x="510" y="165"/>
                </a:lnTo>
                <a:lnTo>
                  <a:pt x="511" y="165"/>
                </a:lnTo>
                <a:lnTo>
                  <a:pt x="511" y="166"/>
                </a:lnTo>
                <a:lnTo>
                  <a:pt x="512" y="166"/>
                </a:lnTo>
                <a:lnTo>
                  <a:pt x="513" y="167"/>
                </a:lnTo>
                <a:lnTo>
                  <a:pt x="513" y="168"/>
                </a:lnTo>
                <a:lnTo>
                  <a:pt x="514" y="168"/>
                </a:lnTo>
                <a:lnTo>
                  <a:pt x="514" y="169"/>
                </a:lnTo>
                <a:lnTo>
                  <a:pt x="513" y="169"/>
                </a:lnTo>
                <a:lnTo>
                  <a:pt x="512" y="170"/>
                </a:lnTo>
                <a:lnTo>
                  <a:pt x="512" y="171"/>
                </a:lnTo>
                <a:lnTo>
                  <a:pt x="515" y="174"/>
                </a:lnTo>
                <a:lnTo>
                  <a:pt x="515" y="175"/>
                </a:lnTo>
                <a:lnTo>
                  <a:pt x="515" y="177"/>
                </a:lnTo>
                <a:lnTo>
                  <a:pt x="515" y="178"/>
                </a:lnTo>
                <a:lnTo>
                  <a:pt x="514" y="178"/>
                </a:lnTo>
                <a:lnTo>
                  <a:pt x="513" y="178"/>
                </a:lnTo>
                <a:lnTo>
                  <a:pt x="512" y="177"/>
                </a:lnTo>
                <a:lnTo>
                  <a:pt x="510" y="178"/>
                </a:lnTo>
                <a:lnTo>
                  <a:pt x="509" y="182"/>
                </a:lnTo>
                <a:lnTo>
                  <a:pt x="508" y="183"/>
                </a:lnTo>
                <a:lnTo>
                  <a:pt x="507" y="185"/>
                </a:lnTo>
                <a:lnTo>
                  <a:pt x="507" y="187"/>
                </a:lnTo>
                <a:lnTo>
                  <a:pt x="507" y="188"/>
                </a:lnTo>
                <a:lnTo>
                  <a:pt x="508" y="190"/>
                </a:lnTo>
                <a:lnTo>
                  <a:pt x="507" y="191"/>
                </a:lnTo>
                <a:lnTo>
                  <a:pt x="507" y="192"/>
                </a:lnTo>
                <a:lnTo>
                  <a:pt x="508" y="194"/>
                </a:lnTo>
                <a:lnTo>
                  <a:pt x="508" y="196"/>
                </a:lnTo>
                <a:lnTo>
                  <a:pt x="508" y="198"/>
                </a:lnTo>
                <a:lnTo>
                  <a:pt x="509" y="199"/>
                </a:lnTo>
                <a:lnTo>
                  <a:pt x="510" y="201"/>
                </a:lnTo>
                <a:lnTo>
                  <a:pt x="510" y="202"/>
                </a:lnTo>
                <a:lnTo>
                  <a:pt x="508" y="205"/>
                </a:lnTo>
                <a:lnTo>
                  <a:pt x="510" y="208"/>
                </a:lnTo>
                <a:lnTo>
                  <a:pt x="510" y="210"/>
                </a:lnTo>
                <a:lnTo>
                  <a:pt x="509" y="211"/>
                </a:lnTo>
                <a:lnTo>
                  <a:pt x="509" y="213"/>
                </a:lnTo>
                <a:lnTo>
                  <a:pt x="510" y="214"/>
                </a:lnTo>
                <a:lnTo>
                  <a:pt x="507" y="219"/>
                </a:lnTo>
                <a:lnTo>
                  <a:pt x="507" y="222"/>
                </a:lnTo>
                <a:lnTo>
                  <a:pt x="506" y="225"/>
                </a:lnTo>
                <a:lnTo>
                  <a:pt x="505" y="226"/>
                </a:lnTo>
                <a:lnTo>
                  <a:pt x="503" y="228"/>
                </a:lnTo>
                <a:lnTo>
                  <a:pt x="501" y="228"/>
                </a:lnTo>
                <a:lnTo>
                  <a:pt x="501" y="229"/>
                </a:lnTo>
                <a:lnTo>
                  <a:pt x="500" y="230"/>
                </a:lnTo>
                <a:lnTo>
                  <a:pt x="499" y="230"/>
                </a:lnTo>
                <a:lnTo>
                  <a:pt x="498" y="230"/>
                </a:lnTo>
                <a:lnTo>
                  <a:pt x="495" y="230"/>
                </a:lnTo>
                <a:lnTo>
                  <a:pt x="492" y="231"/>
                </a:lnTo>
                <a:lnTo>
                  <a:pt x="489" y="232"/>
                </a:lnTo>
                <a:lnTo>
                  <a:pt x="486" y="233"/>
                </a:lnTo>
                <a:lnTo>
                  <a:pt x="485" y="233"/>
                </a:lnTo>
                <a:lnTo>
                  <a:pt x="485" y="234"/>
                </a:lnTo>
                <a:lnTo>
                  <a:pt x="484" y="236"/>
                </a:lnTo>
                <a:lnTo>
                  <a:pt x="483" y="237"/>
                </a:lnTo>
                <a:lnTo>
                  <a:pt x="481" y="241"/>
                </a:lnTo>
                <a:lnTo>
                  <a:pt x="480" y="242"/>
                </a:lnTo>
                <a:lnTo>
                  <a:pt x="478" y="243"/>
                </a:lnTo>
                <a:lnTo>
                  <a:pt x="477" y="244"/>
                </a:lnTo>
                <a:lnTo>
                  <a:pt x="475" y="248"/>
                </a:lnTo>
                <a:lnTo>
                  <a:pt x="474" y="250"/>
                </a:lnTo>
                <a:lnTo>
                  <a:pt x="472" y="251"/>
                </a:lnTo>
                <a:lnTo>
                  <a:pt x="469" y="253"/>
                </a:lnTo>
                <a:lnTo>
                  <a:pt x="468" y="254"/>
                </a:lnTo>
                <a:lnTo>
                  <a:pt x="468" y="255"/>
                </a:lnTo>
                <a:lnTo>
                  <a:pt x="467" y="255"/>
                </a:lnTo>
                <a:lnTo>
                  <a:pt x="465" y="261"/>
                </a:lnTo>
                <a:lnTo>
                  <a:pt x="464" y="263"/>
                </a:lnTo>
                <a:lnTo>
                  <a:pt x="466" y="265"/>
                </a:lnTo>
                <a:lnTo>
                  <a:pt x="465" y="265"/>
                </a:lnTo>
                <a:lnTo>
                  <a:pt x="465" y="266"/>
                </a:lnTo>
                <a:lnTo>
                  <a:pt x="465" y="268"/>
                </a:lnTo>
                <a:lnTo>
                  <a:pt x="465" y="270"/>
                </a:lnTo>
                <a:lnTo>
                  <a:pt x="465" y="272"/>
                </a:lnTo>
                <a:lnTo>
                  <a:pt x="466" y="273"/>
                </a:lnTo>
                <a:lnTo>
                  <a:pt x="466" y="276"/>
                </a:lnTo>
                <a:lnTo>
                  <a:pt x="465" y="277"/>
                </a:lnTo>
                <a:lnTo>
                  <a:pt x="463" y="279"/>
                </a:lnTo>
                <a:lnTo>
                  <a:pt x="462" y="279"/>
                </a:lnTo>
                <a:lnTo>
                  <a:pt x="459" y="279"/>
                </a:lnTo>
                <a:lnTo>
                  <a:pt x="458" y="279"/>
                </a:lnTo>
                <a:lnTo>
                  <a:pt x="456" y="282"/>
                </a:lnTo>
                <a:lnTo>
                  <a:pt x="455" y="283"/>
                </a:lnTo>
                <a:lnTo>
                  <a:pt x="455" y="285"/>
                </a:lnTo>
                <a:lnTo>
                  <a:pt x="455" y="286"/>
                </a:lnTo>
                <a:lnTo>
                  <a:pt x="454" y="288"/>
                </a:lnTo>
                <a:lnTo>
                  <a:pt x="452" y="289"/>
                </a:lnTo>
                <a:lnTo>
                  <a:pt x="452" y="290"/>
                </a:lnTo>
                <a:lnTo>
                  <a:pt x="451" y="290"/>
                </a:lnTo>
                <a:lnTo>
                  <a:pt x="449" y="291"/>
                </a:lnTo>
                <a:lnTo>
                  <a:pt x="448" y="291"/>
                </a:lnTo>
                <a:lnTo>
                  <a:pt x="447" y="291"/>
                </a:lnTo>
                <a:lnTo>
                  <a:pt x="447" y="292"/>
                </a:lnTo>
                <a:lnTo>
                  <a:pt x="447" y="294"/>
                </a:lnTo>
                <a:lnTo>
                  <a:pt x="447" y="295"/>
                </a:lnTo>
                <a:lnTo>
                  <a:pt x="448" y="298"/>
                </a:lnTo>
                <a:lnTo>
                  <a:pt x="449" y="300"/>
                </a:lnTo>
                <a:lnTo>
                  <a:pt x="449" y="301"/>
                </a:lnTo>
                <a:lnTo>
                  <a:pt x="449" y="303"/>
                </a:lnTo>
                <a:lnTo>
                  <a:pt x="449" y="305"/>
                </a:lnTo>
                <a:lnTo>
                  <a:pt x="448" y="306"/>
                </a:lnTo>
                <a:lnTo>
                  <a:pt x="448" y="307"/>
                </a:lnTo>
                <a:lnTo>
                  <a:pt x="445" y="309"/>
                </a:lnTo>
                <a:lnTo>
                  <a:pt x="444" y="311"/>
                </a:lnTo>
                <a:lnTo>
                  <a:pt x="444" y="312"/>
                </a:lnTo>
                <a:lnTo>
                  <a:pt x="443" y="314"/>
                </a:lnTo>
                <a:lnTo>
                  <a:pt x="442" y="315"/>
                </a:lnTo>
                <a:lnTo>
                  <a:pt x="441" y="318"/>
                </a:lnTo>
                <a:lnTo>
                  <a:pt x="439" y="318"/>
                </a:lnTo>
                <a:lnTo>
                  <a:pt x="437" y="318"/>
                </a:lnTo>
                <a:lnTo>
                  <a:pt x="434" y="318"/>
                </a:lnTo>
                <a:lnTo>
                  <a:pt x="433" y="318"/>
                </a:lnTo>
                <a:lnTo>
                  <a:pt x="432" y="321"/>
                </a:lnTo>
                <a:lnTo>
                  <a:pt x="432" y="322"/>
                </a:lnTo>
                <a:lnTo>
                  <a:pt x="432" y="323"/>
                </a:lnTo>
                <a:lnTo>
                  <a:pt x="434" y="324"/>
                </a:lnTo>
                <a:lnTo>
                  <a:pt x="434" y="326"/>
                </a:lnTo>
                <a:lnTo>
                  <a:pt x="435" y="328"/>
                </a:lnTo>
                <a:lnTo>
                  <a:pt x="435" y="329"/>
                </a:lnTo>
                <a:lnTo>
                  <a:pt x="435" y="330"/>
                </a:lnTo>
                <a:lnTo>
                  <a:pt x="434" y="330"/>
                </a:lnTo>
                <a:lnTo>
                  <a:pt x="433" y="334"/>
                </a:lnTo>
                <a:lnTo>
                  <a:pt x="432" y="334"/>
                </a:lnTo>
                <a:lnTo>
                  <a:pt x="432" y="335"/>
                </a:lnTo>
                <a:lnTo>
                  <a:pt x="429" y="336"/>
                </a:lnTo>
                <a:lnTo>
                  <a:pt x="427" y="337"/>
                </a:lnTo>
                <a:lnTo>
                  <a:pt x="426" y="340"/>
                </a:lnTo>
                <a:lnTo>
                  <a:pt x="426" y="341"/>
                </a:lnTo>
                <a:lnTo>
                  <a:pt x="425" y="343"/>
                </a:lnTo>
                <a:lnTo>
                  <a:pt x="422" y="346"/>
                </a:lnTo>
                <a:lnTo>
                  <a:pt x="421" y="347"/>
                </a:lnTo>
                <a:lnTo>
                  <a:pt x="420" y="347"/>
                </a:lnTo>
                <a:lnTo>
                  <a:pt x="419" y="348"/>
                </a:lnTo>
                <a:lnTo>
                  <a:pt x="417" y="350"/>
                </a:lnTo>
                <a:lnTo>
                  <a:pt x="416" y="352"/>
                </a:lnTo>
                <a:lnTo>
                  <a:pt x="414" y="359"/>
                </a:lnTo>
                <a:lnTo>
                  <a:pt x="411" y="362"/>
                </a:lnTo>
                <a:lnTo>
                  <a:pt x="411" y="363"/>
                </a:lnTo>
                <a:lnTo>
                  <a:pt x="410" y="363"/>
                </a:lnTo>
                <a:lnTo>
                  <a:pt x="409" y="364"/>
                </a:lnTo>
                <a:lnTo>
                  <a:pt x="406" y="367"/>
                </a:lnTo>
                <a:lnTo>
                  <a:pt x="406" y="368"/>
                </a:lnTo>
                <a:lnTo>
                  <a:pt x="404" y="369"/>
                </a:lnTo>
                <a:lnTo>
                  <a:pt x="403" y="370"/>
                </a:lnTo>
                <a:lnTo>
                  <a:pt x="401" y="371"/>
                </a:lnTo>
                <a:lnTo>
                  <a:pt x="400" y="372"/>
                </a:lnTo>
                <a:lnTo>
                  <a:pt x="397" y="373"/>
                </a:lnTo>
                <a:lnTo>
                  <a:pt x="396" y="374"/>
                </a:lnTo>
                <a:lnTo>
                  <a:pt x="394" y="375"/>
                </a:lnTo>
                <a:lnTo>
                  <a:pt x="393" y="376"/>
                </a:lnTo>
                <a:lnTo>
                  <a:pt x="392" y="376"/>
                </a:lnTo>
                <a:lnTo>
                  <a:pt x="389" y="377"/>
                </a:lnTo>
                <a:lnTo>
                  <a:pt x="387" y="379"/>
                </a:lnTo>
                <a:lnTo>
                  <a:pt x="385" y="379"/>
                </a:lnTo>
                <a:lnTo>
                  <a:pt x="382" y="382"/>
                </a:lnTo>
                <a:lnTo>
                  <a:pt x="381" y="382"/>
                </a:lnTo>
                <a:lnTo>
                  <a:pt x="379" y="385"/>
                </a:lnTo>
                <a:lnTo>
                  <a:pt x="378" y="386"/>
                </a:lnTo>
                <a:lnTo>
                  <a:pt x="377" y="386"/>
                </a:lnTo>
                <a:lnTo>
                  <a:pt x="376" y="387"/>
                </a:lnTo>
                <a:lnTo>
                  <a:pt x="372" y="389"/>
                </a:lnTo>
                <a:lnTo>
                  <a:pt x="371" y="389"/>
                </a:lnTo>
                <a:lnTo>
                  <a:pt x="368" y="390"/>
                </a:lnTo>
                <a:lnTo>
                  <a:pt x="367" y="392"/>
                </a:lnTo>
                <a:lnTo>
                  <a:pt x="366" y="392"/>
                </a:lnTo>
                <a:lnTo>
                  <a:pt x="363" y="393"/>
                </a:lnTo>
                <a:lnTo>
                  <a:pt x="363" y="394"/>
                </a:lnTo>
                <a:lnTo>
                  <a:pt x="362" y="395"/>
                </a:lnTo>
                <a:lnTo>
                  <a:pt x="360" y="397"/>
                </a:lnTo>
                <a:lnTo>
                  <a:pt x="359" y="398"/>
                </a:lnTo>
                <a:lnTo>
                  <a:pt x="359" y="399"/>
                </a:lnTo>
                <a:lnTo>
                  <a:pt x="360" y="399"/>
                </a:lnTo>
                <a:lnTo>
                  <a:pt x="358" y="402"/>
                </a:lnTo>
                <a:lnTo>
                  <a:pt x="354" y="406"/>
                </a:lnTo>
                <a:lnTo>
                  <a:pt x="354" y="407"/>
                </a:lnTo>
                <a:lnTo>
                  <a:pt x="353" y="408"/>
                </a:lnTo>
                <a:lnTo>
                  <a:pt x="352" y="408"/>
                </a:lnTo>
                <a:lnTo>
                  <a:pt x="351" y="408"/>
                </a:lnTo>
                <a:lnTo>
                  <a:pt x="350" y="408"/>
                </a:lnTo>
                <a:lnTo>
                  <a:pt x="345" y="409"/>
                </a:lnTo>
                <a:lnTo>
                  <a:pt x="344" y="410"/>
                </a:lnTo>
                <a:lnTo>
                  <a:pt x="343" y="411"/>
                </a:lnTo>
                <a:lnTo>
                  <a:pt x="342" y="411"/>
                </a:lnTo>
                <a:lnTo>
                  <a:pt x="341" y="413"/>
                </a:lnTo>
                <a:lnTo>
                  <a:pt x="339" y="413"/>
                </a:lnTo>
                <a:lnTo>
                  <a:pt x="339" y="414"/>
                </a:lnTo>
                <a:lnTo>
                  <a:pt x="338" y="414"/>
                </a:lnTo>
                <a:lnTo>
                  <a:pt x="337" y="415"/>
                </a:lnTo>
                <a:lnTo>
                  <a:pt x="336" y="415"/>
                </a:lnTo>
                <a:lnTo>
                  <a:pt x="333" y="418"/>
                </a:lnTo>
                <a:lnTo>
                  <a:pt x="331" y="418"/>
                </a:lnTo>
                <a:lnTo>
                  <a:pt x="329" y="418"/>
                </a:lnTo>
                <a:lnTo>
                  <a:pt x="328" y="419"/>
                </a:lnTo>
                <a:lnTo>
                  <a:pt x="328" y="421"/>
                </a:lnTo>
                <a:lnTo>
                  <a:pt x="327" y="422"/>
                </a:lnTo>
                <a:lnTo>
                  <a:pt x="325" y="422"/>
                </a:lnTo>
                <a:lnTo>
                  <a:pt x="325" y="424"/>
                </a:lnTo>
                <a:lnTo>
                  <a:pt x="324" y="425"/>
                </a:lnTo>
                <a:lnTo>
                  <a:pt x="322" y="427"/>
                </a:lnTo>
                <a:lnTo>
                  <a:pt x="322" y="428"/>
                </a:lnTo>
                <a:lnTo>
                  <a:pt x="322" y="437"/>
                </a:lnTo>
                <a:lnTo>
                  <a:pt x="320" y="438"/>
                </a:lnTo>
                <a:lnTo>
                  <a:pt x="320" y="439"/>
                </a:lnTo>
                <a:lnTo>
                  <a:pt x="319" y="442"/>
                </a:lnTo>
                <a:lnTo>
                  <a:pt x="317" y="446"/>
                </a:lnTo>
                <a:lnTo>
                  <a:pt x="316" y="448"/>
                </a:lnTo>
                <a:lnTo>
                  <a:pt x="316" y="450"/>
                </a:lnTo>
                <a:lnTo>
                  <a:pt x="313" y="453"/>
                </a:lnTo>
                <a:lnTo>
                  <a:pt x="313" y="454"/>
                </a:lnTo>
                <a:lnTo>
                  <a:pt x="310" y="456"/>
                </a:lnTo>
                <a:lnTo>
                  <a:pt x="305" y="458"/>
                </a:lnTo>
                <a:lnTo>
                  <a:pt x="301" y="460"/>
                </a:lnTo>
                <a:lnTo>
                  <a:pt x="299" y="460"/>
                </a:lnTo>
                <a:lnTo>
                  <a:pt x="298" y="460"/>
                </a:lnTo>
                <a:lnTo>
                  <a:pt x="298" y="461"/>
                </a:lnTo>
                <a:lnTo>
                  <a:pt x="296" y="465"/>
                </a:lnTo>
                <a:lnTo>
                  <a:pt x="296" y="467"/>
                </a:lnTo>
                <a:lnTo>
                  <a:pt x="295" y="470"/>
                </a:lnTo>
                <a:lnTo>
                  <a:pt x="294" y="473"/>
                </a:lnTo>
                <a:lnTo>
                  <a:pt x="294" y="475"/>
                </a:lnTo>
                <a:lnTo>
                  <a:pt x="293" y="476"/>
                </a:lnTo>
                <a:lnTo>
                  <a:pt x="293" y="477"/>
                </a:lnTo>
                <a:lnTo>
                  <a:pt x="293" y="480"/>
                </a:lnTo>
                <a:lnTo>
                  <a:pt x="292" y="481"/>
                </a:lnTo>
                <a:lnTo>
                  <a:pt x="291" y="483"/>
                </a:lnTo>
                <a:lnTo>
                  <a:pt x="290" y="486"/>
                </a:lnTo>
                <a:lnTo>
                  <a:pt x="290" y="488"/>
                </a:lnTo>
                <a:lnTo>
                  <a:pt x="290" y="489"/>
                </a:lnTo>
                <a:lnTo>
                  <a:pt x="290" y="490"/>
                </a:lnTo>
                <a:lnTo>
                  <a:pt x="290" y="492"/>
                </a:lnTo>
                <a:lnTo>
                  <a:pt x="289" y="496"/>
                </a:lnTo>
                <a:lnTo>
                  <a:pt x="288" y="498"/>
                </a:lnTo>
                <a:lnTo>
                  <a:pt x="287" y="499"/>
                </a:lnTo>
                <a:lnTo>
                  <a:pt x="284" y="500"/>
                </a:lnTo>
                <a:lnTo>
                  <a:pt x="279" y="504"/>
                </a:lnTo>
                <a:lnTo>
                  <a:pt x="279" y="505"/>
                </a:lnTo>
                <a:lnTo>
                  <a:pt x="277" y="505"/>
                </a:lnTo>
                <a:lnTo>
                  <a:pt x="276" y="505"/>
                </a:lnTo>
                <a:lnTo>
                  <a:pt x="274" y="504"/>
                </a:lnTo>
                <a:lnTo>
                  <a:pt x="274" y="503"/>
                </a:lnTo>
                <a:lnTo>
                  <a:pt x="273" y="502"/>
                </a:lnTo>
                <a:lnTo>
                  <a:pt x="273" y="501"/>
                </a:lnTo>
                <a:lnTo>
                  <a:pt x="271" y="501"/>
                </a:lnTo>
                <a:lnTo>
                  <a:pt x="270" y="500"/>
                </a:lnTo>
                <a:lnTo>
                  <a:pt x="270" y="499"/>
                </a:lnTo>
                <a:lnTo>
                  <a:pt x="268" y="498"/>
                </a:lnTo>
                <a:lnTo>
                  <a:pt x="267" y="498"/>
                </a:lnTo>
                <a:lnTo>
                  <a:pt x="266" y="495"/>
                </a:lnTo>
                <a:lnTo>
                  <a:pt x="266" y="494"/>
                </a:lnTo>
                <a:lnTo>
                  <a:pt x="265" y="493"/>
                </a:lnTo>
                <a:lnTo>
                  <a:pt x="264" y="493"/>
                </a:lnTo>
                <a:lnTo>
                  <a:pt x="262" y="492"/>
                </a:lnTo>
                <a:lnTo>
                  <a:pt x="261" y="492"/>
                </a:lnTo>
                <a:lnTo>
                  <a:pt x="260" y="492"/>
                </a:lnTo>
                <a:lnTo>
                  <a:pt x="259" y="492"/>
                </a:lnTo>
                <a:lnTo>
                  <a:pt x="258" y="491"/>
                </a:lnTo>
                <a:lnTo>
                  <a:pt x="257" y="491"/>
                </a:lnTo>
                <a:lnTo>
                  <a:pt x="255" y="491"/>
                </a:lnTo>
                <a:lnTo>
                  <a:pt x="256" y="490"/>
                </a:lnTo>
                <a:lnTo>
                  <a:pt x="255" y="489"/>
                </a:lnTo>
                <a:lnTo>
                  <a:pt x="254" y="489"/>
                </a:lnTo>
                <a:lnTo>
                  <a:pt x="253" y="489"/>
                </a:lnTo>
                <a:lnTo>
                  <a:pt x="253" y="488"/>
                </a:lnTo>
                <a:lnTo>
                  <a:pt x="252" y="488"/>
                </a:lnTo>
                <a:lnTo>
                  <a:pt x="251" y="488"/>
                </a:lnTo>
                <a:lnTo>
                  <a:pt x="250" y="488"/>
                </a:lnTo>
                <a:lnTo>
                  <a:pt x="250" y="487"/>
                </a:lnTo>
                <a:lnTo>
                  <a:pt x="249" y="487"/>
                </a:lnTo>
                <a:lnTo>
                  <a:pt x="249" y="486"/>
                </a:lnTo>
                <a:lnTo>
                  <a:pt x="247" y="488"/>
                </a:lnTo>
                <a:lnTo>
                  <a:pt x="247" y="489"/>
                </a:lnTo>
                <a:lnTo>
                  <a:pt x="247" y="490"/>
                </a:lnTo>
                <a:lnTo>
                  <a:pt x="246" y="490"/>
                </a:lnTo>
                <a:lnTo>
                  <a:pt x="244" y="491"/>
                </a:lnTo>
                <a:lnTo>
                  <a:pt x="243" y="490"/>
                </a:lnTo>
                <a:lnTo>
                  <a:pt x="242" y="490"/>
                </a:lnTo>
                <a:lnTo>
                  <a:pt x="241" y="490"/>
                </a:lnTo>
                <a:lnTo>
                  <a:pt x="241" y="491"/>
                </a:lnTo>
                <a:lnTo>
                  <a:pt x="240" y="491"/>
                </a:lnTo>
                <a:lnTo>
                  <a:pt x="239" y="491"/>
                </a:lnTo>
                <a:lnTo>
                  <a:pt x="238" y="492"/>
                </a:lnTo>
                <a:lnTo>
                  <a:pt x="237" y="492"/>
                </a:lnTo>
                <a:lnTo>
                  <a:pt x="236" y="492"/>
                </a:lnTo>
                <a:lnTo>
                  <a:pt x="236" y="493"/>
                </a:lnTo>
                <a:lnTo>
                  <a:pt x="235" y="493"/>
                </a:lnTo>
                <a:lnTo>
                  <a:pt x="234" y="494"/>
                </a:lnTo>
                <a:lnTo>
                  <a:pt x="233" y="492"/>
                </a:lnTo>
                <a:lnTo>
                  <a:pt x="233" y="493"/>
                </a:lnTo>
                <a:lnTo>
                  <a:pt x="232" y="494"/>
                </a:lnTo>
                <a:lnTo>
                  <a:pt x="231" y="495"/>
                </a:lnTo>
                <a:lnTo>
                  <a:pt x="230" y="495"/>
                </a:lnTo>
                <a:lnTo>
                  <a:pt x="230" y="496"/>
                </a:lnTo>
                <a:lnTo>
                  <a:pt x="231" y="496"/>
                </a:lnTo>
                <a:lnTo>
                  <a:pt x="230" y="496"/>
                </a:lnTo>
                <a:lnTo>
                  <a:pt x="230" y="497"/>
                </a:lnTo>
                <a:lnTo>
                  <a:pt x="229" y="498"/>
                </a:lnTo>
                <a:lnTo>
                  <a:pt x="227" y="498"/>
                </a:lnTo>
                <a:lnTo>
                  <a:pt x="227" y="497"/>
                </a:lnTo>
                <a:lnTo>
                  <a:pt x="226" y="498"/>
                </a:lnTo>
                <a:lnTo>
                  <a:pt x="225" y="497"/>
                </a:lnTo>
                <a:lnTo>
                  <a:pt x="225" y="498"/>
                </a:lnTo>
                <a:lnTo>
                  <a:pt x="224" y="499"/>
                </a:lnTo>
                <a:lnTo>
                  <a:pt x="223" y="499"/>
                </a:lnTo>
                <a:lnTo>
                  <a:pt x="222" y="499"/>
                </a:lnTo>
                <a:lnTo>
                  <a:pt x="221" y="499"/>
                </a:lnTo>
                <a:lnTo>
                  <a:pt x="221" y="500"/>
                </a:lnTo>
                <a:lnTo>
                  <a:pt x="220" y="499"/>
                </a:lnTo>
                <a:lnTo>
                  <a:pt x="218" y="499"/>
                </a:lnTo>
                <a:lnTo>
                  <a:pt x="218" y="498"/>
                </a:lnTo>
                <a:lnTo>
                  <a:pt x="218" y="499"/>
                </a:lnTo>
                <a:lnTo>
                  <a:pt x="218" y="498"/>
                </a:lnTo>
                <a:lnTo>
                  <a:pt x="217" y="499"/>
                </a:lnTo>
                <a:lnTo>
                  <a:pt x="216" y="499"/>
                </a:lnTo>
                <a:lnTo>
                  <a:pt x="215" y="499"/>
                </a:lnTo>
                <a:lnTo>
                  <a:pt x="214" y="499"/>
                </a:lnTo>
                <a:lnTo>
                  <a:pt x="212" y="500"/>
                </a:lnTo>
                <a:lnTo>
                  <a:pt x="212" y="499"/>
                </a:lnTo>
                <a:lnTo>
                  <a:pt x="211" y="499"/>
                </a:lnTo>
                <a:lnTo>
                  <a:pt x="211" y="500"/>
                </a:lnTo>
                <a:lnTo>
                  <a:pt x="210" y="501"/>
                </a:lnTo>
                <a:lnTo>
                  <a:pt x="208" y="501"/>
                </a:lnTo>
                <a:lnTo>
                  <a:pt x="206" y="500"/>
                </a:lnTo>
                <a:lnTo>
                  <a:pt x="206" y="499"/>
                </a:lnTo>
                <a:lnTo>
                  <a:pt x="205" y="499"/>
                </a:lnTo>
                <a:lnTo>
                  <a:pt x="203" y="498"/>
                </a:lnTo>
                <a:lnTo>
                  <a:pt x="201" y="500"/>
                </a:lnTo>
                <a:lnTo>
                  <a:pt x="200" y="499"/>
                </a:lnTo>
                <a:lnTo>
                  <a:pt x="199" y="499"/>
                </a:lnTo>
                <a:lnTo>
                  <a:pt x="198" y="499"/>
                </a:lnTo>
                <a:lnTo>
                  <a:pt x="198" y="498"/>
                </a:lnTo>
                <a:lnTo>
                  <a:pt x="198" y="499"/>
                </a:lnTo>
                <a:lnTo>
                  <a:pt x="197" y="499"/>
                </a:lnTo>
                <a:lnTo>
                  <a:pt x="196" y="498"/>
                </a:lnTo>
                <a:lnTo>
                  <a:pt x="195" y="497"/>
                </a:lnTo>
                <a:lnTo>
                  <a:pt x="195" y="496"/>
                </a:lnTo>
                <a:lnTo>
                  <a:pt x="195" y="495"/>
                </a:lnTo>
                <a:lnTo>
                  <a:pt x="194" y="495"/>
                </a:lnTo>
                <a:lnTo>
                  <a:pt x="194" y="493"/>
                </a:lnTo>
                <a:lnTo>
                  <a:pt x="194" y="491"/>
                </a:lnTo>
                <a:lnTo>
                  <a:pt x="194" y="490"/>
                </a:lnTo>
                <a:lnTo>
                  <a:pt x="194" y="488"/>
                </a:lnTo>
                <a:lnTo>
                  <a:pt x="194" y="487"/>
                </a:lnTo>
                <a:lnTo>
                  <a:pt x="193" y="487"/>
                </a:lnTo>
                <a:lnTo>
                  <a:pt x="195" y="485"/>
                </a:lnTo>
                <a:lnTo>
                  <a:pt x="195" y="483"/>
                </a:lnTo>
                <a:lnTo>
                  <a:pt x="194" y="483"/>
                </a:lnTo>
                <a:lnTo>
                  <a:pt x="193" y="482"/>
                </a:lnTo>
                <a:lnTo>
                  <a:pt x="194" y="480"/>
                </a:lnTo>
                <a:lnTo>
                  <a:pt x="194" y="479"/>
                </a:lnTo>
                <a:lnTo>
                  <a:pt x="193" y="479"/>
                </a:lnTo>
                <a:lnTo>
                  <a:pt x="192" y="479"/>
                </a:lnTo>
                <a:lnTo>
                  <a:pt x="192" y="477"/>
                </a:lnTo>
                <a:lnTo>
                  <a:pt x="192" y="476"/>
                </a:lnTo>
                <a:lnTo>
                  <a:pt x="192" y="475"/>
                </a:lnTo>
                <a:lnTo>
                  <a:pt x="191" y="474"/>
                </a:lnTo>
                <a:lnTo>
                  <a:pt x="190" y="474"/>
                </a:lnTo>
                <a:lnTo>
                  <a:pt x="189" y="473"/>
                </a:lnTo>
                <a:lnTo>
                  <a:pt x="187" y="473"/>
                </a:lnTo>
                <a:lnTo>
                  <a:pt x="187" y="470"/>
                </a:lnTo>
                <a:lnTo>
                  <a:pt x="188" y="470"/>
                </a:lnTo>
                <a:lnTo>
                  <a:pt x="187" y="469"/>
                </a:lnTo>
                <a:lnTo>
                  <a:pt x="188" y="469"/>
                </a:lnTo>
                <a:lnTo>
                  <a:pt x="187" y="468"/>
                </a:lnTo>
                <a:lnTo>
                  <a:pt x="187" y="466"/>
                </a:lnTo>
                <a:lnTo>
                  <a:pt x="186" y="466"/>
                </a:lnTo>
                <a:lnTo>
                  <a:pt x="187" y="466"/>
                </a:lnTo>
                <a:lnTo>
                  <a:pt x="186" y="466"/>
                </a:lnTo>
                <a:lnTo>
                  <a:pt x="186" y="464"/>
                </a:lnTo>
                <a:lnTo>
                  <a:pt x="186" y="463"/>
                </a:lnTo>
                <a:lnTo>
                  <a:pt x="185" y="463"/>
                </a:lnTo>
                <a:lnTo>
                  <a:pt x="185" y="462"/>
                </a:lnTo>
                <a:lnTo>
                  <a:pt x="186" y="462"/>
                </a:lnTo>
                <a:lnTo>
                  <a:pt x="186" y="460"/>
                </a:lnTo>
                <a:lnTo>
                  <a:pt x="189" y="457"/>
                </a:lnTo>
                <a:lnTo>
                  <a:pt x="189" y="455"/>
                </a:lnTo>
                <a:lnTo>
                  <a:pt x="189" y="454"/>
                </a:lnTo>
                <a:lnTo>
                  <a:pt x="188" y="453"/>
                </a:lnTo>
                <a:lnTo>
                  <a:pt x="187" y="451"/>
                </a:lnTo>
                <a:lnTo>
                  <a:pt x="186" y="450"/>
                </a:lnTo>
                <a:lnTo>
                  <a:pt x="186" y="448"/>
                </a:lnTo>
                <a:lnTo>
                  <a:pt x="186" y="447"/>
                </a:lnTo>
                <a:lnTo>
                  <a:pt x="187" y="447"/>
                </a:lnTo>
                <a:lnTo>
                  <a:pt x="188" y="446"/>
                </a:lnTo>
                <a:lnTo>
                  <a:pt x="187" y="446"/>
                </a:lnTo>
                <a:lnTo>
                  <a:pt x="186" y="445"/>
                </a:lnTo>
                <a:lnTo>
                  <a:pt x="187" y="444"/>
                </a:lnTo>
                <a:lnTo>
                  <a:pt x="186" y="444"/>
                </a:lnTo>
                <a:lnTo>
                  <a:pt x="187" y="443"/>
                </a:lnTo>
                <a:lnTo>
                  <a:pt x="188" y="442"/>
                </a:lnTo>
                <a:lnTo>
                  <a:pt x="188" y="441"/>
                </a:lnTo>
                <a:lnTo>
                  <a:pt x="186" y="441"/>
                </a:lnTo>
                <a:lnTo>
                  <a:pt x="186" y="439"/>
                </a:lnTo>
                <a:lnTo>
                  <a:pt x="186" y="438"/>
                </a:lnTo>
                <a:lnTo>
                  <a:pt x="185" y="437"/>
                </a:lnTo>
                <a:lnTo>
                  <a:pt x="184" y="437"/>
                </a:lnTo>
                <a:lnTo>
                  <a:pt x="183" y="438"/>
                </a:lnTo>
                <a:lnTo>
                  <a:pt x="183" y="437"/>
                </a:lnTo>
                <a:lnTo>
                  <a:pt x="183" y="436"/>
                </a:lnTo>
                <a:lnTo>
                  <a:pt x="183" y="435"/>
                </a:lnTo>
                <a:lnTo>
                  <a:pt x="181" y="433"/>
                </a:lnTo>
                <a:lnTo>
                  <a:pt x="182" y="433"/>
                </a:lnTo>
                <a:lnTo>
                  <a:pt x="182" y="431"/>
                </a:lnTo>
                <a:lnTo>
                  <a:pt x="181" y="431"/>
                </a:lnTo>
                <a:lnTo>
                  <a:pt x="182" y="431"/>
                </a:lnTo>
                <a:lnTo>
                  <a:pt x="181" y="431"/>
                </a:lnTo>
                <a:lnTo>
                  <a:pt x="180" y="430"/>
                </a:lnTo>
                <a:lnTo>
                  <a:pt x="180" y="429"/>
                </a:lnTo>
                <a:lnTo>
                  <a:pt x="180" y="428"/>
                </a:lnTo>
                <a:lnTo>
                  <a:pt x="180" y="427"/>
                </a:lnTo>
                <a:lnTo>
                  <a:pt x="181" y="426"/>
                </a:lnTo>
                <a:lnTo>
                  <a:pt x="180" y="424"/>
                </a:lnTo>
                <a:lnTo>
                  <a:pt x="179" y="424"/>
                </a:lnTo>
                <a:lnTo>
                  <a:pt x="179" y="423"/>
                </a:lnTo>
                <a:lnTo>
                  <a:pt x="179" y="422"/>
                </a:lnTo>
                <a:lnTo>
                  <a:pt x="179" y="421"/>
                </a:lnTo>
                <a:lnTo>
                  <a:pt x="179" y="420"/>
                </a:lnTo>
                <a:lnTo>
                  <a:pt x="179" y="419"/>
                </a:lnTo>
                <a:lnTo>
                  <a:pt x="178" y="418"/>
                </a:lnTo>
                <a:lnTo>
                  <a:pt x="177" y="416"/>
                </a:lnTo>
                <a:lnTo>
                  <a:pt x="178" y="416"/>
                </a:lnTo>
                <a:lnTo>
                  <a:pt x="178" y="415"/>
                </a:lnTo>
                <a:lnTo>
                  <a:pt x="178" y="414"/>
                </a:lnTo>
                <a:lnTo>
                  <a:pt x="178" y="413"/>
                </a:lnTo>
                <a:lnTo>
                  <a:pt x="179" y="413"/>
                </a:lnTo>
                <a:lnTo>
                  <a:pt x="179" y="412"/>
                </a:lnTo>
                <a:lnTo>
                  <a:pt x="180" y="411"/>
                </a:lnTo>
                <a:lnTo>
                  <a:pt x="180" y="410"/>
                </a:lnTo>
                <a:lnTo>
                  <a:pt x="181" y="410"/>
                </a:lnTo>
                <a:lnTo>
                  <a:pt x="180" y="410"/>
                </a:lnTo>
                <a:lnTo>
                  <a:pt x="181" y="409"/>
                </a:lnTo>
                <a:lnTo>
                  <a:pt x="181" y="408"/>
                </a:lnTo>
                <a:lnTo>
                  <a:pt x="181" y="406"/>
                </a:lnTo>
                <a:lnTo>
                  <a:pt x="181" y="405"/>
                </a:lnTo>
                <a:lnTo>
                  <a:pt x="182" y="405"/>
                </a:lnTo>
                <a:lnTo>
                  <a:pt x="181" y="404"/>
                </a:lnTo>
                <a:lnTo>
                  <a:pt x="181" y="402"/>
                </a:lnTo>
                <a:lnTo>
                  <a:pt x="180" y="400"/>
                </a:lnTo>
                <a:lnTo>
                  <a:pt x="179" y="399"/>
                </a:lnTo>
                <a:lnTo>
                  <a:pt x="178" y="398"/>
                </a:lnTo>
                <a:lnTo>
                  <a:pt x="177" y="398"/>
                </a:lnTo>
                <a:lnTo>
                  <a:pt x="177" y="397"/>
                </a:lnTo>
                <a:lnTo>
                  <a:pt x="176" y="396"/>
                </a:lnTo>
                <a:lnTo>
                  <a:pt x="176" y="395"/>
                </a:lnTo>
                <a:lnTo>
                  <a:pt x="174" y="395"/>
                </a:lnTo>
                <a:lnTo>
                  <a:pt x="172" y="391"/>
                </a:lnTo>
                <a:lnTo>
                  <a:pt x="172" y="389"/>
                </a:lnTo>
                <a:lnTo>
                  <a:pt x="172" y="388"/>
                </a:lnTo>
                <a:lnTo>
                  <a:pt x="173" y="388"/>
                </a:lnTo>
                <a:lnTo>
                  <a:pt x="172" y="387"/>
                </a:lnTo>
                <a:lnTo>
                  <a:pt x="173" y="386"/>
                </a:lnTo>
                <a:lnTo>
                  <a:pt x="173" y="384"/>
                </a:lnTo>
                <a:lnTo>
                  <a:pt x="172" y="384"/>
                </a:lnTo>
                <a:lnTo>
                  <a:pt x="172" y="383"/>
                </a:lnTo>
                <a:lnTo>
                  <a:pt x="172" y="382"/>
                </a:lnTo>
                <a:lnTo>
                  <a:pt x="171" y="382"/>
                </a:lnTo>
                <a:lnTo>
                  <a:pt x="170" y="382"/>
                </a:lnTo>
                <a:lnTo>
                  <a:pt x="169" y="382"/>
                </a:lnTo>
                <a:lnTo>
                  <a:pt x="168" y="382"/>
                </a:lnTo>
                <a:lnTo>
                  <a:pt x="169" y="381"/>
                </a:lnTo>
                <a:lnTo>
                  <a:pt x="168" y="380"/>
                </a:lnTo>
                <a:lnTo>
                  <a:pt x="166" y="379"/>
                </a:lnTo>
                <a:lnTo>
                  <a:pt x="166" y="378"/>
                </a:lnTo>
                <a:lnTo>
                  <a:pt x="166" y="376"/>
                </a:lnTo>
                <a:lnTo>
                  <a:pt x="164" y="375"/>
                </a:lnTo>
                <a:lnTo>
                  <a:pt x="161" y="375"/>
                </a:lnTo>
                <a:lnTo>
                  <a:pt x="160" y="374"/>
                </a:lnTo>
                <a:lnTo>
                  <a:pt x="160" y="375"/>
                </a:lnTo>
                <a:lnTo>
                  <a:pt x="159" y="375"/>
                </a:lnTo>
                <a:lnTo>
                  <a:pt x="158" y="375"/>
                </a:lnTo>
                <a:lnTo>
                  <a:pt x="157" y="376"/>
                </a:lnTo>
                <a:lnTo>
                  <a:pt x="156" y="376"/>
                </a:lnTo>
                <a:lnTo>
                  <a:pt x="155" y="375"/>
                </a:lnTo>
                <a:lnTo>
                  <a:pt x="154" y="375"/>
                </a:lnTo>
                <a:lnTo>
                  <a:pt x="154" y="376"/>
                </a:lnTo>
                <a:lnTo>
                  <a:pt x="153" y="376"/>
                </a:lnTo>
                <a:lnTo>
                  <a:pt x="153" y="375"/>
                </a:lnTo>
                <a:lnTo>
                  <a:pt x="151" y="375"/>
                </a:lnTo>
                <a:lnTo>
                  <a:pt x="150" y="374"/>
                </a:lnTo>
                <a:lnTo>
                  <a:pt x="149" y="374"/>
                </a:lnTo>
                <a:lnTo>
                  <a:pt x="149" y="375"/>
                </a:lnTo>
                <a:lnTo>
                  <a:pt x="148" y="375"/>
                </a:lnTo>
                <a:lnTo>
                  <a:pt x="147" y="375"/>
                </a:lnTo>
                <a:lnTo>
                  <a:pt x="146" y="374"/>
                </a:lnTo>
                <a:lnTo>
                  <a:pt x="145" y="374"/>
                </a:lnTo>
                <a:lnTo>
                  <a:pt x="146" y="374"/>
                </a:lnTo>
                <a:lnTo>
                  <a:pt x="145" y="374"/>
                </a:lnTo>
                <a:lnTo>
                  <a:pt x="145" y="375"/>
                </a:lnTo>
                <a:lnTo>
                  <a:pt x="144" y="375"/>
                </a:lnTo>
                <a:lnTo>
                  <a:pt x="143" y="375"/>
                </a:lnTo>
                <a:lnTo>
                  <a:pt x="142" y="375"/>
                </a:lnTo>
                <a:lnTo>
                  <a:pt x="141" y="374"/>
                </a:lnTo>
                <a:lnTo>
                  <a:pt x="140" y="375"/>
                </a:lnTo>
                <a:lnTo>
                  <a:pt x="140" y="374"/>
                </a:lnTo>
                <a:lnTo>
                  <a:pt x="139" y="374"/>
                </a:lnTo>
                <a:lnTo>
                  <a:pt x="137" y="373"/>
                </a:lnTo>
                <a:lnTo>
                  <a:pt x="137" y="372"/>
                </a:lnTo>
                <a:lnTo>
                  <a:pt x="137" y="371"/>
                </a:lnTo>
                <a:lnTo>
                  <a:pt x="135" y="372"/>
                </a:lnTo>
                <a:lnTo>
                  <a:pt x="134" y="371"/>
                </a:lnTo>
                <a:lnTo>
                  <a:pt x="134" y="370"/>
                </a:lnTo>
                <a:lnTo>
                  <a:pt x="132" y="369"/>
                </a:lnTo>
                <a:lnTo>
                  <a:pt x="131" y="370"/>
                </a:lnTo>
                <a:lnTo>
                  <a:pt x="131" y="369"/>
                </a:lnTo>
                <a:lnTo>
                  <a:pt x="130" y="369"/>
                </a:lnTo>
                <a:lnTo>
                  <a:pt x="129" y="368"/>
                </a:lnTo>
                <a:lnTo>
                  <a:pt x="129" y="367"/>
                </a:lnTo>
                <a:lnTo>
                  <a:pt x="129" y="366"/>
                </a:lnTo>
                <a:lnTo>
                  <a:pt x="128" y="367"/>
                </a:lnTo>
                <a:lnTo>
                  <a:pt x="128" y="366"/>
                </a:lnTo>
                <a:lnTo>
                  <a:pt x="128" y="365"/>
                </a:lnTo>
                <a:lnTo>
                  <a:pt x="128" y="364"/>
                </a:lnTo>
                <a:lnTo>
                  <a:pt x="128" y="363"/>
                </a:lnTo>
                <a:lnTo>
                  <a:pt x="127" y="363"/>
                </a:lnTo>
                <a:lnTo>
                  <a:pt x="127" y="362"/>
                </a:lnTo>
                <a:lnTo>
                  <a:pt x="126" y="362"/>
                </a:lnTo>
                <a:lnTo>
                  <a:pt x="126" y="361"/>
                </a:lnTo>
                <a:lnTo>
                  <a:pt x="126" y="360"/>
                </a:lnTo>
                <a:lnTo>
                  <a:pt x="125" y="360"/>
                </a:lnTo>
                <a:lnTo>
                  <a:pt x="124" y="360"/>
                </a:lnTo>
                <a:lnTo>
                  <a:pt x="123" y="360"/>
                </a:lnTo>
                <a:lnTo>
                  <a:pt x="122" y="360"/>
                </a:lnTo>
                <a:lnTo>
                  <a:pt x="121" y="360"/>
                </a:lnTo>
                <a:lnTo>
                  <a:pt x="120" y="360"/>
                </a:lnTo>
                <a:lnTo>
                  <a:pt x="120" y="361"/>
                </a:lnTo>
                <a:lnTo>
                  <a:pt x="119" y="361"/>
                </a:lnTo>
                <a:lnTo>
                  <a:pt x="118" y="361"/>
                </a:lnTo>
                <a:lnTo>
                  <a:pt x="118" y="362"/>
                </a:lnTo>
                <a:lnTo>
                  <a:pt x="117" y="362"/>
                </a:lnTo>
                <a:lnTo>
                  <a:pt x="117" y="363"/>
                </a:lnTo>
                <a:lnTo>
                  <a:pt x="117" y="364"/>
                </a:lnTo>
                <a:lnTo>
                  <a:pt x="117" y="365"/>
                </a:lnTo>
                <a:lnTo>
                  <a:pt x="116" y="365"/>
                </a:lnTo>
                <a:lnTo>
                  <a:pt x="116" y="366"/>
                </a:lnTo>
                <a:lnTo>
                  <a:pt x="114" y="366"/>
                </a:lnTo>
                <a:lnTo>
                  <a:pt x="114" y="368"/>
                </a:lnTo>
                <a:lnTo>
                  <a:pt x="114" y="369"/>
                </a:lnTo>
                <a:lnTo>
                  <a:pt x="113" y="369"/>
                </a:lnTo>
                <a:lnTo>
                  <a:pt x="112" y="369"/>
                </a:lnTo>
                <a:lnTo>
                  <a:pt x="112" y="370"/>
                </a:lnTo>
                <a:lnTo>
                  <a:pt x="111" y="369"/>
                </a:lnTo>
                <a:lnTo>
                  <a:pt x="111" y="370"/>
                </a:lnTo>
                <a:lnTo>
                  <a:pt x="111" y="371"/>
                </a:lnTo>
                <a:lnTo>
                  <a:pt x="109" y="372"/>
                </a:lnTo>
                <a:lnTo>
                  <a:pt x="108" y="372"/>
                </a:lnTo>
                <a:lnTo>
                  <a:pt x="108" y="373"/>
                </a:lnTo>
                <a:lnTo>
                  <a:pt x="107" y="373"/>
                </a:lnTo>
                <a:lnTo>
                  <a:pt x="105" y="372"/>
                </a:lnTo>
                <a:lnTo>
                  <a:pt x="105" y="371"/>
                </a:lnTo>
                <a:lnTo>
                  <a:pt x="105" y="370"/>
                </a:lnTo>
                <a:lnTo>
                  <a:pt x="104" y="370"/>
                </a:lnTo>
                <a:lnTo>
                  <a:pt x="104" y="371"/>
                </a:lnTo>
                <a:lnTo>
                  <a:pt x="105" y="371"/>
                </a:lnTo>
                <a:lnTo>
                  <a:pt x="104" y="371"/>
                </a:lnTo>
                <a:lnTo>
                  <a:pt x="104" y="372"/>
                </a:lnTo>
                <a:lnTo>
                  <a:pt x="103" y="373"/>
                </a:lnTo>
                <a:lnTo>
                  <a:pt x="102" y="373"/>
                </a:lnTo>
                <a:lnTo>
                  <a:pt x="102" y="372"/>
                </a:lnTo>
                <a:lnTo>
                  <a:pt x="101" y="371"/>
                </a:lnTo>
                <a:lnTo>
                  <a:pt x="100" y="372"/>
                </a:lnTo>
                <a:lnTo>
                  <a:pt x="99" y="372"/>
                </a:lnTo>
                <a:lnTo>
                  <a:pt x="99" y="373"/>
                </a:lnTo>
                <a:lnTo>
                  <a:pt x="98" y="373"/>
                </a:lnTo>
                <a:lnTo>
                  <a:pt x="98" y="372"/>
                </a:lnTo>
                <a:lnTo>
                  <a:pt x="97" y="372"/>
                </a:lnTo>
                <a:lnTo>
                  <a:pt x="97" y="373"/>
                </a:lnTo>
                <a:lnTo>
                  <a:pt x="97" y="374"/>
                </a:lnTo>
                <a:lnTo>
                  <a:pt x="97" y="375"/>
                </a:lnTo>
                <a:lnTo>
                  <a:pt x="96" y="375"/>
                </a:lnTo>
                <a:lnTo>
                  <a:pt x="95" y="376"/>
                </a:lnTo>
                <a:lnTo>
                  <a:pt x="94" y="376"/>
                </a:lnTo>
                <a:lnTo>
                  <a:pt x="93" y="376"/>
                </a:lnTo>
                <a:lnTo>
                  <a:pt x="92" y="375"/>
                </a:lnTo>
                <a:lnTo>
                  <a:pt x="91" y="374"/>
                </a:lnTo>
                <a:lnTo>
                  <a:pt x="92" y="373"/>
                </a:lnTo>
                <a:lnTo>
                  <a:pt x="91" y="373"/>
                </a:lnTo>
                <a:lnTo>
                  <a:pt x="91" y="372"/>
                </a:lnTo>
                <a:lnTo>
                  <a:pt x="90" y="373"/>
                </a:lnTo>
                <a:lnTo>
                  <a:pt x="89" y="373"/>
                </a:lnTo>
                <a:lnTo>
                  <a:pt x="88" y="373"/>
                </a:lnTo>
                <a:lnTo>
                  <a:pt x="87" y="373"/>
                </a:lnTo>
                <a:lnTo>
                  <a:pt x="86" y="373"/>
                </a:lnTo>
                <a:lnTo>
                  <a:pt x="86" y="372"/>
                </a:lnTo>
                <a:lnTo>
                  <a:pt x="85" y="372"/>
                </a:lnTo>
                <a:lnTo>
                  <a:pt x="84" y="372"/>
                </a:lnTo>
                <a:lnTo>
                  <a:pt x="83" y="372"/>
                </a:lnTo>
                <a:lnTo>
                  <a:pt x="84" y="371"/>
                </a:lnTo>
                <a:lnTo>
                  <a:pt x="83" y="370"/>
                </a:lnTo>
                <a:lnTo>
                  <a:pt x="82" y="371"/>
                </a:lnTo>
                <a:lnTo>
                  <a:pt x="80" y="371"/>
                </a:lnTo>
                <a:lnTo>
                  <a:pt x="79" y="372"/>
                </a:lnTo>
                <a:lnTo>
                  <a:pt x="79" y="371"/>
                </a:lnTo>
                <a:lnTo>
                  <a:pt x="79" y="372"/>
                </a:lnTo>
                <a:lnTo>
                  <a:pt x="77" y="372"/>
                </a:lnTo>
                <a:lnTo>
                  <a:pt x="77" y="373"/>
                </a:lnTo>
                <a:lnTo>
                  <a:pt x="76" y="373"/>
                </a:lnTo>
                <a:lnTo>
                  <a:pt x="76" y="372"/>
                </a:lnTo>
                <a:lnTo>
                  <a:pt x="76" y="373"/>
                </a:lnTo>
                <a:lnTo>
                  <a:pt x="75" y="372"/>
                </a:lnTo>
                <a:lnTo>
                  <a:pt x="76" y="371"/>
                </a:lnTo>
                <a:lnTo>
                  <a:pt x="74" y="371"/>
                </a:lnTo>
                <a:lnTo>
                  <a:pt x="73" y="370"/>
                </a:lnTo>
                <a:lnTo>
                  <a:pt x="72" y="371"/>
                </a:lnTo>
                <a:lnTo>
                  <a:pt x="71" y="371"/>
                </a:lnTo>
                <a:lnTo>
                  <a:pt x="70" y="371"/>
                </a:lnTo>
                <a:lnTo>
                  <a:pt x="69" y="370"/>
                </a:lnTo>
                <a:lnTo>
                  <a:pt x="68" y="369"/>
                </a:lnTo>
                <a:lnTo>
                  <a:pt x="68" y="370"/>
                </a:lnTo>
                <a:lnTo>
                  <a:pt x="68" y="369"/>
                </a:lnTo>
                <a:lnTo>
                  <a:pt x="68" y="370"/>
                </a:lnTo>
                <a:lnTo>
                  <a:pt x="68" y="371"/>
                </a:lnTo>
                <a:lnTo>
                  <a:pt x="68" y="372"/>
                </a:lnTo>
                <a:lnTo>
                  <a:pt x="65" y="373"/>
                </a:lnTo>
                <a:lnTo>
                  <a:pt x="65" y="372"/>
                </a:lnTo>
                <a:lnTo>
                  <a:pt x="64" y="372"/>
                </a:lnTo>
                <a:lnTo>
                  <a:pt x="64" y="371"/>
                </a:lnTo>
                <a:lnTo>
                  <a:pt x="63" y="371"/>
                </a:lnTo>
                <a:lnTo>
                  <a:pt x="62" y="370"/>
                </a:lnTo>
                <a:lnTo>
                  <a:pt x="61" y="370"/>
                </a:lnTo>
                <a:lnTo>
                  <a:pt x="61" y="371"/>
                </a:lnTo>
                <a:lnTo>
                  <a:pt x="60" y="371"/>
                </a:lnTo>
                <a:lnTo>
                  <a:pt x="60" y="372"/>
                </a:lnTo>
                <a:lnTo>
                  <a:pt x="59" y="371"/>
                </a:lnTo>
                <a:lnTo>
                  <a:pt x="58" y="371"/>
                </a:lnTo>
                <a:lnTo>
                  <a:pt x="57" y="370"/>
                </a:lnTo>
                <a:lnTo>
                  <a:pt x="57" y="371"/>
                </a:lnTo>
                <a:lnTo>
                  <a:pt x="56" y="371"/>
                </a:lnTo>
                <a:lnTo>
                  <a:pt x="56" y="370"/>
                </a:lnTo>
                <a:lnTo>
                  <a:pt x="56" y="369"/>
                </a:lnTo>
                <a:lnTo>
                  <a:pt x="55" y="369"/>
                </a:lnTo>
                <a:lnTo>
                  <a:pt x="54" y="369"/>
                </a:lnTo>
                <a:lnTo>
                  <a:pt x="53" y="369"/>
                </a:lnTo>
                <a:lnTo>
                  <a:pt x="52" y="369"/>
                </a:lnTo>
                <a:lnTo>
                  <a:pt x="51" y="368"/>
                </a:lnTo>
                <a:lnTo>
                  <a:pt x="50" y="368"/>
                </a:lnTo>
                <a:lnTo>
                  <a:pt x="49" y="368"/>
                </a:lnTo>
                <a:lnTo>
                  <a:pt x="48" y="368"/>
                </a:lnTo>
                <a:lnTo>
                  <a:pt x="48" y="367"/>
                </a:lnTo>
                <a:lnTo>
                  <a:pt x="47" y="368"/>
                </a:lnTo>
                <a:lnTo>
                  <a:pt x="46" y="366"/>
                </a:lnTo>
                <a:lnTo>
                  <a:pt x="45" y="366"/>
                </a:lnTo>
                <a:lnTo>
                  <a:pt x="45" y="367"/>
                </a:lnTo>
                <a:lnTo>
                  <a:pt x="44" y="367"/>
                </a:lnTo>
                <a:lnTo>
                  <a:pt x="42" y="367"/>
                </a:lnTo>
                <a:lnTo>
                  <a:pt x="41" y="366"/>
                </a:lnTo>
                <a:lnTo>
                  <a:pt x="42" y="364"/>
                </a:lnTo>
                <a:lnTo>
                  <a:pt x="41" y="364"/>
                </a:lnTo>
                <a:lnTo>
                  <a:pt x="41" y="365"/>
                </a:lnTo>
                <a:lnTo>
                  <a:pt x="41" y="364"/>
                </a:lnTo>
                <a:lnTo>
                  <a:pt x="40" y="364"/>
                </a:lnTo>
                <a:lnTo>
                  <a:pt x="40" y="363"/>
                </a:lnTo>
                <a:lnTo>
                  <a:pt x="39" y="363"/>
                </a:lnTo>
                <a:lnTo>
                  <a:pt x="39" y="362"/>
                </a:lnTo>
                <a:lnTo>
                  <a:pt x="39" y="361"/>
                </a:lnTo>
                <a:lnTo>
                  <a:pt x="37" y="362"/>
                </a:lnTo>
                <a:lnTo>
                  <a:pt x="36" y="362"/>
                </a:lnTo>
                <a:lnTo>
                  <a:pt x="35" y="362"/>
                </a:lnTo>
                <a:lnTo>
                  <a:pt x="34" y="360"/>
                </a:lnTo>
                <a:lnTo>
                  <a:pt x="33" y="361"/>
                </a:lnTo>
                <a:lnTo>
                  <a:pt x="33" y="360"/>
                </a:lnTo>
                <a:lnTo>
                  <a:pt x="33" y="361"/>
                </a:lnTo>
                <a:lnTo>
                  <a:pt x="32" y="362"/>
                </a:lnTo>
                <a:lnTo>
                  <a:pt x="32" y="363"/>
                </a:lnTo>
                <a:lnTo>
                  <a:pt x="31" y="361"/>
                </a:lnTo>
                <a:lnTo>
                  <a:pt x="30" y="362"/>
                </a:lnTo>
                <a:lnTo>
                  <a:pt x="30" y="363"/>
                </a:lnTo>
                <a:lnTo>
                  <a:pt x="30" y="364"/>
                </a:lnTo>
                <a:lnTo>
                  <a:pt x="29" y="364"/>
                </a:lnTo>
                <a:lnTo>
                  <a:pt x="27" y="363"/>
                </a:lnTo>
                <a:lnTo>
                  <a:pt x="26" y="365"/>
                </a:lnTo>
                <a:lnTo>
                  <a:pt x="25" y="364"/>
                </a:lnTo>
                <a:lnTo>
                  <a:pt x="24" y="364"/>
                </a:lnTo>
                <a:lnTo>
                  <a:pt x="24" y="363"/>
                </a:lnTo>
                <a:lnTo>
                  <a:pt x="21" y="363"/>
                </a:lnTo>
                <a:lnTo>
                  <a:pt x="21" y="364"/>
                </a:lnTo>
                <a:lnTo>
                  <a:pt x="21" y="363"/>
                </a:lnTo>
                <a:lnTo>
                  <a:pt x="20" y="363"/>
                </a:lnTo>
                <a:lnTo>
                  <a:pt x="19" y="363"/>
                </a:lnTo>
                <a:lnTo>
                  <a:pt x="17" y="363"/>
                </a:lnTo>
                <a:lnTo>
                  <a:pt x="17" y="362"/>
                </a:lnTo>
                <a:lnTo>
                  <a:pt x="16" y="362"/>
                </a:lnTo>
                <a:lnTo>
                  <a:pt x="16" y="360"/>
                </a:lnTo>
                <a:lnTo>
                  <a:pt x="15" y="360"/>
                </a:lnTo>
                <a:lnTo>
                  <a:pt x="14" y="360"/>
                </a:lnTo>
                <a:lnTo>
                  <a:pt x="13" y="361"/>
                </a:lnTo>
                <a:lnTo>
                  <a:pt x="13" y="360"/>
                </a:lnTo>
                <a:lnTo>
                  <a:pt x="13" y="361"/>
                </a:lnTo>
                <a:lnTo>
                  <a:pt x="13" y="359"/>
                </a:lnTo>
                <a:lnTo>
                  <a:pt x="13" y="358"/>
                </a:lnTo>
                <a:lnTo>
                  <a:pt x="11" y="358"/>
                </a:lnTo>
                <a:lnTo>
                  <a:pt x="11" y="357"/>
                </a:lnTo>
                <a:lnTo>
                  <a:pt x="12" y="356"/>
                </a:lnTo>
                <a:lnTo>
                  <a:pt x="14" y="355"/>
                </a:lnTo>
                <a:lnTo>
                  <a:pt x="14" y="354"/>
                </a:lnTo>
                <a:lnTo>
                  <a:pt x="14" y="353"/>
                </a:lnTo>
                <a:lnTo>
                  <a:pt x="15" y="352"/>
                </a:lnTo>
                <a:lnTo>
                  <a:pt x="16" y="348"/>
                </a:lnTo>
                <a:lnTo>
                  <a:pt x="16" y="347"/>
                </a:lnTo>
                <a:lnTo>
                  <a:pt x="16" y="346"/>
                </a:lnTo>
                <a:lnTo>
                  <a:pt x="18" y="346"/>
                </a:lnTo>
                <a:lnTo>
                  <a:pt x="18" y="345"/>
                </a:lnTo>
                <a:lnTo>
                  <a:pt x="14" y="343"/>
                </a:lnTo>
                <a:lnTo>
                  <a:pt x="16" y="342"/>
                </a:lnTo>
                <a:lnTo>
                  <a:pt x="16" y="341"/>
                </a:lnTo>
                <a:lnTo>
                  <a:pt x="18" y="339"/>
                </a:lnTo>
                <a:lnTo>
                  <a:pt x="19" y="337"/>
                </a:lnTo>
                <a:lnTo>
                  <a:pt x="17" y="337"/>
                </a:lnTo>
                <a:lnTo>
                  <a:pt x="16" y="337"/>
                </a:lnTo>
                <a:lnTo>
                  <a:pt x="16" y="336"/>
                </a:lnTo>
                <a:lnTo>
                  <a:pt x="16" y="335"/>
                </a:lnTo>
                <a:lnTo>
                  <a:pt x="16" y="334"/>
                </a:lnTo>
                <a:lnTo>
                  <a:pt x="19" y="333"/>
                </a:lnTo>
                <a:lnTo>
                  <a:pt x="20" y="331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6" y="325"/>
                </a:lnTo>
                <a:lnTo>
                  <a:pt x="18" y="324"/>
                </a:lnTo>
                <a:lnTo>
                  <a:pt x="17" y="324"/>
                </a:lnTo>
                <a:lnTo>
                  <a:pt x="15" y="322"/>
                </a:lnTo>
                <a:lnTo>
                  <a:pt x="14" y="321"/>
                </a:lnTo>
                <a:lnTo>
                  <a:pt x="14" y="319"/>
                </a:lnTo>
                <a:lnTo>
                  <a:pt x="15" y="318"/>
                </a:lnTo>
                <a:lnTo>
                  <a:pt x="16" y="318"/>
                </a:lnTo>
                <a:lnTo>
                  <a:pt x="17" y="316"/>
                </a:lnTo>
                <a:lnTo>
                  <a:pt x="17" y="315"/>
                </a:lnTo>
                <a:lnTo>
                  <a:pt x="17" y="314"/>
                </a:lnTo>
                <a:lnTo>
                  <a:pt x="19" y="311"/>
                </a:lnTo>
                <a:lnTo>
                  <a:pt x="19" y="310"/>
                </a:lnTo>
                <a:lnTo>
                  <a:pt x="21" y="307"/>
                </a:lnTo>
                <a:lnTo>
                  <a:pt x="22" y="305"/>
                </a:lnTo>
                <a:lnTo>
                  <a:pt x="22" y="304"/>
                </a:lnTo>
                <a:lnTo>
                  <a:pt x="19" y="303"/>
                </a:lnTo>
                <a:lnTo>
                  <a:pt x="18" y="302"/>
                </a:lnTo>
                <a:lnTo>
                  <a:pt x="17" y="301"/>
                </a:lnTo>
                <a:lnTo>
                  <a:pt x="21" y="298"/>
                </a:lnTo>
                <a:lnTo>
                  <a:pt x="22" y="297"/>
                </a:lnTo>
                <a:lnTo>
                  <a:pt x="22" y="295"/>
                </a:lnTo>
                <a:lnTo>
                  <a:pt x="21" y="291"/>
                </a:lnTo>
                <a:lnTo>
                  <a:pt x="21" y="290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22" y="282"/>
                </a:lnTo>
                <a:lnTo>
                  <a:pt x="24" y="280"/>
                </a:lnTo>
                <a:lnTo>
                  <a:pt x="24" y="279"/>
                </a:lnTo>
                <a:lnTo>
                  <a:pt x="24" y="277"/>
                </a:lnTo>
                <a:lnTo>
                  <a:pt x="24" y="276"/>
                </a:lnTo>
                <a:lnTo>
                  <a:pt x="22" y="277"/>
                </a:lnTo>
                <a:lnTo>
                  <a:pt x="21" y="277"/>
                </a:lnTo>
                <a:lnTo>
                  <a:pt x="21" y="276"/>
                </a:lnTo>
                <a:lnTo>
                  <a:pt x="20" y="275"/>
                </a:lnTo>
                <a:lnTo>
                  <a:pt x="19" y="274"/>
                </a:lnTo>
                <a:lnTo>
                  <a:pt x="17" y="274"/>
                </a:lnTo>
                <a:lnTo>
                  <a:pt x="17" y="273"/>
                </a:lnTo>
                <a:lnTo>
                  <a:pt x="17" y="272"/>
                </a:lnTo>
                <a:lnTo>
                  <a:pt x="19" y="272"/>
                </a:lnTo>
                <a:lnTo>
                  <a:pt x="21" y="270"/>
                </a:lnTo>
                <a:lnTo>
                  <a:pt x="21" y="268"/>
                </a:lnTo>
                <a:lnTo>
                  <a:pt x="19" y="266"/>
                </a:lnTo>
                <a:lnTo>
                  <a:pt x="16" y="266"/>
                </a:lnTo>
                <a:lnTo>
                  <a:pt x="15" y="266"/>
                </a:lnTo>
                <a:lnTo>
                  <a:pt x="16" y="263"/>
                </a:lnTo>
                <a:lnTo>
                  <a:pt x="18" y="263"/>
                </a:lnTo>
                <a:lnTo>
                  <a:pt x="21" y="263"/>
                </a:lnTo>
                <a:lnTo>
                  <a:pt x="21" y="262"/>
                </a:lnTo>
                <a:lnTo>
                  <a:pt x="21" y="261"/>
                </a:lnTo>
                <a:lnTo>
                  <a:pt x="20" y="260"/>
                </a:lnTo>
                <a:lnTo>
                  <a:pt x="19" y="258"/>
                </a:lnTo>
                <a:lnTo>
                  <a:pt x="18" y="257"/>
                </a:lnTo>
                <a:lnTo>
                  <a:pt x="18" y="256"/>
                </a:lnTo>
                <a:lnTo>
                  <a:pt x="17" y="256"/>
                </a:lnTo>
                <a:lnTo>
                  <a:pt x="16" y="256"/>
                </a:lnTo>
                <a:lnTo>
                  <a:pt x="15" y="259"/>
                </a:lnTo>
                <a:lnTo>
                  <a:pt x="13" y="259"/>
                </a:lnTo>
                <a:lnTo>
                  <a:pt x="13" y="258"/>
                </a:lnTo>
                <a:lnTo>
                  <a:pt x="13" y="257"/>
                </a:lnTo>
                <a:lnTo>
                  <a:pt x="13" y="256"/>
                </a:lnTo>
                <a:lnTo>
                  <a:pt x="14" y="255"/>
                </a:lnTo>
                <a:lnTo>
                  <a:pt x="13" y="254"/>
                </a:lnTo>
                <a:lnTo>
                  <a:pt x="11" y="253"/>
                </a:lnTo>
                <a:lnTo>
                  <a:pt x="11" y="251"/>
                </a:lnTo>
                <a:lnTo>
                  <a:pt x="12" y="250"/>
                </a:lnTo>
                <a:lnTo>
                  <a:pt x="10" y="245"/>
                </a:lnTo>
                <a:lnTo>
                  <a:pt x="10" y="243"/>
                </a:lnTo>
                <a:lnTo>
                  <a:pt x="12" y="241"/>
                </a:lnTo>
                <a:lnTo>
                  <a:pt x="12" y="240"/>
                </a:lnTo>
                <a:lnTo>
                  <a:pt x="10" y="237"/>
                </a:lnTo>
                <a:lnTo>
                  <a:pt x="7" y="237"/>
                </a:lnTo>
                <a:lnTo>
                  <a:pt x="6" y="235"/>
                </a:lnTo>
                <a:lnTo>
                  <a:pt x="4" y="231"/>
                </a:lnTo>
                <a:lnTo>
                  <a:pt x="5" y="230"/>
                </a:lnTo>
                <a:lnTo>
                  <a:pt x="5" y="227"/>
                </a:lnTo>
                <a:lnTo>
                  <a:pt x="4" y="226"/>
                </a:lnTo>
                <a:lnTo>
                  <a:pt x="3" y="226"/>
                </a:lnTo>
                <a:lnTo>
                  <a:pt x="3" y="227"/>
                </a:lnTo>
                <a:lnTo>
                  <a:pt x="2" y="227"/>
                </a:lnTo>
                <a:lnTo>
                  <a:pt x="1" y="227"/>
                </a:lnTo>
                <a:lnTo>
                  <a:pt x="0" y="227"/>
                </a:lnTo>
                <a:lnTo>
                  <a:pt x="0" y="225"/>
                </a:lnTo>
                <a:lnTo>
                  <a:pt x="0" y="224"/>
                </a:lnTo>
                <a:lnTo>
                  <a:pt x="1" y="224"/>
                </a:lnTo>
                <a:lnTo>
                  <a:pt x="2" y="223"/>
                </a:lnTo>
                <a:lnTo>
                  <a:pt x="3" y="222"/>
                </a:lnTo>
                <a:lnTo>
                  <a:pt x="3" y="221"/>
                </a:lnTo>
                <a:lnTo>
                  <a:pt x="2" y="221"/>
                </a:lnTo>
                <a:lnTo>
                  <a:pt x="0" y="221"/>
                </a:lnTo>
                <a:lnTo>
                  <a:pt x="0" y="220"/>
                </a:lnTo>
                <a:lnTo>
                  <a:pt x="1" y="219"/>
                </a:lnTo>
                <a:lnTo>
                  <a:pt x="2" y="219"/>
                </a:lnTo>
                <a:lnTo>
                  <a:pt x="4" y="218"/>
                </a:lnTo>
                <a:lnTo>
                  <a:pt x="4" y="217"/>
                </a:lnTo>
                <a:lnTo>
                  <a:pt x="5" y="216"/>
                </a:lnTo>
                <a:lnTo>
                  <a:pt x="8" y="215"/>
                </a:lnTo>
                <a:lnTo>
                  <a:pt x="9" y="215"/>
                </a:lnTo>
                <a:lnTo>
                  <a:pt x="10" y="213"/>
                </a:lnTo>
                <a:lnTo>
                  <a:pt x="10" y="212"/>
                </a:lnTo>
                <a:lnTo>
                  <a:pt x="12" y="212"/>
                </a:lnTo>
                <a:lnTo>
                  <a:pt x="13" y="212"/>
                </a:lnTo>
                <a:lnTo>
                  <a:pt x="13" y="211"/>
                </a:lnTo>
                <a:lnTo>
                  <a:pt x="15" y="209"/>
                </a:lnTo>
                <a:lnTo>
                  <a:pt x="16" y="209"/>
                </a:lnTo>
                <a:lnTo>
                  <a:pt x="17" y="209"/>
                </a:lnTo>
                <a:lnTo>
                  <a:pt x="19" y="211"/>
                </a:lnTo>
                <a:lnTo>
                  <a:pt x="20" y="209"/>
                </a:lnTo>
                <a:lnTo>
                  <a:pt x="21" y="207"/>
                </a:lnTo>
                <a:lnTo>
                  <a:pt x="21" y="205"/>
                </a:lnTo>
                <a:lnTo>
                  <a:pt x="2" y="190"/>
                </a:lnTo>
                <a:lnTo>
                  <a:pt x="10" y="175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2" name="Freeform 385"/>
          <p:cNvSpPr>
            <a:spLocks/>
          </p:cNvSpPr>
          <p:nvPr/>
        </p:nvSpPr>
        <p:spPr bwMode="auto">
          <a:xfrm>
            <a:off x="5461000" y="4129088"/>
            <a:ext cx="801688" cy="366712"/>
          </a:xfrm>
          <a:custGeom>
            <a:avLst/>
            <a:gdLst>
              <a:gd name="T0" fmla="*/ 2147483647 w 505"/>
              <a:gd name="T1" fmla="*/ 2147483647 h 231"/>
              <a:gd name="T2" fmla="*/ 2147483647 w 505"/>
              <a:gd name="T3" fmla="*/ 2147483647 h 231"/>
              <a:gd name="T4" fmla="*/ 2147483647 w 505"/>
              <a:gd name="T5" fmla="*/ 2147483647 h 231"/>
              <a:gd name="T6" fmla="*/ 2147483647 w 505"/>
              <a:gd name="T7" fmla="*/ 2147483647 h 231"/>
              <a:gd name="T8" fmla="*/ 2147483647 w 505"/>
              <a:gd name="T9" fmla="*/ 2147483647 h 231"/>
              <a:gd name="T10" fmla="*/ 2147483647 w 505"/>
              <a:gd name="T11" fmla="*/ 2147483647 h 231"/>
              <a:gd name="T12" fmla="*/ 2147483647 w 505"/>
              <a:gd name="T13" fmla="*/ 2147483647 h 231"/>
              <a:gd name="T14" fmla="*/ 2147483647 w 505"/>
              <a:gd name="T15" fmla="*/ 2147483647 h 231"/>
              <a:gd name="T16" fmla="*/ 2147483647 w 505"/>
              <a:gd name="T17" fmla="*/ 2147483647 h 231"/>
              <a:gd name="T18" fmla="*/ 2147483647 w 505"/>
              <a:gd name="T19" fmla="*/ 2147483647 h 231"/>
              <a:gd name="T20" fmla="*/ 2147483647 w 505"/>
              <a:gd name="T21" fmla="*/ 2147483647 h 231"/>
              <a:gd name="T22" fmla="*/ 2147483647 w 505"/>
              <a:gd name="T23" fmla="*/ 2147483647 h 231"/>
              <a:gd name="T24" fmla="*/ 2147483647 w 505"/>
              <a:gd name="T25" fmla="*/ 2147483647 h 231"/>
              <a:gd name="T26" fmla="*/ 2147483647 w 505"/>
              <a:gd name="T27" fmla="*/ 2147483647 h 231"/>
              <a:gd name="T28" fmla="*/ 2147483647 w 505"/>
              <a:gd name="T29" fmla="*/ 2147483647 h 231"/>
              <a:gd name="T30" fmla="*/ 2147483647 w 505"/>
              <a:gd name="T31" fmla="*/ 2147483647 h 231"/>
              <a:gd name="T32" fmla="*/ 2147483647 w 505"/>
              <a:gd name="T33" fmla="*/ 0 h 231"/>
              <a:gd name="T34" fmla="*/ 2147483647 w 505"/>
              <a:gd name="T35" fmla="*/ 2147483647 h 231"/>
              <a:gd name="T36" fmla="*/ 2147483647 w 505"/>
              <a:gd name="T37" fmla="*/ 2147483647 h 231"/>
              <a:gd name="T38" fmla="*/ 2147483647 w 505"/>
              <a:gd name="T39" fmla="*/ 2147483647 h 231"/>
              <a:gd name="T40" fmla="*/ 2147483647 w 505"/>
              <a:gd name="T41" fmla="*/ 2147483647 h 231"/>
              <a:gd name="T42" fmla="*/ 2147483647 w 505"/>
              <a:gd name="T43" fmla="*/ 2147483647 h 231"/>
              <a:gd name="T44" fmla="*/ 2147483647 w 505"/>
              <a:gd name="T45" fmla="*/ 2147483647 h 231"/>
              <a:gd name="T46" fmla="*/ 2147483647 w 505"/>
              <a:gd name="T47" fmla="*/ 2147483647 h 231"/>
              <a:gd name="T48" fmla="*/ 2147483647 w 505"/>
              <a:gd name="T49" fmla="*/ 2147483647 h 231"/>
              <a:gd name="T50" fmla="*/ 2147483647 w 505"/>
              <a:gd name="T51" fmla="*/ 2147483647 h 231"/>
              <a:gd name="T52" fmla="*/ 2147483647 w 505"/>
              <a:gd name="T53" fmla="*/ 2147483647 h 231"/>
              <a:gd name="T54" fmla="*/ 2147483647 w 505"/>
              <a:gd name="T55" fmla="*/ 2147483647 h 231"/>
              <a:gd name="T56" fmla="*/ 2147483647 w 505"/>
              <a:gd name="T57" fmla="*/ 2147483647 h 231"/>
              <a:gd name="T58" fmla="*/ 2147483647 w 505"/>
              <a:gd name="T59" fmla="*/ 2147483647 h 231"/>
              <a:gd name="T60" fmla="*/ 2147483647 w 505"/>
              <a:gd name="T61" fmla="*/ 2147483647 h 231"/>
              <a:gd name="T62" fmla="*/ 2147483647 w 505"/>
              <a:gd name="T63" fmla="*/ 2147483647 h 231"/>
              <a:gd name="T64" fmla="*/ 2147483647 w 505"/>
              <a:gd name="T65" fmla="*/ 2147483647 h 231"/>
              <a:gd name="T66" fmla="*/ 2147483647 w 505"/>
              <a:gd name="T67" fmla="*/ 2147483647 h 231"/>
              <a:gd name="T68" fmla="*/ 2147483647 w 505"/>
              <a:gd name="T69" fmla="*/ 2147483647 h 231"/>
              <a:gd name="T70" fmla="*/ 2147483647 w 505"/>
              <a:gd name="T71" fmla="*/ 2147483647 h 231"/>
              <a:gd name="T72" fmla="*/ 2147483647 w 505"/>
              <a:gd name="T73" fmla="*/ 2147483647 h 231"/>
              <a:gd name="T74" fmla="*/ 2147483647 w 505"/>
              <a:gd name="T75" fmla="*/ 2147483647 h 231"/>
              <a:gd name="T76" fmla="*/ 2147483647 w 505"/>
              <a:gd name="T77" fmla="*/ 2147483647 h 231"/>
              <a:gd name="T78" fmla="*/ 2147483647 w 505"/>
              <a:gd name="T79" fmla="*/ 2147483647 h 231"/>
              <a:gd name="T80" fmla="*/ 2147483647 w 505"/>
              <a:gd name="T81" fmla="*/ 2147483647 h 231"/>
              <a:gd name="T82" fmla="*/ 2147483647 w 505"/>
              <a:gd name="T83" fmla="*/ 2147483647 h 231"/>
              <a:gd name="T84" fmla="*/ 2147483647 w 505"/>
              <a:gd name="T85" fmla="*/ 2147483647 h 231"/>
              <a:gd name="T86" fmla="*/ 2147483647 w 505"/>
              <a:gd name="T87" fmla="*/ 2147483647 h 231"/>
              <a:gd name="T88" fmla="*/ 2147483647 w 505"/>
              <a:gd name="T89" fmla="*/ 2147483647 h 231"/>
              <a:gd name="T90" fmla="*/ 2147483647 w 505"/>
              <a:gd name="T91" fmla="*/ 2147483647 h 231"/>
              <a:gd name="T92" fmla="*/ 2147483647 w 505"/>
              <a:gd name="T93" fmla="*/ 2147483647 h 231"/>
              <a:gd name="T94" fmla="*/ 2147483647 w 505"/>
              <a:gd name="T95" fmla="*/ 2147483647 h 231"/>
              <a:gd name="T96" fmla="*/ 2147483647 w 505"/>
              <a:gd name="T97" fmla="*/ 2147483647 h 231"/>
              <a:gd name="T98" fmla="*/ 2147483647 w 505"/>
              <a:gd name="T99" fmla="*/ 2147483647 h 231"/>
              <a:gd name="T100" fmla="*/ 2147483647 w 505"/>
              <a:gd name="T101" fmla="*/ 2147483647 h 231"/>
              <a:gd name="T102" fmla="*/ 2147483647 w 505"/>
              <a:gd name="T103" fmla="*/ 2147483647 h 231"/>
              <a:gd name="T104" fmla="*/ 2147483647 w 505"/>
              <a:gd name="T105" fmla="*/ 2147483647 h 231"/>
              <a:gd name="T106" fmla="*/ 2147483647 w 505"/>
              <a:gd name="T107" fmla="*/ 2147483647 h 231"/>
              <a:gd name="T108" fmla="*/ 2147483647 w 505"/>
              <a:gd name="T109" fmla="*/ 2147483647 h 231"/>
              <a:gd name="T110" fmla="*/ 2147483647 w 505"/>
              <a:gd name="T111" fmla="*/ 2147483647 h 231"/>
              <a:gd name="T112" fmla="*/ 2147483647 w 505"/>
              <a:gd name="T113" fmla="*/ 2147483647 h 231"/>
              <a:gd name="T114" fmla="*/ 2147483647 w 505"/>
              <a:gd name="T115" fmla="*/ 2147483647 h 231"/>
              <a:gd name="T116" fmla="*/ 2147483647 w 505"/>
              <a:gd name="T117" fmla="*/ 2147483647 h 231"/>
              <a:gd name="T118" fmla="*/ 2147483647 w 505"/>
              <a:gd name="T119" fmla="*/ 2147483647 h 2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5"/>
              <a:gd name="T181" fmla="*/ 0 h 231"/>
              <a:gd name="T182" fmla="*/ 505 w 505"/>
              <a:gd name="T183" fmla="*/ 231 h 2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5" h="231">
                <a:moveTo>
                  <a:pt x="0" y="175"/>
                </a:moveTo>
                <a:lnTo>
                  <a:pt x="10" y="153"/>
                </a:lnTo>
                <a:lnTo>
                  <a:pt x="17" y="137"/>
                </a:lnTo>
                <a:lnTo>
                  <a:pt x="23" y="137"/>
                </a:lnTo>
                <a:lnTo>
                  <a:pt x="23" y="136"/>
                </a:lnTo>
                <a:lnTo>
                  <a:pt x="23" y="135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2" y="127"/>
                </a:lnTo>
                <a:lnTo>
                  <a:pt x="18" y="127"/>
                </a:lnTo>
                <a:lnTo>
                  <a:pt x="33" y="79"/>
                </a:lnTo>
                <a:lnTo>
                  <a:pt x="40" y="78"/>
                </a:lnTo>
                <a:lnTo>
                  <a:pt x="39" y="78"/>
                </a:lnTo>
                <a:lnTo>
                  <a:pt x="39" y="77"/>
                </a:lnTo>
                <a:lnTo>
                  <a:pt x="39" y="76"/>
                </a:lnTo>
                <a:lnTo>
                  <a:pt x="38" y="76"/>
                </a:lnTo>
                <a:lnTo>
                  <a:pt x="37" y="76"/>
                </a:lnTo>
                <a:lnTo>
                  <a:pt x="32" y="71"/>
                </a:lnTo>
                <a:lnTo>
                  <a:pt x="32" y="69"/>
                </a:lnTo>
                <a:lnTo>
                  <a:pt x="30" y="65"/>
                </a:lnTo>
                <a:lnTo>
                  <a:pt x="22" y="49"/>
                </a:lnTo>
                <a:lnTo>
                  <a:pt x="24" y="49"/>
                </a:lnTo>
                <a:lnTo>
                  <a:pt x="24" y="47"/>
                </a:lnTo>
                <a:lnTo>
                  <a:pt x="22" y="45"/>
                </a:lnTo>
                <a:lnTo>
                  <a:pt x="23" y="42"/>
                </a:lnTo>
                <a:lnTo>
                  <a:pt x="22" y="41"/>
                </a:lnTo>
                <a:lnTo>
                  <a:pt x="21" y="41"/>
                </a:lnTo>
                <a:lnTo>
                  <a:pt x="20" y="39"/>
                </a:lnTo>
                <a:lnTo>
                  <a:pt x="19" y="37"/>
                </a:lnTo>
                <a:lnTo>
                  <a:pt x="18" y="36"/>
                </a:lnTo>
                <a:lnTo>
                  <a:pt x="17" y="36"/>
                </a:lnTo>
                <a:lnTo>
                  <a:pt x="17" y="35"/>
                </a:lnTo>
                <a:lnTo>
                  <a:pt x="17" y="34"/>
                </a:lnTo>
                <a:lnTo>
                  <a:pt x="18" y="33"/>
                </a:lnTo>
                <a:lnTo>
                  <a:pt x="17" y="33"/>
                </a:lnTo>
                <a:lnTo>
                  <a:pt x="17" y="32"/>
                </a:lnTo>
                <a:lnTo>
                  <a:pt x="17" y="31"/>
                </a:lnTo>
                <a:lnTo>
                  <a:pt x="17" y="30"/>
                </a:lnTo>
                <a:lnTo>
                  <a:pt x="16" y="30"/>
                </a:lnTo>
                <a:lnTo>
                  <a:pt x="17" y="29"/>
                </a:lnTo>
                <a:lnTo>
                  <a:pt x="20" y="30"/>
                </a:lnTo>
                <a:lnTo>
                  <a:pt x="20" y="27"/>
                </a:lnTo>
                <a:lnTo>
                  <a:pt x="21" y="27"/>
                </a:lnTo>
                <a:lnTo>
                  <a:pt x="22" y="28"/>
                </a:lnTo>
                <a:lnTo>
                  <a:pt x="23" y="30"/>
                </a:lnTo>
                <a:lnTo>
                  <a:pt x="23" y="31"/>
                </a:lnTo>
                <a:lnTo>
                  <a:pt x="23" y="33"/>
                </a:lnTo>
                <a:lnTo>
                  <a:pt x="23" y="34"/>
                </a:lnTo>
                <a:lnTo>
                  <a:pt x="24" y="34"/>
                </a:lnTo>
                <a:lnTo>
                  <a:pt x="24" y="35"/>
                </a:lnTo>
                <a:lnTo>
                  <a:pt x="24" y="36"/>
                </a:lnTo>
                <a:lnTo>
                  <a:pt x="25" y="36"/>
                </a:lnTo>
                <a:lnTo>
                  <a:pt x="25" y="37"/>
                </a:lnTo>
                <a:lnTo>
                  <a:pt x="26" y="37"/>
                </a:lnTo>
                <a:lnTo>
                  <a:pt x="25" y="38"/>
                </a:lnTo>
                <a:lnTo>
                  <a:pt x="24" y="39"/>
                </a:lnTo>
                <a:lnTo>
                  <a:pt x="24" y="40"/>
                </a:lnTo>
                <a:lnTo>
                  <a:pt x="25" y="41"/>
                </a:lnTo>
                <a:lnTo>
                  <a:pt x="25" y="42"/>
                </a:lnTo>
                <a:lnTo>
                  <a:pt x="26" y="41"/>
                </a:lnTo>
                <a:lnTo>
                  <a:pt x="26" y="42"/>
                </a:lnTo>
                <a:lnTo>
                  <a:pt x="27" y="41"/>
                </a:lnTo>
                <a:lnTo>
                  <a:pt x="29" y="42"/>
                </a:lnTo>
                <a:lnTo>
                  <a:pt x="29" y="43"/>
                </a:lnTo>
                <a:lnTo>
                  <a:pt x="29" y="44"/>
                </a:lnTo>
                <a:lnTo>
                  <a:pt x="30" y="45"/>
                </a:lnTo>
                <a:lnTo>
                  <a:pt x="30" y="46"/>
                </a:lnTo>
                <a:lnTo>
                  <a:pt x="29" y="46"/>
                </a:lnTo>
                <a:lnTo>
                  <a:pt x="30" y="47"/>
                </a:lnTo>
                <a:lnTo>
                  <a:pt x="32" y="47"/>
                </a:lnTo>
                <a:lnTo>
                  <a:pt x="32" y="48"/>
                </a:lnTo>
                <a:lnTo>
                  <a:pt x="33" y="48"/>
                </a:lnTo>
                <a:lnTo>
                  <a:pt x="34" y="49"/>
                </a:lnTo>
                <a:lnTo>
                  <a:pt x="35" y="49"/>
                </a:lnTo>
                <a:lnTo>
                  <a:pt x="35" y="51"/>
                </a:lnTo>
                <a:lnTo>
                  <a:pt x="37" y="52"/>
                </a:lnTo>
                <a:lnTo>
                  <a:pt x="39" y="51"/>
                </a:lnTo>
                <a:lnTo>
                  <a:pt x="39" y="52"/>
                </a:lnTo>
                <a:lnTo>
                  <a:pt x="40" y="54"/>
                </a:lnTo>
                <a:lnTo>
                  <a:pt x="41" y="53"/>
                </a:lnTo>
                <a:lnTo>
                  <a:pt x="41" y="52"/>
                </a:lnTo>
                <a:lnTo>
                  <a:pt x="42" y="52"/>
                </a:lnTo>
                <a:lnTo>
                  <a:pt x="43" y="51"/>
                </a:lnTo>
                <a:lnTo>
                  <a:pt x="44" y="50"/>
                </a:lnTo>
                <a:lnTo>
                  <a:pt x="44" y="49"/>
                </a:lnTo>
                <a:lnTo>
                  <a:pt x="45" y="50"/>
                </a:lnTo>
                <a:lnTo>
                  <a:pt x="46" y="50"/>
                </a:lnTo>
                <a:lnTo>
                  <a:pt x="46" y="49"/>
                </a:lnTo>
                <a:lnTo>
                  <a:pt x="47" y="49"/>
                </a:lnTo>
                <a:lnTo>
                  <a:pt x="48" y="49"/>
                </a:lnTo>
                <a:lnTo>
                  <a:pt x="49" y="49"/>
                </a:lnTo>
                <a:lnTo>
                  <a:pt x="51" y="48"/>
                </a:lnTo>
                <a:lnTo>
                  <a:pt x="52" y="48"/>
                </a:lnTo>
                <a:lnTo>
                  <a:pt x="52" y="49"/>
                </a:lnTo>
                <a:lnTo>
                  <a:pt x="52" y="48"/>
                </a:lnTo>
                <a:lnTo>
                  <a:pt x="54" y="49"/>
                </a:lnTo>
                <a:lnTo>
                  <a:pt x="55" y="48"/>
                </a:lnTo>
                <a:lnTo>
                  <a:pt x="56" y="48"/>
                </a:lnTo>
                <a:lnTo>
                  <a:pt x="56" y="47"/>
                </a:lnTo>
                <a:lnTo>
                  <a:pt x="55" y="47"/>
                </a:lnTo>
                <a:lnTo>
                  <a:pt x="55" y="46"/>
                </a:lnTo>
                <a:lnTo>
                  <a:pt x="56" y="46"/>
                </a:lnTo>
                <a:lnTo>
                  <a:pt x="57" y="46"/>
                </a:lnTo>
                <a:lnTo>
                  <a:pt x="58" y="46"/>
                </a:lnTo>
                <a:lnTo>
                  <a:pt x="61" y="45"/>
                </a:lnTo>
                <a:lnTo>
                  <a:pt x="62" y="46"/>
                </a:lnTo>
                <a:lnTo>
                  <a:pt x="63" y="44"/>
                </a:lnTo>
                <a:lnTo>
                  <a:pt x="65" y="46"/>
                </a:lnTo>
                <a:lnTo>
                  <a:pt x="65" y="45"/>
                </a:lnTo>
                <a:lnTo>
                  <a:pt x="66" y="45"/>
                </a:lnTo>
                <a:lnTo>
                  <a:pt x="66" y="43"/>
                </a:lnTo>
                <a:lnTo>
                  <a:pt x="67" y="43"/>
                </a:lnTo>
                <a:lnTo>
                  <a:pt x="68" y="42"/>
                </a:lnTo>
                <a:lnTo>
                  <a:pt x="69" y="42"/>
                </a:lnTo>
                <a:lnTo>
                  <a:pt x="70" y="39"/>
                </a:lnTo>
                <a:lnTo>
                  <a:pt x="72" y="39"/>
                </a:lnTo>
                <a:lnTo>
                  <a:pt x="72" y="38"/>
                </a:lnTo>
                <a:lnTo>
                  <a:pt x="72" y="37"/>
                </a:lnTo>
                <a:lnTo>
                  <a:pt x="73" y="37"/>
                </a:lnTo>
                <a:lnTo>
                  <a:pt x="74" y="36"/>
                </a:lnTo>
                <a:lnTo>
                  <a:pt x="74" y="35"/>
                </a:lnTo>
                <a:lnTo>
                  <a:pt x="75" y="33"/>
                </a:lnTo>
                <a:lnTo>
                  <a:pt x="74" y="33"/>
                </a:lnTo>
                <a:lnTo>
                  <a:pt x="75" y="32"/>
                </a:lnTo>
                <a:lnTo>
                  <a:pt x="74" y="31"/>
                </a:lnTo>
                <a:lnTo>
                  <a:pt x="75" y="31"/>
                </a:lnTo>
                <a:lnTo>
                  <a:pt x="75" y="30"/>
                </a:lnTo>
                <a:lnTo>
                  <a:pt x="76" y="30"/>
                </a:lnTo>
                <a:lnTo>
                  <a:pt x="77" y="29"/>
                </a:lnTo>
                <a:lnTo>
                  <a:pt x="78" y="28"/>
                </a:lnTo>
                <a:lnTo>
                  <a:pt x="79" y="27"/>
                </a:lnTo>
                <a:lnTo>
                  <a:pt x="81" y="28"/>
                </a:lnTo>
                <a:lnTo>
                  <a:pt x="81" y="27"/>
                </a:lnTo>
                <a:lnTo>
                  <a:pt x="82" y="26"/>
                </a:lnTo>
                <a:lnTo>
                  <a:pt x="83" y="25"/>
                </a:lnTo>
                <a:lnTo>
                  <a:pt x="82" y="24"/>
                </a:lnTo>
                <a:lnTo>
                  <a:pt x="83" y="23"/>
                </a:lnTo>
                <a:lnTo>
                  <a:pt x="84" y="24"/>
                </a:lnTo>
                <a:lnTo>
                  <a:pt x="84" y="23"/>
                </a:lnTo>
                <a:lnTo>
                  <a:pt x="84" y="22"/>
                </a:lnTo>
                <a:lnTo>
                  <a:pt x="85" y="22"/>
                </a:lnTo>
                <a:lnTo>
                  <a:pt x="85" y="21"/>
                </a:lnTo>
                <a:lnTo>
                  <a:pt x="84" y="20"/>
                </a:lnTo>
                <a:lnTo>
                  <a:pt x="85" y="20"/>
                </a:lnTo>
                <a:lnTo>
                  <a:pt x="86" y="20"/>
                </a:lnTo>
                <a:lnTo>
                  <a:pt x="85" y="19"/>
                </a:lnTo>
                <a:lnTo>
                  <a:pt x="84" y="20"/>
                </a:lnTo>
                <a:lnTo>
                  <a:pt x="84" y="19"/>
                </a:lnTo>
                <a:lnTo>
                  <a:pt x="85" y="18"/>
                </a:lnTo>
                <a:lnTo>
                  <a:pt x="85" y="17"/>
                </a:lnTo>
                <a:lnTo>
                  <a:pt x="87" y="17"/>
                </a:lnTo>
                <a:lnTo>
                  <a:pt x="88" y="17"/>
                </a:lnTo>
                <a:lnTo>
                  <a:pt x="88" y="16"/>
                </a:lnTo>
                <a:lnTo>
                  <a:pt x="88" y="15"/>
                </a:lnTo>
                <a:lnTo>
                  <a:pt x="89" y="14"/>
                </a:lnTo>
                <a:lnTo>
                  <a:pt x="89" y="13"/>
                </a:lnTo>
                <a:lnTo>
                  <a:pt x="90" y="13"/>
                </a:lnTo>
                <a:lnTo>
                  <a:pt x="90" y="12"/>
                </a:lnTo>
                <a:lnTo>
                  <a:pt x="91" y="12"/>
                </a:lnTo>
                <a:lnTo>
                  <a:pt x="92" y="12"/>
                </a:lnTo>
                <a:lnTo>
                  <a:pt x="92" y="11"/>
                </a:lnTo>
                <a:lnTo>
                  <a:pt x="92" y="10"/>
                </a:lnTo>
                <a:lnTo>
                  <a:pt x="93" y="11"/>
                </a:lnTo>
                <a:lnTo>
                  <a:pt x="95" y="11"/>
                </a:lnTo>
                <a:lnTo>
                  <a:pt x="95" y="12"/>
                </a:lnTo>
                <a:lnTo>
                  <a:pt x="95" y="11"/>
                </a:lnTo>
                <a:lnTo>
                  <a:pt x="96" y="12"/>
                </a:lnTo>
                <a:lnTo>
                  <a:pt x="96" y="13"/>
                </a:lnTo>
                <a:lnTo>
                  <a:pt x="97" y="13"/>
                </a:lnTo>
                <a:lnTo>
                  <a:pt x="98" y="13"/>
                </a:lnTo>
                <a:lnTo>
                  <a:pt x="97" y="12"/>
                </a:lnTo>
                <a:lnTo>
                  <a:pt x="98" y="12"/>
                </a:lnTo>
                <a:lnTo>
                  <a:pt x="98" y="13"/>
                </a:lnTo>
                <a:lnTo>
                  <a:pt x="98" y="12"/>
                </a:lnTo>
                <a:lnTo>
                  <a:pt x="98" y="11"/>
                </a:lnTo>
                <a:lnTo>
                  <a:pt x="98" y="12"/>
                </a:lnTo>
                <a:lnTo>
                  <a:pt x="99" y="13"/>
                </a:lnTo>
                <a:lnTo>
                  <a:pt x="99" y="12"/>
                </a:lnTo>
                <a:lnTo>
                  <a:pt x="100" y="12"/>
                </a:lnTo>
                <a:lnTo>
                  <a:pt x="101" y="13"/>
                </a:lnTo>
                <a:lnTo>
                  <a:pt x="101" y="12"/>
                </a:lnTo>
                <a:lnTo>
                  <a:pt x="101" y="13"/>
                </a:lnTo>
                <a:lnTo>
                  <a:pt x="102" y="12"/>
                </a:lnTo>
                <a:lnTo>
                  <a:pt x="103" y="13"/>
                </a:lnTo>
                <a:lnTo>
                  <a:pt x="103" y="12"/>
                </a:lnTo>
                <a:lnTo>
                  <a:pt x="104" y="11"/>
                </a:lnTo>
                <a:lnTo>
                  <a:pt x="105" y="12"/>
                </a:lnTo>
                <a:lnTo>
                  <a:pt x="106" y="11"/>
                </a:lnTo>
                <a:lnTo>
                  <a:pt x="107" y="12"/>
                </a:lnTo>
                <a:lnTo>
                  <a:pt x="107" y="11"/>
                </a:lnTo>
                <a:lnTo>
                  <a:pt x="107" y="10"/>
                </a:lnTo>
                <a:lnTo>
                  <a:pt x="108" y="10"/>
                </a:lnTo>
                <a:lnTo>
                  <a:pt x="107" y="10"/>
                </a:lnTo>
                <a:lnTo>
                  <a:pt x="108" y="10"/>
                </a:lnTo>
                <a:lnTo>
                  <a:pt x="108" y="9"/>
                </a:lnTo>
                <a:lnTo>
                  <a:pt x="109" y="10"/>
                </a:lnTo>
                <a:lnTo>
                  <a:pt x="110" y="11"/>
                </a:lnTo>
                <a:lnTo>
                  <a:pt x="110" y="10"/>
                </a:lnTo>
                <a:lnTo>
                  <a:pt x="111" y="10"/>
                </a:lnTo>
                <a:lnTo>
                  <a:pt x="111" y="11"/>
                </a:lnTo>
                <a:lnTo>
                  <a:pt x="112" y="11"/>
                </a:lnTo>
                <a:lnTo>
                  <a:pt x="112" y="12"/>
                </a:lnTo>
                <a:lnTo>
                  <a:pt x="113" y="13"/>
                </a:lnTo>
                <a:lnTo>
                  <a:pt x="113" y="11"/>
                </a:lnTo>
                <a:lnTo>
                  <a:pt x="114" y="11"/>
                </a:lnTo>
                <a:lnTo>
                  <a:pt x="115" y="11"/>
                </a:lnTo>
                <a:lnTo>
                  <a:pt x="115" y="10"/>
                </a:lnTo>
                <a:lnTo>
                  <a:pt x="116" y="10"/>
                </a:lnTo>
                <a:lnTo>
                  <a:pt x="117" y="10"/>
                </a:lnTo>
                <a:lnTo>
                  <a:pt x="117" y="9"/>
                </a:lnTo>
                <a:lnTo>
                  <a:pt x="118" y="9"/>
                </a:lnTo>
                <a:lnTo>
                  <a:pt x="118" y="8"/>
                </a:lnTo>
                <a:lnTo>
                  <a:pt x="120" y="8"/>
                </a:lnTo>
                <a:lnTo>
                  <a:pt x="119" y="8"/>
                </a:lnTo>
                <a:lnTo>
                  <a:pt x="119" y="9"/>
                </a:lnTo>
                <a:lnTo>
                  <a:pt x="120" y="10"/>
                </a:lnTo>
                <a:lnTo>
                  <a:pt x="120" y="9"/>
                </a:lnTo>
                <a:lnTo>
                  <a:pt x="121" y="9"/>
                </a:lnTo>
                <a:lnTo>
                  <a:pt x="121" y="8"/>
                </a:lnTo>
                <a:lnTo>
                  <a:pt x="122" y="8"/>
                </a:lnTo>
                <a:lnTo>
                  <a:pt x="123" y="8"/>
                </a:lnTo>
                <a:lnTo>
                  <a:pt x="124" y="8"/>
                </a:lnTo>
                <a:lnTo>
                  <a:pt x="124" y="7"/>
                </a:lnTo>
                <a:lnTo>
                  <a:pt x="125" y="7"/>
                </a:lnTo>
                <a:lnTo>
                  <a:pt x="124" y="6"/>
                </a:lnTo>
                <a:lnTo>
                  <a:pt x="125" y="6"/>
                </a:lnTo>
                <a:lnTo>
                  <a:pt x="126" y="6"/>
                </a:lnTo>
                <a:lnTo>
                  <a:pt x="125" y="5"/>
                </a:lnTo>
                <a:lnTo>
                  <a:pt x="126" y="5"/>
                </a:lnTo>
                <a:lnTo>
                  <a:pt x="126" y="4"/>
                </a:lnTo>
                <a:lnTo>
                  <a:pt x="127" y="4"/>
                </a:lnTo>
                <a:lnTo>
                  <a:pt x="127" y="5"/>
                </a:lnTo>
                <a:lnTo>
                  <a:pt x="128" y="5"/>
                </a:lnTo>
                <a:lnTo>
                  <a:pt x="128" y="4"/>
                </a:lnTo>
                <a:lnTo>
                  <a:pt x="129" y="5"/>
                </a:lnTo>
                <a:lnTo>
                  <a:pt x="129" y="4"/>
                </a:lnTo>
                <a:lnTo>
                  <a:pt x="130" y="4"/>
                </a:lnTo>
                <a:lnTo>
                  <a:pt x="131" y="2"/>
                </a:lnTo>
                <a:lnTo>
                  <a:pt x="131" y="3"/>
                </a:lnTo>
                <a:lnTo>
                  <a:pt x="132" y="2"/>
                </a:lnTo>
                <a:lnTo>
                  <a:pt x="133" y="3"/>
                </a:lnTo>
                <a:lnTo>
                  <a:pt x="133" y="2"/>
                </a:lnTo>
                <a:lnTo>
                  <a:pt x="134" y="2"/>
                </a:lnTo>
                <a:lnTo>
                  <a:pt x="134" y="1"/>
                </a:lnTo>
                <a:lnTo>
                  <a:pt x="135" y="1"/>
                </a:lnTo>
                <a:lnTo>
                  <a:pt x="136" y="1"/>
                </a:lnTo>
                <a:lnTo>
                  <a:pt x="136" y="0"/>
                </a:lnTo>
                <a:lnTo>
                  <a:pt x="136" y="1"/>
                </a:lnTo>
                <a:lnTo>
                  <a:pt x="138" y="1"/>
                </a:lnTo>
                <a:lnTo>
                  <a:pt x="139" y="0"/>
                </a:lnTo>
                <a:lnTo>
                  <a:pt x="139" y="1"/>
                </a:lnTo>
                <a:lnTo>
                  <a:pt x="140" y="0"/>
                </a:lnTo>
                <a:lnTo>
                  <a:pt x="140" y="2"/>
                </a:lnTo>
                <a:lnTo>
                  <a:pt x="141" y="2"/>
                </a:lnTo>
                <a:lnTo>
                  <a:pt x="141" y="0"/>
                </a:lnTo>
                <a:lnTo>
                  <a:pt x="141" y="2"/>
                </a:lnTo>
                <a:lnTo>
                  <a:pt x="143" y="2"/>
                </a:lnTo>
                <a:lnTo>
                  <a:pt x="144" y="4"/>
                </a:lnTo>
                <a:lnTo>
                  <a:pt x="143" y="4"/>
                </a:lnTo>
                <a:lnTo>
                  <a:pt x="142" y="4"/>
                </a:lnTo>
                <a:lnTo>
                  <a:pt x="144" y="4"/>
                </a:lnTo>
                <a:lnTo>
                  <a:pt x="143" y="4"/>
                </a:lnTo>
                <a:lnTo>
                  <a:pt x="143" y="6"/>
                </a:lnTo>
                <a:lnTo>
                  <a:pt x="144" y="5"/>
                </a:lnTo>
                <a:lnTo>
                  <a:pt x="144" y="6"/>
                </a:lnTo>
                <a:lnTo>
                  <a:pt x="144" y="7"/>
                </a:lnTo>
                <a:lnTo>
                  <a:pt x="144" y="6"/>
                </a:lnTo>
                <a:lnTo>
                  <a:pt x="144" y="7"/>
                </a:lnTo>
                <a:lnTo>
                  <a:pt x="145" y="7"/>
                </a:lnTo>
                <a:lnTo>
                  <a:pt x="146" y="7"/>
                </a:lnTo>
                <a:lnTo>
                  <a:pt x="147" y="7"/>
                </a:lnTo>
                <a:lnTo>
                  <a:pt x="148" y="8"/>
                </a:lnTo>
                <a:lnTo>
                  <a:pt x="149" y="8"/>
                </a:lnTo>
                <a:lnTo>
                  <a:pt x="149" y="7"/>
                </a:lnTo>
                <a:lnTo>
                  <a:pt x="150" y="7"/>
                </a:lnTo>
                <a:lnTo>
                  <a:pt x="152" y="7"/>
                </a:lnTo>
                <a:lnTo>
                  <a:pt x="151" y="8"/>
                </a:lnTo>
                <a:lnTo>
                  <a:pt x="152" y="8"/>
                </a:lnTo>
                <a:lnTo>
                  <a:pt x="152" y="9"/>
                </a:lnTo>
                <a:lnTo>
                  <a:pt x="153" y="9"/>
                </a:lnTo>
                <a:lnTo>
                  <a:pt x="153" y="8"/>
                </a:lnTo>
                <a:lnTo>
                  <a:pt x="154" y="9"/>
                </a:lnTo>
                <a:lnTo>
                  <a:pt x="155" y="9"/>
                </a:lnTo>
                <a:lnTo>
                  <a:pt x="155" y="10"/>
                </a:lnTo>
                <a:lnTo>
                  <a:pt x="156" y="10"/>
                </a:lnTo>
                <a:lnTo>
                  <a:pt x="157" y="10"/>
                </a:lnTo>
                <a:lnTo>
                  <a:pt x="158" y="10"/>
                </a:lnTo>
                <a:lnTo>
                  <a:pt x="158" y="11"/>
                </a:lnTo>
                <a:lnTo>
                  <a:pt x="159" y="13"/>
                </a:lnTo>
                <a:lnTo>
                  <a:pt x="159" y="12"/>
                </a:lnTo>
                <a:lnTo>
                  <a:pt x="160" y="13"/>
                </a:lnTo>
                <a:lnTo>
                  <a:pt x="161" y="12"/>
                </a:lnTo>
                <a:lnTo>
                  <a:pt x="162" y="13"/>
                </a:lnTo>
                <a:lnTo>
                  <a:pt x="163" y="13"/>
                </a:lnTo>
                <a:lnTo>
                  <a:pt x="164" y="13"/>
                </a:lnTo>
                <a:lnTo>
                  <a:pt x="165" y="13"/>
                </a:lnTo>
                <a:lnTo>
                  <a:pt x="165" y="14"/>
                </a:lnTo>
                <a:lnTo>
                  <a:pt x="166" y="13"/>
                </a:lnTo>
                <a:lnTo>
                  <a:pt x="167" y="14"/>
                </a:lnTo>
                <a:lnTo>
                  <a:pt x="167" y="13"/>
                </a:lnTo>
                <a:lnTo>
                  <a:pt x="167" y="14"/>
                </a:lnTo>
                <a:lnTo>
                  <a:pt x="168" y="13"/>
                </a:lnTo>
                <a:lnTo>
                  <a:pt x="169" y="14"/>
                </a:lnTo>
                <a:lnTo>
                  <a:pt x="170" y="14"/>
                </a:lnTo>
                <a:lnTo>
                  <a:pt x="169" y="13"/>
                </a:lnTo>
                <a:lnTo>
                  <a:pt x="170" y="13"/>
                </a:lnTo>
                <a:lnTo>
                  <a:pt x="170" y="14"/>
                </a:lnTo>
                <a:lnTo>
                  <a:pt x="170" y="15"/>
                </a:lnTo>
                <a:lnTo>
                  <a:pt x="171" y="15"/>
                </a:lnTo>
                <a:lnTo>
                  <a:pt x="171" y="14"/>
                </a:lnTo>
                <a:lnTo>
                  <a:pt x="172" y="15"/>
                </a:lnTo>
                <a:lnTo>
                  <a:pt x="173" y="16"/>
                </a:lnTo>
                <a:lnTo>
                  <a:pt x="173" y="17"/>
                </a:lnTo>
                <a:lnTo>
                  <a:pt x="174" y="17"/>
                </a:lnTo>
                <a:lnTo>
                  <a:pt x="173" y="18"/>
                </a:lnTo>
                <a:lnTo>
                  <a:pt x="173" y="19"/>
                </a:lnTo>
                <a:lnTo>
                  <a:pt x="174" y="19"/>
                </a:lnTo>
                <a:lnTo>
                  <a:pt x="174" y="20"/>
                </a:lnTo>
                <a:lnTo>
                  <a:pt x="175" y="20"/>
                </a:lnTo>
                <a:lnTo>
                  <a:pt x="176" y="20"/>
                </a:lnTo>
                <a:lnTo>
                  <a:pt x="176" y="21"/>
                </a:lnTo>
                <a:lnTo>
                  <a:pt x="176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3"/>
                </a:lnTo>
                <a:lnTo>
                  <a:pt x="179" y="23"/>
                </a:lnTo>
                <a:lnTo>
                  <a:pt x="179" y="24"/>
                </a:lnTo>
                <a:lnTo>
                  <a:pt x="179" y="23"/>
                </a:lnTo>
                <a:lnTo>
                  <a:pt x="179" y="24"/>
                </a:lnTo>
                <a:lnTo>
                  <a:pt x="180" y="23"/>
                </a:lnTo>
                <a:lnTo>
                  <a:pt x="181" y="23"/>
                </a:lnTo>
                <a:lnTo>
                  <a:pt x="182" y="23"/>
                </a:lnTo>
                <a:lnTo>
                  <a:pt x="182" y="24"/>
                </a:lnTo>
                <a:lnTo>
                  <a:pt x="182" y="25"/>
                </a:lnTo>
                <a:lnTo>
                  <a:pt x="183" y="25"/>
                </a:lnTo>
                <a:lnTo>
                  <a:pt x="183" y="26"/>
                </a:lnTo>
                <a:lnTo>
                  <a:pt x="184" y="26"/>
                </a:lnTo>
                <a:lnTo>
                  <a:pt x="184" y="25"/>
                </a:lnTo>
                <a:lnTo>
                  <a:pt x="185" y="26"/>
                </a:lnTo>
                <a:lnTo>
                  <a:pt x="186" y="26"/>
                </a:lnTo>
                <a:lnTo>
                  <a:pt x="187" y="26"/>
                </a:lnTo>
                <a:lnTo>
                  <a:pt x="188" y="26"/>
                </a:lnTo>
                <a:lnTo>
                  <a:pt x="189" y="26"/>
                </a:lnTo>
                <a:lnTo>
                  <a:pt x="190" y="26"/>
                </a:lnTo>
                <a:lnTo>
                  <a:pt x="190" y="27"/>
                </a:lnTo>
                <a:lnTo>
                  <a:pt x="191" y="28"/>
                </a:lnTo>
                <a:lnTo>
                  <a:pt x="192" y="29"/>
                </a:lnTo>
                <a:lnTo>
                  <a:pt x="192" y="28"/>
                </a:lnTo>
                <a:lnTo>
                  <a:pt x="193" y="28"/>
                </a:lnTo>
                <a:lnTo>
                  <a:pt x="194" y="28"/>
                </a:lnTo>
                <a:lnTo>
                  <a:pt x="194" y="29"/>
                </a:lnTo>
                <a:lnTo>
                  <a:pt x="195" y="29"/>
                </a:lnTo>
                <a:lnTo>
                  <a:pt x="194" y="30"/>
                </a:lnTo>
                <a:lnTo>
                  <a:pt x="195" y="29"/>
                </a:lnTo>
                <a:lnTo>
                  <a:pt x="195" y="30"/>
                </a:lnTo>
                <a:lnTo>
                  <a:pt x="196" y="30"/>
                </a:lnTo>
                <a:lnTo>
                  <a:pt x="196" y="29"/>
                </a:lnTo>
                <a:lnTo>
                  <a:pt x="196" y="30"/>
                </a:lnTo>
                <a:lnTo>
                  <a:pt x="196" y="29"/>
                </a:lnTo>
                <a:lnTo>
                  <a:pt x="196" y="30"/>
                </a:lnTo>
                <a:lnTo>
                  <a:pt x="197" y="30"/>
                </a:lnTo>
                <a:lnTo>
                  <a:pt x="197" y="31"/>
                </a:lnTo>
                <a:lnTo>
                  <a:pt x="197" y="32"/>
                </a:lnTo>
                <a:lnTo>
                  <a:pt x="198" y="32"/>
                </a:lnTo>
                <a:lnTo>
                  <a:pt x="197" y="32"/>
                </a:lnTo>
                <a:lnTo>
                  <a:pt x="198" y="33"/>
                </a:lnTo>
                <a:lnTo>
                  <a:pt x="198" y="32"/>
                </a:lnTo>
                <a:lnTo>
                  <a:pt x="199" y="32"/>
                </a:lnTo>
                <a:lnTo>
                  <a:pt x="199" y="33"/>
                </a:lnTo>
                <a:lnTo>
                  <a:pt x="199" y="32"/>
                </a:lnTo>
                <a:lnTo>
                  <a:pt x="199" y="33"/>
                </a:lnTo>
                <a:lnTo>
                  <a:pt x="201" y="33"/>
                </a:lnTo>
                <a:lnTo>
                  <a:pt x="202" y="34"/>
                </a:lnTo>
                <a:lnTo>
                  <a:pt x="202" y="33"/>
                </a:lnTo>
                <a:lnTo>
                  <a:pt x="202" y="34"/>
                </a:lnTo>
                <a:lnTo>
                  <a:pt x="202" y="35"/>
                </a:lnTo>
                <a:lnTo>
                  <a:pt x="203" y="35"/>
                </a:lnTo>
                <a:lnTo>
                  <a:pt x="204" y="35"/>
                </a:lnTo>
                <a:lnTo>
                  <a:pt x="204" y="36"/>
                </a:lnTo>
                <a:lnTo>
                  <a:pt x="205" y="35"/>
                </a:lnTo>
                <a:lnTo>
                  <a:pt x="205" y="36"/>
                </a:lnTo>
                <a:lnTo>
                  <a:pt x="206" y="36"/>
                </a:lnTo>
                <a:lnTo>
                  <a:pt x="207" y="36"/>
                </a:lnTo>
                <a:lnTo>
                  <a:pt x="208" y="34"/>
                </a:lnTo>
                <a:lnTo>
                  <a:pt x="208" y="35"/>
                </a:lnTo>
                <a:lnTo>
                  <a:pt x="209" y="34"/>
                </a:lnTo>
                <a:lnTo>
                  <a:pt x="209" y="35"/>
                </a:lnTo>
                <a:lnTo>
                  <a:pt x="210" y="34"/>
                </a:lnTo>
                <a:lnTo>
                  <a:pt x="211" y="35"/>
                </a:lnTo>
                <a:lnTo>
                  <a:pt x="212" y="35"/>
                </a:lnTo>
                <a:lnTo>
                  <a:pt x="213" y="35"/>
                </a:lnTo>
                <a:lnTo>
                  <a:pt x="214" y="35"/>
                </a:lnTo>
                <a:lnTo>
                  <a:pt x="214" y="34"/>
                </a:lnTo>
                <a:lnTo>
                  <a:pt x="214" y="35"/>
                </a:lnTo>
                <a:lnTo>
                  <a:pt x="214" y="34"/>
                </a:lnTo>
                <a:lnTo>
                  <a:pt x="215" y="35"/>
                </a:lnTo>
                <a:lnTo>
                  <a:pt x="216" y="35"/>
                </a:lnTo>
                <a:lnTo>
                  <a:pt x="217" y="34"/>
                </a:lnTo>
                <a:lnTo>
                  <a:pt x="217" y="33"/>
                </a:lnTo>
                <a:lnTo>
                  <a:pt x="219" y="33"/>
                </a:lnTo>
                <a:lnTo>
                  <a:pt x="222" y="33"/>
                </a:lnTo>
                <a:lnTo>
                  <a:pt x="224" y="33"/>
                </a:lnTo>
                <a:lnTo>
                  <a:pt x="225" y="34"/>
                </a:lnTo>
                <a:lnTo>
                  <a:pt x="225" y="33"/>
                </a:lnTo>
                <a:lnTo>
                  <a:pt x="227" y="33"/>
                </a:lnTo>
                <a:lnTo>
                  <a:pt x="228" y="33"/>
                </a:lnTo>
                <a:lnTo>
                  <a:pt x="228" y="32"/>
                </a:lnTo>
                <a:lnTo>
                  <a:pt x="229" y="31"/>
                </a:lnTo>
                <a:lnTo>
                  <a:pt x="230" y="31"/>
                </a:lnTo>
                <a:lnTo>
                  <a:pt x="231" y="30"/>
                </a:lnTo>
                <a:lnTo>
                  <a:pt x="232" y="30"/>
                </a:lnTo>
                <a:lnTo>
                  <a:pt x="232" y="29"/>
                </a:lnTo>
                <a:lnTo>
                  <a:pt x="233" y="28"/>
                </a:lnTo>
                <a:lnTo>
                  <a:pt x="232" y="27"/>
                </a:lnTo>
                <a:lnTo>
                  <a:pt x="233" y="26"/>
                </a:lnTo>
                <a:lnTo>
                  <a:pt x="234" y="26"/>
                </a:lnTo>
                <a:lnTo>
                  <a:pt x="235" y="26"/>
                </a:lnTo>
                <a:lnTo>
                  <a:pt x="237" y="25"/>
                </a:lnTo>
                <a:lnTo>
                  <a:pt x="238" y="25"/>
                </a:lnTo>
                <a:lnTo>
                  <a:pt x="239" y="25"/>
                </a:lnTo>
                <a:lnTo>
                  <a:pt x="240" y="25"/>
                </a:lnTo>
                <a:lnTo>
                  <a:pt x="240" y="24"/>
                </a:lnTo>
                <a:lnTo>
                  <a:pt x="241" y="24"/>
                </a:lnTo>
                <a:lnTo>
                  <a:pt x="242" y="24"/>
                </a:lnTo>
                <a:lnTo>
                  <a:pt x="243" y="24"/>
                </a:lnTo>
                <a:lnTo>
                  <a:pt x="245" y="23"/>
                </a:lnTo>
                <a:lnTo>
                  <a:pt x="246" y="23"/>
                </a:lnTo>
                <a:lnTo>
                  <a:pt x="245" y="23"/>
                </a:lnTo>
                <a:lnTo>
                  <a:pt x="246" y="23"/>
                </a:lnTo>
                <a:lnTo>
                  <a:pt x="247" y="24"/>
                </a:lnTo>
                <a:lnTo>
                  <a:pt x="248" y="23"/>
                </a:lnTo>
                <a:lnTo>
                  <a:pt x="249" y="23"/>
                </a:lnTo>
                <a:lnTo>
                  <a:pt x="251" y="23"/>
                </a:lnTo>
                <a:lnTo>
                  <a:pt x="251" y="24"/>
                </a:lnTo>
                <a:lnTo>
                  <a:pt x="252" y="24"/>
                </a:lnTo>
                <a:lnTo>
                  <a:pt x="252" y="25"/>
                </a:lnTo>
                <a:lnTo>
                  <a:pt x="252" y="26"/>
                </a:lnTo>
                <a:lnTo>
                  <a:pt x="253" y="26"/>
                </a:lnTo>
                <a:lnTo>
                  <a:pt x="252" y="26"/>
                </a:lnTo>
                <a:lnTo>
                  <a:pt x="253" y="27"/>
                </a:lnTo>
                <a:lnTo>
                  <a:pt x="255" y="27"/>
                </a:lnTo>
                <a:lnTo>
                  <a:pt x="256" y="28"/>
                </a:lnTo>
                <a:lnTo>
                  <a:pt x="257" y="27"/>
                </a:lnTo>
                <a:lnTo>
                  <a:pt x="257" y="28"/>
                </a:lnTo>
                <a:lnTo>
                  <a:pt x="257" y="29"/>
                </a:lnTo>
                <a:lnTo>
                  <a:pt x="257" y="30"/>
                </a:lnTo>
                <a:lnTo>
                  <a:pt x="259" y="30"/>
                </a:lnTo>
                <a:lnTo>
                  <a:pt x="259" y="31"/>
                </a:lnTo>
                <a:lnTo>
                  <a:pt x="259" y="32"/>
                </a:lnTo>
                <a:lnTo>
                  <a:pt x="259" y="33"/>
                </a:lnTo>
                <a:lnTo>
                  <a:pt x="260" y="33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0" y="36"/>
                </a:lnTo>
                <a:lnTo>
                  <a:pt x="261" y="36"/>
                </a:lnTo>
                <a:lnTo>
                  <a:pt x="262" y="36"/>
                </a:lnTo>
                <a:lnTo>
                  <a:pt x="263" y="36"/>
                </a:lnTo>
                <a:lnTo>
                  <a:pt x="264" y="36"/>
                </a:lnTo>
                <a:lnTo>
                  <a:pt x="265" y="36"/>
                </a:lnTo>
                <a:lnTo>
                  <a:pt x="266" y="36"/>
                </a:lnTo>
                <a:lnTo>
                  <a:pt x="267" y="36"/>
                </a:lnTo>
                <a:lnTo>
                  <a:pt x="269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3"/>
                </a:lnTo>
                <a:lnTo>
                  <a:pt x="272" y="33"/>
                </a:lnTo>
                <a:lnTo>
                  <a:pt x="273" y="33"/>
                </a:lnTo>
                <a:lnTo>
                  <a:pt x="274" y="33"/>
                </a:lnTo>
                <a:lnTo>
                  <a:pt x="275" y="33"/>
                </a:lnTo>
                <a:lnTo>
                  <a:pt x="276" y="33"/>
                </a:lnTo>
                <a:lnTo>
                  <a:pt x="277" y="33"/>
                </a:lnTo>
                <a:lnTo>
                  <a:pt x="278" y="33"/>
                </a:lnTo>
                <a:lnTo>
                  <a:pt x="279" y="33"/>
                </a:lnTo>
                <a:lnTo>
                  <a:pt x="280" y="33"/>
                </a:lnTo>
                <a:lnTo>
                  <a:pt x="281" y="33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3" y="30"/>
                </a:lnTo>
                <a:lnTo>
                  <a:pt x="283" y="28"/>
                </a:lnTo>
                <a:lnTo>
                  <a:pt x="283" y="27"/>
                </a:lnTo>
                <a:lnTo>
                  <a:pt x="283" y="26"/>
                </a:lnTo>
                <a:lnTo>
                  <a:pt x="282" y="26"/>
                </a:lnTo>
                <a:lnTo>
                  <a:pt x="283" y="25"/>
                </a:lnTo>
                <a:lnTo>
                  <a:pt x="283" y="26"/>
                </a:lnTo>
                <a:lnTo>
                  <a:pt x="283" y="25"/>
                </a:lnTo>
                <a:lnTo>
                  <a:pt x="283" y="24"/>
                </a:lnTo>
                <a:lnTo>
                  <a:pt x="285" y="23"/>
                </a:lnTo>
                <a:lnTo>
                  <a:pt x="286" y="23"/>
                </a:lnTo>
                <a:lnTo>
                  <a:pt x="287" y="23"/>
                </a:lnTo>
                <a:lnTo>
                  <a:pt x="288" y="23"/>
                </a:lnTo>
                <a:lnTo>
                  <a:pt x="289" y="23"/>
                </a:lnTo>
                <a:lnTo>
                  <a:pt x="289" y="22"/>
                </a:lnTo>
                <a:lnTo>
                  <a:pt x="290" y="21"/>
                </a:lnTo>
                <a:lnTo>
                  <a:pt x="292" y="20"/>
                </a:lnTo>
                <a:lnTo>
                  <a:pt x="292" y="19"/>
                </a:lnTo>
                <a:lnTo>
                  <a:pt x="295" y="17"/>
                </a:lnTo>
                <a:lnTo>
                  <a:pt x="295" y="16"/>
                </a:lnTo>
                <a:lnTo>
                  <a:pt x="296" y="15"/>
                </a:lnTo>
                <a:lnTo>
                  <a:pt x="298" y="14"/>
                </a:lnTo>
                <a:lnTo>
                  <a:pt x="298" y="13"/>
                </a:lnTo>
                <a:lnTo>
                  <a:pt x="298" y="11"/>
                </a:lnTo>
                <a:lnTo>
                  <a:pt x="299" y="11"/>
                </a:lnTo>
                <a:lnTo>
                  <a:pt x="299" y="10"/>
                </a:lnTo>
                <a:lnTo>
                  <a:pt x="300" y="10"/>
                </a:lnTo>
                <a:lnTo>
                  <a:pt x="301" y="9"/>
                </a:lnTo>
                <a:lnTo>
                  <a:pt x="303" y="7"/>
                </a:lnTo>
                <a:lnTo>
                  <a:pt x="303" y="6"/>
                </a:lnTo>
                <a:lnTo>
                  <a:pt x="304" y="6"/>
                </a:lnTo>
                <a:lnTo>
                  <a:pt x="305" y="5"/>
                </a:lnTo>
                <a:lnTo>
                  <a:pt x="307" y="5"/>
                </a:lnTo>
                <a:lnTo>
                  <a:pt x="308" y="5"/>
                </a:lnTo>
                <a:lnTo>
                  <a:pt x="308" y="7"/>
                </a:lnTo>
                <a:lnTo>
                  <a:pt x="309" y="7"/>
                </a:lnTo>
                <a:lnTo>
                  <a:pt x="307" y="36"/>
                </a:lnTo>
                <a:lnTo>
                  <a:pt x="306" y="37"/>
                </a:lnTo>
                <a:lnTo>
                  <a:pt x="305" y="36"/>
                </a:lnTo>
                <a:lnTo>
                  <a:pt x="304" y="37"/>
                </a:lnTo>
                <a:lnTo>
                  <a:pt x="303" y="37"/>
                </a:lnTo>
                <a:lnTo>
                  <a:pt x="302" y="37"/>
                </a:lnTo>
                <a:lnTo>
                  <a:pt x="301" y="38"/>
                </a:lnTo>
                <a:lnTo>
                  <a:pt x="300" y="37"/>
                </a:lnTo>
                <a:lnTo>
                  <a:pt x="300" y="38"/>
                </a:lnTo>
                <a:lnTo>
                  <a:pt x="297" y="39"/>
                </a:lnTo>
                <a:lnTo>
                  <a:pt x="296" y="41"/>
                </a:lnTo>
                <a:lnTo>
                  <a:pt x="296" y="42"/>
                </a:lnTo>
                <a:lnTo>
                  <a:pt x="295" y="42"/>
                </a:lnTo>
                <a:lnTo>
                  <a:pt x="295" y="43"/>
                </a:lnTo>
                <a:lnTo>
                  <a:pt x="294" y="45"/>
                </a:lnTo>
                <a:lnTo>
                  <a:pt x="293" y="46"/>
                </a:lnTo>
                <a:lnTo>
                  <a:pt x="292" y="47"/>
                </a:lnTo>
                <a:lnTo>
                  <a:pt x="291" y="49"/>
                </a:lnTo>
                <a:lnTo>
                  <a:pt x="291" y="50"/>
                </a:lnTo>
                <a:lnTo>
                  <a:pt x="290" y="51"/>
                </a:lnTo>
                <a:lnTo>
                  <a:pt x="289" y="52"/>
                </a:lnTo>
                <a:lnTo>
                  <a:pt x="289" y="53"/>
                </a:lnTo>
                <a:lnTo>
                  <a:pt x="290" y="54"/>
                </a:lnTo>
                <a:lnTo>
                  <a:pt x="290" y="55"/>
                </a:lnTo>
                <a:lnTo>
                  <a:pt x="291" y="55"/>
                </a:lnTo>
                <a:lnTo>
                  <a:pt x="292" y="55"/>
                </a:lnTo>
                <a:lnTo>
                  <a:pt x="293" y="55"/>
                </a:lnTo>
                <a:lnTo>
                  <a:pt x="294" y="55"/>
                </a:lnTo>
                <a:lnTo>
                  <a:pt x="295" y="55"/>
                </a:lnTo>
                <a:lnTo>
                  <a:pt x="295" y="56"/>
                </a:lnTo>
                <a:lnTo>
                  <a:pt x="296" y="55"/>
                </a:lnTo>
                <a:lnTo>
                  <a:pt x="296" y="56"/>
                </a:lnTo>
                <a:lnTo>
                  <a:pt x="297" y="56"/>
                </a:lnTo>
                <a:lnTo>
                  <a:pt x="297" y="57"/>
                </a:lnTo>
                <a:lnTo>
                  <a:pt x="297" y="56"/>
                </a:lnTo>
                <a:lnTo>
                  <a:pt x="298" y="58"/>
                </a:lnTo>
                <a:lnTo>
                  <a:pt x="298" y="57"/>
                </a:lnTo>
                <a:lnTo>
                  <a:pt x="299" y="58"/>
                </a:lnTo>
                <a:lnTo>
                  <a:pt x="299" y="59"/>
                </a:lnTo>
                <a:lnTo>
                  <a:pt x="300" y="59"/>
                </a:lnTo>
                <a:lnTo>
                  <a:pt x="300" y="60"/>
                </a:lnTo>
                <a:lnTo>
                  <a:pt x="301" y="59"/>
                </a:lnTo>
                <a:lnTo>
                  <a:pt x="301" y="60"/>
                </a:lnTo>
                <a:lnTo>
                  <a:pt x="301" y="61"/>
                </a:lnTo>
                <a:lnTo>
                  <a:pt x="302" y="61"/>
                </a:lnTo>
                <a:lnTo>
                  <a:pt x="303" y="62"/>
                </a:lnTo>
                <a:lnTo>
                  <a:pt x="305" y="61"/>
                </a:lnTo>
                <a:lnTo>
                  <a:pt x="306" y="62"/>
                </a:lnTo>
                <a:lnTo>
                  <a:pt x="308" y="62"/>
                </a:lnTo>
                <a:lnTo>
                  <a:pt x="309" y="62"/>
                </a:lnTo>
                <a:lnTo>
                  <a:pt x="309" y="61"/>
                </a:lnTo>
                <a:lnTo>
                  <a:pt x="310" y="60"/>
                </a:lnTo>
                <a:lnTo>
                  <a:pt x="312" y="60"/>
                </a:lnTo>
                <a:lnTo>
                  <a:pt x="313" y="60"/>
                </a:lnTo>
                <a:lnTo>
                  <a:pt x="314" y="60"/>
                </a:lnTo>
                <a:lnTo>
                  <a:pt x="314" y="59"/>
                </a:lnTo>
                <a:lnTo>
                  <a:pt x="314" y="60"/>
                </a:lnTo>
                <a:lnTo>
                  <a:pt x="315" y="61"/>
                </a:lnTo>
                <a:lnTo>
                  <a:pt x="315" y="62"/>
                </a:lnTo>
                <a:lnTo>
                  <a:pt x="316" y="62"/>
                </a:lnTo>
                <a:lnTo>
                  <a:pt x="317" y="62"/>
                </a:lnTo>
                <a:lnTo>
                  <a:pt x="318" y="62"/>
                </a:lnTo>
                <a:lnTo>
                  <a:pt x="320" y="63"/>
                </a:lnTo>
                <a:lnTo>
                  <a:pt x="321" y="63"/>
                </a:lnTo>
                <a:lnTo>
                  <a:pt x="322" y="63"/>
                </a:lnTo>
                <a:lnTo>
                  <a:pt x="322" y="64"/>
                </a:lnTo>
                <a:lnTo>
                  <a:pt x="323" y="65"/>
                </a:lnTo>
                <a:lnTo>
                  <a:pt x="323" y="64"/>
                </a:lnTo>
                <a:lnTo>
                  <a:pt x="324" y="64"/>
                </a:lnTo>
                <a:lnTo>
                  <a:pt x="324" y="63"/>
                </a:lnTo>
                <a:lnTo>
                  <a:pt x="325" y="63"/>
                </a:lnTo>
                <a:lnTo>
                  <a:pt x="325" y="62"/>
                </a:lnTo>
                <a:lnTo>
                  <a:pt x="326" y="62"/>
                </a:lnTo>
                <a:lnTo>
                  <a:pt x="326" y="61"/>
                </a:lnTo>
                <a:lnTo>
                  <a:pt x="326" y="60"/>
                </a:lnTo>
                <a:lnTo>
                  <a:pt x="326" y="61"/>
                </a:lnTo>
                <a:lnTo>
                  <a:pt x="327" y="61"/>
                </a:lnTo>
                <a:lnTo>
                  <a:pt x="327" y="60"/>
                </a:lnTo>
                <a:lnTo>
                  <a:pt x="328" y="61"/>
                </a:lnTo>
                <a:lnTo>
                  <a:pt x="329" y="61"/>
                </a:lnTo>
                <a:lnTo>
                  <a:pt x="330" y="62"/>
                </a:lnTo>
                <a:lnTo>
                  <a:pt x="332" y="62"/>
                </a:lnTo>
                <a:lnTo>
                  <a:pt x="333" y="62"/>
                </a:lnTo>
                <a:lnTo>
                  <a:pt x="334" y="62"/>
                </a:lnTo>
                <a:lnTo>
                  <a:pt x="336" y="61"/>
                </a:lnTo>
                <a:lnTo>
                  <a:pt x="339" y="62"/>
                </a:lnTo>
                <a:lnTo>
                  <a:pt x="341" y="62"/>
                </a:lnTo>
                <a:lnTo>
                  <a:pt x="342" y="62"/>
                </a:lnTo>
                <a:lnTo>
                  <a:pt x="343" y="63"/>
                </a:lnTo>
                <a:lnTo>
                  <a:pt x="344" y="63"/>
                </a:lnTo>
                <a:lnTo>
                  <a:pt x="344" y="64"/>
                </a:lnTo>
                <a:lnTo>
                  <a:pt x="345" y="65"/>
                </a:lnTo>
                <a:lnTo>
                  <a:pt x="352" y="65"/>
                </a:lnTo>
                <a:lnTo>
                  <a:pt x="351" y="65"/>
                </a:lnTo>
                <a:lnTo>
                  <a:pt x="349" y="65"/>
                </a:lnTo>
                <a:lnTo>
                  <a:pt x="349" y="66"/>
                </a:lnTo>
                <a:lnTo>
                  <a:pt x="347" y="67"/>
                </a:lnTo>
                <a:lnTo>
                  <a:pt x="347" y="68"/>
                </a:lnTo>
                <a:lnTo>
                  <a:pt x="348" y="72"/>
                </a:lnTo>
                <a:lnTo>
                  <a:pt x="348" y="73"/>
                </a:lnTo>
                <a:lnTo>
                  <a:pt x="349" y="78"/>
                </a:lnTo>
                <a:lnTo>
                  <a:pt x="349" y="79"/>
                </a:lnTo>
                <a:lnTo>
                  <a:pt x="350" y="81"/>
                </a:lnTo>
                <a:lnTo>
                  <a:pt x="350" y="84"/>
                </a:lnTo>
                <a:lnTo>
                  <a:pt x="352" y="87"/>
                </a:lnTo>
                <a:lnTo>
                  <a:pt x="354" y="87"/>
                </a:lnTo>
                <a:lnTo>
                  <a:pt x="355" y="87"/>
                </a:lnTo>
                <a:lnTo>
                  <a:pt x="356" y="85"/>
                </a:lnTo>
                <a:lnTo>
                  <a:pt x="359" y="84"/>
                </a:lnTo>
                <a:lnTo>
                  <a:pt x="361" y="83"/>
                </a:lnTo>
                <a:lnTo>
                  <a:pt x="363" y="83"/>
                </a:lnTo>
                <a:lnTo>
                  <a:pt x="367" y="85"/>
                </a:lnTo>
                <a:lnTo>
                  <a:pt x="370" y="85"/>
                </a:lnTo>
                <a:lnTo>
                  <a:pt x="372" y="85"/>
                </a:lnTo>
                <a:lnTo>
                  <a:pt x="373" y="85"/>
                </a:lnTo>
                <a:lnTo>
                  <a:pt x="374" y="86"/>
                </a:lnTo>
                <a:lnTo>
                  <a:pt x="375" y="87"/>
                </a:lnTo>
                <a:lnTo>
                  <a:pt x="374" y="88"/>
                </a:lnTo>
                <a:lnTo>
                  <a:pt x="373" y="90"/>
                </a:lnTo>
                <a:lnTo>
                  <a:pt x="372" y="91"/>
                </a:lnTo>
                <a:lnTo>
                  <a:pt x="369" y="92"/>
                </a:lnTo>
                <a:lnTo>
                  <a:pt x="367" y="92"/>
                </a:lnTo>
                <a:lnTo>
                  <a:pt x="367" y="93"/>
                </a:lnTo>
                <a:lnTo>
                  <a:pt x="366" y="95"/>
                </a:lnTo>
                <a:lnTo>
                  <a:pt x="364" y="96"/>
                </a:lnTo>
                <a:lnTo>
                  <a:pt x="364" y="98"/>
                </a:lnTo>
                <a:lnTo>
                  <a:pt x="361" y="99"/>
                </a:lnTo>
                <a:lnTo>
                  <a:pt x="360" y="101"/>
                </a:lnTo>
                <a:lnTo>
                  <a:pt x="361" y="103"/>
                </a:lnTo>
                <a:lnTo>
                  <a:pt x="361" y="104"/>
                </a:lnTo>
                <a:lnTo>
                  <a:pt x="362" y="105"/>
                </a:lnTo>
                <a:lnTo>
                  <a:pt x="361" y="106"/>
                </a:lnTo>
                <a:lnTo>
                  <a:pt x="363" y="106"/>
                </a:lnTo>
                <a:lnTo>
                  <a:pt x="364" y="107"/>
                </a:lnTo>
                <a:lnTo>
                  <a:pt x="364" y="108"/>
                </a:lnTo>
                <a:lnTo>
                  <a:pt x="367" y="109"/>
                </a:lnTo>
                <a:lnTo>
                  <a:pt x="368" y="110"/>
                </a:lnTo>
                <a:lnTo>
                  <a:pt x="369" y="110"/>
                </a:lnTo>
                <a:lnTo>
                  <a:pt x="370" y="110"/>
                </a:lnTo>
                <a:lnTo>
                  <a:pt x="371" y="110"/>
                </a:lnTo>
                <a:lnTo>
                  <a:pt x="373" y="111"/>
                </a:lnTo>
                <a:lnTo>
                  <a:pt x="374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2"/>
                </a:lnTo>
                <a:lnTo>
                  <a:pt x="378" y="112"/>
                </a:lnTo>
                <a:lnTo>
                  <a:pt x="380" y="111"/>
                </a:lnTo>
                <a:lnTo>
                  <a:pt x="381" y="111"/>
                </a:lnTo>
                <a:lnTo>
                  <a:pt x="383" y="112"/>
                </a:lnTo>
                <a:lnTo>
                  <a:pt x="384" y="112"/>
                </a:lnTo>
                <a:lnTo>
                  <a:pt x="387" y="112"/>
                </a:lnTo>
                <a:lnTo>
                  <a:pt x="387" y="111"/>
                </a:lnTo>
                <a:lnTo>
                  <a:pt x="388" y="110"/>
                </a:lnTo>
                <a:lnTo>
                  <a:pt x="389" y="110"/>
                </a:lnTo>
                <a:lnTo>
                  <a:pt x="391" y="110"/>
                </a:lnTo>
                <a:lnTo>
                  <a:pt x="393" y="110"/>
                </a:lnTo>
                <a:lnTo>
                  <a:pt x="395" y="111"/>
                </a:lnTo>
                <a:lnTo>
                  <a:pt x="396" y="112"/>
                </a:lnTo>
                <a:lnTo>
                  <a:pt x="398" y="114"/>
                </a:lnTo>
                <a:lnTo>
                  <a:pt x="399" y="115"/>
                </a:lnTo>
                <a:lnTo>
                  <a:pt x="399" y="116"/>
                </a:lnTo>
                <a:lnTo>
                  <a:pt x="399" y="117"/>
                </a:lnTo>
                <a:lnTo>
                  <a:pt x="400" y="117"/>
                </a:lnTo>
                <a:lnTo>
                  <a:pt x="401" y="119"/>
                </a:lnTo>
                <a:lnTo>
                  <a:pt x="402" y="120"/>
                </a:lnTo>
                <a:lnTo>
                  <a:pt x="404" y="120"/>
                </a:lnTo>
                <a:lnTo>
                  <a:pt x="404" y="121"/>
                </a:lnTo>
                <a:lnTo>
                  <a:pt x="404" y="122"/>
                </a:lnTo>
                <a:lnTo>
                  <a:pt x="406" y="122"/>
                </a:lnTo>
                <a:lnTo>
                  <a:pt x="407" y="123"/>
                </a:lnTo>
                <a:lnTo>
                  <a:pt x="407" y="122"/>
                </a:lnTo>
                <a:lnTo>
                  <a:pt x="409" y="122"/>
                </a:lnTo>
                <a:lnTo>
                  <a:pt x="410" y="122"/>
                </a:lnTo>
                <a:lnTo>
                  <a:pt x="410" y="123"/>
                </a:lnTo>
                <a:lnTo>
                  <a:pt x="413" y="123"/>
                </a:lnTo>
                <a:lnTo>
                  <a:pt x="414" y="123"/>
                </a:lnTo>
                <a:lnTo>
                  <a:pt x="416" y="123"/>
                </a:lnTo>
                <a:lnTo>
                  <a:pt x="416" y="124"/>
                </a:lnTo>
                <a:lnTo>
                  <a:pt x="417" y="125"/>
                </a:lnTo>
                <a:lnTo>
                  <a:pt x="417" y="126"/>
                </a:lnTo>
                <a:lnTo>
                  <a:pt x="418" y="126"/>
                </a:lnTo>
                <a:lnTo>
                  <a:pt x="417" y="127"/>
                </a:lnTo>
                <a:lnTo>
                  <a:pt x="418" y="127"/>
                </a:lnTo>
                <a:lnTo>
                  <a:pt x="419" y="127"/>
                </a:lnTo>
                <a:lnTo>
                  <a:pt x="420" y="127"/>
                </a:lnTo>
                <a:lnTo>
                  <a:pt x="421" y="127"/>
                </a:lnTo>
                <a:lnTo>
                  <a:pt x="421" y="129"/>
                </a:lnTo>
                <a:lnTo>
                  <a:pt x="422" y="129"/>
                </a:lnTo>
                <a:lnTo>
                  <a:pt x="421" y="129"/>
                </a:lnTo>
                <a:lnTo>
                  <a:pt x="421" y="130"/>
                </a:lnTo>
                <a:lnTo>
                  <a:pt x="422" y="130"/>
                </a:lnTo>
                <a:lnTo>
                  <a:pt x="423" y="131"/>
                </a:lnTo>
                <a:lnTo>
                  <a:pt x="424" y="131"/>
                </a:lnTo>
                <a:lnTo>
                  <a:pt x="424" y="130"/>
                </a:lnTo>
                <a:lnTo>
                  <a:pt x="425" y="131"/>
                </a:lnTo>
                <a:lnTo>
                  <a:pt x="425" y="132"/>
                </a:lnTo>
                <a:lnTo>
                  <a:pt x="426" y="132"/>
                </a:lnTo>
                <a:lnTo>
                  <a:pt x="426" y="131"/>
                </a:lnTo>
                <a:lnTo>
                  <a:pt x="427" y="132"/>
                </a:lnTo>
                <a:lnTo>
                  <a:pt x="427" y="133"/>
                </a:lnTo>
                <a:lnTo>
                  <a:pt x="428" y="133"/>
                </a:lnTo>
                <a:lnTo>
                  <a:pt x="429" y="132"/>
                </a:lnTo>
                <a:lnTo>
                  <a:pt x="429" y="133"/>
                </a:lnTo>
                <a:lnTo>
                  <a:pt x="430" y="133"/>
                </a:lnTo>
                <a:lnTo>
                  <a:pt x="431" y="133"/>
                </a:lnTo>
                <a:lnTo>
                  <a:pt x="430" y="132"/>
                </a:lnTo>
                <a:lnTo>
                  <a:pt x="431" y="133"/>
                </a:lnTo>
                <a:lnTo>
                  <a:pt x="431" y="132"/>
                </a:lnTo>
                <a:lnTo>
                  <a:pt x="431" y="133"/>
                </a:lnTo>
                <a:lnTo>
                  <a:pt x="432" y="133"/>
                </a:lnTo>
                <a:lnTo>
                  <a:pt x="433" y="133"/>
                </a:lnTo>
                <a:lnTo>
                  <a:pt x="433" y="132"/>
                </a:lnTo>
                <a:lnTo>
                  <a:pt x="433" y="133"/>
                </a:lnTo>
                <a:lnTo>
                  <a:pt x="434" y="133"/>
                </a:lnTo>
                <a:lnTo>
                  <a:pt x="435" y="133"/>
                </a:lnTo>
                <a:lnTo>
                  <a:pt x="435" y="134"/>
                </a:lnTo>
                <a:lnTo>
                  <a:pt x="436" y="134"/>
                </a:lnTo>
                <a:lnTo>
                  <a:pt x="436" y="135"/>
                </a:lnTo>
                <a:lnTo>
                  <a:pt x="436" y="136"/>
                </a:lnTo>
                <a:lnTo>
                  <a:pt x="437" y="136"/>
                </a:lnTo>
                <a:lnTo>
                  <a:pt x="438" y="136"/>
                </a:lnTo>
                <a:lnTo>
                  <a:pt x="438" y="137"/>
                </a:lnTo>
                <a:lnTo>
                  <a:pt x="439" y="138"/>
                </a:lnTo>
                <a:lnTo>
                  <a:pt x="440" y="138"/>
                </a:lnTo>
                <a:lnTo>
                  <a:pt x="439" y="139"/>
                </a:lnTo>
                <a:lnTo>
                  <a:pt x="440" y="139"/>
                </a:lnTo>
                <a:lnTo>
                  <a:pt x="442" y="139"/>
                </a:lnTo>
                <a:lnTo>
                  <a:pt x="443" y="140"/>
                </a:lnTo>
                <a:lnTo>
                  <a:pt x="444" y="140"/>
                </a:lnTo>
                <a:lnTo>
                  <a:pt x="443" y="140"/>
                </a:lnTo>
                <a:lnTo>
                  <a:pt x="444" y="140"/>
                </a:lnTo>
                <a:lnTo>
                  <a:pt x="445" y="140"/>
                </a:lnTo>
                <a:lnTo>
                  <a:pt x="445" y="141"/>
                </a:lnTo>
                <a:lnTo>
                  <a:pt x="447" y="141"/>
                </a:lnTo>
                <a:lnTo>
                  <a:pt x="447" y="142"/>
                </a:lnTo>
                <a:lnTo>
                  <a:pt x="448" y="142"/>
                </a:lnTo>
                <a:lnTo>
                  <a:pt x="448" y="143"/>
                </a:lnTo>
                <a:lnTo>
                  <a:pt x="449" y="143"/>
                </a:lnTo>
                <a:lnTo>
                  <a:pt x="449" y="142"/>
                </a:lnTo>
                <a:lnTo>
                  <a:pt x="450" y="143"/>
                </a:lnTo>
                <a:lnTo>
                  <a:pt x="449" y="143"/>
                </a:lnTo>
                <a:lnTo>
                  <a:pt x="450" y="143"/>
                </a:lnTo>
                <a:lnTo>
                  <a:pt x="453" y="145"/>
                </a:lnTo>
                <a:lnTo>
                  <a:pt x="454" y="144"/>
                </a:lnTo>
                <a:lnTo>
                  <a:pt x="455" y="145"/>
                </a:lnTo>
                <a:lnTo>
                  <a:pt x="456" y="145"/>
                </a:lnTo>
                <a:lnTo>
                  <a:pt x="457" y="145"/>
                </a:lnTo>
                <a:lnTo>
                  <a:pt x="457" y="144"/>
                </a:lnTo>
                <a:lnTo>
                  <a:pt x="459" y="144"/>
                </a:lnTo>
                <a:lnTo>
                  <a:pt x="460" y="144"/>
                </a:lnTo>
                <a:lnTo>
                  <a:pt x="460" y="145"/>
                </a:lnTo>
                <a:lnTo>
                  <a:pt x="462" y="145"/>
                </a:lnTo>
                <a:lnTo>
                  <a:pt x="463" y="146"/>
                </a:lnTo>
                <a:lnTo>
                  <a:pt x="464" y="146"/>
                </a:lnTo>
                <a:lnTo>
                  <a:pt x="465" y="146"/>
                </a:lnTo>
                <a:lnTo>
                  <a:pt x="466" y="146"/>
                </a:lnTo>
                <a:lnTo>
                  <a:pt x="467" y="147"/>
                </a:lnTo>
                <a:lnTo>
                  <a:pt x="467" y="146"/>
                </a:lnTo>
                <a:lnTo>
                  <a:pt x="468" y="146"/>
                </a:lnTo>
                <a:lnTo>
                  <a:pt x="468" y="147"/>
                </a:lnTo>
                <a:lnTo>
                  <a:pt x="469" y="147"/>
                </a:lnTo>
                <a:lnTo>
                  <a:pt x="469" y="146"/>
                </a:lnTo>
                <a:lnTo>
                  <a:pt x="470" y="146"/>
                </a:lnTo>
                <a:lnTo>
                  <a:pt x="470" y="147"/>
                </a:lnTo>
                <a:lnTo>
                  <a:pt x="471" y="147"/>
                </a:lnTo>
                <a:lnTo>
                  <a:pt x="471" y="148"/>
                </a:lnTo>
                <a:lnTo>
                  <a:pt x="471" y="149"/>
                </a:lnTo>
                <a:lnTo>
                  <a:pt x="473" y="149"/>
                </a:lnTo>
                <a:lnTo>
                  <a:pt x="474" y="149"/>
                </a:lnTo>
                <a:lnTo>
                  <a:pt x="474" y="150"/>
                </a:lnTo>
                <a:lnTo>
                  <a:pt x="474" y="151"/>
                </a:lnTo>
                <a:lnTo>
                  <a:pt x="475" y="150"/>
                </a:lnTo>
                <a:lnTo>
                  <a:pt x="476" y="151"/>
                </a:lnTo>
                <a:lnTo>
                  <a:pt x="478" y="150"/>
                </a:lnTo>
                <a:lnTo>
                  <a:pt x="478" y="151"/>
                </a:lnTo>
                <a:lnTo>
                  <a:pt x="478" y="152"/>
                </a:lnTo>
                <a:lnTo>
                  <a:pt x="479" y="152"/>
                </a:lnTo>
                <a:lnTo>
                  <a:pt x="479" y="153"/>
                </a:lnTo>
                <a:lnTo>
                  <a:pt x="480" y="153"/>
                </a:lnTo>
                <a:lnTo>
                  <a:pt x="480" y="154"/>
                </a:lnTo>
                <a:lnTo>
                  <a:pt x="482" y="154"/>
                </a:lnTo>
                <a:lnTo>
                  <a:pt x="482" y="155"/>
                </a:lnTo>
                <a:lnTo>
                  <a:pt x="482" y="154"/>
                </a:lnTo>
                <a:lnTo>
                  <a:pt x="483" y="154"/>
                </a:lnTo>
                <a:lnTo>
                  <a:pt x="484" y="153"/>
                </a:lnTo>
                <a:lnTo>
                  <a:pt x="485" y="153"/>
                </a:lnTo>
                <a:lnTo>
                  <a:pt x="485" y="154"/>
                </a:lnTo>
                <a:lnTo>
                  <a:pt x="486" y="154"/>
                </a:lnTo>
                <a:lnTo>
                  <a:pt x="487" y="156"/>
                </a:lnTo>
                <a:lnTo>
                  <a:pt x="488" y="156"/>
                </a:lnTo>
                <a:lnTo>
                  <a:pt x="489" y="156"/>
                </a:lnTo>
                <a:lnTo>
                  <a:pt x="491" y="157"/>
                </a:lnTo>
                <a:lnTo>
                  <a:pt x="492" y="157"/>
                </a:lnTo>
                <a:lnTo>
                  <a:pt x="493" y="157"/>
                </a:lnTo>
                <a:lnTo>
                  <a:pt x="494" y="157"/>
                </a:lnTo>
                <a:lnTo>
                  <a:pt x="494" y="158"/>
                </a:lnTo>
                <a:lnTo>
                  <a:pt x="495" y="159"/>
                </a:lnTo>
                <a:lnTo>
                  <a:pt x="496" y="159"/>
                </a:lnTo>
                <a:lnTo>
                  <a:pt x="497" y="160"/>
                </a:lnTo>
                <a:lnTo>
                  <a:pt x="497" y="161"/>
                </a:lnTo>
                <a:lnTo>
                  <a:pt x="498" y="162"/>
                </a:lnTo>
                <a:lnTo>
                  <a:pt x="499" y="162"/>
                </a:lnTo>
                <a:lnTo>
                  <a:pt x="498" y="163"/>
                </a:lnTo>
                <a:lnTo>
                  <a:pt x="497" y="164"/>
                </a:lnTo>
                <a:lnTo>
                  <a:pt x="499" y="164"/>
                </a:lnTo>
                <a:lnTo>
                  <a:pt x="500" y="164"/>
                </a:lnTo>
                <a:lnTo>
                  <a:pt x="500" y="165"/>
                </a:lnTo>
                <a:lnTo>
                  <a:pt x="501" y="165"/>
                </a:lnTo>
                <a:lnTo>
                  <a:pt x="501" y="166"/>
                </a:lnTo>
                <a:lnTo>
                  <a:pt x="502" y="166"/>
                </a:lnTo>
                <a:lnTo>
                  <a:pt x="503" y="167"/>
                </a:lnTo>
                <a:lnTo>
                  <a:pt x="503" y="168"/>
                </a:lnTo>
                <a:lnTo>
                  <a:pt x="504" y="168"/>
                </a:lnTo>
                <a:lnTo>
                  <a:pt x="504" y="169"/>
                </a:lnTo>
                <a:lnTo>
                  <a:pt x="503" y="169"/>
                </a:lnTo>
                <a:lnTo>
                  <a:pt x="502" y="170"/>
                </a:lnTo>
                <a:lnTo>
                  <a:pt x="502" y="171"/>
                </a:lnTo>
                <a:lnTo>
                  <a:pt x="505" y="174"/>
                </a:lnTo>
                <a:lnTo>
                  <a:pt x="505" y="175"/>
                </a:lnTo>
                <a:lnTo>
                  <a:pt x="505" y="177"/>
                </a:lnTo>
                <a:lnTo>
                  <a:pt x="505" y="178"/>
                </a:lnTo>
                <a:lnTo>
                  <a:pt x="504" y="178"/>
                </a:lnTo>
                <a:lnTo>
                  <a:pt x="503" y="178"/>
                </a:lnTo>
                <a:lnTo>
                  <a:pt x="502" y="177"/>
                </a:lnTo>
                <a:lnTo>
                  <a:pt x="500" y="178"/>
                </a:lnTo>
                <a:lnTo>
                  <a:pt x="499" y="182"/>
                </a:lnTo>
                <a:lnTo>
                  <a:pt x="498" y="183"/>
                </a:lnTo>
                <a:lnTo>
                  <a:pt x="497" y="185"/>
                </a:lnTo>
                <a:lnTo>
                  <a:pt x="497" y="187"/>
                </a:lnTo>
                <a:lnTo>
                  <a:pt x="497" y="188"/>
                </a:lnTo>
                <a:lnTo>
                  <a:pt x="498" y="190"/>
                </a:lnTo>
                <a:lnTo>
                  <a:pt x="497" y="191"/>
                </a:lnTo>
                <a:lnTo>
                  <a:pt x="497" y="192"/>
                </a:lnTo>
                <a:lnTo>
                  <a:pt x="498" y="194"/>
                </a:lnTo>
                <a:lnTo>
                  <a:pt x="498" y="196"/>
                </a:lnTo>
                <a:lnTo>
                  <a:pt x="498" y="198"/>
                </a:lnTo>
                <a:lnTo>
                  <a:pt x="499" y="199"/>
                </a:lnTo>
                <a:lnTo>
                  <a:pt x="500" y="201"/>
                </a:lnTo>
                <a:lnTo>
                  <a:pt x="500" y="202"/>
                </a:lnTo>
                <a:lnTo>
                  <a:pt x="498" y="205"/>
                </a:lnTo>
                <a:lnTo>
                  <a:pt x="500" y="208"/>
                </a:lnTo>
                <a:lnTo>
                  <a:pt x="500" y="210"/>
                </a:lnTo>
                <a:lnTo>
                  <a:pt x="499" y="211"/>
                </a:lnTo>
                <a:lnTo>
                  <a:pt x="499" y="213"/>
                </a:lnTo>
                <a:lnTo>
                  <a:pt x="500" y="214"/>
                </a:lnTo>
                <a:lnTo>
                  <a:pt x="497" y="219"/>
                </a:lnTo>
                <a:lnTo>
                  <a:pt x="497" y="222"/>
                </a:lnTo>
                <a:lnTo>
                  <a:pt x="496" y="225"/>
                </a:lnTo>
                <a:lnTo>
                  <a:pt x="495" y="226"/>
                </a:lnTo>
                <a:lnTo>
                  <a:pt x="493" y="228"/>
                </a:lnTo>
                <a:lnTo>
                  <a:pt x="491" y="228"/>
                </a:lnTo>
                <a:lnTo>
                  <a:pt x="491" y="229"/>
                </a:lnTo>
                <a:lnTo>
                  <a:pt x="490" y="230"/>
                </a:lnTo>
                <a:lnTo>
                  <a:pt x="489" y="230"/>
                </a:lnTo>
                <a:lnTo>
                  <a:pt x="488" y="230"/>
                </a:lnTo>
                <a:lnTo>
                  <a:pt x="485" y="230"/>
                </a:lnTo>
                <a:lnTo>
                  <a:pt x="482" y="23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3" name="Freeform 386"/>
          <p:cNvSpPr>
            <a:spLocks/>
          </p:cNvSpPr>
          <p:nvPr/>
        </p:nvSpPr>
        <p:spPr bwMode="auto">
          <a:xfrm>
            <a:off x="5445125" y="4406900"/>
            <a:ext cx="781050" cy="523875"/>
          </a:xfrm>
          <a:custGeom>
            <a:avLst/>
            <a:gdLst>
              <a:gd name="T0" fmla="*/ 2147483647 w 492"/>
              <a:gd name="T1" fmla="*/ 2147483647 h 330"/>
              <a:gd name="T2" fmla="*/ 2147483647 w 492"/>
              <a:gd name="T3" fmla="*/ 2147483647 h 330"/>
              <a:gd name="T4" fmla="*/ 2147483647 w 492"/>
              <a:gd name="T5" fmla="*/ 2147483647 h 330"/>
              <a:gd name="T6" fmla="*/ 2147483647 w 492"/>
              <a:gd name="T7" fmla="*/ 2147483647 h 330"/>
              <a:gd name="T8" fmla="*/ 2147483647 w 492"/>
              <a:gd name="T9" fmla="*/ 2147483647 h 330"/>
              <a:gd name="T10" fmla="*/ 2147483647 w 492"/>
              <a:gd name="T11" fmla="*/ 2147483647 h 330"/>
              <a:gd name="T12" fmla="*/ 2147483647 w 492"/>
              <a:gd name="T13" fmla="*/ 2147483647 h 330"/>
              <a:gd name="T14" fmla="*/ 2147483647 w 492"/>
              <a:gd name="T15" fmla="*/ 2147483647 h 330"/>
              <a:gd name="T16" fmla="*/ 2147483647 w 492"/>
              <a:gd name="T17" fmla="*/ 2147483647 h 330"/>
              <a:gd name="T18" fmla="*/ 2147483647 w 492"/>
              <a:gd name="T19" fmla="*/ 2147483647 h 330"/>
              <a:gd name="T20" fmla="*/ 2147483647 w 492"/>
              <a:gd name="T21" fmla="*/ 2147483647 h 330"/>
              <a:gd name="T22" fmla="*/ 2147483647 w 492"/>
              <a:gd name="T23" fmla="*/ 2147483647 h 330"/>
              <a:gd name="T24" fmla="*/ 2147483647 w 492"/>
              <a:gd name="T25" fmla="*/ 2147483647 h 330"/>
              <a:gd name="T26" fmla="*/ 2147483647 w 492"/>
              <a:gd name="T27" fmla="*/ 2147483647 h 330"/>
              <a:gd name="T28" fmla="*/ 2147483647 w 492"/>
              <a:gd name="T29" fmla="*/ 2147483647 h 330"/>
              <a:gd name="T30" fmla="*/ 2147483647 w 492"/>
              <a:gd name="T31" fmla="*/ 2147483647 h 330"/>
              <a:gd name="T32" fmla="*/ 2147483647 w 492"/>
              <a:gd name="T33" fmla="*/ 2147483647 h 330"/>
              <a:gd name="T34" fmla="*/ 2147483647 w 492"/>
              <a:gd name="T35" fmla="*/ 2147483647 h 330"/>
              <a:gd name="T36" fmla="*/ 2147483647 w 492"/>
              <a:gd name="T37" fmla="*/ 2147483647 h 330"/>
              <a:gd name="T38" fmla="*/ 2147483647 w 492"/>
              <a:gd name="T39" fmla="*/ 2147483647 h 330"/>
              <a:gd name="T40" fmla="*/ 2147483647 w 492"/>
              <a:gd name="T41" fmla="*/ 2147483647 h 330"/>
              <a:gd name="T42" fmla="*/ 2147483647 w 492"/>
              <a:gd name="T43" fmla="*/ 2147483647 h 330"/>
              <a:gd name="T44" fmla="*/ 2147483647 w 492"/>
              <a:gd name="T45" fmla="*/ 2147483647 h 330"/>
              <a:gd name="T46" fmla="*/ 2147483647 w 492"/>
              <a:gd name="T47" fmla="*/ 2147483647 h 330"/>
              <a:gd name="T48" fmla="*/ 2147483647 w 492"/>
              <a:gd name="T49" fmla="*/ 2147483647 h 330"/>
              <a:gd name="T50" fmla="*/ 2147483647 w 492"/>
              <a:gd name="T51" fmla="*/ 2147483647 h 330"/>
              <a:gd name="T52" fmla="*/ 2147483647 w 492"/>
              <a:gd name="T53" fmla="*/ 2147483647 h 330"/>
              <a:gd name="T54" fmla="*/ 2147483647 w 492"/>
              <a:gd name="T55" fmla="*/ 2147483647 h 330"/>
              <a:gd name="T56" fmla="*/ 2147483647 w 492"/>
              <a:gd name="T57" fmla="*/ 2147483647 h 330"/>
              <a:gd name="T58" fmla="*/ 2147483647 w 492"/>
              <a:gd name="T59" fmla="*/ 2147483647 h 330"/>
              <a:gd name="T60" fmla="*/ 2147483647 w 492"/>
              <a:gd name="T61" fmla="*/ 2147483647 h 330"/>
              <a:gd name="T62" fmla="*/ 2147483647 w 492"/>
              <a:gd name="T63" fmla="*/ 2147483647 h 330"/>
              <a:gd name="T64" fmla="*/ 2147483647 w 492"/>
              <a:gd name="T65" fmla="*/ 2147483647 h 330"/>
              <a:gd name="T66" fmla="*/ 2147483647 w 492"/>
              <a:gd name="T67" fmla="*/ 2147483647 h 330"/>
              <a:gd name="T68" fmla="*/ 2147483647 w 492"/>
              <a:gd name="T69" fmla="*/ 2147483647 h 330"/>
              <a:gd name="T70" fmla="*/ 2147483647 w 492"/>
              <a:gd name="T71" fmla="*/ 2147483647 h 330"/>
              <a:gd name="T72" fmla="*/ 2147483647 w 492"/>
              <a:gd name="T73" fmla="*/ 2147483647 h 330"/>
              <a:gd name="T74" fmla="*/ 2147483647 w 492"/>
              <a:gd name="T75" fmla="*/ 2147483647 h 330"/>
              <a:gd name="T76" fmla="*/ 2147483647 w 492"/>
              <a:gd name="T77" fmla="*/ 2147483647 h 330"/>
              <a:gd name="T78" fmla="*/ 2147483647 w 492"/>
              <a:gd name="T79" fmla="*/ 2147483647 h 330"/>
              <a:gd name="T80" fmla="*/ 2147483647 w 492"/>
              <a:gd name="T81" fmla="*/ 2147483647 h 330"/>
              <a:gd name="T82" fmla="*/ 2147483647 w 492"/>
              <a:gd name="T83" fmla="*/ 2147483647 h 330"/>
              <a:gd name="T84" fmla="*/ 2147483647 w 492"/>
              <a:gd name="T85" fmla="*/ 2147483647 h 330"/>
              <a:gd name="T86" fmla="*/ 2147483647 w 492"/>
              <a:gd name="T87" fmla="*/ 2147483647 h 330"/>
              <a:gd name="T88" fmla="*/ 2147483647 w 492"/>
              <a:gd name="T89" fmla="*/ 2147483647 h 330"/>
              <a:gd name="T90" fmla="*/ 2147483647 w 492"/>
              <a:gd name="T91" fmla="*/ 2147483647 h 330"/>
              <a:gd name="T92" fmla="*/ 2147483647 w 492"/>
              <a:gd name="T93" fmla="*/ 2147483647 h 330"/>
              <a:gd name="T94" fmla="*/ 2147483647 w 492"/>
              <a:gd name="T95" fmla="*/ 2147483647 h 330"/>
              <a:gd name="T96" fmla="*/ 2147483647 w 492"/>
              <a:gd name="T97" fmla="*/ 2147483647 h 330"/>
              <a:gd name="T98" fmla="*/ 2147483647 w 492"/>
              <a:gd name="T99" fmla="*/ 2147483647 h 330"/>
              <a:gd name="T100" fmla="*/ 2147483647 w 492"/>
              <a:gd name="T101" fmla="*/ 2147483647 h 330"/>
              <a:gd name="T102" fmla="*/ 2147483647 w 492"/>
              <a:gd name="T103" fmla="*/ 2147483647 h 330"/>
              <a:gd name="T104" fmla="*/ 2147483647 w 492"/>
              <a:gd name="T105" fmla="*/ 2147483647 h 330"/>
              <a:gd name="T106" fmla="*/ 2147483647 w 492"/>
              <a:gd name="T107" fmla="*/ 2147483647 h 330"/>
              <a:gd name="T108" fmla="*/ 2147483647 w 492"/>
              <a:gd name="T109" fmla="*/ 2147483647 h 330"/>
              <a:gd name="T110" fmla="*/ 2147483647 w 492"/>
              <a:gd name="T111" fmla="*/ 2147483647 h 330"/>
              <a:gd name="T112" fmla="*/ 2147483647 w 492"/>
              <a:gd name="T113" fmla="*/ 2147483647 h 330"/>
              <a:gd name="T114" fmla="*/ 2147483647 w 492"/>
              <a:gd name="T115" fmla="*/ 2147483647 h 330"/>
              <a:gd name="T116" fmla="*/ 2147483647 w 492"/>
              <a:gd name="T117" fmla="*/ 2147483647 h 330"/>
              <a:gd name="T118" fmla="*/ 2147483647 w 492"/>
              <a:gd name="T119" fmla="*/ 2147483647 h 330"/>
              <a:gd name="T120" fmla="*/ 0 w 492"/>
              <a:gd name="T121" fmla="*/ 2147483647 h 330"/>
              <a:gd name="T122" fmla="*/ 2147483647 w 492"/>
              <a:gd name="T123" fmla="*/ 2147483647 h 330"/>
              <a:gd name="T124" fmla="*/ 2147483647 w 492"/>
              <a:gd name="T125" fmla="*/ 2147483647 h 3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2"/>
              <a:gd name="T190" fmla="*/ 0 h 330"/>
              <a:gd name="T191" fmla="*/ 492 w 492"/>
              <a:gd name="T192" fmla="*/ 330 h 3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2" h="330">
                <a:moveTo>
                  <a:pt x="492" y="56"/>
                </a:moveTo>
                <a:lnTo>
                  <a:pt x="489" y="57"/>
                </a:lnTo>
                <a:lnTo>
                  <a:pt x="486" y="58"/>
                </a:lnTo>
                <a:lnTo>
                  <a:pt x="485" y="58"/>
                </a:lnTo>
                <a:lnTo>
                  <a:pt x="485" y="59"/>
                </a:lnTo>
                <a:lnTo>
                  <a:pt x="484" y="61"/>
                </a:lnTo>
                <a:lnTo>
                  <a:pt x="483" y="62"/>
                </a:lnTo>
                <a:lnTo>
                  <a:pt x="481" y="66"/>
                </a:lnTo>
                <a:lnTo>
                  <a:pt x="480" y="67"/>
                </a:lnTo>
                <a:lnTo>
                  <a:pt x="478" y="68"/>
                </a:lnTo>
                <a:lnTo>
                  <a:pt x="477" y="69"/>
                </a:lnTo>
                <a:lnTo>
                  <a:pt x="475" y="73"/>
                </a:lnTo>
                <a:lnTo>
                  <a:pt x="474" y="75"/>
                </a:lnTo>
                <a:lnTo>
                  <a:pt x="472" y="76"/>
                </a:lnTo>
                <a:lnTo>
                  <a:pt x="469" y="78"/>
                </a:lnTo>
                <a:lnTo>
                  <a:pt x="468" y="79"/>
                </a:lnTo>
                <a:lnTo>
                  <a:pt x="468" y="80"/>
                </a:lnTo>
                <a:lnTo>
                  <a:pt x="467" y="80"/>
                </a:lnTo>
                <a:lnTo>
                  <a:pt x="465" y="86"/>
                </a:lnTo>
                <a:lnTo>
                  <a:pt x="464" y="88"/>
                </a:lnTo>
                <a:lnTo>
                  <a:pt x="466" y="90"/>
                </a:lnTo>
                <a:lnTo>
                  <a:pt x="465" y="90"/>
                </a:lnTo>
                <a:lnTo>
                  <a:pt x="465" y="91"/>
                </a:lnTo>
                <a:lnTo>
                  <a:pt x="465" y="93"/>
                </a:lnTo>
                <a:lnTo>
                  <a:pt x="465" y="95"/>
                </a:lnTo>
                <a:lnTo>
                  <a:pt x="465" y="97"/>
                </a:lnTo>
                <a:lnTo>
                  <a:pt x="466" y="98"/>
                </a:lnTo>
                <a:lnTo>
                  <a:pt x="466" y="101"/>
                </a:lnTo>
                <a:lnTo>
                  <a:pt x="465" y="102"/>
                </a:lnTo>
                <a:lnTo>
                  <a:pt x="463" y="104"/>
                </a:lnTo>
                <a:lnTo>
                  <a:pt x="462" y="104"/>
                </a:lnTo>
                <a:lnTo>
                  <a:pt x="459" y="104"/>
                </a:lnTo>
                <a:lnTo>
                  <a:pt x="458" y="104"/>
                </a:lnTo>
                <a:lnTo>
                  <a:pt x="456" y="107"/>
                </a:lnTo>
                <a:lnTo>
                  <a:pt x="455" y="108"/>
                </a:lnTo>
                <a:lnTo>
                  <a:pt x="455" y="110"/>
                </a:lnTo>
                <a:lnTo>
                  <a:pt x="455" y="111"/>
                </a:lnTo>
                <a:lnTo>
                  <a:pt x="454" y="113"/>
                </a:lnTo>
                <a:lnTo>
                  <a:pt x="452" y="114"/>
                </a:lnTo>
                <a:lnTo>
                  <a:pt x="452" y="115"/>
                </a:lnTo>
                <a:lnTo>
                  <a:pt x="451" y="115"/>
                </a:lnTo>
                <a:lnTo>
                  <a:pt x="449" y="116"/>
                </a:lnTo>
                <a:lnTo>
                  <a:pt x="448" y="116"/>
                </a:lnTo>
                <a:lnTo>
                  <a:pt x="447" y="116"/>
                </a:lnTo>
                <a:lnTo>
                  <a:pt x="447" y="117"/>
                </a:lnTo>
                <a:lnTo>
                  <a:pt x="447" y="119"/>
                </a:lnTo>
                <a:lnTo>
                  <a:pt x="447" y="120"/>
                </a:lnTo>
                <a:lnTo>
                  <a:pt x="448" y="123"/>
                </a:lnTo>
                <a:lnTo>
                  <a:pt x="449" y="125"/>
                </a:lnTo>
                <a:lnTo>
                  <a:pt x="449" y="126"/>
                </a:lnTo>
                <a:lnTo>
                  <a:pt x="449" y="128"/>
                </a:lnTo>
                <a:lnTo>
                  <a:pt x="449" y="130"/>
                </a:lnTo>
                <a:lnTo>
                  <a:pt x="448" y="131"/>
                </a:lnTo>
                <a:lnTo>
                  <a:pt x="448" y="132"/>
                </a:lnTo>
                <a:lnTo>
                  <a:pt x="445" y="134"/>
                </a:lnTo>
                <a:lnTo>
                  <a:pt x="444" y="136"/>
                </a:lnTo>
                <a:lnTo>
                  <a:pt x="444" y="137"/>
                </a:lnTo>
                <a:lnTo>
                  <a:pt x="443" y="139"/>
                </a:lnTo>
                <a:lnTo>
                  <a:pt x="442" y="140"/>
                </a:lnTo>
                <a:lnTo>
                  <a:pt x="441" y="143"/>
                </a:lnTo>
                <a:lnTo>
                  <a:pt x="439" y="143"/>
                </a:lnTo>
                <a:lnTo>
                  <a:pt x="437" y="143"/>
                </a:lnTo>
                <a:lnTo>
                  <a:pt x="434" y="143"/>
                </a:lnTo>
                <a:lnTo>
                  <a:pt x="433" y="143"/>
                </a:lnTo>
                <a:lnTo>
                  <a:pt x="432" y="146"/>
                </a:lnTo>
                <a:lnTo>
                  <a:pt x="432" y="147"/>
                </a:lnTo>
                <a:lnTo>
                  <a:pt x="432" y="148"/>
                </a:lnTo>
                <a:lnTo>
                  <a:pt x="434" y="149"/>
                </a:lnTo>
                <a:lnTo>
                  <a:pt x="434" y="151"/>
                </a:lnTo>
                <a:lnTo>
                  <a:pt x="435" y="153"/>
                </a:lnTo>
                <a:lnTo>
                  <a:pt x="435" y="154"/>
                </a:lnTo>
                <a:lnTo>
                  <a:pt x="435" y="155"/>
                </a:lnTo>
                <a:lnTo>
                  <a:pt x="434" y="155"/>
                </a:lnTo>
                <a:lnTo>
                  <a:pt x="433" y="159"/>
                </a:lnTo>
                <a:lnTo>
                  <a:pt x="432" y="159"/>
                </a:lnTo>
                <a:lnTo>
                  <a:pt x="432" y="160"/>
                </a:lnTo>
                <a:lnTo>
                  <a:pt x="429" y="161"/>
                </a:lnTo>
                <a:lnTo>
                  <a:pt x="427" y="162"/>
                </a:lnTo>
                <a:lnTo>
                  <a:pt x="426" y="165"/>
                </a:lnTo>
                <a:lnTo>
                  <a:pt x="426" y="166"/>
                </a:lnTo>
                <a:lnTo>
                  <a:pt x="425" y="168"/>
                </a:lnTo>
                <a:lnTo>
                  <a:pt x="422" y="171"/>
                </a:lnTo>
                <a:lnTo>
                  <a:pt x="421" y="172"/>
                </a:lnTo>
                <a:lnTo>
                  <a:pt x="420" y="172"/>
                </a:lnTo>
                <a:lnTo>
                  <a:pt x="419" y="173"/>
                </a:lnTo>
                <a:lnTo>
                  <a:pt x="417" y="175"/>
                </a:lnTo>
                <a:lnTo>
                  <a:pt x="416" y="177"/>
                </a:lnTo>
                <a:lnTo>
                  <a:pt x="414" y="184"/>
                </a:lnTo>
                <a:lnTo>
                  <a:pt x="411" y="187"/>
                </a:lnTo>
                <a:lnTo>
                  <a:pt x="411" y="188"/>
                </a:lnTo>
                <a:lnTo>
                  <a:pt x="410" y="188"/>
                </a:lnTo>
                <a:lnTo>
                  <a:pt x="409" y="189"/>
                </a:lnTo>
                <a:lnTo>
                  <a:pt x="406" y="192"/>
                </a:lnTo>
                <a:lnTo>
                  <a:pt x="406" y="193"/>
                </a:lnTo>
                <a:lnTo>
                  <a:pt x="404" y="194"/>
                </a:lnTo>
                <a:lnTo>
                  <a:pt x="403" y="195"/>
                </a:lnTo>
                <a:lnTo>
                  <a:pt x="401" y="196"/>
                </a:lnTo>
                <a:lnTo>
                  <a:pt x="400" y="197"/>
                </a:lnTo>
                <a:lnTo>
                  <a:pt x="397" y="198"/>
                </a:lnTo>
                <a:lnTo>
                  <a:pt x="396" y="199"/>
                </a:lnTo>
                <a:lnTo>
                  <a:pt x="394" y="200"/>
                </a:lnTo>
                <a:lnTo>
                  <a:pt x="393" y="201"/>
                </a:lnTo>
                <a:lnTo>
                  <a:pt x="392" y="201"/>
                </a:lnTo>
                <a:lnTo>
                  <a:pt x="389" y="202"/>
                </a:lnTo>
                <a:lnTo>
                  <a:pt x="387" y="204"/>
                </a:lnTo>
                <a:lnTo>
                  <a:pt x="385" y="204"/>
                </a:lnTo>
                <a:lnTo>
                  <a:pt x="382" y="207"/>
                </a:lnTo>
                <a:lnTo>
                  <a:pt x="381" y="207"/>
                </a:lnTo>
                <a:lnTo>
                  <a:pt x="379" y="210"/>
                </a:lnTo>
                <a:lnTo>
                  <a:pt x="378" y="211"/>
                </a:lnTo>
                <a:lnTo>
                  <a:pt x="377" y="211"/>
                </a:lnTo>
                <a:lnTo>
                  <a:pt x="376" y="212"/>
                </a:lnTo>
                <a:lnTo>
                  <a:pt x="372" y="214"/>
                </a:lnTo>
                <a:lnTo>
                  <a:pt x="371" y="214"/>
                </a:lnTo>
                <a:lnTo>
                  <a:pt x="368" y="215"/>
                </a:lnTo>
                <a:lnTo>
                  <a:pt x="367" y="217"/>
                </a:lnTo>
                <a:lnTo>
                  <a:pt x="366" y="217"/>
                </a:lnTo>
                <a:lnTo>
                  <a:pt x="363" y="218"/>
                </a:lnTo>
                <a:lnTo>
                  <a:pt x="363" y="219"/>
                </a:lnTo>
                <a:lnTo>
                  <a:pt x="362" y="220"/>
                </a:lnTo>
                <a:lnTo>
                  <a:pt x="360" y="222"/>
                </a:lnTo>
                <a:lnTo>
                  <a:pt x="359" y="223"/>
                </a:lnTo>
                <a:lnTo>
                  <a:pt x="359" y="224"/>
                </a:lnTo>
                <a:lnTo>
                  <a:pt x="360" y="224"/>
                </a:lnTo>
                <a:lnTo>
                  <a:pt x="358" y="227"/>
                </a:lnTo>
                <a:lnTo>
                  <a:pt x="354" y="231"/>
                </a:lnTo>
                <a:lnTo>
                  <a:pt x="354" y="232"/>
                </a:lnTo>
                <a:lnTo>
                  <a:pt x="353" y="233"/>
                </a:lnTo>
                <a:lnTo>
                  <a:pt x="352" y="233"/>
                </a:lnTo>
                <a:lnTo>
                  <a:pt x="351" y="233"/>
                </a:lnTo>
                <a:lnTo>
                  <a:pt x="350" y="233"/>
                </a:lnTo>
                <a:lnTo>
                  <a:pt x="345" y="234"/>
                </a:lnTo>
                <a:lnTo>
                  <a:pt x="344" y="235"/>
                </a:lnTo>
                <a:lnTo>
                  <a:pt x="343" y="236"/>
                </a:lnTo>
                <a:lnTo>
                  <a:pt x="342" y="236"/>
                </a:lnTo>
                <a:lnTo>
                  <a:pt x="341" y="238"/>
                </a:lnTo>
                <a:lnTo>
                  <a:pt x="339" y="238"/>
                </a:lnTo>
                <a:lnTo>
                  <a:pt x="339" y="239"/>
                </a:lnTo>
                <a:lnTo>
                  <a:pt x="338" y="239"/>
                </a:lnTo>
                <a:lnTo>
                  <a:pt x="337" y="240"/>
                </a:lnTo>
                <a:lnTo>
                  <a:pt x="336" y="240"/>
                </a:lnTo>
                <a:lnTo>
                  <a:pt x="333" y="243"/>
                </a:lnTo>
                <a:lnTo>
                  <a:pt x="331" y="243"/>
                </a:lnTo>
                <a:lnTo>
                  <a:pt x="329" y="243"/>
                </a:lnTo>
                <a:lnTo>
                  <a:pt x="328" y="244"/>
                </a:lnTo>
                <a:lnTo>
                  <a:pt x="328" y="246"/>
                </a:lnTo>
                <a:lnTo>
                  <a:pt x="327" y="247"/>
                </a:lnTo>
                <a:lnTo>
                  <a:pt x="325" y="247"/>
                </a:lnTo>
                <a:lnTo>
                  <a:pt x="325" y="249"/>
                </a:lnTo>
                <a:lnTo>
                  <a:pt x="324" y="250"/>
                </a:lnTo>
                <a:lnTo>
                  <a:pt x="322" y="252"/>
                </a:lnTo>
                <a:lnTo>
                  <a:pt x="322" y="253"/>
                </a:lnTo>
                <a:lnTo>
                  <a:pt x="322" y="262"/>
                </a:lnTo>
                <a:lnTo>
                  <a:pt x="320" y="263"/>
                </a:lnTo>
                <a:lnTo>
                  <a:pt x="320" y="264"/>
                </a:lnTo>
                <a:lnTo>
                  <a:pt x="319" y="267"/>
                </a:lnTo>
                <a:lnTo>
                  <a:pt x="317" y="271"/>
                </a:lnTo>
                <a:lnTo>
                  <a:pt x="316" y="273"/>
                </a:lnTo>
                <a:lnTo>
                  <a:pt x="316" y="275"/>
                </a:lnTo>
                <a:lnTo>
                  <a:pt x="313" y="278"/>
                </a:lnTo>
                <a:lnTo>
                  <a:pt x="313" y="279"/>
                </a:lnTo>
                <a:lnTo>
                  <a:pt x="310" y="281"/>
                </a:lnTo>
                <a:lnTo>
                  <a:pt x="305" y="283"/>
                </a:lnTo>
                <a:lnTo>
                  <a:pt x="301" y="285"/>
                </a:lnTo>
                <a:lnTo>
                  <a:pt x="299" y="285"/>
                </a:lnTo>
                <a:lnTo>
                  <a:pt x="298" y="285"/>
                </a:lnTo>
                <a:lnTo>
                  <a:pt x="298" y="286"/>
                </a:lnTo>
                <a:lnTo>
                  <a:pt x="296" y="290"/>
                </a:lnTo>
                <a:lnTo>
                  <a:pt x="296" y="292"/>
                </a:lnTo>
                <a:lnTo>
                  <a:pt x="295" y="295"/>
                </a:lnTo>
                <a:lnTo>
                  <a:pt x="294" y="298"/>
                </a:lnTo>
                <a:lnTo>
                  <a:pt x="294" y="300"/>
                </a:lnTo>
                <a:lnTo>
                  <a:pt x="293" y="301"/>
                </a:lnTo>
                <a:lnTo>
                  <a:pt x="293" y="302"/>
                </a:lnTo>
                <a:lnTo>
                  <a:pt x="293" y="305"/>
                </a:lnTo>
                <a:lnTo>
                  <a:pt x="292" y="306"/>
                </a:lnTo>
                <a:lnTo>
                  <a:pt x="291" y="308"/>
                </a:lnTo>
                <a:lnTo>
                  <a:pt x="290" y="311"/>
                </a:lnTo>
                <a:lnTo>
                  <a:pt x="290" y="313"/>
                </a:lnTo>
                <a:lnTo>
                  <a:pt x="290" y="314"/>
                </a:lnTo>
                <a:lnTo>
                  <a:pt x="290" y="315"/>
                </a:lnTo>
                <a:lnTo>
                  <a:pt x="290" y="317"/>
                </a:lnTo>
                <a:lnTo>
                  <a:pt x="289" y="321"/>
                </a:lnTo>
                <a:lnTo>
                  <a:pt x="288" y="323"/>
                </a:lnTo>
                <a:lnTo>
                  <a:pt x="287" y="324"/>
                </a:lnTo>
                <a:lnTo>
                  <a:pt x="284" y="325"/>
                </a:lnTo>
                <a:lnTo>
                  <a:pt x="279" y="329"/>
                </a:lnTo>
                <a:lnTo>
                  <a:pt x="279" y="330"/>
                </a:lnTo>
                <a:lnTo>
                  <a:pt x="277" y="330"/>
                </a:lnTo>
                <a:lnTo>
                  <a:pt x="276" y="330"/>
                </a:lnTo>
                <a:lnTo>
                  <a:pt x="274" y="329"/>
                </a:lnTo>
                <a:lnTo>
                  <a:pt x="274" y="328"/>
                </a:lnTo>
                <a:lnTo>
                  <a:pt x="273" y="327"/>
                </a:lnTo>
                <a:lnTo>
                  <a:pt x="273" y="326"/>
                </a:lnTo>
                <a:lnTo>
                  <a:pt x="271" y="326"/>
                </a:lnTo>
                <a:lnTo>
                  <a:pt x="270" y="325"/>
                </a:lnTo>
                <a:lnTo>
                  <a:pt x="270" y="324"/>
                </a:lnTo>
                <a:lnTo>
                  <a:pt x="268" y="323"/>
                </a:lnTo>
                <a:lnTo>
                  <a:pt x="267" y="323"/>
                </a:lnTo>
                <a:lnTo>
                  <a:pt x="266" y="320"/>
                </a:lnTo>
                <a:lnTo>
                  <a:pt x="266" y="319"/>
                </a:lnTo>
                <a:lnTo>
                  <a:pt x="265" y="318"/>
                </a:lnTo>
                <a:lnTo>
                  <a:pt x="264" y="318"/>
                </a:lnTo>
                <a:lnTo>
                  <a:pt x="262" y="317"/>
                </a:lnTo>
                <a:lnTo>
                  <a:pt x="261" y="317"/>
                </a:lnTo>
                <a:lnTo>
                  <a:pt x="260" y="317"/>
                </a:lnTo>
                <a:lnTo>
                  <a:pt x="259" y="317"/>
                </a:lnTo>
                <a:lnTo>
                  <a:pt x="258" y="316"/>
                </a:lnTo>
                <a:lnTo>
                  <a:pt x="257" y="316"/>
                </a:lnTo>
                <a:lnTo>
                  <a:pt x="255" y="316"/>
                </a:lnTo>
                <a:lnTo>
                  <a:pt x="256" y="315"/>
                </a:lnTo>
                <a:lnTo>
                  <a:pt x="255" y="314"/>
                </a:lnTo>
                <a:lnTo>
                  <a:pt x="254" y="314"/>
                </a:lnTo>
                <a:lnTo>
                  <a:pt x="253" y="314"/>
                </a:lnTo>
                <a:lnTo>
                  <a:pt x="253" y="313"/>
                </a:lnTo>
                <a:lnTo>
                  <a:pt x="252" y="313"/>
                </a:lnTo>
                <a:lnTo>
                  <a:pt x="251" y="313"/>
                </a:lnTo>
                <a:lnTo>
                  <a:pt x="250" y="313"/>
                </a:lnTo>
                <a:lnTo>
                  <a:pt x="250" y="312"/>
                </a:lnTo>
                <a:lnTo>
                  <a:pt x="249" y="312"/>
                </a:lnTo>
                <a:lnTo>
                  <a:pt x="249" y="311"/>
                </a:lnTo>
                <a:lnTo>
                  <a:pt x="247" y="313"/>
                </a:lnTo>
                <a:lnTo>
                  <a:pt x="247" y="314"/>
                </a:lnTo>
                <a:lnTo>
                  <a:pt x="247" y="315"/>
                </a:lnTo>
                <a:lnTo>
                  <a:pt x="246" y="315"/>
                </a:lnTo>
                <a:lnTo>
                  <a:pt x="244" y="316"/>
                </a:lnTo>
                <a:lnTo>
                  <a:pt x="243" y="315"/>
                </a:lnTo>
                <a:lnTo>
                  <a:pt x="242" y="315"/>
                </a:lnTo>
                <a:lnTo>
                  <a:pt x="241" y="315"/>
                </a:lnTo>
                <a:lnTo>
                  <a:pt x="241" y="316"/>
                </a:lnTo>
                <a:lnTo>
                  <a:pt x="240" y="316"/>
                </a:lnTo>
                <a:lnTo>
                  <a:pt x="239" y="316"/>
                </a:lnTo>
                <a:lnTo>
                  <a:pt x="238" y="317"/>
                </a:lnTo>
                <a:lnTo>
                  <a:pt x="237" y="317"/>
                </a:lnTo>
                <a:lnTo>
                  <a:pt x="236" y="317"/>
                </a:lnTo>
                <a:lnTo>
                  <a:pt x="236" y="318"/>
                </a:lnTo>
                <a:lnTo>
                  <a:pt x="235" y="318"/>
                </a:lnTo>
                <a:lnTo>
                  <a:pt x="234" y="319"/>
                </a:lnTo>
                <a:lnTo>
                  <a:pt x="233" y="317"/>
                </a:lnTo>
                <a:lnTo>
                  <a:pt x="233" y="318"/>
                </a:lnTo>
                <a:lnTo>
                  <a:pt x="232" y="319"/>
                </a:lnTo>
                <a:lnTo>
                  <a:pt x="231" y="320"/>
                </a:lnTo>
                <a:lnTo>
                  <a:pt x="230" y="320"/>
                </a:lnTo>
                <a:lnTo>
                  <a:pt x="230" y="321"/>
                </a:lnTo>
                <a:lnTo>
                  <a:pt x="231" y="321"/>
                </a:lnTo>
                <a:lnTo>
                  <a:pt x="230" y="321"/>
                </a:lnTo>
                <a:lnTo>
                  <a:pt x="230" y="322"/>
                </a:lnTo>
                <a:lnTo>
                  <a:pt x="229" y="323"/>
                </a:lnTo>
                <a:lnTo>
                  <a:pt x="227" y="323"/>
                </a:lnTo>
                <a:lnTo>
                  <a:pt x="227" y="322"/>
                </a:lnTo>
                <a:lnTo>
                  <a:pt x="226" y="323"/>
                </a:lnTo>
                <a:lnTo>
                  <a:pt x="225" y="322"/>
                </a:lnTo>
                <a:lnTo>
                  <a:pt x="225" y="323"/>
                </a:lnTo>
                <a:lnTo>
                  <a:pt x="224" y="324"/>
                </a:lnTo>
                <a:lnTo>
                  <a:pt x="223" y="324"/>
                </a:lnTo>
                <a:lnTo>
                  <a:pt x="222" y="324"/>
                </a:lnTo>
                <a:lnTo>
                  <a:pt x="221" y="324"/>
                </a:lnTo>
                <a:lnTo>
                  <a:pt x="221" y="325"/>
                </a:lnTo>
                <a:lnTo>
                  <a:pt x="220" y="324"/>
                </a:lnTo>
                <a:lnTo>
                  <a:pt x="218" y="324"/>
                </a:lnTo>
                <a:lnTo>
                  <a:pt x="218" y="323"/>
                </a:lnTo>
                <a:lnTo>
                  <a:pt x="218" y="324"/>
                </a:lnTo>
                <a:lnTo>
                  <a:pt x="218" y="323"/>
                </a:lnTo>
                <a:lnTo>
                  <a:pt x="217" y="324"/>
                </a:lnTo>
                <a:lnTo>
                  <a:pt x="216" y="324"/>
                </a:lnTo>
                <a:lnTo>
                  <a:pt x="215" y="324"/>
                </a:lnTo>
                <a:lnTo>
                  <a:pt x="214" y="324"/>
                </a:lnTo>
                <a:lnTo>
                  <a:pt x="212" y="325"/>
                </a:lnTo>
                <a:lnTo>
                  <a:pt x="212" y="324"/>
                </a:lnTo>
                <a:lnTo>
                  <a:pt x="211" y="324"/>
                </a:lnTo>
                <a:lnTo>
                  <a:pt x="211" y="325"/>
                </a:lnTo>
                <a:lnTo>
                  <a:pt x="210" y="326"/>
                </a:lnTo>
                <a:lnTo>
                  <a:pt x="208" y="326"/>
                </a:lnTo>
                <a:lnTo>
                  <a:pt x="206" y="325"/>
                </a:lnTo>
                <a:lnTo>
                  <a:pt x="206" y="324"/>
                </a:lnTo>
                <a:lnTo>
                  <a:pt x="205" y="324"/>
                </a:lnTo>
                <a:lnTo>
                  <a:pt x="203" y="323"/>
                </a:lnTo>
                <a:lnTo>
                  <a:pt x="201" y="325"/>
                </a:lnTo>
                <a:lnTo>
                  <a:pt x="200" y="324"/>
                </a:lnTo>
                <a:lnTo>
                  <a:pt x="199" y="324"/>
                </a:lnTo>
                <a:lnTo>
                  <a:pt x="198" y="324"/>
                </a:lnTo>
                <a:lnTo>
                  <a:pt x="198" y="323"/>
                </a:lnTo>
                <a:lnTo>
                  <a:pt x="198" y="324"/>
                </a:lnTo>
                <a:lnTo>
                  <a:pt x="197" y="324"/>
                </a:lnTo>
                <a:lnTo>
                  <a:pt x="196" y="323"/>
                </a:lnTo>
                <a:lnTo>
                  <a:pt x="195" y="322"/>
                </a:lnTo>
                <a:lnTo>
                  <a:pt x="195" y="321"/>
                </a:lnTo>
                <a:lnTo>
                  <a:pt x="195" y="320"/>
                </a:lnTo>
                <a:lnTo>
                  <a:pt x="194" y="320"/>
                </a:lnTo>
                <a:lnTo>
                  <a:pt x="194" y="318"/>
                </a:lnTo>
                <a:lnTo>
                  <a:pt x="194" y="316"/>
                </a:lnTo>
                <a:lnTo>
                  <a:pt x="194" y="315"/>
                </a:lnTo>
                <a:lnTo>
                  <a:pt x="194" y="313"/>
                </a:lnTo>
                <a:lnTo>
                  <a:pt x="194" y="312"/>
                </a:lnTo>
                <a:lnTo>
                  <a:pt x="193" y="312"/>
                </a:lnTo>
                <a:lnTo>
                  <a:pt x="195" y="310"/>
                </a:lnTo>
                <a:lnTo>
                  <a:pt x="195" y="308"/>
                </a:lnTo>
                <a:lnTo>
                  <a:pt x="194" y="308"/>
                </a:lnTo>
                <a:lnTo>
                  <a:pt x="193" y="307"/>
                </a:lnTo>
                <a:lnTo>
                  <a:pt x="194" y="305"/>
                </a:lnTo>
                <a:lnTo>
                  <a:pt x="194" y="304"/>
                </a:lnTo>
                <a:lnTo>
                  <a:pt x="193" y="304"/>
                </a:lnTo>
                <a:lnTo>
                  <a:pt x="192" y="304"/>
                </a:lnTo>
                <a:lnTo>
                  <a:pt x="192" y="302"/>
                </a:lnTo>
                <a:lnTo>
                  <a:pt x="192" y="301"/>
                </a:lnTo>
                <a:lnTo>
                  <a:pt x="192" y="300"/>
                </a:lnTo>
                <a:lnTo>
                  <a:pt x="191" y="299"/>
                </a:lnTo>
                <a:lnTo>
                  <a:pt x="190" y="299"/>
                </a:lnTo>
                <a:lnTo>
                  <a:pt x="189" y="298"/>
                </a:lnTo>
                <a:lnTo>
                  <a:pt x="187" y="298"/>
                </a:lnTo>
                <a:lnTo>
                  <a:pt x="187" y="295"/>
                </a:lnTo>
                <a:lnTo>
                  <a:pt x="188" y="295"/>
                </a:lnTo>
                <a:lnTo>
                  <a:pt x="187" y="294"/>
                </a:lnTo>
                <a:lnTo>
                  <a:pt x="188" y="294"/>
                </a:lnTo>
                <a:lnTo>
                  <a:pt x="187" y="293"/>
                </a:lnTo>
                <a:lnTo>
                  <a:pt x="187" y="291"/>
                </a:lnTo>
                <a:lnTo>
                  <a:pt x="186" y="291"/>
                </a:lnTo>
                <a:lnTo>
                  <a:pt x="187" y="291"/>
                </a:lnTo>
                <a:lnTo>
                  <a:pt x="186" y="291"/>
                </a:lnTo>
                <a:lnTo>
                  <a:pt x="186" y="289"/>
                </a:lnTo>
                <a:lnTo>
                  <a:pt x="186" y="288"/>
                </a:lnTo>
                <a:lnTo>
                  <a:pt x="185" y="288"/>
                </a:lnTo>
                <a:lnTo>
                  <a:pt x="185" y="287"/>
                </a:lnTo>
                <a:lnTo>
                  <a:pt x="186" y="287"/>
                </a:lnTo>
                <a:lnTo>
                  <a:pt x="186" y="285"/>
                </a:lnTo>
                <a:lnTo>
                  <a:pt x="189" y="282"/>
                </a:lnTo>
                <a:lnTo>
                  <a:pt x="189" y="280"/>
                </a:lnTo>
                <a:lnTo>
                  <a:pt x="189" y="279"/>
                </a:lnTo>
                <a:lnTo>
                  <a:pt x="188" y="278"/>
                </a:lnTo>
                <a:lnTo>
                  <a:pt x="187" y="276"/>
                </a:lnTo>
                <a:lnTo>
                  <a:pt x="186" y="275"/>
                </a:lnTo>
                <a:lnTo>
                  <a:pt x="186" y="273"/>
                </a:lnTo>
                <a:lnTo>
                  <a:pt x="186" y="272"/>
                </a:lnTo>
                <a:lnTo>
                  <a:pt x="187" y="272"/>
                </a:lnTo>
                <a:lnTo>
                  <a:pt x="188" y="271"/>
                </a:lnTo>
                <a:lnTo>
                  <a:pt x="187" y="271"/>
                </a:lnTo>
                <a:lnTo>
                  <a:pt x="186" y="270"/>
                </a:lnTo>
                <a:lnTo>
                  <a:pt x="187" y="269"/>
                </a:lnTo>
                <a:lnTo>
                  <a:pt x="186" y="269"/>
                </a:lnTo>
                <a:lnTo>
                  <a:pt x="187" y="268"/>
                </a:lnTo>
                <a:lnTo>
                  <a:pt x="188" y="267"/>
                </a:lnTo>
                <a:lnTo>
                  <a:pt x="188" y="266"/>
                </a:lnTo>
                <a:lnTo>
                  <a:pt x="186" y="266"/>
                </a:lnTo>
                <a:lnTo>
                  <a:pt x="186" y="264"/>
                </a:lnTo>
                <a:lnTo>
                  <a:pt x="186" y="263"/>
                </a:lnTo>
                <a:lnTo>
                  <a:pt x="185" y="262"/>
                </a:lnTo>
                <a:lnTo>
                  <a:pt x="184" y="262"/>
                </a:lnTo>
                <a:lnTo>
                  <a:pt x="183" y="263"/>
                </a:lnTo>
                <a:lnTo>
                  <a:pt x="183" y="262"/>
                </a:lnTo>
                <a:lnTo>
                  <a:pt x="183" y="261"/>
                </a:lnTo>
                <a:lnTo>
                  <a:pt x="183" y="260"/>
                </a:lnTo>
                <a:lnTo>
                  <a:pt x="181" y="258"/>
                </a:lnTo>
                <a:lnTo>
                  <a:pt x="182" y="258"/>
                </a:lnTo>
                <a:lnTo>
                  <a:pt x="182" y="256"/>
                </a:lnTo>
                <a:lnTo>
                  <a:pt x="181" y="256"/>
                </a:lnTo>
                <a:lnTo>
                  <a:pt x="182" y="256"/>
                </a:lnTo>
                <a:lnTo>
                  <a:pt x="181" y="256"/>
                </a:lnTo>
                <a:lnTo>
                  <a:pt x="180" y="255"/>
                </a:lnTo>
                <a:lnTo>
                  <a:pt x="180" y="254"/>
                </a:lnTo>
                <a:lnTo>
                  <a:pt x="180" y="253"/>
                </a:lnTo>
                <a:lnTo>
                  <a:pt x="180" y="252"/>
                </a:lnTo>
                <a:lnTo>
                  <a:pt x="181" y="251"/>
                </a:lnTo>
                <a:lnTo>
                  <a:pt x="180" y="249"/>
                </a:lnTo>
                <a:lnTo>
                  <a:pt x="179" y="249"/>
                </a:lnTo>
                <a:lnTo>
                  <a:pt x="179" y="248"/>
                </a:lnTo>
                <a:lnTo>
                  <a:pt x="179" y="247"/>
                </a:lnTo>
                <a:lnTo>
                  <a:pt x="179" y="246"/>
                </a:lnTo>
                <a:lnTo>
                  <a:pt x="179" y="245"/>
                </a:lnTo>
                <a:lnTo>
                  <a:pt x="179" y="244"/>
                </a:lnTo>
                <a:lnTo>
                  <a:pt x="178" y="243"/>
                </a:lnTo>
                <a:lnTo>
                  <a:pt x="177" y="241"/>
                </a:lnTo>
                <a:lnTo>
                  <a:pt x="178" y="241"/>
                </a:lnTo>
                <a:lnTo>
                  <a:pt x="178" y="240"/>
                </a:lnTo>
                <a:lnTo>
                  <a:pt x="178" y="239"/>
                </a:lnTo>
                <a:lnTo>
                  <a:pt x="178" y="238"/>
                </a:lnTo>
                <a:lnTo>
                  <a:pt x="179" y="238"/>
                </a:lnTo>
                <a:lnTo>
                  <a:pt x="179" y="237"/>
                </a:lnTo>
                <a:lnTo>
                  <a:pt x="180" y="236"/>
                </a:lnTo>
                <a:lnTo>
                  <a:pt x="180" y="235"/>
                </a:lnTo>
                <a:lnTo>
                  <a:pt x="181" y="235"/>
                </a:lnTo>
                <a:lnTo>
                  <a:pt x="180" y="235"/>
                </a:lnTo>
                <a:lnTo>
                  <a:pt x="181" y="234"/>
                </a:lnTo>
                <a:lnTo>
                  <a:pt x="181" y="233"/>
                </a:lnTo>
                <a:lnTo>
                  <a:pt x="181" y="231"/>
                </a:lnTo>
                <a:lnTo>
                  <a:pt x="181" y="230"/>
                </a:lnTo>
                <a:lnTo>
                  <a:pt x="182" y="230"/>
                </a:lnTo>
                <a:lnTo>
                  <a:pt x="181" y="229"/>
                </a:lnTo>
                <a:lnTo>
                  <a:pt x="181" y="227"/>
                </a:lnTo>
                <a:lnTo>
                  <a:pt x="180" y="225"/>
                </a:lnTo>
                <a:lnTo>
                  <a:pt x="179" y="224"/>
                </a:lnTo>
                <a:lnTo>
                  <a:pt x="178" y="223"/>
                </a:lnTo>
                <a:lnTo>
                  <a:pt x="177" y="223"/>
                </a:lnTo>
                <a:lnTo>
                  <a:pt x="177" y="222"/>
                </a:lnTo>
                <a:lnTo>
                  <a:pt x="176" y="221"/>
                </a:lnTo>
                <a:lnTo>
                  <a:pt x="176" y="220"/>
                </a:lnTo>
                <a:lnTo>
                  <a:pt x="174" y="220"/>
                </a:lnTo>
                <a:lnTo>
                  <a:pt x="172" y="216"/>
                </a:lnTo>
                <a:lnTo>
                  <a:pt x="172" y="214"/>
                </a:lnTo>
                <a:lnTo>
                  <a:pt x="172" y="213"/>
                </a:lnTo>
                <a:lnTo>
                  <a:pt x="173" y="213"/>
                </a:lnTo>
                <a:lnTo>
                  <a:pt x="172" y="212"/>
                </a:lnTo>
                <a:lnTo>
                  <a:pt x="173" y="211"/>
                </a:lnTo>
                <a:lnTo>
                  <a:pt x="173" y="209"/>
                </a:lnTo>
                <a:lnTo>
                  <a:pt x="172" y="209"/>
                </a:lnTo>
                <a:lnTo>
                  <a:pt x="172" y="208"/>
                </a:lnTo>
                <a:lnTo>
                  <a:pt x="172" y="207"/>
                </a:lnTo>
                <a:lnTo>
                  <a:pt x="171" y="207"/>
                </a:lnTo>
                <a:lnTo>
                  <a:pt x="170" y="207"/>
                </a:lnTo>
                <a:lnTo>
                  <a:pt x="169" y="207"/>
                </a:lnTo>
                <a:lnTo>
                  <a:pt x="168" y="207"/>
                </a:lnTo>
                <a:lnTo>
                  <a:pt x="169" y="206"/>
                </a:lnTo>
                <a:lnTo>
                  <a:pt x="168" y="205"/>
                </a:lnTo>
                <a:lnTo>
                  <a:pt x="166" y="204"/>
                </a:lnTo>
                <a:lnTo>
                  <a:pt x="166" y="203"/>
                </a:lnTo>
                <a:lnTo>
                  <a:pt x="166" y="201"/>
                </a:lnTo>
                <a:lnTo>
                  <a:pt x="164" y="200"/>
                </a:lnTo>
                <a:lnTo>
                  <a:pt x="161" y="200"/>
                </a:lnTo>
                <a:lnTo>
                  <a:pt x="160" y="199"/>
                </a:lnTo>
                <a:lnTo>
                  <a:pt x="160" y="200"/>
                </a:lnTo>
                <a:lnTo>
                  <a:pt x="159" y="200"/>
                </a:lnTo>
                <a:lnTo>
                  <a:pt x="158" y="200"/>
                </a:lnTo>
                <a:lnTo>
                  <a:pt x="157" y="201"/>
                </a:lnTo>
                <a:lnTo>
                  <a:pt x="156" y="201"/>
                </a:lnTo>
                <a:lnTo>
                  <a:pt x="155" y="200"/>
                </a:lnTo>
                <a:lnTo>
                  <a:pt x="154" y="200"/>
                </a:lnTo>
                <a:lnTo>
                  <a:pt x="154" y="201"/>
                </a:lnTo>
                <a:lnTo>
                  <a:pt x="153" y="201"/>
                </a:lnTo>
                <a:lnTo>
                  <a:pt x="153" y="200"/>
                </a:lnTo>
                <a:lnTo>
                  <a:pt x="151" y="200"/>
                </a:lnTo>
                <a:lnTo>
                  <a:pt x="150" y="199"/>
                </a:lnTo>
                <a:lnTo>
                  <a:pt x="149" y="199"/>
                </a:lnTo>
                <a:lnTo>
                  <a:pt x="149" y="200"/>
                </a:lnTo>
                <a:lnTo>
                  <a:pt x="148" y="200"/>
                </a:lnTo>
                <a:lnTo>
                  <a:pt x="147" y="200"/>
                </a:lnTo>
                <a:lnTo>
                  <a:pt x="146" y="199"/>
                </a:lnTo>
                <a:lnTo>
                  <a:pt x="145" y="199"/>
                </a:lnTo>
                <a:lnTo>
                  <a:pt x="146" y="199"/>
                </a:lnTo>
                <a:lnTo>
                  <a:pt x="145" y="199"/>
                </a:lnTo>
                <a:lnTo>
                  <a:pt x="145" y="200"/>
                </a:lnTo>
                <a:lnTo>
                  <a:pt x="144" y="200"/>
                </a:lnTo>
                <a:lnTo>
                  <a:pt x="143" y="200"/>
                </a:lnTo>
                <a:lnTo>
                  <a:pt x="142" y="200"/>
                </a:lnTo>
                <a:lnTo>
                  <a:pt x="141" y="199"/>
                </a:lnTo>
                <a:lnTo>
                  <a:pt x="140" y="200"/>
                </a:lnTo>
                <a:lnTo>
                  <a:pt x="140" y="199"/>
                </a:lnTo>
                <a:lnTo>
                  <a:pt x="139" y="199"/>
                </a:lnTo>
                <a:lnTo>
                  <a:pt x="137" y="198"/>
                </a:lnTo>
                <a:lnTo>
                  <a:pt x="137" y="197"/>
                </a:lnTo>
                <a:lnTo>
                  <a:pt x="137" y="196"/>
                </a:lnTo>
                <a:lnTo>
                  <a:pt x="135" y="197"/>
                </a:lnTo>
                <a:lnTo>
                  <a:pt x="134" y="196"/>
                </a:lnTo>
                <a:lnTo>
                  <a:pt x="134" y="195"/>
                </a:lnTo>
                <a:lnTo>
                  <a:pt x="132" y="194"/>
                </a:lnTo>
                <a:lnTo>
                  <a:pt x="131" y="195"/>
                </a:lnTo>
                <a:lnTo>
                  <a:pt x="131" y="194"/>
                </a:lnTo>
                <a:lnTo>
                  <a:pt x="130" y="194"/>
                </a:lnTo>
                <a:lnTo>
                  <a:pt x="129" y="193"/>
                </a:lnTo>
                <a:lnTo>
                  <a:pt x="129" y="192"/>
                </a:lnTo>
                <a:lnTo>
                  <a:pt x="129" y="191"/>
                </a:lnTo>
                <a:lnTo>
                  <a:pt x="128" y="192"/>
                </a:lnTo>
                <a:lnTo>
                  <a:pt x="128" y="191"/>
                </a:lnTo>
                <a:lnTo>
                  <a:pt x="128" y="190"/>
                </a:lnTo>
                <a:lnTo>
                  <a:pt x="128" y="189"/>
                </a:lnTo>
                <a:lnTo>
                  <a:pt x="128" y="188"/>
                </a:lnTo>
                <a:lnTo>
                  <a:pt x="127" y="188"/>
                </a:lnTo>
                <a:lnTo>
                  <a:pt x="127" y="187"/>
                </a:lnTo>
                <a:lnTo>
                  <a:pt x="126" y="187"/>
                </a:lnTo>
                <a:lnTo>
                  <a:pt x="126" y="186"/>
                </a:lnTo>
                <a:lnTo>
                  <a:pt x="126" y="185"/>
                </a:lnTo>
                <a:lnTo>
                  <a:pt x="125" y="185"/>
                </a:lnTo>
                <a:lnTo>
                  <a:pt x="124" y="185"/>
                </a:lnTo>
                <a:lnTo>
                  <a:pt x="123" y="185"/>
                </a:lnTo>
                <a:lnTo>
                  <a:pt x="122" y="185"/>
                </a:lnTo>
                <a:lnTo>
                  <a:pt x="121" y="185"/>
                </a:lnTo>
                <a:lnTo>
                  <a:pt x="120" y="185"/>
                </a:lnTo>
                <a:lnTo>
                  <a:pt x="120" y="186"/>
                </a:lnTo>
                <a:lnTo>
                  <a:pt x="119" y="186"/>
                </a:lnTo>
                <a:lnTo>
                  <a:pt x="118" y="186"/>
                </a:lnTo>
                <a:lnTo>
                  <a:pt x="118" y="187"/>
                </a:lnTo>
                <a:lnTo>
                  <a:pt x="117" y="187"/>
                </a:lnTo>
                <a:lnTo>
                  <a:pt x="117" y="188"/>
                </a:lnTo>
                <a:lnTo>
                  <a:pt x="117" y="189"/>
                </a:lnTo>
                <a:lnTo>
                  <a:pt x="117" y="190"/>
                </a:lnTo>
                <a:lnTo>
                  <a:pt x="116" y="190"/>
                </a:lnTo>
                <a:lnTo>
                  <a:pt x="116" y="191"/>
                </a:lnTo>
                <a:lnTo>
                  <a:pt x="114" y="191"/>
                </a:lnTo>
                <a:lnTo>
                  <a:pt x="114" y="193"/>
                </a:lnTo>
                <a:lnTo>
                  <a:pt x="114" y="194"/>
                </a:lnTo>
                <a:lnTo>
                  <a:pt x="113" y="194"/>
                </a:lnTo>
                <a:lnTo>
                  <a:pt x="112" y="194"/>
                </a:lnTo>
                <a:lnTo>
                  <a:pt x="112" y="195"/>
                </a:lnTo>
                <a:lnTo>
                  <a:pt x="111" y="194"/>
                </a:lnTo>
                <a:lnTo>
                  <a:pt x="111" y="195"/>
                </a:lnTo>
                <a:lnTo>
                  <a:pt x="111" y="196"/>
                </a:lnTo>
                <a:lnTo>
                  <a:pt x="109" y="197"/>
                </a:lnTo>
                <a:lnTo>
                  <a:pt x="108" y="197"/>
                </a:lnTo>
                <a:lnTo>
                  <a:pt x="108" y="198"/>
                </a:lnTo>
                <a:lnTo>
                  <a:pt x="107" y="198"/>
                </a:lnTo>
                <a:lnTo>
                  <a:pt x="105" y="197"/>
                </a:lnTo>
                <a:lnTo>
                  <a:pt x="105" y="196"/>
                </a:lnTo>
                <a:lnTo>
                  <a:pt x="105" y="195"/>
                </a:lnTo>
                <a:lnTo>
                  <a:pt x="104" y="195"/>
                </a:lnTo>
                <a:lnTo>
                  <a:pt x="104" y="196"/>
                </a:lnTo>
                <a:lnTo>
                  <a:pt x="105" y="196"/>
                </a:lnTo>
                <a:lnTo>
                  <a:pt x="104" y="196"/>
                </a:lnTo>
                <a:lnTo>
                  <a:pt x="104" y="197"/>
                </a:lnTo>
                <a:lnTo>
                  <a:pt x="103" y="198"/>
                </a:lnTo>
                <a:lnTo>
                  <a:pt x="102" y="198"/>
                </a:lnTo>
                <a:lnTo>
                  <a:pt x="102" y="197"/>
                </a:lnTo>
                <a:lnTo>
                  <a:pt x="101" y="196"/>
                </a:lnTo>
                <a:lnTo>
                  <a:pt x="100" y="197"/>
                </a:lnTo>
                <a:lnTo>
                  <a:pt x="99" y="197"/>
                </a:lnTo>
                <a:lnTo>
                  <a:pt x="99" y="198"/>
                </a:lnTo>
                <a:lnTo>
                  <a:pt x="98" y="198"/>
                </a:lnTo>
                <a:lnTo>
                  <a:pt x="98" y="197"/>
                </a:lnTo>
                <a:lnTo>
                  <a:pt x="97" y="197"/>
                </a:lnTo>
                <a:lnTo>
                  <a:pt x="97" y="198"/>
                </a:lnTo>
                <a:lnTo>
                  <a:pt x="97" y="199"/>
                </a:lnTo>
                <a:lnTo>
                  <a:pt x="97" y="200"/>
                </a:lnTo>
                <a:lnTo>
                  <a:pt x="96" y="200"/>
                </a:lnTo>
                <a:lnTo>
                  <a:pt x="95" y="201"/>
                </a:lnTo>
                <a:lnTo>
                  <a:pt x="94" y="201"/>
                </a:lnTo>
                <a:lnTo>
                  <a:pt x="93" y="201"/>
                </a:lnTo>
                <a:lnTo>
                  <a:pt x="92" y="200"/>
                </a:lnTo>
                <a:lnTo>
                  <a:pt x="91" y="199"/>
                </a:lnTo>
                <a:lnTo>
                  <a:pt x="92" y="198"/>
                </a:lnTo>
                <a:lnTo>
                  <a:pt x="91" y="198"/>
                </a:lnTo>
                <a:lnTo>
                  <a:pt x="91" y="197"/>
                </a:lnTo>
                <a:lnTo>
                  <a:pt x="90" y="198"/>
                </a:lnTo>
                <a:lnTo>
                  <a:pt x="89" y="198"/>
                </a:lnTo>
                <a:lnTo>
                  <a:pt x="88" y="198"/>
                </a:lnTo>
                <a:lnTo>
                  <a:pt x="87" y="198"/>
                </a:lnTo>
                <a:lnTo>
                  <a:pt x="86" y="198"/>
                </a:lnTo>
                <a:lnTo>
                  <a:pt x="86" y="197"/>
                </a:lnTo>
                <a:lnTo>
                  <a:pt x="85" y="197"/>
                </a:lnTo>
                <a:lnTo>
                  <a:pt x="84" y="197"/>
                </a:lnTo>
                <a:lnTo>
                  <a:pt x="83" y="197"/>
                </a:lnTo>
                <a:lnTo>
                  <a:pt x="84" y="196"/>
                </a:lnTo>
                <a:lnTo>
                  <a:pt x="83" y="195"/>
                </a:lnTo>
                <a:lnTo>
                  <a:pt x="82" y="196"/>
                </a:lnTo>
                <a:lnTo>
                  <a:pt x="80" y="196"/>
                </a:lnTo>
                <a:lnTo>
                  <a:pt x="79" y="197"/>
                </a:lnTo>
                <a:lnTo>
                  <a:pt x="79" y="196"/>
                </a:lnTo>
                <a:lnTo>
                  <a:pt x="79" y="197"/>
                </a:lnTo>
                <a:lnTo>
                  <a:pt x="77" y="197"/>
                </a:lnTo>
                <a:lnTo>
                  <a:pt x="77" y="198"/>
                </a:lnTo>
                <a:lnTo>
                  <a:pt x="76" y="198"/>
                </a:lnTo>
                <a:lnTo>
                  <a:pt x="76" y="197"/>
                </a:lnTo>
                <a:lnTo>
                  <a:pt x="76" y="198"/>
                </a:lnTo>
                <a:lnTo>
                  <a:pt x="75" y="197"/>
                </a:lnTo>
                <a:lnTo>
                  <a:pt x="76" y="196"/>
                </a:lnTo>
                <a:lnTo>
                  <a:pt x="74" y="196"/>
                </a:lnTo>
                <a:lnTo>
                  <a:pt x="73" y="195"/>
                </a:lnTo>
                <a:lnTo>
                  <a:pt x="72" y="196"/>
                </a:lnTo>
                <a:lnTo>
                  <a:pt x="71" y="196"/>
                </a:lnTo>
                <a:lnTo>
                  <a:pt x="70" y="196"/>
                </a:lnTo>
                <a:lnTo>
                  <a:pt x="69" y="195"/>
                </a:lnTo>
                <a:lnTo>
                  <a:pt x="68" y="194"/>
                </a:lnTo>
                <a:lnTo>
                  <a:pt x="68" y="195"/>
                </a:lnTo>
                <a:lnTo>
                  <a:pt x="68" y="194"/>
                </a:lnTo>
                <a:lnTo>
                  <a:pt x="68" y="195"/>
                </a:lnTo>
                <a:lnTo>
                  <a:pt x="68" y="196"/>
                </a:lnTo>
                <a:lnTo>
                  <a:pt x="68" y="197"/>
                </a:lnTo>
                <a:lnTo>
                  <a:pt x="65" y="198"/>
                </a:lnTo>
                <a:lnTo>
                  <a:pt x="65" y="197"/>
                </a:lnTo>
                <a:lnTo>
                  <a:pt x="64" y="197"/>
                </a:lnTo>
                <a:lnTo>
                  <a:pt x="64" y="196"/>
                </a:lnTo>
                <a:lnTo>
                  <a:pt x="63" y="196"/>
                </a:lnTo>
                <a:lnTo>
                  <a:pt x="62" y="195"/>
                </a:lnTo>
                <a:lnTo>
                  <a:pt x="61" y="195"/>
                </a:lnTo>
                <a:lnTo>
                  <a:pt x="61" y="196"/>
                </a:lnTo>
                <a:lnTo>
                  <a:pt x="60" y="196"/>
                </a:lnTo>
                <a:lnTo>
                  <a:pt x="60" y="197"/>
                </a:lnTo>
                <a:lnTo>
                  <a:pt x="59" y="196"/>
                </a:lnTo>
                <a:lnTo>
                  <a:pt x="58" y="196"/>
                </a:lnTo>
                <a:lnTo>
                  <a:pt x="57" y="195"/>
                </a:lnTo>
                <a:lnTo>
                  <a:pt x="57" y="196"/>
                </a:lnTo>
                <a:lnTo>
                  <a:pt x="56" y="196"/>
                </a:lnTo>
                <a:lnTo>
                  <a:pt x="56" y="195"/>
                </a:lnTo>
                <a:lnTo>
                  <a:pt x="56" y="194"/>
                </a:lnTo>
                <a:lnTo>
                  <a:pt x="55" y="194"/>
                </a:lnTo>
                <a:lnTo>
                  <a:pt x="54" y="194"/>
                </a:lnTo>
                <a:lnTo>
                  <a:pt x="53" y="194"/>
                </a:lnTo>
                <a:lnTo>
                  <a:pt x="52" y="194"/>
                </a:lnTo>
                <a:lnTo>
                  <a:pt x="51" y="193"/>
                </a:lnTo>
                <a:lnTo>
                  <a:pt x="50" y="193"/>
                </a:lnTo>
                <a:lnTo>
                  <a:pt x="49" y="193"/>
                </a:lnTo>
                <a:lnTo>
                  <a:pt x="48" y="193"/>
                </a:lnTo>
                <a:lnTo>
                  <a:pt x="48" y="192"/>
                </a:lnTo>
                <a:lnTo>
                  <a:pt x="47" y="193"/>
                </a:lnTo>
                <a:lnTo>
                  <a:pt x="46" y="191"/>
                </a:lnTo>
                <a:lnTo>
                  <a:pt x="45" y="191"/>
                </a:lnTo>
                <a:lnTo>
                  <a:pt x="45" y="192"/>
                </a:lnTo>
                <a:lnTo>
                  <a:pt x="44" y="192"/>
                </a:lnTo>
                <a:lnTo>
                  <a:pt x="42" y="192"/>
                </a:lnTo>
                <a:lnTo>
                  <a:pt x="41" y="191"/>
                </a:lnTo>
                <a:lnTo>
                  <a:pt x="42" y="189"/>
                </a:lnTo>
                <a:lnTo>
                  <a:pt x="41" y="189"/>
                </a:lnTo>
                <a:lnTo>
                  <a:pt x="41" y="190"/>
                </a:lnTo>
                <a:lnTo>
                  <a:pt x="41" y="189"/>
                </a:lnTo>
                <a:lnTo>
                  <a:pt x="40" y="189"/>
                </a:lnTo>
                <a:lnTo>
                  <a:pt x="40" y="188"/>
                </a:lnTo>
                <a:lnTo>
                  <a:pt x="39" y="188"/>
                </a:lnTo>
                <a:lnTo>
                  <a:pt x="39" y="187"/>
                </a:lnTo>
                <a:lnTo>
                  <a:pt x="39" y="186"/>
                </a:lnTo>
                <a:lnTo>
                  <a:pt x="37" y="187"/>
                </a:lnTo>
                <a:lnTo>
                  <a:pt x="36" y="187"/>
                </a:lnTo>
                <a:lnTo>
                  <a:pt x="35" y="187"/>
                </a:lnTo>
                <a:lnTo>
                  <a:pt x="34" y="185"/>
                </a:lnTo>
                <a:lnTo>
                  <a:pt x="33" y="186"/>
                </a:lnTo>
                <a:lnTo>
                  <a:pt x="33" y="185"/>
                </a:lnTo>
                <a:lnTo>
                  <a:pt x="33" y="186"/>
                </a:lnTo>
                <a:lnTo>
                  <a:pt x="32" y="187"/>
                </a:lnTo>
                <a:lnTo>
                  <a:pt x="32" y="188"/>
                </a:lnTo>
                <a:lnTo>
                  <a:pt x="31" y="186"/>
                </a:lnTo>
                <a:lnTo>
                  <a:pt x="30" y="187"/>
                </a:lnTo>
                <a:lnTo>
                  <a:pt x="30" y="188"/>
                </a:lnTo>
                <a:lnTo>
                  <a:pt x="30" y="189"/>
                </a:lnTo>
                <a:lnTo>
                  <a:pt x="29" y="189"/>
                </a:lnTo>
                <a:lnTo>
                  <a:pt x="27" y="188"/>
                </a:lnTo>
                <a:lnTo>
                  <a:pt x="26" y="190"/>
                </a:lnTo>
                <a:lnTo>
                  <a:pt x="25" y="189"/>
                </a:lnTo>
                <a:lnTo>
                  <a:pt x="24" y="189"/>
                </a:lnTo>
                <a:lnTo>
                  <a:pt x="24" y="188"/>
                </a:lnTo>
                <a:lnTo>
                  <a:pt x="21" y="188"/>
                </a:lnTo>
                <a:lnTo>
                  <a:pt x="21" y="189"/>
                </a:lnTo>
                <a:lnTo>
                  <a:pt x="21" y="188"/>
                </a:lnTo>
                <a:lnTo>
                  <a:pt x="20" y="188"/>
                </a:lnTo>
                <a:lnTo>
                  <a:pt x="19" y="188"/>
                </a:lnTo>
                <a:lnTo>
                  <a:pt x="17" y="188"/>
                </a:lnTo>
                <a:lnTo>
                  <a:pt x="17" y="187"/>
                </a:lnTo>
                <a:lnTo>
                  <a:pt x="16" y="187"/>
                </a:lnTo>
                <a:lnTo>
                  <a:pt x="16" y="185"/>
                </a:lnTo>
                <a:lnTo>
                  <a:pt x="15" y="185"/>
                </a:lnTo>
                <a:lnTo>
                  <a:pt x="14" y="185"/>
                </a:lnTo>
                <a:lnTo>
                  <a:pt x="13" y="186"/>
                </a:lnTo>
                <a:lnTo>
                  <a:pt x="13" y="185"/>
                </a:lnTo>
                <a:lnTo>
                  <a:pt x="13" y="186"/>
                </a:lnTo>
                <a:lnTo>
                  <a:pt x="13" y="184"/>
                </a:lnTo>
                <a:lnTo>
                  <a:pt x="13" y="183"/>
                </a:lnTo>
                <a:lnTo>
                  <a:pt x="11" y="183"/>
                </a:lnTo>
                <a:lnTo>
                  <a:pt x="11" y="182"/>
                </a:lnTo>
                <a:lnTo>
                  <a:pt x="12" y="181"/>
                </a:lnTo>
                <a:lnTo>
                  <a:pt x="14" y="180"/>
                </a:lnTo>
                <a:lnTo>
                  <a:pt x="14" y="179"/>
                </a:lnTo>
                <a:lnTo>
                  <a:pt x="14" y="178"/>
                </a:lnTo>
                <a:lnTo>
                  <a:pt x="15" y="177"/>
                </a:lnTo>
                <a:lnTo>
                  <a:pt x="16" y="173"/>
                </a:lnTo>
                <a:lnTo>
                  <a:pt x="16" y="172"/>
                </a:lnTo>
                <a:lnTo>
                  <a:pt x="16" y="171"/>
                </a:lnTo>
                <a:lnTo>
                  <a:pt x="18" y="171"/>
                </a:lnTo>
                <a:lnTo>
                  <a:pt x="18" y="170"/>
                </a:lnTo>
                <a:lnTo>
                  <a:pt x="14" y="168"/>
                </a:lnTo>
                <a:lnTo>
                  <a:pt x="16" y="167"/>
                </a:lnTo>
                <a:lnTo>
                  <a:pt x="16" y="166"/>
                </a:lnTo>
                <a:lnTo>
                  <a:pt x="18" y="164"/>
                </a:lnTo>
                <a:lnTo>
                  <a:pt x="19" y="162"/>
                </a:lnTo>
                <a:lnTo>
                  <a:pt x="17" y="162"/>
                </a:lnTo>
                <a:lnTo>
                  <a:pt x="16" y="162"/>
                </a:lnTo>
                <a:lnTo>
                  <a:pt x="16" y="161"/>
                </a:lnTo>
                <a:lnTo>
                  <a:pt x="16" y="160"/>
                </a:lnTo>
                <a:lnTo>
                  <a:pt x="16" y="159"/>
                </a:lnTo>
                <a:lnTo>
                  <a:pt x="19" y="158"/>
                </a:lnTo>
                <a:lnTo>
                  <a:pt x="20" y="156"/>
                </a:lnTo>
                <a:lnTo>
                  <a:pt x="17" y="154"/>
                </a:lnTo>
                <a:lnTo>
                  <a:pt x="16" y="153"/>
                </a:lnTo>
                <a:lnTo>
                  <a:pt x="16" y="152"/>
                </a:lnTo>
                <a:lnTo>
                  <a:pt x="16" y="150"/>
                </a:lnTo>
                <a:lnTo>
                  <a:pt x="18" y="149"/>
                </a:lnTo>
                <a:lnTo>
                  <a:pt x="17" y="149"/>
                </a:lnTo>
                <a:lnTo>
                  <a:pt x="15" y="147"/>
                </a:lnTo>
                <a:lnTo>
                  <a:pt x="14" y="146"/>
                </a:lnTo>
                <a:lnTo>
                  <a:pt x="14" y="144"/>
                </a:lnTo>
                <a:lnTo>
                  <a:pt x="15" y="143"/>
                </a:lnTo>
                <a:lnTo>
                  <a:pt x="16" y="143"/>
                </a:lnTo>
                <a:lnTo>
                  <a:pt x="17" y="141"/>
                </a:lnTo>
                <a:lnTo>
                  <a:pt x="17" y="140"/>
                </a:lnTo>
                <a:lnTo>
                  <a:pt x="17" y="139"/>
                </a:lnTo>
                <a:lnTo>
                  <a:pt x="19" y="136"/>
                </a:lnTo>
                <a:lnTo>
                  <a:pt x="19" y="135"/>
                </a:lnTo>
                <a:lnTo>
                  <a:pt x="21" y="132"/>
                </a:lnTo>
                <a:lnTo>
                  <a:pt x="22" y="130"/>
                </a:lnTo>
                <a:lnTo>
                  <a:pt x="22" y="129"/>
                </a:lnTo>
                <a:lnTo>
                  <a:pt x="19" y="128"/>
                </a:lnTo>
                <a:lnTo>
                  <a:pt x="18" y="127"/>
                </a:lnTo>
                <a:lnTo>
                  <a:pt x="17" y="126"/>
                </a:lnTo>
                <a:lnTo>
                  <a:pt x="21" y="123"/>
                </a:lnTo>
                <a:lnTo>
                  <a:pt x="22" y="122"/>
                </a:lnTo>
                <a:lnTo>
                  <a:pt x="22" y="120"/>
                </a:lnTo>
                <a:lnTo>
                  <a:pt x="21" y="116"/>
                </a:lnTo>
                <a:lnTo>
                  <a:pt x="21" y="115"/>
                </a:lnTo>
                <a:lnTo>
                  <a:pt x="23" y="113"/>
                </a:lnTo>
                <a:lnTo>
                  <a:pt x="21" y="110"/>
                </a:lnTo>
                <a:lnTo>
                  <a:pt x="21" y="109"/>
                </a:lnTo>
                <a:lnTo>
                  <a:pt x="22" y="107"/>
                </a:lnTo>
                <a:lnTo>
                  <a:pt x="24" y="105"/>
                </a:lnTo>
                <a:lnTo>
                  <a:pt x="24" y="104"/>
                </a:lnTo>
                <a:lnTo>
                  <a:pt x="24" y="102"/>
                </a:lnTo>
                <a:lnTo>
                  <a:pt x="24" y="101"/>
                </a:lnTo>
                <a:lnTo>
                  <a:pt x="22" y="102"/>
                </a:lnTo>
                <a:lnTo>
                  <a:pt x="21" y="102"/>
                </a:lnTo>
                <a:lnTo>
                  <a:pt x="21" y="101"/>
                </a:lnTo>
                <a:lnTo>
                  <a:pt x="20" y="100"/>
                </a:lnTo>
                <a:lnTo>
                  <a:pt x="19" y="99"/>
                </a:lnTo>
                <a:lnTo>
                  <a:pt x="17" y="99"/>
                </a:lnTo>
                <a:lnTo>
                  <a:pt x="17" y="98"/>
                </a:lnTo>
                <a:lnTo>
                  <a:pt x="17" y="97"/>
                </a:lnTo>
                <a:lnTo>
                  <a:pt x="19" y="97"/>
                </a:lnTo>
                <a:lnTo>
                  <a:pt x="21" y="95"/>
                </a:lnTo>
                <a:lnTo>
                  <a:pt x="21" y="93"/>
                </a:lnTo>
                <a:lnTo>
                  <a:pt x="19" y="91"/>
                </a:lnTo>
                <a:lnTo>
                  <a:pt x="16" y="91"/>
                </a:lnTo>
                <a:lnTo>
                  <a:pt x="15" y="91"/>
                </a:lnTo>
                <a:lnTo>
                  <a:pt x="16" y="88"/>
                </a:lnTo>
                <a:lnTo>
                  <a:pt x="18" y="88"/>
                </a:lnTo>
                <a:lnTo>
                  <a:pt x="21" y="88"/>
                </a:lnTo>
                <a:lnTo>
                  <a:pt x="21" y="87"/>
                </a:lnTo>
                <a:lnTo>
                  <a:pt x="21" y="86"/>
                </a:lnTo>
                <a:lnTo>
                  <a:pt x="20" y="85"/>
                </a:lnTo>
                <a:lnTo>
                  <a:pt x="19" y="83"/>
                </a:lnTo>
                <a:lnTo>
                  <a:pt x="18" y="82"/>
                </a:lnTo>
                <a:lnTo>
                  <a:pt x="18" y="81"/>
                </a:lnTo>
                <a:lnTo>
                  <a:pt x="17" y="81"/>
                </a:lnTo>
                <a:lnTo>
                  <a:pt x="16" y="81"/>
                </a:lnTo>
                <a:lnTo>
                  <a:pt x="15" y="84"/>
                </a:lnTo>
                <a:lnTo>
                  <a:pt x="13" y="84"/>
                </a:lnTo>
                <a:lnTo>
                  <a:pt x="13" y="83"/>
                </a:lnTo>
                <a:lnTo>
                  <a:pt x="13" y="82"/>
                </a:lnTo>
                <a:lnTo>
                  <a:pt x="13" y="81"/>
                </a:lnTo>
                <a:lnTo>
                  <a:pt x="14" y="80"/>
                </a:lnTo>
                <a:lnTo>
                  <a:pt x="13" y="79"/>
                </a:lnTo>
                <a:lnTo>
                  <a:pt x="11" y="78"/>
                </a:lnTo>
                <a:lnTo>
                  <a:pt x="11" y="76"/>
                </a:lnTo>
                <a:lnTo>
                  <a:pt x="12" y="75"/>
                </a:lnTo>
                <a:lnTo>
                  <a:pt x="10" y="70"/>
                </a:lnTo>
                <a:lnTo>
                  <a:pt x="10" y="68"/>
                </a:lnTo>
                <a:lnTo>
                  <a:pt x="12" y="66"/>
                </a:lnTo>
                <a:lnTo>
                  <a:pt x="12" y="65"/>
                </a:lnTo>
                <a:lnTo>
                  <a:pt x="10" y="62"/>
                </a:lnTo>
                <a:lnTo>
                  <a:pt x="7" y="62"/>
                </a:lnTo>
                <a:lnTo>
                  <a:pt x="6" y="60"/>
                </a:lnTo>
                <a:lnTo>
                  <a:pt x="4" y="56"/>
                </a:lnTo>
                <a:lnTo>
                  <a:pt x="5" y="55"/>
                </a:lnTo>
                <a:lnTo>
                  <a:pt x="5" y="52"/>
                </a:lnTo>
                <a:lnTo>
                  <a:pt x="4" y="51"/>
                </a:lnTo>
                <a:lnTo>
                  <a:pt x="3" y="51"/>
                </a:lnTo>
                <a:lnTo>
                  <a:pt x="3" y="52"/>
                </a:lnTo>
                <a:lnTo>
                  <a:pt x="2" y="52"/>
                </a:lnTo>
                <a:lnTo>
                  <a:pt x="1" y="52"/>
                </a:lnTo>
                <a:lnTo>
                  <a:pt x="0" y="52"/>
                </a:lnTo>
                <a:lnTo>
                  <a:pt x="0" y="50"/>
                </a:lnTo>
                <a:lnTo>
                  <a:pt x="0" y="49"/>
                </a:lnTo>
                <a:lnTo>
                  <a:pt x="1" y="49"/>
                </a:lnTo>
                <a:lnTo>
                  <a:pt x="2" y="48"/>
                </a:lnTo>
                <a:lnTo>
                  <a:pt x="3" y="47"/>
                </a:lnTo>
                <a:lnTo>
                  <a:pt x="3" y="46"/>
                </a:lnTo>
                <a:lnTo>
                  <a:pt x="2" y="46"/>
                </a:lnTo>
                <a:lnTo>
                  <a:pt x="0" y="46"/>
                </a:lnTo>
                <a:lnTo>
                  <a:pt x="0" y="45"/>
                </a:lnTo>
                <a:lnTo>
                  <a:pt x="1" y="44"/>
                </a:lnTo>
                <a:lnTo>
                  <a:pt x="2" y="44"/>
                </a:lnTo>
                <a:lnTo>
                  <a:pt x="4" y="43"/>
                </a:lnTo>
                <a:lnTo>
                  <a:pt x="4" y="42"/>
                </a:lnTo>
                <a:lnTo>
                  <a:pt x="5" y="41"/>
                </a:lnTo>
                <a:lnTo>
                  <a:pt x="8" y="40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2" y="37"/>
                </a:lnTo>
                <a:lnTo>
                  <a:pt x="13" y="37"/>
                </a:lnTo>
                <a:lnTo>
                  <a:pt x="13" y="36"/>
                </a:lnTo>
                <a:lnTo>
                  <a:pt x="15" y="34"/>
                </a:lnTo>
                <a:lnTo>
                  <a:pt x="16" y="34"/>
                </a:lnTo>
                <a:lnTo>
                  <a:pt x="17" y="34"/>
                </a:lnTo>
                <a:lnTo>
                  <a:pt x="19" y="36"/>
                </a:lnTo>
                <a:lnTo>
                  <a:pt x="20" y="34"/>
                </a:lnTo>
                <a:lnTo>
                  <a:pt x="21" y="32"/>
                </a:lnTo>
                <a:lnTo>
                  <a:pt x="21" y="30"/>
                </a:lnTo>
                <a:lnTo>
                  <a:pt x="2" y="15"/>
                </a:lnTo>
                <a:lnTo>
                  <a:pt x="1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4" name="Freeform 388"/>
          <p:cNvSpPr>
            <a:spLocks/>
          </p:cNvSpPr>
          <p:nvPr/>
        </p:nvSpPr>
        <p:spPr bwMode="auto">
          <a:xfrm>
            <a:off x="5053013" y="2989263"/>
            <a:ext cx="1287462" cy="1243012"/>
          </a:xfrm>
          <a:custGeom>
            <a:avLst/>
            <a:gdLst>
              <a:gd name="T0" fmla="*/ 2147483647 w 811"/>
              <a:gd name="T1" fmla="*/ 2147483647 h 783"/>
              <a:gd name="T2" fmla="*/ 2147483647 w 811"/>
              <a:gd name="T3" fmla="*/ 2147483647 h 783"/>
              <a:gd name="T4" fmla="*/ 2147483647 w 811"/>
              <a:gd name="T5" fmla="*/ 2147483647 h 783"/>
              <a:gd name="T6" fmla="*/ 2147483647 w 811"/>
              <a:gd name="T7" fmla="*/ 2147483647 h 783"/>
              <a:gd name="T8" fmla="*/ 2147483647 w 811"/>
              <a:gd name="T9" fmla="*/ 2147483647 h 783"/>
              <a:gd name="T10" fmla="*/ 2147483647 w 811"/>
              <a:gd name="T11" fmla="*/ 2147483647 h 783"/>
              <a:gd name="T12" fmla="*/ 2147483647 w 811"/>
              <a:gd name="T13" fmla="*/ 2147483647 h 783"/>
              <a:gd name="T14" fmla="*/ 2147483647 w 811"/>
              <a:gd name="T15" fmla="*/ 2147483647 h 783"/>
              <a:gd name="T16" fmla="*/ 2147483647 w 811"/>
              <a:gd name="T17" fmla="*/ 2147483647 h 783"/>
              <a:gd name="T18" fmla="*/ 2147483647 w 811"/>
              <a:gd name="T19" fmla="*/ 2147483647 h 783"/>
              <a:gd name="T20" fmla="*/ 2147483647 w 811"/>
              <a:gd name="T21" fmla="*/ 2147483647 h 783"/>
              <a:gd name="T22" fmla="*/ 2147483647 w 811"/>
              <a:gd name="T23" fmla="*/ 2147483647 h 783"/>
              <a:gd name="T24" fmla="*/ 2147483647 w 811"/>
              <a:gd name="T25" fmla="*/ 2147483647 h 783"/>
              <a:gd name="T26" fmla="*/ 2147483647 w 811"/>
              <a:gd name="T27" fmla="*/ 2147483647 h 783"/>
              <a:gd name="T28" fmla="*/ 2147483647 w 811"/>
              <a:gd name="T29" fmla="*/ 2147483647 h 783"/>
              <a:gd name="T30" fmla="*/ 2147483647 w 811"/>
              <a:gd name="T31" fmla="*/ 2147483647 h 783"/>
              <a:gd name="T32" fmla="*/ 2147483647 w 811"/>
              <a:gd name="T33" fmla="*/ 2147483647 h 783"/>
              <a:gd name="T34" fmla="*/ 2147483647 w 811"/>
              <a:gd name="T35" fmla="*/ 2147483647 h 783"/>
              <a:gd name="T36" fmla="*/ 2147483647 w 811"/>
              <a:gd name="T37" fmla="*/ 2147483647 h 783"/>
              <a:gd name="T38" fmla="*/ 2147483647 w 811"/>
              <a:gd name="T39" fmla="*/ 2147483647 h 783"/>
              <a:gd name="T40" fmla="*/ 2147483647 w 811"/>
              <a:gd name="T41" fmla="*/ 2147483647 h 783"/>
              <a:gd name="T42" fmla="*/ 2147483647 w 811"/>
              <a:gd name="T43" fmla="*/ 2147483647 h 783"/>
              <a:gd name="T44" fmla="*/ 2147483647 w 811"/>
              <a:gd name="T45" fmla="*/ 2147483647 h 783"/>
              <a:gd name="T46" fmla="*/ 2147483647 w 811"/>
              <a:gd name="T47" fmla="*/ 2147483647 h 783"/>
              <a:gd name="T48" fmla="*/ 2147483647 w 811"/>
              <a:gd name="T49" fmla="*/ 2147483647 h 783"/>
              <a:gd name="T50" fmla="*/ 2147483647 w 811"/>
              <a:gd name="T51" fmla="*/ 2147483647 h 783"/>
              <a:gd name="T52" fmla="*/ 2147483647 w 811"/>
              <a:gd name="T53" fmla="*/ 2147483647 h 783"/>
              <a:gd name="T54" fmla="*/ 2147483647 w 811"/>
              <a:gd name="T55" fmla="*/ 2147483647 h 783"/>
              <a:gd name="T56" fmla="*/ 2147483647 w 811"/>
              <a:gd name="T57" fmla="*/ 2147483647 h 783"/>
              <a:gd name="T58" fmla="*/ 2147483647 w 811"/>
              <a:gd name="T59" fmla="*/ 2147483647 h 783"/>
              <a:gd name="T60" fmla="*/ 2147483647 w 811"/>
              <a:gd name="T61" fmla="*/ 2147483647 h 783"/>
              <a:gd name="T62" fmla="*/ 2147483647 w 811"/>
              <a:gd name="T63" fmla="*/ 2147483647 h 783"/>
              <a:gd name="T64" fmla="*/ 2147483647 w 811"/>
              <a:gd name="T65" fmla="*/ 2147483647 h 783"/>
              <a:gd name="T66" fmla="*/ 2147483647 w 811"/>
              <a:gd name="T67" fmla="*/ 2147483647 h 783"/>
              <a:gd name="T68" fmla="*/ 2147483647 w 811"/>
              <a:gd name="T69" fmla="*/ 2147483647 h 783"/>
              <a:gd name="T70" fmla="*/ 2147483647 w 811"/>
              <a:gd name="T71" fmla="*/ 2147483647 h 783"/>
              <a:gd name="T72" fmla="*/ 2147483647 w 811"/>
              <a:gd name="T73" fmla="*/ 2147483647 h 783"/>
              <a:gd name="T74" fmla="*/ 2147483647 w 811"/>
              <a:gd name="T75" fmla="*/ 2147483647 h 783"/>
              <a:gd name="T76" fmla="*/ 2147483647 w 811"/>
              <a:gd name="T77" fmla="*/ 2147483647 h 783"/>
              <a:gd name="T78" fmla="*/ 2147483647 w 811"/>
              <a:gd name="T79" fmla="*/ 2147483647 h 783"/>
              <a:gd name="T80" fmla="*/ 2147483647 w 811"/>
              <a:gd name="T81" fmla="*/ 2147483647 h 783"/>
              <a:gd name="T82" fmla="*/ 2147483647 w 811"/>
              <a:gd name="T83" fmla="*/ 2147483647 h 783"/>
              <a:gd name="T84" fmla="*/ 2147483647 w 811"/>
              <a:gd name="T85" fmla="*/ 2147483647 h 783"/>
              <a:gd name="T86" fmla="*/ 2147483647 w 811"/>
              <a:gd name="T87" fmla="*/ 2147483647 h 783"/>
              <a:gd name="T88" fmla="*/ 2147483647 w 811"/>
              <a:gd name="T89" fmla="*/ 2147483647 h 783"/>
              <a:gd name="T90" fmla="*/ 2147483647 w 811"/>
              <a:gd name="T91" fmla="*/ 2147483647 h 783"/>
              <a:gd name="T92" fmla="*/ 2147483647 w 811"/>
              <a:gd name="T93" fmla="*/ 2147483647 h 783"/>
              <a:gd name="T94" fmla="*/ 2147483647 w 811"/>
              <a:gd name="T95" fmla="*/ 2147483647 h 783"/>
              <a:gd name="T96" fmla="*/ 2147483647 w 811"/>
              <a:gd name="T97" fmla="*/ 2147483647 h 783"/>
              <a:gd name="T98" fmla="*/ 2147483647 w 811"/>
              <a:gd name="T99" fmla="*/ 2147483647 h 783"/>
              <a:gd name="T100" fmla="*/ 2147483647 w 811"/>
              <a:gd name="T101" fmla="*/ 2147483647 h 783"/>
              <a:gd name="T102" fmla="*/ 2147483647 w 811"/>
              <a:gd name="T103" fmla="*/ 2147483647 h 783"/>
              <a:gd name="T104" fmla="*/ 2147483647 w 811"/>
              <a:gd name="T105" fmla="*/ 2147483647 h 783"/>
              <a:gd name="T106" fmla="*/ 2147483647 w 811"/>
              <a:gd name="T107" fmla="*/ 2147483647 h 783"/>
              <a:gd name="T108" fmla="*/ 2147483647 w 811"/>
              <a:gd name="T109" fmla="*/ 2147483647 h 783"/>
              <a:gd name="T110" fmla="*/ 2147483647 w 811"/>
              <a:gd name="T111" fmla="*/ 2147483647 h 783"/>
              <a:gd name="T112" fmla="*/ 2147483647 w 811"/>
              <a:gd name="T113" fmla="*/ 2147483647 h 783"/>
              <a:gd name="T114" fmla="*/ 2147483647 w 811"/>
              <a:gd name="T115" fmla="*/ 2147483647 h 783"/>
              <a:gd name="T116" fmla="*/ 2147483647 w 811"/>
              <a:gd name="T117" fmla="*/ 2147483647 h 783"/>
              <a:gd name="T118" fmla="*/ 2147483647 w 811"/>
              <a:gd name="T119" fmla="*/ 2147483647 h 7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1"/>
              <a:gd name="T181" fmla="*/ 0 h 783"/>
              <a:gd name="T182" fmla="*/ 811 w 811"/>
              <a:gd name="T183" fmla="*/ 783 h 7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1" h="783">
                <a:moveTo>
                  <a:pt x="0" y="141"/>
                </a:moveTo>
                <a:lnTo>
                  <a:pt x="0" y="140"/>
                </a:lnTo>
                <a:lnTo>
                  <a:pt x="0" y="139"/>
                </a:lnTo>
                <a:lnTo>
                  <a:pt x="3" y="139"/>
                </a:lnTo>
                <a:lnTo>
                  <a:pt x="4" y="138"/>
                </a:lnTo>
                <a:lnTo>
                  <a:pt x="6" y="139"/>
                </a:lnTo>
                <a:lnTo>
                  <a:pt x="7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6"/>
                </a:lnTo>
                <a:lnTo>
                  <a:pt x="8" y="135"/>
                </a:lnTo>
                <a:lnTo>
                  <a:pt x="8" y="134"/>
                </a:lnTo>
                <a:lnTo>
                  <a:pt x="8" y="133"/>
                </a:lnTo>
                <a:lnTo>
                  <a:pt x="7" y="132"/>
                </a:lnTo>
                <a:lnTo>
                  <a:pt x="6" y="132"/>
                </a:lnTo>
                <a:lnTo>
                  <a:pt x="6" y="130"/>
                </a:lnTo>
                <a:lnTo>
                  <a:pt x="6" y="129"/>
                </a:lnTo>
                <a:lnTo>
                  <a:pt x="6" y="127"/>
                </a:lnTo>
                <a:lnTo>
                  <a:pt x="6" y="126"/>
                </a:lnTo>
                <a:lnTo>
                  <a:pt x="7" y="125"/>
                </a:lnTo>
                <a:lnTo>
                  <a:pt x="8" y="124"/>
                </a:lnTo>
                <a:lnTo>
                  <a:pt x="8" y="123"/>
                </a:lnTo>
                <a:lnTo>
                  <a:pt x="8" y="121"/>
                </a:lnTo>
                <a:lnTo>
                  <a:pt x="10" y="117"/>
                </a:lnTo>
                <a:lnTo>
                  <a:pt x="12" y="115"/>
                </a:lnTo>
                <a:lnTo>
                  <a:pt x="11" y="114"/>
                </a:lnTo>
                <a:lnTo>
                  <a:pt x="10" y="113"/>
                </a:lnTo>
                <a:lnTo>
                  <a:pt x="8" y="111"/>
                </a:lnTo>
                <a:lnTo>
                  <a:pt x="8" y="109"/>
                </a:lnTo>
                <a:lnTo>
                  <a:pt x="8" y="108"/>
                </a:lnTo>
                <a:lnTo>
                  <a:pt x="8" y="107"/>
                </a:lnTo>
                <a:lnTo>
                  <a:pt x="7" y="108"/>
                </a:lnTo>
                <a:lnTo>
                  <a:pt x="6" y="107"/>
                </a:lnTo>
                <a:lnTo>
                  <a:pt x="5" y="107"/>
                </a:lnTo>
                <a:lnTo>
                  <a:pt x="4" y="107"/>
                </a:lnTo>
                <a:lnTo>
                  <a:pt x="4" y="106"/>
                </a:lnTo>
                <a:lnTo>
                  <a:pt x="56" y="106"/>
                </a:lnTo>
                <a:lnTo>
                  <a:pt x="57" y="106"/>
                </a:lnTo>
                <a:lnTo>
                  <a:pt x="63" y="106"/>
                </a:lnTo>
                <a:lnTo>
                  <a:pt x="86" y="106"/>
                </a:lnTo>
                <a:lnTo>
                  <a:pt x="127" y="107"/>
                </a:lnTo>
                <a:lnTo>
                  <a:pt x="179" y="107"/>
                </a:lnTo>
                <a:lnTo>
                  <a:pt x="181" y="107"/>
                </a:lnTo>
                <a:lnTo>
                  <a:pt x="223" y="107"/>
                </a:lnTo>
                <a:lnTo>
                  <a:pt x="227" y="107"/>
                </a:lnTo>
                <a:lnTo>
                  <a:pt x="228" y="106"/>
                </a:lnTo>
                <a:lnTo>
                  <a:pt x="229" y="106"/>
                </a:lnTo>
                <a:lnTo>
                  <a:pt x="230" y="106"/>
                </a:lnTo>
                <a:lnTo>
                  <a:pt x="231" y="105"/>
                </a:lnTo>
                <a:lnTo>
                  <a:pt x="234" y="102"/>
                </a:lnTo>
                <a:lnTo>
                  <a:pt x="235" y="101"/>
                </a:lnTo>
                <a:lnTo>
                  <a:pt x="236" y="101"/>
                </a:lnTo>
                <a:lnTo>
                  <a:pt x="235" y="100"/>
                </a:lnTo>
                <a:lnTo>
                  <a:pt x="234" y="99"/>
                </a:lnTo>
                <a:lnTo>
                  <a:pt x="231" y="100"/>
                </a:lnTo>
                <a:lnTo>
                  <a:pt x="229" y="101"/>
                </a:lnTo>
                <a:lnTo>
                  <a:pt x="228" y="100"/>
                </a:lnTo>
                <a:lnTo>
                  <a:pt x="228" y="99"/>
                </a:lnTo>
                <a:lnTo>
                  <a:pt x="229" y="95"/>
                </a:lnTo>
                <a:lnTo>
                  <a:pt x="230" y="94"/>
                </a:lnTo>
                <a:lnTo>
                  <a:pt x="230" y="93"/>
                </a:lnTo>
                <a:lnTo>
                  <a:pt x="231" y="92"/>
                </a:lnTo>
                <a:lnTo>
                  <a:pt x="231" y="91"/>
                </a:lnTo>
                <a:lnTo>
                  <a:pt x="229" y="90"/>
                </a:lnTo>
                <a:lnTo>
                  <a:pt x="230" y="88"/>
                </a:lnTo>
                <a:lnTo>
                  <a:pt x="230" y="87"/>
                </a:lnTo>
                <a:lnTo>
                  <a:pt x="229" y="85"/>
                </a:lnTo>
                <a:lnTo>
                  <a:pt x="229" y="84"/>
                </a:lnTo>
                <a:lnTo>
                  <a:pt x="230" y="82"/>
                </a:lnTo>
                <a:lnTo>
                  <a:pt x="231" y="81"/>
                </a:lnTo>
                <a:lnTo>
                  <a:pt x="231" y="80"/>
                </a:lnTo>
                <a:lnTo>
                  <a:pt x="232" y="79"/>
                </a:lnTo>
                <a:lnTo>
                  <a:pt x="234" y="77"/>
                </a:lnTo>
                <a:lnTo>
                  <a:pt x="234" y="76"/>
                </a:lnTo>
                <a:lnTo>
                  <a:pt x="234" y="75"/>
                </a:lnTo>
                <a:lnTo>
                  <a:pt x="234" y="74"/>
                </a:lnTo>
                <a:lnTo>
                  <a:pt x="234" y="73"/>
                </a:lnTo>
                <a:lnTo>
                  <a:pt x="236" y="72"/>
                </a:lnTo>
                <a:lnTo>
                  <a:pt x="237" y="71"/>
                </a:lnTo>
                <a:lnTo>
                  <a:pt x="237" y="70"/>
                </a:lnTo>
                <a:lnTo>
                  <a:pt x="236" y="69"/>
                </a:lnTo>
                <a:lnTo>
                  <a:pt x="235" y="68"/>
                </a:lnTo>
                <a:lnTo>
                  <a:pt x="236" y="68"/>
                </a:lnTo>
                <a:lnTo>
                  <a:pt x="236" y="65"/>
                </a:lnTo>
                <a:lnTo>
                  <a:pt x="237" y="63"/>
                </a:lnTo>
                <a:lnTo>
                  <a:pt x="236" y="60"/>
                </a:lnTo>
                <a:lnTo>
                  <a:pt x="236" y="59"/>
                </a:lnTo>
                <a:lnTo>
                  <a:pt x="238" y="58"/>
                </a:lnTo>
                <a:lnTo>
                  <a:pt x="238" y="57"/>
                </a:lnTo>
                <a:lnTo>
                  <a:pt x="238" y="55"/>
                </a:lnTo>
                <a:lnTo>
                  <a:pt x="238" y="54"/>
                </a:lnTo>
                <a:lnTo>
                  <a:pt x="238" y="53"/>
                </a:lnTo>
                <a:lnTo>
                  <a:pt x="236" y="49"/>
                </a:lnTo>
                <a:lnTo>
                  <a:pt x="236" y="47"/>
                </a:lnTo>
                <a:lnTo>
                  <a:pt x="235" y="45"/>
                </a:lnTo>
                <a:lnTo>
                  <a:pt x="234" y="44"/>
                </a:lnTo>
                <a:lnTo>
                  <a:pt x="232" y="41"/>
                </a:lnTo>
                <a:lnTo>
                  <a:pt x="232" y="38"/>
                </a:lnTo>
                <a:lnTo>
                  <a:pt x="231" y="37"/>
                </a:lnTo>
                <a:lnTo>
                  <a:pt x="231" y="36"/>
                </a:lnTo>
                <a:lnTo>
                  <a:pt x="232" y="35"/>
                </a:lnTo>
                <a:lnTo>
                  <a:pt x="235" y="33"/>
                </a:lnTo>
                <a:lnTo>
                  <a:pt x="238" y="31"/>
                </a:lnTo>
                <a:lnTo>
                  <a:pt x="239" y="29"/>
                </a:lnTo>
                <a:lnTo>
                  <a:pt x="239" y="26"/>
                </a:lnTo>
                <a:lnTo>
                  <a:pt x="241" y="24"/>
                </a:lnTo>
                <a:lnTo>
                  <a:pt x="242" y="23"/>
                </a:lnTo>
                <a:lnTo>
                  <a:pt x="244" y="20"/>
                </a:lnTo>
                <a:lnTo>
                  <a:pt x="244" y="18"/>
                </a:lnTo>
                <a:lnTo>
                  <a:pt x="244" y="17"/>
                </a:lnTo>
                <a:lnTo>
                  <a:pt x="243" y="15"/>
                </a:lnTo>
                <a:lnTo>
                  <a:pt x="242" y="13"/>
                </a:lnTo>
                <a:lnTo>
                  <a:pt x="243" y="10"/>
                </a:lnTo>
                <a:lnTo>
                  <a:pt x="243" y="8"/>
                </a:lnTo>
                <a:lnTo>
                  <a:pt x="246" y="3"/>
                </a:lnTo>
                <a:lnTo>
                  <a:pt x="248" y="1"/>
                </a:lnTo>
                <a:lnTo>
                  <a:pt x="249" y="0"/>
                </a:lnTo>
                <a:lnTo>
                  <a:pt x="250" y="0"/>
                </a:lnTo>
                <a:lnTo>
                  <a:pt x="254" y="3"/>
                </a:lnTo>
                <a:lnTo>
                  <a:pt x="254" y="4"/>
                </a:lnTo>
                <a:lnTo>
                  <a:pt x="256" y="8"/>
                </a:lnTo>
                <a:lnTo>
                  <a:pt x="259" y="10"/>
                </a:lnTo>
                <a:lnTo>
                  <a:pt x="260" y="13"/>
                </a:lnTo>
                <a:lnTo>
                  <a:pt x="263" y="18"/>
                </a:lnTo>
                <a:lnTo>
                  <a:pt x="263" y="19"/>
                </a:lnTo>
                <a:lnTo>
                  <a:pt x="263" y="23"/>
                </a:lnTo>
                <a:lnTo>
                  <a:pt x="265" y="23"/>
                </a:lnTo>
                <a:lnTo>
                  <a:pt x="266" y="23"/>
                </a:lnTo>
                <a:lnTo>
                  <a:pt x="266" y="24"/>
                </a:lnTo>
                <a:lnTo>
                  <a:pt x="267" y="30"/>
                </a:lnTo>
                <a:lnTo>
                  <a:pt x="268" y="33"/>
                </a:lnTo>
                <a:lnTo>
                  <a:pt x="270" y="38"/>
                </a:lnTo>
                <a:lnTo>
                  <a:pt x="271" y="39"/>
                </a:lnTo>
                <a:lnTo>
                  <a:pt x="271" y="45"/>
                </a:lnTo>
                <a:lnTo>
                  <a:pt x="273" y="48"/>
                </a:lnTo>
                <a:lnTo>
                  <a:pt x="274" y="52"/>
                </a:lnTo>
                <a:lnTo>
                  <a:pt x="278" y="55"/>
                </a:lnTo>
                <a:lnTo>
                  <a:pt x="279" y="58"/>
                </a:lnTo>
                <a:lnTo>
                  <a:pt x="279" y="59"/>
                </a:lnTo>
                <a:lnTo>
                  <a:pt x="280" y="60"/>
                </a:lnTo>
                <a:lnTo>
                  <a:pt x="282" y="60"/>
                </a:lnTo>
                <a:lnTo>
                  <a:pt x="283" y="61"/>
                </a:lnTo>
                <a:lnTo>
                  <a:pt x="284" y="63"/>
                </a:lnTo>
                <a:lnTo>
                  <a:pt x="284" y="65"/>
                </a:lnTo>
                <a:lnTo>
                  <a:pt x="283" y="68"/>
                </a:lnTo>
                <a:lnTo>
                  <a:pt x="283" y="69"/>
                </a:lnTo>
                <a:lnTo>
                  <a:pt x="282" y="71"/>
                </a:lnTo>
                <a:lnTo>
                  <a:pt x="281" y="71"/>
                </a:lnTo>
                <a:lnTo>
                  <a:pt x="282" y="72"/>
                </a:lnTo>
                <a:lnTo>
                  <a:pt x="282" y="75"/>
                </a:lnTo>
                <a:lnTo>
                  <a:pt x="283" y="75"/>
                </a:lnTo>
                <a:lnTo>
                  <a:pt x="282" y="75"/>
                </a:lnTo>
                <a:lnTo>
                  <a:pt x="281" y="78"/>
                </a:lnTo>
                <a:lnTo>
                  <a:pt x="281" y="79"/>
                </a:lnTo>
                <a:lnTo>
                  <a:pt x="283" y="82"/>
                </a:lnTo>
                <a:lnTo>
                  <a:pt x="283" y="83"/>
                </a:lnTo>
                <a:lnTo>
                  <a:pt x="283" y="84"/>
                </a:lnTo>
                <a:lnTo>
                  <a:pt x="285" y="85"/>
                </a:lnTo>
                <a:lnTo>
                  <a:pt x="285" y="86"/>
                </a:lnTo>
                <a:lnTo>
                  <a:pt x="284" y="88"/>
                </a:lnTo>
                <a:lnTo>
                  <a:pt x="283" y="88"/>
                </a:lnTo>
                <a:lnTo>
                  <a:pt x="283" y="90"/>
                </a:lnTo>
                <a:lnTo>
                  <a:pt x="284" y="91"/>
                </a:lnTo>
                <a:lnTo>
                  <a:pt x="285" y="91"/>
                </a:lnTo>
                <a:lnTo>
                  <a:pt x="286" y="91"/>
                </a:lnTo>
                <a:lnTo>
                  <a:pt x="286" y="94"/>
                </a:lnTo>
                <a:lnTo>
                  <a:pt x="286" y="95"/>
                </a:lnTo>
                <a:lnTo>
                  <a:pt x="287" y="96"/>
                </a:lnTo>
                <a:lnTo>
                  <a:pt x="288" y="100"/>
                </a:lnTo>
                <a:lnTo>
                  <a:pt x="287" y="102"/>
                </a:lnTo>
                <a:lnTo>
                  <a:pt x="288" y="103"/>
                </a:lnTo>
                <a:lnTo>
                  <a:pt x="290" y="104"/>
                </a:lnTo>
                <a:lnTo>
                  <a:pt x="292" y="103"/>
                </a:lnTo>
                <a:lnTo>
                  <a:pt x="295" y="104"/>
                </a:lnTo>
                <a:lnTo>
                  <a:pt x="297" y="105"/>
                </a:lnTo>
                <a:lnTo>
                  <a:pt x="300" y="105"/>
                </a:lnTo>
                <a:lnTo>
                  <a:pt x="300" y="106"/>
                </a:lnTo>
                <a:lnTo>
                  <a:pt x="300" y="108"/>
                </a:lnTo>
                <a:lnTo>
                  <a:pt x="300" y="110"/>
                </a:lnTo>
                <a:lnTo>
                  <a:pt x="301" y="111"/>
                </a:lnTo>
                <a:lnTo>
                  <a:pt x="303" y="112"/>
                </a:lnTo>
                <a:lnTo>
                  <a:pt x="305" y="112"/>
                </a:lnTo>
                <a:lnTo>
                  <a:pt x="307" y="113"/>
                </a:lnTo>
                <a:lnTo>
                  <a:pt x="308" y="113"/>
                </a:lnTo>
                <a:lnTo>
                  <a:pt x="308" y="114"/>
                </a:lnTo>
                <a:lnTo>
                  <a:pt x="309" y="115"/>
                </a:lnTo>
                <a:lnTo>
                  <a:pt x="312" y="114"/>
                </a:lnTo>
                <a:lnTo>
                  <a:pt x="313" y="114"/>
                </a:lnTo>
                <a:lnTo>
                  <a:pt x="315" y="115"/>
                </a:lnTo>
                <a:lnTo>
                  <a:pt x="316" y="116"/>
                </a:lnTo>
                <a:lnTo>
                  <a:pt x="320" y="120"/>
                </a:lnTo>
                <a:lnTo>
                  <a:pt x="323" y="122"/>
                </a:lnTo>
                <a:lnTo>
                  <a:pt x="323" y="123"/>
                </a:lnTo>
                <a:lnTo>
                  <a:pt x="324" y="125"/>
                </a:lnTo>
                <a:lnTo>
                  <a:pt x="326" y="126"/>
                </a:lnTo>
                <a:lnTo>
                  <a:pt x="326" y="127"/>
                </a:lnTo>
                <a:lnTo>
                  <a:pt x="327" y="128"/>
                </a:lnTo>
                <a:lnTo>
                  <a:pt x="327" y="130"/>
                </a:lnTo>
                <a:lnTo>
                  <a:pt x="326" y="131"/>
                </a:lnTo>
                <a:lnTo>
                  <a:pt x="326" y="133"/>
                </a:lnTo>
                <a:lnTo>
                  <a:pt x="326" y="134"/>
                </a:lnTo>
                <a:lnTo>
                  <a:pt x="326" y="135"/>
                </a:lnTo>
                <a:lnTo>
                  <a:pt x="327" y="136"/>
                </a:lnTo>
                <a:lnTo>
                  <a:pt x="328" y="137"/>
                </a:lnTo>
                <a:lnTo>
                  <a:pt x="329" y="137"/>
                </a:lnTo>
                <a:lnTo>
                  <a:pt x="330" y="138"/>
                </a:lnTo>
                <a:lnTo>
                  <a:pt x="333" y="137"/>
                </a:lnTo>
                <a:lnTo>
                  <a:pt x="335" y="138"/>
                </a:lnTo>
                <a:lnTo>
                  <a:pt x="338" y="139"/>
                </a:lnTo>
                <a:lnTo>
                  <a:pt x="339" y="139"/>
                </a:lnTo>
                <a:lnTo>
                  <a:pt x="340" y="138"/>
                </a:lnTo>
                <a:lnTo>
                  <a:pt x="341" y="139"/>
                </a:lnTo>
                <a:lnTo>
                  <a:pt x="343" y="139"/>
                </a:lnTo>
                <a:lnTo>
                  <a:pt x="344" y="140"/>
                </a:lnTo>
                <a:lnTo>
                  <a:pt x="345" y="144"/>
                </a:lnTo>
                <a:lnTo>
                  <a:pt x="346" y="144"/>
                </a:lnTo>
                <a:lnTo>
                  <a:pt x="346" y="145"/>
                </a:lnTo>
                <a:lnTo>
                  <a:pt x="346" y="148"/>
                </a:lnTo>
                <a:lnTo>
                  <a:pt x="346" y="149"/>
                </a:lnTo>
                <a:lnTo>
                  <a:pt x="346" y="151"/>
                </a:lnTo>
                <a:lnTo>
                  <a:pt x="347" y="151"/>
                </a:lnTo>
                <a:lnTo>
                  <a:pt x="349" y="150"/>
                </a:lnTo>
                <a:lnTo>
                  <a:pt x="350" y="149"/>
                </a:lnTo>
                <a:lnTo>
                  <a:pt x="352" y="149"/>
                </a:lnTo>
                <a:lnTo>
                  <a:pt x="353" y="148"/>
                </a:lnTo>
                <a:lnTo>
                  <a:pt x="381" y="150"/>
                </a:lnTo>
                <a:lnTo>
                  <a:pt x="390" y="151"/>
                </a:lnTo>
                <a:lnTo>
                  <a:pt x="416" y="153"/>
                </a:lnTo>
                <a:lnTo>
                  <a:pt x="473" y="158"/>
                </a:lnTo>
                <a:lnTo>
                  <a:pt x="491" y="159"/>
                </a:lnTo>
                <a:lnTo>
                  <a:pt x="500" y="160"/>
                </a:lnTo>
                <a:lnTo>
                  <a:pt x="536" y="163"/>
                </a:lnTo>
                <a:lnTo>
                  <a:pt x="572" y="165"/>
                </a:lnTo>
                <a:lnTo>
                  <a:pt x="605" y="168"/>
                </a:lnTo>
                <a:lnTo>
                  <a:pt x="637" y="171"/>
                </a:lnTo>
                <a:lnTo>
                  <a:pt x="641" y="171"/>
                </a:lnTo>
                <a:lnTo>
                  <a:pt x="667" y="173"/>
                </a:lnTo>
                <a:lnTo>
                  <a:pt x="724" y="177"/>
                </a:lnTo>
                <a:lnTo>
                  <a:pt x="735" y="178"/>
                </a:lnTo>
                <a:lnTo>
                  <a:pt x="753" y="178"/>
                </a:lnTo>
                <a:lnTo>
                  <a:pt x="768" y="179"/>
                </a:lnTo>
                <a:lnTo>
                  <a:pt x="811" y="182"/>
                </a:lnTo>
                <a:lnTo>
                  <a:pt x="811" y="183"/>
                </a:lnTo>
                <a:lnTo>
                  <a:pt x="811" y="184"/>
                </a:lnTo>
                <a:lnTo>
                  <a:pt x="811" y="185"/>
                </a:lnTo>
                <a:lnTo>
                  <a:pt x="809" y="188"/>
                </a:lnTo>
                <a:lnTo>
                  <a:pt x="809" y="189"/>
                </a:lnTo>
                <a:lnTo>
                  <a:pt x="808" y="191"/>
                </a:lnTo>
                <a:lnTo>
                  <a:pt x="808" y="192"/>
                </a:lnTo>
                <a:lnTo>
                  <a:pt x="807" y="194"/>
                </a:lnTo>
                <a:lnTo>
                  <a:pt x="807" y="195"/>
                </a:lnTo>
                <a:lnTo>
                  <a:pt x="806" y="197"/>
                </a:lnTo>
                <a:lnTo>
                  <a:pt x="806" y="198"/>
                </a:lnTo>
                <a:lnTo>
                  <a:pt x="803" y="198"/>
                </a:lnTo>
                <a:lnTo>
                  <a:pt x="803" y="200"/>
                </a:lnTo>
                <a:lnTo>
                  <a:pt x="803" y="201"/>
                </a:lnTo>
                <a:lnTo>
                  <a:pt x="801" y="202"/>
                </a:lnTo>
                <a:lnTo>
                  <a:pt x="800" y="204"/>
                </a:lnTo>
                <a:lnTo>
                  <a:pt x="800" y="206"/>
                </a:lnTo>
                <a:lnTo>
                  <a:pt x="800" y="207"/>
                </a:lnTo>
                <a:lnTo>
                  <a:pt x="800" y="211"/>
                </a:lnTo>
                <a:lnTo>
                  <a:pt x="800" y="213"/>
                </a:lnTo>
                <a:lnTo>
                  <a:pt x="799" y="215"/>
                </a:lnTo>
                <a:lnTo>
                  <a:pt x="797" y="218"/>
                </a:lnTo>
                <a:lnTo>
                  <a:pt x="797" y="219"/>
                </a:lnTo>
                <a:lnTo>
                  <a:pt x="798" y="220"/>
                </a:lnTo>
                <a:lnTo>
                  <a:pt x="797" y="220"/>
                </a:lnTo>
                <a:lnTo>
                  <a:pt x="797" y="221"/>
                </a:lnTo>
                <a:lnTo>
                  <a:pt x="796" y="223"/>
                </a:lnTo>
                <a:lnTo>
                  <a:pt x="794" y="223"/>
                </a:lnTo>
                <a:lnTo>
                  <a:pt x="793" y="228"/>
                </a:lnTo>
                <a:lnTo>
                  <a:pt x="794" y="230"/>
                </a:lnTo>
                <a:lnTo>
                  <a:pt x="793" y="230"/>
                </a:lnTo>
                <a:lnTo>
                  <a:pt x="792" y="230"/>
                </a:lnTo>
                <a:lnTo>
                  <a:pt x="791" y="231"/>
                </a:lnTo>
                <a:lnTo>
                  <a:pt x="791" y="233"/>
                </a:lnTo>
                <a:lnTo>
                  <a:pt x="791" y="235"/>
                </a:lnTo>
                <a:lnTo>
                  <a:pt x="790" y="236"/>
                </a:lnTo>
                <a:lnTo>
                  <a:pt x="790" y="238"/>
                </a:lnTo>
                <a:lnTo>
                  <a:pt x="789" y="239"/>
                </a:lnTo>
                <a:lnTo>
                  <a:pt x="788" y="239"/>
                </a:lnTo>
                <a:lnTo>
                  <a:pt x="787" y="240"/>
                </a:lnTo>
                <a:lnTo>
                  <a:pt x="786" y="241"/>
                </a:lnTo>
                <a:lnTo>
                  <a:pt x="785" y="243"/>
                </a:lnTo>
                <a:lnTo>
                  <a:pt x="786" y="244"/>
                </a:lnTo>
                <a:lnTo>
                  <a:pt x="786" y="246"/>
                </a:lnTo>
                <a:lnTo>
                  <a:pt x="787" y="246"/>
                </a:lnTo>
                <a:lnTo>
                  <a:pt x="787" y="248"/>
                </a:lnTo>
                <a:lnTo>
                  <a:pt x="787" y="249"/>
                </a:lnTo>
                <a:lnTo>
                  <a:pt x="785" y="252"/>
                </a:lnTo>
                <a:lnTo>
                  <a:pt x="785" y="253"/>
                </a:lnTo>
                <a:lnTo>
                  <a:pt x="784" y="253"/>
                </a:lnTo>
                <a:lnTo>
                  <a:pt x="784" y="254"/>
                </a:lnTo>
                <a:lnTo>
                  <a:pt x="784" y="255"/>
                </a:lnTo>
                <a:lnTo>
                  <a:pt x="783" y="256"/>
                </a:lnTo>
                <a:lnTo>
                  <a:pt x="784" y="257"/>
                </a:lnTo>
                <a:lnTo>
                  <a:pt x="785" y="258"/>
                </a:lnTo>
                <a:lnTo>
                  <a:pt x="785" y="259"/>
                </a:lnTo>
                <a:lnTo>
                  <a:pt x="785" y="260"/>
                </a:lnTo>
                <a:lnTo>
                  <a:pt x="783" y="261"/>
                </a:lnTo>
                <a:lnTo>
                  <a:pt x="783" y="262"/>
                </a:lnTo>
                <a:lnTo>
                  <a:pt x="784" y="265"/>
                </a:lnTo>
                <a:lnTo>
                  <a:pt x="783" y="266"/>
                </a:lnTo>
                <a:lnTo>
                  <a:pt x="784" y="268"/>
                </a:lnTo>
                <a:lnTo>
                  <a:pt x="784" y="269"/>
                </a:lnTo>
                <a:lnTo>
                  <a:pt x="784" y="270"/>
                </a:lnTo>
                <a:lnTo>
                  <a:pt x="785" y="272"/>
                </a:lnTo>
                <a:lnTo>
                  <a:pt x="784" y="273"/>
                </a:lnTo>
                <a:lnTo>
                  <a:pt x="784" y="274"/>
                </a:lnTo>
                <a:lnTo>
                  <a:pt x="783" y="275"/>
                </a:lnTo>
                <a:lnTo>
                  <a:pt x="782" y="276"/>
                </a:lnTo>
                <a:lnTo>
                  <a:pt x="781" y="277"/>
                </a:lnTo>
                <a:lnTo>
                  <a:pt x="781" y="278"/>
                </a:lnTo>
                <a:lnTo>
                  <a:pt x="780" y="279"/>
                </a:lnTo>
                <a:lnTo>
                  <a:pt x="781" y="281"/>
                </a:lnTo>
                <a:lnTo>
                  <a:pt x="781" y="282"/>
                </a:lnTo>
                <a:lnTo>
                  <a:pt x="781" y="283"/>
                </a:lnTo>
                <a:lnTo>
                  <a:pt x="781" y="285"/>
                </a:lnTo>
                <a:lnTo>
                  <a:pt x="780" y="288"/>
                </a:lnTo>
                <a:lnTo>
                  <a:pt x="780" y="289"/>
                </a:lnTo>
                <a:lnTo>
                  <a:pt x="778" y="289"/>
                </a:lnTo>
                <a:lnTo>
                  <a:pt x="778" y="290"/>
                </a:lnTo>
                <a:lnTo>
                  <a:pt x="777" y="291"/>
                </a:lnTo>
                <a:lnTo>
                  <a:pt x="777" y="292"/>
                </a:lnTo>
                <a:lnTo>
                  <a:pt x="777" y="294"/>
                </a:lnTo>
                <a:lnTo>
                  <a:pt x="776" y="295"/>
                </a:lnTo>
                <a:lnTo>
                  <a:pt x="776" y="298"/>
                </a:lnTo>
                <a:lnTo>
                  <a:pt x="775" y="299"/>
                </a:lnTo>
                <a:lnTo>
                  <a:pt x="775" y="301"/>
                </a:lnTo>
                <a:lnTo>
                  <a:pt x="775" y="302"/>
                </a:lnTo>
                <a:lnTo>
                  <a:pt x="775" y="304"/>
                </a:lnTo>
                <a:lnTo>
                  <a:pt x="776" y="304"/>
                </a:lnTo>
                <a:lnTo>
                  <a:pt x="775" y="307"/>
                </a:lnTo>
                <a:lnTo>
                  <a:pt x="777" y="309"/>
                </a:lnTo>
                <a:lnTo>
                  <a:pt x="777" y="310"/>
                </a:lnTo>
                <a:lnTo>
                  <a:pt x="779" y="310"/>
                </a:lnTo>
                <a:lnTo>
                  <a:pt x="780" y="310"/>
                </a:lnTo>
                <a:lnTo>
                  <a:pt x="781" y="311"/>
                </a:lnTo>
                <a:lnTo>
                  <a:pt x="781" y="312"/>
                </a:lnTo>
                <a:lnTo>
                  <a:pt x="780" y="313"/>
                </a:lnTo>
                <a:lnTo>
                  <a:pt x="781" y="315"/>
                </a:lnTo>
                <a:lnTo>
                  <a:pt x="780" y="317"/>
                </a:lnTo>
                <a:lnTo>
                  <a:pt x="780" y="318"/>
                </a:lnTo>
                <a:lnTo>
                  <a:pt x="779" y="318"/>
                </a:lnTo>
                <a:lnTo>
                  <a:pt x="778" y="319"/>
                </a:lnTo>
                <a:lnTo>
                  <a:pt x="777" y="321"/>
                </a:lnTo>
                <a:lnTo>
                  <a:pt x="777" y="323"/>
                </a:lnTo>
                <a:lnTo>
                  <a:pt x="777" y="324"/>
                </a:lnTo>
                <a:lnTo>
                  <a:pt x="778" y="326"/>
                </a:lnTo>
                <a:lnTo>
                  <a:pt x="779" y="327"/>
                </a:lnTo>
                <a:lnTo>
                  <a:pt x="779" y="330"/>
                </a:lnTo>
                <a:lnTo>
                  <a:pt x="780" y="330"/>
                </a:lnTo>
                <a:lnTo>
                  <a:pt x="781" y="330"/>
                </a:lnTo>
                <a:lnTo>
                  <a:pt x="783" y="332"/>
                </a:lnTo>
                <a:lnTo>
                  <a:pt x="783" y="333"/>
                </a:lnTo>
                <a:lnTo>
                  <a:pt x="781" y="334"/>
                </a:lnTo>
                <a:lnTo>
                  <a:pt x="780" y="335"/>
                </a:lnTo>
                <a:lnTo>
                  <a:pt x="781" y="337"/>
                </a:lnTo>
                <a:lnTo>
                  <a:pt x="781" y="338"/>
                </a:lnTo>
                <a:lnTo>
                  <a:pt x="780" y="340"/>
                </a:lnTo>
                <a:lnTo>
                  <a:pt x="779" y="340"/>
                </a:lnTo>
                <a:lnTo>
                  <a:pt x="779" y="341"/>
                </a:lnTo>
                <a:lnTo>
                  <a:pt x="780" y="342"/>
                </a:lnTo>
                <a:lnTo>
                  <a:pt x="779" y="343"/>
                </a:lnTo>
                <a:lnTo>
                  <a:pt x="780" y="345"/>
                </a:lnTo>
                <a:lnTo>
                  <a:pt x="780" y="346"/>
                </a:lnTo>
                <a:lnTo>
                  <a:pt x="780" y="350"/>
                </a:lnTo>
                <a:lnTo>
                  <a:pt x="780" y="351"/>
                </a:lnTo>
                <a:lnTo>
                  <a:pt x="780" y="352"/>
                </a:lnTo>
                <a:lnTo>
                  <a:pt x="780" y="354"/>
                </a:lnTo>
                <a:lnTo>
                  <a:pt x="779" y="355"/>
                </a:lnTo>
                <a:lnTo>
                  <a:pt x="780" y="356"/>
                </a:lnTo>
                <a:lnTo>
                  <a:pt x="781" y="356"/>
                </a:lnTo>
                <a:lnTo>
                  <a:pt x="782" y="356"/>
                </a:lnTo>
                <a:lnTo>
                  <a:pt x="782" y="359"/>
                </a:lnTo>
                <a:lnTo>
                  <a:pt x="783" y="360"/>
                </a:lnTo>
                <a:lnTo>
                  <a:pt x="783" y="361"/>
                </a:lnTo>
                <a:lnTo>
                  <a:pt x="782" y="362"/>
                </a:lnTo>
                <a:lnTo>
                  <a:pt x="782" y="363"/>
                </a:lnTo>
                <a:lnTo>
                  <a:pt x="782" y="364"/>
                </a:lnTo>
                <a:lnTo>
                  <a:pt x="783" y="364"/>
                </a:lnTo>
                <a:lnTo>
                  <a:pt x="782" y="366"/>
                </a:lnTo>
                <a:lnTo>
                  <a:pt x="783" y="367"/>
                </a:lnTo>
                <a:lnTo>
                  <a:pt x="783" y="369"/>
                </a:lnTo>
                <a:lnTo>
                  <a:pt x="783" y="371"/>
                </a:lnTo>
                <a:lnTo>
                  <a:pt x="784" y="372"/>
                </a:lnTo>
                <a:lnTo>
                  <a:pt x="783" y="374"/>
                </a:lnTo>
                <a:lnTo>
                  <a:pt x="782" y="373"/>
                </a:lnTo>
                <a:lnTo>
                  <a:pt x="781" y="374"/>
                </a:lnTo>
                <a:lnTo>
                  <a:pt x="782" y="376"/>
                </a:lnTo>
                <a:lnTo>
                  <a:pt x="781" y="378"/>
                </a:lnTo>
                <a:lnTo>
                  <a:pt x="780" y="380"/>
                </a:lnTo>
                <a:lnTo>
                  <a:pt x="780" y="381"/>
                </a:lnTo>
                <a:lnTo>
                  <a:pt x="779" y="382"/>
                </a:lnTo>
                <a:lnTo>
                  <a:pt x="780" y="383"/>
                </a:lnTo>
                <a:lnTo>
                  <a:pt x="780" y="384"/>
                </a:lnTo>
                <a:lnTo>
                  <a:pt x="780" y="385"/>
                </a:lnTo>
                <a:lnTo>
                  <a:pt x="779" y="384"/>
                </a:lnTo>
                <a:lnTo>
                  <a:pt x="778" y="384"/>
                </a:lnTo>
                <a:lnTo>
                  <a:pt x="777" y="385"/>
                </a:lnTo>
                <a:lnTo>
                  <a:pt x="778" y="386"/>
                </a:lnTo>
                <a:lnTo>
                  <a:pt x="778" y="388"/>
                </a:lnTo>
                <a:lnTo>
                  <a:pt x="781" y="388"/>
                </a:lnTo>
                <a:lnTo>
                  <a:pt x="782" y="388"/>
                </a:lnTo>
                <a:lnTo>
                  <a:pt x="782" y="389"/>
                </a:lnTo>
                <a:lnTo>
                  <a:pt x="781" y="390"/>
                </a:lnTo>
                <a:lnTo>
                  <a:pt x="782" y="392"/>
                </a:lnTo>
                <a:lnTo>
                  <a:pt x="783" y="392"/>
                </a:lnTo>
                <a:lnTo>
                  <a:pt x="783" y="393"/>
                </a:lnTo>
                <a:lnTo>
                  <a:pt x="783" y="394"/>
                </a:lnTo>
                <a:lnTo>
                  <a:pt x="783" y="396"/>
                </a:lnTo>
                <a:lnTo>
                  <a:pt x="783" y="397"/>
                </a:lnTo>
                <a:lnTo>
                  <a:pt x="784" y="397"/>
                </a:lnTo>
                <a:lnTo>
                  <a:pt x="783" y="399"/>
                </a:lnTo>
                <a:lnTo>
                  <a:pt x="783" y="400"/>
                </a:lnTo>
                <a:lnTo>
                  <a:pt x="783" y="401"/>
                </a:lnTo>
                <a:lnTo>
                  <a:pt x="784" y="401"/>
                </a:lnTo>
                <a:lnTo>
                  <a:pt x="784" y="400"/>
                </a:lnTo>
                <a:lnTo>
                  <a:pt x="785" y="399"/>
                </a:lnTo>
                <a:lnTo>
                  <a:pt x="786" y="399"/>
                </a:lnTo>
                <a:lnTo>
                  <a:pt x="787" y="399"/>
                </a:lnTo>
                <a:lnTo>
                  <a:pt x="786" y="399"/>
                </a:lnTo>
                <a:lnTo>
                  <a:pt x="785" y="401"/>
                </a:lnTo>
                <a:lnTo>
                  <a:pt x="788" y="402"/>
                </a:lnTo>
                <a:lnTo>
                  <a:pt x="790" y="402"/>
                </a:lnTo>
                <a:lnTo>
                  <a:pt x="791" y="401"/>
                </a:lnTo>
                <a:lnTo>
                  <a:pt x="791" y="402"/>
                </a:lnTo>
                <a:lnTo>
                  <a:pt x="791" y="404"/>
                </a:lnTo>
                <a:lnTo>
                  <a:pt x="792" y="405"/>
                </a:lnTo>
                <a:lnTo>
                  <a:pt x="791" y="406"/>
                </a:lnTo>
                <a:lnTo>
                  <a:pt x="791" y="408"/>
                </a:lnTo>
                <a:lnTo>
                  <a:pt x="791" y="409"/>
                </a:lnTo>
                <a:lnTo>
                  <a:pt x="791" y="412"/>
                </a:lnTo>
                <a:lnTo>
                  <a:pt x="789" y="412"/>
                </a:lnTo>
                <a:lnTo>
                  <a:pt x="788" y="414"/>
                </a:lnTo>
                <a:lnTo>
                  <a:pt x="787" y="414"/>
                </a:lnTo>
                <a:lnTo>
                  <a:pt x="785" y="414"/>
                </a:lnTo>
                <a:lnTo>
                  <a:pt x="786" y="415"/>
                </a:lnTo>
                <a:lnTo>
                  <a:pt x="787" y="416"/>
                </a:lnTo>
                <a:lnTo>
                  <a:pt x="787" y="417"/>
                </a:lnTo>
                <a:lnTo>
                  <a:pt x="787" y="418"/>
                </a:lnTo>
                <a:lnTo>
                  <a:pt x="785" y="418"/>
                </a:lnTo>
                <a:lnTo>
                  <a:pt x="785" y="420"/>
                </a:lnTo>
                <a:lnTo>
                  <a:pt x="785" y="421"/>
                </a:lnTo>
                <a:lnTo>
                  <a:pt x="785" y="424"/>
                </a:lnTo>
                <a:lnTo>
                  <a:pt x="785" y="426"/>
                </a:lnTo>
                <a:lnTo>
                  <a:pt x="785" y="427"/>
                </a:lnTo>
                <a:lnTo>
                  <a:pt x="785" y="428"/>
                </a:lnTo>
                <a:lnTo>
                  <a:pt x="786" y="429"/>
                </a:lnTo>
                <a:lnTo>
                  <a:pt x="786" y="430"/>
                </a:lnTo>
                <a:lnTo>
                  <a:pt x="786" y="432"/>
                </a:lnTo>
                <a:lnTo>
                  <a:pt x="785" y="434"/>
                </a:lnTo>
                <a:lnTo>
                  <a:pt x="785" y="437"/>
                </a:lnTo>
                <a:lnTo>
                  <a:pt x="784" y="437"/>
                </a:lnTo>
                <a:lnTo>
                  <a:pt x="783" y="438"/>
                </a:lnTo>
                <a:lnTo>
                  <a:pt x="783" y="439"/>
                </a:lnTo>
                <a:lnTo>
                  <a:pt x="782" y="440"/>
                </a:lnTo>
                <a:lnTo>
                  <a:pt x="780" y="441"/>
                </a:lnTo>
                <a:lnTo>
                  <a:pt x="780" y="443"/>
                </a:lnTo>
                <a:lnTo>
                  <a:pt x="780" y="444"/>
                </a:lnTo>
                <a:lnTo>
                  <a:pt x="780" y="446"/>
                </a:lnTo>
                <a:lnTo>
                  <a:pt x="778" y="448"/>
                </a:lnTo>
                <a:lnTo>
                  <a:pt x="777" y="450"/>
                </a:lnTo>
                <a:lnTo>
                  <a:pt x="775" y="450"/>
                </a:lnTo>
                <a:lnTo>
                  <a:pt x="774" y="453"/>
                </a:lnTo>
                <a:lnTo>
                  <a:pt x="773" y="457"/>
                </a:lnTo>
                <a:lnTo>
                  <a:pt x="772" y="459"/>
                </a:lnTo>
                <a:lnTo>
                  <a:pt x="772" y="461"/>
                </a:lnTo>
                <a:lnTo>
                  <a:pt x="771" y="464"/>
                </a:lnTo>
                <a:lnTo>
                  <a:pt x="769" y="466"/>
                </a:lnTo>
                <a:lnTo>
                  <a:pt x="768" y="466"/>
                </a:lnTo>
                <a:lnTo>
                  <a:pt x="767" y="466"/>
                </a:lnTo>
                <a:lnTo>
                  <a:pt x="766" y="466"/>
                </a:lnTo>
                <a:lnTo>
                  <a:pt x="766" y="467"/>
                </a:lnTo>
                <a:lnTo>
                  <a:pt x="766" y="468"/>
                </a:lnTo>
                <a:lnTo>
                  <a:pt x="767" y="469"/>
                </a:lnTo>
                <a:lnTo>
                  <a:pt x="767" y="472"/>
                </a:lnTo>
                <a:lnTo>
                  <a:pt x="767" y="473"/>
                </a:lnTo>
                <a:lnTo>
                  <a:pt x="767" y="474"/>
                </a:lnTo>
                <a:lnTo>
                  <a:pt x="768" y="476"/>
                </a:lnTo>
                <a:lnTo>
                  <a:pt x="768" y="478"/>
                </a:lnTo>
                <a:lnTo>
                  <a:pt x="768" y="479"/>
                </a:lnTo>
                <a:lnTo>
                  <a:pt x="768" y="482"/>
                </a:lnTo>
                <a:lnTo>
                  <a:pt x="766" y="483"/>
                </a:lnTo>
                <a:lnTo>
                  <a:pt x="766" y="486"/>
                </a:lnTo>
                <a:lnTo>
                  <a:pt x="768" y="487"/>
                </a:lnTo>
                <a:lnTo>
                  <a:pt x="767" y="489"/>
                </a:lnTo>
                <a:lnTo>
                  <a:pt x="768" y="492"/>
                </a:lnTo>
                <a:lnTo>
                  <a:pt x="768" y="493"/>
                </a:lnTo>
                <a:lnTo>
                  <a:pt x="768" y="495"/>
                </a:lnTo>
                <a:lnTo>
                  <a:pt x="766" y="496"/>
                </a:lnTo>
                <a:lnTo>
                  <a:pt x="765" y="496"/>
                </a:lnTo>
                <a:lnTo>
                  <a:pt x="764" y="496"/>
                </a:lnTo>
                <a:lnTo>
                  <a:pt x="763" y="495"/>
                </a:lnTo>
                <a:lnTo>
                  <a:pt x="762" y="495"/>
                </a:lnTo>
                <a:lnTo>
                  <a:pt x="762" y="496"/>
                </a:lnTo>
                <a:lnTo>
                  <a:pt x="763" y="498"/>
                </a:lnTo>
                <a:lnTo>
                  <a:pt x="763" y="499"/>
                </a:lnTo>
                <a:lnTo>
                  <a:pt x="762" y="500"/>
                </a:lnTo>
                <a:lnTo>
                  <a:pt x="761" y="502"/>
                </a:lnTo>
                <a:lnTo>
                  <a:pt x="759" y="505"/>
                </a:lnTo>
                <a:lnTo>
                  <a:pt x="759" y="508"/>
                </a:lnTo>
                <a:lnTo>
                  <a:pt x="759" y="509"/>
                </a:lnTo>
                <a:lnTo>
                  <a:pt x="759" y="511"/>
                </a:lnTo>
                <a:lnTo>
                  <a:pt x="758" y="513"/>
                </a:lnTo>
                <a:lnTo>
                  <a:pt x="757" y="513"/>
                </a:lnTo>
                <a:lnTo>
                  <a:pt x="757" y="515"/>
                </a:lnTo>
                <a:lnTo>
                  <a:pt x="757" y="516"/>
                </a:lnTo>
                <a:lnTo>
                  <a:pt x="757" y="518"/>
                </a:lnTo>
                <a:lnTo>
                  <a:pt x="758" y="519"/>
                </a:lnTo>
                <a:lnTo>
                  <a:pt x="757" y="520"/>
                </a:lnTo>
                <a:lnTo>
                  <a:pt x="759" y="521"/>
                </a:lnTo>
                <a:lnTo>
                  <a:pt x="759" y="522"/>
                </a:lnTo>
                <a:lnTo>
                  <a:pt x="759" y="524"/>
                </a:lnTo>
                <a:lnTo>
                  <a:pt x="759" y="525"/>
                </a:lnTo>
                <a:lnTo>
                  <a:pt x="757" y="529"/>
                </a:lnTo>
                <a:lnTo>
                  <a:pt x="757" y="531"/>
                </a:lnTo>
                <a:lnTo>
                  <a:pt x="755" y="535"/>
                </a:lnTo>
                <a:lnTo>
                  <a:pt x="754" y="537"/>
                </a:lnTo>
                <a:lnTo>
                  <a:pt x="755" y="537"/>
                </a:lnTo>
                <a:lnTo>
                  <a:pt x="755" y="538"/>
                </a:lnTo>
                <a:lnTo>
                  <a:pt x="754" y="539"/>
                </a:lnTo>
                <a:lnTo>
                  <a:pt x="754" y="540"/>
                </a:lnTo>
                <a:lnTo>
                  <a:pt x="754" y="541"/>
                </a:lnTo>
                <a:lnTo>
                  <a:pt x="753" y="541"/>
                </a:lnTo>
                <a:lnTo>
                  <a:pt x="753" y="542"/>
                </a:lnTo>
                <a:lnTo>
                  <a:pt x="754" y="544"/>
                </a:lnTo>
                <a:lnTo>
                  <a:pt x="754" y="545"/>
                </a:lnTo>
                <a:lnTo>
                  <a:pt x="752" y="546"/>
                </a:lnTo>
                <a:lnTo>
                  <a:pt x="751" y="548"/>
                </a:lnTo>
                <a:lnTo>
                  <a:pt x="751" y="550"/>
                </a:lnTo>
                <a:lnTo>
                  <a:pt x="750" y="552"/>
                </a:lnTo>
                <a:lnTo>
                  <a:pt x="751" y="553"/>
                </a:lnTo>
                <a:lnTo>
                  <a:pt x="748" y="556"/>
                </a:lnTo>
                <a:lnTo>
                  <a:pt x="747" y="556"/>
                </a:lnTo>
                <a:lnTo>
                  <a:pt x="746" y="557"/>
                </a:lnTo>
                <a:lnTo>
                  <a:pt x="746" y="558"/>
                </a:lnTo>
                <a:lnTo>
                  <a:pt x="746" y="559"/>
                </a:lnTo>
                <a:lnTo>
                  <a:pt x="742" y="560"/>
                </a:lnTo>
                <a:lnTo>
                  <a:pt x="739" y="563"/>
                </a:lnTo>
                <a:lnTo>
                  <a:pt x="737" y="563"/>
                </a:lnTo>
                <a:lnTo>
                  <a:pt x="736" y="563"/>
                </a:lnTo>
                <a:lnTo>
                  <a:pt x="736" y="562"/>
                </a:lnTo>
                <a:lnTo>
                  <a:pt x="735" y="559"/>
                </a:lnTo>
                <a:lnTo>
                  <a:pt x="733" y="558"/>
                </a:lnTo>
                <a:lnTo>
                  <a:pt x="732" y="559"/>
                </a:lnTo>
                <a:lnTo>
                  <a:pt x="731" y="560"/>
                </a:lnTo>
                <a:lnTo>
                  <a:pt x="730" y="561"/>
                </a:lnTo>
                <a:lnTo>
                  <a:pt x="728" y="560"/>
                </a:lnTo>
                <a:lnTo>
                  <a:pt x="726" y="560"/>
                </a:lnTo>
                <a:lnTo>
                  <a:pt x="725" y="562"/>
                </a:lnTo>
                <a:lnTo>
                  <a:pt x="725" y="563"/>
                </a:lnTo>
                <a:lnTo>
                  <a:pt x="724" y="563"/>
                </a:lnTo>
                <a:lnTo>
                  <a:pt x="722" y="564"/>
                </a:lnTo>
                <a:lnTo>
                  <a:pt x="720" y="564"/>
                </a:lnTo>
                <a:lnTo>
                  <a:pt x="719" y="564"/>
                </a:lnTo>
                <a:lnTo>
                  <a:pt x="719" y="565"/>
                </a:lnTo>
                <a:lnTo>
                  <a:pt x="717" y="568"/>
                </a:lnTo>
                <a:lnTo>
                  <a:pt x="716" y="568"/>
                </a:lnTo>
                <a:lnTo>
                  <a:pt x="714" y="571"/>
                </a:lnTo>
                <a:lnTo>
                  <a:pt x="713" y="572"/>
                </a:lnTo>
                <a:lnTo>
                  <a:pt x="712" y="572"/>
                </a:lnTo>
                <a:lnTo>
                  <a:pt x="710" y="573"/>
                </a:lnTo>
                <a:lnTo>
                  <a:pt x="710" y="575"/>
                </a:lnTo>
                <a:lnTo>
                  <a:pt x="710" y="576"/>
                </a:lnTo>
                <a:lnTo>
                  <a:pt x="709" y="578"/>
                </a:lnTo>
                <a:lnTo>
                  <a:pt x="710" y="579"/>
                </a:lnTo>
                <a:lnTo>
                  <a:pt x="710" y="580"/>
                </a:lnTo>
                <a:lnTo>
                  <a:pt x="708" y="581"/>
                </a:lnTo>
                <a:lnTo>
                  <a:pt x="707" y="583"/>
                </a:lnTo>
                <a:lnTo>
                  <a:pt x="708" y="586"/>
                </a:lnTo>
                <a:lnTo>
                  <a:pt x="709" y="586"/>
                </a:lnTo>
                <a:lnTo>
                  <a:pt x="709" y="587"/>
                </a:lnTo>
                <a:lnTo>
                  <a:pt x="707" y="590"/>
                </a:lnTo>
                <a:lnTo>
                  <a:pt x="707" y="591"/>
                </a:lnTo>
                <a:lnTo>
                  <a:pt x="707" y="592"/>
                </a:lnTo>
                <a:lnTo>
                  <a:pt x="706" y="593"/>
                </a:lnTo>
                <a:lnTo>
                  <a:pt x="707" y="595"/>
                </a:lnTo>
                <a:lnTo>
                  <a:pt x="707" y="596"/>
                </a:lnTo>
                <a:lnTo>
                  <a:pt x="705" y="597"/>
                </a:lnTo>
                <a:lnTo>
                  <a:pt x="705" y="599"/>
                </a:lnTo>
                <a:lnTo>
                  <a:pt x="705" y="600"/>
                </a:lnTo>
                <a:lnTo>
                  <a:pt x="704" y="601"/>
                </a:lnTo>
                <a:lnTo>
                  <a:pt x="703" y="600"/>
                </a:lnTo>
                <a:lnTo>
                  <a:pt x="702" y="599"/>
                </a:lnTo>
                <a:lnTo>
                  <a:pt x="702" y="601"/>
                </a:lnTo>
                <a:lnTo>
                  <a:pt x="703" y="605"/>
                </a:lnTo>
                <a:lnTo>
                  <a:pt x="702" y="607"/>
                </a:lnTo>
                <a:lnTo>
                  <a:pt x="702" y="608"/>
                </a:lnTo>
                <a:lnTo>
                  <a:pt x="699" y="612"/>
                </a:lnTo>
                <a:lnTo>
                  <a:pt x="699" y="613"/>
                </a:lnTo>
                <a:lnTo>
                  <a:pt x="698" y="614"/>
                </a:lnTo>
                <a:lnTo>
                  <a:pt x="696" y="616"/>
                </a:lnTo>
                <a:lnTo>
                  <a:pt x="696" y="618"/>
                </a:lnTo>
                <a:lnTo>
                  <a:pt x="695" y="618"/>
                </a:lnTo>
                <a:lnTo>
                  <a:pt x="694" y="620"/>
                </a:lnTo>
                <a:lnTo>
                  <a:pt x="693" y="621"/>
                </a:lnTo>
                <a:lnTo>
                  <a:pt x="692" y="619"/>
                </a:lnTo>
                <a:lnTo>
                  <a:pt x="690" y="619"/>
                </a:lnTo>
                <a:lnTo>
                  <a:pt x="689" y="619"/>
                </a:lnTo>
                <a:lnTo>
                  <a:pt x="689" y="620"/>
                </a:lnTo>
                <a:lnTo>
                  <a:pt x="689" y="621"/>
                </a:lnTo>
                <a:lnTo>
                  <a:pt x="688" y="621"/>
                </a:lnTo>
                <a:lnTo>
                  <a:pt x="687" y="621"/>
                </a:lnTo>
                <a:lnTo>
                  <a:pt x="686" y="624"/>
                </a:lnTo>
                <a:lnTo>
                  <a:pt x="685" y="625"/>
                </a:lnTo>
                <a:lnTo>
                  <a:pt x="681" y="625"/>
                </a:lnTo>
                <a:lnTo>
                  <a:pt x="680" y="625"/>
                </a:lnTo>
                <a:lnTo>
                  <a:pt x="679" y="625"/>
                </a:lnTo>
                <a:lnTo>
                  <a:pt x="678" y="625"/>
                </a:lnTo>
                <a:lnTo>
                  <a:pt x="676" y="625"/>
                </a:lnTo>
                <a:lnTo>
                  <a:pt x="672" y="625"/>
                </a:lnTo>
                <a:lnTo>
                  <a:pt x="671" y="625"/>
                </a:lnTo>
                <a:lnTo>
                  <a:pt x="670" y="625"/>
                </a:lnTo>
                <a:lnTo>
                  <a:pt x="669" y="625"/>
                </a:lnTo>
                <a:lnTo>
                  <a:pt x="667" y="625"/>
                </a:lnTo>
                <a:lnTo>
                  <a:pt x="667" y="626"/>
                </a:lnTo>
                <a:lnTo>
                  <a:pt x="667" y="628"/>
                </a:lnTo>
                <a:lnTo>
                  <a:pt x="667" y="629"/>
                </a:lnTo>
                <a:lnTo>
                  <a:pt x="665" y="631"/>
                </a:lnTo>
                <a:lnTo>
                  <a:pt x="665" y="632"/>
                </a:lnTo>
                <a:lnTo>
                  <a:pt x="664" y="633"/>
                </a:lnTo>
                <a:lnTo>
                  <a:pt x="664" y="634"/>
                </a:lnTo>
                <a:lnTo>
                  <a:pt x="663" y="635"/>
                </a:lnTo>
                <a:lnTo>
                  <a:pt x="662" y="636"/>
                </a:lnTo>
                <a:lnTo>
                  <a:pt x="663" y="636"/>
                </a:lnTo>
                <a:lnTo>
                  <a:pt x="662" y="637"/>
                </a:lnTo>
                <a:lnTo>
                  <a:pt x="662" y="638"/>
                </a:lnTo>
                <a:lnTo>
                  <a:pt x="661" y="639"/>
                </a:lnTo>
                <a:lnTo>
                  <a:pt x="660" y="639"/>
                </a:lnTo>
                <a:lnTo>
                  <a:pt x="659" y="639"/>
                </a:lnTo>
                <a:lnTo>
                  <a:pt x="659" y="640"/>
                </a:lnTo>
                <a:lnTo>
                  <a:pt x="659" y="641"/>
                </a:lnTo>
                <a:lnTo>
                  <a:pt x="657" y="640"/>
                </a:lnTo>
                <a:lnTo>
                  <a:pt x="655" y="641"/>
                </a:lnTo>
                <a:lnTo>
                  <a:pt x="653" y="642"/>
                </a:lnTo>
                <a:lnTo>
                  <a:pt x="652" y="642"/>
                </a:lnTo>
                <a:lnTo>
                  <a:pt x="651" y="643"/>
                </a:lnTo>
                <a:lnTo>
                  <a:pt x="650" y="644"/>
                </a:lnTo>
                <a:lnTo>
                  <a:pt x="649" y="643"/>
                </a:lnTo>
                <a:lnTo>
                  <a:pt x="648" y="644"/>
                </a:lnTo>
                <a:lnTo>
                  <a:pt x="647" y="645"/>
                </a:lnTo>
                <a:lnTo>
                  <a:pt x="647" y="646"/>
                </a:lnTo>
                <a:lnTo>
                  <a:pt x="647" y="647"/>
                </a:lnTo>
                <a:lnTo>
                  <a:pt x="647" y="650"/>
                </a:lnTo>
                <a:lnTo>
                  <a:pt x="645" y="650"/>
                </a:lnTo>
                <a:lnTo>
                  <a:pt x="645" y="651"/>
                </a:lnTo>
                <a:lnTo>
                  <a:pt x="647" y="652"/>
                </a:lnTo>
                <a:lnTo>
                  <a:pt x="646" y="653"/>
                </a:lnTo>
                <a:lnTo>
                  <a:pt x="644" y="651"/>
                </a:lnTo>
                <a:lnTo>
                  <a:pt x="644" y="653"/>
                </a:lnTo>
                <a:lnTo>
                  <a:pt x="642" y="653"/>
                </a:lnTo>
                <a:lnTo>
                  <a:pt x="641" y="654"/>
                </a:lnTo>
                <a:lnTo>
                  <a:pt x="640" y="654"/>
                </a:lnTo>
                <a:lnTo>
                  <a:pt x="639" y="654"/>
                </a:lnTo>
                <a:lnTo>
                  <a:pt x="638" y="654"/>
                </a:lnTo>
                <a:lnTo>
                  <a:pt x="638" y="655"/>
                </a:lnTo>
                <a:lnTo>
                  <a:pt x="637" y="655"/>
                </a:lnTo>
                <a:lnTo>
                  <a:pt x="637" y="656"/>
                </a:lnTo>
                <a:lnTo>
                  <a:pt x="637" y="657"/>
                </a:lnTo>
                <a:lnTo>
                  <a:pt x="637" y="658"/>
                </a:lnTo>
                <a:lnTo>
                  <a:pt x="636" y="659"/>
                </a:lnTo>
                <a:lnTo>
                  <a:pt x="636" y="660"/>
                </a:lnTo>
                <a:lnTo>
                  <a:pt x="638" y="661"/>
                </a:lnTo>
                <a:lnTo>
                  <a:pt x="637" y="661"/>
                </a:lnTo>
                <a:lnTo>
                  <a:pt x="637" y="662"/>
                </a:lnTo>
                <a:lnTo>
                  <a:pt x="638" y="663"/>
                </a:lnTo>
                <a:lnTo>
                  <a:pt x="639" y="663"/>
                </a:lnTo>
                <a:lnTo>
                  <a:pt x="640" y="663"/>
                </a:lnTo>
                <a:lnTo>
                  <a:pt x="640" y="664"/>
                </a:lnTo>
                <a:lnTo>
                  <a:pt x="640" y="665"/>
                </a:lnTo>
                <a:lnTo>
                  <a:pt x="641" y="666"/>
                </a:lnTo>
                <a:lnTo>
                  <a:pt x="641" y="667"/>
                </a:lnTo>
                <a:lnTo>
                  <a:pt x="642" y="667"/>
                </a:lnTo>
                <a:lnTo>
                  <a:pt x="643" y="667"/>
                </a:lnTo>
                <a:lnTo>
                  <a:pt x="642" y="667"/>
                </a:lnTo>
                <a:lnTo>
                  <a:pt x="642" y="668"/>
                </a:lnTo>
                <a:lnTo>
                  <a:pt x="642" y="669"/>
                </a:lnTo>
                <a:lnTo>
                  <a:pt x="642" y="670"/>
                </a:lnTo>
                <a:lnTo>
                  <a:pt x="641" y="670"/>
                </a:lnTo>
                <a:lnTo>
                  <a:pt x="640" y="670"/>
                </a:lnTo>
                <a:lnTo>
                  <a:pt x="641" y="670"/>
                </a:lnTo>
                <a:lnTo>
                  <a:pt x="641" y="671"/>
                </a:lnTo>
                <a:lnTo>
                  <a:pt x="641" y="672"/>
                </a:lnTo>
                <a:lnTo>
                  <a:pt x="641" y="673"/>
                </a:lnTo>
                <a:lnTo>
                  <a:pt x="639" y="673"/>
                </a:lnTo>
                <a:lnTo>
                  <a:pt x="639" y="674"/>
                </a:lnTo>
                <a:lnTo>
                  <a:pt x="638" y="673"/>
                </a:lnTo>
                <a:lnTo>
                  <a:pt x="638" y="674"/>
                </a:lnTo>
                <a:lnTo>
                  <a:pt x="638" y="675"/>
                </a:lnTo>
                <a:lnTo>
                  <a:pt x="638" y="676"/>
                </a:lnTo>
                <a:lnTo>
                  <a:pt x="636" y="676"/>
                </a:lnTo>
                <a:lnTo>
                  <a:pt x="635" y="675"/>
                </a:lnTo>
                <a:lnTo>
                  <a:pt x="635" y="676"/>
                </a:lnTo>
                <a:lnTo>
                  <a:pt x="634" y="676"/>
                </a:lnTo>
                <a:lnTo>
                  <a:pt x="633" y="676"/>
                </a:lnTo>
                <a:lnTo>
                  <a:pt x="633" y="677"/>
                </a:lnTo>
                <a:lnTo>
                  <a:pt x="632" y="678"/>
                </a:lnTo>
                <a:lnTo>
                  <a:pt x="633" y="678"/>
                </a:lnTo>
                <a:lnTo>
                  <a:pt x="634" y="678"/>
                </a:lnTo>
                <a:lnTo>
                  <a:pt x="635" y="680"/>
                </a:lnTo>
                <a:lnTo>
                  <a:pt x="634" y="680"/>
                </a:lnTo>
                <a:lnTo>
                  <a:pt x="633" y="680"/>
                </a:lnTo>
                <a:lnTo>
                  <a:pt x="632" y="680"/>
                </a:lnTo>
                <a:lnTo>
                  <a:pt x="633" y="681"/>
                </a:lnTo>
                <a:lnTo>
                  <a:pt x="632" y="681"/>
                </a:lnTo>
                <a:lnTo>
                  <a:pt x="632" y="682"/>
                </a:lnTo>
                <a:lnTo>
                  <a:pt x="631" y="682"/>
                </a:lnTo>
                <a:lnTo>
                  <a:pt x="631" y="683"/>
                </a:lnTo>
                <a:lnTo>
                  <a:pt x="632" y="683"/>
                </a:lnTo>
                <a:lnTo>
                  <a:pt x="631" y="683"/>
                </a:lnTo>
                <a:lnTo>
                  <a:pt x="632" y="685"/>
                </a:lnTo>
                <a:lnTo>
                  <a:pt x="630" y="685"/>
                </a:lnTo>
                <a:lnTo>
                  <a:pt x="630" y="686"/>
                </a:lnTo>
                <a:lnTo>
                  <a:pt x="630" y="687"/>
                </a:lnTo>
                <a:lnTo>
                  <a:pt x="629" y="688"/>
                </a:lnTo>
                <a:lnTo>
                  <a:pt x="628" y="687"/>
                </a:lnTo>
                <a:lnTo>
                  <a:pt x="627" y="689"/>
                </a:lnTo>
                <a:lnTo>
                  <a:pt x="626" y="689"/>
                </a:lnTo>
                <a:lnTo>
                  <a:pt x="625" y="689"/>
                </a:lnTo>
                <a:lnTo>
                  <a:pt x="624" y="689"/>
                </a:lnTo>
                <a:lnTo>
                  <a:pt x="624" y="690"/>
                </a:lnTo>
                <a:lnTo>
                  <a:pt x="623" y="690"/>
                </a:lnTo>
                <a:lnTo>
                  <a:pt x="622" y="690"/>
                </a:lnTo>
                <a:lnTo>
                  <a:pt x="622" y="691"/>
                </a:lnTo>
                <a:lnTo>
                  <a:pt x="621" y="692"/>
                </a:lnTo>
                <a:lnTo>
                  <a:pt x="621" y="693"/>
                </a:lnTo>
                <a:lnTo>
                  <a:pt x="620" y="693"/>
                </a:lnTo>
                <a:lnTo>
                  <a:pt x="620" y="692"/>
                </a:lnTo>
                <a:lnTo>
                  <a:pt x="619" y="692"/>
                </a:lnTo>
                <a:lnTo>
                  <a:pt x="619" y="693"/>
                </a:lnTo>
                <a:lnTo>
                  <a:pt x="618" y="693"/>
                </a:lnTo>
                <a:lnTo>
                  <a:pt x="619" y="693"/>
                </a:lnTo>
                <a:lnTo>
                  <a:pt x="619" y="694"/>
                </a:lnTo>
                <a:lnTo>
                  <a:pt x="619" y="695"/>
                </a:lnTo>
                <a:lnTo>
                  <a:pt x="620" y="695"/>
                </a:lnTo>
                <a:lnTo>
                  <a:pt x="618" y="695"/>
                </a:lnTo>
                <a:lnTo>
                  <a:pt x="618" y="696"/>
                </a:lnTo>
                <a:lnTo>
                  <a:pt x="617" y="696"/>
                </a:lnTo>
                <a:lnTo>
                  <a:pt x="616" y="696"/>
                </a:lnTo>
                <a:lnTo>
                  <a:pt x="615" y="696"/>
                </a:lnTo>
                <a:lnTo>
                  <a:pt x="614" y="696"/>
                </a:lnTo>
                <a:lnTo>
                  <a:pt x="613" y="696"/>
                </a:lnTo>
                <a:lnTo>
                  <a:pt x="613" y="697"/>
                </a:lnTo>
                <a:lnTo>
                  <a:pt x="614" y="698"/>
                </a:lnTo>
                <a:lnTo>
                  <a:pt x="613" y="698"/>
                </a:lnTo>
                <a:lnTo>
                  <a:pt x="613" y="699"/>
                </a:lnTo>
                <a:lnTo>
                  <a:pt x="612" y="699"/>
                </a:lnTo>
                <a:lnTo>
                  <a:pt x="612" y="700"/>
                </a:lnTo>
                <a:lnTo>
                  <a:pt x="612" y="701"/>
                </a:lnTo>
                <a:lnTo>
                  <a:pt x="612" y="702"/>
                </a:lnTo>
                <a:lnTo>
                  <a:pt x="611" y="702"/>
                </a:lnTo>
                <a:lnTo>
                  <a:pt x="611" y="703"/>
                </a:lnTo>
                <a:lnTo>
                  <a:pt x="611" y="704"/>
                </a:lnTo>
                <a:lnTo>
                  <a:pt x="611" y="703"/>
                </a:lnTo>
                <a:lnTo>
                  <a:pt x="610" y="703"/>
                </a:lnTo>
                <a:lnTo>
                  <a:pt x="611" y="706"/>
                </a:lnTo>
                <a:lnTo>
                  <a:pt x="610" y="706"/>
                </a:lnTo>
                <a:lnTo>
                  <a:pt x="611" y="706"/>
                </a:lnTo>
                <a:lnTo>
                  <a:pt x="610" y="707"/>
                </a:lnTo>
                <a:lnTo>
                  <a:pt x="610" y="708"/>
                </a:lnTo>
                <a:lnTo>
                  <a:pt x="610" y="709"/>
                </a:lnTo>
                <a:lnTo>
                  <a:pt x="609" y="709"/>
                </a:lnTo>
                <a:lnTo>
                  <a:pt x="609" y="710"/>
                </a:lnTo>
                <a:lnTo>
                  <a:pt x="610" y="709"/>
                </a:lnTo>
                <a:lnTo>
                  <a:pt x="610" y="710"/>
                </a:lnTo>
                <a:lnTo>
                  <a:pt x="609" y="710"/>
                </a:lnTo>
                <a:lnTo>
                  <a:pt x="609" y="711"/>
                </a:lnTo>
                <a:lnTo>
                  <a:pt x="610" y="710"/>
                </a:lnTo>
                <a:lnTo>
                  <a:pt x="610" y="711"/>
                </a:lnTo>
                <a:lnTo>
                  <a:pt x="610" y="712"/>
                </a:lnTo>
                <a:lnTo>
                  <a:pt x="609" y="712"/>
                </a:lnTo>
                <a:lnTo>
                  <a:pt x="608" y="712"/>
                </a:lnTo>
                <a:lnTo>
                  <a:pt x="608" y="713"/>
                </a:lnTo>
                <a:lnTo>
                  <a:pt x="608" y="714"/>
                </a:lnTo>
                <a:lnTo>
                  <a:pt x="607" y="714"/>
                </a:lnTo>
                <a:lnTo>
                  <a:pt x="606" y="714"/>
                </a:lnTo>
                <a:lnTo>
                  <a:pt x="606" y="715"/>
                </a:lnTo>
                <a:lnTo>
                  <a:pt x="606" y="717"/>
                </a:lnTo>
                <a:lnTo>
                  <a:pt x="605" y="717"/>
                </a:lnTo>
                <a:lnTo>
                  <a:pt x="605" y="718"/>
                </a:lnTo>
                <a:lnTo>
                  <a:pt x="604" y="718"/>
                </a:lnTo>
                <a:lnTo>
                  <a:pt x="604" y="720"/>
                </a:lnTo>
                <a:lnTo>
                  <a:pt x="603" y="722"/>
                </a:lnTo>
                <a:lnTo>
                  <a:pt x="602" y="722"/>
                </a:lnTo>
                <a:lnTo>
                  <a:pt x="602" y="724"/>
                </a:lnTo>
                <a:lnTo>
                  <a:pt x="601" y="724"/>
                </a:lnTo>
                <a:lnTo>
                  <a:pt x="601" y="725"/>
                </a:lnTo>
                <a:lnTo>
                  <a:pt x="601" y="726"/>
                </a:lnTo>
                <a:lnTo>
                  <a:pt x="600" y="727"/>
                </a:lnTo>
                <a:lnTo>
                  <a:pt x="600" y="728"/>
                </a:lnTo>
                <a:lnTo>
                  <a:pt x="599" y="728"/>
                </a:lnTo>
                <a:lnTo>
                  <a:pt x="599" y="729"/>
                </a:lnTo>
                <a:lnTo>
                  <a:pt x="599" y="728"/>
                </a:lnTo>
                <a:lnTo>
                  <a:pt x="600" y="729"/>
                </a:lnTo>
                <a:lnTo>
                  <a:pt x="599" y="729"/>
                </a:lnTo>
                <a:lnTo>
                  <a:pt x="600" y="729"/>
                </a:lnTo>
                <a:lnTo>
                  <a:pt x="599" y="730"/>
                </a:lnTo>
                <a:lnTo>
                  <a:pt x="600" y="731"/>
                </a:lnTo>
                <a:lnTo>
                  <a:pt x="600" y="732"/>
                </a:lnTo>
                <a:lnTo>
                  <a:pt x="600" y="733"/>
                </a:lnTo>
                <a:lnTo>
                  <a:pt x="601" y="733"/>
                </a:lnTo>
                <a:lnTo>
                  <a:pt x="600" y="733"/>
                </a:lnTo>
                <a:lnTo>
                  <a:pt x="600" y="734"/>
                </a:lnTo>
                <a:lnTo>
                  <a:pt x="601" y="734"/>
                </a:lnTo>
                <a:lnTo>
                  <a:pt x="600" y="735"/>
                </a:lnTo>
                <a:lnTo>
                  <a:pt x="599" y="735"/>
                </a:lnTo>
                <a:lnTo>
                  <a:pt x="600" y="735"/>
                </a:lnTo>
                <a:lnTo>
                  <a:pt x="599" y="736"/>
                </a:lnTo>
                <a:lnTo>
                  <a:pt x="599" y="737"/>
                </a:lnTo>
                <a:lnTo>
                  <a:pt x="598" y="738"/>
                </a:lnTo>
                <a:lnTo>
                  <a:pt x="598" y="739"/>
                </a:lnTo>
                <a:lnTo>
                  <a:pt x="598" y="740"/>
                </a:lnTo>
                <a:lnTo>
                  <a:pt x="598" y="741"/>
                </a:lnTo>
                <a:lnTo>
                  <a:pt x="598" y="742"/>
                </a:lnTo>
                <a:lnTo>
                  <a:pt x="598" y="743"/>
                </a:lnTo>
                <a:lnTo>
                  <a:pt x="597" y="743"/>
                </a:lnTo>
                <a:lnTo>
                  <a:pt x="598" y="744"/>
                </a:lnTo>
                <a:lnTo>
                  <a:pt x="597" y="744"/>
                </a:lnTo>
                <a:lnTo>
                  <a:pt x="597" y="745"/>
                </a:lnTo>
                <a:lnTo>
                  <a:pt x="597" y="746"/>
                </a:lnTo>
                <a:lnTo>
                  <a:pt x="598" y="747"/>
                </a:lnTo>
                <a:lnTo>
                  <a:pt x="597" y="747"/>
                </a:lnTo>
                <a:lnTo>
                  <a:pt x="597" y="748"/>
                </a:lnTo>
                <a:lnTo>
                  <a:pt x="598" y="748"/>
                </a:lnTo>
                <a:lnTo>
                  <a:pt x="597" y="748"/>
                </a:lnTo>
                <a:lnTo>
                  <a:pt x="598" y="749"/>
                </a:lnTo>
                <a:lnTo>
                  <a:pt x="597" y="749"/>
                </a:lnTo>
                <a:lnTo>
                  <a:pt x="598" y="749"/>
                </a:lnTo>
                <a:lnTo>
                  <a:pt x="597" y="750"/>
                </a:lnTo>
                <a:lnTo>
                  <a:pt x="597" y="751"/>
                </a:lnTo>
                <a:lnTo>
                  <a:pt x="597" y="752"/>
                </a:lnTo>
                <a:lnTo>
                  <a:pt x="597" y="754"/>
                </a:lnTo>
                <a:lnTo>
                  <a:pt x="597" y="755"/>
                </a:lnTo>
                <a:lnTo>
                  <a:pt x="598" y="755"/>
                </a:lnTo>
                <a:lnTo>
                  <a:pt x="597" y="755"/>
                </a:lnTo>
                <a:lnTo>
                  <a:pt x="598" y="756"/>
                </a:lnTo>
                <a:lnTo>
                  <a:pt x="598" y="757"/>
                </a:lnTo>
                <a:lnTo>
                  <a:pt x="597" y="757"/>
                </a:lnTo>
                <a:lnTo>
                  <a:pt x="598" y="757"/>
                </a:lnTo>
                <a:lnTo>
                  <a:pt x="598" y="758"/>
                </a:lnTo>
                <a:lnTo>
                  <a:pt x="598" y="759"/>
                </a:lnTo>
                <a:lnTo>
                  <a:pt x="599" y="759"/>
                </a:lnTo>
                <a:lnTo>
                  <a:pt x="599" y="760"/>
                </a:lnTo>
                <a:lnTo>
                  <a:pt x="600" y="760"/>
                </a:lnTo>
                <a:lnTo>
                  <a:pt x="601" y="761"/>
                </a:lnTo>
                <a:lnTo>
                  <a:pt x="602" y="761"/>
                </a:lnTo>
                <a:lnTo>
                  <a:pt x="602" y="762"/>
                </a:lnTo>
                <a:lnTo>
                  <a:pt x="603" y="762"/>
                </a:lnTo>
                <a:lnTo>
                  <a:pt x="602" y="763"/>
                </a:lnTo>
                <a:lnTo>
                  <a:pt x="603" y="764"/>
                </a:lnTo>
                <a:lnTo>
                  <a:pt x="604" y="765"/>
                </a:lnTo>
                <a:lnTo>
                  <a:pt x="604" y="766"/>
                </a:lnTo>
                <a:lnTo>
                  <a:pt x="604" y="767"/>
                </a:lnTo>
                <a:lnTo>
                  <a:pt x="605" y="767"/>
                </a:lnTo>
                <a:lnTo>
                  <a:pt x="604" y="770"/>
                </a:lnTo>
                <a:lnTo>
                  <a:pt x="605" y="770"/>
                </a:lnTo>
                <a:lnTo>
                  <a:pt x="605" y="771"/>
                </a:lnTo>
                <a:lnTo>
                  <a:pt x="605" y="772"/>
                </a:lnTo>
                <a:lnTo>
                  <a:pt x="605" y="773"/>
                </a:lnTo>
                <a:lnTo>
                  <a:pt x="607" y="775"/>
                </a:lnTo>
                <a:lnTo>
                  <a:pt x="608" y="777"/>
                </a:lnTo>
                <a:lnTo>
                  <a:pt x="609" y="777"/>
                </a:lnTo>
                <a:lnTo>
                  <a:pt x="609" y="778"/>
                </a:lnTo>
                <a:lnTo>
                  <a:pt x="609" y="783"/>
                </a:lnTo>
                <a:lnTo>
                  <a:pt x="602" y="783"/>
                </a:lnTo>
                <a:lnTo>
                  <a:pt x="601" y="782"/>
                </a:lnTo>
                <a:lnTo>
                  <a:pt x="601" y="781"/>
                </a:lnTo>
                <a:lnTo>
                  <a:pt x="600" y="781"/>
                </a:lnTo>
                <a:lnTo>
                  <a:pt x="599" y="780"/>
                </a:lnTo>
                <a:lnTo>
                  <a:pt x="598" y="780"/>
                </a:lnTo>
                <a:lnTo>
                  <a:pt x="596" y="780"/>
                </a:lnTo>
                <a:lnTo>
                  <a:pt x="593" y="779"/>
                </a:lnTo>
                <a:lnTo>
                  <a:pt x="591" y="780"/>
                </a:lnTo>
                <a:lnTo>
                  <a:pt x="590" y="780"/>
                </a:lnTo>
                <a:lnTo>
                  <a:pt x="589" y="780"/>
                </a:lnTo>
                <a:lnTo>
                  <a:pt x="587" y="780"/>
                </a:lnTo>
                <a:lnTo>
                  <a:pt x="586" y="779"/>
                </a:lnTo>
                <a:lnTo>
                  <a:pt x="585" y="779"/>
                </a:lnTo>
                <a:lnTo>
                  <a:pt x="584" y="778"/>
                </a:lnTo>
                <a:lnTo>
                  <a:pt x="584" y="779"/>
                </a:lnTo>
                <a:lnTo>
                  <a:pt x="583" y="779"/>
                </a:lnTo>
                <a:lnTo>
                  <a:pt x="583" y="778"/>
                </a:lnTo>
                <a:lnTo>
                  <a:pt x="583" y="779"/>
                </a:lnTo>
                <a:lnTo>
                  <a:pt x="583" y="780"/>
                </a:lnTo>
                <a:lnTo>
                  <a:pt x="582" y="780"/>
                </a:lnTo>
                <a:lnTo>
                  <a:pt x="582" y="781"/>
                </a:lnTo>
                <a:lnTo>
                  <a:pt x="581" y="781"/>
                </a:lnTo>
                <a:lnTo>
                  <a:pt x="581" y="782"/>
                </a:lnTo>
                <a:lnTo>
                  <a:pt x="580" y="782"/>
                </a:lnTo>
                <a:lnTo>
                  <a:pt x="580" y="783"/>
                </a:lnTo>
                <a:lnTo>
                  <a:pt x="579" y="782"/>
                </a:lnTo>
                <a:lnTo>
                  <a:pt x="579" y="781"/>
                </a:lnTo>
                <a:lnTo>
                  <a:pt x="578" y="781"/>
                </a:lnTo>
                <a:lnTo>
                  <a:pt x="577" y="781"/>
                </a:lnTo>
                <a:lnTo>
                  <a:pt x="575" y="780"/>
                </a:lnTo>
                <a:lnTo>
                  <a:pt x="574" y="780"/>
                </a:lnTo>
                <a:lnTo>
                  <a:pt x="573" y="780"/>
                </a:lnTo>
                <a:lnTo>
                  <a:pt x="572" y="780"/>
                </a:lnTo>
                <a:lnTo>
                  <a:pt x="572" y="779"/>
                </a:lnTo>
                <a:lnTo>
                  <a:pt x="571" y="778"/>
                </a:lnTo>
                <a:lnTo>
                  <a:pt x="571" y="777"/>
                </a:lnTo>
                <a:lnTo>
                  <a:pt x="571" y="778"/>
                </a:lnTo>
                <a:lnTo>
                  <a:pt x="570" y="778"/>
                </a:lnTo>
                <a:lnTo>
                  <a:pt x="569" y="778"/>
                </a:lnTo>
                <a:lnTo>
                  <a:pt x="567" y="778"/>
                </a:lnTo>
                <a:lnTo>
                  <a:pt x="566" y="779"/>
                </a:lnTo>
                <a:lnTo>
                  <a:pt x="566" y="780"/>
                </a:lnTo>
                <a:lnTo>
                  <a:pt x="565" y="780"/>
                </a:lnTo>
                <a:lnTo>
                  <a:pt x="563" y="780"/>
                </a:lnTo>
                <a:lnTo>
                  <a:pt x="562" y="779"/>
                </a:lnTo>
                <a:lnTo>
                  <a:pt x="560" y="780"/>
                </a:lnTo>
                <a:lnTo>
                  <a:pt x="559" y="779"/>
                </a:lnTo>
                <a:lnTo>
                  <a:pt x="558" y="779"/>
                </a:lnTo>
                <a:lnTo>
                  <a:pt x="558" y="778"/>
                </a:lnTo>
                <a:lnTo>
                  <a:pt x="558" y="777"/>
                </a:lnTo>
                <a:lnTo>
                  <a:pt x="557" y="778"/>
                </a:lnTo>
                <a:lnTo>
                  <a:pt x="557" y="77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5" name="Freeform 389"/>
          <p:cNvSpPr>
            <a:spLocks/>
          </p:cNvSpPr>
          <p:nvPr/>
        </p:nvSpPr>
        <p:spPr bwMode="auto">
          <a:xfrm>
            <a:off x="5143500" y="3584575"/>
            <a:ext cx="808038" cy="630238"/>
          </a:xfrm>
          <a:custGeom>
            <a:avLst/>
            <a:gdLst>
              <a:gd name="T0" fmla="*/ 2147483647 w 500"/>
              <a:gd name="T1" fmla="*/ 2147483647 h 402"/>
              <a:gd name="T2" fmla="*/ 2147483647 w 500"/>
              <a:gd name="T3" fmla="*/ 2147483647 h 402"/>
              <a:gd name="T4" fmla="*/ 2147483647 w 500"/>
              <a:gd name="T5" fmla="*/ 2147483647 h 402"/>
              <a:gd name="T6" fmla="*/ 2147483647 w 500"/>
              <a:gd name="T7" fmla="*/ 2147483647 h 402"/>
              <a:gd name="T8" fmla="*/ 2147483647 w 500"/>
              <a:gd name="T9" fmla="*/ 2147483647 h 402"/>
              <a:gd name="T10" fmla="*/ 2147483647 w 500"/>
              <a:gd name="T11" fmla="*/ 2147483647 h 402"/>
              <a:gd name="T12" fmla="*/ 2147483647 w 500"/>
              <a:gd name="T13" fmla="*/ 2147483647 h 402"/>
              <a:gd name="T14" fmla="*/ 2147483647 w 500"/>
              <a:gd name="T15" fmla="*/ 2147483647 h 402"/>
              <a:gd name="T16" fmla="*/ 2147483647 w 500"/>
              <a:gd name="T17" fmla="*/ 2147483647 h 402"/>
              <a:gd name="T18" fmla="*/ 2147483647 w 500"/>
              <a:gd name="T19" fmla="*/ 2147483647 h 402"/>
              <a:gd name="T20" fmla="*/ 2147483647 w 500"/>
              <a:gd name="T21" fmla="*/ 2147483647 h 402"/>
              <a:gd name="T22" fmla="*/ 2147483647 w 500"/>
              <a:gd name="T23" fmla="*/ 2147483647 h 402"/>
              <a:gd name="T24" fmla="*/ 2147483647 w 500"/>
              <a:gd name="T25" fmla="*/ 2147483647 h 402"/>
              <a:gd name="T26" fmla="*/ 2147483647 w 500"/>
              <a:gd name="T27" fmla="*/ 2147483647 h 402"/>
              <a:gd name="T28" fmla="*/ 2147483647 w 500"/>
              <a:gd name="T29" fmla="*/ 2147483647 h 402"/>
              <a:gd name="T30" fmla="*/ 2147483647 w 500"/>
              <a:gd name="T31" fmla="*/ 2147483647 h 402"/>
              <a:gd name="T32" fmla="*/ 2147483647 w 500"/>
              <a:gd name="T33" fmla="*/ 2147483647 h 402"/>
              <a:gd name="T34" fmla="*/ 2147483647 w 500"/>
              <a:gd name="T35" fmla="*/ 2147483647 h 402"/>
              <a:gd name="T36" fmla="*/ 2147483647 w 500"/>
              <a:gd name="T37" fmla="*/ 2147483647 h 402"/>
              <a:gd name="T38" fmla="*/ 2147483647 w 500"/>
              <a:gd name="T39" fmla="*/ 2147483647 h 402"/>
              <a:gd name="T40" fmla="*/ 2147483647 w 500"/>
              <a:gd name="T41" fmla="*/ 2147483647 h 402"/>
              <a:gd name="T42" fmla="*/ 2147483647 w 500"/>
              <a:gd name="T43" fmla="*/ 2147483647 h 402"/>
              <a:gd name="T44" fmla="*/ 2147483647 w 500"/>
              <a:gd name="T45" fmla="*/ 2147483647 h 402"/>
              <a:gd name="T46" fmla="*/ 2147483647 w 500"/>
              <a:gd name="T47" fmla="*/ 2147483647 h 402"/>
              <a:gd name="T48" fmla="*/ 2147483647 w 500"/>
              <a:gd name="T49" fmla="*/ 2147483647 h 402"/>
              <a:gd name="T50" fmla="*/ 2147483647 w 500"/>
              <a:gd name="T51" fmla="*/ 2147483647 h 402"/>
              <a:gd name="T52" fmla="*/ 2147483647 w 500"/>
              <a:gd name="T53" fmla="*/ 2147483647 h 402"/>
              <a:gd name="T54" fmla="*/ 2147483647 w 500"/>
              <a:gd name="T55" fmla="*/ 2147483647 h 402"/>
              <a:gd name="T56" fmla="*/ 2147483647 w 500"/>
              <a:gd name="T57" fmla="*/ 2147483647 h 402"/>
              <a:gd name="T58" fmla="*/ 2147483647 w 500"/>
              <a:gd name="T59" fmla="*/ 2147483647 h 402"/>
              <a:gd name="T60" fmla="*/ 2147483647 w 500"/>
              <a:gd name="T61" fmla="*/ 2147483647 h 402"/>
              <a:gd name="T62" fmla="*/ 2147483647 w 500"/>
              <a:gd name="T63" fmla="*/ 2147483647 h 402"/>
              <a:gd name="T64" fmla="*/ 2147483647 w 500"/>
              <a:gd name="T65" fmla="*/ 2147483647 h 402"/>
              <a:gd name="T66" fmla="*/ 2147483647 w 500"/>
              <a:gd name="T67" fmla="*/ 2147483647 h 402"/>
              <a:gd name="T68" fmla="*/ 2147483647 w 500"/>
              <a:gd name="T69" fmla="*/ 2147483647 h 402"/>
              <a:gd name="T70" fmla="*/ 2147483647 w 500"/>
              <a:gd name="T71" fmla="*/ 2147483647 h 402"/>
              <a:gd name="T72" fmla="*/ 2147483647 w 500"/>
              <a:gd name="T73" fmla="*/ 2147483647 h 402"/>
              <a:gd name="T74" fmla="*/ 2147483647 w 500"/>
              <a:gd name="T75" fmla="*/ 2147483647 h 402"/>
              <a:gd name="T76" fmla="*/ 2147483647 w 500"/>
              <a:gd name="T77" fmla="*/ 2147483647 h 402"/>
              <a:gd name="T78" fmla="*/ 2147483647 w 500"/>
              <a:gd name="T79" fmla="*/ 2147483647 h 402"/>
              <a:gd name="T80" fmla="*/ 2147483647 w 500"/>
              <a:gd name="T81" fmla="*/ 2147483647 h 402"/>
              <a:gd name="T82" fmla="*/ 2147483647 w 500"/>
              <a:gd name="T83" fmla="*/ 2147483647 h 402"/>
              <a:gd name="T84" fmla="*/ 2147483647 w 500"/>
              <a:gd name="T85" fmla="*/ 2147483647 h 402"/>
              <a:gd name="T86" fmla="*/ 2147483647 w 500"/>
              <a:gd name="T87" fmla="*/ 2147483647 h 402"/>
              <a:gd name="T88" fmla="*/ 2147483647 w 500"/>
              <a:gd name="T89" fmla="*/ 2147483647 h 402"/>
              <a:gd name="T90" fmla="*/ 2147483647 w 500"/>
              <a:gd name="T91" fmla="*/ 2147483647 h 402"/>
              <a:gd name="T92" fmla="*/ 2147483647 w 500"/>
              <a:gd name="T93" fmla="*/ 2147483647 h 402"/>
              <a:gd name="T94" fmla="*/ 2147483647 w 500"/>
              <a:gd name="T95" fmla="*/ 2147483647 h 402"/>
              <a:gd name="T96" fmla="*/ 2147483647 w 500"/>
              <a:gd name="T97" fmla="*/ 2147483647 h 402"/>
              <a:gd name="T98" fmla="*/ 2147483647 w 500"/>
              <a:gd name="T99" fmla="*/ 2147483647 h 402"/>
              <a:gd name="T100" fmla="*/ 2147483647 w 500"/>
              <a:gd name="T101" fmla="*/ 2147483647 h 402"/>
              <a:gd name="T102" fmla="*/ 2147483647 w 500"/>
              <a:gd name="T103" fmla="*/ 2147483647 h 402"/>
              <a:gd name="T104" fmla="*/ 0 w 500"/>
              <a:gd name="T105" fmla="*/ 2147483647 h 402"/>
              <a:gd name="T106" fmla="*/ 2147483647 w 500"/>
              <a:gd name="T107" fmla="*/ 2147483647 h 402"/>
              <a:gd name="T108" fmla="*/ 2147483647 w 500"/>
              <a:gd name="T109" fmla="*/ 2147483647 h 402"/>
              <a:gd name="T110" fmla="*/ 2147483647 w 500"/>
              <a:gd name="T111" fmla="*/ 2147483647 h 402"/>
              <a:gd name="T112" fmla="*/ 2147483647 w 500"/>
              <a:gd name="T113" fmla="*/ 2147483647 h 402"/>
              <a:gd name="T114" fmla="*/ 2147483647 w 500"/>
              <a:gd name="T115" fmla="*/ 2147483647 h 402"/>
              <a:gd name="T116" fmla="*/ 2147483647 w 500"/>
              <a:gd name="T117" fmla="*/ 2147483647 h 402"/>
              <a:gd name="T118" fmla="*/ 2147483647 w 500"/>
              <a:gd name="T119" fmla="*/ 2147483647 h 4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0"/>
              <a:gd name="T181" fmla="*/ 0 h 402"/>
              <a:gd name="T182" fmla="*/ 500 w 500"/>
              <a:gd name="T183" fmla="*/ 402 h 4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0" h="402">
                <a:moveTo>
                  <a:pt x="491" y="402"/>
                </a:moveTo>
                <a:lnTo>
                  <a:pt x="491" y="402"/>
                </a:lnTo>
                <a:lnTo>
                  <a:pt x="490" y="402"/>
                </a:lnTo>
                <a:lnTo>
                  <a:pt x="490" y="401"/>
                </a:lnTo>
                <a:lnTo>
                  <a:pt x="489" y="400"/>
                </a:lnTo>
                <a:lnTo>
                  <a:pt x="489" y="401"/>
                </a:lnTo>
                <a:lnTo>
                  <a:pt x="488" y="399"/>
                </a:lnTo>
                <a:lnTo>
                  <a:pt x="488" y="400"/>
                </a:lnTo>
                <a:lnTo>
                  <a:pt x="488" y="399"/>
                </a:lnTo>
                <a:lnTo>
                  <a:pt x="487" y="399"/>
                </a:lnTo>
                <a:lnTo>
                  <a:pt x="487" y="398"/>
                </a:lnTo>
                <a:lnTo>
                  <a:pt x="486" y="399"/>
                </a:lnTo>
                <a:lnTo>
                  <a:pt x="486" y="398"/>
                </a:lnTo>
                <a:lnTo>
                  <a:pt x="485" y="398"/>
                </a:lnTo>
                <a:lnTo>
                  <a:pt x="484" y="398"/>
                </a:lnTo>
                <a:lnTo>
                  <a:pt x="483" y="398"/>
                </a:lnTo>
                <a:lnTo>
                  <a:pt x="482" y="398"/>
                </a:lnTo>
                <a:lnTo>
                  <a:pt x="481" y="398"/>
                </a:lnTo>
                <a:lnTo>
                  <a:pt x="481" y="397"/>
                </a:lnTo>
                <a:lnTo>
                  <a:pt x="480" y="396"/>
                </a:lnTo>
                <a:lnTo>
                  <a:pt x="480" y="395"/>
                </a:lnTo>
                <a:lnTo>
                  <a:pt x="481" y="394"/>
                </a:lnTo>
                <a:lnTo>
                  <a:pt x="482" y="393"/>
                </a:lnTo>
                <a:lnTo>
                  <a:pt x="482" y="392"/>
                </a:lnTo>
                <a:lnTo>
                  <a:pt x="483" y="390"/>
                </a:lnTo>
                <a:lnTo>
                  <a:pt x="484" y="389"/>
                </a:lnTo>
                <a:lnTo>
                  <a:pt x="485" y="388"/>
                </a:lnTo>
                <a:lnTo>
                  <a:pt x="486" y="386"/>
                </a:lnTo>
                <a:lnTo>
                  <a:pt x="486" y="385"/>
                </a:lnTo>
                <a:lnTo>
                  <a:pt x="487" y="385"/>
                </a:lnTo>
                <a:lnTo>
                  <a:pt x="487" y="384"/>
                </a:lnTo>
                <a:lnTo>
                  <a:pt x="488" y="382"/>
                </a:lnTo>
                <a:lnTo>
                  <a:pt x="491" y="381"/>
                </a:lnTo>
                <a:lnTo>
                  <a:pt x="491" y="380"/>
                </a:lnTo>
                <a:lnTo>
                  <a:pt x="492" y="381"/>
                </a:lnTo>
                <a:lnTo>
                  <a:pt x="493" y="380"/>
                </a:lnTo>
                <a:lnTo>
                  <a:pt x="494" y="380"/>
                </a:lnTo>
                <a:lnTo>
                  <a:pt x="495" y="380"/>
                </a:lnTo>
                <a:lnTo>
                  <a:pt x="496" y="379"/>
                </a:lnTo>
                <a:lnTo>
                  <a:pt x="497" y="380"/>
                </a:lnTo>
                <a:lnTo>
                  <a:pt x="498" y="379"/>
                </a:lnTo>
                <a:lnTo>
                  <a:pt x="500" y="350"/>
                </a:lnTo>
                <a:lnTo>
                  <a:pt x="499" y="350"/>
                </a:lnTo>
                <a:lnTo>
                  <a:pt x="499" y="348"/>
                </a:lnTo>
                <a:lnTo>
                  <a:pt x="498" y="348"/>
                </a:lnTo>
                <a:lnTo>
                  <a:pt x="496" y="348"/>
                </a:lnTo>
                <a:lnTo>
                  <a:pt x="495" y="349"/>
                </a:lnTo>
                <a:lnTo>
                  <a:pt x="494" y="349"/>
                </a:lnTo>
                <a:lnTo>
                  <a:pt x="494" y="350"/>
                </a:lnTo>
                <a:lnTo>
                  <a:pt x="492" y="352"/>
                </a:lnTo>
                <a:lnTo>
                  <a:pt x="491" y="353"/>
                </a:lnTo>
                <a:lnTo>
                  <a:pt x="490" y="353"/>
                </a:lnTo>
                <a:lnTo>
                  <a:pt x="490" y="354"/>
                </a:lnTo>
                <a:lnTo>
                  <a:pt x="489" y="354"/>
                </a:lnTo>
                <a:lnTo>
                  <a:pt x="489" y="356"/>
                </a:lnTo>
                <a:lnTo>
                  <a:pt x="489" y="357"/>
                </a:lnTo>
                <a:lnTo>
                  <a:pt x="487" y="358"/>
                </a:lnTo>
                <a:lnTo>
                  <a:pt x="486" y="359"/>
                </a:lnTo>
                <a:lnTo>
                  <a:pt x="486" y="360"/>
                </a:lnTo>
                <a:lnTo>
                  <a:pt x="483" y="362"/>
                </a:lnTo>
                <a:lnTo>
                  <a:pt x="483" y="363"/>
                </a:lnTo>
                <a:lnTo>
                  <a:pt x="481" y="364"/>
                </a:lnTo>
                <a:lnTo>
                  <a:pt x="480" y="365"/>
                </a:lnTo>
                <a:lnTo>
                  <a:pt x="480" y="366"/>
                </a:lnTo>
                <a:lnTo>
                  <a:pt x="479" y="366"/>
                </a:lnTo>
                <a:lnTo>
                  <a:pt x="478" y="366"/>
                </a:lnTo>
                <a:lnTo>
                  <a:pt x="477" y="366"/>
                </a:lnTo>
                <a:lnTo>
                  <a:pt x="476" y="366"/>
                </a:lnTo>
                <a:lnTo>
                  <a:pt x="474" y="367"/>
                </a:lnTo>
                <a:lnTo>
                  <a:pt x="474" y="368"/>
                </a:lnTo>
                <a:lnTo>
                  <a:pt x="474" y="369"/>
                </a:lnTo>
                <a:lnTo>
                  <a:pt x="474" y="368"/>
                </a:lnTo>
                <a:lnTo>
                  <a:pt x="473" y="369"/>
                </a:lnTo>
                <a:lnTo>
                  <a:pt x="474" y="369"/>
                </a:lnTo>
                <a:lnTo>
                  <a:pt x="474" y="370"/>
                </a:lnTo>
                <a:lnTo>
                  <a:pt x="474" y="371"/>
                </a:lnTo>
                <a:lnTo>
                  <a:pt x="474" y="373"/>
                </a:lnTo>
                <a:lnTo>
                  <a:pt x="473" y="373"/>
                </a:lnTo>
                <a:lnTo>
                  <a:pt x="472" y="374"/>
                </a:lnTo>
                <a:lnTo>
                  <a:pt x="472" y="375"/>
                </a:lnTo>
                <a:lnTo>
                  <a:pt x="471" y="376"/>
                </a:lnTo>
                <a:lnTo>
                  <a:pt x="472" y="376"/>
                </a:lnTo>
                <a:lnTo>
                  <a:pt x="471" y="376"/>
                </a:lnTo>
                <a:lnTo>
                  <a:pt x="470" y="376"/>
                </a:lnTo>
                <a:lnTo>
                  <a:pt x="469" y="376"/>
                </a:lnTo>
                <a:lnTo>
                  <a:pt x="468" y="376"/>
                </a:lnTo>
                <a:lnTo>
                  <a:pt x="467" y="376"/>
                </a:lnTo>
                <a:lnTo>
                  <a:pt x="466" y="376"/>
                </a:lnTo>
                <a:lnTo>
                  <a:pt x="465" y="376"/>
                </a:lnTo>
                <a:lnTo>
                  <a:pt x="464" y="376"/>
                </a:lnTo>
                <a:lnTo>
                  <a:pt x="463" y="376"/>
                </a:lnTo>
                <a:lnTo>
                  <a:pt x="462" y="376"/>
                </a:lnTo>
                <a:lnTo>
                  <a:pt x="461" y="377"/>
                </a:lnTo>
                <a:lnTo>
                  <a:pt x="460" y="377"/>
                </a:lnTo>
                <a:lnTo>
                  <a:pt x="460" y="378"/>
                </a:lnTo>
                <a:lnTo>
                  <a:pt x="458" y="379"/>
                </a:lnTo>
                <a:lnTo>
                  <a:pt x="457" y="379"/>
                </a:lnTo>
                <a:lnTo>
                  <a:pt x="456" y="379"/>
                </a:lnTo>
                <a:lnTo>
                  <a:pt x="455" y="379"/>
                </a:lnTo>
                <a:lnTo>
                  <a:pt x="454" y="379"/>
                </a:lnTo>
                <a:lnTo>
                  <a:pt x="453" y="379"/>
                </a:lnTo>
                <a:lnTo>
                  <a:pt x="452" y="379"/>
                </a:lnTo>
                <a:lnTo>
                  <a:pt x="451" y="379"/>
                </a:lnTo>
                <a:lnTo>
                  <a:pt x="451" y="378"/>
                </a:lnTo>
                <a:lnTo>
                  <a:pt x="450" y="378"/>
                </a:lnTo>
                <a:lnTo>
                  <a:pt x="450" y="377"/>
                </a:lnTo>
                <a:lnTo>
                  <a:pt x="451" y="376"/>
                </a:lnTo>
                <a:lnTo>
                  <a:pt x="450" y="376"/>
                </a:lnTo>
                <a:lnTo>
                  <a:pt x="450" y="375"/>
                </a:lnTo>
                <a:lnTo>
                  <a:pt x="450" y="374"/>
                </a:lnTo>
                <a:lnTo>
                  <a:pt x="450" y="373"/>
                </a:lnTo>
                <a:lnTo>
                  <a:pt x="448" y="373"/>
                </a:lnTo>
                <a:lnTo>
                  <a:pt x="448" y="372"/>
                </a:lnTo>
                <a:lnTo>
                  <a:pt x="448" y="371"/>
                </a:lnTo>
                <a:lnTo>
                  <a:pt x="448" y="370"/>
                </a:lnTo>
                <a:lnTo>
                  <a:pt x="447" y="371"/>
                </a:lnTo>
                <a:lnTo>
                  <a:pt x="446" y="370"/>
                </a:lnTo>
                <a:lnTo>
                  <a:pt x="444" y="370"/>
                </a:lnTo>
                <a:lnTo>
                  <a:pt x="443" y="369"/>
                </a:lnTo>
                <a:lnTo>
                  <a:pt x="444" y="369"/>
                </a:lnTo>
                <a:lnTo>
                  <a:pt x="443" y="369"/>
                </a:lnTo>
                <a:lnTo>
                  <a:pt x="443" y="368"/>
                </a:lnTo>
                <a:lnTo>
                  <a:pt x="443" y="367"/>
                </a:lnTo>
                <a:lnTo>
                  <a:pt x="442" y="367"/>
                </a:lnTo>
                <a:lnTo>
                  <a:pt x="442" y="366"/>
                </a:lnTo>
                <a:lnTo>
                  <a:pt x="440" y="366"/>
                </a:lnTo>
                <a:lnTo>
                  <a:pt x="439" y="366"/>
                </a:lnTo>
                <a:lnTo>
                  <a:pt x="438" y="367"/>
                </a:lnTo>
                <a:lnTo>
                  <a:pt x="437" y="366"/>
                </a:lnTo>
                <a:lnTo>
                  <a:pt x="436" y="366"/>
                </a:lnTo>
                <a:lnTo>
                  <a:pt x="437" y="366"/>
                </a:lnTo>
                <a:lnTo>
                  <a:pt x="436" y="366"/>
                </a:lnTo>
                <a:lnTo>
                  <a:pt x="434" y="367"/>
                </a:lnTo>
                <a:lnTo>
                  <a:pt x="433" y="367"/>
                </a:lnTo>
                <a:lnTo>
                  <a:pt x="432" y="367"/>
                </a:lnTo>
                <a:lnTo>
                  <a:pt x="431" y="367"/>
                </a:lnTo>
                <a:lnTo>
                  <a:pt x="431" y="368"/>
                </a:lnTo>
                <a:lnTo>
                  <a:pt x="430" y="368"/>
                </a:lnTo>
                <a:lnTo>
                  <a:pt x="429" y="368"/>
                </a:lnTo>
                <a:lnTo>
                  <a:pt x="428" y="368"/>
                </a:lnTo>
                <a:lnTo>
                  <a:pt x="426" y="369"/>
                </a:lnTo>
                <a:lnTo>
                  <a:pt x="425" y="369"/>
                </a:lnTo>
                <a:lnTo>
                  <a:pt x="424" y="369"/>
                </a:lnTo>
                <a:lnTo>
                  <a:pt x="423" y="370"/>
                </a:lnTo>
                <a:lnTo>
                  <a:pt x="424" y="371"/>
                </a:lnTo>
                <a:lnTo>
                  <a:pt x="423" y="372"/>
                </a:lnTo>
                <a:lnTo>
                  <a:pt x="423" y="373"/>
                </a:lnTo>
                <a:lnTo>
                  <a:pt x="422" y="373"/>
                </a:lnTo>
                <a:lnTo>
                  <a:pt x="421" y="374"/>
                </a:lnTo>
                <a:lnTo>
                  <a:pt x="420" y="374"/>
                </a:lnTo>
                <a:lnTo>
                  <a:pt x="419" y="375"/>
                </a:lnTo>
                <a:lnTo>
                  <a:pt x="419" y="376"/>
                </a:lnTo>
                <a:lnTo>
                  <a:pt x="418" y="376"/>
                </a:lnTo>
                <a:lnTo>
                  <a:pt x="416" y="376"/>
                </a:lnTo>
                <a:lnTo>
                  <a:pt x="416" y="377"/>
                </a:lnTo>
                <a:lnTo>
                  <a:pt x="415" y="376"/>
                </a:lnTo>
                <a:lnTo>
                  <a:pt x="413" y="376"/>
                </a:lnTo>
                <a:lnTo>
                  <a:pt x="410" y="376"/>
                </a:lnTo>
                <a:lnTo>
                  <a:pt x="408" y="376"/>
                </a:lnTo>
                <a:lnTo>
                  <a:pt x="408" y="377"/>
                </a:lnTo>
                <a:lnTo>
                  <a:pt x="407" y="378"/>
                </a:lnTo>
                <a:lnTo>
                  <a:pt x="406" y="378"/>
                </a:lnTo>
                <a:lnTo>
                  <a:pt x="405" y="377"/>
                </a:lnTo>
                <a:lnTo>
                  <a:pt x="405" y="378"/>
                </a:lnTo>
                <a:lnTo>
                  <a:pt x="405" y="377"/>
                </a:lnTo>
                <a:lnTo>
                  <a:pt x="405" y="378"/>
                </a:lnTo>
                <a:lnTo>
                  <a:pt x="404" y="378"/>
                </a:lnTo>
                <a:lnTo>
                  <a:pt x="403" y="378"/>
                </a:lnTo>
                <a:lnTo>
                  <a:pt x="402" y="378"/>
                </a:lnTo>
                <a:lnTo>
                  <a:pt x="401" y="377"/>
                </a:lnTo>
                <a:lnTo>
                  <a:pt x="400" y="378"/>
                </a:lnTo>
                <a:lnTo>
                  <a:pt x="400" y="377"/>
                </a:lnTo>
                <a:lnTo>
                  <a:pt x="399" y="378"/>
                </a:lnTo>
                <a:lnTo>
                  <a:pt x="399" y="377"/>
                </a:lnTo>
                <a:lnTo>
                  <a:pt x="398" y="379"/>
                </a:lnTo>
                <a:lnTo>
                  <a:pt x="397" y="379"/>
                </a:lnTo>
                <a:lnTo>
                  <a:pt x="396" y="379"/>
                </a:lnTo>
                <a:lnTo>
                  <a:pt x="396" y="378"/>
                </a:lnTo>
                <a:lnTo>
                  <a:pt x="395" y="379"/>
                </a:lnTo>
                <a:lnTo>
                  <a:pt x="395" y="378"/>
                </a:lnTo>
                <a:lnTo>
                  <a:pt x="394" y="378"/>
                </a:lnTo>
                <a:lnTo>
                  <a:pt x="393" y="378"/>
                </a:lnTo>
                <a:lnTo>
                  <a:pt x="393" y="377"/>
                </a:lnTo>
                <a:lnTo>
                  <a:pt x="393" y="376"/>
                </a:lnTo>
                <a:lnTo>
                  <a:pt x="393" y="377"/>
                </a:lnTo>
                <a:lnTo>
                  <a:pt x="392" y="376"/>
                </a:lnTo>
                <a:lnTo>
                  <a:pt x="390" y="376"/>
                </a:lnTo>
                <a:lnTo>
                  <a:pt x="390" y="375"/>
                </a:lnTo>
                <a:lnTo>
                  <a:pt x="390" y="376"/>
                </a:lnTo>
                <a:lnTo>
                  <a:pt x="390" y="375"/>
                </a:lnTo>
                <a:lnTo>
                  <a:pt x="389" y="375"/>
                </a:lnTo>
                <a:lnTo>
                  <a:pt x="389" y="376"/>
                </a:lnTo>
                <a:lnTo>
                  <a:pt x="388" y="375"/>
                </a:lnTo>
                <a:lnTo>
                  <a:pt x="389" y="375"/>
                </a:lnTo>
                <a:lnTo>
                  <a:pt x="388" y="375"/>
                </a:lnTo>
                <a:lnTo>
                  <a:pt x="388" y="374"/>
                </a:lnTo>
                <a:lnTo>
                  <a:pt x="388" y="373"/>
                </a:lnTo>
                <a:lnTo>
                  <a:pt x="387" y="373"/>
                </a:lnTo>
                <a:lnTo>
                  <a:pt x="387" y="372"/>
                </a:lnTo>
                <a:lnTo>
                  <a:pt x="387" y="373"/>
                </a:lnTo>
                <a:lnTo>
                  <a:pt x="387" y="372"/>
                </a:lnTo>
                <a:lnTo>
                  <a:pt x="387" y="373"/>
                </a:lnTo>
                <a:lnTo>
                  <a:pt x="386" y="373"/>
                </a:lnTo>
                <a:lnTo>
                  <a:pt x="386" y="372"/>
                </a:lnTo>
                <a:lnTo>
                  <a:pt x="385" y="373"/>
                </a:lnTo>
                <a:lnTo>
                  <a:pt x="386" y="372"/>
                </a:lnTo>
                <a:lnTo>
                  <a:pt x="385" y="372"/>
                </a:lnTo>
                <a:lnTo>
                  <a:pt x="385" y="371"/>
                </a:lnTo>
                <a:lnTo>
                  <a:pt x="384" y="371"/>
                </a:lnTo>
                <a:lnTo>
                  <a:pt x="383" y="371"/>
                </a:lnTo>
                <a:lnTo>
                  <a:pt x="383" y="372"/>
                </a:lnTo>
                <a:lnTo>
                  <a:pt x="382" y="371"/>
                </a:lnTo>
                <a:lnTo>
                  <a:pt x="381" y="370"/>
                </a:lnTo>
                <a:lnTo>
                  <a:pt x="381" y="369"/>
                </a:lnTo>
                <a:lnTo>
                  <a:pt x="380" y="369"/>
                </a:lnTo>
                <a:lnTo>
                  <a:pt x="379" y="369"/>
                </a:lnTo>
                <a:lnTo>
                  <a:pt x="378" y="369"/>
                </a:lnTo>
                <a:lnTo>
                  <a:pt x="377" y="369"/>
                </a:lnTo>
                <a:lnTo>
                  <a:pt x="376" y="369"/>
                </a:lnTo>
                <a:lnTo>
                  <a:pt x="375" y="368"/>
                </a:lnTo>
                <a:lnTo>
                  <a:pt x="375" y="369"/>
                </a:lnTo>
                <a:lnTo>
                  <a:pt x="374" y="369"/>
                </a:lnTo>
                <a:lnTo>
                  <a:pt x="374" y="368"/>
                </a:lnTo>
                <a:lnTo>
                  <a:pt x="373" y="368"/>
                </a:lnTo>
                <a:lnTo>
                  <a:pt x="373" y="367"/>
                </a:lnTo>
                <a:lnTo>
                  <a:pt x="373" y="366"/>
                </a:lnTo>
                <a:lnTo>
                  <a:pt x="372" y="366"/>
                </a:lnTo>
                <a:lnTo>
                  <a:pt x="371" y="366"/>
                </a:lnTo>
                <a:lnTo>
                  <a:pt x="370" y="367"/>
                </a:lnTo>
                <a:lnTo>
                  <a:pt x="370" y="366"/>
                </a:lnTo>
                <a:lnTo>
                  <a:pt x="370" y="367"/>
                </a:lnTo>
                <a:lnTo>
                  <a:pt x="370" y="366"/>
                </a:lnTo>
                <a:lnTo>
                  <a:pt x="369" y="366"/>
                </a:lnTo>
                <a:lnTo>
                  <a:pt x="368" y="366"/>
                </a:lnTo>
                <a:lnTo>
                  <a:pt x="368" y="365"/>
                </a:lnTo>
                <a:lnTo>
                  <a:pt x="367" y="365"/>
                </a:lnTo>
                <a:lnTo>
                  <a:pt x="367" y="364"/>
                </a:lnTo>
                <a:lnTo>
                  <a:pt x="367" y="363"/>
                </a:lnTo>
                <a:lnTo>
                  <a:pt x="366" y="363"/>
                </a:lnTo>
                <a:lnTo>
                  <a:pt x="365" y="363"/>
                </a:lnTo>
                <a:lnTo>
                  <a:pt x="365" y="362"/>
                </a:lnTo>
                <a:lnTo>
                  <a:pt x="364" y="362"/>
                </a:lnTo>
                <a:lnTo>
                  <a:pt x="364" y="361"/>
                </a:lnTo>
                <a:lnTo>
                  <a:pt x="365" y="360"/>
                </a:lnTo>
                <a:lnTo>
                  <a:pt x="364" y="360"/>
                </a:lnTo>
                <a:lnTo>
                  <a:pt x="364" y="359"/>
                </a:lnTo>
                <a:lnTo>
                  <a:pt x="363" y="358"/>
                </a:lnTo>
                <a:lnTo>
                  <a:pt x="362" y="357"/>
                </a:lnTo>
                <a:lnTo>
                  <a:pt x="362" y="358"/>
                </a:lnTo>
                <a:lnTo>
                  <a:pt x="361" y="358"/>
                </a:lnTo>
                <a:lnTo>
                  <a:pt x="361" y="357"/>
                </a:lnTo>
                <a:lnTo>
                  <a:pt x="361" y="356"/>
                </a:lnTo>
                <a:lnTo>
                  <a:pt x="360" y="356"/>
                </a:lnTo>
                <a:lnTo>
                  <a:pt x="361" y="357"/>
                </a:lnTo>
                <a:lnTo>
                  <a:pt x="360" y="357"/>
                </a:lnTo>
                <a:lnTo>
                  <a:pt x="359" y="356"/>
                </a:lnTo>
                <a:lnTo>
                  <a:pt x="358" y="357"/>
                </a:lnTo>
                <a:lnTo>
                  <a:pt x="358" y="356"/>
                </a:lnTo>
                <a:lnTo>
                  <a:pt x="358" y="357"/>
                </a:lnTo>
                <a:lnTo>
                  <a:pt x="357" y="356"/>
                </a:lnTo>
                <a:lnTo>
                  <a:pt x="356" y="357"/>
                </a:lnTo>
                <a:lnTo>
                  <a:pt x="356" y="356"/>
                </a:lnTo>
                <a:lnTo>
                  <a:pt x="355" y="356"/>
                </a:lnTo>
                <a:lnTo>
                  <a:pt x="354" y="356"/>
                </a:lnTo>
                <a:lnTo>
                  <a:pt x="353" y="356"/>
                </a:lnTo>
                <a:lnTo>
                  <a:pt x="352" y="355"/>
                </a:lnTo>
                <a:lnTo>
                  <a:pt x="351" y="356"/>
                </a:lnTo>
                <a:lnTo>
                  <a:pt x="350" y="355"/>
                </a:lnTo>
                <a:lnTo>
                  <a:pt x="350" y="356"/>
                </a:lnTo>
                <a:lnTo>
                  <a:pt x="349" y="354"/>
                </a:lnTo>
                <a:lnTo>
                  <a:pt x="349" y="353"/>
                </a:lnTo>
                <a:lnTo>
                  <a:pt x="348" y="353"/>
                </a:lnTo>
                <a:lnTo>
                  <a:pt x="347" y="353"/>
                </a:lnTo>
                <a:lnTo>
                  <a:pt x="346" y="353"/>
                </a:lnTo>
                <a:lnTo>
                  <a:pt x="346" y="352"/>
                </a:lnTo>
                <a:lnTo>
                  <a:pt x="345" y="352"/>
                </a:lnTo>
                <a:lnTo>
                  <a:pt x="344" y="351"/>
                </a:lnTo>
                <a:lnTo>
                  <a:pt x="344" y="352"/>
                </a:lnTo>
                <a:lnTo>
                  <a:pt x="343" y="352"/>
                </a:lnTo>
                <a:lnTo>
                  <a:pt x="343" y="351"/>
                </a:lnTo>
                <a:lnTo>
                  <a:pt x="342" y="351"/>
                </a:lnTo>
                <a:lnTo>
                  <a:pt x="343" y="350"/>
                </a:lnTo>
                <a:lnTo>
                  <a:pt x="341" y="350"/>
                </a:lnTo>
                <a:lnTo>
                  <a:pt x="340" y="350"/>
                </a:lnTo>
                <a:lnTo>
                  <a:pt x="340" y="351"/>
                </a:lnTo>
                <a:lnTo>
                  <a:pt x="339" y="351"/>
                </a:lnTo>
                <a:lnTo>
                  <a:pt x="338" y="350"/>
                </a:lnTo>
                <a:lnTo>
                  <a:pt x="337" y="350"/>
                </a:lnTo>
                <a:lnTo>
                  <a:pt x="336" y="350"/>
                </a:lnTo>
                <a:lnTo>
                  <a:pt x="335" y="350"/>
                </a:lnTo>
                <a:lnTo>
                  <a:pt x="335" y="349"/>
                </a:lnTo>
                <a:lnTo>
                  <a:pt x="335" y="350"/>
                </a:lnTo>
                <a:lnTo>
                  <a:pt x="335" y="349"/>
                </a:lnTo>
                <a:lnTo>
                  <a:pt x="335" y="348"/>
                </a:lnTo>
                <a:lnTo>
                  <a:pt x="334" y="349"/>
                </a:lnTo>
                <a:lnTo>
                  <a:pt x="334" y="347"/>
                </a:lnTo>
                <a:lnTo>
                  <a:pt x="335" y="347"/>
                </a:lnTo>
                <a:lnTo>
                  <a:pt x="333" y="347"/>
                </a:lnTo>
                <a:lnTo>
                  <a:pt x="334" y="347"/>
                </a:lnTo>
                <a:lnTo>
                  <a:pt x="335" y="347"/>
                </a:lnTo>
                <a:lnTo>
                  <a:pt x="334" y="345"/>
                </a:lnTo>
                <a:lnTo>
                  <a:pt x="332" y="345"/>
                </a:lnTo>
                <a:lnTo>
                  <a:pt x="332" y="343"/>
                </a:lnTo>
                <a:lnTo>
                  <a:pt x="332" y="345"/>
                </a:lnTo>
                <a:lnTo>
                  <a:pt x="331" y="345"/>
                </a:lnTo>
                <a:lnTo>
                  <a:pt x="331" y="343"/>
                </a:lnTo>
                <a:lnTo>
                  <a:pt x="330" y="344"/>
                </a:lnTo>
                <a:lnTo>
                  <a:pt x="330" y="343"/>
                </a:lnTo>
                <a:lnTo>
                  <a:pt x="329" y="344"/>
                </a:lnTo>
                <a:lnTo>
                  <a:pt x="327" y="344"/>
                </a:lnTo>
                <a:lnTo>
                  <a:pt x="327" y="343"/>
                </a:lnTo>
                <a:lnTo>
                  <a:pt x="327" y="344"/>
                </a:lnTo>
                <a:lnTo>
                  <a:pt x="326" y="344"/>
                </a:lnTo>
                <a:lnTo>
                  <a:pt x="325" y="344"/>
                </a:lnTo>
                <a:lnTo>
                  <a:pt x="325" y="345"/>
                </a:lnTo>
                <a:lnTo>
                  <a:pt x="324" y="345"/>
                </a:lnTo>
                <a:lnTo>
                  <a:pt x="324" y="346"/>
                </a:lnTo>
                <a:lnTo>
                  <a:pt x="323" y="345"/>
                </a:lnTo>
                <a:lnTo>
                  <a:pt x="322" y="346"/>
                </a:lnTo>
                <a:lnTo>
                  <a:pt x="322" y="345"/>
                </a:lnTo>
                <a:lnTo>
                  <a:pt x="321" y="347"/>
                </a:lnTo>
                <a:lnTo>
                  <a:pt x="320" y="347"/>
                </a:lnTo>
                <a:lnTo>
                  <a:pt x="320" y="348"/>
                </a:lnTo>
                <a:lnTo>
                  <a:pt x="319" y="347"/>
                </a:lnTo>
                <a:lnTo>
                  <a:pt x="319" y="348"/>
                </a:lnTo>
                <a:lnTo>
                  <a:pt x="318" y="348"/>
                </a:lnTo>
                <a:lnTo>
                  <a:pt x="318" y="347"/>
                </a:lnTo>
                <a:lnTo>
                  <a:pt x="317" y="347"/>
                </a:lnTo>
                <a:lnTo>
                  <a:pt x="317" y="348"/>
                </a:lnTo>
                <a:lnTo>
                  <a:pt x="316" y="348"/>
                </a:lnTo>
                <a:lnTo>
                  <a:pt x="317" y="349"/>
                </a:lnTo>
                <a:lnTo>
                  <a:pt x="316" y="349"/>
                </a:lnTo>
                <a:lnTo>
                  <a:pt x="315" y="349"/>
                </a:lnTo>
                <a:lnTo>
                  <a:pt x="316" y="350"/>
                </a:lnTo>
                <a:lnTo>
                  <a:pt x="315" y="350"/>
                </a:lnTo>
                <a:lnTo>
                  <a:pt x="315" y="351"/>
                </a:lnTo>
                <a:lnTo>
                  <a:pt x="314" y="351"/>
                </a:lnTo>
                <a:lnTo>
                  <a:pt x="313" y="351"/>
                </a:lnTo>
                <a:lnTo>
                  <a:pt x="312" y="351"/>
                </a:lnTo>
                <a:lnTo>
                  <a:pt x="312" y="352"/>
                </a:lnTo>
                <a:lnTo>
                  <a:pt x="311" y="352"/>
                </a:lnTo>
                <a:lnTo>
                  <a:pt x="311" y="353"/>
                </a:lnTo>
                <a:lnTo>
                  <a:pt x="310" y="352"/>
                </a:lnTo>
                <a:lnTo>
                  <a:pt x="310" y="351"/>
                </a:lnTo>
                <a:lnTo>
                  <a:pt x="311" y="351"/>
                </a:lnTo>
                <a:lnTo>
                  <a:pt x="309" y="351"/>
                </a:lnTo>
                <a:lnTo>
                  <a:pt x="309" y="352"/>
                </a:lnTo>
                <a:lnTo>
                  <a:pt x="308" y="352"/>
                </a:lnTo>
                <a:lnTo>
                  <a:pt x="308" y="353"/>
                </a:lnTo>
                <a:lnTo>
                  <a:pt x="307" y="353"/>
                </a:lnTo>
                <a:lnTo>
                  <a:pt x="306" y="353"/>
                </a:lnTo>
                <a:lnTo>
                  <a:pt x="306" y="354"/>
                </a:lnTo>
                <a:lnTo>
                  <a:pt x="305" y="354"/>
                </a:lnTo>
                <a:lnTo>
                  <a:pt x="304" y="354"/>
                </a:lnTo>
                <a:lnTo>
                  <a:pt x="304" y="356"/>
                </a:lnTo>
                <a:lnTo>
                  <a:pt x="303" y="355"/>
                </a:lnTo>
                <a:lnTo>
                  <a:pt x="303" y="354"/>
                </a:lnTo>
                <a:lnTo>
                  <a:pt x="302" y="354"/>
                </a:lnTo>
                <a:lnTo>
                  <a:pt x="302" y="353"/>
                </a:lnTo>
                <a:lnTo>
                  <a:pt x="301" y="353"/>
                </a:lnTo>
                <a:lnTo>
                  <a:pt x="301" y="354"/>
                </a:lnTo>
                <a:lnTo>
                  <a:pt x="300" y="353"/>
                </a:lnTo>
                <a:lnTo>
                  <a:pt x="299" y="352"/>
                </a:lnTo>
                <a:lnTo>
                  <a:pt x="299" y="353"/>
                </a:lnTo>
                <a:lnTo>
                  <a:pt x="298" y="353"/>
                </a:lnTo>
                <a:lnTo>
                  <a:pt x="299" y="353"/>
                </a:lnTo>
                <a:lnTo>
                  <a:pt x="298" y="353"/>
                </a:lnTo>
                <a:lnTo>
                  <a:pt x="298" y="354"/>
                </a:lnTo>
                <a:lnTo>
                  <a:pt x="298" y="355"/>
                </a:lnTo>
                <a:lnTo>
                  <a:pt x="297" y="354"/>
                </a:lnTo>
                <a:lnTo>
                  <a:pt x="296" y="355"/>
                </a:lnTo>
                <a:lnTo>
                  <a:pt x="295" y="354"/>
                </a:lnTo>
                <a:lnTo>
                  <a:pt x="294" y="355"/>
                </a:lnTo>
                <a:lnTo>
                  <a:pt x="294" y="356"/>
                </a:lnTo>
                <a:lnTo>
                  <a:pt x="293" y="355"/>
                </a:lnTo>
                <a:lnTo>
                  <a:pt x="292" y="356"/>
                </a:lnTo>
                <a:lnTo>
                  <a:pt x="292" y="355"/>
                </a:lnTo>
                <a:lnTo>
                  <a:pt x="292" y="356"/>
                </a:lnTo>
                <a:lnTo>
                  <a:pt x="291" y="355"/>
                </a:lnTo>
                <a:lnTo>
                  <a:pt x="290" y="355"/>
                </a:lnTo>
                <a:lnTo>
                  <a:pt x="290" y="356"/>
                </a:lnTo>
                <a:lnTo>
                  <a:pt x="289" y="355"/>
                </a:lnTo>
                <a:lnTo>
                  <a:pt x="289" y="354"/>
                </a:lnTo>
                <a:lnTo>
                  <a:pt x="289" y="355"/>
                </a:lnTo>
                <a:lnTo>
                  <a:pt x="289" y="356"/>
                </a:lnTo>
                <a:lnTo>
                  <a:pt x="289" y="355"/>
                </a:lnTo>
                <a:lnTo>
                  <a:pt x="288" y="355"/>
                </a:lnTo>
                <a:lnTo>
                  <a:pt x="289" y="356"/>
                </a:lnTo>
                <a:lnTo>
                  <a:pt x="288" y="356"/>
                </a:lnTo>
                <a:lnTo>
                  <a:pt x="287" y="356"/>
                </a:lnTo>
                <a:lnTo>
                  <a:pt x="287" y="355"/>
                </a:lnTo>
                <a:lnTo>
                  <a:pt x="286" y="354"/>
                </a:lnTo>
                <a:lnTo>
                  <a:pt x="286" y="355"/>
                </a:lnTo>
                <a:lnTo>
                  <a:pt x="286" y="354"/>
                </a:lnTo>
                <a:lnTo>
                  <a:pt x="284" y="354"/>
                </a:lnTo>
                <a:lnTo>
                  <a:pt x="283" y="353"/>
                </a:lnTo>
                <a:lnTo>
                  <a:pt x="283" y="354"/>
                </a:lnTo>
                <a:lnTo>
                  <a:pt x="283" y="355"/>
                </a:lnTo>
                <a:lnTo>
                  <a:pt x="282" y="355"/>
                </a:lnTo>
                <a:lnTo>
                  <a:pt x="281" y="355"/>
                </a:lnTo>
                <a:lnTo>
                  <a:pt x="281" y="356"/>
                </a:lnTo>
                <a:lnTo>
                  <a:pt x="280" y="356"/>
                </a:lnTo>
                <a:lnTo>
                  <a:pt x="280" y="357"/>
                </a:lnTo>
                <a:lnTo>
                  <a:pt x="279" y="358"/>
                </a:lnTo>
                <a:lnTo>
                  <a:pt x="279" y="359"/>
                </a:lnTo>
                <a:lnTo>
                  <a:pt x="279" y="360"/>
                </a:lnTo>
                <a:lnTo>
                  <a:pt x="278" y="360"/>
                </a:lnTo>
                <a:lnTo>
                  <a:pt x="276" y="360"/>
                </a:lnTo>
                <a:lnTo>
                  <a:pt x="276" y="361"/>
                </a:lnTo>
                <a:lnTo>
                  <a:pt x="275" y="362"/>
                </a:lnTo>
                <a:lnTo>
                  <a:pt x="275" y="363"/>
                </a:lnTo>
                <a:lnTo>
                  <a:pt x="276" y="362"/>
                </a:lnTo>
                <a:lnTo>
                  <a:pt x="277" y="363"/>
                </a:lnTo>
                <a:lnTo>
                  <a:pt x="276" y="363"/>
                </a:lnTo>
                <a:lnTo>
                  <a:pt x="275" y="363"/>
                </a:lnTo>
                <a:lnTo>
                  <a:pt x="276" y="364"/>
                </a:lnTo>
                <a:lnTo>
                  <a:pt x="276" y="365"/>
                </a:lnTo>
                <a:lnTo>
                  <a:pt x="275" y="365"/>
                </a:lnTo>
                <a:lnTo>
                  <a:pt x="275" y="366"/>
                </a:lnTo>
                <a:lnTo>
                  <a:pt x="275" y="367"/>
                </a:lnTo>
                <a:lnTo>
                  <a:pt x="274" y="366"/>
                </a:lnTo>
                <a:lnTo>
                  <a:pt x="273" y="367"/>
                </a:lnTo>
                <a:lnTo>
                  <a:pt x="274" y="368"/>
                </a:lnTo>
                <a:lnTo>
                  <a:pt x="273" y="369"/>
                </a:lnTo>
                <a:lnTo>
                  <a:pt x="272" y="370"/>
                </a:lnTo>
                <a:lnTo>
                  <a:pt x="272" y="371"/>
                </a:lnTo>
                <a:lnTo>
                  <a:pt x="270" y="370"/>
                </a:lnTo>
                <a:lnTo>
                  <a:pt x="269" y="371"/>
                </a:lnTo>
                <a:lnTo>
                  <a:pt x="268" y="372"/>
                </a:lnTo>
                <a:lnTo>
                  <a:pt x="267" y="373"/>
                </a:lnTo>
                <a:lnTo>
                  <a:pt x="266" y="373"/>
                </a:lnTo>
                <a:lnTo>
                  <a:pt x="266" y="374"/>
                </a:lnTo>
                <a:lnTo>
                  <a:pt x="265" y="374"/>
                </a:lnTo>
                <a:lnTo>
                  <a:pt x="266" y="375"/>
                </a:lnTo>
                <a:lnTo>
                  <a:pt x="265" y="376"/>
                </a:lnTo>
                <a:lnTo>
                  <a:pt x="266" y="376"/>
                </a:lnTo>
                <a:lnTo>
                  <a:pt x="265" y="378"/>
                </a:lnTo>
                <a:lnTo>
                  <a:pt x="265" y="379"/>
                </a:lnTo>
                <a:lnTo>
                  <a:pt x="264" y="380"/>
                </a:lnTo>
                <a:lnTo>
                  <a:pt x="263" y="380"/>
                </a:lnTo>
                <a:lnTo>
                  <a:pt x="263" y="381"/>
                </a:lnTo>
                <a:lnTo>
                  <a:pt x="263" y="382"/>
                </a:lnTo>
                <a:lnTo>
                  <a:pt x="261" y="382"/>
                </a:lnTo>
                <a:lnTo>
                  <a:pt x="260" y="385"/>
                </a:lnTo>
                <a:lnTo>
                  <a:pt x="259" y="385"/>
                </a:lnTo>
                <a:lnTo>
                  <a:pt x="258" y="386"/>
                </a:lnTo>
                <a:lnTo>
                  <a:pt x="257" y="386"/>
                </a:lnTo>
                <a:lnTo>
                  <a:pt x="257" y="388"/>
                </a:lnTo>
                <a:lnTo>
                  <a:pt x="256" y="388"/>
                </a:lnTo>
                <a:lnTo>
                  <a:pt x="256" y="389"/>
                </a:lnTo>
                <a:lnTo>
                  <a:pt x="254" y="387"/>
                </a:lnTo>
                <a:lnTo>
                  <a:pt x="253" y="389"/>
                </a:lnTo>
                <a:lnTo>
                  <a:pt x="252" y="388"/>
                </a:lnTo>
                <a:lnTo>
                  <a:pt x="249" y="389"/>
                </a:lnTo>
                <a:lnTo>
                  <a:pt x="248" y="389"/>
                </a:lnTo>
                <a:lnTo>
                  <a:pt x="247" y="389"/>
                </a:lnTo>
                <a:lnTo>
                  <a:pt x="246" y="389"/>
                </a:lnTo>
                <a:lnTo>
                  <a:pt x="246" y="390"/>
                </a:lnTo>
                <a:lnTo>
                  <a:pt x="247" y="390"/>
                </a:lnTo>
                <a:lnTo>
                  <a:pt x="247" y="391"/>
                </a:lnTo>
                <a:lnTo>
                  <a:pt x="246" y="391"/>
                </a:lnTo>
                <a:lnTo>
                  <a:pt x="245" y="392"/>
                </a:lnTo>
                <a:lnTo>
                  <a:pt x="243" y="391"/>
                </a:lnTo>
                <a:lnTo>
                  <a:pt x="243" y="392"/>
                </a:lnTo>
                <a:lnTo>
                  <a:pt x="243" y="391"/>
                </a:lnTo>
                <a:lnTo>
                  <a:pt x="242" y="391"/>
                </a:lnTo>
                <a:lnTo>
                  <a:pt x="240" y="392"/>
                </a:lnTo>
                <a:lnTo>
                  <a:pt x="239" y="392"/>
                </a:lnTo>
                <a:lnTo>
                  <a:pt x="238" y="392"/>
                </a:lnTo>
                <a:lnTo>
                  <a:pt x="237" y="392"/>
                </a:lnTo>
                <a:lnTo>
                  <a:pt x="237" y="393"/>
                </a:lnTo>
                <a:lnTo>
                  <a:pt x="236" y="393"/>
                </a:lnTo>
                <a:lnTo>
                  <a:pt x="235" y="392"/>
                </a:lnTo>
                <a:lnTo>
                  <a:pt x="235" y="393"/>
                </a:lnTo>
                <a:lnTo>
                  <a:pt x="234" y="394"/>
                </a:lnTo>
                <a:lnTo>
                  <a:pt x="233" y="395"/>
                </a:lnTo>
                <a:lnTo>
                  <a:pt x="232" y="395"/>
                </a:lnTo>
                <a:lnTo>
                  <a:pt x="232" y="396"/>
                </a:lnTo>
                <a:lnTo>
                  <a:pt x="231" y="397"/>
                </a:lnTo>
                <a:lnTo>
                  <a:pt x="230" y="395"/>
                </a:lnTo>
                <a:lnTo>
                  <a:pt x="230" y="394"/>
                </a:lnTo>
                <a:lnTo>
                  <a:pt x="228" y="395"/>
                </a:lnTo>
                <a:lnTo>
                  <a:pt x="226" y="394"/>
                </a:lnTo>
                <a:lnTo>
                  <a:pt x="226" y="392"/>
                </a:lnTo>
                <a:lnTo>
                  <a:pt x="225" y="392"/>
                </a:lnTo>
                <a:lnTo>
                  <a:pt x="224" y="391"/>
                </a:lnTo>
                <a:lnTo>
                  <a:pt x="223" y="391"/>
                </a:lnTo>
                <a:lnTo>
                  <a:pt x="223" y="390"/>
                </a:lnTo>
                <a:lnTo>
                  <a:pt x="221" y="390"/>
                </a:lnTo>
                <a:lnTo>
                  <a:pt x="220" y="389"/>
                </a:lnTo>
                <a:lnTo>
                  <a:pt x="221" y="389"/>
                </a:lnTo>
                <a:lnTo>
                  <a:pt x="221" y="388"/>
                </a:lnTo>
                <a:lnTo>
                  <a:pt x="220" y="387"/>
                </a:lnTo>
                <a:lnTo>
                  <a:pt x="220" y="386"/>
                </a:lnTo>
                <a:lnTo>
                  <a:pt x="220" y="385"/>
                </a:lnTo>
                <a:lnTo>
                  <a:pt x="218" y="384"/>
                </a:lnTo>
                <a:lnTo>
                  <a:pt x="217" y="385"/>
                </a:lnTo>
                <a:lnTo>
                  <a:pt x="217" y="384"/>
                </a:lnTo>
                <a:lnTo>
                  <a:pt x="216" y="385"/>
                </a:lnTo>
                <a:lnTo>
                  <a:pt x="216" y="384"/>
                </a:lnTo>
                <a:lnTo>
                  <a:pt x="215" y="383"/>
                </a:lnTo>
                <a:lnTo>
                  <a:pt x="215" y="382"/>
                </a:lnTo>
                <a:lnTo>
                  <a:pt x="216" y="381"/>
                </a:lnTo>
                <a:lnTo>
                  <a:pt x="217" y="380"/>
                </a:lnTo>
                <a:lnTo>
                  <a:pt x="216" y="380"/>
                </a:lnTo>
                <a:lnTo>
                  <a:pt x="216" y="379"/>
                </a:lnTo>
                <a:lnTo>
                  <a:pt x="215" y="379"/>
                </a:lnTo>
                <a:lnTo>
                  <a:pt x="215" y="378"/>
                </a:lnTo>
                <a:lnTo>
                  <a:pt x="215" y="377"/>
                </a:lnTo>
                <a:lnTo>
                  <a:pt x="214" y="377"/>
                </a:lnTo>
                <a:lnTo>
                  <a:pt x="214" y="376"/>
                </a:lnTo>
                <a:lnTo>
                  <a:pt x="214" y="374"/>
                </a:lnTo>
                <a:lnTo>
                  <a:pt x="214" y="373"/>
                </a:lnTo>
                <a:lnTo>
                  <a:pt x="213" y="371"/>
                </a:lnTo>
                <a:lnTo>
                  <a:pt x="212" y="370"/>
                </a:lnTo>
                <a:lnTo>
                  <a:pt x="211" y="370"/>
                </a:lnTo>
                <a:lnTo>
                  <a:pt x="211" y="373"/>
                </a:lnTo>
                <a:lnTo>
                  <a:pt x="201" y="364"/>
                </a:lnTo>
                <a:lnTo>
                  <a:pt x="194" y="369"/>
                </a:lnTo>
                <a:lnTo>
                  <a:pt x="193" y="369"/>
                </a:lnTo>
                <a:lnTo>
                  <a:pt x="193" y="368"/>
                </a:lnTo>
                <a:lnTo>
                  <a:pt x="192" y="368"/>
                </a:lnTo>
                <a:lnTo>
                  <a:pt x="191" y="368"/>
                </a:lnTo>
                <a:lnTo>
                  <a:pt x="191" y="367"/>
                </a:lnTo>
                <a:lnTo>
                  <a:pt x="190" y="367"/>
                </a:lnTo>
                <a:lnTo>
                  <a:pt x="189" y="365"/>
                </a:lnTo>
                <a:lnTo>
                  <a:pt x="188" y="364"/>
                </a:lnTo>
                <a:lnTo>
                  <a:pt x="186" y="365"/>
                </a:lnTo>
                <a:lnTo>
                  <a:pt x="184" y="364"/>
                </a:lnTo>
                <a:lnTo>
                  <a:pt x="184" y="362"/>
                </a:lnTo>
                <a:lnTo>
                  <a:pt x="183" y="361"/>
                </a:lnTo>
                <a:lnTo>
                  <a:pt x="182" y="362"/>
                </a:lnTo>
                <a:lnTo>
                  <a:pt x="182" y="360"/>
                </a:lnTo>
                <a:lnTo>
                  <a:pt x="179" y="360"/>
                </a:lnTo>
                <a:lnTo>
                  <a:pt x="179" y="358"/>
                </a:lnTo>
                <a:lnTo>
                  <a:pt x="178" y="357"/>
                </a:lnTo>
                <a:lnTo>
                  <a:pt x="177" y="357"/>
                </a:lnTo>
                <a:lnTo>
                  <a:pt x="176" y="357"/>
                </a:lnTo>
                <a:lnTo>
                  <a:pt x="176" y="356"/>
                </a:lnTo>
                <a:lnTo>
                  <a:pt x="176" y="357"/>
                </a:lnTo>
                <a:lnTo>
                  <a:pt x="176" y="356"/>
                </a:lnTo>
                <a:lnTo>
                  <a:pt x="175" y="357"/>
                </a:lnTo>
                <a:lnTo>
                  <a:pt x="174" y="357"/>
                </a:lnTo>
                <a:lnTo>
                  <a:pt x="174" y="356"/>
                </a:lnTo>
                <a:lnTo>
                  <a:pt x="173" y="355"/>
                </a:lnTo>
                <a:lnTo>
                  <a:pt x="173" y="353"/>
                </a:lnTo>
                <a:lnTo>
                  <a:pt x="172" y="353"/>
                </a:lnTo>
                <a:lnTo>
                  <a:pt x="171" y="353"/>
                </a:lnTo>
                <a:lnTo>
                  <a:pt x="172" y="353"/>
                </a:lnTo>
                <a:lnTo>
                  <a:pt x="171" y="352"/>
                </a:lnTo>
                <a:lnTo>
                  <a:pt x="171" y="351"/>
                </a:lnTo>
                <a:lnTo>
                  <a:pt x="170" y="350"/>
                </a:lnTo>
                <a:lnTo>
                  <a:pt x="169" y="349"/>
                </a:lnTo>
                <a:lnTo>
                  <a:pt x="168" y="348"/>
                </a:lnTo>
                <a:lnTo>
                  <a:pt x="168" y="347"/>
                </a:lnTo>
                <a:lnTo>
                  <a:pt x="167" y="347"/>
                </a:lnTo>
                <a:lnTo>
                  <a:pt x="167" y="346"/>
                </a:lnTo>
                <a:lnTo>
                  <a:pt x="166" y="346"/>
                </a:lnTo>
                <a:lnTo>
                  <a:pt x="165" y="345"/>
                </a:lnTo>
                <a:lnTo>
                  <a:pt x="165" y="341"/>
                </a:lnTo>
                <a:lnTo>
                  <a:pt x="165" y="340"/>
                </a:lnTo>
                <a:lnTo>
                  <a:pt x="165" y="339"/>
                </a:lnTo>
                <a:lnTo>
                  <a:pt x="163" y="340"/>
                </a:lnTo>
                <a:lnTo>
                  <a:pt x="162" y="340"/>
                </a:lnTo>
                <a:lnTo>
                  <a:pt x="162" y="339"/>
                </a:lnTo>
                <a:lnTo>
                  <a:pt x="162" y="338"/>
                </a:lnTo>
                <a:lnTo>
                  <a:pt x="162" y="337"/>
                </a:lnTo>
                <a:lnTo>
                  <a:pt x="162" y="336"/>
                </a:lnTo>
                <a:lnTo>
                  <a:pt x="162" y="335"/>
                </a:lnTo>
                <a:lnTo>
                  <a:pt x="162" y="334"/>
                </a:lnTo>
                <a:lnTo>
                  <a:pt x="163" y="334"/>
                </a:lnTo>
                <a:lnTo>
                  <a:pt x="162" y="334"/>
                </a:lnTo>
                <a:lnTo>
                  <a:pt x="162" y="332"/>
                </a:lnTo>
                <a:lnTo>
                  <a:pt x="162" y="331"/>
                </a:lnTo>
                <a:lnTo>
                  <a:pt x="161" y="330"/>
                </a:lnTo>
                <a:lnTo>
                  <a:pt x="161" y="329"/>
                </a:lnTo>
                <a:lnTo>
                  <a:pt x="160" y="329"/>
                </a:lnTo>
                <a:lnTo>
                  <a:pt x="160" y="328"/>
                </a:lnTo>
                <a:lnTo>
                  <a:pt x="160" y="327"/>
                </a:lnTo>
                <a:lnTo>
                  <a:pt x="159" y="327"/>
                </a:lnTo>
                <a:lnTo>
                  <a:pt x="159" y="326"/>
                </a:lnTo>
                <a:lnTo>
                  <a:pt x="159" y="325"/>
                </a:lnTo>
                <a:lnTo>
                  <a:pt x="159" y="324"/>
                </a:lnTo>
                <a:lnTo>
                  <a:pt x="160" y="324"/>
                </a:lnTo>
                <a:lnTo>
                  <a:pt x="159" y="324"/>
                </a:lnTo>
                <a:lnTo>
                  <a:pt x="159" y="322"/>
                </a:lnTo>
                <a:lnTo>
                  <a:pt x="159" y="321"/>
                </a:lnTo>
                <a:lnTo>
                  <a:pt x="160" y="321"/>
                </a:lnTo>
                <a:lnTo>
                  <a:pt x="159" y="321"/>
                </a:lnTo>
                <a:lnTo>
                  <a:pt x="160" y="321"/>
                </a:lnTo>
                <a:lnTo>
                  <a:pt x="159" y="320"/>
                </a:lnTo>
                <a:lnTo>
                  <a:pt x="160" y="320"/>
                </a:lnTo>
                <a:lnTo>
                  <a:pt x="159" y="318"/>
                </a:lnTo>
                <a:lnTo>
                  <a:pt x="159" y="316"/>
                </a:lnTo>
                <a:lnTo>
                  <a:pt x="160" y="315"/>
                </a:lnTo>
                <a:lnTo>
                  <a:pt x="159" y="315"/>
                </a:lnTo>
                <a:lnTo>
                  <a:pt x="159" y="314"/>
                </a:lnTo>
                <a:lnTo>
                  <a:pt x="159" y="313"/>
                </a:lnTo>
                <a:lnTo>
                  <a:pt x="159" y="311"/>
                </a:lnTo>
                <a:lnTo>
                  <a:pt x="159" y="310"/>
                </a:lnTo>
                <a:lnTo>
                  <a:pt x="160" y="307"/>
                </a:lnTo>
                <a:lnTo>
                  <a:pt x="159" y="306"/>
                </a:lnTo>
                <a:lnTo>
                  <a:pt x="162" y="301"/>
                </a:lnTo>
                <a:lnTo>
                  <a:pt x="162" y="300"/>
                </a:lnTo>
                <a:lnTo>
                  <a:pt x="165" y="299"/>
                </a:lnTo>
                <a:lnTo>
                  <a:pt x="165" y="298"/>
                </a:lnTo>
                <a:lnTo>
                  <a:pt x="168" y="297"/>
                </a:lnTo>
                <a:lnTo>
                  <a:pt x="168" y="296"/>
                </a:lnTo>
                <a:lnTo>
                  <a:pt x="169" y="294"/>
                </a:lnTo>
                <a:lnTo>
                  <a:pt x="169" y="293"/>
                </a:lnTo>
                <a:lnTo>
                  <a:pt x="168" y="292"/>
                </a:lnTo>
                <a:lnTo>
                  <a:pt x="168" y="289"/>
                </a:lnTo>
                <a:lnTo>
                  <a:pt x="168" y="287"/>
                </a:lnTo>
                <a:lnTo>
                  <a:pt x="168" y="286"/>
                </a:lnTo>
                <a:lnTo>
                  <a:pt x="169" y="286"/>
                </a:lnTo>
                <a:lnTo>
                  <a:pt x="171" y="285"/>
                </a:lnTo>
                <a:lnTo>
                  <a:pt x="171" y="282"/>
                </a:lnTo>
                <a:lnTo>
                  <a:pt x="171" y="281"/>
                </a:lnTo>
                <a:lnTo>
                  <a:pt x="170" y="279"/>
                </a:lnTo>
                <a:lnTo>
                  <a:pt x="170" y="278"/>
                </a:lnTo>
                <a:lnTo>
                  <a:pt x="168" y="278"/>
                </a:lnTo>
                <a:lnTo>
                  <a:pt x="167" y="278"/>
                </a:lnTo>
                <a:lnTo>
                  <a:pt x="165" y="277"/>
                </a:lnTo>
                <a:lnTo>
                  <a:pt x="165" y="280"/>
                </a:lnTo>
                <a:lnTo>
                  <a:pt x="164" y="281"/>
                </a:lnTo>
                <a:lnTo>
                  <a:pt x="162" y="282"/>
                </a:lnTo>
                <a:lnTo>
                  <a:pt x="137" y="281"/>
                </a:lnTo>
                <a:lnTo>
                  <a:pt x="88" y="279"/>
                </a:lnTo>
                <a:lnTo>
                  <a:pt x="38" y="278"/>
                </a:lnTo>
                <a:lnTo>
                  <a:pt x="36" y="250"/>
                </a:lnTo>
                <a:lnTo>
                  <a:pt x="33" y="220"/>
                </a:lnTo>
                <a:lnTo>
                  <a:pt x="10" y="193"/>
                </a:lnTo>
                <a:lnTo>
                  <a:pt x="15" y="192"/>
                </a:lnTo>
                <a:lnTo>
                  <a:pt x="33" y="192"/>
                </a:lnTo>
                <a:lnTo>
                  <a:pt x="31" y="157"/>
                </a:lnTo>
                <a:lnTo>
                  <a:pt x="29" y="158"/>
                </a:lnTo>
                <a:lnTo>
                  <a:pt x="28" y="156"/>
                </a:lnTo>
                <a:lnTo>
                  <a:pt x="27" y="154"/>
                </a:lnTo>
                <a:lnTo>
                  <a:pt x="26" y="153"/>
                </a:lnTo>
                <a:lnTo>
                  <a:pt x="27" y="153"/>
                </a:lnTo>
                <a:lnTo>
                  <a:pt x="26" y="153"/>
                </a:lnTo>
                <a:lnTo>
                  <a:pt x="26" y="151"/>
                </a:lnTo>
                <a:lnTo>
                  <a:pt x="26" y="150"/>
                </a:lnTo>
                <a:lnTo>
                  <a:pt x="26" y="149"/>
                </a:lnTo>
                <a:lnTo>
                  <a:pt x="26" y="148"/>
                </a:lnTo>
                <a:lnTo>
                  <a:pt x="24" y="147"/>
                </a:lnTo>
                <a:lnTo>
                  <a:pt x="25" y="147"/>
                </a:lnTo>
                <a:lnTo>
                  <a:pt x="25" y="146"/>
                </a:lnTo>
                <a:lnTo>
                  <a:pt x="23" y="146"/>
                </a:lnTo>
                <a:lnTo>
                  <a:pt x="23" y="145"/>
                </a:lnTo>
                <a:lnTo>
                  <a:pt x="23" y="144"/>
                </a:lnTo>
                <a:lnTo>
                  <a:pt x="23" y="143"/>
                </a:lnTo>
                <a:lnTo>
                  <a:pt x="22" y="143"/>
                </a:lnTo>
                <a:lnTo>
                  <a:pt x="23" y="143"/>
                </a:lnTo>
                <a:lnTo>
                  <a:pt x="22" y="143"/>
                </a:lnTo>
                <a:lnTo>
                  <a:pt x="22" y="142"/>
                </a:lnTo>
                <a:lnTo>
                  <a:pt x="21" y="142"/>
                </a:lnTo>
                <a:lnTo>
                  <a:pt x="22" y="141"/>
                </a:lnTo>
                <a:lnTo>
                  <a:pt x="22" y="140"/>
                </a:lnTo>
                <a:lnTo>
                  <a:pt x="21" y="140"/>
                </a:lnTo>
                <a:lnTo>
                  <a:pt x="22" y="140"/>
                </a:lnTo>
                <a:lnTo>
                  <a:pt x="23" y="140"/>
                </a:lnTo>
                <a:lnTo>
                  <a:pt x="22" y="140"/>
                </a:lnTo>
                <a:lnTo>
                  <a:pt x="22" y="139"/>
                </a:lnTo>
                <a:lnTo>
                  <a:pt x="21" y="139"/>
                </a:lnTo>
                <a:lnTo>
                  <a:pt x="21" y="138"/>
                </a:lnTo>
                <a:lnTo>
                  <a:pt x="20" y="138"/>
                </a:lnTo>
                <a:lnTo>
                  <a:pt x="21" y="137"/>
                </a:lnTo>
                <a:lnTo>
                  <a:pt x="20" y="137"/>
                </a:lnTo>
                <a:lnTo>
                  <a:pt x="20" y="138"/>
                </a:lnTo>
                <a:lnTo>
                  <a:pt x="20" y="137"/>
                </a:lnTo>
                <a:lnTo>
                  <a:pt x="20" y="136"/>
                </a:lnTo>
                <a:lnTo>
                  <a:pt x="19" y="135"/>
                </a:lnTo>
                <a:lnTo>
                  <a:pt x="18" y="135"/>
                </a:lnTo>
                <a:lnTo>
                  <a:pt x="18" y="134"/>
                </a:lnTo>
                <a:lnTo>
                  <a:pt x="18" y="133"/>
                </a:lnTo>
                <a:lnTo>
                  <a:pt x="18" y="132"/>
                </a:lnTo>
                <a:lnTo>
                  <a:pt x="18" y="131"/>
                </a:lnTo>
                <a:lnTo>
                  <a:pt x="18" y="130"/>
                </a:lnTo>
                <a:lnTo>
                  <a:pt x="18" y="129"/>
                </a:lnTo>
                <a:lnTo>
                  <a:pt x="18" y="128"/>
                </a:lnTo>
                <a:lnTo>
                  <a:pt x="17" y="127"/>
                </a:lnTo>
                <a:lnTo>
                  <a:pt x="17" y="126"/>
                </a:lnTo>
                <a:lnTo>
                  <a:pt x="16" y="126"/>
                </a:lnTo>
                <a:lnTo>
                  <a:pt x="15" y="126"/>
                </a:lnTo>
                <a:lnTo>
                  <a:pt x="15" y="125"/>
                </a:lnTo>
                <a:lnTo>
                  <a:pt x="15" y="124"/>
                </a:lnTo>
                <a:lnTo>
                  <a:pt x="16" y="123"/>
                </a:lnTo>
                <a:lnTo>
                  <a:pt x="17" y="123"/>
                </a:lnTo>
                <a:lnTo>
                  <a:pt x="16" y="123"/>
                </a:lnTo>
                <a:lnTo>
                  <a:pt x="16" y="122"/>
                </a:lnTo>
                <a:lnTo>
                  <a:pt x="17" y="121"/>
                </a:lnTo>
                <a:lnTo>
                  <a:pt x="16" y="120"/>
                </a:lnTo>
                <a:lnTo>
                  <a:pt x="17" y="120"/>
                </a:lnTo>
                <a:lnTo>
                  <a:pt x="16" y="119"/>
                </a:lnTo>
                <a:lnTo>
                  <a:pt x="17" y="118"/>
                </a:lnTo>
                <a:lnTo>
                  <a:pt x="18" y="119"/>
                </a:lnTo>
                <a:lnTo>
                  <a:pt x="18" y="118"/>
                </a:lnTo>
                <a:lnTo>
                  <a:pt x="20" y="117"/>
                </a:lnTo>
                <a:lnTo>
                  <a:pt x="20" y="116"/>
                </a:lnTo>
                <a:lnTo>
                  <a:pt x="20" y="115"/>
                </a:lnTo>
                <a:lnTo>
                  <a:pt x="21" y="114"/>
                </a:lnTo>
                <a:lnTo>
                  <a:pt x="22" y="113"/>
                </a:lnTo>
                <a:lnTo>
                  <a:pt x="22" y="112"/>
                </a:lnTo>
                <a:lnTo>
                  <a:pt x="22" y="111"/>
                </a:lnTo>
                <a:lnTo>
                  <a:pt x="23" y="111"/>
                </a:lnTo>
                <a:lnTo>
                  <a:pt x="21" y="111"/>
                </a:lnTo>
                <a:lnTo>
                  <a:pt x="20" y="109"/>
                </a:lnTo>
                <a:lnTo>
                  <a:pt x="20" y="108"/>
                </a:lnTo>
                <a:lnTo>
                  <a:pt x="21" y="108"/>
                </a:lnTo>
                <a:lnTo>
                  <a:pt x="20" y="108"/>
                </a:lnTo>
                <a:lnTo>
                  <a:pt x="20" y="107"/>
                </a:lnTo>
                <a:lnTo>
                  <a:pt x="19" y="107"/>
                </a:lnTo>
                <a:lnTo>
                  <a:pt x="18" y="107"/>
                </a:lnTo>
                <a:lnTo>
                  <a:pt x="19" y="107"/>
                </a:lnTo>
                <a:lnTo>
                  <a:pt x="18" y="107"/>
                </a:lnTo>
                <a:lnTo>
                  <a:pt x="18" y="104"/>
                </a:lnTo>
                <a:lnTo>
                  <a:pt x="18" y="103"/>
                </a:lnTo>
                <a:lnTo>
                  <a:pt x="18" y="104"/>
                </a:lnTo>
                <a:lnTo>
                  <a:pt x="17" y="104"/>
                </a:lnTo>
                <a:lnTo>
                  <a:pt x="17" y="103"/>
                </a:lnTo>
                <a:lnTo>
                  <a:pt x="18" y="103"/>
                </a:lnTo>
                <a:lnTo>
                  <a:pt x="18" y="102"/>
                </a:lnTo>
                <a:lnTo>
                  <a:pt x="18" y="101"/>
                </a:lnTo>
                <a:lnTo>
                  <a:pt x="17" y="101"/>
                </a:lnTo>
                <a:lnTo>
                  <a:pt x="16" y="101"/>
                </a:lnTo>
                <a:lnTo>
                  <a:pt x="15" y="101"/>
                </a:lnTo>
                <a:lnTo>
                  <a:pt x="17" y="100"/>
                </a:lnTo>
                <a:lnTo>
                  <a:pt x="17" y="99"/>
                </a:lnTo>
                <a:lnTo>
                  <a:pt x="16" y="100"/>
                </a:lnTo>
                <a:lnTo>
                  <a:pt x="15" y="99"/>
                </a:lnTo>
                <a:lnTo>
                  <a:pt x="15" y="98"/>
                </a:lnTo>
                <a:lnTo>
                  <a:pt x="16" y="98"/>
                </a:lnTo>
                <a:lnTo>
                  <a:pt x="17" y="99"/>
                </a:lnTo>
                <a:lnTo>
                  <a:pt x="18" y="98"/>
                </a:lnTo>
                <a:lnTo>
                  <a:pt x="17" y="98"/>
                </a:lnTo>
                <a:lnTo>
                  <a:pt x="16" y="98"/>
                </a:lnTo>
                <a:lnTo>
                  <a:pt x="17" y="98"/>
                </a:lnTo>
                <a:lnTo>
                  <a:pt x="18" y="98"/>
                </a:lnTo>
                <a:lnTo>
                  <a:pt x="18" y="97"/>
                </a:lnTo>
                <a:lnTo>
                  <a:pt x="15" y="97"/>
                </a:lnTo>
                <a:lnTo>
                  <a:pt x="15" y="96"/>
                </a:lnTo>
                <a:lnTo>
                  <a:pt x="15" y="97"/>
                </a:lnTo>
                <a:lnTo>
                  <a:pt x="14" y="97"/>
                </a:lnTo>
                <a:lnTo>
                  <a:pt x="13" y="97"/>
                </a:lnTo>
                <a:lnTo>
                  <a:pt x="14" y="95"/>
                </a:lnTo>
                <a:lnTo>
                  <a:pt x="13" y="94"/>
                </a:lnTo>
                <a:lnTo>
                  <a:pt x="12" y="95"/>
                </a:lnTo>
                <a:lnTo>
                  <a:pt x="12" y="96"/>
                </a:lnTo>
                <a:lnTo>
                  <a:pt x="11" y="95"/>
                </a:lnTo>
                <a:lnTo>
                  <a:pt x="10" y="94"/>
                </a:lnTo>
                <a:lnTo>
                  <a:pt x="9" y="94"/>
                </a:lnTo>
                <a:lnTo>
                  <a:pt x="9" y="93"/>
                </a:lnTo>
                <a:lnTo>
                  <a:pt x="8" y="94"/>
                </a:lnTo>
                <a:lnTo>
                  <a:pt x="7" y="93"/>
                </a:lnTo>
                <a:lnTo>
                  <a:pt x="7" y="92"/>
                </a:lnTo>
                <a:lnTo>
                  <a:pt x="7" y="93"/>
                </a:lnTo>
                <a:lnTo>
                  <a:pt x="7" y="92"/>
                </a:lnTo>
                <a:lnTo>
                  <a:pt x="6" y="91"/>
                </a:lnTo>
                <a:lnTo>
                  <a:pt x="6" y="92"/>
                </a:lnTo>
                <a:lnTo>
                  <a:pt x="5" y="92"/>
                </a:lnTo>
                <a:lnTo>
                  <a:pt x="4" y="93"/>
                </a:lnTo>
                <a:lnTo>
                  <a:pt x="4" y="92"/>
                </a:lnTo>
                <a:lnTo>
                  <a:pt x="3" y="93"/>
                </a:lnTo>
                <a:lnTo>
                  <a:pt x="3" y="92"/>
                </a:lnTo>
                <a:lnTo>
                  <a:pt x="2" y="91"/>
                </a:lnTo>
                <a:lnTo>
                  <a:pt x="1" y="90"/>
                </a:lnTo>
                <a:lnTo>
                  <a:pt x="1" y="91"/>
                </a:lnTo>
                <a:lnTo>
                  <a:pt x="0" y="91"/>
                </a:lnTo>
                <a:lnTo>
                  <a:pt x="0" y="90"/>
                </a:lnTo>
                <a:lnTo>
                  <a:pt x="0" y="89"/>
                </a:lnTo>
                <a:lnTo>
                  <a:pt x="0" y="88"/>
                </a:lnTo>
                <a:lnTo>
                  <a:pt x="1" y="88"/>
                </a:lnTo>
                <a:lnTo>
                  <a:pt x="0" y="87"/>
                </a:lnTo>
                <a:lnTo>
                  <a:pt x="1" y="86"/>
                </a:lnTo>
                <a:lnTo>
                  <a:pt x="2" y="85"/>
                </a:lnTo>
                <a:lnTo>
                  <a:pt x="1" y="85"/>
                </a:lnTo>
                <a:lnTo>
                  <a:pt x="2" y="85"/>
                </a:lnTo>
                <a:lnTo>
                  <a:pt x="3" y="84"/>
                </a:lnTo>
                <a:lnTo>
                  <a:pt x="3" y="83"/>
                </a:lnTo>
                <a:lnTo>
                  <a:pt x="4" y="82"/>
                </a:lnTo>
                <a:lnTo>
                  <a:pt x="5" y="82"/>
                </a:lnTo>
                <a:lnTo>
                  <a:pt x="5" y="81"/>
                </a:lnTo>
                <a:lnTo>
                  <a:pt x="6" y="81"/>
                </a:lnTo>
                <a:lnTo>
                  <a:pt x="5" y="81"/>
                </a:lnTo>
                <a:lnTo>
                  <a:pt x="6" y="81"/>
                </a:lnTo>
                <a:lnTo>
                  <a:pt x="7" y="80"/>
                </a:lnTo>
                <a:lnTo>
                  <a:pt x="8" y="81"/>
                </a:lnTo>
                <a:lnTo>
                  <a:pt x="9" y="81"/>
                </a:lnTo>
                <a:lnTo>
                  <a:pt x="9" y="80"/>
                </a:lnTo>
                <a:lnTo>
                  <a:pt x="11" y="79"/>
                </a:lnTo>
                <a:lnTo>
                  <a:pt x="11" y="78"/>
                </a:lnTo>
                <a:lnTo>
                  <a:pt x="12" y="78"/>
                </a:lnTo>
                <a:lnTo>
                  <a:pt x="12" y="76"/>
                </a:lnTo>
                <a:lnTo>
                  <a:pt x="15" y="75"/>
                </a:lnTo>
                <a:lnTo>
                  <a:pt x="16" y="75"/>
                </a:lnTo>
                <a:lnTo>
                  <a:pt x="18" y="75"/>
                </a:lnTo>
                <a:lnTo>
                  <a:pt x="20" y="75"/>
                </a:lnTo>
                <a:lnTo>
                  <a:pt x="20" y="74"/>
                </a:lnTo>
                <a:lnTo>
                  <a:pt x="21" y="72"/>
                </a:lnTo>
                <a:lnTo>
                  <a:pt x="22" y="72"/>
                </a:lnTo>
                <a:lnTo>
                  <a:pt x="23" y="72"/>
                </a:lnTo>
                <a:lnTo>
                  <a:pt x="23" y="71"/>
                </a:lnTo>
                <a:lnTo>
                  <a:pt x="23" y="69"/>
                </a:lnTo>
                <a:lnTo>
                  <a:pt x="24" y="68"/>
                </a:lnTo>
                <a:lnTo>
                  <a:pt x="23" y="67"/>
                </a:lnTo>
                <a:lnTo>
                  <a:pt x="23" y="66"/>
                </a:lnTo>
                <a:lnTo>
                  <a:pt x="23" y="65"/>
                </a:lnTo>
                <a:lnTo>
                  <a:pt x="24" y="65"/>
                </a:lnTo>
                <a:lnTo>
                  <a:pt x="24" y="64"/>
                </a:lnTo>
                <a:lnTo>
                  <a:pt x="24" y="63"/>
                </a:lnTo>
                <a:lnTo>
                  <a:pt x="23" y="62"/>
                </a:lnTo>
                <a:lnTo>
                  <a:pt x="24" y="62"/>
                </a:lnTo>
                <a:lnTo>
                  <a:pt x="25" y="61"/>
                </a:lnTo>
                <a:lnTo>
                  <a:pt x="24" y="61"/>
                </a:lnTo>
                <a:lnTo>
                  <a:pt x="24" y="60"/>
                </a:lnTo>
                <a:lnTo>
                  <a:pt x="25" y="60"/>
                </a:lnTo>
                <a:lnTo>
                  <a:pt x="26" y="59"/>
                </a:lnTo>
                <a:lnTo>
                  <a:pt x="26" y="58"/>
                </a:lnTo>
                <a:lnTo>
                  <a:pt x="27" y="57"/>
                </a:lnTo>
                <a:lnTo>
                  <a:pt x="27" y="56"/>
                </a:lnTo>
                <a:lnTo>
                  <a:pt x="28" y="55"/>
                </a:lnTo>
                <a:lnTo>
                  <a:pt x="29" y="53"/>
                </a:lnTo>
                <a:lnTo>
                  <a:pt x="29" y="52"/>
                </a:lnTo>
                <a:lnTo>
                  <a:pt x="32" y="49"/>
                </a:lnTo>
                <a:lnTo>
                  <a:pt x="30" y="49"/>
                </a:lnTo>
                <a:lnTo>
                  <a:pt x="31" y="48"/>
                </a:lnTo>
                <a:lnTo>
                  <a:pt x="30" y="47"/>
                </a:lnTo>
                <a:lnTo>
                  <a:pt x="31" y="47"/>
                </a:lnTo>
                <a:lnTo>
                  <a:pt x="30" y="46"/>
                </a:lnTo>
                <a:lnTo>
                  <a:pt x="31" y="46"/>
                </a:lnTo>
                <a:lnTo>
                  <a:pt x="30" y="46"/>
                </a:lnTo>
                <a:lnTo>
                  <a:pt x="30" y="45"/>
                </a:lnTo>
                <a:lnTo>
                  <a:pt x="32" y="44"/>
                </a:lnTo>
                <a:lnTo>
                  <a:pt x="32" y="43"/>
                </a:lnTo>
                <a:lnTo>
                  <a:pt x="33" y="42"/>
                </a:lnTo>
                <a:lnTo>
                  <a:pt x="34" y="41"/>
                </a:lnTo>
                <a:lnTo>
                  <a:pt x="35" y="41"/>
                </a:lnTo>
                <a:lnTo>
                  <a:pt x="35" y="40"/>
                </a:lnTo>
                <a:lnTo>
                  <a:pt x="35" y="39"/>
                </a:lnTo>
                <a:lnTo>
                  <a:pt x="36" y="38"/>
                </a:lnTo>
                <a:lnTo>
                  <a:pt x="37" y="37"/>
                </a:lnTo>
                <a:lnTo>
                  <a:pt x="37" y="36"/>
                </a:lnTo>
                <a:lnTo>
                  <a:pt x="38" y="36"/>
                </a:lnTo>
                <a:lnTo>
                  <a:pt x="39" y="36"/>
                </a:lnTo>
                <a:lnTo>
                  <a:pt x="40" y="36"/>
                </a:lnTo>
                <a:lnTo>
                  <a:pt x="41" y="36"/>
                </a:lnTo>
                <a:lnTo>
                  <a:pt x="42" y="36"/>
                </a:lnTo>
                <a:lnTo>
                  <a:pt x="43" y="33"/>
                </a:lnTo>
                <a:lnTo>
                  <a:pt x="44" y="31"/>
                </a:lnTo>
                <a:lnTo>
                  <a:pt x="45" y="30"/>
                </a:lnTo>
                <a:lnTo>
                  <a:pt x="44" y="26"/>
                </a:lnTo>
                <a:lnTo>
                  <a:pt x="45" y="24"/>
                </a:lnTo>
                <a:lnTo>
                  <a:pt x="45" y="22"/>
                </a:lnTo>
                <a:lnTo>
                  <a:pt x="44" y="20"/>
                </a:lnTo>
                <a:lnTo>
                  <a:pt x="44" y="19"/>
                </a:lnTo>
                <a:lnTo>
                  <a:pt x="44" y="18"/>
                </a:lnTo>
                <a:lnTo>
                  <a:pt x="45" y="16"/>
                </a:lnTo>
                <a:lnTo>
                  <a:pt x="45" y="14"/>
                </a:lnTo>
                <a:lnTo>
                  <a:pt x="46" y="12"/>
                </a:lnTo>
                <a:lnTo>
                  <a:pt x="46" y="10"/>
                </a:lnTo>
                <a:lnTo>
                  <a:pt x="47" y="9"/>
                </a:lnTo>
                <a:lnTo>
                  <a:pt x="48" y="9"/>
                </a:lnTo>
                <a:lnTo>
                  <a:pt x="49" y="8"/>
                </a:lnTo>
                <a:lnTo>
                  <a:pt x="49" y="7"/>
                </a:lnTo>
                <a:lnTo>
                  <a:pt x="49" y="6"/>
                </a:lnTo>
                <a:lnTo>
                  <a:pt x="50" y="5"/>
                </a:lnTo>
                <a:lnTo>
                  <a:pt x="50" y="4"/>
                </a:lnTo>
                <a:lnTo>
                  <a:pt x="52" y="4"/>
                </a:lnTo>
                <a:lnTo>
                  <a:pt x="53" y="2"/>
                </a:lnTo>
                <a:lnTo>
                  <a:pt x="55" y="1"/>
                </a:lnTo>
                <a:lnTo>
                  <a:pt x="56" y="1"/>
                </a:lnTo>
                <a:lnTo>
                  <a:pt x="57" y="1"/>
                </a:lnTo>
                <a:lnTo>
                  <a:pt x="58" y="0"/>
                </a:lnTo>
                <a:lnTo>
                  <a:pt x="58" y="1"/>
                </a:lnTo>
                <a:lnTo>
                  <a:pt x="59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6" name="Freeform 390"/>
          <p:cNvSpPr>
            <a:spLocks/>
          </p:cNvSpPr>
          <p:nvPr/>
        </p:nvSpPr>
        <p:spPr bwMode="auto">
          <a:xfrm>
            <a:off x="5053013" y="3213100"/>
            <a:ext cx="211137" cy="373063"/>
          </a:xfrm>
          <a:custGeom>
            <a:avLst/>
            <a:gdLst>
              <a:gd name="T0" fmla="*/ 2147483647 w 133"/>
              <a:gd name="T1" fmla="*/ 2147483647 h 235"/>
              <a:gd name="T2" fmla="*/ 2147483647 w 133"/>
              <a:gd name="T3" fmla="*/ 2147483647 h 235"/>
              <a:gd name="T4" fmla="*/ 2147483647 w 133"/>
              <a:gd name="T5" fmla="*/ 2147483647 h 235"/>
              <a:gd name="T6" fmla="*/ 2147483647 w 133"/>
              <a:gd name="T7" fmla="*/ 2147483647 h 235"/>
              <a:gd name="T8" fmla="*/ 2147483647 w 133"/>
              <a:gd name="T9" fmla="*/ 2147483647 h 235"/>
              <a:gd name="T10" fmla="*/ 2147483647 w 133"/>
              <a:gd name="T11" fmla="*/ 2147483647 h 235"/>
              <a:gd name="T12" fmla="*/ 2147483647 w 133"/>
              <a:gd name="T13" fmla="*/ 2147483647 h 235"/>
              <a:gd name="T14" fmla="*/ 2147483647 w 133"/>
              <a:gd name="T15" fmla="*/ 2147483647 h 235"/>
              <a:gd name="T16" fmla="*/ 2147483647 w 133"/>
              <a:gd name="T17" fmla="*/ 2147483647 h 235"/>
              <a:gd name="T18" fmla="*/ 2147483647 w 133"/>
              <a:gd name="T19" fmla="*/ 2147483647 h 235"/>
              <a:gd name="T20" fmla="*/ 2147483647 w 133"/>
              <a:gd name="T21" fmla="*/ 2147483647 h 235"/>
              <a:gd name="T22" fmla="*/ 2147483647 w 133"/>
              <a:gd name="T23" fmla="*/ 2147483647 h 235"/>
              <a:gd name="T24" fmla="*/ 2147483647 w 133"/>
              <a:gd name="T25" fmla="*/ 2147483647 h 235"/>
              <a:gd name="T26" fmla="*/ 2147483647 w 133"/>
              <a:gd name="T27" fmla="*/ 2147483647 h 235"/>
              <a:gd name="T28" fmla="*/ 2147483647 w 133"/>
              <a:gd name="T29" fmla="*/ 2147483647 h 235"/>
              <a:gd name="T30" fmla="*/ 2147483647 w 133"/>
              <a:gd name="T31" fmla="*/ 2147483647 h 235"/>
              <a:gd name="T32" fmla="*/ 2147483647 w 133"/>
              <a:gd name="T33" fmla="*/ 2147483647 h 235"/>
              <a:gd name="T34" fmla="*/ 2147483647 w 133"/>
              <a:gd name="T35" fmla="*/ 2147483647 h 235"/>
              <a:gd name="T36" fmla="*/ 2147483647 w 133"/>
              <a:gd name="T37" fmla="*/ 2147483647 h 235"/>
              <a:gd name="T38" fmla="*/ 2147483647 w 133"/>
              <a:gd name="T39" fmla="*/ 2147483647 h 235"/>
              <a:gd name="T40" fmla="*/ 2147483647 w 133"/>
              <a:gd name="T41" fmla="*/ 2147483647 h 235"/>
              <a:gd name="T42" fmla="*/ 2147483647 w 133"/>
              <a:gd name="T43" fmla="*/ 2147483647 h 235"/>
              <a:gd name="T44" fmla="*/ 2147483647 w 133"/>
              <a:gd name="T45" fmla="*/ 2147483647 h 235"/>
              <a:gd name="T46" fmla="*/ 2147483647 w 133"/>
              <a:gd name="T47" fmla="*/ 2147483647 h 235"/>
              <a:gd name="T48" fmla="*/ 2147483647 w 133"/>
              <a:gd name="T49" fmla="*/ 2147483647 h 235"/>
              <a:gd name="T50" fmla="*/ 2147483647 w 133"/>
              <a:gd name="T51" fmla="*/ 2147483647 h 235"/>
              <a:gd name="T52" fmla="*/ 2147483647 w 133"/>
              <a:gd name="T53" fmla="*/ 2147483647 h 235"/>
              <a:gd name="T54" fmla="*/ 2147483647 w 133"/>
              <a:gd name="T55" fmla="*/ 2147483647 h 235"/>
              <a:gd name="T56" fmla="*/ 2147483647 w 133"/>
              <a:gd name="T57" fmla="*/ 2147483647 h 235"/>
              <a:gd name="T58" fmla="*/ 2147483647 w 133"/>
              <a:gd name="T59" fmla="*/ 2147483647 h 235"/>
              <a:gd name="T60" fmla="*/ 2147483647 w 133"/>
              <a:gd name="T61" fmla="*/ 2147483647 h 235"/>
              <a:gd name="T62" fmla="*/ 2147483647 w 133"/>
              <a:gd name="T63" fmla="*/ 2147483647 h 235"/>
              <a:gd name="T64" fmla="*/ 2147483647 w 133"/>
              <a:gd name="T65" fmla="*/ 2147483647 h 235"/>
              <a:gd name="T66" fmla="*/ 2147483647 w 133"/>
              <a:gd name="T67" fmla="*/ 2147483647 h 235"/>
              <a:gd name="T68" fmla="*/ 2147483647 w 133"/>
              <a:gd name="T69" fmla="*/ 2147483647 h 235"/>
              <a:gd name="T70" fmla="*/ 2147483647 w 133"/>
              <a:gd name="T71" fmla="*/ 2147483647 h 235"/>
              <a:gd name="T72" fmla="*/ 2147483647 w 133"/>
              <a:gd name="T73" fmla="*/ 2147483647 h 235"/>
              <a:gd name="T74" fmla="*/ 2147483647 w 133"/>
              <a:gd name="T75" fmla="*/ 2147483647 h 235"/>
              <a:gd name="T76" fmla="*/ 2147483647 w 133"/>
              <a:gd name="T77" fmla="*/ 2147483647 h 235"/>
              <a:gd name="T78" fmla="*/ 2147483647 w 133"/>
              <a:gd name="T79" fmla="*/ 2147483647 h 235"/>
              <a:gd name="T80" fmla="*/ 2147483647 w 133"/>
              <a:gd name="T81" fmla="*/ 2147483647 h 235"/>
              <a:gd name="T82" fmla="*/ 2147483647 w 133"/>
              <a:gd name="T83" fmla="*/ 2147483647 h 235"/>
              <a:gd name="T84" fmla="*/ 2147483647 w 133"/>
              <a:gd name="T85" fmla="*/ 2147483647 h 235"/>
              <a:gd name="T86" fmla="*/ 2147483647 w 133"/>
              <a:gd name="T87" fmla="*/ 2147483647 h 235"/>
              <a:gd name="T88" fmla="*/ 2147483647 w 133"/>
              <a:gd name="T89" fmla="*/ 2147483647 h 235"/>
              <a:gd name="T90" fmla="*/ 2147483647 w 133"/>
              <a:gd name="T91" fmla="*/ 2147483647 h 235"/>
              <a:gd name="T92" fmla="*/ 2147483647 w 133"/>
              <a:gd name="T93" fmla="*/ 2147483647 h 235"/>
              <a:gd name="T94" fmla="*/ 2147483647 w 133"/>
              <a:gd name="T95" fmla="*/ 2147483647 h 235"/>
              <a:gd name="T96" fmla="*/ 2147483647 w 133"/>
              <a:gd name="T97" fmla="*/ 2147483647 h 235"/>
              <a:gd name="T98" fmla="*/ 2147483647 w 133"/>
              <a:gd name="T99" fmla="*/ 2147483647 h 235"/>
              <a:gd name="T100" fmla="*/ 2147483647 w 133"/>
              <a:gd name="T101" fmla="*/ 2147483647 h 235"/>
              <a:gd name="T102" fmla="*/ 2147483647 w 133"/>
              <a:gd name="T103" fmla="*/ 2147483647 h 235"/>
              <a:gd name="T104" fmla="*/ 2147483647 w 133"/>
              <a:gd name="T105" fmla="*/ 2147483647 h 235"/>
              <a:gd name="T106" fmla="*/ 2147483647 w 133"/>
              <a:gd name="T107" fmla="*/ 2147483647 h 235"/>
              <a:gd name="T108" fmla="*/ 2147483647 w 133"/>
              <a:gd name="T109" fmla="*/ 2147483647 h 235"/>
              <a:gd name="T110" fmla="*/ 2147483647 w 133"/>
              <a:gd name="T111" fmla="*/ 2147483647 h 235"/>
              <a:gd name="T112" fmla="*/ 2147483647 w 133"/>
              <a:gd name="T113" fmla="*/ 2147483647 h 235"/>
              <a:gd name="T114" fmla="*/ 2147483647 w 133"/>
              <a:gd name="T115" fmla="*/ 2147483647 h 235"/>
              <a:gd name="T116" fmla="*/ 2147483647 w 133"/>
              <a:gd name="T117" fmla="*/ 2147483647 h 235"/>
              <a:gd name="T118" fmla="*/ 2147483647 w 133"/>
              <a:gd name="T119" fmla="*/ 2147483647 h 235"/>
              <a:gd name="T120" fmla="*/ 2147483647 w 133"/>
              <a:gd name="T121" fmla="*/ 2147483647 h 235"/>
              <a:gd name="T122" fmla="*/ 0 w 133"/>
              <a:gd name="T123" fmla="*/ 0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3"/>
              <a:gd name="T187" fmla="*/ 0 h 235"/>
              <a:gd name="T188" fmla="*/ 133 w 133"/>
              <a:gd name="T189" fmla="*/ 235 h 2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3" h="235">
                <a:moveTo>
                  <a:pt x="125" y="235"/>
                </a:moveTo>
                <a:lnTo>
                  <a:pt x="126" y="235"/>
                </a:lnTo>
                <a:lnTo>
                  <a:pt x="127" y="235"/>
                </a:lnTo>
                <a:lnTo>
                  <a:pt x="127" y="234"/>
                </a:lnTo>
                <a:lnTo>
                  <a:pt x="127" y="233"/>
                </a:lnTo>
                <a:lnTo>
                  <a:pt x="127" y="231"/>
                </a:lnTo>
                <a:lnTo>
                  <a:pt x="128" y="229"/>
                </a:lnTo>
                <a:lnTo>
                  <a:pt x="129" y="228"/>
                </a:lnTo>
                <a:lnTo>
                  <a:pt x="130" y="228"/>
                </a:lnTo>
                <a:lnTo>
                  <a:pt x="130" y="227"/>
                </a:lnTo>
                <a:lnTo>
                  <a:pt x="130" y="226"/>
                </a:lnTo>
                <a:lnTo>
                  <a:pt x="130" y="225"/>
                </a:lnTo>
                <a:lnTo>
                  <a:pt x="131" y="225"/>
                </a:lnTo>
                <a:lnTo>
                  <a:pt x="133" y="225"/>
                </a:lnTo>
                <a:lnTo>
                  <a:pt x="124" y="218"/>
                </a:lnTo>
                <a:lnTo>
                  <a:pt x="124" y="217"/>
                </a:lnTo>
                <a:lnTo>
                  <a:pt x="124" y="216"/>
                </a:lnTo>
                <a:lnTo>
                  <a:pt x="124" y="215"/>
                </a:lnTo>
                <a:lnTo>
                  <a:pt x="123" y="214"/>
                </a:lnTo>
                <a:lnTo>
                  <a:pt x="123" y="213"/>
                </a:lnTo>
                <a:lnTo>
                  <a:pt x="124" y="212"/>
                </a:lnTo>
                <a:lnTo>
                  <a:pt x="124" y="211"/>
                </a:lnTo>
                <a:lnTo>
                  <a:pt x="124" y="208"/>
                </a:lnTo>
                <a:lnTo>
                  <a:pt x="122" y="206"/>
                </a:lnTo>
                <a:lnTo>
                  <a:pt x="121" y="205"/>
                </a:lnTo>
                <a:lnTo>
                  <a:pt x="120" y="204"/>
                </a:lnTo>
                <a:lnTo>
                  <a:pt x="119" y="203"/>
                </a:lnTo>
                <a:lnTo>
                  <a:pt x="118" y="202"/>
                </a:lnTo>
                <a:lnTo>
                  <a:pt x="118" y="201"/>
                </a:lnTo>
                <a:lnTo>
                  <a:pt x="118" y="200"/>
                </a:lnTo>
                <a:lnTo>
                  <a:pt x="118" y="199"/>
                </a:lnTo>
                <a:lnTo>
                  <a:pt x="118" y="198"/>
                </a:lnTo>
                <a:lnTo>
                  <a:pt x="118" y="197"/>
                </a:lnTo>
                <a:lnTo>
                  <a:pt x="118" y="196"/>
                </a:lnTo>
                <a:lnTo>
                  <a:pt x="117" y="194"/>
                </a:lnTo>
                <a:lnTo>
                  <a:pt x="118" y="193"/>
                </a:lnTo>
                <a:lnTo>
                  <a:pt x="117" y="192"/>
                </a:lnTo>
                <a:lnTo>
                  <a:pt x="116" y="192"/>
                </a:lnTo>
                <a:lnTo>
                  <a:pt x="115" y="192"/>
                </a:lnTo>
                <a:lnTo>
                  <a:pt x="114" y="192"/>
                </a:lnTo>
                <a:lnTo>
                  <a:pt x="113" y="192"/>
                </a:lnTo>
                <a:lnTo>
                  <a:pt x="112" y="192"/>
                </a:lnTo>
                <a:lnTo>
                  <a:pt x="111" y="191"/>
                </a:lnTo>
                <a:lnTo>
                  <a:pt x="111" y="190"/>
                </a:lnTo>
                <a:lnTo>
                  <a:pt x="110" y="189"/>
                </a:lnTo>
                <a:lnTo>
                  <a:pt x="111" y="189"/>
                </a:lnTo>
                <a:lnTo>
                  <a:pt x="110" y="189"/>
                </a:lnTo>
                <a:lnTo>
                  <a:pt x="110" y="188"/>
                </a:lnTo>
                <a:lnTo>
                  <a:pt x="110" y="187"/>
                </a:lnTo>
                <a:lnTo>
                  <a:pt x="109" y="188"/>
                </a:lnTo>
                <a:lnTo>
                  <a:pt x="110" y="187"/>
                </a:lnTo>
                <a:lnTo>
                  <a:pt x="109" y="186"/>
                </a:lnTo>
                <a:lnTo>
                  <a:pt x="110" y="186"/>
                </a:lnTo>
                <a:lnTo>
                  <a:pt x="110" y="185"/>
                </a:lnTo>
                <a:lnTo>
                  <a:pt x="109" y="185"/>
                </a:lnTo>
                <a:lnTo>
                  <a:pt x="110" y="185"/>
                </a:lnTo>
                <a:lnTo>
                  <a:pt x="110" y="184"/>
                </a:lnTo>
                <a:lnTo>
                  <a:pt x="109" y="184"/>
                </a:lnTo>
                <a:lnTo>
                  <a:pt x="109" y="183"/>
                </a:lnTo>
                <a:lnTo>
                  <a:pt x="110" y="183"/>
                </a:lnTo>
                <a:lnTo>
                  <a:pt x="109" y="183"/>
                </a:lnTo>
                <a:lnTo>
                  <a:pt x="109" y="182"/>
                </a:lnTo>
                <a:lnTo>
                  <a:pt x="108" y="182"/>
                </a:lnTo>
                <a:lnTo>
                  <a:pt x="109" y="181"/>
                </a:lnTo>
                <a:lnTo>
                  <a:pt x="108" y="180"/>
                </a:lnTo>
                <a:lnTo>
                  <a:pt x="108" y="179"/>
                </a:lnTo>
                <a:lnTo>
                  <a:pt x="108" y="178"/>
                </a:lnTo>
                <a:lnTo>
                  <a:pt x="108" y="176"/>
                </a:lnTo>
                <a:lnTo>
                  <a:pt x="108" y="175"/>
                </a:lnTo>
                <a:lnTo>
                  <a:pt x="108" y="174"/>
                </a:lnTo>
                <a:lnTo>
                  <a:pt x="108" y="173"/>
                </a:lnTo>
                <a:lnTo>
                  <a:pt x="109" y="173"/>
                </a:lnTo>
                <a:lnTo>
                  <a:pt x="108" y="173"/>
                </a:lnTo>
                <a:lnTo>
                  <a:pt x="109" y="172"/>
                </a:lnTo>
                <a:lnTo>
                  <a:pt x="108" y="172"/>
                </a:lnTo>
                <a:lnTo>
                  <a:pt x="109" y="171"/>
                </a:lnTo>
                <a:lnTo>
                  <a:pt x="108" y="170"/>
                </a:lnTo>
                <a:lnTo>
                  <a:pt x="109" y="170"/>
                </a:lnTo>
                <a:lnTo>
                  <a:pt x="108" y="170"/>
                </a:lnTo>
                <a:lnTo>
                  <a:pt x="109" y="169"/>
                </a:lnTo>
                <a:lnTo>
                  <a:pt x="110" y="169"/>
                </a:lnTo>
                <a:lnTo>
                  <a:pt x="110" y="168"/>
                </a:lnTo>
                <a:lnTo>
                  <a:pt x="110" y="167"/>
                </a:lnTo>
                <a:lnTo>
                  <a:pt x="111" y="167"/>
                </a:lnTo>
                <a:lnTo>
                  <a:pt x="112" y="166"/>
                </a:lnTo>
                <a:lnTo>
                  <a:pt x="112" y="165"/>
                </a:lnTo>
                <a:lnTo>
                  <a:pt x="113" y="164"/>
                </a:lnTo>
                <a:lnTo>
                  <a:pt x="115" y="163"/>
                </a:lnTo>
                <a:lnTo>
                  <a:pt x="114" y="163"/>
                </a:lnTo>
                <a:lnTo>
                  <a:pt x="115" y="163"/>
                </a:lnTo>
                <a:lnTo>
                  <a:pt x="115" y="162"/>
                </a:lnTo>
                <a:lnTo>
                  <a:pt x="116" y="161"/>
                </a:lnTo>
                <a:lnTo>
                  <a:pt x="118" y="160"/>
                </a:lnTo>
                <a:lnTo>
                  <a:pt x="118" y="158"/>
                </a:lnTo>
                <a:lnTo>
                  <a:pt x="120" y="158"/>
                </a:lnTo>
                <a:lnTo>
                  <a:pt x="121" y="158"/>
                </a:lnTo>
                <a:lnTo>
                  <a:pt x="121" y="157"/>
                </a:lnTo>
                <a:lnTo>
                  <a:pt x="122" y="155"/>
                </a:lnTo>
                <a:lnTo>
                  <a:pt x="122" y="154"/>
                </a:lnTo>
                <a:lnTo>
                  <a:pt x="121" y="153"/>
                </a:lnTo>
                <a:lnTo>
                  <a:pt x="122" y="152"/>
                </a:lnTo>
                <a:lnTo>
                  <a:pt x="121" y="152"/>
                </a:lnTo>
                <a:lnTo>
                  <a:pt x="122" y="151"/>
                </a:lnTo>
                <a:lnTo>
                  <a:pt x="122" y="150"/>
                </a:lnTo>
                <a:lnTo>
                  <a:pt x="121" y="149"/>
                </a:lnTo>
                <a:lnTo>
                  <a:pt x="120" y="148"/>
                </a:lnTo>
                <a:lnTo>
                  <a:pt x="119" y="148"/>
                </a:lnTo>
                <a:lnTo>
                  <a:pt x="119" y="147"/>
                </a:lnTo>
                <a:lnTo>
                  <a:pt x="118" y="146"/>
                </a:lnTo>
                <a:lnTo>
                  <a:pt x="118" y="145"/>
                </a:lnTo>
                <a:lnTo>
                  <a:pt x="118" y="144"/>
                </a:lnTo>
                <a:lnTo>
                  <a:pt x="118" y="142"/>
                </a:lnTo>
                <a:lnTo>
                  <a:pt x="118" y="141"/>
                </a:lnTo>
                <a:lnTo>
                  <a:pt x="119" y="140"/>
                </a:lnTo>
                <a:lnTo>
                  <a:pt x="118" y="140"/>
                </a:lnTo>
                <a:lnTo>
                  <a:pt x="117" y="139"/>
                </a:lnTo>
                <a:lnTo>
                  <a:pt x="117" y="138"/>
                </a:lnTo>
                <a:lnTo>
                  <a:pt x="117" y="137"/>
                </a:lnTo>
                <a:lnTo>
                  <a:pt x="116" y="137"/>
                </a:lnTo>
                <a:lnTo>
                  <a:pt x="117" y="137"/>
                </a:lnTo>
                <a:lnTo>
                  <a:pt x="118" y="137"/>
                </a:lnTo>
                <a:lnTo>
                  <a:pt x="117" y="137"/>
                </a:lnTo>
                <a:lnTo>
                  <a:pt x="118" y="137"/>
                </a:lnTo>
                <a:lnTo>
                  <a:pt x="118" y="135"/>
                </a:lnTo>
                <a:lnTo>
                  <a:pt x="118" y="134"/>
                </a:lnTo>
                <a:lnTo>
                  <a:pt x="117" y="135"/>
                </a:lnTo>
                <a:lnTo>
                  <a:pt x="116" y="135"/>
                </a:lnTo>
                <a:lnTo>
                  <a:pt x="115" y="135"/>
                </a:lnTo>
                <a:lnTo>
                  <a:pt x="115" y="134"/>
                </a:lnTo>
                <a:lnTo>
                  <a:pt x="115" y="136"/>
                </a:lnTo>
                <a:lnTo>
                  <a:pt x="114" y="136"/>
                </a:lnTo>
                <a:lnTo>
                  <a:pt x="114" y="135"/>
                </a:lnTo>
                <a:lnTo>
                  <a:pt x="113" y="135"/>
                </a:lnTo>
                <a:lnTo>
                  <a:pt x="112" y="135"/>
                </a:lnTo>
                <a:lnTo>
                  <a:pt x="111" y="134"/>
                </a:lnTo>
                <a:lnTo>
                  <a:pt x="110" y="134"/>
                </a:lnTo>
                <a:lnTo>
                  <a:pt x="109" y="134"/>
                </a:lnTo>
                <a:lnTo>
                  <a:pt x="108" y="134"/>
                </a:lnTo>
                <a:lnTo>
                  <a:pt x="107" y="134"/>
                </a:lnTo>
                <a:lnTo>
                  <a:pt x="106" y="134"/>
                </a:lnTo>
                <a:lnTo>
                  <a:pt x="105" y="133"/>
                </a:lnTo>
                <a:lnTo>
                  <a:pt x="104" y="134"/>
                </a:lnTo>
                <a:lnTo>
                  <a:pt x="103" y="134"/>
                </a:lnTo>
                <a:lnTo>
                  <a:pt x="102" y="134"/>
                </a:lnTo>
                <a:lnTo>
                  <a:pt x="101" y="134"/>
                </a:lnTo>
                <a:lnTo>
                  <a:pt x="100" y="134"/>
                </a:lnTo>
                <a:lnTo>
                  <a:pt x="99" y="133"/>
                </a:lnTo>
                <a:lnTo>
                  <a:pt x="98" y="134"/>
                </a:lnTo>
                <a:lnTo>
                  <a:pt x="98" y="133"/>
                </a:lnTo>
                <a:lnTo>
                  <a:pt x="97" y="134"/>
                </a:lnTo>
                <a:lnTo>
                  <a:pt x="96" y="133"/>
                </a:lnTo>
                <a:lnTo>
                  <a:pt x="97" y="132"/>
                </a:lnTo>
                <a:lnTo>
                  <a:pt x="96" y="131"/>
                </a:lnTo>
                <a:lnTo>
                  <a:pt x="95" y="131"/>
                </a:lnTo>
                <a:lnTo>
                  <a:pt x="94" y="131"/>
                </a:lnTo>
                <a:lnTo>
                  <a:pt x="92" y="132"/>
                </a:lnTo>
                <a:lnTo>
                  <a:pt x="92" y="131"/>
                </a:lnTo>
                <a:lnTo>
                  <a:pt x="92" y="132"/>
                </a:lnTo>
                <a:lnTo>
                  <a:pt x="92" y="134"/>
                </a:lnTo>
                <a:lnTo>
                  <a:pt x="90" y="134"/>
                </a:lnTo>
                <a:lnTo>
                  <a:pt x="90" y="133"/>
                </a:lnTo>
                <a:lnTo>
                  <a:pt x="89" y="134"/>
                </a:lnTo>
                <a:lnTo>
                  <a:pt x="89" y="133"/>
                </a:lnTo>
                <a:lnTo>
                  <a:pt x="88" y="132"/>
                </a:lnTo>
                <a:lnTo>
                  <a:pt x="88" y="131"/>
                </a:lnTo>
                <a:lnTo>
                  <a:pt x="87" y="131"/>
                </a:lnTo>
                <a:lnTo>
                  <a:pt x="87" y="130"/>
                </a:lnTo>
                <a:lnTo>
                  <a:pt x="87" y="129"/>
                </a:lnTo>
                <a:lnTo>
                  <a:pt x="86" y="129"/>
                </a:lnTo>
                <a:lnTo>
                  <a:pt x="84" y="129"/>
                </a:lnTo>
                <a:lnTo>
                  <a:pt x="85" y="128"/>
                </a:lnTo>
                <a:lnTo>
                  <a:pt x="84" y="127"/>
                </a:lnTo>
                <a:lnTo>
                  <a:pt x="84" y="126"/>
                </a:lnTo>
                <a:lnTo>
                  <a:pt x="84" y="125"/>
                </a:lnTo>
                <a:lnTo>
                  <a:pt x="45" y="125"/>
                </a:lnTo>
                <a:lnTo>
                  <a:pt x="45" y="126"/>
                </a:lnTo>
                <a:lnTo>
                  <a:pt x="14" y="125"/>
                </a:lnTo>
                <a:lnTo>
                  <a:pt x="6" y="125"/>
                </a:lnTo>
                <a:lnTo>
                  <a:pt x="7" y="125"/>
                </a:lnTo>
                <a:lnTo>
                  <a:pt x="8" y="125"/>
                </a:lnTo>
                <a:lnTo>
                  <a:pt x="8" y="123"/>
                </a:lnTo>
                <a:lnTo>
                  <a:pt x="8" y="122"/>
                </a:lnTo>
                <a:lnTo>
                  <a:pt x="8" y="120"/>
                </a:lnTo>
                <a:lnTo>
                  <a:pt x="8" y="119"/>
                </a:lnTo>
                <a:lnTo>
                  <a:pt x="8" y="118"/>
                </a:lnTo>
                <a:lnTo>
                  <a:pt x="8" y="115"/>
                </a:lnTo>
                <a:lnTo>
                  <a:pt x="9" y="115"/>
                </a:lnTo>
                <a:lnTo>
                  <a:pt x="8" y="113"/>
                </a:lnTo>
                <a:lnTo>
                  <a:pt x="9" y="112"/>
                </a:lnTo>
                <a:lnTo>
                  <a:pt x="9" y="111"/>
                </a:lnTo>
                <a:lnTo>
                  <a:pt x="10" y="110"/>
                </a:lnTo>
                <a:lnTo>
                  <a:pt x="10" y="111"/>
                </a:lnTo>
                <a:lnTo>
                  <a:pt x="10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09"/>
                </a:lnTo>
                <a:lnTo>
                  <a:pt x="11" y="108"/>
                </a:lnTo>
                <a:lnTo>
                  <a:pt x="11" y="107"/>
                </a:lnTo>
                <a:lnTo>
                  <a:pt x="11" y="106"/>
                </a:lnTo>
                <a:lnTo>
                  <a:pt x="11" y="105"/>
                </a:lnTo>
                <a:lnTo>
                  <a:pt x="10" y="105"/>
                </a:lnTo>
                <a:lnTo>
                  <a:pt x="10" y="103"/>
                </a:lnTo>
                <a:lnTo>
                  <a:pt x="10" y="102"/>
                </a:lnTo>
                <a:lnTo>
                  <a:pt x="11" y="102"/>
                </a:lnTo>
                <a:lnTo>
                  <a:pt x="11" y="101"/>
                </a:lnTo>
                <a:lnTo>
                  <a:pt x="11" y="100"/>
                </a:lnTo>
                <a:lnTo>
                  <a:pt x="11" y="99"/>
                </a:lnTo>
                <a:lnTo>
                  <a:pt x="11" y="98"/>
                </a:lnTo>
                <a:lnTo>
                  <a:pt x="11" y="97"/>
                </a:lnTo>
                <a:lnTo>
                  <a:pt x="11" y="96"/>
                </a:lnTo>
                <a:lnTo>
                  <a:pt x="11" y="95"/>
                </a:lnTo>
                <a:lnTo>
                  <a:pt x="11" y="94"/>
                </a:lnTo>
                <a:lnTo>
                  <a:pt x="12" y="92"/>
                </a:lnTo>
                <a:lnTo>
                  <a:pt x="11" y="92"/>
                </a:lnTo>
                <a:lnTo>
                  <a:pt x="11" y="89"/>
                </a:lnTo>
                <a:lnTo>
                  <a:pt x="11" y="87"/>
                </a:lnTo>
                <a:lnTo>
                  <a:pt x="11" y="86"/>
                </a:lnTo>
                <a:lnTo>
                  <a:pt x="12" y="86"/>
                </a:lnTo>
                <a:lnTo>
                  <a:pt x="12" y="84"/>
                </a:lnTo>
                <a:lnTo>
                  <a:pt x="12" y="83"/>
                </a:lnTo>
                <a:lnTo>
                  <a:pt x="11" y="84"/>
                </a:lnTo>
                <a:lnTo>
                  <a:pt x="11" y="83"/>
                </a:lnTo>
                <a:lnTo>
                  <a:pt x="11" y="82"/>
                </a:lnTo>
                <a:lnTo>
                  <a:pt x="10" y="82"/>
                </a:lnTo>
                <a:lnTo>
                  <a:pt x="9" y="81"/>
                </a:lnTo>
                <a:lnTo>
                  <a:pt x="9" y="79"/>
                </a:lnTo>
                <a:lnTo>
                  <a:pt x="8" y="79"/>
                </a:lnTo>
                <a:lnTo>
                  <a:pt x="8" y="78"/>
                </a:lnTo>
                <a:lnTo>
                  <a:pt x="8" y="77"/>
                </a:lnTo>
                <a:lnTo>
                  <a:pt x="7" y="77"/>
                </a:lnTo>
                <a:lnTo>
                  <a:pt x="7" y="76"/>
                </a:lnTo>
                <a:lnTo>
                  <a:pt x="6" y="76"/>
                </a:lnTo>
                <a:lnTo>
                  <a:pt x="6" y="75"/>
                </a:lnTo>
                <a:lnTo>
                  <a:pt x="6" y="73"/>
                </a:lnTo>
                <a:lnTo>
                  <a:pt x="5" y="72"/>
                </a:lnTo>
                <a:lnTo>
                  <a:pt x="4" y="71"/>
                </a:lnTo>
                <a:lnTo>
                  <a:pt x="4" y="70"/>
                </a:lnTo>
                <a:lnTo>
                  <a:pt x="5" y="70"/>
                </a:lnTo>
                <a:lnTo>
                  <a:pt x="5" y="69"/>
                </a:lnTo>
                <a:lnTo>
                  <a:pt x="6" y="67"/>
                </a:lnTo>
                <a:lnTo>
                  <a:pt x="6" y="66"/>
                </a:lnTo>
                <a:lnTo>
                  <a:pt x="4" y="65"/>
                </a:lnTo>
                <a:lnTo>
                  <a:pt x="3" y="65"/>
                </a:lnTo>
                <a:lnTo>
                  <a:pt x="3" y="64"/>
                </a:lnTo>
                <a:lnTo>
                  <a:pt x="3" y="62"/>
                </a:lnTo>
                <a:lnTo>
                  <a:pt x="3" y="61"/>
                </a:lnTo>
                <a:lnTo>
                  <a:pt x="4" y="60"/>
                </a:lnTo>
                <a:lnTo>
                  <a:pt x="4" y="59"/>
                </a:lnTo>
                <a:lnTo>
                  <a:pt x="4" y="57"/>
                </a:lnTo>
                <a:lnTo>
                  <a:pt x="6" y="56"/>
                </a:lnTo>
                <a:lnTo>
                  <a:pt x="7" y="53"/>
                </a:lnTo>
                <a:lnTo>
                  <a:pt x="8" y="53"/>
                </a:lnTo>
                <a:lnTo>
                  <a:pt x="8" y="51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8" y="42"/>
                </a:lnTo>
                <a:lnTo>
                  <a:pt x="8" y="40"/>
                </a:lnTo>
                <a:lnTo>
                  <a:pt x="8" y="39"/>
                </a:lnTo>
                <a:lnTo>
                  <a:pt x="8" y="38"/>
                </a:lnTo>
                <a:lnTo>
                  <a:pt x="7" y="38"/>
                </a:lnTo>
                <a:lnTo>
                  <a:pt x="6" y="37"/>
                </a:lnTo>
                <a:lnTo>
                  <a:pt x="7" y="35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4" y="32"/>
                </a:lnTo>
                <a:lnTo>
                  <a:pt x="6" y="32"/>
                </a:lnTo>
                <a:lnTo>
                  <a:pt x="7" y="32"/>
                </a:lnTo>
                <a:lnTo>
                  <a:pt x="8" y="31"/>
                </a:lnTo>
                <a:lnTo>
                  <a:pt x="9" y="31"/>
                </a:lnTo>
                <a:lnTo>
                  <a:pt x="9" y="30"/>
                </a:lnTo>
                <a:lnTo>
                  <a:pt x="9" y="28"/>
                </a:lnTo>
                <a:lnTo>
                  <a:pt x="10" y="28"/>
                </a:lnTo>
                <a:lnTo>
                  <a:pt x="11" y="26"/>
                </a:lnTo>
                <a:lnTo>
                  <a:pt x="11" y="25"/>
                </a:lnTo>
                <a:lnTo>
                  <a:pt x="11" y="26"/>
                </a:lnTo>
                <a:lnTo>
                  <a:pt x="10" y="26"/>
                </a:lnTo>
                <a:lnTo>
                  <a:pt x="9" y="25"/>
                </a:lnTo>
                <a:lnTo>
                  <a:pt x="10" y="22"/>
                </a:lnTo>
                <a:lnTo>
                  <a:pt x="9" y="22"/>
                </a:lnTo>
                <a:lnTo>
                  <a:pt x="9" y="21"/>
                </a:lnTo>
                <a:lnTo>
                  <a:pt x="9" y="20"/>
                </a:lnTo>
                <a:lnTo>
                  <a:pt x="8" y="19"/>
                </a:lnTo>
                <a:lnTo>
                  <a:pt x="8" y="18"/>
                </a:lnTo>
                <a:lnTo>
                  <a:pt x="8" y="19"/>
                </a:lnTo>
                <a:lnTo>
                  <a:pt x="6" y="18"/>
                </a:lnTo>
                <a:lnTo>
                  <a:pt x="8" y="17"/>
                </a:lnTo>
                <a:lnTo>
                  <a:pt x="6" y="15"/>
                </a:lnTo>
                <a:lnTo>
                  <a:pt x="5" y="15"/>
                </a:lnTo>
                <a:lnTo>
                  <a:pt x="4" y="15"/>
                </a:lnTo>
                <a:lnTo>
                  <a:pt x="5" y="14"/>
                </a:lnTo>
                <a:lnTo>
                  <a:pt x="4" y="14"/>
                </a:lnTo>
                <a:lnTo>
                  <a:pt x="6" y="12"/>
                </a:lnTo>
                <a:lnTo>
                  <a:pt x="6" y="11"/>
                </a:lnTo>
                <a:lnTo>
                  <a:pt x="6" y="9"/>
                </a:lnTo>
                <a:lnTo>
                  <a:pt x="6" y="8"/>
                </a:lnTo>
                <a:lnTo>
                  <a:pt x="4" y="7"/>
                </a:lnTo>
                <a:lnTo>
                  <a:pt x="3" y="7"/>
                </a:lnTo>
                <a:lnTo>
                  <a:pt x="2" y="7"/>
                </a:lnTo>
                <a:lnTo>
                  <a:pt x="2" y="6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7" name="Freeform 391"/>
          <p:cNvSpPr>
            <a:spLocks/>
          </p:cNvSpPr>
          <p:nvPr/>
        </p:nvSpPr>
        <p:spPr bwMode="auto">
          <a:xfrm>
            <a:off x="6000750" y="3571875"/>
            <a:ext cx="828675" cy="828675"/>
          </a:xfrm>
          <a:custGeom>
            <a:avLst/>
            <a:gdLst>
              <a:gd name="T0" fmla="*/ 2147483647 w 522"/>
              <a:gd name="T1" fmla="*/ 2147483647 h 520"/>
              <a:gd name="T2" fmla="*/ 2147483647 w 522"/>
              <a:gd name="T3" fmla="*/ 2147483647 h 520"/>
              <a:gd name="T4" fmla="*/ 2147483647 w 522"/>
              <a:gd name="T5" fmla="*/ 2147483647 h 520"/>
              <a:gd name="T6" fmla="*/ 2147483647 w 522"/>
              <a:gd name="T7" fmla="*/ 2147483647 h 520"/>
              <a:gd name="T8" fmla="*/ 2147483647 w 522"/>
              <a:gd name="T9" fmla="*/ 2147483647 h 520"/>
              <a:gd name="T10" fmla="*/ 2147483647 w 522"/>
              <a:gd name="T11" fmla="*/ 2147483647 h 520"/>
              <a:gd name="T12" fmla="*/ 2147483647 w 522"/>
              <a:gd name="T13" fmla="*/ 2147483647 h 520"/>
              <a:gd name="T14" fmla="*/ 2147483647 w 522"/>
              <a:gd name="T15" fmla="*/ 2147483647 h 520"/>
              <a:gd name="T16" fmla="*/ 2147483647 w 522"/>
              <a:gd name="T17" fmla="*/ 2147483647 h 520"/>
              <a:gd name="T18" fmla="*/ 2147483647 w 522"/>
              <a:gd name="T19" fmla="*/ 2147483647 h 520"/>
              <a:gd name="T20" fmla="*/ 2147483647 w 522"/>
              <a:gd name="T21" fmla="*/ 2147483647 h 520"/>
              <a:gd name="T22" fmla="*/ 2147483647 w 522"/>
              <a:gd name="T23" fmla="*/ 2147483647 h 520"/>
              <a:gd name="T24" fmla="*/ 2147483647 w 522"/>
              <a:gd name="T25" fmla="*/ 2147483647 h 520"/>
              <a:gd name="T26" fmla="*/ 2147483647 w 522"/>
              <a:gd name="T27" fmla="*/ 2147483647 h 520"/>
              <a:gd name="T28" fmla="*/ 2147483647 w 522"/>
              <a:gd name="T29" fmla="*/ 2147483647 h 520"/>
              <a:gd name="T30" fmla="*/ 2147483647 w 522"/>
              <a:gd name="T31" fmla="*/ 2147483647 h 520"/>
              <a:gd name="T32" fmla="*/ 2147483647 w 522"/>
              <a:gd name="T33" fmla="*/ 2147483647 h 520"/>
              <a:gd name="T34" fmla="*/ 2147483647 w 522"/>
              <a:gd name="T35" fmla="*/ 2147483647 h 520"/>
              <a:gd name="T36" fmla="*/ 2147483647 w 522"/>
              <a:gd name="T37" fmla="*/ 2147483647 h 520"/>
              <a:gd name="T38" fmla="*/ 2147483647 w 522"/>
              <a:gd name="T39" fmla="*/ 2147483647 h 520"/>
              <a:gd name="T40" fmla="*/ 2147483647 w 522"/>
              <a:gd name="T41" fmla="*/ 2147483647 h 520"/>
              <a:gd name="T42" fmla="*/ 2147483647 w 522"/>
              <a:gd name="T43" fmla="*/ 2147483647 h 520"/>
              <a:gd name="T44" fmla="*/ 2147483647 w 522"/>
              <a:gd name="T45" fmla="*/ 2147483647 h 520"/>
              <a:gd name="T46" fmla="*/ 2147483647 w 522"/>
              <a:gd name="T47" fmla="*/ 2147483647 h 520"/>
              <a:gd name="T48" fmla="*/ 2147483647 w 522"/>
              <a:gd name="T49" fmla="*/ 2147483647 h 520"/>
              <a:gd name="T50" fmla="*/ 2147483647 w 522"/>
              <a:gd name="T51" fmla="*/ 2147483647 h 520"/>
              <a:gd name="T52" fmla="*/ 2147483647 w 522"/>
              <a:gd name="T53" fmla="*/ 2147483647 h 520"/>
              <a:gd name="T54" fmla="*/ 2147483647 w 522"/>
              <a:gd name="T55" fmla="*/ 2147483647 h 520"/>
              <a:gd name="T56" fmla="*/ 2147483647 w 522"/>
              <a:gd name="T57" fmla="*/ 2147483647 h 520"/>
              <a:gd name="T58" fmla="*/ 2147483647 w 522"/>
              <a:gd name="T59" fmla="*/ 2147483647 h 520"/>
              <a:gd name="T60" fmla="*/ 2147483647 w 522"/>
              <a:gd name="T61" fmla="*/ 2147483647 h 520"/>
              <a:gd name="T62" fmla="*/ 2147483647 w 522"/>
              <a:gd name="T63" fmla="*/ 2147483647 h 520"/>
              <a:gd name="T64" fmla="*/ 2147483647 w 522"/>
              <a:gd name="T65" fmla="*/ 2147483647 h 520"/>
              <a:gd name="T66" fmla="*/ 2147483647 w 522"/>
              <a:gd name="T67" fmla="*/ 2147483647 h 520"/>
              <a:gd name="T68" fmla="*/ 2147483647 w 522"/>
              <a:gd name="T69" fmla="*/ 2147483647 h 520"/>
              <a:gd name="T70" fmla="*/ 2147483647 w 522"/>
              <a:gd name="T71" fmla="*/ 2147483647 h 520"/>
              <a:gd name="T72" fmla="*/ 2147483647 w 522"/>
              <a:gd name="T73" fmla="*/ 2147483647 h 520"/>
              <a:gd name="T74" fmla="*/ 2147483647 w 522"/>
              <a:gd name="T75" fmla="*/ 2147483647 h 520"/>
              <a:gd name="T76" fmla="*/ 2147483647 w 522"/>
              <a:gd name="T77" fmla="*/ 2147483647 h 520"/>
              <a:gd name="T78" fmla="*/ 2147483647 w 522"/>
              <a:gd name="T79" fmla="*/ 2147483647 h 520"/>
              <a:gd name="T80" fmla="*/ 2147483647 w 522"/>
              <a:gd name="T81" fmla="*/ 2147483647 h 520"/>
              <a:gd name="T82" fmla="*/ 2147483647 w 522"/>
              <a:gd name="T83" fmla="*/ 2147483647 h 520"/>
              <a:gd name="T84" fmla="*/ 2147483647 w 522"/>
              <a:gd name="T85" fmla="*/ 2147483647 h 520"/>
              <a:gd name="T86" fmla="*/ 2147483647 w 522"/>
              <a:gd name="T87" fmla="*/ 2147483647 h 520"/>
              <a:gd name="T88" fmla="*/ 2147483647 w 522"/>
              <a:gd name="T89" fmla="*/ 2147483647 h 520"/>
              <a:gd name="T90" fmla="*/ 2147483647 w 522"/>
              <a:gd name="T91" fmla="*/ 2147483647 h 520"/>
              <a:gd name="T92" fmla="*/ 2147483647 w 522"/>
              <a:gd name="T93" fmla="*/ 2147483647 h 520"/>
              <a:gd name="T94" fmla="*/ 2147483647 w 522"/>
              <a:gd name="T95" fmla="*/ 2147483647 h 520"/>
              <a:gd name="T96" fmla="*/ 2147483647 w 522"/>
              <a:gd name="T97" fmla="*/ 2147483647 h 520"/>
              <a:gd name="T98" fmla="*/ 2147483647 w 522"/>
              <a:gd name="T99" fmla="*/ 2147483647 h 520"/>
              <a:gd name="T100" fmla="*/ 2147483647 w 522"/>
              <a:gd name="T101" fmla="*/ 2147483647 h 520"/>
              <a:gd name="T102" fmla="*/ 2147483647 w 522"/>
              <a:gd name="T103" fmla="*/ 2147483647 h 520"/>
              <a:gd name="T104" fmla="*/ 2147483647 w 522"/>
              <a:gd name="T105" fmla="*/ 2147483647 h 520"/>
              <a:gd name="T106" fmla="*/ 2147483647 w 522"/>
              <a:gd name="T107" fmla="*/ 2147483647 h 520"/>
              <a:gd name="T108" fmla="*/ 2147483647 w 522"/>
              <a:gd name="T109" fmla="*/ 2147483647 h 520"/>
              <a:gd name="T110" fmla="*/ 2147483647 w 522"/>
              <a:gd name="T111" fmla="*/ 2147483647 h 520"/>
              <a:gd name="T112" fmla="*/ 2147483647 w 522"/>
              <a:gd name="T113" fmla="*/ 2147483647 h 520"/>
              <a:gd name="T114" fmla="*/ 2147483647 w 522"/>
              <a:gd name="T115" fmla="*/ 2147483647 h 520"/>
              <a:gd name="T116" fmla="*/ 2147483647 w 522"/>
              <a:gd name="T117" fmla="*/ 2147483647 h 520"/>
              <a:gd name="T118" fmla="*/ 2147483647 w 522"/>
              <a:gd name="T119" fmla="*/ 2147483647 h 520"/>
              <a:gd name="T120" fmla="*/ 2147483647 w 522"/>
              <a:gd name="T121" fmla="*/ 2147483647 h 520"/>
              <a:gd name="T122" fmla="*/ 2147483647 w 522"/>
              <a:gd name="T123" fmla="*/ 2147483647 h 520"/>
              <a:gd name="T124" fmla="*/ 0 w 522"/>
              <a:gd name="T125" fmla="*/ 2147483647 h 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2"/>
              <a:gd name="T190" fmla="*/ 0 h 520"/>
              <a:gd name="T191" fmla="*/ 522 w 522"/>
              <a:gd name="T192" fmla="*/ 520 h 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2" h="520">
                <a:moveTo>
                  <a:pt x="0" y="374"/>
                </a:moveTo>
                <a:lnTo>
                  <a:pt x="1" y="374"/>
                </a:lnTo>
                <a:lnTo>
                  <a:pt x="1" y="373"/>
                </a:lnTo>
                <a:lnTo>
                  <a:pt x="1" y="372"/>
                </a:lnTo>
                <a:lnTo>
                  <a:pt x="1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2" y="367"/>
                </a:lnTo>
                <a:lnTo>
                  <a:pt x="3" y="366"/>
                </a:lnTo>
                <a:lnTo>
                  <a:pt x="2" y="366"/>
                </a:lnTo>
                <a:lnTo>
                  <a:pt x="3" y="366"/>
                </a:lnTo>
                <a:lnTo>
                  <a:pt x="4" y="365"/>
                </a:lnTo>
                <a:lnTo>
                  <a:pt x="3" y="365"/>
                </a:lnTo>
                <a:lnTo>
                  <a:pt x="3" y="364"/>
                </a:lnTo>
                <a:lnTo>
                  <a:pt x="4" y="364"/>
                </a:lnTo>
                <a:lnTo>
                  <a:pt x="3" y="364"/>
                </a:lnTo>
                <a:lnTo>
                  <a:pt x="3" y="363"/>
                </a:lnTo>
                <a:lnTo>
                  <a:pt x="3" y="362"/>
                </a:lnTo>
                <a:lnTo>
                  <a:pt x="2" y="361"/>
                </a:lnTo>
                <a:lnTo>
                  <a:pt x="3" y="360"/>
                </a:lnTo>
                <a:lnTo>
                  <a:pt x="2" y="360"/>
                </a:lnTo>
                <a:lnTo>
                  <a:pt x="3" y="360"/>
                </a:lnTo>
                <a:lnTo>
                  <a:pt x="2" y="359"/>
                </a:lnTo>
                <a:lnTo>
                  <a:pt x="2" y="360"/>
                </a:lnTo>
                <a:lnTo>
                  <a:pt x="2" y="359"/>
                </a:lnTo>
                <a:lnTo>
                  <a:pt x="3" y="359"/>
                </a:lnTo>
                <a:lnTo>
                  <a:pt x="3" y="358"/>
                </a:lnTo>
                <a:lnTo>
                  <a:pt x="4" y="357"/>
                </a:lnTo>
                <a:lnTo>
                  <a:pt x="4" y="356"/>
                </a:lnTo>
                <a:lnTo>
                  <a:pt x="4" y="355"/>
                </a:lnTo>
                <a:lnTo>
                  <a:pt x="5" y="355"/>
                </a:lnTo>
                <a:lnTo>
                  <a:pt x="5" y="353"/>
                </a:lnTo>
                <a:lnTo>
                  <a:pt x="6" y="353"/>
                </a:lnTo>
                <a:lnTo>
                  <a:pt x="7" y="351"/>
                </a:lnTo>
                <a:lnTo>
                  <a:pt x="7" y="349"/>
                </a:lnTo>
                <a:lnTo>
                  <a:pt x="8" y="349"/>
                </a:lnTo>
                <a:lnTo>
                  <a:pt x="8" y="348"/>
                </a:lnTo>
                <a:lnTo>
                  <a:pt x="9" y="348"/>
                </a:lnTo>
                <a:lnTo>
                  <a:pt x="9" y="346"/>
                </a:lnTo>
                <a:lnTo>
                  <a:pt x="9" y="345"/>
                </a:lnTo>
                <a:lnTo>
                  <a:pt x="10" y="345"/>
                </a:lnTo>
                <a:lnTo>
                  <a:pt x="11" y="345"/>
                </a:lnTo>
                <a:lnTo>
                  <a:pt x="11" y="344"/>
                </a:lnTo>
                <a:lnTo>
                  <a:pt x="11" y="343"/>
                </a:lnTo>
                <a:lnTo>
                  <a:pt x="12" y="343"/>
                </a:lnTo>
                <a:lnTo>
                  <a:pt x="13" y="343"/>
                </a:lnTo>
                <a:lnTo>
                  <a:pt x="13" y="342"/>
                </a:lnTo>
                <a:lnTo>
                  <a:pt x="13" y="341"/>
                </a:lnTo>
                <a:lnTo>
                  <a:pt x="12" y="342"/>
                </a:lnTo>
                <a:lnTo>
                  <a:pt x="12" y="341"/>
                </a:lnTo>
                <a:lnTo>
                  <a:pt x="13" y="341"/>
                </a:lnTo>
                <a:lnTo>
                  <a:pt x="13" y="340"/>
                </a:lnTo>
                <a:lnTo>
                  <a:pt x="12" y="341"/>
                </a:lnTo>
                <a:lnTo>
                  <a:pt x="12" y="340"/>
                </a:lnTo>
                <a:lnTo>
                  <a:pt x="13" y="340"/>
                </a:lnTo>
                <a:lnTo>
                  <a:pt x="13" y="339"/>
                </a:lnTo>
                <a:lnTo>
                  <a:pt x="13" y="338"/>
                </a:lnTo>
                <a:lnTo>
                  <a:pt x="14" y="337"/>
                </a:lnTo>
                <a:lnTo>
                  <a:pt x="13" y="337"/>
                </a:lnTo>
                <a:lnTo>
                  <a:pt x="14" y="337"/>
                </a:lnTo>
                <a:lnTo>
                  <a:pt x="13" y="334"/>
                </a:lnTo>
                <a:lnTo>
                  <a:pt x="14" y="334"/>
                </a:lnTo>
                <a:lnTo>
                  <a:pt x="14" y="335"/>
                </a:lnTo>
                <a:lnTo>
                  <a:pt x="14" y="334"/>
                </a:lnTo>
                <a:lnTo>
                  <a:pt x="14" y="333"/>
                </a:lnTo>
                <a:lnTo>
                  <a:pt x="15" y="333"/>
                </a:lnTo>
                <a:lnTo>
                  <a:pt x="15" y="332"/>
                </a:lnTo>
                <a:lnTo>
                  <a:pt x="15" y="331"/>
                </a:lnTo>
                <a:lnTo>
                  <a:pt x="15" y="330"/>
                </a:lnTo>
                <a:lnTo>
                  <a:pt x="16" y="330"/>
                </a:lnTo>
                <a:lnTo>
                  <a:pt x="16" y="329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7" y="327"/>
                </a:lnTo>
                <a:lnTo>
                  <a:pt x="18" y="327"/>
                </a:lnTo>
                <a:lnTo>
                  <a:pt x="19" y="327"/>
                </a:lnTo>
                <a:lnTo>
                  <a:pt x="20" y="327"/>
                </a:lnTo>
                <a:lnTo>
                  <a:pt x="21" y="327"/>
                </a:lnTo>
                <a:lnTo>
                  <a:pt x="21" y="326"/>
                </a:lnTo>
                <a:lnTo>
                  <a:pt x="23" y="326"/>
                </a:lnTo>
                <a:lnTo>
                  <a:pt x="22" y="326"/>
                </a:lnTo>
                <a:lnTo>
                  <a:pt x="22" y="325"/>
                </a:lnTo>
                <a:lnTo>
                  <a:pt x="22" y="324"/>
                </a:lnTo>
                <a:lnTo>
                  <a:pt x="21" y="324"/>
                </a:lnTo>
                <a:lnTo>
                  <a:pt x="22" y="324"/>
                </a:lnTo>
                <a:lnTo>
                  <a:pt x="22" y="323"/>
                </a:lnTo>
                <a:lnTo>
                  <a:pt x="23" y="323"/>
                </a:lnTo>
                <a:lnTo>
                  <a:pt x="23" y="324"/>
                </a:lnTo>
                <a:lnTo>
                  <a:pt x="24" y="324"/>
                </a:lnTo>
                <a:lnTo>
                  <a:pt x="24" y="323"/>
                </a:lnTo>
                <a:lnTo>
                  <a:pt x="25" y="322"/>
                </a:lnTo>
                <a:lnTo>
                  <a:pt x="25" y="321"/>
                </a:lnTo>
                <a:lnTo>
                  <a:pt x="26" y="321"/>
                </a:lnTo>
                <a:lnTo>
                  <a:pt x="27" y="321"/>
                </a:lnTo>
                <a:lnTo>
                  <a:pt x="27" y="320"/>
                </a:lnTo>
                <a:lnTo>
                  <a:pt x="28" y="320"/>
                </a:lnTo>
                <a:lnTo>
                  <a:pt x="29" y="320"/>
                </a:lnTo>
                <a:lnTo>
                  <a:pt x="30" y="320"/>
                </a:lnTo>
                <a:lnTo>
                  <a:pt x="31" y="318"/>
                </a:lnTo>
                <a:lnTo>
                  <a:pt x="32" y="319"/>
                </a:lnTo>
                <a:lnTo>
                  <a:pt x="33" y="318"/>
                </a:lnTo>
                <a:lnTo>
                  <a:pt x="33" y="317"/>
                </a:lnTo>
                <a:lnTo>
                  <a:pt x="33" y="316"/>
                </a:lnTo>
                <a:lnTo>
                  <a:pt x="35" y="316"/>
                </a:lnTo>
                <a:lnTo>
                  <a:pt x="34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3"/>
                </a:lnTo>
                <a:lnTo>
                  <a:pt x="35" y="313"/>
                </a:lnTo>
                <a:lnTo>
                  <a:pt x="35" y="312"/>
                </a:lnTo>
                <a:lnTo>
                  <a:pt x="36" y="312"/>
                </a:lnTo>
                <a:lnTo>
                  <a:pt x="35" y="311"/>
                </a:lnTo>
                <a:lnTo>
                  <a:pt x="36" y="311"/>
                </a:lnTo>
                <a:lnTo>
                  <a:pt x="37" y="311"/>
                </a:lnTo>
                <a:lnTo>
                  <a:pt x="38" y="311"/>
                </a:lnTo>
                <a:lnTo>
                  <a:pt x="37" y="309"/>
                </a:lnTo>
                <a:lnTo>
                  <a:pt x="36" y="309"/>
                </a:lnTo>
                <a:lnTo>
                  <a:pt x="35" y="309"/>
                </a:lnTo>
                <a:lnTo>
                  <a:pt x="36" y="308"/>
                </a:lnTo>
                <a:lnTo>
                  <a:pt x="36" y="307"/>
                </a:lnTo>
                <a:lnTo>
                  <a:pt x="37" y="307"/>
                </a:lnTo>
                <a:lnTo>
                  <a:pt x="38" y="307"/>
                </a:lnTo>
                <a:lnTo>
                  <a:pt x="38" y="306"/>
                </a:lnTo>
                <a:lnTo>
                  <a:pt x="39" y="307"/>
                </a:lnTo>
                <a:lnTo>
                  <a:pt x="41" y="307"/>
                </a:lnTo>
                <a:lnTo>
                  <a:pt x="41" y="306"/>
                </a:lnTo>
                <a:lnTo>
                  <a:pt x="41" y="305"/>
                </a:lnTo>
                <a:lnTo>
                  <a:pt x="41" y="304"/>
                </a:lnTo>
                <a:lnTo>
                  <a:pt x="42" y="305"/>
                </a:lnTo>
                <a:lnTo>
                  <a:pt x="42" y="304"/>
                </a:lnTo>
                <a:lnTo>
                  <a:pt x="44" y="304"/>
                </a:lnTo>
                <a:lnTo>
                  <a:pt x="44" y="303"/>
                </a:lnTo>
                <a:lnTo>
                  <a:pt x="44" y="302"/>
                </a:lnTo>
                <a:lnTo>
                  <a:pt x="44" y="301"/>
                </a:lnTo>
                <a:lnTo>
                  <a:pt x="43" y="301"/>
                </a:lnTo>
                <a:lnTo>
                  <a:pt x="44" y="301"/>
                </a:lnTo>
                <a:lnTo>
                  <a:pt x="45" y="301"/>
                </a:lnTo>
                <a:lnTo>
                  <a:pt x="45" y="300"/>
                </a:lnTo>
                <a:lnTo>
                  <a:pt x="45" y="299"/>
                </a:lnTo>
                <a:lnTo>
                  <a:pt x="45" y="298"/>
                </a:lnTo>
                <a:lnTo>
                  <a:pt x="46" y="298"/>
                </a:lnTo>
                <a:lnTo>
                  <a:pt x="45" y="298"/>
                </a:lnTo>
                <a:lnTo>
                  <a:pt x="44" y="298"/>
                </a:lnTo>
                <a:lnTo>
                  <a:pt x="44" y="297"/>
                </a:lnTo>
                <a:lnTo>
                  <a:pt x="43" y="296"/>
                </a:lnTo>
                <a:lnTo>
                  <a:pt x="43" y="295"/>
                </a:lnTo>
                <a:lnTo>
                  <a:pt x="43" y="294"/>
                </a:lnTo>
                <a:lnTo>
                  <a:pt x="42" y="294"/>
                </a:lnTo>
                <a:lnTo>
                  <a:pt x="41" y="294"/>
                </a:lnTo>
                <a:lnTo>
                  <a:pt x="40" y="293"/>
                </a:lnTo>
                <a:lnTo>
                  <a:pt x="40" y="292"/>
                </a:lnTo>
                <a:lnTo>
                  <a:pt x="41" y="292"/>
                </a:lnTo>
                <a:lnTo>
                  <a:pt x="39" y="291"/>
                </a:lnTo>
                <a:lnTo>
                  <a:pt x="39" y="290"/>
                </a:lnTo>
                <a:lnTo>
                  <a:pt x="40" y="289"/>
                </a:lnTo>
                <a:lnTo>
                  <a:pt x="40" y="288"/>
                </a:lnTo>
                <a:lnTo>
                  <a:pt x="40" y="287"/>
                </a:lnTo>
                <a:lnTo>
                  <a:pt x="40" y="286"/>
                </a:lnTo>
                <a:lnTo>
                  <a:pt x="41" y="286"/>
                </a:lnTo>
                <a:lnTo>
                  <a:pt x="41" y="285"/>
                </a:lnTo>
                <a:lnTo>
                  <a:pt x="42" y="285"/>
                </a:lnTo>
                <a:lnTo>
                  <a:pt x="43" y="285"/>
                </a:lnTo>
                <a:lnTo>
                  <a:pt x="44" y="285"/>
                </a:lnTo>
                <a:lnTo>
                  <a:pt x="45" y="284"/>
                </a:lnTo>
                <a:lnTo>
                  <a:pt x="47" y="284"/>
                </a:lnTo>
                <a:lnTo>
                  <a:pt x="47" y="282"/>
                </a:lnTo>
                <a:lnTo>
                  <a:pt x="49" y="284"/>
                </a:lnTo>
                <a:lnTo>
                  <a:pt x="50" y="283"/>
                </a:lnTo>
                <a:lnTo>
                  <a:pt x="48" y="282"/>
                </a:lnTo>
                <a:lnTo>
                  <a:pt x="48" y="281"/>
                </a:lnTo>
                <a:lnTo>
                  <a:pt x="50" y="281"/>
                </a:lnTo>
                <a:lnTo>
                  <a:pt x="50" y="278"/>
                </a:lnTo>
                <a:lnTo>
                  <a:pt x="50" y="277"/>
                </a:lnTo>
                <a:lnTo>
                  <a:pt x="50" y="276"/>
                </a:lnTo>
                <a:lnTo>
                  <a:pt x="51" y="275"/>
                </a:lnTo>
                <a:lnTo>
                  <a:pt x="52" y="274"/>
                </a:lnTo>
                <a:lnTo>
                  <a:pt x="53" y="275"/>
                </a:lnTo>
                <a:lnTo>
                  <a:pt x="54" y="274"/>
                </a:lnTo>
                <a:lnTo>
                  <a:pt x="55" y="273"/>
                </a:lnTo>
                <a:lnTo>
                  <a:pt x="56" y="273"/>
                </a:lnTo>
                <a:lnTo>
                  <a:pt x="58" y="272"/>
                </a:lnTo>
                <a:lnTo>
                  <a:pt x="60" y="271"/>
                </a:lnTo>
                <a:lnTo>
                  <a:pt x="62" y="272"/>
                </a:lnTo>
                <a:lnTo>
                  <a:pt x="62" y="271"/>
                </a:lnTo>
                <a:lnTo>
                  <a:pt x="62" y="270"/>
                </a:lnTo>
                <a:lnTo>
                  <a:pt x="63" y="270"/>
                </a:lnTo>
                <a:lnTo>
                  <a:pt x="64" y="270"/>
                </a:lnTo>
                <a:lnTo>
                  <a:pt x="65" y="269"/>
                </a:lnTo>
                <a:lnTo>
                  <a:pt x="65" y="268"/>
                </a:lnTo>
                <a:lnTo>
                  <a:pt x="66" y="267"/>
                </a:lnTo>
                <a:lnTo>
                  <a:pt x="65" y="267"/>
                </a:lnTo>
                <a:lnTo>
                  <a:pt x="66" y="266"/>
                </a:lnTo>
                <a:lnTo>
                  <a:pt x="67" y="265"/>
                </a:lnTo>
                <a:lnTo>
                  <a:pt x="67" y="264"/>
                </a:lnTo>
                <a:lnTo>
                  <a:pt x="68" y="263"/>
                </a:lnTo>
                <a:lnTo>
                  <a:pt x="68" y="262"/>
                </a:lnTo>
                <a:lnTo>
                  <a:pt x="70" y="260"/>
                </a:lnTo>
                <a:lnTo>
                  <a:pt x="70" y="259"/>
                </a:lnTo>
                <a:lnTo>
                  <a:pt x="70" y="257"/>
                </a:lnTo>
                <a:lnTo>
                  <a:pt x="70" y="256"/>
                </a:lnTo>
                <a:lnTo>
                  <a:pt x="72" y="256"/>
                </a:lnTo>
                <a:lnTo>
                  <a:pt x="73" y="256"/>
                </a:lnTo>
                <a:lnTo>
                  <a:pt x="74" y="256"/>
                </a:lnTo>
                <a:lnTo>
                  <a:pt x="75" y="256"/>
                </a:lnTo>
                <a:lnTo>
                  <a:pt x="79" y="256"/>
                </a:lnTo>
                <a:lnTo>
                  <a:pt x="81" y="256"/>
                </a:lnTo>
                <a:lnTo>
                  <a:pt x="82" y="256"/>
                </a:lnTo>
                <a:lnTo>
                  <a:pt x="83" y="256"/>
                </a:lnTo>
                <a:lnTo>
                  <a:pt x="84" y="256"/>
                </a:lnTo>
                <a:lnTo>
                  <a:pt x="88" y="256"/>
                </a:lnTo>
                <a:lnTo>
                  <a:pt x="89" y="255"/>
                </a:lnTo>
                <a:lnTo>
                  <a:pt x="90" y="252"/>
                </a:lnTo>
                <a:lnTo>
                  <a:pt x="91" y="252"/>
                </a:lnTo>
                <a:lnTo>
                  <a:pt x="92" y="252"/>
                </a:lnTo>
                <a:lnTo>
                  <a:pt x="92" y="251"/>
                </a:lnTo>
                <a:lnTo>
                  <a:pt x="92" y="250"/>
                </a:lnTo>
                <a:lnTo>
                  <a:pt x="93" y="250"/>
                </a:lnTo>
                <a:lnTo>
                  <a:pt x="95" y="250"/>
                </a:lnTo>
                <a:lnTo>
                  <a:pt x="96" y="252"/>
                </a:lnTo>
                <a:lnTo>
                  <a:pt x="97" y="251"/>
                </a:lnTo>
                <a:lnTo>
                  <a:pt x="98" y="249"/>
                </a:lnTo>
                <a:lnTo>
                  <a:pt x="99" y="249"/>
                </a:lnTo>
                <a:lnTo>
                  <a:pt x="99" y="247"/>
                </a:lnTo>
                <a:lnTo>
                  <a:pt x="101" y="245"/>
                </a:lnTo>
                <a:lnTo>
                  <a:pt x="102" y="244"/>
                </a:lnTo>
                <a:lnTo>
                  <a:pt x="102" y="243"/>
                </a:lnTo>
                <a:lnTo>
                  <a:pt x="105" y="239"/>
                </a:lnTo>
                <a:lnTo>
                  <a:pt x="105" y="238"/>
                </a:lnTo>
                <a:lnTo>
                  <a:pt x="106" y="236"/>
                </a:lnTo>
                <a:lnTo>
                  <a:pt x="105" y="232"/>
                </a:lnTo>
                <a:lnTo>
                  <a:pt x="105" y="230"/>
                </a:lnTo>
                <a:lnTo>
                  <a:pt x="106" y="231"/>
                </a:lnTo>
                <a:lnTo>
                  <a:pt x="107" y="232"/>
                </a:lnTo>
                <a:lnTo>
                  <a:pt x="108" y="231"/>
                </a:lnTo>
                <a:lnTo>
                  <a:pt x="108" y="230"/>
                </a:lnTo>
                <a:lnTo>
                  <a:pt x="108" y="228"/>
                </a:lnTo>
                <a:lnTo>
                  <a:pt x="110" y="227"/>
                </a:lnTo>
                <a:lnTo>
                  <a:pt x="110" y="226"/>
                </a:lnTo>
                <a:lnTo>
                  <a:pt x="109" y="224"/>
                </a:lnTo>
                <a:lnTo>
                  <a:pt x="110" y="223"/>
                </a:lnTo>
                <a:lnTo>
                  <a:pt x="110" y="222"/>
                </a:lnTo>
                <a:lnTo>
                  <a:pt x="110" y="221"/>
                </a:lnTo>
                <a:lnTo>
                  <a:pt x="112" y="218"/>
                </a:lnTo>
                <a:lnTo>
                  <a:pt x="112" y="217"/>
                </a:lnTo>
                <a:lnTo>
                  <a:pt x="111" y="217"/>
                </a:lnTo>
                <a:lnTo>
                  <a:pt x="110" y="214"/>
                </a:lnTo>
                <a:lnTo>
                  <a:pt x="111" y="212"/>
                </a:lnTo>
                <a:lnTo>
                  <a:pt x="113" y="211"/>
                </a:lnTo>
                <a:lnTo>
                  <a:pt x="113" y="210"/>
                </a:lnTo>
                <a:lnTo>
                  <a:pt x="112" y="209"/>
                </a:lnTo>
                <a:lnTo>
                  <a:pt x="113" y="207"/>
                </a:lnTo>
                <a:lnTo>
                  <a:pt x="113" y="206"/>
                </a:lnTo>
                <a:lnTo>
                  <a:pt x="113" y="204"/>
                </a:lnTo>
                <a:lnTo>
                  <a:pt x="115" y="203"/>
                </a:lnTo>
                <a:lnTo>
                  <a:pt x="116" y="203"/>
                </a:lnTo>
                <a:lnTo>
                  <a:pt x="117" y="202"/>
                </a:lnTo>
                <a:lnTo>
                  <a:pt x="119" y="199"/>
                </a:lnTo>
                <a:lnTo>
                  <a:pt x="120" y="199"/>
                </a:lnTo>
                <a:lnTo>
                  <a:pt x="122" y="196"/>
                </a:lnTo>
                <a:lnTo>
                  <a:pt x="122" y="195"/>
                </a:lnTo>
                <a:lnTo>
                  <a:pt x="123" y="195"/>
                </a:lnTo>
                <a:lnTo>
                  <a:pt x="125" y="195"/>
                </a:lnTo>
                <a:lnTo>
                  <a:pt x="127" y="194"/>
                </a:lnTo>
                <a:lnTo>
                  <a:pt x="128" y="194"/>
                </a:lnTo>
                <a:lnTo>
                  <a:pt x="128" y="193"/>
                </a:lnTo>
                <a:lnTo>
                  <a:pt x="129" y="191"/>
                </a:lnTo>
                <a:lnTo>
                  <a:pt x="131" y="191"/>
                </a:lnTo>
                <a:lnTo>
                  <a:pt x="133" y="192"/>
                </a:lnTo>
                <a:lnTo>
                  <a:pt x="134" y="191"/>
                </a:lnTo>
                <a:lnTo>
                  <a:pt x="135" y="190"/>
                </a:lnTo>
                <a:lnTo>
                  <a:pt x="136" y="189"/>
                </a:lnTo>
                <a:lnTo>
                  <a:pt x="138" y="190"/>
                </a:lnTo>
                <a:lnTo>
                  <a:pt x="139" y="193"/>
                </a:lnTo>
                <a:lnTo>
                  <a:pt x="139" y="194"/>
                </a:lnTo>
                <a:lnTo>
                  <a:pt x="140" y="194"/>
                </a:lnTo>
                <a:lnTo>
                  <a:pt x="142" y="194"/>
                </a:lnTo>
                <a:lnTo>
                  <a:pt x="145" y="191"/>
                </a:lnTo>
                <a:lnTo>
                  <a:pt x="149" y="190"/>
                </a:lnTo>
                <a:lnTo>
                  <a:pt x="149" y="189"/>
                </a:lnTo>
                <a:lnTo>
                  <a:pt x="149" y="188"/>
                </a:lnTo>
                <a:lnTo>
                  <a:pt x="150" y="187"/>
                </a:lnTo>
                <a:lnTo>
                  <a:pt x="151" y="187"/>
                </a:lnTo>
                <a:lnTo>
                  <a:pt x="154" y="184"/>
                </a:lnTo>
                <a:lnTo>
                  <a:pt x="153" y="183"/>
                </a:lnTo>
                <a:lnTo>
                  <a:pt x="154" y="181"/>
                </a:lnTo>
                <a:lnTo>
                  <a:pt x="154" y="179"/>
                </a:lnTo>
                <a:lnTo>
                  <a:pt x="155" y="177"/>
                </a:lnTo>
                <a:lnTo>
                  <a:pt x="157" y="176"/>
                </a:lnTo>
                <a:lnTo>
                  <a:pt x="157" y="175"/>
                </a:lnTo>
                <a:lnTo>
                  <a:pt x="156" y="173"/>
                </a:lnTo>
                <a:lnTo>
                  <a:pt x="156" y="172"/>
                </a:lnTo>
                <a:lnTo>
                  <a:pt x="157" y="172"/>
                </a:lnTo>
                <a:lnTo>
                  <a:pt x="157" y="171"/>
                </a:lnTo>
                <a:lnTo>
                  <a:pt x="157" y="170"/>
                </a:lnTo>
                <a:lnTo>
                  <a:pt x="158" y="169"/>
                </a:lnTo>
                <a:lnTo>
                  <a:pt x="158" y="168"/>
                </a:lnTo>
                <a:lnTo>
                  <a:pt x="157" y="168"/>
                </a:lnTo>
                <a:lnTo>
                  <a:pt x="158" y="166"/>
                </a:lnTo>
                <a:lnTo>
                  <a:pt x="160" y="162"/>
                </a:lnTo>
                <a:lnTo>
                  <a:pt x="160" y="160"/>
                </a:lnTo>
                <a:lnTo>
                  <a:pt x="162" y="156"/>
                </a:lnTo>
                <a:lnTo>
                  <a:pt x="162" y="155"/>
                </a:lnTo>
                <a:lnTo>
                  <a:pt x="162" y="153"/>
                </a:lnTo>
                <a:lnTo>
                  <a:pt x="162" y="152"/>
                </a:lnTo>
                <a:lnTo>
                  <a:pt x="160" y="151"/>
                </a:lnTo>
                <a:lnTo>
                  <a:pt x="161" y="150"/>
                </a:lnTo>
                <a:lnTo>
                  <a:pt x="160" y="149"/>
                </a:lnTo>
                <a:lnTo>
                  <a:pt x="160" y="147"/>
                </a:lnTo>
                <a:lnTo>
                  <a:pt x="160" y="146"/>
                </a:lnTo>
                <a:lnTo>
                  <a:pt x="160" y="144"/>
                </a:lnTo>
                <a:lnTo>
                  <a:pt x="161" y="144"/>
                </a:lnTo>
                <a:lnTo>
                  <a:pt x="162" y="142"/>
                </a:lnTo>
                <a:lnTo>
                  <a:pt x="162" y="140"/>
                </a:lnTo>
                <a:lnTo>
                  <a:pt x="162" y="139"/>
                </a:lnTo>
                <a:lnTo>
                  <a:pt x="162" y="136"/>
                </a:lnTo>
                <a:lnTo>
                  <a:pt x="164" y="133"/>
                </a:lnTo>
                <a:lnTo>
                  <a:pt x="165" y="131"/>
                </a:lnTo>
                <a:lnTo>
                  <a:pt x="166" y="130"/>
                </a:lnTo>
                <a:lnTo>
                  <a:pt x="166" y="129"/>
                </a:lnTo>
                <a:lnTo>
                  <a:pt x="165" y="127"/>
                </a:lnTo>
                <a:lnTo>
                  <a:pt x="165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9" y="127"/>
                </a:lnTo>
                <a:lnTo>
                  <a:pt x="171" y="126"/>
                </a:lnTo>
                <a:lnTo>
                  <a:pt x="171" y="124"/>
                </a:lnTo>
                <a:lnTo>
                  <a:pt x="171" y="123"/>
                </a:lnTo>
                <a:lnTo>
                  <a:pt x="170" y="120"/>
                </a:lnTo>
                <a:lnTo>
                  <a:pt x="171" y="118"/>
                </a:lnTo>
                <a:lnTo>
                  <a:pt x="169" y="117"/>
                </a:lnTo>
                <a:lnTo>
                  <a:pt x="169" y="114"/>
                </a:lnTo>
                <a:lnTo>
                  <a:pt x="171" y="113"/>
                </a:lnTo>
                <a:lnTo>
                  <a:pt x="171" y="110"/>
                </a:lnTo>
                <a:lnTo>
                  <a:pt x="171" y="109"/>
                </a:lnTo>
                <a:lnTo>
                  <a:pt x="171" y="107"/>
                </a:lnTo>
                <a:lnTo>
                  <a:pt x="170" y="105"/>
                </a:lnTo>
                <a:lnTo>
                  <a:pt x="170" y="104"/>
                </a:lnTo>
                <a:lnTo>
                  <a:pt x="170" y="103"/>
                </a:lnTo>
                <a:lnTo>
                  <a:pt x="170" y="100"/>
                </a:lnTo>
                <a:lnTo>
                  <a:pt x="169" y="99"/>
                </a:lnTo>
                <a:lnTo>
                  <a:pt x="169" y="98"/>
                </a:lnTo>
                <a:lnTo>
                  <a:pt x="169" y="97"/>
                </a:lnTo>
                <a:lnTo>
                  <a:pt x="170" y="97"/>
                </a:lnTo>
                <a:lnTo>
                  <a:pt x="171" y="97"/>
                </a:lnTo>
                <a:lnTo>
                  <a:pt x="172" y="97"/>
                </a:lnTo>
                <a:lnTo>
                  <a:pt x="174" y="95"/>
                </a:lnTo>
                <a:lnTo>
                  <a:pt x="175" y="92"/>
                </a:lnTo>
                <a:lnTo>
                  <a:pt x="175" y="90"/>
                </a:lnTo>
                <a:lnTo>
                  <a:pt x="176" y="88"/>
                </a:lnTo>
                <a:lnTo>
                  <a:pt x="177" y="84"/>
                </a:lnTo>
                <a:lnTo>
                  <a:pt x="178" y="81"/>
                </a:lnTo>
                <a:lnTo>
                  <a:pt x="180" y="81"/>
                </a:lnTo>
                <a:lnTo>
                  <a:pt x="181" y="79"/>
                </a:lnTo>
                <a:lnTo>
                  <a:pt x="183" y="77"/>
                </a:lnTo>
                <a:lnTo>
                  <a:pt x="183" y="75"/>
                </a:lnTo>
                <a:lnTo>
                  <a:pt x="183" y="74"/>
                </a:lnTo>
                <a:lnTo>
                  <a:pt x="183" y="72"/>
                </a:lnTo>
                <a:lnTo>
                  <a:pt x="185" y="71"/>
                </a:lnTo>
                <a:lnTo>
                  <a:pt x="186" y="70"/>
                </a:lnTo>
                <a:lnTo>
                  <a:pt x="186" y="69"/>
                </a:lnTo>
                <a:lnTo>
                  <a:pt x="187" y="68"/>
                </a:lnTo>
                <a:lnTo>
                  <a:pt x="188" y="68"/>
                </a:lnTo>
                <a:lnTo>
                  <a:pt x="188" y="65"/>
                </a:lnTo>
                <a:lnTo>
                  <a:pt x="189" y="63"/>
                </a:lnTo>
                <a:lnTo>
                  <a:pt x="189" y="61"/>
                </a:lnTo>
                <a:lnTo>
                  <a:pt x="189" y="60"/>
                </a:lnTo>
                <a:lnTo>
                  <a:pt x="188" y="59"/>
                </a:lnTo>
                <a:lnTo>
                  <a:pt x="188" y="58"/>
                </a:lnTo>
                <a:lnTo>
                  <a:pt x="188" y="57"/>
                </a:lnTo>
                <a:lnTo>
                  <a:pt x="188" y="55"/>
                </a:lnTo>
                <a:lnTo>
                  <a:pt x="188" y="52"/>
                </a:lnTo>
                <a:lnTo>
                  <a:pt x="188" y="51"/>
                </a:lnTo>
                <a:lnTo>
                  <a:pt x="188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7"/>
                </a:lnTo>
                <a:lnTo>
                  <a:pt x="189" y="46"/>
                </a:lnTo>
                <a:lnTo>
                  <a:pt x="188" y="45"/>
                </a:lnTo>
                <a:lnTo>
                  <a:pt x="190" y="45"/>
                </a:lnTo>
                <a:lnTo>
                  <a:pt x="191" y="45"/>
                </a:lnTo>
                <a:lnTo>
                  <a:pt x="192" y="43"/>
                </a:lnTo>
                <a:lnTo>
                  <a:pt x="194" y="43"/>
                </a:lnTo>
                <a:lnTo>
                  <a:pt x="194" y="40"/>
                </a:lnTo>
                <a:lnTo>
                  <a:pt x="194" y="39"/>
                </a:lnTo>
                <a:lnTo>
                  <a:pt x="194" y="37"/>
                </a:lnTo>
                <a:lnTo>
                  <a:pt x="195" y="36"/>
                </a:lnTo>
                <a:lnTo>
                  <a:pt x="194" y="35"/>
                </a:lnTo>
                <a:lnTo>
                  <a:pt x="196" y="33"/>
                </a:lnTo>
                <a:lnTo>
                  <a:pt x="196" y="32"/>
                </a:lnTo>
                <a:lnTo>
                  <a:pt x="196" y="31"/>
                </a:lnTo>
                <a:lnTo>
                  <a:pt x="197" y="31"/>
                </a:lnTo>
                <a:lnTo>
                  <a:pt x="196" y="29"/>
                </a:lnTo>
                <a:lnTo>
                  <a:pt x="197" y="28"/>
                </a:lnTo>
                <a:lnTo>
                  <a:pt x="197" y="27"/>
                </a:lnTo>
                <a:lnTo>
                  <a:pt x="197" y="26"/>
                </a:lnTo>
                <a:lnTo>
                  <a:pt x="196" y="26"/>
                </a:lnTo>
                <a:lnTo>
                  <a:pt x="197" y="26"/>
                </a:lnTo>
                <a:lnTo>
                  <a:pt x="197" y="25"/>
                </a:lnTo>
                <a:lnTo>
                  <a:pt x="197" y="24"/>
                </a:lnTo>
                <a:lnTo>
                  <a:pt x="197" y="23"/>
                </a:lnTo>
                <a:lnTo>
                  <a:pt x="198" y="23"/>
                </a:lnTo>
                <a:lnTo>
                  <a:pt x="200" y="23"/>
                </a:lnTo>
                <a:lnTo>
                  <a:pt x="200" y="22"/>
                </a:lnTo>
                <a:lnTo>
                  <a:pt x="200" y="21"/>
                </a:lnTo>
                <a:lnTo>
                  <a:pt x="200" y="20"/>
                </a:lnTo>
                <a:lnTo>
                  <a:pt x="200" y="19"/>
                </a:lnTo>
                <a:lnTo>
                  <a:pt x="201" y="19"/>
                </a:lnTo>
                <a:lnTo>
                  <a:pt x="202" y="19"/>
                </a:lnTo>
                <a:lnTo>
                  <a:pt x="201" y="17"/>
                </a:lnTo>
                <a:lnTo>
                  <a:pt x="202" y="16"/>
                </a:lnTo>
                <a:lnTo>
                  <a:pt x="203" y="16"/>
                </a:lnTo>
                <a:lnTo>
                  <a:pt x="203" y="15"/>
                </a:lnTo>
                <a:lnTo>
                  <a:pt x="203" y="13"/>
                </a:lnTo>
                <a:lnTo>
                  <a:pt x="205" y="13"/>
                </a:lnTo>
                <a:lnTo>
                  <a:pt x="205" y="12"/>
                </a:lnTo>
                <a:lnTo>
                  <a:pt x="206" y="12"/>
                </a:lnTo>
                <a:lnTo>
                  <a:pt x="205" y="11"/>
                </a:lnTo>
                <a:lnTo>
                  <a:pt x="206" y="11"/>
                </a:lnTo>
                <a:lnTo>
                  <a:pt x="206" y="10"/>
                </a:lnTo>
                <a:lnTo>
                  <a:pt x="207" y="10"/>
                </a:lnTo>
                <a:lnTo>
                  <a:pt x="207" y="9"/>
                </a:lnTo>
                <a:lnTo>
                  <a:pt x="209" y="10"/>
                </a:lnTo>
                <a:lnTo>
                  <a:pt x="208" y="9"/>
                </a:lnTo>
                <a:lnTo>
                  <a:pt x="208" y="8"/>
                </a:lnTo>
                <a:lnTo>
                  <a:pt x="209" y="8"/>
                </a:lnTo>
                <a:lnTo>
                  <a:pt x="210" y="7"/>
                </a:lnTo>
                <a:lnTo>
                  <a:pt x="211" y="7"/>
                </a:lnTo>
                <a:lnTo>
                  <a:pt x="212" y="7"/>
                </a:lnTo>
                <a:lnTo>
                  <a:pt x="213" y="5"/>
                </a:lnTo>
                <a:lnTo>
                  <a:pt x="214" y="5"/>
                </a:lnTo>
                <a:lnTo>
                  <a:pt x="215" y="4"/>
                </a:lnTo>
                <a:lnTo>
                  <a:pt x="216" y="4"/>
                </a:lnTo>
                <a:lnTo>
                  <a:pt x="216" y="3"/>
                </a:lnTo>
                <a:lnTo>
                  <a:pt x="215" y="3"/>
                </a:lnTo>
                <a:lnTo>
                  <a:pt x="216" y="3"/>
                </a:lnTo>
                <a:lnTo>
                  <a:pt x="217" y="3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2"/>
                </a:lnTo>
                <a:lnTo>
                  <a:pt x="219" y="1"/>
                </a:lnTo>
                <a:lnTo>
                  <a:pt x="220" y="0"/>
                </a:lnTo>
                <a:lnTo>
                  <a:pt x="220" y="2"/>
                </a:lnTo>
                <a:lnTo>
                  <a:pt x="220" y="3"/>
                </a:lnTo>
                <a:lnTo>
                  <a:pt x="219" y="3"/>
                </a:lnTo>
                <a:lnTo>
                  <a:pt x="218" y="3"/>
                </a:lnTo>
                <a:lnTo>
                  <a:pt x="218" y="4"/>
                </a:lnTo>
                <a:lnTo>
                  <a:pt x="217" y="5"/>
                </a:lnTo>
                <a:lnTo>
                  <a:pt x="216" y="6"/>
                </a:lnTo>
                <a:lnTo>
                  <a:pt x="216" y="7"/>
                </a:lnTo>
                <a:lnTo>
                  <a:pt x="215" y="7"/>
                </a:lnTo>
                <a:lnTo>
                  <a:pt x="215" y="10"/>
                </a:lnTo>
                <a:lnTo>
                  <a:pt x="214" y="10"/>
                </a:lnTo>
                <a:lnTo>
                  <a:pt x="215" y="11"/>
                </a:lnTo>
                <a:lnTo>
                  <a:pt x="216" y="12"/>
                </a:lnTo>
                <a:lnTo>
                  <a:pt x="216" y="13"/>
                </a:lnTo>
                <a:lnTo>
                  <a:pt x="216" y="12"/>
                </a:lnTo>
                <a:lnTo>
                  <a:pt x="217" y="12"/>
                </a:lnTo>
                <a:lnTo>
                  <a:pt x="217" y="13"/>
                </a:lnTo>
                <a:lnTo>
                  <a:pt x="216" y="13"/>
                </a:lnTo>
                <a:lnTo>
                  <a:pt x="214" y="14"/>
                </a:lnTo>
                <a:lnTo>
                  <a:pt x="214" y="13"/>
                </a:lnTo>
                <a:lnTo>
                  <a:pt x="214" y="14"/>
                </a:lnTo>
                <a:lnTo>
                  <a:pt x="213" y="15"/>
                </a:lnTo>
                <a:lnTo>
                  <a:pt x="214" y="17"/>
                </a:lnTo>
                <a:lnTo>
                  <a:pt x="213" y="18"/>
                </a:lnTo>
                <a:lnTo>
                  <a:pt x="213" y="17"/>
                </a:lnTo>
                <a:lnTo>
                  <a:pt x="212" y="18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2" y="22"/>
                </a:lnTo>
                <a:lnTo>
                  <a:pt x="211" y="21"/>
                </a:lnTo>
                <a:lnTo>
                  <a:pt x="211" y="22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09" y="21"/>
                </a:lnTo>
                <a:lnTo>
                  <a:pt x="210" y="23"/>
                </a:lnTo>
                <a:lnTo>
                  <a:pt x="209" y="23"/>
                </a:lnTo>
                <a:lnTo>
                  <a:pt x="211" y="24"/>
                </a:lnTo>
                <a:lnTo>
                  <a:pt x="210" y="25"/>
                </a:lnTo>
                <a:lnTo>
                  <a:pt x="209" y="26"/>
                </a:lnTo>
                <a:lnTo>
                  <a:pt x="210" y="26"/>
                </a:lnTo>
                <a:lnTo>
                  <a:pt x="209" y="26"/>
                </a:lnTo>
                <a:lnTo>
                  <a:pt x="210" y="26"/>
                </a:lnTo>
                <a:lnTo>
                  <a:pt x="209" y="28"/>
                </a:lnTo>
                <a:lnTo>
                  <a:pt x="209" y="29"/>
                </a:lnTo>
                <a:lnTo>
                  <a:pt x="209" y="30"/>
                </a:lnTo>
                <a:lnTo>
                  <a:pt x="209" y="31"/>
                </a:lnTo>
                <a:lnTo>
                  <a:pt x="209" y="32"/>
                </a:lnTo>
                <a:lnTo>
                  <a:pt x="210" y="32"/>
                </a:lnTo>
                <a:lnTo>
                  <a:pt x="210" y="33"/>
                </a:lnTo>
                <a:lnTo>
                  <a:pt x="210" y="32"/>
                </a:lnTo>
                <a:lnTo>
                  <a:pt x="211" y="33"/>
                </a:lnTo>
                <a:lnTo>
                  <a:pt x="212" y="33"/>
                </a:lnTo>
                <a:lnTo>
                  <a:pt x="213" y="33"/>
                </a:lnTo>
                <a:lnTo>
                  <a:pt x="213" y="34"/>
                </a:lnTo>
                <a:lnTo>
                  <a:pt x="214" y="34"/>
                </a:lnTo>
                <a:lnTo>
                  <a:pt x="214" y="35"/>
                </a:lnTo>
                <a:lnTo>
                  <a:pt x="214" y="36"/>
                </a:lnTo>
                <a:lnTo>
                  <a:pt x="216" y="36"/>
                </a:lnTo>
                <a:lnTo>
                  <a:pt x="217" y="36"/>
                </a:lnTo>
                <a:lnTo>
                  <a:pt x="217" y="37"/>
                </a:lnTo>
                <a:lnTo>
                  <a:pt x="218" y="37"/>
                </a:lnTo>
                <a:lnTo>
                  <a:pt x="220" y="37"/>
                </a:lnTo>
                <a:lnTo>
                  <a:pt x="220" y="38"/>
                </a:lnTo>
                <a:lnTo>
                  <a:pt x="222" y="38"/>
                </a:lnTo>
                <a:lnTo>
                  <a:pt x="223" y="38"/>
                </a:lnTo>
                <a:lnTo>
                  <a:pt x="225" y="38"/>
                </a:lnTo>
                <a:lnTo>
                  <a:pt x="226" y="39"/>
                </a:lnTo>
                <a:lnTo>
                  <a:pt x="227" y="39"/>
                </a:lnTo>
                <a:lnTo>
                  <a:pt x="228" y="39"/>
                </a:lnTo>
                <a:lnTo>
                  <a:pt x="228" y="40"/>
                </a:lnTo>
                <a:lnTo>
                  <a:pt x="229" y="39"/>
                </a:lnTo>
                <a:lnTo>
                  <a:pt x="231" y="40"/>
                </a:lnTo>
                <a:lnTo>
                  <a:pt x="232" y="41"/>
                </a:lnTo>
                <a:lnTo>
                  <a:pt x="232" y="40"/>
                </a:lnTo>
                <a:lnTo>
                  <a:pt x="235" y="42"/>
                </a:lnTo>
                <a:lnTo>
                  <a:pt x="237" y="42"/>
                </a:lnTo>
                <a:lnTo>
                  <a:pt x="238" y="42"/>
                </a:lnTo>
                <a:lnTo>
                  <a:pt x="258" y="55"/>
                </a:lnTo>
                <a:lnTo>
                  <a:pt x="259" y="55"/>
                </a:lnTo>
                <a:lnTo>
                  <a:pt x="269" y="61"/>
                </a:lnTo>
                <a:lnTo>
                  <a:pt x="275" y="65"/>
                </a:lnTo>
                <a:lnTo>
                  <a:pt x="278" y="63"/>
                </a:lnTo>
                <a:lnTo>
                  <a:pt x="278" y="62"/>
                </a:lnTo>
                <a:lnTo>
                  <a:pt x="277" y="60"/>
                </a:lnTo>
                <a:lnTo>
                  <a:pt x="278" y="59"/>
                </a:lnTo>
                <a:lnTo>
                  <a:pt x="277" y="58"/>
                </a:lnTo>
                <a:lnTo>
                  <a:pt x="278" y="58"/>
                </a:lnTo>
                <a:lnTo>
                  <a:pt x="277" y="56"/>
                </a:lnTo>
                <a:lnTo>
                  <a:pt x="277" y="55"/>
                </a:lnTo>
                <a:lnTo>
                  <a:pt x="278" y="54"/>
                </a:lnTo>
                <a:lnTo>
                  <a:pt x="278" y="53"/>
                </a:lnTo>
                <a:lnTo>
                  <a:pt x="277" y="52"/>
                </a:lnTo>
                <a:lnTo>
                  <a:pt x="278" y="49"/>
                </a:lnTo>
                <a:lnTo>
                  <a:pt x="279" y="49"/>
                </a:lnTo>
                <a:lnTo>
                  <a:pt x="281" y="46"/>
                </a:lnTo>
                <a:lnTo>
                  <a:pt x="282" y="44"/>
                </a:lnTo>
                <a:lnTo>
                  <a:pt x="282" y="43"/>
                </a:lnTo>
                <a:lnTo>
                  <a:pt x="282" y="42"/>
                </a:lnTo>
                <a:lnTo>
                  <a:pt x="283" y="41"/>
                </a:lnTo>
                <a:lnTo>
                  <a:pt x="284" y="40"/>
                </a:lnTo>
                <a:lnTo>
                  <a:pt x="284" y="39"/>
                </a:lnTo>
                <a:lnTo>
                  <a:pt x="284" y="38"/>
                </a:ln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6"/>
                </a:lnTo>
                <a:lnTo>
                  <a:pt x="288" y="35"/>
                </a:lnTo>
                <a:lnTo>
                  <a:pt x="288" y="34"/>
                </a:lnTo>
                <a:lnTo>
                  <a:pt x="289" y="33"/>
                </a:lnTo>
                <a:lnTo>
                  <a:pt x="290" y="32"/>
                </a:lnTo>
                <a:lnTo>
                  <a:pt x="291" y="32"/>
                </a:lnTo>
                <a:lnTo>
                  <a:pt x="292" y="32"/>
                </a:lnTo>
                <a:lnTo>
                  <a:pt x="292" y="30"/>
                </a:lnTo>
                <a:lnTo>
                  <a:pt x="293" y="29"/>
                </a:lnTo>
                <a:lnTo>
                  <a:pt x="295" y="32"/>
                </a:lnTo>
                <a:lnTo>
                  <a:pt x="296" y="33"/>
                </a:lnTo>
                <a:lnTo>
                  <a:pt x="297" y="33"/>
                </a:lnTo>
                <a:lnTo>
                  <a:pt x="297" y="34"/>
                </a:lnTo>
                <a:lnTo>
                  <a:pt x="297" y="35"/>
                </a:lnTo>
                <a:lnTo>
                  <a:pt x="296" y="36"/>
                </a:lnTo>
                <a:lnTo>
                  <a:pt x="295" y="36"/>
                </a:lnTo>
                <a:lnTo>
                  <a:pt x="296" y="37"/>
                </a:lnTo>
                <a:lnTo>
                  <a:pt x="296" y="38"/>
                </a:lnTo>
                <a:lnTo>
                  <a:pt x="298" y="38"/>
                </a:lnTo>
                <a:lnTo>
                  <a:pt x="298" y="39"/>
                </a:lnTo>
                <a:lnTo>
                  <a:pt x="298" y="38"/>
                </a:lnTo>
                <a:lnTo>
                  <a:pt x="300" y="38"/>
                </a:lnTo>
                <a:lnTo>
                  <a:pt x="301" y="38"/>
                </a:lnTo>
                <a:lnTo>
                  <a:pt x="301" y="39"/>
                </a:lnTo>
                <a:lnTo>
                  <a:pt x="304" y="41"/>
                </a:lnTo>
                <a:lnTo>
                  <a:pt x="304" y="42"/>
                </a:lnTo>
                <a:lnTo>
                  <a:pt x="310" y="31"/>
                </a:lnTo>
                <a:lnTo>
                  <a:pt x="311" y="31"/>
                </a:lnTo>
                <a:lnTo>
                  <a:pt x="311" y="30"/>
                </a:lnTo>
                <a:lnTo>
                  <a:pt x="312" y="30"/>
                </a:lnTo>
                <a:lnTo>
                  <a:pt x="312" y="31"/>
                </a:lnTo>
                <a:lnTo>
                  <a:pt x="312" y="30"/>
                </a:lnTo>
                <a:lnTo>
                  <a:pt x="313" y="31"/>
                </a:lnTo>
                <a:lnTo>
                  <a:pt x="313" y="32"/>
                </a:lnTo>
                <a:lnTo>
                  <a:pt x="313" y="33"/>
                </a:lnTo>
                <a:lnTo>
                  <a:pt x="314" y="33"/>
                </a:lnTo>
                <a:lnTo>
                  <a:pt x="315" y="33"/>
                </a:lnTo>
                <a:lnTo>
                  <a:pt x="315" y="34"/>
                </a:lnTo>
                <a:lnTo>
                  <a:pt x="316" y="34"/>
                </a:lnTo>
                <a:lnTo>
                  <a:pt x="316" y="35"/>
                </a:lnTo>
                <a:lnTo>
                  <a:pt x="316" y="36"/>
                </a:lnTo>
                <a:lnTo>
                  <a:pt x="317" y="36"/>
                </a:lnTo>
                <a:lnTo>
                  <a:pt x="318" y="37"/>
                </a:lnTo>
                <a:lnTo>
                  <a:pt x="319" y="38"/>
                </a:lnTo>
                <a:lnTo>
                  <a:pt x="320" y="39"/>
                </a:lnTo>
                <a:lnTo>
                  <a:pt x="321" y="39"/>
                </a:lnTo>
                <a:lnTo>
                  <a:pt x="321" y="41"/>
                </a:lnTo>
                <a:lnTo>
                  <a:pt x="321" y="42"/>
                </a:lnTo>
                <a:lnTo>
                  <a:pt x="321" y="43"/>
                </a:lnTo>
                <a:lnTo>
                  <a:pt x="321" y="44"/>
                </a:lnTo>
                <a:lnTo>
                  <a:pt x="322" y="45"/>
                </a:lnTo>
                <a:lnTo>
                  <a:pt x="323" y="45"/>
                </a:lnTo>
                <a:lnTo>
                  <a:pt x="324" y="44"/>
                </a:lnTo>
                <a:lnTo>
                  <a:pt x="324" y="45"/>
                </a:lnTo>
                <a:lnTo>
                  <a:pt x="324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6"/>
                </a:lnTo>
                <a:lnTo>
                  <a:pt x="328" y="47"/>
                </a:lnTo>
                <a:lnTo>
                  <a:pt x="328" y="49"/>
                </a:lnTo>
                <a:lnTo>
                  <a:pt x="329" y="49"/>
                </a:lnTo>
                <a:lnTo>
                  <a:pt x="330" y="49"/>
                </a:lnTo>
                <a:lnTo>
                  <a:pt x="330" y="50"/>
                </a:lnTo>
                <a:lnTo>
                  <a:pt x="330" y="51"/>
                </a:lnTo>
                <a:lnTo>
                  <a:pt x="331" y="52"/>
                </a:lnTo>
                <a:lnTo>
                  <a:pt x="330" y="52"/>
                </a:lnTo>
                <a:lnTo>
                  <a:pt x="331" y="52"/>
                </a:lnTo>
                <a:lnTo>
                  <a:pt x="332" y="54"/>
                </a:lnTo>
                <a:lnTo>
                  <a:pt x="332" y="55"/>
                </a:lnTo>
                <a:lnTo>
                  <a:pt x="331" y="55"/>
                </a:lnTo>
                <a:lnTo>
                  <a:pt x="330" y="55"/>
                </a:lnTo>
                <a:lnTo>
                  <a:pt x="331" y="56"/>
                </a:lnTo>
                <a:lnTo>
                  <a:pt x="331" y="57"/>
                </a:lnTo>
                <a:lnTo>
                  <a:pt x="332" y="58"/>
                </a:lnTo>
                <a:lnTo>
                  <a:pt x="332" y="60"/>
                </a:lnTo>
                <a:lnTo>
                  <a:pt x="332" y="61"/>
                </a:lnTo>
                <a:lnTo>
                  <a:pt x="331" y="62"/>
                </a:lnTo>
                <a:lnTo>
                  <a:pt x="330" y="62"/>
                </a:lnTo>
                <a:lnTo>
                  <a:pt x="331" y="63"/>
                </a:lnTo>
                <a:lnTo>
                  <a:pt x="331" y="64"/>
                </a:lnTo>
                <a:lnTo>
                  <a:pt x="330" y="65"/>
                </a:lnTo>
                <a:lnTo>
                  <a:pt x="330" y="66"/>
                </a:lnTo>
                <a:lnTo>
                  <a:pt x="331" y="68"/>
                </a:lnTo>
                <a:lnTo>
                  <a:pt x="332" y="68"/>
                </a:lnTo>
                <a:lnTo>
                  <a:pt x="333" y="68"/>
                </a:lnTo>
                <a:lnTo>
                  <a:pt x="334" y="67"/>
                </a:lnTo>
                <a:lnTo>
                  <a:pt x="334" y="65"/>
                </a:lnTo>
                <a:lnTo>
                  <a:pt x="333" y="65"/>
                </a:lnTo>
                <a:lnTo>
                  <a:pt x="333" y="64"/>
                </a:lnTo>
                <a:lnTo>
                  <a:pt x="333" y="62"/>
                </a:lnTo>
                <a:lnTo>
                  <a:pt x="334" y="62"/>
                </a:lnTo>
                <a:lnTo>
                  <a:pt x="334" y="61"/>
                </a:lnTo>
                <a:lnTo>
                  <a:pt x="333" y="59"/>
                </a:lnTo>
                <a:lnTo>
                  <a:pt x="334" y="59"/>
                </a:lnTo>
                <a:lnTo>
                  <a:pt x="336" y="58"/>
                </a:lnTo>
                <a:lnTo>
                  <a:pt x="336" y="57"/>
                </a:lnTo>
                <a:lnTo>
                  <a:pt x="336" y="55"/>
                </a:lnTo>
                <a:lnTo>
                  <a:pt x="337" y="54"/>
                </a:lnTo>
                <a:lnTo>
                  <a:pt x="337" y="55"/>
                </a:lnTo>
                <a:lnTo>
                  <a:pt x="338" y="55"/>
                </a:lnTo>
                <a:lnTo>
                  <a:pt x="339" y="55"/>
                </a:lnTo>
                <a:lnTo>
                  <a:pt x="340" y="56"/>
                </a:lnTo>
                <a:lnTo>
                  <a:pt x="339" y="57"/>
                </a:lnTo>
                <a:lnTo>
                  <a:pt x="339" y="58"/>
                </a:lnTo>
                <a:lnTo>
                  <a:pt x="339" y="59"/>
                </a:lnTo>
                <a:lnTo>
                  <a:pt x="339" y="60"/>
                </a:lnTo>
                <a:lnTo>
                  <a:pt x="339" y="61"/>
                </a:lnTo>
                <a:lnTo>
                  <a:pt x="339" y="62"/>
                </a:lnTo>
                <a:lnTo>
                  <a:pt x="340" y="62"/>
                </a:lnTo>
                <a:lnTo>
                  <a:pt x="341" y="63"/>
                </a:lnTo>
                <a:lnTo>
                  <a:pt x="340" y="63"/>
                </a:lnTo>
                <a:lnTo>
                  <a:pt x="340" y="64"/>
                </a:lnTo>
                <a:lnTo>
                  <a:pt x="341" y="64"/>
                </a:lnTo>
                <a:lnTo>
                  <a:pt x="340" y="64"/>
                </a:lnTo>
                <a:lnTo>
                  <a:pt x="340" y="65"/>
                </a:lnTo>
                <a:lnTo>
                  <a:pt x="342" y="65"/>
                </a:lnTo>
                <a:lnTo>
                  <a:pt x="342" y="66"/>
                </a:lnTo>
                <a:lnTo>
                  <a:pt x="342" y="65"/>
                </a:lnTo>
                <a:lnTo>
                  <a:pt x="344" y="65"/>
                </a:lnTo>
                <a:lnTo>
                  <a:pt x="344" y="64"/>
                </a:lnTo>
                <a:lnTo>
                  <a:pt x="344" y="65"/>
                </a:lnTo>
                <a:lnTo>
                  <a:pt x="345" y="65"/>
                </a:lnTo>
                <a:lnTo>
                  <a:pt x="345" y="64"/>
                </a:lnTo>
                <a:lnTo>
                  <a:pt x="346" y="64"/>
                </a:lnTo>
                <a:lnTo>
                  <a:pt x="346" y="63"/>
                </a:lnTo>
                <a:lnTo>
                  <a:pt x="347" y="63"/>
                </a:lnTo>
                <a:lnTo>
                  <a:pt x="347" y="62"/>
                </a:lnTo>
                <a:lnTo>
                  <a:pt x="348" y="62"/>
                </a:lnTo>
                <a:lnTo>
                  <a:pt x="348" y="63"/>
                </a:lnTo>
                <a:lnTo>
                  <a:pt x="349" y="63"/>
                </a:lnTo>
                <a:lnTo>
                  <a:pt x="349" y="62"/>
                </a:lnTo>
                <a:lnTo>
                  <a:pt x="350" y="62"/>
                </a:lnTo>
                <a:lnTo>
                  <a:pt x="351" y="62"/>
                </a:lnTo>
                <a:lnTo>
                  <a:pt x="353" y="61"/>
                </a:lnTo>
                <a:lnTo>
                  <a:pt x="352" y="60"/>
                </a:lnTo>
                <a:lnTo>
                  <a:pt x="353" y="60"/>
                </a:lnTo>
                <a:lnTo>
                  <a:pt x="353" y="59"/>
                </a:lnTo>
                <a:lnTo>
                  <a:pt x="353" y="60"/>
                </a:lnTo>
                <a:lnTo>
                  <a:pt x="354" y="59"/>
                </a:lnTo>
                <a:lnTo>
                  <a:pt x="356" y="59"/>
                </a:lnTo>
                <a:lnTo>
                  <a:pt x="356" y="58"/>
                </a:lnTo>
                <a:lnTo>
                  <a:pt x="356" y="57"/>
                </a:lnTo>
                <a:lnTo>
                  <a:pt x="357" y="57"/>
                </a:lnTo>
                <a:lnTo>
                  <a:pt x="358" y="57"/>
                </a:lnTo>
                <a:lnTo>
                  <a:pt x="358" y="58"/>
                </a:lnTo>
                <a:lnTo>
                  <a:pt x="359" y="57"/>
                </a:lnTo>
                <a:lnTo>
                  <a:pt x="360" y="56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2" y="56"/>
                </a:lnTo>
                <a:lnTo>
                  <a:pt x="363" y="55"/>
                </a:lnTo>
                <a:lnTo>
                  <a:pt x="363" y="56"/>
                </a:lnTo>
                <a:lnTo>
                  <a:pt x="362" y="57"/>
                </a:lnTo>
                <a:lnTo>
                  <a:pt x="362" y="58"/>
                </a:lnTo>
                <a:lnTo>
                  <a:pt x="362" y="59"/>
                </a:lnTo>
                <a:lnTo>
                  <a:pt x="362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2" y="62"/>
                </a:lnTo>
                <a:lnTo>
                  <a:pt x="362" y="63"/>
                </a:lnTo>
                <a:lnTo>
                  <a:pt x="362" y="65"/>
                </a:lnTo>
                <a:lnTo>
                  <a:pt x="361" y="67"/>
                </a:lnTo>
                <a:lnTo>
                  <a:pt x="362" y="67"/>
                </a:lnTo>
                <a:lnTo>
                  <a:pt x="362" y="68"/>
                </a:lnTo>
                <a:lnTo>
                  <a:pt x="362" y="67"/>
                </a:lnTo>
                <a:lnTo>
                  <a:pt x="363" y="67"/>
                </a:lnTo>
                <a:lnTo>
                  <a:pt x="365" y="66"/>
                </a:lnTo>
                <a:lnTo>
                  <a:pt x="365" y="65"/>
                </a:lnTo>
                <a:lnTo>
                  <a:pt x="366" y="66"/>
                </a:lnTo>
                <a:lnTo>
                  <a:pt x="367" y="65"/>
                </a:lnTo>
                <a:lnTo>
                  <a:pt x="368" y="66"/>
                </a:lnTo>
                <a:lnTo>
                  <a:pt x="368" y="65"/>
                </a:lnTo>
                <a:lnTo>
                  <a:pt x="368" y="64"/>
                </a:lnTo>
                <a:lnTo>
                  <a:pt x="368" y="62"/>
                </a:lnTo>
                <a:lnTo>
                  <a:pt x="369" y="62"/>
                </a:lnTo>
                <a:lnTo>
                  <a:pt x="369" y="63"/>
                </a:lnTo>
                <a:lnTo>
                  <a:pt x="370" y="63"/>
                </a:lnTo>
                <a:lnTo>
                  <a:pt x="371" y="64"/>
                </a:lnTo>
                <a:lnTo>
                  <a:pt x="370" y="64"/>
                </a:lnTo>
                <a:lnTo>
                  <a:pt x="370" y="65"/>
                </a:lnTo>
                <a:lnTo>
                  <a:pt x="371" y="65"/>
                </a:lnTo>
                <a:lnTo>
                  <a:pt x="373" y="65"/>
                </a:lnTo>
                <a:lnTo>
                  <a:pt x="374" y="65"/>
                </a:lnTo>
                <a:lnTo>
                  <a:pt x="375" y="66"/>
                </a:lnTo>
                <a:lnTo>
                  <a:pt x="375" y="67"/>
                </a:lnTo>
                <a:lnTo>
                  <a:pt x="375" y="68"/>
                </a:lnTo>
                <a:lnTo>
                  <a:pt x="376" y="68"/>
                </a:lnTo>
                <a:lnTo>
                  <a:pt x="376" y="67"/>
                </a:lnTo>
                <a:lnTo>
                  <a:pt x="376" y="68"/>
                </a:lnTo>
                <a:lnTo>
                  <a:pt x="377" y="67"/>
                </a:lnTo>
                <a:lnTo>
                  <a:pt x="378" y="66"/>
                </a:lnTo>
                <a:lnTo>
                  <a:pt x="379" y="66"/>
                </a:lnTo>
                <a:lnTo>
                  <a:pt x="380" y="67"/>
                </a:lnTo>
                <a:lnTo>
                  <a:pt x="380" y="68"/>
                </a:lnTo>
                <a:lnTo>
                  <a:pt x="381" y="67"/>
                </a:lnTo>
                <a:lnTo>
                  <a:pt x="381" y="68"/>
                </a:lnTo>
                <a:lnTo>
                  <a:pt x="382" y="68"/>
                </a:lnTo>
                <a:lnTo>
                  <a:pt x="383" y="68"/>
                </a:lnTo>
                <a:lnTo>
                  <a:pt x="384" y="68"/>
                </a:lnTo>
                <a:lnTo>
                  <a:pt x="385" y="68"/>
                </a:lnTo>
                <a:lnTo>
                  <a:pt x="388" y="68"/>
                </a:lnTo>
                <a:lnTo>
                  <a:pt x="388" y="69"/>
                </a:lnTo>
                <a:lnTo>
                  <a:pt x="396" y="79"/>
                </a:lnTo>
                <a:lnTo>
                  <a:pt x="396" y="78"/>
                </a:lnTo>
                <a:lnTo>
                  <a:pt x="396" y="77"/>
                </a:lnTo>
                <a:lnTo>
                  <a:pt x="397" y="76"/>
                </a:lnTo>
                <a:lnTo>
                  <a:pt x="398" y="75"/>
                </a:lnTo>
                <a:lnTo>
                  <a:pt x="399" y="74"/>
                </a:lnTo>
                <a:lnTo>
                  <a:pt x="399" y="73"/>
                </a:lnTo>
                <a:lnTo>
                  <a:pt x="400" y="71"/>
                </a:lnTo>
                <a:lnTo>
                  <a:pt x="399" y="71"/>
                </a:lnTo>
                <a:lnTo>
                  <a:pt x="398" y="70"/>
                </a:lnTo>
                <a:lnTo>
                  <a:pt x="397" y="68"/>
                </a:lnTo>
                <a:lnTo>
                  <a:pt x="398" y="68"/>
                </a:lnTo>
                <a:lnTo>
                  <a:pt x="397" y="67"/>
                </a:lnTo>
                <a:lnTo>
                  <a:pt x="397" y="66"/>
                </a:lnTo>
                <a:lnTo>
                  <a:pt x="397" y="65"/>
                </a:lnTo>
                <a:lnTo>
                  <a:pt x="398" y="65"/>
                </a:lnTo>
                <a:lnTo>
                  <a:pt x="399" y="64"/>
                </a:lnTo>
                <a:lnTo>
                  <a:pt x="398" y="63"/>
                </a:lnTo>
                <a:lnTo>
                  <a:pt x="398" y="62"/>
                </a:lnTo>
                <a:lnTo>
                  <a:pt x="397" y="62"/>
                </a:lnTo>
                <a:lnTo>
                  <a:pt x="398" y="62"/>
                </a:lnTo>
                <a:lnTo>
                  <a:pt x="398" y="61"/>
                </a:lnTo>
                <a:lnTo>
                  <a:pt x="397" y="61"/>
                </a:lnTo>
                <a:lnTo>
                  <a:pt x="397" y="60"/>
                </a:lnTo>
                <a:lnTo>
                  <a:pt x="396" y="60"/>
                </a:lnTo>
                <a:lnTo>
                  <a:pt x="397" y="60"/>
                </a:lnTo>
                <a:lnTo>
                  <a:pt x="397" y="59"/>
                </a:lnTo>
                <a:lnTo>
                  <a:pt x="397" y="58"/>
                </a:lnTo>
                <a:lnTo>
                  <a:pt x="398" y="58"/>
                </a:lnTo>
                <a:lnTo>
                  <a:pt x="396" y="57"/>
                </a:lnTo>
                <a:lnTo>
                  <a:pt x="397" y="56"/>
                </a:lnTo>
                <a:lnTo>
                  <a:pt x="398" y="56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4"/>
                </a:lnTo>
                <a:lnTo>
                  <a:pt x="398" y="53"/>
                </a:lnTo>
                <a:lnTo>
                  <a:pt x="399" y="53"/>
                </a:lnTo>
                <a:lnTo>
                  <a:pt x="399" y="52"/>
                </a:lnTo>
                <a:lnTo>
                  <a:pt x="400" y="52"/>
                </a:lnTo>
                <a:lnTo>
                  <a:pt x="402" y="53"/>
                </a:lnTo>
                <a:lnTo>
                  <a:pt x="403" y="53"/>
                </a:lnTo>
                <a:lnTo>
                  <a:pt x="404" y="53"/>
                </a:lnTo>
                <a:lnTo>
                  <a:pt x="405" y="54"/>
                </a:lnTo>
                <a:lnTo>
                  <a:pt x="404" y="55"/>
                </a:lnTo>
                <a:lnTo>
                  <a:pt x="404" y="58"/>
                </a:lnTo>
                <a:lnTo>
                  <a:pt x="405" y="58"/>
                </a:lnTo>
                <a:lnTo>
                  <a:pt x="406" y="58"/>
                </a:lnTo>
                <a:lnTo>
                  <a:pt x="407" y="58"/>
                </a:lnTo>
                <a:lnTo>
                  <a:pt x="408" y="58"/>
                </a:lnTo>
                <a:lnTo>
                  <a:pt x="409" y="58"/>
                </a:lnTo>
                <a:lnTo>
                  <a:pt x="410" y="58"/>
                </a:lnTo>
                <a:lnTo>
                  <a:pt x="410" y="60"/>
                </a:lnTo>
                <a:lnTo>
                  <a:pt x="410" y="61"/>
                </a:lnTo>
                <a:lnTo>
                  <a:pt x="411" y="62"/>
                </a:lnTo>
                <a:lnTo>
                  <a:pt x="413" y="61"/>
                </a:lnTo>
                <a:lnTo>
                  <a:pt x="414" y="62"/>
                </a:lnTo>
                <a:lnTo>
                  <a:pt x="412" y="62"/>
                </a:lnTo>
                <a:lnTo>
                  <a:pt x="412" y="63"/>
                </a:lnTo>
                <a:lnTo>
                  <a:pt x="414" y="65"/>
                </a:lnTo>
                <a:lnTo>
                  <a:pt x="413" y="65"/>
                </a:lnTo>
                <a:lnTo>
                  <a:pt x="414" y="65"/>
                </a:lnTo>
                <a:lnTo>
                  <a:pt x="414" y="66"/>
                </a:lnTo>
                <a:lnTo>
                  <a:pt x="414" y="65"/>
                </a:lnTo>
                <a:lnTo>
                  <a:pt x="416" y="64"/>
                </a:lnTo>
                <a:lnTo>
                  <a:pt x="417" y="64"/>
                </a:lnTo>
                <a:lnTo>
                  <a:pt x="417" y="62"/>
                </a:lnTo>
                <a:lnTo>
                  <a:pt x="418" y="62"/>
                </a:lnTo>
                <a:lnTo>
                  <a:pt x="420" y="63"/>
                </a:lnTo>
                <a:lnTo>
                  <a:pt x="420" y="62"/>
                </a:lnTo>
                <a:lnTo>
                  <a:pt x="421" y="64"/>
                </a:lnTo>
                <a:lnTo>
                  <a:pt x="422" y="63"/>
                </a:lnTo>
                <a:lnTo>
                  <a:pt x="423" y="63"/>
                </a:lnTo>
                <a:lnTo>
                  <a:pt x="424" y="63"/>
                </a:lnTo>
                <a:lnTo>
                  <a:pt x="424" y="64"/>
                </a:lnTo>
                <a:lnTo>
                  <a:pt x="425" y="63"/>
                </a:lnTo>
                <a:lnTo>
                  <a:pt x="425" y="62"/>
                </a:lnTo>
                <a:lnTo>
                  <a:pt x="426" y="62"/>
                </a:lnTo>
                <a:lnTo>
                  <a:pt x="427" y="62"/>
                </a:lnTo>
                <a:lnTo>
                  <a:pt x="426" y="60"/>
                </a:lnTo>
                <a:lnTo>
                  <a:pt x="428" y="59"/>
                </a:lnTo>
                <a:lnTo>
                  <a:pt x="428" y="58"/>
                </a:lnTo>
                <a:lnTo>
                  <a:pt x="428" y="59"/>
                </a:lnTo>
                <a:lnTo>
                  <a:pt x="429" y="58"/>
                </a:lnTo>
                <a:lnTo>
                  <a:pt x="430" y="58"/>
                </a:lnTo>
                <a:lnTo>
                  <a:pt x="431" y="58"/>
                </a:lnTo>
                <a:lnTo>
                  <a:pt x="432" y="59"/>
                </a:lnTo>
                <a:lnTo>
                  <a:pt x="431" y="59"/>
                </a:lnTo>
                <a:lnTo>
                  <a:pt x="432" y="60"/>
                </a:lnTo>
                <a:lnTo>
                  <a:pt x="433" y="60"/>
                </a:lnTo>
                <a:lnTo>
                  <a:pt x="434" y="60"/>
                </a:lnTo>
                <a:lnTo>
                  <a:pt x="434" y="59"/>
                </a:lnTo>
                <a:lnTo>
                  <a:pt x="434" y="58"/>
                </a:lnTo>
                <a:lnTo>
                  <a:pt x="435" y="58"/>
                </a:lnTo>
                <a:lnTo>
                  <a:pt x="436" y="58"/>
                </a:lnTo>
                <a:lnTo>
                  <a:pt x="437" y="57"/>
                </a:lnTo>
                <a:lnTo>
                  <a:pt x="437" y="58"/>
                </a:lnTo>
                <a:lnTo>
                  <a:pt x="437" y="57"/>
                </a:lnTo>
                <a:lnTo>
                  <a:pt x="438" y="58"/>
                </a:lnTo>
                <a:lnTo>
                  <a:pt x="439" y="58"/>
                </a:lnTo>
                <a:lnTo>
                  <a:pt x="438" y="57"/>
                </a:lnTo>
                <a:lnTo>
                  <a:pt x="439" y="57"/>
                </a:lnTo>
                <a:lnTo>
                  <a:pt x="439" y="56"/>
                </a:lnTo>
                <a:lnTo>
                  <a:pt x="440" y="56"/>
                </a:lnTo>
                <a:lnTo>
                  <a:pt x="441" y="56"/>
                </a:lnTo>
                <a:lnTo>
                  <a:pt x="441" y="55"/>
                </a:lnTo>
                <a:lnTo>
                  <a:pt x="442" y="55"/>
                </a:lnTo>
                <a:lnTo>
                  <a:pt x="443" y="55"/>
                </a:lnTo>
                <a:lnTo>
                  <a:pt x="444" y="55"/>
                </a:lnTo>
                <a:lnTo>
                  <a:pt x="444" y="54"/>
                </a:lnTo>
                <a:lnTo>
                  <a:pt x="444" y="53"/>
                </a:lnTo>
                <a:lnTo>
                  <a:pt x="445" y="54"/>
                </a:lnTo>
                <a:lnTo>
                  <a:pt x="446" y="54"/>
                </a:lnTo>
                <a:lnTo>
                  <a:pt x="446" y="53"/>
                </a:lnTo>
                <a:lnTo>
                  <a:pt x="447" y="53"/>
                </a:lnTo>
                <a:lnTo>
                  <a:pt x="448" y="52"/>
                </a:lnTo>
                <a:lnTo>
                  <a:pt x="449" y="52"/>
                </a:lnTo>
                <a:lnTo>
                  <a:pt x="449" y="51"/>
                </a:lnTo>
                <a:lnTo>
                  <a:pt x="451" y="49"/>
                </a:lnTo>
                <a:lnTo>
                  <a:pt x="452" y="49"/>
                </a:lnTo>
                <a:lnTo>
                  <a:pt x="453" y="49"/>
                </a:lnTo>
                <a:lnTo>
                  <a:pt x="454" y="49"/>
                </a:lnTo>
                <a:lnTo>
                  <a:pt x="455" y="49"/>
                </a:lnTo>
                <a:lnTo>
                  <a:pt x="455" y="48"/>
                </a:lnTo>
                <a:lnTo>
                  <a:pt x="456" y="47"/>
                </a:lnTo>
                <a:lnTo>
                  <a:pt x="457" y="46"/>
                </a:lnTo>
                <a:lnTo>
                  <a:pt x="457" y="45"/>
                </a:lnTo>
                <a:lnTo>
                  <a:pt x="462" y="42"/>
                </a:lnTo>
                <a:lnTo>
                  <a:pt x="470" y="42"/>
                </a:lnTo>
                <a:lnTo>
                  <a:pt x="481" y="42"/>
                </a:lnTo>
                <a:lnTo>
                  <a:pt x="483" y="42"/>
                </a:lnTo>
                <a:lnTo>
                  <a:pt x="483" y="40"/>
                </a:lnTo>
                <a:lnTo>
                  <a:pt x="484" y="40"/>
                </a:lnTo>
                <a:lnTo>
                  <a:pt x="485" y="39"/>
                </a:lnTo>
                <a:lnTo>
                  <a:pt x="486" y="32"/>
                </a:lnTo>
                <a:lnTo>
                  <a:pt x="486" y="33"/>
                </a:lnTo>
                <a:lnTo>
                  <a:pt x="486" y="32"/>
                </a:lnTo>
                <a:lnTo>
                  <a:pt x="486" y="33"/>
                </a:lnTo>
                <a:lnTo>
                  <a:pt x="487" y="34"/>
                </a:lnTo>
                <a:lnTo>
                  <a:pt x="488" y="33"/>
                </a:lnTo>
                <a:lnTo>
                  <a:pt x="489" y="34"/>
                </a:lnTo>
                <a:lnTo>
                  <a:pt x="489" y="35"/>
                </a:lnTo>
                <a:lnTo>
                  <a:pt x="489" y="36"/>
                </a:lnTo>
                <a:lnTo>
                  <a:pt x="489" y="38"/>
                </a:lnTo>
                <a:lnTo>
                  <a:pt x="490" y="38"/>
                </a:lnTo>
                <a:lnTo>
                  <a:pt x="489" y="39"/>
                </a:lnTo>
                <a:lnTo>
                  <a:pt x="489" y="40"/>
                </a:lnTo>
                <a:lnTo>
                  <a:pt x="489" y="41"/>
                </a:lnTo>
                <a:lnTo>
                  <a:pt x="489" y="42"/>
                </a:lnTo>
                <a:lnTo>
                  <a:pt x="489" y="43"/>
                </a:lnTo>
                <a:lnTo>
                  <a:pt x="489" y="44"/>
                </a:lnTo>
                <a:lnTo>
                  <a:pt x="492" y="43"/>
                </a:lnTo>
                <a:lnTo>
                  <a:pt x="493" y="43"/>
                </a:lnTo>
                <a:lnTo>
                  <a:pt x="495" y="42"/>
                </a:lnTo>
                <a:lnTo>
                  <a:pt x="496" y="42"/>
                </a:lnTo>
                <a:lnTo>
                  <a:pt x="498" y="42"/>
                </a:lnTo>
                <a:lnTo>
                  <a:pt x="500" y="42"/>
                </a:lnTo>
                <a:lnTo>
                  <a:pt x="501" y="42"/>
                </a:lnTo>
                <a:lnTo>
                  <a:pt x="502" y="41"/>
                </a:lnTo>
                <a:lnTo>
                  <a:pt x="503" y="41"/>
                </a:lnTo>
                <a:lnTo>
                  <a:pt x="503" y="40"/>
                </a:lnTo>
                <a:lnTo>
                  <a:pt x="504" y="40"/>
                </a:lnTo>
                <a:lnTo>
                  <a:pt x="505" y="40"/>
                </a:lnTo>
                <a:lnTo>
                  <a:pt x="507" y="39"/>
                </a:lnTo>
                <a:lnTo>
                  <a:pt x="506" y="42"/>
                </a:lnTo>
                <a:lnTo>
                  <a:pt x="504" y="43"/>
                </a:lnTo>
                <a:lnTo>
                  <a:pt x="503" y="43"/>
                </a:lnTo>
                <a:lnTo>
                  <a:pt x="502" y="44"/>
                </a:lnTo>
                <a:lnTo>
                  <a:pt x="501" y="45"/>
                </a:lnTo>
                <a:lnTo>
                  <a:pt x="500" y="45"/>
                </a:lnTo>
                <a:lnTo>
                  <a:pt x="499" y="44"/>
                </a:lnTo>
                <a:lnTo>
                  <a:pt x="498" y="45"/>
                </a:lnTo>
                <a:lnTo>
                  <a:pt x="496" y="45"/>
                </a:lnTo>
                <a:lnTo>
                  <a:pt x="496" y="47"/>
                </a:lnTo>
                <a:lnTo>
                  <a:pt x="495" y="47"/>
                </a:lnTo>
                <a:lnTo>
                  <a:pt x="495" y="48"/>
                </a:lnTo>
                <a:lnTo>
                  <a:pt x="495" y="49"/>
                </a:lnTo>
                <a:lnTo>
                  <a:pt x="494" y="50"/>
                </a:lnTo>
                <a:lnTo>
                  <a:pt x="492" y="52"/>
                </a:lnTo>
                <a:lnTo>
                  <a:pt x="493" y="52"/>
                </a:lnTo>
                <a:lnTo>
                  <a:pt x="494" y="54"/>
                </a:lnTo>
                <a:lnTo>
                  <a:pt x="495" y="54"/>
                </a:lnTo>
                <a:lnTo>
                  <a:pt x="495" y="55"/>
                </a:lnTo>
                <a:lnTo>
                  <a:pt x="493" y="56"/>
                </a:lnTo>
                <a:lnTo>
                  <a:pt x="494" y="57"/>
                </a:lnTo>
                <a:lnTo>
                  <a:pt x="493" y="58"/>
                </a:lnTo>
                <a:lnTo>
                  <a:pt x="494" y="58"/>
                </a:lnTo>
                <a:lnTo>
                  <a:pt x="494" y="60"/>
                </a:lnTo>
                <a:lnTo>
                  <a:pt x="493" y="60"/>
                </a:lnTo>
                <a:lnTo>
                  <a:pt x="493" y="61"/>
                </a:lnTo>
                <a:lnTo>
                  <a:pt x="492" y="62"/>
                </a:lnTo>
                <a:lnTo>
                  <a:pt x="492" y="63"/>
                </a:lnTo>
                <a:lnTo>
                  <a:pt x="495" y="63"/>
                </a:lnTo>
                <a:lnTo>
                  <a:pt x="494" y="64"/>
                </a:lnTo>
                <a:lnTo>
                  <a:pt x="494" y="65"/>
                </a:lnTo>
                <a:lnTo>
                  <a:pt x="493" y="67"/>
                </a:lnTo>
                <a:lnTo>
                  <a:pt x="495" y="68"/>
                </a:lnTo>
                <a:lnTo>
                  <a:pt x="495" y="70"/>
                </a:lnTo>
                <a:lnTo>
                  <a:pt x="496" y="70"/>
                </a:lnTo>
                <a:lnTo>
                  <a:pt x="497" y="70"/>
                </a:lnTo>
                <a:lnTo>
                  <a:pt x="498" y="69"/>
                </a:lnTo>
                <a:lnTo>
                  <a:pt x="500" y="68"/>
                </a:lnTo>
                <a:lnTo>
                  <a:pt x="503" y="68"/>
                </a:lnTo>
                <a:lnTo>
                  <a:pt x="506" y="66"/>
                </a:lnTo>
                <a:lnTo>
                  <a:pt x="506" y="65"/>
                </a:lnTo>
                <a:lnTo>
                  <a:pt x="507" y="65"/>
                </a:lnTo>
                <a:lnTo>
                  <a:pt x="509" y="65"/>
                </a:lnTo>
                <a:lnTo>
                  <a:pt x="511" y="64"/>
                </a:lnTo>
                <a:lnTo>
                  <a:pt x="512" y="64"/>
                </a:lnTo>
                <a:lnTo>
                  <a:pt x="512" y="65"/>
                </a:lnTo>
                <a:lnTo>
                  <a:pt x="512" y="67"/>
                </a:lnTo>
                <a:lnTo>
                  <a:pt x="509" y="68"/>
                </a:lnTo>
                <a:lnTo>
                  <a:pt x="509" y="69"/>
                </a:lnTo>
                <a:lnTo>
                  <a:pt x="507" y="71"/>
                </a:lnTo>
                <a:lnTo>
                  <a:pt x="506" y="71"/>
                </a:lnTo>
                <a:lnTo>
                  <a:pt x="506" y="72"/>
                </a:lnTo>
                <a:lnTo>
                  <a:pt x="504" y="73"/>
                </a:lnTo>
                <a:lnTo>
                  <a:pt x="503" y="73"/>
                </a:lnTo>
                <a:lnTo>
                  <a:pt x="502" y="73"/>
                </a:lnTo>
                <a:lnTo>
                  <a:pt x="500" y="74"/>
                </a:lnTo>
                <a:lnTo>
                  <a:pt x="498" y="76"/>
                </a:lnTo>
                <a:lnTo>
                  <a:pt x="498" y="77"/>
                </a:lnTo>
                <a:lnTo>
                  <a:pt x="499" y="76"/>
                </a:lnTo>
                <a:lnTo>
                  <a:pt x="500" y="78"/>
                </a:lnTo>
                <a:lnTo>
                  <a:pt x="500" y="79"/>
                </a:lnTo>
                <a:lnTo>
                  <a:pt x="499" y="80"/>
                </a:lnTo>
                <a:lnTo>
                  <a:pt x="500" y="81"/>
                </a:lnTo>
                <a:lnTo>
                  <a:pt x="499" y="82"/>
                </a:lnTo>
                <a:lnTo>
                  <a:pt x="498" y="83"/>
                </a:lnTo>
                <a:lnTo>
                  <a:pt x="499" y="84"/>
                </a:lnTo>
                <a:lnTo>
                  <a:pt x="498" y="85"/>
                </a:lnTo>
                <a:lnTo>
                  <a:pt x="499" y="86"/>
                </a:lnTo>
                <a:lnTo>
                  <a:pt x="500" y="86"/>
                </a:lnTo>
                <a:lnTo>
                  <a:pt x="500" y="87"/>
                </a:lnTo>
                <a:lnTo>
                  <a:pt x="502" y="86"/>
                </a:lnTo>
                <a:lnTo>
                  <a:pt x="503" y="87"/>
                </a:lnTo>
                <a:lnTo>
                  <a:pt x="504" y="87"/>
                </a:lnTo>
                <a:lnTo>
                  <a:pt x="502" y="90"/>
                </a:lnTo>
                <a:lnTo>
                  <a:pt x="500" y="91"/>
                </a:lnTo>
                <a:lnTo>
                  <a:pt x="500" y="92"/>
                </a:lnTo>
                <a:lnTo>
                  <a:pt x="498" y="93"/>
                </a:lnTo>
                <a:lnTo>
                  <a:pt x="498" y="94"/>
                </a:lnTo>
                <a:lnTo>
                  <a:pt x="497" y="95"/>
                </a:lnTo>
                <a:lnTo>
                  <a:pt x="498" y="95"/>
                </a:lnTo>
                <a:lnTo>
                  <a:pt x="498" y="96"/>
                </a:lnTo>
                <a:lnTo>
                  <a:pt x="498" y="97"/>
                </a:lnTo>
                <a:lnTo>
                  <a:pt x="499" y="97"/>
                </a:lnTo>
                <a:lnTo>
                  <a:pt x="498" y="97"/>
                </a:lnTo>
                <a:lnTo>
                  <a:pt x="497" y="98"/>
                </a:lnTo>
                <a:lnTo>
                  <a:pt x="497" y="99"/>
                </a:lnTo>
                <a:lnTo>
                  <a:pt x="498" y="100"/>
                </a:lnTo>
                <a:lnTo>
                  <a:pt x="498" y="99"/>
                </a:lnTo>
                <a:lnTo>
                  <a:pt x="500" y="101"/>
                </a:lnTo>
                <a:lnTo>
                  <a:pt x="499" y="101"/>
                </a:lnTo>
                <a:lnTo>
                  <a:pt x="496" y="102"/>
                </a:lnTo>
                <a:lnTo>
                  <a:pt x="495" y="103"/>
                </a:lnTo>
                <a:lnTo>
                  <a:pt x="497" y="104"/>
                </a:lnTo>
                <a:lnTo>
                  <a:pt x="496" y="105"/>
                </a:lnTo>
                <a:lnTo>
                  <a:pt x="498" y="105"/>
                </a:lnTo>
                <a:lnTo>
                  <a:pt x="499" y="107"/>
                </a:lnTo>
                <a:lnTo>
                  <a:pt x="497" y="110"/>
                </a:lnTo>
                <a:lnTo>
                  <a:pt x="497" y="113"/>
                </a:lnTo>
                <a:lnTo>
                  <a:pt x="496" y="113"/>
                </a:lnTo>
                <a:lnTo>
                  <a:pt x="499" y="115"/>
                </a:lnTo>
                <a:lnTo>
                  <a:pt x="500" y="116"/>
                </a:lnTo>
                <a:lnTo>
                  <a:pt x="500" y="117"/>
                </a:lnTo>
                <a:lnTo>
                  <a:pt x="500" y="118"/>
                </a:lnTo>
                <a:lnTo>
                  <a:pt x="500" y="119"/>
                </a:lnTo>
                <a:lnTo>
                  <a:pt x="500" y="120"/>
                </a:lnTo>
                <a:lnTo>
                  <a:pt x="499" y="121"/>
                </a:lnTo>
                <a:lnTo>
                  <a:pt x="498" y="122"/>
                </a:lnTo>
                <a:lnTo>
                  <a:pt x="499" y="122"/>
                </a:lnTo>
                <a:lnTo>
                  <a:pt x="500" y="123"/>
                </a:lnTo>
                <a:lnTo>
                  <a:pt x="498" y="125"/>
                </a:lnTo>
                <a:lnTo>
                  <a:pt x="498" y="124"/>
                </a:lnTo>
                <a:lnTo>
                  <a:pt x="497" y="125"/>
                </a:lnTo>
                <a:lnTo>
                  <a:pt x="498" y="126"/>
                </a:lnTo>
                <a:lnTo>
                  <a:pt x="500" y="126"/>
                </a:lnTo>
                <a:lnTo>
                  <a:pt x="501" y="126"/>
                </a:lnTo>
                <a:lnTo>
                  <a:pt x="501" y="127"/>
                </a:lnTo>
                <a:lnTo>
                  <a:pt x="501" y="128"/>
                </a:lnTo>
                <a:lnTo>
                  <a:pt x="502" y="129"/>
                </a:lnTo>
                <a:lnTo>
                  <a:pt x="505" y="129"/>
                </a:lnTo>
                <a:lnTo>
                  <a:pt x="506" y="129"/>
                </a:lnTo>
                <a:lnTo>
                  <a:pt x="507" y="129"/>
                </a:lnTo>
                <a:lnTo>
                  <a:pt x="507" y="130"/>
                </a:lnTo>
                <a:lnTo>
                  <a:pt x="507" y="132"/>
                </a:lnTo>
                <a:lnTo>
                  <a:pt x="508" y="132"/>
                </a:lnTo>
                <a:lnTo>
                  <a:pt x="509" y="133"/>
                </a:lnTo>
                <a:lnTo>
                  <a:pt x="510" y="132"/>
                </a:lnTo>
                <a:lnTo>
                  <a:pt x="511" y="132"/>
                </a:lnTo>
                <a:lnTo>
                  <a:pt x="512" y="133"/>
                </a:lnTo>
                <a:lnTo>
                  <a:pt x="511" y="135"/>
                </a:lnTo>
                <a:lnTo>
                  <a:pt x="512" y="136"/>
                </a:lnTo>
                <a:lnTo>
                  <a:pt x="513" y="136"/>
                </a:lnTo>
                <a:lnTo>
                  <a:pt x="514" y="136"/>
                </a:lnTo>
                <a:lnTo>
                  <a:pt x="514" y="137"/>
                </a:lnTo>
                <a:lnTo>
                  <a:pt x="515" y="136"/>
                </a:lnTo>
                <a:lnTo>
                  <a:pt x="516" y="137"/>
                </a:lnTo>
                <a:lnTo>
                  <a:pt x="516" y="138"/>
                </a:lnTo>
                <a:lnTo>
                  <a:pt x="517" y="138"/>
                </a:lnTo>
                <a:lnTo>
                  <a:pt x="518" y="139"/>
                </a:lnTo>
                <a:lnTo>
                  <a:pt x="519" y="142"/>
                </a:lnTo>
                <a:lnTo>
                  <a:pt x="520" y="142"/>
                </a:lnTo>
                <a:lnTo>
                  <a:pt x="520" y="143"/>
                </a:lnTo>
                <a:lnTo>
                  <a:pt x="521" y="143"/>
                </a:lnTo>
                <a:lnTo>
                  <a:pt x="522" y="143"/>
                </a:lnTo>
                <a:lnTo>
                  <a:pt x="522" y="144"/>
                </a:lnTo>
                <a:lnTo>
                  <a:pt x="521" y="145"/>
                </a:lnTo>
                <a:lnTo>
                  <a:pt x="522" y="146"/>
                </a:lnTo>
                <a:lnTo>
                  <a:pt x="521" y="146"/>
                </a:lnTo>
                <a:lnTo>
                  <a:pt x="521" y="148"/>
                </a:lnTo>
                <a:lnTo>
                  <a:pt x="520" y="148"/>
                </a:lnTo>
                <a:lnTo>
                  <a:pt x="519" y="149"/>
                </a:lnTo>
                <a:lnTo>
                  <a:pt x="518" y="149"/>
                </a:lnTo>
                <a:lnTo>
                  <a:pt x="515" y="149"/>
                </a:lnTo>
                <a:lnTo>
                  <a:pt x="515" y="148"/>
                </a:lnTo>
                <a:lnTo>
                  <a:pt x="515" y="149"/>
                </a:lnTo>
                <a:lnTo>
                  <a:pt x="515" y="151"/>
                </a:lnTo>
                <a:lnTo>
                  <a:pt x="515" y="152"/>
                </a:lnTo>
                <a:lnTo>
                  <a:pt x="515" y="153"/>
                </a:lnTo>
                <a:lnTo>
                  <a:pt x="516" y="154"/>
                </a:lnTo>
                <a:lnTo>
                  <a:pt x="516" y="155"/>
                </a:lnTo>
                <a:lnTo>
                  <a:pt x="515" y="155"/>
                </a:lnTo>
                <a:lnTo>
                  <a:pt x="515" y="156"/>
                </a:lnTo>
                <a:lnTo>
                  <a:pt x="517" y="156"/>
                </a:lnTo>
                <a:lnTo>
                  <a:pt x="517" y="157"/>
                </a:lnTo>
                <a:lnTo>
                  <a:pt x="517" y="158"/>
                </a:lnTo>
                <a:lnTo>
                  <a:pt x="516" y="158"/>
                </a:lnTo>
                <a:lnTo>
                  <a:pt x="516" y="159"/>
                </a:lnTo>
                <a:lnTo>
                  <a:pt x="517" y="160"/>
                </a:lnTo>
                <a:lnTo>
                  <a:pt x="516" y="161"/>
                </a:lnTo>
                <a:lnTo>
                  <a:pt x="515" y="162"/>
                </a:lnTo>
                <a:lnTo>
                  <a:pt x="517" y="163"/>
                </a:lnTo>
                <a:lnTo>
                  <a:pt x="517" y="164"/>
                </a:lnTo>
                <a:lnTo>
                  <a:pt x="516" y="165"/>
                </a:lnTo>
                <a:lnTo>
                  <a:pt x="516" y="166"/>
                </a:lnTo>
                <a:lnTo>
                  <a:pt x="515" y="166"/>
                </a:lnTo>
                <a:lnTo>
                  <a:pt x="514" y="166"/>
                </a:lnTo>
                <a:lnTo>
                  <a:pt x="514" y="167"/>
                </a:lnTo>
                <a:lnTo>
                  <a:pt x="514" y="168"/>
                </a:lnTo>
                <a:lnTo>
                  <a:pt x="513" y="168"/>
                </a:lnTo>
                <a:lnTo>
                  <a:pt x="514" y="168"/>
                </a:lnTo>
                <a:lnTo>
                  <a:pt x="515" y="169"/>
                </a:lnTo>
                <a:lnTo>
                  <a:pt x="515" y="170"/>
                </a:lnTo>
                <a:lnTo>
                  <a:pt x="515" y="171"/>
                </a:lnTo>
                <a:lnTo>
                  <a:pt x="515" y="172"/>
                </a:lnTo>
                <a:lnTo>
                  <a:pt x="515" y="174"/>
                </a:lnTo>
                <a:lnTo>
                  <a:pt x="515" y="175"/>
                </a:lnTo>
                <a:lnTo>
                  <a:pt x="515" y="176"/>
                </a:lnTo>
                <a:lnTo>
                  <a:pt x="514" y="177"/>
                </a:lnTo>
                <a:lnTo>
                  <a:pt x="514" y="178"/>
                </a:lnTo>
                <a:lnTo>
                  <a:pt x="512" y="178"/>
                </a:lnTo>
                <a:lnTo>
                  <a:pt x="512" y="179"/>
                </a:lnTo>
                <a:lnTo>
                  <a:pt x="513" y="181"/>
                </a:lnTo>
                <a:lnTo>
                  <a:pt x="512" y="182"/>
                </a:lnTo>
                <a:lnTo>
                  <a:pt x="511" y="184"/>
                </a:lnTo>
                <a:lnTo>
                  <a:pt x="509" y="184"/>
                </a:lnTo>
                <a:lnTo>
                  <a:pt x="509" y="186"/>
                </a:lnTo>
                <a:lnTo>
                  <a:pt x="508" y="186"/>
                </a:lnTo>
                <a:lnTo>
                  <a:pt x="507" y="185"/>
                </a:lnTo>
                <a:lnTo>
                  <a:pt x="506" y="185"/>
                </a:lnTo>
                <a:lnTo>
                  <a:pt x="506" y="186"/>
                </a:lnTo>
                <a:lnTo>
                  <a:pt x="505" y="185"/>
                </a:lnTo>
                <a:lnTo>
                  <a:pt x="504" y="184"/>
                </a:lnTo>
                <a:lnTo>
                  <a:pt x="503" y="184"/>
                </a:lnTo>
                <a:lnTo>
                  <a:pt x="504" y="186"/>
                </a:lnTo>
                <a:lnTo>
                  <a:pt x="503" y="188"/>
                </a:lnTo>
                <a:lnTo>
                  <a:pt x="500" y="186"/>
                </a:lnTo>
                <a:lnTo>
                  <a:pt x="500" y="187"/>
                </a:lnTo>
                <a:lnTo>
                  <a:pt x="499" y="185"/>
                </a:lnTo>
                <a:lnTo>
                  <a:pt x="498" y="185"/>
                </a:lnTo>
                <a:lnTo>
                  <a:pt x="497" y="186"/>
                </a:lnTo>
                <a:lnTo>
                  <a:pt x="495" y="186"/>
                </a:lnTo>
                <a:lnTo>
                  <a:pt x="495" y="185"/>
                </a:lnTo>
                <a:lnTo>
                  <a:pt x="495" y="184"/>
                </a:lnTo>
                <a:lnTo>
                  <a:pt x="494" y="184"/>
                </a:lnTo>
                <a:lnTo>
                  <a:pt x="493" y="184"/>
                </a:lnTo>
                <a:lnTo>
                  <a:pt x="493" y="182"/>
                </a:lnTo>
                <a:lnTo>
                  <a:pt x="494" y="182"/>
                </a:lnTo>
                <a:lnTo>
                  <a:pt x="494" y="181"/>
                </a:lnTo>
                <a:lnTo>
                  <a:pt x="493" y="180"/>
                </a:lnTo>
                <a:lnTo>
                  <a:pt x="492" y="180"/>
                </a:lnTo>
                <a:lnTo>
                  <a:pt x="492" y="179"/>
                </a:lnTo>
                <a:lnTo>
                  <a:pt x="492" y="178"/>
                </a:lnTo>
                <a:lnTo>
                  <a:pt x="492" y="177"/>
                </a:lnTo>
                <a:lnTo>
                  <a:pt x="490" y="176"/>
                </a:lnTo>
                <a:lnTo>
                  <a:pt x="489" y="176"/>
                </a:lnTo>
                <a:lnTo>
                  <a:pt x="489" y="175"/>
                </a:lnTo>
                <a:lnTo>
                  <a:pt x="486" y="173"/>
                </a:lnTo>
                <a:lnTo>
                  <a:pt x="485" y="173"/>
                </a:lnTo>
                <a:lnTo>
                  <a:pt x="483" y="172"/>
                </a:lnTo>
                <a:lnTo>
                  <a:pt x="482" y="170"/>
                </a:lnTo>
                <a:lnTo>
                  <a:pt x="482" y="169"/>
                </a:lnTo>
                <a:lnTo>
                  <a:pt x="480" y="170"/>
                </a:lnTo>
                <a:lnTo>
                  <a:pt x="480" y="169"/>
                </a:lnTo>
                <a:lnTo>
                  <a:pt x="479" y="170"/>
                </a:lnTo>
                <a:lnTo>
                  <a:pt x="480" y="172"/>
                </a:lnTo>
                <a:lnTo>
                  <a:pt x="479" y="172"/>
                </a:lnTo>
                <a:lnTo>
                  <a:pt x="478" y="172"/>
                </a:lnTo>
                <a:lnTo>
                  <a:pt x="477" y="172"/>
                </a:lnTo>
                <a:lnTo>
                  <a:pt x="477" y="173"/>
                </a:lnTo>
                <a:lnTo>
                  <a:pt x="477" y="174"/>
                </a:lnTo>
                <a:lnTo>
                  <a:pt x="475" y="175"/>
                </a:lnTo>
                <a:lnTo>
                  <a:pt x="475" y="176"/>
                </a:lnTo>
                <a:lnTo>
                  <a:pt x="476" y="177"/>
                </a:lnTo>
                <a:lnTo>
                  <a:pt x="476" y="178"/>
                </a:lnTo>
                <a:lnTo>
                  <a:pt x="477" y="178"/>
                </a:lnTo>
                <a:lnTo>
                  <a:pt x="478" y="180"/>
                </a:lnTo>
                <a:lnTo>
                  <a:pt x="477" y="182"/>
                </a:lnTo>
                <a:lnTo>
                  <a:pt x="477" y="183"/>
                </a:lnTo>
                <a:lnTo>
                  <a:pt x="477" y="185"/>
                </a:lnTo>
                <a:lnTo>
                  <a:pt x="477" y="187"/>
                </a:lnTo>
                <a:lnTo>
                  <a:pt x="477" y="188"/>
                </a:lnTo>
                <a:lnTo>
                  <a:pt x="478" y="188"/>
                </a:lnTo>
                <a:lnTo>
                  <a:pt x="479" y="189"/>
                </a:lnTo>
                <a:lnTo>
                  <a:pt x="479" y="190"/>
                </a:lnTo>
                <a:lnTo>
                  <a:pt x="478" y="190"/>
                </a:lnTo>
                <a:lnTo>
                  <a:pt x="477" y="191"/>
                </a:lnTo>
                <a:lnTo>
                  <a:pt x="478" y="192"/>
                </a:lnTo>
                <a:lnTo>
                  <a:pt x="479" y="193"/>
                </a:lnTo>
                <a:lnTo>
                  <a:pt x="480" y="194"/>
                </a:lnTo>
                <a:lnTo>
                  <a:pt x="479" y="195"/>
                </a:lnTo>
                <a:lnTo>
                  <a:pt x="478" y="195"/>
                </a:lnTo>
                <a:lnTo>
                  <a:pt x="477" y="195"/>
                </a:lnTo>
                <a:lnTo>
                  <a:pt x="477" y="196"/>
                </a:lnTo>
                <a:lnTo>
                  <a:pt x="476" y="196"/>
                </a:lnTo>
                <a:lnTo>
                  <a:pt x="475" y="196"/>
                </a:lnTo>
                <a:lnTo>
                  <a:pt x="474" y="197"/>
                </a:lnTo>
                <a:lnTo>
                  <a:pt x="473" y="197"/>
                </a:lnTo>
                <a:lnTo>
                  <a:pt x="472" y="197"/>
                </a:lnTo>
                <a:lnTo>
                  <a:pt x="471" y="197"/>
                </a:lnTo>
                <a:lnTo>
                  <a:pt x="470" y="197"/>
                </a:lnTo>
                <a:lnTo>
                  <a:pt x="469" y="197"/>
                </a:lnTo>
                <a:lnTo>
                  <a:pt x="467" y="195"/>
                </a:lnTo>
                <a:lnTo>
                  <a:pt x="466" y="195"/>
                </a:lnTo>
                <a:lnTo>
                  <a:pt x="464" y="194"/>
                </a:lnTo>
                <a:lnTo>
                  <a:pt x="462" y="194"/>
                </a:lnTo>
                <a:lnTo>
                  <a:pt x="460" y="192"/>
                </a:lnTo>
                <a:lnTo>
                  <a:pt x="457" y="191"/>
                </a:lnTo>
                <a:lnTo>
                  <a:pt x="454" y="191"/>
                </a:lnTo>
                <a:lnTo>
                  <a:pt x="454" y="192"/>
                </a:lnTo>
                <a:lnTo>
                  <a:pt x="450" y="194"/>
                </a:lnTo>
                <a:lnTo>
                  <a:pt x="450" y="195"/>
                </a:lnTo>
                <a:lnTo>
                  <a:pt x="449" y="196"/>
                </a:lnTo>
                <a:lnTo>
                  <a:pt x="451" y="197"/>
                </a:lnTo>
                <a:lnTo>
                  <a:pt x="451" y="198"/>
                </a:lnTo>
                <a:lnTo>
                  <a:pt x="452" y="199"/>
                </a:lnTo>
                <a:lnTo>
                  <a:pt x="452" y="200"/>
                </a:lnTo>
                <a:lnTo>
                  <a:pt x="451" y="201"/>
                </a:lnTo>
                <a:lnTo>
                  <a:pt x="451" y="202"/>
                </a:lnTo>
                <a:lnTo>
                  <a:pt x="450" y="204"/>
                </a:lnTo>
                <a:lnTo>
                  <a:pt x="448" y="206"/>
                </a:lnTo>
                <a:lnTo>
                  <a:pt x="449" y="207"/>
                </a:lnTo>
                <a:lnTo>
                  <a:pt x="448" y="207"/>
                </a:lnTo>
                <a:lnTo>
                  <a:pt x="449" y="210"/>
                </a:lnTo>
                <a:lnTo>
                  <a:pt x="451" y="209"/>
                </a:lnTo>
                <a:lnTo>
                  <a:pt x="451" y="208"/>
                </a:lnTo>
                <a:lnTo>
                  <a:pt x="452" y="208"/>
                </a:lnTo>
                <a:lnTo>
                  <a:pt x="452" y="211"/>
                </a:lnTo>
                <a:lnTo>
                  <a:pt x="453" y="212"/>
                </a:lnTo>
                <a:lnTo>
                  <a:pt x="456" y="214"/>
                </a:lnTo>
                <a:lnTo>
                  <a:pt x="455" y="217"/>
                </a:lnTo>
                <a:lnTo>
                  <a:pt x="454" y="217"/>
                </a:lnTo>
                <a:lnTo>
                  <a:pt x="455" y="218"/>
                </a:lnTo>
                <a:lnTo>
                  <a:pt x="454" y="219"/>
                </a:lnTo>
                <a:lnTo>
                  <a:pt x="452" y="220"/>
                </a:lnTo>
                <a:lnTo>
                  <a:pt x="451" y="220"/>
                </a:lnTo>
                <a:lnTo>
                  <a:pt x="451" y="221"/>
                </a:lnTo>
                <a:lnTo>
                  <a:pt x="449" y="223"/>
                </a:lnTo>
                <a:lnTo>
                  <a:pt x="449" y="227"/>
                </a:lnTo>
                <a:lnTo>
                  <a:pt x="448" y="229"/>
                </a:lnTo>
                <a:lnTo>
                  <a:pt x="448" y="232"/>
                </a:lnTo>
                <a:lnTo>
                  <a:pt x="448" y="233"/>
                </a:lnTo>
                <a:lnTo>
                  <a:pt x="450" y="234"/>
                </a:lnTo>
                <a:lnTo>
                  <a:pt x="451" y="234"/>
                </a:lnTo>
                <a:lnTo>
                  <a:pt x="452" y="236"/>
                </a:lnTo>
                <a:lnTo>
                  <a:pt x="453" y="236"/>
                </a:lnTo>
                <a:lnTo>
                  <a:pt x="454" y="236"/>
                </a:lnTo>
                <a:lnTo>
                  <a:pt x="454" y="238"/>
                </a:lnTo>
                <a:lnTo>
                  <a:pt x="454" y="239"/>
                </a:lnTo>
                <a:lnTo>
                  <a:pt x="454" y="241"/>
                </a:lnTo>
                <a:lnTo>
                  <a:pt x="455" y="243"/>
                </a:lnTo>
                <a:lnTo>
                  <a:pt x="457" y="244"/>
                </a:lnTo>
                <a:lnTo>
                  <a:pt x="457" y="246"/>
                </a:lnTo>
                <a:lnTo>
                  <a:pt x="457" y="249"/>
                </a:lnTo>
                <a:lnTo>
                  <a:pt x="457" y="250"/>
                </a:lnTo>
                <a:lnTo>
                  <a:pt x="457" y="251"/>
                </a:lnTo>
                <a:lnTo>
                  <a:pt x="458" y="254"/>
                </a:lnTo>
                <a:lnTo>
                  <a:pt x="458" y="255"/>
                </a:lnTo>
                <a:lnTo>
                  <a:pt x="457" y="256"/>
                </a:lnTo>
                <a:lnTo>
                  <a:pt x="447" y="258"/>
                </a:lnTo>
                <a:lnTo>
                  <a:pt x="440" y="259"/>
                </a:lnTo>
                <a:lnTo>
                  <a:pt x="439" y="261"/>
                </a:lnTo>
                <a:lnTo>
                  <a:pt x="438" y="261"/>
                </a:lnTo>
                <a:lnTo>
                  <a:pt x="437" y="261"/>
                </a:lnTo>
                <a:lnTo>
                  <a:pt x="435" y="260"/>
                </a:lnTo>
                <a:lnTo>
                  <a:pt x="434" y="260"/>
                </a:lnTo>
                <a:lnTo>
                  <a:pt x="435" y="259"/>
                </a:lnTo>
                <a:lnTo>
                  <a:pt x="434" y="259"/>
                </a:lnTo>
                <a:lnTo>
                  <a:pt x="434" y="260"/>
                </a:lnTo>
                <a:lnTo>
                  <a:pt x="433" y="260"/>
                </a:lnTo>
                <a:lnTo>
                  <a:pt x="432" y="261"/>
                </a:lnTo>
                <a:lnTo>
                  <a:pt x="432" y="262"/>
                </a:lnTo>
                <a:lnTo>
                  <a:pt x="431" y="262"/>
                </a:lnTo>
                <a:lnTo>
                  <a:pt x="431" y="263"/>
                </a:lnTo>
                <a:lnTo>
                  <a:pt x="431" y="262"/>
                </a:lnTo>
                <a:lnTo>
                  <a:pt x="430" y="263"/>
                </a:lnTo>
                <a:lnTo>
                  <a:pt x="429" y="263"/>
                </a:lnTo>
                <a:lnTo>
                  <a:pt x="429" y="264"/>
                </a:lnTo>
                <a:lnTo>
                  <a:pt x="429" y="265"/>
                </a:lnTo>
                <a:lnTo>
                  <a:pt x="428" y="265"/>
                </a:lnTo>
                <a:lnTo>
                  <a:pt x="427" y="265"/>
                </a:lnTo>
                <a:lnTo>
                  <a:pt x="426" y="265"/>
                </a:lnTo>
                <a:lnTo>
                  <a:pt x="425" y="265"/>
                </a:lnTo>
                <a:lnTo>
                  <a:pt x="424" y="265"/>
                </a:lnTo>
                <a:lnTo>
                  <a:pt x="423" y="265"/>
                </a:lnTo>
                <a:lnTo>
                  <a:pt x="423" y="266"/>
                </a:lnTo>
                <a:lnTo>
                  <a:pt x="422" y="266"/>
                </a:lnTo>
                <a:lnTo>
                  <a:pt x="422" y="267"/>
                </a:lnTo>
                <a:lnTo>
                  <a:pt x="422" y="266"/>
                </a:lnTo>
                <a:lnTo>
                  <a:pt x="421" y="266"/>
                </a:lnTo>
                <a:lnTo>
                  <a:pt x="420" y="265"/>
                </a:lnTo>
                <a:lnTo>
                  <a:pt x="419" y="265"/>
                </a:lnTo>
                <a:lnTo>
                  <a:pt x="418" y="264"/>
                </a:lnTo>
                <a:lnTo>
                  <a:pt x="417" y="263"/>
                </a:lnTo>
                <a:lnTo>
                  <a:pt x="418" y="262"/>
                </a:lnTo>
                <a:lnTo>
                  <a:pt x="417" y="262"/>
                </a:lnTo>
                <a:lnTo>
                  <a:pt x="418" y="262"/>
                </a:lnTo>
                <a:lnTo>
                  <a:pt x="417" y="262"/>
                </a:lnTo>
                <a:lnTo>
                  <a:pt x="418" y="261"/>
                </a:lnTo>
                <a:lnTo>
                  <a:pt x="418" y="260"/>
                </a:lnTo>
                <a:lnTo>
                  <a:pt x="418" y="259"/>
                </a:lnTo>
                <a:lnTo>
                  <a:pt x="419" y="259"/>
                </a:lnTo>
                <a:lnTo>
                  <a:pt x="419" y="258"/>
                </a:lnTo>
                <a:lnTo>
                  <a:pt x="418" y="259"/>
                </a:lnTo>
                <a:lnTo>
                  <a:pt x="418" y="258"/>
                </a:lnTo>
                <a:lnTo>
                  <a:pt x="419" y="257"/>
                </a:lnTo>
                <a:lnTo>
                  <a:pt x="418" y="257"/>
                </a:lnTo>
                <a:lnTo>
                  <a:pt x="417" y="256"/>
                </a:lnTo>
                <a:lnTo>
                  <a:pt x="418" y="255"/>
                </a:lnTo>
                <a:lnTo>
                  <a:pt x="418" y="254"/>
                </a:lnTo>
                <a:lnTo>
                  <a:pt x="418" y="253"/>
                </a:lnTo>
                <a:lnTo>
                  <a:pt x="418" y="252"/>
                </a:lnTo>
                <a:lnTo>
                  <a:pt x="419" y="252"/>
                </a:lnTo>
                <a:lnTo>
                  <a:pt x="419" y="251"/>
                </a:lnTo>
                <a:lnTo>
                  <a:pt x="420" y="250"/>
                </a:lnTo>
                <a:lnTo>
                  <a:pt x="420" y="249"/>
                </a:lnTo>
                <a:lnTo>
                  <a:pt x="420" y="248"/>
                </a:lnTo>
                <a:lnTo>
                  <a:pt x="421" y="248"/>
                </a:lnTo>
                <a:lnTo>
                  <a:pt x="421" y="247"/>
                </a:lnTo>
                <a:lnTo>
                  <a:pt x="422" y="246"/>
                </a:lnTo>
                <a:lnTo>
                  <a:pt x="422" y="245"/>
                </a:lnTo>
                <a:lnTo>
                  <a:pt x="422" y="244"/>
                </a:lnTo>
                <a:lnTo>
                  <a:pt x="422" y="243"/>
                </a:lnTo>
                <a:lnTo>
                  <a:pt x="422" y="242"/>
                </a:lnTo>
                <a:lnTo>
                  <a:pt x="422" y="241"/>
                </a:lnTo>
                <a:lnTo>
                  <a:pt x="421" y="241"/>
                </a:lnTo>
                <a:lnTo>
                  <a:pt x="421" y="240"/>
                </a:lnTo>
                <a:lnTo>
                  <a:pt x="421" y="239"/>
                </a:lnTo>
                <a:lnTo>
                  <a:pt x="420" y="237"/>
                </a:lnTo>
                <a:lnTo>
                  <a:pt x="421" y="235"/>
                </a:lnTo>
                <a:lnTo>
                  <a:pt x="422" y="234"/>
                </a:lnTo>
                <a:lnTo>
                  <a:pt x="421" y="234"/>
                </a:lnTo>
                <a:lnTo>
                  <a:pt x="420" y="233"/>
                </a:lnTo>
                <a:lnTo>
                  <a:pt x="417" y="233"/>
                </a:lnTo>
                <a:lnTo>
                  <a:pt x="416" y="231"/>
                </a:lnTo>
                <a:lnTo>
                  <a:pt x="414" y="231"/>
                </a:lnTo>
                <a:lnTo>
                  <a:pt x="414" y="227"/>
                </a:lnTo>
                <a:lnTo>
                  <a:pt x="409" y="227"/>
                </a:lnTo>
                <a:lnTo>
                  <a:pt x="405" y="227"/>
                </a:lnTo>
                <a:lnTo>
                  <a:pt x="397" y="227"/>
                </a:lnTo>
                <a:lnTo>
                  <a:pt x="389" y="227"/>
                </a:lnTo>
                <a:lnTo>
                  <a:pt x="370" y="227"/>
                </a:lnTo>
                <a:lnTo>
                  <a:pt x="369" y="227"/>
                </a:lnTo>
                <a:lnTo>
                  <a:pt x="359" y="227"/>
                </a:lnTo>
                <a:lnTo>
                  <a:pt x="359" y="229"/>
                </a:lnTo>
                <a:lnTo>
                  <a:pt x="359" y="236"/>
                </a:lnTo>
                <a:lnTo>
                  <a:pt x="358" y="236"/>
                </a:lnTo>
                <a:lnTo>
                  <a:pt x="356" y="238"/>
                </a:lnTo>
                <a:lnTo>
                  <a:pt x="356" y="239"/>
                </a:lnTo>
                <a:lnTo>
                  <a:pt x="356" y="241"/>
                </a:lnTo>
                <a:lnTo>
                  <a:pt x="356" y="243"/>
                </a:lnTo>
                <a:lnTo>
                  <a:pt x="358" y="243"/>
                </a:lnTo>
                <a:lnTo>
                  <a:pt x="359" y="243"/>
                </a:lnTo>
                <a:lnTo>
                  <a:pt x="359" y="245"/>
                </a:lnTo>
                <a:lnTo>
                  <a:pt x="358" y="246"/>
                </a:lnTo>
                <a:lnTo>
                  <a:pt x="356" y="249"/>
                </a:lnTo>
                <a:lnTo>
                  <a:pt x="354" y="250"/>
                </a:lnTo>
                <a:lnTo>
                  <a:pt x="353" y="251"/>
                </a:lnTo>
                <a:lnTo>
                  <a:pt x="353" y="252"/>
                </a:lnTo>
                <a:lnTo>
                  <a:pt x="353" y="255"/>
                </a:lnTo>
                <a:lnTo>
                  <a:pt x="353" y="256"/>
                </a:lnTo>
                <a:lnTo>
                  <a:pt x="353" y="257"/>
                </a:lnTo>
                <a:lnTo>
                  <a:pt x="354" y="258"/>
                </a:lnTo>
                <a:lnTo>
                  <a:pt x="353" y="259"/>
                </a:lnTo>
                <a:lnTo>
                  <a:pt x="354" y="259"/>
                </a:lnTo>
                <a:lnTo>
                  <a:pt x="355" y="259"/>
                </a:lnTo>
                <a:lnTo>
                  <a:pt x="355" y="260"/>
                </a:lnTo>
                <a:lnTo>
                  <a:pt x="355" y="261"/>
                </a:lnTo>
                <a:lnTo>
                  <a:pt x="355" y="262"/>
                </a:lnTo>
                <a:lnTo>
                  <a:pt x="354" y="264"/>
                </a:lnTo>
                <a:lnTo>
                  <a:pt x="353" y="265"/>
                </a:lnTo>
                <a:lnTo>
                  <a:pt x="354" y="266"/>
                </a:lnTo>
                <a:lnTo>
                  <a:pt x="353" y="268"/>
                </a:lnTo>
                <a:lnTo>
                  <a:pt x="367" y="268"/>
                </a:lnTo>
                <a:lnTo>
                  <a:pt x="370" y="268"/>
                </a:lnTo>
                <a:lnTo>
                  <a:pt x="372" y="268"/>
                </a:lnTo>
                <a:lnTo>
                  <a:pt x="377" y="268"/>
                </a:lnTo>
                <a:lnTo>
                  <a:pt x="386" y="268"/>
                </a:lnTo>
                <a:lnTo>
                  <a:pt x="396" y="268"/>
                </a:lnTo>
                <a:lnTo>
                  <a:pt x="400" y="268"/>
                </a:lnTo>
                <a:lnTo>
                  <a:pt x="422" y="268"/>
                </a:lnTo>
                <a:lnTo>
                  <a:pt x="422" y="269"/>
                </a:lnTo>
                <a:lnTo>
                  <a:pt x="422" y="270"/>
                </a:lnTo>
                <a:lnTo>
                  <a:pt x="422" y="271"/>
                </a:lnTo>
                <a:lnTo>
                  <a:pt x="421" y="271"/>
                </a:lnTo>
                <a:lnTo>
                  <a:pt x="421" y="270"/>
                </a:lnTo>
                <a:lnTo>
                  <a:pt x="421" y="271"/>
                </a:lnTo>
                <a:lnTo>
                  <a:pt x="420" y="270"/>
                </a:lnTo>
                <a:lnTo>
                  <a:pt x="420" y="271"/>
                </a:lnTo>
                <a:lnTo>
                  <a:pt x="421" y="271"/>
                </a:lnTo>
                <a:lnTo>
                  <a:pt x="420" y="272"/>
                </a:lnTo>
                <a:lnTo>
                  <a:pt x="421" y="272"/>
                </a:lnTo>
                <a:lnTo>
                  <a:pt x="420" y="272"/>
                </a:lnTo>
                <a:lnTo>
                  <a:pt x="420" y="273"/>
                </a:lnTo>
                <a:lnTo>
                  <a:pt x="420" y="274"/>
                </a:lnTo>
                <a:lnTo>
                  <a:pt x="420" y="275"/>
                </a:lnTo>
                <a:lnTo>
                  <a:pt x="420" y="276"/>
                </a:lnTo>
                <a:lnTo>
                  <a:pt x="421" y="277"/>
                </a:lnTo>
                <a:lnTo>
                  <a:pt x="420" y="278"/>
                </a:lnTo>
                <a:lnTo>
                  <a:pt x="421" y="278"/>
                </a:lnTo>
                <a:lnTo>
                  <a:pt x="420" y="278"/>
                </a:lnTo>
                <a:lnTo>
                  <a:pt x="421" y="279"/>
                </a:lnTo>
                <a:lnTo>
                  <a:pt x="421" y="280"/>
                </a:lnTo>
                <a:lnTo>
                  <a:pt x="421" y="281"/>
                </a:lnTo>
                <a:lnTo>
                  <a:pt x="421" y="282"/>
                </a:lnTo>
                <a:lnTo>
                  <a:pt x="420" y="282"/>
                </a:lnTo>
                <a:lnTo>
                  <a:pt x="420" y="283"/>
                </a:lnTo>
                <a:lnTo>
                  <a:pt x="420" y="284"/>
                </a:lnTo>
                <a:lnTo>
                  <a:pt x="420" y="285"/>
                </a:lnTo>
                <a:lnTo>
                  <a:pt x="419" y="285"/>
                </a:lnTo>
                <a:lnTo>
                  <a:pt x="420" y="287"/>
                </a:lnTo>
                <a:lnTo>
                  <a:pt x="419" y="287"/>
                </a:lnTo>
                <a:lnTo>
                  <a:pt x="418" y="288"/>
                </a:lnTo>
                <a:lnTo>
                  <a:pt x="417" y="289"/>
                </a:lnTo>
                <a:lnTo>
                  <a:pt x="416" y="291"/>
                </a:lnTo>
                <a:lnTo>
                  <a:pt x="414" y="292"/>
                </a:lnTo>
                <a:lnTo>
                  <a:pt x="414" y="293"/>
                </a:lnTo>
                <a:lnTo>
                  <a:pt x="414" y="294"/>
                </a:lnTo>
                <a:lnTo>
                  <a:pt x="414" y="296"/>
                </a:lnTo>
                <a:lnTo>
                  <a:pt x="414" y="297"/>
                </a:lnTo>
                <a:lnTo>
                  <a:pt x="413" y="297"/>
                </a:lnTo>
                <a:lnTo>
                  <a:pt x="412" y="298"/>
                </a:lnTo>
                <a:lnTo>
                  <a:pt x="412" y="300"/>
                </a:lnTo>
                <a:lnTo>
                  <a:pt x="411" y="301"/>
                </a:lnTo>
                <a:lnTo>
                  <a:pt x="412" y="301"/>
                </a:lnTo>
                <a:lnTo>
                  <a:pt x="412" y="302"/>
                </a:lnTo>
                <a:lnTo>
                  <a:pt x="413" y="303"/>
                </a:lnTo>
                <a:lnTo>
                  <a:pt x="413" y="304"/>
                </a:lnTo>
                <a:lnTo>
                  <a:pt x="414" y="304"/>
                </a:lnTo>
                <a:lnTo>
                  <a:pt x="415" y="304"/>
                </a:lnTo>
                <a:lnTo>
                  <a:pt x="415" y="305"/>
                </a:lnTo>
                <a:lnTo>
                  <a:pt x="415" y="306"/>
                </a:lnTo>
                <a:lnTo>
                  <a:pt x="416" y="306"/>
                </a:lnTo>
                <a:lnTo>
                  <a:pt x="417" y="306"/>
                </a:lnTo>
                <a:lnTo>
                  <a:pt x="416" y="307"/>
                </a:lnTo>
                <a:lnTo>
                  <a:pt x="417" y="307"/>
                </a:lnTo>
                <a:lnTo>
                  <a:pt x="417" y="308"/>
                </a:lnTo>
                <a:lnTo>
                  <a:pt x="418" y="308"/>
                </a:lnTo>
                <a:lnTo>
                  <a:pt x="418" y="307"/>
                </a:lnTo>
                <a:lnTo>
                  <a:pt x="419" y="307"/>
                </a:lnTo>
                <a:lnTo>
                  <a:pt x="420" y="307"/>
                </a:lnTo>
                <a:lnTo>
                  <a:pt x="420" y="308"/>
                </a:lnTo>
                <a:lnTo>
                  <a:pt x="420" y="309"/>
                </a:lnTo>
                <a:lnTo>
                  <a:pt x="422" y="308"/>
                </a:lnTo>
                <a:lnTo>
                  <a:pt x="422" y="309"/>
                </a:lnTo>
                <a:lnTo>
                  <a:pt x="422" y="310"/>
                </a:lnTo>
                <a:lnTo>
                  <a:pt x="422" y="311"/>
                </a:lnTo>
                <a:lnTo>
                  <a:pt x="422" y="310"/>
                </a:lnTo>
                <a:lnTo>
                  <a:pt x="423" y="310"/>
                </a:lnTo>
                <a:lnTo>
                  <a:pt x="423" y="311"/>
                </a:lnTo>
                <a:lnTo>
                  <a:pt x="424" y="311"/>
                </a:lnTo>
                <a:lnTo>
                  <a:pt x="425" y="311"/>
                </a:lnTo>
                <a:lnTo>
                  <a:pt x="425" y="312"/>
                </a:lnTo>
                <a:lnTo>
                  <a:pt x="425" y="313"/>
                </a:lnTo>
                <a:lnTo>
                  <a:pt x="425" y="312"/>
                </a:lnTo>
                <a:lnTo>
                  <a:pt x="425" y="313"/>
                </a:lnTo>
                <a:lnTo>
                  <a:pt x="425" y="312"/>
                </a:lnTo>
                <a:lnTo>
                  <a:pt x="426" y="313"/>
                </a:lnTo>
                <a:lnTo>
                  <a:pt x="425" y="313"/>
                </a:lnTo>
                <a:lnTo>
                  <a:pt x="426" y="313"/>
                </a:lnTo>
                <a:lnTo>
                  <a:pt x="427" y="314"/>
                </a:lnTo>
                <a:lnTo>
                  <a:pt x="426" y="314"/>
                </a:lnTo>
                <a:lnTo>
                  <a:pt x="427" y="314"/>
                </a:lnTo>
                <a:lnTo>
                  <a:pt x="427" y="315"/>
                </a:lnTo>
                <a:lnTo>
                  <a:pt x="426" y="316"/>
                </a:lnTo>
                <a:lnTo>
                  <a:pt x="427" y="316"/>
                </a:lnTo>
                <a:lnTo>
                  <a:pt x="428" y="316"/>
                </a:lnTo>
                <a:lnTo>
                  <a:pt x="428" y="317"/>
                </a:lnTo>
                <a:lnTo>
                  <a:pt x="428" y="318"/>
                </a:lnTo>
                <a:lnTo>
                  <a:pt x="428" y="320"/>
                </a:lnTo>
                <a:lnTo>
                  <a:pt x="429" y="321"/>
                </a:lnTo>
                <a:lnTo>
                  <a:pt x="428" y="322"/>
                </a:lnTo>
                <a:lnTo>
                  <a:pt x="429" y="322"/>
                </a:lnTo>
                <a:lnTo>
                  <a:pt x="428" y="323"/>
                </a:lnTo>
                <a:lnTo>
                  <a:pt x="429" y="323"/>
                </a:lnTo>
                <a:lnTo>
                  <a:pt x="428" y="323"/>
                </a:lnTo>
                <a:lnTo>
                  <a:pt x="428" y="324"/>
                </a:lnTo>
                <a:lnTo>
                  <a:pt x="429" y="324"/>
                </a:lnTo>
                <a:lnTo>
                  <a:pt x="431" y="324"/>
                </a:lnTo>
                <a:lnTo>
                  <a:pt x="430" y="326"/>
                </a:lnTo>
                <a:lnTo>
                  <a:pt x="430" y="327"/>
                </a:lnTo>
                <a:lnTo>
                  <a:pt x="429" y="327"/>
                </a:lnTo>
                <a:lnTo>
                  <a:pt x="429" y="328"/>
                </a:lnTo>
                <a:lnTo>
                  <a:pt x="430" y="328"/>
                </a:lnTo>
                <a:lnTo>
                  <a:pt x="430" y="329"/>
                </a:lnTo>
                <a:lnTo>
                  <a:pt x="431" y="329"/>
                </a:lnTo>
                <a:lnTo>
                  <a:pt x="430" y="329"/>
                </a:lnTo>
                <a:lnTo>
                  <a:pt x="430" y="330"/>
                </a:lnTo>
                <a:lnTo>
                  <a:pt x="431" y="330"/>
                </a:lnTo>
                <a:lnTo>
                  <a:pt x="430" y="330"/>
                </a:lnTo>
                <a:lnTo>
                  <a:pt x="431" y="330"/>
                </a:lnTo>
                <a:lnTo>
                  <a:pt x="432" y="331"/>
                </a:lnTo>
                <a:lnTo>
                  <a:pt x="433" y="331"/>
                </a:lnTo>
                <a:lnTo>
                  <a:pt x="432" y="333"/>
                </a:lnTo>
                <a:lnTo>
                  <a:pt x="433" y="333"/>
                </a:lnTo>
                <a:lnTo>
                  <a:pt x="432" y="333"/>
                </a:lnTo>
                <a:lnTo>
                  <a:pt x="434" y="334"/>
                </a:lnTo>
                <a:lnTo>
                  <a:pt x="433" y="335"/>
                </a:lnTo>
                <a:lnTo>
                  <a:pt x="434" y="335"/>
                </a:lnTo>
                <a:lnTo>
                  <a:pt x="435" y="336"/>
                </a:lnTo>
                <a:lnTo>
                  <a:pt x="435" y="337"/>
                </a:lnTo>
                <a:lnTo>
                  <a:pt x="434" y="337"/>
                </a:lnTo>
                <a:lnTo>
                  <a:pt x="434" y="338"/>
                </a:lnTo>
                <a:lnTo>
                  <a:pt x="435" y="337"/>
                </a:lnTo>
                <a:lnTo>
                  <a:pt x="435" y="338"/>
                </a:lnTo>
                <a:lnTo>
                  <a:pt x="434" y="339"/>
                </a:lnTo>
                <a:lnTo>
                  <a:pt x="434" y="340"/>
                </a:lnTo>
                <a:lnTo>
                  <a:pt x="433" y="339"/>
                </a:lnTo>
                <a:lnTo>
                  <a:pt x="433" y="340"/>
                </a:lnTo>
                <a:lnTo>
                  <a:pt x="432" y="340"/>
                </a:lnTo>
                <a:lnTo>
                  <a:pt x="433" y="340"/>
                </a:lnTo>
                <a:lnTo>
                  <a:pt x="432" y="340"/>
                </a:lnTo>
                <a:lnTo>
                  <a:pt x="431" y="340"/>
                </a:lnTo>
                <a:lnTo>
                  <a:pt x="431" y="341"/>
                </a:lnTo>
                <a:lnTo>
                  <a:pt x="431" y="342"/>
                </a:lnTo>
                <a:lnTo>
                  <a:pt x="431" y="341"/>
                </a:lnTo>
                <a:lnTo>
                  <a:pt x="431" y="342"/>
                </a:lnTo>
                <a:lnTo>
                  <a:pt x="431" y="343"/>
                </a:lnTo>
                <a:lnTo>
                  <a:pt x="430" y="343"/>
                </a:lnTo>
                <a:lnTo>
                  <a:pt x="429" y="342"/>
                </a:lnTo>
                <a:lnTo>
                  <a:pt x="429" y="343"/>
                </a:lnTo>
                <a:lnTo>
                  <a:pt x="428" y="343"/>
                </a:lnTo>
                <a:lnTo>
                  <a:pt x="428" y="344"/>
                </a:lnTo>
                <a:lnTo>
                  <a:pt x="427" y="343"/>
                </a:lnTo>
                <a:lnTo>
                  <a:pt x="427" y="344"/>
                </a:lnTo>
                <a:lnTo>
                  <a:pt x="426" y="344"/>
                </a:lnTo>
                <a:lnTo>
                  <a:pt x="425" y="345"/>
                </a:lnTo>
                <a:lnTo>
                  <a:pt x="425" y="344"/>
                </a:lnTo>
                <a:lnTo>
                  <a:pt x="425" y="346"/>
                </a:lnTo>
                <a:lnTo>
                  <a:pt x="425" y="345"/>
                </a:lnTo>
                <a:lnTo>
                  <a:pt x="424" y="346"/>
                </a:lnTo>
                <a:lnTo>
                  <a:pt x="425" y="346"/>
                </a:lnTo>
                <a:lnTo>
                  <a:pt x="424" y="346"/>
                </a:lnTo>
                <a:lnTo>
                  <a:pt x="425" y="346"/>
                </a:lnTo>
                <a:lnTo>
                  <a:pt x="424" y="346"/>
                </a:lnTo>
                <a:lnTo>
                  <a:pt x="424" y="348"/>
                </a:lnTo>
                <a:lnTo>
                  <a:pt x="423" y="347"/>
                </a:lnTo>
                <a:lnTo>
                  <a:pt x="422" y="348"/>
                </a:lnTo>
                <a:lnTo>
                  <a:pt x="422" y="349"/>
                </a:lnTo>
                <a:lnTo>
                  <a:pt x="422" y="348"/>
                </a:lnTo>
                <a:lnTo>
                  <a:pt x="421" y="349"/>
                </a:lnTo>
                <a:lnTo>
                  <a:pt x="421" y="348"/>
                </a:lnTo>
                <a:lnTo>
                  <a:pt x="421" y="349"/>
                </a:lnTo>
                <a:lnTo>
                  <a:pt x="420" y="349"/>
                </a:lnTo>
                <a:lnTo>
                  <a:pt x="420" y="350"/>
                </a:lnTo>
                <a:lnTo>
                  <a:pt x="420" y="351"/>
                </a:lnTo>
                <a:lnTo>
                  <a:pt x="419" y="351"/>
                </a:lnTo>
                <a:lnTo>
                  <a:pt x="419" y="352"/>
                </a:lnTo>
                <a:lnTo>
                  <a:pt x="420" y="352"/>
                </a:lnTo>
                <a:lnTo>
                  <a:pt x="420" y="353"/>
                </a:lnTo>
                <a:lnTo>
                  <a:pt x="419" y="352"/>
                </a:lnTo>
                <a:lnTo>
                  <a:pt x="419" y="353"/>
                </a:lnTo>
                <a:lnTo>
                  <a:pt x="418" y="353"/>
                </a:lnTo>
                <a:lnTo>
                  <a:pt x="419" y="353"/>
                </a:lnTo>
                <a:lnTo>
                  <a:pt x="418" y="353"/>
                </a:lnTo>
                <a:lnTo>
                  <a:pt x="417" y="353"/>
                </a:lnTo>
                <a:lnTo>
                  <a:pt x="418" y="353"/>
                </a:lnTo>
                <a:lnTo>
                  <a:pt x="417" y="353"/>
                </a:lnTo>
                <a:lnTo>
                  <a:pt x="417" y="354"/>
                </a:lnTo>
                <a:lnTo>
                  <a:pt x="417" y="355"/>
                </a:lnTo>
                <a:lnTo>
                  <a:pt x="417" y="356"/>
                </a:lnTo>
                <a:lnTo>
                  <a:pt x="416" y="355"/>
                </a:lnTo>
                <a:lnTo>
                  <a:pt x="415" y="355"/>
                </a:lnTo>
                <a:lnTo>
                  <a:pt x="415" y="356"/>
                </a:lnTo>
                <a:lnTo>
                  <a:pt x="414" y="356"/>
                </a:lnTo>
                <a:lnTo>
                  <a:pt x="414" y="357"/>
                </a:lnTo>
                <a:lnTo>
                  <a:pt x="414" y="358"/>
                </a:lnTo>
                <a:lnTo>
                  <a:pt x="414" y="359"/>
                </a:lnTo>
                <a:lnTo>
                  <a:pt x="414" y="360"/>
                </a:lnTo>
                <a:lnTo>
                  <a:pt x="414" y="361"/>
                </a:lnTo>
                <a:lnTo>
                  <a:pt x="414" y="360"/>
                </a:lnTo>
                <a:lnTo>
                  <a:pt x="413" y="361"/>
                </a:lnTo>
                <a:lnTo>
                  <a:pt x="412" y="361"/>
                </a:lnTo>
                <a:lnTo>
                  <a:pt x="412" y="362"/>
                </a:lnTo>
                <a:lnTo>
                  <a:pt x="413" y="362"/>
                </a:lnTo>
                <a:lnTo>
                  <a:pt x="412" y="362"/>
                </a:lnTo>
                <a:lnTo>
                  <a:pt x="411" y="362"/>
                </a:lnTo>
                <a:lnTo>
                  <a:pt x="411" y="363"/>
                </a:lnTo>
                <a:lnTo>
                  <a:pt x="411" y="362"/>
                </a:lnTo>
                <a:lnTo>
                  <a:pt x="410" y="362"/>
                </a:lnTo>
                <a:lnTo>
                  <a:pt x="409" y="362"/>
                </a:lnTo>
                <a:lnTo>
                  <a:pt x="408" y="362"/>
                </a:lnTo>
                <a:lnTo>
                  <a:pt x="408" y="361"/>
                </a:lnTo>
                <a:lnTo>
                  <a:pt x="408" y="362"/>
                </a:lnTo>
                <a:lnTo>
                  <a:pt x="407" y="363"/>
                </a:lnTo>
                <a:lnTo>
                  <a:pt x="408" y="363"/>
                </a:lnTo>
                <a:lnTo>
                  <a:pt x="408" y="365"/>
                </a:lnTo>
                <a:lnTo>
                  <a:pt x="407" y="366"/>
                </a:lnTo>
                <a:lnTo>
                  <a:pt x="407" y="365"/>
                </a:lnTo>
                <a:lnTo>
                  <a:pt x="406" y="365"/>
                </a:lnTo>
                <a:lnTo>
                  <a:pt x="407" y="366"/>
                </a:lnTo>
                <a:lnTo>
                  <a:pt x="406" y="366"/>
                </a:lnTo>
                <a:lnTo>
                  <a:pt x="407" y="367"/>
                </a:lnTo>
                <a:lnTo>
                  <a:pt x="406" y="367"/>
                </a:lnTo>
                <a:lnTo>
                  <a:pt x="407" y="368"/>
                </a:lnTo>
                <a:lnTo>
                  <a:pt x="407" y="369"/>
                </a:lnTo>
                <a:lnTo>
                  <a:pt x="407" y="368"/>
                </a:lnTo>
                <a:lnTo>
                  <a:pt x="407" y="369"/>
                </a:lnTo>
                <a:lnTo>
                  <a:pt x="406" y="370"/>
                </a:lnTo>
                <a:lnTo>
                  <a:pt x="406" y="371"/>
                </a:lnTo>
                <a:lnTo>
                  <a:pt x="408" y="371"/>
                </a:lnTo>
                <a:lnTo>
                  <a:pt x="408" y="372"/>
                </a:lnTo>
                <a:lnTo>
                  <a:pt x="408" y="373"/>
                </a:lnTo>
                <a:lnTo>
                  <a:pt x="408" y="375"/>
                </a:lnTo>
                <a:lnTo>
                  <a:pt x="409" y="375"/>
                </a:lnTo>
                <a:lnTo>
                  <a:pt x="411" y="375"/>
                </a:lnTo>
                <a:lnTo>
                  <a:pt x="411" y="376"/>
                </a:lnTo>
                <a:lnTo>
                  <a:pt x="412" y="376"/>
                </a:lnTo>
                <a:lnTo>
                  <a:pt x="413" y="376"/>
                </a:lnTo>
                <a:lnTo>
                  <a:pt x="415" y="375"/>
                </a:lnTo>
                <a:lnTo>
                  <a:pt x="416" y="375"/>
                </a:lnTo>
                <a:lnTo>
                  <a:pt x="417" y="375"/>
                </a:lnTo>
                <a:lnTo>
                  <a:pt x="420" y="375"/>
                </a:lnTo>
                <a:lnTo>
                  <a:pt x="421" y="375"/>
                </a:lnTo>
                <a:lnTo>
                  <a:pt x="422" y="376"/>
                </a:lnTo>
                <a:lnTo>
                  <a:pt x="422" y="377"/>
                </a:lnTo>
                <a:lnTo>
                  <a:pt x="422" y="378"/>
                </a:lnTo>
                <a:lnTo>
                  <a:pt x="424" y="379"/>
                </a:lnTo>
                <a:lnTo>
                  <a:pt x="425" y="381"/>
                </a:lnTo>
                <a:lnTo>
                  <a:pt x="425" y="382"/>
                </a:lnTo>
                <a:lnTo>
                  <a:pt x="425" y="384"/>
                </a:lnTo>
                <a:lnTo>
                  <a:pt x="425" y="385"/>
                </a:lnTo>
                <a:lnTo>
                  <a:pt x="424" y="385"/>
                </a:lnTo>
                <a:lnTo>
                  <a:pt x="425" y="385"/>
                </a:lnTo>
                <a:lnTo>
                  <a:pt x="425" y="386"/>
                </a:lnTo>
                <a:lnTo>
                  <a:pt x="425" y="387"/>
                </a:lnTo>
                <a:lnTo>
                  <a:pt x="424" y="387"/>
                </a:lnTo>
                <a:lnTo>
                  <a:pt x="423" y="387"/>
                </a:lnTo>
                <a:lnTo>
                  <a:pt x="422" y="388"/>
                </a:lnTo>
                <a:lnTo>
                  <a:pt x="423" y="388"/>
                </a:lnTo>
                <a:lnTo>
                  <a:pt x="422" y="388"/>
                </a:lnTo>
                <a:lnTo>
                  <a:pt x="422" y="389"/>
                </a:lnTo>
                <a:lnTo>
                  <a:pt x="422" y="391"/>
                </a:lnTo>
                <a:lnTo>
                  <a:pt x="420" y="392"/>
                </a:lnTo>
                <a:lnTo>
                  <a:pt x="420" y="393"/>
                </a:lnTo>
                <a:lnTo>
                  <a:pt x="420" y="394"/>
                </a:lnTo>
                <a:lnTo>
                  <a:pt x="420" y="395"/>
                </a:lnTo>
                <a:lnTo>
                  <a:pt x="419" y="395"/>
                </a:lnTo>
                <a:lnTo>
                  <a:pt x="420" y="395"/>
                </a:lnTo>
                <a:lnTo>
                  <a:pt x="420" y="396"/>
                </a:lnTo>
                <a:lnTo>
                  <a:pt x="419" y="396"/>
                </a:lnTo>
                <a:lnTo>
                  <a:pt x="420" y="397"/>
                </a:lnTo>
                <a:lnTo>
                  <a:pt x="419" y="397"/>
                </a:lnTo>
                <a:lnTo>
                  <a:pt x="418" y="398"/>
                </a:lnTo>
                <a:lnTo>
                  <a:pt x="419" y="400"/>
                </a:lnTo>
                <a:lnTo>
                  <a:pt x="419" y="401"/>
                </a:lnTo>
                <a:lnTo>
                  <a:pt x="419" y="402"/>
                </a:lnTo>
                <a:lnTo>
                  <a:pt x="419" y="403"/>
                </a:lnTo>
                <a:lnTo>
                  <a:pt x="420" y="403"/>
                </a:lnTo>
                <a:lnTo>
                  <a:pt x="420" y="404"/>
                </a:lnTo>
                <a:lnTo>
                  <a:pt x="420" y="405"/>
                </a:lnTo>
                <a:lnTo>
                  <a:pt x="420" y="406"/>
                </a:lnTo>
                <a:lnTo>
                  <a:pt x="420" y="407"/>
                </a:lnTo>
                <a:lnTo>
                  <a:pt x="422" y="408"/>
                </a:lnTo>
                <a:lnTo>
                  <a:pt x="422" y="409"/>
                </a:lnTo>
                <a:lnTo>
                  <a:pt x="421" y="409"/>
                </a:lnTo>
                <a:lnTo>
                  <a:pt x="422" y="409"/>
                </a:lnTo>
                <a:lnTo>
                  <a:pt x="422" y="410"/>
                </a:lnTo>
                <a:lnTo>
                  <a:pt x="422" y="411"/>
                </a:lnTo>
                <a:lnTo>
                  <a:pt x="423" y="411"/>
                </a:lnTo>
                <a:lnTo>
                  <a:pt x="423" y="412"/>
                </a:lnTo>
                <a:lnTo>
                  <a:pt x="423" y="413"/>
                </a:lnTo>
                <a:lnTo>
                  <a:pt x="424" y="414"/>
                </a:lnTo>
                <a:lnTo>
                  <a:pt x="423" y="415"/>
                </a:lnTo>
                <a:lnTo>
                  <a:pt x="422" y="415"/>
                </a:lnTo>
                <a:lnTo>
                  <a:pt x="422" y="416"/>
                </a:lnTo>
                <a:lnTo>
                  <a:pt x="422" y="415"/>
                </a:lnTo>
                <a:lnTo>
                  <a:pt x="421" y="415"/>
                </a:lnTo>
                <a:lnTo>
                  <a:pt x="420" y="416"/>
                </a:lnTo>
                <a:lnTo>
                  <a:pt x="420" y="417"/>
                </a:lnTo>
                <a:lnTo>
                  <a:pt x="419" y="417"/>
                </a:lnTo>
                <a:lnTo>
                  <a:pt x="419" y="418"/>
                </a:lnTo>
                <a:lnTo>
                  <a:pt x="418" y="418"/>
                </a:lnTo>
                <a:lnTo>
                  <a:pt x="418" y="419"/>
                </a:lnTo>
                <a:lnTo>
                  <a:pt x="417" y="419"/>
                </a:lnTo>
                <a:lnTo>
                  <a:pt x="416" y="420"/>
                </a:lnTo>
                <a:lnTo>
                  <a:pt x="415" y="420"/>
                </a:lnTo>
                <a:lnTo>
                  <a:pt x="416" y="421"/>
                </a:lnTo>
                <a:lnTo>
                  <a:pt x="415" y="421"/>
                </a:lnTo>
                <a:lnTo>
                  <a:pt x="414" y="421"/>
                </a:lnTo>
                <a:lnTo>
                  <a:pt x="414" y="422"/>
                </a:lnTo>
                <a:lnTo>
                  <a:pt x="414" y="423"/>
                </a:lnTo>
                <a:lnTo>
                  <a:pt x="413" y="422"/>
                </a:lnTo>
                <a:lnTo>
                  <a:pt x="412" y="422"/>
                </a:lnTo>
                <a:lnTo>
                  <a:pt x="411" y="424"/>
                </a:lnTo>
                <a:lnTo>
                  <a:pt x="410" y="424"/>
                </a:lnTo>
                <a:lnTo>
                  <a:pt x="409" y="424"/>
                </a:lnTo>
                <a:lnTo>
                  <a:pt x="409" y="425"/>
                </a:lnTo>
                <a:lnTo>
                  <a:pt x="408" y="424"/>
                </a:lnTo>
                <a:lnTo>
                  <a:pt x="408" y="425"/>
                </a:lnTo>
                <a:lnTo>
                  <a:pt x="408" y="426"/>
                </a:lnTo>
                <a:lnTo>
                  <a:pt x="407" y="427"/>
                </a:lnTo>
                <a:lnTo>
                  <a:pt x="406" y="427"/>
                </a:lnTo>
                <a:lnTo>
                  <a:pt x="406" y="425"/>
                </a:lnTo>
                <a:lnTo>
                  <a:pt x="406" y="424"/>
                </a:lnTo>
                <a:lnTo>
                  <a:pt x="405" y="424"/>
                </a:lnTo>
                <a:lnTo>
                  <a:pt x="405" y="426"/>
                </a:lnTo>
                <a:lnTo>
                  <a:pt x="404" y="425"/>
                </a:lnTo>
                <a:lnTo>
                  <a:pt x="404" y="427"/>
                </a:lnTo>
                <a:lnTo>
                  <a:pt x="403" y="427"/>
                </a:lnTo>
                <a:lnTo>
                  <a:pt x="402" y="427"/>
                </a:lnTo>
                <a:lnTo>
                  <a:pt x="403" y="427"/>
                </a:lnTo>
                <a:lnTo>
                  <a:pt x="402" y="427"/>
                </a:lnTo>
                <a:lnTo>
                  <a:pt x="401" y="428"/>
                </a:lnTo>
                <a:lnTo>
                  <a:pt x="402" y="429"/>
                </a:lnTo>
                <a:lnTo>
                  <a:pt x="401" y="430"/>
                </a:lnTo>
                <a:lnTo>
                  <a:pt x="400" y="430"/>
                </a:lnTo>
                <a:lnTo>
                  <a:pt x="400" y="429"/>
                </a:lnTo>
                <a:lnTo>
                  <a:pt x="399" y="430"/>
                </a:lnTo>
                <a:lnTo>
                  <a:pt x="400" y="430"/>
                </a:lnTo>
                <a:lnTo>
                  <a:pt x="399" y="430"/>
                </a:lnTo>
                <a:lnTo>
                  <a:pt x="399" y="431"/>
                </a:lnTo>
                <a:lnTo>
                  <a:pt x="399" y="432"/>
                </a:lnTo>
                <a:lnTo>
                  <a:pt x="399" y="433"/>
                </a:lnTo>
                <a:lnTo>
                  <a:pt x="401" y="434"/>
                </a:lnTo>
                <a:lnTo>
                  <a:pt x="400" y="434"/>
                </a:lnTo>
                <a:lnTo>
                  <a:pt x="399" y="435"/>
                </a:lnTo>
                <a:lnTo>
                  <a:pt x="398" y="435"/>
                </a:lnTo>
                <a:lnTo>
                  <a:pt x="398" y="434"/>
                </a:lnTo>
                <a:lnTo>
                  <a:pt x="397" y="434"/>
                </a:lnTo>
                <a:lnTo>
                  <a:pt x="396" y="437"/>
                </a:lnTo>
                <a:lnTo>
                  <a:pt x="394" y="438"/>
                </a:lnTo>
                <a:lnTo>
                  <a:pt x="394" y="437"/>
                </a:lnTo>
                <a:lnTo>
                  <a:pt x="391" y="437"/>
                </a:lnTo>
                <a:lnTo>
                  <a:pt x="392" y="438"/>
                </a:lnTo>
                <a:lnTo>
                  <a:pt x="391" y="438"/>
                </a:lnTo>
                <a:lnTo>
                  <a:pt x="391" y="439"/>
                </a:lnTo>
                <a:lnTo>
                  <a:pt x="391" y="440"/>
                </a:lnTo>
                <a:lnTo>
                  <a:pt x="390" y="441"/>
                </a:lnTo>
                <a:lnTo>
                  <a:pt x="389" y="441"/>
                </a:lnTo>
                <a:lnTo>
                  <a:pt x="388" y="441"/>
                </a:lnTo>
                <a:lnTo>
                  <a:pt x="388" y="440"/>
                </a:lnTo>
                <a:lnTo>
                  <a:pt x="387" y="440"/>
                </a:lnTo>
                <a:lnTo>
                  <a:pt x="386" y="440"/>
                </a:lnTo>
                <a:lnTo>
                  <a:pt x="385" y="440"/>
                </a:lnTo>
                <a:lnTo>
                  <a:pt x="385" y="441"/>
                </a:lnTo>
                <a:lnTo>
                  <a:pt x="385" y="442"/>
                </a:lnTo>
                <a:lnTo>
                  <a:pt x="385" y="443"/>
                </a:lnTo>
                <a:lnTo>
                  <a:pt x="384" y="443"/>
                </a:lnTo>
                <a:lnTo>
                  <a:pt x="383" y="443"/>
                </a:lnTo>
                <a:lnTo>
                  <a:pt x="382" y="443"/>
                </a:lnTo>
                <a:lnTo>
                  <a:pt x="382" y="444"/>
                </a:lnTo>
                <a:lnTo>
                  <a:pt x="383" y="444"/>
                </a:lnTo>
                <a:lnTo>
                  <a:pt x="383" y="445"/>
                </a:lnTo>
                <a:lnTo>
                  <a:pt x="382" y="445"/>
                </a:lnTo>
                <a:lnTo>
                  <a:pt x="381" y="445"/>
                </a:lnTo>
                <a:lnTo>
                  <a:pt x="379" y="444"/>
                </a:lnTo>
                <a:lnTo>
                  <a:pt x="379" y="445"/>
                </a:lnTo>
                <a:lnTo>
                  <a:pt x="378" y="446"/>
                </a:lnTo>
                <a:lnTo>
                  <a:pt x="377" y="446"/>
                </a:lnTo>
                <a:lnTo>
                  <a:pt x="376" y="447"/>
                </a:lnTo>
                <a:lnTo>
                  <a:pt x="376" y="445"/>
                </a:lnTo>
                <a:lnTo>
                  <a:pt x="375" y="445"/>
                </a:lnTo>
                <a:lnTo>
                  <a:pt x="374" y="444"/>
                </a:lnTo>
                <a:lnTo>
                  <a:pt x="375" y="443"/>
                </a:lnTo>
                <a:lnTo>
                  <a:pt x="374" y="443"/>
                </a:lnTo>
                <a:lnTo>
                  <a:pt x="373" y="443"/>
                </a:lnTo>
                <a:lnTo>
                  <a:pt x="372" y="443"/>
                </a:lnTo>
                <a:lnTo>
                  <a:pt x="371" y="443"/>
                </a:lnTo>
                <a:lnTo>
                  <a:pt x="370" y="442"/>
                </a:lnTo>
                <a:lnTo>
                  <a:pt x="370" y="441"/>
                </a:lnTo>
                <a:lnTo>
                  <a:pt x="369" y="440"/>
                </a:lnTo>
                <a:lnTo>
                  <a:pt x="368" y="441"/>
                </a:lnTo>
                <a:lnTo>
                  <a:pt x="368" y="442"/>
                </a:lnTo>
                <a:lnTo>
                  <a:pt x="367" y="442"/>
                </a:lnTo>
                <a:lnTo>
                  <a:pt x="366" y="442"/>
                </a:lnTo>
                <a:lnTo>
                  <a:pt x="365" y="442"/>
                </a:lnTo>
                <a:lnTo>
                  <a:pt x="365" y="441"/>
                </a:lnTo>
                <a:lnTo>
                  <a:pt x="364" y="441"/>
                </a:lnTo>
                <a:lnTo>
                  <a:pt x="362" y="440"/>
                </a:lnTo>
                <a:lnTo>
                  <a:pt x="362" y="439"/>
                </a:lnTo>
                <a:lnTo>
                  <a:pt x="362" y="437"/>
                </a:lnTo>
                <a:lnTo>
                  <a:pt x="361" y="438"/>
                </a:lnTo>
                <a:lnTo>
                  <a:pt x="359" y="437"/>
                </a:lnTo>
                <a:lnTo>
                  <a:pt x="357" y="437"/>
                </a:lnTo>
                <a:lnTo>
                  <a:pt x="357" y="436"/>
                </a:lnTo>
                <a:lnTo>
                  <a:pt x="355" y="436"/>
                </a:lnTo>
                <a:lnTo>
                  <a:pt x="354" y="435"/>
                </a:lnTo>
                <a:lnTo>
                  <a:pt x="353" y="434"/>
                </a:lnTo>
                <a:lnTo>
                  <a:pt x="353" y="436"/>
                </a:lnTo>
                <a:lnTo>
                  <a:pt x="350" y="437"/>
                </a:lnTo>
                <a:lnTo>
                  <a:pt x="351" y="438"/>
                </a:lnTo>
                <a:lnTo>
                  <a:pt x="351" y="439"/>
                </a:lnTo>
                <a:lnTo>
                  <a:pt x="350" y="438"/>
                </a:lnTo>
                <a:lnTo>
                  <a:pt x="349" y="438"/>
                </a:lnTo>
                <a:lnTo>
                  <a:pt x="349" y="437"/>
                </a:lnTo>
                <a:lnTo>
                  <a:pt x="348" y="437"/>
                </a:lnTo>
                <a:lnTo>
                  <a:pt x="347" y="437"/>
                </a:lnTo>
                <a:lnTo>
                  <a:pt x="344" y="437"/>
                </a:lnTo>
                <a:lnTo>
                  <a:pt x="343" y="437"/>
                </a:lnTo>
                <a:lnTo>
                  <a:pt x="342" y="437"/>
                </a:lnTo>
                <a:lnTo>
                  <a:pt x="339" y="438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6" y="436"/>
                </a:lnTo>
                <a:lnTo>
                  <a:pt x="334" y="436"/>
                </a:lnTo>
                <a:lnTo>
                  <a:pt x="333" y="436"/>
                </a:lnTo>
                <a:lnTo>
                  <a:pt x="334" y="434"/>
                </a:lnTo>
                <a:lnTo>
                  <a:pt x="333" y="434"/>
                </a:lnTo>
                <a:lnTo>
                  <a:pt x="332" y="434"/>
                </a:lnTo>
                <a:lnTo>
                  <a:pt x="331" y="435"/>
                </a:lnTo>
                <a:lnTo>
                  <a:pt x="330" y="435"/>
                </a:lnTo>
                <a:lnTo>
                  <a:pt x="328" y="434"/>
                </a:lnTo>
                <a:lnTo>
                  <a:pt x="327" y="435"/>
                </a:lnTo>
                <a:lnTo>
                  <a:pt x="327" y="436"/>
                </a:lnTo>
                <a:lnTo>
                  <a:pt x="326" y="436"/>
                </a:lnTo>
                <a:lnTo>
                  <a:pt x="324" y="436"/>
                </a:lnTo>
                <a:lnTo>
                  <a:pt x="323" y="436"/>
                </a:lnTo>
                <a:lnTo>
                  <a:pt x="321" y="437"/>
                </a:lnTo>
                <a:lnTo>
                  <a:pt x="319" y="436"/>
                </a:lnTo>
                <a:lnTo>
                  <a:pt x="318" y="437"/>
                </a:lnTo>
                <a:lnTo>
                  <a:pt x="317" y="436"/>
                </a:lnTo>
                <a:lnTo>
                  <a:pt x="316" y="437"/>
                </a:lnTo>
                <a:lnTo>
                  <a:pt x="315" y="438"/>
                </a:lnTo>
                <a:lnTo>
                  <a:pt x="314" y="438"/>
                </a:lnTo>
                <a:lnTo>
                  <a:pt x="314" y="436"/>
                </a:lnTo>
                <a:lnTo>
                  <a:pt x="313" y="435"/>
                </a:lnTo>
                <a:lnTo>
                  <a:pt x="311" y="435"/>
                </a:lnTo>
                <a:lnTo>
                  <a:pt x="310" y="434"/>
                </a:lnTo>
                <a:lnTo>
                  <a:pt x="309" y="434"/>
                </a:lnTo>
                <a:lnTo>
                  <a:pt x="308" y="433"/>
                </a:lnTo>
                <a:lnTo>
                  <a:pt x="307" y="433"/>
                </a:lnTo>
                <a:lnTo>
                  <a:pt x="305" y="434"/>
                </a:lnTo>
                <a:lnTo>
                  <a:pt x="304" y="434"/>
                </a:lnTo>
                <a:lnTo>
                  <a:pt x="304" y="435"/>
                </a:lnTo>
                <a:lnTo>
                  <a:pt x="303" y="435"/>
                </a:lnTo>
                <a:lnTo>
                  <a:pt x="304" y="437"/>
                </a:lnTo>
                <a:lnTo>
                  <a:pt x="303" y="437"/>
                </a:lnTo>
                <a:lnTo>
                  <a:pt x="302" y="437"/>
                </a:lnTo>
                <a:lnTo>
                  <a:pt x="301" y="438"/>
                </a:lnTo>
                <a:lnTo>
                  <a:pt x="301" y="437"/>
                </a:lnTo>
                <a:lnTo>
                  <a:pt x="299" y="438"/>
                </a:lnTo>
                <a:lnTo>
                  <a:pt x="298" y="439"/>
                </a:lnTo>
                <a:lnTo>
                  <a:pt x="298" y="440"/>
                </a:lnTo>
                <a:lnTo>
                  <a:pt x="296" y="441"/>
                </a:lnTo>
                <a:lnTo>
                  <a:pt x="296" y="440"/>
                </a:lnTo>
                <a:lnTo>
                  <a:pt x="295" y="440"/>
                </a:lnTo>
                <a:lnTo>
                  <a:pt x="294" y="440"/>
                </a:lnTo>
                <a:lnTo>
                  <a:pt x="295" y="439"/>
                </a:lnTo>
                <a:lnTo>
                  <a:pt x="294" y="438"/>
                </a:lnTo>
                <a:lnTo>
                  <a:pt x="293" y="438"/>
                </a:lnTo>
                <a:lnTo>
                  <a:pt x="291" y="440"/>
                </a:lnTo>
                <a:lnTo>
                  <a:pt x="289" y="441"/>
                </a:lnTo>
                <a:lnTo>
                  <a:pt x="287" y="440"/>
                </a:lnTo>
                <a:lnTo>
                  <a:pt x="287" y="441"/>
                </a:lnTo>
                <a:lnTo>
                  <a:pt x="288" y="443"/>
                </a:lnTo>
                <a:lnTo>
                  <a:pt x="287" y="444"/>
                </a:lnTo>
                <a:lnTo>
                  <a:pt x="286" y="446"/>
                </a:lnTo>
                <a:lnTo>
                  <a:pt x="284" y="447"/>
                </a:lnTo>
                <a:lnTo>
                  <a:pt x="284" y="449"/>
                </a:lnTo>
                <a:lnTo>
                  <a:pt x="283" y="449"/>
                </a:lnTo>
                <a:lnTo>
                  <a:pt x="282" y="450"/>
                </a:lnTo>
                <a:lnTo>
                  <a:pt x="281" y="450"/>
                </a:lnTo>
                <a:lnTo>
                  <a:pt x="281" y="452"/>
                </a:lnTo>
                <a:lnTo>
                  <a:pt x="279" y="451"/>
                </a:lnTo>
                <a:lnTo>
                  <a:pt x="278" y="452"/>
                </a:lnTo>
                <a:lnTo>
                  <a:pt x="278" y="454"/>
                </a:lnTo>
                <a:lnTo>
                  <a:pt x="276" y="456"/>
                </a:lnTo>
                <a:lnTo>
                  <a:pt x="275" y="456"/>
                </a:lnTo>
                <a:lnTo>
                  <a:pt x="275" y="457"/>
                </a:lnTo>
                <a:lnTo>
                  <a:pt x="274" y="458"/>
                </a:lnTo>
                <a:lnTo>
                  <a:pt x="273" y="457"/>
                </a:lnTo>
                <a:lnTo>
                  <a:pt x="272" y="457"/>
                </a:lnTo>
                <a:lnTo>
                  <a:pt x="271" y="455"/>
                </a:lnTo>
                <a:lnTo>
                  <a:pt x="268" y="451"/>
                </a:lnTo>
                <a:lnTo>
                  <a:pt x="267" y="450"/>
                </a:lnTo>
                <a:lnTo>
                  <a:pt x="267" y="447"/>
                </a:lnTo>
                <a:lnTo>
                  <a:pt x="266" y="447"/>
                </a:lnTo>
                <a:lnTo>
                  <a:pt x="265" y="447"/>
                </a:lnTo>
                <a:lnTo>
                  <a:pt x="264" y="447"/>
                </a:lnTo>
                <a:lnTo>
                  <a:pt x="263" y="447"/>
                </a:lnTo>
                <a:lnTo>
                  <a:pt x="264" y="449"/>
                </a:lnTo>
                <a:lnTo>
                  <a:pt x="263" y="450"/>
                </a:lnTo>
                <a:lnTo>
                  <a:pt x="262" y="450"/>
                </a:lnTo>
                <a:lnTo>
                  <a:pt x="261" y="450"/>
                </a:lnTo>
                <a:lnTo>
                  <a:pt x="258" y="451"/>
                </a:lnTo>
                <a:lnTo>
                  <a:pt x="256" y="451"/>
                </a:lnTo>
                <a:lnTo>
                  <a:pt x="255" y="452"/>
                </a:lnTo>
                <a:lnTo>
                  <a:pt x="257" y="453"/>
                </a:lnTo>
                <a:lnTo>
                  <a:pt x="256" y="454"/>
                </a:lnTo>
                <a:lnTo>
                  <a:pt x="255" y="453"/>
                </a:lnTo>
                <a:lnTo>
                  <a:pt x="254" y="453"/>
                </a:lnTo>
                <a:lnTo>
                  <a:pt x="253" y="453"/>
                </a:lnTo>
                <a:lnTo>
                  <a:pt x="252" y="454"/>
                </a:lnTo>
                <a:lnTo>
                  <a:pt x="250" y="455"/>
                </a:lnTo>
                <a:lnTo>
                  <a:pt x="249" y="456"/>
                </a:lnTo>
                <a:lnTo>
                  <a:pt x="248" y="455"/>
                </a:lnTo>
                <a:lnTo>
                  <a:pt x="247" y="455"/>
                </a:lnTo>
                <a:lnTo>
                  <a:pt x="247" y="456"/>
                </a:lnTo>
                <a:lnTo>
                  <a:pt x="246" y="456"/>
                </a:lnTo>
                <a:lnTo>
                  <a:pt x="246" y="457"/>
                </a:lnTo>
                <a:lnTo>
                  <a:pt x="243" y="456"/>
                </a:lnTo>
                <a:lnTo>
                  <a:pt x="243" y="457"/>
                </a:lnTo>
                <a:lnTo>
                  <a:pt x="241" y="456"/>
                </a:lnTo>
                <a:lnTo>
                  <a:pt x="240" y="456"/>
                </a:lnTo>
                <a:lnTo>
                  <a:pt x="240" y="455"/>
                </a:lnTo>
                <a:lnTo>
                  <a:pt x="239" y="455"/>
                </a:lnTo>
                <a:lnTo>
                  <a:pt x="238" y="456"/>
                </a:lnTo>
                <a:lnTo>
                  <a:pt x="236" y="456"/>
                </a:lnTo>
                <a:lnTo>
                  <a:pt x="233" y="456"/>
                </a:lnTo>
                <a:lnTo>
                  <a:pt x="232" y="455"/>
                </a:lnTo>
                <a:lnTo>
                  <a:pt x="229" y="454"/>
                </a:lnTo>
                <a:lnTo>
                  <a:pt x="228" y="455"/>
                </a:lnTo>
                <a:lnTo>
                  <a:pt x="227" y="457"/>
                </a:lnTo>
                <a:lnTo>
                  <a:pt x="226" y="458"/>
                </a:lnTo>
                <a:lnTo>
                  <a:pt x="225" y="459"/>
                </a:lnTo>
                <a:lnTo>
                  <a:pt x="219" y="459"/>
                </a:lnTo>
                <a:lnTo>
                  <a:pt x="217" y="460"/>
                </a:lnTo>
                <a:lnTo>
                  <a:pt x="215" y="460"/>
                </a:lnTo>
                <a:lnTo>
                  <a:pt x="213" y="460"/>
                </a:lnTo>
                <a:lnTo>
                  <a:pt x="212" y="460"/>
                </a:lnTo>
                <a:lnTo>
                  <a:pt x="210" y="461"/>
                </a:lnTo>
                <a:lnTo>
                  <a:pt x="209" y="462"/>
                </a:lnTo>
                <a:lnTo>
                  <a:pt x="208" y="463"/>
                </a:lnTo>
                <a:lnTo>
                  <a:pt x="206" y="466"/>
                </a:lnTo>
                <a:lnTo>
                  <a:pt x="204" y="469"/>
                </a:lnTo>
                <a:lnTo>
                  <a:pt x="204" y="470"/>
                </a:lnTo>
                <a:lnTo>
                  <a:pt x="203" y="470"/>
                </a:lnTo>
                <a:lnTo>
                  <a:pt x="203" y="471"/>
                </a:lnTo>
                <a:lnTo>
                  <a:pt x="201" y="471"/>
                </a:lnTo>
                <a:lnTo>
                  <a:pt x="200" y="472"/>
                </a:lnTo>
                <a:lnTo>
                  <a:pt x="200" y="476"/>
                </a:lnTo>
                <a:lnTo>
                  <a:pt x="197" y="478"/>
                </a:lnTo>
                <a:lnTo>
                  <a:pt x="195" y="479"/>
                </a:lnTo>
                <a:lnTo>
                  <a:pt x="194" y="479"/>
                </a:lnTo>
                <a:lnTo>
                  <a:pt x="194" y="480"/>
                </a:lnTo>
                <a:lnTo>
                  <a:pt x="195" y="482"/>
                </a:lnTo>
                <a:lnTo>
                  <a:pt x="195" y="484"/>
                </a:lnTo>
                <a:lnTo>
                  <a:pt x="196" y="485"/>
                </a:lnTo>
                <a:lnTo>
                  <a:pt x="195" y="486"/>
                </a:lnTo>
                <a:lnTo>
                  <a:pt x="194" y="489"/>
                </a:lnTo>
                <a:lnTo>
                  <a:pt x="193" y="491"/>
                </a:lnTo>
                <a:lnTo>
                  <a:pt x="192" y="491"/>
                </a:lnTo>
                <a:lnTo>
                  <a:pt x="192" y="492"/>
                </a:lnTo>
                <a:lnTo>
                  <a:pt x="190" y="492"/>
                </a:lnTo>
                <a:lnTo>
                  <a:pt x="189" y="494"/>
                </a:lnTo>
                <a:lnTo>
                  <a:pt x="185" y="493"/>
                </a:lnTo>
                <a:lnTo>
                  <a:pt x="184" y="493"/>
                </a:lnTo>
                <a:lnTo>
                  <a:pt x="183" y="494"/>
                </a:lnTo>
                <a:lnTo>
                  <a:pt x="183" y="495"/>
                </a:lnTo>
                <a:lnTo>
                  <a:pt x="183" y="496"/>
                </a:lnTo>
                <a:lnTo>
                  <a:pt x="179" y="497"/>
                </a:lnTo>
                <a:lnTo>
                  <a:pt x="178" y="498"/>
                </a:lnTo>
                <a:lnTo>
                  <a:pt x="178" y="499"/>
                </a:lnTo>
                <a:lnTo>
                  <a:pt x="178" y="500"/>
                </a:lnTo>
                <a:lnTo>
                  <a:pt x="177" y="501"/>
                </a:lnTo>
                <a:lnTo>
                  <a:pt x="176" y="502"/>
                </a:lnTo>
                <a:lnTo>
                  <a:pt x="174" y="503"/>
                </a:lnTo>
                <a:lnTo>
                  <a:pt x="173" y="505"/>
                </a:lnTo>
                <a:lnTo>
                  <a:pt x="172" y="506"/>
                </a:lnTo>
                <a:lnTo>
                  <a:pt x="171" y="508"/>
                </a:lnTo>
                <a:lnTo>
                  <a:pt x="171" y="509"/>
                </a:lnTo>
                <a:lnTo>
                  <a:pt x="171" y="510"/>
                </a:lnTo>
                <a:lnTo>
                  <a:pt x="170" y="512"/>
                </a:lnTo>
                <a:lnTo>
                  <a:pt x="168" y="513"/>
                </a:lnTo>
                <a:lnTo>
                  <a:pt x="168" y="514"/>
                </a:lnTo>
                <a:lnTo>
                  <a:pt x="168" y="515"/>
                </a:lnTo>
                <a:lnTo>
                  <a:pt x="169" y="515"/>
                </a:lnTo>
                <a:lnTo>
                  <a:pt x="171" y="517"/>
                </a:lnTo>
                <a:lnTo>
                  <a:pt x="172" y="518"/>
                </a:lnTo>
                <a:lnTo>
                  <a:pt x="172" y="519"/>
                </a:lnTo>
                <a:lnTo>
                  <a:pt x="171" y="520"/>
                </a:lnTo>
                <a:lnTo>
                  <a:pt x="166" y="518"/>
                </a:lnTo>
                <a:lnTo>
                  <a:pt x="164" y="518"/>
                </a:lnTo>
                <a:lnTo>
                  <a:pt x="164" y="517"/>
                </a:lnTo>
                <a:lnTo>
                  <a:pt x="163" y="517"/>
                </a:lnTo>
                <a:lnTo>
                  <a:pt x="163" y="516"/>
                </a:lnTo>
                <a:lnTo>
                  <a:pt x="162" y="515"/>
                </a:lnTo>
                <a:lnTo>
                  <a:pt x="161" y="515"/>
                </a:lnTo>
                <a:lnTo>
                  <a:pt x="161" y="514"/>
                </a:lnTo>
                <a:lnTo>
                  <a:pt x="160" y="514"/>
                </a:lnTo>
                <a:lnTo>
                  <a:pt x="160" y="513"/>
                </a:lnTo>
                <a:lnTo>
                  <a:pt x="159" y="513"/>
                </a:lnTo>
                <a:lnTo>
                  <a:pt x="157" y="513"/>
                </a:lnTo>
                <a:lnTo>
                  <a:pt x="158" y="512"/>
                </a:lnTo>
                <a:lnTo>
                  <a:pt x="159" y="511"/>
                </a:lnTo>
                <a:lnTo>
                  <a:pt x="158" y="511"/>
                </a:lnTo>
                <a:lnTo>
                  <a:pt x="157" y="510"/>
                </a:lnTo>
                <a:lnTo>
                  <a:pt x="157" y="509"/>
                </a:lnTo>
                <a:lnTo>
                  <a:pt x="156" y="508"/>
                </a:lnTo>
                <a:lnTo>
                  <a:pt x="155" y="508"/>
                </a:lnTo>
                <a:lnTo>
                  <a:pt x="154" y="507"/>
                </a:lnTo>
                <a:lnTo>
                  <a:pt x="154" y="506"/>
                </a:lnTo>
                <a:lnTo>
                  <a:pt x="153" y="506"/>
                </a:lnTo>
                <a:lnTo>
                  <a:pt x="152" y="506"/>
                </a:lnTo>
                <a:lnTo>
                  <a:pt x="151" y="506"/>
                </a:lnTo>
                <a:lnTo>
                  <a:pt x="149" y="505"/>
                </a:lnTo>
                <a:lnTo>
                  <a:pt x="148" y="505"/>
                </a:lnTo>
                <a:lnTo>
                  <a:pt x="147" y="505"/>
                </a:lnTo>
                <a:lnTo>
                  <a:pt x="146" y="503"/>
                </a:lnTo>
                <a:lnTo>
                  <a:pt x="145" y="503"/>
                </a:lnTo>
                <a:lnTo>
                  <a:pt x="145" y="502"/>
                </a:lnTo>
                <a:lnTo>
                  <a:pt x="144" y="502"/>
                </a:lnTo>
                <a:lnTo>
                  <a:pt x="143" y="503"/>
                </a:lnTo>
                <a:lnTo>
                  <a:pt x="142" y="503"/>
                </a:lnTo>
                <a:lnTo>
                  <a:pt x="142" y="504"/>
                </a:lnTo>
                <a:lnTo>
                  <a:pt x="142" y="503"/>
                </a:lnTo>
                <a:lnTo>
                  <a:pt x="140" y="503"/>
                </a:lnTo>
                <a:lnTo>
                  <a:pt x="140" y="502"/>
                </a:lnTo>
                <a:lnTo>
                  <a:pt x="139" y="502"/>
                </a:lnTo>
                <a:lnTo>
                  <a:pt x="139" y="501"/>
                </a:lnTo>
                <a:lnTo>
                  <a:pt x="138" y="501"/>
                </a:lnTo>
                <a:lnTo>
                  <a:pt x="138" y="500"/>
                </a:lnTo>
                <a:lnTo>
                  <a:pt x="138" y="499"/>
                </a:lnTo>
                <a:lnTo>
                  <a:pt x="136" y="500"/>
                </a:lnTo>
                <a:lnTo>
                  <a:pt x="135" y="499"/>
                </a:lnTo>
                <a:lnTo>
                  <a:pt x="134" y="500"/>
                </a:lnTo>
                <a:lnTo>
                  <a:pt x="134" y="499"/>
                </a:lnTo>
                <a:lnTo>
                  <a:pt x="134" y="498"/>
                </a:lnTo>
                <a:lnTo>
                  <a:pt x="133" y="498"/>
                </a:lnTo>
                <a:lnTo>
                  <a:pt x="131" y="498"/>
                </a:lnTo>
                <a:lnTo>
                  <a:pt x="131" y="497"/>
                </a:lnTo>
                <a:lnTo>
                  <a:pt x="131" y="496"/>
                </a:lnTo>
                <a:lnTo>
                  <a:pt x="130" y="496"/>
                </a:lnTo>
                <a:lnTo>
                  <a:pt x="130" y="495"/>
                </a:lnTo>
                <a:lnTo>
                  <a:pt x="129" y="495"/>
                </a:lnTo>
                <a:lnTo>
                  <a:pt x="129" y="496"/>
                </a:lnTo>
                <a:lnTo>
                  <a:pt x="128" y="496"/>
                </a:lnTo>
                <a:lnTo>
                  <a:pt x="128" y="495"/>
                </a:lnTo>
                <a:lnTo>
                  <a:pt x="127" y="495"/>
                </a:lnTo>
                <a:lnTo>
                  <a:pt x="127" y="496"/>
                </a:lnTo>
                <a:lnTo>
                  <a:pt x="126" y="495"/>
                </a:lnTo>
                <a:lnTo>
                  <a:pt x="125" y="495"/>
                </a:lnTo>
                <a:lnTo>
                  <a:pt x="124" y="495"/>
                </a:lnTo>
                <a:lnTo>
                  <a:pt x="123" y="495"/>
                </a:lnTo>
                <a:lnTo>
                  <a:pt x="122" y="494"/>
                </a:lnTo>
                <a:lnTo>
                  <a:pt x="120" y="494"/>
                </a:lnTo>
                <a:lnTo>
                  <a:pt x="120" y="493"/>
                </a:lnTo>
                <a:lnTo>
                  <a:pt x="119" y="493"/>
                </a:lnTo>
                <a:lnTo>
                  <a:pt x="117" y="493"/>
                </a:lnTo>
                <a:lnTo>
                  <a:pt x="117" y="494"/>
                </a:lnTo>
                <a:lnTo>
                  <a:pt x="116" y="494"/>
                </a:lnTo>
                <a:lnTo>
                  <a:pt x="115" y="494"/>
                </a:lnTo>
                <a:lnTo>
                  <a:pt x="114" y="493"/>
                </a:lnTo>
                <a:lnTo>
                  <a:pt x="113" y="494"/>
                </a:lnTo>
                <a:lnTo>
                  <a:pt x="110" y="492"/>
                </a:lnTo>
                <a:lnTo>
                  <a:pt x="109" y="492"/>
                </a:lnTo>
                <a:lnTo>
                  <a:pt x="110" y="492"/>
                </a:lnTo>
                <a:lnTo>
                  <a:pt x="109" y="491"/>
                </a:lnTo>
                <a:lnTo>
                  <a:pt x="109" y="492"/>
                </a:lnTo>
                <a:lnTo>
                  <a:pt x="108" y="492"/>
                </a:lnTo>
                <a:lnTo>
                  <a:pt x="108" y="491"/>
                </a:lnTo>
                <a:lnTo>
                  <a:pt x="107" y="491"/>
                </a:lnTo>
                <a:lnTo>
                  <a:pt x="107" y="490"/>
                </a:lnTo>
                <a:lnTo>
                  <a:pt x="105" y="490"/>
                </a:lnTo>
                <a:lnTo>
                  <a:pt x="105" y="489"/>
                </a:lnTo>
                <a:lnTo>
                  <a:pt x="104" y="489"/>
                </a:lnTo>
                <a:lnTo>
                  <a:pt x="103" y="489"/>
                </a:lnTo>
                <a:lnTo>
                  <a:pt x="104" y="489"/>
                </a:lnTo>
                <a:lnTo>
                  <a:pt x="103" y="489"/>
                </a:lnTo>
                <a:lnTo>
                  <a:pt x="102" y="488"/>
                </a:lnTo>
                <a:lnTo>
                  <a:pt x="100" y="488"/>
                </a:lnTo>
                <a:lnTo>
                  <a:pt x="99" y="488"/>
                </a:lnTo>
                <a:lnTo>
                  <a:pt x="100" y="487"/>
                </a:lnTo>
                <a:lnTo>
                  <a:pt x="99" y="487"/>
                </a:lnTo>
                <a:lnTo>
                  <a:pt x="98" y="486"/>
                </a:lnTo>
                <a:lnTo>
                  <a:pt x="98" y="485"/>
                </a:lnTo>
                <a:lnTo>
                  <a:pt x="97" y="485"/>
                </a:lnTo>
                <a:lnTo>
                  <a:pt x="96" y="485"/>
                </a:lnTo>
                <a:lnTo>
                  <a:pt x="96" y="484"/>
                </a:lnTo>
                <a:lnTo>
                  <a:pt x="96" y="483"/>
                </a:lnTo>
                <a:lnTo>
                  <a:pt x="95" y="483"/>
                </a:lnTo>
                <a:lnTo>
                  <a:pt x="95" y="482"/>
                </a:lnTo>
                <a:lnTo>
                  <a:pt x="94" y="482"/>
                </a:lnTo>
                <a:lnTo>
                  <a:pt x="93" y="482"/>
                </a:lnTo>
                <a:lnTo>
                  <a:pt x="93" y="481"/>
                </a:lnTo>
                <a:lnTo>
                  <a:pt x="93" y="482"/>
                </a:lnTo>
                <a:lnTo>
                  <a:pt x="92" y="482"/>
                </a:lnTo>
                <a:lnTo>
                  <a:pt x="91" y="482"/>
                </a:lnTo>
                <a:lnTo>
                  <a:pt x="91" y="481"/>
                </a:lnTo>
                <a:lnTo>
                  <a:pt x="91" y="482"/>
                </a:lnTo>
                <a:lnTo>
                  <a:pt x="90" y="481"/>
                </a:lnTo>
                <a:lnTo>
                  <a:pt x="91" y="482"/>
                </a:lnTo>
                <a:lnTo>
                  <a:pt x="90" y="482"/>
                </a:lnTo>
                <a:lnTo>
                  <a:pt x="89" y="482"/>
                </a:lnTo>
                <a:lnTo>
                  <a:pt x="89" y="481"/>
                </a:lnTo>
                <a:lnTo>
                  <a:pt x="88" y="482"/>
                </a:lnTo>
                <a:lnTo>
                  <a:pt x="87" y="482"/>
                </a:lnTo>
                <a:lnTo>
                  <a:pt x="87" y="481"/>
                </a:lnTo>
                <a:lnTo>
                  <a:pt x="86" y="480"/>
                </a:lnTo>
                <a:lnTo>
                  <a:pt x="86" y="481"/>
                </a:lnTo>
                <a:lnTo>
                  <a:pt x="85" y="481"/>
                </a:lnTo>
                <a:lnTo>
                  <a:pt x="85" y="480"/>
                </a:lnTo>
                <a:lnTo>
                  <a:pt x="84" y="479"/>
                </a:lnTo>
                <a:lnTo>
                  <a:pt x="84" y="480"/>
                </a:lnTo>
                <a:lnTo>
                  <a:pt x="83" y="480"/>
                </a:lnTo>
                <a:lnTo>
                  <a:pt x="82" y="479"/>
                </a:lnTo>
                <a:lnTo>
                  <a:pt x="81" y="479"/>
                </a:lnTo>
                <a:lnTo>
                  <a:pt x="81" y="478"/>
                </a:lnTo>
                <a:lnTo>
                  <a:pt x="82" y="478"/>
                </a:lnTo>
                <a:lnTo>
                  <a:pt x="81" y="478"/>
                </a:lnTo>
                <a:lnTo>
                  <a:pt x="81" y="476"/>
                </a:lnTo>
                <a:lnTo>
                  <a:pt x="80" y="476"/>
                </a:lnTo>
                <a:lnTo>
                  <a:pt x="79" y="476"/>
                </a:lnTo>
                <a:lnTo>
                  <a:pt x="78" y="476"/>
                </a:lnTo>
                <a:lnTo>
                  <a:pt x="77" y="476"/>
                </a:lnTo>
                <a:lnTo>
                  <a:pt x="78" y="475"/>
                </a:lnTo>
                <a:lnTo>
                  <a:pt x="77" y="475"/>
                </a:lnTo>
                <a:lnTo>
                  <a:pt x="77" y="474"/>
                </a:lnTo>
                <a:lnTo>
                  <a:pt x="76" y="473"/>
                </a:lnTo>
                <a:lnTo>
                  <a:pt x="76" y="472"/>
                </a:lnTo>
                <a:lnTo>
                  <a:pt x="74" y="472"/>
                </a:lnTo>
                <a:lnTo>
                  <a:pt x="73" y="472"/>
                </a:lnTo>
                <a:lnTo>
                  <a:pt x="70" y="472"/>
                </a:lnTo>
                <a:lnTo>
                  <a:pt x="70" y="471"/>
                </a:lnTo>
                <a:lnTo>
                  <a:pt x="69" y="471"/>
                </a:lnTo>
                <a:lnTo>
                  <a:pt x="67" y="471"/>
                </a:lnTo>
                <a:lnTo>
                  <a:pt x="67" y="472"/>
                </a:lnTo>
                <a:lnTo>
                  <a:pt x="66" y="471"/>
                </a:lnTo>
                <a:lnTo>
                  <a:pt x="64" y="471"/>
                </a:lnTo>
                <a:lnTo>
                  <a:pt x="64" y="470"/>
                </a:lnTo>
                <a:lnTo>
                  <a:pt x="64" y="469"/>
                </a:lnTo>
                <a:lnTo>
                  <a:pt x="62" y="469"/>
                </a:lnTo>
                <a:lnTo>
                  <a:pt x="61" y="468"/>
                </a:lnTo>
                <a:lnTo>
                  <a:pt x="60" y="466"/>
                </a:lnTo>
                <a:lnTo>
                  <a:pt x="59" y="466"/>
                </a:lnTo>
                <a:lnTo>
                  <a:pt x="59" y="465"/>
                </a:lnTo>
                <a:lnTo>
                  <a:pt x="59" y="464"/>
                </a:lnTo>
                <a:lnTo>
                  <a:pt x="58" y="463"/>
                </a:lnTo>
                <a:lnTo>
                  <a:pt x="56" y="461"/>
                </a:lnTo>
                <a:lnTo>
                  <a:pt x="55" y="460"/>
                </a:lnTo>
                <a:lnTo>
                  <a:pt x="53" y="459"/>
                </a:lnTo>
                <a:lnTo>
                  <a:pt x="51" y="459"/>
                </a:lnTo>
                <a:lnTo>
                  <a:pt x="49" y="459"/>
                </a:lnTo>
                <a:lnTo>
                  <a:pt x="48" y="459"/>
                </a:lnTo>
                <a:lnTo>
                  <a:pt x="47" y="460"/>
                </a:lnTo>
                <a:lnTo>
                  <a:pt x="47" y="461"/>
                </a:lnTo>
                <a:lnTo>
                  <a:pt x="44" y="461"/>
                </a:lnTo>
                <a:lnTo>
                  <a:pt x="43" y="461"/>
                </a:lnTo>
                <a:lnTo>
                  <a:pt x="41" y="460"/>
                </a:lnTo>
                <a:lnTo>
                  <a:pt x="40" y="460"/>
                </a:lnTo>
                <a:lnTo>
                  <a:pt x="38" y="461"/>
                </a:lnTo>
                <a:lnTo>
                  <a:pt x="37" y="461"/>
                </a:lnTo>
                <a:lnTo>
                  <a:pt x="36" y="461"/>
                </a:lnTo>
                <a:lnTo>
                  <a:pt x="35" y="461"/>
                </a:lnTo>
                <a:lnTo>
                  <a:pt x="34" y="460"/>
                </a:lnTo>
                <a:lnTo>
                  <a:pt x="33" y="460"/>
                </a:lnTo>
                <a:lnTo>
                  <a:pt x="31" y="459"/>
                </a:lnTo>
                <a:lnTo>
                  <a:pt x="30" y="459"/>
                </a:lnTo>
                <a:lnTo>
                  <a:pt x="29" y="459"/>
                </a:lnTo>
                <a:lnTo>
                  <a:pt x="28" y="459"/>
                </a:lnTo>
                <a:lnTo>
                  <a:pt x="27" y="458"/>
                </a:lnTo>
                <a:lnTo>
                  <a:pt x="24" y="457"/>
                </a:lnTo>
                <a:lnTo>
                  <a:pt x="24" y="456"/>
                </a:lnTo>
                <a:lnTo>
                  <a:pt x="23" y="455"/>
                </a:lnTo>
                <a:lnTo>
                  <a:pt x="21" y="455"/>
                </a:lnTo>
                <a:lnTo>
                  <a:pt x="22" y="454"/>
                </a:lnTo>
                <a:lnTo>
                  <a:pt x="21" y="453"/>
                </a:lnTo>
                <a:lnTo>
                  <a:pt x="21" y="452"/>
                </a:lnTo>
                <a:lnTo>
                  <a:pt x="20" y="450"/>
                </a:lnTo>
                <a:lnTo>
                  <a:pt x="21" y="448"/>
                </a:lnTo>
                <a:lnTo>
                  <a:pt x="24" y="447"/>
                </a:lnTo>
                <a:lnTo>
                  <a:pt x="24" y="445"/>
                </a:lnTo>
                <a:lnTo>
                  <a:pt x="26" y="444"/>
                </a:lnTo>
                <a:lnTo>
                  <a:pt x="27" y="442"/>
                </a:lnTo>
                <a:lnTo>
                  <a:pt x="27" y="441"/>
                </a:lnTo>
                <a:lnTo>
                  <a:pt x="29" y="441"/>
                </a:lnTo>
                <a:lnTo>
                  <a:pt x="32" y="440"/>
                </a:lnTo>
                <a:lnTo>
                  <a:pt x="33" y="439"/>
                </a:lnTo>
                <a:lnTo>
                  <a:pt x="34" y="437"/>
                </a:lnTo>
                <a:lnTo>
                  <a:pt x="35" y="436"/>
                </a:lnTo>
                <a:lnTo>
                  <a:pt x="34" y="435"/>
                </a:lnTo>
                <a:lnTo>
                  <a:pt x="33" y="434"/>
                </a:lnTo>
                <a:lnTo>
                  <a:pt x="32" y="434"/>
                </a:lnTo>
                <a:lnTo>
                  <a:pt x="30" y="434"/>
                </a:lnTo>
                <a:lnTo>
                  <a:pt x="27" y="434"/>
                </a:lnTo>
                <a:lnTo>
                  <a:pt x="23" y="432"/>
                </a:lnTo>
                <a:lnTo>
                  <a:pt x="21" y="432"/>
                </a:lnTo>
                <a:lnTo>
                  <a:pt x="19" y="433"/>
                </a:lnTo>
                <a:lnTo>
                  <a:pt x="16" y="434"/>
                </a:lnTo>
                <a:lnTo>
                  <a:pt x="15" y="436"/>
                </a:lnTo>
                <a:lnTo>
                  <a:pt x="14" y="436"/>
                </a:lnTo>
                <a:lnTo>
                  <a:pt x="12" y="436"/>
                </a:lnTo>
                <a:lnTo>
                  <a:pt x="10" y="433"/>
                </a:lnTo>
                <a:lnTo>
                  <a:pt x="10" y="430"/>
                </a:lnTo>
                <a:lnTo>
                  <a:pt x="9" y="428"/>
                </a:lnTo>
                <a:lnTo>
                  <a:pt x="9" y="427"/>
                </a:lnTo>
                <a:lnTo>
                  <a:pt x="8" y="422"/>
                </a:lnTo>
                <a:lnTo>
                  <a:pt x="8" y="421"/>
                </a:lnTo>
                <a:lnTo>
                  <a:pt x="7" y="417"/>
                </a:lnTo>
                <a:lnTo>
                  <a:pt x="7" y="416"/>
                </a:lnTo>
                <a:lnTo>
                  <a:pt x="9" y="415"/>
                </a:lnTo>
                <a:lnTo>
                  <a:pt x="9" y="414"/>
                </a:lnTo>
                <a:lnTo>
                  <a:pt x="11" y="414"/>
                </a:lnTo>
                <a:lnTo>
                  <a:pt x="12" y="414"/>
                </a:lnTo>
                <a:lnTo>
                  <a:pt x="12" y="409"/>
                </a:lnTo>
                <a:lnTo>
                  <a:pt x="12" y="408"/>
                </a:lnTo>
                <a:lnTo>
                  <a:pt x="11" y="408"/>
                </a:lnTo>
                <a:lnTo>
                  <a:pt x="10" y="406"/>
                </a:lnTo>
                <a:lnTo>
                  <a:pt x="8" y="404"/>
                </a:lnTo>
                <a:lnTo>
                  <a:pt x="8" y="403"/>
                </a:lnTo>
                <a:lnTo>
                  <a:pt x="8" y="402"/>
                </a:lnTo>
                <a:lnTo>
                  <a:pt x="8" y="401"/>
                </a:lnTo>
                <a:lnTo>
                  <a:pt x="7" y="401"/>
                </a:lnTo>
                <a:lnTo>
                  <a:pt x="8" y="398"/>
                </a:lnTo>
                <a:lnTo>
                  <a:pt x="7" y="398"/>
                </a:lnTo>
                <a:lnTo>
                  <a:pt x="7" y="397"/>
                </a:lnTo>
                <a:lnTo>
                  <a:pt x="7" y="396"/>
                </a:lnTo>
                <a:lnTo>
                  <a:pt x="6" y="395"/>
                </a:lnTo>
                <a:lnTo>
                  <a:pt x="5" y="394"/>
                </a:lnTo>
                <a:lnTo>
                  <a:pt x="6" y="393"/>
                </a:lnTo>
                <a:lnTo>
                  <a:pt x="5" y="393"/>
                </a:lnTo>
                <a:lnTo>
                  <a:pt x="5" y="392"/>
                </a:lnTo>
                <a:lnTo>
                  <a:pt x="4" y="392"/>
                </a:lnTo>
                <a:lnTo>
                  <a:pt x="3" y="391"/>
                </a:lnTo>
                <a:lnTo>
                  <a:pt x="2" y="391"/>
                </a:lnTo>
                <a:lnTo>
                  <a:pt x="2" y="390"/>
                </a:lnTo>
                <a:lnTo>
                  <a:pt x="1" y="390"/>
                </a:lnTo>
                <a:lnTo>
                  <a:pt x="1" y="389"/>
                </a:lnTo>
                <a:lnTo>
                  <a:pt x="1" y="388"/>
                </a:lnTo>
                <a:lnTo>
                  <a:pt x="0" y="388"/>
                </a:lnTo>
                <a:lnTo>
                  <a:pt x="1" y="388"/>
                </a:lnTo>
                <a:lnTo>
                  <a:pt x="1" y="387"/>
                </a:lnTo>
                <a:lnTo>
                  <a:pt x="0" y="386"/>
                </a:lnTo>
                <a:lnTo>
                  <a:pt x="1" y="386"/>
                </a:lnTo>
                <a:lnTo>
                  <a:pt x="0" y="386"/>
                </a:lnTo>
                <a:lnTo>
                  <a:pt x="0" y="385"/>
                </a:lnTo>
                <a:lnTo>
                  <a:pt x="0" y="383"/>
                </a:lnTo>
                <a:lnTo>
                  <a:pt x="0" y="382"/>
                </a:lnTo>
                <a:lnTo>
                  <a:pt x="0" y="381"/>
                </a:lnTo>
                <a:lnTo>
                  <a:pt x="1" y="380"/>
                </a:lnTo>
                <a:lnTo>
                  <a:pt x="0" y="380"/>
                </a:lnTo>
                <a:lnTo>
                  <a:pt x="1" y="380"/>
                </a:lnTo>
                <a:lnTo>
                  <a:pt x="0" y="379"/>
                </a:lnTo>
                <a:lnTo>
                  <a:pt x="1" y="379"/>
                </a:lnTo>
                <a:lnTo>
                  <a:pt x="0" y="379"/>
                </a:lnTo>
                <a:lnTo>
                  <a:pt x="0" y="378"/>
                </a:lnTo>
                <a:lnTo>
                  <a:pt x="1" y="378"/>
                </a:lnTo>
                <a:lnTo>
                  <a:pt x="0" y="377"/>
                </a:lnTo>
                <a:lnTo>
                  <a:pt x="0" y="376"/>
                </a:lnTo>
                <a:lnTo>
                  <a:pt x="0" y="375"/>
                </a:lnTo>
                <a:lnTo>
                  <a:pt x="1" y="375"/>
                </a:lnTo>
                <a:lnTo>
                  <a:pt x="0" y="374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8" name="Freeform 392"/>
          <p:cNvSpPr>
            <a:spLocks/>
          </p:cNvSpPr>
          <p:nvPr/>
        </p:nvSpPr>
        <p:spPr bwMode="auto">
          <a:xfrm>
            <a:off x="5929313" y="3571875"/>
            <a:ext cx="808037" cy="666750"/>
          </a:xfrm>
          <a:custGeom>
            <a:avLst/>
            <a:gdLst>
              <a:gd name="T0" fmla="*/ 2147483647 w 457"/>
              <a:gd name="T1" fmla="*/ 2147483647 h 374"/>
              <a:gd name="T2" fmla="*/ 2147483647 w 457"/>
              <a:gd name="T3" fmla="*/ 2147483647 h 374"/>
              <a:gd name="T4" fmla="*/ 2147483647 w 457"/>
              <a:gd name="T5" fmla="*/ 2147483647 h 374"/>
              <a:gd name="T6" fmla="*/ 2147483647 w 457"/>
              <a:gd name="T7" fmla="*/ 2147483647 h 374"/>
              <a:gd name="T8" fmla="*/ 2147483647 w 457"/>
              <a:gd name="T9" fmla="*/ 2147483647 h 374"/>
              <a:gd name="T10" fmla="*/ 2147483647 w 457"/>
              <a:gd name="T11" fmla="*/ 2147483647 h 374"/>
              <a:gd name="T12" fmla="*/ 2147483647 w 457"/>
              <a:gd name="T13" fmla="*/ 2147483647 h 374"/>
              <a:gd name="T14" fmla="*/ 2147483647 w 457"/>
              <a:gd name="T15" fmla="*/ 2147483647 h 374"/>
              <a:gd name="T16" fmla="*/ 2147483647 w 457"/>
              <a:gd name="T17" fmla="*/ 2147483647 h 374"/>
              <a:gd name="T18" fmla="*/ 2147483647 w 457"/>
              <a:gd name="T19" fmla="*/ 2147483647 h 374"/>
              <a:gd name="T20" fmla="*/ 2147483647 w 457"/>
              <a:gd name="T21" fmla="*/ 2147483647 h 374"/>
              <a:gd name="T22" fmla="*/ 2147483647 w 457"/>
              <a:gd name="T23" fmla="*/ 2147483647 h 374"/>
              <a:gd name="T24" fmla="*/ 2147483647 w 457"/>
              <a:gd name="T25" fmla="*/ 2147483647 h 374"/>
              <a:gd name="T26" fmla="*/ 2147483647 w 457"/>
              <a:gd name="T27" fmla="*/ 2147483647 h 374"/>
              <a:gd name="T28" fmla="*/ 2147483647 w 457"/>
              <a:gd name="T29" fmla="*/ 2147483647 h 374"/>
              <a:gd name="T30" fmla="*/ 2147483647 w 457"/>
              <a:gd name="T31" fmla="*/ 2147483647 h 374"/>
              <a:gd name="T32" fmla="*/ 2147483647 w 457"/>
              <a:gd name="T33" fmla="*/ 2147483647 h 374"/>
              <a:gd name="T34" fmla="*/ 2147483647 w 457"/>
              <a:gd name="T35" fmla="*/ 2147483647 h 374"/>
              <a:gd name="T36" fmla="*/ 2147483647 w 457"/>
              <a:gd name="T37" fmla="*/ 2147483647 h 374"/>
              <a:gd name="T38" fmla="*/ 2147483647 w 457"/>
              <a:gd name="T39" fmla="*/ 2147483647 h 374"/>
              <a:gd name="T40" fmla="*/ 2147483647 w 457"/>
              <a:gd name="T41" fmla="*/ 2147483647 h 374"/>
              <a:gd name="T42" fmla="*/ 2147483647 w 457"/>
              <a:gd name="T43" fmla="*/ 2147483647 h 374"/>
              <a:gd name="T44" fmla="*/ 2147483647 w 457"/>
              <a:gd name="T45" fmla="*/ 2147483647 h 374"/>
              <a:gd name="T46" fmla="*/ 2147483647 w 457"/>
              <a:gd name="T47" fmla="*/ 2147483647 h 374"/>
              <a:gd name="T48" fmla="*/ 2147483647 w 457"/>
              <a:gd name="T49" fmla="*/ 2147483647 h 374"/>
              <a:gd name="T50" fmla="*/ 2147483647 w 457"/>
              <a:gd name="T51" fmla="*/ 2147483647 h 374"/>
              <a:gd name="T52" fmla="*/ 2147483647 w 457"/>
              <a:gd name="T53" fmla="*/ 2147483647 h 374"/>
              <a:gd name="T54" fmla="*/ 2147483647 w 457"/>
              <a:gd name="T55" fmla="*/ 2147483647 h 374"/>
              <a:gd name="T56" fmla="*/ 2147483647 w 457"/>
              <a:gd name="T57" fmla="*/ 2147483647 h 374"/>
              <a:gd name="T58" fmla="*/ 2147483647 w 457"/>
              <a:gd name="T59" fmla="*/ 2147483647 h 374"/>
              <a:gd name="T60" fmla="*/ 2147483647 w 457"/>
              <a:gd name="T61" fmla="*/ 2147483647 h 374"/>
              <a:gd name="T62" fmla="*/ 2147483647 w 457"/>
              <a:gd name="T63" fmla="*/ 2147483647 h 374"/>
              <a:gd name="T64" fmla="*/ 2147483647 w 457"/>
              <a:gd name="T65" fmla="*/ 2147483647 h 374"/>
              <a:gd name="T66" fmla="*/ 2147483647 w 457"/>
              <a:gd name="T67" fmla="*/ 2147483647 h 374"/>
              <a:gd name="T68" fmla="*/ 2147483647 w 457"/>
              <a:gd name="T69" fmla="*/ 2147483647 h 374"/>
              <a:gd name="T70" fmla="*/ 2147483647 w 457"/>
              <a:gd name="T71" fmla="*/ 2147483647 h 374"/>
              <a:gd name="T72" fmla="*/ 2147483647 w 457"/>
              <a:gd name="T73" fmla="*/ 2147483647 h 374"/>
              <a:gd name="T74" fmla="*/ 2147483647 w 457"/>
              <a:gd name="T75" fmla="*/ 2147483647 h 374"/>
              <a:gd name="T76" fmla="*/ 2147483647 w 457"/>
              <a:gd name="T77" fmla="*/ 2147483647 h 374"/>
              <a:gd name="T78" fmla="*/ 2147483647 w 457"/>
              <a:gd name="T79" fmla="*/ 2147483647 h 374"/>
              <a:gd name="T80" fmla="*/ 2147483647 w 457"/>
              <a:gd name="T81" fmla="*/ 2147483647 h 374"/>
              <a:gd name="T82" fmla="*/ 2147483647 w 457"/>
              <a:gd name="T83" fmla="*/ 2147483647 h 374"/>
              <a:gd name="T84" fmla="*/ 2147483647 w 457"/>
              <a:gd name="T85" fmla="*/ 2147483647 h 374"/>
              <a:gd name="T86" fmla="*/ 2147483647 w 457"/>
              <a:gd name="T87" fmla="*/ 2147483647 h 374"/>
              <a:gd name="T88" fmla="*/ 2147483647 w 457"/>
              <a:gd name="T89" fmla="*/ 2147483647 h 374"/>
              <a:gd name="T90" fmla="*/ 2147483647 w 457"/>
              <a:gd name="T91" fmla="*/ 2147483647 h 374"/>
              <a:gd name="T92" fmla="*/ 2147483647 w 457"/>
              <a:gd name="T93" fmla="*/ 2147483647 h 374"/>
              <a:gd name="T94" fmla="*/ 2147483647 w 457"/>
              <a:gd name="T95" fmla="*/ 2147483647 h 374"/>
              <a:gd name="T96" fmla="*/ 2147483647 w 457"/>
              <a:gd name="T97" fmla="*/ 2147483647 h 374"/>
              <a:gd name="T98" fmla="*/ 2147483647 w 457"/>
              <a:gd name="T99" fmla="*/ 2147483647 h 374"/>
              <a:gd name="T100" fmla="*/ 2147483647 w 457"/>
              <a:gd name="T101" fmla="*/ 2147483647 h 374"/>
              <a:gd name="T102" fmla="*/ 2147483647 w 457"/>
              <a:gd name="T103" fmla="*/ 2147483647 h 374"/>
              <a:gd name="T104" fmla="*/ 2147483647 w 457"/>
              <a:gd name="T105" fmla="*/ 2147483647 h 374"/>
              <a:gd name="T106" fmla="*/ 2147483647 w 457"/>
              <a:gd name="T107" fmla="*/ 2147483647 h 374"/>
              <a:gd name="T108" fmla="*/ 2147483647 w 457"/>
              <a:gd name="T109" fmla="*/ 2147483647 h 374"/>
              <a:gd name="T110" fmla="*/ 2147483647 w 457"/>
              <a:gd name="T111" fmla="*/ 2147483647 h 374"/>
              <a:gd name="T112" fmla="*/ 2147483647 w 457"/>
              <a:gd name="T113" fmla="*/ 2147483647 h 374"/>
              <a:gd name="T114" fmla="*/ 2147483647 w 457"/>
              <a:gd name="T115" fmla="*/ 2147483647 h 374"/>
              <a:gd name="T116" fmla="*/ 2147483647 w 457"/>
              <a:gd name="T117" fmla="*/ 2147483647 h 374"/>
              <a:gd name="T118" fmla="*/ 2147483647 w 457"/>
              <a:gd name="T119" fmla="*/ 2147483647 h 3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7"/>
              <a:gd name="T181" fmla="*/ 0 h 374"/>
              <a:gd name="T182" fmla="*/ 457 w 457"/>
              <a:gd name="T183" fmla="*/ 374 h 3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7" h="374">
                <a:moveTo>
                  <a:pt x="0" y="374"/>
                </a:moveTo>
                <a:lnTo>
                  <a:pt x="1" y="374"/>
                </a:lnTo>
                <a:lnTo>
                  <a:pt x="1" y="373"/>
                </a:lnTo>
                <a:lnTo>
                  <a:pt x="1" y="372"/>
                </a:lnTo>
                <a:lnTo>
                  <a:pt x="1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2" y="367"/>
                </a:lnTo>
                <a:lnTo>
                  <a:pt x="3" y="366"/>
                </a:lnTo>
                <a:lnTo>
                  <a:pt x="2" y="366"/>
                </a:lnTo>
                <a:lnTo>
                  <a:pt x="3" y="366"/>
                </a:lnTo>
                <a:lnTo>
                  <a:pt x="4" y="365"/>
                </a:lnTo>
                <a:lnTo>
                  <a:pt x="3" y="365"/>
                </a:lnTo>
                <a:lnTo>
                  <a:pt x="3" y="364"/>
                </a:lnTo>
                <a:lnTo>
                  <a:pt x="4" y="364"/>
                </a:lnTo>
                <a:lnTo>
                  <a:pt x="3" y="364"/>
                </a:lnTo>
                <a:lnTo>
                  <a:pt x="3" y="363"/>
                </a:lnTo>
                <a:lnTo>
                  <a:pt x="3" y="362"/>
                </a:lnTo>
                <a:lnTo>
                  <a:pt x="2" y="361"/>
                </a:lnTo>
                <a:lnTo>
                  <a:pt x="3" y="360"/>
                </a:lnTo>
                <a:lnTo>
                  <a:pt x="2" y="360"/>
                </a:lnTo>
                <a:lnTo>
                  <a:pt x="3" y="360"/>
                </a:lnTo>
                <a:lnTo>
                  <a:pt x="2" y="359"/>
                </a:lnTo>
                <a:lnTo>
                  <a:pt x="2" y="360"/>
                </a:lnTo>
                <a:lnTo>
                  <a:pt x="2" y="359"/>
                </a:lnTo>
                <a:lnTo>
                  <a:pt x="3" y="359"/>
                </a:lnTo>
                <a:lnTo>
                  <a:pt x="3" y="358"/>
                </a:lnTo>
                <a:lnTo>
                  <a:pt x="4" y="357"/>
                </a:lnTo>
                <a:lnTo>
                  <a:pt x="4" y="356"/>
                </a:lnTo>
                <a:lnTo>
                  <a:pt x="4" y="355"/>
                </a:lnTo>
                <a:lnTo>
                  <a:pt x="5" y="355"/>
                </a:lnTo>
                <a:lnTo>
                  <a:pt x="5" y="353"/>
                </a:lnTo>
                <a:lnTo>
                  <a:pt x="6" y="353"/>
                </a:lnTo>
                <a:lnTo>
                  <a:pt x="7" y="351"/>
                </a:lnTo>
                <a:lnTo>
                  <a:pt x="7" y="349"/>
                </a:lnTo>
                <a:lnTo>
                  <a:pt x="8" y="349"/>
                </a:lnTo>
                <a:lnTo>
                  <a:pt x="8" y="348"/>
                </a:lnTo>
                <a:lnTo>
                  <a:pt x="9" y="348"/>
                </a:lnTo>
                <a:lnTo>
                  <a:pt x="9" y="346"/>
                </a:lnTo>
                <a:lnTo>
                  <a:pt x="9" y="345"/>
                </a:lnTo>
                <a:lnTo>
                  <a:pt x="10" y="345"/>
                </a:lnTo>
                <a:lnTo>
                  <a:pt x="11" y="345"/>
                </a:lnTo>
                <a:lnTo>
                  <a:pt x="11" y="344"/>
                </a:lnTo>
                <a:lnTo>
                  <a:pt x="11" y="343"/>
                </a:lnTo>
                <a:lnTo>
                  <a:pt x="12" y="343"/>
                </a:lnTo>
                <a:lnTo>
                  <a:pt x="13" y="343"/>
                </a:lnTo>
                <a:lnTo>
                  <a:pt x="13" y="342"/>
                </a:lnTo>
                <a:lnTo>
                  <a:pt x="13" y="341"/>
                </a:lnTo>
                <a:lnTo>
                  <a:pt x="12" y="342"/>
                </a:lnTo>
                <a:lnTo>
                  <a:pt x="12" y="341"/>
                </a:lnTo>
                <a:lnTo>
                  <a:pt x="13" y="341"/>
                </a:lnTo>
                <a:lnTo>
                  <a:pt x="13" y="340"/>
                </a:lnTo>
                <a:lnTo>
                  <a:pt x="12" y="341"/>
                </a:lnTo>
                <a:lnTo>
                  <a:pt x="12" y="340"/>
                </a:lnTo>
                <a:lnTo>
                  <a:pt x="13" y="340"/>
                </a:lnTo>
                <a:lnTo>
                  <a:pt x="13" y="339"/>
                </a:lnTo>
                <a:lnTo>
                  <a:pt x="13" y="338"/>
                </a:lnTo>
                <a:lnTo>
                  <a:pt x="14" y="337"/>
                </a:lnTo>
                <a:lnTo>
                  <a:pt x="13" y="337"/>
                </a:lnTo>
                <a:lnTo>
                  <a:pt x="14" y="337"/>
                </a:lnTo>
                <a:lnTo>
                  <a:pt x="13" y="334"/>
                </a:lnTo>
                <a:lnTo>
                  <a:pt x="14" y="334"/>
                </a:lnTo>
                <a:lnTo>
                  <a:pt x="14" y="335"/>
                </a:lnTo>
                <a:lnTo>
                  <a:pt x="14" y="334"/>
                </a:lnTo>
                <a:lnTo>
                  <a:pt x="14" y="333"/>
                </a:lnTo>
                <a:lnTo>
                  <a:pt x="15" y="333"/>
                </a:lnTo>
                <a:lnTo>
                  <a:pt x="15" y="332"/>
                </a:lnTo>
                <a:lnTo>
                  <a:pt x="15" y="331"/>
                </a:lnTo>
                <a:lnTo>
                  <a:pt x="15" y="330"/>
                </a:lnTo>
                <a:lnTo>
                  <a:pt x="16" y="330"/>
                </a:lnTo>
                <a:lnTo>
                  <a:pt x="16" y="329"/>
                </a:lnTo>
                <a:lnTo>
                  <a:pt x="17" y="329"/>
                </a:lnTo>
                <a:lnTo>
                  <a:pt x="16" y="328"/>
                </a:lnTo>
                <a:lnTo>
                  <a:pt x="16" y="327"/>
                </a:lnTo>
                <a:lnTo>
                  <a:pt x="17" y="327"/>
                </a:lnTo>
                <a:lnTo>
                  <a:pt x="18" y="327"/>
                </a:lnTo>
                <a:lnTo>
                  <a:pt x="19" y="327"/>
                </a:lnTo>
                <a:lnTo>
                  <a:pt x="20" y="327"/>
                </a:lnTo>
                <a:lnTo>
                  <a:pt x="21" y="327"/>
                </a:lnTo>
                <a:lnTo>
                  <a:pt x="21" y="326"/>
                </a:lnTo>
                <a:lnTo>
                  <a:pt x="23" y="326"/>
                </a:lnTo>
                <a:lnTo>
                  <a:pt x="22" y="326"/>
                </a:lnTo>
                <a:lnTo>
                  <a:pt x="22" y="325"/>
                </a:lnTo>
                <a:lnTo>
                  <a:pt x="22" y="324"/>
                </a:lnTo>
                <a:lnTo>
                  <a:pt x="21" y="324"/>
                </a:lnTo>
                <a:lnTo>
                  <a:pt x="22" y="324"/>
                </a:lnTo>
                <a:lnTo>
                  <a:pt x="22" y="323"/>
                </a:lnTo>
                <a:lnTo>
                  <a:pt x="23" y="323"/>
                </a:lnTo>
                <a:lnTo>
                  <a:pt x="23" y="324"/>
                </a:lnTo>
                <a:lnTo>
                  <a:pt x="24" y="324"/>
                </a:lnTo>
                <a:lnTo>
                  <a:pt x="24" y="323"/>
                </a:lnTo>
                <a:lnTo>
                  <a:pt x="25" y="322"/>
                </a:lnTo>
                <a:lnTo>
                  <a:pt x="25" y="321"/>
                </a:lnTo>
                <a:lnTo>
                  <a:pt x="26" y="321"/>
                </a:lnTo>
                <a:lnTo>
                  <a:pt x="27" y="321"/>
                </a:lnTo>
                <a:lnTo>
                  <a:pt x="27" y="320"/>
                </a:lnTo>
                <a:lnTo>
                  <a:pt x="28" y="320"/>
                </a:lnTo>
                <a:lnTo>
                  <a:pt x="29" y="320"/>
                </a:lnTo>
                <a:lnTo>
                  <a:pt x="30" y="320"/>
                </a:lnTo>
                <a:lnTo>
                  <a:pt x="31" y="318"/>
                </a:lnTo>
                <a:lnTo>
                  <a:pt x="32" y="319"/>
                </a:lnTo>
                <a:lnTo>
                  <a:pt x="33" y="318"/>
                </a:lnTo>
                <a:lnTo>
                  <a:pt x="33" y="317"/>
                </a:lnTo>
                <a:lnTo>
                  <a:pt x="33" y="316"/>
                </a:lnTo>
                <a:lnTo>
                  <a:pt x="35" y="316"/>
                </a:lnTo>
                <a:lnTo>
                  <a:pt x="34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3"/>
                </a:lnTo>
                <a:lnTo>
                  <a:pt x="35" y="313"/>
                </a:lnTo>
                <a:lnTo>
                  <a:pt x="35" y="312"/>
                </a:lnTo>
                <a:lnTo>
                  <a:pt x="36" y="312"/>
                </a:lnTo>
                <a:lnTo>
                  <a:pt x="35" y="311"/>
                </a:lnTo>
                <a:lnTo>
                  <a:pt x="36" y="311"/>
                </a:lnTo>
                <a:lnTo>
                  <a:pt x="37" y="311"/>
                </a:lnTo>
                <a:lnTo>
                  <a:pt x="38" y="311"/>
                </a:lnTo>
                <a:lnTo>
                  <a:pt x="37" y="309"/>
                </a:lnTo>
                <a:lnTo>
                  <a:pt x="36" y="309"/>
                </a:lnTo>
                <a:lnTo>
                  <a:pt x="35" y="309"/>
                </a:lnTo>
                <a:lnTo>
                  <a:pt x="36" y="308"/>
                </a:lnTo>
                <a:lnTo>
                  <a:pt x="36" y="307"/>
                </a:lnTo>
                <a:lnTo>
                  <a:pt x="37" y="307"/>
                </a:lnTo>
                <a:lnTo>
                  <a:pt x="38" y="307"/>
                </a:lnTo>
                <a:lnTo>
                  <a:pt x="38" y="306"/>
                </a:lnTo>
                <a:lnTo>
                  <a:pt x="39" y="307"/>
                </a:lnTo>
                <a:lnTo>
                  <a:pt x="41" y="307"/>
                </a:lnTo>
                <a:lnTo>
                  <a:pt x="41" y="306"/>
                </a:lnTo>
                <a:lnTo>
                  <a:pt x="41" y="305"/>
                </a:lnTo>
                <a:lnTo>
                  <a:pt x="41" y="304"/>
                </a:lnTo>
                <a:lnTo>
                  <a:pt x="42" y="305"/>
                </a:lnTo>
                <a:lnTo>
                  <a:pt x="42" y="304"/>
                </a:lnTo>
                <a:lnTo>
                  <a:pt x="44" y="304"/>
                </a:lnTo>
                <a:lnTo>
                  <a:pt x="44" y="303"/>
                </a:lnTo>
                <a:lnTo>
                  <a:pt x="44" y="302"/>
                </a:lnTo>
                <a:lnTo>
                  <a:pt x="44" y="301"/>
                </a:lnTo>
                <a:lnTo>
                  <a:pt x="43" y="301"/>
                </a:lnTo>
                <a:lnTo>
                  <a:pt x="44" y="301"/>
                </a:lnTo>
                <a:lnTo>
                  <a:pt x="45" y="301"/>
                </a:lnTo>
                <a:lnTo>
                  <a:pt x="45" y="300"/>
                </a:lnTo>
                <a:lnTo>
                  <a:pt x="45" y="299"/>
                </a:lnTo>
                <a:lnTo>
                  <a:pt x="45" y="298"/>
                </a:lnTo>
                <a:lnTo>
                  <a:pt x="46" y="298"/>
                </a:lnTo>
                <a:lnTo>
                  <a:pt x="45" y="298"/>
                </a:lnTo>
                <a:lnTo>
                  <a:pt x="44" y="298"/>
                </a:lnTo>
                <a:lnTo>
                  <a:pt x="44" y="297"/>
                </a:lnTo>
                <a:lnTo>
                  <a:pt x="43" y="296"/>
                </a:lnTo>
                <a:lnTo>
                  <a:pt x="43" y="295"/>
                </a:lnTo>
                <a:lnTo>
                  <a:pt x="43" y="294"/>
                </a:lnTo>
                <a:lnTo>
                  <a:pt x="42" y="294"/>
                </a:lnTo>
                <a:lnTo>
                  <a:pt x="41" y="294"/>
                </a:lnTo>
                <a:lnTo>
                  <a:pt x="40" y="293"/>
                </a:lnTo>
                <a:lnTo>
                  <a:pt x="40" y="292"/>
                </a:lnTo>
                <a:lnTo>
                  <a:pt x="41" y="292"/>
                </a:lnTo>
                <a:lnTo>
                  <a:pt x="39" y="291"/>
                </a:lnTo>
                <a:lnTo>
                  <a:pt x="39" y="290"/>
                </a:lnTo>
                <a:lnTo>
                  <a:pt x="40" y="289"/>
                </a:lnTo>
                <a:lnTo>
                  <a:pt x="40" y="288"/>
                </a:lnTo>
                <a:lnTo>
                  <a:pt x="40" y="287"/>
                </a:lnTo>
                <a:lnTo>
                  <a:pt x="40" y="286"/>
                </a:lnTo>
                <a:lnTo>
                  <a:pt x="41" y="286"/>
                </a:lnTo>
                <a:lnTo>
                  <a:pt x="41" y="285"/>
                </a:lnTo>
                <a:lnTo>
                  <a:pt x="42" y="285"/>
                </a:lnTo>
                <a:lnTo>
                  <a:pt x="43" y="285"/>
                </a:lnTo>
                <a:lnTo>
                  <a:pt x="44" y="285"/>
                </a:lnTo>
                <a:lnTo>
                  <a:pt x="45" y="284"/>
                </a:lnTo>
                <a:lnTo>
                  <a:pt x="47" y="284"/>
                </a:lnTo>
                <a:lnTo>
                  <a:pt x="47" y="282"/>
                </a:lnTo>
                <a:lnTo>
                  <a:pt x="49" y="284"/>
                </a:lnTo>
                <a:lnTo>
                  <a:pt x="50" y="283"/>
                </a:lnTo>
                <a:lnTo>
                  <a:pt x="48" y="282"/>
                </a:lnTo>
                <a:lnTo>
                  <a:pt x="48" y="281"/>
                </a:lnTo>
                <a:lnTo>
                  <a:pt x="50" y="281"/>
                </a:lnTo>
                <a:lnTo>
                  <a:pt x="50" y="278"/>
                </a:lnTo>
                <a:lnTo>
                  <a:pt x="50" y="277"/>
                </a:lnTo>
                <a:lnTo>
                  <a:pt x="50" y="276"/>
                </a:lnTo>
                <a:lnTo>
                  <a:pt x="51" y="275"/>
                </a:lnTo>
                <a:lnTo>
                  <a:pt x="52" y="274"/>
                </a:lnTo>
                <a:lnTo>
                  <a:pt x="53" y="275"/>
                </a:lnTo>
                <a:lnTo>
                  <a:pt x="54" y="274"/>
                </a:lnTo>
                <a:lnTo>
                  <a:pt x="55" y="273"/>
                </a:lnTo>
                <a:lnTo>
                  <a:pt x="56" y="273"/>
                </a:lnTo>
                <a:lnTo>
                  <a:pt x="58" y="272"/>
                </a:lnTo>
                <a:lnTo>
                  <a:pt x="60" y="271"/>
                </a:lnTo>
                <a:lnTo>
                  <a:pt x="62" y="272"/>
                </a:lnTo>
                <a:lnTo>
                  <a:pt x="62" y="271"/>
                </a:lnTo>
                <a:lnTo>
                  <a:pt x="62" y="270"/>
                </a:lnTo>
                <a:lnTo>
                  <a:pt x="63" y="270"/>
                </a:lnTo>
                <a:lnTo>
                  <a:pt x="64" y="270"/>
                </a:lnTo>
                <a:lnTo>
                  <a:pt x="65" y="269"/>
                </a:lnTo>
                <a:lnTo>
                  <a:pt x="65" y="268"/>
                </a:lnTo>
                <a:lnTo>
                  <a:pt x="66" y="267"/>
                </a:lnTo>
                <a:lnTo>
                  <a:pt x="65" y="267"/>
                </a:lnTo>
                <a:lnTo>
                  <a:pt x="66" y="266"/>
                </a:lnTo>
                <a:lnTo>
                  <a:pt x="67" y="265"/>
                </a:lnTo>
                <a:lnTo>
                  <a:pt x="67" y="264"/>
                </a:lnTo>
                <a:lnTo>
                  <a:pt x="68" y="263"/>
                </a:lnTo>
                <a:lnTo>
                  <a:pt x="68" y="262"/>
                </a:lnTo>
                <a:lnTo>
                  <a:pt x="70" y="260"/>
                </a:lnTo>
                <a:lnTo>
                  <a:pt x="70" y="259"/>
                </a:lnTo>
                <a:lnTo>
                  <a:pt x="70" y="257"/>
                </a:lnTo>
                <a:lnTo>
                  <a:pt x="70" y="256"/>
                </a:lnTo>
                <a:lnTo>
                  <a:pt x="72" y="256"/>
                </a:lnTo>
                <a:lnTo>
                  <a:pt x="73" y="256"/>
                </a:lnTo>
                <a:lnTo>
                  <a:pt x="74" y="256"/>
                </a:lnTo>
                <a:lnTo>
                  <a:pt x="75" y="256"/>
                </a:lnTo>
                <a:lnTo>
                  <a:pt x="79" y="256"/>
                </a:lnTo>
                <a:lnTo>
                  <a:pt x="81" y="256"/>
                </a:lnTo>
                <a:lnTo>
                  <a:pt x="82" y="256"/>
                </a:lnTo>
                <a:lnTo>
                  <a:pt x="83" y="256"/>
                </a:lnTo>
                <a:lnTo>
                  <a:pt x="84" y="256"/>
                </a:lnTo>
                <a:lnTo>
                  <a:pt x="88" y="256"/>
                </a:lnTo>
                <a:lnTo>
                  <a:pt x="89" y="255"/>
                </a:lnTo>
                <a:lnTo>
                  <a:pt x="90" y="252"/>
                </a:lnTo>
                <a:lnTo>
                  <a:pt x="91" y="252"/>
                </a:lnTo>
                <a:lnTo>
                  <a:pt x="92" y="252"/>
                </a:lnTo>
                <a:lnTo>
                  <a:pt x="92" y="251"/>
                </a:lnTo>
                <a:lnTo>
                  <a:pt x="92" y="250"/>
                </a:lnTo>
                <a:lnTo>
                  <a:pt x="93" y="250"/>
                </a:lnTo>
                <a:lnTo>
                  <a:pt x="95" y="250"/>
                </a:lnTo>
                <a:lnTo>
                  <a:pt x="96" y="252"/>
                </a:lnTo>
                <a:lnTo>
                  <a:pt x="97" y="251"/>
                </a:lnTo>
                <a:lnTo>
                  <a:pt x="98" y="249"/>
                </a:lnTo>
                <a:lnTo>
                  <a:pt x="99" y="249"/>
                </a:lnTo>
                <a:lnTo>
                  <a:pt x="99" y="247"/>
                </a:lnTo>
                <a:lnTo>
                  <a:pt x="101" y="245"/>
                </a:lnTo>
                <a:lnTo>
                  <a:pt x="102" y="244"/>
                </a:lnTo>
                <a:lnTo>
                  <a:pt x="102" y="243"/>
                </a:lnTo>
                <a:lnTo>
                  <a:pt x="105" y="239"/>
                </a:lnTo>
                <a:lnTo>
                  <a:pt x="105" y="238"/>
                </a:lnTo>
                <a:lnTo>
                  <a:pt x="106" y="236"/>
                </a:lnTo>
                <a:lnTo>
                  <a:pt x="105" y="232"/>
                </a:lnTo>
                <a:lnTo>
                  <a:pt x="105" y="230"/>
                </a:lnTo>
                <a:lnTo>
                  <a:pt x="106" y="231"/>
                </a:lnTo>
                <a:lnTo>
                  <a:pt x="107" y="232"/>
                </a:lnTo>
                <a:lnTo>
                  <a:pt x="108" y="231"/>
                </a:lnTo>
                <a:lnTo>
                  <a:pt x="108" y="230"/>
                </a:lnTo>
                <a:lnTo>
                  <a:pt x="108" y="228"/>
                </a:lnTo>
                <a:lnTo>
                  <a:pt x="110" y="227"/>
                </a:lnTo>
                <a:lnTo>
                  <a:pt x="110" y="226"/>
                </a:lnTo>
                <a:lnTo>
                  <a:pt x="109" y="224"/>
                </a:lnTo>
                <a:lnTo>
                  <a:pt x="110" y="223"/>
                </a:lnTo>
                <a:lnTo>
                  <a:pt x="110" y="222"/>
                </a:lnTo>
                <a:lnTo>
                  <a:pt x="110" y="221"/>
                </a:lnTo>
                <a:lnTo>
                  <a:pt x="112" y="218"/>
                </a:lnTo>
                <a:lnTo>
                  <a:pt x="112" y="217"/>
                </a:lnTo>
                <a:lnTo>
                  <a:pt x="111" y="217"/>
                </a:lnTo>
                <a:lnTo>
                  <a:pt x="110" y="214"/>
                </a:lnTo>
                <a:lnTo>
                  <a:pt x="111" y="212"/>
                </a:lnTo>
                <a:lnTo>
                  <a:pt x="113" y="211"/>
                </a:lnTo>
                <a:lnTo>
                  <a:pt x="113" y="210"/>
                </a:lnTo>
                <a:lnTo>
                  <a:pt x="112" y="209"/>
                </a:lnTo>
                <a:lnTo>
                  <a:pt x="113" y="207"/>
                </a:lnTo>
                <a:lnTo>
                  <a:pt x="113" y="206"/>
                </a:lnTo>
                <a:lnTo>
                  <a:pt x="113" y="204"/>
                </a:lnTo>
                <a:lnTo>
                  <a:pt x="115" y="203"/>
                </a:lnTo>
                <a:lnTo>
                  <a:pt x="116" y="203"/>
                </a:lnTo>
                <a:lnTo>
                  <a:pt x="117" y="202"/>
                </a:lnTo>
                <a:lnTo>
                  <a:pt x="119" y="199"/>
                </a:lnTo>
                <a:lnTo>
                  <a:pt x="120" y="199"/>
                </a:lnTo>
                <a:lnTo>
                  <a:pt x="122" y="196"/>
                </a:lnTo>
                <a:lnTo>
                  <a:pt x="122" y="195"/>
                </a:lnTo>
                <a:lnTo>
                  <a:pt x="123" y="195"/>
                </a:lnTo>
                <a:lnTo>
                  <a:pt x="125" y="195"/>
                </a:lnTo>
                <a:lnTo>
                  <a:pt x="127" y="194"/>
                </a:lnTo>
                <a:lnTo>
                  <a:pt x="128" y="194"/>
                </a:lnTo>
                <a:lnTo>
                  <a:pt x="128" y="193"/>
                </a:lnTo>
                <a:lnTo>
                  <a:pt x="129" y="191"/>
                </a:lnTo>
                <a:lnTo>
                  <a:pt x="131" y="191"/>
                </a:lnTo>
                <a:lnTo>
                  <a:pt x="133" y="192"/>
                </a:lnTo>
                <a:lnTo>
                  <a:pt x="134" y="191"/>
                </a:lnTo>
                <a:lnTo>
                  <a:pt x="135" y="190"/>
                </a:lnTo>
                <a:lnTo>
                  <a:pt x="136" y="189"/>
                </a:lnTo>
                <a:lnTo>
                  <a:pt x="138" y="190"/>
                </a:lnTo>
                <a:lnTo>
                  <a:pt x="139" y="193"/>
                </a:lnTo>
                <a:lnTo>
                  <a:pt x="139" y="194"/>
                </a:lnTo>
                <a:lnTo>
                  <a:pt x="140" y="194"/>
                </a:lnTo>
                <a:lnTo>
                  <a:pt x="142" y="194"/>
                </a:lnTo>
                <a:lnTo>
                  <a:pt x="145" y="191"/>
                </a:lnTo>
                <a:lnTo>
                  <a:pt x="149" y="190"/>
                </a:lnTo>
                <a:lnTo>
                  <a:pt x="149" y="189"/>
                </a:lnTo>
                <a:lnTo>
                  <a:pt x="149" y="188"/>
                </a:lnTo>
                <a:lnTo>
                  <a:pt x="150" y="187"/>
                </a:lnTo>
                <a:lnTo>
                  <a:pt x="151" y="187"/>
                </a:lnTo>
                <a:lnTo>
                  <a:pt x="154" y="184"/>
                </a:lnTo>
                <a:lnTo>
                  <a:pt x="153" y="183"/>
                </a:lnTo>
                <a:lnTo>
                  <a:pt x="154" y="181"/>
                </a:lnTo>
                <a:lnTo>
                  <a:pt x="154" y="179"/>
                </a:lnTo>
                <a:lnTo>
                  <a:pt x="155" y="177"/>
                </a:lnTo>
                <a:lnTo>
                  <a:pt x="157" y="176"/>
                </a:lnTo>
                <a:lnTo>
                  <a:pt x="157" y="175"/>
                </a:lnTo>
                <a:lnTo>
                  <a:pt x="156" y="173"/>
                </a:lnTo>
                <a:lnTo>
                  <a:pt x="156" y="172"/>
                </a:lnTo>
                <a:lnTo>
                  <a:pt x="157" y="172"/>
                </a:lnTo>
                <a:lnTo>
                  <a:pt x="157" y="171"/>
                </a:lnTo>
                <a:lnTo>
                  <a:pt x="157" y="170"/>
                </a:lnTo>
                <a:lnTo>
                  <a:pt x="158" y="169"/>
                </a:lnTo>
                <a:lnTo>
                  <a:pt x="158" y="168"/>
                </a:lnTo>
                <a:lnTo>
                  <a:pt x="157" y="168"/>
                </a:lnTo>
                <a:lnTo>
                  <a:pt x="158" y="166"/>
                </a:lnTo>
                <a:lnTo>
                  <a:pt x="160" y="162"/>
                </a:lnTo>
                <a:lnTo>
                  <a:pt x="160" y="160"/>
                </a:lnTo>
                <a:lnTo>
                  <a:pt x="162" y="156"/>
                </a:lnTo>
                <a:lnTo>
                  <a:pt x="162" y="155"/>
                </a:lnTo>
                <a:lnTo>
                  <a:pt x="162" y="153"/>
                </a:lnTo>
                <a:lnTo>
                  <a:pt x="162" y="152"/>
                </a:lnTo>
                <a:lnTo>
                  <a:pt x="160" y="151"/>
                </a:lnTo>
                <a:lnTo>
                  <a:pt x="161" y="150"/>
                </a:lnTo>
                <a:lnTo>
                  <a:pt x="160" y="149"/>
                </a:lnTo>
                <a:lnTo>
                  <a:pt x="160" y="147"/>
                </a:lnTo>
                <a:lnTo>
                  <a:pt x="160" y="146"/>
                </a:lnTo>
                <a:lnTo>
                  <a:pt x="160" y="144"/>
                </a:lnTo>
                <a:lnTo>
                  <a:pt x="161" y="144"/>
                </a:lnTo>
                <a:lnTo>
                  <a:pt x="162" y="142"/>
                </a:lnTo>
                <a:lnTo>
                  <a:pt x="162" y="140"/>
                </a:lnTo>
                <a:lnTo>
                  <a:pt x="162" y="139"/>
                </a:lnTo>
                <a:lnTo>
                  <a:pt x="162" y="136"/>
                </a:lnTo>
                <a:lnTo>
                  <a:pt x="164" y="133"/>
                </a:lnTo>
                <a:lnTo>
                  <a:pt x="165" y="131"/>
                </a:lnTo>
                <a:lnTo>
                  <a:pt x="166" y="130"/>
                </a:lnTo>
                <a:lnTo>
                  <a:pt x="166" y="129"/>
                </a:lnTo>
                <a:lnTo>
                  <a:pt x="165" y="127"/>
                </a:lnTo>
                <a:lnTo>
                  <a:pt x="165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9" y="127"/>
                </a:lnTo>
                <a:lnTo>
                  <a:pt x="171" y="126"/>
                </a:lnTo>
                <a:lnTo>
                  <a:pt x="171" y="124"/>
                </a:lnTo>
                <a:lnTo>
                  <a:pt x="171" y="123"/>
                </a:lnTo>
                <a:lnTo>
                  <a:pt x="170" y="120"/>
                </a:lnTo>
                <a:lnTo>
                  <a:pt x="171" y="118"/>
                </a:lnTo>
                <a:lnTo>
                  <a:pt x="169" y="117"/>
                </a:lnTo>
                <a:lnTo>
                  <a:pt x="169" y="114"/>
                </a:lnTo>
                <a:lnTo>
                  <a:pt x="171" y="113"/>
                </a:lnTo>
                <a:lnTo>
                  <a:pt x="171" y="110"/>
                </a:lnTo>
                <a:lnTo>
                  <a:pt x="171" y="109"/>
                </a:lnTo>
                <a:lnTo>
                  <a:pt x="171" y="107"/>
                </a:lnTo>
                <a:lnTo>
                  <a:pt x="170" y="105"/>
                </a:lnTo>
                <a:lnTo>
                  <a:pt x="170" y="104"/>
                </a:lnTo>
                <a:lnTo>
                  <a:pt x="170" y="103"/>
                </a:lnTo>
                <a:lnTo>
                  <a:pt x="170" y="100"/>
                </a:lnTo>
                <a:lnTo>
                  <a:pt x="169" y="99"/>
                </a:lnTo>
                <a:lnTo>
                  <a:pt x="169" y="98"/>
                </a:lnTo>
                <a:lnTo>
                  <a:pt x="169" y="97"/>
                </a:lnTo>
                <a:lnTo>
                  <a:pt x="170" y="97"/>
                </a:lnTo>
                <a:lnTo>
                  <a:pt x="171" y="97"/>
                </a:lnTo>
                <a:lnTo>
                  <a:pt x="172" y="97"/>
                </a:lnTo>
                <a:lnTo>
                  <a:pt x="174" y="95"/>
                </a:lnTo>
                <a:lnTo>
                  <a:pt x="175" y="92"/>
                </a:lnTo>
                <a:lnTo>
                  <a:pt x="175" y="90"/>
                </a:lnTo>
                <a:lnTo>
                  <a:pt x="176" y="88"/>
                </a:lnTo>
                <a:lnTo>
                  <a:pt x="177" y="84"/>
                </a:lnTo>
                <a:lnTo>
                  <a:pt x="178" y="81"/>
                </a:lnTo>
                <a:lnTo>
                  <a:pt x="180" y="81"/>
                </a:lnTo>
                <a:lnTo>
                  <a:pt x="181" y="79"/>
                </a:lnTo>
                <a:lnTo>
                  <a:pt x="183" y="77"/>
                </a:lnTo>
                <a:lnTo>
                  <a:pt x="183" y="75"/>
                </a:lnTo>
                <a:lnTo>
                  <a:pt x="183" y="74"/>
                </a:lnTo>
                <a:lnTo>
                  <a:pt x="183" y="72"/>
                </a:lnTo>
                <a:lnTo>
                  <a:pt x="185" y="71"/>
                </a:lnTo>
                <a:lnTo>
                  <a:pt x="186" y="70"/>
                </a:lnTo>
                <a:lnTo>
                  <a:pt x="186" y="69"/>
                </a:lnTo>
                <a:lnTo>
                  <a:pt x="187" y="68"/>
                </a:lnTo>
                <a:lnTo>
                  <a:pt x="188" y="68"/>
                </a:lnTo>
                <a:lnTo>
                  <a:pt x="188" y="65"/>
                </a:lnTo>
                <a:lnTo>
                  <a:pt x="189" y="63"/>
                </a:lnTo>
                <a:lnTo>
                  <a:pt x="189" y="61"/>
                </a:lnTo>
                <a:lnTo>
                  <a:pt x="189" y="60"/>
                </a:lnTo>
                <a:lnTo>
                  <a:pt x="188" y="59"/>
                </a:lnTo>
                <a:lnTo>
                  <a:pt x="188" y="58"/>
                </a:lnTo>
                <a:lnTo>
                  <a:pt x="188" y="57"/>
                </a:lnTo>
                <a:lnTo>
                  <a:pt x="188" y="55"/>
                </a:lnTo>
                <a:lnTo>
                  <a:pt x="188" y="52"/>
                </a:lnTo>
                <a:lnTo>
                  <a:pt x="188" y="51"/>
                </a:lnTo>
                <a:lnTo>
                  <a:pt x="188" y="49"/>
                </a:lnTo>
                <a:lnTo>
                  <a:pt x="190" y="49"/>
                </a:lnTo>
                <a:lnTo>
                  <a:pt x="190" y="48"/>
                </a:lnTo>
                <a:lnTo>
                  <a:pt x="190" y="47"/>
                </a:lnTo>
                <a:lnTo>
                  <a:pt x="189" y="46"/>
                </a:lnTo>
                <a:lnTo>
                  <a:pt x="188" y="45"/>
                </a:lnTo>
                <a:lnTo>
                  <a:pt x="190" y="45"/>
                </a:lnTo>
                <a:lnTo>
                  <a:pt x="191" y="45"/>
                </a:lnTo>
                <a:lnTo>
                  <a:pt x="192" y="43"/>
                </a:lnTo>
                <a:lnTo>
                  <a:pt x="194" y="43"/>
                </a:lnTo>
                <a:lnTo>
                  <a:pt x="194" y="40"/>
                </a:lnTo>
                <a:lnTo>
                  <a:pt x="194" y="39"/>
                </a:lnTo>
                <a:lnTo>
                  <a:pt x="194" y="37"/>
                </a:lnTo>
                <a:lnTo>
                  <a:pt x="195" y="36"/>
                </a:lnTo>
                <a:lnTo>
                  <a:pt x="194" y="35"/>
                </a:lnTo>
                <a:lnTo>
                  <a:pt x="196" y="33"/>
                </a:lnTo>
                <a:lnTo>
                  <a:pt x="196" y="32"/>
                </a:lnTo>
                <a:lnTo>
                  <a:pt x="196" y="31"/>
                </a:lnTo>
                <a:lnTo>
                  <a:pt x="197" y="31"/>
                </a:lnTo>
                <a:lnTo>
                  <a:pt x="196" y="29"/>
                </a:lnTo>
                <a:lnTo>
                  <a:pt x="197" y="28"/>
                </a:lnTo>
                <a:lnTo>
                  <a:pt x="197" y="27"/>
                </a:lnTo>
                <a:lnTo>
                  <a:pt x="197" y="26"/>
                </a:lnTo>
                <a:lnTo>
                  <a:pt x="196" y="26"/>
                </a:lnTo>
                <a:lnTo>
                  <a:pt x="197" y="26"/>
                </a:lnTo>
                <a:lnTo>
                  <a:pt x="197" y="25"/>
                </a:lnTo>
                <a:lnTo>
                  <a:pt x="197" y="24"/>
                </a:lnTo>
                <a:lnTo>
                  <a:pt x="197" y="23"/>
                </a:lnTo>
                <a:lnTo>
                  <a:pt x="198" y="23"/>
                </a:lnTo>
                <a:lnTo>
                  <a:pt x="200" y="23"/>
                </a:lnTo>
                <a:lnTo>
                  <a:pt x="200" y="22"/>
                </a:lnTo>
                <a:lnTo>
                  <a:pt x="200" y="21"/>
                </a:lnTo>
                <a:lnTo>
                  <a:pt x="200" y="20"/>
                </a:lnTo>
                <a:lnTo>
                  <a:pt x="200" y="19"/>
                </a:lnTo>
                <a:lnTo>
                  <a:pt x="201" y="19"/>
                </a:lnTo>
                <a:lnTo>
                  <a:pt x="202" y="19"/>
                </a:lnTo>
                <a:lnTo>
                  <a:pt x="201" y="17"/>
                </a:lnTo>
                <a:lnTo>
                  <a:pt x="202" y="16"/>
                </a:lnTo>
                <a:lnTo>
                  <a:pt x="203" y="16"/>
                </a:lnTo>
                <a:lnTo>
                  <a:pt x="203" y="15"/>
                </a:lnTo>
                <a:lnTo>
                  <a:pt x="203" y="13"/>
                </a:lnTo>
                <a:lnTo>
                  <a:pt x="205" y="13"/>
                </a:lnTo>
                <a:lnTo>
                  <a:pt x="205" y="12"/>
                </a:lnTo>
                <a:lnTo>
                  <a:pt x="206" y="12"/>
                </a:lnTo>
                <a:lnTo>
                  <a:pt x="205" y="11"/>
                </a:lnTo>
                <a:lnTo>
                  <a:pt x="206" y="11"/>
                </a:lnTo>
                <a:lnTo>
                  <a:pt x="206" y="10"/>
                </a:lnTo>
                <a:lnTo>
                  <a:pt x="207" y="10"/>
                </a:lnTo>
                <a:lnTo>
                  <a:pt x="207" y="9"/>
                </a:lnTo>
                <a:lnTo>
                  <a:pt x="209" y="10"/>
                </a:lnTo>
                <a:lnTo>
                  <a:pt x="208" y="9"/>
                </a:lnTo>
                <a:lnTo>
                  <a:pt x="208" y="8"/>
                </a:lnTo>
                <a:lnTo>
                  <a:pt x="209" y="8"/>
                </a:lnTo>
                <a:lnTo>
                  <a:pt x="210" y="7"/>
                </a:lnTo>
                <a:lnTo>
                  <a:pt x="211" y="7"/>
                </a:lnTo>
                <a:lnTo>
                  <a:pt x="212" y="7"/>
                </a:lnTo>
                <a:lnTo>
                  <a:pt x="213" y="5"/>
                </a:lnTo>
                <a:lnTo>
                  <a:pt x="214" y="5"/>
                </a:lnTo>
                <a:lnTo>
                  <a:pt x="215" y="4"/>
                </a:lnTo>
                <a:lnTo>
                  <a:pt x="216" y="4"/>
                </a:lnTo>
                <a:lnTo>
                  <a:pt x="216" y="3"/>
                </a:lnTo>
                <a:lnTo>
                  <a:pt x="215" y="3"/>
                </a:lnTo>
                <a:lnTo>
                  <a:pt x="216" y="3"/>
                </a:lnTo>
                <a:lnTo>
                  <a:pt x="217" y="3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2"/>
                </a:lnTo>
                <a:lnTo>
                  <a:pt x="219" y="1"/>
                </a:lnTo>
                <a:lnTo>
                  <a:pt x="220" y="0"/>
                </a:lnTo>
                <a:lnTo>
                  <a:pt x="220" y="2"/>
                </a:lnTo>
                <a:lnTo>
                  <a:pt x="220" y="3"/>
                </a:lnTo>
                <a:lnTo>
                  <a:pt x="219" y="3"/>
                </a:lnTo>
                <a:lnTo>
                  <a:pt x="218" y="3"/>
                </a:lnTo>
                <a:lnTo>
                  <a:pt x="218" y="4"/>
                </a:lnTo>
                <a:lnTo>
                  <a:pt x="217" y="5"/>
                </a:lnTo>
                <a:lnTo>
                  <a:pt x="216" y="6"/>
                </a:lnTo>
                <a:lnTo>
                  <a:pt x="216" y="7"/>
                </a:lnTo>
                <a:lnTo>
                  <a:pt x="215" y="7"/>
                </a:lnTo>
                <a:lnTo>
                  <a:pt x="215" y="10"/>
                </a:lnTo>
                <a:lnTo>
                  <a:pt x="214" y="10"/>
                </a:lnTo>
                <a:lnTo>
                  <a:pt x="215" y="11"/>
                </a:lnTo>
                <a:lnTo>
                  <a:pt x="216" y="12"/>
                </a:lnTo>
                <a:lnTo>
                  <a:pt x="216" y="13"/>
                </a:lnTo>
                <a:lnTo>
                  <a:pt x="216" y="12"/>
                </a:lnTo>
                <a:lnTo>
                  <a:pt x="217" y="12"/>
                </a:lnTo>
                <a:lnTo>
                  <a:pt x="217" y="13"/>
                </a:lnTo>
                <a:lnTo>
                  <a:pt x="216" y="13"/>
                </a:lnTo>
                <a:lnTo>
                  <a:pt x="214" y="14"/>
                </a:lnTo>
                <a:lnTo>
                  <a:pt x="214" y="13"/>
                </a:lnTo>
                <a:lnTo>
                  <a:pt x="214" y="14"/>
                </a:lnTo>
                <a:lnTo>
                  <a:pt x="213" y="15"/>
                </a:lnTo>
                <a:lnTo>
                  <a:pt x="214" y="17"/>
                </a:lnTo>
                <a:lnTo>
                  <a:pt x="213" y="18"/>
                </a:lnTo>
                <a:lnTo>
                  <a:pt x="213" y="17"/>
                </a:lnTo>
                <a:lnTo>
                  <a:pt x="212" y="18"/>
                </a:lnTo>
                <a:lnTo>
                  <a:pt x="212" y="19"/>
                </a:lnTo>
                <a:lnTo>
                  <a:pt x="212" y="20"/>
                </a:lnTo>
                <a:lnTo>
                  <a:pt x="212" y="21"/>
                </a:lnTo>
                <a:lnTo>
                  <a:pt x="212" y="22"/>
                </a:lnTo>
                <a:lnTo>
                  <a:pt x="211" y="21"/>
                </a:lnTo>
                <a:lnTo>
                  <a:pt x="211" y="22"/>
                </a:lnTo>
                <a:lnTo>
                  <a:pt x="211" y="21"/>
                </a:lnTo>
                <a:lnTo>
                  <a:pt x="210" y="21"/>
                </a:lnTo>
                <a:lnTo>
                  <a:pt x="210" y="22"/>
                </a:lnTo>
                <a:lnTo>
                  <a:pt x="210" y="21"/>
                </a:lnTo>
                <a:lnTo>
                  <a:pt x="209" y="21"/>
                </a:lnTo>
                <a:lnTo>
                  <a:pt x="210" y="23"/>
                </a:lnTo>
                <a:lnTo>
                  <a:pt x="209" y="23"/>
                </a:lnTo>
                <a:lnTo>
                  <a:pt x="211" y="24"/>
                </a:lnTo>
                <a:lnTo>
                  <a:pt x="210" y="25"/>
                </a:lnTo>
                <a:lnTo>
                  <a:pt x="209" y="26"/>
                </a:lnTo>
                <a:lnTo>
                  <a:pt x="210" y="26"/>
                </a:lnTo>
                <a:lnTo>
                  <a:pt x="209" y="26"/>
                </a:lnTo>
                <a:lnTo>
                  <a:pt x="210" y="26"/>
                </a:lnTo>
                <a:lnTo>
                  <a:pt x="209" y="28"/>
                </a:lnTo>
                <a:lnTo>
                  <a:pt x="209" y="29"/>
                </a:lnTo>
                <a:lnTo>
                  <a:pt x="209" y="30"/>
                </a:lnTo>
                <a:lnTo>
                  <a:pt x="209" y="31"/>
                </a:lnTo>
                <a:lnTo>
                  <a:pt x="209" y="32"/>
                </a:lnTo>
                <a:lnTo>
                  <a:pt x="210" y="32"/>
                </a:lnTo>
                <a:lnTo>
                  <a:pt x="210" y="33"/>
                </a:lnTo>
                <a:lnTo>
                  <a:pt x="210" y="32"/>
                </a:lnTo>
                <a:lnTo>
                  <a:pt x="211" y="33"/>
                </a:lnTo>
                <a:lnTo>
                  <a:pt x="212" y="33"/>
                </a:lnTo>
                <a:lnTo>
                  <a:pt x="213" y="33"/>
                </a:lnTo>
                <a:lnTo>
                  <a:pt x="213" y="34"/>
                </a:lnTo>
                <a:lnTo>
                  <a:pt x="214" y="34"/>
                </a:lnTo>
                <a:lnTo>
                  <a:pt x="214" y="35"/>
                </a:lnTo>
                <a:lnTo>
                  <a:pt x="214" y="36"/>
                </a:lnTo>
                <a:lnTo>
                  <a:pt x="216" y="36"/>
                </a:lnTo>
                <a:lnTo>
                  <a:pt x="217" y="36"/>
                </a:lnTo>
                <a:lnTo>
                  <a:pt x="217" y="37"/>
                </a:lnTo>
                <a:lnTo>
                  <a:pt x="218" y="37"/>
                </a:lnTo>
                <a:lnTo>
                  <a:pt x="220" y="37"/>
                </a:lnTo>
                <a:lnTo>
                  <a:pt x="220" y="38"/>
                </a:lnTo>
                <a:lnTo>
                  <a:pt x="222" y="38"/>
                </a:lnTo>
                <a:lnTo>
                  <a:pt x="223" y="38"/>
                </a:lnTo>
                <a:lnTo>
                  <a:pt x="225" y="38"/>
                </a:lnTo>
                <a:lnTo>
                  <a:pt x="226" y="39"/>
                </a:lnTo>
                <a:lnTo>
                  <a:pt x="227" y="39"/>
                </a:lnTo>
                <a:lnTo>
                  <a:pt x="228" y="39"/>
                </a:lnTo>
                <a:lnTo>
                  <a:pt x="228" y="40"/>
                </a:lnTo>
                <a:lnTo>
                  <a:pt x="229" y="39"/>
                </a:lnTo>
                <a:lnTo>
                  <a:pt x="231" y="40"/>
                </a:lnTo>
                <a:lnTo>
                  <a:pt x="232" y="41"/>
                </a:lnTo>
                <a:lnTo>
                  <a:pt x="232" y="40"/>
                </a:lnTo>
                <a:lnTo>
                  <a:pt x="235" y="42"/>
                </a:lnTo>
                <a:lnTo>
                  <a:pt x="237" y="42"/>
                </a:lnTo>
                <a:lnTo>
                  <a:pt x="238" y="42"/>
                </a:lnTo>
                <a:lnTo>
                  <a:pt x="258" y="55"/>
                </a:lnTo>
                <a:lnTo>
                  <a:pt x="259" y="55"/>
                </a:lnTo>
                <a:lnTo>
                  <a:pt x="269" y="61"/>
                </a:lnTo>
                <a:lnTo>
                  <a:pt x="275" y="65"/>
                </a:lnTo>
                <a:lnTo>
                  <a:pt x="278" y="63"/>
                </a:lnTo>
                <a:lnTo>
                  <a:pt x="278" y="62"/>
                </a:lnTo>
                <a:lnTo>
                  <a:pt x="277" y="60"/>
                </a:lnTo>
                <a:lnTo>
                  <a:pt x="278" y="59"/>
                </a:lnTo>
                <a:lnTo>
                  <a:pt x="277" y="58"/>
                </a:lnTo>
                <a:lnTo>
                  <a:pt x="278" y="58"/>
                </a:lnTo>
                <a:lnTo>
                  <a:pt x="277" y="56"/>
                </a:lnTo>
                <a:lnTo>
                  <a:pt x="277" y="55"/>
                </a:lnTo>
                <a:lnTo>
                  <a:pt x="278" y="54"/>
                </a:lnTo>
                <a:lnTo>
                  <a:pt x="278" y="53"/>
                </a:lnTo>
                <a:lnTo>
                  <a:pt x="277" y="52"/>
                </a:lnTo>
                <a:lnTo>
                  <a:pt x="278" y="49"/>
                </a:lnTo>
                <a:lnTo>
                  <a:pt x="279" y="49"/>
                </a:lnTo>
                <a:lnTo>
                  <a:pt x="281" y="46"/>
                </a:lnTo>
                <a:lnTo>
                  <a:pt x="282" y="44"/>
                </a:lnTo>
                <a:lnTo>
                  <a:pt x="282" y="43"/>
                </a:lnTo>
                <a:lnTo>
                  <a:pt x="282" y="42"/>
                </a:lnTo>
                <a:lnTo>
                  <a:pt x="283" y="41"/>
                </a:lnTo>
                <a:lnTo>
                  <a:pt x="284" y="40"/>
                </a:lnTo>
                <a:lnTo>
                  <a:pt x="284" y="39"/>
                </a:lnTo>
                <a:lnTo>
                  <a:pt x="284" y="38"/>
                </a:lnTo>
                <a:lnTo>
                  <a:pt x="285" y="37"/>
                </a:lnTo>
                <a:lnTo>
                  <a:pt x="285" y="36"/>
                </a:lnTo>
                <a:lnTo>
                  <a:pt x="286" y="36"/>
                </a:lnTo>
                <a:lnTo>
                  <a:pt x="287" y="36"/>
                </a:lnTo>
                <a:lnTo>
                  <a:pt x="288" y="35"/>
                </a:lnTo>
                <a:lnTo>
                  <a:pt x="288" y="34"/>
                </a:lnTo>
                <a:lnTo>
                  <a:pt x="289" y="33"/>
                </a:lnTo>
                <a:lnTo>
                  <a:pt x="290" y="32"/>
                </a:lnTo>
                <a:lnTo>
                  <a:pt x="291" y="32"/>
                </a:lnTo>
                <a:lnTo>
                  <a:pt x="292" y="32"/>
                </a:lnTo>
                <a:lnTo>
                  <a:pt x="292" y="30"/>
                </a:lnTo>
                <a:lnTo>
                  <a:pt x="293" y="29"/>
                </a:lnTo>
                <a:lnTo>
                  <a:pt x="295" y="32"/>
                </a:lnTo>
                <a:lnTo>
                  <a:pt x="296" y="33"/>
                </a:lnTo>
                <a:lnTo>
                  <a:pt x="297" y="33"/>
                </a:lnTo>
                <a:lnTo>
                  <a:pt x="297" y="34"/>
                </a:lnTo>
                <a:lnTo>
                  <a:pt x="297" y="35"/>
                </a:lnTo>
                <a:lnTo>
                  <a:pt x="296" y="36"/>
                </a:lnTo>
                <a:lnTo>
                  <a:pt x="295" y="36"/>
                </a:lnTo>
                <a:lnTo>
                  <a:pt x="296" y="37"/>
                </a:lnTo>
                <a:lnTo>
                  <a:pt x="296" y="38"/>
                </a:lnTo>
                <a:lnTo>
                  <a:pt x="298" y="38"/>
                </a:lnTo>
                <a:lnTo>
                  <a:pt x="298" y="39"/>
                </a:lnTo>
                <a:lnTo>
                  <a:pt x="298" y="38"/>
                </a:lnTo>
                <a:lnTo>
                  <a:pt x="300" y="38"/>
                </a:lnTo>
                <a:lnTo>
                  <a:pt x="301" y="38"/>
                </a:lnTo>
                <a:lnTo>
                  <a:pt x="301" y="39"/>
                </a:lnTo>
                <a:lnTo>
                  <a:pt x="304" y="41"/>
                </a:lnTo>
                <a:lnTo>
                  <a:pt x="304" y="42"/>
                </a:lnTo>
                <a:lnTo>
                  <a:pt x="310" y="31"/>
                </a:lnTo>
                <a:lnTo>
                  <a:pt x="311" y="31"/>
                </a:lnTo>
                <a:lnTo>
                  <a:pt x="311" y="30"/>
                </a:lnTo>
                <a:lnTo>
                  <a:pt x="312" y="30"/>
                </a:lnTo>
                <a:lnTo>
                  <a:pt x="312" y="31"/>
                </a:lnTo>
                <a:lnTo>
                  <a:pt x="312" y="30"/>
                </a:lnTo>
                <a:lnTo>
                  <a:pt x="313" y="31"/>
                </a:lnTo>
                <a:lnTo>
                  <a:pt x="313" y="32"/>
                </a:lnTo>
                <a:lnTo>
                  <a:pt x="313" y="33"/>
                </a:lnTo>
                <a:lnTo>
                  <a:pt x="314" y="33"/>
                </a:lnTo>
                <a:lnTo>
                  <a:pt x="315" y="33"/>
                </a:lnTo>
                <a:lnTo>
                  <a:pt x="315" y="34"/>
                </a:lnTo>
                <a:lnTo>
                  <a:pt x="316" y="34"/>
                </a:lnTo>
                <a:lnTo>
                  <a:pt x="316" y="35"/>
                </a:lnTo>
                <a:lnTo>
                  <a:pt x="316" y="36"/>
                </a:lnTo>
                <a:lnTo>
                  <a:pt x="317" y="36"/>
                </a:lnTo>
                <a:lnTo>
                  <a:pt x="318" y="37"/>
                </a:lnTo>
                <a:lnTo>
                  <a:pt x="319" y="38"/>
                </a:lnTo>
                <a:lnTo>
                  <a:pt x="320" y="39"/>
                </a:lnTo>
                <a:lnTo>
                  <a:pt x="321" y="39"/>
                </a:lnTo>
                <a:lnTo>
                  <a:pt x="321" y="41"/>
                </a:lnTo>
                <a:lnTo>
                  <a:pt x="321" y="42"/>
                </a:lnTo>
                <a:lnTo>
                  <a:pt x="321" y="43"/>
                </a:lnTo>
                <a:lnTo>
                  <a:pt x="321" y="44"/>
                </a:lnTo>
                <a:lnTo>
                  <a:pt x="322" y="45"/>
                </a:lnTo>
                <a:lnTo>
                  <a:pt x="323" y="45"/>
                </a:lnTo>
                <a:lnTo>
                  <a:pt x="324" y="44"/>
                </a:lnTo>
                <a:lnTo>
                  <a:pt x="324" y="45"/>
                </a:lnTo>
                <a:lnTo>
                  <a:pt x="324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6"/>
                </a:lnTo>
                <a:lnTo>
                  <a:pt x="328" y="47"/>
                </a:lnTo>
                <a:lnTo>
                  <a:pt x="328" y="49"/>
                </a:lnTo>
                <a:lnTo>
                  <a:pt x="329" y="49"/>
                </a:lnTo>
                <a:lnTo>
                  <a:pt x="330" y="49"/>
                </a:lnTo>
                <a:lnTo>
                  <a:pt x="330" y="50"/>
                </a:lnTo>
                <a:lnTo>
                  <a:pt x="330" y="51"/>
                </a:lnTo>
                <a:lnTo>
                  <a:pt x="331" y="52"/>
                </a:lnTo>
                <a:lnTo>
                  <a:pt x="330" y="52"/>
                </a:lnTo>
                <a:lnTo>
                  <a:pt x="331" y="52"/>
                </a:lnTo>
                <a:lnTo>
                  <a:pt x="332" y="54"/>
                </a:lnTo>
                <a:lnTo>
                  <a:pt x="332" y="55"/>
                </a:lnTo>
                <a:lnTo>
                  <a:pt x="331" y="55"/>
                </a:lnTo>
                <a:lnTo>
                  <a:pt x="330" y="55"/>
                </a:lnTo>
                <a:lnTo>
                  <a:pt x="331" y="56"/>
                </a:lnTo>
                <a:lnTo>
                  <a:pt x="331" y="57"/>
                </a:lnTo>
                <a:lnTo>
                  <a:pt x="332" y="58"/>
                </a:lnTo>
                <a:lnTo>
                  <a:pt x="332" y="60"/>
                </a:lnTo>
                <a:lnTo>
                  <a:pt x="332" y="61"/>
                </a:lnTo>
                <a:lnTo>
                  <a:pt x="331" y="62"/>
                </a:lnTo>
                <a:lnTo>
                  <a:pt x="330" y="62"/>
                </a:lnTo>
                <a:lnTo>
                  <a:pt x="331" y="63"/>
                </a:lnTo>
                <a:lnTo>
                  <a:pt x="331" y="64"/>
                </a:lnTo>
                <a:lnTo>
                  <a:pt x="330" y="65"/>
                </a:lnTo>
                <a:lnTo>
                  <a:pt x="330" y="66"/>
                </a:lnTo>
                <a:lnTo>
                  <a:pt x="331" y="68"/>
                </a:lnTo>
                <a:lnTo>
                  <a:pt x="332" y="68"/>
                </a:lnTo>
                <a:lnTo>
                  <a:pt x="333" y="68"/>
                </a:lnTo>
                <a:lnTo>
                  <a:pt x="334" y="67"/>
                </a:lnTo>
                <a:lnTo>
                  <a:pt x="334" y="65"/>
                </a:lnTo>
                <a:lnTo>
                  <a:pt x="333" y="65"/>
                </a:lnTo>
                <a:lnTo>
                  <a:pt x="333" y="64"/>
                </a:lnTo>
                <a:lnTo>
                  <a:pt x="333" y="62"/>
                </a:lnTo>
                <a:lnTo>
                  <a:pt x="334" y="62"/>
                </a:lnTo>
                <a:lnTo>
                  <a:pt x="334" y="61"/>
                </a:lnTo>
                <a:lnTo>
                  <a:pt x="333" y="59"/>
                </a:lnTo>
                <a:lnTo>
                  <a:pt x="334" y="59"/>
                </a:lnTo>
                <a:lnTo>
                  <a:pt x="336" y="58"/>
                </a:lnTo>
                <a:lnTo>
                  <a:pt x="336" y="57"/>
                </a:lnTo>
                <a:lnTo>
                  <a:pt x="336" y="55"/>
                </a:lnTo>
                <a:lnTo>
                  <a:pt x="337" y="54"/>
                </a:lnTo>
                <a:lnTo>
                  <a:pt x="337" y="55"/>
                </a:lnTo>
                <a:lnTo>
                  <a:pt x="338" y="55"/>
                </a:lnTo>
                <a:lnTo>
                  <a:pt x="339" y="55"/>
                </a:lnTo>
                <a:lnTo>
                  <a:pt x="340" y="56"/>
                </a:lnTo>
                <a:lnTo>
                  <a:pt x="339" y="57"/>
                </a:lnTo>
                <a:lnTo>
                  <a:pt x="339" y="58"/>
                </a:lnTo>
                <a:lnTo>
                  <a:pt x="339" y="59"/>
                </a:lnTo>
                <a:lnTo>
                  <a:pt x="339" y="60"/>
                </a:lnTo>
                <a:lnTo>
                  <a:pt x="339" y="61"/>
                </a:lnTo>
                <a:lnTo>
                  <a:pt x="339" y="62"/>
                </a:lnTo>
                <a:lnTo>
                  <a:pt x="340" y="62"/>
                </a:lnTo>
                <a:lnTo>
                  <a:pt x="341" y="63"/>
                </a:lnTo>
                <a:lnTo>
                  <a:pt x="340" y="63"/>
                </a:lnTo>
                <a:lnTo>
                  <a:pt x="340" y="64"/>
                </a:lnTo>
                <a:lnTo>
                  <a:pt x="341" y="64"/>
                </a:lnTo>
                <a:lnTo>
                  <a:pt x="340" y="64"/>
                </a:lnTo>
                <a:lnTo>
                  <a:pt x="340" y="65"/>
                </a:lnTo>
                <a:lnTo>
                  <a:pt x="342" y="65"/>
                </a:lnTo>
                <a:lnTo>
                  <a:pt x="342" y="66"/>
                </a:lnTo>
                <a:lnTo>
                  <a:pt x="342" y="65"/>
                </a:lnTo>
                <a:lnTo>
                  <a:pt x="344" y="65"/>
                </a:lnTo>
                <a:lnTo>
                  <a:pt x="344" y="64"/>
                </a:lnTo>
                <a:lnTo>
                  <a:pt x="344" y="65"/>
                </a:lnTo>
                <a:lnTo>
                  <a:pt x="345" y="65"/>
                </a:lnTo>
                <a:lnTo>
                  <a:pt x="345" y="64"/>
                </a:lnTo>
                <a:lnTo>
                  <a:pt x="346" y="64"/>
                </a:lnTo>
                <a:lnTo>
                  <a:pt x="346" y="63"/>
                </a:lnTo>
                <a:lnTo>
                  <a:pt x="347" y="63"/>
                </a:lnTo>
                <a:lnTo>
                  <a:pt x="347" y="62"/>
                </a:lnTo>
                <a:lnTo>
                  <a:pt x="348" y="62"/>
                </a:lnTo>
                <a:lnTo>
                  <a:pt x="348" y="63"/>
                </a:lnTo>
                <a:lnTo>
                  <a:pt x="349" y="63"/>
                </a:lnTo>
                <a:lnTo>
                  <a:pt x="349" y="62"/>
                </a:lnTo>
                <a:lnTo>
                  <a:pt x="350" y="62"/>
                </a:lnTo>
                <a:lnTo>
                  <a:pt x="351" y="62"/>
                </a:lnTo>
                <a:lnTo>
                  <a:pt x="353" y="61"/>
                </a:lnTo>
                <a:lnTo>
                  <a:pt x="352" y="60"/>
                </a:lnTo>
                <a:lnTo>
                  <a:pt x="353" y="60"/>
                </a:lnTo>
                <a:lnTo>
                  <a:pt x="353" y="59"/>
                </a:lnTo>
                <a:lnTo>
                  <a:pt x="353" y="60"/>
                </a:lnTo>
                <a:lnTo>
                  <a:pt x="354" y="59"/>
                </a:lnTo>
                <a:lnTo>
                  <a:pt x="356" y="59"/>
                </a:lnTo>
                <a:lnTo>
                  <a:pt x="356" y="58"/>
                </a:lnTo>
                <a:lnTo>
                  <a:pt x="356" y="57"/>
                </a:lnTo>
                <a:lnTo>
                  <a:pt x="357" y="57"/>
                </a:lnTo>
                <a:lnTo>
                  <a:pt x="358" y="57"/>
                </a:lnTo>
                <a:lnTo>
                  <a:pt x="358" y="58"/>
                </a:lnTo>
                <a:lnTo>
                  <a:pt x="359" y="57"/>
                </a:lnTo>
                <a:lnTo>
                  <a:pt x="360" y="56"/>
                </a:lnTo>
                <a:lnTo>
                  <a:pt x="359" y="56"/>
                </a:lnTo>
                <a:lnTo>
                  <a:pt x="360" y="56"/>
                </a:lnTo>
                <a:lnTo>
                  <a:pt x="361" y="55"/>
                </a:lnTo>
                <a:lnTo>
                  <a:pt x="362" y="56"/>
                </a:lnTo>
                <a:lnTo>
                  <a:pt x="363" y="55"/>
                </a:lnTo>
                <a:lnTo>
                  <a:pt x="363" y="56"/>
                </a:lnTo>
                <a:lnTo>
                  <a:pt x="362" y="57"/>
                </a:lnTo>
                <a:lnTo>
                  <a:pt x="362" y="58"/>
                </a:lnTo>
                <a:lnTo>
                  <a:pt x="362" y="59"/>
                </a:lnTo>
                <a:lnTo>
                  <a:pt x="362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2" y="62"/>
                </a:lnTo>
                <a:lnTo>
                  <a:pt x="362" y="63"/>
                </a:lnTo>
                <a:lnTo>
                  <a:pt x="362" y="65"/>
                </a:lnTo>
                <a:lnTo>
                  <a:pt x="361" y="67"/>
                </a:lnTo>
                <a:lnTo>
                  <a:pt x="362" y="67"/>
                </a:lnTo>
                <a:lnTo>
                  <a:pt x="362" y="68"/>
                </a:lnTo>
                <a:lnTo>
                  <a:pt x="362" y="67"/>
                </a:lnTo>
                <a:lnTo>
                  <a:pt x="363" y="67"/>
                </a:lnTo>
                <a:lnTo>
                  <a:pt x="365" y="66"/>
                </a:lnTo>
                <a:lnTo>
                  <a:pt x="365" y="65"/>
                </a:lnTo>
                <a:lnTo>
                  <a:pt x="366" y="66"/>
                </a:lnTo>
                <a:lnTo>
                  <a:pt x="367" y="65"/>
                </a:lnTo>
                <a:lnTo>
                  <a:pt x="368" y="66"/>
                </a:lnTo>
                <a:lnTo>
                  <a:pt x="368" y="65"/>
                </a:lnTo>
                <a:lnTo>
                  <a:pt x="368" y="64"/>
                </a:lnTo>
                <a:lnTo>
                  <a:pt x="368" y="62"/>
                </a:lnTo>
                <a:lnTo>
                  <a:pt x="369" y="62"/>
                </a:lnTo>
                <a:lnTo>
                  <a:pt x="369" y="63"/>
                </a:lnTo>
                <a:lnTo>
                  <a:pt x="370" y="63"/>
                </a:lnTo>
                <a:lnTo>
                  <a:pt x="371" y="64"/>
                </a:lnTo>
                <a:lnTo>
                  <a:pt x="370" y="64"/>
                </a:lnTo>
                <a:lnTo>
                  <a:pt x="370" y="65"/>
                </a:lnTo>
                <a:lnTo>
                  <a:pt x="371" y="65"/>
                </a:lnTo>
                <a:lnTo>
                  <a:pt x="373" y="65"/>
                </a:lnTo>
                <a:lnTo>
                  <a:pt x="374" y="65"/>
                </a:lnTo>
                <a:lnTo>
                  <a:pt x="375" y="66"/>
                </a:lnTo>
                <a:lnTo>
                  <a:pt x="375" y="67"/>
                </a:lnTo>
                <a:lnTo>
                  <a:pt x="375" y="68"/>
                </a:lnTo>
                <a:lnTo>
                  <a:pt x="376" y="68"/>
                </a:lnTo>
                <a:lnTo>
                  <a:pt x="376" y="67"/>
                </a:lnTo>
                <a:lnTo>
                  <a:pt x="376" y="68"/>
                </a:lnTo>
                <a:lnTo>
                  <a:pt x="377" y="67"/>
                </a:lnTo>
                <a:lnTo>
                  <a:pt x="378" y="66"/>
                </a:lnTo>
                <a:lnTo>
                  <a:pt x="379" y="66"/>
                </a:lnTo>
                <a:lnTo>
                  <a:pt x="380" y="67"/>
                </a:lnTo>
                <a:lnTo>
                  <a:pt x="380" y="68"/>
                </a:lnTo>
                <a:lnTo>
                  <a:pt x="381" y="67"/>
                </a:lnTo>
                <a:lnTo>
                  <a:pt x="381" y="68"/>
                </a:lnTo>
                <a:lnTo>
                  <a:pt x="382" y="68"/>
                </a:lnTo>
                <a:lnTo>
                  <a:pt x="383" y="68"/>
                </a:lnTo>
                <a:lnTo>
                  <a:pt x="384" y="68"/>
                </a:lnTo>
                <a:lnTo>
                  <a:pt x="385" y="68"/>
                </a:lnTo>
                <a:lnTo>
                  <a:pt x="388" y="68"/>
                </a:lnTo>
                <a:lnTo>
                  <a:pt x="388" y="69"/>
                </a:lnTo>
                <a:lnTo>
                  <a:pt x="396" y="79"/>
                </a:lnTo>
                <a:lnTo>
                  <a:pt x="396" y="78"/>
                </a:lnTo>
                <a:lnTo>
                  <a:pt x="396" y="77"/>
                </a:lnTo>
                <a:lnTo>
                  <a:pt x="397" y="76"/>
                </a:lnTo>
                <a:lnTo>
                  <a:pt x="398" y="75"/>
                </a:lnTo>
                <a:lnTo>
                  <a:pt x="399" y="74"/>
                </a:lnTo>
                <a:lnTo>
                  <a:pt x="399" y="73"/>
                </a:lnTo>
                <a:lnTo>
                  <a:pt x="400" y="71"/>
                </a:lnTo>
                <a:lnTo>
                  <a:pt x="399" y="71"/>
                </a:lnTo>
                <a:lnTo>
                  <a:pt x="398" y="70"/>
                </a:lnTo>
                <a:lnTo>
                  <a:pt x="397" y="68"/>
                </a:lnTo>
                <a:lnTo>
                  <a:pt x="398" y="68"/>
                </a:lnTo>
                <a:lnTo>
                  <a:pt x="397" y="67"/>
                </a:lnTo>
                <a:lnTo>
                  <a:pt x="397" y="66"/>
                </a:lnTo>
                <a:lnTo>
                  <a:pt x="397" y="65"/>
                </a:lnTo>
                <a:lnTo>
                  <a:pt x="398" y="65"/>
                </a:lnTo>
                <a:lnTo>
                  <a:pt x="399" y="64"/>
                </a:lnTo>
                <a:lnTo>
                  <a:pt x="398" y="63"/>
                </a:lnTo>
                <a:lnTo>
                  <a:pt x="398" y="62"/>
                </a:lnTo>
                <a:lnTo>
                  <a:pt x="397" y="62"/>
                </a:lnTo>
                <a:lnTo>
                  <a:pt x="398" y="62"/>
                </a:lnTo>
                <a:lnTo>
                  <a:pt x="398" y="61"/>
                </a:lnTo>
                <a:lnTo>
                  <a:pt x="397" y="61"/>
                </a:lnTo>
                <a:lnTo>
                  <a:pt x="397" y="60"/>
                </a:lnTo>
                <a:lnTo>
                  <a:pt x="396" y="60"/>
                </a:lnTo>
                <a:lnTo>
                  <a:pt x="397" y="60"/>
                </a:lnTo>
                <a:lnTo>
                  <a:pt x="397" y="59"/>
                </a:lnTo>
                <a:lnTo>
                  <a:pt x="397" y="58"/>
                </a:lnTo>
                <a:lnTo>
                  <a:pt x="398" y="58"/>
                </a:lnTo>
                <a:lnTo>
                  <a:pt x="396" y="57"/>
                </a:lnTo>
                <a:lnTo>
                  <a:pt x="397" y="56"/>
                </a:lnTo>
                <a:lnTo>
                  <a:pt x="398" y="56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5"/>
                </a:lnTo>
                <a:lnTo>
                  <a:pt x="398" y="55"/>
                </a:lnTo>
                <a:lnTo>
                  <a:pt x="399" y="54"/>
                </a:lnTo>
                <a:lnTo>
                  <a:pt x="398" y="53"/>
                </a:lnTo>
                <a:lnTo>
                  <a:pt x="399" y="53"/>
                </a:lnTo>
                <a:lnTo>
                  <a:pt x="399" y="52"/>
                </a:lnTo>
                <a:lnTo>
                  <a:pt x="400" y="52"/>
                </a:lnTo>
                <a:lnTo>
                  <a:pt x="402" y="53"/>
                </a:lnTo>
                <a:lnTo>
                  <a:pt x="403" y="53"/>
                </a:lnTo>
                <a:lnTo>
                  <a:pt x="404" y="53"/>
                </a:lnTo>
                <a:lnTo>
                  <a:pt x="405" y="54"/>
                </a:lnTo>
                <a:lnTo>
                  <a:pt x="404" y="55"/>
                </a:lnTo>
                <a:lnTo>
                  <a:pt x="404" y="58"/>
                </a:lnTo>
                <a:lnTo>
                  <a:pt x="405" y="58"/>
                </a:lnTo>
                <a:lnTo>
                  <a:pt x="406" y="58"/>
                </a:lnTo>
                <a:lnTo>
                  <a:pt x="407" y="58"/>
                </a:lnTo>
                <a:lnTo>
                  <a:pt x="408" y="58"/>
                </a:lnTo>
                <a:lnTo>
                  <a:pt x="409" y="58"/>
                </a:lnTo>
                <a:lnTo>
                  <a:pt x="410" y="58"/>
                </a:lnTo>
                <a:lnTo>
                  <a:pt x="410" y="60"/>
                </a:lnTo>
                <a:lnTo>
                  <a:pt x="410" y="61"/>
                </a:lnTo>
                <a:lnTo>
                  <a:pt x="411" y="62"/>
                </a:lnTo>
                <a:lnTo>
                  <a:pt x="413" y="61"/>
                </a:lnTo>
                <a:lnTo>
                  <a:pt x="414" y="62"/>
                </a:lnTo>
                <a:lnTo>
                  <a:pt x="412" y="62"/>
                </a:lnTo>
                <a:lnTo>
                  <a:pt x="412" y="63"/>
                </a:lnTo>
                <a:lnTo>
                  <a:pt x="414" y="65"/>
                </a:lnTo>
                <a:lnTo>
                  <a:pt x="413" y="65"/>
                </a:lnTo>
                <a:lnTo>
                  <a:pt x="414" y="65"/>
                </a:lnTo>
                <a:lnTo>
                  <a:pt x="414" y="66"/>
                </a:lnTo>
                <a:lnTo>
                  <a:pt x="414" y="65"/>
                </a:lnTo>
                <a:lnTo>
                  <a:pt x="416" y="64"/>
                </a:lnTo>
                <a:lnTo>
                  <a:pt x="417" y="64"/>
                </a:lnTo>
                <a:lnTo>
                  <a:pt x="417" y="62"/>
                </a:lnTo>
                <a:lnTo>
                  <a:pt x="418" y="62"/>
                </a:lnTo>
                <a:lnTo>
                  <a:pt x="420" y="63"/>
                </a:lnTo>
                <a:lnTo>
                  <a:pt x="420" y="62"/>
                </a:lnTo>
                <a:lnTo>
                  <a:pt x="421" y="64"/>
                </a:lnTo>
                <a:lnTo>
                  <a:pt x="422" y="63"/>
                </a:lnTo>
                <a:lnTo>
                  <a:pt x="423" y="63"/>
                </a:lnTo>
                <a:lnTo>
                  <a:pt x="424" y="63"/>
                </a:lnTo>
                <a:lnTo>
                  <a:pt x="424" y="64"/>
                </a:lnTo>
                <a:lnTo>
                  <a:pt x="425" y="63"/>
                </a:lnTo>
                <a:lnTo>
                  <a:pt x="425" y="62"/>
                </a:lnTo>
                <a:lnTo>
                  <a:pt x="426" y="62"/>
                </a:lnTo>
                <a:lnTo>
                  <a:pt x="427" y="62"/>
                </a:lnTo>
                <a:lnTo>
                  <a:pt x="426" y="60"/>
                </a:lnTo>
                <a:lnTo>
                  <a:pt x="428" y="59"/>
                </a:lnTo>
                <a:lnTo>
                  <a:pt x="428" y="58"/>
                </a:lnTo>
                <a:lnTo>
                  <a:pt x="428" y="59"/>
                </a:lnTo>
                <a:lnTo>
                  <a:pt x="429" y="58"/>
                </a:lnTo>
                <a:lnTo>
                  <a:pt x="430" y="58"/>
                </a:lnTo>
                <a:lnTo>
                  <a:pt x="431" y="58"/>
                </a:lnTo>
                <a:lnTo>
                  <a:pt x="432" y="59"/>
                </a:lnTo>
                <a:lnTo>
                  <a:pt x="431" y="59"/>
                </a:lnTo>
                <a:lnTo>
                  <a:pt x="432" y="60"/>
                </a:lnTo>
                <a:lnTo>
                  <a:pt x="433" y="60"/>
                </a:lnTo>
                <a:lnTo>
                  <a:pt x="434" y="60"/>
                </a:lnTo>
                <a:lnTo>
                  <a:pt x="434" y="59"/>
                </a:lnTo>
                <a:lnTo>
                  <a:pt x="434" y="58"/>
                </a:lnTo>
                <a:lnTo>
                  <a:pt x="435" y="58"/>
                </a:lnTo>
                <a:lnTo>
                  <a:pt x="436" y="58"/>
                </a:lnTo>
                <a:lnTo>
                  <a:pt x="437" y="57"/>
                </a:lnTo>
                <a:lnTo>
                  <a:pt x="437" y="58"/>
                </a:lnTo>
                <a:lnTo>
                  <a:pt x="437" y="57"/>
                </a:lnTo>
                <a:lnTo>
                  <a:pt x="438" y="58"/>
                </a:lnTo>
                <a:lnTo>
                  <a:pt x="439" y="58"/>
                </a:lnTo>
                <a:lnTo>
                  <a:pt x="438" y="57"/>
                </a:lnTo>
                <a:lnTo>
                  <a:pt x="439" y="57"/>
                </a:lnTo>
                <a:lnTo>
                  <a:pt x="439" y="56"/>
                </a:lnTo>
                <a:lnTo>
                  <a:pt x="440" y="56"/>
                </a:lnTo>
                <a:lnTo>
                  <a:pt x="441" y="56"/>
                </a:lnTo>
                <a:lnTo>
                  <a:pt x="441" y="55"/>
                </a:lnTo>
                <a:lnTo>
                  <a:pt x="442" y="55"/>
                </a:lnTo>
                <a:lnTo>
                  <a:pt x="443" y="55"/>
                </a:lnTo>
                <a:lnTo>
                  <a:pt x="444" y="55"/>
                </a:lnTo>
                <a:lnTo>
                  <a:pt x="444" y="54"/>
                </a:lnTo>
                <a:lnTo>
                  <a:pt x="444" y="53"/>
                </a:lnTo>
                <a:lnTo>
                  <a:pt x="445" y="54"/>
                </a:lnTo>
                <a:lnTo>
                  <a:pt x="446" y="54"/>
                </a:lnTo>
                <a:lnTo>
                  <a:pt x="446" y="53"/>
                </a:lnTo>
                <a:lnTo>
                  <a:pt x="447" y="53"/>
                </a:lnTo>
                <a:lnTo>
                  <a:pt x="448" y="52"/>
                </a:lnTo>
                <a:lnTo>
                  <a:pt x="449" y="52"/>
                </a:lnTo>
                <a:lnTo>
                  <a:pt x="449" y="51"/>
                </a:lnTo>
                <a:lnTo>
                  <a:pt x="451" y="49"/>
                </a:lnTo>
                <a:lnTo>
                  <a:pt x="452" y="49"/>
                </a:lnTo>
                <a:lnTo>
                  <a:pt x="453" y="49"/>
                </a:lnTo>
                <a:lnTo>
                  <a:pt x="454" y="49"/>
                </a:lnTo>
                <a:lnTo>
                  <a:pt x="455" y="49"/>
                </a:lnTo>
                <a:lnTo>
                  <a:pt x="455" y="48"/>
                </a:lnTo>
                <a:lnTo>
                  <a:pt x="456" y="47"/>
                </a:lnTo>
                <a:lnTo>
                  <a:pt x="457" y="46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79" name="Freeform 393"/>
          <p:cNvSpPr>
            <a:spLocks/>
          </p:cNvSpPr>
          <p:nvPr/>
        </p:nvSpPr>
        <p:spPr bwMode="auto">
          <a:xfrm>
            <a:off x="6561138" y="3625850"/>
            <a:ext cx="268287" cy="657225"/>
          </a:xfrm>
          <a:custGeom>
            <a:avLst/>
            <a:gdLst>
              <a:gd name="T0" fmla="*/ 2147483647 w 169"/>
              <a:gd name="T1" fmla="*/ 2147483647 h 414"/>
              <a:gd name="T2" fmla="*/ 2147483647 w 169"/>
              <a:gd name="T3" fmla="*/ 2147483647 h 414"/>
              <a:gd name="T4" fmla="*/ 2147483647 w 169"/>
              <a:gd name="T5" fmla="*/ 2147483647 h 414"/>
              <a:gd name="T6" fmla="*/ 2147483647 w 169"/>
              <a:gd name="T7" fmla="*/ 2147483647 h 414"/>
              <a:gd name="T8" fmla="*/ 2147483647 w 169"/>
              <a:gd name="T9" fmla="*/ 2147483647 h 414"/>
              <a:gd name="T10" fmla="*/ 2147483647 w 169"/>
              <a:gd name="T11" fmla="*/ 2147483647 h 414"/>
              <a:gd name="T12" fmla="*/ 2147483647 w 169"/>
              <a:gd name="T13" fmla="*/ 2147483647 h 414"/>
              <a:gd name="T14" fmla="*/ 2147483647 w 169"/>
              <a:gd name="T15" fmla="*/ 2147483647 h 414"/>
              <a:gd name="T16" fmla="*/ 2147483647 w 169"/>
              <a:gd name="T17" fmla="*/ 2147483647 h 414"/>
              <a:gd name="T18" fmla="*/ 2147483647 w 169"/>
              <a:gd name="T19" fmla="*/ 2147483647 h 414"/>
              <a:gd name="T20" fmla="*/ 2147483647 w 169"/>
              <a:gd name="T21" fmla="*/ 2147483647 h 414"/>
              <a:gd name="T22" fmla="*/ 2147483647 w 169"/>
              <a:gd name="T23" fmla="*/ 2147483647 h 414"/>
              <a:gd name="T24" fmla="*/ 2147483647 w 169"/>
              <a:gd name="T25" fmla="*/ 2147483647 h 414"/>
              <a:gd name="T26" fmla="*/ 2147483647 w 169"/>
              <a:gd name="T27" fmla="*/ 2147483647 h 414"/>
              <a:gd name="T28" fmla="*/ 2147483647 w 169"/>
              <a:gd name="T29" fmla="*/ 2147483647 h 414"/>
              <a:gd name="T30" fmla="*/ 2147483647 w 169"/>
              <a:gd name="T31" fmla="*/ 2147483647 h 414"/>
              <a:gd name="T32" fmla="*/ 2147483647 w 169"/>
              <a:gd name="T33" fmla="*/ 2147483647 h 414"/>
              <a:gd name="T34" fmla="*/ 2147483647 w 169"/>
              <a:gd name="T35" fmla="*/ 2147483647 h 414"/>
              <a:gd name="T36" fmla="*/ 2147483647 w 169"/>
              <a:gd name="T37" fmla="*/ 2147483647 h 414"/>
              <a:gd name="T38" fmla="*/ 2147483647 w 169"/>
              <a:gd name="T39" fmla="*/ 2147483647 h 414"/>
              <a:gd name="T40" fmla="*/ 2147483647 w 169"/>
              <a:gd name="T41" fmla="*/ 2147483647 h 414"/>
              <a:gd name="T42" fmla="*/ 2147483647 w 169"/>
              <a:gd name="T43" fmla="*/ 2147483647 h 414"/>
              <a:gd name="T44" fmla="*/ 2147483647 w 169"/>
              <a:gd name="T45" fmla="*/ 2147483647 h 414"/>
              <a:gd name="T46" fmla="*/ 2147483647 w 169"/>
              <a:gd name="T47" fmla="*/ 2147483647 h 414"/>
              <a:gd name="T48" fmla="*/ 2147483647 w 169"/>
              <a:gd name="T49" fmla="*/ 2147483647 h 414"/>
              <a:gd name="T50" fmla="*/ 2147483647 w 169"/>
              <a:gd name="T51" fmla="*/ 2147483647 h 414"/>
              <a:gd name="T52" fmla="*/ 2147483647 w 169"/>
              <a:gd name="T53" fmla="*/ 2147483647 h 414"/>
              <a:gd name="T54" fmla="*/ 2147483647 w 169"/>
              <a:gd name="T55" fmla="*/ 2147483647 h 414"/>
              <a:gd name="T56" fmla="*/ 2147483647 w 169"/>
              <a:gd name="T57" fmla="*/ 2147483647 h 414"/>
              <a:gd name="T58" fmla="*/ 2147483647 w 169"/>
              <a:gd name="T59" fmla="*/ 2147483647 h 414"/>
              <a:gd name="T60" fmla="*/ 2147483647 w 169"/>
              <a:gd name="T61" fmla="*/ 2147483647 h 414"/>
              <a:gd name="T62" fmla="*/ 2147483647 w 169"/>
              <a:gd name="T63" fmla="*/ 2147483647 h 414"/>
              <a:gd name="T64" fmla="*/ 2147483647 w 169"/>
              <a:gd name="T65" fmla="*/ 2147483647 h 414"/>
              <a:gd name="T66" fmla="*/ 2147483647 w 169"/>
              <a:gd name="T67" fmla="*/ 2147483647 h 414"/>
              <a:gd name="T68" fmla="*/ 2147483647 w 169"/>
              <a:gd name="T69" fmla="*/ 2147483647 h 414"/>
              <a:gd name="T70" fmla="*/ 2147483647 w 169"/>
              <a:gd name="T71" fmla="*/ 2147483647 h 414"/>
              <a:gd name="T72" fmla="*/ 2147483647 w 169"/>
              <a:gd name="T73" fmla="*/ 2147483647 h 414"/>
              <a:gd name="T74" fmla="*/ 2147483647 w 169"/>
              <a:gd name="T75" fmla="*/ 2147483647 h 414"/>
              <a:gd name="T76" fmla="*/ 2147483647 w 169"/>
              <a:gd name="T77" fmla="*/ 2147483647 h 414"/>
              <a:gd name="T78" fmla="*/ 2147483647 w 169"/>
              <a:gd name="T79" fmla="*/ 2147483647 h 414"/>
              <a:gd name="T80" fmla="*/ 2147483647 w 169"/>
              <a:gd name="T81" fmla="*/ 2147483647 h 414"/>
              <a:gd name="T82" fmla="*/ 2147483647 w 169"/>
              <a:gd name="T83" fmla="*/ 2147483647 h 414"/>
              <a:gd name="T84" fmla="*/ 2147483647 w 169"/>
              <a:gd name="T85" fmla="*/ 2147483647 h 414"/>
              <a:gd name="T86" fmla="*/ 2147483647 w 169"/>
              <a:gd name="T87" fmla="*/ 2147483647 h 414"/>
              <a:gd name="T88" fmla="*/ 2147483647 w 169"/>
              <a:gd name="T89" fmla="*/ 2147483647 h 414"/>
              <a:gd name="T90" fmla="*/ 2147483647 w 169"/>
              <a:gd name="T91" fmla="*/ 2147483647 h 414"/>
              <a:gd name="T92" fmla="*/ 2147483647 w 169"/>
              <a:gd name="T93" fmla="*/ 2147483647 h 414"/>
              <a:gd name="T94" fmla="*/ 2147483647 w 169"/>
              <a:gd name="T95" fmla="*/ 2147483647 h 414"/>
              <a:gd name="T96" fmla="*/ 2147483647 w 169"/>
              <a:gd name="T97" fmla="*/ 2147483647 h 414"/>
              <a:gd name="T98" fmla="*/ 2147483647 w 169"/>
              <a:gd name="T99" fmla="*/ 2147483647 h 414"/>
              <a:gd name="T100" fmla="*/ 2147483647 w 169"/>
              <a:gd name="T101" fmla="*/ 2147483647 h 414"/>
              <a:gd name="T102" fmla="*/ 2147483647 w 169"/>
              <a:gd name="T103" fmla="*/ 2147483647 h 414"/>
              <a:gd name="T104" fmla="*/ 2147483647 w 169"/>
              <a:gd name="T105" fmla="*/ 2147483647 h 414"/>
              <a:gd name="T106" fmla="*/ 2147483647 w 169"/>
              <a:gd name="T107" fmla="*/ 2147483647 h 414"/>
              <a:gd name="T108" fmla="*/ 2147483647 w 169"/>
              <a:gd name="T109" fmla="*/ 2147483647 h 414"/>
              <a:gd name="T110" fmla="*/ 2147483647 w 169"/>
              <a:gd name="T111" fmla="*/ 2147483647 h 414"/>
              <a:gd name="T112" fmla="*/ 2147483647 w 169"/>
              <a:gd name="T113" fmla="*/ 2147483647 h 414"/>
              <a:gd name="T114" fmla="*/ 2147483647 w 169"/>
              <a:gd name="T115" fmla="*/ 2147483647 h 414"/>
              <a:gd name="T116" fmla="*/ 2147483647 w 169"/>
              <a:gd name="T117" fmla="*/ 2147483647 h 414"/>
              <a:gd name="T118" fmla="*/ 2147483647 w 169"/>
              <a:gd name="T119" fmla="*/ 2147483647 h 4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"/>
              <a:gd name="T181" fmla="*/ 0 h 414"/>
              <a:gd name="T182" fmla="*/ 169 w 169"/>
              <a:gd name="T183" fmla="*/ 414 h 4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" h="414">
                <a:moveTo>
                  <a:pt x="104" y="14"/>
                </a:moveTo>
                <a:lnTo>
                  <a:pt x="104" y="13"/>
                </a:lnTo>
                <a:lnTo>
                  <a:pt x="109" y="10"/>
                </a:lnTo>
                <a:lnTo>
                  <a:pt x="117" y="10"/>
                </a:lnTo>
                <a:lnTo>
                  <a:pt x="128" y="10"/>
                </a:lnTo>
                <a:lnTo>
                  <a:pt x="130" y="10"/>
                </a:lnTo>
                <a:lnTo>
                  <a:pt x="130" y="8"/>
                </a:lnTo>
                <a:lnTo>
                  <a:pt x="131" y="8"/>
                </a:lnTo>
                <a:lnTo>
                  <a:pt x="132" y="7"/>
                </a:lnTo>
                <a:lnTo>
                  <a:pt x="133" y="0"/>
                </a:lnTo>
                <a:lnTo>
                  <a:pt x="133" y="1"/>
                </a:lnTo>
                <a:lnTo>
                  <a:pt x="133" y="0"/>
                </a:lnTo>
                <a:lnTo>
                  <a:pt x="133" y="1"/>
                </a:lnTo>
                <a:lnTo>
                  <a:pt x="134" y="2"/>
                </a:lnTo>
                <a:lnTo>
                  <a:pt x="135" y="1"/>
                </a:lnTo>
                <a:lnTo>
                  <a:pt x="136" y="2"/>
                </a:lnTo>
                <a:lnTo>
                  <a:pt x="136" y="3"/>
                </a:lnTo>
                <a:lnTo>
                  <a:pt x="136" y="4"/>
                </a:lnTo>
                <a:lnTo>
                  <a:pt x="136" y="6"/>
                </a:lnTo>
                <a:lnTo>
                  <a:pt x="137" y="6"/>
                </a:lnTo>
                <a:lnTo>
                  <a:pt x="136" y="7"/>
                </a:lnTo>
                <a:lnTo>
                  <a:pt x="136" y="8"/>
                </a:lnTo>
                <a:lnTo>
                  <a:pt x="136" y="9"/>
                </a:lnTo>
                <a:lnTo>
                  <a:pt x="136" y="10"/>
                </a:lnTo>
                <a:lnTo>
                  <a:pt x="136" y="11"/>
                </a:lnTo>
                <a:lnTo>
                  <a:pt x="136" y="12"/>
                </a:lnTo>
                <a:lnTo>
                  <a:pt x="139" y="11"/>
                </a:lnTo>
                <a:lnTo>
                  <a:pt x="140" y="11"/>
                </a:lnTo>
                <a:lnTo>
                  <a:pt x="142" y="10"/>
                </a:lnTo>
                <a:lnTo>
                  <a:pt x="143" y="10"/>
                </a:lnTo>
                <a:lnTo>
                  <a:pt x="145" y="10"/>
                </a:lnTo>
                <a:lnTo>
                  <a:pt x="147" y="10"/>
                </a:lnTo>
                <a:lnTo>
                  <a:pt x="148" y="10"/>
                </a:lnTo>
                <a:lnTo>
                  <a:pt x="149" y="9"/>
                </a:lnTo>
                <a:lnTo>
                  <a:pt x="150" y="9"/>
                </a:lnTo>
                <a:lnTo>
                  <a:pt x="150" y="8"/>
                </a:lnTo>
                <a:lnTo>
                  <a:pt x="151" y="8"/>
                </a:lnTo>
                <a:lnTo>
                  <a:pt x="152" y="8"/>
                </a:lnTo>
                <a:lnTo>
                  <a:pt x="154" y="7"/>
                </a:lnTo>
                <a:lnTo>
                  <a:pt x="153" y="10"/>
                </a:lnTo>
                <a:lnTo>
                  <a:pt x="151" y="11"/>
                </a:lnTo>
                <a:lnTo>
                  <a:pt x="150" y="11"/>
                </a:lnTo>
                <a:lnTo>
                  <a:pt x="149" y="12"/>
                </a:lnTo>
                <a:lnTo>
                  <a:pt x="148" y="13"/>
                </a:lnTo>
                <a:lnTo>
                  <a:pt x="147" y="13"/>
                </a:lnTo>
                <a:lnTo>
                  <a:pt x="146" y="12"/>
                </a:lnTo>
                <a:lnTo>
                  <a:pt x="145" y="13"/>
                </a:lnTo>
                <a:lnTo>
                  <a:pt x="143" y="13"/>
                </a:lnTo>
                <a:lnTo>
                  <a:pt x="143" y="15"/>
                </a:lnTo>
                <a:lnTo>
                  <a:pt x="142" y="15"/>
                </a:lnTo>
                <a:lnTo>
                  <a:pt x="142" y="16"/>
                </a:lnTo>
                <a:lnTo>
                  <a:pt x="142" y="17"/>
                </a:lnTo>
                <a:lnTo>
                  <a:pt x="141" y="18"/>
                </a:lnTo>
                <a:lnTo>
                  <a:pt x="139" y="20"/>
                </a:lnTo>
                <a:lnTo>
                  <a:pt x="140" y="20"/>
                </a:lnTo>
                <a:lnTo>
                  <a:pt x="141" y="22"/>
                </a:lnTo>
                <a:lnTo>
                  <a:pt x="142" y="22"/>
                </a:lnTo>
                <a:lnTo>
                  <a:pt x="142" y="23"/>
                </a:lnTo>
                <a:lnTo>
                  <a:pt x="140" y="24"/>
                </a:lnTo>
                <a:lnTo>
                  <a:pt x="141" y="25"/>
                </a:lnTo>
                <a:lnTo>
                  <a:pt x="140" y="26"/>
                </a:lnTo>
                <a:lnTo>
                  <a:pt x="141" y="26"/>
                </a:lnTo>
                <a:lnTo>
                  <a:pt x="141" y="28"/>
                </a:lnTo>
                <a:lnTo>
                  <a:pt x="140" y="28"/>
                </a:lnTo>
                <a:lnTo>
                  <a:pt x="140" y="29"/>
                </a:lnTo>
                <a:lnTo>
                  <a:pt x="139" y="30"/>
                </a:lnTo>
                <a:lnTo>
                  <a:pt x="139" y="31"/>
                </a:lnTo>
                <a:lnTo>
                  <a:pt x="142" y="31"/>
                </a:lnTo>
                <a:lnTo>
                  <a:pt x="141" y="32"/>
                </a:lnTo>
                <a:lnTo>
                  <a:pt x="141" y="33"/>
                </a:lnTo>
                <a:lnTo>
                  <a:pt x="140" y="35"/>
                </a:lnTo>
                <a:lnTo>
                  <a:pt x="142" y="36"/>
                </a:lnTo>
                <a:lnTo>
                  <a:pt x="142" y="38"/>
                </a:lnTo>
                <a:lnTo>
                  <a:pt x="143" y="38"/>
                </a:lnTo>
                <a:lnTo>
                  <a:pt x="144" y="38"/>
                </a:lnTo>
                <a:lnTo>
                  <a:pt x="145" y="37"/>
                </a:lnTo>
                <a:lnTo>
                  <a:pt x="147" y="36"/>
                </a:lnTo>
                <a:lnTo>
                  <a:pt x="150" y="36"/>
                </a:lnTo>
                <a:lnTo>
                  <a:pt x="153" y="34"/>
                </a:lnTo>
                <a:lnTo>
                  <a:pt x="153" y="33"/>
                </a:lnTo>
                <a:lnTo>
                  <a:pt x="154" y="33"/>
                </a:lnTo>
                <a:lnTo>
                  <a:pt x="156" y="33"/>
                </a:lnTo>
                <a:lnTo>
                  <a:pt x="158" y="32"/>
                </a:lnTo>
                <a:lnTo>
                  <a:pt x="159" y="32"/>
                </a:lnTo>
                <a:lnTo>
                  <a:pt x="159" y="33"/>
                </a:lnTo>
                <a:lnTo>
                  <a:pt x="159" y="35"/>
                </a:lnTo>
                <a:lnTo>
                  <a:pt x="156" y="36"/>
                </a:lnTo>
                <a:lnTo>
                  <a:pt x="156" y="37"/>
                </a:lnTo>
                <a:lnTo>
                  <a:pt x="154" y="39"/>
                </a:lnTo>
                <a:lnTo>
                  <a:pt x="153" y="39"/>
                </a:lnTo>
                <a:lnTo>
                  <a:pt x="153" y="40"/>
                </a:lnTo>
                <a:lnTo>
                  <a:pt x="151" y="41"/>
                </a:lnTo>
                <a:lnTo>
                  <a:pt x="150" y="41"/>
                </a:lnTo>
                <a:lnTo>
                  <a:pt x="149" y="41"/>
                </a:lnTo>
                <a:lnTo>
                  <a:pt x="147" y="42"/>
                </a:lnTo>
                <a:lnTo>
                  <a:pt x="145" y="44"/>
                </a:lnTo>
                <a:lnTo>
                  <a:pt x="145" y="45"/>
                </a:lnTo>
                <a:lnTo>
                  <a:pt x="146" y="44"/>
                </a:lnTo>
                <a:lnTo>
                  <a:pt x="147" y="46"/>
                </a:lnTo>
                <a:lnTo>
                  <a:pt x="147" y="47"/>
                </a:lnTo>
                <a:lnTo>
                  <a:pt x="146" y="48"/>
                </a:lnTo>
                <a:lnTo>
                  <a:pt x="147" y="49"/>
                </a:lnTo>
                <a:lnTo>
                  <a:pt x="146" y="50"/>
                </a:lnTo>
                <a:lnTo>
                  <a:pt x="145" y="51"/>
                </a:lnTo>
                <a:lnTo>
                  <a:pt x="146" y="52"/>
                </a:lnTo>
                <a:lnTo>
                  <a:pt x="145" y="53"/>
                </a:lnTo>
                <a:lnTo>
                  <a:pt x="146" y="54"/>
                </a:lnTo>
                <a:lnTo>
                  <a:pt x="147" y="54"/>
                </a:lnTo>
                <a:lnTo>
                  <a:pt x="147" y="55"/>
                </a:lnTo>
                <a:lnTo>
                  <a:pt x="149" y="54"/>
                </a:lnTo>
                <a:lnTo>
                  <a:pt x="150" y="55"/>
                </a:lnTo>
                <a:lnTo>
                  <a:pt x="151" y="55"/>
                </a:lnTo>
                <a:lnTo>
                  <a:pt x="149" y="58"/>
                </a:lnTo>
                <a:lnTo>
                  <a:pt x="147" y="59"/>
                </a:lnTo>
                <a:lnTo>
                  <a:pt x="147" y="60"/>
                </a:lnTo>
                <a:lnTo>
                  <a:pt x="145" y="61"/>
                </a:lnTo>
                <a:lnTo>
                  <a:pt x="145" y="62"/>
                </a:lnTo>
                <a:lnTo>
                  <a:pt x="144" y="63"/>
                </a:lnTo>
                <a:lnTo>
                  <a:pt x="145" y="63"/>
                </a:lnTo>
                <a:lnTo>
                  <a:pt x="145" y="64"/>
                </a:lnTo>
                <a:lnTo>
                  <a:pt x="145" y="65"/>
                </a:lnTo>
                <a:lnTo>
                  <a:pt x="146" y="65"/>
                </a:lnTo>
                <a:lnTo>
                  <a:pt x="145" y="65"/>
                </a:lnTo>
                <a:lnTo>
                  <a:pt x="144" y="66"/>
                </a:lnTo>
                <a:lnTo>
                  <a:pt x="144" y="67"/>
                </a:lnTo>
                <a:lnTo>
                  <a:pt x="145" y="68"/>
                </a:lnTo>
                <a:lnTo>
                  <a:pt x="145" y="67"/>
                </a:lnTo>
                <a:lnTo>
                  <a:pt x="147" y="69"/>
                </a:lnTo>
                <a:lnTo>
                  <a:pt x="146" y="69"/>
                </a:lnTo>
                <a:lnTo>
                  <a:pt x="143" y="70"/>
                </a:lnTo>
                <a:lnTo>
                  <a:pt x="142" y="71"/>
                </a:lnTo>
                <a:lnTo>
                  <a:pt x="144" y="72"/>
                </a:lnTo>
                <a:lnTo>
                  <a:pt x="143" y="73"/>
                </a:lnTo>
                <a:lnTo>
                  <a:pt x="145" y="73"/>
                </a:lnTo>
                <a:lnTo>
                  <a:pt x="146" y="75"/>
                </a:lnTo>
                <a:lnTo>
                  <a:pt x="144" y="78"/>
                </a:lnTo>
                <a:lnTo>
                  <a:pt x="144" y="81"/>
                </a:lnTo>
                <a:lnTo>
                  <a:pt x="143" y="81"/>
                </a:lnTo>
                <a:lnTo>
                  <a:pt x="146" y="83"/>
                </a:lnTo>
                <a:lnTo>
                  <a:pt x="147" y="84"/>
                </a:lnTo>
                <a:lnTo>
                  <a:pt x="147" y="85"/>
                </a:lnTo>
                <a:lnTo>
                  <a:pt x="147" y="86"/>
                </a:lnTo>
                <a:lnTo>
                  <a:pt x="147" y="87"/>
                </a:lnTo>
                <a:lnTo>
                  <a:pt x="147" y="88"/>
                </a:lnTo>
                <a:lnTo>
                  <a:pt x="146" y="89"/>
                </a:lnTo>
                <a:lnTo>
                  <a:pt x="145" y="90"/>
                </a:lnTo>
                <a:lnTo>
                  <a:pt x="146" y="90"/>
                </a:lnTo>
                <a:lnTo>
                  <a:pt x="147" y="91"/>
                </a:lnTo>
                <a:lnTo>
                  <a:pt x="145" y="93"/>
                </a:lnTo>
                <a:lnTo>
                  <a:pt x="145" y="92"/>
                </a:lnTo>
                <a:lnTo>
                  <a:pt x="144" y="93"/>
                </a:lnTo>
                <a:lnTo>
                  <a:pt x="145" y="94"/>
                </a:lnTo>
                <a:lnTo>
                  <a:pt x="147" y="94"/>
                </a:lnTo>
                <a:lnTo>
                  <a:pt x="148" y="94"/>
                </a:lnTo>
                <a:lnTo>
                  <a:pt x="148" y="95"/>
                </a:lnTo>
                <a:lnTo>
                  <a:pt x="148" y="96"/>
                </a:lnTo>
                <a:lnTo>
                  <a:pt x="149" y="97"/>
                </a:lnTo>
                <a:lnTo>
                  <a:pt x="152" y="97"/>
                </a:lnTo>
                <a:lnTo>
                  <a:pt x="153" y="97"/>
                </a:lnTo>
                <a:lnTo>
                  <a:pt x="154" y="97"/>
                </a:lnTo>
                <a:lnTo>
                  <a:pt x="154" y="98"/>
                </a:lnTo>
                <a:lnTo>
                  <a:pt x="154" y="100"/>
                </a:lnTo>
                <a:lnTo>
                  <a:pt x="155" y="100"/>
                </a:lnTo>
                <a:lnTo>
                  <a:pt x="156" y="101"/>
                </a:lnTo>
                <a:lnTo>
                  <a:pt x="157" y="100"/>
                </a:lnTo>
                <a:lnTo>
                  <a:pt x="158" y="100"/>
                </a:lnTo>
                <a:lnTo>
                  <a:pt x="159" y="101"/>
                </a:lnTo>
                <a:lnTo>
                  <a:pt x="158" y="103"/>
                </a:lnTo>
                <a:lnTo>
                  <a:pt x="159" y="104"/>
                </a:lnTo>
                <a:lnTo>
                  <a:pt x="160" y="104"/>
                </a:lnTo>
                <a:lnTo>
                  <a:pt x="161" y="104"/>
                </a:lnTo>
                <a:lnTo>
                  <a:pt x="161" y="105"/>
                </a:lnTo>
                <a:lnTo>
                  <a:pt x="162" y="104"/>
                </a:lnTo>
                <a:lnTo>
                  <a:pt x="163" y="105"/>
                </a:lnTo>
                <a:lnTo>
                  <a:pt x="163" y="106"/>
                </a:lnTo>
                <a:lnTo>
                  <a:pt x="164" y="106"/>
                </a:lnTo>
                <a:lnTo>
                  <a:pt x="165" y="107"/>
                </a:lnTo>
                <a:lnTo>
                  <a:pt x="166" y="110"/>
                </a:lnTo>
                <a:lnTo>
                  <a:pt x="167" y="110"/>
                </a:lnTo>
                <a:lnTo>
                  <a:pt x="167" y="111"/>
                </a:lnTo>
                <a:lnTo>
                  <a:pt x="168" y="111"/>
                </a:lnTo>
                <a:lnTo>
                  <a:pt x="169" y="111"/>
                </a:lnTo>
                <a:lnTo>
                  <a:pt x="169" y="112"/>
                </a:lnTo>
                <a:lnTo>
                  <a:pt x="168" y="113"/>
                </a:lnTo>
                <a:lnTo>
                  <a:pt x="169" y="114"/>
                </a:lnTo>
                <a:lnTo>
                  <a:pt x="168" y="114"/>
                </a:lnTo>
                <a:lnTo>
                  <a:pt x="168" y="116"/>
                </a:lnTo>
                <a:lnTo>
                  <a:pt x="167" y="116"/>
                </a:lnTo>
                <a:lnTo>
                  <a:pt x="166" y="117"/>
                </a:lnTo>
                <a:lnTo>
                  <a:pt x="165" y="117"/>
                </a:lnTo>
                <a:lnTo>
                  <a:pt x="162" y="117"/>
                </a:lnTo>
                <a:lnTo>
                  <a:pt x="162" y="116"/>
                </a:lnTo>
                <a:lnTo>
                  <a:pt x="162" y="117"/>
                </a:lnTo>
                <a:lnTo>
                  <a:pt x="162" y="119"/>
                </a:lnTo>
                <a:lnTo>
                  <a:pt x="162" y="120"/>
                </a:lnTo>
                <a:lnTo>
                  <a:pt x="162" y="121"/>
                </a:lnTo>
                <a:lnTo>
                  <a:pt x="163" y="122"/>
                </a:lnTo>
                <a:lnTo>
                  <a:pt x="163" y="123"/>
                </a:lnTo>
                <a:lnTo>
                  <a:pt x="162" y="123"/>
                </a:lnTo>
                <a:lnTo>
                  <a:pt x="162" y="124"/>
                </a:lnTo>
                <a:lnTo>
                  <a:pt x="164" y="124"/>
                </a:lnTo>
                <a:lnTo>
                  <a:pt x="164" y="125"/>
                </a:lnTo>
                <a:lnTo>
                  <a:pt x="164" y="126"/>
                </a:lnTo>
                <a:lnTo>
                  <a:pt x="163" y="126"/>
                </a:lnTo>
                <a:lnTo>
                  <a:pt x="163" y="127"/>
                </a:lnTo>
                <a:lnTo>
                  <a:pt x="164" y="128"/>
                </a:lnTo>
                <a:lnTo>
                  <a:pt x="163" y="129"/>
                </a:lnTo>
                <a:lnTo>
                  <a:pt x="162" y="130"/>
                </a:lnTo>
                <a:lnTo>
                  <a:pt x="164" y="131"/>
                </a:lnTo>
                <a:lnTo>
                  <a:pt x="164" y="132"/>
                </a:lnTo>
                <a:lnTo>
                  <a:pt x="163" y="133"/>
                </a:lnTo>
                <a:lnTo>
                  <a:pt x="163" y="134"/>
                </a:lnTo>
                <a:lnTo>
                  <a:pt x="162" y="134"/>
                </a:lnTo>
                <a:lnTo>
                  <a:pt x="161" y="134"/>
                </a:lnTo>
                <a:lnTo>
                  <a:pt x="161" y="135"/>
                </a:lnTo>
                <a:lnTo>
                  <a:pt x="161" y="136"/>
                </a:lnTo>
                <a:lnTo>
                  <a:pt x="160" y="136"/>
                </a:lnTo>
                <a:lnTo>
                  <a:pt x="161" y="136"/>
                </a:lnTo>
                <a:lnTo>
                  <a:pt x="162" y="137"/>
                </a:lnTo>
                <a:lnTo>
                  <a:pt x="162" y="138"/>
                </a:lnTo>
                <a:lnTo>
                  <a:pt x="162" y="139"/>
                </a:lnTo>
                <a:lnTo>
                  <a:pt x="162" y="140"/>
                </a:lnTo>
                <a:lnTo>
                  <a:pt x="162" y="142"/>
                </a:lnTo>
                <a:lnTo>
                  <a:pt x="162" y="143"/>
                </a:lnTo>
                <a:lnTo>
                  <a:pt x="162" y="144"/>
                </a:lnTo>
                <a:lnTo>
                  <a:pt x="161" y="145"/>
                </a:lnTo>
                <a:lnTo>
                  <a:pt x="161" y="146"/>
                </a:lnTo>
                <a:lnTo>
                  <a:pt x="159" y="146"/>
                </a:lnTo>
                <a:lnTo>
                  <a:pt x="159" y="147"/>
                </a:lnTo>
                <a:lnTo>
                  <a:pt x="160" y="149"/>
                </a:lnTo>
                <a:lnTo>
                  <a:pt x="159" y="150"/>
                </a:lnTo>
                <a:lnTo>
                  <a:pt x="158" y="152"/>
                </a:lnTo>
                <a:lnTo>
                  <a:pt x="156" y="152"/>
                </a:lnTo>
                <a:lnTo>
                  <a:pt x="156" y="154"/>
                </a:lnTo>
                <a:lnTo>
                  <a:pt x="155" y="154"/>
                </a:lnTo>
                <a:lnTo>
                  <a:pt x="154" y="153"/>
                </a:lnTo>
                <a:lnTo>
                  <a:pt x="153" y="153"/>
                </a:lnTo>
                <a:lnTo>
                  <a:pt x="153" y="154"/>
                </a:lnTo>
                <a:lnTo>
                  <a:pt x="152" y="153"/>
                </a:lnTo>
                <a:lnTo>
                  <a:pt x="151" y="152"/>
                </a:lnTo>
                <a:lnTo>
                  <a:pt x="150" y="152"/>
                </a:lnTo>
                <a:lnTo>
                  <a:pt x="151" y="154"/>
                </a:lnTo>
                <a:lnTo>
                  <a:pt x="150" y="156"/>
                </a:lnTo>
                <a:lnTo>
                  <a:pt x="147" y="154"/>
                </a:lnTo>
                <a:lnTo>
                  <a:pt x="147" y="155"/>
                </a:lnTo>
                <a:lnTo>
                  <a:pt x="146" y="153"/>
                </a:lnTo>
                <a:lnTo>
                  <a:pt x="145" y="153"/>
                </a:lnTo>
                <a:lnTo>
                  <a:pt x="144" y="154"/>
                </a:lnTo>
                <a:lnTo>
                  <a:pt x="142" y="154"/>
                </a:lnTo>
                <a:lnTo>
                  <a:pt x="142" y="153"/>
                </a:lnTo>
                <a:lnTo>
                  <a:pt x="142" y="152"/>
                </a:lnTo>
                <a:lnTo>
                  <a:pt x="141" y="152"/>
                </a:lnTo>
                <a:lnTo>
                  <a:pt x="140" y="152"/>
                </a:lnTo>
                <a:lnTo>
                  <a:pt x="140" y="150"/>
                </a:lnTo>
                <a:lnTo>
                  <a:pt x="141" y="150"/>
                </a:lnTo>
                <a:lnTo>
                  <a:pt x="141" y="149"/>
                </a:lnTo>
                <a:lnTo>
                  <a:pt x="140" y="148"/>
                </a:lnTo>
                <a:lnTo>
                  <a:pt x="139" y="148"/>
                </a:lnTo>
                <a:lnTo>
                  <a:pt x="139" y="147"/>
                </a:lnTo>
                <a:lnTo>
                  <a:pt x="139" y="146"/>
                </a:lnTo>
                <a:lnTo>
                  <a:pt x="139" y="145"/>
                </a:lnTo>
                <a:lnTo>
                  <a:pt x="137" y="144"/>
                </a:lnTo>
                <a:lnTo>
                  <a:pt x="136" y="144"/>
                </a:lnTo>
                <a:lnTo>
                  <a:pt x="136" y="143"/>
                </a:lnTo>
                <a:lnTo>
                  <a:pt x="133" y="141"/>
                </a:lnTo>
                <a:lnTo>
                  <a:pt x="132" y="141"/>
                </a:lnTo>
                <a:lnTo>
                  <a:pt x="130" y="140"/>
                </a:lnTo>
                <a:lnTo>
                  <a:pt x="129" y="138"/>
                </a:lnTo>
                <a:lnTo>
                  <a:pt x="129" y="137"/>
                </a:lnTo>
                <a:lnTo>
                  <a:pt x="127" y="138"/>
                </a:lnTo>
                <a:lnTo>
                  <a:pt x="127" y="137"/>
                </a:lnTo>
                <a:lnTo>
                  <a:pt x="126" y="138"/>
                </a:lnTo>
                <a:lnTo>
                  <a:pt x="127" y="140"/>
                </a:lnTo>
                <a:lnTo>
                  <a:pt x="126" y="140"/>
                </a:lnTo>
                <a:lnTo>
                  <a:pt x="125" y="140"/>
                </a:lnTo>
                <a:lnTo>
                  <a:pt x="124" y="140"/>
                </a:lnTo>
                <a:lnTo>
                  <a:pt x="124" y="141"/>
                </a:lnTo>
                <a:lnTo>
                  <a:pt x="124" y="142"/>
                </a:lnTo>
                <a:lnTo>
                  <a:pt x="122" y="143"/>
                </a:lnTo>
                <a:lnTo>
                  <a:pt x="122" y="144"/>
                </a:lnTo>
                <a:lnTo>
                  <a:pt x="123" y="145"/>
                </a:lnTo>
                <a:lnTo>
                  <a:pt x="123" y="146"/>
                </a:lnTo>
                <a:lnTo>
                  <a:pt x="124" y="146"/>
                </a:lnTo>
                <a:lnTo>
                  <a:pt x="125" y="148"/>
                </a:lnTo>
                <a:lnTo>
                  <a:pt x="124" y="150"/>
                </a:lnTo>
                <a:lnTo>
                  <a:pt x="124" y="151"/>
                </a:lnTo>
                <a:lnTo>
                  <a:pt x="124" y="153"/>
                </a:lnTo>
                <a:lnTo>
                  <a:pt x="124" y="155"/>
                </a:lnTo>
                <a:lnTo>
                  <a:pt x="124" y="156"/>
                </a:lnTo>
                <a:lnTo>
                  <a:pt x="125" y="156"/>
                </a:lnTo>
                <a:lnTo>
                  <a:pt x="126" y="157"/>
                </a:lnTo>
                <a:lnTo>
                  <a:pt x="126" y="158"/>
                </a:lnTo>
                <a:lnTo>
                  <a:pt x="125" y="158"/>
                </a:lnTo>
                <a:lnTo>
                  <a:pt x="124" y="159"/>
                </a:lnTo>
                <a:lnTo>
                  <a:pt x="125" y="160"/>
                </a:lnTo>
                <a:lnTo>
                  <a:pt x="126" y="161"/>
                </a:lnTo>
                <a:lnTo>
                  <a:pt x="127" y="162"/>
                </a:lnTo>
                <a:lnTo>
                  <a:pt x="126" y="163"/>
                </a:lnTo>
                <a:lnTo>
                  <a:pt x="125" y="163"/>
                </a:lnTo>
                <a:lnTo>
                  <a:pt x="124" y="163"/>
                </a:lnTo>
                <a:lnTo>
                  <a:pt x="124" y="164"/>
                </a:lnTo>
                <a:lnTo>
                  <a:pt x="123" y="164"/>
                </a:lnTo>
                <a:lnTo>
                  <a:pt x="122" y="164"/>
                </a:lnTo>
                <a:lnTo>
                  <a:pt x="121" y="165"/>
                </a:lnTo>
                <a:lnTo>
                  <a:pt x="120" y="165"/>
                </a:lnTo>
                <a:lnTo>
                  <a:pt x="119" y="165"/>
                </a:lnTo>
                <a:lnTo>
                  <a:pt x="118" y="165"/>
                </a:lnTo>
                <a:lnTo>
                  <a:pt x="117" y="165"/>
                </a:lnTo>
                <a:lnTo>
                  <a:pt x="116" y="165"/>
                </a:lnTo>
                <a:lnTo>
                  <a:pt x="114" y="163"/>
                </a:lnTo>
                <a:lnTo>
                  <a:pt x="113" y="163"/>
                </a:lnTo>
                <a:lnTo>
                  <a:pt x="111" y="162"/>
                </a:lnTo>
                <a:lnTo>
                  <a:pt x="109" y="162"/>
                </a:lnTo>
                <a:lnTo>
                  <a:pt x="107" y="160"/>
                </a:lnTo>
                <a:lnTo>
                  <a:pt x="104" y="159"/>
                </a:lnTo>
                <a:lnTo>
                  <a:pt x="101" y="159"/>
                </a:lnTo>
                <a:lnTo>
                  <a:pt x="101" y="160"/>
                </a:lnTo>
                <a:lnTo>
                  <a:pt x="97" y="162"/>
                </a:lnTo>
                <a:lnTo>
                  <a:pt x="97" y="163"/>
                </a:lnTo>
                <a:lnTo>
                  <a:pt x="96" y="164"/>
                </a:lnTo>
                <a:lnTo>
                  <a:pt x="98" y="165"/>
                </a:lnTo>
                <a:lnTo>
                  <a:pt x="98" y="166"/>
                </a:lnTo>
                <a:lnTo>
                  <a:pt x="99" y="167"/>
                </a:lnTo>
                <a:lnTo>
                  <a:pt x="99" y="168"/>
                </a:lnTo>
                <a:lnTo>
                  <a:pt x="98" y="169"/>
                </a:lnTo>
                <a:lnTo>
                  <a:pt x="98" y="170"/>
                </a:lnTo>
                <a:lnTo>
                  <a:pt x="97" y="172"/>
                </a:lnTo>
                <a:lnTo>
                  <a:pt x="95" y="174"/>
                </a:lnTo>
                <a:lnTo>
                  <a:pt x="96" y="175"/>
                </a:lnTo>
                <a:lnTo>
                  <a:pt x="95" y="175"/>
                </a:lnTo>
                <a:lnTo>
                  <a:pt x="96" y="178"/>
                </a:lnTo>
                <a:lnTo>
                  <a:pt x="98" y="177"/>
                </a:lnTo>
                <a:lnTo>
                  <a:pt x="98" y="176"/>
                </a:lnTo>
                <a:lnTo>
                  <a:pt x="99" y="176"/>
                </a:lnTo>
                <a:lnTo>
                  <a:pt x="99" y="179"/>
                </a:lnTo>
                <a:lnTo>
                  <a:pt x="100" y="180"/>
                </a:lnTo>
                <a:lnTo>
                  <a:pt x="103" y="182"/>
                </a:lnTo>
                <a:lnTo>
                  <a:pt x="102" y="185"/>
                </a:lnTo>
                <a:lnTo>
                  <a:pt x="101" y="185"/>
                </a:lnTo>
                <a:lnTo>
                  <a:pt x="102" y="186"/>
                </a:lnTo>
                <a:lnTo>
                  <a:pt x="101" y="187"/>
                </a:lnTo>
                <a:lnTo>
                  <a:pt x="99" y="188"/>
                </a:lnTo>
                <a:lnTo>
                  <a:pt x="98" y="188"/>
                </a:lnTo>
                <a:lnTo>
                  <a:pt x="98" y="189"/>
                </a:lnTo>
                <a:lnTo>
                  <a:pt x="96" y="191"/>
                </a:lnTo>
                <a:lnTo>
                  <a:pt x="96" y="195"/>
                </a:lnTo>
                <a:lnTo>
                  <a:pt x="95" y="197"/>
                </a:lnTo>
                <a:lnTo>
                  <a:pt x="95" y="200"/>
                </a:lnTo>
                <a:lnTo>
                  <a:pt x="95" y="201"/>
                </a:lnTo>
                <a:lnTo>
                  <a:pt x="97" y="202"/>
                </a:lnTo>
                <a:lnTo>
                  <a:pt x="98" y="202"/>
                </a:lnTo>
                <a:lnTo>
                  <a:pt x="99" y="204"/>
                </a:lnTo>
                <a:lnTo>
                  <a:pt x="100" y="204"/>
                </a:lnTo>
                <a:lnTo>
                  <a:pt x="101" y="204"/>
                </a:lnTo>
                <a:lnTo>
                  <a:pt x="101" y="206"/>
                </a:lnTo>
                <a:lnTo>
                  <a:pt x="101" y="207"/>
                </a:lnTo>
                <a:lnTo>
                  <a:pt x="101" y="209"/>
                </a:lnTo>
                <a:lnTo>
                  <a:pt x="102" y="211"/>
                </a:lnTo>
                <a:lnTo>
                  <a:pt x="104" y="212"/>
                </a:lnTo>
                <a:lnTo>
                  <a:pt x="104" y="214"/>
                </a:lnTo>
                <a:lnTo>
                  <a:pt x="104" y="217"/>
                </a:lnTo>
                <a:lnTo>
                  <a:pt x="104" y="218"/>
                </a:lnTo>
                <a:lnTo>
                  <a:pt x="104" y="219"/>
                </a:lnTo>
                <a:lnTo>
                  <a:pt x="105" y="222"/>
                </a:lnTo>
                <a:lnTo>
                  <a:pt x="105" y="223"/>
                </a:lnTo>
                <a:lnTo>
                  <a:pt x="104" y="224"/>
                </a:lnTo>
                <a:lnTo>
                  <a:pt x="94" y="226"/>
                </a:lnTo>
                <a:lnTo>
                  <a:pt x="87" y="227"/>
                </a:lnTo>
                <a:lnTo>
                  <a:pt x="86" y="229"/>
                </a:lnTo>
                <a:lnTo>
                  <a:pt x="85" y="229"/>
                </a:lnTo>
                <a:lnTo>
                  <a:pt x="84" y="229"/>
                </a:lnTo>
                <a:lnTo>
                  <a:pt x="82" y="228"/>
                </a:lnTo>
                <a:lnTo>
                  <a:pt x="81" y="228"/>
                </a:lnTo>
                <a:lnTo>
                  <a:pt x="82" y="227"/>
                </a:lnTo>
                <a:lnTo>
                  <a:pt x="81" y="227"/>
                </a:lnTo>
                <a:lnTo>
                  <a:pt x="81" y="228"/>
                </a:lnTo>
                <a:lnTo>
                  <a:pt x="80" y="228"/>
                </a:lnTo>
                <a:lnTo>
                  <a:pt x="79" y="229"/>
                </a:lnTo>
                <a:lnTo>
                  <a:pt x="79" y="230"/>
                </a:lnTo>
                <a:lnTo>
                  <a:pt x="78" y="230"/>
                </a:lnTo>
                <a:lnTo>
                  <a:pt x="78" y="231"/>
                </a:lnTo>
                <a:lnTo>
                  <a:pt x="78" y="230"/>
                </a:lnTo>
                <a:lnTo>
                  <a:pt x="77" y="231"/>
                </a:lnTo>
                <a:lnTo>
                  <a:pt x="76" y="231"/>
                </a:lnTo>
                <a:lnTo>
                  <a:pt x="76" y="232"/>
                </a:lnTo>
                <a:lnTo>
                  <a:pt x="76" y="233"/>
                </a:lnTo>
                <a:lnTo>
                  <a:pt x="75" y="233"/>
                </a:lnTo>
                <a:lnTo>
                  <a:pt x="74" y="233"/>
                </a:lnTo>
                <a:lnTo>
                  <a:pt x="73" y="233"/>
                </a:lnTo>
                <a:lnTo>
                  <a:pt x="72" y="233"/>
                </a:lnTo>
                <a:lnTo>
                  <a:pt x="71" y="233"/>
                </a:lnTo>
                <a:lnTo>
                  <a:pt x="70" y="233"/>
                </a:lnTo>
                <a:lnTo>
                  <a:pt x="70" y="234"/>
                </a:lnTo>
                <a:lnTo>
                  <a:pt x="69" y="234"/>
                </a:lnTo>
                <a:lnTo>
                  <a:pt x="69" y="235"/>
                </a:lnTo>
                <a:lnTo>
                  <a:pt x="69" y="234"/>
                </a:lnTo>
                <a:lnTo>
                  <a:pt x="68" y="234"/>
                </a:lnTo>
                <a:lnTo>
                  <a:pt x="67" y="233"/>
                </a:lnTo>
                <a:lnTo>
                  <a:pt x="66" y="233"/>
                </a:lnTo>
                <a:lnTo>
                  <a:pt x="65" y="232"/>
                </a:lnTo>
                <a:lnTo>
                  <a:pt x="64" y="231"/>
                </a:lnTo>
                <a:lnTo>
                  <a:pt x="65" y="230"/>
                </a:lnTo>
                <a:lnTo>
                  <a:pt x="64" y="230"/>
                </a:lnTo>
                <a:lnTo>
                  <a:pt x="65" y="230"/>
                </a:lnTo>
                <a:lnTo>
                  <a:pt x="64" y="230"/>
                </a:lnTo>
                <a:lnTo>
                  <a:pt x="65" y="229"/>
                </a:lnTo>
                <a:lnTo>
                  <a:pt x="65" y="228"/>
                </a:lnTo>
                <a:lnTo>
                  <a:pt x="65" y="227"/>
                </a:lnTo>
                <a:lnTo>
                  <a:pt x="66" y="227"/>
                </a:lnTo>
                <a:lnTo>
                  <a:pt x="66" y="226"/>
                </a:lnTo>
                <a:lnTo>
                  <a:pt x="65" y="227"/>
                </a:lnTo>
                <a:lnTo>
                  <a:pt x="65" y="226"/>
                </a:lnTo>
                <a:lnTo>
                  <a:pt x="66" y="225"/>
                </a:lnTo>
                <a:lnTo>
                  <a:pt x="65" y="225"/>
                </a:lnTo>
                <a:lnTo>
                  <a:pt x="64" y="224"/>
                </a:lnTo>
                <a:lnTo>
                  <a:pt x="65" y="223"/>
                </a:lnTo>
                <a:lnTo>
                  <a:pt x="65" y="222"/>
                </a:lnTo>
                <a:lnTo>
                  <a:pt x="65" y="221"/>
                </a:lnTo>
                <a:lnTo>
                  <a:pt x="65" y="220"/>
                </a:lnTo>
                <a:lnTo>
                  <a:pt x="66" y="220"/>
                </a:lnTo>
                <a:lnTo>
                  <a:pt x="66" y="219"/>
                </a:lnTo>
                <a:lnTo>
                  <a:pt x="67" y="218"/>
                </a:lnTo>
                <a:lnTo>
                  <a:pt x="67" y="217"/>
                </a:lnTo>
                <a:lnTo>
                  <a:pt x="67" y="216"/>
                </a:lnTo>
                <a:lnTo>
                  <a:pt x="68" y="216"/>
                </a:lnTo>
                <a:lnTo>
                  <a:pt x="68" y="215"/>
                </a:lnTo>
                <a:lnTo>
                  <a:pt x="69" y="214"/>
                </a:lnTo>
                <a:lnTo>
                  <a:pt x="69" y="213"/>
                </a:lnTo>
                <a:lnTo>
                  <a:pt x="69" y="212"/>
                </a:lnTo>
                <a:lnTo>
                  <a:pt x="69" y="211"/>
                </a:lnTo>
                <a:lnTo>
                  <a:pt x="69" y="210"/>
                </a:lnTo>
                <a:lnTo>
                  <a:pt x="69" y="209"/>
                </a:lnTo>
                <a:lnTo>
                  <a:pt x="68" y="209"/>
                </a:lnTo>
                <a:lnTo>
                  <a:pt x="68" y="208"/>
                </a:lnTo>
                <a:lnTo>
                  <a:pt x="68" y="207"/>
                </a:lnTo>
                <a:lnTo>
                  <a:pt x="67" y="205"/>
                </a:lnTo>
                <a:lnTo>
                  <a:pt x="68" y="203"/>
                </a:lnTo>
                <a:lnTo>
                  <a:pt x="69" y="202"/>
                </a:lnTo>
                <a:lnTo>
                  <a:pt x="68" y="202"/>
                </a:lnTo>
                <a:lnTo>
                  <a:pt x="67" y="201"/>
                </a:lnTo>
                <a:lnTo>
                  <a:pt x="64" y="201"/>
                </a:lnTo>
                <a:lnTo>
                  <a:pt x="63" y="199"/>
                </a:lnTo>
                <a:lnTo>
                  <a:pt x="61" y="199"/>
                </a:lnTo>
                <a:lnTo>
                  <a:pt x="61" y="195"/>
                </a:lnTo>
                <a:lnTo>
                  <a:pt x="56" y="195"/>
                </a:lnTo>
                <a:lnTo>
                  <a:pt x="52" y="195"/>
                </a:lnTo>
                <a:lnTo>
                  <a:pt x="44" y="195"/>
                </a:lnTo>
                <a:lnTo>
                  <a:pt x="36" y="195"/>
                </a:lnTo>
                <a:lnTo>
                  <a:pt x="17" y="195"/>
                </a:lnTo>
                <a:lnTo>
                  <a:pt x="16" y="195"/>
                </a:lnTo>
                <a:lnTo>
                  <a:pt x="6" y="195"/>
                </a:lnTo>
                <a:lnTo>
                  <a:pt x="6" y="197"/>
                </a:lnTo>
                <a:lnTo>
                  <a:pt x="6" y="204"/>
                </a:lnTo>
                <a:lnTo>
                  <a:pt x="5" y="204"/>
                </a:lnTo>
                <a:lnTo>
                  <a:pt x="3" y="206"/>
                </a:lnTo>
                <a:lnTo>
                  <a:pt x="3" y="207"/>
                </a:lnTo>
                <a:lnTo>
                  <a:pt x="3" y="209"/>
                </a:lnTo>
                <a:lnTo>
                  <a:pt x="3" y="211"/>
                </a:lnTo>
                <a:lnTo>
                  <a:pt x="5" y="211"/>
                </a:lnTo>
                <a:lnTo>
                  <a:pt x="6" y="211"/>
                </a:lnTo>
                <a:lnTo>
                  <a:pt x="6" y="213"/>
                </a:lnTo>
                <a:lnTo>
                  <a:pt x="5" y="214"/>
                </a:lnTo>
                <a:lnTo>
                  <a:pt x="3" y="217"/>
                </a:lnTo>
                <a:lnTo>
                  <a:pt x="1" y="218"/>
                </a:lnTo>
                <a:lnTo>
                  <a:pt x="0" y="219"/>
                </a:lnTo>
                <a:lnTo>
                  <a:pt x="0" y="220"/>
                </a:lnTo>
                <a:lnTo>
                  <a:pt x="0" y="223"/>
                </a:lnTo>
                <a:lnTo>
                  <a:pt x="0" y="224"/>
                </a:lnTo>
                <a:lnTo>
                  <a:pt x="0" y="225"/>
                </a:lnTo>
                <a:lnTo>
                  <a:pt x="1" y="226"/>
                </a:lnTo>
                <a:lnTo>
                  <a:pt x="0" y="227"/>
                </a:lnTo>
                <a:lnTo>
                  <a:pt x="1" y="227"/>
                </a:lnTo>
                <a:lnTo>
                  <a:pt x="2" y="227"/>
                </a:lnTo>
                <a:lnTo>
                  <a:pt x="2" y="228"/>
                </a:lnTo>
                <a:lnTo>
                  <a:pt x="2" y="229"/>
                </a:lnTo>
                <a:lnTo>
                  <a:pt x="2" y="230"/>
                </a:lnTo>
                <a:lnTo>
                  <a:pt x="1" y="232"/>
                </a:lnTo>
                <a:lnTo>
                  <a:pt x="0" y="233"/>
                </a:lnTo>
                <a:lnTo>
                  <a:pt x="1" y="234"/>
                </a:lnTo>
                <a:lnTo>
                  <a:pt x="0" y="236"/>
                </a:lnTo>
                <a:lnTo>
                  <a:pt x="14" y="236"/>
                </a:lnTo>
                <a:lnTo>
                  <a:pt x="17" y="236"/>
                </a:lnTo>
                <a:lnTo>
                  <a:pt x="19" y="236"/>
                </a:lnTo>
                <a:lnTo>
                  <a:pt x="24" y="236"/>
                </a:lnTo>
                <a:lnTo>
                  <a:pt x="33" y="236"/>
                </a:lnTo>
                <a:lnTo>
                  <a:pt x="43" y="236"/>
                </a:lnTo>
                <a:lnTo>
                  <a:pt x="47" y="236"/>
                </a:lnTo>
                <a:lnTo>
                  <a:pt x="69" y="236"/>
                </a:lnTo>
                <a:lnTo>
                  <a:pt x="69" y="237"/>
                </a:lnTo>
                <a:lnTo>
                  <a:pt x="69" y="238"/>
                </a:lnTo>
                <a:lnTo>
                  <a:pt x="69" y="239"/>
                </a:lnTo>
                <a:lnTo>
                  <a:pt x="68" y="239"/>
                </a:lnTo>
                <a:lnTo>
                  <a:pt x="68" y="238"/>
                </a:lnTo>
                <a:lnTo>
                  <a:pt x="68" y="239"/>
                </a:lnTo>
                <a:lnTo>
                  <a:pt x="67" y="238"/>
                </a:lnTo>
                <a:lnTo>
                  <a:pt x="67" y="239"/>
                </a:lnTo>
                <a:lnTo>
                  <a:pt x="68" y="239"/>
                </a:lnTo>
                <a:lnTo>
                  <a:pt x="67" y="240"/>
                </a:lnTo>
                <a:lnTo>
                  <a:pt x="68" y="240"/>
                </a:lnTo>
                <a:lnTo>
                  <a:pt x="67" y="240"/>
                </a:lnTo>
                <a:lnTo>
                  <a:pt x="67" y="241"/>
                </a:lnTo>
                <a:lnTo>
                  <a:pt x="67" y="242"/>
                </a:lnTo>
                <a:lnTo>
                  <a:pt x="67" y="243"/>
                </a:lnTo>
                <a:lnTo>
                  <a:pt x="67" y="244"/>
                </a:lnTo>
                <a:lnTo>
                  <a:pt x="68" y="245"/>
                </a:lnTo>
                <a:lnTo>
                  <a:pt x="67" y="246"/>
                </a:lnTo>
                <a:lnTo>
                  <a:pt x="68" y="246"/>
                </a:lnTo>
                <a:lnTo>
                  <a:pt x="67" y="246"/>
                </a:lnTo>
                <a:lnTo>
                  <a:pt x="68" y="247"/>
                </a:lnTo>
                <a:lnTo>
                  <a:pt x="68" y="248"/>
                </a:lnTo>
                <a:lnTo>
                  <a:pt x="68" y="249"/>
                </a:lnTo>
                <a:lnTo>
                  <a:pt x="68" y="250"/>
                </a:lnTo>
                <a:lnTo>
                  <a:pt x="67" y="250"/>
                </a:lnTo>
                <a:lnTo>
                  <a:pt x="67" y="251"/>
                </a:lnTo>
                <a:lnTo>
                  <a:pt x="67" y="252"/>
                </a:lnTo>
                <a:lnTo>
                  <a:pt x="67" y="253"/>
                </a:lnTo>
                <a:lnTo>
                  <a:pt x="66" y="253"/>
                </a:lnTo>
                <a:lnTo>
                  <a:pt x="67" y="255"/>
                </a:lnTo>
                <a:lnTo>
                  <a:pt x="66" y="255"/>
                </a:lnTo>
                <a:lnTo>
                  <a:pt x="65" y="256"/>
                </a:lnTo>
                <a:lnTo>
                  <a:pt x="64" y="257"/>
                </a:lnTo>
                <a:lnTo>
                  <a:pt x="63" y="259"/>
                </a:lnTo>
                <a:lnTo>
                  <a:pt x="61" y="260"/>
                </a:lnTo>
                <a:lnTo>
                  <a:pt x="61" y="261"/>
                </a:lnTo>
                <a:lnTo>
                  <a:pt x="61" y="262"/>
                </a:lnTo>
                <a:lnTo>
                  <a:pt x="61" y="264"/>
                </a:lnTo>
                <a:lnTo>
                  <a:pt x="61" y="265"/>
                </a:lnTo>
                <a:lnTo>
                  <a:pt x="60" y="265"/>
                </a:lnTo>
                <a:lnTo>
                  <a:pt x="59" y="266"/>
                </a:lnTo>
                <a:lnTo>
                  <a:pt x="59" y="268"/>
                </a:lnTo>
                <a:lnTo>
                  <a:pt x="58" y="269"/>
                </a:lnTo>
                <a:lnTo>
                  <a:pt x="59" y="269"/>
                </a:lnTo>
                <a:lnTo>
                  <a:pt x="59" y="270"/>
                </a:lnTo>
                <a:lnTo>
                  <a:pt x="60" y="271"/>
                </a:lnTo>
                <a:lnTo>
                  <a:pt x="60" y="272"/>
                </a:lnTo>
                <a:lnTo>
                  <a:pt x="61" y="272"/>
                </a:lnTo>
                <a:lnTo>
                  <a:pt x="62" y="272"/>
                </a:lnTo>
                <a:lnTo>
                  <a:pt x="62" y="273"/>
                </a:lnTo>
                <a:lnTo>
                  <a:pt x="62" y="274"/>
                </a:lnTo>
                <a:lnTo>
                  <a:pt x="63" y="274"/>
                </a:lnTo>
                <a:lnTo>
                  <a:pt x="64" y="274"/>
                </a:lnTo>
                <a:lnTo>
                  <a:pt x="63" y="275"/>
                </a:lnTo>
                <a:lnTo>
                  <a:pt x="64" y="275"/>
                </a:lnTo>
                <a:lnTo>
                  <a:pt x="64" y="276"/>
                </a:lnTo>
                <a:lnTo>
                  <a:pt x="65" y="276"/>
                </a:lnTo>
                <a:lnTo>
                  <a:pt x="65" y="275"/>
                </a:lnTo>
                <a:lnTo>
                  <a:pt x="66" y="275"/>
                </a:lnTo>
                <a:lnTo>
                  <a:pt x="67" y="275"/>
                </a:lnTo>
                <a:lnTo>
                  <a:pt x="67" y="276"/>
                </a:lnTo>
                <a:lnTo>
                  <a:pt x="67" y="277"/>
                </a:lnTo>
                <a:lnTo>
                  <a:pt x="69" y="276"/>
                </a:lnTo>
                <a:lnTo>
                  <a:pt x="69" y="277"/>
                </a:lnTo>
                <a:lnTo>
                  <a:pt x="69" y="278"/>
                </a:lnTo>
                <a:lnTo>
                  <a:pt x="69" y="279"/>
                </a:lnTo>
                <a:lnTo>
                  <a:pt x="69" y="278"/>
                </a:lnTo>
                <a:lnTo>
                  <a:pt x="70" y="278"/>
                </a:lnTo>
                <a:lnTo>
                  <a:pt x="70" y="279"/>
                </a:lnTo>
                <a:lnTo>
                  <a:pt x="71" y="279"/>
                </a:lnTo>
                <a:lnTo>
                  <a:pt x="72" y="279"/>
                </a:lnTo>
                <a:lnTo>
                  <a:pt x="72" y="280"/>
                </a:lnTo>
                <a:lnTo>
                  <a:pt x="72" y="281"/>
                </a:lnTo>
                <a:lnTo>
                  <a:pt x="72" y="280"/>
                </a:lnTo>
                <a:lnTo>
                  <a:pt x="72" y="281"/>
                </a:lnTo>
                <a:lnTo>
                  <a:pt x="72" y="280"/>
                </a:lnTo>
                <a:lnTo>
                  <a:pt x="73" y="281"/>
                </a:lnTo>
                <a:lnTo>
                  <a:pt x="72" y="281"/>
                </a:lnTo>
                <a:lnTo>
                  <a:pt x="73" y="281"/>
                </a:lnTo>
                <a:lnTo>
                  <a:pt x="74" y="282"/>
                </a:lnTo>
                <a:lnTo>
                  <a:pt x="73" y="282"/>
                </a:lnTo>
                <a:lnTo>
                  <a:pt x="74" y="282"/>
                </a:lnTo>
                <a:lnTo>
                  <a:pt x="74" y="283"/>
                </a:lnTo>
                <a:lnTo>
                  <a:pt x="73" y="284"/>
                </a:lnTo>
                <a:lnTo>
                  <a:pt x="74" y="284"/>
                </a:lnTo>
                <a:lnTo>
                  <a:pt x="75" y="284"/>
                </a:lnTo>
                <a:lnTo>
                  <a:pt x="75" y="285"/>
                </a:lnTo>
                <a:lnTo>
                  <a:pt x="75" y="286"/>
                </a:lnTo>
                <a:lnTo>
                  <a:pt x="75" y="288"/>
                </a:lnTo>
                <a:lnTo>
                  <a:pt x="76" y="289"/>
                </a:lnTo>
                <a:lnTo>
                  <a:pt x="75" y="290"/>
                </a:lnTo>
                <a:lnTo>
                  <a:pt x="76" y="290"/>
                </a:lnTo>
                <a:lnTo>
                  <a:pt x="75" y="291"/>
                </a:lnTo>
                <a:lnTo>
                  <a:pt x="76" y="291"/>
                </a:lnTo>
                <a:lnTo>
                  <a:pt x="75" y="291"/>
                </a:lnTo>
                <a:lnTo>
                  <a:pt x="75" y="292"/>
                </a:lnTo>
                <a:lnTo>
                  <a:pt x="76" y="292"/>
                </a:lnTo>
                <a:lnTo>
                  <a:pt x="78" y="292"/>
                </a:lnTo>
                <a:lnTo>
                  <a:pt x="77" y="294"/>
                </a:lnTo>
                <a:lnTo>
                  <a:pt x="77" y="295"/>
                </a:lnTo>
                <a:lnTo>
                  <a:pt x="76" y="295"/>
                </a:lnTo>
                <a:lnTo>
                  <a:pt x="76" y="296"/>
                </a:lnTo>
                <a:lnTo>
                  <a:pt x="77" y="296"/>
                </a:lnTo>
                <a:lnTo>
                  <a:pt x="77" y="297"/>
                </a:lnTo>
                <a:lnTo>
                  <a:pt x="78" y="297"/>
                </a:lnTo>
                <a:lnTo>
                  <a:pt x="77" y="297"/>
                </a:lnTo>
                <a:lnTo>
                  <a:pt x="77" y="298"/>
                </a:lnTo>
                <a:lnTo>
                  <a:pt x="78" y="298"/>
                </a:lnTo>
                <a:lnTo>
                  <a:pt x="77" y="298"/>
                </a:lnTo>
                <a:lnTo>
                  <a:pt x="78" y="298"/>
                </a:lnTo>
                <a:lnTo>
                  <a:pt x="79" y="299"/>
                </a:lnTo>
                <a:lnTo>
                  <a:pt x="80" y="299"/>
                </a:lnTo>
                <a:lnTo>
                  <a:pt x="79" y="301"/>
                </a:lnTo>
                <a:lnTo>
                  <a:pt x="80" y="301"/>
                </a:lnTo>
                <a:lnTo>
                  <a:pt x="79" y="301"/>
                </a:lnTo>
                <a:lnTo>
                  <a:pt x="81" y="302"/>
                </a:lnTo>
                <a:lnTo>
                  <a:pt x="80" y="303"/>
                </a:lnTo>
                <a:lnTo>
                  <a:pt x="81" y="303"/>
                </a:lnTo>
                <a:lnTo>
                  <a:pt x="82" y="304"/>
                </a:lnTo>
                <a:lnTo>
                  <a:pt x="82" y="305"/>
                </a:lnTo>
                <a:lnTo>
                  <a:pt x="81" y="305"/>
                </a:lnTo>
                <a:lnTo>
                  <a:pt x="81" y="306"/>
                </a:lnTo>
                <a:lnTo>
                  <a:pt x="82" y="305"/>
                </a:lnTo>
                <a:lnTo>
                  <a:pt x="82" y="306"/>
                </a:lnTo>
                <a:lnTo>
                  <a:pt x="81" y="307"/>
                </a:lnTo>
                <a:lnTo>
                  <a:pt x="81" y="308"/>
                </a:lnTo>
                <a:lnTo>
                  <a:pt x="80" y="307"/>
                </a:lnTo>
                <a:lnTo>
                  <a:pt x="80" y="308"/>
                </a:lnTo>
                <a:lnTo>
                  <a:pt x="79" y="308"/>
                </a:lnTo>
                <a:lnTo>
                  <a:pt x="80" y="308"/>
                </a:lnTo>
                <a:lnTo>
                  <a:pt x="79" y="308"/>
                </a:lnTo>
                <a:lnTo>
                  <a:pt x="78" y="308"/>
                </a:lnTo>
                <a:lnTo>
                  <a:pt x="78" y="309"/>
                </a:lnTo>
                <a:lnTo>
                  <a:pt x="78" y="310"/>
                </a:lnTo>
                <a:lnTo>
                  <a:pt x="78" y="309"/>
                </a:lnTo>
                <a:lnTo>
                  <a:pt x="78" y="310"/>
                </a:lnTo>
                <a:lnTo>
                  <a:pt x="78" y="311"/>
                </a:lnTo>
                <a:lnTo>
                  <a:pt x="77" y="311"/>
                </a:lnTo>
                <a:lnTo>
                  <a:pt x="76" y="310"/>
                </a:lnTo>
                <a:lnTo>
                  <a:pt x="76" y="311"/>
                </a:lnTo>
                <a:lnTo>
                  <a:pt x="75" y="311"/>
                </a:lnTo>
                <a:lnTo>
                  <a:pt x="75" y="312"/>
                </a:lnTo>
                <a:lnTo>
                  <a:pt x="74" y="311"/>
                </a:lnTo>
                <a:lnTo>
                  <a:pt x="74" y="312"/>
                </a:lnTo>
                <a:lnTo>
                  <a:pt x="73" y="312"/>
                </a:lnTo>
                <a:lnTo>
                  <a:pt x="72" y="313"/>
                </a:lnTo>
                <a:lnTo>
                  <a:pt x="72" y="312"/>
                </a:lnTo>
                <a:lnTo>
                  <a:pt x="72" y="314"/>
                </a:lnTo>
                <a:lnTo>
                  <a:pt x="72" y="313"/>
                </a:lnTo>
                <a:lnTo>
                  <a:pt x="71" y="314"/>
                </a:lnTo>
                <a:lnTo>
                  <a:pt x="72" y="314"/>
                </a:lnTo>
                <a:lnTo>
                  <a:pt x="71" y="314"/>
                </a:lnTo>
                <a:lnTo>
                  <a:pt x="72" y="314"/>
                </a:lnTo>
                <a:lnTo>
                  <a:pt x="71" y="314"/>
                </a:lnTo>
                <a:lnTo>
                  <a:pt x="71" y="316"/>
                </a:lnTo>
                <a:lnTo>
                  <a:pt x="70" y="315"/>
                </a:lnTo>
                <a:lnTo>
                  <a:pt x="69" y="316"/>
                </a:lnTo>
                <a:lnTo>
                  <a:pt x="69" y="317"/>
                </a:lnTo>
                <a:lnTo>
                  <a:pt x="69" y="316"/>
                </a:lnTo>
                <a:lnTo>
                  <a:pt x="68" y="317"/>
                </a:lnTo>
                <a:lnTo>
                  <a:pt x="68" y="316"/>
                </a:lnTo>
                <a:lnTo>
                  <a:pt x="68" y="317"/>
                </a:lnTo>
                <a:lnTo>
                  <a:pt x="67" y="317"/>
                </a:lnTo>
                <a:lnTo>
                  <a:pt x="67" y="318"/>
                </a:lnTo>
                <a:lnTo>
                  <a:pt x="67" y="319"/>
                </a:lnTo>
                <a:lnTo>
                  <a:pt x="66" y="319"/>
                </a:lnTo>
                <a:lnTo>
                  <a:pt x="66" y="320"/>
                </a:lnTo>
                <a:lnTo>
                  <a:pt x="67" y="320"/>
                </a:lnTo>
                <a:lnTo>
                  <a:pt x="67" y="321"/>
                </a:lnTo>
                <a:lnTo>
                  <a:pt x="66" y="320"/>
                </a:lnTo>
                <a:lnTo>
                  <a:pt x="66" y="321"/>
                </a:lnTo>
                <a:lnTo>
                  <a:pt x="65" y="321"/>
                </a:lnTo>
                <a:lnTo>
                  <a:pt x="66" y="321"/>
                </a:lnTo>
                <a:lnTo>
                  <a:pt x="65" y="321"/>
                </a:lnTo>
                <a:lnTo>
                  <a:pt x="64" y="321"/>
                </a:lnTo>
                <a:lnTo>
                  <a:pt x="65" y="321"/>
                </a:lnTo>
                <a:lnTo>
                  <a:pt x="64" y="321"/>
                </a:lnTo>
                <a:lnTo>
                  <a:pt x="64" y="322"/>
                </a:lnTo>
                <a:lnTo>
                  <a:pt x="64" y="323"/>
                </a:lnTo>
                <a:lnTo>
                  <a:pt x="64" y="324"/>
                </a:lnTo>
                <a:lnTo>
                  <a:pt x="63" y="323"/>
                </a:lnTo>
                <a:lnTo>
                  <a:pt x="62" y="323"/>
                </a:lnTo>
                <a:lnTo>
                  <a:pt x="62" y="324"/>
                </a:lnTo>
                <a:lnTo>
                  <a:pt x="61" y="324"/>
                </a:lnTo>
                <a:lnTo>
                  <a:pt x="61" y="325"/>
                </a:lnTo>
                <a:lnTo>
                  <a:pt x="61" y="326"/>
                </a:lnTo>
                <a:lnTo>
                  <a:pt x="61" y="327"/>
                </a:lnTo>
                <a:lnTo>
                  <a:pt x="61" y="328"/>
                </a:lnTo>
                <a:lnTo>
                  <a:pt x="61" y="329"/>
                </a:lnTo>
                <a:lnTo>
                  <a:pt x="61" y="328"/>
                </a:lnTo>
                <a:lnTo>
                  <a:pt x="60" y="329"/>
                </a:lnTo>
                <a:lnTo>
                  <a:pt x="59" y="329"/>
                </a:lnTo>
                <a:lnTo>
                  <a:pt x="59" y="330"/>
                </a:lnTo>
                <a:lnTo>
                  <a:pt x="60" y="330"/>
                </a:lnTo>
                <a:lnTo>
                  <a:pt x="59" y="330"/>
                </a:lnTo>
                <a:lnTo>
                  <a:pt x="58" y="330"/>
                </a:lnTo>
                <a:lnTo>
                  <a:pt x="58" y="331"/>
                </a:lnTo>
                <a:lnTo>
                  <a:pt x="58" y="330"/>
                </a:lnTo>
                <a:lnTo>
                  <a:pt x="57" y="330"/>
                </a:lnTo>
                <a:lnTo>
                  <a:pt x="56" y="330"/>
                </a:lnTo>
                <a:lnTo>
                  <a:pt x="55" y="330"/>
                </a:lnTo>
                <a:lnTo>
                  <a:pt x="55" y="329"/>
                </a:lnTo>
                <a:lnTo>
                  <a:pt x="55" y="330"/>
                </a:lnTo>
                <a:lnTo>
                  <a:pt x="54" y="331"/>
                </a:lnTo>
                <a:lnTo>
                  <a:pt x="55" y="331"/>
                </a:lnTo>
                <a:lnTo>
                  <a:pt x="55" y="333"/>
                </a:lnTo>
                <a:lnTo>
                  <a:pt x="54" y="334"/>
                </a:lnTo>
                <a:lnTo>
                  <a:pt x="54" y="333"/>
                </a:lnTo>
                <a:lnTo>
                  <a:pt x="53" y="333"/>
                </a:lnTo>
                <a:lnTo>
                  <a:pt x="54" y="334"/>
                </a:lnTo>
                <a:lnTo>
                  <a:pt x="53" y="334"/>
                </a:lnTo>
                <a:lnTo>
                  <a:pt x="54" y="335"/>
                </a:lnTo>
                <a:lnTo>
                  <a:pt x="53" y="335"/>
                </a:lnTo>
                <a:lnTo>
                  <a:pt x="54" y="336"/>
                </a:lnTo>
                <a:lnTo>
                  <a:pt x="54" y="337"/>
                </a:lnTo>
                <a:lnTo>
                  <a:pt x="54" y="336"/>
                </a:lnTo>
                <a:lnTo>
                  <a:pt x="54" y="337"/>
                </a:lnTo>
                <a:lnTo>
                  <a:pt x="53" y="338"/>
                </a:lnTo>
                <a:lnTo>
                  <a:pt x="53" y="339"/>
                </a:lnTo>
                <a:lnTo>
                  <a:pt x="55" y="339"/>
                </a:lnTo>
                <a:lnTo>
                  <a:pt x="55" y="340"/>
                </a:lnTo>
                <a:lnTo>
                  <a:pt x="55" y="341"/>
                </a:lnTo>
                <a:lnTo>
                  <a:pt x="55" y="343"/>
                </a:lnTo>
                <a:lnTo>
                  <a:pt x="56" y="343"/>
                </a:lnTo>
                <a:lnTo>
                  <a:pt x="58" y="343"/>
                </a:lnTo>
                <a:lnTo>
                  <a:pt x="58" y="344"/>
                </a:lnTo>
                <a:lnTo>
                  <a:pt x="59" y="344"/>
                </a:lnTo>
                <a:lnTo>
                  <a:pt x="60" y="344"/>
                </a:lnTo>
                <a:lnTo>
                  <a:pt x="62" y="343"/>
                </a:lnTo>
                <a:lnTo>
                  <a:pt x="63" y="343"/>
                </a:lnTo>
                <a:lnTo>
                  <a:pt x="64" y="343"/>
                </a:lnTo>
                <a:lnTo>
                  <a:pt x="67" y="343"/>
                </a:lnTo>
                <a:lnTo>
                  <a:pt x="68" y="343"/>
                </a:lnTo>
                <a:lnTo>
                  <a:pt x="69" y="344"/>
                </a:lnTo>
                <a:lnTo>
                  <a:pt x="69" y="345"/>
                </a:lnTo>
                <a:lnTo>
                  <a:pt x="69" y="346"/>
                </a:lnTo>
                <a:lnTo>
                  <a:pt x="71" y="347"/>
                </a:lnTo>
                <a:lnTo>
                  <a:pt x="72" y="349"/>
                </a:lnTo>
                <a:lnTo>
                  <a:pt x="72" y="350"/>
                </a:lnTo>
                <a:lnTo>
                  <a:pt x="72" y="352"/>
                </a:lnTo>
                <a:lnTo>
                  <a:pt x="72" y="353"/>
                </a:lnTo>
                <a:lnTo>
                  <a:pt x="71" y="353"/>
                </a:lnTo>
                <a:lnTo>
                  <a:pt x="72" y="353"/>
                </a:lnTo>
                <a:lnTo>
                  <a:pt x="72" y="354"/>
                </a:lnTo>
                <a:lnTo>
                  <a:pt x="72" y="355"/>
                </a:lnTo>
                <a:lnTo>
                  <a:pt x="71" y="355"/>
                </a:lnTo>
                <a:lnTo>
                  <a:pt x="70" y="355"/>
                </a:lnTo>
                <a:lnTo>
                  <a:pt x="69" y="356"/>
                </a:lnTo>
                <a:lnTo>
                  <a:pt x="70" y="356"/>
                </a:lnTo>
                <a:lnTo>
                  <a:pt x="69" y="356"/>
                </a:lnTo>
                <a:lnTo>
                  <a:pt x="69" y="357"/>
                </a:lnTo>
                <a:lnTo>
                  <a:pt x="69" y="359"/>
                </a:lnTo>
                <a:lnTo>
                  <a:pt x="67" y="360"/>
                </a:lnTo>
                <a:lnTo>
                  <a:pt x="67" y="361"/>
                </a:lnTo>
                <a:lnTo>
                  <a:pt x="67" y="362"/>
                </a:lnTo>
                <a:lnTo>
                  <a:pt x="67" y="363"/>
                </a:lnTo>
                <a:lnTo>
                  <a:pt x="66" y="363"/>
                </a:lnTo>
                <a:lnTo>
                  <a:pt x="67" y="363"/>
                </a:lnTo>
                <a:lnTo>
                  <a:pt x="67" y="364"/>
                </a:lnTo>
                <a:lnTo>
                  <a:pt x="66" y="364"/>
                </a:lnTo>
                <a:lnTo>
                  <a:pt x="67" y="365"/>
                </a:lnTo>
                <a:lnTo>
                  <a:pt x="66" y="365"/>
                </a:lnTo>
                <a:lnTo>
                  <a:pt x="65" y="366"/>
                </a:lnTo>
                <a:lnTo>
                  <a:pt x="66" y="368"/>
                </a:lnTo>
                <a:lnTo>
                  <a:pt x="66" y="369"/>
                </a:lnTo>
                <a:lnTo>
                  <a:pt x="66" y="370"/>
                </a:lnTo>
                <a:lnTo>
                  <a:pt x="66" y="371"/>
                </a:lnTo>
                <a:lnTo>
                  <a:pt x="67" y="371"/>
                </a:lnTo>
                <a:lnTo>
                  <a:pt x="67" y="372"/>
                </a:lnTo>
                <a:lnTo>
                  <a:pt x="67" y="373"/>
                </a:lnTo>
                <a:lnTo>
                  <a:pt x="67" y="374"/>
                </a:lnTo>
                <a:lnTo>
                  <a:pt x="67" y="375"/>
                </a:lnTo>
                <a:lnTo>
                  <a:pt x="69" y="376"/>
                </a:lnTo>
                <a:lnTo>
                  <a:pt x="69" y="377"/>
                </a:lnTo>
                <a:lnTo>
                  <a:pt x="68" y="377"/>
                </a:lnTo>
                <a:lnTo>
                  <a:pt x="69" y="377"/>
                </a:lnTo>
                <a:lnTo>
                  <a:pt x="69" y="378"/>
                </a:lnTo>
                <a:lnTo>
                  <a:pt x="69" y="379"/>
                </a:lnTo>
                <a:lnTo>
                  <a:pt x="70" y="379"/>
                </a:lnTo>
                <a:lnTo>
                  <a:pt x="70" y="380"/>
                </a:lnTo>
                <a:lnTo>
                  <a:pt x="70" y="381"/>
                </a:lnTo>
                <a:lnTo>
                  <a:pt x="71" y="382"/>
                </a:lnTo>
                <a:lnTo>
                  <a:pt x="70" y="383"/>
                </a:lnTo>
                <a:lnTo>
                  <a:pt x="69" y="383"/>
                </a:lnTo>
                <a:lnTo>
                  <a:pt x="69" y="384"/>
                </a:lnTo>
                <a:lnTo>
                  <a:pt x="69" y="383"/>
                </a:lnTo>
                <a:lnTo>
                  <a:pt x="68" y="383"/>
                </a:lnTo>
                <a:lnTo>
                  <a:pt x="67" y="384"/>
                </a:lnTo>
                <a:lnTo>
                  <a:pt x="67" y="385"/>
                </a:lnTo>
                <a:lnTo>
                  <a:pt x="66" y="385"/>
                </a:lnTo>
                <a:lnTo>
                  <a:pt x="66" y="386"/>
                </a:lnTo>
                <a:lnTo>
                  <a:pt x="65" y="386"/>
                </a:lnTo>
                <a:lnTo>
                  <a:pt x="65" y="387"/>
                </a:lnTo>
                <a:lnTo>
                  <a:pt x="64" y="387"/>
                </a:lnTo>
                <a:lnTo>
                  <a:pt x="63" y="388"/>
                </a:lnTo>
                <a:lnTo>
                  <a:pt x="62" y="388"/>
                </a:lnTo>
                <a:lnTo>
                  <a:pt x="63" y="389"/>
                </a:lnTo>
                <a:lnTo>
                  <a:pt x="62" y="389"/>
                </a:lnTo>
                <a:lnTo>
                  <a:pt x="61" y="389"/>
                </a:lnTo>
                <a:lnTo>
                  <a:pt x="61" y="390"/>
                </a:lnTo>
                <a:lnTo>
                  <a:pt x="61" y="391"/>
                </a:lnTo>
                <a:lnTo>
                  <a:pt x="60" y="390"/>
                </a:lnTo>
                <a:lnTo>
                  <a:pt x="59" y="390"/>
                </a:lnTo>
                <a:lnTo>
                  <a:pt x="58" y="392"/>
                </a:lnTo>
                <a:lnTo>
                  <a:pt x="57" y="392"/>
                </a:lnTo>
                <a:lnTo>
                  <a:pt x="56" y="392"/>
                </a:lnTo>
                <a:lnTo>
                  <a:pt x="56" y="393"/>
                </a:lnTo>
                <a:lnTo>
                  <a:pt x="55" y="392"/>
                </a:lnTo>
                <a:lnTo>
                  <a:pt x="55" y="393"/>
                </a:lnTo>
                <a:lnTo>
                  <a:pt x="55" y="394"/>
                </a:lnTo>
                <a:lnTo>
                  <a:pt x="54" y="395"/>
                </a:lnTo>
                <a:lnTo>
                  <a:pt x="53" y="395"/>
                </a:lnTo>
                <a:lnTo>
                  <a:pt x="53" y="393"/>
                </a:lnTo>
                <a:lnTo>
                  <a:pt x="53" y="392"/>
                </a:lnTo>
                <a:lnTo>
                  <a:pt x="52" y="392"/>
                </a:lnTo>
                <a:lnTo>
                  <a:pt x="52" y="394"/>
                </a:lnTo>
                <a:lnTo>
                  <a:pt x="51" y="393"/>
                </a:lnTo>
                <a:lnTo>
                  <a:pt x="51" y="395"/>
                </a:lnTo>
                <a:lnTo>
                  <a:pt x="50" y="395"/>
                </a:lnTo>
                <a:lnTo>
                  <a:pt x="49" y="395"/>
                </a:lnTo>
                <a:lnTo>
                  <a:pt x="50" y="395"/>
                </a:lnTo>
                <a:lnTo>
                  <a:pt x="49" y="395"/>
                </a:lnTo>
                <a:lnTo>
                  <a:pt x="48" y="396"/>
                </a:lnTo>
                <a:lnTo>
                  <a:pt x="49" y="397"/>
                </a:lnTo>
                <a:lnTo>
                  <a:pt x="48" y="398"/>
                </a:lnTo>
                <a:lnTo>
                  <a:pt x="47" y="398"/>
                </a:lnTo>
                <a:lnTo>
                  <a:pt x="47" y="397"/>
                </a:lnTo>
                <a:lnTo>
                  <a:pt x="46" y="398"/>
                </a:lnTo>
                <a:lnTo>
                  <a:pt x="47" y="398"/>
                </a:lnTo>
                <a:lnTo>
                  <a:pt x="46" y="398"/>
                </a:lnTo>
                <a:lnTo>
                  <a:pt x="46" y="399"/>
                </a:lnTo>
                <a:lnTo>
                  <a:pt x="46" y="400"/>
                </a:lnTo>
                <a:lnTo>
                  <a:pt x="46" y="401"/>
                </a:lnTo>
                <a:lnTo>
                  <a:pt x="48" y="402"/>
                </a:lnTo>
                <a:lnTo>
                  <a:pt x="47" y="402"/>
                </a:lnTo>
                <a:lnTo>
                  <a:pt x="46" y="403"/>
                </a:lnTo>
                <a:lnTo>
                  <a:pt x="45" y="403"/>
                </a:lnTo>
                <a:lnTo>
                  <a:pt x="45" y="402"/>
                </a:lnTo>
                <a:lnTo>
                  <a:pt x="44" y="402"/>
                </a:lnTo>
                <a:lnTo>
                  <a:pt x="43" y="405"/>
                </a:lnTo>
                <a:lnTo>
                  <a:pt x="41" y="406"/>
                </a:lnTo>
                <a:lnTo>
                  <a:pt x="41" y="405"/>
                </a:lnTo>
                <a:lnTo>
                  <a:pt x="38" y="405"/>
                </a:lnTo>
                <a:lnTo>
                  <a:pt x="39" y="406"/>
                </a:lnTo>
                <a:lnTo>
                  <a:pt x="38" y="406"/>
                </a:lnTo>
                <a:lnTo>
                  <a:pt x="38" y="407"/>
                </a:lnTo>
                <a:lnTo>
                  <a:pt x="38" y="408"/>
                </a:lnTo>
                <a:lnTo>
                  <a:pt x="37" y="409"/>
                </a:lnTo>
                <a:lnTo>
                  <a:pt x="36" y="409"/>
                </a:lnTo>
                <a:lnTo>
                  <a:pt x="35" y="409"/>
                </a:lnTo>
                <a:lnTo>
                  <a:pt x="35" y="408"/>
                </a:lnTo>
                <a:lnTo>
                  <a:pt x="34" y="408"/>
                </a:lnTo>
                <a:lnTo>
                  <a:pt x="33" y="408"/>
                </a:lnTo>
                <a:lnTo>
                  <a:pt x="32" y="408"/>
                </a:lnTo>
                <a:lnTo>
                  <a:pt x="32" y="409"/>
                </a:lnTo>
                <a:lnTo>
                  <a:pt x="32" y="410"/>
                </a:lnTo>
                <a:lnTo>
                  <a:pt x="32" y="411"/>
                </a:lnTo>
                <a:lnTo>
                  <a:pt x="31" y="411"/>
                </a:lnTo>
                <a:lnTo>
                  <a:pt x="30" y="411"/>
                </a:lnTo>
                <a:lnTo>
                  <a:pt x="29" y="411"/>
                </a:lnTo>
                <a:lnTo>
                  <a:pt x="29" y="412"/>
                </a:lnTo>
                <a:lnTo>
                  <a:pt x="30" y="412"/>
                </a:lnTo>
                <a:lnTo>
                  <a:pt x="30" y="413"/>
                </a:lnTo>
                <a:lnTo>
                  <a:pt x="29" y="413"/>
                </a:lnTo>
                <a:lnTo>
                  <a:pt x="28" y="413"/>
                </a:lnTo>
                <a:lnTo>
                  <a:pt x="26" y="412"/>
                </a:lnTo>
                <a:lnTo>
                  <a:pt x="26" y="413"/>
                </a:lnTo>
                <a:lnTo>
                  <a:pt x="25" y="414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0" name="Freeform 394"/>
          <p:cNvSpPr>
            <a:spLocks/>
          </p:cNvSpPr>
          <p:nvPr/>
        </p:nvSpPr>
        <p:spPr bwMode="auto">
          <a:xfrm>
            <a:off x="6000750" y="4168775"/>
            <a:ext cx="600075" cy="231775"/>
          </a:xfrm>
          <a:custGeom>
            <a:avLst/>
            <a:gdLst>
              <a:gd name="T0" fmla="*/ 2147483647 w 378"/>
              <a:gd name="T1" fmla="*/ 2147483647 h 146"/>
              <a:gd name="T2" fmla="*/ 2147483647 w 378"/>
              <a:gd name="T3" fmla="*/ 2147483647 h 146"/>
              <a:gd name="T4" fmla="*/ 2147483647 w 378"/>
              <a:gd name="T5" fmla="*/ 2147483647 h 146"/>
              <a:gd name="T6" fmla="*/ 2147483647 w 378"/>
              <a:gd name="T7" fmla="*/ 2147483647 h 146"/>
              <a:gd name="T8" fmla="*/ 2147483647 w 378"/>
              <a:gd name="T9" fmla="*/ 2147483647 h 146"/>
              <a:gd name="T10" fmla="*/ 2147483647 w 378"/>
              <a:gd name="T11" fmla="*/ 2147483647 h 146"/>
              <a:gd name="T12" fmla="*/ 2147483647 w 378"/>
              <a:gd name="T13" fmla="*/ 2147483647 h 146"/>
              <a:gd name="T14" fmla="*/ 2147483647 w 378"/>
              <a:gd name="T15" fmla="*/ 2147483647 h 146"/>
              <a:gd name="T16" fmla="*/ 2147483647 w 378"/>
              <a:gd name="T17" fmla="*/ 2147483647 h 146"/>
              <a:gd name="T18" fmla="*/ 2147483647 w 378"/>
              <a:gd name="T19" fmla="*/ 2147483647 h 146"/>
              <a:gd name="T20" fmla="*/ 2147483647 w 378"/>
              <a:gd name="T21" fmla="*/ 2147483647 h 146"/>
              <a:gd name="T22" fmla="*/ 2147483647 w 378"/>
              <a:gd name="T23" fmla="*/ 2147483647 h 146"/>
              <a:gd name="T24" fmla="*/ 2147483647 w 378"/>
              <a:gd name="T25" fmla="*/ 2147483647 h 146"/>
              <a:gd name="T26" fmla="*/ 2147483647 w 378"/>
              <a:gd name="T27" fmla="*/ 2147483647 h 146"/>
              <a:gd name="T28" fmla="*/ 2147483647 w 378"/>
              <a:gd name="T29" fmla="*/ 2147483647 h 146"/>
              <a:gd name="T30" fmla="*/ 2147483647 w 378"/>
              <a:gd name="T31" fmla="*/ 2147483647 h 146"/>
              <a:gd name="T32" fmla="*/ 2147483647 w 378"/>
              <a:gd name="T33" fmla="*/ 2147483647 h 146"/>
              <a:gd name="T34" fmla="*/ 2147483647 w 378"/>
              <a:gd name="T35" fmla="*/ 2147483647 h 146"/>
              <a:gd name="T36" fmla="*/ 2147483647 w 378"/>
              <a:gd name="T37" fmla="*/ 2147483647 h 146"/>
              <a:gd name="T38" fmla="*/ 2147483647 w 378"/>
              <a:gd name="T39" fmla="*/ 2147483647 h 146"/>
              <a:gd name="T40" fmla="*/ 2147483647 w 378"/>
              <a:gd name="T41" fmla="*/ 2147483647 h 146"/>
              <a:gd name="T42" fmla="*/ 2147483647 w 378"/>
              <a:gd name="T43" fmla="*/ 2147483647 h 146"/>
              <a:gd name="T44" fmla="*/ 2147483647 w 378"/>
              <a:gd name="T45" fmla="*/ 2147483647 h 146"/>
              <a:gd name="T46" fmla="*/ 2147483647 w 378"/>
              <a:gd name="T47" fmla="*/ 2147483647 h 146"/>
              <a:gd name="T48" fmla="*/ 2147483647 w 378"/>
              <a:gd name="T49" fmla="*/ 2147483647 h 146"/>
              <a:gd name="T50" fmla="*/ 2147483647 w 378"/>
              <a:gd name="T51" fmla="*/ 2147483647 h 146"/>
              <a:gd name="T52" fmla="*/ 2147483647 w 378"/>
              <a:gd name="T53" fmla="*/ 2147483647 h 146"/>
              <a:gd name="T54" fmla="*/ 2147483647 w 378"/>
              <a:gd name="T55" fmla="*/ 2147483647 h 146"/>
              <a:gd name="T56" fmla="*/ 2147483647 w 378"/>
              <a:gd name="T57" fmla="*/ 2147483647 h 146"/>
              <a:gd name="T58" fmla="*/ 2147483647 w 378"/>
              <a:gd name="T59" fmla="*/ 2147483647 h 146"/>
              <a:gd name="T60" fmla="*/ 2147483647 w 378"/>
              <a:gd name="T61" fmla="*/ 2147483647 h 146"/>
              <a:gd name="T62" fmla="*/ 2147483647 w 378"/>
              <a:gd name="T63" fmla="*/ 2147483647 h 146"/>
              <a:gd name="T64" fmla="*/ 2147483647 w 378"/>
              <a:gd name="T65" fmla="*/ 2147483647 h 146"/>
              <a:gd name="T66" fmla="*/ 2147483647 w 378"/>
              <a:gd name="T67" fmla="*/ 2147483647 h 146"/>
              <a:gd name="T68" fmla="*/ 2147483647 w 378"/>
              <a:gd name="T69" fmla="*/ 2147483647 h 146"/>
              <a:gd name="T70" fmla="*/ 2147483647 w 378"/>
              <a:gd name="T71" fmla="*/ 2147483647 h 146"/>
              <a:gd name="T72" fmla="*/ 2147483647 w 378"/>
              <a:gd name="T73" fmla="*/ 2147483647 h 146"/>
              <a:gd name="T74" fmla="*/ 2147483647 w 378"/>
              <a:gd name="T75" fmla="*/ 2147483647 h 146"/>
              <a:gd name="T76" fmla="*/ 2147483647 w 378"/>
              <a:gd name="T77" fmla="*/ 2147483647 h 146"/>
              <a:gd name="T78" fmla="*/ 2147483647 w 378"/>
              <a:gd name="T79" fmla="*/ 2147483647 h 146"/>
              <a:gd name="T80" fmla="*/ 2147483647 w 378"/>
              <a:gd name="T81" fmla="*/ 2147483647 h 146"/>
              <a:gd name="T82" fmla="*/ 2147483647 w 378"/>
              <a:gd name="T83" fmla="*/ 2147483647 h 146"/>
              <a:gd name="T84" fmla="*/ 2147483647 w 378"/>
              <a:gd name="T85" fmla="*/ 2147483647 h 146"/>
              <a:gd name="T86" fmla="*/ 2147483647 w 378"/>
              <a:gd name="T87" fmla="*/ 2147483647 h 146"/>
              <a:gd name="T88" fmla="*/ 2147483647 w 378"/>
              <a:gd name="T89" fmla="*/ 2147483647 h 146"/>
              <a:gd name="T90" fmla="*/ 2147483647 w 378"/>
              <a:gd name="T91" fmla="*/ 2147483647 h 146"/>
              <a:gd name="T92" fmla="*/ 2147483647 w 378"/>
              <a:gd name="T93" fmla="*/ 2147483647 h 146"/>
              <a:gd name="T94" fmla="*/ 2147483647 w 378"/>
              <a:gd name="T95" fmla="*/ 2147483647 h 146"/>
              <a:gd name="T96" fmla="*/ 2147483647 w 378"/>
              <a:gd name="T97" fmla="*/ 2147483647 h 146"/>
              <a:gd name="T98" fmla="*/ 2147483647 w 378"/>
              <a:gd name="T99" fmla="*/ 2147483647 h 146"/>
              <a:gd name="T100" fmla="*/ 2147483647 w 378"/>
              <a:gd name="T101" fmla="*/ 2147483647 h 146"/>
              <a:gd name="T102" fmla="*/ 2147483647 w 378"/>
              <a:gd name="T103" fmla="*/ 2147483647 h 146"/>
              <a:gd name="T104" fmla="*/ 2147483647 w 378"/>
              <a:gd name="T105" fmla="*/ 2147483647 h 146"/>
              <a:gd name="T106" fmla="*/ 2147483647 w 378"/>
              <a:gd name="T107" fmla="*/ 2147483647 h 146"/>
              <a:gd name="T108" fmla="*/ 2147483647 w 378"/>
              <a:gd name="T109" fmla="*/ 2147483647 h 146"/>
              <a:gd name="T110" fmla="*/ 2147483647 w 378"/>
              <a:gd name="T111" fmla="*/ 2147483647 h 146"/>
              <a:gd name="T112" fmla="*/ 2147483647 w 378"/>
              <a:gd name="T113" fmla="*/ 2147483647 h 146"/>
              <a:gd name="T114" fmla="*/ 2147483647 w 378"/>
              <a:gd name="T115" fmla="*/ 2147483647 h 146"/>
              <a:gd name="T116" fmla="*/ 2147483647 w 378"/>
              <a:gd name="T117" fmla="*/ 2147483647 h 146"/>
              <a:gd name="T118" fmla="*/ 0 w 378"/>
              <a:gd name="T119" fmla="*/ 2147483647 h 146"/>
              <a:gd name="T120" fmla="*/ 2147483647 w 378"/>
              <a:gd name="T121" fmla="*/ 2147483647 h 1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8"/>
              <a:gd name="T184" fmla="*/ 0 h 146"/>
              <a:gd name="T185" fmla="*/ 378 w 378"/>
              <a:gd name="T186" fmla="*/ 146 h 14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8" h="146">
                <a:moveTo>
                  <a:pt x="378" y="72"/>
                </a:moveTo>
                <a:lnTo>
                  <a:pt x="377" y="72"/>
                </a:lnTo>
                <a:lnTo>
                  <a:pt x="376" y="73"/>
                </a:lnTo>
                <a:lnTo>
                  <a:pt x="376" y="71"/>
                </a:lnTo>
                <a:lnTo>
                  <a:pt x="375" y="71"/>
                </a:lnTo>
                <a:lnTo>
                  <a:pt x="374" y="70"/>
                </a:lnTo>
                <a:lnTo>
                  <a:pt x="375" y="69"/>
                </a:lnTo>
                <a:lnTo>
                  <a:pt x="374" y="69"/>
                </a:lnTo>
                <a:lnTo>
                  <a:pt x="373" y="69"/>
                </a:lnTo>
                <a:lnTo>
                  <a:pt x="372" y="69"/>
                </a:lnTo>
                <a:lnTo>
                  <a:pt x="371" y="69"/>
                </a:lnTo>
                <a:lnTo>
                  <a:pt x="370" y="68"/>
                </a:lnTo>
                <a:lnTo>
                  <a:pt x="370" y="67"/>
                </a:lnTo>
                <a:lnTo>
                  <a:pt x="369" y="66"/>
                </a:lnTo>
                <a:lnTo>
                  <a:pt x="368" y="67"/>
                </a:lnTo>
                <a:lnTo>
                  <a:pt x="368" y="68"/>
                </a:lnTo>
                <a:lnTo>
                  <a:pt x="367" y="68"/>
                </a:lnTo>
                <a:lnTo>
                  <a:pt x="366" y="68"/>
                </a:lnTo>
                <a:lnTo>
                  <a:pt x="365" y="68"/>
                </a:lnTo>
                <a:lnTo>
                  <a:pt x="365" y="67"/>
                </a:lnTo>
                <a:lnTo>
                  <a:pt x="364" y="67"/>
                </a:lnTo>
                <a:lnTo>
                  <a:pt x="362" y="66"/>
                </a:lnTo>
                <a:lnTo>
                  <a:pt x="362" y="65"/>
                </a:lnTo>
                <a:lnTo>
                  <a:pt x="362" y="63"/>
                </a:lnTo>
                <a:lnTo>
                  <a:pt x="361" y="64"/>
                </a:lnTo>
                <a:lnTo>
                  <a:pt x="359" y="63"/>
                </a:lnTo>
                <a:lnTo>
                  <a:pt x="357" y="63"/>
                </a:lnTo>
                <a:lnTo>
                  <a:pt x="357" y="62"/>
                </a:lnTo>
                <a:lnTo>
                  <a:pt x="355" y="62"/>
                </a:lnTo>
                <a:lnTo>
                  <a:pt x="354" y="61"/>
                </a:lnTo>
                <a:lnTo>
                  <a:pt x="353" y="60"/>
                </a:lnTo>
                <a:lnTo>
                  <a:pt x="353" y="62"/>
                </a:lnTo>
                <a:lnTo>
                  <a:pt x="350" y="63"/>
                </a:lnTo>
                <a:lnTo>
                  <a:pt x="351" y="64"/>
                </a:lnTo>
                <a:lnTo>
                  <a:pt x="351" y="65"/>
                </a:lnTo>
                <a:lnTo>
                  <a:pt x="350" y="64"/>
                </a:lnTo>
                <a:lnTo>
                  <a:pt x="349" y="64"/>
                </a:lnTo>
                <a:lnTo>
                  <a:pt x="349" y="63"/>
                </a:lnTo>
                <a:lnTo>
                  <a:pt x="348" y="63"/>
                </a:lnTo>
                <a:lnTo>
                  <a:pt x="347" y="63"/>
                </a:lnTo>
                <a:lnTo>
                  <a:pt x="344" y="63"/>
                </a:lnTo>
                <a:lnTo>
                  <a:pt x="343" y="63"/>
                </a:lnTo>
                <a:lnTo>
                  <a:pt x="342" y="63"/>
                </a:lnTo>
                <a:lnTo>
                  <a:pt x="339" y="64"/>
                </a:lnTo>
                <a:lnTo>
                  <a:pt x="339" y="63"/>
                </a:lnTo>
                <a:lnTo>
                  <a:pt x="338" y="63"/>
                </a:lnTo>
                <a:lnTo>
                  <a:pt x="336" y="63"/>
                </a:lnTo>
                <a:lnTo>
                  <a:pt x="336" y="62"/>
                </a:lnTo>
                <a:lnTo>
                  <a:pt x="334" y="62"/>
                </a:lnTo>
                <a:lnTo>
                  <a:pt x="333" y="62"/>
                </a:lnTo>
                <a:lnTo>
                  <a:pt x="334" y="60"/>
                </a:lnTo>
                <a:lnTo>
                  <a:pt x="333" y="60"/>
                </a:lnTo>
                <a:lnTo>
                  <a:pt x="332" y="60"/>
                </a:lnTo>
                <a:lnTo>
                  <a:pt x="331" y="61"/>
                </a:lnTo>
                <a:lnTo>
                  <a:pt x="330" y="61"/>
                </a:lnTo>
                <a:lnTo>
                  <a:pt x="328" y="60"/>
                </a:lnTo>
                <a:lnTo>
                  <a:pt x="327" y="61"/>
                </a:lnTo>
                <a:lnTo>
                  <a:pt x="327" y="62"/>
                </a:lnTo>
                <a:lnTo>
                  <a:pt x="326" y="62"/>
                </a:lnTo>
                <a:lnTo>
                  <a:pt x="324" y="62"/>
                </a:lnTo>
                <a:lnTo>
                  <a:pt x="323" y="62"/>
                </a:lnTo>
                <a:lnTo>
                  <a:pt x="321" y="63"/>
                </a:lnTo>
                <a:lnTo>
                  <a:pt x="319" y="62"/>
                </a:lnTo>
                <a:lnTo>
                  <a:pt x="318" y="63"/>
                </a:lnTo>
                <a:lnTo>
                  <a:pt x="317" y="62"/>
                </a:lnTo>
                <a:lnTo>
                  <a:pt x="316" y="63"/>
                </a:lnTo>
                <a:lnTo>
                  <a:pt x="315" y="64"/>
                </a:lnTo>
                <a:lnTo>
                  <a:pt x="314" y="64"/>
                </a:lnTo>
                <a:lnTo>
                  <a:pt x="314" y="62"/>
                </a:lnTo>
                <a:lnTo>
                  <a:pt x="313" y="61"/>
                </a:lnTo>
                <a:lnTo>
                  <a:pt x="311" y="61"/>
                </a:lnTo>
                <a:lnTo>
                  <a:pt x="310" y="60"/>
                </a:lnTo>
                <a:lnTo>
                  <a:pt x="309" y="60"/>
                </a:lnTo>
                <a:lnTo>
                  <a:pt x="308" y="59"/>
                </a:lnTo>
                <a:lnTo>
                  <a:pt x="307" y="59"/>
                </a:lnTo>
                <a:lnTo>
                  <a:pt x="305" y="60"/>
                </a:lnTo>
                <a:lnTo>
                  <a:pt x="304" y="60"/>
                </a:lnTo>
                <a:lnTo>
                  <a:pt x="304" y="61"/>
                </a:lnTo>
                <a:lnTo>
                  <a:pt x="303" y="61"/>
                </a:lnTo>
                <a:lnTo>
                  <a:pt x="304" y="63"/>
                </a:lnTo>
                <a:lnTo>
                  <a:pt x="303" y="63"/>
                </a:lnTo>
                <a:lnTo>
                  <a:pt x="302" y="63"/>
                </a:lnTo>
                <a:lnTo>
                  <a:pt x="301" y="64"/>
                </a:lnTo>
                <a:lnTo>
                  <a:pt x="301" y="63"/>
                </a:lnTo>
                <a:lnTo>
                  <a:pt x="299" y="64"/>
                </a:lnTo>
                <a:lnTo>
                  <a:pt x="298" y="65"/>
                </a:lnTo>
                <a:lnTo>
                  <a:pt x="298" y="66"/>
                </a:lnTo>
                <a:lnTo>
                  <a:pt x="296" y="67"/>
                </a:lnTo>
                <a:lnTo>
                  <a:pt x="296" y="66"/>
                </a:lnTo>
                <a:lnTo>
                  <a:pt x="295" y="66"/>
                </a:lnTo>
                <a:lnTo>
                  <a:pt x="294" y="66"/>
                </a:lnTo>
                <a:lnTo>
                  <a:pt x="295" y="65"/>
                </a:lnTo>
                <a:lnTo>
                  <a:pt x="294" y="64"/>
                </a:lnTo>
                <a:lnTo>
                  <a:pt x="293" y="64"/>
                </a:lnTo>
                <a:lnTo>
                  <a:pt x="291" y="66"/>
                </a:lnTo>
                <a:lnTo>
                  <a:pt x="289" y="67"/>
                </a:lnTo>
                <a:lnTo>
                  <a:pt x="287" y="66"/>
                </a:lnTo>
                <a:lnTo>
                  <a:pt x="287" y="67"/>
                </a:lnTo>
                <a:lnTo>
                  <a:pt x="288" y="69"/>
                </a:lnTo>
                <a:lnTo>
                  <a:pt x="287" y="70"/>
                </a:lnTo>
                <a:lnTo>
                  <a:pt x="286" y="72"/>
                </a:lnTo>
                <a:lnTo>
                  <a:pt x="284" y="73"/>
                </a:lnTo>
                <a:lnTo>
                  <a:pt x="284" y="75"/>
                </a:lnTo>
                <a:lnTo>
                  <a:pt x="283" y="75"/>
                </a:lnTo>
                <a:lnTo>
                  <a:pt x="282" y="76"/>
                </a:lnTo>
                <a:lnTo>
                  <a:pt x="281" y="76"/>
                </a:lnTo>
                <a:lnTo>
                  <a:pt x="281" y="78"/>
                </a:lnTo>
                <a:lnTo>
                  <a:pt x="279" y="77"/>
                </a:lnTo>
                <a:lnTo>
                  <a:pt x="278" y="78"/>
                </a:lnTo>
                <a:lnTo>
                  <a:pt x="278" y="80"/>
                </a:lnTo>
                <a:lnTo>
                  <a:pt x="276" y="82"/>
                </a:lnTo>
                <a:lnTo>
                  <a:pt x="275" y="82"/>
                </a:lnTo>
                <a:lnTo>
                  <a:pt x="275" y="83"/>
                </a:lnTo>
                <a:lnTo>
                  <a:pt x="274" y="84"/>
                </a:lnTo>
                <a:lnTo>
                  <a:pt x="273" y="83"/>
                </a:lnTo>
                <a:lnTo>
                  <a:pt x="272" y="83"/>
                </a:lnTo>
                <a:lnTo>
                  <a:pt x="271" y="81"/>
                </a:lnTo>
                <a:lnTo>
                  <a:pt x="268" y="77"/>
                </a:lnTo>
                <a:lnTo>
                  <a:pt x="267" y="76"/>
                </a:lnTo>
                <a:lnTo>
                  <a:pt x="267" y="73"/>
                </a:lnTo>
                <a:lnTo>
                  <a:pt x="266" y="73"/>
                </a:lnTo>
                <a:lnTo>
                  <a:pt x="265" y="73"/>
                </a:lnTo>
                <a:lnTo>
                  <a:pt x="264" y="73"/>
                </a:lnTo>
                <a:lnTo>
                  <a:pt x="263" y="73"/>
                </a:lnTo>
                <a:lnTo>
                  <a:pt x="264" y="75"/>
                </a:lnTo>
                <a:lnTo>
                  <a:pt x="263" y="76"/>
                </a:lnTo>
                <a:lnTo>
                  <a:pt x="262" y="76"/>
                </a:lnTo>
                <a:lnTo>
                  <a:pt x="261" y="76"/>
                </a:lnTo>
                <a:lnTo>
                  <a:pt x="258" y="77"/>
                </a:lnTo>
                <a:lnTo>
                  <a:pt x="256" y="77"/>
                </a:lnTo>
                <a:lnTo>
                  <a:pt x="255" y="78"/>
                </a:lnTo>
                <a:lnTo>
                  <a:pt x="257" y="79"/>
                </a:lnTo>
                <a:lnTo>
                  <a:pt x="256" y="80"/>
                </a:lnTo>
                <a:lnTo>
                  <a:pt x="255" y="79"/>
                </a:lnTo>
                <a:lnTo>
                  <a:pt x="254" y="79"/>
                </a:lnTo>
                <a:lnTo>
                  <a:pt x="253" y="79"/>
                </a:lnTo>
                <a:lnTo>
                  <a:pt x="252" y="80"/>
                </a:lnTo>
                <a:lnTo>
                  <a:pt x="250" y="81"/>
                </a:lnTo>
                <a:lnTo>
                  <a:pt x="249" y="82"/>
                </a:lnTo>
                <a:lnTo>
                  <a:pt x="248" y="81"/>
                </a:lnTo>
                <a:lnTo>
                  <a:pt x="247" y="81"/>
                </a:lnTo>
                <a:lnTo>
                  <a:pt x="247" y="82"/>
                </a:lnTo>
                <a:lnTo>
                  <a:pt x="246" y="82"/>
                </a:lnTo>
                <a:lnTo>
                  <a:pt x="246" y="83"/>
                </a:lnTo>
                <a:lnTo>
                  <a:pt x="243" y="82"/>
                </a:lnTo>
                <a:lnTo>
                  <a:pt x="243" y="83"/>
                </a:lnTo>
                <a:lnTo>
                  <a:pt x="241" y="82"/>
                </a:lnTo>
                <a:lnTo>
                  <a:pt x="240" y="82"/>
                </a:lnTo>
                <a:lnTo>
                  <a:pt x="240" y="81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3" y="82"/>
                </a:lnTo>
                <a:lnTo>
                  <a:pt x="232" y="81"/>
                </a:lnTo>
                <a:lnTo>
                  <a:pt x="229" y="80"/>
                </a:lnTo>
                <a:lnTo>
                  <a:pt x="228" y="81"/>
                </a:lnTo>
                <a:lnTo>
                  <a:pt x="227" y="83"/>
                </a:lnTo>
                <a:lnTo>
                  <a:pt x="226" y="84"/>
                </a:lnTo>
                <a:lnTo>
                  <a:pt x="225" y="85"/>
                </a:lnTo>
                <a:lnTo>
                  <a:pt x="219" y="85"/>
                </a:lnTo>
                <a:lnTo>
                  <a:pt x="217" y="86"/>
                </a:lnTo>
                <a:lnTo>
                  <a:pt x="215" y="86"/>
                </a:lnTo>
                <a:lnTo>
                  <a:pt x="213" y="86"/>
                </a:lnTo>
                <a:lnTo>
                  <a:pt x="212" y="86"/>
                </a:lnTo>
                <a:lnTo>
                  <a:pt x="210" y="87"/>
                </a:lnTo>
                <a:lnTo>
                  <a:pt x="209" y="88"/>
                </a:lnTo>
                <a:lnTo>
                  <a:pt x="208" y="89"/>
                </a:lnTo>
                <a:lnTo>
                  <a:pt x="206" y="92"/>
                </a:lnTo>
                <a:lnTo>
                  <a:pt x="204" y="95"/>
                </a:lnTo>
                <a:lnTo>
                  <a:pt x="204" y="96"/>
                </a:lnTo>
                <a:lnTo>
                  <a:pt x="203" y="96"/>
                </a:lnTo>
                <a:lnTo>
                  <a:pt x="203" y="97"/>
                </a:lnTo>
                <a:lnTo>
                  <a:pt x="201" y="97"/>
                </a:lnTo>
                <a:lnTo>
                  <a:pt x="200" y="98"/>
                </a:lnTo>
                <a:lnTo>
                  <a:pt x="200" y="102"/>
                </a:lnTo>
                <a:lnTo>
                  <a:pt x="197" y="104"/>
                </a:lnTo>
                <a:lnTo>
                  <a:pt x="195" y="105"/>
                </a:lnTo>
                <a:lnTo>
                  <a:pt x="194" y="105"/>
                </a:lnTo>
                <a:lnTo>
                  <a:pt x="194" y="106"/>
                </a:lnTo>
                <a:lnTo>
                  <a:pt x="195" y="108"/>
                </a:lnTo>
                <a:lnTo>
                  <a:pt x="195" y="110"/>
                </a:lnTo>
                <a:lnTo>
                  <a:pt x="196" y="111"/>
                </a:lnTo>
                <a:lnTo>
                  <a:pt x="195" y="112"/>
                </a:lnTo>
                <a:lnTo>
                  <a:pt x="194" y="115"/>
                </a:lnTo>
                <a:lnTo>
                  <a:pt x="193" y="117"/>
                </a:lnTo>
                <a:lnTo>
                  <a:pt x="192" y="117"/>
                </a:lnTo>
                <a:lnTo>
                  <a:pt x="192" y="118"/>
                </a:lnTo>
                <a:lnTo>
                  <a:pt x="190" y="118"/>
                </a:lnTo>
                <a:lnTo>
                  <a:pt x="189" y="120"/>
                </a:lnTo>
                <a:lnTo>
                  <a:pt x="185" y="119"/>
                </a:lnTo>
                <a:lnTo>
                  <a:pt x="184" y="119"/>
                </a:lnTo>
                <a:lnTo>
                  <a:pt x="183" y="120"/>
                </a:lnTo>
                <a:lnTo>
                  <a:pt x="183" y="121"/>
                </a:lnTo>
                <a:lnTo>
                  <a:pt x="183" y="122"/>
                </a:lnTo>
                <a:lnTo>
                  <a:pt x="179" y="123"/>
                </a:lnTo>
                <a:lnTo>
                  <a:pt x="178" y="124"/>
                </a:lnTo>
                <a:lnTo>
                  <a:pt x="178" y="125"/>
                </a:lnTo>
                <a:lnTo>
                  <a:pt x="178" y="126"/>
                </a:lnTo>
                <a:lnTo>
                  <a:pt x="177" y="127"/>
                </a:lnTo>
                <a:lnTo>
                  <a:pt x="176" y="128"/>
                </a:lnTo>
                <a:lnTo>
                  <a:pt x="174" y="129"/>
                </a:lnTo>
                <a:lnTo>
                  <a:pt x="173" y="131"/>
                </a:lnTo>
                <a:lnTo>
                  <a:pt x="172" y="132"/>
                </a:lnTo>
                <a:lnTo>
                  <a:pt x="171" y="134"/>
                </a:lnTo>
                <a:lnTo>
                  <a:pt x="171" y="135"/>
                </a:lnTo>
                <a:lnTo>
                  <a:pt x="171" y="136"/>
                </a:lnTo>
                <a:lnTo>
                  <a:pt x="170" y="138"/>
                </a:lnTo>
                <a:lnTo>
                  <a:pt x="168" y="139"/>
                </a:lnTo>
                <a:lnTo>
                  <a:pt x="168" y="140"/>
                </a:lnTo>
                <a:lnTo>
                  <a:pt x="168" y="141"/>
                </a:lnTo>
                <a:lnTo>
                  <a:pt x="169" y="141"/>
                </a:lnTo>
                <a:lnTo>
                  <a:pt x="171" y="143"/>
                </a:lnTo>
                <a:lnTo>
                  <a:pt x="172" y="144"/>
                </a:lnTo>
                <a:lnTo>
                  <a:pt x="172" y="145"/>
                </a:lnTo>
                <a:lnTo>
                  <a:pt x="171" y="146"/>
                </a:lnTo>
                <a:lnTo>
                  <a:pt x="166" y="144"/>
                </a:lnTo>
                <a:lnTo>
                  <a:pt x="164" y="144"/>
                </a:lnTo>
                <a:lnTo>
                  <a:pt x="164" y="143"/>
                </a:lnTo>
                <a:lnTo>
                  <a:pt x="163" y="143"/>
                </a:lnTo>
                <a:lnTo>
                  <a:pt x="163" y="142"/>
                </a:lnTo>
                <a:lnTo>
                  <a:pt x="162" y="141"/>
                </a:lnTo>
                <a:lnTo>
                  <a:pt x="161" y="141"/>
                </a:lnTo>
                <a:lnTo>
                  <a:pt x="161" y="140"/>
                </a:lnTo>
                <a:lnTo>
                  <a:pt x="160" y="140"/>
                </a:lnTo>
                <a:lnTo>
                  <a:pt x="160" y="139"/>
                </a:lnTo>
                <a:lnTo>
                  <a:pt x="159" y="139"/>
                </a:lnTo>
                <a:lnTo>
                  <a:pt x="157" y="139"/>
                </a:lnTo>
                <a:lnTo>
                  <a:pt x="158" y="138"/>
                </a:lnTo>
                <a:lnTo>
                  <a:pt x="159" y="137"/>
                </a:lnTo>
                <a:lnTo>
                  <a:pt x="158" y="137"/>
                </a:lnTo>
                <a:lnTo>
                  <a:pt x="157" y="136"/>
                </a:lnTo>
                <a:lnTo>
                  <a:pt x="157" y="135"/>
                </a:lnTo>
                <a:lnTo>
                  <a:pt x="156" y="134"/>
                </a:lnTo>
                <a:lnTo>
                  <a:pt x="155" y="134"/>
                </a:lnTo>
                <a:lnTo>
                  <a:pt x="154" y="133"/>
                </a:lnTo>
                <a:lnTo>
                  <a:pt x="154" y="132"/>
                </a:lnTo>
                <a:lnTo>
                  <a:pt x="153" y="132"/>
                </a:lnTo>
                <a:lnTo>
                  <a:pt x="152" y="132"/>
                </a:lnTo>
                <a:lnTo>
                  <a:pt x="151" y="132"/>
                </a:lnTo>
                <a:lnTo>
                  <a:pt x="149" y="131"/>
                </a:lnTo>
                <a:lnTo>
                  <a:pt x="148" y="131"/>
                </a:lnTo>
                <a:lnTo>
                  <a:pt x="147" y="131"/>
                </a:lnTo>
                <a:lnTo>
                  <a:pt x="146" y="129"/>
                </a:lnTo>
                <a:lnTo>
                  <a:pt x="145" y="129"/>
                </a:lnTo>
                <a:lnTo>
                  <a:pt x="145" y="128"/>
                </a:lnTo>
                <a:lnTo>
                  <a:pt x="144" y="128"/>
                </a:lnTo>
                <a:lnTo>
                  <a:pt x="143" y="129"/>
                </a:lnTo>
                <a:lnTo>
                  <a:pt x="142" y="129"/>
                </a:lnTo>
                <a:lnTo>
                  <a:pt x="142" y="130"/>
                </a:lnTo>
                <a:lnTo>
                  <a:pt x="142" y="129"/>
                </a:lnTo>
                <a:lnTo>
                  <a:pt x="140" y="129"/>
                </a:lnTo>
                <a:lnTo>
                  <a:pt x="140" y="128"/>
                </a:lnTo>
                <a:lnTo>
                  <a:pt x="139" y="128"/>
                </a:lnTo>
                <a:lnTo>
                  <a:pt x="139" y="127"/>
                </a:lnTo>
                <a:lnTo>
                  <a:pt x="138" y="127"/>
                </a:lnTo>
                <a:lnTo>
                  <a:pt x="138" y="126"/>
                </a:lnTo>
                <a:lnTo>
                  <a:pt x="138" y="125"/>
                </a:lnTo>
                <a:lnTo>
                  <a:pt x="136" y="126"/>
                </a:lnTo>
                <a:lnTo>
                  <a:pt x="135" y="125"/>
                </a:lnTo>
                <a:lnTo>
                  <a:pt x="134" y="126"/>
                </a:lnTo>
                <a:lnTo>
                  <a:pt x="134" y="125"/>
                </a:lnTo>
                <a:lnTo>
                  <a:pt x="134" y="124"/>
                </a:lnTo>
                <a:lnTo>
                  <a:pt x="133" y="124"/>
                </a:lnTo>
                <a:lnTo>
                  <a:pt x="131" y="124"/>
                </a:lnTo>
                <a:lnTo>
                  <a:pt x="131" y="123"/>
                </a:lnTo>
                <a:lnTo>
                  <a:pt x="131" y="122"/>
                </a:lnTo>
                <a:lnTo>
                  <a:pt x="130" y="122"/>
                </a:lnTo>
                <a:lnTo>
                  <a:pt x="130" y="121"/>
                </a:lnTo>
                <a:lnTo>
                  <a:pt x="129" y="121"/>
                </a:lnTo>
                <a:lnTo>
                  <a:pt x="129" y="122"/>
                </a:lnTo>
                <a:lnTo>
                  <a:pt x="128" y="122"/>
                </a:lnTo>
                <a:lnTo>
                  <a:pt x="128" y="121"/>
                </a:lnTo>
                <a:lnTo>
                  <a:pt x="127" y="121"/>
                </a:lnTo>
                <a:lnTo>
                  <a:pt x="127" y="122"/>
                </a:lnTo>
                <a:lnTo>
                  <a:pt x="126" y="121"/>
                </a:lnTo>
                <a:lnTo>
                  <a:pt x="125" y="121"/>
                </a:lnTo>
                <a:lnTo>
                  <a:pt x="124" y="121"/>
                </a:lnTo>
                <a:lnTo>
                  <a:pt x="123" y="121"/>
                </a:lnTo>
                <a:lnTo>
                  <a:pt x="122" y="120"/>
                </a:lnTo>
                <a:lnTo>
                  <a:pt x="120" y="120"/>
                </a:lnTo>
                <a:lnTo>
                  <a:pt x="120" y="119"/>
                </a:lnTo>
                <a:lnTo>
                  <a:pt x="119" y="119"/>
                </a:lnTo>
                <a:lnTo>
                  <a:pt x="117" y="119"/>
                </a:lnTo>
                <a:lnTo>
                  <a:pt x="117" y="120"/>
                </a:lnTo>
                <a:lnTo>
                  <a:pt x="116" y="120"/>
                </a:lnTo>
                <a:lnTo>
                  <a:pt x="115" y="120"/>
                </a:lnTo>
                <a:lnTo>
                  <a:pt x="114" y="119"/>
                </a:lnTo>
                <a:lnTo>
                  <a:pt x="113" y="120"/>
                </a:lnTo>
                <a:lnTo>
                  <a:pt x="110" y="118"/>
                </a:lnTo>
                <a:lnTo>
                  <a:pt x="109" y="118"/>
                </a:lnTo>
                <a:lnTo>
                  <a:pt x="110" y="118"/>
                </a:lnTo>
                <a:lnTo>
                  <a:pt x="109" y="117"/>
                </a:lnTo>
                <a:lnTo>
                  <a:pt x="109" y="118"/>
                </a:lnTo>
                <a:lnTo>
                  <a:pt x="108" y="118"/>
                </a:lnTo>
                <a:lnTo>
                  <a:pt x="108" y="117"/>
                </a:lnTo>
                <a:lnTo>
                  <a:pt x="107" y="117"/>
                </a:lnTo>
                <a:lnTo>
                  <a:pt x="107" y="116"/>
                </a:lnTo>
                <a:lnTo>
                  <a:pt x="105" y="116"/>
                </a:lnTo>
                <a:lnTo>
                  <a:pt x="105" y="115"/>
                </a:lnTo>
                <a:lnTo>
                  <a:pt x="104" y="115"/>
                </a:lnTo>
                <a:lnTo>
                  <a:pt x="103" y="115"/>
                </a:lnTo>
                <a:lnTo>
                  <a:pt x="104" y="115"/>
                </a:lnTo>
                <a:lnTo>
                  <a:pt x="103" y="115"/>
                </a:lnTo>
                <a:lnTo>
                  <a:pt x="102" y="114"/>
                </a:lnTo>
                <a:lnTo>
                  <a:pt x="100" y="114"/>
                </a:lnTo>
                <a:lnTo>
                  <a:pt x="99" y="114"/>
                </a:lnTo>
                <a:lnTo>
                  <a:pt x="100" y="113"/>
                </a:lnTo>
                <a:lnTo>
                  <a:pt x="99" y="113"/>
                </a:lnTo>
                <a:lnTo>
                  <a:pt x="98" y="112"/>
                </a:lnTo>
                <a:lnTo>
                  <a:pt x="98" y="111"/>
                </a:lnTo>
                <a:lnTo>
                  <a:pt x="97" y="111"/>
                </a:lnTo>
                <a:lnTo>
                  <a:pt x="96" y="111"/>
                </a:lnTo>
                <a:lnTo>
                  <a:pt x="96" y="110"/>
                </a:lnTo>
                <a:lnTo>
                  <a:pt x="96" y="109"/>
                </a:lnTo>
                <a:lnTo>
                  <a:pt x="95" y="109"/>
                </a:lnTo>
                <a:lnTo>
                  <a:pt x="95" y="108"/>
                </a:lnTo>
                <a:lnTo>
                  <a:pt x="94" y="108"/>
                </a:lnTo>
                <a:lnTo>
                  <a:pt x="93" y="108"/>
                </a:lnTo>
                <a:lnTo>
                  <a:pt x="93" y="107"/>
                </a:lnTo>
                <a:lnTo>
                  <a:pt x="93" y="108"/>
                </a:lnTo>
                <a:lnTo>
                  <a:pt x="92" y="108"/>
                </a:lnTo>
                <a:lnTo>
                  <a:pt x="91" y="108"/>
                </a:lnTo>
                <a:lnTo>
                  <a:pt x="91" y="107"/>
                </a:lnTo>
                <a:lnTo>
                  <a:pt x="91" y="108"/>
                </a:lnTo>
                <a:lnTo>
                  <a:pt x="90" y="107"/>
                </a:lnTo>
                <a:lnTo>
                  <a:pt x="91" y="108"/>
                </a:lnTo>
                <a:lnTo>
                  <a:pt x="90" y="108"/>
                </a:lnTo>
                <a:lnTo>
                  <a:pt x="89" y="108"/>
                </a:lnTo>
                <a:lnTo>
                  <a:pt x="89" y="107"/>
                </a:lnTo>
                <a:lnTo>
                  <a:pt x="88" y="108"/>
                </a:lnTo>
                <a:lnTo>
                  <a:pt x="87" y="108"/>
                </a:lnTo>
                <a:lnTo>
                  <a:pt x="87" y="107"/>
                </a:lnTo>
                <a:lnTo>
                  <a:pt x="86" y="106"/>
                </a:lnTo>
                <a:lnTo>
                  <a:pt x="86" y="107"/>
                </a:lnTo>
                <a:lnTo>
                  <a:pt x="85" y="107"/>
                </a:lnTo>
                <a:lnTo>
                  <a:pt x="85" y="106"/>
                </a:lnTo>
                <a:lnTo>
                  <a:pt x="84" y="105"/>
                </a:lnTo>
                <a:lnTo>
                  <a:pt x="84" y="106"/>
                </a:lnTo>
                <a:lnTo>
                  <a:pt x="83" y="106"/>
                </a:lnTo>
                <a:lnTo>
                  <a:pt x="82" y="105"/>
                </a:lnTo>
                <a:lnTo>
                  <a:pt x="81" y="105"/>
                </a:lnTo>
                <a:lnTo>
                  <a:pt x="81" y="104"/>
                </a:lnTo>
                <a:lnTo>
                  <a:pt x="82" y="104"/>
                </a:lnTo>
                <a:lnTo>
                  <a:pt x="81" y="104"/>
                </a:lnTo>
                <a:lnTo>
                  <a:pt x="81" y="102"/>
                </a:lnTo>
                <a:lnTo>
                  <a:pt x="80" y="102"/>
                </a:lnTo>
                <a:lnTo>
                  <a:pt x="79" y="102"/>
                </a:lnTo>
                <a:lnTo>
                  <a:pt x="78" y="102"/>
                </a:lnTo>
                <a:lnTo>
                  <a:pt x="77" y="102"/>
                </a:lnTo>
                <a:lnTo>
                  <a:pt x="78" y="101"/>
                </a:lnTo>
                <a:lnTo>
                  <a:pt x="77" y="101"/>
                </a:lnTo>
                <a:lnTo>
                  <a:pt x="77" y="100"/>
                </a:lnTo>
                <a:lnTo>
                  <a:pt x="76" y="99"/>
                </a:lnTo>
                <a:lnTo>
                  <a:pt x="76" y="98"/>
                </a:lnTo>
                <a:lnTo>
                  <a:pt x="74" y="98"/>
                </a:lnTo>
                <a:lnTo>
                  <a:pt x="73" y="98"/>
                </a:lnTo>
                <a:lnTo>
                  <a:pt x="70" y="98"/>
                </a:lnTo>
                <a:lnTo>
                  <a:pt x="70" y="97"/>
                </a:lnTo>
                <a:lnTo>
                  <a:pt x="69" y="97"/>
                </a:lnTo>
                <a:lnTo>
                  <a:pt x="67" y="97"/>
                </a:lnTo>
                <a:lnTo>
                  <a:pt x="67" y="98"/>
                </a:lnTo>
                <a:lnTo>
                  <a:pt x="66" y="97"/>
                </a:lnTo>
                <a:lnTo>
                  <a:pt x="64" y="97"/>
                </a:lnTo>
                <a:lnTo>
                  <a:pt x="64" y="96"/>
                </a:lnTo>
                <a:lnTo>
                  <a:pt x="64" y="95"/>
                </a:lnTo>
                <a:lnTo>
                  <a:pt x="62" y="95"/>
                </a:lnTo>
                <a:lnTo>
                  <a:pt x="61" y="94"/>
                </a:lnTo>
                <a:lnTo>
                  <a:pt x="60" y="92"/>
                </a:lnTo>
                <a:lnTo>
                  <a:pt x="59" y="92"/>
                </a:lnTo>
                <a:lnTo>
                  <a:pt x="59" y="91"/>
                </a:lnTo>
                <a:lnTo>
                  <a:pt x="59" y="90"/>
                </a:lnTo>
                <a:lnTo>
                  <a:pt x="58" y="89"/>
                </a:lnTo>
                <a:lnTo>
                  <a:pt x="56" y="87"/>
                </a:lnTo>
                <a:lnTo>
                  <a:pt x="55" y="86"/>
                </a:lnTo>
                <a:lnTo>
                  <a:pt x="53" y="85"/>
                </a:lnTo>
                <a:lnTo>
                  <a:pt x="51" y="85"/>
                </a:lnTo>
                <a:lnTo>
                  <a:pt x="49" y="85"/>
                </a:lnTo>
                <a:lnTo>
                  <a:pt x="48" y="85"/>
                </a:lnTo>
                <a:lnTo>
                  <a:pt x="47" y="86"/>
                </a:lnTo>
                <a:lnTo>
                  <a:pt x="47" y="87"/>
                </a:lnTo>
                <a:lnTo>
                  <a:pt x="44" y="87"/>
                </a:lnTo>
                <a:lnTo>
                  <a:pt x="43" y="87"/>
                </a:lnTo>
                <a:lnTo>
                  <a:pt x="41" y="86"/>
                </a:lnTo>
                <a:lnTo>
                  <a:pt x="40" y="86"/>
                </a:lnTo>
                <a:lnTo>
                  <a:pt x="38" y="87"/>
                </a:lnTo>
                <a:lnTo>
                  <a:pt x="37" y="87"/>
                </a:lnTo>
                <a:lnTo>
                  <a:pt x="36" y="87"/>
                </a:lnTo>
                <a:lnTo>
                  <a:pt x="35" y="87"/>
                </a:lnTo>
                <a:lnTo>
                  <a:pt x="34" y="86"/>
                </a:lnTo>
                <a:lnTo>
                  <a:pt x="33" y="86"/>
                </a:lnTo>
                <a:lnTo>
                  <a:pt x="31" y="85"/>
                </a:lnTo>
                <a:lnTo>
                  <a:pt x="30" y="85"/>
                </a:lnTo>
                <a:lnTo>
                  <a:pt x="29" y="85"/>
                </a:lnTo>
                <a:lnTo>
                  <a:pt x="28" y="85"/>
                </a:lnTo>
                <a:lnTo>
                  <a:pt x="27" y="84"/>
                </a:lnTo>
                <a:lnTo>
                  <a:pt x="24" y="83"/>
                </a:lnTo>
                <a:lnTo>
                  <a:pt x="24" y="82"/>
                </a:lnTo>
                <a:lnTo>
                  <a:pt x="23" y="81"/>
                </a:lnTo>
                <a:lnTo>
                  <a:pt x="21" y="81"/>
                </a:lnTo>
                <a:lnTo>
                  <a:pt x="22" y="80"/>
                </a:lnTo>
                <a:lnTo>
                  <a:pt x="21" y="79"/>
                </a:lnTo>
                <a:lnTo>
                  <a:pt x="21" y="78"/>
                </a:lnTo>
                <a:lnTo>
                  <a:pt x="20" y="76"/>
                </a:lnTo>
                <a:lnTo>
                  <a:pt x="21" y="74"/>
                </a:lnTo>
                <a:lnTo>
                  <a:pt x="24" y="73"/>
                </a:lnTo>
                <a:lnTo>
                  <a:pt x="24" y="71"/>
                </a:lnTo>
                <a:lnTo>
                  <a:pt x="26" y="70"/>
                </a:lnTo>
                <a:lnTo>
                  <a:pt x="27" y="68"/>
                </a:lnTo>
                <a:lnTo>
                  <a:pt x="27" y="67"/>
                </a:lnTo>
                <a:lnTo>
                  <a:pt x="29" y="67"/>
                </a:lnTo>
                <a:lnTo>
                  <a:pt x="32" y="66"/>
                </a:lnTo>
                <a:lnTo>
                  <a:pt x="33" y="65"/>
                </a:lnTo>
                <a:lnTo>
                  <a:pt x="34" y="63"/>
                </a:lnTo>
                <a:lnTo>
                  <a:pt x="35" y="62"/>
                </a:lnTo>
                <a:lnTo>
                  <a:pt x="34" y="61"/>
                </a:lnTo>
                <a:lnTo>
                  <a:pt x="33" y="60"/>
                </a:lnTo>
                <a:lnTo>
                  <a:pt x="32" y="60"/>
                </a:lnTo>
                <a:lnTo>
                  <a:pt x="30" y="60"/>
                </a:lnTo>
                <a:lnTo>
                  <a:pt x="27" y="60"/>
                </a:lnTo>
                <a:lnTo>
                  <a:pt x="23" y="58"/>
                </a:lnTo>
                <a:lnTo>
                  <a:pt x="21" y="58"/>
                </a:lnTo>
                <a:lnTo>
                  <a:pt x="19" y="59"/>
                </a:lnTo>
                <a:lnTo>
                  <a:pt x="16" y="60"/>
                </a:lnTo>
                <a:lnTo>
                  <a:pt x="15" y="62"/>
                </a:lnTo>
                <a:lnTo>
                  <a:pt x="14" y="62"/>
                </a:lnTo>
                <a:lnTo>
                  <a:pt x="12" y="62"/>
                </a:lnTo>
                <a:lnTo>
                  <a:pt x="10" y="59"/>
                </a:lnTo>
                <a:lnTo>
                  <a:pt x="10" y="56"/>
                </a:lnTo>
                <a:lnTo>
                  <a:pt x="9" y="54"/>
                </a:lnTo>
                <a:lnTo>
                  <a:pt x="9" y="53"/>
                </a:lnTo>
                <a:lnTo>
                  <a:pt x="8" y="48"/>
                </a:lnTo>
                <a:lnTo>
                  <a:pt x="8" y="47"/>
                </a:lnTo>
                <a:lnTo>
                  <a:pt x="7" y="43"/>
                </a:lnTo>
                <a:lnTo>
                  <a:pt x="7" y="42"/>
                </a:lnTo>
                <a:lnTo>
                  <a:pt x="9" y="41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35"/>
                </a:lnTo>
                <a:lnTo>
                  <a:pt x="12" y="34"/>
                </a:lnTo>
                <a:lnTo>
                  <a:pt x="11" y="34"/>
                </a:lnTo>
                <a:lnTo>
                  <a:pt x="10" y="32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7" y="27"/>
                </a:lnTo>
                <a:lnTo>
                  <a:pt x="8" y="24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6" y="21"/>
                </a:lnTo>
                <a:lnTo>
                  <a:pt x="5" y="20"/>
                </a:lnTo>
                <a:lnTo>
                  <a:pt x="6" y="19"/>
                </a:lnTo>
                <a:lnTo>
                  <a:pt x="5" y="19"/>
                </a:lnTo>
                <a:lnTo>
                  <a:pt x="5" y="18"/>
                </a:lnTo>
                <a:lnTo>
                  <a:pt x="4" y="18"/>
                </a:lnTo>
                <a:lnTo>
                  <a:pt x="3" y="17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0" y="14"/>
                </a:lnTo>
                <a:lnTo>
                  <a:pt x="1" y="14"/>
                </a:lnTo>
                <a:lnTo>
                  <a:pt x="1" y="13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1" y="6"/>
                </a:lnTo>
                <a:lnTo>
                  <a:pt x="0" y="6"/>
                </a:lnTo>
                <a:lnTo>
                  <a:pt x="1" y="6"/>
                </a:lnTo>
                <a:lnTo>
                  <a:pt x="0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1" name="Freeform 397"/>
          <p:cNvSpPr>
            <a:spLocks noEditPoints="1"/>
          </p:cNvSpPr>
          <p:nvPr/>
        </p:nvSpPr>
        <p:spPr bwMode="auto">
          <a:xfrm>
            <a:off x="6945313" y="4546600"/>
            <a:ext cx="442912" cy="303213"/>
          </a:xfrm>
          <a:custGeom>
            <a:avLst/>
            <a:gdLst>
              <a:gd name="T0" fmla="*/ 2147483647 w 279"/>
              <a:gd name="T1" fmla="*/ 2147483647 h 191"/>
              <a:gd name="T2" fmla="*/ 2147483647 w 279"/>
              <a:gd name="T3" fmla="*/ 2147483647 h 191"/>
              <a:gd name="T4" fmla="*/ 2147483647 w 279"/>
              <a:gd name="T5" fmla="*/ 2147483647 h 191"/>
              <a:gd name="T6" fmla="*/ 2147483647 w 279"/>
              <a:gd name="T7" fmla="*/ 2147483647 h 191"/>
              <a:gd name="T8" fmla="*/ 2147483647 w 279"/>
              <a:gd name="T9" fmla="*/ 2147483647 h 191"/>
              <a:gd name="T10" fmla="*/ 2147483647 w 279"/>
              <a:gd name="T11" fmla="*/ 2147483647 h 191"/>
              <a:gd name="T12" fmla="*/ 2147483647 w 279"/>
              <a:gd name="T13" fmla="*/ 2147483647 h 191"/>
              <a:gd name="T14" fmla="*/ 2147483647 w 279"/>
              <a:gd name="T15" fmla="*/ 2147483647 h 191"/>
              <a:gd name="T16" fmla="*/ 2147483647 w 279"/>
              <a:gd name="T17" fmla="*/ 2147483647 h 191"/>
              <a:gd name="T18" fmla="*/ 2147483647 w 279"/>
              <a:gd name="T19" fmla="*/ 2147483647 h 191"/>
              <a:gd name="T20" fmla="*/ 2147483647 w 279"/>
              <a:gd name="T21" fmla="*/ 2147483647 h 191"/>
              <a:gd name="T22" fmla="*/ 2147483647 w 279"/>
              <a:gd name="T23" fmla="*/ 2147483647 h 191"/>
              <a:gd name="T24" fmla="*/ 2147483647 w 279"/>
              <a:gd name="T25" fmla="*/ 2147483647 h 191"/>
              <a:gd name="T26" fmla="*/ 2147483647 w 279"/>
              <a:gd name="T27" fmla="*/ 2147483647 h 191"/>
              <a:gd name="T28" fmla="*/ 2147483647 w 279"/>
              <a:gd name="T29" fmla="*/ 2147483647 h 191"/>
              <a:gd name="T30" fmla="*/ 2147483647 w 279"/>
              <a:gd name="T31" fmla="*/ 2147483647 h 191"/>
              <a:gd name="T32" fmla="*/ 2147483647 w 279"/>
              <a:gd name="T33" fmla="*/ 2147483647 h 191"/>
              <a:gd name="T34" fmla="*/ 2147483647 w 279"/>
              <a:gd name="T35" fmla="*/ 2147483647 h 191"/>
              <a:gd name="T36" fmla="*/ 2147483647 w 279"/>
              <a:gd name="T37" fmla="*/ 2147483647 h 191"/>
              <a:gd name="T38" fmla="*/ 2147483647 w 279"/>
              <a:gd name="T39" fmla="*/ 2147483647 h 191"/>
              <a:gd name="T40" fmla="*/ 2147483647 w 279"/>
              <a:gd name="T41" fmla="*/ 2147483647 h 191"/>
              <a:gd name="T42" fmla="*/ 2147483647 w 279"/>
              <a:gd name="T43" fmla="*/ 2147483647 h 191"/>
              <a:gd name="T44" fmla="*/ 2147483647 w 279"/>
              <a:gd name="T45" fmla="*/ 2147483647 h 191"/>
              <a:gd name="T46" fmla="*/ 2147483647 w 279"/>
              <a:gd name="T47" fmla="*/ 2147483647 h 191"/>
              <a:gd name="T48" fmla="*/ 2147483647 w 279"/>
              <a:gd name="T49" fmla="*/ 2147483647 h 191"/>
              <a:gd name="T50" fmla="*/ 2147483647 w 279"/>
              <a:gd name="T51" fmla="*/ 2147483647 h 191"/>
              <a:gd name="T52" fmla="*/ 2147483647 w 279"/>
              <a:gd name="T53" fmla="*/ 2147483647 h 191"/>
              <a:gd name="T54" fmla="*/ 2147483647 w 279"/>
              <a:gd name="T55" fmla="*/ 2147483647 h 191"/>
              <a:gd name="T56" fmla="*/ 2147483647 w 279"/>
              <a:gd name="T57" fmla="*/ 2147483647 h 191"/>
              <a:gd name="T58" fmla="*/ 2147483647 w 279"/>
              <a:gd name="T59" fmla="*/ 2147483647 h 191"/>
              <a:gd name="T60" fmla="*/ 2147483647 w 279"/>
              <a:gd name="T61" fmla="*/ 2147483647 h 191"/>
              <a:gd name="T62" fmla="*/ 2147483647 w 279"/>
              <a:gd name="T63" fmla="*/ 2147483647 h 191"/>
              <a:gd name="T64" fmla="*/ 2147483647 w 279"/>
              <a:gd name="T65" fmla="*/ 2147483647 h 191"/>
              <a:gd name="T66" fmla="*/ 2147483647 w 279"/>
              <a:gd name="T67" fmla="*/ 2147483647 h 191"/>
              <a:gd name="T68" fmla="*/ 2147483647 w 279"/>
              <a:gd name="T69" fmla="*/ 2147483647 h 191"/>
              <a:gd name="T70" fmla="*/ 2147483647 w 279"/>
              <a:gd name="T71" fmla="*/ 2147483647 h 191"/>
              <a:gd name="T72" fmla="*/ 2147483647 w 279"/>
              <a:gd name="T73" fmla="*/ 2147483647 h 191"/>
              <a:gd name="T74" fmla="*/ 2147483647 w 279"/>
              <a:gd name="T75" fmla="*/ 2147483647 h 191"/>
              <a:gd name="T76" fmla="*/ 2147483647 w 279"/>
              <a:gd name="T77" fmla="*/ 2147483647 h 191"/>
              <a:gd name="T78" fmla="*/ 2147483647 w 279"/>
              <a:gd name="T79" fmla="*/ 2147483647 h 191"/>
              <a:gd name="T80" fmla="*/ 2147483647 w 279"/>
              <a:gd name="T81" fmla="*/ 2147483647 h 191"/>
              <a:gd name="T82" fmla="*/ 2147483647 w 279"/>
              <a:gd name="T83" fmla="*/ 2147483647 h 191"/>
              <a:gd name="T84" fmla="*/ 2147483647 w 279"/>
              <a:gd name="T85" fmla="*/ 2147483647 h 191"/>
              <a:gd name="T86" fmla="*/ 2147483647 w 279"/>
              <a:gd name="T87" fmla="*/ 2147483647 h 191"/>
              <a:gd name="T88" fmla="*/ 2147483647 w 279"/>
              <a:gd name="T89" fmla="*/ 2147483647 h 191"/>
              <a:gd name="T90" fmla="*/ 2147483647 w 279"/>
              <a:gd name="T91" fmla="*/ 2147483647 h 191"/>
              <a:gd name="T92" fmla="*/ 2147483647 w 279"/>
              <a:gd name="T93" fmla="*/ 2147483647 h 191"/>
              <a:gd name="T94" fmla="*/ 2147483647 w 279"/>
              <a:gd name="T95" fmla="*/ 2147483647 h 191"/>
              <a:gd name="T96" fmla="*/ 2147483647 w 279"/>
              <a:gd name="T97" fmla="*/ 2147483647 h 191"/>
              <a:gd name="T98" fmla="*/ 2147483647 w 279"/>
              <a:gd name="T99" fmla="*/ 2147483647 h 191"/>
              <a:gd name="T100" fmla="*/ 2147483647 w 279"/>
              <a:gd name="T101" fmla="*/ 2147483647 h 191"/>
              <a:gd name="T102" fmla="*/ 2147483647 w 279"/>
              <a:gd name="T103" fmla="*/ 2147483647 h 191"/>
              <a:gd name="T104" fmla="*/ 2147483647 w 279"/>
              <a:gd name="T105" fmla="*/ 2147483647 h 191"/>
              <a:gd name="T106" fmla="*/ 2147483647 w 279"/>
              <a:gd name="T107" fmla="*/ 2147483647 h 191"/>
              <a:gd name="T108" fmla="*/ 2147483647 w 279"/>
              <a:gd name="T109" fmla="*/ 2147483647 h 191"/>
              <a:gd name="T110" fmla="*/ 2147483647 w 279"/>
              <a:gd name="T111" fmla="*/ 2147483647 h 191"/>
              <a:gd name="T112" fmla="*/ 2147483647 w 279"/>
              <a:gd name="T113" fmla="*/ 2147483647 h 191"/>
              <a:gd name="T114" fmla="*/ 2147483647 w 279"/>
              <a:gd name="T115" fmla="*/ 2147483647 h 191"/>
              <a:gd name="T116" fmla="*/ 2147483647 w 279"/>
              <a:gd name="T117" fmla="*/ 2147483647 h 191"/>
              <a:gd name="T118" fmla="*/ 2147483647 w 279"/>
              <a:gd name="T119" fmla="*/ 2147483647 h 191"/>
              <a:gd name="T120" fmla="*/ 2147483647 w 279"/>
              <a:gd name="T121" fmla="*/ 2147483647 h 191"/>
              <a:gd name="T122" fmla="*/ 2147483647 w 279"/>
              <a:gd name="T123" fmla="*/ 2147483647 h 191"/>
              <a:gd name="T124" fmla="*/ 2147483647 w 279"/>
              <a:gd name="T125" fmla="*/ 2147483647 h 1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79"/>
              <a:gd name="T190" fmla="*/ 0 h 191"/>
              <a:gd name="T191" fmla="*/ 279 w 279"/>
              <a:gd name="T192" fmla="*/ 191 h 1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79" h="191">
                <a:moveTo>
                  <a:pt x="126" y="147"/>
                </a:moveTo>
                <a:lnTo>
                  <a:pt x="126" y="146"/>
                </a:lnTo>
                <a:lnTo>
                  <a:pt x="126" y="145"/>
                </a:lnTo>
                <a:lnTo>
                  <a:pt x="126" y="146"/>
                </a:lnTo>
                <a:lnTo>
                  <a:pt x="127" y="146"/>
                </a:lnTo>
                <a:lnTo>
                  <a:pt x="126" y="147"/>
                </a:lnTo>
                <a:lnTo>
                  <a:pt x="127" y="147"/>
                </a:lnTo>
                <a:lnTo>
                  <a:pt x="126" y="148"/>
                </a:lnTo>
                <a:lnTo>
                  <a:pt x="126" y="147"/>
                </a:lnTo>
                <a:close/>
                <a:moveTo>
                  <a:pt x="122" y="149"/>
                </a:moveTo>
                <a:lnTo>
                  <a:pt x="121" y="150"/>
                </a:lnTo>
                <a:lnTo>
                  <a:pt x="122" y="151"/>
                </a:lnTo>
                <a:lnTo>
                  <a:pt x="122" y="152"/>
                </a:lnTo>
                <a:lnTo>
                  <a:pt x="121" y="152"/>
                </a:lnTo>
                <a:lnTo>
                  <a:pt x="120" y="151"/>
                </a:lnTo>
                <a:lnTo>
                  <a:pt x="119" y="151"/>
                </a:lnTo>
                <a:lnTo>
                  <a:pt x="118" y="151"/>
                </a:lnTo>
                <a:lnTo>
                  <a:pt x="116" y="152"/>
                </a:lnTo>
                <a:lnTo>
                  <a:pt x="116" y="151"/>
                </a:lnTo>
                <a:lnTo>
                  <a:pt x="115" y="150"/>
                </a:lnTo>
                <a:lnTo>
                  <a:pt x="116" y="150"/>
                </a:lnTo>
                <a:lnTo>
                  <a:pt x="117" y="148"/>
                </a:lnTo>
                <a:lnTo>
                  <a:pt x="119" y="148"/>
                </a:lnTo>
                <a:lnTo>
                  <a:pt x="119" y="149"/>
                </a:lnTo>
                <a:lnTo>
                  <a:pt x="120" y="149"/>
                </a:lnTo>
                <a:lnTo>
                  <a:pt x="120" y="148"/>
                </a:lnTo>
                <a:lnTo>
                  <a:pt x="121" y="148"/>
                </a:lnTo>
                <a:lnTo>
                  <a:pt x="122" y="148"/>
                </a:lnTo>
                <a:lnTo>
                  <a:pt x="122" y="149"/>
                </a:lnTo>
                <a:close/>
                <a:moveTo>
                  <a:pt x="119" y="154"/>
                </a:moveTo>
                <a:lnTo>
                  <a:pt x="118" y="154"/>
                </a:lnTo>
                <a:lnTo>
                  <a:pt x="119" y="155"/>
                </a:lnTo>
                <a:lnTo>
                  <a:pt x="118" y="155"/>
                </a:lnTo>
                <a:lnTo>
                  <a:pt x="117" y="155"/>
                </a:lnTo>
                <a:lnTo>
                  <a:pt x="117" y="154"/>
                </a:lnTo>
                <a:lnTo>
                  <a:pt x="116" y="152"/>
                </a:lnTo>
                <a:lnTo>
                  <a:pt x="117" y="152"/>
                </a:lnTo>
                <a:lnTo>
                  <a:pt x="118" y="152"/>
                </a:lnTo>
                <a:lnTo>
                  <a:pt x="118" y="153"/>
                </a:lnTo>
                <a:lnTo>
                  <a:pt x="118" y="152"/>
                </a:lnTo>
                <a:lnTo>
                  <a:pt x="117" y="153"/>
                </a:lnTo>
                <a:lnTo>
                  <a:pt x="118" y="154"/>
                </a:lnTo>
                <a:lnTo>
                  <a:pt x="119" y="154"/>
                </a:lnTo>
                <a:close/>
                <a:moveTo>
                  <a:pt x="0" y="179"/>
                </a:moveTo>
                <a:lnTo>
                  <a:pt x="1" y="179"/>
                </a:lnTo>
                <a:lnTo>
                  <a:pt x="1" y="178"/>
                </a:lnTo>
                <a:lnTo>
                  <a:pt x="2" y="178"/>
                </a:lnTo>
                <a:lnTo>
                  <a:pt x="2" y="177"/>
                </a:lnTo>
                <a:lnTo>
                  <a:pt x="3" y="177"/>
                </a:lnTo>
                <a:lnTo>
                  <a:pt x="4" y="176"/>
                </a:lnTo>
                <a:lnTo>
                  <a:pt x="4" y="174"/>
                </a:lnTo>
                <a:lnTo>
                  <a:pt x="5" y="174"/>
                </a:lnTo>
                <a:lnTo>
                  <a:pt x="5" y="173"/>
                </a:lnTo>
                <a:lnTo>
                  <a:pt x="4" y="172"/>
                </a:lnTo>
                <a:lnTo>
                  <a:pt x="5" y="171"/>
                </a:lnTo>
                <a:lnTo>
                  <a:pt x="4" y="171"/>
                </a:lnTo>
                <a:lnTo>
                  <a:pt x="5" y="170"/>
                </a:lnTo>
                <a:lnTo>
                  <a:pt x="5" y="169"/>
                </a:lnTo>
                <a:lnTo>
                  <a:pt x="5" y="168"/>
                </a:lnTo>
                <a:lnTo>
                  <a:pt x="6" y="168"/>
                </a:lnTo>
                <a:lnTo>
                  <a:pt x="6" y="167"/>
                </a:lnTo>
                <a:lnTo>
                  <a:pt x="6" y="166"/>
                </a:lnTo>
                <a:lnTo>
                  <a:pt x="7" y="165"/>
                </a:lnTo>
                <a:lnTo>
                  <a:pt x="6" y="165"/>
                </a:lnTo>
                <a:lnTo>
                  <a:pt x="7" y="164"/>
                </a:lnTo>
                <a:lnTo>
                  <a:pt x="7" y="163"/>
                </a:lnTo>
                <a:lnTo>
                  <a:pt x="8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10" y="160"/>
                </a:lnTo>
                <a:lnTo>
                  <a:pt x="12" y="159"/>
                </a:lnTo>
                <a:lnTo>
                  <a:pt x="13" y="159"/>
                </a:lnTo>
                <a:lnTo>
                  <a:pt x="14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9"/>
                </a:lnTo>
                <a:lnTo>
                  <a:pt x="17" y="158"/>
                </a:lnTo>
                <a:lnTo>
                  <a:pt x="18" y="158"/>
                </a:lnTo>
                <a:lnTo>
                  <a:pt x="18" y="157"/>
                </a:lnTo>
                <a:lnTo>
                  <a:pt x="20" y="156"/>
                </a:lnTo>
                <a:lnTo>
                  <a:pt x="21" y="155"/>
                </a:lnTo>
                <a:lnTo>
                  <a:pt x="23" y="156"/>
                </a:lnTo>
                <a:lnTo>
                  <a:pt x="24" y="156"/>
                </a:lnTo>
                <a:lnTo>
                  <a:pt x="24" y="155"/>
                </a:lnTo>
                <a:lnTo>
                  <a:pt x="25" y="155"/>
                </a:lnTo>
                <a:lnTo>
                  <a:pt x="26" y="155"/>
                </a:lnTo>
                <a:lnTo>
                  <a:pt x="27" y="153"/>
                </a:lnTo>
                <a:lnTo>
                  <a:pt x="28" y="153"/>
                </a:lnTo>
                <a:lnTo>
                  <a:pt x="29" y="153"/>
                </a:lnTo>
                <a:lnTo>
                  <a:pt x="29" y="154"/>
                </a:lnTo>
                <a:lnTo>
                  <a:pt x="29" y="155"/>
                </a:lnTo>
                <a:lnTo>
                  <a:pt x="30" y="156"/>
                </a:lnTo>
                <a:lnTo>
                  <a:pt x="30" y="155"/>
                </a:lnTo>
                <a:lnTo>
                  <a:pt x="31" y="155"/>
                </a:lnTo>
                <a:lnTo>
                  <a:pt x="32" y="155"/>
                </a:lnTo>
                <a:lnTo>
                  <a:pt x="33" y="154"/>
                </a:lnTo>
                <a:lnTo>
                  <a:pt x="33" y="153"/>
                </a:lnTo>
                <a:lnTo>
                  <a:pt x="34" y="153"/>
                </a:lnTo>
                <a:lnTo>
                  <a:pt x="34" y="154"/>
                </a:lnTo>
                <a:lnTo>
                  <a:pt x="35" y="153"/>
                </a:lnTo>
                <a:lnTo>
                  <a:pt x="35" y="154"/>
                </a:lnTo>
                <a:lnTo>
                  <a:pt x="36" y="154"/>
                </a:lnTo>
                <a:lnTo>
                  <a:pt x="39" y="152"/>
                </a:lnTo>
                <a:lnTo>
                  <a:pt x="40" y="152"/>
                </a:lnTo>
                <a:lnTo>
                  <a:pt x="40" y="153"/>
                </a:lnTo>
                <a:lnTo>
                  <a:pt x="40" y="152"/>
                </a:lnTo>
                <a:lnTo>
                  <a:pt x="41" y="152"/>
                </a:lnTo>
                <a:lnTo>
                  <a:pt x="42" y="152"/>
                </a:lnTo>
                <a:lnTo>
                  <a:pt x="43" y="152"/>
                </a:lnTo>
                <a:lnTo>
                  <a:pt x="44" y="152"/>
                </a:lnTo>
                <a:lnTo>
                  <a:pt x="44" y="150"/>
                </a:lnTo>
                <a:lnTo>
                  <a:pt x="45" y="150"/>
                </a:lnTo>
                <a:lnTo>
                  <a:pt x="45" y="149"/>
                </a:lnTo>
                <a:lnTo>
                  <a:pt x="46" y="149"/>
                </a:lnTo>
                <a:lnTo>
                  <a:pt x="45" y="148"/>
                </a:lnTo>
                <a:lnTo>
                  <a:pt x="45" y="149"/>
                </a:lnTo>
                <a:lnTo>
                  <a:pt x="44" y="148"/>
                </a:lnTo>
                <a:lnTo>
                  <a:pt x="44" y="147"/>
                </a:lnTo>
                <a:lnTo>
                  <a:pt x="45" y="146"/>
                </a:lnTo>
                <a:lnTo>
                  <a:pt x="46" y="146"/>
                </a:lnTo>
                <a:lnTo>
                  <a:pt x="45" y="146"/>
                </a:lnTo>
                <a:lnTo>
                  <a:pt x="47" y="145"/>
                </a:lnTo>
                <a:lnTo>
                  <a:pt x="48" y="145"/>
                </a:lnTo>
                <a:lnTo>
                  <a:pt x="49" y="144"/>
                </a:lnTo>
                <a:lnTo>
                  <a:pt x="48" y="144"/>
                </a:lnTo>
                <a:lnTo>
                  <a:pt x="48" y="143"/>
                </a:lnTo>
                <a:lnTo>
                  <a:pt x="49" y="143"/>
                </a:lnTo>
                <a:lnTo>
                  <a:pt x="50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0"/>
                </a:lnTo>
                <a:lnTo>
                  <a:pt x="50" y="139"/>
                </a:lnTo>
                <a:lnTo>
                  <a:pt x="49" y="139"/>
                </a:lnTo>
                <a:lnTo>
                  <a:pt x="50" y="138"/>
                </a:lnTo>
                <a:lnTo>
                  <a:pt x="49" y="137"/>
                </a:lnTo>
                <a:lnTo>
                  <a:pt x="48" y="137"/>
                </a:lnTo>
                <a:lnTo>
                  <a:pt x="48" y="136"/>
                </a:lnTo>
                <a:lnTo>
                  <a:pt x="47" y="136"/>
                </a:lnTo>
                <a:lnTo>
                  <a:pt x="47" y="135"/>
                </a:lnTo>
                <a:lnTo>
                  <a:pt x="46" y="135"/>
                </a:lnTo>
                <a:lnTo>
                  <a:pt x="45" y="135"/>
                </a:lnTo>
                <a:lnTo>
                  <a:pt x="44" y="135"/>
                </a:lnTo>
                <a:lnTo>
                  <a:pt x="43" y="135"/>
                </a:lnTo>
                <a:lnTo>
                  <a:pt x="42" y="135"/>
                </a:lnTo>
                <a:lnTo>
                  <a:pt x="41" y="135"/>
                </a:lnTo>
                <a:lnTo>
                  <a:pt x="40" y="135"/>
                </a:lnTo>
                <a:lnTo>
                  <a:pt x="39" y="134"/>
                </a:lnTo>
                <a:lnTo>
                  <a:pt x="38" y="134"/>
                </a:lnTo>
                <a:lnTo>
                  <a:pt x="38" y="135"/>
                </a:lnTo>
                <a:lnTo>
                  <a:pt x="38" y="136"/>
                </a:lnTo>
                <a:lnTo>
                  <a:pt x="37" y="135"/>
                </a:lnTo>
                <a:lnTo>
                  <a:pt x="36" y="134"/>
                </a:lnTo>
                <a:lnTo>
                  <a:pt x="37" y="134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5" y="134"/>
                </a:lnTo>
                <a:lnTo>
                  <a:pt x="33" y="134"/>
                </a:lnTo>
                <a:lnTo>
                  <a:pt x="34" y="135"/>
                </a:lnTo>
                <a:lnTo>
                  <a:pt x="33" y="135"/>
                </a:lnTo>
                <a:lnTo>
                  <a:pt x="32" y="135"/>
                </a:lnTo>
                <a:lnTo>
                  <a:pt x="31" y="135"/>
                </a:lnTo>
                <a:lnTo>
                  <a:pt x="30" y="135"/>
                </a:lnTo>
                <a:lnTo>
                  <a:pt x="30" y="136"/>
                </a:lnTo>
                <a:lnTo>
                  <a:pt x="29" y="136"/>
                </a:lnTo>
                <a:lnTo>
                  <a:pt x="28" y="135"/>
                </a:lnTo>
                <a:lnTo>
                  <a:pt x="27" y="138"/>
                </a:lnTo>
                <a:lnTo>
                  <a:pt x="26" y="137"/>
                </a:lnTo>
                <a:lnTo>
                  <a:pt x="25" y="137"/>
                </a:lnTo>
                <a:lnTo>
                  <a:pt x="24" y="137"/>
                </a:lnTo>
                <a:lnTo>
                  <a:pt x="25" y="138"/>
                </a:lnTo>
                <a:lnTo>
                  <a:pt x="24" y="138"/>
                </a:lnTo>
                <a:lnTo>
                  <a:pt x="24" y="137"/>
                </a:lnTo>
                <a:lnTo>
                  <a:pt x="25" y="136"/>
                </a:lnTo>
                <a:lnTo>
                  <a:pt x="24" y="136"/>
                </a:lnTo>
                <a:lnTo>
                  <a:pt x="24" y="135"/>
                </a:lnTo>
                <a:lnTo>
                  <a:pt x="23" y="135"/>
                </a:lnTo>
                <a:lnTo>
                  <a:pt x="22" y="135"/>
                </a:lnTo>
                <a:lnTo>
                  <a:pt x="21" y="137"/>
                </a:lnTo>
                <a:lnTo>
                  <a:pt x="21" y="136"/>
                </a:lnTo>
                <a:lnTo>
                  <a:pt x="20" y="135"/>
                </a:lnTo>
                <a:lnTo>
                  <a:pt x="20" y="136"/>
                </a:lnTo>
                <a:lnTo>
                  <a:pt x="19" y="136"/>
                </a:lnTo>
                <a:lnTo>
                  <a:pt x="18" y="135"/>
                </a:lnTo>
                <a:lnTo>
                  <a:pt x="17" y="135"/>
                </a:lnTo>
                <a:lnTo>
                  <a:pt x="17" y="134"/>
                </a:lnTo>
                <a:lnTo>
                  <a:pt x="17" y="133"/>
                </a:lnTo>
                <a:lnTo>
                  <a:pt x="17" y="132"/>
                </a:lnTo>
                <a:lnTo>
                  <a:pt x="16" y="132"/>
                </a:lnTo>
                <a:lnTo>
                  <a:pt x="15" y="132"/>
                </a:lnTo>
                <a:lnTo>
                  <a:pt x="15" y="131"/>
                </a:lnTo>
                <a:lnTo>
                  <a:pt x="15" y="130"/>
                </a:lnTo>
                <a:lnTo>
                  <a:pt x="14" y="129"/>
                </a:lnTo>
                <a:lnTo>
                  <a:pt x="13" y="129"/>
                </a:lnTo>
                <a:lnTo>
                  <a:pt x="12" y="129"/>
                </a:lnTo>
                <a:lnTo>
                  <a:pt x="12" y="128"/>
                </a:lnTo>
                <a:lnTo>
                  <a:pt x="12" y="127"/>
                </a:lnTo>
                <a:lnTo>
                  <a:pt x="11" y="126"/>
                </a:lnTo>
                <a:lnTo>
                  <a:pt x="12" y="126"/>
                </a:lnTo>
                <a:lnTo>
                  <a:pt x="12" y="125"/>
                </a:lnTo>
                <a:lnTo>
                  <a:pt x="11" y="123"/>
                </a:lnTo>
                <a:lnTo>
                  <a:pt x="10" y="123"/>
                </a:lnTo>
                <a:lnTo>
                  <a:pt x="9" y="122"/>
                </a:lnTo>
                <a:lnTo>
                  <a:pt x="8" y="122"/>
                </a:lnTo>
                <a:lnTo>
                  <a:pt x="7" y="121"/>
                </a:lnTo>
                <a:lnTo>
                  <a:pt x="5" y="121"/>
                </a:lnTo>
                <a:lnTo>
                  <a:pt x="6" y="120"/>
                </a:lnTo>
                <a:lnTo>
                  <a:pt x="7" y="119"/>
                </a:lnTo>
                <a:lnTo>
                  <a:pt x="9" y="119"/>
                </a:lnTo>
                <a:lnTo>
                  <a:pt x="11" y="117"/>
                </a:lnTo>
                <a:lnTo>
                  <a:pt x="12" y="119"/>
                </a:lnTo>
                <a:lnTo>
                  <a:pt x="13" y="118"/>
                </a:lnTo>
                <a:lnTo>
                  <a:pt x="15" y="119"/>
                </a:lnTo>
                <a:lnTo>
                  <a:pt x="16" y="119"/>
                </a:lnTo>
                <a:lnTo>
                  <a:pt x="17" y="118"/>
                </a:lnTo>
                <a:lnTo>
                  <a:pt x="17" y="117"/>
                </a:lnTo>
                <a:lnTo>
                  <a:pt x="18" y="116"/>
                </a:lnTo>
                <a:lnTo>
                  <a:pt x="19" y="116"/>
                </a:lnTo>
                <a:lnTo>
                  <a:pt x="20" y="115"/>
                </a:lnTo>
                <a:lnTo>
                  <a:pt x="21" y="115"/>
                </a:lnTo>
                <a:lnTo>
                  <a:pt x="22" y="115"/>
                </a:lnTo>
                <a:lnTo>
                  <a:pt x="23" y="116"/>
                </a:lnTo>
                <a:lnTo>
                  <a:pt x="24" y="115"/>
                </a:lnTo>
                <a:lnTo>
                  <a:pt x="24" y="116"/>
                </a:lnTo>
                <a:lnTo>
                  <a:pt x="25" y="115"/>
                </a:lnTo>
                <a:lnTo>
                  <a:pt x="26" y="114"/>
                </a:lnTo>
                <a:lnTo>
                  <a:pt x="26" y="113"/>
                </a:lnTo>
                <a:lnTo>
                  <a:pt x="27" y="113"/>
                </a:lnTo>
                <a:lnTo>
                  <a:pt x="30" y="112"/>
                </a:lnTo>
                <a:lnTo>
                  <a:pt x="30" y="111"/>
                </a:lnTo>
                <a:lnTo>
                  <a:pt x="30" y="110"/>
                </a:lnTo>
                <a:lnTo>
                  <a:pt x="31" y="110"/>
                </a:lnTo>
                <a:lnTo>
                  <a:pt x="32" y="110"/>
                </a:lnTo>
                <a:lnTo>
                  <a:pt x="33" y="110"/>
                </a:lnTo>
                <a:lnTo>
                  <a:pt x="35" y="110"/>
                </a:lnTo>
                <a:lnTo>
                  <a:pt x="35" y="111"/>
                </a:lnTo>
                <a:lnTo>
                  <a:pt x="35" y="110"/>
                </a:lnTo>
                <a:lnTo>
                  <a:pt x="36" y="110"/>
                </a:lnTo>
                <a:lnTo>
                  <a:pt x="37" y="110"/>
                </a:lnTo>
                <a:lnTo>
                  <a:pt x="38" y="110"/>
                </a:lnTo>
                <a:lnTo>
                  <a:pt x="40" y="110"/>
                </a:lnTo>
                <a:lnTo>
                  <a:pt x="41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09"/>
                </a:lnTo>
                <a:lnTo>
                  <a:pt x="43" y="109"/>
                </a:lnTo>
                <a:lnTo>
                  <a:pt x="44" y="109"/>
                </a:lnTo>
                <a:lnTo>
                  <a:pt x="44" y="110"/>
                </a:lnTo>
                <a:lnTo>
                  <a:pt x="44" y="109"/>
                </a:lnTo>
                <a:lnTo>
                  <a:pt x="44" y="111"/>
                </a:lnTo>
                <a:lnTo>
                  <a:pt x="45" y="110"/>
                </a:lnTo>
                <a:lnTo>
                  <a:pt x="46" y="110"/>
                </a:lnTo>
                <a:lnTo>
                  <a:pt x="47" y="110"/>
                </a:lnTo>
                <a:lnTo>
                  <a:pt x="47" y="109"/>
                </a:lnTo>
                <a:lnTo>
                  <a:pt x="48" y="110"/>
                </a:lnTo>
                <a:lnTo>
                  <a:pt x="50" y="109"/>
                </a:lnTo>
                <a:lnTo>
                  <a:pt x="50" y="108"/>
                </a:lnTo>
                <a:lnTo>
                  <a:pt x="51" y="108"/>
                </a:lnTo>
                <a:lnTo>
                  <a:pt x="51" y="107"/>
                </a:lnTo>
                <a:lnTo>
                  <a:pt x="52" y="108"/>
                </a:lnTo>
                <a:lnTo>
                  <a:pt x="52" y="106"/>
                </a:lnTo>
                <a:lnTo>
                  <a:pt x="53" y="107"/>
                </a:lnTo>
                <a:lnTo>
                  <a:pt x="53" y="106"/>
                </a:lnTo>
                <a:lnTo>
                  <a:pt x="54" y="106"/>
                </a:lnTo>
                <a:lnTo>
                  <a:pt x="54" y="105"/>
                </a:lnTo>
                <a:lnTo>
                  <a:pt x="56" y="105"/>
                </a:lnTo>
                <a:lnTo>
                  <a:pt x="56" y="104"/>
                </a:lnTo>
                <a:lnTo>
                  <a:pt x="56" y="103"/>
                </a:lnTo>
                <a:lnTo>
                  <a:pt x="56" y="104"/>
                </a:lnTo>
                <a:lnTo>
                  <a:pt x="57" y="104"/>
                </a:lnTo>
                <a:lnTo>
                  <a:pt x="58" y="103"/>
                </a:lnTo>
                <a:lnTo>
                  <a:pt x="60" y="103"/>
                </a:lnTo>
                <a:lnTo>
                  <a:pt x="61" y="102"/>
                </a:lnTo>
                <a:lnTo>
                  <a:pt x="62" y="103"/>
                </a:lnTo>
                <a:lnTo>
                  <a:pt x="63" y="103"/>
                </a:lnTo>
                <a:lnTo>
                  <a:pt x="64" y="102"/>
                </a:lnTo>
                <a:lnTo>
                  <a:pt x="65" y="101"/>
                </a:lnTo>
                <a:lnTo>
                  <a:pt x="66" y="101"/>
                </a:lnTo>
                <a:lnTo>
                  <a:pt x="67" y="100"/>
                </a:lnTo>
                <a:lnTo>
                  <a:pt x="70" y="100"/>
                </a:lnTo>
                <a:lnTo>
                  <a:pt x="71" y="100"/>
                </a:lnTo>
                <a:lnTo>
                  <a:pt x="71" y="98"/>
                </a:lnTo>
                <a:lnTo>
                  <a:pt x="72" y="99"/>
                </a:lnTo>
                <a:lnTo>
                  <a:pt x="72" y="98"/>
                </a:lnTo>
                <a:lnTo>
                  <a:pt x="73" y="98"/>
                </a:lnTo>
                <a:lnTo>
                  <a:pt x="74" y="98"/>
                </a:lnTo>
                <a:lnTo>
                  <a:pt x="75" y="98"/>
                </a:lnTo>
                <a:lnTo>
                  <a:pt x="76" y="97"/>
                </a:lnTo>
                <a:lnTo>
                  <a:pt x="77" y="97"/>
                </a:lnTo>
                <a:lnTo>
                  <a:pt x="79" y="96"/>
                </a:lnTo>
                <a:lnTo>
                  <a:pt x="79" y="97"/>
                </a:lnTo>
                <a:lnTo>
                  <a:pt x="80" y="97"/>
                </a:lnTo>
                <a:lnTo>
                  <a:pt x="81" y="97"/>
                </a:lnTo>
                <a:lnTo>
                  <a:pt x="81" y="98"/>
                </a:lnTo>
                <a:lnTo>
                  <a:pt x="82" y="98"/>
                </a:lnTo>
                <a:lnTo>
                  <a:pt x="82" y="97"/>
                </a:lnTo>
                <a:lnTo>
                  <a:pt x="83" y="97"/>
                </a:lnTo>
                <a:lnTo>
                  <a:pt x="84" y="97"/>
                </a:lnTo>
                <a:lnTo>
                  <a:pt x="85" y="97"/>
                </a:lnTo>
                <a:lnTo>
                  <a:pt x="86" y="97"/>
                </a:lnTo>
                <a:lnTo>
                  <a:pt x="87" y="97"/>
                </a:lnTo>
                <a:lnTo>
                  <a:pt x="87" y="96"/>
                </a:lnTo>
                <a:lnTo>
                  <a:pt x="88" y="96"/>
                </a:lnTo>
                <a:lnTo>
                  <a:pt x="89" y="97"/>
                </a:lnTo>
                <a:lnTo>
                  <a:pt x="90" y="97"/>
                </a:lnTo>
                <a:lnTo>
                  <a:pt x="91" y="97"/>
                </a:lnTo>
                <a:lnTo>
                  <a:pt x="91" y="95"/>
                </a:lnTo>
                <a:lnTo>
                  <a:pt x="91" y="96"/>
                </a:lnTo>
                <a:lnTo>
                  <a:pt x="92" y="95"/>
                </a:lnTo>
                <a:lnTo>
                  <a:pt x="92" y="97"/>
                </a:lnTo>
                <a:lnTo>
                  <a:pt x="93" y="97"/>
                </a:lnTo>
                <a:lnTo>
                  <a:pt x="94" y="97"/>
                </a:lnTo>
                <a:lnTo>
                  <a:pt x="96" y="97"/>
                </a:lnTo>
                <a:lnTo>
                  <a:pt x="97" y="96"/>
                </a:lnTo>
                <a:lnTo>
                  <a:pt x="98" y="96"/>
                </a:lnTo>
                <a:lnTo>
                  <a:pt x="98" y="97"/>
                </a:lnTo>
                <a:lnTo>
                  <a:pt x="99" y="97"/>
                </a:lnTo>
                <a:lnTo>
                  <a:pt x="100" y="97"/>
                </a:lnTo>
                <a:lnTo>
                  <a:pt x="101" y="97"/>
                </a:lnTo>
                <a:lnTo>
                  <a:pt x="103" y="96"/>
                </a:lnTo>
                <a:lnTo>
                  <a:pt x="103" y="95"/>
                </a:lnTo>
                <a:lnTo>
                  <a:pt x="104" y="95"/>
                </a:lnTo>
                <a:lnTo>
                  <a:pt x="106" y="93"/>
                </a:lnTo>
                <a:lnTo>
                  <a:pt x="108" y="93"/>
                </a:lnTo>
                <a:lnTo>
                  <a:pt x="108" y="92"/>
                </a:lnTo>
                <a:lnTo>
                  <a:pt x="109" y="92"/>
                </a:lnTo>
                <a:lnTo>
                  <a:pt x="109" y="91"/>
                </a:lnTo>
                <a:lnTo>
                  <a:pt x="110" y="92"/>
                </a:lnTo>
                <a:lnTo>
                  <a:pt x="111" y="92"/>
                </a:lnTo>
                <a:lnTo>
                  <a:pt x="111" y="91"/>
                </a:lnTo>
                <a:lnTo>
                  <a:pt x="111" y="92"/>
                </a:lnTo>
                <a:lnTo>
                  <a:pt x="113" y="93"/>
                </a:lnTo>
                <a:lnTo>
                  <a:pt x="114" y="92"/>
                </a:lnTo>
                <a:lnTo>
                  <a:pt x="115" y="92"/>
                </a:lnTo>
                <a:lnTo>
                  <a:pt x="116" y="92"/>
                </a:lnTo>
                <a:lnTo>
                  <a:pt x="116" y="91"/>
                </a:lnTo>
                <a:lnTo>
                  <a:pt x="117" y="92"/>
                </a:lnTo>
                <a:lnTo>
                  <a:pt x="117" y="93"/>
                </a:lnTo>
                <a:lnTo>
                  <a:pt x="118" y="93"/>
                </a:lnTo>
                <a:lnTo>
                  <a:pt x="119" y="93"/>
                </a:lnTo>
                <a:lnTo>
                  <a:pt x="122" y="93"/>
                </a:lnTo>
                <a:lnTo>
                  <a:pt x="123" y="93"/>
                </a:lnTo>
                <a:lnTo>
                  <a:pt x="124" y="93"/>
                </a:lnTo>
                <a:lnTo>
                  <a:pt x="125" y="93"/>
                </a:lnTo>
                <a:lnTo>
                  <a:pt x="125" y="94"/>
                </a:lnTo>
                <a:lnTo>
                  <a:pt x="125" y="95"/>
                </a:lnTo>
                <a:lnTo>
                  <a:pt x="123" y="97"/>
                </a:lnTo>
                <a:lnTo>
                  <a:pt x="124" y="98"/>
                </a:lnTo>
                <a:lnTo>
                  <a:pt x="124" y="99"/>
                </a:lnTo>
                <a:lnTo>
                  <a:pt x="125" y="99"/>
                </a:lnTo>
                <a:lnTo>
                  <a:pt x="125" y="98"/>
                </a:lnTo>
                <a:lnTo>
                  <a:pt x="126" y="97"/>
                </a:lnTo>
                <a:lnTo>
                  <a:pt x="128" y="97"/>
                </a:lnTo>
                <a:lnTo>
                  <a:pt x="128" y="98"/>
                </a:lnTo>
                <a:lnTo>
                  <a:pt x="130" y="97"/>
                </a:lnTo>
                <a:lnTo>
                  <a:pt x="131" y="96"/>
                </a:lnTo>
                <a:lnTo>
                  <a:pt x="131" y="95"/>
                </a:lnTo>
                <a:lnTo>
                  <a:pt x="131" y="94"/>
                </a:lnTo>
                <a:lnTo>
                  <a:pt x="132" y="94"/>
                </a:lnTo>
                <a:lnTo>
                  <a:pt x="134" y="93"/>
                </a:lnTo>
                <a:lnTo>
                  <a:pt x="137" y="92"/>
                </a:lnTo>
                <a:lnTo>
                  <a:pt x="138" y="91"/>
                </a:lnTo>
                <a:lnTo>
                  <a:pt x="140" y="90"/>
                </a:lnTo>
                <a:lnTo>
                  <a:pt x="142" y="89"/>
                </a:lnTo>
                <a:lnTo>
                  <a:pt x="142" y="88"/>
                </a:lnTo>
                <a:lnTo>
                  <a:pt x="145" y="87"/>
                </a:lnTo>
                <a:lnTo>
                  <a:pt x="148" y="86"/>
                </a:lnTo>
                <a:lnTo>
                  <a:pt x="151" y="85"/>
                </a:lnTo>
                <a:lnTo>
                  <a:pt x="154" y="84"/>
                </a:lnTo>
                <a:lnTo>
                  <a:pt x="157" y="82"/>
                </a:lnTo>
                <a:lnTo>
                  <a:pt x="159" y="81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4" y="80"/>
                </a:lnTo>
                <a:lnTo>
                  <a:pt x="163" y="79"/>
                </a:lnTo>
                <a:lnTo>
                  <a:pt x="167" y="77"/>
                </a:lnTo>
                <a:lnTo>
                  <a:pt x="172" y="75"/>
                </a:lnTo>
                <a:lnTo>
                  <a:pt x="177" y="74"/>
                </a:lnTo>
                <a:lnTo>
                  <a:pt x="178" y="73"/>
                </a:lnTo>
                <a:lnTo>
                  <a:pt x="180" y="72"/>
                </a:lnTo>
                <a:lnTo>
                  <a:pt x="181" y="73"/>
                </a:lnTo>
                <a:lnTo>
                  <a:pt x="183" y="72"/>
                </a:lnTo>
                <a:lnTo>
                  <a:pt x="183" y="71"/>
                </a:lnTo>
                <a:lnTo>
                  <a:pt x="186" y="70"/>
                </a:lnTo>
                <a:lnTo>
                  <a:pt x="186" y="69"/>
                </a:lnTo>
                <a:lnTo>
                  <a:pt x="186" y="68"/>
                </a:lnTo>
                <a:lnTo>
                  <a:pt x="185" y="68"/>
                </a:lnTo>
                <a:lnTo>
                  <a:pt x="185" y="67"/>
                </a:lnTo>
                <a:lnTo>
                  <a:pt x="184" y="67"/>
                </a:lnTo>
                <a:lnTo>
                  <a:pt x="183" y="66"/>
                </a:lnTo>
                <a:lnTo>
                  <a:pt x="182" y="66"/>
                </a:lnTo>
                <a:lnTo>
                  <a:pt x="181" y="66"/>
                </a:lnTo>
                <a:lnTo>
                  <a:pt x="180" y="66"/>
                </a:lnTo>
                <a:lnTo>
                  <a:pt x="180" y="65"/>
                </a:lnTo>
                <a:lnTo>
                  <a:pt x="179" y="65"/>
                </a:lnTo>
                <a:lnTo>
                  <a:pt x="179" y="64"/>
                </a:lnTo>
                <a:lnTo>
                  <a:pt x="180" y="64"/>
                </a:lnTo>
                <a:lnTo>
                  <a:pt x="179" y="64"/>
                </a:lnTo>
                <a:lnTo>
                  <a:pt x="179" y="63"/>
                </a:lnTo>
                <a:lnTo>
                  <a:pt x="180" y="61"/>
                </a:lnTo>
                <a:lnTo>
                  <a:pt x="182" y="60"/>
                </a:lnTo>
                <a:lnTo>
                  <a:pt x="182" y="59"/>
                </a:lnTo>
                <a:lnTo>
                  <a:pt x="181" y="59"/>
                </a:lnTo>
                <a:lnTo>
                  <a:pt x="183" y="58"/>
                </a:lnTo>
                <a:lnTo>
                  <a:pt x="183" y="57"/>
                </a:lnTo>
                <a:lnTo>
                  <a:pt x="184" y="56"/>
                </a:lnTo>
                <a:lnTo>
                  <a:pt x="185" y="57"/>
                </a:lnTo>
                <a:lnTo>
                  <a:pt x="185" y="56"/>
                </a:lnTo>
                <a:lnTo>
                  <a:pt x="186" y="55"/>
                </a:lnTo>
                <a:lnTo>
                  <a:pt x="187" y="54"/>
                </a:lnTo>
                <a:lnTo>
                  <a:pt x="186" y="53"/>
                </a:lnTo>
                <a:lnTo>
                  <a:pt x="186" y="52"/>
                </a:lnTo>
                <a:lnTo>
                  <a:pt x="184" y="51"/>
                </a:lnTo>
                <a:lnTo>
                  <a:pt x="185" y="51"/>
                </a:lnTo>
                <a:lnTo>
                  <a:pt x="185" y="50"/>
                </a:lnTo>
                <a:lnTo>
                  <a:pt x="185" y="49"/>
                </a:lnTo>
                <a:lnTo>
                  <a:pt x="186" y="49"/>
                </a:lnTo>
                <a:lnTo>
                  <a:pt x="185" y="48"/>
                </a:lnTo>
                <a:lnTo>
                  <a:pt x="186" y="47"/>
                </a:lnTo>
                <a:lnTo>
                  <a:pt x="186" y="48"/>
                </a:lnTo>
                <a:lnTo>
                  <a:pt x="188" y="48"/>
                </a:lnTo>
                <a:lnTo>
                  <a:pt x="188" y="47"/>
                </a:lnTo>
                <a:lnTo>
                  <a:pt x="187" y="46"/>
                </a:lnTo>
                <a:lnTo>
                  <a:pt x="188" y="45"/>
                </a:lnTo>
                <a:lnTo>
                  <a:pt x="189" y="45"/>
                </a:lnTo>
                <a:lnTo>
                  <a:pt x="189" y="44"/>
                </a:lnTo>
                <a:lnTo>
                  <a:pt x="189" y="43"/>
                </a:lnTo>
                <a:lnTo>
                  <a:pt x="189" y="42"/>
                </a:lnTo>
                <a:lnTo>
                  <a:pt x="188" y="42"/>
                </a:lnTo>
                <a:lnTo>
                  <a:pt x="189" y="41"/>
                </a:lnTo>
                <a:lnTo>
                  <a:pt x="189" y="38"/>
                </a:lnTo>
                <a:lnTo>
                  <a:pt x="190" y="38"/>
                </a:lnTo>
                <a:lnTo>
                  <a:pt x="191" y="37"/>
                </a:lnTo>
                <a:lnTo>
                  <a:pt x="191" y="36"/>
                </a:lnTo>
                <a:lnTo>
                  <a:pt x="191" y="35"/>
                </a:lnTo>
                <a:lnTo>
                  <a:pt x="191" y="34"/>
                </a:lnTo>
                <a:lnTo>
                  <a:pt x="191" y="33"/>
                </a:lnTo>
                <a:lnTo>
                  <a:pt x="191" y="32"/>
                </a:lnTo>
                <a:lnTo>
                  <a:pt x="190" y="31"/>
                </a:lnTo>
                <a:lnTo>
                  <a:pt x="191" y="31"/>
                </a:lnTo>
                <a:lnTo>
                  <a:pt x="191" y="30"/>
                </a:lnTo>
                <a:lnTo>
                  <a:pt x="191" y="29"/>
                </a:lnTo>
                <a:lnTo>
                  <a:pt x="192" y="29"/>
                </a:lnTo>
                <a:lnTo>
                  <a:pt x="192" y="28"/>
                </a:lnTo>
                <a:lnTo>
                  <a:pt x="193" y="27"/>
                </a:lnTo>
                <a:lnTo>
                  <a:pt x="193" y="26"/>
                </a:lnTo>
                <a:lnTo>
                  <a:pt x="193" y="25"/>
                </a:lnTo>
                <a:lnTo>
                  <a:pt x="195" y="25"/>
                </a:lnTo>
                <a:lnTo>
                  <a:pt x="195" y="24"/>
                </a:lnTo>
                <a:lnTo>
                  <a:pt x="197" y="23"/>
                </a:lnTo>
                <a:lnTo>
                  <a:pt x="198" y="22"/>
                </a:lnTo>
                <a:lnTo>
                  <a:pt x="197" y="21"/>
                </a:lnTo>
                <a:lnTo>
                  <a:pt x="198" y="21"/>
                </a:lnTo>
                <a:lnTo>
                  <a:pt x="198" y="20"/>
                </a:lnTo>
                <a:lnTo>
                  <a:pt x="198" y="21"/>
                </a:lnTo>
                <a:lnTo>
                  <a:pt x="200" y="20"/>
                </a:lnTo>
                <a:lnTo>
                  <a:pt x="199" y="20"/>
                </a:lnTo>
                <a:lnTo>
                  <a:pt x="199" y="19"/>
                </a:lnTo>
                <a:lnTo>
                  <a:pt x="197" y="19"/>
                </a:lnTo>
                <a:lnTo>
                  <a:pt x="197" y="18"/>
                </a:lnTo>
                <a:lnTo>
                  <a:pt x="196" y="18"/>
                </a:lnTo>
                <a:lnTo>
                  <a:pt x="195" y="17"/>
                </a:lnTo>
                <a:lnTo>
                  <a:pt x="194" y="16"/>
                </a:lnTo>
                <a:lnTo>
                  <a:pt x="195" y="15"/>
                </a:lnTo>
                <a:lnTo>
                  <a:pt x="196" y="15"/>
                </a:lnTo>
                <a:lnTo>
                  <a:pt x="197" y="15"/>
                </a:lnTo>
                <a:lnTo>
                  <a:pt x="197" y="14"/>
                </a:lnTo>
                <a:lnTo>
                  <a:pt x="198" y="13"/>
                </a:lnTo>
                <a:lnTo>
                  <a:pt x="199" y="13"/>
                </a:lnTo>
                <a:lnTo>
                  <a:pt x="200" y="13"/>
                </a:lnTo>
                <a:lnTo>
                  <a:pt x="202" y="13"/>
                </a:lnTo>
                <a:lnTo>
                  <a:pt x="203" y="13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8" y="11"/>
                </a:lnTo>
                <a:lnTo>
                  <a:pt x="207" y="10"/>
                </a:lnTo>
                <a:lnTo>
                  <a:pt x="208" y="10"/>
                </a:lnTo>
                <a:lnTo>
                  <a:pt x="208" y="9"/>
                </a:lnTo>
                <a:lnTo>
                  <a:pt x="209" y="9"/>
                </a:lnTo>
                <a:lnTo>
                  <a:pt x="209" y="8"/>
                </a:lnTo>
                <a:lnTo>
                  <a:pt x="209" y="7"/>
                </a:lnTo>
                <a:lnTo>
                  <a:pt x="210" y="7"/>
                </a:lnTo>
                <a:lnTo>
                  <a:pt x="210" y="6"/>
                </a:lnTo>
                <a:lnTo>
                  <a:pt x="209" y="6"/>
                </a:lnTo>
                <a:lnTo>
                  <a:pt x="210" y="3"/>
                </a:lnTo>
                <a:lnTo>
                  <a:pt x="211" y="3"/>
                </a:lnTo>
                <a:lnTo>
                  <a:pt x="212" y="3"/>
                </a:lnTo>
                <a:lnTo>
                  <a:pt x="213" y="2"/>
                </a:lnTo>
                <a:lnTo>
                  <a:pt x="214" y="2"/>
                </a:lnTo>
                <a:lnTo>
                  <a:pt x="214" y="1"/>
                </a:lnTo>
                <a:lnTo>
                  <a:pt x="215" y="0"/>
                </a:lnTo>
                <a:lnTo>
                  <a:pt x="216" y="2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3"/>
                </a:lnTo>
                <a:lnTo>
                  <a:pt x="218" y="3"/>
                </a:lnTo>
                <a:lnTo>
                  <a:pt x="219" y="3"/>
                </a:lnTo>
                <a:lnTo>
                  <a:pt x="220" y="3"/>
                </a:lnTo>
                <a:lnTo>
                  <a:pt x="221" y="3"/>
                </a:lnTo>
                <a:lnTo>
                  <a:pt x="222" y="4"/>
                </a:lnTo>
                <a:lnTo>
                  <a:pt x="223" y="4"/>
                </a:lnTo>
                <a:lnTo>
                  <a:pt x="223" y="5"/>
                </a:lnTo>
                <a:lnTo>
                  <a:pt x="223" y="4"/>
                </a:lnTo>
                <a:lnTo>
                  <a:pt x="223" y="5"/>
                </a:lnTo>
                <a:lnTo>
                  <a:pt x="223" y="6"/>
                </a:lnTo>
                <a:lnTo>
                  <a:pt x="223" y="7"/>
                </a:lnTo>
                <a:lnTo>
                  <a:pt x="223" y="8"/>
                </a:lnTo>
                <a:lnTo>
                  <a:pt x="223" y="9"/>
                </a:lnTo>
                <a:lnTo>
                  <a:pt x="224" y="9"/>
                </a:lnTo>
                <a:lnTo>
                  <a:pt x="224" y="8"/>
                </a:lnTo>
                <a:lnTo>
                  <a:pt x="226" y="9"/>
                </a:lnTo>
                <a:lnTo>
                  <a:pt x="225" y="9"/>
                </a:lnTo>
                <a:lnTo>
                  <a:pt x="224" y="10"/>
                </a:lnTo>
                <a:lnTo>
                  <a:pt x="225" y="10"/>
                </a:lnTo>
                <a:lnTo>
                  <a:pt x="225" y="13"/>
                </a:lnTo>
                <a:lnTo>
                  <a:pt x="224" y="13"/>
                </a:lnTo>
                <a:lnTo>
                  <a:pt x="223" y="13"/>
                </a:lnTo>
                <a:lnTo>
                  <a:pt x="224" y="14"/>
                </a:lnTo>
                <a:lnTo>
                  <a:pt x="225" y="15"/>
                </a:lnTo>
                <a:lnTo>
                  <a:pt x="225" y="16"/>
                </a:lnTo>
                <a:lnTo>
                  <a:pt x="226" y="16"/>
                </a:lnTo>
                <a:lnTo>
                  <a:pt x="226" y="17"/>
                </a:lnTo>
                <a:lnTo>
                  <a:pt x="225" y="17"/>
                </a:lnTo>
                <a:lnTo>
                  <a:pt x="225" y="18"/>
                </a:lnTo>
                <a:lnTo>
                  <a:pt x="225" y="19"/>
                </a:lnTo>
                <a:lnTo>
                  <a:pt x="224" y="20"/>
                </a:lnTo>
                <a:lnTo>
                  <a:pt x="225" y="21"/>
                </a:lnTo>
                <a:lnTo>
                  <a:pt x="225" y="22"/>
                </a:lnTo>
                <a:lnTo>
                  <a:pt x="224" y="22"/>
                </a:lnTo>
                <a:lnTo>
                  <a:pt x="225" y="23"/>
                </a:lnTo>
                <a:lnTo>
                  <a:pt x="224" y="25"/>
                </a:lnTo>
                <a:lnTo>
                  <a:pt x="225" y="25"/>
                </a:lnTo>
                <a:lnTo>
                  <a:pt x="226" y="25"/>
                </a:lnTo>
                <a:lnTo>
                  <a:pt x="226" y="26"/>
                </a:lnTo>
                <a:lnTo>
                  <a:pt x="225" y="26"/>
                </a:lnTo>
                <a:lnTo>
                  <a:pt x="225" y="27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7" y="27"/>
                </a:lnTo>
                <a:lnTo>
                  <a:pt x="228" y="27"/>
                </a:lnTo>
                <a:lnTo>
                  <a:pt x="228" y="28"/>
                </a:lnTo>
                <a:lnTo>
                  <a:pt x="229" y="27"/>
                </a:lnTo>
                <a:lnTo>
                  <a:pt x="229" y="28"/>
                </a:lnTo>
                <a:lnTo>
                  <a:pt x="229" y="29"/>
                </a:lnTo>
                <a:lnTo>
                  <a:pt x="230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5" y="30"/>
                </a:lnTo>
                <a:lnTo>
                  <a:pt x="235" y="31"/>
                </a:lnTo>
                <a:lnTo>
                  <a:pt x="236" y="32"/>
                </a:lnTo>
                <a:lnTo>
                  <a:pt x="237" y="31"/>
                </a:lnTo>
                <a:lnTo>
                  <a:pt x="237" y="32"/>
                </a:lnTo>
                <a:lnTo>
                  <a:pt x="238" y="31"/>
                </a:lnTo>
                <a:lnTo>
                  <a:pt x="239" y="32"/>
                </a:lnTo>
                <a:lnTo>
                  <a:pt x="240" y="31"/>
                </a:lnTo>
                <a:lnTo>
                  <a:pt x="241" y="32"/>
                </a:lnTo>
                <a:lnTo>
                  <a:pt x="241" y="31"/>
                </a:lnTo>
                <a:lnTo>
                  <a:pt x="242" y="32"/>
                </a:lnTo>
                <a:lnTo>
                  <a:pt x="243" y="32"/>
                </a:lnTo>
                <a:lnTo>
                  <a:pt x="243" y="33"/>
                </a:lnTo>
                <a:lnTo>
                  <a:pt x="244" y="34"/>
                </a:lnTo>
                <a:lnTo>
                  <a:pt x="245" y="34"/>
                </a:lnTo>
                <a:lnTo>
                  <a:pt x="246" y="32"/>
                </a:lnTo>
                <a:lnTo>
                  <a:pt x="247" y="32"/>
                </a:lnTo>
                <a:lnTo>
                  <a:pt x="248" y="32"/>
                </a:lnTo>
                <a:lnTo>
                  <a:pt x="249" y="32"/>
                </a:lnTo>
                <a:lnTo>
                  <a:pt x="249" y="33"/>
                </a:lnTo>
                <a:lnTo>
                  <a:pt x="250" y="32"/>
                </a:lnTo>
                <a:lnTo>
                  <a:pt x="252" y="33"/>
                </a:lnTo>
                <a:lnTo>
                  <a:pt x="253" y="34"/>
                </a:lnTo>
                <a:lnTo>
                  <a:pt x="253" y="33"/>
                </a:lnTo>
                <a:lnTo>
                  <a:pt x="254" y="34"/>
                </a:lnTo>
                <a:lnTo>
                  <a:pt x="255" y="35"/>
                </a:lnTo>
                <a:lnTo>
                  <a:pt x="256" y="35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1" y="35"/>
                </a:lnTo>
                <a:lnTo>
                  <a:pt x="260" y="35"/>
                </a:lnTo>
                <a:lnTo>
                  <a:pt x="261" y="35"/>
                </a:lnTo>
                <a:lnTo>
                  <a:pt x="262" y="35"/>
                </a:lnTo>
                <a:lnTo>
                  <a:pt x="263" y="35"/>
                </a:lnTo>
                <a:lnTo>
                  <a:pt x="263" y="36"/>
                </a:lnTo>
                <a:lnTo>
                  <a:pt x="263" y="35"/>
                </a:lnTo>
                <a:lnTo>
                  <a:pt x="264" y="35"/>
                </a:lnTo>
                <a:lnTo>
                  <a:pt x="265" y="36"/>
                </a:lnTo>
                <a:lnTo>
                  <a:pt x="265" y="35"/>
                </a:lnTo>
                <a:lnTo>
                  <a:pt x="265" y="36"/>
                </a:lnTo>
                <a:lnTo>
                  <a:pt x="265" y="35"/>
                </a:lnTo>
                <a:lnTo>
                  <a:pt x="266" y="35"/>
                </a:lnTo>
                <a:lnTo>
                  <a:pt x="267" y="35"/>
                </a:lnTo>
                <a:lnTo>
                  <a:pt x="268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6"/>
                </a:lnTo>
                <a:lnTo>
                  <a:pt x="275" y="36"/>
                </a:lnTo>
                <a:lnTo>
                  <a:pt x="276" y="38"/>
                </a:lnTo>
                <a:lnTo>
                  <a:pt x="277" y="39"/>
                </a:lnTo>
                <a:lnTo>
                  <a:pt x="278" y="38"/>
                </a:lnTo>
                <a:lnTo>
                  <a:pt x="278" y="39"/>
                </a:lnTo>
                <a:lnTo>
                  <a:pt x="278" y="40"/>
                </a:lnTo>
                <a:lnTo>
                  <a:pt x="279" y="40"/>
                </a:lnTo>
                <a:lnTo>
                  <a:pt x="279" y="42"/>
                </a:lnTo>
                <a:lnTo>
                  <a:pt x="278" y="43"/>
                </a:lnTo>
                <a:lnTo>
                  <a:pt x="279" y="45"/>
                </a:lnTo>
                <a:lnTo>
                  <a:pt x="278" y="45"/>
                </a:lnTo>
                <a:lnTo>
                  <a:pt x="278" y="47"/>
                </a:lnTo>
                <a:lnTo>
                  <a:pt x="277" y="47"/>
                </a:lnTo>
                <a:lnTo>
                  <a:pt x="276" y="47"/>
                </a:lnTo>
                <a:lnTo>
                  <a:pt x="275" y="48"/>
                </a:lnTo>
                <a:lnTo>
                  <a:pt x="275" y="51"/>
                </a:lnTo>
                <a:lnTo>
                  <a:pt x="273" y="51"/>
                </a:lnTo>
                <a:lnTo>
                  <a:pt x="272" y="52"/>
                </a:lnTo>
                <a:lnTo>
                  <a:pt x="272" y="54"/>
                </a:lnTo>
                <a:lnTo>
                  <a:pt x="271" y="55"/>
                </a:lnTo>
                <a:lnTo>
                  <a:pt x="271" y="58"/>
                </a:lnTo>
                <a:lnTo>
                  <a:pt x="272" y="61"/>
                </a:lnTo>
                <a:lnTo>
                  <a:pt x="274" y="62"/>
                </a:lnTo>
                <a:lnTo>
                  <a:pt x="275" y="62"/>
                </a:lnTo>
                <a:lnTo>
                  <a:pt x="275" y="63"/>
                </a:lnTo>
                <a:lnTo>
                  <a:pt x="275" y="68"/>
                </a:lnTo>
                <a:lnTo>
                  <a:pt x="274" y="71"/>
                </a:lnTo>
                <a:lnTo>
                  <a:pt x="275" y="76"/>
                </a:lnTo>
                <a:lnTo>
                  <a:pt x="278" y="85"/>
                </a:lnTo>
                <a:lnTo>
                  <a:pt x="278" y="87"/>
                </a:lnTo>
                <a:lnTo>
                  <a:pt x="278" y="89"/>
                </a:lnTo>
                <a:lnTo>
                  <a:pt x="277" y="91"/>
                </a:lnTo>
                <a:lnTo>
                  <a:pt x="277" y="92"/>
                </a:lnTo>
                <a:lnTo>
                  <a:pt x="275" y="93"/>
                </a:lnTo>
                <a:lnTo>
                  <a:pt x="272" y="94"/>
                </a:lnTo>
                <a:lnTo>
                  <a:pt x="270" y="95"/>
                </a:lnTo>
                <a:lnTo>
                  <a:pt x="267" y="98"/>
                </a:lnTo>
                <a:lnTo>
                  <a:pt x="265" y="99"/>
                </a:lnTo>
                <a:lnTo>
                  <a:pt x="261" y="100"/>
                </a:lnTo>
                <a:lnTo>
                  <a:pt x="259" y="102"/>
                </a:lnTo>
                <a:lnTo>
                  <a:pt x="255" y="103"/>
                </a:lnTo>
                <a:lnTo>
                  <a:pt x="246" y="106"/>
                </a:lnTo>
                <a:lnTo>
                  <a:pt x="242" y="106"/>
                </a:lnTo>
                <a:lnTo>
                  <a:pt x="238" y="108"/>
                </a:lnTo>
                <a:lnTo>
                  <a:pt x="235" y="110"/>
                </a:lnTo>
                <a:lnTo>
                  <a:pt x="233" y="110"/>
                </a:lnTo>
                <a:lnTo>
                  <a:pt x="232" y="110"/>
                </a:lnTo>
                <a:lnTo>
                  <a:pt x="227" y="113"/>
                </a:lnTo>
                <a:lnTo>
                  <a:pt x="226" y="113"/>
                </a:lnTo>
                <a:lnTo>
                  <a:pt x="223" y="116"/>
                </a:lnTo>
                <a:lnTo>
                  <a:pt x="222" y="117"/>
                </a:lnTo>
                <a:lnTo>
                  <a:pt x="221" y="118"/>
                </a:lnTo>
                <a:lnTo>
                  <a:pt x="221" y="119"/>
                </a:lnTo>
                <a:lnTo>
                  <a:pt x="222" y="119"/>
                </a:lnTo>
                <a:lnTo>
                  <a:pt x="221" y="119"/>
                </a:lnTo>
                <a:lnTo>
                  <a:pt x="220" y="120"/>
                </a:lnTo>
                <a:lnTo>
                  <a:pt x="218" y="122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5" y="126"/>
                </a:lnTo>
                <a:lnTo>
                  <a:pt x="214" y="127"/>
                </a:lnTo>
                <a:lnTo>
                  <a:pt x="213" y="126"/>
                </a:lnTo>
                <a:lnTo>
                  <a:pt x="212" y="127"/>
                </a:lnTo>
                <a:lnTo>
                  <a:pt x="211" y="129"/>
                </a:lnTo>
                <a:lnTo>
                  <a:pt x="210" y="130"/>
                </a:lnTo>
                <a:lnTo>
                  <a:pt x="209" y="130"/>
                </a:lnTo>
                <a:lnTo>
                  <a:pt x="209" y="129"/>
                </a:lnTo>
                <a:lnTo>
                  <a:pt x="208" y="130"/>
                </a:lnTo>
                <a:lnTo>
                  <a:pt x="207" y="131"/>
                </a:lnTo>
                <a:lnTo>
                  <a:pt x="206" y="132"/>
                </a:lnTo>
                <a:lnTo>
                  <a:pt x="206" y="135"/>
                </a:lnTo>
                <a:lnTo>
                  <a:pt x="205" y="135"/>
                </a:lnTo>
                <a:lnTo>
                  <a:pt x="205" y="139"/>
                </a:lnTo>
                <a:lnTo>
                  <a:pt x="205" y="140"/>
                </a:lnTo>
                <a:lnTo>
                  <a:pt x="206" y="144"/>
                </a:lnTo>
                <a:lnTo>
                  <a:pt x="207" y="145"/>
                </a:lnTo>
                <a:lnTo>
                  <a:pt x="208" y="145"/>
                </a:lnTo>
                <a:lnTo>
                  <a:pt x="209" y="146"/>
                </a:lnTo>
                <a:lnTo>
                  <a:pt x="210" y="147"/>
                </a:lnTo>
                <a:lnTo>
                  <a:pt x="211" y="148"/>
                </a:lnTo>
                <a:lnTo>
                  <a:pt x="212" y="147"/>
                </a:lnTo>
                <a:lnTo>
                  <a:pt x="212" y="146"/>
                </a:lnTo>
                <a:lnTo>
                  <a:pt x="213" y="146"/>
                </a:lnTo>
                <a:lnTo>
                  <a:pt x="213" y="145"/>
                </a:lnTo>
                <a:lnTo>
                  <a:pt x="214" y="145"/>
                </a:lnTo>
                <a:lnTo>
                  <a:pt x="215" y="145"/>
                </a:lnTo>
                <a:lnTo>
                  <a:pt x="214" y="146"/>
                </a:lnTo>
                <a:lnTo>
                  <a:pt x="215" y="146"/>
                </a:lnTo>
                <a:lnTo>
                  <a:pt x="215" y="147"/>
                </a:lnTo>
                <a:lnTo>
                  <a:pt x="214" y="147"/>
                </a:lnTo>
                <a:lnTo>
                  <a:pt x="214" y="148"/>
                </a:lnTo>
                <a:lnTo>
                  <a:pt x="213" y="147"/>
                </a:lnTo>
                <a:lnTo>
                  <a:pt x="213" y="148"/>
                </a:lnTo>
                <a:lnTo>
                  <a:pt x="212" y="148"/>
                </a:lnTo>
                <a:lnTo>
                  <a:pt x="211" y="148"/>
                </a:lnTo>
                <a:lnTo>
                  <a:pt x="210" y="149"/>
                </a:lnTo>
                <a:lnTo>
                  <a:pt x="210" y="150"/>
                </a:lnTo>
                <a:lnTo>
                  <a:pt x="210" y="151"/>
                </a:lnTo>
                <a:lnTo>
                  <a:pt x="209" y="150"/>
                </a:lnTo>
                <a:lnTo>
                  <a:pt x="209" y="151"/>
                </a:lnTo>
                <a:lnTo>
                  <a:pt x="207" y="152"/>
                </a:lnTo>
                <a:lnTo>
                  <a:pt x="206" y="153"/>
                </a:lnTo>
                <a:lnTo>
                  <a:pt x="206" y="154"/>
                </a:lnTo>
                <a:lnTo>
                  <a:pt x="206" y="155"/>
                </a:lnTo>
                <a:lnTo>
                  <a:pt x="205" y="156"/>
                </a:lnTo>
                <a:lnTo>
                  <a:pt x="204" y="156"/>
                </a:lnTo>
                <a:lnTo>
                  <a:pt x="203" y="156"/>
                </a:lnTo>
                <a:lnTo>
                  <a:pt x="203" y="157"/>
                </a:lnTo>
                <a:lnTo>
                  <a:pt x="203" y="158"/>
                </a:lnTo>
                <a:lnTo>
                  <a:pt x="203" y="159"/>
                </a:lnTo>
                <a:lnTo>
                  <a:pt x="203" y="160"/>
                </a:lnTo>
                <a:lnTo>
                  <a:pt x="203" y="161"/>
                </a:lnTo>
                <a:lnTo>
                  <a:pt x="204" y="161"/>
                </a:lnTo>
                <a:lnTo>
                  <a:pt x="205" y="161"/>
                </a:lnTo>
                <a:lnTo>
                  <a:pt x="204" y="161"/>
                </a:lnTo>
                <a:lnTo>
                  <a:pt x="205" y="161"/>
                </a:lnTo>
                <a:lnTo>
                  <a:pt x="205" y="162"/>
                </a:lnTo>
                <a:lnTo>
                  <a:pt x="204" y="161"/>
                </a:lnTo>
                <a:lnTo>
                  <a:pt x="204" y="162"/>
                </a:lnTo>
                <a:lnTo>
                  <a:pt x="203" y="162"/>
                </a:lnTo>
                <a:lnTo>
                  <a:pt x="203" y="163"/>
                </a:lnTo>
                <a:lnTo>
                  <a:pt x="204" y="163"/>
                </a:lnTo>
                <a:lnTo>
                  <a:pt x="204" y="164"/>
                </a:lnTo>
                <a:lnTo>
                  <a:pt x="203" y="163"/>
                </a:lnTo>
                <a:lnTo>
                  <a:pt x="203" y="162"/>
                </a:lnTo>
                <a:lnTo>
                  <a:pt x="202" y="161"/>
                </a:lnTo>
                <a:lnTo>
                  <a:pt x="200" y="161"/>
                </a:lnTo>
                <a:lnTo>
                  <a:pt x="184" y="160"/>
                </a:lnTo>
                <a:lnTo>
                  <a:pt x="179" y="159"/>
                </a:lnTo>
                <a:lnTo>
                  <a:pt x="175" y="159"/>
                </a:lnTo>
                <a:lnTo>
                  <a:pt x="171" y="160"/>
                </a:lnTo>
                <a:lnTo>
                  <a:pt x="170" y="160"/>
                </a:lnTo>
                <a:lnTo>
                  <a:pt x="168" y="159"/>
                </a:lnTo>
                <a:lnTo>
                  <a:pt x="163" y="159"/>
                </a:lnTo>
                <a:lnTo>
                  <a:pt x="160" y="160"/>
                </a:lnTo>
                <a:lnTo>
                  <a:pt x="157" y="160"/>
                </a:lnTo>
                <a:lnTo>
                  <a:pt x="157" y="161"/>
                </a:lnTo>
                <a:lnTo>
                  <a:pt x="156" y="161"/>
                </a:lnTo>
                <a:lnTo>
                  <a:pt x="155" y="161"/>
                </a:lnTo>
                <a:lnTo>
                  <a:pt x="154" y="161"/>
                </a:lnTo>
                <a:lnTo>
                  <a:pt x="147" y="161"/>
                </a:lnTo>
                <a:lnTo>
                  <a:pt x="142" y="161"/>
                </a:lnTo>
                <a:lnTo>
                  <a:pt x="139" y="162"/>
                </a:lnTo>
                <a:lnTo>
                  <a:pt x="137" y="162"/>
                </a:lnTo>
                <a:lnTo>
                  <a:pt x="134" y="162"/>
                </a:lnTo>
                <a:lnTo>
                  <a:pt x="133" y="162"/>
                </a:lnTo>
                <a:lnTo>
                  <a:pt x="132" y="162"/>
                </a:lnTo>
                <a:lnTo>
                  <a:pt x="132" y="163"/>
                </a:lnTo>
                <a:lnTo>
                  <a:pt x="131" y="162"/>
                </a:lnTo>
                <a:lnTo>
                  <a:pt x="130" y="163"/>
                </a:lnTo>
                <a:lnTo>
                  <a:pt x="131" y="162"/>
                </a:lnTo>
                <a:lnTo>
                  <a:pt x="130" y="161"/>
                </a:lnTo>
                <a:lnTo>
                  <a:pt x="128" y="161"/>
                </a:lnTo>
                <a:lnTo>
                  <a:pt x="126" y="161"/>
                </a:lnTo>
                <a:lnTo>
                  <a:pt x="125" y="160"/>
                </a:lnTo>
                <a:lnTo>
                  <a:pt x="124" y="160"/>
                </a:lnTo>
                <a:lnTo>
                  <a:pt x="125" y="159"/>
                </a:lnTo>
                <a:lnTo>
                  <a:pt x="125" y="158"/>
                </a:lnTo>
                <a:lnTo>
                  <a:pt x="125" y="159"/>
                </a:lnTo>
                <a:lnTo>
                  <a:pt x="126" y="159"/>
                </a:lnTo>
                <a:lnTo>
                  <a:pt x="125" y="159"/>
                </a:lnTo>
                <a:lnTo>
                  <a:pt x="126" y="160"/>
                </a:lnTo>
                <a:lnTo>
                  <a:pt x="127" y="159"/>
                </a:lnTo>
                <a:lnTo>
                  <a:pt x="127" y="158"/>
                </a:lnTo>
                <a:lnTo>
                  <a:pt x="126" y="158"/>
                </a:lnTo>
                <a:lnTo>
                  <a:pt x="125" y="158"/>
                </a:lnTo>
                <a:lnTo>
                  <a:pt x="124" y="157"/>
                </a:lnTo>
                <a:lnTo>
                  <a:pt x="125" y="156"/>
                </a:lnTo>
                <a:lnTo>
                  <a:pt x="124" y="155"/>
                </a:lnTo>
                <a:lnTo>
                  <a:pt x="125" y="155"/>
                </a:lnTo>
                <a:lnTo>
                  <a:pt x="126" y="155"/>
                </a:lnTo>
                <a:lnTo>
                  <a:pt x="127" y="154"/>
                </a:lnTo>
                <a:lnTo>
                  <a:pt x="127" y="152"/>
                </a:lnTo>
                <a:lnTo>
                  <a:pt x="128" y="151"/>
                </a:lnTo>
                <a:lnTo>
                  <a:pt x="129" y="150"/>
                </a:lnTo>
                <a:lnTo>
                  <a:pt x="128" y="149"/>
                </a:lnTo>
                <a:lnTo>
                  <a:pt x="128" y="148"/>
                </a:lnTo>
                <a:lnTo>
                  <a:pt x="129" y="148"/>
                </a:lnTo>
                <a:lnTo>
                  <a:pt x="129" y="147"/>
                </a:lnTo>
                <a:lnTo>
                  <a:pt x="132" y="145"/>
                </a:lnTo>
                <a:lnTo>
                  <a:pt x="131" y="145"/>
                </a:lnTo>
                <a:lnTo>
                  <a:pt x="132" y="144"/>
                </a:lnTo>
                <a:lnTo>
                  <a:pt x="131" y="143"/>
                </a:lnTo>
                <a:lnTo>
                  <a:pt x="131" y="142"/>
                </a:lnTo>
                <a:lnTo>
                  <a:pt x="132" y="142"/>
                </a:lnTo>
                <a:lnTo>
                  <a:pt x="131" y="142"/>
                </a:lnTo>
                <a:lnTo>
                  <a:pt x="131" y="141"/>
                </a:lnTo>
                <a:lnTo>
                  <a:pt x="131" y="142"/>
                </a:lnTo>
                <a:lnTo>
                  <a:pt x="130" y="141"/>
                </a:lnTo>
                <a:lnTo>
                  <a:pt x="129" y="142"/>
                </a:lnTo>
                <a:lnTo>
                  <a:pt x="128" y="141"/>
                </a:lnTo>
                <a:lnTo>
                  <a:pt x="126" y="142"/>
                </a:lnTo>
                <a:lnTo>
                  <a:pt x="125" y="142"/>
                </a:lnTo>
                <a:lnTo>
                  <a:pt x="125" y="143"/>
                </a:lnTo>
                <a:lnTo>
                  <a:pt x="124" y="143"/>
                </a:lnTo>
                <a:lnTo>
                  <a:pt x="123" y="143"/>
                </a:lnTo>
                <a:lnTo>
                  <a:pt x="122" y="143"/>
                </a:lnTo>
                <a:lnTo>
                  <a:pt x="121" y="144"/>
                </a:lnTo>
                <a:lnTo>
                  <a:pt x="119" y="144"/>
                </a:lnTo>
                <a:lnTo>
                  <a:pt x="119" y="145"/>
                </a:lnTo>
                <a:lnTo>
                  <a:pt x="118" y="145"/>
                </a:lnTo>
                <a:lnTo>
                  <a:pt x="117" y="145"/>
                </a:lnTo>
                <a:lnTo>
                  <a:pt x="116" y="145"/>
                </a:lnTo>
                <a:lnTo>
                  <a:pt x="116" y="146"/>
                </a:lnTo>
                <a:lnTo>
                  <a:pt x="116" y="147"/>
                </a:lnTo>
                <a:lnTo>
                  <a:pt x="114" y="148"/>
                </a:lnTo>
                <a:lnTo>
                  <a:pt x="113" y="150"/>
                </a:lnTo>
                <a:lnTo>
                  <a:pt x="113" y="151"/>
                </a:lnTo>
                <a:lnTo>
                  <a:pt x="114" y="151"/>
                </a:lnTo>
                <a:lnTo>
                  <a:pt x="115" y="152"/>
                </a:lnTo>
                <a:lnTo>
                  <a:pt x="116" y="152"/>
                </a:lnTo>
                <a:lnTo>
                  <a:pt x="116" y="153"/>
                </a:lnTo>
                <a:lnTo>
                  <a:pt x="117" y="154"/>
                </a:lnTo>
                <a:lnTo>
                  <a:pt x="116" y="155"/>
                </a:lnTo>
                <a:lnTo>
                  <a:pt x="117" y="155"/>
                </a:lnTo>
                <a:lnTo>
                  <a:pt x="118" y="155"/>
                </a:lnTo>
                <a:lnTo>
                  <a:pt x="119" y="155"/>
                </a:lnTo>
                <a:lnTo>
                  <a:pt x="119" y="156"/>
                </a:lnTo>
                <a:lnTo>
                  <a:pt x="120" y="156"/>
                </a:lnTo>
                <a:lnTo>
                  <a:pt x="121" y="156"/>
                </a:lnTo>
                <a:lnTo>
                  <a:pt x="121" y="157"/>
                </a:lnTo>
                <a:lnTo>
                  <a:pt x="121" y="156"/>
                </a:lnTo>
                <a:lnTo>
                  <a:pt x="121" y="157"/>
                </a:lnTo>
                <a:lnTo>
                  <a:pt x="122" y="156"/>
                </a:lnTo>
                <a:lnTo>
                  <a:pt x="122" y="157"/>
                </a:lnTo>
                <a:lnTo>
                  <a:pt x="121" y="157"/>
                </a:lnTo>
                <a:lnTo>
                  <a:pt x="122" y="157"/>
                </a:lnTo>
                <a:lnTo>
                  <a:pt x="122" y="158"/>
                </a:lnTo>
                <a:lnTo>
                  <a:pt x="122" y="159"/>
                </a:lnTo>
                <a:lnTo>
                  <a:pt x="122" y="160"/>
                </a:lnTo>
                <a:lnTo>
                  <a:pt x="121" y="160"/>
                </a:lnTo>
                <a:lnTo>
                  <a:pt x="121" y="161"/>
                </a:lnTo>
                <a:lnTo>
                  <a:pt x="122" y="161"/>
                </a:lnTo>
                <a:lnTo>
                  <a:pt x="122" y="160"/>
                </a:lnTo>
                <a:lnTo>
                  <a:pt x="123" y="160"/>
                </a:lnTo>
                <a:lnTo>
                  <a:pt x="123" y="161"/>
                </a:lnTo>
                <a:lnTo>
                  <a:pt x="122" y="161"/>
                </a:lnTo>
                <a:lnTo>
                  <a:pt x="121" y="162"/>
                </a:lnTo>
                <a:lnTo>
                  <a:pt x="121" y="163"/>
                </a:lnTo>
                <a:lnTo>
                  <a:pt x="120" y="163"/>
                </a:lnTo>
                <a:lnTo>
                  <a:pt x="120" y="164"/>
                </a:lnTo>
                <a:lnTo>
                  <a:pt x="118" y="164"/>
                </a:lnTo>
                <a:lnTo>
                  <a:pt x="116" y="165"/>
                </a:lnTo>
                <a:lnTo>
                  <a:pt x="114" y="165"/>
                </a:lnTo>
                <a:lnTo>
                  <a:pt x="113" y="165"/>
                </a:lnTo>
                <a:lnTo>
                  <a:pt x="112" y="165"/>
                </a:lnTo>
                <a:lnTo>
                  <a:pt x="111" y="164"/>
                </a:lnTo>
                <a:lnTo>
                  <a:pt x="110" y="164"/>
                </a:lnTo>
                <a:lnTo>
                  <a:pt x="110" y="163"/>
                </a:lnTo>
                <a:lnTo>
                  <a:pt x="108" y="162"/>
                </a:lnTo>
                <a:lnTo>
                  <a:pt x="107" y="162"/>
                </a:lnTo>
                <a:lnTo>
                  <a:pt x="106" y="163"/>
                </a:lnTo>
                <a:lnTo>
                  <a:pt x="105" y="162"/>
                </a:lnTo>
                <a:lnTo>
                  <a:pt x="105" y="163"/>
                </a:lnTo>
                <a:lnTo>
                  <a:pt x="105" y="164"/>
                </a:lnTo>
                <a:lnTo>
                  <a:pt x="106" y="164"/>
                </a:lnTo>
                <a:lnTo>
                  <a:pt x="106" y="163"/>
                </a:lnTo>
                <a:lnTo>
                  <a:pt x="107" y="163"/>
                </a:lnTo>
                <a:lnTo>
                  <a:pt x="109" y="163"/>
                </a:lnTo>
                <a:lnTo>
                  <a:pt x="108" y="163"/>
                </a:lnTo>
                <a:lnTo>
                  <a:pt x="109" y="163"/>
                </a:lnTo>
                <a:lnTo>
                  <a:pt x="109" y="164"/>
                </a:lnTo>
                <a:lnTo>
                  <a:pt x="108" y="164"/>
                </a:lnTo>
                <a:lnTo>
                  <a:pt x="110" y="164"/>
                </a:lnTo>
                <a:lnTo>
                  <a:pt x="111" y="164"/>
                </a:lnTo>
                <a:lnTo>
                  <a:pt x="111" y="165"/>
                </a:lnTo>
                <a:lnTo>
                  <a:pt x="112" y="165"/>
                </a:lnTo>
                <a:lnTo>
                  <a:pt x="113" y="165"/>
                </a:lnTo>
                <a:lnTo>
                  <a:pt x="112" y="165"/>
                </a:lnTo>
                <a:lnTo>
                  <a:pt x="108" y="165"/>
                </a:lnTo>
                <a:lnTo>
                  <a:pt x="102" y="166"/>
                </a:lnTo>
                <a:lnTo>
                  <a:pt x="101" y="166"/>
                </a:lnTo>
                <a:lnTo>
                  <a:pt x="100" y="167"/>
                </a:lnTo>
                <a:lnTo>
                  <a:pt x="101" y="167"/>
                </a:lnTo>
                <a:lnTo>
                  <a:pt x="100" y="167"/>
                </a:lnTo>
                <a:lnTo>
                  <a:pt x="99" y="167"/>
                </a:lnTo>
                <a:lnTo>
                  <a:pt x="98" y="168"/>
                </a:lnTo>
                <a:lnTo>
                  <a:pt x="96" y="168"/>
                </a:lnTo>
                <a:lnTo>
                  <a:pt x="95" y="169"/>
                </a:lnTo>
                <a:lnTo>
                  <a:pt x="94" y="169"/>
                </a:lnTo>
                <a:lnTo>
                  <a:pt x="95" y="170"/>
                </a:lnTo>
                <a:lnTo>
                  <a:pt x="94" y="170"/>
                </a:lnTo>
                <a:lnTo>
                  <a:pt x="93" y="170"/>
                </a:lnTo>
                <a:lnTo>
                  <a:pt x="93" y="169"/>
                </a:lnTo>
                <a:lnTo>
                  <a:pt x="93" y="168"/>
                </a:lnTo>
                <a:lnTo>
                  <a:pt x="91" y="168"/>
                </a:lnTo>
                <a:lnTo>
                  <a:pt x="86" y="168"/>
                </a:lnTo>
                <a:lnTo>
                  <a:pt x="79" y="169"/>
                </a:lnTo>
                <a:lnTo>
                  <a:pt x="73" y="170"/>
                </a:lnTo>
                <a:lnTo>
                  <a:pt x="66" y="171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62" y="169"/>
                </a:lnTo>
                <a:lnTo>
                  <a:pt x="63" y="170"/>
                </a:lnTo>
                <a:lnTo>
                  <a:pt x="63" y="169"/>
                </a:lnTo>
                <a:lnTo>
                  <a:pt x="64" y="168"/>
                </a:lnTo>
                <a:lnTo>
                  <a:pt x="66" y="167"/>
                </a:lnTo>
                <a:lnTo>
                  <a:pt x="67" y="168"/>
                </a:lnTo>
                <a:lnTo>
                  <a:pt x="68" y="168"/>
                </a:lnTo>
                <a:lnTo>
                  <a:pt x="70" y="169"/>
                </a:lnTo>
                <a:lnTo>
                  <a:pt x="71" y="169"/>
                </a:lnTo>
                <a:lnTo>
                  <a:pt x="71" y="168"/>
                </a:lnTo>
                <a:lnTo>
                  <a:pt x="70" y="167"/>
                </a:lnTo>
                <a:lnTo>
                  <a:pt x="70" y="166"/>
                </a:lnTo>
                <a:lnTo>
                  <a:pt x="69" y="166"/>
                </a:lnTo>
                <a:lnTo>
                  <a:pt x="70" y="166"/>
                </a:lnTo>
                <a:lnTo>
                  <a:pt x="70" y="167"/>
                </a:lnTo>
                <a:lnTo>
                  <a:pt x="73" y="168"/>
                </a:lnTo>
                <a:lnTo>
                  <a:pt x="75" y="168"/>
                </a:lnTo>
                <a:lnTo>
                  <a:pt x="77" y="168"/>
                </a:lnTo>
                <a:lnTo>
                  <a:pt x="83" y="168"/>
                </a:lnTo>
                <a:lnTo>
                  <a:pt x="87" y="168"/>
                </a:lnTo>
                <a:lnTo>
                  <a:pt x="90" y="167"/>
                </a:lnTo>
                <a:lnTo>
                  <a:pt x="91" y="167"/>
                </a:lnTo>
                <a:lnTo>
                  <a:pt x="93" y="168"/>
                </a:lnTo>
                <a:lnTo>
                  <a:pt x="93" y="169"/>
                </a:lnTo>
                <a:lnTo>
                  <a:pt x="94" y="168"/>
                </a:lnTo>
                <a:lnTo>
                  <a:pt x="93" y="168"/>
                </a:lnTo>
                <a:lnTo>
                  <a:pt x="93" y="167"/>
                </a:lnTo>
                <a:lnTo>
                  <a:pt x="93" y="168"/>
                </a:lnTo>
                <a:lnTo>
                  <a:pt x="92" y="167"/>
                </a:lnTo>
                <a:lnTo>
                  <a:pt x="91" y="167"/>
                </a:lnTo>
                <a:lnTo>
                  <a:pt x="91" y="166"/>
                </a:lnTo>
                <a:lnTo>
                  <a:pt x="90" y="165"/>
                </a:lnTo>
                <a:lnTo>
                  <a:pt x="88" y="165"/>
                </a:lnTo>
                <a:lnTo>
                  <a:pt x="87" y="165"/>
                </a:lnTo>
                <a:lnTo>
                  <a:pt x="87" y="163"/>
                </a:lnTo>
                <a:lnTo>
                  <a:pt x="86" y="163"/>
                </a:lnTo>
                <a:lnTo>
                  <a:pt x="85" y="163"/>
                </a:lnTo>
                <a:lnTo>
                  <a:pt x="85" y="164"/>
                </a:lnTo>
                <a:lnTo>
                  <a:pt x="85" y="163"/>
                </a:lnTo>
                <a:lnTo>
                  <a:pt x="84" y="163"/>
                </a:lnTo>
                <a:lnTo>
                  <a:pt x="83" y="162"/>
                </a:lnTo>
                <a:lnTo>
                  <a:pt x="82" y="162"/>
                </a:lnTo>
                <a:lnTo>
                  <a:pt x="83" y="161"/>
                </a:lnTo>
                <a:lnTo>
                  <a:pt x="82" y="161"/>
                </a:lnTo>
                <a:lnTo>
                  <a:pt x="79" y="159"/>
                </a:lnTo>
                <a:lnTo>
                  <a:pt x="79" y="158"/>
                </a:lnTo>
                <a:lnTo>
                  <a:pt x="78" y="158"/>
                </a:lnTo>
                <a:lnTo>
                  <a:pt x="77" y="158"/>
                </a:lnTo>
                <a:lnTo>
                  <a:pt x="76" y="158"/>
                </a:lnTo>
                <a:lnTo>
                  <a:pt x="75" y="159"/>
                </a:lnTo>
                <a:lnTo>
                  <a:pt x="74" y="159"/>
                </a:lnTo>
                <a:lnTo>
                  <a:pt x="73" y="158"/>
                </a:lnTo>
                <a:lnTo>
                  <a:pt x="74" y="158"/>
                </a:lnTo>
                <a:lnTo>
                  <a:pt x="75" y="158"/>
                </a:lnTo>
                <a:lnTo>
                  <a:pt x="74" y="157"/>
                </a:lnTo>
                <a:lnTo>
                  <a:pt x="73" y="157"/>
                </a:lnTo>
                <a:lnTo>
                  <a:pt x="72" y="158"/>
                </a:lnTo>
                <a:lnTo>
                  <a:pt x="71" y="158"/>
                </a:lnTo>
                <a:lnTo>
                  <a:pt x="70" y="158"/>
                </a:lnTo>
                <a:lnTo>
                  <a:pt x="69" y="159"/>
                </a:lnTo>
                <a:lnTo>
                  <a:pt x="67" y="159"/>
                </a:lnTo>
                <a:lnTo>
                  <a:pt x="66" y="159"/>
                </a:lnTo>
                <a:lnTo>
                  <a:pt x="65" y="159"/>
                </a:lnTo>
                <a:lnTo>
                  <a:pt x="64" y="159"/>
                </a:lnTo>
                <a:lnTo>
                  <a:pt x="63" y="160"/>
                </a:lnTo>
                <a:lnTo>
                  <a:pt x="62" y="160"/>
                </a:lnTo>
                <a:lnTo>
                  <a:pt x="61" y="161"/>
                </a:lnTo>
                <a:lnTo>
                  <a:pt x="60" y="163"/>
                </a:lnTo>
                <a:lnTo>
                  <a:pt x="59" y="163"/>
                </a:lnTo>
                <a:lnTo>
                  <a:pt x="60" y="161"/>
                </a:lnTo>
                <a:lnTo>
                  <a:pt x="59" y="161"/>
                </a:lnTo>
                <a:lnTo>
                  <a:pt x="60" y="161"/>
                </a:lnTo>
                <a:lnTo>
                  <a:pt x="59" y="160"/>
                </a:lnTo>
                <a:lnTo>
                  <a:pt x="59" y="161"/>
                </a:lnTo>
                <a:lnTo>
                  <a:pt x="57" y="161"/>
                </a:lnTo>
                <a:lnTo>
                  <a:pt x="57" y="162"/>
                </a:lnTo>
                <a:lnTo>
                  <a:pt x="57" y="164"/>
                </a:lnTo>
                <a:lnTo>
                  <a:pt x="56" y="164"/>
                </a:lnTo>
                <a:lnTo>
                  <a:pt x="56" y="165"/>
                </a:lnTo>
                <a:lnTo>
                  <a:pt x="55" y="166"/>
                </a:lnTo>
                <a:lnTo>
                  <a:pt x="53" y="167"/>
                </a:lnTo>
                <a:lnTo>
                  <a:pt x="52" y="167"/>
                </a:lnTo>
                <a:lnTo>
                  <a:pt x="52" y="168"/>
                </a:lnTo>
                <a:lnTo>
                  <a:pt x="52" y="167"/>
                </a:lnTo>
                <a:lnTo>
                  <a:pt x="51" y="167"/>
                </a:lnTo>
                <a:lnTo>
                  <a:pt x="50" y="167"/>
                </a:lnTo>
                <a:lnTo>
                  <a:pt x="50" y="168"/>
                </a:lnTo>
                <a:lnTo>
                  <a:pt x="49" y="168"/>
                </a:lnTo>
                <a:lnTo>
                  <a:pt x="48" y="167"/>
                </a:lnTo>
                <a:lnTo>
                  <a:pt x="47" y="168"/>
                </a:lnTo>
                <a:lnTo>
                  <a:pt x="46" y="168"/>
                </a:lnTo>
                <a:lnTo>
                  <a:pt x="45" y="168"/>
                </a:lnTo>
                <a:lnTo>
                  <a:pt x="46" y="166"/>
                </a:lnTo>
                <a:lnTo>
                  <a:pt x="47" y="165"/>
                </a:lnTo>
                <a:lnTo>
                  <a:pt x="45" y="165"/>
                </a:lnTo>
                <a:lnTo>
                  <a:pt x="45" y="164"/>
                </a:lnTo>
                <a:lnTo>
                  <a:pt x="44" y="165"/>
                </a:lnTo>
                <a:lnTo>
                  <a:pt x="43" y="165"/>
                </a:lnTo>
                <a:lnTo>
                  <a:pt x="42" y="165"/>
                </a:lnTo>
                <a:lnTo>
                  <a:pt x="42" y="166"/>
                </a:lnTo>
                <a:lnTo>
                  <a:pt x="41" y="166"/>
                </a:lnTo>
                <a:lnTo>
                  <a:pt x="41" y="165"/>
                </a:lnTo>
                <a:lnTo>
                  <a:pt x="40" y="165"/>
                </a:lnTo>
                <a:lnTo>
                  <a:pt x="39" y="165"/>
                </a:lnTo>
                <a:lnTo>
                  <a:pt x="39" y="166"/>
                </a:lnTo>
                <a:lnTo>
                  <a:pt x="38" y="166"/>
                </a:lnTo>
                <a:lnTo>
                  <a:pt x="38" y="167"/>
                </a:lnTo>
                <a:lnTo>
                  <a:pt x="38" y="166"/>
                </a:lnTo>
                <a:lnTo>
                  <a:pt x="37" y="166"/>
                </a:lnTo>
                <a:lnTo>
                  <a:pt x="37" y="165"/>
                </a:lnTo>
                <a:lnTo>
                  <a:pt x="38" y="164"/>
                </a:lnTo>
                <a:lnTo>
                  <a:pt x="39" y="164"/>
                </a:lnTo>
                <a:lnTo>
                  <a:pt x="39" y="163"/>
                </a:lnTo>
                <a:lnTo>
                  <a:pt x="40" y="163"/>
                </a:lnTo>
                <a:lnTo>
                  <a:pt x="41" y="163"/>
                </a:lnTo>
                <a:lnTo>
                  <a:pt x="41" y="162"/>
                </a:lnTo>
                <a:lnTo>
                  <a:pt x="41" y="161"/>
                </a:lnTo>
                <a:lnTo>
                  <a:pt x="40" y="161"/>
                </a:lnTo>
                <a:lnTo>
                  <a:pt x="39" y="161"/>
                </a:lnTo>
                <a:lnTo>
                  <a:pt x="38" y="161"/>
                </a:lnTo>
                <a:lnTo>
                  <a:pt x="39" y="161"/>
                </a:lnTo>
                <a:lnTo>
                  <a:pt x="39" y="160"/>
                </a:lnTo>
                <a:lnTo>
                  <a:pt x="40" y="160"/>
                </a:lnTo>
                <a:lnTo>
                  <a:pt x="39" y="160"/>
                </a:lnTo>
                <a:lnTo>
                  <a:pt x="40" y="159"/>
                </a:lnTo>
                <a:lnTo>
                  <a:pt x="39" y="159"/>
                </a:lnTo>
                <a:lnTo>
                  <a:pt x="39" y="158"/>
                </a:lnTo>
                <a:lnTo>
                  <a:pt x="39" y="159"/>
                </a:lnTo>
                <a:lnTo>
                  <a:pt x="38" y="158"/>
                </a:lnTo>
                <a:lnTo>
                  <a:pt x="38" y="159"/>
                </a:lnTo>
                <a:lnTo>
                  <a:pt x="37" y="158"/>
                </a:lnTo>
                <a:lnTo>
                  <a:pt x="37" y="159"/>
                </a:lnTo>
                <a:lnTo>
                  <a:pt x="36" y="160"/>
                </a:lnTo>
                <a:lnTo>
                  <a:pt x="37" y="161"/>
                </a:lnTo>
                <a:lnTo>
                  <a:pt x="37" y="160"/>
                </a:lnTo>
                <a:lnTo>
                  <a:pt x="38" y="160"/>
                </a:lnTo>
                <a:lnTo>
                  <a:pt x="37" y="161"/>
                </a:lnTo>
                <a:lnTo>
                  <a:pt x="36" y="161"/>
                </a:lnTo>
                <a:lnTo>
                  <a:pt x="35" y="162"/>
                </a:lnTo>
                <a:lnTo>
                  <a:pt x="35" y="161"/>
                </a:lnTo>
                <a:lnTo>
                  <a:pt x="35" y="162"/>
                </a:lnTo>
                <a:lnTo>
                  <a:pt x="35" y="161"/>
                </a:lnTo>
                <a:lnTo>
                  <a:pt x="34" y="161"/>
                </a:lnTo>
                <a:lnTo>
                  <a:pt x="33" y="160"/>
                </a:lnTo>
                <a:lnTo>
                  <a:pt x="33" y="161"/>
                </a:lnTo>
                <a:lnTo>
                  <a:pt x="32" y="161"/>
                </a:lnTo>
                <a:lnTo>
                  <a:pt x="32" y="162"/>
                </a:lnTo>
                <a:lnTo>
                  <a:pt x="32" y="163"/>
                </a:lnTo>
                <a:lnTo>
                  <a:pt x="31" y="164"/>
                </a:lnTo>
                <a:lnTo>
                  <a:pt x="32" y="164"/>
                </a:lnTo>
                <a:lnTo>
                  <a:pt x="33" y="164"/>
                </a:lnTo>
                <a:lnTo>
                  <a:pt x="32" y="165"/>
                </a:lnTo>
                <a:lnTo>
                  <a:pt x="31" y="165"/>
                </a:lnTo>
                <a:lnTo>
                  <a:pt x="31" y="166"/>
                </a:lnTo>
                <a:lnTo>
                  <a:pt x="32" y="166"/>
                </a:lnTo>
                <a:lnTo>
                  <a:pt x="31" y="166"/>
                </a:lnTo>
                <a:lnTo>
                  <a:pt x="30" y="165"/>
                </a:lnTo>
                <a:lnTo>
                  <a:pt x="29" y="165"/>
                </a:lnTo>
                <a:lnTo>
                  <a:pt x="28" y="165"/>
                </a:lnTo>
                <a:lnTo>
                  <a:pt x="28" y="166"/>
                </a:lnTo>
                <a:lnTo>
                  <a:pt x="27" y="167"/>
                </a:lnTo>
                <a:lnTo>
                  <a:pt x="27" y="166"/>
                </a:lnTo>
                <a:lnTo>
                  <a:pt x="26" y="166"/>
                </a:lnTo>
                <a:lnTo>
                  <a:pt x="25" y="166"/>
                </a:lnTo>
                <a:lnTo>
                  <a:pt x="24" y="167"/>
                </a:lnTo>
                <a:lnTo>
                  <a:pt x="23" y="167"/>
                </a:lnTo>
                <a:lnTo>
                  <a:pt x="22" y="168"/>
                </a:lnTo>
                <a:lnTo>
                  <a:pt x="21" y="168"/>
                </a:lnTo>
                <a:lnTo>
                  <a:pt x="20" y="169"/>
                </a:lnTo>
                <a:lnTo>
                  <a:pt x="21" y="168"/>
                </a:lnTo>
                <a:lnTo>
                  <a:pt x="19" y="168"/>
                </a:lnTo>
                <a:lnTo>
                  <a:pt x="18" y="168"/>
                </a:lnTo>
                <a:lnTo>
                  <a:pt x="17" y="168"/>
                </a:lnTo>
                <a:lnTo>
                  <a:pt x="16" y="168"/>
                </a:lnTo>
                <a:lnTo>
                  <a:pt x="15" y="168"/>
                </a:lnTo>
                <a:lnTo>
                  <a:pt x="15" y="169"/>
                </a:lnTo>
                <a:lnTo>
                  <a:pt x="14" y="169"/>
                </a:lnTo>
                <a:lnTo>
                  <a:pt x="14" y="170"/>
                </a:lnTo>
                <a:lnTo>
                  <a:pt x="13" y="171"/>
                </a:lnTo>
                <a:lnTo>
                  <a:pt x="14" y="171"/>
                </a:lnTo>
                <a:lnTo>
                  <a:pt x="13" y="171"/>
                </a:lnTo>
                <a:lnTo>
                  <a:pt x="13" y="173"/>
                </a:lnTo>
                <a:lnTo>
                  <a:pt x="14" y="174"/>
                </a:lnTo>
                <a:lnTo>
                  <a:pt x="13" y="174"/>
                </a:lnTo>
                <a:lnTo>
                  <a:pt x="13" y="175"/>
                </a:lnTo>
                <a:lnTo>
                  <a:pt x="13" y="176"/>
                </a:lnTo>
                <a:lnTo>
                  <a:pt x="12" y="176"/>
                </a:lnTo>
                <a:lnTo>
                  <a:pt x="12" y="177"/>
                </a:lnTo>
                <a:lnTo>
                  <a:pt x="13" y="177"/>
                </a:lnTo>
                <a:lnTo>
                  <a:pt x="12" y="178"/>
                </a:lnTo>
                <a:lnTo>
                  <a:pt x="12" y="179"/>
                </a:lnTo>
                <a:lnTo>
                  <a:pt x="12" y="180"/>
                </a:lnTo>
                <a:lnTo>
                  <a:pt x="12" y="181"/>
                </a:lnTo>
                <a:lnTo>
                  <a:pt x="13" y="181"/>
                </a:lnTo>
                <a:lnTo>
                  <a:pt x="14" y="181"/>
                </a:lnTo>
                <a:lnTo>
                  <a:pt x="15" y="181"/>
                </a:lnTo>
                <a:lnTo>
                  <a:pt x="15" y="180"/>
                </a:lnTo>
                <a:lnTo>
                  <a:pt x="15" y="179"/>
                </a:lnTo>
                <a:lnTo>
                  <a:pt x="15" y="180"/>
                </a:lnTo>
                <a:lnTo>
                  <a:pt x="15" y="179"/>
                </a:lnTo>
                <a:lnTo>
                  <a:pt x="16" y="179"/>
                </a:lnTo>
                <a:lnTo>
                  <a:pt x="16" y="178"/>
                </a:lnTo>
                <a:lnTo>
                  <a:pt x="17" y="178"/>
                </a:lnTo>
                <a:lnTo>
                  <a:pt x="18" y="178"/>
                </a:lnTo>
                <a:lnTo>
                  <a:pt x="18" y="179"/>
                </a:lnTo>
                <a:lnTo>
                  <a:pt x="19" y="179"/>
                </a:lnTo>
                <a:lnTo>
                  <a:pt x="18" y="180"/>
                </a:lnTo>
                <a:lnTo>
                  <a:pt x="18" y="181"/>
                </a:lnTo>
                <a:lnTo>
                  <a:pt x="18" y="180"/>
                </a:lnTo>
                <a:lnTo>
                  <a:pt x="17" y="181"/>
                </a:lnTo>
                <a:lnTo>
                  <a:pt x="18" y="180"/>
                </a:lnTo>
                <a:lnTo>
                  <a:pt x="16" y="181"/>
                </a:lnTo>
                <a:lnTo>
                  <a:pt x="16" y="180"/>
                </a:lnTo>
                <a:lnTo>
                  <a:pt x="15" y="180"/>
                </a:lnTo>
                <a:lnTo>
                  <a:pt x="16" y="181"/>
                </a:lnTo>
                <a:lnTo>
                  <a:pt x="15" y="181"/>
                </a:lnTo>
                <a:lnTo>
                  <a:pt x="16" y="181"/>
                </a:lnTo>
                <a:lnTo>
                  <a:pt x="15" y="181"/>
                </a:lnTo>
                <a:lnTo>
                  <a:pt x="15" y="182"/>
                </a:lnTo>
                <a:lnTo>
                  <a:pt x="14" y="182"/>
                </a:lnTo>
                <a:lnTo>
                  <a:pt x="15" y="182"/>
                </a:lnTo>
                <a:lnTo>
                  <a:pt x="13" y="183"/>
                </a:lnTo>
                <a:lnTo>
                  <a:pt x="15" y="183"/>
                </a:lnTo>
                <a:lnTo>
                  <a:pt x="15" y="182"/>
                </a:lnTo>
                <a:lnTo>
                  <a:pt x="15" y="183"/>
                </a:lnTo>
                <a:lnTo>
                  <a:pt x="15" y="182"/>
                </a:lnTo>
                <a:lnTo>
                  <a:pt x="16" y="182"/>
                </a:lnTo>
                <a:lnTo>
                  <a:pt x="16" y="181"/>
                </a:lnTo>
                <a:lnTo>
                  <a:pt x="18" y="181"/>
                </a:lnTo>
                <a:lnTo>
                  <a:pt x="18" y="182"/>
                </a:lnTo>
                <a:lnTo>
                  <a:pt x="19" y="181"/>
                </a:lnTo>
                <a:lnTo>
                  <a:pt x="18" y="182"/>
                </a:lnTo>
                <a:lnTo>
                  <a:pt x="17" y="184"/>
                </a:lnTo>
                <a:lnTo>
                  <a:pt x="16" y="186"/>
                </a:lnTo>
                <a:lnTo>
                  <a:pt x="17" y="186"/>
                </a:lnTo>
                <a:lnTo>
                  <a:pt x="17" y="185"/>
                </a:lnTo>
                <a:lnTo>
                  <a:pt x="18" y="185"/>
                </a:lnTo>
                <a:lnTo>
                  <a:pt x="18" y="183"/>
                </a:lnTo>
                <a:lnTo>
                  <a:pt x="20" y="182"/>
                </a:lnTo>
                <a:lnTo>
                  <a:pt x="20" y="181"/>
                </a:lnTo>
                <a:lnTo>
                  <a:pt x="21" y="181"/>
                </a:lnTo>
                <a:lnTo>
                  <a:pt x="22" y="181"/>
                </a:lnTo>
                <a:lnTo>
                  <a:pt x="23" y="181"/>
                </a:lnTo>
                <a:lnTo>
                  <a:pt x="21" y="182"/>
                </a:lnTo>
                <a:lnTo>
                  <a:pt x="22" y="183"/>
                </a:lnTo>
                <a:lnTo>
                  <a:pt x="21" y="184"/>
                </a:lnTo>
                <a:lnTo>
                  <a:pt x="22" y="184"/>
                </a:lnTo>
                <a:lnTo>
                  <a:pt x="23" y="184"/>
                </a:lnTo>
                <a:lnTo>
                  <a:pt x="24" y="184"/>
                </a:lnTo>
                <a:lnTo>
                  <a:pt x="26" y="185"/>
                </a:lnTo>
                <a:lnTo>
                  <a:pt x="27" y="186"/>
                </a:lnTo>
                <a:lnTo>
                  <a:pt x="27" y="187"/>
                </a:lnTo>
                <a:lnTo>
                  <a:pt x="26" y="186"/>
                </a:lnTo>
                <a:lnTo>
                  <a:pt x="25" y="185"/>
                </a:lnTo>
                <a:lnTo>
                  <a:pt x="24" y="186"/>
                </a:lnTo>
                <a:lnTo>
                  <a:pt x="24" y="187"/>
                </a:lnTo>
                <a:lnTo>
                  <a:pt x="23" y="187"/>
                </a:lnTo>
                <a:lnTo>
                  <a:pt x="22" y="188"/>
                </a:lnTo>
                <a:lnTo>
                  <a:pt x="23" y="188"/>
                </a:lnTo>
                <a:lnTo>
                  <a:pt x="21" y="190"/>
                </a:lnTo>
                <a:lnTo>
                  <a:pt x="20" y="190"/>
                </a:lnTo>
                <a:lnTo>
                  <a:pt x="20" y="191"/>
                </a:lnTo>
                <a:lnTo>
                  <a:pt x="19" y="191"/>
                </a:lnTo>
                <a:lnTo>
                  <a:pt x="20" y="190"/>
                </a:lnTo>
                <a:lnTo>
                  <a:pt x="19" y="190"/>
                </a:lnTo>
                <a:lnTo>
                  <a:pt x="18" y="190"/>
                </a:lnTo>
                <a:lnTo>
                  <a:pt x="18" y="189"/>
                </a:lnTo>
                <a:lnTo>
                  <a:pt x="18" y="190"/>
                </a:lnTo>
                <a:lnTo>
                  <a:pt x="18" y="189"/>
                </a:lnTo>
                <a:lnTo>
                  <a:pt x="17" y="189"/>
                </a:lnTo>
                <a:lnTo>
                  <a:pt x="16" y="189"/>
                </a:lnTo>
                <a:lnTo>
                  <a:pt x="15" y="189"/>
                </a:lnTo>
                <a:lnTo>
                  <a:pt x="15" y="190"/>
                </a:lnTo>
                <a:lnTo>
                  <a:pt x="15" y="189"/>
                </a:lnTo>
                <a:lnTo>
                  <a:pt x="14" y="189"/>
                </a:lnTo>
                <a:lnTo>
                  <a:pt x="14" y="190"/>
                </a:lnTo>
                <a:lnTo>
                  <a:pt x="12" y="189"/>
                </a:lnTo>
                <a:lnTo>
                  <a:pt x="12" y="190"/>
                </a:lnTo>
                <a:lnTo>
                  <a:pt x="11" y="190"/>
                </a:lnTo>
                <a:lnTo>
                  <a:pt x="12" y="190"/>
                </a:lnTo>
                <a:lnTo>
                  <a:pt x="11" y="190"/>
                </a:lnTo>
                <a:lnTo>
                  <a:pt x="11" y="191"/>
                </a:lnTo>
                <a:lnTo>
                  <a:pt x="10" y="191"/>
                </a:lnTo>
                <a:lnTo>
                  <a:pt x="10" y="190"/>
                </a:lnTo>
                <a:lnTo>
                  <a:pt x="9" y="190"/>
                </a:lnTo>
                <a:lnTo>
                  <a:pt x="9" y="189"/>
                </a:lnTo>
                <a:lnTo>
                  <a:pt x="7" y="189"/>
                </a:lnTo>
                <a:lnTo>
                  <a:pt x="7" y="188"/>
                </a:lnTo>
                <a:lnTo>
                  <a:pt x="7" y="187"/>
                </a:lnTo>
                <a:lnTo>
                  <a:pt x="7" y="186"/>
                </a:lnTo>
                <a:lnTo>
                  <a:pt x="6" y="185"/>
                </a:lnTo>
                <a:lnTo>
                  <a:pt x="5" y="185"/>
                </a:lnTo>
                <a:lnTo>
                  <a:pt x="4" y="185"/>
                </a:lnTo>
                <a:lnTo>
                  <a:pt x="4" y="184"/>
                </a:lnTo>
                <a:lnTo>
                  <a:pt x="3" y="184"/>
                </a:lnTo>
                <a:lnTo>
                  <a:pt x="4" y="183"/>
                </a:lnTo>
                <a:lnTo>
                  <a:pt x="2" y="182"/>
                </a:lnTo>
                <a:lnTo>
                  <a:pt x="1" y="182"/>
                </a:lnTo>
                <a:lnTo>
                  <a:pt x="1" y="181"/>
                </a:lnTo>
                <a:lnTo>
                  <a:pt x="0" y="181"/>
                </a:lnTo>
                <a:lnTo>
                  <a:pt x="0" y="180"/>
                </a:lnTo>
                <a:lnTo>
                  <a:pt x="0" y="179"/>
                </a:lnTo>
                <a:close/>
                <a:moveTo>
                  <a:pt x="226" y="121"/>
                </a:moveTo>
                <a:lnTo>
                  <a:pt x="226" y="120"/>
                </a:lnTo>
                <a:lnTo>
                  <a:pt x="227" y="121"/>
                </a:lnTo>
                <a:lnTo>
                  <a:pt x="226" y="121"/>
                </a:lnTo>
                <a:lnTo>
                  <a:pt x="226" y="122"/>
                </a:lnTo>
                <a:lnTo>
                  <a:pt x="226" y="121"/>
                </a:lnTo>
                <a:close/>
                <a:moveTo>
                  <a:pt x="21" y="178"/>
                </a:moveTo>
                <a:lnTo>
                  <a:pt x="21" y="178"/>
                </a:lnTo>
                <a:lnTo>
                  <a:pt x="22" y="178"/>
                </a:lnTo>
                <a:lnTo>
                  <a:pt x="21" y="178"/>
                </a:lnTo>
                <a:close/>
                <a:moveTo>
                  <a:pt x="23" y="181"/>
                </a:moveTo>
                <a:lnTo>
                  <a:pt x="24" y="181"/>
                </a:lnTo>
                <a:lnTo>
                  <a:pt x="23" y="181"/>
                </a:lnTo>
                <a:close/>
                <a:moveTo>
                  <a:pt x="18" y="181"/>
                </a:moveTo>
                <a:lnTo>
                  <a:pt x="20" y="180"/>
                </a:lnTo>
                <a:lnTo>
                  <a:pt x="21" y="179"/>
                </a:lnTo>
                <a:lnTo>
                  <a:pt x="21" y="180"/>
                </a:lnTo>
                <a:lnTo>
                  <a:pt x="20" y="180"/>
                </a:lnTo>
                <a:lnTo>
                  <a:pt x="20" y="181"/>
                </a:lnTo>
                <a:lnTo>
                  <a:pt x="18" y="181"/>
                </a:lnTo>
                <a:close/>
                <a:moveTo>
                  <a:pt x="16" y="181"/>
                </a:moveTo>
                <a:lnTo>
                  <a:pt x="17" y="181"/>
                </a:lnTo>
                <a:lnTo>
                  <a:pt x="18" y="181"/>
                </a:lnTo>
                <a:lnTo>
                  <a:pt x="17" y="181"/>
                </a:lnTo>
                <a:lnTo>
                  <a:pt x="16" y="181"/>
                </a:lnTo>
                <a:close/>
                <a:moveTo>
                  <a:pt x="15" y="182"/>
                </a:moveTo>
                <a:lnTo>
                  <a:pt x="15" y="182"/>
                </a:lnTo>
                <a:close/>
                <a:moveTo>
                  <a:pt x="13" y="180"/>
                </a:moveTo>
                <a:lnTo>
                  <a:pt x="14" y="180"/>
                </a:lnTo>
                <a:lnTo>
                  <a:pt x="13" y="181"/>
                </a:lnTo>
                <a:lnTo>
                  <a:pt x="13" y="180"/>
                </a:lnTo>
                <a:close/>
                <a:moveTo>
                  <a:pt x="13" y="176"/>
                </a:moveTo>
                <a:lnTo>
                  <a:pt x="14" y="175"/>
                </a:lnTo>
                <a:lnTo>
                  <a:pt x="14" y="176"/>
                </a:lnTo>
                <a:lnTo>
                  <a:pt x="13" y="177"/>
                </a:lnTo>
                <a:lnTo>
                  <a:pt x="13" y="176"/>
                </a:lnTo>
                <a:close/>
                <a:moveTo>
                  <a:pt x="15" y="178"/>
                </a:moveTo>
                <a:lnTo>
                  <a:pt x="16" y="178"/>
                </a:lnTo>
                <a:lnTo>
                  <a:pt x="15" y="178"/>
                </a:lnTo>
                <a:lnTo>
                  <a:pt x="16" y="178"/>
                </a:lnTo>
                <a:lnTo>
                  <a:pt x="15" y="178"/>
                </a:lnTo>
                <a:close/>
                <a:moveTo>
                  <a:pt x="15" y="173"/>
                </a:moveTo>
                <a:lnTo>
                  <a:pt x="15" y="172"/>
                </a:lnTo>
                <a:lnTo>
                  <a:pt x="15" y="173"/>
                </a:lnTo>
                <a:close/>
                <a:moveTo>
                  <a:pt x="14" y="172"/>
                </a:moveTo>
                <a:lnTo>
                  <a:pt x="15" y="172"/>
                </a:lnTo>
                <a:lnTo>
                  <a:pt x="14" y="172"/>
                </a:lnTo>
                <a:close/>
                <a:moveTo>
                  <a:pt x="15" y="171"/>
                </a:moveTo>
                <a:lnTo>
                  <a:pt x="15" y="171"/>
                </a:lnTo>
                <a:close/>
                <a:moveTo>
                  <a:pt x="17" y="170"/>
                </a:moveTo>
                <a:lnTo>
                  <a:pt x="17" y="169"/>
                </a:lnTo>
                <a:lnTo>
                  <a:pt x="18" y="169"/>
                </a:lnTo>
                <a:lnTo>
                  <a:pt x="17" y="170"/>
                </a:lnTo>
                <a:close/>
                <a:moveTo>
                  <a:pt x="18" y="169"/>
                </a:moveTo>
                <a:lnTo>
                  <a:pt x="18" y="170"/>
                </a:lnTo>
                <a:lnTo>
                  <a:pt x="18" y="169"/>
                </a:lnTo>
                <a:close/>
                <a:moveTo>
                  <a:pt x="18" y="168"/>
                </a:moveTo>
                <a:lnTo>
                  <a:pt x="18" y="168"/>
                </a:lnTo>
                <a:lnTo>
                  <a:pt x="18" y="169"/>
                </a:lnTo>
                <a:lnTo>
                  <a:pt x="18" y="168"/>
                </a:lnTo>
                <a:close/>
                <a:moveTo>
                  <a:pt x="19" y="169"/>
                </a:moveTo>
                <a:lnTo>
                  <a:pt x="19" y="168"/>
                </a:lnTo>
                <a:lnTo>
                  <a:pt x="20" y="168"/>
                </a:lnTo>
                <a:lnTo>
                  <a:pt x="20" y="169"/>
                </a:lnTo>
                <a:lnTo>
                  <a:pt x="19" y="169"/>
                </a:lnTo>
                <a:close/>
                <a:moveTo>
                  <a:pt x="21" y="169"/>
                </a:moveTo>
                <a:lnTo>
                  <a:pt x="20" y="169"/>
                </a:lnTo>
                <a:lnTo>
                  <a:pt x="21" y="169"/>
                </a:lnTo>
                <a:close/>
                <a:moveTo>
                  <a:pt x="21" y="171"/>
                </a:moveTo>
                <a:lnTo>
                  <a:pt x="20" y="171"/>
                </a:lnTo>
                <a:lnTo>
                  <a:pt x="21" y="171"/>
                </a:lnTo>
                <a:close/>
                <a:moveTo>
                  <a:pt x="23" y="169"/>
                </a:moveTo>
                <a:lnTo>
                  <a:pt x="23" y="168"/>
                </a:lnTo>
                <a:lnTo>
                  <a:pt x="24" y="168"/>
                </a:lnTo>
                <a:lnTo>
                  <a:pt x="23" y="168"/>
                </a:lnTo>
                <a:lnTo>
                  <a:pt x="23" y="169"/>
                </a:lnTo>
                <a:close/>
                <a:moveTo>
                  <a:pt x="24" y="168"/>
                </a:moveTo>
                <a:lnTo>
                  <a:pt x="24" y="168"/>
                </a:lnTo>
                <a:close/>
                <a:moveTo>
                  <a:pt x="45" y="179"/>
                </a:moveTo>
                <a:lnTo>
                  <a:pt x="44" y="179"/>
                </a:lnTo>
                <a:lnTo>
                  <a:pt x="44" y="178"/>
                </a:lnTo>
                <a:lnTo>
                  <a:pt x="43" y="178"/>
                </a:lnTo>
                <a:lnTo>
                  <a:pt x="42" y="178"/>
                </a:lnTo>
                <a:lnTo>
                  <a:pt x="41" y="178"/>
                </a:lnTo>
                <a:lnTo>
                  <a:pt x="40" y="178"/>
                </a:lnTo>
                <a:lnTo>
                  <a:pt x="39" y="180"/>
                </a:lnTo>
                <a:lnTo>
                  <a:pt x="39" y="181"/>
                </a:lnTo>
                <a:lnTo>
                  <a:pt x="38" y="181"/>
                </a:lnTo>
                <a:lnTo>
                  <a:pt x="38" y="180"/>
                </a:lnTo>
                <a:lnTo>
                  <a:pt x="38" y="179"/>
                </a:lnTo>
                <a:lnTo>
                  <a:pt x="38" y="178"/>
                </a:lnTo>
                <a:lnTo>
                  <a:pt x="37" y="178"/>
                </a:lnTo>
                <a:lnTo>
                  <a:pt x="36" y="178"/>
                </a:lnTo>
                <a:lnTo>
                  <a:pt x="35" y="178"/>
                </a:lnTo>
                <a:lnTo>
                  <a:pt x="35" y="177"/>
                </a:lnTo>
                <a:lnTo>
                  <a:pt x="36" y="176"/>
                </a:lnTo>
                <a:lnTo>
                  <a:pt x="37" y="176"/>
                </a:lnTo>
                <a:lnTo>
                  <a:pt x="38" y="176"/>
                </a:lnTo>
                <a:lnTo>
                  <a:pt x="38" y="175"/>
                </a:lnTo>
                <a:lnTo>
                  <a:pt x="39" y="175"/>
                </a:lnTo>
                <a:lnTo>
                  <a:pt x="40" y="174"/>
                </a:lnTo>
                <a:lnTo>
                  <a:pt x="41" y="174"/>
                </a:lnTo>
                <a:lnTo>
                  <a:pt x="41" y="173"/>
                </a:lnTo>
                <a:lnTo>
                  <a:pt x="41" y="174"/>
                </a:lnTo>
                <a:lnTo>
                  <a:pt x="42" y="174"/>
                </a:lnTo>
                <a:lnTo>
                  <a:pt x="43" y="174"/>
                </a:lnTo>
                <a:lnTo>
                  <a:pt x="43" y="173"/>
                </a:lnTo>
                <a:lnTo>
                  <a:pt x="44" y="173"/>
                </a:lnTo>
                <a:lnTo>
                  <a:pt x="44" y="172"/>
                </a:lnTo>
                <a:lnTo>
                  <a:pt x="45" y="172"/>
                </a:lnTo>
                <a:lnTo>
                  <a:pt x="45" y="171"/>
                </a:lnTo>
                <a:lnTo>
                  <a:pt x="44" y="171"/>
                </a:lnTo>
                <a:lnTo>
                  <a:pt x="46" y="171"/>
                </a:lnTo>
                <a:lnTo>
                  <a:pt x="47" y="171"/>
                </a:lnTo>
                <a:lnTo>
                  <a:pt x="48" y="171"/>
                </a:lnTo>
                <a:lnTo>
                  <a:pt x="49" y="171"/>
                </a:lnTo>
                <a:lnTo>
                  <a:pt x="49" y="172"/>
                </a:lnTo>
                <a:lnTo>
                  <a:pt x="48" y="172"/>
                </a:lnTo>
                <a:lnTo>
                  <a:pt x="47" y="172"/>
                </a:lnTo>
                <a:lnTo>
                  <a:pt x="48" y="172"/>
                </a:lnTo>
                <a:lnTo>
                  <a:pt x="48" y="173"/>
                </a:lnTo>
                <a:lnTo>
                  <a:pt x="49" y="173"/>
                </a:lnTo>
                <a:lnTo>
                  <a:pt x="50" y="173"/>
                </a:lnTo>
                <a:lnTo>
                  <a:pt x="50" y="174"/>
                </a:lnTo>
                <a:lnTo>
                  <a:pt x="51" y="174"/>
                </a:lnTo>
                <a:lnTo>
                  <a:pt x="52" y="174"/>
                </a:lnTo>
                <a:lnTo>
                  <a:pt x="53" y="174"/>
                </a:lnTo>
                <a:lnTo>
                  <a:pt x="53" y="173"/>
                </a:lnTo>
                <a:lnTo>
                  <a:pt x="54" y="173"/>
                </a:lnTo>
                <a:lnTo>
                  <a:pt x="53" y="174"/>
                </a:lnTo>
                <a:lnTo>
                  <a:pt x="53" y="175"/>
                </a:lnTo>
                <a:lnTo>
                  <a:pt x="53" y="176"/>
                </a:lnTo>
                <a:lnTo>
                  <a:pt x="55" y="175"/>
                </a:lnTo>
                <a:lnTo>
                  <a:pt x="54" y="175"/>
                </a:lnTo>
                <a:lnTo>
                  <a:pt x="55" y="176"/>
                </a:lnTo>
                <a:lnTo>
                  <a:pt x="56" y="177"/>
                </a:lnTo>
                <a:lnTo>
                  <a:pt x="55" y="178"/>
                </a:lnTo>
                <a:lnTo>
                  <a:pt x="54" y="178"/>
                </a:lnTo>
                <a:lnTo>
                  <a:pt x="53" y="178"/>
                </a:lnTo>
                <a:lnTo>
                  <a:pt x="54" y="178"/>
                </a:lnTo>
                <a:lnTo>
                  <a:pt x="53" y="177"/>
                </a:lnTo>
                <a:lnTo>
                  <a:pt x="51" y="177"/>
                </a:lnTo>
                <a:lnTo>
                  <a:pt x="50" y="178"/>
                </a:lnTo>
                <a:lnTo>
                  <a:pt x="49" y="178"/>
                </a:lnTo>
                <a:lnTo>
                  <a:pt x="50" y="178"/>
                </a:lnTo>
                <a:lnTo>
                  <a:pt x="49" y="179"/>
                </a:lnTo>
                <a:lnTo>
                  <a:pt x="48" y="178"/>
                </a:lnTo>
                <a:lnTo>
                  <a:pt x="47" y="178"/>
                </a:lnTo>
                <a:lnTo>
                  <a:pt x="46" y="179"/>
                </a:lnTo>
                <a:lnTo>
                  <a:pt x="45" y="179"/>
                </a:lnTo>
                <a:close/>
                <a:moveTo>
                  <a:pt x="51" y="168"/>
                </a:moveTo>
                <a:lnTo>
                  <a:pt x="51" y="167"/>
                </a:lnTo>
                <a:lnTo>
                  <a:pt x="51" y="168"/>
                </a:lnTo>
                <a:close/>
                <a:moveTo>
                  <a:pt x="53" y="167"/>
                </a:moveTo>
                <a:lnTo>
                  <a:pt x="54" y="167"/>
                </a:lnTo>
                <a:lnTo>
                  <a:pt x="54" y="168"/>
                </a:lnTo>
                <a:lnTo>
                  <a:pt x="53" y="168"/>
                </a:lnTo>
                <a:lnTo>
                  <a:pt x="53" y="167"/>
                </a:lnTo>
                <a:close/>
                <a:moveTo>
                  <a:pt x="59" y="165"/>
                </a:moveTo>
                <a:lnTo>
                  <a:pt x="60" y="164"/>
                </a:lnTo>
                <a:lnTo>
                  <a:pt x="61" y="165"/>
                </a:lnTo>
                <a:lnTo>
                  <a:pt x="60" y="165"/>
                </a:lnTo>
                <a:lnTo>
                  <a:pt x="59" y="165"/>
                </a:lnTo>
                <a:close/>
                <a:moveTo>
                  <a:pt x="60" y="163"/>
                </a:moveTo>
                <a:lnTo>
                  <a:pt x="60" y="164"/>
                </a:lnTo>
                <a:lnTo>
                  <a:pt x="60" y="163"/>
                </a:lnTo>
                <a:close/>
                <a:moveTo>
                  <a:pt x="53" y="168"/>
                </a:moveTo>
                <a:lnTo>
                  <a:pt x="53" y="167"/>
                </a:lnTo>
                <a:lnTo>
                  <a:pt x="53" y="168"/>
                </a:lnTo>
                <a:close/>
                <a:moveTo>
                  <a:pt x="71" y="159"/>
                </a:moveTo>
                <a:lnTo>
                  <a:pt x="71" y="158"/>
                </a:lnTo>
                <a:lnTo>
                  <a:pt x="72" y="159"/>
                </a:lnTo>
                <a:lnTo>
                  <a:pt x="71" y="160"/>
                </a:lnTo>
                <a:lnTo>
                  <a:pt x="72" y="160"/>
                </a:lnTo>
                <a:lnTo>
                  <a:pt x="71" y="160"/>
                </a:lnTo>
                <a:lnTo>
                  <a:pt x="72" y="161"/>
                </a:lnTo>
                <a:lnTo>
                  <a:pt x="71" y="161"/>
                </a:lnTo>
                <a:lnTo>
                  <a:pt x="70" y="161"/>
                </a:lnTo>
                <a:lnTo>
                  <a:pt x="69" y="161"/>
                </a:lnTo>
                <a:lnTo>
                  <a:pt x="70" y="161"/>
                </a:lnTo>
                <a:lnTo>
                  <a:pt x="69" y="160"/>
                </a:lnTo>
                <a:lnTo>
                  <a:pt x="69" y="159"/>
                </a:lnTo>
                <a:lnTo>
                  <a:pt x="70" y="159"/>
                </a:lnTo>
                <a:lnTo>
                  <a:pt x="71" y="159"/>
                </a:lnTo>
                <a:close/>
                <a:moveTo>
                  <a:pt x="73" y="160"/>
                </a:moveTo>
                <a:lnTo>
                  <a:pt x="72" y="160"/>
                </a:lnTo>
                <a:lnTo>
                  <a:pt x="73" y="160"/>
                </a:lnTo>
                <a:close/>
                <a:moveTo>
                  <a:pt x="73" y="161"/>
                </a:moveTo>
                <a:lnTo>
                  <a:pt x="73" y="160"/>
                </a:lnTo>
                <a:lnTo>
                  <a:pt x="73" y="161"/>
                </a:lnTo>
                <a:close/>
                <a:moveTo>
                  <a:pt x="67" y="165"/>
                </a:moveTo>
                <a:lnTo>
                  <a:pt x="67" y="164"/>
                </a:lnTo>
                <a:lnTo>
                  <a:pt x="68" y="163"/>
                </a:lnTo>
                <a:lnTo>
                  <a:pt x="69" y="164"/>
                </a:lnTo>
                <a:lnTo>
                  <a:pt x="68" y="165"/>
                </a:lnTo>
                <a:lnTo>
                  <a:pt x="67" y="165"/>
                </a:lnTo>
                <a:close/>
                <a:moveTo>
                  <a:pt x="66" y="161"/>
                </a:moveTo>
                <a:lnTo>
                  <a:pt x="67" y="161"/>
                </a:lnTo>
                <a:lnTo>
                  <a:pt x="66" y="161"/>
                </a:lnTo>
                <a:close/>
                <a:moveTo>
                  <a:pt x="69" y="163"/>
                </a:moveTo>
                <a:lnTo>
                  <a:pt x="70" y="163"/>
                </a:lnTo>
                <a:lnTo>
                  <a:pt x="69" y="163"/>
                </a:lnTo>
                <a:close/>
                <a:moveTo>
                  <a:pt x="68" y="160"/>
                </a:moveTo>
                <a:lnTo>
                  <a:pt x="69" y="160"/>
                </a:lnTo>
                <a:lnTo>
                  <a:pt x="68" y="160"/>
                </a:lnTo>
                <a:close/>
                <a:moveTo>
                  <a:pt x="66" y="165"/>
                </a:moveTo>
                <a:lnTo>
                  <a:pt x="66" y="165"/>
                </a:lnTo>
                <a:close/>
                <a:moveTo>
                  <a:pt x="93" y="170"/>
                </a:moveTo>
                <a:lnTo>
                  <a:pt x="94" y="170"/>
                </a:lnTo>
                <a:lnTo>
                  <a:pt x="94" y="171"/>
                </a:lnTo>
                <a:lnTo>
                  <a:pt x="93" y="171"/>
                </a:lnTo>
                <a:lnTo>
                  <a:pt x="93" y="170"/>
                </a:lnTo>
                <a:close/>
                <a:moveTo>
                  <a:pt x="97" y="169"/>
                </a:moveTo>
                <a:lnTo>
                  <a:pt x="97" y="168"/>
                </a:lnTo>
                <a:lnTo>
                  <a:pt x="97" y="169"/>
                </a:lnTo>
                <a:lnTo>
                  <a:pt x="98" y="169"/>
                </a:lnTo>
                <a:lnTo>
                  <a:pt x="97" y="169"/>
                </a:lnTo>
                <a:close/>
                <a:moveTo>
                  <a:pt x="123" y="168"/>
                </a:moveTo>
                <a:lnTo>
                  <a:pt x="123" y="169"/>
                </a:lnTo>
                <a:lnTo>
                  <a:pt x="124" y="169"/>
                </a:lnTo>
                <a:lnTo>
                  <a:pt x="123" y="169"/>
                </a:lnTo>
                <a:lnTo>
                  <a:pt x="123" y="168"/>
                </a:lnTo>
                <a:close/>
                <a:moveTo>
                  <a:pt x="119" y="169"/>
                </a:moveTo>
                <a:lnTo>
                  <a:pt x="120" y="169"/>
                </a:lnTo>
                <a:lnTo>
                  <a:pt x="120" y="170"/>
                </a:lnTo>
                <a:lnTo>
                  <a:pt x="119" y="170"/>
                </a:lnTo>
                <a:lnTo>
                  <a:pt x="119" y="169"/>
                </a:lnTo>
                <a:close/>
                <a:moveTo>
                  <a:pt x="120" y="167"/>
                </a:moveTo>
                <a:lnTo>
                  <a:pt x="120" y="166"/>
                </a:lnTo>
                <a:lnTo>
                  <a:pt x="120" y="167"/>
                </a:lnTo>
                <a:close/>
                <a:moveTo>
                  <a:pt x="119" y="168"/>
                </a:moveTo>
                <a:lnTo>
                  <a:pt x="119" y="167"/>
                </a:lnTo>
                <a:lnTo>
                  <a:pt x="120" y="167"/>
                </a:lnTo>
                <a:lnTo>
                  <a:pt x="119" y="167"/>
                </a:lnTo>
                <a:lnTo>
                  <a:pt x="119" y="168"/>
                </a:lnTo>
                <a:close/>
                <a:moveTo>
                  <a:pt x="114" y="167"/>
                </a:moveTo>
                <a:lnTo>
                  <a:pt x="114" y="166"/>
                </a:lnTo>
                <a:lnTo>
                  <a:pt x="114" y="167"/>
                </a:lnTo>
                <a:close/>
              </a:path>
            </a:pathLst>
          </a:custGeom>
          <a:solidFill>
            <a:srgbClr val="D7D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2" name="Freeform 398"/>
          <p:cNvSpPr>
            <a:spLocks/>
          </p:cNvSpPr>
          <p:nvPr/>
        </p:nvSpPr>
        <p:spPr bwMode="auto">
          <a:xfrm>
            <a:off x="7145338" y="4776788"/>
            <a:ext cx="1587" cy="4762"/>
          </a:xfrm>
          <a:custGeom>
            <a:avLst/>
            <a:gdLst>
              <a:gd name="T0" fmla="*/ 0 w 1"/>
              <a:gd name="T1" fmla="*/ 2147483647 h 3"/>
              <a:gd name="T2" fmla="*/ 0 w 1"/>
              <a:gd name="T3" fmla="*/ 2147483647 h 3"/>
              <a:gd name="T4" fmla="*/ 0 w 1"/>
              <a:gd name="T5" fmla="*/ 0 h 3"/>
              <a:gd name="T6" fmla="*/ 0 w 1"/>
              <a:gd name="T7" fmla="*/ 2147483647 h 3"/>
              <a:gd name="T8" fmla="*/ 2147483647 w 1"/>
              <a:gd name="T9" fmla="*/ 2147483647 h 3"/>
              <a:gd name="T10" fmla="*/ 0 w 1"/>
              <a:gd name="T11" fmla="*/ 2147483647 h 3"/>
              <a:gd name="T12" fmla="*/ 2147483647 w 1"/>
              <a:gd name="T13" fmla="*/ 2147483647 h 3"/>
              <a:gd name="T14" fmla="*/ 0 w 1"/>
              <a:gd name="T15" fmla="*/ 2147483647 h 3"/>
              <a:gd name="T16" fmla="*/ 0 w 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3"/>
              <a:gd name="T29" fmla="*/ 1 w 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3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0" y="3"/>
                </a:lnTo>
                <a:lnTo>
                  <a:pt x="0" y="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3" name="Freeform 399"/>
          <p:cNvSpPr>
            <a:spLocks/>
          </p:cNvSpPr>
          <p:nvPr/>
        </p:nvSpPr>
        <p:spPr bwMode="auto">
          <a:xfrm>
            <a:off x="7127875" y="4781550"/>
            <a:ext cx="11113" cy="6350"/>
          </a:xfrm>
          <a:custGeom>
            <a:avLst/>
            <a:gdLst>
              <a:gd name="T0" fmla="*/ 2147483647 w 7"/>
              <a:gd name="T1" fmla="*/ 2147483647 h 4"/>
              <a:gd name="T2" fmla="*/ 2147483647 w 7"/>
              <a:gd name="T3" fmla="*/ 2147483647 h 4"/>
              <a:gd name="T4" fmla="*/ 2147483647 w 7"/>
              <a:gd name="T5" fmla="*/ 2147483647 h 4"/>
              <a:gd name="T6" fmla="*/ 2147483647 w 7"/>
              <a:gd name="T7" fmla="*/ 2147483647 h 4"/>
              <a:gd name="T8" fmla="*/ 2147483647 w 7"/>
              <a:gd name="T9" fmla="*/ 2147483647 h 4"/>
              <a:gd name="T10" fmla="*/ 2147483647 w 7"/>
              <a:gd name="T11" fmla="*/ 2147483647 h 4"/>
              <a:gd name="T12" fmla="*/ 2147483647 w 7"/>
              <a:gd name="T13" fmla="*/ 2147483647 h 4"/>
              <a:gd name="T14" fmla="*/ 2147483647 w 7"/>
              <a:gd name="T15" fmla="*/ 2147483647 h 4"/>
              <a:gd name="T16" fmla="*/ 2147483647 w 7"/>
              <a:gd name="T17" fmla="*/ 2147483647 h 4"/>
              <a:gd name="T18" fmla="*/ 2147483647 w 7"/>
              <a:gd name="T19" fmla="*/ 2147483647 h 4"/>
              <a:gd name="T20" fmla="*/ 2147483647 w 7"/>
              <a:gd name="T21" fmla="*/ 2147483647 h 4"/>
              <a:gd name="T22" fmla="*/ 2147483647 w 7"/>
              <a:gd name="T23" fmla="*/ 2147483647 h 4"/>
              <a:gd name="T24" fmla="*/ 2147483647 w 7"/>
              <a:gd name="T25" fmla="*/ 2147483647 h 4"/>
              <a:gd name="T26" fmla="*/ 0 w 7"/>
              <a:gd name="T27" fmla="*/ 2147483647 h 4"/>
              <a:gd name="T28" fmla="*/ 2147483647 w 7"/>
              <a:gd name="T29" fmla="*/ 2147483647 h 4"/>
              <a:gd name="T30" fmla="*/ 2147483647 w 7"/>
              <a:gd name="T31" fmla="*/ 2147483647 h 4"/>
              <a:gd name="T32" fmla="*/ 2147483647 w 7"/>
              <a:gd name="T33" fmla="*/ 0 h 4"/>
              <a:gd name="T34" fmla="*/ 2147483647 w 7"/>
              <a:gd name="T35" fmla="*/ 0 h 4"/>
              <a:gd name="T36" fmla="*/ 2147483647 w 7"/>
              <a:gd name="T37" fmla="*/ 2147483647 h 4"/>
              <a:gd name="T38" fmla="*/ 2147483647 w 7"/>
              <a:gd name="T39" fmla="*/ 2147483647 h 4"/>
              <a:gd name="T40" fmla="*/ 2147483647 w 7"/>
              <a:gd name="T41" fmla="*/ 0 h 4"/>
              <a:gd name="T42" fmla="*/ 2147483647 w 7"/>
              <a:gd name="T43" fmla="*/ 0 h 4"/>
              <a:gd name="T44" fmla="*/ 2147483647 w 7"/>
              <a:gd name="T45" fmla="*/ 0 h 4"/>
              <a:gd name="T46" fmla="*/ 2147483647 w 7"/>
              <a:gd name="T47" fmla="*/ 0 h 4"/>
              <a:gd name="T48" fmla="*/ 2147483647 w 7"/>
              <a:gd name="T49" fmla="*/ 0 h 4"/>
              <a:gd name="T50" fmla="*/ 2147483647 w 7"/>
              <a:gd name="T51" fmla="*/ 0 h 4"/>
              <a:gd name="T52" fmla="*/ 2147483647 w 7"/>
              <a:gd name="T53" fmla="*/ 2147483647 h 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"/>
              <a:gd name="T82" fmla="*/ 0 h 4"/>
              <a:gd name="T83" fmla="*/ 7 w 7"/>
              <a:gd name="T84" fmla="*/ 4 h 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" h="4">
                <a:moveTo>
                  <a:pt x="7" y="1"/>
                </a:moveTo>
                <a:lnTo>
                  <a:pt x="6" y="2"/>
                </a:lnTo>
                <a:lnTo>
                  <a:pt x="7" y="3"/>
                </a:lnTo>
                <a:lnTo>
                  <a:pt x="7" y="4"/>
                </a:lnTo>
                <a:lnTo>
                  <a:pt x="6" y="4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1" y="4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4" name="Freeform 400"/>
          <p:cNvSpPr>
            <a:spLocks/>
          </p:cNvSpPr>
          <p:nvPr/>
        </p:nvSpPr>
        <p:spPr bwMode="auto">
          <a:xfrm>
            <a:off x="7129463" y="4787900"/>
            <a:ext cx="4762" cy="4763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2147483647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0 w 3"/>
              <a:gd name="T13" fmla="*/ 0 h 3"/>
              <a:gd name="T14" fmla="*/ 2147483647 w 3"/>
              <a:gd name="T15" fmla="*/ 0 h 3"/>
              <a:gd name="T16" fmla="*/ 2147483647 w 3"/>
              <a:gd name="T17" fmla="*/ 0 h 3"/>
              <a:gd name="T18" fmla="*/ 2147483647 w 3"/>
              <a:gd name="T19" fmla="*/ 2147483647 h 3"/>
              <a:gd name="T20" fmla="*/ 2147483647 w 3"/>
              <a:gd name="T21" fmla="*/ 0 h 3"/>
              <a:gd name="T22" fmla="*/ 2147483647 w 3"/>
              <a:gd name="T23" fmla="*/ 2147483647 h 3"/>
              <a:gd name="T24" fmla="*/ 2147483647 w 3"/>
              <a:gd name="T25" fmla="*/ 2147483647 h 3"/>
              <a:gd name="T26" fmla="*/ 2147483647 w 3"/>
              <a:gd name="T27" fmla="*/ 2147483647 h 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"/>
              <a:gd name="T43" fmla="*/ 0 h 3"/>
              <a:gd name="T44" fmla="*/ 3 w 3"/>
              <a:gd name="T45" fmla="*/ 3 h 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" h="3">
                <a:moveTo>
                  <a:pt x="3" y="2"/>
                </a:moveTo>
                <a:lnTo>
                  <a:pt x="2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0"/>
                </a:lnTo>
                <a:lnTo>
                  <a:pt x="1" y="1"/>
                </a:lnTo>
                <a:lnTo>
                  <a:pt x="2" y="2"/>
                </a:lnTo>
                <a:lnTo>
                  <a:pt x="3" y="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5" name="Freeform 401"/>
          <p:cNvSpPr>
            <a:spLocks/>
          </p:cNvSpPr>
          <p:nvPr/>
        </p:nvSpPr>
        <p:spPr bwMode="auto">
          <a:xfrm>
            <a:off x="6945313" y="4546600"/>
            <a:ext cx="442912" cy="284163"/>
          </a:xfrm>
          <a:custGeom>
            <a:avLst/>
            <a:gdLst>
              <a:gd name="T0" fmla="*/ 2147483647 w 279"/>
              <a:gd name="T1" fmla="*/ 2147483647 h 179"/>
              <a:gd name="T2" fmla="*/ 2147483647 w 279"/>
              <a:gd name="T3" fmla="*/ 2147483647 h 179"/>
              <a:gd name="T4" fmla="*/ 2147483647 w 279"/>
              <a:gd name="T5" fmla="*/ 2147483647 h 179"/>
              <a:gd name="T6" fmla="*/ 2147483647 w 279"/>
              <a:gd name="T7" fmla="*/ 2147483647 h 179"/>
              <a:gd name="T8" fmla="*/ 2147483647 w 279"/>
              <a:gd name="T9" fmla="*/ 2147483647 h 179"/>
              <a:gd name="T10" fmla="*/ 2147483647 w 279"/>
              <a:gd name="T11" fmla="*/ 2147483647 h 179"/>
              <a:gd name="T12" fmla="*/ 2147483647 w 279"/>
              <a:gd name="T13" fmla="*/ 2147483647 h 179"/>
              <a:gd name="T14" fmla="*/ 2147483647 w 279"/>
              <a:gd name="T15" fmla="*/ 2147483647 h 179"/>
              <a:gd name="T16" fmla="*/ 2147483647 w 279"/>
              <a:gd name="T17" fmla="*/ 2147483647 h 179"/>
              <a:gd name="T18" fmla="*/ 2147483647 w 279"/>
              <a:gd name="T19" fmla="*/ 2147483647 h 179"/>
              <a:gd name="T20" fmla="*/ 2147483647 w 279"/>
              <a:gd name="T21" fmla="*/ 2147483647 h 179"/>
              <a:gd name="T22" fmla="*/ 2147483647 w 279"/>
              <a:gd name="T23" fmla="*/ 2147483647 h 179"/>
              <a:gd name="T24" fmla="*/ 2147483647 w 279"/>
              <a:gd name="T25" fmla="*/ 2147483647 h 179"/>
              <a:gd name="T26" fmla="*/ 2147483647 w 279"/>
              <a:gd name="T27" fmla="*/ 2147483647 h 179"/>
              <a:gd name="T28" fmla="*/ 2147483647 w 279"/>
              <a:gd name="T29" fmla="*/ 2147483647 h 179"/>
              <a:gd name="T30" fmla="*/ 2147483647 w 279"/>
              <a:gd name="T31" fmla="*/ 2147483647 h 179"/>
              <a:gd name="T32" fmla="*/ 2147483647 w 279"/>
              <a:gd name="T33" fmla="*/ 2147483647 h 179"/>
              <a:gd name="T34" fmla="*/ 2147483647 w 279"/>
              <a:gd name="T35" fmla="*/ 2147483647 h 179"/>
              <a:gd name="T36" fmla="*/ 2147483647 w 279"/>
              <a:gd name="T37" fmla="*/ 2147483647 h 179"/>
              <a:gd name="T38" fmla="*/ 2147483647 w 279"/>
              <a:gd name="T39" fmla="*/ 2147483647 h 179"/>
              <a:gd name="T40" fmla="*/ 2147483647 w 279"/>
              <a:gd name="T41" fmla="*/ 2147483647 h 179"/>
              <a:gd name="T42" fmla="*/ 2147483647 w 279"/>
              <a:gd name="T43" fmla="*/ 2147483647 h 179"/>
              <a:gd name="T44" fmla="*/ 2147483647 w 279"/>
              <a:gd name="T45" fmla="*/ 2147483647 h 179"/>
              <a:gd name="T46" fmla="*/ 2147483647 w 279"/>
              <a:gd name="T47" fmla="*/ 2147483647 h 179"/>
              <a:gd name="T48" fmla="*/ 2147483647 w 279"/>
              <a:gd name="T49" fmla="*/ 2147483647 h 179"/>
              <a:gd name="T50" fmla="*/ 2147483647 w 279"/>
              <a:gd name="T51" fmla="*/ 2147483647 h 179"/>
              <a:gd name="T52" fmla="*/ 2147483647 w 279"/>
              <a:gd name="T53" fmla="*/ 2147483647 h 179"/>
              <a:gd name="T54" fmla="*/ 2147483647 w 279"/>
              <a:gd name="T55" fmla="*/ 2147483647 h 179"/>
              <a:gd name="T56" fmla="*/ 2147483647 w 279"/>
              <a:gd name="T57" fmla="*/ 2147483647 h 179"/>
              <a:gd name="T58" fmla="*/ 2147483647 w 279"/>
              <a:gd name="T59" fmla="*/ 2147483647 h 179"/>
              <a:gd name="T60" fmla="*/ 2147483647 w 279"/>
              <a:gd name="T61" fmla="*/ 2147483647 h 179"/>
              <a:gd name="T62" fmla="*/ 2147483647 w 279"/>
              <a:gd name="T63" fmla="*/ 2147483647 h 179"/>
              <a:gd name="T64" fmla="*/ 2147483647 w 279"/>
              <a:gd name="T65" fmla="*/ 2147483647 h 179"/>
              <a:gd name="T66" fmla="*/ 2147483647 w 279"/>
              <a:gd name="T67" fmla="*/ 2147483647 h 179"/>
              <a:gd name="T68" fmla="*/ 2147483647 w 279"/>
              <a:gd name="T69" fmla="*/ 2147483647 h 179"/>
              <a:gd name="T70" fmla="*/ 2147483647 w 279"/>
              <a:gd name="T71" fmla="*/ 2147483647 h 179"/>
              <a:gd name="T72" fmla="*/ 2147483647 w 279"/>
              <a:gd name="T73" fmla="*/ 2147483647 h 179"/>
              <a:gd name="T74" fmla="*/ 2147483647 w 279"/>
              <a:gd name="T75" fmla="*/ 2147483647 h 179"/>
              <a:gd name="T76" fmla="*/ 2147483647 w 279"/>
              <a:gd name="T77" fmla="*/ 2147483647 h 179"/>
              <a:gd name="T78" fmla="*/ 2147483647 w 279"/>
              <a:gd name="T79" fmla="*/ 2147483647 h 179"/>
              <a:gd name="T80" fmla="*/ 2147483647 w 279"/>
              <a:gd name="T81" fmla="*/ 2147483647 h 179"/>
              <a:gd name="T82" fmla="*/ 2147483647 w 279"/>
              <a:gd name="T83" fmla="*/ 2147483647 h 179"/>
              <a:gd name="T84" fmla="*/ 2147483647 w 279"/>
              <a:gd name="T85" fmla="*/ 2147483647 h 179"/>
              <a:gd name="T86" fmla="*/ 2147483647 w 279"/>
              <a:gd name="T87" fmla="*/ 2147483647 h 179"/>
              <a:gd name="T88" fmla="*/ 2147483647 w 279"/>
              <a:gd name="T89" fmla="*/ 2147483647 h 179"/>
              <a:gd name="T90" fmla="*/ 2147483647 w 279"/>
              <a:gd name="T91" fmla="*/ 2147483647 h 179"/>
              <a:gd name="T92" fmla="*/ 2147483647 w 279"/>
              <a:gd name="T93" fmla="*/ 2147483647 h 179"/>
              <a:gd name="T94" fmla="*/ 2147483647 w 279"/>
              <a:gd name="T95" fmla="*/ 2147483647 h 179"/>
              <a:gd name="T96" fmla="*/ 2147483647 w 279"/>
              <a:gd name="T97" fmla="*/ 2147483647 h 179"/>
              <a:gd name="T98" fmla="*/ 2147483647 w 279"/>
              <a:gd name="T99" fmla="*/ 2147483647 h 179"/>
              <a:gd name="T100" fmla="*/ 2147483647 w 279"/>
              <a:gd name="T101" fmla="*/ 2147483647 h 179"/>
              <a:gd name="T102" fmla="*/ 2147483647 w 279"/>
              <a:gd name="T103" fmla="*/ 2147483647 h 179"/>
              <a:gd name="T104" fmla="*/ 2147483647 w 279"/>
              <a:gd name="T105" fmla="*/ 2147483647 h 179"/>
              <a:gd name="T106" fmla="*/ 2147483647 w 279"/>
              <a:gd name="T107" fmla="*/ 2147483647 h 179"/>
              <a:gd name="T108" fmla="*/ 2147483647 w 279"/>
              <a:gd name="T109" fmla="*/ 2147483647 h 179"/>
              <a:gd name="T110" fmla="*/ 2147483647 w 279"/>
              <a:gd name="T111" fmla="*/ 2147483647 h 179"/>
              <a:gd name="T112" fmla="*/ 2147483647 w 279"/>
              <a:gd name="T113" fmla="*/ 2147483647 h 179"/>
              <a:gd name="T114" fmla="*/ 2147483647 w 279"/>
              <a:gd name="T115" fmla="*/ 2147483647 h 179"/>
              <a:gd name="T116" fmla="*/ 2147483647 w 279"/>
              <a:gd name="T117" fmla="*/ 2147483647 h 179"/>
              <a:gd name="T118" fmla="*/ 2147483647 w 279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9"/>
              <a:gd name="T181" fmla="*/ 0 h 179"/>
              <a:gd name="T182" fmla="*/ 279 w 279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9" h="179">
                <a:moveTo>
                  <a:pt x="0" y="179"/>
                </a:moveTo>
                <a:lnTo>
                  <a:pt x="1" y="179"/>
                </a:lnTo>
                <a:lnTo>
                  <a:pt x="1" y="178"/>
                </a:lnTo>
                <a:lnTo>
                  <a:pt x="2" y="178"/>
                </a:lnTo>
                <a:lnTo>
                  <a:pt x="2" y="177"/>
                </a:lnTo>
                <a:lnTo>
                  <a:pt x="3" y="177"/>
                </a:lnTo>
                <a:lnTo>
                  <a:pt x="4" y="176"/>
                </a:lnTo>
                <a:lnTo>
                  <a:pt x="4" y="174"/>
                </a:lnTo>
                <a:lnTo>
                  <a:pt x="5" y="174"/>
                </a:lnTo>
                <a:lnTo>
                  <a:pt x="5" y="173"/>
                </a:lnTo>
                <a:lnTo>
                  <a:pt x="4" y="172"/>
                </a:lnTo>
                <a:lnTo>
                  <a:pt x="5" y="171"/>
                </a:lnTo>
                <a:lnTo>
                  <a:pt x="4" y="171"/>
                </a:lnTo>
                <a:lnTo>
                  <a:pt x="5" y="170"/>
                </a:lnTo>
                <a:lnTo>
                  <a:pt x="5" y="169"/>
                </a:lnTo>
                <a:lnTo>
                  <a:pt x="5" y="168"/>
                </a:lnTo>
                <a:lnTo>
                  <a:pt x="6" y="168"/>
                </a:lnTo>
                <a:lnTo>
                  <a:pt x="6" y="167"/>
                </a:lnTo>
                <a:lnTo>
                  <a:pt x="6" y="166"/>
                </a:lnTo>
                <a:lnTo>
                  <a:pt x="7" y="165"/>
                </a:lnTo>
                <a:lnTo>
                  <a:pt x="6" y="165"/>
                </a:lnTo>
                <a:lnTo>
                  <a:pt x="7" y="164"/>
                </a:lnTo>
                <a:lnTo>
                  <a:pt x="7" y="163"/>
                </a:lnTo>
                <a:lnTo>
                  <a:pt x="8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10" y="160"/>
                </a:lnTo>
                <a:lnTo>
                  <a:pt x="12" y="159"/>
                </a:lnTo>
                <a:lnTo>
                  <a:pt x="13" y="159"/>
                </a:lnTo>
                <a:lnTo>
                  <a:pt x="14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9"/>
                </a:lnTo>
                <a:lnTo>
                  <a:pt x="17" y="158"/>
                </a:lnTo>
                <a:lnTo>
                  <a:pt x="18" y="158"/>
                </a:lnTo>
                <a:lnTo>
                  <a:pt x="18" y="157"/>
                </a:lnTo>
                <a:lnTo>
                  <a:pt x="20" y="156"/>
                </a:lnTo>
                <a:lnTo>
                  <a:pt x="21" y="155"/>
                </a:lnTo>
                <a:lnTo>
                  <a:pt x="23" y="156"/>
                </a:lnTo>
                <a:lnTo>
                  <a:pt x="24" y="156"/>
                </a:lnTo>
                <a:lnTo>
                  <a:pt x="24" y="155"/>
                </a:lnTo>
                <a:lnTo>
                  <a:pt x="25" y="155"/>
                </a:lnTo>
                <a:lnTo>
                  <a:pt x="26" y="155"/>
                </a:lnTo>
                <a:lnTo>
                  <a:pt x="27" y="153"/>
                </a:lnTo>
                <a:lnTo>
                  <a:pt x="28" y="153"/>
                </a:lnTo>
                <a:lnTo>
                  <a:pt x="29" y="153"/>
                </a:lnTo>
                <a:lnTo>
                  <a:pt x="29" y="154"/>
                </a:lnTo>
                <a:lnTo>
                  <a:pt x="29" y="155"/>
                </a:lnTo>
                <a:lnTo>
                  <a:pt x="30" y="156"/>
                </a:lnTo>
                <a:lnTo>
                  <a:pt x="30" y="155"/>
                </a:lnTo>
                <a:lnTo>
                  <a:pt x="31" y="155"/>
                </a:lnTo>
                <a:lnTo>
                  <a:pt x="32" y="155"/>
                </a:lnTo>
                <a:lnTo>
                  <a:pt x="33" y="154"/>
                </a:lnTo>
                <a:lnTo>
                  <a:pt x="33" y="153"/>
                </a:lnTo>
                <a:lnTo>
                  <a:pt x="34" y="153"/>
                </a:lnTo>
                <a:lnTo>
                  <a:pt x="34" y="154"/>
                </a:lnTo>
                <a:lnTo>
                  <a:pt x="35" y="153"/>
                </a:lnTo>
                <a:lnTo>
                  <a:pt x="35" y="154"/>
                </a:lnTo>
                <a:lnTo>
                  <a:pt x="36" y="154"/>
                </a:lnTo>
                <a:lnTo>
                  <a:pt x="39" y="152"/>
                </a:lnTo>
                <a:lnTo>
                  <a:pt x="40" y="152"/>
                </a:lnTo>
                <a:lnTo>
                  <a:pt x="40" y="153"/>
                </a:lnTo>
                <a:lnTo>
                  <a:pt x="40" y="152"/>
                </a:lnTo>
                <a:lnTo>
                  <a:pt x="41" y="152"/>
                </a:lnTo>
                <a:lnTo>
                  <a:pt x="42" y="152"/>
                </a:lnTo>
                <a:lnTo>
                  <a:pt x="43" y="152"/>
                </a:lnTo>
                <a:lnTo>
                  <a:pt x="44" y="152"/>
                </a:lnTo>
                <a:lnTo>
                  <a:pt x="44" y="150"/>
                </a:lnTo>
                <a:lnTo>
                  <a:pt x="45" y="150"/>
                </a:lnTo>
                <a:lnTo>
                  <a:pt x="45" y="149"/>
                </a:lnTo>
                <a:lnTo>
                  <a:pt x="46" y="149"/>
                </a:lnTo>
                <a:lnTo>
                  <a:pt x="45" y="148"/>
                </a:lnTo>
                <a:lnTo>
                  <a:pt x="45" y="149"/>
                </a:lnTo>
                <a:lnTo>
                  <a:pt x="44" y="148"/>
                </a:lnTo>
                <a:lnTo>
                  <a:pt x="44" y="147"/>
                </a:lnTo>
                <a:lnTo>
                  <a:pt x="45" y="146"/>
                </a:lnTo>
                <a:lnTo>
                  <a:pt x="46" y="146"/>
                </a:lnTo>
                <a:lnTo>
                  <a:pt x="45" y="146"/>
                </a:lnTo>
                <a:lnTo>
                  <a:pt x="47" y="145"/>
                </a:lnTo>
                <a:lnTo>
                  <a:pt x="48" y="145"/>
                </a:lnTo>
                <a:lnTo>
                  <a:pt x="49" y="144"/>
                </a:lnTo>
                <a:lnTo>
                  <a:pt x="48" y="144"/>
                </a:lnTo>
                <a:lnTo>
                  <a:pt x="48" y="143"/>
                </a:lnTo>
                <a:lnTo>
                  <a:pt x="49" y="143"/>
                </a:lnTo>
                <a:lnTo>
                  <a:pt x="50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0"/>
                </a:lnTo>
                <a:lnTo>
                  <a:pt x="50" y="139"/>
                </a:lnTo>
                <a:lnTo>
                  <a:pt x="49" y="139"/>
                </a:lnTo>
                <a:lnTo>
                  <a:pt x="50" y="138"/>
                </a:lnTo>
                <a:lnTo>
                  <a:pt x="49" y="137"/>
                </a:lnTo>
                <a:lnTo>
                  <a:pt x="48" y="137"/>
                </a:lnTo>
                <a:lnTo>
                  <a:pt x="48" y="136"/>
                </a:lnTo>
                <a:lnTo>
                  <a:pt x="47" y="136"/>
                </a:lnTo>
                <a:lnTo>
                  <a:pt x="47" y="135"/>
                </a:lnTo>
                <a:lnTo>
                  <a:pt x="46" y="135"/>
                </a:lnTo>
                <a:lnTo>
                  <a:pt x="45" y="135"/>
                </a:lnTo>
                <a:lnTo>
                  <a:pt x="44" y="135"/>
                </a:lnTo>
                <a:lnTo>
                  <a:pt x="43" y="135"/>
                </a:lnTo>
                <a:lnTo>
                  <a:pt x="42" y="135"/>
                </a:lnTo>
                <a:lnTo>
                  <a:pt x="41" y="135"/>
                </a:lnTo>
                <a:lnTo>
                  <a:pt x="40" y="135"/>
                </a:lnTo>
                <a:lnTo>
                  <a:pt x="39" y="134"/>
                </a:lnTo>
                <a:lnTo>
                  <a:pt x="38" y="134"/>
                </a:lnTo>
                <a:lnTo>
                  <a:pt x="38" y="135"/>
                </a:lnTo>
                <a:lnTo>
                  <a:pt x="38" y="136"/>
                </a:lnTo>
                <a:lnTo>
                  <a:pt x="37" y="135"/>
                </a:lnTo>
                <a:lnTo>
                  <a:pt x="36" y="134"/>
                </a:lnTo>
                <a:lnTo>
                  <a:pt x="37" y="134"/>
                </a:lnTo>
                <a:lnTo>
                  <a:pt x="37" y="133"/>
                </a:lnTo>
                <a:lnTo>
                  <a:pt x="36" y="133"/>
                </a:lnTo>
                <a:lnTo>
                  <a:pt x="35" y="133"/>
                </a:lnTo>
                <a:lnTo>
                  <a:pt x="35" y="134"/>
                </a:lnTo>
                <a:lnTo>
                  <a:pt x="33" y="134"/>
                </a:lnTo>
                <a:lnTo>
                  <a:pt x="34" y="135"/>
                </a:lnTo>
                <a:lnTo>
                  <a:pt x="33" y="135"/>
                </a:lnTo>
                <a:lnTo>
                  <a:pt x="32" y="135"/>
                </a:lnTo>
                <a:lnTo>
                  <a:pt x="31" y="135"/>
                </a:lnTo>
                <a:lnTo>
                  <a:pt x="30" y="135"/>
                </a:lnTo>
                <a:lnTo>
                  <a:pt x="30" y="136"/>
                </a:lnTo>
                <a:lnTo>
                  <a:pt x="29" y="136"/>
                </a:lnTo>
                <a:lnTo>
                  <a:pt x="28" y="135"/>
                </a:lnTo>
                <a:lnTo>
                  <a:pt x="27" y="138"/>
                </a:lnTo>
                <a:lnTo>
                  <a:pt x="26" y="137"/>
                </a:lnTo>
                <a:lnTo>
                  <a:pt x="25" y="137"/>
                </a:lnTo>
                <a:lnTo>
                  <a:pt x="24" y="137"/>
                </a:lnTo>
                <a:lnTo>
                  <a:pt x="25" y="138"/>
                </a:lnTo>
                <a:lnTo>
                  <a:pt x="24" y="138"/>
                </a:lnTo>
                <a:lnTo>
                  <a:pt x="24" y="137"/>
                </a:lnTo>
                <a:lnTo>
                  <a:pt x="25" y="136"/>
                </a:lnTo>
                <a:lnTo>
                  <a:pt x="24" y="136"/>
                </a:lnTo>
                <a:lnTo>
                  <a:pt x="24" y="135"/>
                </a:lnTo>
                <a:lnTo>
                  <a:pt x="23" y="135"/>
                </a:lnTo>
                <a:lnTo>
                  <a:pt x="22" y="135"/>
                </a:lnTo>
                <a:lnTo>
                  <a:pt x="21" y="137"/>
                </a:lnTo>
                <a:lnTo>
                  <a:pt x="21" y="136"/>
                </a:lnTo>
                <a:lnTo>
                  <a:pt x="20" y="135"/>
                </a:lnTo>
                <a:lnTo>
                  <a:pt x="20" y="136"/>
                </a:lnTo>
                <a:lnTo>
                  <a:pt x="19" y="136"/>
                </a:lnTo>
                <a:lnTo>
                  <a:pt x="18" y="135"/>
                </a:lnTo>
                <a:lnTo>
                  <a:pt x="17" y="135"/>
                </a:lnTo>
                <a:lnTo>
                  <a:pt x="17" y="134"/>
                </a:lnTo>
                <a:lnTo>
                  <a:pt x="17" y="133"/>
                </a:lnTo>
                <a:lnTo>
                  <a:pt x="17" y="132"/>
                </a:lnTo>
                <a:lnTo>
                  <a:pt x="16" y="132"/>
                </a:lnTo>
                <a:lnTo>
                  <a:pt x="15" y="132"/>
                </a:lnTo>
                <a:lnTo>
                  <a:pt x="15" y="131"/>
                </a:lnTo>
                <a:lnTo>
                  <a:pt x="15" y="130"/>
                </a:lnTo>
                <a:lnTo>
                  <a:pt x="14" y="129"/>
                </a:lnTo>
                <a:lnTo>
                  <a:pt x="13" y="129"/>
                </a:lnTo>
                <a:lnTo>
                  <a:pt x="12" y="129"/>
                </a:lnTo>
                <a:lnTo>
                  <a:pt x="12" y="128"/>
                </a:lnTo>
                <a:lnTo>
                  <a:pt x="12" y="127"/>
                </a:lnTo>
                <a:lnTo>
                  <a:pt x="11" y="126"/>
                </a:lnTo>
                <a:lnTo>
                  <a:pt x="12" y="126"/>
                </a:lnTo>
                <a:lnTo>
                  <a:pt x="12" y="125"/>
                </a:lnTo>
                <a:lnTo>
                  <a:pt x="11" y="123"/>
                </a:lnTo>
                <a:lnTo>
                  <a:pt x="10" y="123"/>
                </a:lnTo>
                <a:lnTo>
                  <a:pt x="9" y="122"/>
                </a:lnTo>
                <a:lnTo>
                  <a:pt x="8" y="122"/>
                </a:lnTo>
                <a:lnTo>
                  <a:pt x="7" y="121"/>
                </a:lnTo>
                <a:lnTo>
                  <a:pt x="5" y="121"/>
                </a:lnTo>
                <a:lnTo>
                  <a:pt x="6" y="120"/>
                </a:lnTo>
                <a:lnTo>
                  <a:pt x="7" y="119"/>
                </a:lnTo>
                <a:lnTo>
                  <a:pt x="9" y="119"/>
                </a:lnTo>
                <a:lnTo>
                  <a:pt x="11" y="117"/>
                </a:lnTo>
                <a:lnTo>
                  <a:pt x="12" y="119"/>
                </a:lnTo>
                <a:lnTo>
                  <a:pt x="13" y="118"/>
                </a:lnTo>
                <a:lnTo>
                  <a:pt x="15" y="119"/>
                </a:lnTo>
                <a:lnTo>
                  <a:pt x="16" y="119"/>
                </a:lnTo>
                <a:lnTo>
                  <a:pt x="17" y="118"/>
                </a:lnTo>
                <a:lnTo>
                  <a:pt x="17" y="117"/>
                </a:lnTo>
                <a:lnTo>
                  <a:pt x="18" y="116"/>
                </a:lnTo>
                <a:lnTo>
                  <a:pt x="19" y="116"/>
                </a:lnTo>
                <a:lnTo>
                  <a:pt x="20" y="115"/>
                </a:lnTo>
                <a:lnTo>
                  <a:pt x="21" y="115"/>
                </a:lnTo>
                <a:lnTo>
                  <a:pt x="22" y="115"/>
                </a:lnTo>
                <a:lnTo>
                  <a:pt x="23" y="116"/>
                </a:lnTo>
                <a:lnTo>
                  <a:pt x="24" y="115"/>
                </a:lnTo>
                <a:lnTo>
                  <a:pt x="24" y="116"/>
                </a:lnTo>
                <a:lnTo>
                  <a:pt x="25" y="115"/>
                </a:lnTo>
                <a:lnTo>
                  <a:pt x="26" y="114"/>
                </a:lnTo>
                <a:lnTo>
                  <a:pt x="26" y="113"/>
                </a:lnTo>
                <a:lnTo>
                  <a:pt x="27" y="113"/>
                </a:lnTo>
                <a:lnTo>
                  <a:pt x="30" y="112"/>
                </a:lnTo>
                <a:lnTo>
                  <a:pt x="30" y="111"/>
                </a:lnTo>
                <a:lnTo>
                  <a:pt x="30" y="110"/>
                </a:lnTo>
                <a:lnTo>
                  <a:pt x="31" y="110"/>
                </a:lnTo>
                <a:lnTo>
                  <a:pt x="32" y="110"/>
                </a:lnTo>
                <a:lnTo>
                  <a:pt x="33" y="110"/>
                </a:lnTo>
                <a:lnTo>
                  <a:pt x="35" y="110"/>
                </a:lnTo>
                <a:lnTo>
                  <a:pt x="35" y="111"/>
                </a:lnTo>
                <a:lnTo>
                  <a:pt x="35" y="110"/>
                </a:lnTo>
                <a:lnTo>
                  <a:pt x="36" y="110"/>
                </a:lnTo>
                <a:lnTo>
                  <a:pt x="37" y="110"/>
                </a:lnTo>
                <a:lnTo>
                  <a:pt x="38" y="110"/>
                </a:lnTo>
                <a:lnTo>
                  <a:pt x="40" y="110"/>
                </a:lnTo>
                <a:lnTo>
                  <a:pt x="41" y="110"/>
                </a:lnTo>
                <a:lnTo>
                  <a:pt x="42" y="109"/>
                </a:lnTo>
                <a:lnTo>
                  <a:pt x="42" y="110"/>
                </a:lnTo>
                <a:lnTo>
                  <a:pt x="42" y="109"/>
                </a:lnTo>
                <a:lnTo>
                  <a:pt x="43" y="109"/>
                </a:lnTo>
                <a:lnTo>
                  <a:pt x="44" y="109"/>
                </a:lnTo>
                <a:lnTo>
                  <a:pt x="44" y="110"/>
                </a:lnTo>
                <a:lnTo>
                  <a:pt x="44" y="109"/>
                </a:lnTo>
                <a:lnTo>
                  <a:pt x="44" y="111"/>
                </a:lnTo>
                <a:lnTo>
                  <a:pt x="45" y="110"/>
                </a:lnTo>
                <a:lnTo>
                  <a:pt x="46" y="110"/>
                </a:lnTo>
                <a:lnTo>
                  <a:pt x="47" y="110"/>
                </a:lnTo>
                <a:lnTo>
                  <a:pt x="47" y="109"/>
                </a:lnTo>
                <a:lnTo>
                  <a:pt x="48" y="110"/>
                </a:lnTo>
                <a:lnTo>
                  <a:pt x="50" y="109"/>
                </a:lnTo>
                <a:lnTo>
                  <a:pt x="50" y="108"/>
                </a:lnTo>
                <a:lnTo>
                  <a:pt x="51" y="108"/>
                </a:lnTo>
                <a:lnTo>
                  <a:pt x="51" y="107"/>
                </a:lnTo>
                <a:lnTo>
                  <a:pt x="52" y="108"/>
                </a:lnTo>
                <a:lnTo>
                  <a:pt x="52" y="106"/>
                </a:lnTo>
                <a:lnTo>
                  <a:pt x="53" y="107"/>
                </a:lnTo>
                <a:lnTo>
                  <a:pt x="53" y="106"/>
                </a:lnTo>
                <a:lnTo>
                  <a:pt x="54" y="106"/>
                </a:lnTo>
                <a:lnTo>
                  <a:pt x="54" y="105"/>
                </a:lnTo>
                <a:lnTo>
                  <a:pt x="56" y="105"/>
                </a:lnTo>
                <a:lnTo>
                  <a:pt x="56" y="104"/>
                </a:lnTo>
                <a:lnTo>
                  <a:pt x="56" y="103"/>
                </a:lnTo>
                <a:lnTo>
                  <a:pt x="56" y="104"/>
                </a:lnTo>
                <a:lnTo>
                  <a:pt x="57" y="104"/>
                </a:lnTo>
                <a:lnTo>
                  <a:pt x="58" y="103"/>
                </a:lnTo>
                <a:lnTo>
                  <a:pt x="60" y="103"/>
                </a:lnTo>
                <a:lnTo>
                  <a:pt x="61" y="102"/>
                </a:lnTo>
                <a:lnTo>
                  <a:pt x="62" y="103"/>
                </a:lnTo>
                <a:lnTo>
                  <a:pt x="63" y="103"/>
                </a:lnTo>
                <a:lnTo>
                  <a:pt x="64" y="102"/>
                </a:lnTo>
                <a:lnTo>
                  <a:pt x="65" y="101"/>
                </a:lnTo>
                <a:lnTo>
                  <a:pt x="66" y="101"/>
                </a:lnTo>
                <a:lnTo>
                  <a:pt x="67" y="100"/>
                </a:lnTo>
                <a:lnTo>
                  <a:pt x="70" y="100"/>
                </a:lnTo>
                <a:lnTo>
                  <a:pt x="71" y="100"/>
                </a:lnTo>
                <a:lnTo>
                  <a:pt x="71" y="98"/>
                </a:lnTo>
                <a:lnTo>
                  <a:pt x="72" y="99"/>
                </a:lnTo>
                <a:lnTo>
                  <a:pt x="72" y="98"/>
                </a:lnTo>
                <a:lnTo>
                  <a:pt x="73" y="98"/>
                </a:lnTo>
                <a:lnTo>
                  <a:pt x="74" y="98"/>
                </a:lnTo>
                <a:lnTo>
                  <a:pt x="75" y="98"/>
                </a:lnTo>
                <a:lnTo>
                  <a:pt x="76" y="97"/>
                </a:lnTo>
                <a:lnTo>
                  <a:pt x="77" y="97"/>
                </a:lnTo>
                <a:lnTo>
                  <a:pt x="79" y="96"/>
                </a:lnTo>
                <a:lnTo>
                  <a:pt x="79" y="97"/>
                </a:lnTo>
                <a:lnTo>
                  <a:pt x="80" y="97"/>
                </a:lnTo>
                <a:lnTo>
                  <a:pt x="81" y="97"/>
                </a:lnTo>
                <a:lnTo>
                  <a:pt x="81" y="98"/>
                </a:lnTo>
                <a:lnTo>
                  <a:pt x="82" y="98"/>
                </a:lnTo>
                <a:lnTo>
                  <a:pt x="82" y="97"/>
                </a:lnTo>
                <a:lnTo>
                  <a:pt x="83" y="97"/>
                </a:lnTo>
                <a:lnTo>
                  <a:pt x="84" y="97"/>
                </a:lnTo>
                <a:lnTo>
                  <a:pt x="85" y="97"/>
                </a:lnTo>
                <a:lnTo>
                  <a:pt x="86" y="97"/>
                </a:lnTo>
                <a:lnTo>
                  <a:pt x="87" y="97"/>
                </a:lnTo>
                <a:lnTo>
                  <a:pt x="87" y="96"/>
                </a:lnTo>
                <a:lnTo>
                  <a:pt x="88" y="96"/>
                </a:lnTo>
                <a:lnTo>
                  <a:pt x="89" y="97"/>
                </a:lnTo>
                <a:lnTo>
                  <a:pt x="90" y="97"/>
                </a:lnTo>
                <a:lnTo>
                  <a:pt x="91" y="97"/>
                </a:lnTo>
                <a:lnTo>
                  <a:pt x="91" y="95"/>
                </a:lnTo>
                <a:lnTo>
                  <a:pt x="91" y="96"/>
                </a:lnTo>
                <a:lnTo>
                  <a:pt x="92" y="95"/>
                </a:lnTo>
                <a:lnTo>
                  <a:pt x="92" y="97"/>
                </a:lnTo>
                <a:lnTo>
                  <a:pt x="93" y="97"/>
                </a:lnTo>
                <a:lnTo>
                  <a:pt x="94" y="97"/>
                </a:lnTo>
                <a:lnTo>
                  <a:pt x="96" y="97"/>
                </a:lnTo>
                <a:lnTo>
                  <a:pt x="97" y="96"/>
                </a:lnTo>
                <a:lnTo>
                  <a:pt x="98" y="96"/>
                </a:lnTo>
                <a:lnTo>
                  <a:pt x="98" y="97"/>
                </a:lnTo>
                <a:lnTo>
                  <a:pt x="99" y="97"/>
                </a:lnTo>
                <a:lnTo>
                  <a:pt x="100" y="97"/>
                </a:lnTo>
                <a:lnTo>
                  <a:pt x="101" y="97"/>
                </a:lnTo>
                <a:lnTo>
                  <a:pt x="103" y="96"/>
                </a:lnTo>
                <a:lnTo>
                  <a:pt x="103" y="95"/>
                </a:lnTo>
                <a:lnTo>
                  <a:pt x="104" y="95"/>
                </a:lnTo>
                <a:lnTo>
                  <a:pt x="106" y="93"/>
                </a:lnTo>
                <a:lnTo>
                  <a:pt x="108" y="93"/>
                </a:lnTo>
                <a:lnTo>
                  <a:pt x="108" y="92"/>
                </a:lnTo>
                <a:lnTo>
                  <a:pt x="109" y="92"/>
                </a:lnTo>
                <a:lnTo>
                  <a:pt x="109" y="91"/>
                </a:lnTo>
                <a:lnTo>
                  <a:pt x="110" y="92"/>
                </a:lnTo>
                <a:lnTo>
                  <a:pt x="111" y="92"/>
                </a:lnTo>
                <a:lnTo>
                  <a:pt x="111" y="91"/>
                </a:lnTo>
                <a:lnTo>
                  <a:pt x="111" y="92"/>
                </a:lnTo>
                <a:lnTo>
                  <a:pt x="113" y="93"/>
                </a:lnTo>
                <a:lnTo>
                  <a:pt x="114" y="92"/>
                </a:lnTo>
                <a:lnTo>
                  <a:pt x="115" y="92"/>
                </a:lnTo>
                <a:lnTo>
                  <a:pt x="116" y="92"/>
                </a:lnTo>
                <a:lnTo>
                  <a:pt x="116" y="91"/>
                </a:lnTo>
                <a:lnTo>
                  <a:pt x="117" y="92"/>
                </a:lnTo>
                <a:lnTo>
                  <a:pt x="117" y="93"/>
                </a:lnTo>
                <a:lnTo>
                  <a:pt x="118" y="93"/>
                </a:lnTo>
                <a:lnTo>
                  <a:pt x="119" y="93"/>
                </a:lnTo>
                <a:lnTo>
                  <a:pt x="122" y="93"/>
                </a:lnTo>
                <a:lnTo>
                  <a:pt x="123" y="93"/>
                </a:lnTo>
                <a:lnTo>
                  <a:pt x="124" y="93"/>
                </a:lnTo>
                <a:lnTo>
                  <a:pt x="125" y="93"/>
                </a:lnTo>
                <a:lnTo>
                  <a:pt x="125" y="94"/>
                </a:lnTo>
                <a:lnTo>
                  <a:pt x="125" y="95"/>
                </a:lnTo>
                <a:lnTo>
                  <a:pt x="123" y="97"/>
                </a:lnTo>
                <a:lnTo>
                  <a:pt x="124" y="98"/>
                </a:lnTo>
                <a:lnTo>
                  <a:pt x="124" y="99"/>
                </a:lnTo>
                <a:lnTo>
                  <a:pt x="125" y="99"/>
                </a:lnTo>
                <a:lnTo>
                  <a:pt x="125" y="98"/>
                </a:lnTo>
                <a:lnTo>
                  <a:pt x="126" y="97"/>
                </a:lnTo>
                <a:lnTo>
                  <a:pt x="128" y="97"/>
                </a:lnTo>
                <a:lnTo>
                  <a:pt x="128" y="98"/>
                </a:lnTo>
                <a:lnTo>
                  <a:pt x="130" y="97"/>
                </a:lnTo>
                <a:lnTo>
                  <a:pt x="131" y="96"/>
                </a:lnTo>
                <a:lnTo>
                  <a:pt x="131" y="95"/>
                </a:lnTo>
                <a:lnTo>
                  <a:pt x="131" y="94"/>
                </a:lnTo>
                <a:lnTo>
                  <a:pt x="132" y="94"/>
                </a:lnTo>
                <a:lnTo>
                  <a:pt x="134" y="93"/>
                </a:lnTo>
                <a:lnTo>
                  <a:pt x="137" y="92"/>
                </a:lnTo>
                <a:lnTo>
                  <a:pt x="138" y="91"/>
                </a:lnTo>
                <a:lnTo>
                  <a:pt x="140" y="90"/>
                </a:lnTo>
                <a:lnTo>
                  <a:pt x="142" y="89"/>
                </a:lnTo>
                <a:lnTo>
                  <a:pt x="142" y="88"/>
                </a:lnTo>
                <a:lnTo>
                  <a:pt x="145" y="87"/>
                </a:lnTo>
                <a:lnTo>
                  <a:pt x="148" y="86"/>
                </a:lnTo>
                <a:lnTo>
                  <a:pt x="151" y="85"/>
                </a:lnTo>
                <a:lnTo>
                  <a:pt x="154" y="84"/>
                </a:lnTo>
                <a:lnTo>
                  <a:pt x="157" y="82"/>
                </a:lnTo>
                <a:lnTo>
                  <a:pt x="159" y="81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4" y="80"/>
                </a:lnTo>
                <a:lnTo>
                  <a:pt x="163" y="79"/>
                </a:lnTo>
                <a:lnTo>
                  <a:pt x="167" y="77"/>
                </a:lnTo>
                <a:lnTo>
                  <a:pt x="172" y="75"/>
                </a:lnTo>
                <a:lnTo>
                  <a:pt x="177" y="74"/>
                </a:lnTo>
                <a:lnTo>
                  <a:pt x="178" y="73"/>
                </a:lnTo>
                <a:lnTo>
                  <a:pt x="180" y="72"/>
                </a:lnTo>
                <a:lnTo>
                  <a:pt x="181" y="73"/>
                </a:lnTo>
                <a:lnTo>
                  <a:pt x="183" y="72"/>
                </a:lnTo>
                <a:lnTo>
                  <a:pt x="183" y="71"/>
                </a:lnTo>
                <a:lnTo>
                  <a:pt x="186" y="70"/>
                </a:lnTo>
                <a:lnTo>
                  <a:pt x="186" y="69"/>
                </a:lnTo>
                <a:lnTo>
                  <a:pt x="186" y="68"/>
                </a:lnTo>
                <a:lnTo>
                  <a:pt x="185" y="68"/>
                </a:lnTo>
                <a:lnTo>
                  <a:pt x="185" y="67"/>
                </a:lnTo>
                <a:lnTo>
                  <a:pt x="184" y="67"/>
                </a:lnTo>
                <a:lnTo>
                  <a:pt x="183" y="66"/>
                </a:lnTo>
                <a:lnTo>
                  <a:pt x="182" y="66"/>
                </a:lnTo>
                <a:lnTo>
                  <a:pt x="181" y="66"/>
                </a:lnTo>
                <a:lnTo>
                  <a:pt x="180" y="66"/>
                </a:lnTo>
                <a:lnTo>
                  <a:pt x="180" y="65"/>
                </a:lnTo>
                <a:lnTo>
                  <a:pt x="179" y="65"/>
                </a:lnTo>
                <a:lnTo>
                  <a:pt x="179" y="64"/>
                </a:lnTo>
                <a:lnTo>
                  <a:pt x="180" y="64"/>
                </a:lnTo>
                <a:lnTo>
                  <a:pt x="179" y="64"/>
                </a:lnTo>
                <a:lnTo>
                  <a:pt x="179" y="63"/>
                </a:lnTo>
                <a:lnTo>
                  <a:pt x="180" y="61"/>
                </a:lnTo>
                <a:lnTo>
                  <a:pt x="182" y="60"/>
                </a:lnTo>
                <a:lnTo>
                  <a:pt x="182" y="59"/>
                </a:lnTo>
                <a:lnTo>
                  <a:pt x="181" y="59"/>
                </a:lnTo>
                <a:lnTo>
                  <a:pt x="183" y="58"/>
                </a:lnTo>
                <a:lnTo>
                  <a:pt x="183" y="57"/>
                </a:lnTo>
                <a:lnTo>
                  <a:pt x="184" y="56"/>
                </a:lnTo>
                <a:lnTo>
                  <a:pt x="185" y="57"/>
                </a:lnTo>
                <a:lnTo>
                  <a:pt x="185" y="56"/>
                </a:lnTo>
                <a:lnTo>
                  <a:pt x="186" y="55"/>
                </a:lnTo>
                <a:lnTo>
                  <a:pt x="187" y="54"/>
                </a:lnTo>
                <a:lnTo>
                  <a:pt x="186" y="53"/>
                </a:lnTo>
                <a:lnTo>
                  <a:pt x="186" y="52"/>
                </a:lnTo>
                <a:lnTo>
                  <a:pt x="184" y="51"/>
                </a:lnTo>
                <a:lnTo>
                  <a:pt x="185" y="51"/>
                </a:lnTo>
                <a:lnTo>
                  <a:pt x="185" y="50"/>
                </a:lnTo>
                <a:lnTo>
                  <a:pt x="185" y="49"/>
                </a:lnTo>
                <a:lnTo>
                  <a:pt x="186" y="49"/>
                </a:lnTo>
                <a:lnTo>
                  <a:pt x="185" y="48"/>
                </a:lnTo>
                <a:lnTo>
                  <a:pt x="186" y="47"/>
                </a:lnTo>
                <a:lnTo>
                  <a:pt x="186" y="48"/>
                </a:lnTo>
                <a:lnTo>
                  <a:pt x="188" y="48"/>
                </a:lnTo>
                <a:lnTo>
                  <a:pt x="188" y="47"/>
                </a:lnTo>
                <a:lnTo>
                  <a:pt x="187" y="46"/>
                </a:lnTo>
                <a:lnTo>
                  <a:pt x="188" y="45"/>
                </a:lnTo>
                <a:lnTo>
                  <a:pt x="189" y="45"/>
                </a:lnTo>
                <a:lnTo>
                  <a:pt x="189" y="44"/>
                </a:lnTo>
                <a:lnTo>
                  <a:pt x="189" y="43"/>
                </a:lnTo>
                <a:lnTo>
                  <a:pt x="189" y="42"/>
                </a:lnTo>
                <a:lnTo>
                  <a:pt x="188" y="42"/>
                </a:lnTo>
                <a:lnTo>
                  <a:pt x="189" y="41"/>
                </a:lnTo>
                <a:lnTo>
                  <a:pt x="189" y="38"/>
                </a:lnTo>
                <a:lnTo>
                  <a:pt x="190" y="38"/>
                </a:lnTo>
                <a:lnTo>
                  <a:pt x="191" y="37"/>
                </a:lnTo>
                <a:lnTo>
                  <a:pt x="191" y="36"/>
                </a:lnTo>
                <a:lnTo>
                  <a:pt x="191" y="35"/>
                </a:lnTo>
                <a:lnTo>
                  <a:pt x="191" y="34"/>
                </a:lnTo>
                <a:lnTo>
                  <a:pt x="191" y="33"/>
                </a:lnTo>
                <a:lnTo>
                  <a:pt x="191" y="32"/>
                </a:lnTo>
                <a:lnTo>
                  <a:pt x="190" y="31"/>
                </a:lnTo>
                <a:lnTo>
                  <a:pt x="191" y="31"/>
                </a:lnTo>
                <a:lnTo>
                  <a:pt x="191" y="30"/>
                </a:lnTo>
                <a:lnTo>
                  <a:pt x="191" y="29"/>
                </a:lnTo>
                <a:lnTo>
                  <a:pt x="192" y="29"/>
                </a:lnTo>
                <a:lnTo>
                  <a:pt x="192" y="28"/>
                </a:lnTo>
                <a:lnTo>
                  <a:pt x="193" y="27"/>
                </a:lnTo>
                <a:lnTo>
                  <a:pt x="193" y="26"/>
                </a:lnTo>
                <a:lnTo>
                  <a:pt x="193" y="25"/>
                </a:lnTo>
                <a:lnTo>
                  <a:pt x="195" y="25"/>
                </a:lnTo>
                <a:lnTo>
                  <a:pt x="195" y="24"/>
                </a:lnTo>
                <a:lnTo>
                  <a:pt x="197" y="23"/>
                </a:lnTo>
                <a:lnTo>
                  <a:pt x="198" y="22"/>
                </a:lnTo>
                <a:lnTo>
                  <a:pt x="197" y="21"/>
                </a:lnTo>
                <a:lnTo>
                  <a:pt x="198" y="21"/>
                </a:lnTo>
                <a:lnTo>
                  <a:pt x="198" y="20"/>
                </a:lnTo>
                <a:lnTo>
                  <a:pt x="198" y="21"/>
                </a:lnTo>
                <a:lnTo>
                  <a:pt x="200" y="20"/>
                </a:lnTo>
                <a:lnTo>
                  <a:pt x="199" y="20"/>
                </a:lnTo>
                <a:lnTo>
                  <a:pt x="199" y="19"/>
                </a:lnTo>
                <a:lnTo>
                  <a:pt x="197" y="19"/>
                </a:lnTo>
                <a:lnTo>
                  <a:pt x="197" y="18"/>
                </a:lnTo>
                <a:lnTo>
                  <a:pt x="196" y="18"/>
                </a:lnTo>
                <a:lnTo>
                  <a:pt x="195" y="17"/>
                </a:lnTo>
                <a:lnTo>
                  <a:pt x="194" y="16"/>
                </a:lnTo>
                <a:lnTo>
                  <a:pt x="195" y="15"/>
                </a:lnTo>
                <a:lnTo>
                  <a:pt x="196" y="15"/>
                </a:lnTo>
                <a:lnTo>
                  <a:pt x="197" y="15"/>
                </a:lnTo>
                <a:lnTo>
                  <a:pt x="197" y="14"/>
                </a:lnTo>
                <a:lnTo>
                  <a:pt x="198" y="13"/>
                </a:lnTo>
                <a:lnTo>
                  <a:pt x="199" y="13"/>
                </a:lnTo>
                <a:lnTo>
                  <a:pt x="200" y="13"/>
                </a:lnTo>
                <a:lnTo>
                  <a:pt x="202" y="13"/>
                </a:lnTo>
                <a:lnTo>
                  <a:pt x="203" y="13"/>
                </a:lnTo>
                <a:lnTo>
                  <a:pt x="205" y="13"/>
                </a:lnTo>
                <a:lnTo>
                  <a:pt x="206" y="13"/>
                </a:lnTo>
                <a:lnTo>
                  <a:pt x="207" y="12"/>
                </a:lnTo>
                <a:lnTo>
                  <a:pt x="208" y="11"/>
                </a:lnTo>
                <a:lnTo>
                  <a:pt x="207" y="10"/>
                </a:lnTo>
                <a:lnTo>
                  <a:pt x="208" y="10"/>
                </a:lnTo>
                <a:lnTo>
                  <a:pt x="208" y="9"/>
                </a:lnTo>
                <a:lnTo>
                  <a:pt x="209" y="9"/>
                </a:lnTo>
                <a:lnTo>
                  <a:pt x="209" y="8"/>
                </a:lnTo>
                <a:lnTo>
                  <a:pt x="209" y="7"/>
                </a:lnTo>
                <a:lnTo>
                  <a:pt x="210" y="7"/>
                </a:lnTo>
                <a:lnTo>
                  <a:pt x="210" y="6"/>
                </a:lnTo>
                <a:lnTo>
                  <a:pt x="209" y="6"/>
                </a:lnTo>
                <a:lnTo>
                  <a:pt x="210" y="3"/>
                </a:lnTo>
                <a:lnTo>
                  <a:pt x="211" y="3"/>
                </a:lnTo>
                <a:lnTo>
                  <a:pt x="212" y="3"/>
                </a:lnTo>
                <a:lnTo>
                  <a:pt x="213" y="2"/>
                </a:lnTo>
                <a:lnTo>
                  <a:pt x="214" y="2"/>
                </a:lnTo>
                <a:lnTo>
                  <a:pt x="214" y="1"/>
                </a:lnTo>
                <a:lnTo>
                  <a:pt x="215" y="0"/>
                </a:lnTo>
                <a:lnTo>
                  <a:pt x="216" y="2"/>
                </a:lnTo>
                <a:lnTo>
                  <a:pt x="217" y="2"/>
                </a:lnTo>
                <a:lnTo>
                  <a:pt x="217" y="3"/>
                </a:lnTo>
                <a:lnTo>
                  <a:pt x="218" y="3"/>
                </a:lnTo>
                <a:lnTo>
                  <a:pt x="219" y="3"/>
                </a:lnTo>
                <a:lnTo>
                  <a:pt x="218" y="3"/>
                </a:lnTo>
                <a:lnTo>
                  <a:pt x="219" y="3"/>
                </a:lnTo>
                <a:lnTo>
                  <a:pt x="220" y="3"/>
                </a:lnTo>
                <a:lnTo>
                  <a:pt x="221" y="3"/>
                </a:lnTo>
                <a:lnTo>
                  <a:pt x="222" y="4"/>
                </a:lnTo>
                <a:lnTo>
                  <a:pt x="223" y="4"/>
                </a:lnTo>
                <a:lnTo>
                  <a:pt x="223" y="5"/>
                </a:lnTo>
                <a:lnTo>
                  <a:pt x="223" y="4"/>
                </a:lnTo>
                <a:lnTo>
                  <a:pt x="223" y="5"/>
                </a:lnTo>
                <a:lnTo>
                  <a:pt x="223" y="6"/>
                </a:lnTo>
                <a:lnTo>
                  <a:pt x="223" y="7"/>
                </a:lnTo>
                <a:lnTo>
                  <a:pt x="223" y="8"/>
                </a:lnTo>
                <a:lnTo>
                  <a:pt x="223" y="9"/>
                </a:lnTo>
                <a:lnTo>
                  <a:pt x="224" y="9"/>
                </a:lnTo>
                <a:lnTo>
                  <a:pt x="224" y="8"/>
                </a:lnTo>
                <a:lnTo>
                  <a:pt x="226" y="9"/>
                </a:lnTo>
                <a:lnTo>
                  <a:pt x="225" y="9"/>
                </a:lnTo>
                <a:lnTo>
                  <a:pt x="224" y="10"/>
                </a:lnTo>
                <a:lnTo>
                  <a:pt x="225" y="10"/>
                </a:lnTo>
                <a:lnTo>
                  <a:pt x="225" y="13"/>
                </a:lnTo>
                <a:lnTo>
                  <a:pt x="224" y="13"/>
                </a:lnTo>
                <a:lnTo>
                  <a:pt x="223" y="13"/>
                </a:lnTo>
                <a:lnTo>
                  <a:pt x="224" y="14"/>
                </a:lnTo>
                <a:lnTo>
                  <a:pt x="225" y="15"/>
                </a:lnTo>
                <a:lnTo>
                  <a:pt x="225" y="16"/>
                </a:lnTo>
                <a:lnTo>
                  <a:pt x="226" y="16"/>
                </a:lnTo>
                <a:lnTo>
                  <a:pt x="226" y="17"/>
                </a:lnTo>
                <a:lnTo>
                  <a:pt x="225" y="17"/>
                </a:lnTo>
                <a:lnTo>
                  <a:pt x="225" y="18"/>
                </a:lnTo>
                <a:lnTo>
                  <a:pt x="225" y="19"/>
                </a:lnTo>
                <a:lnTo>
                  <a:pt x="224" y="20"/>
                </a:lnTo>
                <a:lnTo>
                  <a:pt x="225" y="21"/>
                </a:lnTo>
                <a:lnTo>
                  <a:pt x="225" y="22"/>
                </a:lnTo>
                <a:lnTo>
                  <a:pt x="224" y="22"/>
                </a:lnTo>
                <a:lnTo>
                  <a:pt x="225" y="23"/>
                </a:lnTo>
                <a:lnTo>
                  <a:pt x="224" y="25"/>
                </a:lnTo>
                <a:lnTo>
                  <a:pt x="225" y="25"/>
                </a:lnTo>
                <a:lnTo>
                  <a:pt x="226" y="25"/>
                </a:lnTo>
                <a:lnTo>
                  <a:pt x="226" y="26"/>
                </a:lnTo>
                <a:lnTo>
                  <a:pt x="225" y="26"/>
                </a:lnTo>
                <a:lnTo>
                  <a:pt x="225" y="27"/>
                </a:lnTo>
                <a:lnTo>
                  <a:pt x="226" y="27"/>
                </a:lnTo>
                <a:lnTo>
                  <a:pt x="226" y="26"/>
                </a:lnTo>
                <a:lnTo>
                  <a:pt x="227" y="26"/>
                </a:lnTo>
                <a:lnTo>
                  <a:pt x="227" y="27"/>
                </a:lnTo>
                <a:lnTo>
                  <a:pt x="228" y="27"/>
                </a:lnTo>
                <a:lnTo>
                  <a:pt x="228" y="28"/>
                </a:lnTo>
                <a:lnTo>
                  <a:pt x="229" y="27"/>
                </a:lnTo>
                <a:lnTo>
                  <a:pt x="229" y="28"/>
                </a:lnTo>
                <a:lnTo>
                  <a:pt x="229" y="29"/>
                </a:lnTo>
                <a:lnTo>
                  <a:pt x="230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5" y="30"/>
                </a:lnTo>
                <a:lnTo>
                  <a:pt x="235" y="31"/>
                </a:lnTo>
                <a:lnTo>
                  <a:pt x="236" y="32"/>
                </a:lnTo>
                <a:lnTo>
                  <a:pt x="237" y="31"/>
                </a:lnTo>
                <a:lnTo>
                  <a:pt x="237" y="32"/>
                </a:lnTo>
                <a:lnTo>
                  <a:pt x="238" y="31"/>
                </a:lnTo>
                <a:lnTo>
                  <a:pt x="239" y="32"/>
                </a:lnTo>
                <a:lnTo>
                  <a:pt x="240" y="31"/>
                </a:lnTo>
                <a:lnTo>
                  <a:pt x="241" y="32"/>
                </a:lnTo>
                <a:lnTo>
                  <a:pt x="241" y="31"/>
                </a:lnTo>
                <a:lnTo>
                  <a:pt x="242" y="32"/>
                </a:lnTo>
                <a:lnTo>
                  <a:pt x="243" y="32"/>
                </a:lnTo>
                <a:lnTo>
                  <a:pt x="243" y="33"/>
                </a:lnTo>
                <a:lnTo>
                  <a:pt x="244" y="34"/>
                </a:lnTo>
                <a:lnTo>
                  <a:pt x="245" y="34"/>
                </a:lnTo>
                <a:lnTo>
                  <a:pt x="246" y="32"/>
                </a:lnTo>
                <a:lnTo>
                  <a:pt x="247" y="32"/>
                </a:lnTo>
                <a:lnTo>
                  <a:pt x="248" y="32"/>
                </a:lnTo>
                <a:lnTo>
                  <a:pt x="249" y="32"/>
                </a:lnTo>
                <a:lnTo>
                  <a:pt x="249" y="33"/>
                </a:lnTo>
                <a:lnTo>
                  <a:pt x="250" y="32"/>
                </a:lnTo>
                <a:lnTo>
                  <a:pt x="252" y="33"/>
                </a:lnTo>
                <a:lnTo>
                  <a:pt x="253" y="34"/>
                </a:lnTo>
                <a:lnTo>
                  <a:pt x="253" y="33"/>
                </a:lnTo>
                <a:lnTo>
                  <a:pt x="254" y="34"/>
                </a:lnTo>
                <a:lnTo>
                  <a:pt x="255" y="35"/>
                </a:lnTo>
                <a:lnTo>
                  <a:pt x="256" y="35"/>
                </a:lnTo>
                <a:lnTo>
                  <a:pt x="257" y="35"/>
                </a:lnTo>
                <a:lnTo>
                  <a:pt x="258" y="35"/>
                </a:lnTo>
                <a:lnTo>
                  <a:pt x="259" y="34"/>
                </a:lnTo>
                <a:lnTo>
                  <a:pt x="259" y="35"/>
                </a:lnTo>
                <a:lnTo>
                  <a:pt x="260" y="35"/>
                </a:lnTo>
                <a:lnTo>
                  <a:pt x="261" y="35"/>
                </a:lnTo>
                <a:lnTo>
                  <a:pt x="260" y="35"/>
                </a:lnTo>
                <a:lnTo>
                  <a:pt x="261" y="35"/>
                </a:lnTo>
                <a:lnTo>
                  <a:pt x="262" y="35"/>
                </a:lnTo>
                <a:lnTo>
                  <a:pt x="263" y="35"/>
                </a:lnTo>
                <a:lnTo>
                  <a:pt x="263" y="36"/>
                </a:lnTo>
                <a:lnTo>
                  <a:pt x="263" y="35"/>
                </a:lnTo>
                <a:lnTo>
                  <a:pt x="264" y="35"/>
                </a:lnTo>
                <a:lnTo>
                  <a:pt x="265" y="36"/>
                </a:lnTo>
                <a:lnTo>
                  <a:pt x="265" y="35"/>
                </a:lnTo>
                <a:lnTo>
                  <a:pt x="265" y="36"/>
                </a:lnTo>
                <a:lnTo>
                  <a:pt x="265" y="35"/>
                </a:lnTo>
                <a:lnTo>
                  <a:pt x="266" y="35"/>
                </a:lnTo>
                <a:lnTo>
                  <a:pt x="267" y="35"/>
                </a:lnTo>
                <a:lnTo>
                  <a:pt x="268" y="35"/>
                </a:lnTo>
                <a:lnTo>
                  <a:pt x="269" y="34"/>
                </a:lnTo>
                <a:lnTo>
                  <a:pt x="270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6"/>
                </a:lnTo>
                <a:lnTo>
                  <a:pt x="275" y="36"/>
                </a:lnTo>
                <a:lnTo>
                  <a:pt x="276" y="38"/>
                </a:lnTo>
                <a:lnTo>
                  <a:pt x="277" y="39"/>
                </a:lnTo>
                <a:lnTo>
                  <a:pt x="278" y="38"/>
                </a:lnTo>
                <a:lnTo>
                  <a:pt x="278" y="39"/>
                </a:lnTo>
                <a:lnTo>
                  <a:pt x="278" y="40"/>
                </a:lnTo>
                <a:lnTo>
                  <a:pt x="279" y="40"/>
                </a:lnTo>
                <a:lnTo>
                  <a:pt x="279" y="42"/>
                </a:lnTo>
                <a:lnTo>
                  <a:pt x="278" y="43"/>
                </a:lnTo>
                <a:lnTo>
                  <a:pt x="279" y="45"/>
                </a:lnTo>
                <a:lnTo>
                  <a:pt x="278" y="45"/>
                </a:lnTo>
                <a:lnTo>
                  <a:pt x="278" y="47"/>
                </a:lnTo>
                <a:lnTo>
                  <a:pt x="277" y="47"/>
                </a:lnTo>
                <a:lnTo>
                  <a:pt x="276" y="47"/>
                </a:lnTo>
                <a:lnTo>
                  <a:pt x="275" y="48"/>
                </a:lnTo>
                <a:lnTo>
                  <a:pt x="275" y="51"/>
                </a:lnTo>
                <a:lnTo>
                  <a:pt x="273" y="51"/>
                </a:lnTo>
                <a:lnTo>
                  <a:pt x="272" y="52"/>
                </a:lnTo>
                <a:lnTo>
                  <a:pt x="272" y="54"/>
                </a:lnTo>
                <a:lnTo>
                  <a:pt x="271" y="55"/>
                </a:lnTo>
                <a:lnTo>
                  <a:pt x="271" y="58"/>
                </a:lnTo>
                <a:lnTo>
                  <a:pt x="272" y="61"/>
                </a:lnTo>
                <a:lnTo>
                  <a:pt x="274" y="62"/>
                </a:lnTo>
                <a:lnTo>
                  <a:pt x="275" y="62"/>
                </a:lnTo>
                <a:lnTo>
                  <a:pt x="275" y="63"/>
                </a:lnTo>
                <a:lnTo>
                  <a:pt x="275" y="68"/>
                </a:lnTo>
                <a:lnTo>
                  <a:pt x="274" y="71"/>
                </a:lnTo>
                <a:lnTo>
                  <a:pt x="275" y="76"/>
                </a:lnTo>
                <a:lnTo>
                  <a:pt x="278" y="85"/>
                </a:lnTo>
                <a:lnTo>
                  <a:pt x="278" y="87"/>
                </a:lnTo>
                <a:lnTo>
                  <a:pt x="278" y="89"/>
                </a:lnTo>
                <a:lnTo>
                  <a:pt x="277" y="91"/>
                </a:lnTo>
                <a:lnTo>
                  <a:pt x="277" y="92"/>
                </a:lnTo>
                <a:lnTo>
                  <a:pt x="275" y="93"/>
                </a:lnTo>
                <a:lnTo>
                  <a:pt x="272" y="94"/>
                </a:lnTo>
                <a:lnTo>
                  <a:pt x="270" y="95"/>
                </a:lnTo>
                <a:lnTo>
                  <a:pt x="267" y="98"/>
                </a:lnTo>
                <a:lnTo>
                  <a:pt x="265" y="99"/>
                </a:lnTo>
                <a:lnTo>
                  <a:pt x="261" y="100"/>
                </a:lnTo>
                <a:lnTo>
                  <a:pt x="259" y="102"/>
                </a:lnTo>
                <a:lnTo>
                  <a:pt x="255" y="103"/>
                </a:lnTo>
                <a:lnTo>
                  <a:pt x="246" y="106"/>
                </a:lnTo>
                <a:lnTo>
                  <a:pt x="242" y="106"/>
                </a:lnTo>
                <a:lnTo>
                  <a:pt x="238" y="108"/>
                </a:lnTo>
                <a:lnTo>
                  <a:pt x="235" y="110"/>
                </a:lnTo>
                <a:lnTo>
                  <a:pt x="233" y="110"/>
                </a:lnTo>
                <a:lnTo>
                  <a:pt x="232" y="110"/>
                </a:lnTo>
                <a:lnTo>
                  <a:pt x="227" y="113"/>
                </a:lnTo>
                <a:lnTo>
                  <a:pt x="226" y="113"/>
                </a:lnTo>
                <a:lnTo>
                  <a:pt x="223" y="116"/>
                </a:lnTo>
                <a:lnTo>
                  <a:pt x="222" y="117"/>
                </a:lnTo>
                <a:lnTo>
                  <a:pt x="221" y="118"/>
                </a:lnTo>
                <a:lnTo>
                  <a:pt x="221" y="119"/>
                </a:lnTo>
                <a:lnTo>
                  <a:pt x="222" y="119"/>
                </a:lnTo>
                <a:lnTo>
                  <a:pt x="221" y="119"/>
                </a:lnTo>
                <a:lnTo>
                  <a:pt x="220" y="120"/>
                </a:lnTo>
                <a:lnTo>
                  <a:pt x="218" y="122"/>
                </a:lnTo>
                <a:lnTo>
                  <a:pt x="216" y="123"/>
                </a:lnTo>
                <a:lnTo>
                  <a:pt x="215" y="124"/>
                </a:lnTo>
                <a:lnTo>
                  <a:pt x="215" y="125"/>
                </a:lnTo>
                <a:lnTo>
                  <a:pt x="215" y="126"/>
                </a:lnTo>
                <a:lnTo>
                  <a:pt x="214" y="127"/>
                </a:lnTo>
                <a:lnTo>
                  <a:pt x="213" y="126"/>
                </a:lnTo>
                <a:lnTo>
                  <a:pt x="212" y="127"/>
                </a:lnTo>
                <a:lnTo>
                  <a:pt x="211" y="129"/>
                </a:lnTo>
                <a:lnTo>
                  <a:pt x="210" y="130"/>
                </a:lnTo>
                <a:lnTo>
                  <a:pt x="209" y="130"/>
                </a:lnTo>
                <a:lnTo>
                  <a:pt x="209" y="129"/>
                </a:lnTo>
                <a:lnTo>
                  <a:pt x="208" y="130"/>
                </a:lnTo>
                <a:lnTo>
                  <a:pt x="207" y="131"/>
                </a:lnTo>
                <a:lnTo>
                  <a:pt x="206" y="132"/>
                </a:lnTo>
                <a:lnTo>
                  <a:pt x="206" y="135"/>
                </a:lnTo>
                <a:lnTo>
                  <a:pt x="205" y="135"/>
                </a:lnTo>
                <a:lnTo>
                  <a:pt x="205" y="139"/>
                </a:lnTo>
                <a:lnTo>
                  <a:pt x="205" y="140"/>
                </a:lnTo>
                <a:lnTo>
                  <a:pt x="206" y="144"/>
                </a:lnTo>
                <a:lnTo>
                  <a:pt x="207" y="145"/>
                </a:lnTo>
                <a:lnTo>
                  <a:pt x="208" y="145"/>
                </a:lnTo>
                <a:lnTo>
                  <a:pt x="209" y="146"/>
                </a:lnTo>
                <a:lnTo>
                  <a:pt x="210" y="147"/>
                </a:lnTo>
                <a:lnTo>
                  <a:pt x="211" y="148"/>
                </a:lnTo>
                <a:lnTo>
                  <a:pt x="212" y="147"/>
                </a:lnTo>
                <a:lnTo>
                  <a:pt x="212" y="146"/>
                </a:lnTo>
                <a:lnTo>
                  <a:pt x="213" y="146"/>
                </a:lnTo>
                <a:lnTo>
                  <a:pt x="213" y="145"/>
                </a:lnTo>
                <a:lnTo>
                  <a:pt x="214" y="145"/>
                </a:lnTo>
                <a:lnTo>
                  <a:pt x="215" y="145"/>
                </a:lnTo>
                <a:lnTo>
                  <a:pt x="214" y="146"/>
                </a:lnTo>
                <a:lnTo>
                  <a:pt x="215" y="146"/>
                </a:lnTo>
                <a:lnTo>
                  <a:pt x="215" y="147"/>
                </a:lnTo>
                <a:lnTo>
                  <a:pt x="214" y="147"/>
                </a:lnTo>
                <a:lnTo>
                  <a:pt x="214" y="148"/>
                </a:lnTo>
                <a:lnTo>
                  <a:pt x="213" y="147"/>
                </a:lnTo>
                <a:lnTo>
                  <a:pt x="213" y="148"/>
                </a:lnTo>
                <a:lnTo>
                  <a:pt x="212" y="148"/>
                </a:lnTo>
                <a:lnTo>
                  <a:pt x="211" y="148"/>
                </a:lnTo>
                <a:lnTo>
                  <a:pt x="210" y="149"/>
                </a:lnTo>
                <a:lnTo>
                  <a:pt x="210" y="150"/>
                </a:lnTo>
                <a:lnTo>
                  <a:pt x="210" y="151"/>
                </a:lnTo>
                <a:lnTo>
                  <a:pt x="209" y="150"/>
                </a:lnTo>
                <a:lnTo>
                  <a:pt x="209" y="151"/>
                </a:lnTo>
                <a:lnTo>
                  <a:pt x="207" y="152"/>
                </a:lnTo>
                <a:lnTo>
                  <a:pt x="206" y="153"/>
                </a:lnTo>
                <a:lnTo>
                  <a:pt x="206" y="154"/>
                </a:lnTo>
                <a:lnTo>
                  <a:pt x="206" y="155"/>
                </a:lnTo>
                <a:lnTo>
                  <a:pt x="205" y="156"/>
                </a:lnTo>
                <a:lnTo>
                  <a:pt x="204" y="156"/>
                </a:lnTo>
                <a:lnTo>
                  <a:pt x="203" y="156"/>
                </a:lnTo>
                <a:lnTo>
                  <a:pt x="203" y="157"/>
                </a:lnTo>
                <a:lnTo>
                  <a:pt x="203" y="158"/>
                </a:lnTo>
                <a:lnTo>
                  <a:pt x="203" y="159"/>
                </a:lnTo>
                <a:lnTo>
                  <a:pt x="203" y="160"/>
                </a:lnTo>
                <a:lnTo>
                  <a:pt x="203" y="161"/>
                </a:lnTo>
                <a:lnTo>
                  <a:pt x="204" y="161"/>
                </a:lnTo>
                <a:lnTo>
                  <a:pt x="205" y="161"/>
                </a:lnTo>
                <a:lnTo>
                  <a:pt x="204" y="161"/>
                </a:lnTo>
                <a:lnTo>
                  <a:pt x="205" y="161"/>
                </a:lnTo>
                <a:lnTo>
                  <a:pt x="205" y="162"/>
                </a:lnTo>
                <a:lnTo>
                  <a:pt x="204" y="161"/>
                </a:lnTo>
                <a:lnTo>
                  <a:pt x="204" y="162"/>
                </a:lnTo>
                <a:lnTo>
                  <a:pt x="203" y="162"/>
                </a:lnTo>
                <a:lnTo>
                  <a:pt x="203" y="163"/>
                </a:lnTo>
                <a:lnTo>
                  <a:pt x="204" y="163"/>
                </a:lnTo>
                <a:lnTo>
                  <a:pt x="204" y="164"/>
                </a:lnTo>
                <a:lnTo>
                  <a:pt x="203" y="163"/>
                </a:lnTo>
                <a:lnTo>
                  <a:pt x="203" y="162"/>
                </a:lnTo>
                <a:lnTo>
                  <a:pt x="202" y="161"/>
                </a:lnTo>
                <a:lnTo>
                  <a:pt x="200" y="161"/>
                </a:lnTo>
                <a:lnTo>
                  <a:pt x="184" y="160"/>
                </a:lnTo>
                <a:lnTo>
                  <a:pt x="179" y="159"/>
                </a:lnTo>
                <a:lnTo>
                  <a:pt x="175" y="159"/>
                </a:lnTo>
                <a:lnTo>
                  <a:pt x="171" y="160"/>
                </a:lnTo>
                <a:lnTo>
                  <a:pt x="170" y="160"/>
                </a:lnTo>
                <a:lnTo>
                  <a:pt x="168" y="159"/>
                </a:lnTo>
                <a:lnTo>
                  <a:pt x="163" y="159"/>
                </a:lnTo>
                <a:lnTo>
                  <a:pt x="160" y="160"/>
                </a:lnTo>
                <a:lnTo>
                  <a:pt x="157" y="160"/>
                </a:lnTo>
                <a:lnTo>
                  <a:pt x="157" y="161"/>
                </a:lnTo>
                <a:lnTo>
                  <a:pt x="156" y="161"/>
                </a:lnTo>
                <a:lnTo>
                  <a:pt x="155" y="161"/>
                </a:lnTo>
                <a:lnTo>
                  <a:pt x="154" y="161"/>
                </a:lnTo>
                <a:lnTo>
                  <a:pt x="147" y="161"/>
                </a:lnTo>
                <a:lnTo>
                  <a:pt x="142" y="161"/>
                </a:lnTo>
                <a:lnTo>
                  <a:pt x="139" y="162"/>
                </a:lnTo>
                <a:lnTo>
                  <a:pt x="137" y="162"/>
                </a:lnTo>
                <a:lnTo>
                  <a:pt x="134" y="162"/>
                </a:lnTo>
                <a:lnTo>
                  <a:pt x="133" y="162"/>
                </a:lnTo>
                <a:lnTo>
                  <a:pt x="132" y="162"/>
                </a:lnTo>
                <a:lnTo>
                  <a:pt x="132" y="163"/>
                </a:lnTo>
                <a:lnTo>
                  <a:pt x="131" y="162"/>
                </a:lnTo>
                <a:lnTo>
                  <a:pt x="130" y="163"/>
                </a:lnTo>
                <a:lnTo>
                  <a:pt x="131" y="162"/>
                </a:lnTo>
                <a:lnTo>
                  <a:pt x="130" y="161"/>
                </a:lnTo>
                <a:lnTo>
                  <a:pt x="128" y="161"/>
                </a:lnTo>
                <a:lnTo>
                  <a:pt x="126" y="161"/>
                </a:lnTo>
                <a:lnTo>
                  <a:pt x="125" y="160"/>
                </a:lnTo>
                <a:lnTo>
                  <a:pt x="124" y="160"/>
                </a:lnTo>
                <a:lnTo>
                  <a:pt x="125" y="159"/>
                </a:lnTo>
                <a:lnTo>
                  <a:pt x="125" y="158"/>
                </a:lnTo>
                <a:lnTo>
                  <a:pt x="125" y="159"/>
                </a:lnTo>
                <a:lnTo>
                  <a:pt x="126" y="159"/>
                </a:lnTo>
                <a:lnTo>
                  <a:pt x="125" y="159"/>
                </a:lnTo>
                <a:lnTo>
                  <a:pt x="126" y="160"/>
                </a:lnTo>
                <a:lnTo>
                  <a:pt x="127" y="159"/>
                </a:lnTo>
                <a:lnTo>
                  <a:pt x="127" y="158"/>
                </a:lnTo>
                <a:lnTo>
                  <a:pt x="126" y="158"/>
                </a:lnTo>
                <a:lnTo>
                  <a:pt x="125" y="158"/>
                </a:lnTo>
                <a:lnTo>
                  <a:pt x="124" y="157"/>
                </a:lnTo>
                <a:lnTo>
                  <a:pt x="125" y="156"/>
                </a:lnTo>
                <a:lnTo>
                  <a:pt x="124" y="155"/>
                </a:lnTo>
                <a:lnTo>
                  <a:pt x="125" y="155"/>
                </a:lnTo>
                <a:lnTo>
                  <a:pt x="126" y="155"/>
                </a:lnTo>
                <a:lnTo>
                  <a:pt x="127" y="154"/>
                </a:lnTo>
                <a:lnTo>
                  <a:pt x="127" y="152"/>
                </a:lnTo>
                <a:lnTo>
                  <a:pt x="128" y="151"/>
                </a:lnTo>
                <a:lnTo>
                  <a:pt x="129" y="150"/>
                </a:lnTo>
                <a:lnTo>
                  <a:pt x="128" y="149"/>
                </a:lnTo>
                <a:lnTo>
                  <a:pt x="128" y="148"/>
                </a:lnTo>
                <a:lnTo>
                  <a:pt x="129" y="148"/>
                </a:lnTo>
                <a:lnTo>
                  <a:pt x="129" y="147"/>
                </a:lnTo>
                <a:lnTo>
                  <a:pt x="132" y="145"/>
                </a:lnTo>
                <a:lnTo>
                  <a:pt x="131" y="145"/>
                </a:lnTo>
                <a:lnTo>
                  <a:pt x="132" y="144"/>
                </a:lnTo>
                <a:lnTo>
                  <a:pt x="131" y="143"/>
                </a:lnTo>
                <a:lnTo>
                  <a:pt x="131" y="142"/>
                </a:lnTo>
                <a:lnTo>
                  <a:pt x="132" y="142"/>
                </a:lnTo>
                <a:lnTo>
                  <a:pt x="131" y="142"/>
                </a:lnTo>
                <a:lnTo>
                  <a:pt x="131" y="141"/>
                </a:lnTo>
                <a:lnTo>
                  <a:pt x="131" y="142"/>
                </a:lnTo>
                <a:lnTo>
                  <a:pt x="130" y="141"/>
                </a:lnTo>
                <a:lnTo>
                  <a:pt x="129" y="142"/>
                </a:lnTo>
                <a:lnTo>
                  <a:pt x="128" y="141"/>
                </a:lnTo>
                <a:lnTo>
                  <a:pt x="126" y="142"/>
                </a:lnTo>
                <a:lnTo>
                  <a:pt x="125" y="142"/>
                </a:lnTo>
                <a:lnTo>
                  <a:pt x="125" y="143"/>
                </a:lnTo>
                <a:lnTo>
                  <a:pt x="124" y="143"/>
                </a:lnTo>
                <a:lnTo>
                  <a:pt x="123" y="143"/>
                </a:lnTo>
                <a:lnTo>
                  <a:pt x="122" y="143"/>
                </a:lnTo>
                <a:lnTo>
                  <a:pt x="121" y="144"/>
                </a:lnTo>
                <a:lnTo>
                  <a:pt x="119" y="144"/>
                </a:lnTo>
                <a:lnTo>
                  <a:pt x="119" y="145"/>
                </a:lnTo>
                <a:lnTo>
                  <a:pt x="118" y="145"/>
                </a:lnTo>
                <a:lnTo>
                  <a:pt x="117" y="145"/>
                </a:lnTo>
                <a:lnTo>
                  <a:pt x="116" y="145"/>
                </a:lnTo>
                <a:lnTo>
                  <a:pt x="116" y="146"/>
                </a:lnTo>
                <a:lnTo>
                  <a:pt x="116" y="147"/>
                </a:lnTo>
                <a:lnTo>
                  <a:pt x="114" y="148"/>
                </a:lnTo>
                <a:lnTo>
                  <a:pt x="113" y="150"/>
                </a:lnTo>
                <a:lnTo>
                  <a:pt x="113" y="151"/>
                </a:lnTo>
                <a:lnTo>
                  <a:pt x="114" y="151"/>
                </a:lnTo>
                <a:lnTo>
                  <a:pt x="115" y="152"/>
                </a:lnTo>
                <a:lnTo>
                  <a:pt x="116" y="152"/>
                </a:lnTo>
                <a:lnTo>
                  <a:pt x="116" y="153"/>
                </a:lnTo>
                <a:lnTo>
                  <a:pt x="117" y="154"/>
                </a:lnTo>
                <a:lnTo>
                  <a:pt x="116" y="155"/>
                </a:lnTo>
                <a:lnTo>
                  <a:pt x="117" y="155"/>
                </a:lnTo>
                <a:lnTo>
                  <a:pt x="118" y="155"/>
                </a:lnTo>
                <a:lnTo>
                  <a:pt x="119" y="155"/>
                </a:lnTo>
                <a:lnTo>
                  <a:pt x="119" y="156"/>
                </a:lnTo>
                <a:lnTo>
                  <a:pt x="120" y="156"/>
                </a:lnTo>
                <a:lnTo>
                  <a:pt x="121" y="156"/>
                </a:lnTo>
                <a:lnTo>
                  <a:pt x="121" y="157"/>
                </a:lnTo>
                <a:lnTo>
                  <a:pt x="121" y="156"/>
                </a:lnTo>
                <a:lnTo>
                  <a:pt x="121" y="157"/>
                </a:lnTo>
                <a:lnTo>
                  <a:pt x="122" y="156"/>
                </a:lnTo>
                <a:lnTo>
                  <a:pt x="122" y="157"/>
                </a:lnTo>
                <a:lnTo>
                  <a:pt x="121" y="157"/>
                </a:lnTo>
                <a:lnTo>
                  <a:pt x="122" y="157"/>
                </a:lnTo>
                <a:lnTo>
                  <a:pt x="122" y="158"/>
                </a:lnTo>
                <a:lnTo>
                  <a:pt x="122" y="159"/>
                </a:lnTo>
                <a:lnTo>
                  <a:pt x="122" y="160"/>
                </a:lnTo>
                <a:lnTo>
                  <a:pt x="121" y="160"/>
                </a:lnTo>
                <a:lnTo>
                  <a:pt x="121" y="161"/>
                </a:lnTo>
                <a:lnTo>
                  <a:pt x="122" y="161"/>
                </a:lnTo>
                <a:lnTo>
                  <a:pt x="122" y="160"/>
                </a:lnTo>
                <a:lnTo>
                  <a:pt x="123" y="160"/>
                </a:lnTo>
                <a:lnTo>
                  <a:pt x="123" y="161"/>
                </a:lnTo>
                <a:lnTo>
                  <a:pt x="122" y="161"/>
                </a:lnTo>
                <a:lnTo>
                  <a:pt x="121" y="162"/>
                </a:lnTo>
                <a:lnTo>
                  <a:pt x="121" y="163"/>
                </a:lnTo>
                <a:lnTo>
                  <a:pt x="120" y="163"/>
                </a:lnTo>
                <a:lnTo>
                  <a:pt x="120" y="164"/>
                </a:lnTo>
                <a:lnTo>
                  <a:pt x="118" y="164"/>
                </a:lnTo>
                <a:lnTo>
                  <a:pt x="116" y="165"/>
                </a:lnTo>
                <a:lnTo>
                  <a:pt x="114" y="165"/>
                </a:lnTo>
                <a:lnTo>
                  <a:pt x="113" y="165"/>
                </a:lnTo>
                <a:lnTo>
                  <a:pt x="112" y="165"/>
                </a:lnTo>
                <a:lnTo>
                  <a:pt x="111" y="164"/>
                </a:lnTo>
                <a:lnTo>
                  <a:pt x="110" y="164"/>
                </a:lnTo>
                <a:lnTo>
                  <a:pt x="110" y="163"/>
                </a:lnTo>
                <a:lnTo>
                  <a:pt x="108" y="162"/>
                </a:lnTo>
                <a:lnTo>
                  <a:pt x="107" y="162"/>
                </a:lnTo>
                <a:lnTo>
                  <a:pt x="106" y="163"/>
                </a:lnTo>
                <a:lnTo>
                  <a:pt x="105" y="162"/>
                </a:lnTo>
                <a:lnTo>
                  <a:pt x="105" y="163"/>
                </a:lnTo>
                <a:lnTo>
                  <a:pt x="105" y="164"/>
                </a:lnTo>
                <a:lnTo>
                  <a:pt x="106" y="164"/>
                </a:lnTo>
                <a:lnTo>
                  <a:pt x="106" y="163"/>
                </a:lnTo>
                <a:lnTo>
                  <a:pt x="107" y="163"/>
                </a:lnTo>
                <a:lnTo>
                  <a:pt x="109" y="163"/>
                </a:lnTo>
                <a:lnTo>
                  <a:pt x="108" y="163"/>
                </a:lnTo>
                <a:lnTo>
                  <a:pt x="109" y="163"/>
                </a:lnTo>
                <a:lnTo>
                  <a:pt x="109" y="164"/>
                </a:lnTo>
                <a:lnTo>
                  <a:pt x="108" y="164"/>
                </a:lnTo>
                <a:lnTo>
                  <a:pt x="110" y="164"/>
                </a:lnTo>
                <a:lnTo>
                  <a:pt x="111" y="164"/>
                </a:lnTo>
                <a:lnTo>
                  <a:pt x="111" y="165"/>
                </a:lnTo>
                <a:lnTo>
                  <a:pt x="112" y="165"/>
                </a:lnTo>
                <a:lnTo>
                  <a:pt x="113" y="165"/>
                </a:lnTo>
                <a:lnTo>
                  <a:pt x="112" y="165"/>
                </a:lnTo>
                <a:lnTo>
                  <a:pt x="108" y="165"/>
                </a:lnTo>
                <a:lnTo>
                  <a:pt x="102" y="166"/>
                </a:lnTo>
                <a:lnTo>
                  <a:pt x="101" y="166"/>
                </a:lnTo>
                <a:lnTo>
                  <a:pt x="100" y="167"/>
                </a:lnTo>
                <a:lnTo>
                  <a:pt x="101" y="167"/>
                </a:lnTo>
                <a:lnTo>
                  <a:pt x="100" y="167"/>
                </a:lnTo>
                <a:lnTo>
                  <a:pt x="99" y="167"/>
                </a:lnTo>
                <a:lnTo>
                  <a:pt x="98" y="168"/>
                </a:lnTo>
                <a:lnTo>
                  <a:pt x="96" y="168"/>
                </a:lnTo>
                <a:lnTo>
                  <a:pt x="95" y="169"/>
                </a:lnTo>
                <a:lnTo>
                  <a:pt x="94" y="169"/>
                </a:lnTo>
                <a:lnTo>
                  <a:pt x="95" y="170"/>
                </a:lnTo>
                <a:lnTo>
                  <a:pt x="94" y="170"/>
                </a:lnTo>
                <a:lnTo>
                  <a:pt x="93" y="170"/>
                </a:lnTo>
                <a:lnTo>
                  <a:pt x="93" y="169"/>
                </a:lnTo>
                <a:lnTo>
                  <a:pt x="93" y="168"/>
                </a:lnTo>
                <a:lnTo>
                  <a:pt x="91" y="168"/>
                </a:lnTo>
                <a:lnTo>
                  <a:pt x="86" y="168"/>
                </a:lnTo>
                <a:lnTo>
                  <a:pt x="79" y="169"/>
                </a:lnTo>
                <a:lnTo>
                  <a:pt x="73" y="170"/>
                </a:lnTo>
                <a:lnTo>
                  <a:pt x="66" y="171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1" y="170"/>
                </a:lnTo>
                <a:lnTo>
                  <a:pt x="62" y="169"/>
                </a:lnTo>
                <a:lnTo>
                  <a:pt x="63" y="170"/>
                </a:lnTo>
                <a:lnTo>
                  <a:pt x="63" y="169"/>
                </a:lnTo>
                <a:lnTo>
                  <a:pt x="64" y="168"/>
                </a:lnTo>
                <a:lnTo>
                  <a:pt x="66" y="167"/>
                </a:lnTo>
                <a:lnTo>
                  <a:pt x="67" y="168"/>
                </a:lnTo>
              </a:path>
            </a:pathLst>
          </a:custGeom>
          <a:solidFill>
            <a:srgbClr val="2C8A35"/>
          </a:solidFill>
          <a:ln w="317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6" name="Freeform 402"/>
          <p:cNvSpPr>
            <a:spLocks/>
          </p:cNvSpPr>
          <p:nvPr/>
        </p:nvSpPr>
        <p:spPr bwMode="auto">
          <a:xfrm>
            <a:off x="6945313" y="4795838"/>
            <a:ext cx="149225" cy="53975"/>
          </a:xfrm>
          <a:custGeom>
            <a:avLst/>
            <a:gdLst>
              <a:gd name="T0" fmla="*/ 2147483647 w 94"/>
              <a:gd name="T1" fmla="*/ 2147483647 h 34"/>
              <a:gd name="T2" fmla="*/ 2147483647 w 94"/>
              <a:gd name="T3" fmla="*/ 2147483647 h 34"/>
              <a:gd name="T4" fmla="*/ 2147483647 w 94"/>
              <a:gd name="T5" fmla="*/ 2147483647 h 34"/>
              <a:gd name="T6" fmla="*/ 2147483647 w 94"/>
              <a:gd name="T7" fmla="*/ 2147483647 h 34"/>
              <a:gd name="T8" fmla="*/ 2147483647 w 94"/>
              <a:gd name="T9" fmla="*/ 2147483647 h 34"/>
              <a:gd name="T10" fmla="*/ 2147483647 w 94"/>
              <a:gd name="T11" fmla="*/ 2147483647 h 34"/>
              <a:gd name="T12" fmla="*/ 2147483647 w 94"/>
              <a:gd name="T13" fmla="*/ 2147483647 h 34"/>
              <a:gd name="T14" fmla="*/ 2147483647 w 94"/>
              <a:gd name="T15" fmla="*/ 2147483647 h 34"/>
              <a:gd name="T16" fmla="*/ 2147483647 w 94"/>
              <a:gd name="T17" fmla="*/ 2147483647 h 34"/>
              <a:gd name="T18" fmla="*/ 2147483647 w 94"/>
              <a:gd name="T19" fmla="*/ 2147483647 h 34"/>
              <a:gd name="T20" fmla="*/ 2147483647 w 94"/>
              <a:gd name="T21" fmla="*/ 2147483647 h 34"/>
              <a:gd name="T22" fmla="*/ 2147483647 w 94"/>
              <a:gd name="T23" fmla="*/ 2147483647 h 34"/>
              <a:gd name="T24" fmla="*/ 2147483647 w 94"/>
              <a:gd name="T25" fmla="*/ 2147483647 h 34"/>
              <a:gd name="T26" fmla="*/ 2147483647 w 94"/>
              <a:gd name="T27" fmla="*/ 2147483647 h 34"/>
              <a:gd name="T28" fmla="*/ 2147483647 w 94"/>
              <a:gd name="T29" fmla="*/ 2147483647 h 34"/>
              <a:gd name="T30" fmla="*/ 2147483647 w 94"/>
              <a:gd name="T31" fmla="*/ 2147483647 h 34"/>
              <a:gd name="T32" fmla="*/ 2147483647 w 94"/>
              <a:gd name="T33" fmla="*/ 2147483647 h 34"/>
              <a:gd name="T34" fmla="*/ 2147483647 w 94"/>
              <a:gd name="T35" fmla="*/ 2147483647 h 34"/>
              <a:gd name="T36" fmla="*/ 2147483647 w 94"/>
              <a:gd name="T37" fmla="*/ 2147483647 h 34"/>
              <a:gd name="T38" fmla="*/ 2147483647 w 94"/>
              <a:gd name="T39" fmla="*/ 2147483647 h 34"/>
              <a:gd name="T40" fmla="*/ 2147483647 w 94"/>
              <a:gd name="T41" fmla="*/ 2147483647 h 34"/>
              <a:gd name="T42" fmla="*/ 2147483647 w 94"/>
              <a:gd name="T43" fmla="*/ 2147483647 h 34"/>
              <a:gd name="T44" fmla="*/ 2147483647 w 94"/>
              <a:gd name="T45" fmla="*/ 2147483647 h 34"/>
              <a:gd name="T46" fmla="*/ 2147483647 w 94"/>
              <a:gd name="T47" fmla="*/ 2147483647 h 34"/>
              <a:gd name="T48" fmla="*/ 2147483647 w 94"/>
              <a:gd name="T49" fmla="*/ 2147483647 h 34"/>
              <a:gd name="T50" fmla="*/ 2147483647 w 94"/>
              <a:gd name="T51" fmla="*/ 2147483647 h 34"/>
              <a:gd name="T52" fmla="*/ 2147483647 w 94"/>
              <a:gd name="T53" fmla="*/ 2147483647 h 34"/>
              <a:gd name="T54" fmla="*/ 2147483647 w 94"/>
              <a:gd name="T55" fmla="*/ 2147483647 h 34"/>
              <a:gd name="T56" fmla="*/ 2147483647 w 94"/>
              <a:gd name="T57" fmla="*/ 2147483647 h 34"/>
              <a:gd name="T58" fmla="*/ 2147483647 w 94"/>
              <a:gd name="T59" fmla="*/ 2147483647 h 34"/>
              <a:gd name="T60" fmla="*/ 2147483647 w 94"/>
              <a:gd name="T61" fmla="*/ 2147483647 h 34"/>
              <a:gd name="T62" fmla="*/ 2147483647 w 94"/>
              <a:gd name="T63" fmla="*/ 2147483647 h 34"/>
              <a:gd name="T64" fmla="*/ 2147483647 w 94"/>
              <a:gd name="T65" fmla="*/ 2147483647 h 34"/>
              <a:gd name="T66" fmla="*/ 2147483647 w 94"/>
              <a:gd name="T67" fmla="*/ 2147483647 h 34"/>
              <a:gd name="T68" fmla="*/ 2147483647 w 94"/>
              <a:gd name="T69" fmla="*/ 2147483647 h 34"/>
              <a:gd name="T70" fmla="*/ 2147483647 w 94"/>
              <a:gd name="T71" fmla="*/ 2147483647 h 34"/>
              <a:gd name="T72" fmla="*/ 2147483647 w 94"/>
              <a:gd name="T73" fmla="*/ 2147483647 h 34"/>
              <a:gd name="T74" fmla="*/ 2147483647 w 94"/>
              <a:gd name="T75" fmla="*/ 2147483647 h 34"/>
              <a:gd name="T76" fmla="*/ 2147483647 w 94"/>
              <a:gd name="T77" fmla="*/ 2147483647 h 34"/>
              <a:gd name="T78" fmla="*/ 2147483647 w 94"/>
              <a:gd name="T79" fmla="*/ 2147483647 h 34"/>
              <a:gd name="T80" fmla="*/ 2147483647 w 94"/>
              <a:gd name="T81" fmla="*/ 2147483647 h 34"/>
              <a:gd name="T82" fmla="*/ 2147483647 w 94"/>
              <a:gd name="T83" fmla="*/ 2147483647 h 34"/>
              <a:gd name="T84" fmla="*/ 2147483647 w 94"/>
              <a:gd name="T85" fmla="*/ 2147483647 h 34"/>
              <a:gd name="T86" fmla="*/ 2147483647 w 94"/>
              <a:gd name="T87" fmla="*/ 2147483647 h 34"/>
              <a:gd name="T88" fmla="*/ 2147483647 w 94"/>
              <a:gd name="T89" fmla="*/ 2147483647 h 34"/>
              <a:gd name="T90" fmla="*/ 2147483647 w 94"/>
              <a:gd name="T91" fmla="*/ 2147483647 h 34"/>
              <a:gd name="T92" fmla="*/ 2147483647 w 94"/>
              <a:gd name="T93" fmla="*/ 2147483647 h 34"/>
              <a:gd name="T94" fmla="*/ 2147483647 w 94"/>
              <a:gd name="T95" fmla="*/ 2147483647 h 34"/>
              <a:gd name="T96" fmla="*/ 2147483647 w 94"/>
              <a:gd name="T97" fmla="*/ 2147483647 h 34"/>
              <a:gd name="T98" fmla="*/ 2147483647 w 94"/>
              <a:gd name="T99" fmla="*/ 2147483647 h 34"/>
              <a:gd name="T100" fmla="*/ 2147483647 w 94"/>
              <a:gd name="T101" fmla="*/ 2147483647 h 34"/>
              <a:gd name="T102" fmla="*/ 2147483647 w 94"/>
              <a:gd name="T103" fmla="*/ 2147483647 h 34"/>
              <a:gd name="T104" fmla="*/ 2147483647 w 94"/>
              <a:gd name="T105" fmla="*/ 2147483647 h 34"/>
              <a:gd name="T106" fmla="*/ 2147483647 w 94"/>
              <a:gd name="T107" fmla="*/ 2147483647 h 34"/>
              <a:gd name="T108" fmla="*/ 2147483647 w 94"/>
              <a:gd name="T109" fmla="*/ 2147483647 h 34"/>
              <a:gd name="T110" fmla="*/ 2147483647 w 94"/>
              <a:gd name="T111" fmla="*/ 2147483647 h 34"/>
              <a:gd name="T112" fmla="*/ 2147483647 w 94"/>
              <a:gd name="T113" fmla="*/ 2147483647 h 34"/>
              <a:gd name="T114" fmla="*/ 2147483647 w 94"/>
              <a:gd name="T115" fmla="*/ 2147483647 h 34"/>
              <a:gd name="T116" fmla="*/ 2147483647 w 94"/>
              <a:gd name="T117" fmla="*/ 2147483647 h 34"/>
              <a:gd name="T118" fmla="*/ 2147483647 w 94"/>
              <a:gd name="T119" fmla="*/ 2147483647 h 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"/>
              <a:gd name="T181" fmla="*/ 0 h 34"/>
              <a:gd name="T182" fmla="*/ 94 w 94"/>
              <a:gd name="T183" fmla="*/ 34 h 3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" h="34">
                <a:moveTo>
                  <a:pt x="67" y="11"/>
                </a:moveTo>
                <a:lnTo>
                  <a:pt x="67" y="11"/>
                </a:lnTo>
                <a:lnTo>
                  <a:pt x="68" y="11"/>
                </a:lnTo>
                <a:lnTo>
                  <a:pt x="70" y="12"/>
                </a:lnTo>
                <a:lnTo>
                  <a:pt x="71" y="12"/>
                </a:lnTo>
                <a:lnTo>
                  <a:pt x="71" y="11"/>
                </a:lnTo>
                <a:lnTo>
                  <a:pt x="70" y="10"/>
                </a:lnTo>
                <a:lnTo>
                  <a:pt x="70" y="9"/>
                </a:lnTo>
                <a:lnTo>
                  <a:pt x="69" y="9"/>
                </a:lnTo>
                <a:lnTo>
                  <a:pt x="70" y="9"/>
                </a:lnTo>
                <a:lnTo>
                  <a:pt x="70" y="10"/>
                </a:lnTo>
                <a:lnTo>
                  <a:pt x="73" y="11"/>
                </a:lnTo>
                <a:lnTo>
                  <a:pt x="75" y="11"/>
                </a:lnTo>
                <a:lnTo>
                  <a:pt x="77" y="11"/>
                </a:lnTo>
                <a:lnTo>
                  <a:pt x="83" y="11"/>
                </a:lnTo>
                <a:lnTo>
                  <a:pt x="87" y="11"/>
                </a:lnTo>
                <a:lnTo>
                  <a:pt x="90" y="10"/>
                </a:lnTo>
                <a:lnTo>
                  <a:pt x="91" y="10"/>
                </a:lnTo>
                <a:lnTo>
                  <a:pt x="93" y="11"/>
                </a:lnTo>
                <a:lnTo>
                  <a:pt x="93" y="12"/>
                </a:lnTo>
                <a:lnTo>
                  <a:pt x="94" y="11"/>
                </a:lnTo>
                <a:lnTo>
                  <a:pt x="93" y="11"/>
                </a:lnTo>
                <a:lnTo>
                  <a:pt x="93" y="10"/>
                </a:lnTo>
                <a:lnTo>
                  <a:pt x="93" y="11"/>
                </a:lnTo>
                <a:lnTo>
                  <a:pt x="92" y="10"/>
                </a:lnTo>
                <a:lnTo>
                  <a:pt x="91" y="10"/>
                </a:lnTo>
                <a:lnTo>
                  <a:pt x="91" y="9"/>
                </a:lnTo>
                <a:lnTo>
                  <a:pt x="90" y="8"/>
                </a:lnTo>
                <a:lnTo>
                  <a:pt x="88" y="8"/>
                </a:lnTo>
                <a:lnTo>
                  <a:pt x="87" y="8"/>
                </a:lnTo>
                <a:lnTo>
                  <a:pt x="87" y="6"/>
                </a:lnTo>
                <a:lnTo>
                  <a:pt x="86" y="6"/>
                </a:lnTo>
                <a:lnTo>
                  <a:pt x="85" y="6"/>
                </a:lnTo>
                <a:lnTo>
                  <a:pt x="85" y="7"/>
                </a:lnTo>
                <a:lnTo>
                  <a:pt x="85" y="6"/>
                </a:lnTo>
                <a:lnTo>
                  <a:pt x="84" y="6"/>
                </a:lnTo>
                <a:lnTo>
                  <a:pt x="83" y="5"/>
                </a:lnTo>
                <a:lnTo>
                  <a:pt x="82" y="5"/>
                </a:lnTo>
                <a:lnTo>
                  <a:pt x="83" y="4"/>
                </a:lnTo>
                <a:lnTo>
                  <a:pt x="82" y="4"/>
                </a:lnTo>
                <a:lnTo>
                  <a:pt x="79" y="2"/>
                </a:lnTo>
                <a:lnTo>
                  <a:pt x="79" y="1"/>
                </a:lnTo>
                <a:lnTo>
                  <a:pt x="78" y="1"/>
                </a:lnTo>
                <a:lnTo>
                  <a:pt x="77" y="1"/>
                </a:lnTo>
                <a:lnTo>
                  <a:pt x="76" y="1"/>
                </a:lnTo>
                <a:lnTo>
                  <a:pt x="75" y="2"/>
                </a:lnTo>
                <a:lnTo>
                  <a:pt x="74" y="2"/>
                </a:lnTo>
                <a:lnTo>
                  <a:pt x="73" y="1"/>
                </a:lnTo>
                <a:lnTo>
                  <a:pt x="74" y="1"/>
                </a:lnTo>
                <a:lnTo>
                  <a:pt x="75" y="1"/>
                </a:lnTo>
                <a:lnTo>
                  <a:pt x="74" y="0"/>
                </a:lnTo>
                <a:lnTo>
                  <a:pt x="73" y="0"/>
                </a:lnTo>
                <a:lnTo>
                  <a:pt x="72" y="1"/>
                </a:lnTo>
                <a:lnTo>
                  <a:pt x="71" y="1"/>
                </a:lnTo>
                <a:lnTo>
                  <a:pt x="70" y="1"/>
                </a:lnTo>
                <a:lnTo>
                  <a:pt x="69" y="2"/>
                </a:lnTo>
                <a:lnTo>
                  <a:pt x="67" y="2"/>
                </a:lnTo>
                <a:lnTo>
                  <a:pt x="66" y="2"/>
                </a:lnTo>
                <a:lnTo>
                  <a:pt x="65" y="2"/>
                </a:lnTo>
                <a:lnTo>
                  <a:pt x="64" y="2"/>
                </a:lnTo>
                <a:lnTo>
                  <a:pt x="63" y="3"/>
                </a:lnTo>
                <a:lnTo>
                  <a:pt x="62" y="3"/>
                </a:lnTo>
                <a:lnTo>
                  <a:pt x="61" y="4"/>
                </a:lnTo>
                <a:lnTo>
                  <a:pt x="60" y="6"/>
                </a:lnTo>
                <a:lnTo>
                  <a:pt x="59" y="6"/>
                </a:lnTo>
                <a:lnTo>
                  <a:pt x="60" y="4"/>
                </a:lnTo>
                <a:lnTo>
                  <a:pt x="59" y="4"/>
                </a:lnTo>
                <a:lnTo>
                  <a:pt x="60" y="4"/>
                </a:lnTo>
                <a:lnTo>
                  <a:pt x="59" y="3"/>
                </a:lnTo>
                <a:lnTo>
                  <a:pt x="59" y="4"/>
                </a:lnTo>
                <a:lnTo>
                  <a:pt x="57" y="4"/>
                </a:lnTo>
                <a:lnTo>
                  <a:pt x="57" y="5"/>
                </a:lnTo>
                <a:lnTo>
                  <a:pt x="57" y="7"/>
                </a:lnTo>
                <a:lnTo>
                  <a:pt x="56" y="7"/>
                </a:lnTo>
                <a:lnTo>
                  <a:pt x="56" y="8"/>
                </a:lnTo>
                <a:lnTo>
                  <a:pt x="55" y="9"/>
                </a:lnTo>
                <a:lnTo>
                  <a:pt x="53" y="10"/>
                </a:lnTo>
                <a:lnTo>
                  <a:pt x="52" y="10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0" y="10"/>
                </a:lnTo>
                <a:lnTo>
                  <a:pt x="50" y="11"/>
                </a:lnTo>
                <a:lnTo>
                  <a:pt x="49" y="11"/>
                </a:lnTo>
                <a:lnTo>
                  <a:pt x="48" y="10"/>
                </a:lnTo>
                <a:lnTo>
                  <a:pt x="47" y="11"/>
                </a:lnTo>
                <a:lnTo>
                  <a:pt x="46" y="11"/>
                </a:lnTo>
                <a:lnTo>
                  <a:pt x="45" y="11"/>
                </a:lnTo>
                <a:lnTo>
                  <a:pt x="46" y="9"/>
                </a:lnTo>
                <a:lnTo>
                  <a:pt x="47" y="8"/>
                </a:lnTo>
                <a:lnTo>
                  <a:pt x="45" y="8"/>
                </a:lnTo>
                <a:lnTo>
                  <a:pt x="45" y="7"/>
                </a:lnTo>
                <a:lnTo>
                  <a:pt x="44" y="8"/>
                </a:lnTo>
                <a:lnTo>
                  <a:pt x="43" y="8"/>
                </a:lnTo>
                <a:lnTo>
                  <a:pt x="42" y="8"/>
                </a:lnTo>
                <a:lnTo>
                  <a:pt x="42" y="9"/>
                </a:lnTo>
                <a:lnTo>
                  <a:pt x="41" y="9"/>
                </a:lnTo>
                <a:lnTo>
                  <a:pt x="41" y="8"/>
                </a:lnTo>
                <a:lnTo>
                  <a:pt x="40" y="8"/>
                </a:lnTo>
                <a:lnTo>
                  <a:pt x="39" y="8"/>
                </a:lnTo>
                <a:lnTo>
                  <a:pt x="39" y="9"/>
                </a:lnTo>
                <a:lnTo>
                  <a:pt x="38" y="9"/>
                </a:lnTo>
                <a:lnTo>
                  <a:pt x="38" y="10"/>
                </a:lnTo>
                <a:lnTo>
                  <a:pt x="38" y="9"/>
                </a:lnTo>
                <a:lnTo>
                  <a:pt x="37" y="9"/>
                </a:lnTo>
                <a:lnTo>
                  <a:pt x="37" y="8"/>
                </a:lnTo>
                <a:lnTo>
                  <a:pt x="38" y="7"/>
                </a:lnTo>
                <a:lnTo>
                  <a:pt x="39" y="7"/>
                </a:lnTo>
                <a:lnTo>
                  <a:pt x="39" y="6"/>
                </a:lnTo>
                <a:lnTo>
                  <a:pt x="40" y="6"/>
                </a:lnTo>
                <a:lnTo>
                  <a:pt x="41" y="6"/>
                </a:lnTo>
                <a:lnTo>
                  <a:pt x="41" y="5"/>
                </a:lnTo>
                <a:lnTo>
                  <a:pt x="41" y="4"/>
                </a:lnTo>
                <a:lnTo>
                  <a:pt x="40" y="4"/>
                </a:lnTo>
                <a:lnTo>
                  <a:pt x="39" y="4"/>
                </a:lnTo>
                <a:lnTo>
                  <a:pt x="38" y="4"/>
                </a:lnTo>
                <a:lnTo>
                  <a:pt x="39" y="4"/>
                </a:lnTo>
                <a:lnTo>
                  <a:pt x="39" y="3"/>
                </a:lnTo>
                <a:lnTo>
                  <a:pt x="40" y="3"/>
                </a:lnTo>
                <a:lnTo>
                  <a:pt x="39" y="3"/>
                </a:lnTo>
                <a:lnTo>
                  <a:pt x="40" y="2"/>
                </a:lnTo>
                <a:lnTo>
                  <a:pt x="39" y="2"/>
                </a:lnTo>
                <a:lnTo>
                  <a:pt x="39" y="1"/>
                </a:lnTo>
                <a:lnTo>
                  <a:pt x="39" y="2"/>
                </a:lnTo>
                <a:lnTo>
                  <a:pt x="38" y="1"/>
                </a:lnTo>
                <a:lnTo>
                  <a:pt x="38" y="2"/>
                </a:lnTo>
                <a:lnTo>
                  <a:pt x="37" y="1"/>
                </a:lnTo>
                <a:lnTo>
                  <a:pt x="37" y="2"/>
                </a:lnTo>
                <a:lnTo>
                  <a:pt x="36" y="3"/>
                </a:lnTo>
                <a:lnTo>
                  <a:pt x="37" y="4"/>
                </a:lnTo>
                <a:lnTo>
                  <a:pt x="37" y="3"/>
                </a:lnTo>
                <a:lnTo>
                  <a:pt x="38" y="3"/>
                </a:lnTo>
                <a:lnTo>
                  <a:pt x="37" y="4"/>
                </a:lnTo>
                <a:lnTo>
                  <a:pt x="36" y="4"/>
                </a:lnTo>
                <a:lnTo>
                  <a:pt x="35" y="5"/>
                </a:lnTo>
                <a:lnTo>
                  <a:pt x="35" y="4"/>
                </a:lnTo>
                <a:lnTo>
                  <a:pt x="35" y="5"/>
                </a:lnTo>
                <a:lnTo>
                  <a:pt x="35" y="4"/>
                </a:lnTo>
                <a:lnTo>
                  <a:pt x="34" y="4"/>
                </a:lnTo>
                <a:lnTo>
                  <a:pt x="33" y="3"/>
                </a:lnTo>
                <a:lnTo>
                  <a:pt x="33" y="4"/>
                </a:lnTo>
                <a:lnTo>
                  <a:pt x="32" y="4"/>
                </a:lnTo>
                <a:lnTo>
                  <a:pt x="32" y="5"/>
                </a:lnTo>
                <a:lnTo>
                  <a:pt x="32" y="6"/>
                </a:lnTo>
                <a:lnTo>
                  <a:pt x="31" y="7"/>
                </a:lnTo>
                <a:lnTo>
                  <a:pt x="32" y="7"/>
                </a:lnTo>
                <a:lnTo>
                  <a:pt x="33" y="7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2" y="9"/>
                </a:lnTo>
                <a:lnTo>
                  <a:pt x="31" y="9"/>
                </a:lnTo>
                <a:lnTo>
                  <a:pt x="30" y="8"/>
                </a:lnTo>
                <a:lnTo>
                  <a:pt x="29" y="8"/>
                </a:lnTo>
                <a:lnTo>
                  <a:pt x="28" y="8"/>
                </a:lnTo>
                <a:lnTo>
                  <a:pt x="28" y="9"/>
                </a:lnTo>
                <a:lnTo>
                  <a:pt x="27" y="10"/>
                </a:lnTo>
                <a:lnTo>
                  <a:pt x="27" y="9"/>
                </a:lnTo>
                <a:lnTo>
                  <a:pt x="26" y="9"/>
                </a:lnTo>
                <a:lnTo>
                  <a:pt x="25" y="9"/>
                </a:lnTo>
                <a:lnTo>
                  <a:pt x="24" y="10"/>
                </a:lnTo>
                <a:lnTo>
                  <a:pt x="23" y="10"/>
                </a:lnTo>
                <a:lnTo>
                  <a:pt x="22" y="11"/>
                </a:lnTo>
                <a:lnTo>
                  <a:pt x="21" y="11"/>
                </a:lnTo>
                <a:lnTo>
                  <a:pt x="20" y="12"/>
                </a:lnTo>
                <a:lnTo>
                  <a:pt x="21" y="11"/>
                </a:lnTo>
                <a:lnTo>
                  <a:pt x="19" y="11"/>
                </a:lnTo>
                <a:lnTo>
                  <a:pt x="18" y="11"/>
                </a:lnTo>
                <a:lnTo>
                  <a:pt x="17" y="11"/>
                </a:lnTo>
                <a:lnTo>
                  <a:pt x="16" y="11"/>
                </a:lnTo>
                <a:lnTo>
                  <a:pt x="15" y="11"/>
                </a:lnTo>
                <a:lnTo>
                  <a:pt x="15" y="12"/>
                </a:lnTo>
                <a:lnTo>
                  <a:pt x="14" y="12"/>
                </a:lnTo>
                <a:lnTo>
                  <a:pt x="14" y="13"/>
                </a:lnTo>
                <a:lnTo>
                  <a:pt x="13" y="14"/>
                </a:lnTo>
                <a:lnTo>
                  <a:pt x="14" y="14"/>
                </a:lnTo>
                <a:lnTo>
                  <a:pt x="13" y="14"/>
                </a:lnTo>
                <a:lnTo>
                  <a:pt x="13" y="16"/>
                </a:lnTo>
                <a:lnTo>
                  <a:pt x="14" y="17"/>
                </a:lnTo>
                <a:lnTo>
                  <a:pt x="13" y="17"/>
                </a:lnTo>
                <a:lnTo>
                  <a:pt x="13" y="18"/>
                </a:lnTo>
                <a:lnTo>
                  <a:pt x="13" y="19"/>
                </a:lnTo>
                <a:lnTo>
                  <a:pt x="12" y="19"/>
                </a:lnTo>
                <a:lnTo>
                  <a:pt x="12" y="20"/>
                </a:lnTo>
                <a:lnTo>
                  <a:pt x="13" y="20"/>
                </a:lnTo>
                <a:lnTo>
                  <a:pt x="12" y="21"/>
                </a:lnTo>
                <a:lnTo>
                  <a:pt x="12" y="22"/>
                </a:lnTo>
                <a:lnTo>
                  <a:pt x="12" y="23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5" y="23"/>
                </a:lnTo>
                <a:lnTo>
                  <a:pt x="15" y="22"/>
                </a:lnTo>
                <a:lnTo>
                  <a:pt x="15" y="23"/>
                </a:lnTo>
                <a:lnTo>
                  <a:pt x="15" y="22"/>
                </a:lnTo>
                <a:lnTo>
                  <a:pt x="16" y="22"/>
                </a:lnTo>
                <a:lnTo>
                  <a:pt x="16" y="21"/>
                </a:lnTo>
                <a:lnTo>
                  <a:pt x="17" y="21"/>
                </a:lnTo>
                <a:lnTo>
                  <a:pt x="18" y="21"/>
                </a:lnTo>
                <a:lnTo>
                  <a:pt x="18" y="22"/>
                </a:lnTo>
                <a:lnTo>
                  <a:pt x="19" y="22"/>
                </a:lnTo>
                <a:lnTo>
                  <a:pt x="18" y="23"/>
                </a:lnTo>
                <a:lnTo>
                  <a:pt x="18" y="24"/>
                </a:lnTo>
                <a:lnTo>
                  <a:pt x="18" y="23"/>
                </a:lnTo>
                <a:lnTo>
                  <a:pt x="17" y="24"/>
                </a:lnTo>
                <a:lnTo>
                  <a:pt x="18" y="23"/>
                </a:lnTo>
                <a:lnTo>
                  <a:pt x="16" y="24"/>
                </a:lnTo>
                <a:lnTo>
                  <a:pt x="16" y="23"/>
                </a:lnTo>
                <a:lnTo>
                  <a:pt x="15" y="23"/>
                </a:lnTo>
                <a:lnTo>
                  <a:pt x="16" y="24"/>
                </a:lnTo>
                <a:lnTo>
                  <a:pt x="15" y="24"/>
                </a:lnTo>
                <a:lnTo>
                  <a:pt x="16" y="24"/>
                </a:lnTo>
                <a:lnTo>
                  <a:pt x="15" y="24"/>
                </a:lnTo>
                <a:lnTo>
                  <a:pt x="15" y="25"/>
                </a:lnTo>
                <a:lnTo>
                  <a:pt x="14" y="25"/>
                </a:lnTo>
                <a:lnTo>
                  <a:pt x="15" y="25"/>
                </a:lnTo>
                <a:lnTo>
                  <a:pt x="13" y="26"/>
                </a:lnTo>
                <a:lnTo>
                  <a:pt x="15" y="26"/>
                </a:lnTo>
                <a:lnTo>
                  <a:pt x="15" y="25"/>
                </a:lnTo>
                <a:lnTo>
                  <a:pt x="15" y="26"/>
                </a:lnTo>
                <a:lnTo>
                  <a:pt x="15" y="25"/>
                </a:lnTo>
                <a:lnTo>
                  <a:pt x="16" y="25"/>
                </a:lnTo>
                <a:lnTo>
                  <a:pt x="16" y="24"/>
                </a:lnTo>
                <a:lnTo>
                  <a:pt x="18" y="24"/>
                </a:lnTo>
                <a:lnTo>
                  <a:pt x="18" y="25"/>
                </a:lnTo>
                <a:lnTo>
                  <a:pt x="19" y="24"/>
                </a:lnTo>
                <a:lnTo>
                  <a:pt x="18" y="25"/>
                </a:lnTo>
                <a:lnTo>
                  <a:pt x="17" y="27"/>
                </a:lnTo>
                <a:lnTo>
                  <a:pt x="16" y="29"/>
                </a:lnTo>
                <a:lnTo>
                  <a:pt x="17" y="29"/>
                </a:lnTo>
                <a:lnTo>
                  <a:pt x="17" y="28"/>
                </a:lnTo>
                <a:lnTo>
                  <a:pt x="18" y="28"/>
                </a:lnTo>
                <a:lnTo>
                  <a:pt x="18" y="26"/>
                </a:lnTo>
                <a:lnTo>
                  <a:pt x="20" y="25"/>
                </a:lnTo>
                <a:lnTo>
                  <a:pt x="20" y="24"/>
                </a:lnTo>
                <a:lnTo>
                  <a:pt x="21" y="24"/>
                </a:lnTo>
                <a:lnTo>
                  <a:pt x="22" y="24"/>
                </a:lnTo>
                <a:lnTo>
                  <a:pt x="23" y="24"/>
                </a:lnTo>
                <a:lnTo>
                  <a:pt x="21" y="25"/>
                </a:lnTo>
                <a:lnTo>
                  <a:pt x="22" y="26"/>
                </a:lnTo>
                <a:lnTo>
                  <a:pt x="21" y="27"/>
                </a:lnTo>
                <a:lnTo>
                  <a:pt x="22" y="27"/>
                </a:lnTo>
                <a:lnTo>
                  <a:pt x="23" y="27"/>
                </a:lnTo>
                <a:lnTo>
                  <a:pt x="24" y="27"/>
                </a:lnTo>
                <a:lnTo>
                  <a:pt x="26" y="28"/>
                </a:lnTo>
                <a:lnTo>
                  <a:pt x="27" y="29"/>
                </a:lnTo>
                <a:lnTo>
                  <a:pt x="27" y="30"/>
                </a:lnTo>
                <a:lnTo>
                  <a:pt x="26" y="29"/>
                </a:lnTo>
                <a:lnTo>
                  <a:pt x="25" y="28"/>
                </a:lnTo>
                <a:lnTo>
                  <a:pt x="24" y="29"/>
                </a:lnTo>
                <a:lnTo>
                  <a:pt x="24" y="30"/>
                </a:lnTo>
                <a:lnTo>
                  <a:pt x="23" y="30"/>
                </a:lnTo>
                <a:lnTo>
                  <a:pt x="22" y="31"/>
                </a:lnTo>
                <a:lnTo>
                  <a:pt x="23" y="31"/>
                </a:lnTo>
                <a:lnTo>
                  <a:pt x="21" y="33"/>
                </a:lnTo>
                <a:lnTo>
                  <a:pt x="20" y="33"/>
                </a:lnTo>
                <a:lnTo>
                  <a:pt x="20" y="34"/>
                </a:lnTo>
                <a:lnTo>
                  <a:pt x="19" y="34"/>
                </a:lnTo>
                <a:lnTo>
                  <a:pt x="20" y="33"/>
                </a:lnTo>
                <a:lnTo>
                  <a:pt x="19" y="33"/>
                </a:lnTo>
                <a:lnTo>
                  <a:pt x="18" y="33"/>
                </a:lnTo>
                <a:lnTo>
                  <a:pt x="18" y="32"/>
                </a:lnTo>
                <a:lnTo>
                  <a:pt x="18" y="33"/>
                </a:lnTo>
                <a:lnTo>
                  <a:pt x="18" y="32"/>
                </a:lnTo>
                <a:lnTo>
                  <a:pt x="17" y="32"/>
                </a:lnTo>
                <a:lnTo>
                  <a:pt x="16" y="32"/>
                </a:lnTo>
                <a:lnTo>
                  <a:pt x="15" y="32"/>
                </a:lnTo>
                <a:lnTo>
                  <a:pt x="15" y="33"/>
                </a:lnTo>
                <a:lnTo>
                  <a:pt x="15" y="32"/>
                </a:lnTo>
                <a:lnTo>
                  <a:pt x="14" y="32"/>
                </a:lnTo>
                <a:lnTo>
                  <a:pt x="14" y="33"/>
                </a:lnTo>
                <a:lnTo>
                  <a:pt x="12" y="32"/>
                </a:lnTo>
                <a:lnTo>
                  <a:pt x="12" y="33"/>
                </a:lnTo>
                <a:lnTo>
                  <a:pt x="11" y="33"/>
                </a:lnTo>
                <a:lnTo>
                  <a:pt x="12" y="33"/>
                </a:lnTo>
                <a:lnTo>
                  <a:pt x="11" y="33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9" y="32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6" y="28"/>
                </a:lnTo>
                <a:lnTo>
                  <a:pt x="5" y="28"/>
                </a:lnTo>
                <a:lnTo>
                  <a:pt x="4" y="28"/>
                </a:lnTo>
                <a:lnTo>
                  <a:pt x="4" y="27"/>
                </a:lnTo>
                <a:lnTo>
                  <a:pt x="3" y="27"/>
                </a:lnTo>
                <a:lnTo>
                  <a:pt x="4" y="26"/>
                </a:lnTo>
                <a:lnTo>
                  <a:pt x="2" y="25"/>
                </a:lnTo>
                <a:lnTo>
                  <a:pt x="1" y="25"/>
                </a:lnTo>
                <a:lnTo>
                  <a:pt x="1" y="24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7" name="Freeform 403"/>
          <p:cNvSpPr>
            <a:spLocks/>
          </p:cNvSpPr>
          <p:nvPr/>
        </p:nvSpPr>
        <p:spPr bwMode="auto">
          <a:xfrm>
            <a:off x="7304088" y="4737100"/>
            <a:ext cx="1587" cy="3175"/>
          </a:xfrm>
          <a:custGeom>
            <a:avLst/>
            <a:gdLst>
              <a:gd name="T0" fmla="*/ 0 w 1"/>
              <a:gd name="T1" fmla="*/ 2147483647 h 2"/>
              <a:gd name="T2" fmla="*/ 0 w 1"/>
              <a:gd name="T3" fmla="*/ 0 h 2"/>
              <a:gd name="T4" fmla="*/ 2147483647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w 1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2"/>
              <a:gd name="T20" fmla="*/ 1 w 1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8" name="Rectangle 404"/>
          <p:cNvSpPr>
            <a:spLocks noChangeArrowheads="1"/>
          </p:cNvSpPr>
          <p:nvPr/>
        </p:nvSpPr>
        <p:spPr bwMode="auto">
          <a:xfrm>
            <a:off x="6978650" y="4829175"/>
            <a:ext cx="1588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89" name="Freeform 405"/>
          <p:cNvSpPr>
            <a:spLocks/>
          </p:cNvSpPr>
          <p:nvPr/>
        </p:nvSpPr>
        <p:spPr bwMode="auto">
          <a:xfrm>
            <a:off x="6981825" y="4833938"/>
            <a:ext cx="1588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0" name="Freeform 406"/>
          <p:cNvSpPr>
            <a:spLocks/>
          </p:cNvSpPr>
          <p:nvPr/>
        </p:nvSpPr>
        <p:spPr bwMode="auto">
          <a:xfrm>
            <a:off x="6973888" y="4830763"/>
            <a:ext cx="4762" cy="3175"/>
          </a:xfrm>
          <a:custGeom>
            <a:avLst/>
            <a:gdLst>
              <a:gd name="T0" fmla="*/ 2147483647 w 3"/>
              <a:gd name="T1" fmla="*/ 2147483647 h 2"/>
              <a:gd name="T2" fmla="*/ 2147483647 w 3"/>
              <a:gd name="T3" fmla="*/ 2147483647 h 2"/>
              <a:gd name="T4" fmla="*/ 2147483647 w 3"/>
              <a:gd name="T5" fmla="*/ 0 h 2"/>
              <a:gd name="T6" fmla="*/ 2147483647 w 3"/>
              <a:gd name="T7" fmla="*/ 0 h 2"/>
              <a:gd name="T8" fmla="*/ 2147483647 w 3"/>
              <a:gd name="T9" fmla="*/ 2147483647 h 2"/>
              <a:gd name="T10" fmla="*/ 2147483647 w 3"/>
              <a:gd name="T11" fmla="*/ 2147483647 h 2"/>
              <a:gd name="T12" fmla="*/ 2147483647 w 3"/>
              <a:gd name="T13" fmla="*/ 2147483647 h 2"/>
              <a:gd name="T14" fmla="*/ 0 w 3"/>
              <a:gd name="T15" fmla="*/ 2147483647 h 2"/>
              <a:gd name="T16" fmla="*/ 2147483647 w 3"/>
              <a:gd name="T17" fmla="*/ 2147483647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1" y="2"/>
                </a:move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2" y="1"/>
                </a:lnTo>
                <a:lnTo>
                  <a:pt x="2" y="2"/>
                </a:lnTo>
                <a:lnTo>
                  <a:pt x="0" y="2"/>
                </a:lnTo>
                <a:lnTo>
                  <a:pt x="1" y="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1" name="Freeform 407"/>
          <p:cNvSpPr>
            <a:spLocks/>
          </p:cNvSpPr>
          <p:nvPr/>
        </p:nvSpPr>
        <p:spPr bwMode="auto">
          <a:xfrm>
            <a:off x="6970713" y="4833938"/>
            <a:ext cx="3175" cy="1587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0 h 1"/>
              <a:gd name="T10" fmla="*/ 0 w 2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2" name="Freeform 408"/>
          <p:cNvSpPr>
            <a:spLocks/>
          </p:cNvSpPr>
          <p:nvPr/>
        </p:nvSpPr>
        <p:spPr bwMode="auto">
          <a:xfrm>
            <a:off x="6970713" y="48212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  <a:gd name="T9" fmla="*/ 0 w 1587"/>
              <a:gd name="T10" fmla="*/ 0 h 1587"/>
              <a:gd name="T11" fmla="*/ 1587 w 158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3" name="Freeform 409"/>
          <p:cNvSpPr>
            <a:spLocks/>
          </p:cNvSpPr>
          <p:nvPr/>
        </p:nvSpPr>
        <p:spPr bwMode="auto">
          <a:xfrm>
            <a:off x="6967538" y="4818063"/>
            <a:ext cx="1587" cy="1587"/>
          </a:xfrm>
          <a:custGeom>
            <a:avLst/>
            <a:gdLst>
              <a:gd name="T0" fmla="*/ 0 w 1"/>
              <a:gd name="T1" fmla="*/ 0 h 1"/>
              <a:gd name="T2" fmla="*/ 2147483647 w 1"/>
              <a:gd name="T3" fmla="*/ 0 h 1"/>
              <a:gd name="T4" fmla="*/ 0 w 1"/>
              <a:gd name="T5" fmla="*/ 2147483647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1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4" name="Freeform 410"/>
          <p:cNvSpPr>
            <a:spLocks/>
          </p:cNvSpPr>
          <p:nvPr/>
        </p:nvSpPr>
        <p:spPr bwMode="auto">
          <a:xfrm>
            <a:off x="6967538" y="4810125"/>
            <a:ext cx="1587" cy="3175"/>
          </a:xfrm>
          <a:custGeom>
            <a:avLst/>
            <a:gdLst>
              <a:gd name="T0" fmla="*/ 0 w 1"/>
              <a:gd name="T1" fmla="*/ 2147483647 h 2"/>
              <a:gd name="T2" fmla="*/ 2147483647 w 1"/>
              <a:gd name="T3" fmla="*/ 0 h 2"/>
              <a:gd name="T4" fmla="*/ 2147483647 w 1"/>
              <a:gd name="T5" fmla="*/ 2147483647 h 2"/>
              <a:gd name="T6" fmla="*/ 0 w 1"/>
              <a:gd name="T7" fmla="*/ 2147483647 h 2"/>
              <a:gd name="T8" fmla="*/ 0 w 1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0" y="1"/>
                </a:move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5" name="Freeform 411"/>
          <p:cNvSpPr>
            <a:spLocks/>
          </p:cNvSpPr>
          <p:nvPr/>
        </p:nvSpPr>
        <p:spPr bwMode="auto">
          <a:xfrm>
            <a:off x="6970713" y="4814888"/>
            <a:ext cx="1587" cy="1587"/>
          </a:xfrm>
          <a:custGeom>
            <a:avLst/>
            <a:gdLst>
              <a:gd name="T0" fmla="*/ 2147483647 w 1"/>
              <a:gd name="T1" fmla="*/ 0 h 1587"/>
              <a:gd name="T2" fmla="*/ 0 w 1"/>
              <a:gd name="T3" fmla="*/ 0 h 1587"/>
              <a:gd name="T4" fmla="*/ 2147483647 w 1"/>
              <a:gd name="T5" fmla="*/ 0 h 1587"/>
              <a:gd name="T6" fmla="*/ 2147483647 w 1"/>
              <a:gd name="T7" fmla="*/ 0 h 1587"/>
              <a:gd name="T8" fmla="*/ 0 w 1"/>
              <a:gd name="T9" fmla="*/ 0 h 1587"/>
              <a:gd name="T10" fmla="*/ 0 w 1"/>
              <a:gd name="T11" fmla="*/ 0 h 1587"/>
              <a:gd name="T12" fmla="*/ 2147483647 w 1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587"/>
              <a:gd name="T23" fmla="*/ 1 w 1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587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6" name="Freeform 412"/>
          <p:cNvSpPr>
            <a:spLocks/>
          </p:cNvSpPr>
          <p:nvPr/>
        </p:nvSpPr>
        <p:spPr bwMode="auto">
          <a:xfrm>
            <a:off x="6970713" y="4805363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2147483647 h 1"/>
              <a:gd name="T4" fmla="*/ 0 w 1587"/>
              <a:gd name="T5" fmla="*/ 0 h 1"/>
              <a:gd name="T6" fmla="*/ 0 60000 65536"/>
              <a:gd name="T7" fmla="*/ 0 60000 65536"/>
              <a:gd name="T8" fmla="*/ 0 60000 65536"/>
              <a:gd name="T9" fmla="*/ 0 w 1587"/>
              <a:gd name="T10" fmla="*/ 0 h 1"/>
              <a:gd name="T11" fmla="*/ 1587 w 158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7" name="Freeform 413"/>
          <p:cNvSpPr>
            <a:spLocks/>
          </p:cNvSpPr>
          <p:nvPr/>
        </p:nvSpPr>
        <p:spPr bwMode="auto">
          <a:xfrm>
            <a:off x="6969125" y="480536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8" name="Freeform 414"/>
          <p:cNvSpPr>
            <a:spLocks/>
          </p:cNvSpPr>
          <p:nvPr/>
        </p:nvSpPr>
        <p:spPr bwMode="auto">
          <a:xfrm>
            <a:off x="6970713" y="480377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499" name="Freeform 415"/>
          <p:cNvSpPr>
            <a:spLocks/>
          </p:cNvSpPr>
          <p:nvPr/>
        </p:nvSpPr>
        <p:spPr bwMode="auto">
          <a:xfrm>
            <a:off x="6973888" y="4800600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0" name="Freeform 416"/>
          <p:cNvSpPr>
            <a:spLocks/>
          </p:cNvSpPr>
          <p:nvPr/>
        </p:nvSpPr>
        <p:spPr bwMode="auto">
          <a:xfrm>
            <a:off x="6975475" y="4800600"/>
            <a:ext cx="1588" cy="1588"/>
          </a:xfrm>
          <a:custGeom>
            <a:avLst/>
            <a:gdLst>
              <a:gd name="T0" fmla="*/ 0 w 1588"/>
              <a:gd name="T1" fmla="*/ 0 h 1"/>
              <a:gd name="T2" fmla="*/ 0 w 1588"/>
              <a:gd name="T3" fmla="*/ 2147483647 h 1"/>
              <a:gd name="T4" fmla="*/ 0 w 1588"/>
              <a:gd name="T5" fmla="*/ 0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1" name="Rectangle 417"/>
          <p:cNvSpPr>
            <a:spLocks noChangeArrowheads="1"/>
          </p:cNvSpPr>
          <p:nvPr/>
        </p:nvSpPr>
        <p:spPr bwMode="auto">
          <a:xfrm>
            <a:off x="6975475" y="4799013"/>
            <a:ext cx="1588" cy="1587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2" name="Rectangle 418"/>
          <p:cNvSpPr>
            <a:spLocks noChangeArrowheads="1"/>
          </p:cNvSpPr>
          <p:nvPr/>
        </p:nvSpPr>
        <p:spPr bwMode="auto">
          <a:xfrm>
            <a:off x="6977063" y="4799013"/>
            <a:ext cx="1587" cy="1587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3" name="Freeform 419"/>
          <p:cNvSpPr>
            <a:spLocks/>
          </p:cNvSpPr>
          <p:nvPr/>
        </p:nvSpPr>
        <p:spPr bwMode="auto">
          <a:xfrm>
            <a:off x="6978650" y="4800600"/>
            <a:ext cx="1588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4" name="Freeform 420"/>
          <p:cNvSpPr>
            <a:spLocks/>
          </p:cNvSpPr>
          <p:nvPr/>
        </p:nvSpPr>
        <p:spPr bwMode="auto">
          <a:xfrm>
            <a:off x="6978650" y="4803775"/>
            <a:ext cx="1588" cy="1588"/>
          </a:xfrm>
          <a:custGeom>
            <a:avLst/>
            <a:gdLst>
              <a:gd name="T0" fmla="*/ 2147483647 w 1"/>
              <a:gd name="T1" fmla="*/ 0 h 1588"/>
              <a:gd name="T2" fmla="*/ 0 w 1"/>
              <a:gd name="T3" fmla="*/ 0 h 1588"/>
              <a:gd name="T4" fmla="*/ 2147483647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5" name="Freeform 421"/>
          <p:cNvSpPr>
            <a:spLocks/>
          </p:cNvSpPr>
          <p:nvPr/>
        </p:nvSpPr>
        <p:spPr bwMode="auto">
          <a:xfrm>
            <a:off x="6983413" y="479901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0 w 1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6" name="Freeform 422"/>
          <p:cNvSpPr>
            <a:spLocks/>
          </p:cNvSpPr>
          <p:nvPr/>
        </p:nvSpPr>
        <p:spPr bwMode="auto">
          <a:xfrm>
            <a:off x="6985000" y="479901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60000 65536"/>
              <a:gd name="T7" fmla="*/ 0 60000 65536"/>
              <a:gd name="T8" fmla="*/ 0 60000 65536"/>
              <a:gd name="T9" fmla="*/ 0 w 1588"/>
              <a:gd name="T10" fmla="*/ 0 h 1587"/>
              <a:gd name="T11" fmla="*/ 1588 w 158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7" name="Freeform 423"/>
          <p:cNvSpPr>
            <a:spLocks/>
          </p:cNvSpPr>
          <p:nvPr/>
        </p:nvSpPr>
        <p:spPr bwMode="auto">
          <a:xfrm>
            <a:off x="7002463" y="4803775"/>
            <a:ext cx="33337" cy="15875"/>
          </a:xfrm>
          <a:custGeom>
            <a:avLst/>
            <a:gdLst>
              <a:gd name="T0" fmla="*/ 2147483647 w 21"/>
              <a:gd name="T1" fmla="*/ 2147483647 h 10"/>
              <a:gd name="T2" fmla="*/ 2147483647 w 21"/>
              <a:gd name="T3" fmla="*/ 2147483647 h 10"/>
              <a:gd name="T4" fmla="*/ 2147483647 w 21"/>
              <a:gd name="T5" fmla="*/ 2147483647 h 10"/>
              <a:gd name="T6" fmla="*/ 2147483647 w 21"/>
              <a:gd name="T7" fmla="*/ 2147483647 h 10"/>
              <a:gd name="T8" fmla="*/ 2147483647 w 21"/>
              <a:gd name="T9" fmla="*/ 2147483647 h 10"/>
              <a:gd name="T10" fmla="*/ 2147483647 w 21"/>
              <a:gd name="T11" fmla="*/ 2147483647 h 10"/>
              <a:gd name="T12" fmla="*/ 2147483647 w 21"/>
              <a:gd name="T13" fmla="*/ 2147483647 h 10"/>
              <a:gd name="T14" fmla="*/ 2147483647 w 21"/>
              <a:gd name="T15" fmla="*/ 2147483647 h 10"/>
              <a:gd name="T16" fmla="*/ 2147483647 w 21"/>
              <a:gd name="T17" fmla="*/ 2147483647 h 10"/>
              <a:gd name="T18" fmla="*/ 0 w 21"/>
              <a:gd name="T19" fmla="*/ 2147483647 h 10"/>
              <a:gd name="T20" fmla="*/ 2147483647 w 21"/>
              <a:gd name="T21" fmla="*/ 2147483647 h 10"/>
              <a:gd name="T22" fmla="*/ 2147483647 w 21"/>
              <a:gd name="T23" fmla="*/ 2147483647 h 10"/>
              <a:gd name="T24" fmla="*/ 2147483647 w 21"/>
              <a:gd name="T25" fmla="*/ 2147483647 h 10"/>
              <a:gd name="T26" fmla="*/ 2147483647 w 21"/>
              <a:gd name="T27" fmla="*/ 2147483647 h 10"/>
              <a:gd name="T28" fmla="*/ 2147483647 w 21"/>
              <a:gd name="T29" fmla="*/ 2147483647 h 10"/>
              <a:gd name="T30" fmla="*/ 2147483647 w 21"/>
              <a:gd name="T31" fmla="*/ 2147483647 h 10"/>
              <a:gd name="T32" fmla="*/ 2147483647 w 21"/>
              <a:gd name="T33" fmla="*/ 2147483647 h 10"/>
              <a:gd name="T34" fmla="*/ 2147483647 w 21"/>
              <a:gd name="T35" fmla="*/ 2147483647 h 10"/>
              <a:gd name="T36" fmla="*/ 2147483647 w 21"/>
              <a:gd name="T37" fmla="*/ 2147483647 h 10"/>
              <a:gd name="T38" fmla="*/ 2147483647 w 21"/>
              <a:gd name="T39" fmla="*/ 0 h 10"/>
              <a:gd name="T40" fmla="*/ 2147483647 w 21"/>
              <a:gd name="T41" fmla="*/ 0 h 10"/>
              <a:gd name="T42" fmla="*/ 2147483647 w 21"/>
              <a:gd name="T43" fmla="*/ 0 h 10"/>
              <a:gd name="T44" fmla="*/ 2147483647 w 21"/>
              <a:gd name="T45" fmla="*/ 0 h 10"/>
              <a:gd name="T46" fmla="*/ 2147483647 w 21"/>
              <a:gd name="T47" fmla="*/ 2147483647 h 10"/>
              <a:gd name="T48" fmla="*/ 2147483647 w 21"/>
              <a:gd name="T49" fmla="*/ 2147483647 h 10"/>
              <a:gd name="T50" fmla="*/ 2147483647 w 21"/>
              <a:gd name="T51" fmla="*/ 2147483647 h 10"/>
              <a:gd name="T52" fmla="*/ 2147483647 w 21"/>
              <a:gd name="T53" fmla="*/ 2147483647 h 10"/>
              <a:gd name="T54" fmla="*/ 2147483647 w 21"/>
              <a:gd name="T55" fmla="*/ 2147483647 h 10"/>
              <a:gd name="T56" fmla="*/ 2147483647 w 21"/>
              <a:gd name="T57" fmla="*/ 2147483647 h 10"/>
              <a:gd name="T58" fmla="*/ 2147483647 w 21"/>
              <a:gd name="T59" fmla="*/ 2147483647 h 10"/>
              <a:gd name="T60" fmla="*/ 2147483647 w 21"/>
              <a:gd name="T61" fmla="*/ 2147483647 h 10"/>
              <a:gd name="T62" fmla="*/ 2147483647 w 21"/>
              <a:gd name="T63" fmla="*/ 2147483647 h 10"/>
              <a:gd name="T64" fmla="*/ 2147483647 w 21"/>
              <a:gd name="T65" fmla="*/ 2147483647 h 10"/>
              <a:gd name="T66" fmla="*/ 2147483647 w 21"/>
              <a:gd name="T67" fmla="*/ 2147483647 h 10"/>
              <a:gd name="T68" fmla="*/ 2147483647 w 21"/>
              <a:gd name="T69" fmla="*/ 2147483647 h 10"/>
              <a:gd name="T70" fmla="*/ 2147483647 w 21"/>
              <a:gd name="T71" fmla="*/ 2147483647 h 10"/>
              <a:gd name="T72" fmla="*/ 2147483647 w 21"/>
              <a:gd name="T73" fmla="*/ 2147483647 h 10"/>
              <a:gd name="T74" fmla="*/ 2147483647 w 21"/>
              <a:gd name="T75" fmla="*/ 2147483647 h 10"/>
              <a:gd name="T76" fmla="*/ 2147483647 w 21"/>
              <a:gd name="T77" fmla="*/ 2147483647 h 10"/>
              <a:gd name="T78" fmla="*/ 2147483647 w 21"/>
              <a:gd name="T79" fmla="*/ 2147483647 h 10"/>
              <a:gd name="T80" fmla="*/ 2147483647 w 21"/>
              <a:gd name="T81" fmla="*/ 2147483647 h 10"/>
              <a:gd name="T82" fmla="*/ 2147483647 w 21"/>
              <a:gd name="T83" fmla="*/ 2147483647 h 10"/>
              <a:gd name="T84" fmla="*/ 2147483647 w 21"/>
              <a:gd name="T85" fmla="*/ 2147483647 h 10"/>
              <a:gd name="T86" fmla="*/ 2147483647 w 21"/>
              <a:gd name="T87" fmla="*/ 2147483647 h 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"/>
              <a:gd name="T133" fmla="*/ 0 h 10"/>
              <a:gd name="T134" fmla="*/ 21 w 21"/>
              <a:gd name="T135" fmla="*/ 10 h 1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" h="10">
                <a:moveTo>
                  <a:pt x="9" y="8"/>
                </a:moveTo>
                <a:lnTo>
                  <a:pt x="9" y="7"/>
                </a:lnTo>
                <a:lnTo>
                  <a:pt x="8" y="7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9"/>
                </a:lnTo>
                <a:lnTo>
                  <a:pt x="4" y="10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  <a:lnTo>
                  <a:pt x="0" y="6"/>
                </a:lnTo>
                <a:lnTo>
                  <a:pt x="1" y="5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8" y="2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1"/>
                </a:lnTo>
                <a:lnTo>
                  <a:pt x="13" y="1"/>
                </a:lnTo>
                <a:lnTo>
                  <a:pt x="12" y="1"/>
                </a:lnTo>
                <a:lnTo>
                  <a:pt x="13" y="1"/>
                </a:lnTo>
                <a:lnTo>
                  <a:pt x="13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18" y="2"/>
                </a:lnTo>
                <a:lnTo>
                  <a:pt x="19" y="2"/>
                </a:lnTo>
                <a:lnTo>
                  <a:pt x="18" y="3"/>
                </a:lnTo>
                <a:lnTo>
                  <a:pt x="18" y="4"/>
                </a:lnTo>
                <a:lnTo>
                  <a:pt x="18" y="5"/>
                </a:lnTo>
                <a:lnTo>
                  <a:pt x="20" y="4"/>
                </a:lnTo>
                <a:lnTo>
                  <a:pt x="19" y="4"/>
                </a:lnTo>
                <a:lnTo>
                  <a:pt x="20" y="5"/>
                </a:lnTo>
                <a:lnTo>
                  <a:pt x="21" y="6"/>
                </a:lnTo>
                <a:lnTo>
                  <a:pt x="20" y="7"/>
                </a:lnTo>
                <a:lnTo>
                  <a:pt x="19" y="7"/>
                </a:lnTo>
                <a:lnTo>
                  <a:pt x="18" y="7"/>
                </a:lnTo>
                <a:lnTo>
                  <a:pt x="19" y="7"/>
                </a:lnTo>
                <a:lnTo>
                  <a:pt x="18" y="6"/>
                </a:lnTo>
                <a:lnTo>
                  <a:pt x="16" y="6"/>
                </a:lnTo>
                <a:lnTo>
                  <a:pt x="15" y="7"/>
                </a:lnTo>
                <a:lnTo>
                  <a:pt x="14" y="7"/>
                </a:lnTo>
                <a:lnTo>
                  <a:pt x="15" y="7"/>
                </a:lnTo>
                <a:lnTo>
                  <a:pt x="14" y="8"/>
                </a:lnTo>
                <a:lnTo>
                  <a:pt x="13" y="7"/>
                </a:lnTo>
                <a:lnTo>
                  <a:pt x="12" y="7"/>
                </a:lnTo>
                <a:lnTo>
                  <a:pt x="11" y="8"/>
                </a:lnTo>
                <a:lnTo>
                  <a:pt x="10" y="8"/>
                </a:lnTo>
                <a:lnTo>
                  <a:pt x="9" y="8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8" name="Freeform 424"/>
          <p:cNvSpPr>
            <a:spLocks/>
          </p:cNvSpPr>
          <p:nvPr/>
        </p:nvSpPr>
        <p:spPr bwMode="auto">
          <a:xfrm>
            <a:off x="7027863" y="4797425"/>
            <a:ext cx="1587" cy="1588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0 h 1"/>
              <a:gd name="T4" fmla="*/ 0 w 1587"/>
              <a:gd name="T5" fmla="*/ 2147483647 h 1"/>
              <a:gd name="T6" fmla="*/ 0 60000 65536"/>
              <a:gd name="T7" fmla="*/ 0 60000 65536"/>
              <a:gd name="T8" fmla="*/ 0 60000 65536"/>
              <a:gd name="T9" fmla="*/ 0 w 1587"/>
              <a:gd name="T10" fmla="*/ 0 h 1"/>
              <a:gd name="T11" fmla="*/ 1587 w 158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09" name="Rectangle 425"/>
          <p:cNvSpPr>
            <a:spLocks noChangeArrowheads="1"/>
          </p:cNvSpPr>
          <p:nvPr/>
        </p:nvSpPr>
        <p:spPr bwMode="auto">
          <a:xfrm>
            <a:off x="7031038" y="4797425"/>
            <a:ext cx="1587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0" name="Freeform 426"/>
          <p:cNvSpPr>
            <a:spLocks/>
          </p:cNvSpPr>
          <p:nvPr/>
        </p:nvSpPr>
        <p:spPr bwMode="auto">
          <a:xfrm>
            <a:off x="7040563" y="4792663"/>
            <a:ext cx="3175" cy="1587"/>
          </a:xfrm>
          <a:custGeom>
            <a:avLst/>
            <a:gdLst>
              <a:gd name="T0" fmla="*/ 0 w 2"/>
              <a:gd name="T1" fmla="*/ 2147483647 h 1"/>
              <a:gd name="T2" fmla="*/ 2147483647 w 2"/>
              <a:gd name="T3" fmla="*/ 0 h 1"/>
              <a:gd name="T4" fmla="*/ 2147483647 w 2"/>
              <a:gd name="T5" fmla="*/ 2147483647 h 1"/>
              <a:gd name="T6" fmla="*/ 2147483647 w 2"/>
              <a:gd name="T7" fmla="*/ 2147483647 h 1"/>
              <a:gd name="T8" fmla="*/ 2147483647 w 2"/>
              <a:gd name="T9" fmla="*/ 2147483647 h 1"/>
              <a:gd name="T10" fmla="*/ 0 w 2"/>
              <a:gd name="T11" fmla="*/ 2147483647 h 1"/>
              <a:gd name="T12" fmla="*/ 0 w 2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"/>
              <a:gd name="T23" fmla="*/ 2 w 2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1" name="Freeform 427"/>
          <p:cNvSpPr>
            <a:spLocks/>
          </p:cNvSpPr>
          <p:nvPr/>
        </p:nvSpPr>
        <p:spPr bwMode="auto">
          <a:xfrm>
            <a:off x="7042150" y="4791075"/>
            <a:ext cx="1588" cy="1588"/>
          </a:xfrm>
          <a:custGeom>
            <a:avLst/>
            <a:gdLst>
              <a:gd name="T0" fmla="*/ 0 w 1588"/>
              <a:gd name="T1" fmla="*/ 0 h 1"/>
              <a:gd name="T2" fmla="*/ 0 w 1588"/>
              <a:gd name="T3" fmla="*/ 2147483647 h 1"/>
              <a:gd name="T4" fmla="*/ 0 w 1588"/>
              <a:gd name="T5" fmla="*/ 0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2" name="Freeform 428"/>
          <p:cNvSpPr>
            <a:spLocks/>
          </p:cNvSpPr>
          <p:nvPr/>
        </p:nvSpPr>
        <p:spPr bwMode="auto">
          <a:xfrm>
            <a:off x="7031038" y="4797425"/>
            <a:ext cx="1587" cy="1588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0 h 1"/>
              <a:gd name="T4" fmla="*/ 0 w 1587"/>
              <a:gd name="T5" fmla="*/ 2147483647 h 1"/>
              <a:gd name="T6" fmla="*/ 0 w 1587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"/>
              <a:gd name="T14" fmla="*/ 1587 w 158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3" name="Freeform 429"/>
          <p:cNvSpPr>
            <a:spLocks/>
          </p:cNvSpPr>
          <p:nvPr/>
        </p:nvSpPr>
        <p:spPr bwMode="auto">
          <a:xfrm>
            <a:off x="7056438" y="4783138"/>
            <a:ext cx="4762" cy="4762"/>
          </a:xfrm>
          <a:custGeom>
            <a:avLst/>
            <a:gdLst>
              <a:gd name="T0" fmla="*/ 2147483647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2147483647 w 3"/>
              <a:gd name="T9" fmla="*/ 2147483647 h 3"/>
              <a:gd name="T10" fmla="*/ 2147483647 w 3"/>
              <a:gd name="T11" fmla="*/ 2147483647 h 3"/>
              <a:gd name="T12" fmla="*/ 2147483647 w 3"/>
              <a:gd name="T13" fmla="*/ 2147483647 h 3"/>
              <a:gd name="T14" fmla="*/ 2147483647 w 3"/>
              <a:gd name="T15" fmla="*/ 2147483647 h 3"/>
              <a:gd name="T16" fmla="*/ 2147483647 w 3"/>
              <a:gd name="T17" fmla="*/ 2147483647 h 3"/>
              <a:gd name="T18" fmla="*/ 2147483647 w 3"/>
              <a:gd name="T19" fmla="*/ 2147483647 h 3"/>
              <a:gd name="T20" fmla="*/ 0 w 3"/>
              <a:gd name="T21" fmla="*/ 2147483647 h 3"/>
              <a:gd name="T22" fmla="*/ 2147483647 w 3"/>
              <a:gd name="T23" fmla="*/ 2147483647 h 3"/>
              <a:gd name="T24" fmla="*/ 0 w 3"/>
              <a:gd name="T25" fmla="*/ 2147483647 h 3"/>
              <a:gd name="T26" fmla="*/ 0 w 3"/>
              <a:gd name="T27" fmla="*/ 2147483647 h 3"/>
              <a:gd name="T28" fmla="*/ 2147483647 w 3"/>
              <a:gd name="T29" fmla="*/ 2147483647 h 3"/>
              <a:gd name="T30" fmla="*/ 2147483647 w 3"/>
              <a:gd name="T31" fmla="*/ 2147483647 h 3"/>
              <a:gd name="T32" fmla="*/ 2147483647 w 3"/>
              <a:gd name="T33" fmla="*/ 2147483647 h 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"/>
              <a:gd name="T52" fmla="*/ 0 h 3"/>
              <a:gd name="T53" fmla="*/ 3 w 3"/>
              <a:gd name="T54" fmla="*/ 3 h 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" h="3">
                <a:moveTo>
                  <a:pt x="2" y="1"/>
                </a:moveTo>
                <a:lnTo>
                  <a:pt x="2" y="0"/>
                </a:lnTo>
                <a:lnTo>
                  <a:pt x="3" y="1"/>
                </a:lnTo>
                <a:lnTo>
                  <a:pt x="2" y="2"/>
                </a:lnTo>
                <a:lnTo>
                  <a:pt x="3" y="2"/>
                </a:lnTo>
                <a:lnTo>
                  <a:pt x="2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4" name="Freeform 430"/>
          <p:cNvSpPr>
            <a:spLocks/>
          </p:cNvSpPr>
          <p:nvPr/>
        </p:nvSpPr>
        <p:spPr bwMode="auto">
          <a:xfrm>
            <a:off x="7061200" y="478631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5" name="Freeform 431"/>
          <p:cNvSpPr>
            <a:spLocks/>
          </p:cNvSpPr>
          <p:nvPr/>
        </p:nvSpPr>
        <p:spPr bwMode="auto">
          <a:xfrm>
            <a:off x="7062788" y="4786313"/>
            <a:ext cx="1587" cy="1587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0 h 1"/>
              <a:gd name="T4" fmla="*/ 0 w 1587"/>
              <a:gd name="T5" fmla="*/ 2147483647 h 1"/>
              <a:gd name="T6" fmla="*/ 0 60000 65536"/>
              <a:gd name="T7" fmla="*/ 0 60000 65536"/>
              <a:gd name="T8" fmla="*/ 0 60000 65536"/>
              <a:gd name="T9" fmla="*/ 0 w 1587"/>
              <a:gd name="T10" fmla="*/ 0 h 1"/>
              <a:gd name="T11" fmla="*/ 1587 w 158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6" name="Freeform 432"/>
          <p:cNvSpPr>
            <a:spLocks/>
          </p:cNvSpPr>
          <p:nvPr/>
        </p:nvSpPr>
        <p:spPr bwMode="auto">
          <a:xfrm>
            <a:off x="7053263" y="4791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2147483647 h 2"/>
              <a:gd name="T8" fmla="*/ 2147483647 w 2"/>
              <a:gd name="T9" fmla="*/ 2147483647 h 2"/>
              <a:gd name="T10" fmla="*/ 0 w 2"/>
              <a:gd name="T11" fmla="*/ 2147483647 h 2"/>
              <a:gd name="T12" fmla="*/ 0 w 2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2"/>
              <a:gd name="T23" fmla="*/ 2 w 2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2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7" name="Freeform 433"/>
          <p:cNvSpPr>
            <a:spLocks/>
          </p:cNvSpPr>
          <p:nvPr/>
        </p:nvSpPr>
        <p:spPr bwMode="auto">
          <a:xfrm>
            <a:off x="7051675" y="4787900"/>
            <a:ext cx="1588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8" name="Freeform 434"/>
          <p:cNvSpPr>
            <a:spLocks/>
          </p:cNvSpPr>
          <p:nvPr/>
        </p:nvSpPr>
        <p:spPr bwMode="auto">
          <a:xfrm>
            <a:off x="7056438" y="4791075"/>
            <a:ext cx="1587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19" name="Freeform 435"/>
          <p:cNvSpPr>
            <a:spLocks/>
          </p:cNvSpPr>
          <p:nvPr/>
        </p:nvSpPr>
        <p:spPr bwMode="auto">
          <a:xfrm>
            <a:off x="7054850" y="478631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0" name="Freeform 436"/>
          <p:cNvSpPr>
            <a:spLocks/>
          </p:cNvSpPr>
          <p:nvPr/>
        </p:nvSpPr>
        <p:spPr bwMode="auto">
          <a:xfrm>
            <a:off x="7051675" y="4794250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60000 65536"/>
              <a:gd name="T7" fmla="*/ 0 60000 65536"/>
              <a:gd name="T8" fmla="*/ 0 60000 65536"/>
              <a:gd name="T9" fmla="*/ 0 w 1588"/>
              <a:gd name="T10" fmla="*/ 0 h 1588"/>
              <a:gd name="T11" fmla="*/ 1588 w 158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1" name="Rectangle 437"/>
          <p:cNvSpPr>
            <a:spLocks noChangeArrowheads="1"/>
          </p:cNvSpPr>
          <p:nvPr/>
        </p:nvSpPr>
        <p:spPr bwMode="auto">
          <a:xfrm>
            <a:off x="7094538" y="4802188"/>
            <a:ext cx="1587" cy="1587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2" name="Freeform 438"/>
          <p:cNvSpPr>
            <a:spLocks/>
          </p:cNvSpPr>
          <p:nvPr/>
        </p:nvSpPr>
        <p:spPr bwMode="auto">
          <a:xfrm>
            <a:off x="7100888" y="479901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2147483647 h 1"/>
              <a:gd name="T6" fmla="*/ 2147483647 w 1"/>
              <a:gd name="T7" fmla="*/ 2147483647 h 1"/>
              <a:gd name="T8" fmla="*/ 0 w 1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3" name="Freeform 439"/>
          <p:cNvSpPr>
            <a:spLocks/>
          </p:cNvSpPr>
          <p:nvPr/>
        </p:nvSpPr>
        <p:spPr bwMode="auto">
          <a:xfrm>
            <a:off x="7142163" y="4799013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2147483647 h 1"/>
              <a:gd name="T4" fmla="*/ 2147483647 w 1"/>
              <a:gd name="T5" fmla="*/ 2147483647 h 1"/>
              <a:gd name="T6" fmla="*/ 0 w 1"/>
              <a:gd name="T7" fmla="*/ 2147483647 h 1"/>
              <a:gd name="T8" fmla="*/ 0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4" name="Rectangle 440"/>
          <p:cNvSpPr>
            <a:spLocks noChangeArrowheads="1"/>
          </p:cNvSpPr>
          <p:nvPr/>
        </p:nvSpPr>
        <p:spPr bwMode="auto">
          <a:xfrm>
            <a:off x="7135813" y="4800600"/>
            <a:ext cx="1587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5" name="Freeform 441"/>
          <p:cNvSpPr>
            <a:spLocks/>
          </p:cNvSpPr>
          <p:nvPr/>
        </p:nvSpPr>
        <p:spPr bwMode="auto">
          <a:xfrm>
            <a:off x="7137400" y="4795838"/>
            <a:ext cx="1588" cy="1587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2147483647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6" name="Freeform 442"/>
          <p:cNvSpPr>
            <a:spLocks/>
          </p:cNvSpPr>
          <p:nvPr/>
        </p:nvSpPr>
        <p:spPr bwMode="auto">
          <a:xfrm>
            <a:off x="7135813" y="4797425"/>
            <a:ext cx="1587" cy="1588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0 w 1"/>
              <a:gd name="T5" fmla="*/ 0 h 1"/>
              <a:gd name="T6" fmla="*/ 2147483647 w 1"/>
              <a:gd name="T7" fmla="*/ 0 h 1"/>
              <a:gd name="T8" fmla="*/ 0 w 1"/>
              <a:gd name="T9" fmla="*/ 0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7" name="Freeform 443"/>
          <p:cNvSpPr>
            <a:spLocks/>
          </p:cNvSpPr>
          <p:nvPr/>
        </p:nvSpPr>
        <p:spPr bwMode="auto">
          <a:xfrm>
            <a:off x="7127875" y="4795838"/>
            <a:ext cx="1588" cy="1587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2147483647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8" name="Freeform 444"/>
          <p:cNvSpPr>
            <a:spLocks noEditPoints="1"/>
          </p:cNvSpPr>
          <p:nvPr/>
        </p:nvSpPr>
        <p:spPr bwMode="auto">
          <a:xfrm>
            <a:off x="6016625" y="4418013"/>
            <a:ext cx="1011238" cy="642937"/>
          </a:xfrm>
          <a:custGeom>
            <a:avLst/>
            <a:gdLst>
              <a:gd name="T0" fmla="*/ 2147483647 w 637"/>
              <a:gd name="T1" fmla="*/ 2147483647 h 405"/>
              <a:gd name="T2" fmla="*/ 2147483647 w 637"/>
              <a:gd name="T3" fmla="*/ 2147483647 h 405"/>
              <a:gd name="T4" fmla="*/ 2147483647 w 637"/>
              <a:gd name="T5" fmla="*/ 2147483647 h 405"/>
              <a:gd name="T6" fmla="*/ 2147483647 w 637"/>
              <a:gd name="T7" fmla="*/ 2147483647 h 405"/>
              <a:gd name="T8" fmla="*/ 2147483647 w 637"/>
              <a:gd name="T9" fmla="*/ 2147483647 h 405"/>
              <a:gd name="T10" fmla="*/ 2147483647 w 637"/>
              <a:gd name="T11" fmla="*/ 2147483647 h 405"/>
              <a:gd name="T12" fmla="*/ 2147483647 w 637"/>
              <a:gd name="T13" fmla="*/ 2147483647 h 405"/>
              <a:gd name="T14" fmla="*/ 2147483647 w 637"/>
              <a:gd name="T15" fmla="*/ 2147483647 h 405"/>
              <a:gd name="T16" fmla="*/ 2147483647 w 637"/>
              <a:gd name="T17" fmla="*/ 2147483647 h 405"/>
              <a:gd name="T18" fmla="*/ 2147483647 w 637"/>
              <a:gd name="T19" fmla="*/ 2147483647 h 405"/>
              <a:gd name="T20" fmla="*/ 2147483647 w 637"/>
              <a:gd name="T21" fmla="*/ 2147483647 h 405"/>
              <a:gd name="T22" fmla="*/ 2147483647 w 637"/>
              <a:gd name="T23" fmla="*/ 2147483647 h 405"/>
              <a:gd name="T24" fmla="*/ 2147483647 w 637"/>
              <a:gd name="T25" fmla="*/ 2147483647 h 405"/>
              <a:gd name="T26" fmla="*/ 2147483647 w 637"/>
              <a:gd name="T27" fmla="*/ 2147483647 h 405"/>
              <a:gd name="T28" fmla="*/ 2147483647 w 637"/>
              <a:gd name="T29" fmla="*/ 2147483647 h 405"/>
              <a:gd name="T30" fmla="*/ 2147483647 w 637"/>
              <a:gd name="T31" fmla="*/ 2147483647 h 405"/>
              <a:gd name="T32" fmla="*/ 2147483647 w 637"/>
              <a:gd name="T33" fmla="*/ 2147483647 h 405"/>
              <a:gd name="T34" fmla="*/ 2147483647 w 637"/>
              <a:gd name="T35" fmla="*/ 2147483647 h 405"/>
              <a:gd name="T36" fmla="*/ 2147483647 w 637"/>
              <a:gd name="T37" fmla="*/ 2147483647 h 405"/>
              <a:gd name="T38" fmla="*/ 2147483647 w 637"/>
              <a:gd name="T39" fmla="*/ 2147483647 h 405"/>
              <a:gd name="T40" fmla="*/ 2147483647 w 637"/>
              <a:gd name="T41" fmla="*/ 2147483647 h 405"/>
              <a:gd name="T42" fmla="*/ 2147483647 w 637"/>
              <a:gd name="T43" fmla="*/ 2147483647 h 405"/>
              <a:gd name="T44" fmla="*/ 2147483647 w 637"/>
              <a:gd name="T45" fmla="*/ 2147483647 h 405"/>
              <a:gd name="T46" fmla="*/ 2147483647 w 637"/>
              <a:gd name="T47" fmla="*/ 2147483647 h 405"/>
              <a:gd name="T48" fmla="*/ 2147483647 w 637"/>
              <a:gd name="T49" fmla="*/ 2147483647 h 405"/>
              <a:gd name="T50" fmla="*/ 2147483647 w 637"/>
              <a:gd name="T51" fmla="*/ 2147483647 h 405"/>
              <a:gd name="T52" fmla="*/ 2147483647 w 637"/>
              <a:gd name="T53" fmla="*/ 2147483647 h 405"/>
              <a:gd name="T54" fmla="*/ 2147483647 w 637"/>
              <a:gd name="T55" fmla="*/ 2147483647 h 405"/>
              <a:gd name="T56" fmla="*/ 2147483647 w 637"/>
              <a:gd name="T57" fmla="*/ 2147483647 h 405"/>
              <a:gd name="T58" fmla="*/ 2147483647 w 637"/>
              <a:gd name="T59" fmla="*/ 2147483647 h 405"/>
              <a:gd name="T60" fmla="*/ 2147483647 w 637"/>
              <a:gd name="T61" fmla="*/ 2147483647 h 405"/>
              <a:gd name="T62" fmla="*/ 2147483647 w 637"/>
              <a:gd name="T63" fmla="*/ 2147483647 h 405"/>
              <a:gd name="T64" fmla="*/ 2147483647 w 637"/>
              <a:gd name="T65" fmla="*/ 2147483647 h 405"/>
              <a:gd name="T66" fmla="*/ 2147483647 w 637"/>
              <a:gd name="T67" fmla="*/ 2147483647 h 405"/>
              <a:gd name="T68" fmla="*/ 2147483647 w 637"/>
              <a:gd name="T69" fmla="*/ 2147483647 h 405"/>
              <a:gd name="T70" fmla="*/ 2147483647 w 637"/>
              <a:gd name="T71" fmla="*/ 2147483647 h 405"/>
              <a:gd name="T72" fmla="*/ 2147483647 w 637"/>
              <a:gd name="T73" fmla="*/ 2147483647 h 405"/>
              <a:gd name="T74" fmla="*/ 2147483647 w 637"/>
              <a:gd name="T75" fmla="*/ 2147483647 h 405"/>
              <a:gd name="T76" fmla="*/ 2147483647 w 637"/>
              <a:gd name="T77" fmla="*/ 2147483647 h 405"/>
              <a:gd name="T78" fmla="*/ 2147483647 w 637"/>
              <a:gd name="T79" fmla="*/ 2147483647 h 405"/>
              <a:gd name="T80" fmla="*/ 2147483647 w 637"/>
              <a:gd name="T81" fmla="*/ 2147483647 h 405"/>
              <a:gd name="T82" fmla="*/ 2147483647 w 637"/>
              <a:gd name="T83" fmla="*/ 2147483647 h 405"/>
              <a:gd name="T84" fmla="*/ 2147483647 w 637"/>
              <a:gd name="T85" fmla="*/ 2147483647 h 405"/>
              <a:gd name="T86" fmla="*/ 2147483647 w 637"/>
              <a:gd name="T87" fmla="*/ 2147483647 h 405"/>
              <a:gd name="T88" fmla="*/ 2147483647 w 637"/>
              <a:gd name="T89" fmla="*/ 2147483647 h 405"/>
              <a:gd name="T90" fmla="*/ 2147483647 w 637"/>
              <a:gd name="T91" fmla="*/ 2147483647 h 405"/>
              <a:gd name="T92" fmla="*/ 2147483647 w 637"/>
              <a:gd name="T93" fmla="*/ 2147483647 h 405"/>
              <a:gd name="T94" fmla="*/ 2147483647 w 637"/>
              <a:gd name="T95" fmla="*/ 2147483647 h 405"/>
              <a:gd name="T96" fmla="*/ 2147483647 w 637"/>
              <a:gd name="T97" fmla="*/ 2147483647 h 405"/>
              <a:gd name="T98" fmla="*/ 2147483647 w 637"/>
              <a:gd name="T99" fmla="*/ 2147483647 h 405"/>
              <a:gd name="T100" fmla="*/ 2147483647 w 637"/>
              <a:gd name="T101" fmla="*/ 2147483647 h 405"/>
              <a:gd name="T102" fmla="*/ 2147483647 w 637"/>
              <a:gd name="T103" fmla="*/ 2147483647 h 405"/>
              <a:gd name="T104" fmla="*/ 2147483647 w 637"/>
              <a:gd name="T105" fmla="*/ 2147483647 h 405"/>
              <a:gd name="T106" fmla="*/ 2147483647 w 637"/>
              <a:gd name="T107" fmla="*/ 2147483647 h 405"/>
              <a:gd name="T108" fmla="*/ 2147483647 w 637"/>
              <a:gd name="T109" fmla="*/ 2147483647 h 405"/>
              <a:gd name="T110" fmla="*/ 2147483647 w 637"/>
              <a:gd name="T111" fmla="*/ 2147483647 h 405"/>
              <a:gd name="T112" fmla="*/ 2147483647 w 637"/>
              <a:gd name="T113" fmla="*/ 2147483647 h 405"/>
              <a:gd name="T114" fmla="*/ 2147483647 w 637"/>
              <a:gd name="T115" fmla="*/ 2147483647 h 405"/>
              <a:gd name="T116" fmla="*/ 2147483647 w 637"/>
              <a:gd name="T117" fmla="*/ 2147483647 h 405"/>
              <a:gd name="T118" fmla="*/ 2147483647 w 637"/>
              <a:gd name="T119" fmla="*/ 2147483647 h 405"/>
              <a:gd name="T120" fmla="*/ 2147483647 w 637"/>
              <a:gd name="T121" fmla="*/ 2147483647 h 405"/>
              <a:gd name="T122" fmla="*/ 2147483647 w 637"/>
              <a:gd name="T123" fmla="*/ 2147483647 h 405"/>
              <a:gd name="T124" fmla="*/ 2147483647 w 637"/>
              <a:gd name="T125" fmla="*/ 2147483647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7"/>
              <a:gd name="T190" fmla="*/ 0 h 405"/>
              <a:gd name="T191" fmla="*/ 637 w 637"/>
              <a:gd name="T192" fmla="*/ 405 h 4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7" h="405">
                <a:moveTo>
                  <a:pt x="581" y="265"/>
                </a:moveTo>
                <a:lnTo>
                  <a:pt x="581" y="264"/>
                </a:lnTo>
                <a:lnTo>
                  <a:pt x="582" y="264"/>
                </a:lnTo>
                <a:lnTo>
                  <a:pt x="581" y="265"/>
                </a:lnTo>
                <a:close/>
                <a:moveTo>
                  <a:pt x="584" y="262"/>
                </a:moveTo>
                <a:lnTo>
                  <a:pt x="584" y="262"/>
                </a:lnTo>
                <a:close/>
                <a:moveTo>
                  <a:pt x="586" y="265"/>
                </a:moveTo>
                <a:lnTo>
                  <a:pt x="585" y="265"/>
                </a:lnTo>
                <a:lnTo>
                  <a:pt x="585" y="264"/>
                </a:lnTo>
                <a:lnTo>
                  <a:pt x="586" y="264"/>
                </a:lnTo>
                <a:lnTo>
                  <a:pt x="586" y="265"/>
                </a:lnTo>
                <a:close/>
                <a:moveTo>
                  <a:pt x="588" y="266"/>
                </a:moveTo>
                <a:lnTo>
                  <a:pt x="588" y="265"/>
                </a:lnTo>
                <a:lnTo>
                  <a:pt x="588" y="266"/>
                </a:lnTo>
                <a:close/>
                <a:moveTo>
                  <a:pt x="587" y="267"/>
                </a:moveTo>
                <a:lnTo>
                  <a:pt x="588" y="267"/>
                </a:lnTo>
                <a:lnTo>
                  <a:pt x="587" y="267"/>
                </a:lnTo>
                <a:lnTo>
                  <a:pt x="588" y="266"/>
                </a:lnTo>
                <a:lnTo>
                  <a:pt x="588" y="267"/>
                </a:lnTo>
                <a:lnTo>
                  <a:pt x="587" y="267"/>
                </a:lnTo>
                <a:close/>
                <a:moveTo>
                  <a:pt x="584" y="267"/>
                </a:moveTo>
                <a:lnTo>
                  <a:pt x="584" y="268"/>
                </a:lnTo>
                <a:lnTo>
                  <a:pt x="584" y="267"/>
                </a:lnTo>
                <a:close/>
                <a:moveTo>
                  <a:pt x="584" y="264"/>
                </a:moveTo>
                <a:lnTo>
                  <a:pt x="585" y="264"/>
                </a:lnTo>
                <a:lnTo>
                  <a:pt x="584" y="264"/>
                </a:lnTo>
                <a:close/>
                <a:moveTo>
                  <a:pt x="1" y="208"/>
                </a:moveTo>
                <a:lnTo>
                  <a:pt x="0" y="208"/>
                </a:lnTo>
                <a:lnTo>
                  <a:pt x="0" y="207"/>
                </a:lnTo>
                <a:lnTo>
                  <a:pt x="1" y="206"/>
                </a:lnTo>
                <a:lnTo>
                  <a:pt x="3" y="204"/>
                </a:lnTo>
                <a:lnTo>
                  <a:pt x="4" y="203"/>
                </a:lnTo>
                <a:lnTo>
                  <a:pt x="4" y="202"/>
                </a:lnTo>
                <a:lnTo>
                  <a:pt x="7" y="201"/>
                </a:lnTo>
                <a:lnTo>
                  <a:pt x="8" y="201"/>
                </a:lnTo>
                <a:lnTo>
                  <a:pt x="9" y="199"/>
                </a:lnTo>
                <a:lnTo>
                  <a:pt x="12" y="198"/>
                </a:lnTo>
                <a:lnTo>
                  <a:pt x="13" y="198"/>
                </a:lnTo>
                <a:lnTo>
                  <a:pt x="17" y="196"/>
                </a:lnTo>
                <a:lnTo>
                  <a:pt x="18" y="195"/>
                </a:lnTo>
                <a:lnTo>
                  <a:pt x="19" y="195"/>
                </a:lnTo>
                <a:lnTo>
                  <a:pt x="20" y="194"/>
                </a:lnTo>
                <a:lnTo>
                  <a:pt x="22" y="191"/>
                </a:lnTo>
                <a:lnTo>
                  <a:pt x="23" y="191"/>
                </a:lnTo>
                <a:lnTo>
                  <a:pt x="26" y="188"/>
                </a:lnTo>
                <a:lnTo>
                  <a:pt x="28" y="188"/>
                </a:lnTo>
                <a:lnTo>
                  <a:pt x="30" y="186"/>
                </a:lnTo>
                <a:lnTo>
                  <a:pt x="33" y="185"/>
                </a:lnTo>
                <a:lnTo>
                  <a:pt x="34" y="185"/>
                </a:lnTo>
                <a:lnTo>
                  <a:pt x="35" y="184"/>
                </a:lnTo>
                <a:lnTo>
                  <a:pt x="37" y="183"/>
                </a:lnTo>
                <a:lnTo>
                  <a:pt x="38" y="182"/>
                </a:lnTo>
                <a:lnTo>
                  <a:pt x="41" y="181"/>
                </a:lnTo>
                <a:lnTo>
                  <a:pt x="42" y="180"/>
                </a:lnTo>
                <a:lnTo>
                  <a:pt x="44" y="179"/>
                </a:lnTo>
                <a:lnTo>
                  <a:pt x="45" y="178"/>
                </a:lnTo>
                <a:lnTo>
                  <a:pt x="47" y="177"/>
                </a:lnTo>
                <a:lnTo>
                  <a:pt x="47" y="176"/>
                </a:lnTo>
                <a:lnTo>
                  <a:pt x="50" y="173"/>
                </a:lnTo>
                <a:lnTo>
                  <a:pt x="51" y="172"/>
                </a:lnTo>
                <a:lnTo>
                  <a:pt x="52" y="172"/>
                </a:lnTo>
                <a:lnTo>
                  <a:pt x="52" y="171"/>
                </a:lnTo>
                <a:lnTo>
                  <a:pt x="55" y="168"/>
                </a:lnTo>
                <a:lnTo>
                  <a:pt x="57" y="161"/>
                </a:lnTo>
                <a:lnTo>
                  <a:pt x="58" y="159"/>
                </a:lnTo>
                <a:lnTo>
                  <a:pt x="60" y="157"/>
                </a:lnTo>
                <a:lnTo>
                  <a:pt x="61" y="156"/>
                </a:lnTo>
                <a:lnTo>
                  <a:pt x="62" y="156"/>
                </a:lnTo>
                <a:lnTo>
                  <a:pt x="63" y="155"/>
                </a:lnTo>
                <a:lnTo>
                  <a:pt x="66" y="152"/>
                </a:lnTo>
                <a:lnTo>
                  <a:pt x="67" y="150"/>
                </a:lnTo>
                <a:lnTo>
                  <a:pt x="67" y="149"/>
                </a:lnTo>
                <a:lnTo>
                  <a:pt x="68" y="146"/>
                </a:lnTo>
                <a:lnTo>
                  <a:pt x="70" y="145"/>
                </a:lnTo>
                <a:lnTo>
                  <a:pt x="73" y="144"/>
                </a:lnTo>
                <a:lnTo>
                  <a:pt x="73" y="143"/>
                </a:lnTo>
                <a:lnTo>
                  <a:pt x="74" y="143"/>
                </a:lnTo>
                <a:lnTo>
                  <a:pt x="75" y="139"/>
                </a:lnTo>
                <a:lnTo>
                  <a:pt x="76" y="139"/>
                </a:lnTo>
                <a:lnTo>
                  <a:pt x="76" y="138"/>
                </a:lnTo>
                <a:lnTo>
                  <a:pt x="76" y="137"/>
                </a:lnTo>
                <a:lnTo>
                  <a:pt x="75" y="135"/>
                </a:lnTo>
                <a:lnTo>
                  <a:pt x="75" y="133"/>
                </a:lnTo>
                <a:lnTo>
                  <a:pt x="73" y="132"/>
                </a:lnTo>
                <a:lnTo>
                  <a:pt x="73" y="131"/>
                </a:lnTo>
                <a:lnTo>
                  <a:pt x="73" y="130"/>
                </a:lnTo>
                <a:lnTo>
                  <a:pt x="74" y="127"/>
                </a:lnTo>
                <a:lnTo>
                  <a:pt x="75" y="127"/>
                </a:lnTo>
                <a:lnTo>
                  <a:pt x="78" y="127"/>
                </a:lnTo>
                <a:lnTo>
                  <a:pt x="80" y="127"/>
                </a:lnTo>
                <a:lnTo>
                  <a:pt x="82" y="127"/>
                </a:lnTo>
                <a:lnTo>
                  <a:pt x="83" y="124"/>
                </a:lnTo>
                <a:lnTo>
                  <a:pt x="84" y="123"/>
                </a:lnTo>
                <a:lnTo>
                  <a:pt x="85" y="121"/>
                </a:lnTo>
                <a:lnTo>
                  <a:pt x="85" y="120"/>
                </a:lnTo>
                <a:lnTo>
                  <a:pt x="86" y="118"/>
                </a:lnTo>
                <a:lnTo>
                  <a:pt x="89" y="116"/>
                </a:lnTo>
                <a:lnTo>
                  <a:pt x="89" y="115"/>
                </a:lnTo>
                <a:lnTo>
                  <a:pt x="90" y="114"/>
                </a:lnTo>
                <a:lnTo>
                  <a:pt x="90" y="112"/>
                </a:lnTo>
                <a:lnTo>
                  <a:pt x="90" y="110"/>
                </a:lnTo>
                <a:lnTo>
                  <a:pt x="90" y="109"/>
                </a:lnTo>
                <a:lnTo>
                  <a:pt x="89" y="107"/>
                </a:lnTo>
                <a:lnTo>
                  <a:pt x="88" y="104"/>
                </a:lnTo>
                <a:lnTo>
                  <a:pt x="88" y="103"/>
                </a:lnTo>
                <a:lnTo>
                  <a:pt x="88" y="101"/>
                </a:lnTo>
                <a:lnTo>
                  <a:pt x="88" y="100"/>
                </a:lnTo>
                <a:lnTo>
                  <a:pt x="89" y="100"/>
                </a:lnTo>
                <a:lnTo>
                  <a:pt x="90" y="100"/>
                </a:lnTo>
                <a:lnTo>
                  <a:pt x="92" y="99"/>
                </a:lnTo>
                <a:lnTo>
                  <a:pt x="93" y="99"/>
                </a:lnTo>
                <a:lnTo>
                  <a:pt x="93" y="98"/>
                </a:lnTo>
                <a:lnTo>
                  <a:pt x="95" y="97"/>
                </a:lnTo>
                <a:lnTo>
                  <a:pt x="96" y="95"/>
                </a:lnTo>
                <a:lnTo>
                  <a:pt x="96" y="94"/>
                </a:lnTo>
                <a:lnTo>
                  <a:pt x="96" y="92"/>
                </a:lnTo>
                <a:lnTo>
                  <a:pt x="97" y="91"/>
                </a:lnTo>
                <a:lnTo>
                  <a:pt x="99" y="88"/>
                </a:lnTo>
                <a:lnTo>
                  <a:pt x="100" y="88"/>
                </a:lnTo>
                <a:lnTo>
                  <a:pt x="103" y="88"/>
                </a:lnTo>
                <a:lnTo>
                  <a:pt x="104" y="88"/>
                </a:lnTo>
                <a:lnTo>
                  <a:pt x="106" y="86"/>
                </a:lnTo>
                <a:lnTo>
                  <a:pt x="107" y="85"/>
                </a:lnTo>
                <a:lnTo>
                  <a:pt x="107" y="82"/>
                </a:lnTo>
                <a:lnTo>
                  <a:pt x="106" y="81"/>
                </a:lnTo>
                <a:lnTo>
                  <a:pt x="106" y="79"/>
                </a:lnTo>
                <a:lnTo>
                  <a:pt x="106" y="77"/>
                </a:lnTo>
                <a:lnTo>
                  <a:pt x="106" y="75"/>
                </a:lnTo>
                <a:lnTo>
                  <a:pt x="106" y="74"/>
                </a:lnTo>
                <a:lnTo>
                  <a:pt x="107" y="74"/>
                </a:lnTo>
                <a:lnTo>
                  <a:pt x="105" y="72"/>
                </a:lnTo>
                <a:lnTo>
                  <a:pt x="106" y="70"/>
                </a:lnTo>
                <a:lnTo>
                  <a:pt x="108" y="64"/>
                </a:lnTo>
                <a:lnTo>
                  <a:pt x="109" y="64"/>
                </a:lnTo>
                <a:lnTo>
                  <a:pt x="109" y="63"/>
                </a:lnTo>
                <a:lnTo>
                  <a:pt x="110" y="62"/>
                </a:lnTo>
                <a:lnTo>
                  <a:pt x="113" y="60"/>
                </a:lnTo>
                <a:lnTo>
                  <a:pt x="115" y="59"/>
                </a:lnTo>
                <a:lnTo>
                  <a:pt x="116" y="57"/>
                </a:lnTo>
                <a:lnTo>
                  <a:pt x="118" y="53"/>
                </a:lnTo>
                <a:lnTo>
                  <a:pt x="119" y="52"/>
                </a:lnTo>
                <a:lnTo>
                  <a:pt x="121" y="51"/>
                </a:lnTo>
                <a:lnTo>
                  <a:pt x="122" y="50"/>
                </a:lnTo>
                <a:lnTo>
                  <a:pt x="124" y="46"/>
                </a:lnTo>
                <a:lnTo>
                  <a:pt x="125" y="45"/>
                </a:lnTo>
                <a:lnTo>
                  <a:pt x="126" y="43"/>
                </a:lnTo>
                <a:lnTo>
                  <a:pt x="126" y="42"/>
                </a:lnTo>
                <a:lnTo>
                  <a:pt x="127" y="42"/>
                </a:lnTo>
                <a:lnTo>
                  <a:pt x="130" y="41"/>
                </a:lnTo>
                <a:lnTo>
                  <a:pt x="133" y="40"/>
                </a:lnTo>
                <a:lnTo>
                  <a:pt x="136" y="39"/>
                </a:lnTo>
                <a:lnTo>
                  <a:pt x="139" y="39"/>
                </a:lnTo>
                <a:lnTo>
                  <a:pt x="140" y="39"/>
                </a:lnTo>
                <a:lnTo>
                  <a:pt x="141" y="39"/>
                </a:lnTo>
                <a:lnTo>
                  <a:pt x="142" y="38"/>
                </a:lnTo>
                <a:lnTo>
                  <a:pt x="142" y="37"/>
                </a:lnTo>
                <a:lnTo>
                  <a:pt x="144" y="37"/>
                </a:lnTo>
                <a:lnTo>
                  <a:pt x="146" y="35"/>
                </a:lnTo>
                <a:lnTo>
                  <a:pt x="147" y="34"/>
                </a:lnTo>
                <a:lnTo>
                  <a:pt x="148" y="31"/>
                </a:lnTo>
                <a:lnTo>
                  <a:pt x="148" y="28"/>
                </a:lnTo>
                <a:lnTo>
                  <a:pt x="151" y="23"/>
                </a:lnTo>
                <a:lnTo>
                  <a:pt x="153" y="20"/>
                </a:lnTo>
                <a:lnTo>
                  <a:pt x="153" y="19"/>
                </a:lnTo>
                <a:lnTo>
                  <a:pt x="154" y="19"/>
                </a:lnTo>
                <a:lnTo>
                  <a:pt x="156" y="18"/>
                </a:lnTo>
                <a:lnTo>
                  <a:pt x="157" y="17"/>
                </a:lnTo>
                <a:lnTo>
                  <a:pt x="158" y="16"/>
                </a:lnTo>
                <a:lnTo>
                  <a:pt x="159" y="16"/>
                </a:lnTo>
                <a:lnTo>
                  <a:pt x="160" y="16"/>
                </a:lnTo>
                <a:lnTo>
                  <a:pt x="161" y="15"/>
                </a:lnTo>
                <a:lnTo>
                  <a:pt x="162" y="14"/>
                </a:lnTo>
                <a:lnTo>
                  <a:pt x="164" y="13"/>
                </a:lnTo>
                <a:lnTo>
                  <a:pt x="165" y="13"/>
                </a:lnTo>
                <a:lnTo>
                  <a:pt x="166" y="12"/>
                </a:lnTo>
                <a:lnTo>
                  <a:pt x="171" y="11"/>
                </a:lnTo>
                <a:lnTo>
                  <a:pt x="174" y="10"/>
                </a:lnTo>
                <a:lnTo>
                  <a:pt x="175" y="10"/>
                </a:lnTo>
                <a:lnTo>
                  <a:pt x="177" y="7"/>
                </a:lnTo>
                <a:lnTo>
                  <a:pt x="178" y="7"/>
                </a:lnTo>
                <a:lnTo>
                  <a:pt x="179" y="7"/>
                </a:lnTo>
                <a:lnTo>
                  <a:pt x="180" y="4"/>
                </a:lnTo>
                <a:lnTo>
                  <a:pt x="181" y="4"/>
                </a:lnTo>
                <a:lnTo>
                  <a:pt x="182" y="3"/>
                </a:lnTo>
                <a:lnTo>
                  <a:pt x="183" y="3"/>
                </a:lnTo>
                <a:lnTo>
                  <a:pt x="184" y="2"/>
                </a:lnTo>
                <a:lnTo>
                  <a:pt x="185" y="2"/>
                </a:lnTo>
                <a:lnTo>
                  <a:pt x="186" y="2"/>
                </a:lnTo>
                <a:lnTo>
                  <a:pt x="187" y="1"/>
                </a:lnTo>
                <a:lnTo>
                  <a:pt x="188" y="0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5" y="5"/>
                </a:lnTo>
                <a:lnTo>
                  <a:pt x="197" y="6"/>
                </a:lnTo>
                <a:lnTo>
                  <a:pt x="197" y="7"/>
                </a:lnTo>
                <a:lnTo>
                  <a:pt x="198" y="7"/>
                </a:lnTo>
                <a:lnTo>
                  <a:pt x="199" y="7"/>
                </a:lnTo>
                <a:lnTo>
                  <a:pt x="200" y="7"/>
                </a:lnTo>
                <a:lnTo>
                  <a:pt x="202" y="7"/>
                </a:lnTo>
                <a:lnTo>
                  <a:pt x="205" y="7"/>
                </a:lnTo>
                <a:lnTo>
                  <a:pt x="206" y="7"/>
                </a:lnTo>
                <a:lnTo>
                  <a:pt x="208" y="7"/>
                </a:lnTo>
                <a:lnTo>
                  <a:pt x="209" y="7"/>
                </a:lnTo>
                <a:lnTo>
                  <a:pt x="210" y="7"/>
                </a:lnTo>
                <a:lnTo>
                  <a:pt x="211" y="8"/>
                </a:lnTo>
                <a:lnTo>
                  <a:pt x="212" y="7"/>
                </a:lnTo>
                <a:lnTo>
                  <a:pt x="214" y="7"/>
                </a:lnTo>
                <a:lnTo>
                  <a:pt x="215" y="8"/>
                </a:lnTo>
                <a:lnTo>
                  <a:pt x="217" y="9"/>
                </a:lnTo>
                <a:lnTo>
                  <a:pt x="218" y="10"/>
                </a:lnTo>
                <a:lnTo>
                  <a:pt x="219" y="10"/>
                </a:lnTo>
                <a:lnTo>
                  <a:pt x="220" y="11"/>
                </a:lnTo>
                <a:lnTo>
                  <a:pt x="221" y="11"/>
                </a:lnTo>
                <a:lnTo>
                  <a:pt x="225" y="11"/>
                </a:lnTo>
                <a:lnTo>
                  <a:pt x="229" y="12"/>
                </a:lnTo>
                <a:lnTo>
                  <a:pt x="229" y="13"/>
                </a:lnTo>
                <a:lnTo>
                  <a:pt x="231" y="13"/>
                </a:lnTo>
                <a:lnTo>
                  <a:pt x="232" y="13"/>
                </a:lnTo>
                <a:lnTo>
                  <a:pt x="234" y="12"/>
                </a:lnTo>
                <a:lnTo>
                  <a:pt x="237" y="11"/>
                </a:lnTo>
                <a:lnTo>
                  <a:pt x="240" y="11"/>
                </a:lnTo>
                <a:lnTo>
                  <a:pt x="243" y="12"/>
                </a:lnTo>
                <a:lnTo>
                  <a:pt x="247" y="12"/>
                </a:lnTo>
                <a:lnTo>
                  <a:pt x="248" y="12"/>
                </a:lnTo>
                <a:lnTo>
                  <a:pt x="249" y="11"/>
                </a:lnTo>
                <a:lnTo>
                  <a:pt x="250" y="10"/>
                </a:lnTo>
                <a:lnTo>
                  <a:pt x="252" y="10"/>
                </a:lnTo>
                <a:lnTo>
                  <a:pt x="253" y="10"/>
                </a:lnTo>
                <a:lnTo>
                  <a:pt x="254" y="10"/>
                </a:lnTo>
                <a:lnTo>
                  <a:pt x="256" y="10"/>
                </a:lnTo>
                <a:lnTo>
                  <a:pt x="257" y="11"/>
                </a:lnTo>
                <a:lnTo>
                  <a:pt x="258" y="13"/>
                </a:lnTo>
                <a:lnTo>
                  <a:pt x="260" y="15"/>
                </a:lnTo>
                <a:lnTo>
                  <a:pt x="262" y="15"/>
                </a:lnTo>
                <a:lnTo>
                  <a:pt x="268" y="16"/>
                </a:lnTo>
                <a:lnTo>
                  <a:pt x="269" y="15"/>
                </a:lnTo>
                <a:lnTo>
                  <a:pt x="271" y="14"/>
                </a:lnTo>
                <a:lnTo>
                  <a:pt x="272" y="13"/>
                </a:lnTo>
                <a:lnTo>
                  <a:pt x="274" y="14"/>
                </a:lnTo>
                <a:lnTo>
                  <a:pt x="275" y="14"/>
                </a:lnTo>
                <a:lnTo>
                  <a:pt x="275" y="15"/>
                </a:lnTo>
                <a:lnTo>
                  <a:pt x="275" y="16"/>
                </a:lnTo>
                <a:lnTo>
                  <a:pt x="275" y="17"/>
                </a:lnTo>
                <a:lnTo>
                  <a:pt x="273" y="17"/>
                </a:lnTo>
                <a:lnTo>
                  <a:pt x="272" y="18"/>
                </a:lnTo>
                <a:lnTo>
                  <a:pt x="271" y="22"/>
                </a:lnTo>
                <a:lnTo>
                  <a:pt x="271" y="24"/>
                </a:lnTo>
                <a:lnTo>
                  <a:pt x="271" y="25"/>
                </a:lnTo>
                <a:lnTo>
                  <a:pt x="272" y="29"/>
                </a:lnTo>
                <a:lnTo>
                  <a:pt x="274" y="33"/>
                </a:lnTo>
                <a:lnTo>
                  <a:pt x="275" y="35"/>
                </a:lnTo>
                <a:lnTo>
                  <a:pt x="275" y="36"/>
                </a:lnTo>
                <a:lnTo>
                  <a:pt x="277" y="39"/>
                </a:lnTo>
                <a:lnTo>
                  <a:pt x="279" y="39"/>
                </a:lnTo>
                <a:lnTo>
                  <a:pt x="280" y="39"/>
                </a:lnTo>
                <a:lnTo>
                  <a:pt x="281" y="39"/>
                </a:lnTo>
                <a:lnTo>
                  <a:pt x="283" y="38"/>
                </a:lnTo>
                <a:lnTo>
                  <a:pt x="284" y="36"/>
                </a:lnTo>
                <a:lnTo>
                  <a:pt x="286" y="33"/>
                </a:lnTo>
                <a:lnTo>
                  <a:pt x="288" y="28"/>
                </a:lnTo>
                <a:lnTo>
                  <a:pt x="289" y="28"/>
                </a:lnTo>
                <a:lnTo>
                  <a:pt x="291" y="28"/>
                </a:lnTo>
                <a:lnTo>
                  <a:pt x="292" y="28"/>
                </a:lnTo>
                <a:lnTo>
                  <a:pt x="294" y="29"/>
                </a:lnTo>
                <a:lnTo>
                  <a:pt x="294" y="30"/>
                </a:lnTo>
                <a:lnTo>
                  <a:pt x="295" y="32"/>
                </a:lnTo>
                <a:lnTo>
                  <a:pt x="295" y="36"/>
                </a:lnTo>
                <a:lnTo>
                  <a:pt x="295" y="37"/>
                </a:lnTo>
                <a:lnTo>
                  <a:pt x="295" y="46"/>
                </a:lnTo>
                <a:lnTo>
                  <a:pt x="300" y="49"/>
                </a:lnTo>
                <a:lnTo>
                  <a:pt x="301" y="49"/>
                </a:lnTo>
                <a:lnTo>
                  <a:pt x="301" y="48"/>
                </a:lnTo>
                <a:lnTo>
                  <a:pt x="302" y="46"/>
                </a:lnTo>
                <a:lnTo>
                  <a:pt x="302" y="45"/>
                </a:lnTo>
                <a:lnTo>
                  <a:pt x="302" y="44"/>
                </a:lnTo>
                <a:lnTo>
                  <a:pt x="301" y="42"/>
                </a:lnTo>
                <a:lnTo>
                  <a:pt x="302" y="39"/>
                </a:lnTo>
                <a:lnTo>
                  <a:pt x="301" y="39"/>
                </a:lnTo>
                <a:lnTo>
                  <a:pt x="301" y="38"/>
                </a:lnTo>
                <a:lnTo>
                  <a:pt x="301" y="36"/>
                </a:lnTo>
                <a:lnTo>
                  <a:pt x="302" y="34"/>
                </a:lnTo>
                <a:lnTo>
                  <a:pt x="303" y="33"/>
                </a:lnTo>
                <a:lnTo>
                  <a:pt x="304" y="33"/>
                </a:lnTo>
                <a:lnTo>
                  <a:pt x="303" y="31"/>
                </a:lnTo>
                <a:lnTo>
                  <a:pt x="304" y="30"/>
                </a:lnTo>
                <a:lnTo>
                  <a:pt x="305" y="29"/>
                </a:lnTo>
                <a:lnTo>
                  <a:pt x="306" y="29"/>
                </a:lnTo>
                <a:lnTo>
                  <a:pt x="309" y="29"/>
                </a:lnTo>
                <a:lnTo>
                  <a:pt x="310" y="28"/>
                </a:lnTo>
                <a:lnTo>
                  <a:pt x="312" y="28"/>
                </a:lnTo>
                <a:lnTo>
                  <a:pt x="315" y="29"/>
                </a:lnTo>
                <a:lnTo>
                  <a:pt x="316" y="29"/>
                </a:lnTo>
                <a:lnTo>
                  <a:pt x="317" y="29"/>
                </a:lnTo>
                <a:lnTo>
                  <a:pt x="318" y="29"/>
                </a:lnTo>
                <a:lnTo>
                  <a:pt x="320" y="29"/>
                </a:lnTo>
                <a:lnTo>
                  <a:pt x="321" y="26"/>
                </a:lnTo>
                <a:lnTo>
                  <a:pt x="323" y="26"/>
                </a:lnTo>
                <a:lnTo>
                  <a:pt x="324" y="26"/>
                </a:lnTo>
                <a:lnTo>
                  <a:pt x="326" y="26"/>
                </a:lnTo>
                <a:lnTo>
                  <a:pt x="327" y="26"/>
                </a:lnTo>
                <a:lnTo>
                  <a:pt x="330" y="27"/>
                </a:lnTo>
                <a:lnTo>
                  <a:pt x="332" y="26"/>
                </a:lnTo>
                <a:lnTo>
                  <a:pt x="333" y="26"/>
                </a:lnTo>
                <a:lnTo>
                  <a:pt x="335" y="25"/>
                </a:lnTo>
                <a:lnTo>
                  <a:pt x="337" y="26"/>
                </a:lnTo>
                <a:lnTo>
                  <a:pt x="338" y="26"/>
                </a:lnTo>
                <a:lnTo>
                  <a:pt x="339" y="26"/>
                </a:lnTo>
                <a:lnTo>
                  <a:pt x="340" y="25"/>
                </a:lnTo>
                <a:lnTo>
                  <a:pt x="341" y="25"/>
                </a:lnTo>
                <a:lnTo>
                  <a:pt x="343" y="26"/>
                </a:lnTo>
                <a:lnTo>
                  <a:pt x="344" y="27"/>
                </a:lnTo>
                <a:lnTo>
                  <a:pt x="345" y="27"/>
                </a:lnTo>
                <a:lnTo>
                  <a:pt x="347" y="27"/>
                </a:lnTo>
                <a:lnTo>
                  <a:pt x="348" y="26"/>
                </a:lnTo>
                <a:lnTo>
                  <a:pt x="349" y="26"/>
                </a:lnTo>
                <a:lnTo>
                  <a:pt x="349" y="25"/>
                </a:lnTo>
                <a:lnTo>
                  <a:pt x="347" y="23"/>
                </a:lnTo>
                <a:lnTo>
                  <a:pt x="346" y="23"/>
                </a:lnTo>
                <a:lnTo>
                  <a:pt x="347" y="20"/>
                </a:lnTo>
                <a:lnTo>
                  <a:pt x="347" y="19"/>
                </a:lnTo>
                <a:lnTo>
                  <a:pt x="348" y="19"/>
                </a:lnTo>
                <a:lnTo>
                  <a:pt x="349" y="20"/>
                </a:lnTo>
                <a:lnTo>
                  <a:pt x="350" y="20"/>
                </a:lnTo>
                <a:lnTo>
                  <a:pt x="351" y="22"/>
                </a:lnTo>
                <a:lnTo>
                  <a:pt x="351" y="23"/>
                </a:lnTo>
                <a:lnTo>
                  <a:pt x="352" y="24"/>
                </a:lnTo>
                <a:lnTo>
                  <a:pt x="353" y="24"/>
                </a:lnTo>
                <a:lnTo>
                  <a:pt x="353" y="26"/>
                </a:lnTo>
                <a:lnTo>
                  <a:pt x="355" y="26"/>
                </a:lnTo>
                <a:lnTo>
                  <a:pt x="356" y="27"/>
                </a:lnTo>
                <a:lnTo>
                  <a:pt x="358" y="27"/>
                </a:lnTo>
                <a:lnTo>
                  <a:pt x="359" y="27"/>
                </a:lnTo>
                <a:lnTo>
                  <a:pt x="361" y="26"/>
                </a:lnTo>
                <a:lnTo>
                  <a:pt x="361" y="25"/>
                </a:lnTo>
                <a:lnTo>
                  <a:pt x="363" y="26"/>
                </a:lnTo>
                <a:lnTo>
                  <a:pt x="364" y="24"/>
                </a:lnTo>
                <a:lnTo>
                  <a:pt x="364" y="23"/>
                </a:lnTo>
                <a:lnTo>
                  <a:pt x="364" y="22"/>
                </a:lnTo>
                <a:lnTo>
                  <a:pt x="364" y="20"/>
                </a:lnTo>
                <a:lnTo>
                  <a:pt x="365" y="20"/>
                </a:lnTo>
                <a:lnTo>
                  <a:pt x="366" y="20"/>
                </a:lnTo>
                <a:lnTo>
                  <a:pt x="367" y="21"/>
                </a:lnTo>
                <a:lnTo>
                  <a:pt x="368" y="23"/>
                </a:lnTo>
                <a:lnTo>
                  <a:pt x="369" y="25"/>
                </a:lnTo>
                <a:lnTo>
                  <a:pt x="371" y="26"/>
                </a:lnTo>
                <a:lnTo>
                  <a:pt x="372" y="26"/>
                </a:lnTo>
                <a:lnTo>
                  <a:pt x="373" y="24"/>
                </a:lnTo>
                <a:lnTo>
                  <a:pt x="373" y="23"/>
                </a:lnTo>
                <a:lnTo>
                  <a:pt x="373" y="21"/>
                </a:lnTo>
                <a:lnTo>
                  <a:pt x="374" y="20"/>
                </a:lnTo>
                <a:lnTo>
                  <a:pt x="373" y="20"/>
                </a:lnTo>
                <a:lnTo>
                  <a:pt x="373" y="19"/>
                </a:lnTo>
                <a:lnTo>
                  <a:pt x="373" y="18"/>
                </a:lnTo>
                <a:lnTo>
                  <a:pt x="374" y="17"/>
                </a:lnTo>
                <a:lnTo>
                  <a:pt x="375" y="16"/>
                </a:lnTo>
                <a:lnTo>
                  <a:pt x="376" y="17"/>
                </a:lnTo>
                <a:lnTo>
                  <a:pt x="379" y="16"/>
                </a:lnTo>
                <a:lnTo>
                  <a:pt x="381" y="16"/>
                </a:lnTo>
                <a:lnTo>
                  <a:pt x="382" y="16"/>
                </a:lnTo>
                <a:lnTo>
                  <a:pt x="383" y="16"/>
                </a:lnTo>
                <a:lnTo>
                  <a:pt x="385" y="15"/>
                </a:lnTo>
                <a:lnTo>
                  <a:pt x="387" y="17"/>
                </a:lnTo>
                <a:lnTo>
                  <a:pt x="387" y="18"/>
                </a:lnTo>
                <a:lnTo>
                  <a:pt x="388" y="19"/>
                </a:lnTo>
                <a:lnTo>
                  <a:pt x="389" y="20"/>
                </a:lnTo>
                <a:lnTo>
                  <a:pt x="390" y="20"/>
                </a:lnTo>
                <a:lnTo>
                  <a:pt x="392" y="20"/>
                </a:lnTo>
                <a:lnTo>
                  <a:pt x="393" y="19"/>
                </a:lnTo>
                <a:lnTo>
                  <a:pt x="393" y="17"/>
                </a:lnTo>
                <a:lnTo>
                  <a:pt x="394" y="17"/>
                </a:lnTo>
                <a:lnTo>
                  <a:pt x="396" y="17"/>
                </a:lnTo>
                <a:lnTo>
                  <a:pt x="397" y="16"/>
                </a:lnTo>
                <a:lnTo>
                  <a:pt x="399" y="16"/>
                </a:lnTo>
                <a:lnTo>
                  <a:pt x="400" y="15"/>
                </a:lnTo>
                <a:lnTo>
                  <a:pt x="401" y="14"/>
                </a:lnTo>
                <a:lnTo>
                  <a:pt x="402" y="14"/>
                </a:lnTo>
                <a:lnTo>
                  <a:pt x="403" y="16"/>
                </a:lnTo>
                <a:lnTo>
                  <a:pt x="404" y="17"/>
                </a:lnTo>
                <a:lnTo>
                  <a:pt x="405" y="18"/>
                </a:lnTo>
                <a:lnTo>
                  <a:pt x="404" y="19"/>
                </a:lnTo>
                <a:lnTo>
                  <a:pt x="404" y="20"/>
                </a:lnTo>
                <a:lnTo>
                  <a:pt x="405" y="21"/>
                </a:lnTo>
                <a:lnTo>
                  <a:pt x="405" y="22"/>
                </a:lnTo>
                <a:lnTo>
                  <a:pt x="406" y="23"/>
                </a:lnTo>
                <a:lnTo>
                  <a:pt x="407" y="23"/>
                </a:lnTo>
                <a:lnTo>
                  <a:pt x="408" y="23"/>
                </a:lnTo>
                <a:lnTo>
                  <a:pt x="410" y="24"/>
                </a:lnTo>
                <a:lnTo>
                  <a:pt x="411" y="24"/>
                </a:lnTo>
                <a:lnTo>
                  <a:pt x="412" y="25"/>
                </a:lnTo>
                <a:lnTo>
                  <a:pt x="413" y="26"/>
                </a:lnTo>
                <a:lnTo>
                  <a:pt x="414" y="28"/>
                </a:lnTo>
                <a:lnTo>
                  <a:pt x="416" y="28"/>
                </a:lnTo>
                <a:lnTo>
                  <a:pt x="417" y="29"/>
                </a:lnTo>
                <a:lnTo>
                  <a:pt x="417" y="30"/>
                </a:lnTo>
                <a:lnTo>
                  <a:pt x="417" y="31"/>
                </a:lnTo>
                <a:lnTo>
                  <a:pt x="418" y="32"/>
                </a:lnTo>
                <a:lnTo>
                  <a:pt x="419" y="33"/>
                </a:lnTo>
                <a:lnTo>
                  <a:pt x="418" y="36"/>
                </a:lnTo>
                <a:lnTo>
                  <a:pt x="417" y="36"/>
                </a:lnTo>
                <a:lnTo>
                  <a:pt x="416" y="37"/>
                </a:lnTo>
                <a:lnTo>
                  <a:pt x="416" y="38"/>
                </a:lnTo>
                <a:lnTo>
                  <a:pt x="415" y="39"/>
                </a:lnTo>
                <a:lnTo>
                  <a:pt x="415" y="40"/>
                </a:lnTo>
                <a:lnTo>
                  <a:pt x="415" y="41"/>
                </a:lnTo>
                <a:lnTo>
                  <a:pt x="415" y="42"/>
                </a:lnTo>
                <a:lnTo>
                  <a:pt x="414" y="42"/>
                </a:lnTo>
                <a:lnTo>
                  <a:pt x="414" y="43"/>
                </a:lnTo>
                <a:lnTo>
                  <a:pt x="414" y="44"/>
                </a:lnTo>
                <a:lnTo>
                  <a:pt x="414" y="45"/>
                </a:lnTo>
                <a:lnTo>
                  <a:pt x="415" y="45"/>
                </a:lnTo>
                <a:lnTo>
                  <a:pt x="414" y="45"/>
                </a:lnTo>
                <a:lnTo>
                  <a:pt x="415" y="45"/>
                </a:lnTo>
                <a:lnTo>
                  <a:pt x="415" y="46"/>
                </a:lnTo>
                <a:lnTo>
                  <a:pt x="415" y="47"/>
                </a:lnTo>
                <a:lnTo>
                  <a:pt x="414" y="47"/>
                </a:lnTo>
                <a:lnTo>
                  <a:pt x="415" y="48"/>
                </a:lnTo>
                <a:lnTo>
                  <a:pt x="414" y="48"/>
                </a:lnTo>
                <a:lnTo>
                  <a:pt x="414" y="49"/>
                </a:lnTo>
                <a:lnTo>
                  <a:pt x="415" y="49"/>
                </a:lnTo>
                <a:lnTo>
                  <a:pt x="414" y="49"/>
                </a:lnTo>
                <a:lnTo>
                  <a:pt x="416" y="51"/>
                </a:lnTo>
                <a:lnTo>
                  <a:pt x="417" y="52"/>
                </a:lnTo>
                <a:lnTo>
                  <a:pt x="419" y="52"/>
                </a:lnTo>
                <a:lnTo>
                  <a:pt x="420" y="53"/>
                </a:lnTo>
                <a:lnTo>
                  <a:pt x="421" y="54"/>
                </a:lnTo>
                <a:lnTo>
                  <a:pt x="422" y="54"/>
                </a:lnTo>
                <a:lnTo>
                  <a:pt x="425" y="55"/>
                </a:lnTo>
                <a:lnTo>
                  <a:pt x="425" y="57"/>
                </a:lnTo>
                <a:lnTo>
                  <a:pt x="425" y="58"/>
                </a:lnTo>
                <a:lnTo>
                  <a:pt x="426" y="60"/>
                </a:lnTo>
                <a:lnTo>
                  <a:pt x="427" y="60"/>
                </a:lnTo>
                <a:lnTo>
                  <a:pt x="426" y="61"/>
                </a:lnTo>
                <a:lnTo>
                  <a:pt x="426" y="62"/>
                </a:lnTo>
                <a:lnTo>
                  <a:pt x="428" y="62"/>
                </a:lnTo>
                <a:lnTo>
                  <a:pt x="428" y="63"/>
                </a:lnTo>
                <a:lnTo>
                  <a:pt x="428" y="64"/>
                </a:lnTo>
                <a:lnTo>
                  <a:pt x="428" y="65"/>
                </a:lnTo>
                <a:lnTo>
                  <a:pt x="428" y="67"/>
                </a:lnTo>
                <a:lnTo>
                  <a:pt x="428" y="68"/>
                </a:lnTo>
                <a:lnTo>
                  <a:pt x="427" y="68"/>
                </a:lnTo>
                <a:lnTo>
                  <a:pt x="425" y="68"/>
                </a:lnTo>
                <a:lnTo>
                  <a:pt x="424" y="68"/>
                </a:lnTo>
                <a:lnTo>
                  <a:pt x="423" y="68"/>
                </a:lnTo>
                <a:lnTo>
                  <a:pt x="423" y="69"/>
                </a:lnTo>
                <a:lnTo>
                  <a:pt x="422" y="70"/>
                </a:lnTo>
                <a:lnTo>
                  <a:pt x="423" y="71"/>
                </a:lnTo>
                <a:lnTo>
                  <a:pt x="422" y="71"/>
                </a:lnTo>
                <a:lnTo>
                  <a:pt x="422" y="73"/>
                </a:lnTo>
                <a:lnTo>
                  <a:pt x="421" y="74"/>
                </a:lnTo>
                <a:lnTo>
                  <a:pt x="420" y="75"/>
                </a:lnTo>
                <a:lnTo>
                  <a:pt x="419" y="75"/>
                </a:lnTo>
                <a:lnTo>
                  <a:pt x="420" y="77"/>
                </a:lnTo>
                <a:lnTo>
                  <a:pt x="419" y="79"/>
                </a:lnTo>
                <a:lnTo>
                  <a:pt x="418" y="81"/>
                </a:lnTo>
                <a:lnTo>
                  <a:pt x="419" y="84"/>
                </a:lnTo>
                <a:lnTo>
                  <a:pt x="420" y="85"/>
                </a:lnTo>
                <a:lnTo>
                  <a:pt x="422" y="85"/>
                </a:lnTo>
                <a:lnTo>
                  <a:pt x="422" y="87"/>
                </a:lnTo>
                <a:lnTo>
                  <a:pt x="423" y="87"/>
                </a:lnTo>
                <a:lnTo>
                  <a:pt x="424" y="88"/>
                </a:lnTo>
                <a:lnTo>
                  <a:pt x="425" y="88"/>
                </a:lnTo>
                <a:lnTo>
                  <a:pt x="425" y="90"/>
                </a:lnTo>
                <a:lnTo>
                  <a:pt x="425" y="91"/>
                </a:lnTo>
                <a:lnTo>
                  <a:pt x="424" y="91"/>
                </a:lnTo>
                <a:lnTo>
                  <a:pt x="425" y="92"/>
                </a:lnTo>
                <a:lnTo>
                  <a:pt x="425" y="93"/>
                </a:lnTo>
                <a:lnTo>
                  <a:pt x="425" y="94"/>
                </a:lnTo>
                <a:lnTo>
                  <a:pt x="425" y="95"/>
                </a:lnTo>
                <a:lnTo>
                  <a:pt x="425" y="96"/>
                </a:lnTo>
                <a:lnTo>
                  <a:pt x="426" y="97"/>
                </a:lnTo>
                <a:lnTo>
                  <a:pt x="427" y="97"/>
                </a:lnTo>
                <a:lnTo>
                  <a:pt x="428" y="97"/>
                </a:lnTo>
                <a:lnTo>
                  <a:pt x="427" y="98"/>
                </a:lnTo>
                <a:lnTo>
                  <a:pt x="426" y="99"/>
                </a:lnTo>
                <a:lnTo>
                  <a:pt x="426" y="100"/>
                </a:lnTo>
                <a:lnTo>
                  <a:pt x="427" y="101"/>
                </a:lnTo>
                <a:lnTo>
                  <a:pt x="426" y="102"/>
                </a:lnTo>
                <a:lnTo>
                  <a:pt x="427" y="103"/>
                </a:lnTo>
                <a:lnTo>
                  <a:pt x="427" y="104"/>
                </a:lnTo>
                <a:lnTo>
                  <a:pt x="428" y="104"/>
                </a:lnTo>
                <a:lnTo>
                  <a:pt x="428" y="105"/>
                </a:lnTo>
                <a:lnTo>
                  <a:pt x="429" y="105"/>
                </a:lnTo>
                <a:lnTo>
                  <a:pt x="431" y="105"/>
                </a:lnTo>
                <a:lnTo>
                  <a:pt x="431" y="106"/>
                </a:lnTo>
                <a:lnTo>
                  <a:pt x="430" y="107"/>
                </a:lnTo>
                <a:lnTo>
                  <a:pt x="431" y="107"/>
                </a:lnTo>
                <a:lnTo>
                  <a:pt x="431" y="108"/>
                </a:lnTo>
                <a:lnTo>
                  <a:pt x="431" y="109"/>
                </a:lnTo>
                <a:lnTo>
                  <a:pt x="432" y="110"/>
                </a:lnTo>
                <a:lnTo>
                  <a:pt x="433" y="110"/>
                </a:lnTo>
                <a:lnTo>
                  <a:pt x="432" y="111"/>
                </a:lnTo>
                <a:lnTo>
                  <a:pt x="433" y="112"/>
                </a:lnTo>
                <a:lnTo>
                  <a:pt x="433" y="113"/>
                </a:lnTo>
                <a:lnTo>
                  <a:pt x="434" y="114"/>
                </a:lnTo>
                <a:lnTo>
                  <a:pt x="434" y="115"/>
                </a:lnTo>
                <a:lnTo>
                  <a:pt x="436" y="116"/>
                </a:lnTo>
                <a:lnTo>
                  <a:pt x="435" y="117"/>
                </a:lnTo>
                <a:lnTo>
                  <a:pt x="434" y="117"/>
                </a:lnTo>
                <a:lnTo>
                  <a:pt x="435" y="118"/>
                </a:lnTo>
                <a:lnTo>
                  <a:pt x="434" y="119"/>
                </a:lnTo>
                <a:lnTo>
                  <a:pt x="434" y="120"/>
                </a:lnTo>
                <a:lnTo>
                  <a:pt x="435" y="120"/>
                </a:lnTo>
                <a:lnTo>
                  <a:pt x="434" y="120"/>
                </a:lnTo>
                <a:lnTo>
                  <a:pt x="435" y="120"/>
                </a:lnTo>
                <a:lnTo>
                  <a:pt x="436" y="121"/>
                </a:lnTo>
                <a:lnTo>
                  <a:pt x="437" y="120"/>
                </a:lnTo>
                <a:lnTo>
                  <a:pt x="437" y="121"/>
                </a:lnTo>
                <a:lnTo>
                  <a:pt x="437" y="120"/>
                </a:lnTo>
                <a:lnTo>
                  <a:pt x="438" y="120"/>
                </a:lnTo>
                <a:lnTo>
                  <a:pt x="438" y="121"/>
                </a:lnTo>
                <a:lnTo>
                  <a:pt x="439" y="120"/>
                </a:lnTo>
                <a:lnTo>
                  <a:pt x="440" y="121"/>
                </a:lnTo>
                <a:lnTo>
                  <a:pt x="441" y="121"/>
                </a:lnTo>
                <a:lnTo>
                  <a:pt x="441" y="120"/>
                </a:lnTo>
                <a:lnTo>
                  <a:pt x="442" y="120"/>
                </a:lnTo>
                <a:lnTo>
                  <a:pt x="443" y="120"/>
                </a:lnTo>
                <a:lnTo>
                  <a:pt x="445" y="120"/>
                </a:lnTo>
                <a:lnTo>
                  <a:pt x="445" y="119"/>
                </a:lnTo>
                <a:lnTo>
                  <a:pt x="445" y="118"/>
                </a:lnTo>
                <a:lnTo>
                  <a:pt x="446" y="118"/>
                </a:lnTo>
                <a:lnTo>
                  <a:pt x="447" y="118"/>
                </a:lnTo>
                <a:lnTo>
                  <a:pt x="447" y="117"/>
                </a:lnTo>
                <a:lnTo>
                  <a:pt x="448" y="117"/>
                </a:lnTo>
                <a:lnTo>
                  <a:pt x="450" y="117"/>
                </a:lnTo>
                <a:lnTo>
                  <a:pt x="451" y="117"/>
                </a:lnTo>
                <a:lnTo>
                  <a:pt x="452" y="117"/>
                </a:lnTo>
                <a:lnTo>
                  <a:pt x="453" y="117"/>
                </a:lnTo>
                <a:lnTo>
                  <a:pt x="454" y="119"/>
                </a:lnTo>
                <a:lnTo>
                  <a:pt x="455" y="119"/>
                </a:lnTo>
                <a:lnTo>
                  <a:pt x="455" y="118"/>
                </a:lnTo>
                <a:lnTo>
                  <a:pt x="456" y="119"/>
                </a:lnTo>
                <a:lnTo>
                  <a:pt x="456" y="120"/>
                </a:lnTo>
                <a:lnTo>
                  <a:pt x="457" y="118"/>
                </a:lnTo>
                <a:lnTo>
                  <a:pt x="458" y="117"/>
                </a:lnTo>
                <a:lnTo>
                  <a:pt x="459" y="117"/>
                </a:lnTo>
                <a:lnTo>
                  <a:pt x="460" y="117"/>
                </a:lnTo>
                <a:lnTo>
                  <a:pt x="460" y="118"/>
                </a:lnTo>
                <a:lnTo>
                  <a:pt x="460" y="119"/>
                </a:lnTo>
                <a:lnTo>
                  <a:pt x="461" y="120"/>
                </a:lnTo>
                <a:lnTo>
                  <a:pt x="462" y="120"/>
                </a:lnTo>
                <a:lnTo>
                  <a:pt x="463" y="120"/>
                </a:lnTo>
                <a:lnTo>
                  <a:pt x="463" y="121"/>
                </a:lnTo>
                <a:lnTo>
                  <a:pt x="463" y="122"/>
                </a:lnTo>
                <a:lnTo>
                  <a:pt x="463" y="123"/>
                </a:lnTo>
                <a:lnTo>
                  <a:pt x="464" y="123"/>
                </a:lnTo>
                <a:lnTo>
                  <a:pt x="465" y="121"/>
                </a:lnTo>
                <a:lnTo>
                  <a:pt x="465" y="122"/>
                </a:lnTo>
                <a:lnTo>
                  <a:pt x="466" y="122"/>
                </a:lnTo>
                <a:lnTo>
                  <a:pt x="468" y="122"/>
                </a:lnTo>
                <a:lnTo>
                  <a:pt x="468" y="123"/>
                </a:lnTo>
                <a:lnTo>
                  <a:pt x="469" y="123"/>
                </a:lnTo>
                <a:lnTo>
                  <a:pt x="470" y="124"/>
                </a:lnTo>
                <a:lnTo>
                  <a:pt x="470" y="125"/>
                </a:lnTo>
                <a:lnTo>
                  <a:pt x="470" y="126"/>
                </a:lnTo>
                <a:lnTo>
                  <a:pt x="469" y="127"/>
                </a:lnTo>
                <a:lnTo>
                  <a:pt x="470" y="127"/>
                </a:lnTo>
                <a:lnTo>
                  <a:pt x="469" y="128"/>
                </a:lnTo>
                <a:lnTo>
                  <a:pt x="469" y="129"/>
                </a:lnTo>
                <a:lnTo>
                  <a:pt x="470" y="129"/>
                </a:lnTo>
                <a:lnTo>
                  <a:pt x="471" y="130"/>
                </a:lnTo>
                <a:lnTo>
                  <a:pt x="471" y="131"/>
                </a:lnTo>
                <a:lnTo>
                  <a:pt x="470" y="131"/>
                </a:lnTo>
                <a:lnTo>
                  <a:pt x="470" y="132"/>
                </a:lnTo>
                <a:lnTo>
                  <a:pt x="469" y="133"/>
                </a:lnTo>
                <a:lnTo>
                  <a:pt x="469" y="134"/>
                </a:lnTo>
                <a:lnTo>
                  <a:pt x="470" y="134"/>
                </a:lnTo>
                <a:lnTo>
                  <a:pt x="469" y="135"/>
                </a:lnTo>
                <a:lnTo>
                  <a:pt x="468" y="136"/>
                </a:lnTo>
                <a:lnTo>
                  <a:pt x="467" y="136"/>
                </a:lnTo>
                <a:lnTo>
                  <a:pt x="468" y="137"/>
                </a:lnTo>
                <a:lnTo>
                  <a:pt x="467" y="138"/>
                </a:lnTo>
                <a:lnTo>
                  <a:pt x="466" y="138"/>
                </a:lnTo>
                <a:lnTo>
                  <a:pt x="466" y="140"/>
                </a:lnTo>
                <a:lnTo>
                  <a:pt x="465" y="140"/>
                </a:lnTo>
                <a:lnTo>
                  <a:pt x="463" y="140"/>
                </a:lnTo>
                <a:lnTo>
                  <a:pt x="462" y="140"/>
                </a:lnTo>
                <a:lnTo>
                  <a:pt x="462" y="141"/>
                </a:lnTo>
                <a:lnTo>
                  <a:pt x="462" y="143"/>
                </a:lnTo>
                <a:lnTo>
                  <a:pt x="462" y="144"/>
                </a:lnTo>
                <a:lnTo>
                  <a:pt x="462" y="146"/>
                </a:lnTo>
                <a:lnTo>
                  <a:pt x="461" y="146"/>
                </a:lnTo>
                <a:lnTo>
                  <a:pt x="460" y="146"/>
                </a:lnTo>
                <a:lnTo>
                  <a:pt x="460" y="147"/>
                </a:lnTo>
                <a:lnTo>
                  <a:pt x="460" y="148"/>
                </a:lnTo>
                <a:lnTo>
                  <a:pt x="459" y="149"/>
                </a:lnTo>
                <a:lnTo>
                  <a:pt x="458" y="150"/>
                </a:lnTo>
                <a:lnTo>
                  <a:pt x="457" y="151"/>
                </a:lnTo>
                <a:lnTo>
                  <a:pt x="458" y="152"/>
                </a:lnTo>
                <a:lnTo>
                  <a:pt x="459" y="152"/>
                </a:lnTo>
                <a:lnTo>
                  <a:pt x="460" y="153"/>
                </a:lnTo>
                <a:lnTo>
                  <a:pt x="460" y="154"/>
                </a:lnTo>
                <a:lnTo>
                  <a:pt x="460" y="156"/>
                </a:lnTo>
                <a:lnTo>
                  <a:pt x="459" y="156"/>
                </a:lnTo>
                <a:lnTo>
                  <a:pt x="459" y="157"/>
                </a:lnTo>
                <a:lnTo>
                  <a:pt x="459" y="158"/>
                </a:lnTo>
                <a:lnTo>
                  <a:pt x="460" y="159"/>
                </a:lnTo>
                <a:lnTo>
                  <a:pt x="460" y="161"/>
                </a:lnTo>
                <a:lnTo>
                  <a:pt x="461" y="162"/>
                </a:lnTo>
                <a:lnTo>
                  <a:pt x="462" y="162"/>
                </a:lnTo>
                <a:lnTo>
                  <a:pt x="463" y="162"/>
                </a:lnTo>
                <a:lnTo>
                  <a:pt x="463" y="163"/>
                </a:lnTo>
                <a:lnTo>
                  <a:pt x="463" y="164"/>
                </a:lnTo>
                <a:lnTo>
                  <a:pt x="461" y="164"/>
                </a:lnTo>
                <a:lnTo>
                  <a:pt x="460" y="164"/>
                </a:lnTo>
                <a:lnTo>
                  <a:pt x="460" y="165"/>
                </a:lnTo>
                <a:lnTo>
                  <a:pt x="459" y="165"/>
                </a:lnTo>
                <a:lnTo>
                  <a:pt x="458" y="165"/>
                </a:lnTo>
                <a:lnTo>
                  <a:pt x="457" y="165"/>
                </a:lnTo>
                <a:lnTo>
                  <a:pt x="458" y="167"/>
                </a:lnTo>
                <a:lnTo>
                  <a:pt x="460" y="168"/>
                </a:lnTo>
                <a:lnTo>
                  <a:pt x="459" y="168"/>
                </a:lnTo>
                <a:lnTo>
                  <a:pt x="458" y="169"/>
                </a:lnTo>
                <a:lnTo>
                  <a:pt x="457" y="169"/>
                </a:lnTo>
                <a:lnTo>
                  <a:pt x="456" y="169"/>
                </a:lnTo>
                <a:lnTo>
                  <a:pt x="455" y="169"/>
                </a:lnTo>
                <a:lnTo>
                  <a:pt x="456" y="169"/>
                </a:lnTo>
                <a:lnTo>
                  <a:pt x="456" y="170"/>
                </a:lnTo>
                <a:lnTo>
                  <a:pt x="457" y="170"/>
                </a:lnTo>
                <a:lnTo>
                  <a:pt x="458" y="170"/>
                </a:lnTo>
                <a:lnTo>
                  <a:pt x="459" y="170"/>
                </a:lnTo>
                <a:lnTo>
                  <a:pt x="460" y="170"/>
                </a:lnTo>
                <a:lnTo>
                  <a:pt x="461" y="171"/>
                </a:lnTo>
                <a:lnTo>
                  <a:pt x="462" y="171"/>
                </a:lnTo>
                <a:lnTo>
                  <a:pt x="463" y="172"/>
                </a:lnTo>
                <a:lnTo>
                  <a:pt x="463" y="173"/>
                </a:lnTo>
                <a:lnTo>
                  <a:pt x="464" y="173"/>
                </a:lnTo>
                <a:lnTo>
                  <a:pt x="463" y="174"/>
                </a:lnTo>
                <a:lnTo>
                  <a:pt x="461" y="175"/>
                </a:lnTo>
                <a:lnTo>
                  <a:pt x="460" y="176"/>
                </a:lnTo>
                <a:lnTo>
                  <a:pt x="459" y="176"/>
                </a:lnTo>
                <a:lnTo>
                  <a:pt x="458" y="179"/>
                </a:lnTo>
                <a:lnTo>
                  <a:pt x="457" y="181"/>
                </a:lnTo>
                <a:lnTo>
                  <a:pt x="457" y="182"/>
                </a:lnTo>
                <a:lnTo>
                  <a:pt x="457" y="181"/>
                </a:lnTo>
                <a:lnTo>
                  <a:pt x="457" y="182"/>
                </a:lnTo>
                <a:lnTo>
                  <a:pt x="456" y="182"/>
                </a:lnTo>
                <a:lnTo>
                  <a:pt x="456" y="183"/>
                </a:lnTo>
                <a:lnTo>
                  <a:pt x="457" y="183"/>
                </a:lnTo>
                <a:lnTo>
                  <a:pt x="456" y="184"/>
                </a:lnTo>
                <a:lnTo>
                  <a:pt x="457" y="185"/>
                </a:lnTo>
                <a:lnTo>
                  <a:pt x="456" y="185"/>
                </a:lnTo>
                <a:lnTo>
                  <a:pt x="455" y="185"/>
                </a:lnTo>
                <a:lnTo>
                  <a:pt x="455" y="186"/>
                </a:lnTo>
                <a:lnTo>
                  <a:pt x="456" y="186"/>
                </a:lnTo>
                <a:lnTo>
                  <a:pt x="457" y="187"/>
                </a:lnTo>
                <a:lnTo>
                  <a:pt x="457" y="188"/>
                </a:lnTo>
                <a:lnTo>
                  <a:pt x="457" y="189"/>
                </a:lnTo>
                <a:lnTo>
                  <a:pt x="458" y="189"/>
                </a:lnTo>
                <a:lnTo>
                  <a:pt x="458" y="190"/>
                </a:lnTo>
                <a:lnTo>
                  <a:pt x="460" y="190"/>
                </a:lnTo>
                <a:lnTo>
                  <a:pt x="459" y="191"/>
                </a:lnTo>
                <a:lnTo>
                  <a:pt x="460" y="191"/>
                </a:lnTo>
                <a:lnTo>
                  <a:pt x="459" y="193"/>
                </a:lnTo>
                <a:lnTo>
                  <a:pt x="459" y="194"/>
                </a:lnTo>
                <a:lnTo>
                  <a:pt x="460" y="194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5" y="195"/>
                </a:lnTo>
                <a:lnTo>
                  <a:pt x="465" y="196"/>
                </a:lnTo>
                <a:lnTo>
                  <a:pt x="466" y="196"/>
                </a:lnTo>
                <a:lnTo>
                  <a:pt x="467" y="196"/>
                </a:lnTo>
                <a:lnTo>
                  <a:pt x="468" y="196"/>
                </a:lnTo>
                <a:lnTo>
                  <a:pt x="467" y="197"/>
                </a:lnTo>
                <a:lnTo>
                  <a:pt x="467" y="198"/>
                </a:lnTo>
                <a:lnTo>
                  <a:pt x="468" y="198"/>
                </a:lnTo>
                <a:lnTo>
                  <a:pt x="468" y="199"/>
                </a:lnTo>
                <a:lnTo>
                  <a:pt x="471" y="200"/>
                </a:lnTo>
                <a:lnTo>
                  <a:pt x="471" y="201"/>
                </a:lnTo>
                <a:lnTo>
                  <a:pt x="472" y="201"/>
                </a:lnTo>
                <a:lnTo>
                  <a:pt x="473" y="201"/>
                </a:lnTo>
                <a:lnTo>
                  <a:pt x="474" y="201"/>
                </a:lnTo>
                <a:lnTo>
                  <a:pt x="474" y="202"/>
                </a:lnTo>
                <a:lnTo>
                  <a:pt x="475" y="202"/>
                </a:lnTo>
                <a:lnTo>
                  <a:pt x="475" y="203"/>
                </a:lnTo>
                <a:lnTo>
                  <a:pt x="476" y="203"/>
                </a:lnTo>
                <a:lnTo>
                  <a:pt x="477" y="203"/>
                </a:lnTo>
                <a:lnTo>
                  <a:pt x="477" y="202"/>
                </a:lnTo>
                <a:lnTo>
                  <a:pt x="477" y="203"/>
                </a:lnTo>
                <a:lnTo>
                  <a:pt x="477" y="204"/>
                </a:lnTo>
                <a:lnTo>
                  <a:pt x="476" y="205"/>
                </a:lnTo>
                <a:lnTo>
                  <a:pt x="476" y="206"/>
                </a:lnTo>
                <a:lnTo>
                  <a:pt x="477" y="206"/>
                </a:lnTo>
                <a:lnTo>
                  <a:pt x="477" y="207"/>
                </a:lnTo>
                <a:lnTo>
                  <a:pt x="477" y="208"/>
                </a:lnTo>
                <a:lnTo>
                  <a:pt x="477" y="209"/>
                </a:lnTo>
                <a:lnTo>
                  <a:pt x="476" y="210"/>
                </a:lnTo>
                <a:lnTo>
                  <a:pt x="477" y="210"/>
                </a:lnTo>
                <a:lnTo>
                  <a:pt x="478" y="211"/>
                </a:lnTo>
                <a:lnTo>
                  <a:pt x="479" y="211"/>
                </a:lnTo>
                <a:lnTo>
                  <a:pt x="478" y="211"/>
                </a:lnTo>
                <a:lnTo>
                  <a:pt x="477" y="212"/>
                </a:lnTo>
                <a:lnTo>
                  <a:pt x="477" y="211"/>
                </a:lnTo>
                <a:lnTo>
                  <a:pt x="476" y="211"/>
                </a:lnTo>
                <a:lnTo>
                  <a:pt x="475" y="212"/>
                </a:lnTo>
                <a:lnTo>
                  <a:pt x="474" y="212"/>
                </a:lnTo>
                <a:lnTo>
                  <a:pt x="474" y="213"/>
                </a:lnTo>
                <a:lnTo>
                  <a:pt x="473" y="212"/>
                </a:lnTo>
                <a:lnTo>
                  <a:pt x="472" y="213"/>
                </a:lnTo>
                <a:lnTo>
                  <a:pt x="472" y="214"/>
                </a:lnTo>
                <a:lnTo>
                  <a:pt x="473" y="214"/>
                </a:lnTo>
                <a:lnTo>
                  <a:pt x="472" y="214"/>
                </a:lnTo>
                <a:lnTo>
                  <a:pt x="473" y="214"/>
                </a:lnTo>
                <a:lnTo>
                  <a:pt x="474" y="215"/>
                </a:lnTo>
                <a:lnTo>
                  <a:pt x="474" y="217"/>
                </a:lnTo>
                <a:lnTo>
                  <a:pt x="475" y="216"/>
                </a:lnTo>
                <a:lnTo>
                  <a:pt x="475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7"/>
                </a:lnTo>
                <a:lnTo>
                  <a:pt x="479" y="217"/>
                </a:lnTo>
                <a:lnTo>
                  <a:pt x="480" y="217"/>
                </a:lnTo>
                <a:lnTo>
                  <a:pt x="481" y="219"/>
                </a:lnTo>
                <a:lnTo>
                  <a:pt x="481" y="218"/>
                </a:lnTo>
                <a:lnTo>
                  <a:pt x="483" y="219"/>
                </a:lnTo>
                <a:lnTo>
                  <a:pt x="482" y="220"/>
                </a:lnTo>
                <a:lnTo>
                  <a:pt x="481" y="220"/>
                </a:lnTo>
                <a:lnTo>
                  <a:pt x="480" y="220"/>
                </a:lnTo>
                <a:lnTo>
                  <a:pt x="480" y="223"/>
                </a:lnTo>
                <a:lnTo>
                  <a:pt x="480" y="224"/>
                </a:lnTo>
                <a:lnTo>
                  <a:pt x="480" y="225"/>
                </a:lnTo>
                <a:lnTo>
                  <a:pt x="480" y="226"/>
                </a:lnTo>
                <a:lnTo>
                  <a:pt x="480" y="227"/>
                </a:lnTo>
                <a:lnTo>
                  <a:pt x="479" y="227"/>
                </a:lnTo>
                <a:lnTo>
                  <a:pt x="480" y="227"/>
                </a:lnTo>
                <a:lnTo>
                  <a:pt x="481" y="229"/>
                </a:lnTo>
                <a:lnTo>
                  <a:pt x="482" y="229"/>
                </a:lnTo>
                <a:lnTo>
                  <a:pt x="483" y="229"/>
                </a:lnTo>
                <a:lnTo>
                  <a:pt x="484" y="228"/>
                </a:lnTo>
                <a:lnTo>
                  <a:pt x="486" y="229"/>
                </a:lnTo>
                <a:lnTo>
                  <a:pt x="486" y="227"/>
                </a:lnTo>
                <a:lnTo>
                  <a:pt x="488" y="227"/>
                </a:lnTo>
                <a:lnTo>
                  <a:pt x="488" y="228"/>
                </a:lnTo>
                <a:lnTo>
                  <a:pt x="489" y="228"/>
                </a:lnTo>
                <a:lnTo>
                  <a:pt x="490" y="227"/>
                </a:lnTo>
                <a:lnTo>
                  <a:pt x="492" y="227"/>
                </a:lnTo>
                <a:lnTo>
                  <a:pt x="493" y="227"/>
                </a:lnTo>
                <a:lnTo>
                  <a:pt x="495" y="227"/>
                </a:lnTo>
                <a:lnTo>
                  <a:pt x="496" y="226"/>
                </a:lnTo>
                <a:lnTo>
                  <a:pt x="496" y="227"/>
                </a:lnTo>
                <a:lnTo>
                  <a:pt x="497" y="228"/>
                </a:lnTo>
                <a:lnTo>
                  <a:pt x="496" y="230"/>
                </a:lnTo>
                <a:lnTo>
                  <a:pt x="495" y="230"/>
                </a:lnTo>
                <a:lnTo>
                  <a:pt x="497" y="230"/>
                </a:lnTo>
                <a:lnTo>
                  <a:pt x="499" y="230"/>
                </a:lnTo>
                <a:lnTo>
                  <a:pt x="500" y="228"/>
                </a:lnTo>
                <a:lnTo>
                  <a:pt x="501" y="228"/>
                </a:lnTo>
                <a:lnTo>
                  <a:pt x="503" y="229"/>
                </a:lnTo>
                <a:lnTo>
                  <a:pt x="504" y="228"/>
                </a:lnTo>
                <a:lnTo>
                  <a:pt x="506" y="228"/>
                </a:lnTo>
                <a:lnTo>
                  <a:pt x="506" y="227"/>
                </a:lnTo>
                <a:lnTo>
                  <a:pt x="507" y="227"/>
                </a:lnTo>
                <a:lnTo>
                  <a:pt x="508" y="227"/>
                </a:lnTo>
                <a:lnTo>
                  <a:pt x="509" y="226"/>
                </a:lnTo>
                <a:lnTo>
                  <a:pt x="509" y="225"/>
                </a:lnTo>
                <a:lnTo>
                  <a:pt x="510" y="225"/>
                </a:lnTo>
                <a:lnTo>
                  <a:pt x="511" y="225"/>
                </a:lnTo>
                <a:lnTo>
                  <a:pt x="512" y="224"/>
                </a:lnTo>
                <a:lnTo>
                  <a:pt x="513" y="223"/>
                </a:lnTo>
                <a:lnTo>
                  <a:pt x="513" y="224"/>
                </a:lnTo>
                <a:lnTo>
                  <a:pt x="514" y="224"/>
                </a:lnTo>
                <a:lnTo>
                  <a:pt x="515" y="225"/>
                </a:lnTo>
                <a:lnTo>
                  <a:pt x="514" y="226"/>
                </a:lnTo>
                <a:lnTo>
                  <a:pt x="515" y="226"/>
                </a:lnTo>
                <a:lnTo>
                  <a:pt x="515" y="227"/>
                </a:lnTo>
                <a:lnTo>
                  <a:pt x="516" y="227"/>
                </a:lnTo>
                <a:lnTo>
                  <a:pt x="517" y="226"/>
                </a:lnTo>
                <a:lnTo>
                  <a:pt x="517" y="225"/>
                </a:lnTo>
                <a:lnTo>
                  <a:pt x="517" y="224"/>
                </a:lnTo>
                <a:lnTo>
                  <a:pt x="518" y="224"/>
                </a:lnTo>
                <a:lnTo>
                  <a:pt x="519" y="224"/>
                </a:lnTo>
                <a:lnTo>
                  <a:pt x="520" y="224"/>
                </a:lnTo>
                <a:lnTo>
                  <a:pt x="520" y="225"/>
                </a:lnTo>
                <a:lnTo>
                  <a:pt x="521" y="226"/>
                </a:lnTo>
                <a:lnTo>
                  <a:pt x="523" y="225"/>
                </a:lnTo>
                <a:lnTo>
                  <a:pt x="523" y="224"/>
                </a:lnTo>
                <a:lnTo>
                  <a:pt x="523" y="222"/>
                </a:lnTo>
                <a:lnTo>
                  <a:pt x="524" y="221"/>
                </a:lnTo>
                <a:lnTo>
                  <a:pt x="525" y="221"/>
                </a:lnTo>
                <a:lnTo>
                  <a:pt x="525" y="222"/>
                </a:lnTo>
                <a:lnTo>
                  <a:pt x="526" y="222"/>
                </a:lnTo>
                <a:lnTo>
                  <a:pt x="526" y="223"/>
                </a:lnTo>
                <a:lnTo>
                  <a:pt x="527" y="223"/>
                </a:lnTo>
                <a:lnTo>
                  <a:pt x="526" y="222"/>
                </a:lnTo>
                <a:lnTo>
                  <a:pt x="526" y="221"/>
                </a:lnTo>
                <a:lnTo>
                  <a:pt x="526" y="220"/>
                </a:lnTo>
                <a:lnTo>
                  <a:pt x="527" y="219"/>
                </a:lnTo>
                <a:lnTo>
                  <a:pt x="527" y="218"/>
                </a:lnTo>
                <a:lnTo>
                  <a:pt x="526" y="218"/>
                </a:lnTo>
                <a:lnTo>
                  <a:pt x="526" y="217"/>
                </a:lnTo>
                <a:lnTo>
                  <a:pt x="526" y="216"/>
                </a:lnTo>
                <a:lnTo>
                  <a:pt x="524" y="216"/>
                </a:lnTo>
                <a:lnTo>
                  <a:pt x="523" y="216"/>
                </a:lnTo>
                <a:lnTo>
                  <a:pt x="522" y="217"/>
                </a:lnTo>
                <a:lnTo>
                  <a:pt x="521" y="217"/>
                </a:lnTo>
                <a:lnTo>
                  <a:pt x="520" y="217"/>
                </a:lnTo>
                <a:lnTo>
                  <a:pt x="519" y="216"/>
                </a:lnTo>
                <a:lnTo>
                  <a:pt x="520" y="214"/>
                </a:lnTo>
                <a:lnTo>
                  <a:pt x="521" y="214"/>
                </a:lnTo>
                <a:lnTo>
                  <a:pt x="522" y="213"/>
                </a:lnTo>
                <a:lnTo>
                  <a:pt x="523" y="213"/>
                </a:lnTo>
                <a:lnTo>
                  <a:pt x="524" y="212"/>
                </a:lnTo>
                <a:lnTo>
                  <a:pt x="524" y="211"/>
                </a:lnTo>
                <a:lnTo>
                  <a:pt x="525" y="211"/>
                </a:lnTo>
                <a:lnTo>
                  <a:pt x="526" y="211"/>
                </a:lnTo>
                <a:lnTo>
                  <a:pt x="527" y="211"/>
                </a:lnTo>
                <a:lnTo>
                  <a:pt x="528" y="211"/>
                </a:lnTo>
                <a:lnTo>
                  <a:pt x="528" y="210"/>
                </a:lnTo>
                <a:lnTo>
                  <a:pt x="527" y="210"/>
                </a:lnTo>
                <a:lnTo>
                  <a:pt x="526" y="208"/>
                </a:lnTo>
                <a:lnTo>
                  <a:pt x="525" y="207"/>
                </a:lnTo>
                <a:lnTo>
                  <a:pt x="526" y="207"/>
                </a:lnTo>
                <a:lnTo>
                  <a:pt x="526" y="206"/>
                </a:lnTo>
                <a:lnTo>
                  <a:pt x="526" y="205"/>
                </a:lnTo>
                <a:lnTo>
                  <a:pt x="528" y="206"/>
                </a:lnTo>
                <a:lnTo>
                  <a:pt x="529" y="205"/>
                </a:lnTo>
                <a:lnTo>
                  <a:pt x="530" y="205"/>
                </a:lnTo>
                <a:lnTo>
                  <a:pt x="531" y="205"/>
                </a:lnTo>
                <a:lnTo>
                  <a:pt x="530" y="206"/>
                </a:lnTo>
                <a:lnTo>
                  <a:pt x="531" y="207"/>
                </a:lnTo>
                <a:lnTo>
                  <a:pt x="530" y="207"/>
                </a:lnTo>
                <a:lnTo>
                  <a:pt x="530" y="208"/>
                </a:lnTo>
                <a:lnTo>
                  <a:pt x="529" y="209"/>
                </a:lnTo>
                <a:lnTo>
                  <a:pt x="529" y="210"/>
                </a:lnTo>
                <a:lnTo>
                  <a:pt x="530" y="211"/>
                </a:lnTo>
                <a:lnTo>
                  <a:pt x="532" y="211"/>
                </a:lnTo>
                <a:lnTo>
                  <a:pt x="534" y="210"/>
                </a:lnTo>
                <a:lnTo>
                  <a:pt x="535" y="208"/>
                </a:lnTo>
                <a:lnTo>
                  <a:pt x="536" y="208"/>
                </a:lnTo>
                <a:lnTo>
                  <a:pt x="536" y="207"/>
                </a:lnTo>
                <a:lnTo>
                  <a:pt x="537" y="207"/>
                </a:lnTo>
                <a:lnTo>
                  <a:pt x="538" y="208"/>
                </a:lnTo>
                <a:lnTo>
                  <a:pt x="538" y="209"/>
                </a:lnTo>
                <a:lnTo>
                  <a:pt x="537" y="210"/>
                </a:lnTo>
                <a:lnTo>
                  <a:pt x="536" y="211"/>
                </a:lnTo>
                <a:lnTo>
                  <a:pt x="537" y="211"/>
                </a:lnTo>
                <a:lnTo>
                  <a:pt x="538" y="211"/>
                </a:lnTo>
                <a:lnTo>
                  <a:pt x="539" y="211"/>
                </a:lnTo>
                <a:lnTo>
                  <a:pt x="540" y="211"/>
                </a:lnTo>
                <a:lnTo>
                  <a:pt x="541" y="211"/>
                </a:lnTo>
                <a:lnTo>
                  <a:pt x="542" y="209"/>
                </a:lnTo>
                <a:lnTo>
                  <a:pt x="543" y="209"/>
                </a:lnTo>
                <a:lnTo>
                  <a:pt x="543" y="207"/>
                </a:lnTo>
                <a:lnTo>
                  <a:pt x="543" y="206"/>
                </a:lnTo>
                <a:lnTo>
                  <a:pt x="544" y="206"/>
                </a:lnTo>
                <a:lnTo>
                  <a:pt x="546" y="207"/>
                </a:lnTo>
                <a:lnTo>
                  <a:pt x="546" y="208"/>
                </a:lnTo>
                <a:lnTo>
                  <a:pt x="548" y="208"/>
                </a:lnTo>
                <a:lnTo>
                  <a:pt x="548" y="209"/>
                </a:lnTo>
                <a:lnTo>
                  <a:pt x="549" y="209"/>
                </a:lnTo>
                <a:lnTo>
                  <a:pt x="549" y="211"/>
                </a:lnTo>
                <a:lnTo>
                  <a:pt x="551" y="210"/>
                </a:lnTo>
                <a:lnTo>
                  <a:pt x="552" y="210"/>
                </a:lnTo>
                <a:lnTo>
                  <a:pt x="552" y="209"/>
                </a:lnTo>
                <a:lnTo>
                  <a:pt x="554" y="208"/>
                </a:lnTo>
                <a:lnTo>
                  <a:pt x="557" y="208"/>
                </a:lnTo>
                <a:lnTo>
                  <a:pt x="558" y="208"/>
                </a:lnTo>
                <a:lnTo>
                  <a:pt x="558" y="207"/>
                </a:lnTo>
                <a:lnTo>
                  <a:pt x="559" y="207"/>
                </a:lnTo>
                <a:lnTo>
                  <a:pt x="559" y="206"/>
                </a:lnTo>
                <a:lnTo>
                  <a:pt x="561" y="204"/>
                </a:lnTo>
                <a:lnTo>
                  <a:pt x="562" y="204"/>
                </a:lnTo>
                <a:lnTo>
                  <a:pt x="563" y="204"/>
                </a:lnTo>
                <a:lnTo>
                  <a:pt x="565" y="203"/>
                </a:lnTo>
                <a:lnTo>
                  <a:pt x="566" y="202"/>
                </a:lnTo>
                <a:lnTo>
                  <a:pt x="567" y="201"/>
                </a:lnTo>
                <a:lnTo>
                  <a:pt x="567" y="200"/>
                </a:lnTo>
                <a:lnTo>
                  <a:pt x="569" y="199"/>
                </a:lnTo>
                <a:lnTo>
                  <a:pt x="570" y="199"/>
                </a:lnTo>
                <a:lnTo>
                  <a:pt x="571" y="198"/>
                </a:lnTo>
                <a:lnTo>
                  <a:pt x="572" y="198"/>
                </a:lnTo>
                <a:lnTo>
                  <a:pt x="573" y="198"/>
                </a:lnTo>
                <a:lnTo>
                  <a:pt x="575" y="198"/>
                </a:lnTo>
                <a:lnTo>
                  <a:pt x="575" y="197"/>
                </a:lnTo>
                <a:lnTo>
                  <a:pt x="575" y="198"/>
                </a:lnTo>
                <a:lnTo>
                  <a:pt x="577" y="197"/>
                </a:lnTo>
                <a:lnTo>
                  <a:pt x="578" y="198"/>
                </a:lnTo>
                <a:lnTo>
                  <a:pt x="578" y="197"/>
                </a:lnTo>
                <a:lnTo>
                  <a:pt x="580" y="198"/>
                </a:lnTo>
                <a:lnTo>
                  <a:pt x="581" y="197"/>
                </a:lnTo>
                <a:lnTo>
                  <a:pt x="582" y="196"/>
                </a:lnTo>
                <a:lnTo>
                  <a:pt x="584" y="196"/>
                </a:lnTo>
                <a:lnTo>
                  <a:pt x="585" y="196"/>
                </a:lnTo>
                <a:lnTo>
                  <a:pt x="585" y="195"/>
                </a:lnTo>
                <a:lnTo>
                  <a:pt x="587" y="195"/>
                </a:lnTo>
                <a:lnTo>
                  <a:pt x="587" y="194"/>
                </a:lnTo>
                <a:lnTo>
                  <a:pt x="588" y="195"/>
                </a:lnTo>
                <a:lnTo>
                  <a:pt x="589" y="195"/>
                </a:lnTo>
                <a:lnTo>
                  <a:pt x="590" y="195"/>
                </a:lnTo>
                <a:lnTo>
                  <a:pt x="590" y="194"/>
                </a:lnTo>
                <a:lnTo>
                  <a:pt x="591" y="193"/>
                </a:lnTo>
                <a:lnTo>
                  <a:pt x="593" y="193"/>
                </a:lnTo>
                <a:lnTo>
                  <a:pt x="594" y="194"/>
                </a:lnTo>
                <a:lnTo>
                  <a:pt x="595" y="194"/>
                </a:lnTo>
                <a:lnTo>
                  <a:pt x="596" y="195"/>
                </a:lnTo>
                <a:lnTo>
                  <a:pt x="597" y="195"/>
                </a:lnTo>
                <a:lnTo>
                  <a:pt x="598" y="197"/>
                </a:lnTo>
                <a:lnTo>
                  <a:pt x="598" y="198"/>
                </a:lnTo>
                <a:lnTo>
                  <a:pt x="597" y="198"/>
                </a:lnTo>
                <a:lnTo>
                  <a:pt x="598" y="199"/>
                </a:lnTo>
                <a:lnTo>
                  <a:pt x="598" y="200"/>
                </a:lnTo>
                <a:lnTo>
                  <a:pt x="598" y="201"/>
                </a:lnTo>
                <a:lnTo>
                  <a:pt x="599" y="201"/>
                </a:lnTo>
                <a:lnTo>
                  <a:pt x="600" y="201"/>
                </a:lnTo>
                <a:lnTo>
                  <a:pt x="601" y="202"/>
                </a:lnTo>
                <a:lnTo>
                  <a:pt x="601" y="203"/>
                </a:lnTo>
                <a:lnTo>
                  <a:pt x="601" y="204"/>
                </a:lnTo>
                <a:lnTo>
                  <a:pt x="602" y="204"/>
                </a:lnTo>
                <a:lnTo>
                  <a:pt x="603" y="204"/>
                </a:lnTo>
                <a:lnTo>
                  <a:pt x="603" y="205"/>
                </a:lnTo>
                <a:lnTo>
                  <a:pt x="603" y="206"/>
                </a:lnTo>
                <a:lnTo>
                  <a:pt x="603" y="207"/>
                </a:lnTo>
                <a:lnTo>
                  <a:pt x="604" y="207"/>
                </a:lnTo>
                <a:lnTo>
                  <a:pt x="605" y="208"/>
                </a:lnTo>
                <a:lnTo>
                  <a:pt x="606" y="208"/>
                </a:lnTo>
                <a:lnTo>
                  <a:pt x="606" y="207"/>
                </a:lnTo>
                <a:lnTo>
                  <a:pt x="607" y="208"/>
                </a:lnTo>
                <a:lnTo>
                  <a:pt x="607" y="209"/>
                </a:lnTo>
                <a:lnTo>
                  <a:pt x="608" y="207"/>
                </a:lnTo>
                <a:lnTo>
                  <a:pt x="609" y="207"/>
                </a:lnTo>
                <a:lnTo>
                  <a:pt x="610" y="207"/>
                </a:lnTo>
                <a:lnTo>
                  <a:pt x="610" y="208"/>
                </a:lnTo>
                <a:lnTo>
                  <a:pt x="611" y="208"/>
                </a:lnTo>
                <a:lnTo>
                  <a:pt x="610" y="209"/>
                </a:lnTo>
                <a:lnTo>
                  <a:pt x="610" y="210"/>
                </a:lnTo>
                <a:lnTo>
                  <a:pt x="611" y="210"/>
                </a:lnTo>
                <a:lnTo>
                  <a:pt x="610" y="209"/>
                </a:lnTo>
                <a:lnTo>
                  <a:pt x="611" y="209"/>
                </a:lnTo>
                <a:lnTo>
                  <a:pt x="612" y="209"/>
                </a:lnTo>
                <a:lnTo>
                  <a:pt x="613" y="210"/>
                </a:lnTo>
                <a:lnTo>
                  <a:pt x="614" y="207"/>
                </a:lnTo>
                <a:lnTo>
                  <a:pt x="615" y="208"/>
                </a:lnTo>
                <a:lnTo>
                  <a:pt x="616" y="208"/>
                </a:lnTo>
                <a:lnTo>
                  <a:pt x="616" y="207"/>
                </a:lnTo>
                <a:lnTo>
                  <a:pt x="617" y="207"/>
                </a:lnTo>
                <a:lnTo>
                  <a:pt x="618" y="207"/>
                </a:lnTo>
                <a:lnTo>
                  <a:pt x="619" y="207"/>
                </a:lnTo>
                <a:lnTo>
                  <a:pt x="620" y="207"/>
                </a:lnTo>
                <a:lnTo>
                  <a:pt x="619" y="206"/>
                </a:lnTo>
                <a:lnTo>
                  <a:pt x="621" y="206"/>
                </a:lnTo>
                <a:lnTo>
                  <a:pt x="621" y="205"/>
                </a:lnTo>
                <a:lnTo>
                  <a:pt x="622" y="205"/>
                </a:lnTo>
                <a:lnTo>
                  <a:pt x="623" y="205"/>
                </a:lnTo>
                <a:lnTo>
                  <a:pt x="623" y="206"/>
                </a:lnTo>
                <a:lnTo>
                  <a:pt x="622" y="206"/>
                </a:lnTo>
                <a:lnTo>
                  <a:pt x="623" y="207"/>
                </a:lnTo>
                <a:lnTo>
                  <a:pt x="624" y="208"/>
                </a:lnTo>
                <a:lnTo>
                  <a:pt x="624" y="207"/>
                </a:lnTo>
                <a:lnTo>
                  <a:pt x="624" y="206"/>
                </a:lnTo>
                <a:lnTo>
                  <a:pt x="625" y="206"/>
                </a:lnTo>
                <a:lnTo>
                  <a:pt x="626" y="207"/>
                </a:lnTo>
                <a:lnTo>
                  <a:pt x="627" y="207"/>
                </a:lnTo>
                <a:lnTo>
                  <a:pt x="628" y="207"/>
                </a:lnTo>
                <a:lnTo>
                  <a:pt x="629" y="207"/>
                </a:lnTo>
                <a:lnTo>
                  <a:pt x="630" y="207"/>
                </a:lnTo>
                <a:lnTo>
                  <a:pt x="631" y="207"/>
                </a:lnTo>
                <a:lnTo>
                  <a:pt x="632" y="207"/>
                </a:lnTo>
                <a:lnTo>
                  <a:pt x="633" y="207"/>
                </a:lnTo>
                <a:lnTo>
                  <a:pt x="633" y="208"/>
                </a:lnTo>
                <a:lnTo>
                  <a:pt x="634" y="208"/>
                </a:lnTo>
                <a:lnTo>
                  <a:pt x="634" y="209"/>
                </a:lnTo>
                <a:lnTo>
                  <a:pt x="635" y="209"/>
                </a:lnTo>
                <a:lnTo>
                  <a:pt x="636" y="210"/>
                </a:lnTo>
                <a:lnTo>
                  <a:pt x="635" y="211"/>
                </a:lnTo>
                <a:lnTo>
                  <a:pt x="636" y="211"/>
                </a:lnTo>
                <a:lnTo>
                  <a:pt x="637" y="212"/>
                </a:lnTo>
                <a:lnTo>
                  <a:pt x="637" y="213"/>
                </a:lnTo>
                <a:lnTo>
                  <a:pt x="636" y="214"/>
                </a:lnTo>
                <a:lnTo>
                  <a:pt x="636" y="215"/>
                </a:lnTo>
                <a:lnTo>
                  <a:pt x="635" y="215"/>
                </a:lnTo>
                <a:lnTo>
                  <a:pt x="634" y="215"/>
                </a:lnTo>
                <a:lnTo>
                  <a:pt x="634" y="216"/>
                </a:lnTo>
                <a:lnTo>
                  <a:pt x="635" y="216"/>
                </a:lnTo>
                <a:lnTo>
                  <a:pt x="634" y="217"/>
                </a:lnTo>
                <a:lnTo>
                  <a:pt x="633" y="217"/>
                </a:lnTo>
                <a:lnTo>
                  <a:pt x="631" y="218"/>
                </a:lnTo>
                <a:lnTo>
                  <a:pt x="632" y="218"/>
                </a:lnTo>
                <a:lnTo>
                  <a:pt x="631" y="218"/>
                </a:lnTo>
                <a:lnTo>
                  <a:pt x="630" y="219"/>
                </a:lnTo>
                <a:lnTo>
                  <a:pt x="630" y="220"/>
                </a:lnTo>
                <a:lnTo>
                  <a:pt x="631" y="221"/>
                </a:lnTo>
                <a:lnTo>
                  <a:pt x="631" y="220"/>
                </a:lnTo>
                <a:lnTo>
                  <a:pt x="632" y="221"/>
                </a:lnTo>
                <a:lnTo>
                  <a:pt x="631" y="221"/>
                </a:lnTo>
                <a:lnTo>
                  <a:pt x="631" y="222"/>
                </a:lnTo>
                <a:lnTo>
                  <a:pt x="630" y="222"/>
                </a:lnTo>
                <a:lnTo>
                  <a:pt x="630" y="224"/>
                </a:lnTo>
                <a:lnTo>
                  <a:pt x="629" y="224"/>
                </a:lnTo>
                <a:lnTo>
                  <a:pt x="628" y="224"/>
                </a:lnTo>
                <a:lnTo>
                  <a:pt x="627" y="224"/>
                </a:lnTo>
                <a:lnTo>
                  <a:pt x="626" y="224"/>
                </a:lnTo>
                <a:lnTo>
                  <a:pt x="626" y="225"/>
                </a:lnTo>
                <a:lnTo>
                  <a:pt x="626" y="224"/>
                </a:lnTo>
                <a:lnTo>
                  <a:pt x="625" y="224"/>
                </a:lnTo>
                <a:lnTo>
                  <a:pt x="622" y="226"/>
                </a:lnTo>
                <a:lnTo>
                  <a:pt x="621" y="226"/>
                </a:lnTo>
                <a:lnTo>
                  <a:pt x="621" y="225"/>
                </a:lnTo>
                <a:lnTo>
                  <a:pt x="620" y="226"/>
                </a:lnTo>
                <a:lnTo>
                  <a:pt x="620" y="225"/>
                </a:lnTo>
                <a:lnTo>
                  <a:pt x="619" y="225"/>
                </a:lnTo>
                <a:lnTo>
                  <a:pt x="619" y="226"/>
                </a:lnTo>
                <a:lnTo>
                  <a:pt x="618" y="227"/>
                </a:lnTo>
                <a:lnTo>
                  <a:pt x="617" y="227"/>
                </a:lnTo>
                <a:lnTo>
                  <a:pt x="616" y="227"/>
                </a:lnTo>
                <a:lnTo>
                  <a:pt x="616" y="228"/>
                </a:lnTo>
                <a:lnTo>
                  <a:pt x="615" y="227"/>
                </a:lnTo>
                <a:lnTo>
                  <a:pt x="615" y="226"/>
                </a:lnTo>
                <a:lnTo>
                  <a:pt x="615" y="225"/>
                </a:lnTo>
                <a:lnTo>
                  <a:pt x="614" y="225"/>
                </a:lnTo>
                <a:lnTo>
                  <a:pt x="613" y="225"/>
                </a:lnTo>
                <a:lnTo>
                  <a:pt x="612" y="227"/>
                </a:lnTo>
                <a:lnTo>
                  <a:pt x="611" y="227"/>
                </a:lnTo>
                <a:lnTo>
                  <a:pt x="610" y="227"/>
                </a:lnTo>
                <a:lnTo>
                  <a:pt x="610" y="228"/>
                </a:lnTo>
                <a:lnTo>
                  <a:pt x="609" y="228"/>
                </a:lnTo>
                <a:lnTo>
                  <a:pt x="607" y="227"/>
                </a:lnTo>
                <a:lnTo>
                  <a:pt x="606" y="228"/>
                </a:lnTo>
                <a:lnTo>
                  <a:pt x="604" y="229"/>
                </a:lnTo>
                <a:lnTo>
                  <a:pt x="604" y="230"/>
                </a:lnTo>
                <a:lnTo>
                  <a:pt x="603" y="230"/>
                </a:lnTo>
                <a:lnTo>
                  <a:pt x="601" y="231"/>
                </a:lnTo>
                <a:lnTo>
                  <a:pt x="601" y="230"/>
                </a:lnTo>
                <a:lnTo>
                  <a:pt x="600" y="231"/>
                </a:lnTo>
                <a:lnTo>
                  <a:pt x="600" y="232"/>
                </a:lnTo>
                <a:lnTo>
                  <a:pt x="599" y="231"/>
                </a:lnTo>
                <a:lnTo>
                  <a:pt x="598" y="231"/>
                </a:lnTo>
                <a:lnTo>
                  <a:pt x="596" y="232"/>
                </a:lnTo>
                <a:lnTo>
                  <a:pt x="595" y="233"/>
                </a:lnTo>
                <a:lnTo>
                  <a:pt x="595" y="234"/>
                </a:lnTo>
                <a:lnTo>
                  <a:pt x="595" y="235"/>
                </a:lnTo>
                <a:lnTo>
                  <a:pt x="594" y="235"/>
                </a:lnTo>
                <a:lnTo>
                  <a:pt x="593" y="235"/>
                </a:lnTo>
                <a:lnTo>
                  <a:pt x="593" y="236"/>
                </a:lnTo>
                <a:lnTo>
                  <a:pt x="592" y="237"/>
                </a:lnTo>
                <a:lnTo>
                  <a:pt x="593" y="237"/>
                </a:lnTo>
                <a:lnTo>
                  <a:pt x="592" y="238"/>
                </a:lnTo>
                <a:lnTo>
                  <a:pt x="592" y="239"/>
                </a:lnTo>
                <a:lnTo>
                  <a:pt x="592" y="240"/>
                </a:lnTo>
                <a:lnTo>
                  <a:pt x="591" y="240"/>
                </a:lnTo>
                <a:lnTo>
                  <a:pt x="591" y="241"/>
                </a:lnTo>
                <a:lnTo>
                  <a:pt x="591" y="242"/>
                </a:lnTo>
                <a:lnTo>
                  <a:pt x="590" y="243"/>
                </a:lnTo>
                <a:lnTo>
                  <a:pt x="591" y="243"/>
                </a:lnTo>
                <a:lnTo>
                  <a:pt x="590" y="244"/>
                </a:lnTo>
                <a:lnTo>
                  <a:pt x="591" y="245"/>
                </a:lnTo>
                <a:lnTo>
                  <a:pt x="591" y="246"/>
                </a:lnTo>
                <a:lnTo>
                  <a:pt x="590" y="246"/>
                </a:lnTo>
                <a:lnTo>
                  <a:pt x="590" y="248"/>
                </a:lnTo>
                <a:lnTo>
                  <a:pt x="589" y="249"/>
                </a:lnTo>
                <a:lnTo>
                  <a:pt x="588" y="249"/>
                </a:lnTo>
                <a:lnTo>
                  <a:pt x="588" y="250"/>
                </a:lnTo>
                <a:lnTo>
                  <a:pt x="587" y="250"/>
                </a:lnTo>
                <a:lnTo>
                  <a:pt x="587" y="251"/>
                </a:lnTo>
                <a:lnTo>
                  <a:pt x="586" y="251"/>
                </a:lnTo>
                <a:lnTo>
                  <a:pt x="586" y="252"/>
                </a:lnTo>
                <a:lnTo>
                  <a:pt x="586" y="253"/>
                </a:lnTo>
                <a:lnTo>
                  <a:pt x="587" y="253"/>
                </a:lnTo>
                <a:lnTo>
                  <a:pt x="587" y="254"/>
                </a:lnTo>
                <a:lnTo>
                  <a:pt x="588" y="254"/>
                </a:lnTo>
                <a:lnTo>
                  <a:pt x="590" y="255"/>
                </a:lnTo>
                <a:lnTo>
                  <a:pt x="589" y="256"/>
                </a:lnTo>
                <a:lnTo>
                  <a:pt x="590" y="256"/>
                </a:lnTo>
                <a:lnTo>
                  <a:pt x="590" y="257"/>
                </a:lnTo>
                <a:lnTo>
                  <a:pt x="591" y="257"/>
                </a:lnTo>
                <a:lnTo>
                  <a:pt x="592" y="257"/>
                </a:lnTo>
                <a:lnTo>
                  <a:pt x="593" y="258"/>
                </a:lnTo>
                <a:lnTo>
                  <a:pt x="593" y="259"/>
                </a:lnTo>
                <a:lnTo>
                  <a:pt x="593" y="260"/>
                </a:lnTo>
                <a:lnTo>
                  <a:pt x="593" y="261"/>
                </a:lnTo>
                <a:lnTo>
                  <a:pt x="595" y="261"/>
                </a:lnTo>
                <a:lnTo>
                  <a:pt x="595" y="262"/>
                </a:lnTo>
                <a:lnTo>
                  <a:pt x="596" y="262"/>
                </a:lnTo>
                <a:lnTo>
                  <a:pt x="596" y="263"/>
                </a:lnTo>
                <a:lnTo>
                  <a:pt x="597" y="263"/>
                </a:lnTo>
                <a:lnTo>
                  <a:pt x="595" y="263"/>
                </a:lnTo>
                <a:lnTo>
                  <a:pt x="593" y="264"/>
                </a:lnTo>
                <a:lnTo>
                  <a:pt x="593" y="263"/>
                </a:lnTo>
                <a:lnTo>
                  <a:pt x="592" y="263"/>
                </a:lnTo>
                <a:lnTo>
                  <a:pt x="592" y="264"/>
                </a:lnTo>
                <a:lnTo>
                  <a:pt x="591" y="264"/>
                </a:lnTo>
                <a:lnTo>
                  <a:pt x="590" y="264"/>
                </a:lnTo>
                <a:lnTo>
                  <a:pt x="590" y="265"/>
                </a:lnTo>
                <a:lnTo>
                  <a:pt x="589" y="265"/>
                </a:lnTo>
                <a:lnTo>
                  <a:pt x="589" y="264"/>
                </a:lnTo>
                <a:lnTo>
                  <a:pt x="589" y="263"/>
                </a:lnTo>
                <a:lnTo>
                  <a:pt x="588" y="262"/>
                </a:lnTo>
                <a:lnTo>
                  <a:pt x="587" y="262"/>
                </a:lnTo>
                <a:lnTo>
                  <a:pt x="585" y="263"/>
                </a:lnTo>
                <a:lnTo>
                  <a:pt x="586" y="263"/>
                </a:lnTo>
                <a:lnTo>
                  <a:pt x="585" y="262"/>
                </a:lnTo>
                <a:lnTo>
                  <a:pt x="586" y="262"/>
                </a:lnTo>
                <a:lnTo>
                  <a:pt x="586" y="261"/>
                </a:lnTo>
                <a:lnTo>
                  <a:pt x="584" y="261"/>
                </a:lnTo>
                <a:lnTo>
                  <a:pt x="584" y="262"/>
                </a:lnTo>
                <a:lnTo>
                  <a:pt x="583" y="262"/>
                </a:lnTo>
                <a:lnTo>
                  <a:pt x="581" y="262"/>
                </a:lnTo>
                <a:lnTo>
                  <a:pt x="581" y="263"/>
                </a:lnTo>
                <a:lnTo>
                  <a:pt x="581" y="264"/>
                </a:lnTo>
                <a:lnTo>
                  <a:pt x="580" y="265"/>
                </a:lnTo>
                <a:lnTo>
                  <a:pt x="579" y="266"/>
                </a:lnTo>
                <a:lnTo>
                  <a:pt x="578" y="266"/>
                </a:lnTo>
                <a:lnTo>
                  <a:pt x="577" y="266"/>
                </a:lnTo>
                <a:lnTo>
                  <a:pt x="576" y="267"/>
                </a:lnTo>
                <a:lnTo>
                  <a:pt x="575" y="266"/>
                </a:lnTo>
                <a:lnTo>
                  <a:pt x="575" y="267"/>
                </a:lnTo>
                <a:lnTo>
                  <a:pt x="574" y="267"/>
                </a:lnTo>
                <a:lnTo>
                  <a:pt x="575" y="267"/>
                </a:lnTo>
                <a:lnTo>
                  <a:pt x="574" y="266"/>
                </a:lnTo>
                <a:lnTo>
                  <a:pt x="573" y="267"/>
                </a:lnTo>
                <a:lnTo>
                  <a:pt x="573" y="268"/>
                </a:lnTo>
                <a:lnTo>
                  <a:pt x="572" y="268"/>
                </a:lnTo>
                <a:lnTo>
                  <a:pt x="572" y="269"/>
                </a:lnTo>
                <a:lnTo>
                  <a:pt x="573" y="269"/>
                </a:lnTo>
                <a:lnTo>
                  <a:pt x="574" y="270"/>
                </a:lnTo>
                <a:lnTo>
                  <a:pt x="575" y="269"/>
                </a:lnTo>
                <a:lnTo>
                  <a:pt x="575" y="270"/>
                </a:lnTo>
                <a:lnTo>
                  <a:pt x="576" y="270"/>
                </a:lnTo>
                <a:lnTo>
                  <a:pt x="575" y="270"/>
                </a:lnTo>
                <a:lnTo>
                  <a:pt x="574" y="271"/>
                </a:lnTo>
                <a:lnTo>
                  <a:pt x="573" y="270"/>
                </a:lnTo>
                <a:lnTo>
                  <a:pt x="573" y="271"/>
                </a:lnTo>
                <a:lnTo>
                  <a:pt x="572" y="272"/>
                </a:lnTo>
                <a:lnTo>
                  <a:pt x="572" y="273"/>
                </a:lnTo>
                <a:lnTo>
                  <a:pt x="572" y="275"/>
                </a:lnTo>
                <a:lnTo>
                  <a:pt x="572" y="274"/>
                </a:lnTo>
                <a:lnTo>
                  <a:pt x="572" y="272"/>
                </a:lnTo>
                <a:lnTo>
                  <a:pt x="570" y="272"/>
                </a:lnTo>
                <a:lnTo>
                  <a:pt x="569" y="272"/>
                </a:lnTo>
                <a:lnTo>
                  <a:pt x="569" y="273"/>
                </a:lnTo>
                <a:lnTo>
                  <a:pt x="570" y="273"/>
                </a:lnTo>
                <a:lnTo>
                  <a:pt x="569" y="274"/>
                </a:lnTo>
                <a:lnTo>
                  <a:pt x="570" y="274"/>
                </a:lnTo>
                <a:lnTo>
                  <a:pt x="570" y="275"/>
                </a:lnTo>
                <a:lnTo>
                  <a:pt x="569" y="275"/>
                </a:lnTo>
                <a:lnTo>
                  <a:pt x="569" y="274"/>
                </a:lnTo>
                <a:lnTo>
                  <a:pt x="568" y="273"/>
                </a:lnTo>
                <a:lnTo>
                  <a:pt x="568" y="274"/>
                </a:lnTo>
                <a:lnTo>
                  <a:pt x="568" y="273"/>
                </a:lnTo>
                <a:lnTo>
                  <a:pt x="567" y="273"/>
                </a:lnTo>
                <a:lnTo>
                  <a:pt x="567" y="272"/>
                </a:lnTo>
                <a:lnTo>
                  <a:pt x="566" y="272"/>
                </a:lnTo>
                <a:lnTo>
                  <a:pt x="565" y="272"/>
                </a:lnTo>
                <a:lnTo>
                  <a:pt x="565" y="273"/>
                </a:lnTo>
                <a:lnTo>
                  <a:pt x="566" y="274"/>
                </a:lnTo>
                <a:lnTo>
                  <a:pt x="566" y="275"/>
                </a:lnTo>
                <a:lnTo>
                  <a:pt x="567" y="275"/>
                </a:lnTo>
                <a:lnTo>
                  <a:pt x="566" y="276"/>
                </a:lnTo>
                <a:lnTo>
                  <a:pt x="566" y="275"/>
                </a:lnTo>
                <a:lnTo>
                  <a:pt x="565" y="276"/>
                </a:lnTo>
                <a:lnTo>
                  <a:pt x="565" y="275"/>
                </a:lnTo>
                <a:lnTo>
                  <a:pt x="564" y="275"/>
                </a:lnTo>
                <a:lnTo>
                  <a:pt x="564" y="274"/>
                </a:lnTo>
                <a:lnTo>
                  <a:pt x="562" y="275"/>
                </a:lnTo>
                <a:lnTo>
                  <a:pt x="561" y="275"/>
                </a:lnTo>
                <a:lnTo>
                  <a:pt x="561" y="276"/>
                </a:lnTo>
                <a:lnTo>
                  <a:pt x="562" y="277"/>
                </a:lnTo>
                <a:lnTo>
                  <a:pt x="562" y="278"/>
                </a:lnTo>
                <a:lnTo>
                  <a:pt x="563" y="278"/>
                </a:lnTo>
                <a:lnTo>
                  <a:pt x="562" y="278"/>
                </a:lnTo>
                <a:lnTo>
                  <a:pt x="563" y="278"/>
                </a:lnTo>
                <a:lnTo>
                  <a:pt x="563" y="279"/>
                </a:lnTo>
                <a:lnTo>
                  <a:pt x="562" y="279"/>
                </a:lnTo>
                <a:lnTo>
                  <a:pt x="561" y="279"/>
                </a:lnTo>
                <a:lnTo>
                  <a:pt x="560" y="279"/>
                </a:lnTo>
                <a:lnTo>
                  <a:pt x="560" y="280"/>
                </a:lnTo>
                <a:lnTo>
                  <a:pt x="560" y="279"/>
                </a:lnTo>
                <a:lnTo>
                  <a:pt x="559" y="279"/>
                </a:lnTo>
                <a:lnTo>
                  <a:pt x="559" y="280"/>
                </a:lnTo>
                <a:lnTo>
                  <a:pt x="559" y="279"/>
                </a:lnTo>
                <a:lnTo>
                  <a:pt x="558" y="279"/>
                </a:lnTo>
                <a:lnTo>
                  <a:pt x="557" y="279"/>
                </a:lnTo>
                <a:lnTo>
                  <a:pt x="556" y="278"/>
                </a:lnTo>
                <a:lnTo>
                  <a:pt x="555" y="279"/>
                </a:lnTo>
                <a:lnTo>
                  <a:pt x="554" y="279"/>
                </a:lnTo>
                <a:lnTo>
                  <a:pt x="552" y="282"/>
                </a:lnTo>
                <a:lnTo>
                  <a:pt x="551" y="282"/>
                </a:lnTo>
                <a:lnTo>
                  <a:pt x="550" y="282"/>
                </a:lnTo>
                <a:lnTo>
                  <a:pt x="549" y="282"/>
                </a:lnTo>
                <a:lnTo>
                  <a:pt x="548" y="283"/>
                </a:lnTo>
                <a:lnTo>
                  <a:pt x="547" y="284"/>
                </a:lnTo>
                <a:lnTo>
                  <a:pt x="546" y="286"/>
                </a:lnTo>
                <a:lnTo>
                  <a:pt x="547" y="288"/>
                </a:lnTo>
                <a:lnTo>
                  <a:pt x="548" y="289"/>
                </a:lnTo>
                <a:lnTo>
                  <a:pt x="549" y="289"/>
                </a:lnTo>
                <a:lnTo>
                  <a:pt x="549" y="290"/>
                </a:lnTo>
                <a:lnTo>
                  <a:pt x="548" y="291"/>
                </a:lnTo>
                <a:lnTo>
                  <a:pt x="549" y="293"/>
                </a:lnTo>
                <a:lnTo>
                  <a:pt x="549" y="295"/>
                </a:lnTo>
                <a:lnTo>
                  <a:pt x="549" y="296"/>
                </a:lnTo>
                <a:lnTo>
                  <a:pt x="548" y="297"/>
                </a:lnTo>
                <a:lnTo>
                  <a:pt x="547" y="297"/>
                </a:lnTo>
                <a:lnTo>
                  <a:pt x="546" y="297"/>
                </a:lnTo>
                <a:lnTo>
                  <a:pt x="544" y="296"/>
                </a:lnTo>
                <a:lnTo>
                  <a:pt x="543" y="297"/>
                </a:lnTo>
                <a:lnTo>
                  <a:pt x="543" y="298"/>
                </a:lnTo>
                <a:lnTo>
                  <a:pt x="542" y="298"/>
                </a:lnTo>
                <a:lnTo>
                  <a:pt x="541" y="298"/>
                </a:lnTo>
                <a:lnTo>
                  <a:pt x="541" y="297"/>
                </a:lnTo>
                <a:lnTo>
                  <a:pt x="539" y="297"/>
                </a:lnTo>
                <a:lnTo>
                  <a:pt x="540" y="296"/>
                </a:lnTo>
                <a:lnTo>
                  <a:pt x="539" y="295"/>
                </a:lnTo>
                <a:lnTo>
                  <a:pt x="538" y="295"/>
                </a:lnTo>
                <a:lnTo>
                  <a:pt x="538" y="294"/>
                </a:lnTo>
                <a:lnTo>
                  <a:pt x="536" y="295"/>
                </a:lnTo>
                <a:lnTo>
                  <a:pt x="535" y="295"/>
                </a:lnTo>
                <a:lnTo>
                  <a:pt x="534" y="295"/>
                </a:lnTo>
                <a:lnTo>
                  <a:pt x="533" y="295"/>
                </a:lnTo>
                <a:lnTo>
                  <a:pt x="533" y="294"/>
                </a:lnTo>
                <a:lnTo>
                  <a:pt x="532" y="294"/>
                </a:lnTo>
                <a:lnTo>
                  <a:pt x="532" y="293"/>
                </a:lnTo>
                <a:lnTo>
                  <a:pt x="531" y="293"/>
                </a:lnTo>
                <a:lnTo>
                  <a:pt x="530" y="294"/>
                </a:lnTo>
                <a:lnTo>
                  <a:pt x="530" y="293"/>
                </a:lnTo>
                <a:lnTo>
                  <a:pt x="529" y="293"/>
                </a:lnTo>
                <a:lnTo>
                  <a:pt x="528" y="294"/>
                </a:lnTo>
                <a:lnTo>
                  <a:pt x="528" y="293"/>
                </a:lnTo>
                <a:lnTo>
                  <a:pt x="527" y="293"/>
                </a:lnTo>
                <a:lnTo>
                  <a:pt x="526" y="293"/>
                </a:lnTo>
                <a:lnTo>
                  <a:pt x="526" y="292"/>
                </a:lnTo>
                <a:lnTo>
                  <a:pt x="523" y="292"/>
                </a:lnTo>
                <a:lnTo>
                  <a:pt x="520" y="292"/>
                </a:lnTo>
                <a:lnTo>
                  <a:pt x="517" y="292"/>
                </a:lnTo>
                <a:lnTo>
                  <a:pt x="513" y="292"/>
                </a:lnTo>
                <a:lnTo>
                  <a:pt x="508" y="294"/>
                </a:lnTo>
                <a:lnTo>
                  <a:pt x="507" y="294"/>
                </a:lnTo>
                <a:lnTo>
                  <a:pt x="506" y="295"/>
                </a:lnTo>
                <a:lnTo>
                  <a:pt x="504" y="295"/>
                </a:lnTo>
                <a:lnTo>
                  <a:pt x="503" y="296"/>
                </a:lnTo>
                <a:lnTo>
                  <a:pt x="504" y="296"/>
                </a:lnTo>
                <a:lnTo>
                  <a:pt x="503" y="297"/>
                </a:lnTo>
                <a:lnTo>
                  <a:pt x="503" y="296"/>
                </a:lnTo>
                <a:lnTo>
                  <a:pt x="502" y="296"/>
                </a:lnTo>
                <a:lnTo>
                  <a:pt x="501" y="296"/>
                </a:lnTo>
                <a:lnTo>
                  <a:pt x="498" y="298"/>
                </a:lnTo>
                <a:lnTo>
                  <a:pt x="497" y="298"/>
                </a:lnTo>
                <a:lnTo>
                  <a:pt x="497" y="299"/>
                </a:lnTo>
                <a:lnTo>
                  <a:pt x="496" y="299"/>
                </a:lnTo>
                <a:lnTo>
                  <a:pt x="497" y="299"/>
                </a:lnTo>
                <a:lnTo>
                  <a:pt x="497" y="300"/>
                </a:lnTo>
                <a:lnTo>
                  <a:pt x="497" y="301"/>
                </a:lnTo>
                <a:lnTo>
                  <a:pt x="496" y="302"/>
                </a:lnTo>
                <a:lnTo>
                  <a:pt x="496" y="303"/>
                </a:lnTo>
                <a:lnTo>
                  <a:pt x="495" y="303"/>
                </a:lnTo>
                <a:lnTo>
                  <a:pt x="495" y="302"/>
                </a:lnTo>
                <a:lnTo>
                  <a:pt x="494" y="304"/>
                </a:lnTo>
                <a:lnTo>
                  <a:pt x="494" y="305"/>
                </a:lnTo>
                <a:lnTo>
                  <a:pt x="495" y="305"/>
                </a:lnTo>
                <a:lnTo>
                  <a:pt x="494" y="305"/>
                </a:lnTo>
                <a:lnTo>
                  <a:pt x="494" y="306"/>
                </a:lnTo>
                <a:lnTo>
                  <a:pt x="494" y="307"/>
                </a:lnTo>
                <a:lnTo>
                  <a:pt x="493" y="308"/>
                </a:lnTo>
                <a:lnTo>
                  <a:pt x="494" y="308"/>
                </a:lnTo>
                <a:lnTo>
                  <a:pt x="493" y="308"/>
                </a:lnTo>
                <a:lnTo>
                  <a:pt x="492" y="309"/>
                </a:lnTo>
                <a:lnTo>
                  <a:pt x="491" y="309"/>
                </a:lnTo>
                <a:lnTo>
                  <a:pt x="492" y="309"/>
                </a:lnTo>
                <a:lnTo>
                  <a:pt x="491" y="308"/>
                </a:lnTo>
                <a:lnTo>
                  <a:pt x="489" y="309"/>
                </a:lnTo>
                <a:lnTo>
                  <a:pt x="488" y="310"/>
                </a:lnTo>
                <a:lnTo>
                  <a:pt x="487" y="310"/>
                </a:lnTo>
                <a:lnTo>
                  <a:pt x="488" y="311"/>
                </a:lnTo>
                <a:lnTo>
                  <a:pt x="487" y="311"/>
                </a:lnTo>
                <a:lnTo>
                  <a:pt x="486" y="311"/>
                </a:lnTo>
                <a:lnTo>
                  <a:pt x="486" y="312"/>
                </a:lnTo>
                <a:lnTo>
                  <a:pt x="486" y="313"/>
                </a:lnTo>
                <a:lnTo>
                  <a:pt x="486" y="312"/>
                </a:lnTo>
                <a:lnTo>
                  <a:pt x="486" y="311"/>
                </a:lnTo>
                <a:lnTo>
                  <a:pt x="485" y="311"/>
                </a:lnTo>
                <a:lnTo>
                  <a:pt x="484" y="311"/>
                </a:lnTo>
                <a:lnTo>
                  <a:pt x="483" y="311"/>
                </a:lnTo>
                <a:lnTo>
                  <a:pt x="483" y="309"/>
                </a:lnTo>
                <a:lnTo>
                  <a:pt x="485" y="309"/>
                </a:lnTo>
                <a:lnTo>
                  <a:pt x="484" y="308"/>
                </a:lnTo>
                <a:lnTo>
                  <a:pt x="483" y="308"/>
                </a:lnTo>
                <a:lnTo>
                  <a:pt x="482" y="307"/>
                </a:lnTo>
                <a:lnTo>
                  <a:pt x="481" y="308"/>
                </a:lnTo>
                <a:lnTo>
                  <a:pt x="480" y="308"/>
                </a:lnTo>
                <a:lnTo>
                  <a:pt x="480" y="307"/>
                </a:lnTo>
                <a:lnTo>
                  <a:pt x="479" y="308"/>
                </a:lnTo>
                <a:lnTo>
                  <a:pt x="480" y="308"/>
                </a:lnTo>
                <a:lnTo>
                  <a:pt x="480" y="309"/>
                </a:lnTo>
                <a:lnTo>
                  <a:pt x="479" y="309"/>
                </a:lnTo>
                <a:lnTo>
                  <a:pt x="479" y="310"/>
                </a:lnTo>
                <a:lnTo>
                  <a:pt x="479" y="311"/>
                </a:lnTo>
                <a:lnTo>
                  <a:pt x="478" y="312"/>
                </a:lnTo>
                <a:lnTo>
                  <a:pt x="478" y="311"/>
                </a:lnTo>
                <a:lnTo>
                  <a:pt x="477" y="311"/>
                </a:lnTo>
                <a:lnTo>
                  <a:pt x="474" y="311"/>
                </a:lnTo>
                <a:lnTo>
                  <a:pt x="471" y="312"/>
                </a:lnTo>
                <a:lnTo>
                  <a:pt x="463" y="316"/>
                </a:lnTo>
                <a:lnTo>
                  <a:pt x="456" y="320"/>
                </a:lnTo>
                <a:lnTo>
                  <a:pt x="451" y="323"/>
                </a:lnTo>
                <a:lnTo>
                  <a:pt x="449" y="324"/>
                </a:lnTo>
                <a:lnTo>
                  <a:pt x="448" y="324"/>
                </a:lnTo>
                <a:lnTo>
                  <a:pt x="442" y="327"/>
                </a:lnTo>
                <a:lnTo>
                  <a:pt x="439" y="330"/>
                </a:lnTo>
                <a:lnTo>
                  <a:pt x="435" y="334"/>
                </a:lnTo>
                <a:lnTo>
                  <a:pt x="435" y="335"/>
                </a:lnTo>
                <a:lnTo>
                  <a:pt x="435" y="336"/>
                </a:lnTo>
                <a:lnTo>
                  <a:pt x="434" y="337"/>
                </a:lnTo>
                <a:lnTo>
                  <a:pt x="434" y="338"/>
                </a:lnTo>
                <a:lnTo>
                  <a:pt x="435" y="338"/>
                </a:lnTo>
                <a:lnTo>
                  <a:pt x="435" y="339"/>
                </a:lnTo>
                <a:lnTo>
                  <a:pt x="435" y="340"/>
                </a:lnTo>
                <a:lnTo>
                  <a:pt x="434" y="340"/>
                </a:lnTo>
                <a:lnTo>
                  <a:pt x="432" y="341"/>
                </a:lnTo>
                <a:lnTo>
                  <a:pt x="430" y="342"/>
                </a:lnTo>
                <a:lnTo>
                  <a:pt x="429" y="343"/>
                </a:lnTo>
                <a:lnTo>
                  <a:pt x="425" y="345"/>
                </a:lnTo>
                <a:lnTo>
                  <a:pt x="422" y="347"/>
                </a:lnTo>
                <a:lnTo>
                  <a:pt x="422" y="348"/>
                </a:lnTo>
                <a:lnTo>
                  <a:pt x="421" y="349"/>
                </a:lnTo>
                <a:lnTo>
                  <a:pt x="419" y="350"/>
                </a:lnTo>
                <a:lnTo>
                  <a:pt x="419" y="351"/>
                </a:lnTo>
                <a:lnTo>
                  <a:pt x="417" y="352"/>
                </a:lnTo>
                <a:lnTo>
                  <a:pt x="407" y="358"/>
                </a:lnTo>
                <a:lnTo>
                  <a:pt x="405" y="360"/>
                </a:lnTo>
                <a:lnTo>
                  <a:pt x="404" y="360"/>
                </a:lnTo>
                <a:lnTo>
                  <a:pt x="401" y="362"/>
                </a:lnTo>
                <a:lnTo>
                  <a:pt x="397" y="363"/>
                </a:lnTo>
                <a:lnTo>
                  <a:pt x="391" y="367"/>
                </a:lnTo>
                <a:lnTo>
                  <a:pt x="389" y="369"/>
                </a:lnTo>
                <a:lnTo>
                  <a:pt x="380" y="376"/>
                </a:lnTo>
                <a:lnTo>
                  <a:pt x="376" y="381"/>
                </a:lnTo>
                <a:lnTo>
                  <a:pt x="373" y="383"/>
                </a:lnTo>
                <a:lnTo>
                  <a:pt x="373" y="385"/>
                </a:lnTo>
                <a:lnTo>
                  <a:pt x="372" y="386"/>
                </a:lnTo>
                <a:lnTo>
                  <a:pt x="370" y="386"/>
                </a:lnTo>
                <a:lnTo>
                  <a:pt x="370" y="387"/>
                </a:lnTo>
                <a:lnTo>
                  <a:pt x="371" y="389"/>
                </a:lnTo>
                <a:lnTo>
                  <a:pt x="372" y="389"/>
                </a:lnTo>
                <a:lnTo>
                  <a:pt x="371" y="389"/>
                </a:lnTo>
                <a:lnTo>
                  <a:pt x="372" y="390"/>
                </a:lnTo>
                <a:lnTo>
                  <a:pt x="370" y="391"/>
                </a:lnTo>
                <a:lnTo>
                  <a:pt x="370" y="393"/>
                </a:lnTo>
                <a:lnTo>
                  <a:pt x="370" y="394"/>
                </a:lnTo>
                <a:lnTo>
                  <a:pt x="370" y="395"/>
                </a:lnTo>
                <a:lnTo>
                  <a:pt x="370" y="394"/>
                </a:lnTo>
                <a:lnTo>
                  <a:pt x="370" y="395"/>
                </a:lnTo>
                <a:lnTo>
                  <a:pt x="368" y="395"/>
                </a:lnTo>
                <a:lnTo>
                  <a:pt x="366" y="397"/>
                </a:lnTo>
                <a:lnTo>
                  <a:pt x="362" y="400"/>
                </a:lnTo>
                <a:lnTo>
                  <a:pt x="357" y="405"/>
                </a:lnTo>
                <a:lnTo>
                  <a:pt x="358" y="403"/>
                </a:lnTo>
                <a:lnTo>
                  <a:pt x="362" y="399"/>
                </a:lnTo>
                <a:lnTo>
                  <a:pt x="362" y="398"/>
                </a:lnTo>
                <a:lnTo>
                  <a:pt x="361" y="398"/>
                </a:lnTo>
                <a:lnTo>
                  <a:pt x="361" y="399"/>
                </a:lnTo>
                <a:lnTo>
                  <a:pt x="360" y="398"/>
                </a:lnTo>
                <a:lnTo>
                  <a:pt x="360" y="399"/>
                </a:lnTo>
                <a:lnTo>
                  <a:pt x="360" y="400"/>
                </a:lnTo>
                <a:lnTo>
                  <a:pt x="359" y="400"/>
                </a:lnTo>
                <a:lnTo>
                  <a:pt x="359" y="401"/>
                </a:lnTo>
                <a:lnTo>
                  <a:pt x="358" y="400"/>
                </a:lnTo>
                <a:lnTo>
                  <a:pt x="357" y="400"/>
                </a:lnTo>
                <a:lnTo>
                  <a:pt x="356" y="401"/>
                </a:lnTo>
                <a:lnTo>
                  <a:pt x="353" y="399"/>
                </a:lnTo>
                <a:lnTo>
                  <a:pt x="353" y="398"/>
                </a:lnTo>
                <a:lnTo>
                  <a:pt x="352" y="398"/>
                </a:lnTo>
                <a:lnTo>
                  <a:pt x="351" y="398"/>
                </a:lnTo>
                <a:lnTo>
                  <a:pt x="351" y="397"/>
                </a:lnTo>
                <a:lnTo>
                  <a:pt x="350" y="396"/>
                </a:lnTo>
                <a:lnTo>
                  <a:pt x="351" y="396"/>
                </a:lnTo>
                <a:lnTo>
                  <a:pt x="352" y="395"/>
                </a:lnTo>
                <a:lnTo>
                  <a:pt x="352" y="394"/>
                </a:lnTo>
                <a:lnTo>
                  <a:pt x="353" y="394"/>
                </a:lnTo>
                <a:lnTo>
                  <a:pt x="353" y="393"/>
                </a:lnTo>
                <a:lnTo>
                  <a:pt x="351" y="392"/>
                </a:lnTo>
                <a:lnTo>
                  <a:pt x="350" y="391"/>
                </a:lnTo>
                <a:lnTo>
                  <a:pt x="350" y="390"/>
                </a:lnTo>
                <a:lnTo>
                  <a:pt x="349" y="389"/>
                </a:lnTo>
                <a:lnTo>
                  <a:pt x="349" y="388"/>
                </a:lnTo>
                <a:lnTo>
                  <a:pt x="349" y="387"/>
                </a:lnTo>
                <a:lnTo>
                  <a:pt x="349" y="385"/>
                </a:lnTo>
                <a:lnTo>
                  <a:pt x="347" y="384"/>
                </a:lnTo>
                <a:lnTo>
                  <a:pt x="348" y="383"/>
                </a:lnTo>
                <a:lnTo>
                  <a:pt x="347" y="383"/>
                </a:lnTo>
                <a:lnTo>
                  <a:pt x="348" y="382"/>
                </a:lnTo>
                <a:lnTo>
                  <a:pt x="347" y="382"/>
                </a:lnTo>
                <a:lnTo>
                  <a:pt x="346" y="381"/>
                </a:lnTo>
                <a:lnTo>
                  <a:pt x="346" y="382"/>
                </a:lnTo>
                <a:lnTo>
                  <a:pt x="345" y="382"/>
                </a:lnTo>
                <a:lnTo>
                  <a:pt x="344" y="383"/>
                </a:lnTo>
                <a:lnTo>
                  <a:pt x="344" y="384"/>
                </a:lnTo>
                <a:lnTo>
                  <a:pt x="344" y="385"/>
                </a:lnTo>
                <a:lnTo>
                  <a:pt x="344" y="384"/>
                </a:lnTo>
                <a:lnTo>
                  <a:pt x="343" y="384"/>
                </a:lnTo>
                <a:lnTo>
                  <a:pt x="343" y="385"/>
                </a:lnTo>
                <a:lnTo>
                  <a:pt x="341" y="385"/>
                </a:lnTo>
                <a:lnTo>
                  <a:pt x="341" y="387"/>
                </a:lnTo>
                <a:lnTo>
                  <a:pt x="341" y="388"/>
                </a:lnTo>
                <a:lnTo>
                  <a:pt x="341" y="387"/>
                </a:lnTo>
                <a:lnTo>
                  <a:pt x="341" y="386"/>
                </a:lnTo>
                <a:lnTo>
                  <a:pt x="341" y="385"/>
                </a:lnTo>
                <a:lnTo>
                  <a:pt x="340" y="385"/>
                </a:lnTo>
                <a:lnTo>
                  <a:pt x="339" y="385"/>
                </a:lnTo>
                <a:lnTo>
                  <a:pt x="339" y="384"/>
                </a:lnTo>
                <a:lnTo>
                  <a:pt x="338" y="383"/>
                </a:lnTo>
                <a:lnTo>
                  <a:pt x="337" y="382"/>
                </a:lnTo>
                <a:lnTo>
                  <a:pt x="336" y="382"/>
                </a:lnTo>
                <a:lnTo>
                  <a:pt x="335" y="381"/>
                </a:lnTo>
                <a:lnTo>
                  <a:pt x="335" y="382"/>
                </a:lnTo>
                <a:lnTo>
                  <a:pt x="333" y="382"/>
                </a:lnTo>
                <a:lnTo>
                  <a:pt x="330" y="383"/>
                </a:lnTo>
                <a:lnTo>
                  <a:pt x="330" y="385"/>
                </a:lnTo>
                <a:lnTo>
                  <a:pt x="330" y="386"/>
                </a:lnTo>
                <a:lnTo>
                  <a:pt x="329" y="386"/>
                </a:lnTo>
                <a:lnTo>
                  <a:pt x="329" y="387"/>
                </a:lnTo>
                <a:lnTo>
                  <a:pt x="327" y="389"/>
                </a:lnTo>
                <a:lnTo>
                  <a:pt x="327" y="390"/>
                </a:lnTo>
                <a:lnTo>
                  <a:pt x="326" y="390"/>
                </a:lnTo>
                <a:lnTo>
                  <a:pt x="325" y="389"/>
                </a:lnTo>
                <a:lnTo>
                  <a:pt x="324" y="389"/>
                </a:lnTo>
                <a:lnTo>
                  <a:pt x="324" y="387"/>
                </a:lnTo>
                <a:lnTo>
                  <a:pt x="324" y="386"/>
                </a:lnTo>
                <a:lnTo>
                  <a:pt x="323" y="386"/>
                </a:lnTo>
                <a:lnTo>
                  <a:pt x="323" y="385"/>
                </a:lnTo>
                <a:lnTo>
                  <a:pt x="322" y="385"/>
                </a:lnTo>
                <a:lnTo>
                  <a:pt x="322" y="384"/>
                </a:lnTo>
                <a:lnTo>
                  <a:pt x="321" y="384"/>
                </a:lnTo>
                <a:lnTo>
                  <a:pt x="321" y="383"/>
                </a:lnTo>
                <a:lnTo>
                  <a:pt x="321" y="382"/>
                </a:lnTo>
                <a:lnTo>
                  <a:pt x="322" y="382"/>
                </a:lnTo>
                <a:lnTo>
                  <a:pt x="323" y="382"/>
                </a:lnTo>
                <a:lnTo>
                  <a:pt x="324" y="380"/>
                </a:lnTo>
                <a:lnTo>
                  <a:pt x="324" y="379"/>
                </a:lnTo>
                <a:lnTo>
                  <a:pt x="324" y="378"/>
                </a:lnTo>
                <a:lnTo>
                  <a:pt x="324" y="377"/>
                </a:lnTo>
                <a:lnTo>
                  <a:pt x="324" y="376"/>
                </a:lnTo>
                <a:lnTo>
                  <a:pt x="324" y="375"/>
                </a:lnTo>
                <a:lnTo>
                  <a:pt x="324" y="376"/>
                </a:lnTo>
                <a:lnTo>
                  <a:pt x="324" y="375"/>
                </a:lnTo>
                <a:lnTo>
                  <a:pt x="324" y="374"/>
                </a:lnTo>
                <a:lnTo>
                  <a:pt x="325" y="374"/>
                </a:lnTo>
                <a:lnTo>
                  <a:pt x="325" y="373"/>
                </a:lnTo>
                <a:lnTo>
                  <a:pt x="325" y="372"/>
                </a:lnTo>
                <a:lnTo>
                  <a:pt x="324" y="372"/>
                </a:lnTo>
                <a:lnTo>
                  <a:pt x="324" y="370"/>
                </a:lnTo>
                <a:lnTo>
                  <a:pt x="324" y="369"/>
                </a:lnTo>
                <a:lnTo>
                  <a:pt x="326" y="367"/>
                </a:lnTo>
                <a:lnTo>
                  <a:pt x="327" y="367"/>
                </a:lnTo>
                <a:lnTo>
                  <a:pt x="327" y="366"/>
                </a:lnTo>
                <a:lnTo>
                  <a:pt x="328" y="366"/>
                </a:lnTo>
                <a:lnTo>
                  <a:pt x="328" y="364"/>
                </a:lnTo>
                <a:lnTo>
                  <a:pt x="328" y="363"/>
                </a:lnTo>
                <a:lnTo>
                  <a:pt x="329" y="363"/>
                </a:lnTo>
                <a:lnTo>
                  <a:pt x="328" y="363"/>
                </a:lnTo>
                <a:lnTo>
                  <a:pt x="327" y="363"/>
                </a:lnTo>
                <a:lnTo>
                  <a:pt x="326" y="363"/>
                </a:lnTo>
                <a:lnTo>
                  <a:pt x="325" y="362"/>
                </a:lnTo>
                <a:lnTo>
                  <a:pt x="325" y="361"/>
                </a:lnTo>
                <a:lnTo>
                  <a:pt x="324" y="361"/>
                </a:lnTo>
                <a:lnTo>
                  <a:pt x="324" y="360"/>
                </a:lnTo>
                <a:lnTo>
                  <a:pt x="323" y="360"/>
                </a:lnTo>
                <a:lnTo>
                  <a:pt x="323" y="359"/>
                </a:lnTo>
                <a:lnTo>
                  <a:pt x="322" y="360"/>
                </a:lnTo>
                <a:lnTo>
                  <a:pt x="321" y="359"/>
                </a:lnTo>
                <a:lnTo>
                  <a:pt x="321" y="358"/>
                </a:lnTo>
                <a:lnTo>
                  <a:pt x="321" y="359"/>
                </a:lnTo>
                <a:lnTo>
                  <a:pt x="321" y="358"/>
                </a:lnTo>
                <a:lnTo>
                  <a:pt x="319" y="360"/>
                </a:lnTo>
                <a:lnTo>
                  <a:pt x="319" y="359"/>
                </a:lnTo>
                <a:lnTo>
                  <a:pt x="318" y="360"/>
                </a:lnTo>
                <a:lnTo>
                  <a:pt x="317" y="361"/>
                </a:lnTo>
                <a:lnTo>
                  <a:pt x="316" y="361"/>
                </a:lnTo>
                <a:lnTo>
                  <a:pt x="316" y="360"/>
                </a:lnTo>
                <a:lnTo>
                  <a:pt x="316" y="359"/>
                </a:lnTo>
                <a:lnTo>
                  <a:pt x="315" y="358"/>
                </a:lnTo>
                <a:lnTo>
                  <a:pt x="315" y="359"/>
                </a:lnTo>
                <a:lnTo>
                  <a:pt x="315" y="360"/>
                </a:lnTo>
                <a:lnTo>
                  <a:pt x="314" y="360"/>
                </a:lnTo>
                <a:lnTo>
                  <a:pt x="312" y="360"/>
                </a:lnTo>
                <a:lnTo>
                  <a:pt x="311" y="360"/>
                </a:lnTo>
                <a:lnTo>
                  <a:pt x="310" y="360"/>
                </a:lnTo>
                <a:lnTo>
                  <a:pt x="310" y="359"/>
                </a:lnTo>
                <a:lnTo>
                  <a:pt x="309" y="360"/>
                </a:lnTo>
                <a:lnTo>
                  <a:pt x="308" y="360"/>
                </a:lnTo>
                <a:lnTo>
                  <a:pt x="307" y="359"/>
                </a:lnTo>
                <a:lnTo>
                  <a:pt x="306" y="357"/>
                </a:lnTo>
                <a:lnTo>
                  <a:pt x="305" y="357"/>
                </a:lnTo>
                <a:lnTo>
                  <a:pt x="304" y="358"/>
                </a:lnTo>
                <a:lnTo>
                  <a:pt x="304" y="357"/>
                </a:lnTo>
                <a:lnTo>
                  <a:pt x="303" y="357"/>
                </a:lnTo>
                <a:lnTo>
                  <a:pt x="304" y="359"/>
                </a:lnTo>
                <a:lnTo>
                  <a:pt x="303" y="358"/>
                </a:lnTo>
                <a:lnTo>
                  <a:pt x="300" y="359"/>
                </a:lnTo>
                <a:lnTo>
                  <a:pt x="299" y="359"/>
                </a:lnTo>
                <a:lnTo>
                  <a:pt x="299" y="360"/>
                </a:lnTo>
                <a:lnTo>
                  <a:pt x="298" y="359"/>
                </a:lnTo>
                <a:lnTo>
                  <a:pt x="297" y="359"/>
                </a:lnTo>
                <a:lnTo>
                  <a:pt x="296" y="360"/>
                </a:lnTo>
                <a:lnTo>
                  <a:pt x="295" y="359"/>
                </a:lnTo>
                <a:lnTo>
                  <a:pt x="295" y="358"/>
                </a:lnTo>
                <a:lnTo>
                  <a:pt x="294" y="358"/>
                </a:lnTo>
                <a:lnTo>
                  <a:pt x="294" y="357"/>
                </a:lnTo>
                <a:lnTo>
                  <a:pt x="293" y="357"/>
                </a:lnTo>
                <a:lnTo>
                  <a:pt x="292" y="358"/>
                </a:lnTo>
                <a:lnTo>
                  <a:pt x="292" y="357"/>
                </a:lnTo>
                <a:lnTo>
                  <a:pt x="292" y="356"/>
                </a:lnTo>
                <a:lnTo>
                  <a:pt x="293" y="356"/>
                </a:lnTo>
                <a:lnTo>
                  <a:pt x="292" y="356"/>
                </a:lnTo>
                <a:lnTo>
                  <a:pt x="291" y="356"/>
                </a:lnTo>
                <a:lnTo>
                  <a:pt x="290" y="356"/>
                </a:lnTo>
                <a:lnTo>
                  <a:pt x="291" y="356"/>
                </a:lnTo>
                <a:lnTo>
                  <a:pt x="290" y="357"/>
                </a:lnTo>
                <a:lnTo>
                  <a:pt x="290" y="358"/>
                </a:lnTo>
                <a:lnTo>
                  <a:pt x="289" y="358"/>
                </a:lnTo>
                <a:lnTo>
                  <a:pt x="289" y="359"/>
                </a:lnTo>
                <a:lnTo>
                  <a:pt x="289" y="360"/>
                </a:lnTo>
                <a:lnTo>
                  <a:pt x="288" y="360"/>
                </a:lnTo>
                <a:lnTo>
                  <a:pt x="288" y="359"/>
                </a:lnTo>
                <a:lnTo>
                  <a:pt x="287" y="359"/>
                </a:lnTo>
                <a:lnTo>
                  <a:pt x="286" y="360"/>
                </a:lnTo>
                <a:lnTo>
                  <a:pt x="286" y="359"/>
                </a:lnTo>
                <a:lnTo>
                  <a:pt x="285" y="359"/>
                </a:lnTo>
                <a:lnTo>
                  <a:pt x="285" y="360"/>
                </a:lnTo>
                <a:lnTo>
                  <a:pt x="284" y="360"/>
                </a:lnTo>
                <a:lnTo>
                  <a:pt x="283" y="360"/>
                </a:lnTo>
                <a:lnTo>
                  <a:pt x="283" y="359"/>
                </a:lnTo>
                <a:lnTo>
                  <a:pt x="282" y="359"/>
                </a:lnTo>
                <a:lnTo>
                  <a:pt x="281" y="359"/>
                </a:lnTo>
                <a:lnTo>
                  <a:pt x="280" y="359"/>
                </a:lnTo>
                <a:lnTo>
                  <a:pt x="279" y="359"/>
                </a:lnTo>
                <a:lnTo>
                  <a:pt x="279" y="360"/>
                </a:lnTo>
                <a:lnTo>
                  <a:pt x="278" y="360"/>
                </a:lnTo>
                <a:lnTo>
                  <a:pt x="276" y="360"/>
                </a:lnTo>
                <a:lnTo>
                  <a:pt x="275" y="360"/>
                </a:lnTo>
                <a:lnTo>
                  <a:pt x="273" y="360"/>
                </a:lnTo>
                <a:lnTo>
                  <a:pt x="272" y="359"/>
                </a:lnTo>
                <a:lnTo>
                  <a:pt x="272" y="358"/>
                </a:lnTo>
                <a:lnTo>
                  <a:pt x="271" y="358"/>
                </a:lnTo>
                <a:lnTo>
                  <a:pt x="272" y="357"/>
                </a:lnTo>
                <a:lnTo>
                  <a:pt x="271" y="356"/>
                </a:lnTo>
                <a:lnTo>
                  <a:pt x="270" y="356"/>
                </a:lnTo>
                <a:lnTo>
                  <a:pt x="271" y="355"/>
                </a:lnTo>
                <a:lnTo>
                  <a:pt x="271" y="354"/>
                </a:lnTo>
                <a:lnTo>
                  <a:pt x="271" y="353"/>
                </a:lnTo>
                <a:lnTo>
                  <a:pt x="272" y="353"/>
                </a:lnTo>
                <a:lnTo>
                  <a:pt x="270" y="353"/>
                </a:lnTo>
                <a:lnTo>
                  <a:pt x="271" y="353"/>
                </a:lnTo>
                <a:lnTo>
                  <a:pt x="271" y="352"/>
                </a:lnTo>
                <a:lnTo>
                  <a:pt x="270" y="351"/>
                </a:lnTo>
                <a:lnTo>
                  <a:pt x="271" y="350"/>
                </a:lnTo>
                <a:lnTo>
                  <a:pt x="272" y="350"/>
                </a:lnTo>
                <a:lnTo>
                  <a:pt x="273" y="349"/>
                </a:lnTo>
                <a:lnTo>
                  <a:pt x="272" y="348"/>
                </a:lnTo>
                <a:lnTo>
                  <a:pt x="272" y="347"/>
                </a:lnTo>
                <a:lnTo>
                  <a:pt x="272" y="346"/>
                </a:lnTo>
                <a:lnTo>
                  <a:pt x="274" y="346"/>
                </a:lnTo>
                <a:lnTo>
                  <a:pt x="274" y="345"/>
                </a:lnTo>
                <a:lnTo>
                  <a:pt x="275" y="344"/>
                </a:lnTo>
                <a:lnTo>
                  <a:pt x="275" y="343"/>
                </a:lnTo>
                <a:lnTo>
                  <a:pt x="275" y="342"/>
                </a:lnTo>
                <a:lnTo>
                  <a:pt x="275" y="341"/>
                </a:lnTo>
                <a:lnTo>
                  <a:pt x="276" y="340"/>
                </a:lnTo>
                <a:lnTo>
                  <a:pt x="276" y="339"/>
                </a:lnTo>
                <a:lnTo>
                  <a:pt x="275" y="340"/>
                </a:lnTo>
                <a:lnTo>
                  <a:pt x="275" y="339"/>
                </a:lnTo>
                <a:lnTo>
                  <a:pt x="276" y="337"/>
                </a:lnTo>
                <a:lnTo>
                  <a:pt x="277" y="336"/>
                </a:lnTo>
                <a:lnTo>
                  <a:pt x="279" y="334"/>
                </a:lnTo>
                <a:lnTo>
                  <a:pt x="278" y="334"/>
                </a:lnTo>
                <a:lnTo>
                  <a:pt x="277" y="334"/>
                </a:lnTo>
                <a:lnTo>
                  <a:pt x="275" y="334"/>
                </a:lnTo>
                <a:lnTo>
                  <a:pt x="275" y="333"/>
                </a:lnTo>
                <a:lnTo>
                  <a:pt x="274" y="332"/>
                </a:lnTo>
                <a:lnTo>
                  <a:pt x="273" y="332"/>
                </a:lnTo>
                <a:lnTo>
                  <a:pt x="272" y="331"/>
                </a:lnTo>
                <a:lnTo>
                  <a:pt x="272" y="330"/>
                </a:lnTo>
                <a:lnTo>
                  <a:pt x="272" y="329"/>
                </a:lnTo>
                <a:lnTo>
                  <a:pt x="272" y="328"/>
                </a:lnTo>
                <a:lnTo>
                  <a:pt x="271" y="328"/>
                </a:lnTo>
                <a:lnTo>
                  <a:pt x="272" y="327"/>
                </a:lnTo>
                <a:lnTo>
                  <a:pt x="271" y="327"/>
                </a:lnTo>
                <a:lnTo>
                  <a:pt x="270" y="327"/>
                </a:lnTo>
                <a:lnTo>
                  <a:pt x="268" y="326"/>
                </a:lnTo>
                <a:lnTo>
                  <a:pt x="268" y="325"/>
                </a:lnTo>
                <a:lnTo>
                  <a:pt x="269" y="324"/>
                </a:lnTo>
                <a:lnTo>
                  <a:pt x="269" y="322"/>
                </a:lnTo>
                <a:lnTo>
                  <a:pt x="269" y="321"/>
                </a:lnTo>
                <a:lnTo>
                  <a:pt x="269" y="320"/>
                </a:lnTo>
                <a:lnTo>
                  <a:pt x="267" y="319"/>
                </a:lnTo>
                <a:lnTo>
                  <a:pt x="267" y="318"/>
                </a:lnTo>
                <a:lnTo>
                  <a:pt x="266" y="317"/>
                </a:lnTo>
                <a:lnTo>
                  <a:pt x="266" y="318"/>
                </a:lnTo>
                <a:lnTo>
                  <a:pt x="266" y="317"/>
                </a:lnTo>
                <a:lnTo>
                  <a:pt x="265" y="318"/>
                </a:lnTo>
                <a:lnTo>
                  <a:pt x="265" y="317"/>
                </a:lnTo>
                <a:lnTo>
                  <a:pt x="264" y="317"/>
                </a:lnTo>
                <a:lnTo>
                  <a:pt x="263" y="316"/>
                </a:lnTo>
                <a:lnTo>
                  <a:pt x="263" y="315"/>
                </a:lnTo>
                <a:lnTo>
                  <a:pt x="262" y="315"/>
                </a:lnTo>
                <a:lnTo>
                  <a:pt x="263" y="314"/>
                </a:lnTo>
                <a:lnTo>
                  <a:pt x="262" y="314"/>
                </a:lnTo>
                <a:lnTo>
                  <a:pt x="261" y="314"/>
                </a:lnTo>
                <a:lnTo>
                  <a:pt x="260" y="313"/>
                </a:lnTo>
                <a:lnTo>
                  <a:pt x="260" y="312"/>
                </a:lnTo>
                <a:lnTo>
                  <a:pt x="260" y="311"/>
                </a:lnTo>
                <a:lnTo>
                  <a:pt x="259" y="311"/>
                </a:lnTo>
                <a:lnTo>
                  <a:pt x="258" y="311"/>
                </a:lnTo>
                <a:lnTo>
                  <a:pt x="259" y="310"/>
                </a:lnTo>
                <a:lnTo>
                  <a:pt x="258" y="310"/>
                </a:lnTo>
                <a:lnTo>
                  <a:pt x="258" y="309"/>
                </a:lnTo>
                <a:lnTo>
                  <a:pt x="257" y="309"/>
                </a:lnTo>
                <a:lnTo>
                  <a:pt x="257" y="308"/>
                </a:lnTo>
                <a:lnTo>
                  <a:pt x="258" y="308"/>
                </a:lnTo>
                <a:lnTo>
                  <a:pt x="257" y="307"/>
                </a:lnTo>
                <a:lnTo>
                  <a:pt x="257" y="308"/>
                </a:lnTo>
                <a:lnTo>
                  <a:pt x="256" y="307"/>
                </a:lnTo>
                <a:lnTo>
                  <a:pt x="257" y="307"/>
                </a:lnTo>
                <a:lnTo>
                  <a:pt x="257" y="306"/>
                </a:lnTo>
                <a:lnTo>
                  <a:pt x="257" y="305"/>
                </a:lnTo>
                <a:lnTo>
                  <a:pt x="256" y="305"/>
                </a:lnTo>
                <a:lnTo>
                  <a:pt x="257" y="305"/>
                </a:lnTo>
                <a:lnTo>
                  <a:pt x="257" y="304"/>
                </a:lnTo>
                <a:lnTo>
                  <a:pt x="256" y="304"/>
                </a:lnTo>
                <a:lnTo>
                  <a:pt x="256" y="303"/>
                </a:lnTo>
                <a:lnTo>
                  <a:pt x="255" y="304"/>
                </a:lnTo>
                <a:lnTo>
                  <a:pt x="255" y="305"/>
                </a:lnTo>
                <a:lnTo>
                  <a:pt x="254" y="304"/>
                </a:lnTo>
                <a:lnTo>
                  <a:pt x="253" y="304"/>
                </a:lnTo>
                <a:lnTo>
                  <a:pt x="254" y="303"/>
                </a:lnTo>
                <a:lnTo>
                  <a:pt x="253" y="303"/>
                </a:lnTo>
                <a:lnTo>
                  <a:pt x="252" y="302"/>
                </a:lnTo>
                <a:lnTo>
                  <a:pt x="252" y="301"/>
                </a:lnTo>
                <a:lnTo>
                  <a:pt x="251" y="300"/>
                </a:lnTo>
                <a:lnTo>
                  <a:pt x="250" y="300"/>
                </a:lnTo>
                <a:lnTo>
                  <a:pt x="250" y="299"/>
                </a:lnTo>
                <a:lnTo>
                  <a:pt x="249" y="298"/>
                </a:lnTo>
                <a:lnTo>
                  <a:pt x="250" y="298"/>
                </a:lnTo>
                <a:lnTo>
                  <a:pt x="251" y="298"/>
                </a:lnTo>
                <a:lnTo>
                  <a:pt x="250" y="298"/>
                </a:lnTo>
                <a:lnTo>
                  <a:pt x="252" y="298"/>
                </a:lnTo>
                <a:lnTo>
                  <a:pt x="251" y="298"/>
                </a:lnTo>
                <a:lnTo>
                  <a:pt x="251" y="297"/>
                </a:lnTo>
                <a:lnTo>
                  <a:pt x="252" y="297"/>
                </a:lnTo>
                <a:lnTo>
                  <a:pt x="253" y="296"/>
                </a:lnTo>
                <a:lnTo>
                  <a:pt x="253" y="295"/>
                </a:lnTo>
                <a:lnTo>
                  <a:pt x="253" y="294"/>
                </a:lnTo>
                <a:lnTo>
                  <a:pt x="253" y="293"/>
                </a:lnTo>
                <a:lnTo>
                  <a:pt x="252" y="293"/>
                </a:lnTo>
                <a:lnTo>
                  <a:pt x="253" y="293"/>
                </a:lnTo>
                <a:lnTo>
                  <a:pt x="253" y="292"/>
                </a:lnTo>
                <a:lnTo>
                  <a:pt x="252" y="292"/>
                </a:lnTo>
                <a:lnTo>
                  <a:pt x="253" y="291"/>
                </a:lnTo>
                <a:lnTo>
                  <a:pt x="252" y="291"/>
                </a:lnTo>
                <a:lnTo>
                  <a:pt x="253" y="290"/>
                </a:lnTo>
                <a:lnTo>
                  <a:pt x="254" y="290"/>
                </a:lnTo>
                <a:lnTo>
                  <a:pt x="254" y="289"/>
                </a:lnTo>
                <a:lnTo>
                  <a:pt x="254" y="288"/>
                </a:lnTo>
                <a:lnTo>
                  <a:pt x="254" y="287"/>
                </a:lnTo>
                <a:lnTo>
                  <a:pt x="253" y="287"/>
                </a:lnTo>
                <a:lnTo>
                  <a:pt x="253" y="286"/>
                </a:lnTo>
                <a:lnTo>
                  <a:pt x="252" y="286"/>
                </a:lnTo>
                <a:lnTo>
                  <a:pt x="252" y="285"/>
                </a:lnTo>
                <a:lnTo>
                  <a:pt x="252" y="286"/>
                </a:lnTo>
                <a:lnTo>
                  <a:pt x="252" y="285"/>
                </a:lnTo>
                <a:lnTo>
                  <a:pt x="250" y="284"/>
                </a:lnTo>
                <a:lnTo>
                  <a:pt x="250" y="283"/>
                </a:lnTo>
                <a:lnTo>
                  <a:pt x="249" y="283"/>
                </a:lnTo>
                <a:lnTo>
                  <a:pt x="250" y="282"/>
                </a:lnTo>
                <a:lnTo>
                  <a:pt x="249" y="282"/>
                </a:lnTo>
                <a:lnTo>
                  <a:pt x="249" y="281"/>
                </a:lnTo>
                <a:lnTo>
                  <a:pt x="249" y="280"/>
                </a:lnTo>
                <a:lnTo>
                  <a:pt x="249" y="279"/>
                </a:lnTo>
                <a:lnTo>
                  <a:pt x="250" y="279"/>
                </a:lnTo>
                <a:lnTo>
                  <a:pt x="250" y="278"/>
                </a:lnTo>
                <a:lnTo>
                  <a:pt x="250" y="277"/>
                </a:lnTo>
                <a:lnTo>
                  <a:pt x="250" y="276"/>
                </a:lnTo>
                <a:lnTo>
                  <a:pt x="250" y="275"/>
                </a:lnTo>
                <a:lnTo>
                  <a:pt x="249" y="275"/>
                </a:lnTo>
                <a:lnTo>
                  <a:pt x="249" y="274"/>
                </a:lnTo>
                <a:lnTo>
                  <a:pt x="249" y="273"/>
                </a:lnTo>
                <a:lnTo>
                  <a:pt x="249" y="272"/>
                </a:lnTo>
                <a:lnTo>
                  <a:pt x="249" y="271"/>
                </a:lnTo>
                <a:lnTo>
                  <a:pt x="250" y="271"/>
                </a:lnTo>
                <a:lnTo>
                  <a:pt x="250" y="269"/>
                </a:lnTo>
                <a:lnTo>
                  <a:pt x="251" y="269"/>
                </a:lnTo>
                <a:lnTo>
                  <a:pt x="251" y="268"/>
                </a:lnTo>
                <a:lnTo>
                  <a:pt x="252" y="268"/>
                </a:lnTo>
                <a:lnTo>
                  <a:pt x="252" y="269"/>
                </a:lnTo>
                <a:lnTo>
                  <a:pt x="252" y="268"/>
                </a:lnTo>
                <a:lnTo>
                  <a:pt x="252" y="267"/>
                </a:lnTo>
                <a:lnTo>
                  <a:pt x="252" y="268"/>
                </a:lnTo>
                <a:lnTo>
                  <a:pt x="252" y="266"/>
                </a:lnTo>
                <a:lnTo>
                  <a:pt x="251" y="266"/>
                </a:lnTo>
                <a:lnTo>
                  <a:pt x="250" y="266"/>
                </a:lnTo>
                <a:lnTo>
                  <a:pt x="250" y="265"/>
                </a:lnTo>
                <a:lnTo>
                  <a:pt x="249" y="266"/>
                </a:lnTo>
                <a:lnTo>
                  <a:pt x="249" y="265"/>
                </a:lnTo>
                <a:lnTo>
                  <a:pt x="250" y="264"/>
                </a:lnTo>
                <a:lnTo>
                  <a:pt x="251" y="265"/>
                </a:lnTo>
                <a:lnTo>
                  <a:pt x="251" y="264"/>
                </a:lnTo>
                <a:lnTo>
                  <a:pt x="251" y="263"/>
                </a:lnTo>
                <a:lnTo>
                  <a:pt x="249" y="262"/>
                </a:lnTo>
                <a:lnTo>
                  <a:pt x="248" y="262"/>
                </a:lnTo>
                <a:lnTo>
                  <a:pt x="248" y="261"/>
                </a:lnTo>
                <a:lnTo>
                  <a:pt x="249" y="262"/>
                </a:lnTo>
                <a:lnTo>
                  <a:pt x="249" y="260"/>
                </a:lnTo>
                <a:lnTo>
                  <a:pt x="249" y="259"/>
                </a:lnTo>
                <a:lnTo>
                  <a:pt x="248" y="259"/>
                </a:lnTo>
                <a:lnTo>
                  <a:pt x="249" y="257"/>
                </a:lnTo>
                <a:lnTo>
                  <a:pt x="247" y="255"/>
                </a:lnTo>
                <a:lnTo>
                  <a:pt x="247" y="254"/>
                </a:lnTo>
                <a:lnTo>
                  <a:pt x="247" y="253"/>
                </a:lnTo>
                <a:lnTo>
                  <a:pt x="246" y="253"/>
                </a:lnTo>
                <a:lnTo>
                  <a:pt x="246" y="252"/>
                </a:lnTo>
                <a:lnTo>
                  <a:pt x="245" y="250"/>
                </a:lnTo>
                <a:lnTo>
                  <a:pt x="245" y="249"/>
                </a:lnTo>
                <a:lnTo>
                  <a:pt x="244" y="249"/>
                </a:lnTo>
                <a:lnTo>
                  <a:pt x="245" y="248"/>
                </a:lnTo>
                <a:lnTo>
                  <a:pt x="243" y="248"/>
                </a:lnTo>
                <a:lnTo>
                  <a:pt x="243" y="247"/>
                </a:lnTo>
                <a:lnTo>
                  <a:pt x="243" y="248"/>
                </a:lnTo>
                <a:lnTo>
                  <a:pt x="242" y="247"/>
                </a:lnTo>
                <a:lnTo>
                  <a:pt x="241" y="246"/>
                </a:lnTo>
                <a:lnTo>
                  <a:pt x="240" y="246"/>
                </a:lnTo>
                <a:lnTo>
                  <a:pt x="241" y="244"/>
                </a:lnTo>
                <a:lnTo>
                  <a:pt x="240" y="243"/>
                </a:lnTo>
                <a:lnTo>
                  <a:pt x="239" y="244"/>
                </a:lnTo>
                <a:lnTo>
                  <a:pt x="237" y="243"/>
                </a:lnTo>
                <a:lnTo>
                  <a:pt x="236" y="243"/>
                </a:lnTo>
                <a:lnTo>
                  <a:pt x="235" y="243"/>
                </a:lnTo>
                <a:lnTo>
                  <a:pt x="235" y="242"/>
                </a:lnTo>
                <a:lnTo>
                  <a:pt x="234" y="242"/>
                </a:lnTo>
                <a:lnTo>
                  <a:pt x="234" y="241"/>
                </a:lnTo>
                <a:lnTo>
                  <a:pt x="232" y="242"/>
                </a:lnTo>
                <a:lnTo>
                  <a:pt x="231" y="241"/>
                </a:lnTo>
                <a:lnTo>
                  <a:pt x="231" y="240"/>
                </a:lnTo>
                <a:lnTo>
                  <a:pt x="230" y="241"/>
                </a:lnTo>
                <a:lnTo>
                  <a:pt x="229" y="240"/>
                </a:lnTo>
                <a:lnTo>
                  <a:pt x="228" y="240"/>
                </a:lnTo>
                <a:lnTo>
                  <a:pt x="228" y="239"/>
                </a:lnTo>
                <a:lnTo>
                  <a:pt x="228" y="238"/>
                </a:lnTo>
                <a:lnTo>
                  <a:pt x="229" y="237"/>
                </a:lnTo>
                <a:lnTo>
                  <a:pt x="228" y="236"/>
                </a:lnTo>
                <a:lnTo>
                  <a:pt x="227" y="235"/>
                </a:lnTo>
                <a:lnTo>
                  <a:pt x="225" y="235"/>
                </a:lnTo>
                <a:lnTo>
                  <a:pt x="224" y="233"/>
                </a:lnTo>
                <a:lnTo>
                  <a:pt x="223" y="233"/>
                </a:lnTo>
                <a:lnTo>
                  <a:pt x="224" y="232"/>
                </a:lnTo>
                <a:lnTo>
                  <a:pt x="225" y="231"/>
                </a:lnTo>
                <a:lnTo>
                  <a:pt x="224" y="230"/>
                </a:lnTo>
                <a:lnTo>
                  <a:pt x="223" y="229"/>
                </a:lnTo>
                <a:lnTo>
                  <a:pt x="222" y="229"/>
                </a:lnTo>
                <a:lnTo>
                  <a:pt x="222" y="230"/>
                </a:lnTo>
                <a:lnTo>
                  <a:pt x="223" y="230"/>
                </a:lnTo>
                <a:lnTo>
                  <a:pt x="222" y="231"/>
                </a:lnTo>
                <a:lnTo>
                  <a:pt x="221" y="231"/>
                </a:lnTo>
                <a:lnTo>
                  <a:pt x="220" y="230"/>
                </a:lnTo>
                <a:lnTo>
                  <a:pt x="219" y="229"/>
                </a:lnTo>
                <a:lnTo>
                  <a:pt x="218" y="229"/>
                </a:lnTo>
                <a:lnTo>
                  <a:pt x="218" y="230"/>
                </a:lnTo>
                <a:lnTo>
                  <a:pt x="217" y="231"/>
                </a:lnTo>
                <a:lnTo>
                  <a:pt x="216" y="230"/>
                </a:lnTo>
                <a:lnTo>
                  <a:pt x="215" y="230"/>
                </a:lnTo>
                <a:lnTo>
                  <a:pt x="214" y="232"/>
                </a:lnTo>
                <a:lnTo>
                  <a:pt x="212" y="232"/>
                </a:lnTo>
                <a:lnTo>
                  <a:pt x="211" y="231"/>
                </a:lnTo>
                <a:lnTo>
                  <a:pt x="210" y="233"/>
                </a:lnTo>
                <a:lnTo>
                  <a:pt x="208" y="233"/>
                </a:lnTo>
                <a:lnTo>
                  <a:pt x="207" y="233"/>
                </a:lnTo>
                <a:lnTo>
                  <a:pt x="206" y="233"/>
                </a:lnTo>
                <a:lnTo>
                  <a:pt x="205" y="233"/>
                </a:lnTo>
                <a:lnTo>
                  <a:pt x="204" y="232"/>
                </a:lnTo>
                <a:lnTo>
                  <a:pt x="203" y="231"/>
                </a:lnTo>
                <a:lnTo>
                  <a:pt x="201" y="232"/>
                </a:lnTo>
                <a:lnTo>
                  <a:pt x="200" y="232"/>
                </a:lnTo>
                <a:lnTo>
                  <a:pt x="200" y="233"/>
                </a:lnTo>
                <a:lnTo>
                  <a:pt x="197" y="233"/>
                </a:lnTo>
                <a:lnTo>
                  <a:pt x="197" y="231"/>
                </a:lnTo>
                <a:lnTo>
                  <a:pt x="197" y="230"/>
                </a:lnTo>
                <a:lnTo>
                  <a:pt x="195" y="229"/>
                </a:lnTo>
                <a:lnTo>
                  <a:pt x="194" y="230"/>
                </a:lnTo>
                <a:lnTo>
                  <a:pt x="193" y="230"/>
                </a:lnTo>
                <a:lnTo>
                  <a:pt x="192" y="230"/>
                </a:lnTo>
                <a:lnTo>
                  <a:pt x="192" y="231"/>
                </a:lnTo>
                <a:lnTo>
                  <a:pt x="192" y="232"/>
                </a:lnTo>
                <a:lnTo>
                  <a:pt x="191" y="232"/>
                </a:lnTo>
                <a:lnTo>
                  <a:pt x="190" y="232"/>
                </a:lnTo>
                <a:lnTo>
                  <a:pt x="189" y="232"/>
                </a:lnTo>
                <a:lnTo>
                  <a:pt x="187" y="232"/>
                </a:lnTo>
                <a:lnTo>
                  <a:pt x="186" y="232"/>
                </a:lnTo>
                <a:lnTo>
                  <a:pt x="185" y="232"/>
                </a:lnTo>
                <a:lnTo>
                  <a:pt x="185" y="231"/>
                </a:lnTo>
                <a:lnTo>
                  <a:pt x="184" y="230"/>
                </a:lnTo>
                <a:lnTo>
                  <a:pt x="183" y="230"/>
                </a:lnTo>
                <a:lnTo>
                  <a:pt x="182" y="230"/>
                </a:lnTo>
                <a:lnTo>
                  <a:pt x="181" y="229"/>
                </a:lnTo>
                <a:lnTo>
                  <a:pt x="179" y="230"/>
                </a:lnTo>
                <a:lnTo>
                  <a:pt x="178" y="230"/>
                </a:lnTo>
                <a:lnTo>
                  <a:pt x="177" y="230"/>
                </a:lnTo>
                <a:lnTo>
                  <a:pt x="176" y="229"/>
                </a:lnTo>
                <a:lnTo>
                  <a:pt x="175" y="229"/>
                </a:lnTo>
                <a:lnTo>
                  <a:pt x="174" y="229"/>
                </a:lnTo>
                <a:lnTo>
                  <a:pt x="173" y="230"/>
                </a:lnTo>
                <a:lnTo>
                  <a:pt x="171" y="233"/>
                </a:lnTo>
                <a:lnTo>
                  <a:pt x="170" y="233"/>
                </a:lnTo>
                <a:lnTo>
                  <a:pt x="169" y="233"/>
                </a:lnTo>
                <a:lnTo>
                  <a:pt x="168" y="233"/>
                </a:lnTo>
                <a:lnTo>
                  <a:pt x="167" y="232"/>
                </a:lnTo>
                <a:lnTo>
                  <a:pt x="165" y="233"/>
                </a:lnTo>
                <a:lnTo>
                  <a:pt x="165" y="232"/>
                </a:lnTo>
                <a:lnTo>
                  <a:pt x="165" y="230"/>
                </a:lnTo>
                <a:lnTo>
                  <a:pt x="165" y="228"/>
                </a:lnTo>
                <a:lnTo>
                  <a:pt x="164" y="227"/>
                </a:lnTo>
                <a:lnTo>
                  <a:pt x="163" y="227"/>
                </a:lnTo>
                <a:lnTo>
                  <a:pt x="162" y="226"/>
                </a:lnTo>
                <a:lnTo>
                  <a:pt x="162" y="224"/>
                </a:lnTo>
                <a:lnTo>
                  <a:pt x="159" y="222"/>
                </a:lnTo>
                <a:lnTo>
                  <a:pt x="159" y="221"/>
                </a:lnTo>
                <a:lnTo>
                  <a:pt x="158" y="221"/>
                </a:lnTo>
                <a:lnTo>
                  <a:pt x="156" y="221"/>
                </a:lnTo>
                <a:lnTo>
                  <a:pt x="155" y="222"/>
                </a:lnTo>
                <a:lnTo>
                  <a:pt x="154" y="222"/>
                </a:lnTo>
                <a:lnTo>
                  <a:pt x="153" y="220"/>
                </a:lnTo>
                <a:lnTo>
                  <a:pt x="152" y="220"/>
                </a:lnTo>
                <a:lnTo>
                  <a:pt x="151" y="221"/>
                </a:lnTo>
                <a:lnTo>
                  <a:pt x="147" y="219"/>
                </a:lnTo>
                <a:lnTo>
                  <a:pt x="142" y="219"/>
                </a:lnTo>
                <a:lnTo>
                  <a:pt x="139" y="218"/>
                </a:lnTo>
                <a:lnTo>
                  <a:pt x="138" y="217"/>
                </a:lnTo>
                <a:lnTo>
                  <a:pt x="137" y="217"/>
                </a:lnTo>
                <a:lnTo>
                  <a:pt x="136" y="216"/>
                </a:lnTo>
                <a:lnTo>
                  <a:pt x="134" y="215"/>
                </a:lnTo>
                <a:lnTo>
                  <a:pt x="133" y="213"/>
                </a:lnTo>
                <a:lnTo>
                  <a:pt x="132" y="212"/>
                </a:lnTo>
                <a:lnTo>
                  <a:pt x="131" y="212"/>
                </a:lnTo>
                <a:lnTo>
                  <a:pt x="130" y="212"/>
                </a:lnTo>
                <a:lnTo>
                  <a:pt x="129" y="212"/>
                </a:lnTo>
                <a:lnTo>
                  <a:pt x="127" y="212"/>
                </a:lnTo>
                <a:lnTo>
                  <a:pt x="126" y="211"/>
                </a:lnTo>
                <a:lnTo>
                  <a:pt x="124" y="211"/>
                </a:lnTo>
                <a:lnTo>
                  <a:pt x="123" y="212"/>
                </a:lnTo>
                <a:lnTo>
                  <a:pt x="122" y="212"/>
                </a:lnTo>
                <a:lnTo>
                  <a:pt x="121" y="211"/>
                </a:lnTo>
                <a:lnTo>
                  <a:pt x="119" y="211"/>
                </a:lnTo>
                <a:lnTo>
                  <a:pt x="117" y="213"/>
                </a:lnTo>
                <a:lnTo>
                  <a:pt x="115" y="214"/>
                </a:lnTo>
                <a:lnTo>
                  <a:pt x="114" y="214"/>
                </a:lnTo>
                <a:lnTo>
                  <a:pt x="113" y="214"/>
                </a:lnTo>
                <a:lnTo>
                  <a:pt x="112" y="214"/>
                </a:lnTo>
                <a:lnTo>
                  <a:pt x="111" y="214"/>
                </a:lnTo>
                <a:lnTo>
                  <a:pt x="110" y="214"/>
                </a:lnTo>
                <a:lnTo>
                  <a:pt x="109" y="213"/>
                </a:lnTo>
                <a:lnTo>
                  <a:pt x="107" y="211"/>
                </a:lnTo>
                <a:lnTo>
                  <a:pt x="106" y="211"/>
                </a:lnTo>
                <a:lnTo>
                  <a:pt x="104" y="211"/>
                </a:lnTo>
                <a:lnTo>
                  <a:pt x="102" y="211"/>
                </a:lnTo>
                <a:lnTo>
                  <a:pt x="101" y="212"/>
                </a:lnTo>
                <a:lnTo>
                  <a:pt x="99" y="212"/>
                </a:lnTo>
                <a:lnTo>
                  <a:pt x="99" y="211"/>
                </a:lnTo>
                <a:lnTo>
                  <a:pt x="99" y="209"/>
                </a:lnTo>
                <a:lnTo>
                  <a:pt x="98" y="209"/>
                </a:lnTo>
                <a:lnTo>
                  <a:pt x="97" y="208"/>
                </a:lnTo>
                <a:lnTo>
                  <a:pt x="96" y="208"/>
                </a:lnTo>
                <a:lnTo>
                  <a:pt x="90" y="209"/>
                </a:lnTo>
                <a:lnTo>
                  <a:pt x="89" y="209"/>
                </a:lnTo>
                <a:lnTo>
                  <a:pt x="87" y="208"/>
                </a:lnTo>
                <a:lnTo>
                  <a:pt x="87" y="207"/>
                </a:lnTo>
                <a:lnTo>
                  <a:pt x="84" y="204"/>
                </a:lnTo>
                <a:lnTo>
                  <a:pt x="82" y="204"/>
                </a:lnTo>
                <a:lnTo>
                  <a:pt x="80" y="203"/>
                </a:lnTo>
                <a:lnTo>
                  <a:pt x="78" y="203"/>
                </a:lnTo>
                <a:lnTo>
                  <a:pt x="77" y="202"/>
                </a:lnTo>
                <a:lnTo>
                  <a:pt x="75" y="202"/>
                </a:lnTo>
                <a:lnTo>
                  <a:pt x="73" y="201"/>
                </a:lnTo>
                <a:lnTo>
                  <a:pt x="72" y="201"/>
                </a:lnTo>
                <a:lnTo>
                  <a:pt x="71" y="201"/>
                </a:lnTo>
                <a:lnTo>
                  <a:pt x="70" y="201"/>
                </a:lnTo>
                <a:lnTo>
                  <a:pt x="70" y="202"/>
                </a:lnTo>
                <a:lnTo>
                  <a:pt x="69" y="203"/>
                </a:lnTo>
                <a:lnTo>
                  <a:pt x="69" y="204"/>
                </a:lnTo>
                <a:lnTo>
                  <a:pt x="68" y="207"/>
                </a:lnTo>
                <a:lnTo>
                  <a:pt x="68" y="211"/>
                </a:lnTo>
                <a:lnTo>
                  <a:pt x="67" y="211"/>
                </a:lnTo>
                <a:lnTo>
                  <a:pt x="66" y="211"/>
                </a:lnTo>
                <a:lnTo>
                  <a:pt x="64" y="212"/>
                </a:lnTo>
                <a:lnTo>
                  <a:pt x="63" y="210"/>
                </a:lnTo>
                <a:lnTo>
                  <a:pt x="62" y="208"/>
                </a:lnTo>
                <a:lnTo>
                  <a:pt x="61" y="208"/>
                </a:lnTo>
                <a:lnTo>
                  <a:pt x="60" y="208"/>
                </a:lnTo>
                <a:lnTo>
                  <a:pt x="59" y="209"/>
                </a:lnTo>
                <a:lnTo>
                  <a:pt x="58" y="210"/>
                </a:lnTo>
                <a:lnTo>
                  <a:pt x="56" y="209"/>
                </a:lnTo>
                <a:lnTo>
                  <a:pt x="53" y="209"/>
                </a:lnTo>
                <a:lnTo>
                  <a:pt x="51" y="208"/>
                </a:lnTo>
                <a:lnTo>
                  <a:pt x="50" y="207"/>
                </a:lnTo>
                <a:lnTo>
                  <a:pt x="49" y="207"/>
                </a:lnTo>
                <a:lnTo>
                  <a:pt x="48" y="207"/>
                </a:lnTo>
                <a:lnTo>
                  <a:pt x="47" y="207"/>
                </a:lnTo>
                <a:lnTo>
                  <a:pt x="47" y="208"/>
                </a:lnTo>
                <a:lnTo>
                  <a:pt x="45" y="209"/>
                </a:lnTo>
                <a:lnTo>
                  <a:pt x="44" y="210"/>
                </a:lnTo>
                <a:lnTo>
                  <a:pt x="42" y="208"/>
                </a:lnTo>
                <a:lnTo>
                  <a:pt x="41" y="208"/>
                </a:lnTo>
                <a:lnTo>
                  <a:pt x="39" y="206"/>
                </a:lnTo>
                <a:lnTo>
                  <a:pt x="38" y="204"/>
                </a:lnTo>
                <a:lnTo>
                  <a:pt x="37" y="205"/>
                </a:lnTo>
                <a:lnTo>
                  <a:pt x="32" y="207"/>
                </a:lnTo>
                <a:lnTo>
                  <a:pt x="29" y="209"/>
                </a:lnTo>
                <a:lnTo>
                  <a:pt x="28" y="209"/>
                </a:lnTo>
                <a:lnTo>
                  <a:pt x="26" y="207"/>
                </a:lnTo>
                <a:lnTo>
                  <a:pt x="24" y="207"/>
                </a:lnTo>
                <a:lnTo>
                  <a:pt x="23" y="207"/>
                </a:lnTo>
                <a:lnTo>
                  <a:pt x="21" y="207"/>
                </a:lnTo>
                <a:lnTo>
                  <a:pt x="20" y="207"/>
                </a:lnTo>
                <a:lnTo>
                  <a:pt x="18" y="207"/>
                </a:lnTo>
                <a:lnTo>
                  <a:pt x="15" y="205"/>
                </a:lnTo>
                <a:lnTo>
                  <a:pt x="14" y="204"/>
                </a:lnTo>
                <a:lnTo>
                  <a:pt x="10" y="204"/>
                </a:lnTo>
                <a:lnTo>
                  <a:pt x="9" y="205"/>
                </a:lnTo>
                <a:lnTo>
                  <a:pt x="9" y="206"/>
                </a:lnTo>
                <a:lnTo>
                  <a:pt x="8" y="207"/>
                </a:lnTo>
                <a:lnTo>
                  <a:pt x="7" y="207"/>
                </a:lnTo>
                <a:lnTo>
                  <a:pt x="6" y="207"/>
                </a:lnTo>
                <a:lnTo>
                  <a:pt x="6" y="208"/>
                </a:lnTo>
                <a:lnTo>
                  <a:pt x="5" y="209"/>
                </a:lnTo>
                <a:lnTo>
                  <a:pt x="3" y="210"/>
                </a:lnTo>
                <a:lnTo>
                  <a:pt x="2" y="211"/>
                </a:lnTo>
                <a:lnTo>
                  <a:pt x="2" y="210"/>
                </a:lnTo>
                <a:lnTo>
                  <a:pt x="1" y="208"/>
                </a:lnTo>
                <a:close/>
                <a:moveTo>
                  <a:pt x="437" y="337"/>
                </a:moveTo>
                <a:lnTo>
                  <a:pt x="437" y="337"/>
                </a:lnTo>
                <a:close/>
                <a:moveTo>
                  <a:pt x="442" y="337"/>
                </a:moveTo>
                <a:lnTo>
                  <a:pt x="442" y="337"/>
                </a:lnTo>
                <a:close/>
                <a:moveTo>
                  <a:pt x="442" y="338"/>
                </a:moveTo>
                <a:lnTo>
                  <a:pt x="442" y="337"/>
                </a:lnTo>
                <a:lnTo>
                  <a:pt x="442" y="338"/>
                </a:lnTo>
                <a:close/>
                <a:moveTo>
                  <a:pt x="521" y="300"/>
                </a:moveTo>
                <a:lnTo>
                  <a:pt x="521" y="299"/>
                </a:lnTo>
                <a:lnTo>
                  <a:pt x="522" y="299"/>
                </a:lnTo>
                <a:lnTo>
                  <a:pt x="523" y="299"/>
                </a:lnTo>
                <a:lnTo>
                  <a:pt x="522" y="300"/>
                </a:lnTo>
                <a:lnTo>
                  <a:pt x="521" y="300"/>
                </a:lnTo>
                <a:close/>
                <a:moveTo>
                  <a:pt x="524" y="300"/>
                </a:moveTo>
                <a:lnTo>
                  <a:pt x="525" y="300"/>
                </a:lnTo>
                <a:lnTo>
                  <a:pt x="524" y="300"/>
                </a:lnTo>
                <a:close/>
                <a:moveTo>
                  <a:pt x="526" y="295"/>
                </a:moveTo>
                <a:lnTo>
                  <a:pt x="526" y="295"/>
                </a:lnTo>
                <a:close/>
                <a:moveTo>
                  <a:pt x="526" y="295"/>
                </a:moveTo>
                <a:lnTo>
                  <a:pt x="526" y="294"/>
                </a:lnTo>
                <a:lnTo>
                  <a:pt x="527" y="294"/>
                </a:lnTo>
                <a:lnTo>
                  <a:pt x="526" y="295"/>
                </a:lnTo>
                <a:close/>
                <a:moveTo>
                  <a:pt x="530" y="295"/>
                </a:moveTo>
                <a:lnTo>
                  <a:pt x="529" y="295"/>
                </a:lnTo>
                <a:lnTo>
                  <a:pt x="530" y="295"/>
                </a:lnTo>
                <a:close/>
                <a:moveTo>
                  <a:pt x="541" y="299"/>
                </a:move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0" y="298"/>
                </a:lnTo>
                <a:lnTo>
                  <a:pt x="541" y="298"/>
                </a:lnTo>
                <a:lnTo>
                  <a:pt x="541" y="299"/>
                </a:lnTo>
                <a:close/>
                <a:moveTo>
                  <a:pt x="551" y="296"/>
                </a:moveTo>
                <a:lnTo>
                  <a:pt x="552" y="295"/>
                </a:lnTo>
                <a:lnTo>
                  <a:pt x="552" y="294"/>
                </a:lnTo>
                <a:lnTo>
                  <a:pt x="552" y="293"/>
                </a:lnTo>
                <a:lnTo>
                  <a:pt x="552" y="292"/>
                </a:lnTo>
                <a:lnTo>
                  <a:pt x="553" y="290"/>
                </a:lnTo>
                <a:lnTo>
                  <a:pt x="553" y="289"/>
                </a:lnTo>
                <a:lnTo>
                  <a:pt x="554" y="289"/>
                </a:lnTo>
                <a:lnTo>
                  <a:pt x="555" y="289"/>
                </a:lnTo>
                <a:lnTo>
                  <a:pt x="555" y="290"/>
                </a:lnTo>
                <a:lnTo>
                  <a:pt x="557" y="290"/>
                </a:lnTo>
                <a:lnTo>
                  <a:pt x="558" y="290"/>
                </a:lnTo>
                <a:lnTo>
                  <a:pt x="558" y="291"/>
                </a:lnTo>
                <a:lnTo>
                  <a:pt x="559" y="291"/>
                </a:lnTo>
                <a:lnTo>
                  <a:pt x="559" y="292"/>
                </a:lnTo>
                <a:lnTo>
                  <a:pt x="560" y="292"/>
                </a:lnTo>
                <a:lnTo>
                  <a:pt x="561" y="293"/>
                </a:lnTo>
                <a:lnTo>
                  <a:pt x="561" y="294"/>
                </a:lnTo>
                <a:lnTo>
                  <a:pt x="561" y="295"/>
                </a:lnTo>
                <a:lnTo>
                  <a:pt x="561" y="296"/>
                </a:lnTo>
                <a:lnTo>
                  <a:pt x="560" y="297"/>
                </a:lnTo>
                <a:lnTo>
                  <a:pt x="561" y="297"/>
                </a:lnTo>
                <a:lnTo>
                  <a:pt x="561" y="298"/>
                </a:lnTo>
                <a:lnTo>
                  <a:pt x="559" y="298"/>
                </a:lnTo>
                <a:lnTo>
                  <a:pt x="558" y="298"/>
                </a:lnTo>
                <a:lnTo>
                  <a:pt x="557" y="299"/>
                </a:lnTo>
                <a:lnTo>
                  <a:pt x="558" y="299"/>
                </a:lnTo>
                <a:lnTo>
                  <a:pt x="557" y="300"/>
                </a:lnTo>
                <a:lnTo>
                  <a:pt x="558" y="300"/>
                </a:lnTo>
                <a:lnTo>
                  <a:pt x="558" y="301"/>
                </a:lnTo>
                <a:lnTo>
                  <a:pt x="559" y="301"/>
                </a:lnTo>
                <a:lnTo>
                  <a:pt x="560" y="302"/>
                </a:lnTo>
                <a:lnTo>
                  <a:pt x="561" y="301"/>
                </a:lnTo>
                <a:lnTo>
                  <a:pt x="561" y="302"/>
                </a:lnTo>
                <a:lnTo>
                  <a:pt x="561" y="303"/>
                </a:lnTo>
                <a:lnTo>
                  <a:pt x="561" y="304"/>
                </a:lnTo>
                <a:lnTo>
                  <a:pt x="561" y="305"/>
                </a:lnTo>
                <a:lnTo>
                  <a:pt x="561" y="306"/>
                </a:lnTo>
                <a:lnTo>
                  <a:pt x="560" y="307"/>
                </a:lnTo>
                <a:lnTo>
                  <a:pt x="558" y="307"/>
                </a:lnTo>
                <a:lnTo>
                  <a:pt x="558" y="305"/>
                </a:lnTo>
                <a:lnTo>
                  <a:pt x="557" y="303"/>
                </a:lnTo>
                <a:lnTo>
                  <a:pt x="556" y="303"/>
                </a:lnTo>
                <a:lnTo>
                  <a:pt x="555" y="303"/>
                </a:lnTo>
                <a:lnTo>
                  <a:pt x="554" y="303"/>
                </a:lnTo>
                <a:lnTo>
                  <a:pt x="554" y="304"/>
                </a:lnTo>
                <a:lnTo>
                  <a:pt x="553" y="304"/>
                </a:lnTo>
                <a:lnTo>
                  <a:pt x="553" y="303"/>
                </a:lnTo>
                <a:lnTo>
                  <a:pt x="552" y="305"/>
                </a:lnTo>
                <a:lnTo>
                  <a:pt x="549" y="305"/>
                </a:lnTo>
                <a:lnTo>
                  <a:pt x="547" y="305"/>
                </a:lnTo>
                <a:lnTo>
                  <a:pt x="546" y="305"/>
                </a:lnTo>
                <a:lnTo>
                  <a:pt x="545" y="303"/>
                </a:lnTo>
                <a:lnTo>
                  <a:pt x="545" y="301"/>
                </a:lnTo>
                <a:lnTo>
                  <a:pt x="546" y="301"/>
                </a:lnTo>
                <a:lnTo>
                  <a:pt x="546" y="300"/>
                </a:lnTo>
                <a:lnTo>
                  <a:pt x="547" y="299"/>
                </a:lnTo>
                <a:lnTo>
                  <a:pt x="548" y="299"/>
                </a:lnTo>
                <a:lnTo>
                  <a:pt x="548" y="298"/>
                </a:lnTo>
                <a:lnTo>
                  <a:pt x="551" y="296"/>
                </a:lnTo>
                <a:close/>
                <a:moveTo>
                  <a:pt x="558" y="299"/>
                </a:moveTo>
                <a:lnTo>
                  <a:pt x="558" y="298"/>
                </a:lnTo>
                <a:lnTo>
                  <a:pt x="558" y="299"/>
                </a:lnTo>
                <a:close/>
                <a:moveTo>
                  <a:pt x="558" y="301"/>
                </a:moveTo>
                <a:lnTo>
                  <a:pt x="559" y="301"/>
                </a:lnTo>
                <a:lnTo>
                  <a:pt x="558" y="301"/>
                </a:lnTo>
                <a:close/>
                <a:moveTo>
                  <a:pt x="556" y="304"/>
                </a:moveTo>
                <a:lnTo>
                  <a:pt x="557" y="304"/>
                </a:lnTo>
                <a:lnTo>
                  <a:pt x="556" y="304"/>
                </a:lnTo>
                <a:close/>
                <a:moveTo>
                  <a:pt x="555" y="304"/>
                </a:moveTo>
                <a:lnTo>
                  <a:pt x="555" y="303"/>
                </a:lnTo>
                <a:lnTo>
                  <a:pt x="555" y="304"/>
                </a:lnTo>
                <a:close/>
                <a:moveTo>
                  <a:pt x="561" y="296"/>
                </a:moveTo>
                <a:lnTo>
                  <a:pt x="561" y="295"/>
                </a:lnTo>
                <a:lnTo>
                  <a:pt x="561" y="296"/>
                </a:lnTo>
                <a:close/>
                <a:moveTo>
                  <a:pt x="566" y="295"/>
                </a:moveTo>
                <a:lnTo>
                  <a:pt x="567" y="295"/>
                </a:lnTo>
                <a:lnTo>
                  <a:pt x="568" y="295"/>
                </a:lnTo>
                <a:lnTo>
                  <a:pt x="567" y="295"/>
                </a:lnTo>
                <a:lnTo>
                  <a:pt x="569" y="295"/>
                </a:lnTo>
                <a:lnTo>
                  <a:pt x="569" y="296"/>
                </a:lnTo>
                <a:lnTo>
                  <a:pt x="568" y="295"/>
                </a:lnTo>
                <a:lnTo>
                  <a:pt x="567" y="296"/>
                </a:lnTo>
                <a:lnTo>
                  <a:pt x="567" y="295"/>
                </a:lnTo>
                <a:lnTo>
                  <a:pt x="566" y="295"/>
                </a:lnTo>
                <a:close/>
                <a:moveTo>
                  <a:pt x="575" y="291"/>
                </a:moveTo>
                <a:lnTo>
                  <a:pt x="576" y="291"/>
                </a:lnTo>
                <a:lnTo>
                  <a:pt x="575" y="291"/>
                </a:lnTo>
                <a:close/>
                <a:moveTo>
                  <a:pt x="575" y="292"/>
                </a:moveTo>
                <a:lnTo>
                  <a:pt x="575" y="291"/>
                </a:lnTo>
                <a:lnTo>
                  <a:pt x="576" y="291"/>
                </a:lnTo>
                <a:lnTo>
                  <a:pt x="576" y="292"/>
                </a:lnTo>
                <a:lnTo>
                  <a:pt x="577" y="292"/>
                </a:lnTo>
                <a:lnTo>
                  <a:pt x="576" y="292"/>
                </a:lnTo>
                <a:lnTo>
                  <a:pt x="575" y="292"/>
                </a:lnTo>
                <a:close/>
                <a:moveTo>
                  <a:pt x="555" y="279"/>
                </a:moveTo>
                <a:lnTo>
                  <a:pt x="555" y="279"/>
                </a:lnTo>
                <a:close/>
                <a:moveTo>
                  <a:pt x="557" y="280"/>
                </a:moveTo>
                <a:lnTo>
                  <a:pt x="557" y="279"/>
                </a:lnTo>
                <a:lnTo>
                  <a:pt x="558" y="279"/>
                </a:lnTo>
                <a:lnTo>
                  <a:pt x="558" y="280"/>
                </a:lnTo>
                <a:lnTo>
                  <a:pt x="557" y="280"/>
                </a:lnTo>
                <a:close/>
                <a:moveTo>
                  <a:pt x="562" y="275"/>
                </a:moveTo>
                <a:lnTo>
                  <a:pt x="563" y="275"/>
                </a:lnTo>
                <a:lnTo>
                  <a:pt x="562" y="275"/>
                </a:lnTo>
                <a:close/>
                <a:moveTo>
                  <a:pt x="566" y="278"/>
                </a:moveTo>
                <a:lnTo>
                  <a:pt x="567" y="277"/>
                </a:lnTo>
                <a:lnTo>
                  <a:pt x="567" y="278"/>
                </a:lnTo>
                <a:lnTo>
                  <a:pt x="567" y="279"/>
                </a:lnTo>
                <a:lnTo>
                  <a:pt x="566" y="278"/>
                </a:lnTo>
                <a:close/>
                <a:moveTo>
                  <a:pt x="573" y="275"/>
                </a:moveTo>
                <a:lnTo>
                  <a:pt x="573" y="275"/>
                </a:lnTo>
                <a:lnTo>
                  <a:pt x="575" y="275"/>
                </a:lnTo>
                <a:lnTo>
                  <a:pt x="575" y="276"/>
                </a:lnTo>
                <a:lnTo>
                  <a:pt x="573" y="276"/>
                </a:lnTo>
                <a:lnTo>
                  <a:pt x="572" y="278"/>
                </a:lnTo>
                <a:lnTo>
                  <a:pt x="572" y="277"/>
                </a:lnTo>
                <a:lnTo>
                  <a:pt x="572" y="276"/>
                </a:lnTo>
                <a:lnTo>
                  <a:pt x="572" y="275"/>
                </a:lnTo>
                <a:lnTo>
                  <a:pt x="573" y="275"/>
                </a:lnTo>
                <a:close/>
                <a:moveTo>
                  <a:pt x="576" y="276"/>
                </a:moveTo>
                <a:lnTo>
                  <a:pt x="575" y="276"/>
                </a:lnTo>
                <a:lnTo>
                  <a:pt x="576" y="276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29" name="Freeform 445"/>
          <p:cNvSpPr>
            <a:spLocks/>
          </p:cNvSpPr>
          <p:nvPr/>
        </p:nvSpPr>
        <p:spPr bwMode="auto">
          <a:xfrm>
            <a:off x="6938963" y="483711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0" name="Freeform 446"/>
          <p:cNvSpPr>
            <a:spLocks/>
          </p:cNvSpPr>
          <p:nvPr/>
        </p:nvSpPr>
        <p:spPr bwMode="auto">
          <a:xfrm>
            <a:off x="6943725" y="4833938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60000 65536"/>
              <a:gd name="T7" fmla="*/ 0 60000 65536"/>
              <a:gd name="T8" fmla="*/ 0 60000 65536"/>
              <a:gd name="T9" fmla="*/ 0 w 1588"/>
              <a:gd name="T10" fmla="*/ 0 h 1587"/>
              <a:gd name="T11" fmla="*/ 1588 w 158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1" name="Rectangle 447"/>
          <p:cNvSpPr>
            <a:spLocks noChangeArrowheads="1"/>
          </p:cNvSpPr>
          <p:nvPr/>
        </p:nvSpPr>
        <p:spPr bwMode="auto">
          <a:xfrm>
            <a:off x="6945313" y="4837113"/>
            <a:ext cx="1587" cy="1587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2" name="Freeform 448"/>
          <p:cNvSpPr>
            <a:spLocks/>
          </p:cNvSpPr>
          <p:nvPr/>
        </p:nvSpPr>
        <p:spPr bwMode="auto">
          <a:xfrm>
            <a:off x="6950075" y="4838700"/>
            <a:ext cx="1588" cy="1588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2147483647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3" name="Freeform 449"/>
          <p:cNvSpPr>
            <a:spLocks/>
          </p:cNvSpPr>
          <p:nvPr/>
        </p:nvSpPr>
        <p:spPr bwMode="auto">
          <a:xfrm>
            <a:off x="6948488" y="4840288"/>
            <a:ext cx="1587" cy="1587"/>
          </a:xfrm>
          <a:custGeom>
            <a:avLst/>
            <a:gdLst>
              <a:gd name="T0" fmla="*/ 0 w 1"/>
              <a:gd name="T1" fmla="*/ 2147483647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2147483647 w 1"/>
              <a:gd name="T9" fmla="*/ 2147483647 h 1"/>
              <a:gd name="T10" fmla="*/ 0 w 1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"/>
              <a:gd name="T19" fmla="*/ 0 h 1"/>
              <a:gd name="T20" fmla="*/ 1 w 1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" h="1">
                <a:moveTo>
                  <a:pt x="0" y="1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4" name="Freeform 450"/>
          <p:cNvSpPr>
            <a:spLocks/>
          </p:cNvSpPr>
          <p:nvPr/>
        </p:nvSpPr>
        <p:spPr bwMode="auto">
          <a:xfrm>
            <a:off x="6943725" y="4841875"/>
            <a:ext cx="1588" cy="1588"/>
          </a:xfrm>
          <a:custGeom>
            <a:avLst/>
            <a:gdLst>
              <a:gd name="T0" fmla="*/ 0 w 1588"/>
              <a:gd name="T1" fmla="*/ 0 h 1"/>
              <a:gd name="T2" fmla="*/ 0 w 1588"/>
              <a:gd name="T3" fmla="*/ 2147483647 h 1"/>
              <a:gd name="T4" fmla="*/ 0 w 1588"/>
              <a:gd name="T5" fmla="*/ 0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5" name="Freeform 451"/>
          <p:cNvSpPr>
            <a:spLocks/>
          </p:cNvSpPr>
          <p:nvPr/>
        </p:nvSpPr>
        <p:spPr bwMode="auto">
          <a:xfrm>
            <a:off x="6943725" y="483711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6" name="Freeform 452"/>
          <p:cNvSpPr>
            <a:spLocks/>
          </p:cNvSpPr>
          <p:nvPr/>
        </p:nvSpPr>
        <p:spPr bwMode="auto">
          <a:xfrm>
            <a:off x="6016625" y="4418013"/>
            <a:ext cx="981075" cy="365125"/>
          </a:xfrm>
          <a:custGeom>
            <a:avLst/>
            <a:gdLst>
              <a:gd name="T0" fmla="*/ 2147483647 w 618"/>
              <a:gd name="T1" fmla="*/ 2147483647 h 230"/>
              <a:gd name="T2" fmla="*/ 2147483647 w 618"/>
              <a:gd name="T3" fmla="*/ 2147483647 h 230"/>
              <a:gd name="T4" fmla="*/ 2147483647 w 618"/>
              <a:gd name="T5" fmla="*/ 2147483647 h 230"/>
              <a:gd name="T6" fmla="*/ 2147483647 w 618"/>
              <a:gd name="T7" fmla="*/ 2147483647 h 230"/>
              <a:gd name="T8" fmla="*/ 2147483647 w 618"/>
              <a:gd name="T9" fmla="*/ 2147483647 h 230"/>
              <a:gd name="T10" fmla="*/ 2147483647 w 618"/>
              <a:gd name="T11" fmla="*/ 2147483647 h 230"/>
              <a:gd name="T12" fmla="*/ 2147483647 w 618"/>
              <a:gd name="T13" fmla="*/ 2147483647 h 230"/>
              <a:gd name="T14" fmla="*/ 2147483647 w 618"/>
              <a:gd name="T15" fmla="*/ 2147483647 h 230"/>
              <a:gd name="T16" fmla="*/ 2147483647 w 618"/>
              <a:gd name="T17" fmla="*/ 2147483647 h 230"/>
              <a:gd name="T18" fmla="*/ 2147483647 w 618"/>
              <a:gd name="T19" fmla="*/ 2147483647 h 230"/>
              <a:gd name="T20" fmla="*/ 2147483647 w 618"/>
              <a:gd name="T21" fmla="*/ 2147483647 h 230"/>
              <a:gd name="T22" fmla="*/ 2147483647 w 618"/>
              <a:gd name="T23" fmla="*/ 2147483647 h 230"/>
              <a:gd name="T24" fmla="*/ 2147483647 w 618"/>
              <a:gd name="T25" fmla="*/ 2147483647 h 230"/>
              <a:gd name="T26" fmla="*/ 2147483647 w 618"/>
              <a:gd name="T27" fmla="*/ 2147483647 h 230"/>
              <a:gd name="T28" fmla="*/ 2147483647 w 618"/>
              <a:gd name="T29" fmla="*/ 2147483647 h 230"/>
              <a:gd name="T30" fmla="*/ 2147483647 w 618"/>
              <a:gd name="T31" fmla="*/ 2147483647 h 230"/>
              <a:gd name="T32" fmla="*/ 2147483647 w 618"/>
              <a:gd name="T33" fmla="*/ 2147483647 h 230"/>
              <a:gd name="T34" fmla="*/ 2147483647 w 618"/>
              <a:gd name="T35" fmla="*/ 2147483647 h 230"/>
              <a:gd name="T36" fmla="*/ 2147483647 w 618"/>
              <a:gd name="T37" fmla="*/ 2147483647 h 230"/>
              <a:gd name="T38" fmla="*/ 2147483647 w 618"/>
              <a:gd name="T39" fmla="*/ 2147483647 h 230"/>
              <a:gd name="T40" fmla="*/ 2147483647 w 618"/>
              <a:gd name="T41" fmla="*/ 2147483647 h 230"/>
              <a:gd name="T42" fmla="*/ 2147483647 w 618"/>
              <a:gd name="T43" fmla="*/ 2147483647 h 230"/>
              <a:gd name="T44" fmla="*/ 2147483647 w 618"/>
              <a:gd name="T45" fmla="*/ 2147483647 h 230"/>
              <a:gd name="T46" fmla="*/ 2147483647 w 618"/>
              <a:gd name="T47" fmla="*/ 2147483647 h 230"/>
              <a:gd name="T48" fmla="*/ 2147483647 w 618"/>
              <a:gd name="T49" fmla="*/ 2147483647 h 230"/>
              <a:gd name="T50" fmla="*/ 2147483647 w 618"/>
              <a:gd name="T51" fmla="*/ 2147483647 h 230"/>
              <a:gd name="T52" fmla="*/ 2147483647 w 618"/>
              <a:gd name="T53" fmla="*/ 2147483647 h 230"/>
              <a:gd name="T54" fmla="*/ 2147483647 w 618"/>
              <a:gd name="T55" fmla="*/ 2147483647 h 230"/>
              <a:gd name="T56" fmla="*/ 2147483647 w 618"/>
              <a:gd name="T57" fmla="*/ 2147483647 h 230"/>
              <a:gd name="T58" fmla="*/ 2147483647 w 618"/>
              <a:gd name="T59" fmla="*/ 2147483647 h 230"/>
              <a:gd name="T60" fmla="*/ 2147483647 w 618"/>
              <a:gd name="T61" fmla="*/ 2147483647 h 230"/>
              <a:gd name="T62" fmla="*/ 2147483647 w 618"/>
              <a:gd name="T63" fmla="*/ 2147483647 h 230"/>
              <a:gd name="T64" fmla="*/ 2147483647 w 618"/>
              <a:gd name="T65" fmla="*/ 2147483647 h 230"/>
              <a:gd name="T66" fmla="*/ 2147483647 w 618"/>
              <a:gd name="T67" fmla="*/ 2147483647 h 230"/>
              <a:gd name="T68" fmla="*/ 2147483647 w 618"/>
              <a:gd name="T69" fmla="*/ 2147483647 h 230"/>
              <a:gd name="T70" fmla="*/ 2147483647 w 618"/>
              <a:gd name="T71" fmla="*/ 2147483647 h 230"/>
              <a:gd name="T72" fmla="*/ 2147483647 w 618"/>
              <a:gd name="T73" fmla="*/ 2147483647 h 230"/>
              <a:gd name="T74" fmla="*/ 2147483647 w 618"/>
              <a:gd name="T75" fmla="*/ 2147483647 h 230"/>
              <a:gd name="T76" fmla="*/ 2147483647 w 618"/>
              <a:gd name="T77" fmla="*/ 2147483647 h 230"/>
              <a:gd name="T78" fmla="*/ 2147483647 w 618"/>
              <a:gd name="T79" fmla="*/ 2147483647 h 230"/>
              <a:gd name="T80" fmla="*/ 2147483647 w 618"/>
              <a:gd name="T81" fmla="*/ 2147483647 h 230"/>
              <a:gd name="T82" fmla="*/ 2147483647 w 618"/>
              <a:gd name="T83" fmla="*/ 2147483647 h 230"/>
              <a:gd name="T84" fmla="*/ 2147483647 w 618"/>
              <a:gd name="T85" fmla="*/ 2147483647 h 230"/>
              <a:gd name="T86" fmla="*/ 2147483647 w 618"/>
              <a:gd name="T87" fmla="*/ 2147483647 h 230"/>
              <a:gd name="T88" fmla="*/ 2147483647 w 618"/>
              <a:gd name="T89" fmla="*/ 2147483647 h 230"/>
              <a:gd name="T90" fmla="*/ 2147483647 w 618"/>
              <a:gd name="T91" fmla="*/ 2147483647 h 230"/>
              <a:gd name="T92" fmla="*/ 2147483647 w 618"/>
              <a:gd name="T93" fmla="*/ 2147483647 h 230"/>
              <a:gd name="T94" fmla="*/ 2147483647 w 618"/>
              <a:gd name="T95" fmla="*/ 2147483647 h 230"/>
              <a:gd name="T96" fmla="*/ 2147483647 w 618"/>
              <a:gd name="T97" fmla="*/ 2147483647 h 230"/>
              <a:gd name="T98" fmla="*/ 2147483647 w 618"/>
              <a:gd name="T99" fmla="*/ 2147483647 h 230"/>
              <a:gd name="T100" fmla="*/ 2147483647 w 618"/>
              <a:gd name="T101" fmla="*/ 2147483647 h 230"/>
              <a:gd name="T102" fmla="*/ 2147483647 w 618"/>
              <a:gd name="T103" fmla="*/ 2147483647 h 230"/>
              <a:gd name="T104" fmla="*/ 2147483647 w 618"/>
              <a:gd name="T105" fmla="*/ 2147483647 h 230"/>
              <a:gd name="T106" fmla="*/ 2147483647 w 618"/>
              <a:gd name="T107" fmla="*/ 2147483647 h 230"/>
              <a:gd name="T108" fmla="*/ 2147483647 w 618"/>
              <a:gd name="T109" fmla="*/ 2147483647 h 230"/>
              <a:gd name="T110" fmla="*/ 2147483647 w 618"/>
              <a:gd name="T111" fmla="*/ 2147483647 h 230"/>
              <a:gd name="T112" fmla="*/ 2147483647 w 618"/>
              <a:gd name="T113" fmla="*/ 2147483647 h 230"/>
              <a:gd name="T114" fmla="*/ 2147483647 w 618"/>
              <a:gd name="T115" fmla="*/ 2147483647 h 230"/>
              <a:gd name="T116" fmla="*/ 2147483647 w 618"/>
              <a:gd name="T117" fmla="*/ 2147483647 h 230"/>
              <a:gd name="T118" fmla="*/ 2147483647 w 618"/>
              <a:gd name="T119" fmla="*/ 2147483647 h 2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8"/>
              <a:gd name="T181" fmla="*/ 0 h 230"/>
              <a:gd name="T182" fmla="*/ 618 w 618"/>
              <a:gd name="T183" fmla="*/ 230 h 2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8" h="230">
                <a:moveTo>
                  <a:pt x="1" y="208"/>
                </a:moveTo>
                <a:lnTo>
                  <a:pt x="0" y="208"/>
                </a:lnTo>
                <a:lnTo>
                  <a:pt x="0" y="207"/>
                </a:lnTo>
                <a:lnTo>
                  <a:pt x="1" y="206"/>
                </a:lnTo>
                <a:lnTo>
                  <a:pt x="3" y="204"/>
                </a:lnTo>
                <a:lnTo>
                  <a:pt x="4" y="203"/>
                </a:lnTo>
                <a:lnTo>
                  <a:pt x="4" y="202"/>
                </a:lnTo>
                <a:lnTo>
                  <a:pt x="7" y="201"/>
                </a:lnTo>
                <a:lnTo>
                  <a:pt x="8" y="201"/>
                </a:lnTo>
                <a:lnTo>
                  <a:pt x="9" y="199"/>
                </a:lnTo>
                <a:lnTo>
                  <a:pt x="12" y="198"/>
                </a:lnTo>
                <a:lnTo>
                  <a:pt x="13" y="198"/>
                </a:lnTo>
                <a:lnTo>
                  <a:pt x="17" y="196"/>
                </a:lnTo>
                <a:lnTo>
                  <a:pt x="18" y="195"/>
                </a:lnTo>
                <a:lnTo>
                  <a:pt x="19" y="195"/>
                </a:lnTo>
                <a:lnTo>
                  <a:pt x="20" y="194"/>
                </a:lnTo>
                <a:lnTo>
                  <a:pt x="22" y="191"/>
                </a:lnTo>
                <a:lnTo>
                  <a:pt x="23" y="191"/>
                </a:lnTo>
                <a:lnTo>
                  <a:pt x="26" y="188"/>
                </a:lnTo>
                <a:lnTo>
                  <a:pt x="28" y="188"/>
                </a:lnTo>
                <a:lnTo>
                  <a:pt x="30" y="186"/>
                </a:lnTo>
                <a:lnTo>
                  <a:pt x="33" y="185"/>
                </a:lnTo>
                <a:lnTo>
                  <a:pt x="34" y="185"/>
                </a:lnTo>
                <a:lnTo>
                  <a:pt x="35" y="184"/>
                </a:lnTo>
                <a:lnTo>
                  <a:pt x="37" y="183"/>
                </a:lnTo>
                <a:lnTo>
                  <a:pt x="38" y="182"/>
                </a:lnTo>
                <a:lnTo>
                  <a:pt x="41" y="181"/>
                </a:lnTo>
                <a:lnTo>
                  <a:pt x="42" y="180"/>
                </a:lnTo>
                <a:lnTo>
                  <a:pt x="44" y="179"/>
                </a:lnTo>
                <a:lnTo>
                  <a:pt x="45" y="178"/>
                </a:lnTo>
                <a:lnTo>
                  <a:pt x="47" y="177"/>
                </a:lnTo>
                <a:lnTo>
                  <a:pt x="47" y="176"/>
                </a:lnTo>
                <a:lnTo>
                  <a:pt x="50" y="173"/>
                </a:lnTo>
                <a:lnTo>
                  <a:pt x="51" y="172"/>
                </a:lnTo>
                <a:lnTo>
                  <a:pt x="52" y="172"/>
                </a:lnTo>
                <a:lnTo>
                  <a:pt x="52" y="171"/>
                </a:lnTo>
                <a:lnTo>
                  <a:pt x="55" y="168"/>
                </a:lnTo>
                <a:lnTo>
                  <a:pt x="57" y="161"/>
                </a:lnTo>
                <a:lnTo>
                  <a:pt x="58" y="159"/>
                </a:lnTo>
                <a:lnTo>
                  <a:pt x="60" y="157"/>
                </a:lnTo>
                <a:lnTo>
                  <a:pt x="61" y="156"/>
                </a:lnTo>
                <a:lnTo>
                  <a:pt x="62" y="156"/>
                </a:lnTo>
                <a:lnTo>
                  <a:pt x="63" y="155"/>
                </a:lnTo>
                <a:lnTo>
                  <a:pt x="66" y="152"/>
                </a:lnTo>
                <a:lnTo>
                  <a:pt x="67" y="150"/>
                </a:lnTo>
                <a:lnTo>
                  <a:pt x="67" y="149"/>
                </a:lnTo>
                <a:lnTo>
                  <a:pt x="68" y="146"/>
                </a:lnTo>
                <a:lnTo>
                  <a:pt x="70" y="145"/>
                </a:lnTo>
                <a:lnTo>
                  <a:pt x="73" y="144"/>
                </a:lnTo>
                <a:lnTo>
                  <a:pt x="73" y="143"/>
                </a:lnTo>
                <a:lnTo>
                  <a:pt x="74" y="143"/>
                </a:lnTo>
                <a:lnTo>
                  <a:pt x="75" y="139"/>
                </a:lnTo>
                <a:lnTo>
                  <a:pt x="76" y="139"/>
                </a:lnTo>
                <a:lnTo>
                  <a:pt x="76" y="138"/>
                </a:lnTo>
                <a:lnTo>
                  <a:pt x="76" y="137"/>
                </a:lnTo>
                <a:lnTo>
                  <a:pt x="75" y="135"/>
                </a:lnTo>
                <a:lnTo>
                  <a:pt x="75" y="133"/>
                </a:lnTo>
                <a:lnTo>
                  <a:pt x="73" y="132"/>
                </a:lnTo>
                <a:lnTo>
                  <a:pt x="73" y="131"/>
                </a:lnTo>
                <a:lnTo>
                  <a:pt x="73" y="130"/>
                </a:lnTo>
                <a:lnTo>
                  <a:pt x="74" y="127"/>
                </a:lnTo>
                <a:lnTo>
                  <a:pt x="75" y="127"/>
                </a:lnTo>
                <a:lnTo>
                  <a:pt x="78" y="127"/>
                </a:lnTo>
                <a:lnTo>
                  <a:pt x="80" y="127"/>
                </a:lnTo>
                <a:lnTo>
                  <a:pt x="82" y="127"/>
                </a:lnTo>
                <a:lnTo>
                  <a:pt x="83" y="124"/>
                </a:lnTo>
                <a:lnTo>
                  <a:pt x="84" y="123"/>
                </a:lnTo>
                <a:lnTo>
                  <a:pt x="85" y="121"/>
                </a:lnTo>
                <a:lnTo>
                  <a:pt x="85" y="120"/>
                </a:lnTo>
                <a:lnTo>
                  <a:pt x="86" y="118"/>
                </a:lnTo>
                <a:lnTo>
                  <a:pt x="89" y="116"/>
                </a:lnTo>
                <a:lnTo>
                  <a:pt x="89" y="115"/>
                </a:lnTo>
                <a:lnTo>
                  <a:pt x="90" y="114"/>
                </a:lnTo>
                <a:lnTo>
                  <a:pt x="90" y="112"/>
                </a:lnTo>
                <a:lnTo>
                  <a:pt x="90" y="110"/>
                </a:lnTo>
                <a:lnTo>
                  <a:pt x="90" y="109"/>
                </a:lnTo>
                <a:lnTo>
                  <a:pt x="89" y="107"/>
                </a:lnTo>
                <a:lnTo>
                  <a:pt x="88" y="104"/>
                </a:lnTo>
                <a:lnTo>
                  <a:pt x="88" y="103"/>
                </a:lnTo>
                <a:lnTo>
                  <a:pt x="88" y="101"/>
                </a:lnTo>
                <a:lnTo>
                  <a:pt x="88" y="100"/>
                </a:lnTo>
                <a:lnTo>
                  <a:pt x="89" y="100"/>
                </a:lnTo>
                <a:lnTo>
                  <a:pt x="90" y="100"/>
                </a:lnTo>
                <a:lnTo>
                  <a:pt x="92" y="99"/>
                </a:lnTo>
                <a:lnTo>
                  <a:pt x="93" y="99"/>
                </a:lnTo>
                <a:lnTo>
                  <a:pt x="93" y="98"/>
                </a:lnTo>
                <a:lnTo>
                  <a:pt x="95" y="97"/>
                </a:lnTo>
                <a:lnTo>
                  <a:pt x="96" y="95"/>
                </a:lnTo>
                <a:lnTo>
                  <a:pt x="96" y="94"/>
                </a:lnTo>
                <a:lnTo>
                  <a:pt x="96" y="92"/>
                </a:lnTo>
                <a:lnTo>
                  <a:pt x="97" y="91"/>
                </a:lnTo>
                <a:lnTo>
                  <a:pt x="99" y="88"/>
                </a:lnTo>
                <a:lnTo>
                  <a:pt x="100" y="88"/>
                </a:lnTo>
                <a:lnTo>
                  <a:pt x="103" y="88"/>
                </a:lnTo>
                <a:lnTo>
                  <a:pt x="104" y="88"/>
                </a:lnTo>
                <a:lnTo>
                  <a:pt x="106" y="86"/>
                </a:lnTo>
                <a:lnTo>
                  <a:pt x="107" y="85"/>
                </a:lnTo>
                <a:lnTo>
                  <a:pt x="107" y="82"/>
                </a:lnTo>
                <a:lnTo>
                  <a:pt x="106" y="81"/>
                </a:lnTo>
                <a:lnTo>
                  <a:pt x="106" y="79"/>
                </a:lnTo>
                <a:lnTo>
                  <a:pt x="106" y="77"/>
                </a:lnTo>
                <a:lnTo>
                  <a:pt x="106" y="75"/>
                </a:lnTo>
                <a:lnTo>
                  <a:pt x="106" y="74"/>
                </a:lnTo>
                <a:lnTo>
                  <a:pt x="107" y="74"/>
                </a:lnTo>
                <a:lnTo>
                  <a:pt x="105" y="72"/>
                </a:lnTo>
                <a:lnTo>
                  <a:pt x="106" y="70"/>
                </a:lnTo>
                <a:lnTo>
                  <a:pt x="108" y="64"/>
                </a:lnTo>
                <a:lnTo>
                  <a:pt x="109" y="64"/>
                </a:lnTo>
                <a:lnTo>
                  <a:pt x="109" y="63"/>
                </a:lnTo>
                <a:lnTo>
                  <a:pt x="110" y="62"/>
                </a:lnTo>
                <a:lnTo>
                  <a:pt x="113" y="60"/>
                </a:lnTo>
                <a:lnTo>
                  <a:pt x="115" y="59"/>
                </a:lnTo>
                <a:lnTo>
                  <a:pt x="116" y="57"/>
                </a:lnTo>
                <a:lnTo>
                  <a:pt x="118" y="53"/>
                </a:lnTo>
                <a:lnTo>
                  <a:pt x="119" y="52"/>
                </a:lnTo>
                <a:lnTo>
                  <a:pt x="121" y="51"/>
                </a:lnTo>
                <a:lnTo>
                  <a:pt x="122" y="50"/>
                </a:lnTo>
                <a:lnTo>
                  <a:pt x="124" y="46"/>
                </a:lnTo>
                <a:lnTo>
                  <a:pt x="125" y="45"/>
                </a:lnTo>
                <a:lnTo>
                  <a:pt x="126" y="43"/>
                </a:lnTo>
                <a:lnTo>
                  <a:pt x="126" y="42"/>
                </a:lnTo>
                <a:lnTo>
                  <a:pt x="127" y="42"/>
                </a:lnTo>
                <a:lnTo>
                  <a:pt x="130" y="41"/>
                </a:lnTo>
                <a:lnTo>
                  <a:pt x="133" y="40"/>
                </a:lnTo>
                <a:lnTo>
                  <a:pt x="136" y="39"/>
                </a:lnTo>
                <a:lnTo>
                  <a:pt x="139" y="39"/>
                </a:lnTo>
                <a:lnTo>
                  <a:pt x="140" y="39"/>
                </a:lnTo>
                <a:lnTo>
                  <a:pt x="141" y="39"/>
                </a:lnTo>
                <a:lnTo>
                  <a:pt x="142" y="38"/>
                </a:lnTo>
                <a:lnTo>
                  <a:pt x="142" y="37"/>
                </a:lnTo>
                <a:lnTo>
                  <a:pt x="144" y="37"/>
                </a:lnTo>
                <a:lnTo>
                  <a:pt x="146" y="35"/>
                </a:lnTo>
                <a:lnTo>
                  <a:pt x="147" y="34"/>
                </a:lnTo>
                <a:lnTo>
                  <a:pt x="148" y="31"/>
                </a:lnTo>
                <a:lnTo>
                  <a:pt x="148" y="28"/>
                </a:lnTo>
                <a:lnTo>
                  <a:pt x="151" y="23"/>
                </a:lnTo>
                <a:lnTo>
                  <a:pt x="153" y="20"/>
                </a:lnTo>
                <a:lnTo>
                  <a:pt x="153" y="19"/>
                </a:lnTo>
                <a:lnTo>
                  <a:pt x="154" y="19"/>
                </a:lnTo>
                <a:lnTo>
                  <a:pt x="156" y="18"/>
                </a:lnTo>
                <a:lnTo>
                  <a:pt x="157" y="17"/>
                </a:lnTo>
                <a:lnTo>
                  <a:pt x="158" y="16"/>
                </a:lnTo>
                <a:lnTo>
                  <a:pt x="159" y="16"/>
                </a:lnTo>
                <a:lnTo>
                  <a:pt x="160" y="16"/>
                </a:lnTo>
                <a:lnTo>
                  <a:pt x="161" y="15"/>
                </a:lnTo>
                <a:lnTo>
                  <a:pt x="162" y="14"/>
                </a:lnTo>
                <a:lnTo>
                  <a:pt x="164" y="13"/>
                </a:lnTo>
                <a:lnTo>
                  <a:pt x="165" y="13"/>
                </a:lnTo>
                <a:lnTo>
                  <a:pt x="166" y="12"/>
                </a:lnTo>
                <a:lnTo>
                  <a:pt x="171" y="11"/>
                </a:lnTo>
                <a:lnTo>
                  <a:pt x="174" y="10"/>
                </a:lnTo>
                <a:lnTo>
                  <a:pt x="175" y="10"/>
                </a:lnTo>
                <a:lnTo>
                  <a:pt x="177" y="7"/>
                </a:lnTo>
                <a:lnTo>
                  <a:pt x="178" y="7"/>
                </a:lnTo>
                <a:lnTo>
                  <a:pt x="179" y="7"/>
                </a:lnTo>
                <a:lnTo>
                  <a:pt x="180" y="4"/>
                </a:lnTo>
                <a:lnTo>
                  <a:pt x="181" y="4"/>
                </a:lnTo>
                <a:lnTo>
                  <a:pt x="182" y="3"/>
                </a:lnTo>
                <a:lnTo>
                  <a:pt x="183" y="3"/>
                </a:lnTo>
                <a:lnTo>
                  <a:pt x="184" y="2"/>
                </a:lnTo>
                <a:lnTo>
                  <a:pt x="185" y="2"/>
                </a:lnTo>
                <a:lnTo>
                  <a:pt x="186" y="2"/>
                </a:lnTo>
                <a:lnTo>
                  <a:pt x="187" y="1"/>
                </a:lnTo>
                <a:lnTo>
                  <a:pt x="188" y="0"/>
                </a:lnTo>
                <a:lnTo>
                  <a:pt x="189" y="1"/>
                </a:lnTo>
                <a:lnTo>
                  <a:pt x="191" y="2"/>
                </a:lnTo>
                <a:lnTo>
                  <a:pt x="192" y="2"/>
                </a:lnTo>
                <a:lnTo>
                  <a:pt x="195" y="5"/>
                </a:lnTo>
                <a:lnTo>
                  <a:pt x="197" y="6"/>
                </a:lnTo>
                <a:lnTo>
                  <a:pt x="197" y="7"/>
                </a:lnTo>
                <a:lnTo>
                  <a:pt x="198" y="7"/>
                </a:lnTo>
                <a:lnTo>
                  <a:pt x="199" y="7"/>
                </a:lnTo>
                <a:lnTo>
                  <a:pt x="200" y="7"/>
                </a:lnTo>
                <a:lnTo>
                  <a:pt x="202" y="7"/>
                </a:lnTo>
                <a:lnTo>
                  <a:pt x="205" y="7"/>
                </a:lnTo>
                <a:lnTo>
                  <a:pt x="206" y="7"/>
                </a:lnTo>
                <a:lnTo>
                  <a:pt x="208" y="7"/>
                </a:lnTo>
                <a:lnTo>
                  <a:pt x="209" y="7"/>
                </a:lnTo>
                <a:lnTo>
                  <a:pt x="210" y="7"/>
                </a:lnTo>
                <a:lnTo>
                  <a:pt x="211" y="8"/>
                </a:lnTo>
                <a:lnTo>
                  <a:pt x="212" y="7"/>
                </a:lnTo>
                <a:lnTo>
                  <a:pt x="214" y="7"/>
                </a:lnTo>
                <a:lnTo>
                  <a:pt x="215" y="8"/>
                </a:lnTo>
                <a:lnTo>
                  <a:pt x="217" y="9"/>
                </a:lnTo>
                <a:lnTo>
                  <a:pt x="218" y="10"/>
                </a:lnTo>
                <a:lnTo>
                  <a:pt x="219" y="10"/>
                </a:lnTo>
                <a:lnTo>
                  <a:pt x="220" y="11"/>
                </a:lnTo>
                <a:lnTo>
                  <a:pt x="221" y="11"/>
                </a:lnTo>
                <a:lnTo>
                  <a:pt x="225" y="11"/>
                </a:lnTo>
                <a:lnTo>
                  <a:pt x="229" y="12"/>
                </a:lnTo>
                <a:lnTo>
                  <a:pt x="229" y="13"/>
                </a:lnTo>
                <a:lnTo>
                  <a:pt x="231" y="13"/>
                </a:lnTo>
                <a:lnTo>
                  <a:pt x="232" y="13"/>
                </a:lnTo>
                <a:lnTo>
                  <a:pt x="234" y="12"/>
                </a:lnTo>
                <a:lnTo>
                  <a:pt x="237" y="11"/>
                </a:lnTo>
                <a:lnTo>
                  <a:pt x="240" y="11"/>
                </a:lnTo>
                <a:lnTo>
                  <a:pt x="243" y="12"/>
                </a:lnTo>
                <a:lnTo>
                  <a:pt x="247" y="12"/>
                </a:lnTo>
                <a:lnTo>
                  <a:pt x="248" y="12"/>
                </a:lnTo>
                <a:lnTo>
                  <a:pt x="249" y="11"/>
                </a:lnTo>
                <a:lnTo>
                  <a:pt x="250" y="10"/>
                </a:lnTo>
                <a:lnTo>
                  <a:pt x="252" y="10"/>
                </a:lnTo>
                <a:lnTo>
                  <a:pt x="253" y="10"/>
                </a:lnTo>
                <a:lnTo>
                  <a:pt x="254" y="10"/>
                </a:lnTo>
                <a:lnTo>
                  <a:pt x="256" y="10"/>
                </a:lnTo>
                <a:lnTo>
                  <a:pt x="257" y="11"/>
                </a:lnTo>
                <a:lnTo>
                  <a:pt x="258" y="13"/>
                </a:lnTo>
                <a:lnTo>
                  <a:pt x="260" y="15"/>
                </a:lnTo>
                <a:lnTo>
                  <a:pt x="262" y="15"/>
                </a:lnTo>
                <a:lnTo>
                  <a:pt x="268" y="16"/>
                </a:lnTo>
                <a:lnTo>
                  <a:pt x="269" y="15"/>
                </a:lnTo>
                <a:lnTo>
                  <a:pt x="271" y="14"/>
                </a:lnTo>
                <a:lnTo>
                  <a:pt x="272" y="13"/>
                </a:lnTo>
                <a:lnTo>
                  <a:pt x="274" y="14"/>
                </a:lnTo>
                <a:lnTo>
                  <a:pt x="275" y="14"/>
                </a:lnTo>
                <a:lnTo>
                  <a:pt x="275" y="15"/>
                </a:lnTo>
                <a:lnTo>
                  <a:pt x="275" y="16"/>
                </a:lnTo>
                <a:lnTo>
                  <a:pt x="275" y="17"/>
                </a:lnTo>
                <a:lnTo>
                  <a:pt x="273" y="17"/>
                </a:lnTo>
                <a:lnTo>
                  <a:pt x="272" y="18"/>
                </a:lnTo>
                <a:lnTo>
                  <a:pt x="271" y="22"/>
                </a:lnTo>
                <a:lnTo>
                  <a:pt x="271" y="24"/>
                </a:lnTo>
                <a:lnTo>
                  <a:pt x="271" y="25"/>
                </a:lnTo>
                <a:lnTo>
                  <a:pt x="272" y="29"/>
                </a:lnTo>
                <a:lnTo>
                  <a:pt x="274" y="33"/>
                </a:lnTo>
                <a:lnTo>
                  <a:pt x="275" y="35"/>
                </a:lnTo>
                <a:lnTo>
                  <a:pt x="275" y="36"/>
                </a:lnTo>
                <a:lnTo>
                  <a:pt x="277" y="39"/>
                </a:lnTo>
                <a:lnTo>
                  <a:pt x="279" y="39"/>
                </a:lnTo>
                <a:lnTo>
                  <a:pt x="280" y="39"/>
                </a:lnTo>
                <a:lnTo>
                  <a:pt x="281" y="39"/>
                </a:lnTo>
                <a:lnTo>
                  <a:pt x="283" y="38"/>
                </a:lnTo>
                <a:lnTo>
                  <a:pt x="284" y="36"/>
                </a:lnTo>
                <a:lnTo>
                  <a:pt x="286" y="33"/>
                </a:lnTo>
                <a:lnTo>
                  <a:pt x="288" y="28"/>
                </a:lnTo>
                <a:lnTo>
                  <a:pt x="289" y="28"/>
                </a:lnTo>
                <a:lnTo>
                  <a:pt x="291" y="28"/>
                </a:lnTo>
                <a:lnTo>
                  <a:pt x="292" y="28"/>
                </a:lnTo>
                <a:lnTo>
                  <a:pt x="294" y="29"/>
                </a:lnTo>
                <a:lnTo>
                  <a:pt x="294" y="30"/>
                </a:lnTo>
                <a:lnTo>
                  <a:pt x="295" y="32"/>
                </a:lnTo>
                <a:lnTo>
                  <a:pt x="295" y="36"/>
                </a:lnTo>
                <a:lnTo>
                  <a:pt x="295" y="37"/>
                </a:lnTo>
                <a:lnTo>
                  <a:pt x="295" y="46"/>
                </a:lnTo>
                <a:lnTo>
                  <a:pt x="300" y="49"/>
                </a:lnTo>
                <a:lnTo>
                  <a:pt x="301" y="49"/>
                </a:lnTo>
                <a:lnTo>
                  <a:pt x="301" y="48"/>
                </a:lnTo>
                <a:lnTo>
                  <a:pt x="302" y="46"/>
                </a:lnTo>
                <a:lnTo>
                  <a:pt x="302" y="45"/>
                </a:lnTo>
                <a:lnTo>
                  <a:pt x="302" y="44"/>
                </a:lnTo>
                <a:lnTo>
                  <a:pt x="301" y="42"/>
                </a:lnTo>
                <a:lnTo>
                  <a:pt x="302" y="39"/>
                </a:lnTo>
                <a:lnTo>
                  <a:pt x="301" y="39"/>
                </a:lnTo>
                <a:lnTo>
                  <a:pt x="301" y="38"/>
                </a:lnTo>
                <a:lnTo>
                  <a:pt x="301" y="36"/>
                </a:lnTo>
                <a:lnTo>
                  <a:pt x="302" y="34"/>
                </a:lnTo>
                <a:lnTo>
                  <a:pt x="303" y="33"/>
                </a:lnTo>
                <a:lnTo>
                  <a:pt x="304" y="33"/>
                </a:lnTo>
                <a:lnTo>
                  <a:pt x="303" y="31"/>
                </a:lnTo>
                <a:lnTo>
                  <a:pt x="304" y="30"/>
                </a:lnTo>
                <a:lnTo>
                  <a:pt x="305" y="29"/>
                </a:lnTo>
                <a:lnTo>
                  <a:pt x="306" y="29"/>
                </a:lnTo>
                <a:lnTo>
                  <a:pt x="309" y="29"/>
                </a:lnTo>
                <a:lnTo>
                  <a:pt x="310" y="28"/>
                </a:lnTo>
                <a:lnTo>
                  <a:pt x="312" y="28"/>
                </a:lnTo>
                <a:lnTo>
                  <a:pt x="315" y="29"/>
                </a:lnTo>
                <a:lnTo>
                  <a:pt x="316" y="29"/>
                </a:lnTo>
                <a:lnTo>
                  <a:pt x="317" y="29"/>
                </a:lnTo>
                <a:lnTo>
                  <a:pt x="318" y="29"/>
                </a:lnTo>
                <a:lnTo>
                  <a:pt x="320" y="29"/>
                </a:lnTo>
                <a:lnTo>
                  <a:pt x="321" y="26"/>
                </a:lnTo>
                <a:lnTo>
                  <a:pt x="323" y="26"/>
                </a:lnTo>
                <a:lnTo>
                  <a:pt x="324" y="26"/>
                </a:lnTo>
                <a:lnTo>
                  <a:pt x="326" y="26"/>
                </a:lnTo>
                <a:lnTo>
                  <a:pt x="327" y="26"/>
                </a:lnTo>
                <a:lnTo>
                  <a:pt x="330" y="27"/>
                </a:lnTo>
                <a:lnTo>
                  <a:pt x="332" y="26"/>
                </a:lnTo>
                <a:lnTo>
                  <a:pt x="333" y="26"/>
                </a:lnTo>
                <a:lnTo>
                  <a:pt x="335" y="25"/>
                </a:lnTo>
                <a:lnTo>
                  <a:pt x="337" y="26"/>
                </a:lnTo>
                <a:lnTo>
                  <a:pt x="338" y="26"/>
                </a:lnTo>
                <a:lnTo>
                  <a:pt x="339" y="26"/>
                </a:lnTo>
                <a:lnTo>
                  <a:pt x="340" y="25"/>
                </a:lnTo>
                <a:lnTo>
                  <a:pt x="341" y="25"/>
                </a:lnTo>
                <a:lnTo>
                  <a:pt x="343" y="26"/>
                </a:lnTo>
                <a:lnTo>
                  <a:pt x="344" y="27"/>
                </a:lnTo>
                <a:lnTo>
                  <a:pt x="345" y="27"/>
                </a:lnTo>
                <a:lnTo>
                  <a:pt x="347" y="27"/>
                </a:lnTo>
                <a:lnTo>
                  <a:pt x="348" y="26"/>
                </a:lnTo>
                <a:lnTo>
                  <a:pt x="349" y="26"/>
                </a:lnTo>
                <a:lnTo>
                  <a:pt x="349" y="25"/>
                </a:lnTo>
                <a:lnTo>
                  <a:pt x="347" y="23"/>
                </a:lnTo>
                <a:lnTo>
                  <a:pt x="346" y="23"/>
                </a:lnTo>
                <a:lnTo>
                  <a:pt x="347" y="20"/>
                </a:lnTo>
                <a:lnTo>
                  <a:pt x="347" y="19"/>
                </a:lnTo>
                <a:lnTo>
                  <a:pt x="348" y="19"/>
                </a:lnTo>
                <a:lnTo>
                  <a:pt x="349" y="20"/>
                </a:lnTo>
                <a:lnTo>
                  <a:pt x="350" y="20"/>
                </a:lnTo>
                <a:lnTo>
                  <a:pt x="351" y="22"/>
                </a:lnTo>
                <a:lnTo>
                  <a:pt x="351" y="23"/>
                </a:lnTo>
                <a:lnTo>
                  <a:pt x="352" y="24"/>
                </a:lnTo>
                <a:lnTo>
                  <a:pt x="353" y="24"/>
                </a:lnTo>
                <a:lnTo>
                  <a:pt x="353" y="26"/>
                </a:lnTo>
                <a:lnTo>
                  <a:pt x="355" y="26"/>
                </a:lnTo>
                <a:lnTo>
                  <a:pt x="356" y="27"/>
                </a:lnTo>
                <a:lnTo>
                  <a:pt x="358" y="27"/>
                </a:lnTo>
                <a:lnTo>
                  <a:pt x="359" y="27"/>
                </a:lnTo>
                <a:lnTo>
                  <a:pt x="361" y="26"/>
                </a:lnTo>
                <a:lnTo>
                  <a:pt x="361" y="25"/>
                </a:lnTo>
                <a:lnTo>
                  <a:pt x="363" y="26"/>
                </a:lnTo>
                <a:lnTo>
                  <a:pt x="364" y="24"/>
                </a:lnTo>
                <a:lnTo>
                  <a:pt x="364" y="23"/>
                </a:lnTo>
                <a:lnTo>
                  <a:pt x="364" y="22"/>
                </a:lnTo>
                <a:lnTo>
                  <a:pt x="364" y="20"/>
                </a:lnTo>
                <a:lnTo>
                  <a:pt x="365" y="20"/>
                </a:lnTo>
                <a:lnTo>
                  <a:pt x="366" y="20"/>
                </a:lnTo>
                <a:lnTo>
                  <a:pt x="367" y="21"/>
                </a:lnTo>
                <a:lnTo>
                  <a:pt x="368" y="23"/>
                </a:lnTo>
                <a:lnTo>
                  <a:pt x="369" y="25"/>
                </a:lnTo>
                <a:lnTo>
                  <a:pt x="371" y="26"/>
                </a:lnTo>
                <a:lnTo>
                  <a:pt x="372" y="26"/>
                </a:lnTo>
                <a:lnTo>
                  <a:pt x="373" y="24"/>
                </a:lnTo>
                <a:lnTo>
                  <a:pt x="373" y="23"/>
                </a:lnTo>
                <a:lnTo>
                  <a:pt x="373" y="21"/>
                </a:lnTo>
                <a:lnTo>
                  <a:pt x="374" y="20"/>
                </a:lnTo>
                <a:lnTo>
                  <a:pt x="373" y="20"/>
                </a:lnTo>
                <a:lnTo>
                  <a:pt x="373" y="19"/>
                </a:lnTo>
                <a:lnTo>
                  <a:pt x="373" y="18"/>
                </a:lnTo>
                <a:lnTo>
                  <a:pt x="374" y="17"/>
                </a:lnTo>
                <a:lnTo>
                  <a:pt x="375" y="16"/>
                </a:lnTo>
                <a:lnTo>
                  <a:pt x="376" y="17"/>
                </a:lnTo>
                <a:lnTo>
                  <a:pt x="379" y="16"/>
                </a:lnTo>
                <a:lnTo>
                  <a:pt x="381" y="16"/>
                </a:lnTo>
                <a:lnTo>
                  <a:pt x="382" y="16"/>
                </a:lnTo>
                <a:lnTo>
                  <a:pt x="383" y="16"/>
                </a:lnTo>
                <a:lnTo>
                  <a:pt x="385" y="15"/>
                </a:lnTo>
                <a:lnTo>
                  <a:pt x="387" y="17"/>
                </a:lnTo>
                <a:lnTo>
                  <a:pt x="387" y="18"/>
                </a:lnTo>
                <a:lnTo>
                  <a:pt x="388" y="19"/>
                </a:lnTo>
                <a:lnTo>
                  <a:pt x="389" y="20"/>
                </a:lnTo>
                <a:lnTo>
                  <a:pt x="390" y="20"/>
                </a:lnTo>
                <a:lnTo>
                  <a:pt x="392" y="20"/>
                </a:lnTo>
                <a:lnTo>
                  <a:pt x="393" y="19"/>
                </a:lnTo>
                <a:lnTo>
                  <a:pt x="393" y="17"/>
                </a:lnTo>
                <a:lnTo>
                  <a:pt x="394" y="17"/>
                </a:lnTo>
                <a:lnTo>
                  <a:pt x="396" y="17"/>
                </a:lnTo>
                <a:lnTo>
                  <a:pt x="397" y="16"/>
                </a:lnTo>
                <a:lnTo>
                  <a:pt x="399" y="16"/>
                </a:lnTo>
                <a:lnTo>
                  <a:pt x="400" y="15"/>
                </a:lnTo>
                <a:lnTo>
                  <a:pt x="401" y="14"/>
                </a:lnTo>
                <a:lnTo>
                  <a:pt x="402" y="14"/>
                </a:lnTo>
                <a:lnTo>
                  <a:pt x="403" y="16"/>
                </a:lnTo>
                <a:lnTo>
                  <a:pt x="404" y="17"/>
                </a:lnTo>
                <a:lnTo>
                  <a:pt x="405" y="18"/>
                </a:lnTo>
                <a:lnTo>
                  <a:pt x="404" y="19"/>
                </a:lnTo>
                <a:lnTo>
                  <a:pt x="404" y="20"/>
                </a:lnTo>
                <a:lnTo>
                  <a:pt x="405" y="21"/>
                </a:lnTo>
                <a:lnTo>
                  <a:pt x="405" y="22"/>
                </a:lnTo>
                <a:lnTo>
                  <a:pt x="406" y="23"/>
                </a:lnTo>
                <a:lnTo>
                  <a:pt x="407" y="23"/>
                </a:lnTo>
                <a:lnTo>
                  <a:pt x="408" y="23"/>
                </a:lnTo>
                <a:lnTo>
                  <a:pt x="410" y="24"/>
                </a:lnTo>
                <a:lnTo>
                  <a:pt x="411" y="24"/>
                </a:lnTo>
                <a:lnTo>
                  <a:pt x="412" y="25"/>
                </a:lnTo>
                <a:lnTo>
                  <a:pt x="413" y="26"/>
                </a:lnTo>
                <a:lnTo>
                  <a:pt x="414" y="28"/>
                </a:lnTo>
                <a:lnTo>
                  <a:pt x="416" y="28"/>
                </a:lnTo>
                <a:lnTo>
                  <a:pt x="417" y="29"/>
                </a:lnTo>
                <a:lnTo>
                  <a:pt x="417" y="30"/>
                </a:lnTo>
                <a:lnTo>
                  <a:pt x="417" y="31"/>
                </a:lnTo>
                <a:lnTo>
                  <a:pt x="418" y="32"/>
                </a:lnTo>
                <a:lnTo>
                  <a:pt x="419" y="33"/>
                </a:lnTo>
                <a:lnTo>
                  <a:pt x="418" y="36"/>
                </a:lnTo>
                <a:lnTo>
                  <a:pt x="417" y="36"/>
                </a:lnTo>
                <a:lnTo>
                  <a:pt x="416" y="37"/>
                </a:lnTo>
                <a:lnTo>
                  <a:pt x="416" y="38"/>
                </a:lnTo>
                <a:lnTo>
                  <a:pt x="415" y="39"/>
                </a:lnTo>
                <a:lnTo>
                  <a:pt x="415" y="40"/>
                </a:lnTo>
                <a:lnTo>
                  <a:pt x="415" y="41"/>
                </a:lnTo>
                <a:lnTo>
                  <a:pt x="415" y="42"/>
                </a:lnTo>
                <a:lnTo>
                  <a:pt x="414" y="42"/>
                </a:lnTo>
                <a:lnTo>
                  <a:pt x="414" y="43"/>
                </a:lnTo>
                <a:lnTo>
                  <a:pt x="414" y="44"/>
                </a:lnTo>
                <a:lnTo>
                  <a:pt x="414" y="45"/>
                </a:lnTo>
                <a:lnTo>
                  <a:pt x="415" y="45"/>
                </a:lnTo>
                <a:lnTo>
                  <a:pt x="414" y="45"/>
                </a:lnTo>
                <a:lnTo>
                  <a:pt x="415" y="45"/>
                </a:lnTo>
                <a:lnTo>
                  <a:pt x="415" y="46"/>
                </a:lnTo>
                <a:lnTo>
                  <a:pt x="415" y="47"/>
                </a:lnTo>
                <a:lnTo>
                  <a:pt x="414" y="47"/>
                </a:lnTo>
                <a:lnTo>
                  <a:pt x="415" y="48"/>
                </a:lnTo>
                <a:lnTo>
                  <a:pt x="414" y="48"/>
                </a:lnTo>
                <a:lnTo>
                  <a:pt x="414" y="49"/>
                </a:lnTo>
                <a:lnTo>
                  <a:pt x="415" y="49"/>
                </a:lnTo>
                <a:lnTo>
                  <a:pt x="414" y="49"/>
                </a:lnTo>
                <a:lnTo>
                  <a:pt x="416" y="51"/>
                </a:lnTo>
                <a:lnTo>
                  <a:pt x="417" y="52"/>
                </a:lnTo>
                <a:lnTo>
                  <a:pt x="419" y="52"/>
                </a:lnTo>
                <a:lnTo>
                  <a:pt x="420" y="53"/>
                </a:lnTo>
                <a:lnTo>
                  <a:pt x="421" y="54"/>
                </a:lnTo>
                <a:lnTo>
                  <a:pt x="422" y="54"/>
                </a:lnTo>
                <a:lnTo>
                  <a:pt x="425" y="55"/>
                </a:lnTo>
                <a:lnTo>
                  <a:pt x="425" y="57"/>
                </a:lnTo>
                <a:lnTo>
                  <a:pt x="425" y="58"/>
                </a:lnTo>
                <a:lnTo>
                  <a:pt x="426" y="60"/>
                </a:lnTo>
                <a:lnTo>
                  <a:pt x="427" y="60"/>
                </a:lnTo>
                <a:lnTo>
                  <a:pt x="426" y="61"/>
                </a:lnTo>
                <a:lnTo>
                  <a:pt x="426" y="62"/>
                </a:lnTo>
                <a:lnTo>
                  <a:pt x="428" y="62"/>
                </a:lnTo>
                <a:lnTo>
                  <a:pt x="428" y="63"/>
                </a:lnTo>
                <a:lnTo>
                  <a:pt x="428" y="64"/>
                </a:lnTo>
                <a:lnTo>
                  <a:pt x="428" y="65"/>
                </a:lnTo>
                <a:lnTo>
                  <a:pt x="428" y="67"/>
                </a:lnTo>
                <a:lnTo>
                  <a:pt x="428" y="68"/>
                </a:lnTo>
                <a:lnTo>
                  <a:pt x="427" y="68"/>
                </a:lnTo>
                <a:lnTo>
                  <a:pt x="425" y="68"/>
                </a:lnTo>
                <a:lnTo>
                  <a:pt x="424" y="68"/>
                </a:lnTo>
                <a:lnTo>
                  <a:pt x="423" y="68"/>
                </a:lnTo>
                <a:lnTo>
                  <a:pt x="423" y="69"/>
                </a:lnTo>
                <a:lnTo>
                  <a:pt x="422" y="70"/>
                </a:lnTo>
                <a:lnTo>
                  <a:pt x="423" y="71"/>
                </a:lnTo>
                <a:lnTo>
                  <a:pt x="422" y="71"/>
                </a:lnTo>
                <a:lnTo>
                  <a:pt x="422" y="73"/>
                </a:lnTo>
                <a:lnTo>
                  <a:pt x="421" y="74"/>
                </a:lnTo>
                <a:lnTo>
                  <a:pt x="420" y="75"/>
                </a:lnTo>
                <a:lnTo>
                  <a:pt x="419" y="75"/>
                </a:lnTo>
                <a:lnTo>
                  <a:pt x="420" y="77"/>
                </a:lnTo>
                <a:lnTo>
                  <a:pt x="419" y="79"/>
                </a:lnTo>
                <a:lnTo>
                  <a:pt x="418" y="81"/>
                </a:lnTo>
                <a:lnTo>
                  <a:pt x="419" y="84"/>
                </a:lnTo>
                <a:lnTo>
                  <a:pt x="420" y="85"/>
                </a:lnTo>
                <a:lnTo>
                  <a:pt x="422" y="85"/>
                </a:lnTo>
                <a:lnTo>
                  <a:pt x="422" y="87"/>
                </a:lnTo>
                <a:lnTo>
                  <a:pt x="423" y="87"/>
                </a:lnTo>
                <a:lnTo>
                  <a:pt x="424" y="88"/>
                </a:lnTo>
                <a:lnTo>
                  <a:pt x="425" y="88"/>
                </a:lnTo>
                <a:lnTo>
                  <a:pt x="425" y="90"/>
                </a:lnTo>
                <a:lnTo>
                  <a:pt x="425" y="91"/>
                </a:lnTo>
                <a:lnTo>
                  <a:pt x="424" y="91"/>
                </a:lnTo>
                <a:lnTo>
                  <a:pt x="425" y="92"/>
                </a:lnTo>
                <a:lnTo>
                  <a:pt x="425" y="93"/>
                </a:lnTo>
                <a:lnTo>
                  <a:pt x="425" y="94"/>
                </a:lnTo>
                <a:lnTo>
                  <a:pt x="425" y="95"/>
                </a:lnTo>
                <a:lnTo>
                  <a:pt x="425" y="96"/>
                </a:lnTo>
                <a:lnTo>
                  <a:pt x="426" y="97"/>
                </a:lnTo>
                <a:lnTo>
                  <a:pt x="427" y="97"/>
                </a:lnTo>
                <a:lnTo>
                  <a:pt x="428" y="97"/>
                </a:lnTo>
                <a:lnTo>
                  <a:pt x="427" y="98"/>
                </a:lnTo>
                <a:lnTo>
                  <a:pt x="426" y="99"/>
                </a:lnTo>
                <a:lnTo>
                  <a:pt x="426" y="100"/>
                </a:lnTo>
                <a:lnTo>
                  <a:pt x="427" y="101"/>
                </a:lnTo>
                <a:lnTo>
                  <a:pt x="426" y="102"/>
                </a:lnTo>
                <a:lnTo>
                  <a:pt x="427" y="103"/>
                </a:lnTo>
                <a:lnTo>
                  <a:pt x="427" y="104"/>
                </a:lnTo>
                <a:lnTo>
                  <a:pt x="428" y="104"/>
                </a:lnTo>
                <a:lnTo>
                  <a:pt x="428" y="105"/>
                </a:lnTo>
                <a:lnTo>
                  <a:pt x="429" y="105"/>
                </a:lnTo>
                <a:lnTo>
                  <a:pt x="431" y="105"/>
                </a:lnTo>
                <a:lnTo>
                  <a:pt x="431" y="106"/>
                </a:lnTo>
                <a:lnTo>
                  <a:pt x="430" y="107"/>
                </a:lnTo>
                <a:lnTo>
                  <a:pt x="431" y="107"/>
                </a:lnTo>
                <a:lnTo>
                  <a:pt x="431" y="108"/>
                </a:lnTo>
                <a:lnTo>
                  <a:pt x="431" y="109"/>
                </a:lnTo>
                <a:lnTo>
                  <a:pt x="432" y="110"/>
                </a:lnTo>
                <a:lnTo>
                  <a:pt x="433" y="110"/>
                </a:lnTo>
                <a:lnTo>
                  <a:pt x="432" y="111"/>
                </a:lnTo>
                <a:lnTo>
                  <a:pt x="433" y="112"/>
                </a:lnTo>
                <a:lnTo>
                  <a:pt x="433" y="113"/>
                </a:lnTo>
                <a:lnTo>
                  <a:pt x="434" y="114"/>
                </a:lnTo>
                <a:lnTo>
                  <a:pt x="434" y="115"/>
                </a:lnTo>
                <a:lnTo>
                  <a:pt x="436" y="116"/>
                </a:lnTo>
                <a:lnTo>
                  <a:pt x="435" y="117"/>
                </a:lnTo>
                <a:lnTo>
                  <a:pt x="434" y="117"/>
                </a:lnTo>
                <a:lnTo>
                  <a:pt x="435" y="118"/>
                </a:lnTo>
                <a:lnTo>
                  <a:pt x="434" y="119"/>
                </a:lnTo>
                <a:lnTo>
                  <a:pt x="434" y="120"/>
                </a:lnTo>
                <a:lnTo>
                  <a:pt x="435" y="120"/>
                </a:lnTo>
                <a:lnTo>
                  <a:pt x="434" y="120"/>
                </a:lnTo>
                <a:lnTo>
                  <a:pt x="435" y="120"/>
                </a:lnTo>
                <a:lnTo>
                  <a:pt x="436" y="121"/>
                </a:lnTo>
                <a:lnTo>
                  <a:pt x="437" y="120"/>
                </a:lnTo>
                <a:lnTo>
                  <a:pt x="437" y="121"/>
                </a:lnTo>
                <a:lnTo>
                  <a:pt x="437" y="120"/>
                </a:lnTo>
                <a:lnTo>
                  <a:pt x="438" y="120"/>
                </a:lnTo>
                <a:lnTo>
                  <a:pt x="438" y="121"/>
                </a:lnTo>
                <a:lnTo>
                  <a:pt x="439" y="120"/>
                </a:lnTo>
                <a:lnTo>
                  <a:pt x="440" y="121"/>
                </a:lnTo>
                <a:lnTo>
                  <a:pt x="441" y="121"/>
                </a:lnTo>
                <a:lnTo>
                  <a:pt x="441" y="120"/>
                </a:lnTo>
                <a:lnTo>
                  <a:pt x="442" y="120"/>
                </a:lnTo>
                <a:lnTo>
                  <a:pt x="443" y="120"/>
                </a:lnTo>
                <a:lnTo>
                  <a:pt x="445" y="120"/>
                </a:lnTo>
                <a:lnTo>
                  <a:pt x="445" y="119"/>
                </a:lnTo>
                <a:lnTo>
                  <a:pt x="445" y="118"/>
                </a:lnTo>
                <a:lnTo>
                  <a:pt x="446" y="118"/>
                </a:lnTo>
                <a:lnTo>
                  <a:pt x="447" y="118"/>
                </a:lnTo>
                <a:lnTo>
                  <a:pt x="447" y="117"/>
                </a:lnTo>
                <a:lnTo>
                  <a:pt x="448" y="117"/>
                </a:lnTo>
                <a:lnTo>
                  <a:pt x="450" y="117"/>
                </a:lnTo>
                <a:lnTo>
                  <a:pt x="451" y="117"/>
                </a:lnTo>
                <a:lnTo>
                  <a:pt x="452" y="117"/>
                </a:lnTo>
                <a:lnTo>
                  <a:pt x="453" y="117"/>
                </a:lnTo>
                <a:lnTo>
                  <a:pt x="454" y="119"/>
                </a:lnTo>
                <a:lnTo>
                  <a:pt x="455" y="119"/>
                </a:lnTo>
                <a:lnTo>
                  <a:pt x="455" y="118"/>
                </a:lnTo>
                <a:lnTo>
                  <a:pt x="456" y="119"/>
                </a:lnTo>
                <a:lnTo>
                  <a:pt x="456" y="120"/>
                </a:lnTo>
                <a:lnTo>
                  <a:pt x="457" y="118"/>
                </a:lnTo>
                <a:lnTo>
                  <a:pt x="458" y="117"/>
                </a:lnTo>
                <a:lnTo>
                  <a:pt x="459" y="117"/>
                </a:lnTo>
                <a:lnTo>
                  <a:pt x="460" y="117"/>
                </a:lnTo>
                <a:lnTo>
                  <a:pt x="460" y="118"/>
                </a:lnTo>
                <a:lnTo>
                  <a:pt x="460" y="119"/>
                </a:lnTo>
                <a:lnTo>
                  <a:pt x="461" y="120"/>
                </a:lnTo>
                <a:lnTo>
                  <a:pt x="462" y="120"/>
                </a:lnTo>
                <a:lnTo>
                  <a:pt x="463" y="120"/>
                </a:lnTo>
                <a:lnTo>
                  <a:pt x="463" y="121"/>
                </a:lnTo>
                <a:lnTo>
                  <a:pt x="463" y="122"/>
                </a:lnTo>
                <a:lnTo>
                  <a:pt x="463" y="123"/>
                </a:lnTo>
                <a:lnTo>
                  <a:pt x="464" y="123"/>
                </a:lnTo>
                <a:lnTo>
                  <a:pt x="465" y="121"/>
                </a:lnTo>
                <a:lnTo>
                  <a:pt x="465" y="122"/>
                </a:lnTo>
                <a:lnTo>
                  <a:pt x="466" y="122"/>
                </a:lnTo>
                <a:lnTo>
                  <a:pt x="468" y="122"/>
                </a:lnTo>
                <a:lnTo>
                  <a:pt x="468" y="123"/>
                </a:lnTo>
                <a:lnTo>
                  <a:pt x="469" y="123"/>
                </a:lnTo>
                <a:lnTo>
                  <a:pt x="470" y="124"/>
                </a:lnTo>
                <a:lnTo>
                  <a:pt x="470" y="125"/>
                </a:lnTo>
                <a:lnTo>
                  <a:pt x="470" y="126"/>
                </a:lnTo>
                <a:lnTo>
                  <a:pt x="469" y="127"/>
                </a:lnTo>
                <a:lnTo>
                  <a:pt x="470" y="127"/>
                </a:lnTo>
                <a:lnTo>
                  <a:pt x="469" y="128"/>
                </a:lnTo>
                <a:lnTo>
                  <a:pt x="469" y="129"/>
                </a:lnTo>
                <a:lnTo>
                  <a:pt x="470" y="129"/>
                </a:lnTo>
                <a:lnTo>
                  <a:pt x="471" y="130"/>
                </a:lnTo>
                <a:lnTo>
                  <a:pt x="471" y="131"/>
                </a:lnTo>
                <a:lnTo>
                  <a:pt x="470" y="131"/>
                </a:lnTo>
                <a:lnTo>
                  <a:pt x="470" y="132"/>
                </a:lnTo>
                <a:lnTo>
                  <a:pt x="469" y="133"/>
                </a:lnTo>
                <a:lnTo>
                  <a:pt x="469" y="134"/>
                </a:lnTo>
                <a:lnTo>
                  <a:pt x="470" y="134"/>
                </a:lnTo>
                <a:lnTo>
                  <a:pt x="469" y="135"/>
                </a:lnTo>
                <a:lnTo>
                  <a:pt x="468" y="136"/>
                </a:lnTo>
                <a:lnTo>
                  <a:pt x="467" y="136"/>
                </a:lnTo>
                <a:lnTo>
                  <a:pt x="468" y="137"/>
                </a:lnTo>
                <a:lnTo>
                  <a:pt x="467" y="138"/>
                </a:lnTo>
                <a:lnTo>
                  <a:pt x="466" y="138"/>
                </a:lnTo>
                <a:lnTo>
                  <a:pt x="466" y="140"/>
                </a:lnTo>
                <a:lnTo>
                  <a:pt x="465" y="140"/>
                </a:lnTo>
                <a:lnTo>
                  <a:pt x="463" y="140"/>
                </a:lnTo>
                <a:lnTo>
                  <a:pt x="462" y="140"/>
                </a:lnTo>
                <a:lnTo>
                  <a:pt x="462" y="141"/>
                </a:lnTo>
                <a:lnTo>
                  <a:pt x="462" y="143"/>
                </a:lnTo>
                <a:lnTo>
                  <a:pt x="462" y="144"/>
                </a:lnTo>
                <a:lnTo>
                  <a:pt x="462" y="146"/>
                </a:lnTo>
                <a:lnTo>
                  <a:pt x="461" y="146"/>
                </a:lnTo>
                <a:lnTo>
                  <a:pt x="460" y="146"/>
                </a:lnTo>
                <a:lnTo>
                  <a:pt x="460" y="147"/>
                </a:lnTo>
                <a:lnTo>
                  <a:pt x="460" y="148"/>
                </a:lnTo>
                <a:lnTo>
                  <a:pt x="459" y="149"/>
                </a:lnTo>
                <a:lnTo>
                  <a:pt x="458" y="150"/>
                </a:lnTo>
                <a:lnTo>
                  <a:pt x="457" y="151"/>
                </a:lnTo>
                <a:lnTo>
                  <a:pt x="458" y="152"/>
                </a:lnTo>
                <a:lnTo>
                  <a:pt x="459" y="152"/>
                </a:lnTo>
                <a:lnTo>
                  <a:pt x="460" y="153"/>
                </a:lnTo>
                <a:lnTo>
                  <a:pt x="460" y="154"/>
                </a:lnTo>
                <a:lnTo>
                  <a:pt x="460" y="156"/>
                </a:lnTo>
                <a:lnTo>
                  <a:pt x="459" y="156"/>
                </a:lnTo>
                <a:lnTo>
                  <a:pt x="459" y="157"/>
                </a:lnTo>
                <a:lnTo>
                  <a:pt x="459" y="158"/>
                </a:lnTo>
                <a:lnTo>
                  <a:pt x="460" y="159"/>
                </a:lnTo>
                <a:lnTo>
                  <a:pt x="460" y="161"/>
                </a:lnTo>
                <a:lnTo>
                  <a:pt x="461" y="162"/>
                </a:lnTo>
                <a:lnTo>
                  <a:pt x="462" y="162"/>
                </a:lnTo>
                <a:lnTo>
                  <a:pt x="463" y="162"/>
                </a:lnTo>
                <a:lnTo>
                  <a:pt x="463" y="163"/>
                </a:lnTo>
                <a:lnTo>
                  <a:pt x="463" y="164"/>
                </a:lnTo>
                <a:lnTo>
                  <a:pt x="461" y="164"/>
                </a:lnTo>
                <a:lnTo>
                  <a:pt x="460" y="164"/>
                </a:lnTo>
                <a:lnTo>
                  <a:pt x="460" y="165"/>
                </a:lnTo>
                <a:lnTo>
                  <a:pt x="459" y="165"/>
                </a:lnTo>
                <a:lnTo>
                  <a:pt x="458" y="165"/>
                </a:lnTo>
                <a:lnTo>
                  <a:pt x="457" y="165"/>
                </a:lnTo>
                <a:lnTo>
                  <a:pt x="458" y="167"/>
                </a:lnTo>
                <a:lnTo>
                  <a:pt x="460" y="168"/>
                </a:lnTo>
                <a:lnTo>
                  <a:pt x="459" y="168"/>
                </a:lnTo>
                <a:lnTo>
                  <a:pt x="458" y="169"/>
                </a:lnTo>
                <a:lnTo>
                  <a:pt x="457" y="169"/>
                </a:lnTo>
                <a:lnTo>
                  <a:pt x="456" y="169"/>
                </a:lnTo>
                <a:lnTo>
                  <a:pt x="455" y="169"/>
                </a:lnTo>
                <a:lnTo>
                  <a:pt x="456" y="169"/>
                </a:lnTo>
                <a:lnTo>
                  <a:pt x="456" y="170"/>
                </a:lnTo>
                <a:lnTo>
                  <a:pt x="457" y="170"/>
                </a:lnTo>
                <a:lnTo>
                  <a:pt x="458" y="170"/>
                </a:lnTo>
                <a:lnTo>
                  <a:pt x="459" y="170"/>
                </a:lnTo>
                <a:lnTo>
                  <a:pt x="460" y="170"/>
                </a:lnTo>
                <a:lnTo>
                  <a:pt x="461" y="171"/>
                </a:lnTo>
                <a:lnTo>
                  <a:pt x="462" y="171"/>
                </a:lnTo>
                <a:lnTo>
                  <a:pt x="463" y="172"/>
                </a:lnTo>
                <a:lnTo>
                  <a:pt x="463" y="173"/>
                </a:lnTo>
                <a:lnTo>
                  <a:pt x="464" y="173"/>
                </a:lnTo>
                <a:lnTo>
                  <a:pt x="463" y="174"/>
                </a:lnTo>
                <a:lnTo>
                  <a:pt x="461" y="175"/>
                </a:lnTo>
                <a:lnTo>
                  <a:pt x="460" y="176"/>
                </a:lnTo>
                <a:lnTo>
                  <a:pt x="459" y="176"/>
                </a:lnTo>
                <a:lnTo>
                  <a:pt x="458" y="179"/>
                </a:lnTo>
                <a:lnTo>
                  <a:pt x="457" y="181"/>
                </a:lnTo>
                <a:lnTo>
                  <a:pt x="457" y="182"/>
                </a:lnTo>
                <a:lnTo>
                  <a:pt x="457" y="181"/>
                </a:lnTo>
                <a:lnTo>
                  <a:pt x="457" y="182"/>
                </a:lnTo>
                <a:lnTo>
                  <a:pt x="456" y="182"/>
                </a:lnTo>
                <a:lnTo>
                  <a:pt x="456" y="183"/>
                </a:lnTo>
                <a:lnTo>
                  <a:pt x="457" y="183"/>
                </a:lnTo>
                <a:lnTo>
                  <a:pt x="456" y="184"/>
                </a:lnTo>
                <a:lnTo>
                  <a:pt x="457" y="185"/>
                </a:lnTo>
                <a:lnTo>
                  <a:pt x="456" y="185"/>
                </a:lnTo>
                <a:lnTo>
                  <a:pt x="455" y="185"/>
                </a:lnTo>
                <a:lnTo>
                  <a:pt x="455" y="186"/>
                </a:lnTo>
                <a:lnTo>
                  <a:pt x="456" y="186"/>
                </a:lnTo>
                <a:lnTo>
                  <a:pt x="457" y="187"/>
                </a:lnTo>
                <a:lnTo>
                  <a:pt x="457" y="188"/>
                </a:lnTo>
                <a:lnTo>
                  <a:pt x="457" y="189"/>
                </a:lnTo>
                <a:lnTo>
                  <a:pt x="458" y="189"/>
                </a:lnTo>
                <a:lnTo>
                  <a:pt x="458" y="190"/>
                </a:lnTo>
                <a:lnTo>
                  <a:pt x="460" y="190"/>
                </a:lnTo>
                <a:lnTo>
                  <a:pt x="459" y="191"/>
                </a:lnTo>
                <a:lnTo>
                  <a:pt x="460" y="191"/>
                </a:lnTo>
                <a:lnTo>
                  <a:pt x="459" y="193"/>
                </a:lnTo>
                <a:lnTo>
                  <a:pt x="459" y="194"/>
                </a:lnTo>
                <a:lnTo>
                  <a:pt x="460" y="194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5" y="195"/>
                </a:lnTo>
                <a:lnTo>
                  <a:pt x="465" y="196"/>
                </a:lnTo>
                <a:lnTo>
                  <a:pt x="466" y="196"/>
                </a:lnTo>
                <a:lnTo>
                  <a:pt x="467" y="196"/>
                </a:lnTo>
                <a:lnTo>
                  <a:pt x="468" y="196"/>
                </a:lnTo>
                <a:lnTo>
                  <a:pt x="467" y="197"/>
                </a:lnTo>
                <a:lnTo>
                  <a:pt x="467" y="198"/>
                </a:lnTo>
                <a:lnTo>
                  <a:pt x="468" y="198"/>
                </a:lnTo>
                <a:lnTo>
                  <a:pt x="468" y="199"/>
                </a:lnTo>
                <a:lnTo>
                  <a:pt x="471" y="200"/>
                </a:lnTo>
                <a:lnTo>
                  <a:pt x="471" y="201"/>
                </a:lnTo>
                <a:lnTo>
                  <a:pt x="472" y="201"/>
                </a:lnTo>
                <a:lnTo>
                  <a:pt x="473" y="201"/>
                </a:lnTo>
                <a:lnTo>
                  <a:pt x="474" y="201"/>
                </a:lnTo>
                <a:lnTo>
                  <a:pt x="474" y="202"/>
                </a:lnTo>
                <a:lnTo>
                  <a:pt x="475" y="202"/>
                </a:lnTo>
                <a:lnTo>
                  <a:pt x="475" y="203"/>
                </a:lnTo>
                <a:lnTo>
                  <a:pt x="476" y="203"/>
                </a:lnTo>
                <a:lnTo>
                  <a:pt x="477" y="203"/>
                </a:lnTo>
                <a:lnTo>
                  <a:pt x="477" y="202"/>
                </a:lnTo>
                <a:lnTo>
                  <a:pt x="477" y="203"/>
                </a:lnTo>
                <a:lnTo>
                  <a:pt x="477" y="204"/>
                </a:lnTo>
                <a:lnTo>
                  <a:pt x="476" y="205"/>
                </a:lnTo>
                <a:lnTo>
                  <a:pt x="476" y="206"/>
                </a:lnTo>
                <a:lnTo>
                  <a:pt x="477" y="206"/>
                </a:lnTo>
                <a:lnTo>
                  <a:pt x="477" y="207"/>
                </a:lnTo>
                <a:lnTo>
                  <a:pt x="477" y="208"/>
                </a:lnTo>
                <a:lnTo>
                  <a:pt x="477" y="209"/>
                </a:lnTo>
                <a:lnTo>
                  <a:pt x="476" y="210"/>
                </a:lnTo>
                <a:lnTo>
                  <a:pt x="477" y="210"/>
                </a:lnTo>
                <a:lnTo>
                  <a:pt x="478" y="211"/>
                </a:lnTo>
                <a:lnTo>
                  <a:pt x="479" y="211"/>
                </a:lnTo>
                <a:lnTo>
                  <a:pt x="478" y="211"/>
                </a:lnTo>
                <a:lnTo>
                  <a:pt x="477" y="212"/>
                </a:lnTo>
                <a:lnTo>
                  <a:pt x="477" y="211"/>
                </a:lnTo>
                <a:lnTo>
                  <a:pt x="476" y="211"/>
                </a:lnTo>
                <a:lnTo>
                  <a:pt x="475" y="212"/>
                </a:lnTo>
                <a:lnTo>
                  <a:pt x="474" y="212"/>
                </a:lnTo>
                <a:lnTo>
                  <a:pt x="474" y="213"/>
                </a:lnTo>
                <a:lnTo>
                  <a:pt x="473" y="212"/>
                </a:lnTo>
                <a:lnTo>
                  <a:pt x="472" y="213"/>
                </a:lnTo>
                <a:lnTo>
                  <a:pt x="472" y="214"/>
                </a:lnTo>
                <a:lnTo>
                  <a:pt x="473" y="214"/>
                </a:lnTo>
                <a:lnTo>
                  <a:pt x="472" y="214"/>
                </a:lnTo>
                <a:lnTo>
                  <a:pt x="473" y="214"/>
                </a:lnTo>
                <a:lnTo>
                  <a:pt x="474" y="215"/>
                </a:lnTo>
                <a:lnTo>
                  <a:pt x="474" y="217"/>
                </a:lnTo>
                <a:lnTo>
                  <a:pt x="475" y="216"/>
                </a:lnTo>
                <a:lnTo>
                  <a:pt x="475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7"/>
                </a:lnTo>
                <a:lnTo>
                  <a:pt x="479" y="217"/>
                </a:lnTo>
                <a:lnTo>
                  <a:pt x="480" y="217"/>
                </a:lnTo>
                <a:lnTo>
                  <a:pt x="481" y="219"/>
                </a:lnTo>
                <a:lnTo>
                  <a:pt x="481" y="218"/>
                </a:lnTo>
                <a:lnTo>
                  <a:pt x="483" y="219"/>
                </a:lnTo>
                <a:lnTo>
                  <a:pt x="482" y="220"/>
                </a:lnTo>
                <a:lnTo>
                  <a:pt x="481" y="220"/>
                </a:lnTo>
                <a:lnTo>
                  <a:pt x="480" y="220"/>
                </a:lnTo>
                <a:lnTo>
                  <a:pt x="480" y="223"/>
                </a:lnTo>
                <a:lnTo>
                  <a:pt x="480" y="224"/>
                </a:lnTo>
                <a:lnTo>
                  <a:pt x="480" y="225"/>
                </a:lnTo>
                <a:lnTo>
                  <a:pt x="480" y="226"/>
                </a:lnTo>
                <a:lnTo>
                  <a:pt x="480" y="227"/>
                </a:lnTo>
                <a:lnTo>
                  <a:pt x="479" y="227"/>
                </a:lnTo>
                <a:lnTo>
                  <a:pt x="480" y="227"/>
                </a:lnTo>
                <a:lnTo>
                  <a:pt x="481" y="229"/>
                </a:lnTo>
                <a:lnTo>
                  <a:pt x="482" y="229"/>
                </a:lnTo>
                <a:lnTo>
                  <a:pt x="483" y="229"/>
                </a:lnTo>
                <a:lnTo>
                  <a:pt x="484" y="228"/>
                </a:lnTo>
                <a:lnTo>
                  <a:pt x="486" y="229"/>
                </a:lnTo>
                <a:lnTo>
                  <a:pt x="486" y="227"/>
                </a:lnTo>
                <a:lnTo>
                  <a:pt x="488" y="227"/>
                </a:lnTo>
                <a:lnTo>
                  <a:pt x="488" y="228"/>
                </a:lnTo>
                <a:lnTo>
                  <a:pt x="489" y="228"/>
                </a:lnTo>
                <a:lnTo>
                  <a:pt x="490" y="227"/>
                </a:lnTo>
                <a:lnTo>
                  <a:pt x="492" y="227"/>
                </a:lnTo>
                <a:lnTo>
                  <a:pt x="493" y="227"/>
                </a:lnTo>
                <a:lnTo>
                  <a:pt x="495" y="227"/>
                </a:lnTo>
                <a:lnTo>
                  <a:pt x="496" y="226"/>
                </a:lnTo>
                <a:lnTo>
                  <a:pt x="496" y="227"/>
                </a:lnTo>
                <a:lnTo>
                  <a:pt x="497" y="228"/>
                </a:lnTo>
                <a:lnTo>
                  <a:pt x="496" y="230"/>
                </a:lnTo>
                <a:lnTo>
                  <a:pt x="495" y="230"/>
                </a:lnTo>
                <a:lnTo>
                  <a:pt x="497" y="230"/>
                </a:lnTo>
                <a:lnTo>
                  <a:pt x="499" y="230"/>
                </a:lnTo>
                <a:lnTo>
                  <a:pt x="500" y="228"/>
                </a:lnTo>
                <a:lnTo>
                  <a:pt x="501" y="228"/>
                </a:lnTo>
                <a:lnTo>
                  <a:pt x="503" y="229"/>
                </a:lnTo>
                <a:lnTo>
                  <a:pt x="504" y="228"/>
                </a:lnTo>
                <a:lnTo>
                  <a:pt x="506" y="228"/>
                </a:lnTo>
                <a:lnTo>
                  <a:pt x="506" y="227"/>
                </a:lnTo>
                <a:lnTo>
                  <a:pt x="507" y="227"/>
                </a:lnTo>
                <a:lnTo>
                  <a:pt x="508" y="227"/>
                </a:lnTo>
                <a:lnTo>
                  <a:pt x="509" y="226"/>
                </a:lnTo>
                <a:lnTo>
                  <a:pt x="509" y="225"/>
                </a:lnTo>
                <a:lnTo>
                  <a:pt x="510" y="225"/>
                </a:lnTo>
                <a:lnTo>
                  <a:pt x="511" y="225"/>
                </a:lnTo>
                <a:lnTo>
                  <a:pt x="512" y="224"/>
                </a:lnTo>
                <a:lnTo>
                  <a:pt x="513" y="223"/>
                </a:lnTo>
                <a:lnTo>
                  <a:pt x="513" y="224"/>
                </a:lnTo>
                <a:lnTo>
                  <a:pt x="514" y="224"/>
                </a:lnTo>
                <a:lnTo>
                  <a:pt x="515" y="225"/>
                </a:lnTo>
                <a:lnTo>
                  <a:pt x="514" y="226"/>
                </a:lnTo>
                <a:lnTo>
                  <a:pt x="515" y="226"/>
                </a:lnTo>
                <a:lnTo>
                  <a:pt x="515" y="227"/>
                </a:lnTo>
                <a:lnTo>
                  <a:pt x="516" y="227"/>
                </a:lnTo>
                <a:lnTo>
                  <a:pt x="517" y="226"/>
                </a:lnTo>
                <a:lnTo>
                  <a:pt x="517" y="225"/>
                </a:lnTo>
                <a:lnTo>
                  <a:pt x="517" y="224"/>
                </a:lnTo>
                <a:lnTo>
                  <a:pt x="518" y="224"/>
                </a:lnTo>
                <a:lnTo>
                  <a:pt x="519" y="224"/>
                </a:lnTo>
                <a:lnTo>
                  <a:pt x="520" y="224"/>
                </a:lnTo>
                <a:lnTo>
                  <a:pt x="520" y="225"/>
                </a:lnTo>
                <a:lnTo>
                  <a:pt x="521" y="226"/>
                </a:lnTo>
                <a:lnTo>
                  <a:pt x="523" y="225"/>
                </a:lnTo>
                <a:lnTo>
                  <a:pt x="523" y="224"/>
                </a:lnTo>
                <a:lnTo>
                  <a:pt x="523" y="222"/>
                </a:lnTo>
                <a:lnTo>
                  <a:pt x="524" y="221"/>
                </a:lnTo>
                <a:lnTo>
                  <a:pt x="525" y="221"/>
                </a:lnTo>
                <a:lnTo>
                  <a:pt x="525" y="222"/>
                </a:lnTo>
                <a:lnTo>
                  <a:pt x="526" y="222"/>
                </a:lnTo>
                <a:lnTo>
                  <a:pt x="526" y="223"/>
                </a:lnTo>
                <a:lnTo>
                  <a:pt x="527" y="223"/>
                </a:lnTo>
                <a:lnTo>
                  <a:pt x="526" y="222"/>
                </a:lnTo>
                <a:lnTo>
                  <a:pt x="526" y="221"/>
                </a:lnTo>
                <a:lnTo>
                  <a:pt x="526" y="220"/>
                </a:lnTo>
                <a:lnTo>
                  <a:pt x="527" y="219"/>
                </a:lnTo>
                <a:lnTo>
                  <a:pt x="527" y="218"/>
                </a:lnTo>
                <a:lnTo>
                  <a:pt x="526" y="218"/>
                </a:lnTo>
                <a:lnTo>
                  <a:pt x="526" y="217"/>
                </a:lnTo>
                <a:lnTo>
                  <a:pt x="526" y="216"/>
                </a:lnTo>
                <a:lnTo>
                  <a:pt x="524" y="216"/>
                </a:lnTo>
                <a:lnTo>
                  <a:pt x="523" y="216"/>
                </a:lnTo>
                <a:lnTo>
                  <a:pt x="522" y="217"/>
                </a:lnTo>
                <a:lnTo>
                  <a:pt x="521" y="217"/>
                </a:lnTo>
                <a:lnTo>
                  <a:pt x="520" y="217"/>
                </a:lnTo>
                <a:lnTo>
                  <a:pt x="519" y="216"/>
                </a:lnTo>
                <a:lnTo>
                  <a:pt x="520" y="214"/>
                </a:lnTo>
                <a:lnTo>
                  <a:pt x="521" y="214"/>
                </a:lnTo>
                <a:lnTo>
                  <a:pt x="522" y="213"/>
                </a:lnTo>
                <a:lnTo>
                  <a:pt x="523" y="213"/>
                </a:lnTo>
                <a:lnTo>
                  <a:pt x="524" y="212"/>
                </a:lnTo>
                <a:lnTo>
                  <a:pt x="524" y="211"/>
                </a:lnTo>
                <a:lnTo>
                  <a:pt x="525" y="211"/>
                </a:lnTo>
                <a:lnTo>
                  <a:pt x="526" y="211"/>
                </a:lnTo>
                <a:lnTo>
                  <a:pt x="527" y="211"/>
                </a:lnTo>
                <a:lnTo>
                  <a:pt x="528" y="211"/>
                </a:lnTo>
                <a:lnTo>
                  <a:pt x="528" y="210"/>
                </a:lnTo>
                <a:lnTo>
                  <a:pt x="527" y="210"/>
                </a:lnTo>
                <a:lnTo>
                  <a:pt x="526" y="208"/>
                </a:lnTo>
                <a:lnTo>
                  <a:pt x="525" y="207"/>
                </a:lnTo>
                <a:lnTo>
                  <a:pt x="526" y="207"/>
                </a:lnTo>
                <a:lnTo>
                  <a:pt x="526" y="206"/>
                </a:lnTo>
                <a:lnTo>
                  <a:pt x="526" y="205"/>
                </a:lnTo>
                <a:lnTo>
                  <a:pt x="528" y="206"/>
                </a:lnTo>
                <a:lnTo>
                  <a:pt x="529" y="205"/>
                </a:lnTo>
                <a:lnTo>
                  <a:pt x="530" y="205"/>
                </a:lnTo>
                <a:lnTo>
                  <a:pt x="531" y="205"/>
                </a:lnTo>
                <a:lnTo>
                  <a:pt x="530" y="206"/>
                </a:lnTo>
                <a:lnTo>
                  <a:pt x="531" y="207"/>
                </a:lnTo>
                <a:lnTo>
                  <a:pt x="530" y="207"/>
                </a:lnTo>
                <a:lnTo>
                  <a:pt x="530" y="208"/>
                </a:lnTo>
                <a:lnTo>
                  <a:pt x="529" y="209"/>
                </a:lnTo>
                <a:lnTo>
                  <a:pt x="529" y="210"/>
                </a:lnTo>
                <a:lnTo>
                  <a:pt x="530" y="211"/>
                </a:lnTo>
                <a:lnTo>
                  <a:pt x="532" y="211"/>
                </a:lnTo>
                <a:lnTo>
                  <a:pt x="534" y="210"/>
                </a:lnTo>
                <a:lnTo>
                  <a:pt x="535" y="208"/>
                </a:lnTo>
                <a:lnTo>
                  <a:pt x="536" y="208"/>
                </a:lnTo>
                <a:lnTo>
                  <a:pt x="536" y="207"/>
                </a:lnTo>
                <a:lnTo>
                  <a:pt x="537" y="207"/>
                </a:lnTo>
                <a:lnTo>
                  <a:pt x="538" y="208"/>
                </a:lnTo>
                <a:lnTo>
                  <a:pt x="538" y="209"/>
                </a:lnTo>
                <a:lnTo>
                  <a:pt x="537" y="210"/>
                </a:lnTo>
                <a:lnTo>
                  <a:pt x="536" y="211"/>
                </a:lnTo>
                <a:lnTo>
                  <a:pt x="537" y="211"/>
                </a:lnTo>
                <a:lnTo>
                  <a:pt x="538" y="211"/>
                </a:lnTo>
                <a:lnTo>
                  <a:pt x="539" y="211"/>
                </a:lnTo>
                <a:lnTo>
                  <a:pt x="540" y="211"/>
                </a:lnTo>
                <a:lnTo>
                  <a:pt x="541" y="211"/>
                </a:lnTo>
                <a:lnTo>
                  <a:pt x="542" y="209"/>
                </a:lnTo>
                <a:lnTo>
                  <a:pt x="543" y="209"/>
                </a:lnTo>
                <a:lnTo>
                  <a:pt x="543" y="207"/>
                </a:lnTo>
                <a:lnTo>
                  <a:pt x="543" y="206"/>
                </a:lnTo>
                <a:lnTo>
                  <a:pt x="544" y="206"/>
                </a:lnTo>
                <a:lnTo>
                  <a:pt x="546" y="207"/>
                </a:lnTo>
                <a:lnTo>
                  <a:pt x="546" y="208"/>
                </a:lnTo>
                <a:lnTo>
                  <a:pt x="548" y="208"/>
                </a:lnTo>
                <a:lnTo>
                  <a:pt x="548" y="209"/>
                </a:lnTo>
                <a:lnTo>
                  <a:pt x="549" y="209"/>
                </a:lnTo>
                <a:lnTo>
                  <a:pt x="549" y="211"/>
                </a:lnTo>
                <a:lnTo>
                  <a:pt x="551" y="210"/>
                </a:lnTo>
                <a:lnTo>
                  <a:pt x="552" y="210"/>
                </a:lnTo>
                <a:lnTo>
                  <a:pt x="552" y="209"/>
                </a:lnTo>
                <a:lnTo>
                  <a:pt x="554" y="208"/>
                </a:lnTo>
                <a:lnTo>
                  <a:pt x="557" y="208"/>
                </a:lnTo>
                <a:lnTo>
                  <a:pt x="558" y="208"/>
                </a:lnTo>
                <a:lnTo>
                  <a:pt x="558" y="207"/>
                </a:lnTo>
                <a:lnTo>
                  <a:pt x="559" y="207"/>
                </a:lnTo>
                <a:lnTo>
                  <a:pt x="559" y="206"/>
                </a:lnTo>
                <a:lnTo>
                  <a:pt x="561" y="204"/>
                </a:lnTo>
                <a:lnTo>
                  <a:pt x="562" y="204"/>
                </a:lnTo>
                <a:lnTo>
                  <a:pt x="563" y="204"/>
                </a:lnTo>
                <a:lnTo>
                  <a:pt x="565" y="203"/>
                </a:lnTo>
                <a:lnTo>
                  <a:pt x="566" y="202"/>
                </a:lnTo>
                <a:lnTo>
                  <a:pt x="567" y="201"/>
                </a:lnTo>
                <a:lnTo>
                  <a:pt x="567" y="200"/>
                </a:lnTo>
                <a:lnTo>
                  <a:pt x="569" y="199"/>
                </a:lnTo>
                <a:lnTo>
                  <a:pt x="570" y="199"/>
                </a:lnTo>
                <a:lnTo>
                  <a:pt x="571" y="198"/>
                </a:lnTo>
                <a:lnTo>
                  <a:pt x="572" y="198"/>
                </a:lnTo>
                <a:lnTo>
                  <a:pt x="573" y="198"/>
                </a:lnTo>
                <a:lnTo>
                  <a:pt x="575" y="198"/>
                </a:lnTo>
                <a:lnTo>
                  <a:pt x="575" y="197"/>
                </a:lnTo>
                <a:lnTo>
                  <a:pt x="575" y="198"/>
                </a:lnTo>
                <a:lnTo>
                  <a:pt x="577" y="197"/>
                </a:lnTo>
                <a:lnTo>
                  <a:pt x="578" y="198"/>
                </a:lnTo>
                <a:lnTo>
                  <a:pt x="578" y="197"/>
                </a:lnTo>
                <a:lnTo>
                  <a:pt x="580" y="198"/>
                </a:lnTo>
                <a:lnTo>
                  <a:pt x="581" y="197"/>
                </a:lnTo>
                <a:lnTo>
                  <a:pt x="582" y="196"/>
                </a:lnTo>
                <a:lnTo>
                  <a:pt x="584" y="196"/>
                </a:lnTo>
                <a:lnTo>
                  <a:pt x="585" y="196"/>
                </a:lnTo>
                <a:lnTo>
                  <a:pt x="585" y="195"/>
                </a:lnTo>
                <a:lnTo>
                  <a:pt x="587" y="195"/>
                </a:lnTo>
                <a:lnTo>
                  <a:pt x="587" y="194"/>
                </a:lnTo>
                <a:lnTo>
                  <a:pt x="588" y="195"/>
                </a:lnTo>
                <a:lnTo>
                  <a:pt x="589" y="195"/>
                </a:lnTo>
                <a:lnTo>
                  <a:pt x="590" y="195"/>
                </a:lnTo>
                <a:lnTo>
                  <a:pt x="590" y="194"/>
                </a:lnTo>
                <a:lnTo>
                  <a:pt x="591" y="193"/>
                </a:lnTo>
                <a:lnTo>
                  <a:pt x="593" y="193"/>
                </a:lnTo>
                <a:lnTo>
                  <a:pt x="594" y="194"/>
                </a:lnTo>
                <a:lnTo>
                  <a:pt x="595" y="194"/>
                </a:lnTo>
                <a:lnTo>
                  <a:pt x="596" y="195"/>
                </a:lnTo>
                <a:lnTo>
                  <a:pt x="597" y="195"/>
                </a:lnTo>
                <a:lnTo>
                  <a:pt x="598" y="197"/>
                </a:lnTo>
                <a:lnTo>
                  <a:pt x="598" y="198"/>
                </a:lnTo>
                <a:lnTo>
                  <a:pt x="597" y="198"/>
                </a:lnTo>
                <a:lnTo>
                  <a:pt x="598" y="199"/>
                </a:lnTo>
                <a:lnTo>
                  <a:pt x="598" y="200"/>
                </a:lnTo>
                <a:lnTo>
                  <a:pt x="598" y="201"/>
                </a:lnTo>
                <a:lnTo>
                  <a:pt x="599" y="201"/>
                </a:lnTo>
                <a:lnTo>
                  <a:pt x="600" y="201"/>
                </a:lnTo>
                <a:lnTo>
                  <a:pt x="601" y="202"/>
                </a:lnTo>
                <a:lnTo>
                  <a:pt x="601" y="203"/>
                </a:lnTo>
                <a:lnTo>
                  <a:pt x="601" y="204"/>
                </a:lnTo>
                <a:lnTo>
                  <a:pt x="602" y="204"/>
                </a:lnTo>
                <a:lnTo>
                  <a:pt x="603" y="204"/>
                </a:lnTo>
                <a:lnTo>
                  <a:pt x="603" y="205"/>
                </a:lnTo>
                <a:lnTo>
                  <a:pt x="603" y="206"/>
                </a:lnTo>
                <a:lnTo>
                  <a:pt x="603" y="207"/>
                </a:lnTo>
                <a:lnTo>
                  <a:pt x="604" y="207"/>
                </a:lnTo>
                <a:lnTo>
                  <a:pt x="605" y="208"/>
                </a:lnTo>
                <a:lnTo>
                  <a:pt x="606" y="208"/>
                </a:lnTo>
                <a:lnTo>
                  <a:pt x="606" y="207"/>
                </a:lnTo>
                <a:lnTo>
                  <a:pt x="607" y="208"/>
                </a:lnTo>
                <a:lnTo>
                  <a:pt x="607" y="209"/>
                </a:lnTo>
                <a:lnTo>
                  <a:pt x="608" y="207"/>
                </a:lnTo>
                <a:lnTo>
                  <a:pt x="609" y="207"/>
                </a:lnTo>
                <a:lnTo>
                  <a:pt x="610" y="207"/>
                </a:lnTo>
                <a:lnTo>
                  <a:pt x="610" y="208"/>
                </a:lnTo>
                <a:lnTo>
                  <a:pt x="611" y="208"/>
                </a:lnTo>
                <a:lnTo>
                  <a:pt x="610" y="209"/>
                </a:lnTo>
                <a:lnTo>
                  <a:pt x="610" y="210"/>
                </a:lnTo>
                <a:lnTo>
                  <a:pt x="611" y="210"/>
                </a:lnTo>
                <a:lnTo>
                  <a:pt x="610" y="209"/>
                </a:lnTo>
                <a:lnTo>
                  <a:pt x="611" y="209"/>
                </a:lnTo>
                <a:lnTo>
                  <a:pt x="612" y="209"/>
                </a:lnTo>
                <a:lnTo>
                  <a:pt x="613" y="210"/>
                </a:lnTo>
                <a:lnTo>
                  <a:pt x="614" y="207"/>
                </a:lnTo>
                <a:lnTo>
                  <a:pt x="615" y="208"/>
                </a:lnTo>
                <a:lnTo>
                  <a:pt x="616" y="208"/>
                </a:lnTo>
                <a:lnTo>
                  <a:pt x="616" y="207"/>
                </a:lnTo>
                <a:lnTo>
                  <a:pt x="617" y="207"/>
                </a:lnTo>
                <a:lnTo>
                  <a:pt x="618" y="20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7" name="Freeform 453"/>
          <p:cNvSpPr>
            <a:spLocks/>
          </p:cNvSpPr>
          <p:nvPr/>
        </p:nvSpPr>
        <p:spPr bwMode="auto">
          <a:xfrm>
            <a:off x="6292850" y="4743450"/>
            <a:ext cx="735013" cy="317500"/>
          </a:xfrm>
          <a:custGeom>
            <a:avLst/>
            <a:gdLst>
              <a:gd name="T0" fmla="*/ 2147483647 w 463"/>
              <a:gd name="T1" fmla="*/ 2147483647 h 200"/>
              <a:gd name="T2" fmla="*/ 2147483647 w 463"/>
              <a:gd name="T3" fmla="*/ 2147483647 h 200"/>
              <a:gd name="T4" fmla="*/ 2147483647 w 463"/>
              <a:gd name="T5" fmla="*/ 2147483647 h 200"/>
              <a:gd name="T6" fmla="*/ 2147483647 w 463"/>
              <a:gd name="T7" fmla="*/ 2147483647 h 200"/>
              <a:gd name="T8" fmla="*/ 2147483647 w 463"/>
              <a:gd name="T9" fmla="*/ 2147483647 h 200"/>
              <a:gd name="T10" fmla="*/ 2147483647 w 463"/>
              <a:gd name="T11" fmla="*/ 2147483647 h 200"/>
              <a:gd name="T12" fmla="*/ 2147483647 w 463"/>
              <a:gd name="T13" fmla="*/ 2147483647 h 200"/>
              <a:gd name="T14" fmla="*/ 2147483647 w 463"/>
              <a:gd name="T15" fmla="*/ 2147483647 h 200"/>
              <a:gd name="T16" fmla="*/ 2147483647 w 463"/>
              <a:gd name="T17" fmla="*/ 2147483647 h 200"/>
              <a:gd name="T18" fmla="*/ 2147483647 w 463"/>
              <a:gd name="T19" fmla="*/ 2147483647 h 200"/>
              <a:gd name="T20" fmla="*/ 2147483647 w 463"/>
              <a:gd name="T21" fmla="*/ 2147483647 h 200"/>
              <a:gd name="T22" fmla="*/ 2147483647 w 463"/>
              <a:gd name="T23" fmla="*/ 2147483647 h 200"/>
              <a:gd name="T24" fmla="*/ 2147483647 w 463"/>
              <a:gd name="T25" fmla="*/ 2147483647 h 200"/>
              <a:gd name="T26" fmla="*/ 2147483647 w 463"/>
              <a:gd name="T27" fmla="*/ 2147483647 h 200"/>
              <a:gd name="T28" fmla="*/ 2147483647 w 463"/>
              <a:gd name="T29" fmla="*/ 2147483647 h 200"/>
              <a:gd name="T30" fmla="*/ 2147483647 w 463"/>
              <a:gd name="T31" fmla="*/ 2147483647 h 200"/>
              <a:gd name="T32" fmla="*/ 2147483647 w 463"/>
              <a:gd name="T33" fmla="*/ 2147483647 h 200"/>
              <a:gd name="T34" fmla="*/ 2147483647 w 463"/>
              <a:gd name="T35" fmla="*/ 2147483647 h 200"/>
              <a:gd name="T36" fmla="*/ 2147483647 w 463"/>
              <a:gd name="T37" fmla="*/ 2147483647 h 200"/>
              <a:gd name="T38" fmla="*/ 2147483647 w 463"/>
              <a:gd name="T39" fmla="*/ 2147483647 h 200"/>
              <a:gd name="T40" fmla="*/ 2147483647 w 463"/>
              <a:gd name="T41" fmla="*/ 2147483647 h 200"/>
              <a:gd name="T42" fmla="*/ 2147483647 w 463"/>
              <a:gd name="T43" fmla="*/ 2147483647 h 200"/>
              <a:gd name="T44" fmla="*/ 2147483647 w 463"/>
              <a:gd name="T45" fmla="*/ 2147483647 h 200"/>
              <a:gd name="T46" fmla="*/ 2147483647 w 463"/>
              <a:gd name="T47" fmla="*/ 2147483647 h 200"/>
              <a:gd name="T48" fmla="*/ 2147483647 w 463"/>
              <a:gd name="T49" fmla="*/ 2147483647 h 200"/>
              <a:gd name="T50" fmla="*/ 2147483647 w 463"/>
              <a:gd name="T51" fmla="*/ 2147483647 h 200"/>
              <a:gd name="T52" fmla="*/ 2147483647 w 463"/>
              <a:gd name="T53" fmla="*/ 2147483647 h 200"/>
              <a:gd name="T54" fmla="*/ 2147483647 w 463"/>
              <a:gd name="T55" fmla="*/ 2147483647 h 200"/>
              <a:gd name="T56" fmla="*/ 2147483647 w 463"/>
              <a:gd name="T57" fmla="*/ 2147483647 h 200"/>
              <a:gd name="T58" fmla="*/ 2147483647 w 463"/>
              <a:gd name="T59" fmla="*/ 2147483647 h 200"/>
              <a:gd name="T60" fmla="*/ 2147483647 w 463"/>
              <a:gd name="T61" fmla="*/ 2147483647 h 200"/>
              <a:gd name="T62" fmla="*/ 2147483647 w 463"/>
              <a:gd name="T63" fmla="*/ 2147483647 h 200"/>
              <a:gd name="T64" fmla="*/ 2147483647 w 463"/>
              <a:gd name="T65" fmla="*/ 2147483647 h 200"/>
              <a:gd name="T66" fmla="*/ 2147483647 w 463"/>
              <a:gd name="T67" fmla="*/ 2147483647 h 200"/>
              <a:gd name="T68" fmla="*/ 2147483647 w 463"/>
              <a:gd name="T69" fmla="*/ 2147483647 h 200"/>
              <a:gd name="T70" fmla="*/ 2147483647 w 463"/>
              <a:gd name="T71" fmla="*/ 2147483647 h 200"/>
              <a:gd name="T72" fmla="*/ 2147483647 w 463"/>
              <a:gd name="T73" fmla="*/ 2147483647 h 200"/>
              <a:gd name="T74" fmla="*/ 2147483647 w 463"/>
              <a:gd name="T75" fmla="*/ 2147483647 h 200"/>
              <a:gd name="T76" fmla="*/ 2147483647 w 463"/>
              <a:gd name="T77" fmla="*/ 2147483647 h 200"/>
              <a:gd name="T78" fmla="*/ 2147483647 w 463"/>
              <a:gd name="T79" fmla="*/ 2147483647 h 200"/>
              <a:gd name="T80" fmla="*/ 2147483647 w 463"/>
              <a:gd name="T81" fmla="*/ 2147483647 h 200"/>
              <a:gd name="T82" fmla="*/ 2147483647 w 463"/>
              <a:gd name="T83" fmla="*/ 2147483647 h 200"/>
              <a:gd name="T84" fmla="*/ 2147483647 w 463"/>
              <a:gd name="T85" fmla="*/ 2147483647 h 200"/>
              <a:gd name="T86" fmla="*/ 2147483647 w 463"/>
              <a:gd name="T87" fmla="*/ 2147483647 h 200"/>
              <a:gd name="T88" fmla="*/ 2147483647 w 463"/>
              <a:gd name="T89" fmla="*/ 2147483647 h 200"/>
              <a:gd name="T90" fmla="*/ 2147483647 w 463"/>
              <a:gd name="T91" fmla="*/ 2147483647 h 200"/>
              <a:gd name="T92" fmla="*/ 2147483647 w 463"/>
              <a:gd name="T93" fmla="*/ 2147483647 h 200"/>
              <a:gd name="T94" fmla="*/ 2147483647 w 463"/>
              <a:gd name="T95" fmla="*/ 2147483647 h 200"/>
              <a:gd name="T96" fmla="*/ 2147483647 w 463"/>
              <a:gd name="T97" fmla="*/ 2147483647 h 200"/>
              <a:gd name="T98" fmla="*/ 2147483647 w 463"/>
              <a:gd name="T99" fmla="*/ 2147483647 h 200"/>
              <a:gd name="T100" fmla="*/ 2147483647 w 463"/>
              <a:gd name="T101" fmla="*/ 2147483647 h 200"/>
              <a:gd name="T102" fmla="*/ 2147483647 w 463"/>
              <a:gd name="T103" fmla="*/ 2147483647 h 200"/>
              <a:gd name="T104" fmla="*/ 2147483647 w 463"/>
              <a:gd name="T105" fmla="*/ 2147483647 h 200"/>
              <a:gd name="T106" fmla="*/ 2147483647 w 463"/>
              <a:gd name="T107" fmla="*/ 2147483647 h 200"/>
              <a:gd name="T108" fmla="*/ 2147483647 w 463"/>
              <a:gd name="T109" fmla="*/ 2147483647 h 200"/>
              <a:gd name="T110" fmla="*/ 2147483647 w 463"/>
              <a:gd name="T111" fmla="*/ 2147483647 h 200"/>
              <a:gd name="T112" fmla="*/ 2147483647 w 463"/>
              <a:gd name="T113" fmla="*/ 2147483647 h 200"/>
              <a:gd name="T114" fmla="*/ 2147483647 w 463"/>
              <a:gd name="T115" fmla="*/ 2147483647 h 200"/>
              <a:gd name="T116" fmla="*/ 2147483647 w 463"/>
              <a:gd name="T117" fmla="*/ 2147483647 h 200"/>
              <a:gd name="T118" fmla="*/ 2147483647 w 463"/>
              <a:gd name="T119" fmla="*/ 2147483647 h 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3"/>
              <a:gd name="T181" fmla="*/ 0 h 200"/>
              <a:gd name="T182" fmla="*/ 463 w 463"/>
              <a:gd name="T183" fmla="*/ 200 h 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3" h="200">
                <a:moveTo>
                  <a:pt x="444" y="2"/>
                </a:moveTo>
                <a:lnTo>
                  <a:pt x="445" y="2"/>
                </a:lnTo>
                <a:lnTo>
                  <a:pt x="446" y="2"/>
                </a:lnTo>
                <a:lnTo>
                  <a:pt x="445" y="1"/>
                </a:lnTo>
                <a:lnTo>
                  <a:pt x="447" y="1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1"/>
                </a:lnTo>
                <a:lnTo>
                  <a:pt x="448" y="1"/>
                </a:lnTo>
                <a:lnTo>
                  <a:pt x="449" y="2"/>
                </a:lnTo>
                <a:lnTo>
                  <a:pt x="450" y="3"/>
                </a:lnTo>
                <a:lnTo>
                  <a:pt x="450" y="2"/>
                </a:lnTo>
                <a:lnTo>
                  <a:pt x="450" y="1"/>
                </a:lnTo>
                <a:lnTo>
                  <a:pt x="451" y="1"/>
                </a:lnTo>
                <a:lnTo>
                  <a:pt x="452" y="2"/>
                </a:lnTo>
                <a:lnTo>
                  <a:pt x="453" y="2"/>
                </a:lnTo>
                <a:lnTo>
                  <a:pt x="454" y="2"/>
                </a:lnTo>
                <a:lnTo>
                  <a:pt x="455" y="2"/>
                </a:lnTo>
                <a:lnTo>
                  <a:pt x="456" y="2"/>
                </a:lnTo>
                <a:lnTo>
                  <a:pt x="457" y="2"/>
                </a:lnTo>
                <a:lnTo>
                  <a:pt x="458" y="2"/>
                </a:lnTo>
                <a:lnTo>
                  <a:pt x="459" y="2"/>
                </a:lnTo>
                <a:lnTo>
                  <a:pt x="459" y="3"/>
                </a:lnTo>
                <a:lnTo>
                  <a:pt x="460" y="3"/>
                </a:lnTo>
                <a:lnTo>
                  <a:pt x="460" y="4"/>
                </a:lnTo>
                <a:lnTo>
                  <a:pt x="461" y="4"/>
                </a:lnTo>
                <a:lnTo>
                  <a:pt x="462" y="5"/>
                </a:lnTo>
                <a:lnTo>
                  <a:pt x="461" y="6"/>
                </a:lnTo>
                <a:lnTo>
                  <a:pt x="462" y="6"/>
                </a:lnTo>
                <a:lnTo>
                  <a:pt x="463" y="7"/>
                </a:lnTo>
                <a:lnTo>
                  <a:pt x="463" y="8"/>
                </a:lnTo>
                <a:lnTo>
                  <a:pt x="462" y="9"/>
                </a:lnTo>
                <a:lnTo>
                  <a:pt x="462" y="10"/>
                </a:lnTo>
                <a:lnTo>
                  <a:pt x="461" y="10"/>
                </a:lnTo>
                <a:lnTo>
                  <a:pt x="460" y="10"/>
                </a:lnTo>
                <a:lnTo>
                  <a:pt x="460" y="11"/>
                </a:lnTo>
                <a:lnTo>
                  <a:pt x="461" y="11"/>
                </a:lnTo>
                <a:lnTo>
                  <a:pt x="460" y="12"/>
                </a:lnTo>
                <a:lnTo>
                  <a:pt x="459" y="12"/>
                </a:lnTo>
                <a:lnTo>
                  <a:pt x="457" y="13"/>
                </a:lnTo>
                <a:lnTo>
                  <a:pt x="458" y="13"/>
                </a:lnTo>
                <a:lnTo>
                  <a:pt x="457" y="13"/>
                </a:lnTo>
                <a:lnTo>
                  <a:pt x="456" y="14"/>
                </a:lnTo>
                <a:lnTo>
                  <a:pt x="456" y="15"/>
                </a:lnTo>
                <a:lnTo>
                  <a:pt x="457" y="16"/>
                </a:lnTo>
                <a:lnTo>
                  <a:pt x="457" y="15"/>
                </a:lnTo>
                <a:lnTo>
                  <a:pt x="458" y="16"/>
                </a:lnTo>
                <a:lnTo>
                  <a:pt x="457" y="16"/>
                </a:lnTo>
                <a:lnTo>
                  <a:pt x="457" y="17"/>
                </a:lnTo>
                <a:lnTo>
                  <a:pt x="456" y="17"/>
                </a:lnTo>
                <a:lnTo>
                  <a:pt x="456" y="19"/>
                </a:lnTo>
                <a:lnTo>
                  <a:pt x="455" y="19"/>
                </a:lnTo>
                <a:lnTo>
                  <a:pt x="454" y="19"/>
                </a:lnTo>
                <a:lnTo>
                  <a:pt x="453" y="19"/>
                </a:lnTo>
                <a:lnTo>
                  <a:pt x="452" y="19"/>
                </a:lnTo>
                <a:lnTo>
                  <a:pt x="452" y="20"/>
                </a:lnTo>
                <a:lnTo>
                  <a:pt x="452" y="19"/>
                </a:lnTo>
                <a:lnTo>
                  <a:pt x="451" y="19"/>
                </a:lnTo>
                <a:lnTo>
                  <a:pt x="448" y="21"/>
                </a:lnTo>
                <a:lnTo>
                  <a:pt x="447" y="21"/>
                </a:lnTo>
                <a:lnTo>
                  <a:pt x="447" y="20"/>
                </a:lnTo>
                <a:lnTo>
                  <a:pt x="446" y="21"/>
                </a:lnTo>
                <a:lnTo>
                  <a:pt x="446" y="20"/>
                </a:lnTo>
                <a:lnTo>
                  <a:pt x="445" y="20"/>
                </a:lnTo>
                <a:lnTo>
                  <a:pt x="445" y="21"/>
                </a:lnTo>
                <a:lnTo>
                  <a:pt x="444" y="22"/>
                </a:lnTo>
                <a:lnTo>
                  <a:pt x="443" y="22"/>
                </a:lnTo>
                <a:lnTo>
                  <a:pt x="442" y="22"/>
                </a:lnTo>
                <a:lnTo>
                  <a:pt x="442" y="23"/>
                </a:lnTo>
                <a:lnTo>
                  <a:pt x="441" y="22"/>
                </a:lnTo>
                <a:lnTo>
                  <a:pt x="441" y="21"/>
                </a:lnTo>
                <a:lnTo>
                  <a:pt x="441" y="20"/>
                </a:lnTo>
                <a:lnTo>
                  <a:pt x="440" y="20"/>
                </a:lnTo>
                <a:lnTo>
                  <a:pt x="439" y="20"/>
                </a:lnTo>
                <a:lnTo>
                  <a:pt x="438" y="22"/>
                </a:lnTo>
                <a:lnTo>
                  <a:pt x="437" y="22"/>
                </a:lnTo>
                <a:lnTo>
                  <a:pt x="436" y="22"/>
                </a:lnTo>
                <a:lnTo>
                  <a:pt x="436" y="23"/>
                </a:lnTo>
                <a:lnTo>
                  <a:pt x="435" y="23"/>
                </a:lnTo>
                <a:lnTo>
                  <a:pt x="433" y="22"/>
                </a:lnTo>
                <a:lnTo>
                  <a:pt x="432" y="23"/>
                </a:lnTo>
                <a:lnTo>
                  <a:pt x="430" y="24"/>
                </a:lnTo>
                <a:lnTo>
                  <a:pt x="430" y="25"/>
                </a:lnTo>
                <a:lnTo>
                  <a:pt x="429" y="25"/>
                </a:lnTo>
                <a:lnTo>
                  <a:pt x="427" y="26"/>
                </a:lnTo>
                <a:lnTo>
                  <a:pt x="427" y="25"/>
                </a:lnTo>
                <a:lnTo>
                  <a:pt x="426" y="26"/>
                </a:lnTo>
                <a:lnTo>
                  <a:pt x="426" y="27"/>
                </a:lnTo>
                <a:lnTo>
                  <a:pt x="425" y="26"/>
                </a:lnTo>
                <a:lnTo>
                  <a:pt x="424" y="26"/>
                </a:lnTo>
                <a:lnTo>
                  <a:pt x="422" y="27"/>
                </a:lnTo>
                <a:lnTo>
                  <a:pt x="421" y="28"/>
                </a:lnTo>
                <a:lnTo>
                  <a:pt x="421" y="29"/>
                </a:lnTo>
                <a:lnTo>
                  <a:pt x="421" y="30"/>
                </a:lnTo>
                <a:lnTo>
                  <a:pt x="420" y="30"/>
                </a:lnTo>
                <a:lnTo>
                  <a:pt x="419" y="30"/>
                </a:lnTo>
                <a:lnTo>
                  <a:pt x="419" y="31"/>
                </a:lnTo>
                <a:lnTo>
                  <a:pt x="418" y="32"/>
                </a:lnTo>
                <a:lnTo>
                  <a:pt x="419" y="32"/>
                </a:lnTo>
                <a:lnTo>
                  <a:pt x="418" y="33"/>
                </a:lnTo>
                <a:lnTo>
                  <a:pt x="418" y="34"/>
                </a:lnTo>
                <a:lnTo>
                  <a:pt x="418" y="35"/>
                </a:lnTo>
                <a:lnTo>
                  <a:pt x="417" y="35"/>
                </a:lnTo>
                <a:lnTo>
                  <a:pt x="417" y="36"/>
                </a:lnTo>
                <a:lnTo>
                  <a:pt x="417" y="37"/>
                </a:lnTo>
                <a:lnTo>
                  <a:pt x="416" y="38"/>
                </a:lnTo>
                <a:lnTo>
                  <a:pt x="417" y="38"/>
                </a:lnTo>
                <a:lnTo>
                  <a:pt x="416" y="39"/>
                </a:lnTo>
                <a:lnTo>
                  <a:pt x="417" y="40"/>
                </a:lnTo>
                <a:lnTo>
                  <a:pt x="417" y="41"/>
                </a:lnTo>
                <a:lnTo>
                  <a:pt x="416" y="41"/>
                </a:lnTo>
                <a:lnTo>
                  <a:pt x="416" y="43"/>
                </a:lnTo>
                <a:lnTo>
                  <a:pt x="415" y="44"/>
                </a:lnTo>
                <a:lnTo>
                  <a:pt x="414" y="44"/>
                </a:lnTo>
                <a:lnTo>
                  <a:pt x="414" y="45"/>
                </a:lnTo>
                <a:lnTo>
                  <a:pt x="413" y="45"/>
                </a:lnTo>
                <a:lnTo>
                  <a:pt x="413" y="46"/>
                </a:lnTo>
                <a:lnTo>
                  <a:pt x="412" y="46"/>
                </a:lnTo>
                <a:lnTo>
                  <a:pt x="412" y="47"/>
                </a:lnTo>
                <a:lnTo>
                  <a:pt x="412" y="48"/>
                </a:lnTo>
                <a:lnTo>
                  <a:pt x="413" y="48"/>
                </a:lnTo>
                <a:lnTo>
                  <a:pt x="413" y="49"/>
                </a:lnTo>
                <a:lnTo>
                  <a:pt x="414" y="49"/>
                </a:lnTo>
                <a:lnTo>
                  <a:pt x="416" y="50"/>
                </a:lnTo>
                <a:lnTo>
                  <a:pt x="415" y="51"/>
                </a:lnTo>
                <a:lnTo>
                  <a:pt x="416" y="51"/>
                </a:lnTo>
                <a:lnTo>
                  <a:pt x="416" y="52"/>
                </a:lnTo>
                <a:lnTo>
                  <a:pt x="417" y="52"/>
                </a:lnTo>
                <a:lnTo>
                  <a:pt x="418" y="52"/>
                </a:lnTo>
                <a:lnTo>
                  <a:pt x="419" y="53"/>
                </a:lnTo>
                <a:lnTo>
                  <a:pt x="419" y="54"/>
                </a:lnTo>
                <a:lnTo>
                  <a:pt x="419" y="55"/>
                </a:lnTo>
                <a:lnTo>
                  <a:pt x="419" y="56"/>
                </a:lnTo>
                <a:lnTo>
                  <a:pt x="421" y="56"/>
                </a:lnTo>
                <a:lnTo>
                  <a:pt x="421" y="57"/>
                </a:lnTo>
                <a:lnTo>
                  <a:pt x="422" y="57"/>
                </a:lnTo>
                <a:lnTo>
                  <a:pt x="422" y="58"/>
                </a:lnTo>
                <a:lnTo>
                  <a:pt x="423" y="58"/>
                </a:lnTo>
                <a:lnTo>
                  <a:pt x="421" y="58"/>
                </a:lnTo>
                <a:lnTo>
                  <a:pt x="419" y="59"/>
                </a:lnTo>
                <a:lnTo>
                  <a:pt x="419" y="58"/>
                </a:lnTo>
                <a:lnTo>
                  <a:pt x="418" y="58"/>
                </a:lnTo>
                <a:lnTo>
                  <a:pt x="418" y="59"/>
                </a:lnTo>
                <a:lnTo>
                  <a:pt x="417" y="59"/>
                </a:lnTo>
                <a:lnTo>
                  <a:pt x="416" y="59"/>
                </a:lnTo>
                <a:lnTo>
                  <a:pt x="416" y="60"/>
                </a:lnTo>
                <a:lnTo>
                  <a:pt x="415" y="60"/>
                </a:lnTo>
                <a:lnTo>
                  <a:pt x="415" y="59"/>
                </a:lnTo>
                <a:lnTo>
                  <a:pt x="415" y="58"/>
                </a:lnTo>
                <a:lnTo>
                  <a:pt x="414" y="57"/>
                </a:lnTo>
                <a:lnTo>
                  <a:pt x="413" y="57"/>
                </a:lnTo>
                <a:lnTo>
                  <a:pt x="411" y="58"/>
                </a:lnTo>
                <a:lnTo>
                  <a:pt x="412" y="58"/>
                </a:lnTo>
                <a:lnTo>
                  <a:pt x="411" y="57"/>
                </a:lnTo>
                <a:lnTo>
                  <a:pt x="412" y="57"/>
                </a:lnTo>
                <a:lnTo>
                  <a:pt x="412" y="56"/>
                </a:lnTo>
                <a:lnTo>
                  <a:pt x="410" y="56"/>
                </a:lnTo>
                <a:lnTo>
                  <a:pt x="410" y="57"/>
                </a:lnTo>
                <a:lnTo>
                  <a:pt x="409" y="57"/>
                </a:lnTo>
                <a:lnTo>
                  <a:pt x="407" y="57"/>
                </a:lnTo>
                <a:lnTo>
                  <a:pt x="407" y="58"/>
                </a:lnTo>
                <a:lnTo>
                  <a:pt x="407" y="59"/>
                </a:lnTo>
                <a:lnTo>
                  <a:pt x="406" y="60"/>
                </a:lnTo>
                <a:lnTo>
                  <a:pt x="405" y="61"/>
                </a:lnTo>
                <a:lnTo>
                  <a:pt x="404" y="61"/>
                </a:lnTo>
                <a:lnTo>
                  <a:pt x="403" y="61"/>
                </a:lnTo>
                <a:lnTo>
                  <a:pt x="402" y="62"/>
                </a:lnTo>
                <a:lnTo>
                  <a:pt x="401" y="61"/>
                </a:lnTo>
                <a:lnTo>
                  <a:pt x="401" y="62"/>
                </a:lnTo>
                <a:lnTo>
                  <a:pt x="400" y="62"/>
                </a:lnTo>
                <a:lnTo>
                  <a:pt x="401" y="62"/>
                </a:lnTo>
                <a:lnTo>
                  <a:pt x="400" y="61"/>
                </a:lnTo>
                <a:lnTo>
                  <a:pt x="399" y="62"/>
                </a:lnTo>
                <a:lnTo>
                  <a:pt x="399" y="63"/>
                </a:lnTo>
                <a:lnTo>
                  <a:pt x="398" y="63"/>
                </a:lnTo>
                <a:lnTo>
                  <a:pt x="398" y="64"/>
                </a:lnTo>
                <a:lnTo>
                  <a:pt x="399" y="64"/>
                </a:lnTo>
                <a:lnTo>
                  <a:pt x="400" y="65"/>
                </a:lnTo>
                <a:lnTo>
                  <a:pt x="401" y="64"/>
                </a:lnTo>
                <a:lnTo>
                  <a:pt x="401" y="65"/>
                </a:lnTo>
                <a:lnTo>
                  <a:pt x="402" y="65"/>
                </a:lnTo>
                <a:lnTo>
                  <a:pt x="401" y="65"/>
                </a:lnTo>
                <a:lnTo>
                  <a:pt x="400" y="66"/>
                </a:lnTo>
                <a:lnTo>
                  <a:pt x="399" y="65"/>
                </a:lnTo>
                <a:lnTo>
                  <a:pt x="399" y="66"/>
                </a:lnTo>
                <a:lnTo>
                  <a:pt x="398" y="67"/>
                </a:lnTo>
                <a:lnTo>
                  <a:pt x="398" y="68"/>
                </a:lnTo>
                <a:lnTo>
                  <a:pt x="398" y="70"/>
                </a:lnTo>
                <a:lnTo>
                  <a:pt x="398" y="69"/>
                </a:lnTo>
                <a:lnTo>
                  <a:pt x="398" y="67"/>
                </a:lnTo>
                <a:lnTo>
                  <a:pt x="396" y="67"/>
                </a:lnTo>
                <a:lnTo>
                  <a:pt x="395" y="67"/>
                </a:lnTo>
                <a:lnTo>
                  <a:pt x="395" y="68"/>
                </a:lnTo>
                <a:lnTo>
                  <a:pt x="396" y="68"/>
                </a:lnTo>
                <a:lnTo>
                  <a:pt x="395" y="69"/>
                </a:lnTo>
                <a:lnTo>
                  <a:pt x="396" y="69"/>
                </a:lnTo>
                <a:lnTo>
                  <a:pt x="396" y="70"/>
                </a:lnTo>
                <a:lnTo>
                  <a:pt x="395" y="70"/>
                </a:lnTo>
                <a:lnTo>
                  <a:pt x="395" y="69"/>
                </a:lnTo>
                <a:lnTo>
                  <a:pt x="394" y="68"/>
                </a:lnTo>
                <a:lnTo>
                  <a:pt x="394" y="69"/>
                </a:lnTo>
                <a:lnTo>
                  <a:pt x="394" y="68"/>
                </a:lnTo>
                <a:lnTo>
                  <a:pt x="393" y="68"/>
                </a:lnTo>
                <a:lnTo>
                  <a:pt x="393" y="67"/>
                </a:lnTo>
                <a:lnTo>
                  <a:pt x="392" y="67"/>
                </a:lnTo>
                <a:lnTo>
                  <a:pt x="391" y="67"/>
                </a:lnTo>
                <a:lnTo>
                  <a:pt x="391" y="68"/>
                </a:lnTo>
                <a:lnTo>
                  <a:pt x="392" y="69"/>
                </a:lnTo>
                <a:lnTo>
                  <a:pt x="392" y="70"/>
                </a:lnTo>
                <a:lnTo>
                  <a:pt x="393" y="70"/>
                </a:lnTo>
                <a:lnTo>
                  <a:pt x="392" y="71"/>
                </a:lnTo>
                <a:lnTo>
                  <a:pt x="392" y="70"/>
                </a:lnTo>
                <a:lnTo>
                  <a:pt x="391" y="71"/>
                </a:lnTo>
                <a:lnTo>
                  <a:pt x="391" y="70"/>
                </a:lnTo>
                <a:lnTo>
                  <a:pt x="390" y="70"/>
                </a:lnTo>
                <a:lnTo>
                  <a:pt x="390" y="69"/>
                </a:lnTo>
                <a:lnTo>
                  <a:pt x="388" y="70"/>
                </a:lnTo>
                <a:lnTo>
                  <a:pt x="387" y="70"/>
                </a:lnTo>
                <a:lnTo>
                  <a:pt x="387" y="71"/>
                </a:lnTo>
                <a:lnTo>
                  <a:pt x="388" y="72"/>
                </a:lnTo>
                <a:lnTo>
                  <a:pt x="388" y="73"/>
                </a:lnTo>
                <a:lnTo>
                  <a:pt x="389" y="73"/>
                </a:lnTo>
                <a:lnTo>
                  <a:pt x="388" y="73"/>
                </a:lnTo>
                <a:lnTo>
                  <a:pt x="389" y="73"/>
                </a:lnTo>
                <a:lnTo>
                  <a:pt x="389" y="74"/>
                </a:lnTo>
                <a:lnTo>
                  <a:pt x="388" y="74"/>
                </a:lnTo>
                <a:lnTo>
                  <a:pt x="387" y="74"/>
                </a:lnTo>
                <a:lnTo>
                  <a:pt x="386" y="74"/>
                </a:lnTo>
                <a:lnTo>
                  <a:pt x="386" y="75"/>
                </a:lnTo>
                <a:lnTo>
                  <a:pt x="386" y="74"/>
                </a:lnTo>
                <a:lnTo>
                  <a:pt x="385" y="74"/>
                </a:lnTo>
                <a:lnTo>
                  <a:pt x="385" y="75"/>
                </a:lnTo>
                <a:lnTo>
                  <a:pt x="385" y="74"/>
                </a:lnTo>
                <a:lnTo>
                  <a:pt x="384" y="74"/>
                </a:lnTo>
                <a:lnTo>
                  <a:pt x="383" y="74"/>
                </a:lnTo>
                <a:lnTo>
                  <a:pt x="382" y="73"/>
                </a:lnTo>
                <a:lnTo>
                  <a:pt x="381" y="74"/>
                </a:lnTo>
                <a:lnTo>
                  <a:pt x="380" y="74"/>
                </a:lnTo>
                <a:lnTo>
                  <a:pt x="378" y="77"/>
                </a:lnTo>
                <a:lnTo>
                  <a:pt x="377" y="77"/>
                </a:lnTo>
                <a:lnTo>
                  <a:pt x="376" y="77"/>
                </a:lnTo>
                <a:lnTo>
                  <a:pt x="375" y="77"/>
                </a:lnTo>
                <a:lnTo>
                  <a:pt x="374" y="78"/>
                </a:lnTo>
                <a:lnTo>
                  <a:pt x="373" y="79"/>
                </a:lnTo>
                <a:lnTo>
                  <a:pt x="372" y="81"/>
                </a:lnTo>
                <a:lnTo>
                  <a:pt x="373" y="83"/>
                </a:lnTo>
                <a:lnTo>
                  <a:pt x="374" y="84"/>
                </a:lnTo>
                <a:lnTo>
                  <a:pt x="375" y="84"/>
                </a:lnTo>
                <a:lnTo>
                  <a:pt x="375" y="85"/>
                </a:lnTo>
                <a:lnTo>
                  <a:pt x="374" y="86"/>
                </a:lnTo>
                <a:lnTo>
                  <a:pt x="375" y="88"/>
                </a:lnTo>
                <a:lnTo>
                  <a:pt x="375" y="90"/>
                </a:lnTo>
                <a:lnTo>
                  <a:pt x="375" y="91"/>
                </a:lnTo>
                <a:lnTo>
                  <a:pt x="374" y="92"/>
                </a:lnTo>
                <a:lnTo>
                  <a:pt x="373" y="92"/>
                </a:lnTo>
                <a:lnTo>
                  <a:pt x="372" y="92"/>
                </a:lnTo>
                <a:lnTo>
                  <a:pt x="370" y="91"/>
                </a:lnTo>
                <a:lnTo>
                  <a:pt x="369" y="92"/>
                </a:lnTo>
                <a:lnTo>
                  <a:pt x="369" y="93"/>
                </a:lnTo>
                <a:lnTo>
                  <a:pt x="368" y="93"/>
                </a:lnTo>
                <a:lnTo>
                  <a:pt x="367" y="93"/>
                </a:lnTo>
                <a:lnTo>
                  <a:pt x="367" y="92"/>
                </a:lnTo>
                <a:lnTo>
                  <a:pt x="365" y="92"/>
                </a:lnTo>
                <a:lnTo>
                  <a:pt x="366" y="91"/>
                </a:lnTo>
                <a:lnTo>
                  <a:pt x="365" y="90"/>
                </a:lnTo>
                <a:lnTo>
                  <a:pt x="364" y="90"/>
                </a:lnTo>
                <a:lnTo>
                  <a:pt x="364" y="89"/>
                </a:lnTo>
                <a:lnTo>
                  <a:pt x="362" y="90"/>
                </a:lnTo>
                <a:lnTo>
                  <a:pt x="361" y="90"/>
                </a:lnTo>
                <a:lnTo>
                  <a:pt x="360" y="90"/>
                </a:lnTo>
                <a:lnTo>
                  <a:pt x="359" y="90"/>
                </a:lnTo>
                <a:lnTo>
                  <a:pt x="359" y="89"/>
                </a:lnTo>
                <a:lnTo>
                  <a:pt x="358" y="89"/>
                </a:lnTo>
                <a:lnTo>
                  <a:pt x="358" y="88"/>
                </a:lnTo>
                <a:lnTo>
                  <a:pt x="357" y="88"/>
                </a:lnTo>
                <a:lnTo>
                  <a:pt x="356" y="89"/>
                </a:lnTo>
                <a:lnTo>
                  <a:pt x="356" y="88"/>
                </a:lnTo>
                <a:lnTo>
                  <a:pt x="355" y="88"/>
                </a:lnTo>
                <a:lnTo>
                  <a:pt x="354" y="89"/>
                </a:lnTo>
                <a:lnTo>
                  <a:pt x="354" y="88"/>
                </a:lnTo>
                <a:lnTo>
                  <a:pt x="353" y="88"/>
                </a:lnTo>
                <a:lnTo>
                  <a:pt x="352" y="88"/>
                </a:lnTo>
                <a:lnTo>
                  <a:pt x="352" y="87"/>
                </a:lnTo>
                <a:lnTo>
                  <a:pt x="349" y="87"/>
                </a:lnTo>
                <a:lnTo>
                  <a:pt x="346" y="87"/>
                </a:lnTo>
                <a:lnTo>
                  <a:pt x="343" y="87"/>
                </a:lnTo>
                <a:lnTo>
                  <a:pt x="339" y="87"/>
                </a:lnTo>
                <a:lnTo>
                  <a:pt x="334" y="89"/>
                </a:lnTo>
                <a:lnTo>
                  <a:pt x="333" y="89"/>
                </a:lnTo>
                <a:lnTo>
                  <a:pt x="332" y="90"/>
                </a:lnTo>
                <a:lnTo>
                  <a:pt x="330" y="90"/>
                </a:lnTo>
                <a:lnTo>
                  <a:pt x="329" y="91"/>
                </a:lnTo>
                <a:lnTo>
                  <a:pt x="330" y="91"/>
                </a:lnTo>
                <a:lnTo>
                  <a:pt x="329" y="92"/>
                </a:lnTo>
                <a:lnTo>
                  <a:pt x="329" y="91"/>
                </a:lnTo>
                <a:lnTo>
                  <a:pt x="328" y="91"/>
                </a:lnTo>
                <a:lnTo>
                  <a:pt x="327" y="91"/>
                </a:lnTo>
                <a:lnTo>
                  <a:pt x="324" y="93"/>
                </a:lnTo>
                <a:lnTo>
                  <a:pt x="323" y="93"/>
                </a:lnTo>
                <a:lnTo>
                  <a:pt x="323" y="94"/>
                </a:lnTo>
                <a:lnTo>
                  <a:pt x="322" y="94"/>
                </a:lnTo>
                <a:lnTo>
                  <a:pt x="323" y="94"/>
                </a:lnTo>
                <a:lnTo>
                  <a:pt x="323" y="95"/>
                </a:lnTo>
                <a:lnTo>
                  <a:pt x="323" y="96"/>
                </a:lnTo>
                <a:lnTo>
                  <a:pt x="322" y="97"/>
                </a:lnTo>
                <a:lnTo>
                  <a:pt x="322" y="98"/>
                </a:lnTo>
                <a:lnTo>
                  <a:pt x="321" y="98"/>
                </a:lnTo>
                <a:lnTo>
                  <a:pt x="321" y="97"/>
                </a:lnTo>
                <a:lnTo>
                  <a:pt x="320" y="99"/>
                </a:lnTo>
                <a:lnTo>
                  <a:pt x="320" y="100"/>
                </a:lnTo>
                <a:lnTo>
                  <a:pt x="321" y="100"/>
                </a:lnTo>
                <a:lnTo>
                  <a:pt x="320" y="100"/>
                </a:lnTo>
                <a:lnTo>
                  <a:pt x="320" y="101"/>
                </a:lnTo>
                <a:lnTo>
                  <a:pt x="320" y="102"/>
                </a:lnTo>
                <a:lnTo>
                  <a:pt x="319" y="103"/>
                </a:lnTo>
                <a:lnTo>
                  <a:pt x="320" y="103"/>
                </a:lnTo>
                <a:lnTo>
                  <a:pt x="319" y="103"/>
                </a:lnTo>
                <a:lnTo>
                  <a:pt x="318" y="104"/>
                </a:lnTo>
                <a:lnTo>
                  <a:pt x="317" y="104"/>
                </a:lnTo>
                <a:lnTo>
                  <a:pt x="318" y="104"/>
                </a:lnTo>
                <a:lnTo>
                  <a:pt x="317" y="103"/>
                </a:lnTo>
                <a:lnTo>
                  <a:pt x="315" y="104"/>
                </a:lnTo>
                <a:lnTo>
                  <a:pt x="314" y="105"/>
                </a:lnTo>
                <a:lnTo>
                  <a:pt x="313" y="105"/>
                </a:lnTo>
                <a:lnTo>
                  <a:pt x="314" y="106"/>
                </a:lnTo>
                <a:lnTo>
                  <a:pt x="313" y="106"/>
                </a:lnTo>
                <a:lnTo>
                  <a:pt x="312" y="106"/>
                </a:lnTo>
                <a:lnTo>
                  <a:pt x="312" y="107"/>
                </a:lnTo>
                <a:lnTo>
                  <a:pt x="312" y="108"/>
                </a:lnTo>
                <a:lnTo>
                  <a:pt x="312" y="107"/>
                </a:lnTo>
                <a:lnTo>
                  <a:pt x="312" y="106"/>
                </a:lnTo>
                <a:lnTo>
                  <a:pt x="311" y="106"/>
                </a:lnTo>
                <a:lnTo>
                  <a:pt x="310" y="106"/>
                </a:lnTo>
                <a:lnTo>
                  <a:pt x="309" y="106"/>
                </a:lnTo>
                <a:lnTo>
                  <a:pt x="309" y="104"/>
                </a:lnTo>
                <a:lnTo>
                  <a:pt x="311" y="104"/>
                </a:lnTo>
                <a:lnTo>
                  <a:pt x="310" y="103"/>
                </a:lnTo>
                <a:lnTo>
                  <a:pt x="309" y="103"/>
                </a:lnTo>
                <a:lnTo>
                  <a:pt x="308" y="102"/>
                </a:lnTo>
                <a:lnTo>
                  <a:pt x="307" y="103"/>
                </a:lnTo>
                <a:lnTo>
                  <a:pt x="306" y="103"/>
                </a:lnTo>
                <a:lnTo>
                  <a:pt x="306" y="102"/>
                </a:lnTo>
                <a:lnTo>
                  <a:pt x="305" y="103"/>
                </a:lnTo>
                <a:lnTo>
                  <a:pt x="306" y="103"/>
                </a:lnTo>
                <a:lnTo>
                  <a:pt x="306" y="104"/>
                </a:lnTo>
                <a:lnTo>
                  <a:pt x="305" y="104"/>
                </a:lnTo>
                <a:lnTo>
                  <a:pt x="305" y="105"/>
                </a:lnTo>
                <a:lnTo>
                  <a:pt x="305" y="106"/>
                </a:lnTo>
                <a:lnTo>
                  <a:pt x="304" y="107"/>
                </a:lnTo>
                <a:lnTo>
                  <a:pt x="304" y="106"/>
                </a:lnTo>
                <a:lnTo>
                  <a:pt x="303" y="106"/>
                </a:lnTo>
                <a:lnTo>
                  <a:pt x="300" y="106"/>
                </a:lnTo>
                <a:lnTo>
                  <a:pt x="297" y="107"/>
                </a:lnTo>
                <a:lnTo>
                  <a:pt x="289" y="111"/>
                </a:lnTo>
                <a:lnTo>
                  <a:pt x="282" y="115"/>
                </a:lnTo>
                <a:lnTo>
                  <a:pt x="277" y="118"/>
                </a:lnTo>
                <a:lnTo>
                  <a:pt x="275" y="119"/>
                </a:lnTo>
                <a:lnTo>
                  <a:pt x="274" y="119"/>
                </a:lnTo>
                <a:lnTo>
                  <a:pt x="268" y="122"/>
                </a:lnTo>
                <a:lnTo>
                  <a:pt x="265" y="125"/>
                </a:lnTo>
                <a:lnTo>
                  <a:pt x="261" y="129"/>
                </a:lnTo>
                <a:lnTo>
                  <a:pt x="261" y="130"/>
                </a:lnTo>
                <a:lnTo>
                  <a:pt x="261" y="131"/>
                </a:lnTo>
                <a:lnTo>
                  <a:pt x="260" y="132"/>
                </a:lnTo>
                <a:lnTo>
                  <a:pt x="260" y="133"/>
                </a:lnTo>
                <a:lnTo>
                  <a:pt x="261" y="133"/>
                </a:lnTo>
                <a:lnTo>
                  <a:pt x="261" y="134"/>
                </a:lnTo>
                <a:lnTo>
                  <a:pt x="261" y="135"/>
                </a:lnTo>
                <a:lnTo>
                  <a:pt x="260" y="135"/>
                </a:lnTo>
                <a:lnTo>
                  <a:pt x="258" y="136"/>
                </a:lnTo>
                <a:lnTo>
                  <a:pt x="256" y="137"/>
                </a:lnTo>
                <a:lnTo>
                  <a:pt x="255" y="138"/>
                </a:lnTo>
                <a:lnTo>
                  <a:pt x="251" y="140"/>
                </a:lnTo>
                <a:lnTo>
                  <a:pt x="248" y="142"/>
                </a:lnTo>
                <a:lnTo>
                  <a:pt x="248" y="143"/>
                </a:lnTo>
                <a:lnTo>
                  <a:pt x="247" y="144"/>
                </a:lnTo>
                <a:lnTo>
                  <a:pt x="245" y="145"/>
                </a:lnTo>
                <a:lnTo>
                  <a:pt x="245" y="146"/>
                </a:lnTo>
                <a:lnTo>
                  <a:pt x="243" y="147"/>
                </a:lnTo>
                <a:lnTo>
                  <a:pt x="233" y="153"/>
                </a:lnTo>
                <a:lnTo>
                  <a:pt x="231" y="155"/>
                </a:lnTo>
                <a:lnTo>
                  <a:pt x="230" y="155"/>
                </a:lnTo>
                <a:lnTo>
                  <a:pt x="227" y="157"/>
                </a:lnTo>
                <a:lnTo>
                  <a:pt x="223" y="158"/>
                </a:lnTo>
                <a:lnTo>
                  <a:pt x="217" y="162"/>
                </a:lnTo>
                <a:lnTo>
                  <a:pt x="215" y="164"/>
                </a:lnTo>
                <a:lnTo>
                  <a:pt x="206" y="171"/>
                </a:lnTo>
                <a:lnTo>
                  <a:pt x="202" y="176"/>
                </a:lnTo>
                <a:lnTo>
                  <a:pt x="199" y="178"/>
                </a:lnTo>
                <a:lnTo>
                  <a:pt x="199" y="180"/>
                </a:lnTo>
                <a:lnTo>
                  <a:pt x="198" y="181"/>
                </a:lnTo>
                <a:lnTo>
                  <a:pt x="196" y="181"/>
                </a:lnTo>
                <a:lnTo>
                  <a:pt x="196" y="182"/>
                </a:lnTo>
                <a:lnTo>
                  <a:pt x="197" y="184"/>
                </a:lnTo>
                <a:lnTo>
                  <a:pt x="198" y="184"/>
                </a:lnTo>
                <a:lnTo>
                  <a:pt x="197" y="184"/>
                </a:lnTo>
                <a:lnTo>
                  <a:pt x="198" y="185"/>
                </a:lnTo>
                <a:lnTo>
                  <a:pt x="196" y="186"/>
                </a:lnTo>
                <a:lnTo>
                  <a:pt x="196" y="188"/>
                </a:lnTo>
                <a:lnTo>
                  <a:pt x="196" y="189"/>
                </a:lnTo>
                <a:lnTo>
                  <a:pt x="196" y="190"/>
                </a:lnTo>
                <a:lnTo>
                  <a:pt x="196" y="189"/>
                </a:lnTo>
                <a:lnTo>
                  <a:pt x="196" y="190"/>
                </a:lnTo>
                <a:lnTo>
                  <a:pt x="194" y="190"/>
                </a:lnTo>
                <a:lnTo>
                  <a:pt x="192" y="192"/>
                </a:lnTo>
                <a:lnTo>
                  <a:pt x="188" y="195"/>
                </a:lnTo>
                <a:lnTo>
                  <a:pt x="183" y="200"/>
                </a:lnTo>
                <a:lnTo>
                  <a:pt x="184" y="198"/>
                </a:lnTo>
                <a:lnTo>
                  <a:pt x="188" y="194"/>
                </a:lnTo>
                <a:lnTo>
                  <a:pt x="188" y="193"/>
                </a:lnTo>
                <a:lnTo>
                  <a:pt x="187" y="193"/>
                </a:lnTo>
                <a:lnTo>
                  <a:pt x="187" y="194"/>
                </a:lnTo>
                <a:lnTo>
                  <a:pt x="186" y="193"/>
                </a:lnTo>
                <a:lnTo>
                  <a:pt x="186" y="194"/>
                </a:lnTo>
                <a:lnTo>
                  <a:pt x="186" y="195"/>
                </a:lnTo>
                <a:lnTo>
                  <a:pt x="185" y="195"/>
                </a:lnTo>
                <a:lnTo>
                  <a:pt x="185" y="196"/>
                </a:lnTo>
                <a:lnTo>
                  <a:pt x="184" y="195"/>
                </a:lnTo>
                <a:lnTo>
                  <a:pt x="183" y="195"/>
                </a:lnTo>
                <a:lnTo>
                  <a:pt x="182" y="196"/>
                </a:lnTo>
                <a:lnTo>
                  <a:pt x="179" y="194"/>
                </a:lnTo>
                <a:lnTo>
                  <a:pt x="179" y="193"/>
                </a:lnTo>
                <a:lnTo>
                  <a:pt x="178" y="193"/>
                </a:lnTo>
                <a:lnTo>
                  <a:pt x="177" y="193"/>
                </a:lnTo>
                <a:lnTo>
                  <a:pt x="177" y="192"/>
                </a:lnTo>
                <a:lnTo>
                  <a:pt x="176" y="191"/>
                </a:lnTo>
                <a:lnTo>
                  <a:pt x="177" y="191"/>
                </a:lnTo>
                <a:lnTo>
                  <a:pt x="178" y="190"/>
                </a:lnTo>
                <a:lnTo>
                  <a:pt x="178" y="189"/>
                </a:lnTo>
                <a:lnTo>
                  <a:pt x="179" y="189"/>
                </a:lnTo>
                <a:lnTo>
                  <a:pt x="179" y="188"/>
                </a:lnTo>
                <a:lnTo>
                  <a:pt x="177" y="187"/>
                </a:lnTo>
                <a:lnTo>
                  <a:pt x="176" y="186"/>
                </a:lnTo>
                <a:lnTo>
                  <a:pt x="176" y="185"/>
                </a:lnTo>
                <a:lnTo>
                  <a:pt x="175" y="184"/>
                </a:lnTo>
                <a:lnTo>
                  <a:pt x="175" y="183"/>
                </a:lnTo>
                <a:lnTo>
                  <a:pt x="175" y="182"/>
                </a:lnTo>
                <a:lnTo>
                  <a:pt x="175" y="180"/>
                </a:lnTo>
                <a:lnTo>
                  <a:pt x="173" y="179"/>
                </a:lnTo>
                <a:lnTo>
                  <a:pt x="174" y="178"/>
                </a:lnTo>
                <a:lnTo>
                  <a:pt x="173" y="178"/>
                </a:lnTo>
                <a:lnTo>
                  <a:pt x="174" y="177"/>
                </a:lnTo>
                <a:lnTo>
                  <a:pt x="173" y="177"/>
                </a:lnTo>
                <a:lnTo>
                  <a:pt x="172" y="176"/>
                </a:lnTo>
                <a:lnTo>
                  <a:pt x="172" y="177"/>
                </a:lnTo>
                <a:lnTo>
                  <a:pt x="171" y="177"/>
                </a:lnTo>
                <a:lnTo>
                  <a:pt x="170" y="178"/>
                </a:lnTo>
                <a:lnTo>
                  <a:pt x="170" y="179"/>
                </a:lnTo>
                <a:lnTo>
                  <a:pt x="170" y="180"/>
                </a:lnTo>
                <a:lnTo>
                  <a:pt x="170" y="179"/>
                </a:lnTo>
                <a:lnTo>
                  <a:pt x="169" y="179"/>
                </a:lnTo>
                <a:lnTo>
                  <a:pt x="169" y="180"/>
                </a:lnTo>
                <a:lnTo>
                  <a:pt x="167" y="180"/>
                </a:lnTo>
                <a:lnTo>
                  <a:pt x="167" y="182"/>
                </a:lnTo>
                <a:lnTo>
                  <a:pt x="167" y="183"/>
                </a:lnTo>
                <a:lnTo>
                  <a:pt x="167" y="182"/>
                </a:lnTo>
                <a:lnTo>
                  <a:pt x="167" y="181"/>
                </a:lnTo>
                <a:lnTo>
                  <a:pt x="167" y="180"/>
                </a:lnTo>
                <a:lnTo>
                  <a:pt x="166" y="180"/>
                </a:lnTo>
                <a:lnTo>
                  <a:pt x="165" y="180"/>
                </a:lnTo>
                <a:lnTo>
                  <a:pt x="165" y="179"/>
                </a:lnTo>
                <a:lnTo>
                  <a:pt x="164" y="178"/>
                </a:lnTo>
                <a:lnTo>
                  <a:pt x="163" y="177"/>
                </a:lnTo>
                <a:lnTo>
                  <a:pt x="162" y="177"/>
                </a:lnTo>
                <a:lnTo>
                  <a:pt x="161" y="176"/>
                </a:lnTo>
                <a:lnTo>
                  <a:pt x="161" y="177"/>
                </a:lnTo>
                <a:lnTo>
                  <a:pt x="159" y="177"/>
                </a:lnTo>
                <a:lnTo>
                  <a:pt x="156" y="178"/>
                </a:lnTo>
                <a:lnTo>
                  <a:pt x="156" y="180"/>
                </a:lnTo>
                <a:lnTo>
                  <a:pt x="156" y="181"/>
                </a:lnTo>
                <a:lnTo>
                  <a:pt x="155" y="181"/>
                </a:lnTo>
                <a:lnTo>
                  <a:pt x="155" y="182"/>
                </a:lnTo>
                <a:lnTo>
                  <a:pt x="153" y="184"/>
                </a:lnTo>
                <a:lnTo>
                  <a:pt x="153" y="185"/>
                </a:lnTo>
                <a:lnTo>
                  <a:pt x="152" y="185"/>
                </a:lnTo>
                <a:lnTo>
                  <a:pt x="151" y="184"/>
                </a:lnTo>
                <a:lnTo>
                  <a:pt x="150" y="184"/>
                </a:lnTo>
                <a:lnTo>
                  <a:pt x="150" y="182"/>
                </a:lnTo>
                <a:lnTo>
                  <a:pt x="150" y="181"/>
                </a:lnTo>
                <a:lnTo>
                  <a:pt x="149" y="181"/>
                </a:lnTo>
                <a:lnTo>
                  <a:pt x="149" y="180"/>
                </a:lnTo>
                <a:lnTo>
                  <a:pt x="148" y="180"/>
                </a:lnTo>
                <a:lnTo>
                  <a:pt x="148" y="179"/>
                </a:lnTo>
                <a:lnTo>
                  <a:pt x="147" y="179"/>
                </a:lnTo>
                <a:lnTo>
                  <a:pt x="147" y="178"/>
                </a:lnTo>
                <a:lnTo>
                  <a:pt x="147" y="177"/>
                </a:lnTo>
                <a:lnTo>
                  <a:pt x="148" y="177"/>
                </a:lnTo>
                <a:lnTo>
                  <a:pt x="149" y="177"/>
                </a:lnTo>
                <a:lnTo>
                  <a:pt x="150" y="175"/>
                </a:lnTo>
                <a:lnTo>
                  <a:pt x="150" y="174"/>
                </a:lnTo>
                <a:lnTo>
                  <a:pt x="150" y="173"/>
                </a:lnTo>
                <a:lnTo>
                  <a:pt x="150" y="172"/>
                </a:lnTo>
                <a:lnTo>
                  <a:pt x="150" y="171"/>
                </a:lnTo>
                <a:lnTo>
                  <a:pt x="150" y="170"/>
                </a:lnTo>
                <a:lnTo>
                  <a:pt x="150" y="171"/>
                </a:lnTo>
                <a:lnTo>
                  <a:pt x="150" y="170"/>
                </a:lnTo>
                <a:lnTo>
                  <a:pt x="150" y="169"/>
                </a:lnTo>
                <a:lnTo>
                  <a:pt x="151" y="169"/>
                </a:lnTo>
                <a:lnTo>
                  <a:pt x="151" y="168"/>
                </a:lnTo>
                <a:lnTo>
                  <a:pt x="151" y="167"/>
                </a:lnTo>
                <a:lnTo>
                  <a:pt x="150" y="167"/>
                </a:lnTo>
                <a:lnTo>
                  <a:pt x="150" y="165"/>
                </a:lnTo>
                <a:lnTo>
                  <a:pt x="150" y="164"/>
                </a:lnTo>
                <a:lnTo>
                  <a:pt x="152" y="162"/>
                </a:lnTo>
                <a:lnTo>
                  <a:pt x="153" y="162"/>
                </a:lnTo>
                <a:lnTo>
                  <a:pt x="153" y="161"/>
                </a:lnTo>
                <a:lnTo>
                  <a:pt x="154" y="161"/>
                </a:lnTo>
                <a:lnTo>
                  <a:pt x="154" y="159"/>
                </a:lnTo>
                <a:lnTo>
                  <a:pt x="154" y="158"/>
                </a:lnTo>
                <a:lnTo>
                  <a:pt x="155" y="158"/>
                </a:lnTo>
                <a:lnTo>
                  <a:pt x="154" y="158"/>
                </a:lnTo>
                <a:lnTo>
                  <a:pt x="153" y="158"/>
                </a:lnTo>
                <a:lnTo>
                  <a:pt x="152" y="158"/>
                </a:lnTo>
                <a:lnTo>
                  <a:pt x="151" y="157"/>
                </a:lnTo>
                <a:lnTo>
                  <a:pt x="151" y="156"/>
                </a:lnTo>
                <a:lnTo>
                  <a:pt x="150" y="156"/>
                </a:lnTo>
                <a:lnTo>
                  <a:pt x="150" y="155"/>
                </a:lnTo>
                <a:lnTo>
                  <a:pt x="149" y="155"/>
                </a:lnTo>
                <a:lnTo>
                  <a:pt x="149" y="154"/>
                </a:lnTo>
                <a:lnTo>
                  <a:pt x="148" y="155"/>
                </a:lnTo>
                <a:lnTo>
                  <a:pt x="147" y="154"/>
                </a:lnTo>
                <a:lnTo>
                  <a:pt x="147" y="153"/>
                </a:lnTo>
                <a:lnTo>
                  <a:pt x="147" y="154"/>
                </a:lnTo>
                <a:lnTo>
                  <a:pt x="147" y="153"/>
                </a:lnTo>
                <a:lnTo>
                  <a:pt x="145" y="155"/>
                </a:lnTo>
                <a:lnTo>
                  <a:pt x="145" y="154"/>
                </a:lnTo>
                <a:lnTo>
                  <a:pt x="144" y="155"/>
                </a:lnTo>
                <a:lnTo>
                  <a:pt x="143" y="156"/>
                </a:lnTo>
                <a:lnTo>
                  <a:pt x="142" y="156"/>
                </a:lnTo>
                <a:lnTo>
                  <a:pt x="142" y="155"/>
                </a:lnTo>
                <a:lnTo>
                  <a:pt x="142" y="154"/>
                </a:lnTo>
                <a:lnTo>
                  <a:pt x="141" y="153"/>
                </a:lnTo>
                <a:lnTo>
                  <a:pt x="141" y="154"/>
                </a:lnTo>
                <a:lnTo>
                  <a:pt x="141" y="155"/>
                </a:lnTo>
                <a:lnTo>
                  <a:pt x="140" y="155"/>
                </a:lnTo>
                <a:lnTo>
                  <a:pt x="138" y="155"/>
                </a:lnTo>
                <a:lnTo>
                  <a:pt x="137" y="155"/>
                </a:lnTo>
                <a:lnTo>
                  <a:pt x="136" y="155"/>
                </a:lnTo>
                <a:lnTo>
                  <a:pt x="136" y="154"/>
                </a:lnTo>
                <a:lnTo>
                  <a:pt x="135" y="155"/>
                </a:lnTo>
                <a:lnTo>
                  <a:pt x="134" y="155"/>
                </a:lnTo>
                <a:lnTo>
                  <a:pt x="133" y="154"/>
                </a:lnTo>
                <a:lnTo>
                  <a:pt x="132" y="152"/>
                </a:lnTo>
                <a:lnTo>
                  <a:pt x="131" y="152"/>
                </a:lnTo>
                <a:lnTo>
                  <a:pt x="130" y="153"/>
                </a:lnTo>
                <a:lnTo>
                  <a:pt x="130" y="152"/>
                </a:lnTo>
                <a:lnTo>
                  <a:pt x="129" y="152"/>
                </a:lnTo>
                <a:lnTo>
                  <a:pt x="130" y="154"/>
                </a:lnTo>
                <a:lnTo>
                  <a:pt x="129" y="153"/>
                </a:lnTo>
                <a:lnTo>
                  <a:pt x="126" y="154"/>
                </a:lnTo>
                <a:lnTo>
                  <a:pt x="125" y="154"/>
                </a:lnTo>
                <a:lnTo>
                  <a:pt x="125" y="155"/>
                </a:lnTo>
                <a:lnTo>
                  <a:pt x="124" y="154"/>
                </a:lnTo>
                <a:lnTo>
                  <a:pt x="123" y="154"/>
                </a:lnTo>
                <a:lnTo>
                  <a:pt x="122" y="155"/>
                </a:lnTo>
                <a:lnTo>
                  <a:pt x="121" y="154"/>
                </a:lnTo>
                <a:lnTo>
                  <a:pt x="121" y="153"/>
                </a:lnTo>
                <a:lnTo>
                  <a:pt x="120" y="153"/>
                </a:lnTo>
                <a:lnTo>
                  <a:pt x="120" y="152"/>
                </a:lnTo>
                <a:lnTo>
                  <a:pt x="119" y="152"/>
                </a:lnTo>
                <a:lnTo>
                  <a:pt x="118" y="153"/>
                </a:lnTo>
                <a:lnTo>
                  <a:pt x="118" y="152"/>
                </a:lnTo>
                <a:lnTo>
                  <a:pt x="118" y="151"/>
                </a:lnTo>
                <a:lnTo>
                  <a:pt x="119" y="151"/>
                </a:lnTo>
                <a:lnTo>
                  <a:pt x="118" y="151"/>
                </a:lnTo>
                <a:lnTo>
                  <a:pt x="117" y="151"/>
                </a:lnTo>
                <a:lnTo>
                  <a:pt x="116" y="151"/>
                </a:lnTo>
                <a:lnTo>
                  <a:pt x="117" y="151"/>
                </a:lnTo>
                <a:lnTo>
                  <a:pt x="116" y="152"/>
                </a:lnTo>
                <a:lnTo>
                  <a:pt x="116" y="153"/>
                </a:lnTo>
                <a:lnTo>
                  <a:pt x="115" y="153"/>
                </a:lnTo>
                <a:lnTo>
                  <a:pt x="115" y="154"/>
                </a:lnTo>
                <a:lnTo>
                  <a:pt x="115" y="155"/>
                </a:lnTo>
                <a:lnTo>
                  <a:pt x="114" y="155"/>
                </a:lnTo>
                <a:lnTo>
                  <a:pt x="114" y="154"/>
                </a:lnTo>
                <a:lnTo>
                  <a:pt x="113" y="154"/>
                </a:lnTo>
                <a:lnTo>
                  <a:pt x="112" y="155"/>
                </a:lnTo>
                <a:lnTo>
                  <a:pt x="112" y="154"/>
                </a:lnTo>
                <a:lnTo>
                  <a:pt x="111" y="154"/>
                </a:lnTo>
                <a:lnTo>
                  <a:pt x="111" y="155"/>
                </a:lnTo>
                <a:lnTo>
                  <a:pt x="110" y="155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7" y="154"/>
                </a:lnTo>
                <a:lnTo>
                  <a:pt x="106" y="154"/>
                </a:lnTo>
                <a:lnTo>
                  <a:pt x="105" y="154"/>
                </a:lnTo>
                <a:lnTo>
                  <a:pt x="105" y="155"/>
                </a:lnTo>
                <a:lnTo>
                  <a:pt x="104" y="155"/>
                </a:lnTo>
                <a:lnTo>
                  <a:pt x="102" y="155"/>
                </a:lnTo>
                <a:lnTo>
                  <a:pt x="101" y="155"/>
                </a:lnTo>
                <a:lnTo>
                  <a:pt x="99" y="155"/>
                </a:lnTo>
                <a:lnTo>
                  <a:pt x="98" y="154"/>
                </a:lnTo>
                <a:lnTo>
                  <a:pt x="98" y="153"/>
                </a:lnTo>
                <a:lnTo>
                  <a:pt x="97" y="153"/>
                </a:lnTo>
                <a:lnTo>
                  <a:pt x="98" y="152"/>
                </a:lnTo>
                <a:lnTo>
                  <a:pt x="97" y="151"/>
                </a:lnTo>
                <a:lnTo>
                  <a:pt x="96" y="151"/>
                </a:lnTo>
                <a:lnTo>
                  <a:pt x="97" y="150"/>
                </a:lnTo>
                <a:lnTo>
                  <a:pt x="97" y="149"/>
                </a:lnTo>
                <a:lnTo>
                  <a:pt x="97" y="148"/>
                </a:lnTo>
                <a:lnTo>
                  <a:pt x="98" y="148"/>
                </a:lnTo>
                <a:lnTo>
                  <a:pt x="96" y="148"/>
                </a:lnTo>
                <a:lnTo>
                  <a:pt x="97" y="148"/>
                </a:lnTo>
                <a:lnTo>
                  <a:pt x="97" y="147"/>
                </a:lnTo>
                <a:lnTo>
                  <a:pt x="96" y="146"/>
                </a:lnTo>
                <a:lnTo>
                  <a:pt x="97" y="145"/>
                </a:lnTo>
                <a:lnTo>
                  <a:pt x="98" y="145"/>
                </a:lnTo>
                <a:lnTo>
                  <a:pt x="99" y="144"/>
                </a:lnTo>
                <a:lnTo>
                  <a:pt x="98" y="143"/>
                </a:lnTo>
                <a:lnTo>
                  <a:pt x="98" y="142"/>
                </a:lnTo>
                <a:lnTo>
                  <a:pt x="98" y="141"/>
                </a:lnTo>
                <a:lnTo>
                  <a:pt x="100" y="141"/>
                </a:lnTo>
                <a:lnTo>
                  <a:pt x="100" y="140"/>
                </a:lnTo>
                <a:lnTo>
                  <a:pt x="101" y="139"/>
                </a:lnTo>
                <a:lnTo>
                  <a:pt x="101" y="138"/>
                </a:lnTo>
                <a:lnTo>
                  <a:pt x="101" y="137"/>
                </a:lnTo>
                <a:lnTo>
                  <a:pt x="101" y="136"/>
                </a:lnTo>
                <a:lnTo>
                  <a:pt x="102" y="135"/>
                </a:lnTo>
                <a:lnTo>
                  <a:pt x="102" y="134"/>
                </a:lnTo>
                <a:lnTo>
                  <a:pt x="101" y="135"/>
                </a:lnTo>
                <a:lnTo>
                  <a:pt x="101" y="134"/>
                </a:lnTo>
                <a:lnTo>
                  <a:pt x="102" y="132"/>
                </a:lnTo>
                <a:lnTo>
                  <a:pt x="103" y="131"/>
                </a:lnTo>
                <a:lnTo>
                  <a:pt x="105" y="129"/>
                </a:lnTo>
                <a:lnTo>
                  <a:pt x="104" y="129"/>
                </a:lnTo>
                <a:lnTo>
                  <a:pt x="103" y="129"/>
                </a:lnTo>
                <a:lnTo>
                  <a:pt x="101" y="129"/>
                </a:lnTo>
                <a:lnTo>
                  <a:pt x="101" y="128"/>
                </a:lnTo>
                <a:lnTo>
                  <a:pt x="100" y="127"/>
                </a:lnTo>
                <a:lnTo>
                  <a:pt x="99" y="127"/>
                </a:lnTo>
                <a:lnTo>
                  <a:pt x="98" y="126"/>
                </a:lnTo>
                <a:lnTo>
                  <a:pt x="98" y="125"/>
                </a:lnTo>
                <a:lnTo>
                  <a:pt x="98" y="124"/>
                </a:lnTo>
                <a:lnTo>
                  <a:pt x="98" y="123"/>
                </a:lnTo>
                <a:lnTo>
                  <a:pt x="97" y="123"/>
                </a:lnTo>
                <a:lnTo>
                  <a:pt x="98" y="122"/>
                </a:lnTo>
                <a:lnTo>
                  <a:pt x="97" y="122"/>
                </a:lnTo>
                <a:lnTo>
                  <a:pt x="96" y="122"/>
                </a:lnTo>
                <a:lnTo>
                  <a:pt x="94" y="121"/>
                </a:lnTo>
                <a:lnTo>
                  <a:pt x="94" y="120"/>
                </a:lnTo>
                <a:lnTo>
                  <a:pt x="95" y="119"/>
                </a:lnTo>
                <a:lnTo>
                  <a:pt x="95" y="117"/>
                </a:lnTo>
                <a:lnTo>
                  <a:pt x="95" y="116"/>
                </a:lnTo>
                <a:lnTo>
                  <a:pt x="95" y="115"/>
                </a:lnTo>
                <a:lnTo>
                  <a:pt x="93" y="114"/>
                </a:lnTo>
                <a:lnTo>
                  <a:pt x="93" y="113"/>
                </a:lnTo>
                <a:lnTo>
                  <a:pt x="92" y="112"/>
                </a:lnTo>
                <a:lnTo>
                  <a:pt x="92" y="113"/>
                </a:lnTo>
                <a:lnTo>
                  <a:pt x="92" y="112"/>
                </a:lnTo>
                <a:lnTo>
                  <a:pt x="91" y="113"/>
                </a:lnTo>
                <a:lnTo>
                  <a:pt x="91" y="112"/>
                </a:lnTo>
                <a:lnTo>
                  <a:pt x="90" y="112"/>
                </a:lnTo>
                <a:lnTo>
                  <a:pt x="89" y="111"/>
                </a:lnTo>
                <a:lnTo>
                  <a:pt x="89" y="110"/>
                </a:lnTo>
                <a:lnTo>
                  <a:pt x="88" y="110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6" y="108"/>
                </a:lnTo>
                <a:lnTo>
                  <a:pt x="86" y="107"/>
                </a:lnTo>
                <a:lnTo>
                  <a:pt x="86" y="106"/>
                </a:lnTo>
                <a:lnTo>
                  <a:pt x="85" y="106"/>
                </a:lnTo>
                <a:lnTo>
                  <a:pt x="84" y="106"/>
                </a:lnTo>
                <a:lnTo>
                  <a:pt x="85" y="105"/>
                </a:lnTo>
                <a:lnTo>
                  <a:pt x="84" y="105"/>
                </a:lnTo>
                <a:lnTo>
                  <a:pt x="84" y="104"/>
                </a:lnTo>
                <a:lnTo>
                  <a:pt x="83" y="104"/>
                </a:lnTo>
                <a:lnTo>
                  <a:pt x="83" y="103"/>
                </a:lnTo>
                <a:lnTo>
                  <a:pt x="84" y="103"/>
                </a:lnTo>
                <a:lnTo>
                  <a:pt x="83" y="102"/>
                </a:lnTo>
                <a:lnTo>
                  <a:pt x="83" y="103"/>
                </a:lnTo>
                <a:lnTo>
                  <a:pt x="82" y="102"/>
                </a:lnTo>
                <a:lnTo>
                  <a:pt x="83" y="102"/>
                </a:lnTo>
                <a:lnTo>
                  <a:pt x="83" y="101"/>
                </a:lnTo>
                <a:lnTo>
                  <a:pt x="83" y="100"/>
                </a:lnTo>
                <a:lnTo>
                  <a:pt x="82" y="100"/>
                </a:lnTo>
                <a:lnTo>
                  <a:pt x="83" y="100"/>
                </a:lnTo>
                <a:lnTo>
                  <a:pt x="83" y="99"/>
                </a:lnTo>
                <a:lnTo>
                  <a:pt x="82" y="99"/>
                </a:lnTo>
                <a:lnTo>
                  <a:pt x="82" y="98"/>
                </a:lnTo>
                <a:lnTo>
                  <a:pt x="81" y="99"/>
                </a:lnTo>
                <a:lnTo>
                  <a:pt x="81" y="100"/>
                </a:lnTo>
                <a:lnTo>
                  <a:pt x="80" y="99"/>
                </a:lnTo>
                <a:lnTo>
                  <a:pt x="79" y="99"/>
                </a:lnTo>
                <a:lnTo>
                  <a:pt x="80" y="98"/>
                </a:lnTo>
                <a:lnTo>
                  <a:pt x="79" y="98"/>
                </a:lnTo>
                <a:lnTo>
                  <a:pt x="78" y="97"/>
                </a:lnTo>
                <a:lnTo>
                  <a:pt x="78" y="96"/>
                </a:lnTo>
                <a:lnTo>
                  <a:pt x="77" y="95"/>
                </a:lnTo>
                <a:lnTo>
                  <a:pt x="76" y="95"/>
                </a:lnTo>
                <a:lnTo>
                  <a:pt x="76" y="94"/>
                </a:lnTo>
                <a:lnTo>
                  <a:pt x="75" y="93"/>
                </a:lnTo>
                <a:lnTo>
                  <a:pt x="76" y="93"/>
                </a:lnTo>
                <a:lnTo>
                  <a:pt x="77" y="93"/>
                </a:lnTo>
                <a:lnTo>
                  <a:pt x="76" y="93"/>
                </a:lnTo>
                <a:lnTo>
                  <a:pt x="78" y="93"/>
                </a:lnTo>
                <a:lnTo>
                  <a:pt x="77" y="93"/>
                </a:lnTo>
                <a:lnTo>
                  <a:pt x="77" y="92"/>
                </a:lnTo>
                <a:lnTo>
                  <a:pt x="78" y="92"/>
                </a:lnTo>
                <a:lnTo>
                  <a:pt x="79" y="91"/>
                </a:lnTo>
                <a:lnTo>
                  <a:pt x="79" y="90"/>
                </a:lnTo>
                <a:lnTo>
                  <a:pt x="79" y="89"/>
                </a:lnTo>
                <a:lnTo>
                  <a:pt x="79" y="88"/>
                </a:lnTo>
                <a:lnTo>
                  <a:pt x="78" y="88"/>
                </a:lnTo>
                <a:lnTo>
                  <a:pt x="79" y="88"/>
                </a:lnTo>
                <a:lnTo>
                  <a:pt x="79" y="87"/>
                </a:lnTo>
                <a:lnTo>
                  <a:pt x="78" y="87"/>
                </a:lnTo>
                <a:lnTo>
                  <a:pt x="79" y="86"/>
                </a:lnTo>
                <a:lnTo>
                  <a:pt x="78" y="86"/>
                </a:lnTo>
                <a:lnTo>
                  <a:pt x="79" y="85"/>
                </a:lnTo>
                <a:lnTo>
                  <a:pt x="80" y="85"/>
                </a:lnTo>
                <a:lnTo>
                  <a:pt x="80" y="84"/>
                </a:lnTo>
                <a:lnTo>
                  <a:pt x="80" y="83"/>
                </a:lnTo>
                <a:lnTo>
                  <a:pt x="80" y="82"/>
                </a:lnTo>
                <a:lnTo>
                  <a:pt x="79" y="82"/>
                </a:lnTo>
                <a:lnTo>
                  <a:pt x="79" y="81"/>
                </a:lnTo>
                <a:lnTo>
                  <a:pt x="78" y="81"/>
                </a:lnTo>
                <a:lnTo>
                  <a:pt x="78" y="80"/>
                </a:lnTo>
                <a:lnTo>
                  <a:pt x="78" y="81"/>
                </a:lnTo>
                <a:lnTo>
                  <a:pt x="78" y="80"/>
                </a:lnTo>
                <a:lnTo>
                  <a:pt x="76" y="79"/>
                </a:lnTo>
                <a:lnTo>
                  <a:pt x="76" y="78"/>
                </a:lnTo>
                <a:lnTo>
                  <a:pt x="75" y="78"/>
                </a:lnTo>
                <a:lnTo>
                  <a:pt x="76" y="77"/>
                </a:lnTo>
                <a:lnTo>
                  <a:pt x="75" y="77"/>
                </a:lnTo>
                <a:lnTo>
                  <a:pt x="75" y="76"/>
                </a:lnTo>
                <a:lnTo>
                  <a:pt x="75" y="75"/>
                </a:lnTo>
                <a:lnTo>
                  <a:pt x="75" y="74"/>
                </a:lnTo>
                <a:lnTo>
                  <a:pt x="76" y="74"/>
                </a:lnTo>
                <a:lnTo>
                  <a:pt x="76" y="73"/>
                </a:lnTo>
                <a:lnTo>
                  <a:pt x="76" y="72"/>
                </a:lnTo>
                <a:lnTo>
                  <a:pt x="76" y="71"/>
                </a:lnTo>
                <a:lnTo>
                  <a:pt x="76" y="70"/>
                </a:lnTo>
                <a:lnTo>
                  <a:pt x="75" y="70"/>
                </a:lnTo>
                <a:lnTo>
                  <a:pt x="75" y="69"/>
                </a:lnTo>
                <a:lnTo>
                  <a:pt x="75" y="68"/>
                </a:lnTo>
                <a:lnTo>
                  <a:pt x="75" y="67"/>
                </a:lnTo>
                <a:lnTo>
                  <a:pt x="75" y="66"/>
                </a:lnTo>
                <a:lnTo>
                  <a:pt x="76" y="66"/>
                </a:lnTo>
                <a:lnTo>
                  <a:pt x="76" y="64"/>
                </a:lnTo>
                <a:lnTo>
                  <a:pt x="77" y="64"/>
                </a:lnTo>
                <a:lnTo>
                  <a:pt x="77" y="63"/>
                </a:lnTo>
                <a:lnTo>
                  <a:pt x="78" y="63"/>
                </a:lnTo>
                <a:lnTo>
                  <a:pt x="78" y="64"/>
                </a:lnTo>
                <a:lnTo>
                  <a:pt x="78" y="63"/>
                </a:lnTo>
                <a:lnTo>
                  <a:pt x="78" y="62"/>
                </a:lnTo>
                <a:lnTo>
                  <a:pt x="78" y="63"/>
                </a:lnTo>
                <a:lnTo>
                  <a:pt x="78" y="61"/>
                </a:lnTo>
                <a:lnTo>
                  <a:pt x="77" y="61"/>
                </a:lnTo>
                <a:lnTo>
                  <a:pt x="76" y="61"/>
                </a:lnTo>
                <a:lnTo>
                  <a:pt x="76" y="60"/>
                </a:lnTo>
                <a:lnTo>
                  <a:pt x="75" y="61"/>
                </a:lnTo>
                <a:lnTo>
                  <a:pt x="75" y="60"/>
                </a:lnTo>
                <a:lnTo>
                  <a:pt x="76" y="59"/>
                </a:lnTo>
                <a:lnTo>
                  <a:pt x="77" y="60"/>
                </a:lnTo>
                <a:lnTo>
                  <a:pt x="77" y="59"/>
                </a:lnTo>
                <a:lnTo>
                  <a:pt x="77" y="58"/>
                </a:lnTo>
                <a:lnTo>
                  <a:pt x="75" y="57"/>
                </a:lnTo>
                <a:lnTo>
                  <a:pt x="74" y="57"/>
                </a:lnTo>
                <a:lnTo>
                  <a:pt x="74" y="56"/>
                </a:lnTo>
                <a:lnTo>
                  <a:pt x="75" y="57"/>
                </a:lnTo>
                <a:lnTo>
                  <a:pt x="75" y="55"/>
                </a:lnTo>
                <a:lnTo>
                  <a:pt x="75" y="54"/>
                </a:lnTo>
                <a:lnTo>
                  <a:pt x="74" y="54"/>
                </a:lnTo>
                <a:lnTo>
                  <a:pt x="75" y="52"/>
                </a:lnTo>
                <a:lnTo>
                  <a:pt x="73" y="50"/>
                </a:lnTo>
                <a:lnTo>
                  <a:pt x="73" y="49"/>
                </a:lnTo>
                <a:lnTo>
                  <a:pt x="73" y="48"/>
                </a:lnTo>
                <a:lnTo>
                  <a:pt x="72" y="48"/>
                </a:lnTo>
                <a:lnTo>
                  <a:pt x="72" y="47"/>
                </a:lnTo>
                <a:lnTo>
                  <a:pt x="71" y="45"/>
                </a:lnTo>
                <a:lnTo>
                  <a:pt x="71" y="44"/>
                </a:lnTo>
                <a:lnTo>
                  <a:pt x="70" y="44"/>
                </a:lnTo>
                <a:lnTo>
                  <a:pt x="71" y="43"/>
                </a:lnTo>
                <a:lnTo>
                  <a:pt x="69" y="43"/>
                </a:lnTo>
                <a:lnTo>
                  <a:pt x="69" y="42"/>
                </a:lnTo>
                <a:lnTo>
                  <a:pt x="69" y="43"/>
                </a:lnTo>
                <a:lnTo>
                  <a:pt x="68" y="42"/>
                </a:lnTo>
                <a:lnTo>
                  <a:pt x="67" y="41"/>
                </a:lnTo>
                <a:lnTo>
                  <a:pt x="66" y="41"/>
                </a:lnTo>
                <a:lnTo>
                  <a:pt x="67" y="39"/>
                </a:lnTo>
                <a:lnTo>
                  <a:pt x="66" y="38"/>
                </a:lnTo>
                <a:lnTo>
                  <a:pt x="65" y="39"/>
                </a:lnTo>
                <a:lnTo>
                  <a:pt x="63" y="38"/>
                </a:lnTo>
                <a:lnTo>
                  <a:pt x="62" y="38"/>
                </a:lnTo>
                <a:lnTo>
                  <a:pt x="61" y="38"/>
                </a:lnTo>
                <a:lnTo>
                  <a:pt x="61" y="37"/>
                </a:lnTo>
                <a:lnTo>
                  <a:pt x="60" y="37"/>
                </a:lnTo>
                <a:lnTo>
                  <a:pt x="60" y="36"/>
                </a:lnTo>
                <a:lnTo>
                  <a:pt x="58" y="37"/>
                </a:lnTo>
                <a:lnTo>
                  <a:pt x="57" y="36"/>
                </a:lnTo>
                <a:lnTo>
                  <a:pt x="57" y="35"/>
                </a:lnTo>
                <a:lnTo>
                  <a:pt x="56" y="36"/>
                </a:lnTo>
                <a:lnTo>
                  <a:pt x="55" y="35"/>
                </a:lnTo>
                <a:lnTo>
                  <a:pt x="54" y="35"/>
                </a:lnTo>
                <a:lnTo>
                  <a:pt x="54" y="34"/>
                </a:lnTo>
                <a:lnTo>
                  <a:pt x="54" y="33"/>
                </a:lnTo>
                <a:lnTo>
                  <a:pt x="55" y="32"/>
                </a:lnTo>
                <a:lnTo>
                  <a:pt x="54" y="31"/>
                </a:lnTo>
                <a:lnTo>
                  <a:pt x="53" y="30"/>
                </a:lnTo>
                <a:lnTo>
                  <a:pt x="51" y="30"/>
                </a:lnTo>
                <a:lnTo>
                  <a:pt x="50" y="28"/>
                </a:lnTo>
                <a:lnTo>
                  <a:pt x="49" y="28"/>
                </a:lnTo>
                <a:lnTo>
                  <a:pt x="50" y="27"/>
                </a:lnTo>
                <a:lnTo>
                  <a:pt x="51" y="26"/>
                </a:lnTo>
                <a:lnTo>
                  <a:pt x="50" y="25"/>
                </a:lnTo>
                <a:lnTo>
                  <a:pt x="49" y="24"/>
                </a:lnTo>
                <a:lnTo>
                  <a:pt x="48" y="24"/>
                </a:lnTo>
                <a:lnTo>
                  <a:pt x="48" y="25"/>
                </a:lnTo>
                <a:lnTo>
                  <a:pt x="49" y="25"/>
                </a:lnTo>
                <a:lnTo>
                  <a:pt x="48" y="26"/>
                </a:lnTo>
                <a:lnTo>
                  <a:pt x="47" y="26"/>
                </a:lnTo>
                <a:lnTo>
                  <a:pt x="46" y="25"/>
                </a:lnTo>
                <a:lnTo>
                  <a:pt x="45" y="24"/>
                </a:lnTo>
                <a:lnTo>
                  <a:pt x="44" y="24"/>
                </a:lnTo>
                <a:lnTo>
                  <a:pt x="44" y="25"/>
                </a:lnTo>
                <a:lnTo>
                  <a:pt x="43" y="26"/>
                </a:lnTo>
                <a:lnTo>
                  <a:pt x="42" y="25"/>
                </a:lnTo>
                <a:lnTo>
                  <a:pt x="41" y="25"/>
                </a:lnTo>
                <a:lnTo>
                  <a:pt x="40" y="27"/>
                </a:lnTo>
                <a:lnTo>
                  <a:pt x="38" y="27"/>
                </a:lnTo>
                <a:lnTo>
                  <a:pt x="37" y="26"/>
                </a:lnTo>
                <a:lnTo>
                  <a:pt x="36" y="28"/>
                </a:lnTo>
                <a:lnTo>
                  <a:pt x="34" y="28"/>
                </a:lnTo>
                <a:lnTo>
                  <a:pt x="33" y="28"/>
                </a:lnTo>
                <a:lnTo>
                  <a:pt x="32" y="28"/>
                </a:lnTo>
                <a:lnTo>
                  <a:pt x="31" y="28"/>
                </a:lnTo>
                <a:lnTo>
                  <a:pt x="30" y="27"/>
                </a:lnTo>
                <a:lnTo>
                  <a:pt x="29" y="26"/>
                </a:lnTo>
                <a:lnTo>
                  <a:pt x="27" y="27"/>
                </a:lnTo>
                <a:lnTo>
                  <a:pt x="26" y="27"/>
                </a:lnTo>
                <a:lnTo>
                  <a:pt x="26" y="28"/>
                </a:lnTo>
                <a:lnTo>
                  <a:pt x="23" y="28"/>
                </a:lnTo>
                <a:lnTo>
                  <a:pt x="23" y="26"/>
                </a:lnTo>
                <a:lnTo>
                  <a:pt x="23" y="25"/>
                </a:lnTo>
                <a:lnTo>
                  <a:pt x="21" y="24"/>
                </a:lnTo>
                <a:lnTo>
                  <a:pt x="20" y="25"/>
                </a:lnTo>
                <a:lnTo>
                  <a:pt x="19" y="25"/>
                </a:lnTo>
                <a:lnTo>
                  <a:pt x="18" y="25"/>
                </a:lnTo>
                <a:lnTo>
                  <a:pt x="18" y="26"/>
                </a:lnTo>
                <a:lnTo>
                  <a:pt x="18" y="27"/>
                </a:lnTo>
                <a:lnTo>
                  <a:pt x="17" y="27"/>
                </a:lnTo>
                <a:lnTo>
                  <a:pt x="16" y="27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11" y="27"/>
                </a:lnTo>
                <a:lnTo>
                  <a:pt x="11" y="26"/>
                </a:lnTo>
                <a:lnTo>
                  <a:pt x="10" y="25"/>
                </a:lnTo>
                <a:lnTo>
                  <a:pt x="9" y="25"/>
                </a:lnTo>
                <a:lnTo>
                  <a:pt x="8" y="25"/>
                </a:lnTo>
                <a:lnTo>
                  <a:pt x="7" y="24"/>
                </a:lnTo>
                <a:lnTo>
                  <a:pt x="5" y="25"/>
                </a:lnTo>
                <a:lnTo>
                  <a:pt x="4" y="25"/>
                </a:lnTo>
                <a:lnTo>
                  <a:pt x="3" y="25"/>
                </a:lnTo>
                <a:lnTo>
                  <a:pt x="2" y="24"/>
                </a:lnTo>
                <a:lnTo>
                  <a:pt x="1" y="24"/>
                </a:lnTo>
                <a:lnTo>
                  <a:pt x="0" y="24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8" name="Freeform 454"/>
          <p:cNvSpPr>
            <a:spLocks/>
          </p:cNvSpPr>
          <p:nvPr/>
        </p:nvSpPr>
        <p:spPr bwMode="auto">
          <a:xfrm>
            <a:off x="6018213" y="4737100"/>
            <a:ext cx="274637" cy="50800"/>
          </a:xfrm>
          <a:custGeom>
            <a:avLst/>
            <a:gdLst>
              <a:gd name="T0" fmla="*/ 2147483647 w 173"/>
              <a:gd name="T1" fmla="*/ 2147483647 h 32"/>
              <a:gd name="T2" fmla="*/ 2147483647 w 173"/>
              <a:gd name="T3" fmla="*/ 2147483647 h 32"/>
              <a:gd name="T4" fmla="*/ 2147483647 w 173"/>
              <a:gd name="T5" fmla="*/ 2147483647 h 32"/>
              <a:gd name="T6" fmla="*/ 2147483647 w 173"/>
              <a:gd name="T7" fmla="*/ 2147483647 h 32"/>
              <a:gd name="T8" fmla="*/ 2147483647 w 173"/>
              <a:gd name="T9" fmla="*/ 2147483647 h 32"/>
              <a:gd name="T10" fmla="*/ 2147483647 w 173"/>
              <a:gd name="T11" fmla="*/ 2147483647 h 32"/>
              <a:gd name="T12" fmla="*/ 2147483647 w 173"/>
              <a:gd name="T13" fmla="*/ 2147483647 h 32"/>
              <a:gd name="T14" fmla="*/ 2147483647 w 173"/>
              <a:gd name="T15" fmla="*/ 2147483647 h 32"/>
              <a:gd name="T16" fmla="*/ 2147483647 w 173"/>
              <a:gd name="T17" fmla="*/ 2147483647 h 32"/>
              <a:gd name="T18" fmla="*/ 2147483647 w 173"/>
              <a:gd name="T19" fmla="*/ 2147483647 h 32"/>
              <a:gd name="T20" fmla="*/ 2147483647 w 173"/>
              <a:gd name="T21" fmla="*/ 2147483647 h 32"/>
              <a:gd name="T22" fmla="*/ 2147483647 w 173"/>
              <a:gd name="T23" fmla="*/ 2147483647 h 32"/>
              <a:gd name="T24" fmla="*/ 2147483647 w 173"/>
              <a:gd name="T25" fmla="*/ 2147483647 h 32"/>
              <a:gd name="T26" fmla="*/ 2147483647 w 173"/>
              <a:gd name="T27" fmla="*/ 2147483647 h 32"/>
              <a:gd name="T28" fmla="*/ 2147483647 w 173"/>
              <a:gd name="T29" fmla="*/ 2147483647 h 32"/>
              <a:gd name="T30" fmla="*/ 2147483647 w 173"/>
              <a:gd name="T31" fmla="*/ 2147483647 h 32"/>
              <a:gd name="T32" fmla="*/ 2147483647 w 173"/>
              <a:gd name="T33" fmla="*/ 2147483647 h 32"/>
              <a:gd name="T34" fmla="*/ 2147483647 w 173"/>
              <a:gd name="T35" fmla="*/ 2147483647 h 32"/>
              <a:gd name="T36" fmla="*/ 2147483647 w 173"/>
              <a:gd name="T37" fmla="*/ 2147483647 h 32"/>
              <a:gd name="T38" fmla="*/ 2147483647 w 173"/>
              <a:gd name="T39" fmla="*/ 2147483647 h 32"/>
              <a:gd name="T40" fmla="*/ 2147483647 w 173"/>
              <a:gd name="T41" fmla="*/ 2147483647 h 32"/>
              <a:gd name="T42" fmla="*/ 2147483647 w 173"/>
              <a:gd name="T43" fmla="*/ 2147483647 h 32"/>
              <a:gd name="T44" fmla="*/ 2147483647 w 173"/>
              <a:gd name="T45" fmla="*/ 2147483647 h 32"/>
              <a:gd name="T46" fmla="*/ 2147483647 w 173"/>
              <a:gd name="T47" fmla="*/ 2147483647 h 32"/>
              <a:gd name="T48" fmla="*/ 2147483647 w 173"/>
              <a:gd name="T49" fmla="*/ 2147483647 h 32"/>
              <a:gd name="T50" fmla="*/ 2147483647 w 173"/>
              <a:gd name="T51" fmla="*/ 2147483647 h 32"/>
              <a:gd name="T52" fmla="*/ 2147483647 w 173"/>
              <a:gd name="T53" fmla="*/ 2147483647 h 32"/>
              <a:gd name="T54" fmla="*/ 2147483647 w 173"/>
              <a:gd name="T55" fmla="*/ 0 h 32"/>
              <a:gd name="T56" fmla="*/ 2147483647 w 173"/>
              <a:gd name="T57" fmla="*/ 2147483647 h 32"/>
              <a:gd name="T58" fmla="*/ 2147483647 w 173"/>
              <a:gd name="T59" fmla="*/ 2147483647 h 32"/>
              <a:gd name="T60" fmla="*/ 2147483647 w 173"/>
              <a:gd name="T61" fmla="*/ 2147483647 h 32"/>
              <a:gd name="T62" fmla="*/ 2147483647 w 173"/>
              <a:gd name="T63" fmla="*/ 2147483647 h 32"/>
              <a:gd name="T64" fmla="*/ 2147483647 w 173"/>
              <a:gd name="T65" fmla="*/ 2147483647 h 32"/>
              <a:gd name="T66" fmla="*/ 2147483647 w 173"/>
              <a:gd name="T67" fmla="*/ 2147483647 h 32"/>
              <a:gd name="T68" fmla="*/ 2147483647 w 173"/>
              <a:gd name="T69" fmla="*/ 2147483647 h 32"/>
              <a:gd name="T70" fmla="*/ 2147483647 w 173"/>
              <a:gd name="T71" fmla="*/ 2147483647 h 32"/>
              <a:gd name="T72" fmla="*/ 2147483647 w 173"/>
              <a:gd name="T73" fmla="*/ 2147483647 h 32"/>
              <a:gd name="T74" fmla="*/ 2147483647 w 173"/>
              <a:gd name="T75" fmla="*/ 2147483647 h 32"/>
              <a:gd name="T76" fmla="*/ 2147483647 w 173"/>
              <a:gd name="T77" fmla="*/ 2147483647 h 32"/>
              <a:gd name="T78" fmla="*/ 2147483647 w 173"/>
              <a:gd name="T79" fmla="*/ 2147483647 h 32"/>
              <a:gd name="T80" fmla="*/ 2147483647 w 173"/>
              <a:gd name="T81" fmla="*/ 2147483647 h 32"/>
              <a:gd name="T82" fmla="*/ 2147483647 w 173"/>
              <a:gd name="T83" fmla="*/ 2147483647 h 32"/>
              <a:gd name="T84" fmla="*/ 2147483647 w 173"/>
              <a:gd name="T85" fmla="*/ 2147483647 h 32"/>
              <a:gd name="T86" fmla="*/ 2147483647 w 173"/>
              <a:gd name="T87" fmla="*/ 2147483647 h 32"/>
              <a:gd name="T88" fmla="*/ 2147483647 w 173"/>
              <a:gd name="T89" fmla="*/ 2147483647 h 32"/>
              <a:gd name="T90" fmla="*/ 2147483647 w 173"/>
              <a:gd name="T91" fmla="*/ 2147483647 h 32"/>
              <a:gd name="T92" fmla="*/ 0 w 173"/>
              <a:gd name="T93" fmla="*/ 2147483647 h 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3"/>
              <a:gd name="T142" fmla="*/ 0 h 32"/>
              <a:gd name="T143" fmla="*/ 173 w 173"/>
              <a:gd name="T144" fmla="*/ 32 h 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3" h="32">
                <a:moveTo>
                  <a:pt x="173" y="28"/>
                </a:moveTo>
                <a:lnTo>
                  <a:pt x="173" y="28"/>
                </a:lnTo>
                <a:lnTo>
                  <a:pt x="172" y="29"/>
                </a:lnTo>
                <a:lnTo>
                  <a:pt x="170" y="32"/>
                </a:lnTo>
                <a:lnTo>
                  <a:pt x="169" y="32"/>
                </a:lnTo>
                <a:lnTo>
                  <a:pt x="168" y="32"/>
                </a:lnTo>
                <a:lnTo>
                  <a:pt x="167" y="32"/>
                </a:lnTo>
                <a:lnTo>
                  <a:pt x="166" y="31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4" y="27"/>
                </a:lnTo>
                <a:lnTo>
                  <a:pt x="163" y="26"/>
                </a:lnTo>
                <a:lnTo>
                  <a:pt x="162" y="26"/>
                </a:lnTo>
                <a:lnTo>
                  <a:pt x="161" y="25"/>
                </a:lnTo>
                <a:lnTo>
                  <a:pt x="161" y="23"/>
                </a:lnTo>
                <a:lnTo>
                  <a:pt x="158" y="21"/>
                </a:lnTo>
                <a:lnTo>
                  <a:pt x="158" y="20"/>
                </a:lnTo>
                <a:lnTo>
                  <a:pt x="157" y="20"/>
                </a:lnTo>
                <a:lnTo>
                  <a:pt x="155" y="20"/>
                </a:lnTo>
                <a:lnTo>
                  <a:pt x="154" y="21"/>
                </a:lnTo>
                <a:lnTo>
                  <a:pt x="153" y="21"/>
                </a:lnTo>
                <a:lnTo>
                  <a:pt x="152" y="19"/>
                </a:lnTo>
                <a:lnTo>
                  <a:pt x="151" y="19"/>
                </a:lnTo>
                <a:lnTo>
                  <a:pt x="150" y="20"/>
                </a:lnTo>
                <a:lnTo>
                  <a:pt x="146" y="18"/>
                </a:lnTo>
                <a:lnTo>
                  <a:pt x="141" y="18"/>
                </a:lnTo>
                <a:lnTo>
                  <a:pt x="138" y="17"/>
                </a:lnTo>
                <a:lnTo>
                  <a:pt x="137" y="16"/>
                </a:lnTo>
                <a:lnTo>
                  <a:pt x="136" y="16"/>
                </a:lnTo>
                <a:lnTo>
                  <a:pt x="135" y="15"/>
                </a:lnTo>
                <a:lnTo>
                  <a:pt x="133" y="14"/>
                </a:lnTo>
                <a:lnTo>
                  <a:pt x="132" y="12"/>
                </a:lnTo>
                <a:lnTo>
                  <a:pt x="131" y="11"/>
                </a:lnTo>
                <a:lnTo>
                  <a:pt x="130" y="11"/>
                </a:lnTo>
                <a:lnTo>
                  <a:pt x="129" y="11"/>
                </a:lnTo>
                <a:lnTo>
                  <a:pt x="128" y="11"/>
                </a:lnTo>
                <a:lnTo>
                  <a:pt x="126" y="11"/>
                </a:lnTo>
                <a:lnTo>
                  <a:pt x="125" y="10"/>
                </a:lnTo>
                <a:lnTo>
                  <a:pt x="123" y="10"/>
                </a:lnTo>
                <a:lnTo>
                  <a:pt x="122" y="11"/>
                </a:lnTo>
                <a:lnTo>
                  <a:pt x="121" y="11"/>
                </a:lnTo>
                <a:lnTo>
                  <a:pt x="120" y="10"/>
                </a:lnTo>
                <a:lnTo>
                  <a:pt x="118" y="10"/>
                </a:lnTo>
                <a:lnTo>
                  <a:pt x="116" y="12"/>
                </a:lnTo>
                <a:lnTo>
                  <a:pt x="114" y="13"/>
                </a:lnTo>
                <a:lnTo>
                  <a:pt x="113" y="13"/>
                </a:lnTo>
                <a:lnTo>
                  <a:pt x="112" y="13"/>
                </a:lnTo>
                <a:lnTo>
                  <a:pt x="111" y="13"/>
                </a:lnTo>
                <a:lnTo>
                  <a:pt x="110" y="13"/>
                </a:lnTo>
                <a:lnTo>
                  <a:pt x="109" y="13"/>
                </a:lnTo>
                <a:lnTo>
                  <a:pt x="108" y="12"/>
                </a:lnTo>
                <a:lnTo>
                  <a:pt x="106" y="10"/>
                </a:lnTo>
                <a:lnTo>
                  <a:pt x="105" y="10"/>
                </a:lnTo>
                <a:lnTo>
                  <a:pt x="103" y="10"/>
                </a:lnTo>
                <a:lnTo>
                  <a:pt x="101" y="10"/>
                </a:lnTo>
                <a:lnTo>
                  <a:pt x="100" y="11"/>
                </a:lnTo>
                <a:lnTo>
                  <a:pt x="98" y="11"/>
                </a:lnTo>
                <a:lnTo>
                  <a:pt x="98" y="10"/>
                </a:lnTo>
                <a:lnTo>
                  <a:pt x="98" y="8"/>
                </a:lnTo>
                <a:lnTo>
                  <a:pt x="97" y="8"/>
                </a:lnTo>
                <a:lnTo>
                  <a:pt x="96" y="7"/>
                </a:lnTo>
                <a:lnTo>
                  <a:pt x="95" y="7"/>
                </a:lnTo>
                <a:lnTo>
                  <a:pt x="89" y="8"/>
                </a:lnTo>
                <a:lnTo>
                  <a:pt x="88" y="8"/>
                </a:lnTo>
                <a:lnTo>
                  <a:pt x="86" y="7"/>
                </a:lnTo>
                <a:lnTo>
                  <a:pt x="86" y="6"/>
                </a:lnTo>
                <a:lnTo>
                  <a:pt x="83" y="3"/>
                </a:lnTo>
                <a:lnTo>
                  <a:pt x="81" y="3"/>
                </a:lnTo>
                <a:lnTo>
                  <a:pt x="79" y="2"/>
                </a:lnTo>
                <a:lnTo>
                  <a:pt x="77" y="2"/>
                </a:lnTo>
                <a:lnTo>
                  <a:pt x="76" y="1"/>
                </a:lnTo>
                <a:lnTo>
                  <a:pt x="74" y="1"/>
                </a:lnTo>
                <a:lnTo>
                  <a:pt x="72" y="0"/>
                </a:lnTo>
                <a:lnTo>
                  <a:pt x="71" y="0"/>
                </a:lnTo>
                <a:lnTo>
                  <a:pt x="70" y="0"/>
                </a:lnTo>
                <a:lnTo>
                  <a:pt x="69" y="0"/>
                </a:lnTo>
                <a:lnTo>
                  <a:pt x="69" y="1"/>
                </a:lnTo>
                <a:lnTo>
                  <a:pt x="68" y="2"/>
                </a:lnTo>
                <a:lnTo>
                  <a:pt x="68" y="3"/>
                </a:lnTo>
                <a:lnTo>
                  <a:pt x="67" y="6"/>
                </a:lnTo>
                <a:lnTo>
                  <a:pt x="67" y="10"/>
                </a:lnTo>
                <a:lnTo>
                  <a:pt x="66" y="10"/>
                </a:lnTo>
                <a:lnTo>
                  <a:pt x="65" y="10"/>
                </a:lnTo>
                <a:lnTo>
                  <a:pt x="63" y="11"/>
                </a:lnTo>
                <a:lnTo>
                  <a:pt x="62" y="9"/>
                </a:lnTo>
                <a:lnTo>
                  <a:pt x="61" y="7"/>
                </a:lnTo>
                <a:lnTo>
                  <a:pt x="60" y="7"/>
                </a:lnTo>
                <a:lnTo>
                  <a:pt x="59" y="7"/>
                </a:lnTo>
                <a:lnTo>
                  <a:pt x="58" y="8"/>
                </a:lnTo>
                <a:lnTo>
                  <a:pt x="57" y="9"/>
                </a:lnTo>
                <a:lnTo>
                  <a:pt x="55" y="8"/>
                </a:lnTo>
                <a:lnTo>
                  <a:pt x="52" y="8"/>
                </a:lnTo>
                <a:lnTo>
                  <a:pt x="50" y="7"/>
                </a:lnTo>
                <a:lnTo>
                  <a:pt x="49" y="6"/>
                </a:lnTo>
                <a:lnTo>
                  <a:pt x="48" y="6"/>
                </a:lnTo>
                <a:lnTo>
                  <a:pt x="47" y="6"/>
                </a:lnTo>
                <a:lnTo>
                  <a:pt x="46" y="6"/>
                </a:lnTo>
                <a:lnTo>
                  <a:pt x="46" y="7"/>
                </a:lnTo>
                <a:lnTo>
                  <a:pt x="44" y="8"/>
                </a:lnTo>
                <a:lnTo>
                  <a:pt x="43" y="9"/>
                </a:lnTo>
                <a:lnTo>
                  <a:pt x="41" y="7"/>
                </a:lnTo>
                <a:lnTo>
                  <a:pt x="40" y="7"/>
                </a:lnTo>
                <a:lnTo>
                  <a:pt x="38" y="5"/>
                </a:lnTo>
                <a:lnTo>
                  <a:pt x="37" y="3"/>
                </a:lnTo>
                <a:lnTo>
                  <a:pt x="36" y="4"/>
                </a:lnTo>
                <a:lnTo>
                  <a:pt x="31" y="6"/>
                </a:lnTo>
                <a:lnTo>
                  <a:pt x="28" y="8"/>
                </a:lnTo>
                <a:lnTo>
                  <a:pt x="27" y="8"/>
                </a:lnTo>
                <a:lnTo>
                  <a:pt x="25" y="6"/>
                </a:lnTo>
                <a:lnTo>
                  <a:pt x="23" y="6"/>
                </a:lnTo>
                <a:lnTo>
                  <a:pt x="22" y="6"/>
                </a:lnTo>
                <a:lnTo>
                  <a:pt x="20" y="6"/>
                </a:lnTo>
                <a:lnTo>
                  <a:pt x="19" y="6"/>
                </a:lnTo>
                <a:lnTo>
                  <a:pt x="17" y="6"/>
                </a:lnTo>
                <a:lnTo>
                  <a:pt x="14" y="4"/>
                </a:lnTo>
                <a:lnTo>
                  <a:pt x="13" y="3"/>
                </a:lnTo>
                <a:lnTo>
                  <a:pt x="9" y="3"/>
                </a:lnTo>
                <a:lnTo>
                  <a:pt x="8" y="4"/>
                </a:lnTo>
                <a:lnTo>
                  <a:pt x="8" y="5"/>
                </a:lnTo>
                <a:lnTo>
                  <a:pt x="7" y="6"/>
                </a:lnTo>
                <a:lnTo>
                  <a:pt x="6" y="6"/>
                </a:lnTo>
                <a:lnTo>
                  <a:pt x="5" y="6"/>
                </a:lnTo>
                <a:lnTo>
                  <a:pt x="5" y="7"/>
                </a:lnTo>
                <a:lnTo>
                  <a:pt x="4" y="8"/>
                </a:lnTo>
                <a:lnTo>
                  <a:pt x="2" y="9"/>
                </a:lnTo>
                <a:lnTo>
                  <a:pt x="1" y="10"/>
                </a:lnTo>
                <a:lnTo>
                  <a:pt x="1" y="9"/>
                </a:lnTo>
                <a:lnTo>
                  <a:pt x="0" y="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39" name="Freeform 455"/>
          <p:cNvSpPr>
            <a:spLocks/>
          </p:cNvSpPr>
          <p:nvPr/>
        </p:nvSpPr>
        <p:spPr bwMode="auto">
          <a:xfrm>
            <a:off x="6710363" y="4953000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0" name="Freeform 456"/>
          <p:cNvSpPr>
            <a:spLocks/>
          </p:cNvSpPr>
          <p:nvPr/>
        </p:nvSpPr>
        <p:spPr bwMode="auto">
          <a:xfrm>
            <a:off x="6718300" y="4953000"/>
            <a:ext cx="1588" cy="1588"/>
          </a:xfrm>
          <a:custGeom>
            <a:avLst/>
            <a:gdLst>
              <a:gd name="T0" fmla="*/ 0 w 1588"/>
              <a:gd name="T1" fmla="*/ 0 h 1588"/>
              <a:gd name="T2" fmla="*/ 0 w 1588"/>
              <a:gd name="T3" fmla="*/ 0 h 1588"/>
              <a:gd name="T4" fmla="*/ 0 w 1588"/>
              <a:gd name="T5" fmla="*/ 0 h 1588"/>
              <a:gd name="T6" fmla="*/ 0 w 158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588"/>
              <a:gd name="T14" fmla="*/ 1588 w 158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1" name="Freeform 457"/>
          <p:cNvSpPr>
            <a:spLocks/>
          </p:cNvSpPr>
          <p:nvPr/>
        </p:nvSpPr>
        <p:spPr bwMode="auto">
          <a:xfrm>
            <a:off x="6718300" y="4953000"/>
            <a:ext cx="1588" cy="1588"/>
          </a:xfrm>
          <a:custGeom>
            <a:avLst/>
            <a:gdLst>
              <a:gd name="T0" fmla="*/ 0 w 1588"/>
              <a:gd name="T1" fmla="*/ 2147483647 h 1"/>
              <a:gd name="T2" fmla="*/ 0 w 1588"/>
              <a:gd name="T3" fmla="*/ 0 h 1"/>
              <a:gd name="T4" fmla="*/ 0 w 1588"/>
              <a:gd name="T5" fmla="*/ 2147483647 h 1"/>
              <a:gd name="T6" fmla="*/ 0 w 1588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"/>
              <a:gd name="T14" fmla="*/ 1588 w 1588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2" name="Freeform 458"/>
          <p:cNvSpPr>
            <a:spLocks/>
          </p:cNvSpPr>
          <p:nvPr/>
        </p:nvSpPr>
        <p:spPr bwMode="auto">
          <a:xfrm>
            <a:off x="6843713" y="4892675"/>
            <a:ext cx="3175" cy="1588"/>
          </a:xfrm>
          <a:custGeom>
            <a:avLst/>
            <a:gdLst>
              <a:gd name="T0" fmla="*/ 0 w 2"/>
              <a:gd name="T1" fmla="*/ 2147483647 h 1"/>
              <a:gd name="T2" fmla="*/ 0 w 2"/>
              <a:gd name="T3" fmla="*/ 0 h 1"/>
              <a:gd name="T4" fmla="*/ 2147483647 w 2"/>
              <a:gd name="T5" fmla="*/ 0 h 1"/>
              <a:gd name="T6" fmla="*/ 2147483647 w 2"/>
              <a:gd name="T7" fmla="*/ 0 h 1"/>
              <a:gd name="T8" fmla="*/ 2147483647 w 2"/>
              <a:gd name="T9" fmla="*/ 2147483647 h 1"/>
              <a:gd name="T10" fmla="*/ 0 w 2"/>
              <a:gd name="T11" fmla="*/ 2147483647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1"/>
              <a:gd name="T20" fmla="*/ 2 w 2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3" name="Freeform 459"/>
          <p:cNvSpPr>
            <a:spLocks/>
          </p:cNvSpPr>
          <p:nvPr/>
        </p:nvSpPr>
        <p:spPr bwMode="auto">
          <a:xfrm>
            <a:off x="6848475" y="489426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4" name="Rectangle 460"/>
          <p:cNvSpPr>
            <a:spLocks noChangeArrowheads="1"/>
          </p:cNvSpPr>
          <p:nvPr/>
        </p:nvSpPr>
        <p:spPr bwMode="auto">
          <a:xfrm>
            <a:off x="6851650" y="4886325"/>
            <a:ext cx="1588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5" name="Freeform 461"/>
          <p:cNvSpPr>
            <a:spLocks/>
          </p:cNvSpPr>
          <p:nvPr/>
        </p:nvSpPr>
        <p:spPr bwMode="auto">
          <a:xfrm>
            <a:off x="6851650" y="488473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6" name="Freeform 462"/>
          <p:cNvSpPr>
            <a:spLocks/>
          </p:cNvSpPr>
          <p:nvPr/>
        </p:nvSpPr>
        <p:spPr bwMode="auto">
          <a:xfrm>
            <a:off x="6856413" y="4886325"/>
            <a:ext cx="1587" cy="1588"/>
          </a:xfrm>
          <a:custGeom>
            <a:avLst/>
            <a:gdLst>
              <a:gd name="T0" fmla="*/ 2147483647 w 1"/>
              <a:gd name="T1" fmla="*/ 0 h 1588"/>
              <a:gd name="T2" fmla="*/ 0 w 1"/>
              <a:gd name="T3" fmla="*/ 0 h 1588"/>
              <a:gd name="T4" fmla="*/ 2147483647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7" name="Freeform 463"/>
          <p:cNvSpPr>
            <a:spLocks/>
          </p:cNvSpPr>
          <p:nvPr/>
        </p:nvSpPr>
        <p:spPr bwMode="auto">
          <a:xfrm>
            <a:off x="6873875" y="4891088"/>
            <a:ext cx="1588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0 h 1"/>
              <a:gd name="T8" fmla="*/ 2147483647 w 1"/>
              <a:gd name="T9" fmla="*/ 0 h 1"/>
              <a:gd name="T10" fmla="*/ 0 w 1"/>
              <a:gd name="T11" fmla="*/ 0 h 1"/>
              <a:gd name="T12" fmla="*/ 2147483647 w 1"/>
              <a:gd name="T13" fmla="*/ 0 h 1"/>
              <a:gd name="T14" fmla="*/ 0 w 1"/>
              <a:gd name="T15" fmla="*/ 0 h 1"/>
              <a:gd name="T16" fmla="*/ 2147483647 w 1"/>
              <a:gd name="T17" fmla="*/ 0 h 1"/>
              <a:gd name="T18" fmla="*/ 2147483647 w 1"/>
              <a:gd name="T19" fmla="*/ 2147483647 h 1"/>
              <a:gd name="T20" fmla="*/ 0 w 1"/>
              <a:gd name="T21" fmla="*/ 2147483647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"/>
              <a:gd name="T34" fmla="*/ 0 h 1"/>
              <a:gd name="T35" fmla="*/ 1 w 1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8" name="Freeform 464"/>
          <p:cNvSpPr>
            <a:spLocks/>
          </p:cNvSpPr>
          <p:nvPr/>
        </p:nvSpPr>
        <p:spPr bwMode="auto">
          <a:xfrm>
            <a:off x="6881813" y="4876800"/>
            <a:ext cx="25400" cy="28575"/>
          </a:xfrm>
          <a:custGeom>
            <a:avLst/>
            <a:gdLst>
              <a:gd name="T0" fmla="*/ 2147483647 w 16"/>
              <a:gd name="T1" fmla="*/ 2147483647 h 18"/>
              <a:gd name="T2" fmla="*/ 2147483647 w 16"/>
              <a:gd name="T3" fmla="*/ 2147483647 h 18"/>
              <a:gd name="T4" fmla="*/ 2147483647 w 16"/>
              <a:gd name="T5" fmla="*/ 2147483647 h 18"/>
              <a:gd name="T6" fmla="*/ 2147483647 w 16"/>
              <a:gd name="T7" fmla="*/ 2147483647 h 18"/>
              <a:gd name="T8" fmla="*/ 2147483647 w 16"/>
              <a:gd name="T9" fmla="*/ 0 h 18"/>
              <a:gd name="T10" fmla="*/ 2147483647 w 16"/>
              <a:gd name="T11" fmla="*/ 2147483647 h 18"/>
              <a:gd name="T12" fmla="*/ 2147483647 w 16"/>
              <a:gd name="T13" fmla="*/ 2147483647 h 18"/>
              <a:gd name="T14" fmla="*/ 2147483647 w 16"/>
              <a:gd name="T15" fmla="*/ 2147483647 h 18"/>
              <a:gd name="T16" fmla="*/ 2147483647 w 16"/>
              <a:gd name="T17" fmla="*/ 2147483647 h 18"/>
              <a:gd name="T18" fmla="*/ 2147483647 w 16"/>
              <a:gd name="T19" fmla="*/ 2147483647 h 18"/>
              <a:gd name="T20" fmla="*/ 2147483647 w 16"/>
              <a:gd name="T21" fmla="*/ 2147483647 h 18"/>
              <a:gd name="T22" fmla="*/ 2147483647 w 16"/>
              <a:gd name="T23" fmla="*/ 2147483647 h 18"/>
              <a:gd name="T24" fmla="*/ 2147483647 w 16"/>
              <a:gd name="T25" fmla="*/ 2147483647 h 18"/>
              <a:gd name="T26" fmla="*/ 2147483647 w 16"/>
              <a:gd name="T27" fmla="*/ 2147483647 h 18"/>
              <a:gd name="T28" fmla="*/ 2147483647 w 16"/>
              <a:gd name="T29" fmla="*/ 2147483647 h 18"/>
              <a:gd name="T30" fmla="*/ 2147483647 w 16"/>
              <a:gd name="T31" fmla="*/ 2147483647 h 18"/>
              <a:gd name="T32" fmla="*/ 2147483647 w 16"/>
              <a:gd name="T33" fmla="*/ 2147483647 h 18"/>
              <a:gd name="T34" fmla="*/ 2147483647 w 16"/>
              <a:gd name="T35" fmla="*/ 2147483647 h 18"/>
              <a:gd name="T36" fmla="*/ 2147483647 w 16"/>
              <a:gd name="T37" fmla="*/ 2147483647 h 18"/>
              <a:gd name="T38" fmla="*/ 2147483647 w 16"/>
              <a:gd name="T39" fmla="*/ 2147483647 h 18"/>
              <a:gd name="T40" fmla="*/ 2147483647 w 16"/>
              <a:gd name="T41" fmla="*/ 2147483647 h 18"/>
              <a:gd name="T42" fmla="*/ 2147483647 w 16"/>
              <a:gd name="T43" fmla="*/ 2147483647 h 18"/>
              <a:gd name="T44" fmla="*/ 2147483647 w 16"/>
              <a:gd name="T45" fmla="*/ 2147483647 h 18"/>
              <a:gd name="T46" fmla="*/ 2147483647 w 16"/>
              <a:gd name="T47" fmla="*/ 2147483647 h 18"/>
              <a:gd name="T48" fmla="*/ 2147483647 w 16"/>
              <a:gd name="T49" fmla="*/ 2147483647 h 18"/>
              <a:gd name="T50" fmla="*/ 2147483647 w 16"/>
              <a:gd name="T51" fmla="*/ 2147483647 h 18"/>
              <a:gd name="T52" fmla="*/ 2147483647 w 16"/>
              <a:gd name="T53" fmla="*/ 2147483647 h 18"/>
              <a:gd name="T54" fmla="*/ 2147483647 w 16"/>
              <a:gd name="T55" fmla="*/ 2147483647 h 18"/>
              <a:gd name="T56" fmla="*/ 2147483647 w 16"/>
              <a:gd name="T57" fmla="*/ 2147483647 h 18"/>
              <a:gd name="T58" fmla="*/ 2147483647 w 16"/>
              <a:gd name="T59" fmla="*/ 2147483647 h 18"/>
              <a:gd name="T60" fmla="*/ 2147483647 w 16"/>
              <a:gd name="T61" fmla="*/ 2147483647 h 18"/>
              <a:gd name="T62" fmla="*/ 2147483647 w 16"/>
              <a:gd name="T63" fmla="*/ 2147483647 h 18"/>
              <a:gd name="T64" fmla="*/ 2147483647 w 16"/>
              <a:gd name="T65" fmla="*/ 2147483647 h 18"/>
              <a:gd name="T66" fmla="*/ 2147483647 w 16"/>
              <a:gd name="T67" fmla="*/ 2147483647 h 18"/>
              <a:gd name="T68" fmla="*/ 2147483647 w 16"/>
              <a:gd name="T69" fmla="*/ 2147483647 h 18"/>
              <a:gd name="T70" fmla="*/ 0 w 16"/>
              <a:gd name="T71" fmla="*/ 2147483647 h 18"/>
              <a:gd name="T72" fmla="*/ 2147483647 w 16"/>
              <a:gd name="T73" fmla="*/ 2147483647 h 18"/>
              <a:gd name="T74" fmla="*/ 2147483647 w 16"/>
              <a:gd name="T75" fmla="*/ 2147483647 h 18"/>
              <a:gd name="T76" fmla="*/ 2147483647 w 16"/>
              <a:gd name="T77" fmla="*/ 2147483647 h 1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"/>
              <a:gd name="T118" fmla="*/ 0 h 18"/>
              <a:gd name="T119" fmla="*/ 16 w 16"/>
              <a:gd name="T120" fmla="*/ 18 h 1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" h="18">
                <a:moveTo>
                  <a:pt x="6" y="7"/>
                </a:move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2" y="1"/>
                </a:lnTo>
                <a:lnTo>
                  <a:pt x="13" y="1"/>
                </a:lnTo>
                <a:lnTo>
                  <a:pt x="13" y="2"/>
                </a:lnTo>
                <a:lnTo>
                  <a:pt x="14" y="2"/>
                </a:lnTo>
                <a:lnTo>
                  <a:pt x="14" y="3"/>
                </a:lnTo>
                <a:lnTo>
                  <a:pt x="15" y="3"/>
                </a:lnTo>
                <a:lnTo>
                  <a:pt x="16" y="4"/>
                </a:lnTo>
                <a:lnTo>
                  <a:pt x="16" y="5"/>
                </a:lnTo>
                <a:lnTo>
                  <a:pt x="16" y="6"/>
                </a:lnTo>
                <a:lnTo>
                  <a:pt x="16" y="7"/>
                </a:lnTo>
                <a:lnTo>
                  <a:pt x="15" y="8"/>
                </a:lnTo>
                <a:lnTo>
                  <a:pt x="16" y="8"/>
                </a:lnTo>
                <a:lnTo>
                  <a:pt x="16" y="9"/>
                </a:lnTo>
                <a:lnTo>
                  <a:pt x="14" y="9"/>
                </a:lnTo>
                <a:lnTo>
                  <a:pt x="13" y="9"/>
                </a:lnTo>
                <a:lnTo>
                  <a:pt x="12" y="10"/>
                </a:lnTo>
                <a:lnTo>
                  <a:pt x="13" y="10"/>
                </a:lnTo>
                <a:lnTo>
                  <a:pt x="12" y="11"/>
                </a:lnTo>
                <a:lnTo>
                  <a:pt x="13" y="11"/>
                </a:lnTo>
                <a:lnTo>
                  <a:pt x="13" y="12"/>
                </a:lnTo>
                <a:lnTo>
                  <a:pt x="14" y="12"/>
                </a:lnTo>
                <a:lnTo>
                  <a:pt x="15" y="13"/>
                </a:lnTo>
                <a:lnTo>
                  <a:pt x="16" y="12"/>
                </a:lnTo>
                <a:lnTo>
                  <a:pt x="16" y="13"/>
                </a:lnTo>
                <a:lnTo>
                  <a:pt x="16" y="14"/>
                </a:lnTo>
                <a:lnTo>
                  <a:pt x="16" y="15"/>
                </a:lnTo>
                <a:lnTo>
                  <a:pt x="16" y="16"/>
                </a:lnTo>
                <a:lnTo>
                  <a:pt x="16" y="17"/>
                </a:lnTo>
                <a:lnTo>
                  <a:pt x="15" y="18"/>
                </a:lnTo>
                <a:lnTo>
                  <a:pt x="13" y="18"/>
                </a:lnTo>
                <a:lnTo>
                  <a:pt x="13" y="16"/>
                </a:lnTo>
                <a:lnTo>
                  <a:pt x="12" y="14"/>
                </a:lnTo>
                <a:lnTo>
                  <a:pt x="11" y="14"/>
                </a:lnTo>
                <a:lnTo>
                  <a:pt x="10" y="14"/>
                </a:lnTo>
                <a:lnTo>
                  <a:pt x="9" y="14"/>
                </a:lnTo>
                <a:lnTo>
                  <a:pt x="9" y="15"/>
                </a:lnTo>
                <a:lnTo>
                  <a:pt x="8" y="15"/>
                </a:lnTo>
                <a:lnTo>
                  <a:pt x="8" y="14"/>
                </a:lnTo>
                <a:lnTo>
                  <a:pt x="7" y="16"/>
                </a:lnTo>
                <a:lnTo>
                  <a:pt x="4" y="16"/>
                </a:lnTo>
                <a:lnTo>
                  <a:pt x="2" y="16"/>
                </a:lnTo>
                <a:lnTo>
                  <a:pt x="1" y="16"/>
                </a:lnTo>
                <a:lnTo>
                  <a:pt x="0" y="14"/>
                </a:lnTo>
                <a:lnTo>
                  <a:pt x="0" y="12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3" y="10"/>
                </a:lnTo>
                <a:lnTo>
                  <a:pt x="3" y="9"/>
                </a:lnTo>
                <a:lnTo>
                  <a:pt x="6" y="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49" name="Freeform 465"/>
          <p:cNvSpPr>
            <a:spLocks/>
          </p:cNvSpPr>
          <p:nvPr/>
        </p:nvSpPr>
        <p:spPr bwMode="auto">
          <a:xfrm>
            <a:off x="6902450" y="4891088"/>
            <a:ext cx="1588" cy="1587"/>
          </a:xfrm>
          <a:custGeom>
            <a:avLst/>
            <a:gdLst>
              <a:gd name="T0" fmla="*/ 0 w 1588"/>
              <a:gd name="T1" fmla="*/ 0 h 1"/>
              <a:gd name="T2" fmla="*/ 0 w 1588"/>
              <a:gd name="T3" fmla="*/ 2147483647 h 1"/>
              <a:gd name="T4" fmla="*/ 0 w 1588"/>
              <a:gd name="T5" fmla="*/ 0 h 1"/>
              <a:gd name="T6" fmla="*/ 0 60000 65536"/>
              <a:gd name="T7" fmla="*/ 0 60000 65536"/>
              <a:gd name="T8" fmla="*/ 0 60000 65536"/>
              <a:gd name="T9" fmla="*/ 0 w 1588"/>
              <a:gd name="T10" fmla="*/ 0 h 1"/>
              <a:gd name="T11" fmla="*/ 1588 w 158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0" name="Freeform 466"/>
          <p:cNvSpPr>
            <a:spLocks/>
          </p:cNvSpPr>
          <p:nvPr/>
        </p:nvSpPr>
        <p:spPr bwMode="auto">
          <a:xfrm>
            <a:off x="6902450" y="4895850"/>
            <a:ext cx="1588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1" name="Freeform 467"/>
          <p:cNvSpPr>
            <a:spLocks/>
          </p:cNvSpPr>
          <p:nvPr/>
        </p:nvSpPr>
        <p:spPr bwMode="auto">
          <a:xfrm>
            <a:off x="6899275" y="4900613"/>
            <a:ext cx="1588" cy="1587"/>
          </a:xfrm>
          <a:custGeom>
            <a:avLst/>
            <a:gdLst>
              <a:gd name="T0" fmla="*/ 0 w 1"/>
              <a:gd name="T1" fmla="*/ 0 h 1587"/>
              <a:gd name="T2" fmla="*/ 2147483647 w 1"/>
              <a:gd name="T3" fmla="*/ 0 h 1587"/>
              <a:gd name="T4" fmla="*/ 0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2" name="Freeform 468"/>
          <p:cNvSpPr>
            <a:spLocks/>
          </p:cNvSpPr>
          <p:nvPr/>
        </p:nvSpPr>
        <p:spPr bwMode="auto">
          <a:xfrm>
            <a:off x="6897688" y="4899025"/>
            <a:ext cx="1587" cy="1588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0 h 1"/>
              <a:gd name="T4" fmla="*/ 0 w 1587"/>
              <a:gd name="T5" fmla="*/ 2147483647 h 1"/>
              <a:gd name="T6" fmla="*/ 0 60000 65536"/>
              <a:gd name="T7" fmla="*/ 0 60000 65536"/>
              <a:gd name="T8" fmla="*/ 0 60000 65536"/>
              <a:gd name="T9" fmla="*/ 0 w 1587"/>
              <a:gd name="T10" fmla="*/ 0 h 1"/>
              <a:gd name="T11" fmla="*/ 1587 w 158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3" name="Freeform 469"/>
          <p:cNvSpPr>
            <a:spLocks/>
          </p:cNvSpPr>
          <p:nvPr/>
        </p:nvSpPr>
        <p:spPr bwMode="auto">
          <a:xfrm>
            <a:off x="6907213" y="4886325"/>
            <a:ext cx="1587" cy="1588"/>
          </a:xfrm>
          <a:custGeom>
            <a:avLst/>
            <a:gdLst>
              <a:gd name="T0" fmla="*/ 0 w 1587"/>
              <a:gd name="T1" fmla="*/ 2147483647 h 1"/>
              <a:gd name="T2" fmla="*/ 0 w 1587"/>
              <a:gd name="T3" fmla="*/ 0 h 1"/>
              <a:gd name="T4" fmla="*/ 0 w 1587"/>
              <a:gd name="T5" fmla="*/ 2147483647 h 1"/>
              <a:gd name="T6" fmla="*/ 0 60000 65536"/>
              <a:gd name="T7" fmla="*/ 0 60000 65536"/>
              <a:gd name="T8" fmla="*/ 0 60000 65536"/>
              <a:gd name="T9" fmla="*/ 0 w 1587"/>
              <a:gd name="T10" fmla="*/ 0 h 1"/>
              <a:gd name="T11" fmla="*/ 1587 w 158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4" name="Freeform 470"/>
          <p:cNvSpPr>
            <a:spLocks/>
          </p:cNvSpPr>
          <p:nvPr/>
        </p:nvSpPr>
        <p:spPr bwMode="auto">
          <a:xfrm>
            <a:off x="6915150" y="4886325"/>
            <a:ext cx="4763" cy="1588"/>
          </a:xfrm>
          <a:custGeom>
            <a:avLst/>
            <a:gdLst>
              <a:gd name="T0" fmla="*/ 2147483647 w 3"/>
              <a:gd name="T1" fmla="*/ 0 h 1"/>
              <a:gd name="T2" fmla="*/ 2147483647 w 3"/>
              <a:gd name="T3" fmla="*/ 0 h 1"/>
              <a:gd name="T4" fmla="*/ 2147483647 w 3"/>
              <a:gd name="T5" fmla="*/ 0 h 1"/>
              <a:gd name="T6" fmla="*/ 2147483647 w 3"/>
              <a:gd name="T7" fmla="*/ 0 h 1"/>
              <a:gd name="T8" fmla="*/ 2147483647 w 3"/>
              <a:gd name="T9" fmla="*/ 0 h 1"/>
              <a:gd name="T10" fmla="*/ 2147483647 w 3"/>
              <a:gd name="T11" fmla="*/ 2147483647 h 1"/>
              <a:gd name="T12" fmla="*/ 2147483647 w 3"/>
              <a:gd name="T13" fmla="*/ 0 h 1"/>
              <a:gd name="T14" fmla="*/ 2147483647 w 3"/>
              <a:gd name="T15" fmla="*/ 2147483647 h 1"/>
              <a:gd name="T16" fmla="*/ 2147483647 w 3"/>
              <a:gd name="T17" fmla="*/ 2147483647 h 1"/>
              <a:gd name="T18" fmla="*/ 2147483647 w 3"/>
              <a:gd name="T19" fmla="*/ 0 h 1"/>
              <a:gd name="T20" fmla="*/ 0 w 3"/>
              <a:gd name="T21" fmla="*/ 0 h 1"/>
              <a:gd name="T22" fmla="*/ 2147483647 w 3"/>
              <a:gd name="T23" fmla="*/ 0 h 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"/>
              <a:gd name="T37" fmla="*/ 0 h 1"/>
              <a:gd name="T38" fmla="*/ 3 w 3"/>
              <a:gd name="T39" fmla="*/ 1 h 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2" y="0"/>
                </a:lnTo>
                <a:lnTo>
                  <a:pt x="1" y="0"/>
                </a:lnTo>
                <a:lnTo>
                  <a:pt x="3" y="0"/>
                </a:lnTo>
                <a:lnTo>
                  <a:pt x="3" y="1"/>
                </a:lnTo>
                <a:lnTo>
                  <a:pt x="2" y="0"/>
                </a:ln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5" name="Freeform 471"/>
          <p:cNvSpPr>
            <a:spLocks/>
          </p:cNvSpPr>
          <p:nvPr/>
        </p:nvSpPr>
        <p:spPr bwMode="auto">
          <a:xfrm>
            <a:off x="6929438" y="4879975"/>
            <a:ext cx="1587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6" name="Freeform 472"/>
          <p:cNvSpPr>
            <a:spLocks/>
          </p:cNvSpPr>
          <p:nvPr/>
        </p:nvSpPr>
        <p:spPr bwMode="auto">
          <a:xfrm>
            <a:off x="6929438" y="4879975"/>
            <a:ext cx="3175" cy="1588"/>
          </a:xfrm>
          <a:custGeom>
            <a:avLst/>
            <a:gdLst>
              <a:gd name="T0" fmla="*/ 0 w 2"/>
              <a:gd name="T1" fmla="*/ 0 h 1"/>
              <a:gd name="T2" fmla="*/ 2147483647 w 2"/>
              <a:gd name="T3" fmla="*/ 0 h 1"/>
              <a:gd name="T4" fmla="*/ 2147483647 w 2"/>
              <a:gd name="T5" fmla="*/ 2147483647 h 1"/>
              <a:gd name="T6" fmla="*/ 2147483647 w 2"/>
              <a:gd name="T7" fmla="*/ 2147483647 h 1"/>
              <a:gd name="T8" fmla="*/ 2147483647 w 2"/>
              <a:gd name="T9" fmla="*/ 2147483647 h 1"/>
              <a:gd name="T10" fmla="*/ 2147483647 w 2"/>
              <a:gd name="T11" fmla="*/ 2147483647 h 1"/>
              <a:gd name="T12" fmla="*/ 0 w 2"/>
              <a:gd name="T13" fmla="*/ 2147483647 h 1"/>
              <a:gd name="T14" fmla="*/ 0 w 2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"/>
              <a:gd name="T26" fmla="*/ 2 w 2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7" name="Freeform 473"/>
          <p:cNvSpPr>
            <a:spLocks/>
          </p:cNvSpPr>
          <p:nvPr/>
        </p:nvSpPr>
        <p:spPr bwMode="auto">
          <a:xfrm>
            <a:off x="6897688" y="4860925"/>
            <a:ext cx="1587" cy="1588"/>
          </a:xfrm>
          <a:custGeom>
            <a:avLst/>
            <a:gdLst>
              <a:gd name="T0" fmla="*/ 0 w 1587"/>
              <a:gd name="T1" fmla="*/ 0 h 1588"/>
              <a:gd name="T2" fmla="*/ 0 w 1587"/>
              <a:gd name="T3" fmla="*/ 0 h 1588"/>
              <a:gd name="T4" fmla="*/ 0 w 1587"/>
              <a:gd name="T5" fmla="*/ 0 h 1588"/>
              <a:gd name="T6" fmla="*/ 0 60000 65536"/>
              <a:gd name="T7" fmla="*/ 0 60000 65536"/>
              <a:gd name="T8" fmla="*/ 0 60000 65536"/>
              <a:gd name="T9" fmla="*/ 0 w 1587"/>
              <a:gd name="T10" fmla="*/ 0 h 1588"/>
              <a:gd name="T11" fmla="*/ 1587 w 158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588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8" name="Rectangle 474"/>
          <p:cNvSpPr>
            <a:spLocks noChangeArrowheads="1"/>
          </p:cNvSpPr>
          <p:nvPr/>
        </p:nvSpPr>
        <p:spPr bwMode="auto">
          <a:xfrm>
            <a:off x="6900863" y="4860925"/>
            <a:ext cx="1587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59" name="Freeform 475"/>
          <p:cNvSpPr>
            <a:spLocks/>
          </p:cNvSpPr>
          <p:nvPr/>
        </p:nvSpPr>
        <p:spPr bwMode="auto">
          <a:xfrm>
            <a:off x="6908800" y="4854575"/>
            <a:ext cx="1588" cy="1588"/>
          </a:xfrm>
          <a:custGeom>
            <a:avLst/>
            <a:gdLst>
              <a:gd name="T0" fmla="*/ 0 w 1"/>
              <a:gd name="T1" fmla="*/ 0 h 1588"/>
              <a:gd name="T2" fmla="*/ 2147483647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0" name="Freeform 476"/>
          <p:cNvSpPr>
            <a:spLocks/>
          </p:cNvSpPr>
          <p:nvPr/>
        </p:nvSpPr>
        <p:spPr bwMode="auto">
          <a:xfrm>
            <a:off x="6915150" y="4857750"/>
            <a:ext cx="1588" cy="3175"/>
          </a:xfrm>
          <a:custGeom>
            <a:avLst/>
            <a:gdLst>
              <a:gd name="T0" fmla="*/ 2147483647 w 1"/>
              <a:gd name="T1" fmla="*/ 2147483647 h 2"/>
              <a:gd name="T2" fmla="*/ 2147483647 w 1"/>
              <a:gd name="T3" fmla="*/ 0 h 2"/>
              <a:gd name="T4" fmla="*/ 2147483647 w 1"/>
              <a:gd name="T5" fmla="*/ 2147483647 h 2"/>
              <a:gd name="T6" fmla="*/ 2147483647 w 1"/>
              <a:gd name="T7" fmla="*/ 2147483647 h 2"/>
              <a:gd name="T8" fmla="*/ 2147483647 w 1"/>
              <a:gd name="T9" fmla="*/ 2147483647 h 2"/>
              <a:gd name="T10" fmla="*/ 0 w 1"/>
              <a:gd name="T11" fmla="*/ 2147483647 h 2"/>
              <a:gd name="T12" fmla="*/ 2147483647 w 1"/>
              <a:gd name="T13" fmla="*/ 2147483647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1" y="1"/>
                </a:move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1" name="Freeform 477"/>
          <p:cNvSpPr>
            <a:spLocks/>
          </p:cNvSpPr>
          <p:nvPr/>
        </p:nvSpPr>
        <p:spPr bwMode="auto">
          <a:xfrm>
            <a:off x="6924675" y="4854575"/>
            <a:ext cx="4763" cy="4763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w 3"/>
              <a:gd name="T15" fmla="*/ 0 h 3"/>
              <a:gd name="T16" fmla="*/ 0 w 3"/>
              <a:gd name="T17" fmla="*/ 0 h 3"/>
              <a:gd name="T18" fmla="*/ 0 w 3"/>
              <a:gd name="T19" fmla="*/ 0 h 3"/>
              <a:gd name="T20" fmla="*/ 0 w 3"/>
              <a:gd name="T21" fmla="*/ 0 h 3"/>
              <a:gd name="T22" fmla="*/ 2147483647 w 3"/>
              <a:gd name="T23" fmla="*/ 0 h 3"/>
              <a:gd name="T24" fmla="*/ 2147483647 w 3"/>
              <a:gd name="T25" fmla="*/ 0 h 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"/>
              <a:gd name="T40" fmla="*/ 0 h 3"/>
              <a:gd name="T41" fmla="*/ 3 w 3"/>
              <a:gd name="T42" fmla="*/ 3 h 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" h="3">
                <a:moveTo>
                  <a:pt x="1" y="0"/>
                </a:moveTo>
                <a:lnTo>
                  <a:pt x="3" y="0"/>
                </a:ln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2" name="Freeform 478"/>
          <p:cNvSpPr>
            <a:spLocks/>
          </p:cNvSpPr>
          <p:nvPr/>
        </p:nvSpPr>
        <p:spPr bwMode="auto">
          <a:xfrm>
            <a:off x="6929438" y="4856163"/>
            <a:ext cx="1587" cy="1587"/>
          </a:xfrm>
          <a:custGeom>
            <a:avLst/>
            <a:gdLst>
              <a:gd name="T0" fmla="*/ 2147483647 w 1"/>
              <a:gd name="T1" fmla="*/ 0 h 1587"/>
              <a:gd name="T2" fmla="*/ 0 w 1"/>
              <a:gd name="T3" fmla="*/ 0 h 1587"/>
              <a:gd name="T4" fmla="*/ 2147483647 w 1"/>
              <a:gd name="T5" fmla="*/ 0 h 1587"/>
              <a:gd name="T6" fmla="*/ 0 60000 65536"/>
              <a:gd name="T7" fmla="*/ 0 60000 65536"/>
              <a:gd name="T8" fmla="*/ 0 60000 65536"/>
              <a:gd name="T9" fmla="*/ 0 w 1"/>
              <a:gd name="T10" fmla="*/ 0 h 1587"/>
              <a:gd name="T11" fmla="*/ 1 w 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7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3" name="Freeform 479"/>
          <p:cNvSpPr>
            <a:spLocks noEditPoints="1"/>
          </p:cNvSpPr>
          <p:nvPr/>
        </p:nvSpPr>
        <p:spPr bwMode="auto">
          <a:xfrm>
            <a:off x="7286625" y="4198938"/>
            <a:ext cx="249238" cy="396875"/>
          </a:xfrm>
          <a:custGeom>
            <a:avLst/>
            <a:gdLst>
              <a:gd name="T0" fmla="*/ 2147483647 w 157"/>
              <a:gd name="T1" fmla="*/ 2147483647 h 250"/>
              <a:gd name="T2" fmla="*/ 2147483647 w 157"/>
              <a:gd name="T3" fmla="*/ 2147483647 h 250"/>
              <a:gd name="T4" fmla="*/ 2147483647 w 157"/>
              <a:gd name="T5" fmla="*/ 2147483647 h 250"/>
              <a:gd name="T6" fmla="*/ 2147483647 w 157"/>
              <a:gd name="T7" fmla="*/ 2147483647 h 250"/>
              <a:gd name="T8" fmla="*/ 2147483647 w 157"/>
              <a:gd name="T9" fmla="*/ 2147483647 h 250"/>
              <a:gd name="T10" fmla="*/ 2147483647 w 157"/>
              <a:gd name="T11" fmla="*/ 2147483647 h 250"/>
              <a:gd name="T12" fmla="*/ 2147483647 w 157"/>
              <a:gd name="T13" fmla="*/ 2147483647 h 250"/>
              <a:gd name="T14" fmla="*/ 2147483647 w 157"/>
              <a:gd name="T15" fmla="*/ 2147483647 h 250"/>
              <a:gd name="T16" fmla="*/ 2147483647 w 157"/>
              <a:gd name="T17" fmla="*/ 2147483647 h 250"/>
              <a:gd name="T18" fmla="*/ 2147483647 w 157"/>
              <a:gd name="T19" fmla="*/ 2147483647 h 250"/>
              <a:gd name="T20" fmla="*/ 2147483647 w 157"/>
              <a:gd name="T21" fmla="*/ 2147483647 h 250"/>
              <a:gd name="T22" fmla="*/ 2147483647 w 157"/>
              <a:gd name="T23" fmla="*/ 2147483647 h 250"/>
              <a:gd name="T24" fmla="*/ 2147483647 w 157"/>
              <a:gd name="T25" fmla="*/ 2147483647 h 250"/>
              <a:gd name="T26" fmla="*/ 2147483647 w 157"/>
              <a:gd name="T27" fmla="*/ 2147483647 h 250"/>
              <a:gd name="T28" fmla="*/ 2147483647 w 157"/>
              <a:gd name="T29" fmla="*/ 2147483647 h 250"/>
              <a:gd name="T30" fmla="*/ 2147483647 w 157"/>
              <a:gd name="T31" fmla="*/ 2147483647 h 250"/>
              <a:gd name="T32" fmla="*/ 2147483647 w 157"/>
              <a:gd name="T33" fmla="*/ 2147483647 h 250"/>
              <a:gd name="T34" fmla="*/ 2147483647 w 157"/>
              <a:gd name="T35" fmla="*/ 2147483647 h 250"/>
              <a:gd name="T36" fmla="*/ 2147483647 w 157"/>
              <a:gd name="T37" fmla="*/ 2147483647 h 250"/>
              <a:gd name="T38" fmla="*/ 2147483647 w 157"/>
              <a:gd name="T39" fmla="*/ 2147483647 h 250"/>
              <a:gd name="T40" fmla="*/ 2147483647 w 157"/>
              <a:gd name="T41" fmla="*/ 2147483647 h 250"/>
              <a:gd name="T42" fmla="*/ 2147483647 w 157"/>
              <a:gd name="T43" fmla="*/ 2147483647 h 250"/>
              <a:gd name="T44" fmla="*/ 2147483647 w 157"/>
              <a:gd name="T45" fmla="*/ 2147483647 h 250"/>
              <a:gd name="T46" fmla="*/ 2147483647 w 157"/>
              <a:gd name="T47" fmla="*/ 2147483647 h 250"/>
              <a:gd name="T48" fmla="*/ 2147483647 w 157"/>
              <a:gd name="T49" fmla="*/ 2147483647 h 250"/>
              <a:gd name="T50" fmla="*/ 2147483647 w 157"/>
              <a:gd name="T51" fmla="*/ 2147483647 h 250"/>
              <a:gd name="T52" fmla="*/ 2147483647 w 157"/>
              <a:gd name="T53" fmla="*/ 2147483647 h 250"/>
              <a:gd name="T54" fmla="*/ 2147483647 w 157"/>
              <a:gd name="T55" fmla="*/ 2147483647 h 250"/>
              <a:gd name="T56" fmla="*/ 2147483647 w 157"/>
              <a:gd name="T57" fmla="*/ 2147483647 h 250"/>
              <a:gd name="T58" fmla="*/ 2147483647 w 157"/>
              <a:gd name="T59" fmla="*/ 2147483647 h 250"/>
              <a:gd name="T60" fmla="*/ 2147483647 w 157"/>
              <a:gd name="T61" fmla="*/ 2147483647 h 250"/>
              <a:gd name="T62" fmla="*/ 2147483647 w 157"/>
              <a:gd name="T63" fmla="*/ 2147483647 h 250"/>
              <a:gd name="T64" fmla="*/ 2147483647 w 157"/>
              <a:gd name="T65" fmla="*/ 2147483647 h 250"/>
              <a:gd name="T66" fmla="*/ 2147483647 w 157"/>
              <a:gd name="T67" fmla="*/ 2147483647 h 250"/>
              <a:gd name="T68" fmla="*/ 2147483647 w 157"/>
              <a:gd name="T69" fmla="*/ 2147483647 h 250"/>
              <a:gd name="T70" fmla="*/ 2147483647 w 157"/>
              <a:gd name="T71" fmla="*/ 2147483647 h 250"/>
              <a:gd name="T72" fmla="*/ 2147483647 w 157"/>
              <a:gd name="T73" fmla="*/ 2147483647 h 250"/>
              <a:gd name="T74" fmla="*/ 2147483647 w 157"/>
              <a:gd name="T75" fmla="*/ 2147483647 h 250"/>
              <a:gd name="T76" fmla="*/ 2147483647 w 157"/>
              <a:gd name="T77" fmla="*/ 2147483647 h 250"/>
              <a:gd name="T78" fmla="*/ 2147483647 w 157"/>
              <a:gd name="T79" fmla="*/ 2147483647 h 250"/>
              <a:gd name="T80" fmla="*/ 2147483647 w 157"/>
              <a:gd name="T81" fmla="*/ 2147483647 h 250"/>
              <a:gd name="T82" fmla="*/ 2147483647 w 157"/>
              <a:gd name="T83" fmla="*/ 2147483647 h 250"/>
              <a:gd name="T84" fmla="*/ 2147483647 w 157"/>
              <a:gd name="T85" fmla="*/ 2147483647 h 250"/>
              <a:gd name="T86" fmla="*/ 2147483647 w 157"/>
              <a:gd name="T87" fmla="*/ 2147483647 h 250"/>
              <a:gd name="T88" fmla="*/ 2147483647 w 157"/>
              <a:gd name="T89" fmla="*/ 2147483647 h 250"/>
              <a:gd name="T90" fmla="*/ 2147483647 w 157"/>
              <a:gd name="T91" fmla="*/ 2147483647 h 250"/>
              <a:gd name="T92" fmla="*/ 2147483647 w 157"/>
              <a:gd name="T93" fmla="*/ 2147483647 h 250"/>
              <a:gd name="T94" fmla="*/ 2147483647 w 157"/>
              <a:gd name="T95" fmla="*/ 2147483647 h 250"/>
              <a:gd name="T96" fmla="*/ 2147483647 w 157"/>
              <a:gd name="T97" fmla="*/ 2147483647 h 250"/>
              <a:gd name="T98" fmla="*/ 2147483647 w 157"/>
              <a:gd name="T99" fmla="*/ 2147483647 h 250"/>
              <a:gd name="T100" fmla="*/ 2147483647 w 157"/>
              <a:gd name="T101" fmla="*/ 2147483647 h 250"/>
              <a:gd name="T102" fmla="*/ 2147483647 w 157"/>
              <a:gd name="T103" fmla="*/ 2147483647 h 250"/>
              <a:gd name="T104" fmla="*/ 2147483647 w 157"/>
              <a:gd name="T105" fmla="*/ 2147483647 h 250"/>
              <a:gd name="T106" fmla="*/ 2147483647 w 157"/>
              <a:gd name="T107" fmla="*/ 2147483647 h 250"/>
              <a:gd name="T108" fmla="*/ 2147483647 w 157"/>
              <a:gd name="T109" fmla="*/ 2147483647 h 250"/>
              <a:gd name="T110" fmla="*/ 2147483647 w 157"/>
              <a:gd name="T111" fmla="*/ 2147483647 h 250"/>
              <a:gd name="T112" fmla="*/ 2147483647 w 157"/>
              <a:gd name="T113" fmla="*/ 2147483647 h 250"/>
              <a:gd name="T114" fmla="*/ 2147483647 w 157"/>
              <a:gd name="T115" fmla="*/ 2147483647 h 250"/>
              <a:gd name="T116" fmla="*/ 2147483647 w 157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7"/>
              <a:gd name="T178" fmla="*/ 0 h 250"/>
              <a:gd name="T179" fmla="*/ 157 w 157"/>
              <a:gd name="T180" fmla="*/ 250 h 2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7" h="250">
                <a:moveTo>
                  <a:pt x="0" y="211"/>
                </a:moveTo>
                <a:lnTo>
                  <a:pt x="0" y="210"/>
                </a:lnTo>
                <a:lnTo>
                  <a:pt x="1" y="209"/>
                </a:lnTo>
                <a:lnTo>
                  <a:pt x="1" y="210"/>
                </a:lnTo>
                <a:lnTo>
                  <a:pt x="1" y="208"/>
                </a:lnTo>
                <a:lnTo>
                  <a:pt x="1" y="207"/>
                </a:lnTo>
                <a:lnTo>
                  <a:pt x="1" y="206"/>
                </a:lnTo>
                <a:lnTo>
                  <a:pt x="2" y="205"/>
                </a:lnTo>
                <a:lnTo>
                  <a:pt x="3" y="205"/>
                </a:lnTo>
                <a:lnTo>
                  <a:pt x="3" y="204"/>
                </a:lnTo>
                <a:lnTo>
                  <a:pt x="3" y="203"/>
                </a:lnTo>
                <a:lnTo>
                  <a:pt x="4" y="203"/>
                </a:lnTo>
                <a:lnTo>
                  <a:pt x="4" y="202"/>
                </a:lnTo>
                <a:lnTo>
                  <a:pt x="5" y="202"/>
                </a:lnTo>
                <a:lnTo>
                  <a:pt x="4" y="201"/>
                </a:lnTo>
                <a:lnTo>
                  <a:pt x="4" y="202"/>
                </a:lnTo>
                <a:lnTo>
                  <a:pt x="3" y="201"/>
                </a:lnTo>
                <a:lnTo>
                  <a:pt x="4" y="200"/>
                </a:lnTo>
                <a:lnTo>
                  <a:pt x="3" y="200"/>
                </a:lnTo>
                <a:lnTo>
                  <a:pt x="2" y="200"/>
                </a:lnTo>
                <a:lnTo>
                  <a:pt x="1" y="200"/>
                </a:lnTo>
                <a:lnTo>
                  <a:pt x="1" y="199"/>
                </a:lnTo>
                <a:lnTo>
                  <a:pt x="2" y="199"/>
                </a:lnTo>
                <a:lnTo>
                  <a:pt x="2" y="197"/>
                </a:lnTo>
                <a:lnTo>
                  <a:pt x="3" y="196"/>
                </a:lnTo>
                <a:lnTo>
                  <a:pt x="4" y="195"/>
                </a:lnTo>
                <a:lnTo>
                  <a:pt x="5" y="195"/>
                </a:lnTo>
                <a:lnTo>
                  <a:pt x="5" y="194"/>
                </a:lnTo>
                <a:lnTo>
                  <a:pt x="4" y="193"/>
                </a:lnTo>
                <a:lnTo>
                  <a:pt x="4" y="192"/>
                </a:lnTo>
                <a:lnTo>
                  <a:pt x="5" y="191"/>
                </a:lnTo>
                <a:lnTo>
                  <a:pt x="5" y="190"/>
                </a:lnTo>
                <a:lnTo>
                  <a:pt x="5" y="187"/>
                </a:lnTo>
                <a:lnTo>
                  <a:pt x="6" y="187"/>
                </a:lnTo>
                <a:lnTo>
                  <a:pt x="5" y="186"/>
                </a:lnTo>
                <a:lnTo>
                  <a:pt x="3" y="185"/>
                </a:lnTo>
                <a:lnTo>
                  <a:pt x="2" y="183"/>
                </a:lnTo>
                <a:lnTo>
                  <a:pt x="2" y="182"/>
                </a:lnTo>
                <a:lnTo>
                  <a:pt x="1" y="182"/>
                </a:lnTo>
                <a:lnTo>
                  <a:pt x="1" y="180"/>
                </a:lnTo>
                <a:lnTo>
                  <a:pt x="2" y="180"/>
                </a:lnTo>
                <a:lnTo>
                  <a:pt x="2" y="179"/>
                </a:lnTo>
                <a:lnTo>
                  <a:pt x="3" y="179"/>
                </a:lnTo>
                <a:lnTo>
                  <a:pt x="3" y="178"/>
                </a:lnTo>
                <a:lnTo>
                  <a:pt x="3" y="177"/>
                </a:lnTo>
                <a:lnTo>
                  <a:pt x="5" y="177"/>
                </a:lnTo>
                <a:lnTo>
                  <a:pt x="6" y="177"/>
                </a:lnTo>
                <a:lnTo>
                  <a:pt x="6" y="176"/>
                </a:lnTo>
                <a:lnTo>
                  <a:pt x="7" y="176"/>
                </a:lnTo>
                <a:lnTo>
                  <a:pt x="6" y="175"/>
                </a:lnTo>
                <a:lnTo>
                  <a:pt x="7" y="174"/>
                </a:lnTo>
                <a:lnTo>
                  <a:pt x="8" y="171"/>
                </a:lnTo>
                <a:lnTo>
                  <a:pt x="9" y="170"/>
                </a:lnTo>
                <a:lnTo>
                  <a:pt x="15" y="170"/>
                </a:lnTo>
                <a:lnTo>
                  <a:pt x="30" y="170"/>
                </a:lnTo>
                <a:lnTo>
                  <a:pt x="33" y="170"/>
                </a:lnTo>
                <a:lnTo>
                  <a:pt x="32" y="170"/>
                </a:lnTo>
                <a:lnTo>
                  <a:pt x="33" y="169"/>
                </a:lnTo>
                <a:lnTo>
                  <a:pt x="34" y="169"/>
                </a:lnTo>
                <a:lnTo>
                  <a:pt x="35" y="168"/>
                </a:lnTo>
                <a:lnTo>
                  <a:pt x="35" y="167"/>
                </a:lnTo>
                <a:lnTo>
                  <a:pt x="36" y="166"/>
                </a:lnTo>
                <a:lnTo>
                  <a:pt x="36" y="165"/>
                </a:lnTo>
                <a:lnTo>
                  <a:pt x="37" y="165"/>
                </a:lnTo>
                <a:lnTo>
                  <a:pt x="37" y="164"/>
                </a:lnTo>
                <a:lnTo>
                  <a:pt x="38" y="164"/>
                </a:lnTo>
                <a:lnTo>
                  <a:pt x="37" y="164"/>
                </a:lnTo>
                <a:lnTo>
                  <a:pt x="38" y="162"/>
                </a:lnTo>
                <a:lnTo>
                  <a:pt x="38" y="161"/>
                </a:lnTo>
                <a:lnTo>
                  <a:pt x="38" y="160"/>
                </a:lnTo>
                <a:lnTo>
                  <a:pt x="38" y="159"/>
                </a:lnTo>
                <a:lnTo>
                  <a:pt x="39" y="158"/>
                </a:lnTo>
                <a:lnTo>
                  <a:pt x="40" y="157"/>
                </a:lnTo>
                <a:lnTo>
                  <a:pt x="40" y="156"/>
                </a:lnTo>
                <a:lnTo>
                  <a:pt x="40" y="155"/>
                </a:lnTo>
                <a:lnTo>
                  <a:pt x="40" y="154"/>
                </a:lnTo>
                <a:lnTo>
                  <a:pt x="39" y="153"/>
                </a:lnTo>
                <a:lnTo>
                  <a:pt x="40" y="153"/>
                </a:lnTo>
                <a:lnTo>
                  <a:pt x="40" y="151"/>
                </a:lnTo>
                <a:lnTo>
                  <a:pt x="41" y="150"/>
                </a:lnTo>
                <a:lnTo>
                  <a:pt x="43" y="151"/>
                </a:lnTo>
                <a:lnTo>
                  <a:pt x="44" y="150"/>
                </a:lnTo>
                <a:lnTo>
                  <a:pt x="45" y="150"/>
                </a:lnTo>
                <a:lnTo>
                  <a:pt x="46" y="149"/>
                </a:lnTo>
                <a:lnTo>
                  <a:pt x="46" y="148"/>
                </a:lnTo>
                <a:lnTo>
                  <a:pt x="47" y="148"/>
                </a:lnTo>
                <a:lnTo>
                  <a:pt x="49" y="147"/>
                </a:lnTo>
                <a:lnTo>
                  <a:pt x="49" y="144"/>
                </a:lnTo>
                <a:lnTo>
                  <a:pt x="50" y="144"/>
                </a:lnTo>
                <a:lnTo>
                  <a:pt x="50" y="143"/>
                </a:lnTo>
                <a:lnTo>
                  <a:pt x="49" y="142"/>
                </a:lnTo>
                <a:lnTo>
                  <a:pt x="50" y="142"/>
                </a:lnTo>
                <a:lnTo>
                  <a:pt x="50" y="141"/>
                </a:lnTo>
                <a:lnTo>
                  <a:pt x="50" y="139"/>
                </a:lnTo>
                <a:lnTo>
                  <a:pt x="50" y="138"/>
                </a:lnTo>
                <a:lnTo>
                  <a:pt x="49" y="137"/>
                </a:lnTo>
                <a:lnTo>
                  <a:pt x="49" y="136"/>
                </a:lnTo>
                <a:lnTo>
                  <a:pt x="50" y="135"/>
                </a:lnTo>
                <a:lnTo>
                  <a:pt x="50" y="134"/>
                </a:lnTo>
                <a:lnTo>
                  <a:pt x="50" y="133"/>
                </a:lnTo>
                <a:lnTo>
                  <a:pt x="50" y="132"/>
                </a:lnTo>
                <a:lnTo>
                  <a:pt x="50" y="131"/>
                </a:lnTo>
                <a:lnTo>
                  <a:pt x="51" y="130"/>
                </a:lnTo>
                <a:lnTo>
                  <a:pt x="52" y="130"/>
                </a:lnTo>
                <a:lnTo>
                  <a:pt x="53" y="130"/>
                </a:lnTo>
                <a:lnTo>
                  <a:pt x="53" y="129"/>
                </a:lnTo>
                <a:lnTo>
                  <a:pt x="54" y="129"/>
                </a:lnTo>
                <a:lnTo>
                  <a:pt x="55" y="129"/>
                </a:lnTo>
                <a:lnTo>
                  <a:pt x="55" y="125"/>
                </a:lnTo>
                <a:lnTo>
                  <a:pt x="56" y="125"/>
                </a:lnTo>
                <a:lnTo>
                  <a:pt x="57" y="125"/>
                </a:lnTo>
                <a:lnTo>
                  <a:pt x="57" y="124"/>
                </a:lnTo>
                <a:lnTo>
                  <a:pt x="58" y="125"/>
                </a:lnTo>
                <a:lnTo>
                  <a:pt x="58" y="124"/>
                </a:lnTo>
                <a:lnTo>
                  <a:pt x="59" y="123"/>
                </a:lnTo>
                <a:lnTo>
                  <a:pt x="59" y="122"/>
                </a:lnTo>
                <a:lnTo>
                  <a:pt x="59" y="121"/>
                </a:lnTo>
                <a:lnTo>
                  <a:pt x="59" y="119"/>
                </a:lnTo>
                <a:lnTo>
                  <a:pt x="58" y="119"/>
                </a:lnTo>
                <a:lnTo>
                  <a:pt x="59" y="117"/>
                </a:lnTo>
                <a:lnTo>
                  <a:pt x="60" y="118"/>
                </a:lnTo>
                <a:lnTo>
                  <a:pt x="61" y="119"/>
                </a:lnTo>
                <a:lnTo>
                  <a:pt x="64" y="119"/>
                </a:lnTo>
                <a:lnTo>
                  <a:pt x="64" y="118"/>
                </a:lnTo>
                <a:lnTo>
                  <a:pt x="65" y="116"/>
                </a:lnTo>
                <a:lnTo>
                  <a:pt x="66" y="116"/>
                </a:lnTo>
                <a:lnTo>
                  <a:pt x="65" y="115"/>
                </a:lnTo>
                <a:lnTo>
                  <a:pt x="65" y="114"/>
                </a:lnTo>
                <a:lnTo>
                  <a:pt x="64" y="113"/>
                </a:lnTo>
                <a:lnTo>
                  <a:pt x="65" y="113"/>
                </a:lnTo>
                <a:lnTo>
                  <a:pt x="65" y="112"/>
                </a:lnTo>
                <a:lnTo>
                  <a:pt x="65" y="111"/>
                </a:lnTo>
                <a:lnTo>
                  <a:pt x="67" y="109"/>
                </a:lnTo>
                <a:lnTo>
                  <a:pt x="67" y="108"/>
                </a:lnTo>
                <a:lnTo>
                  <a:pt x="67" y="107"/>
                </a:lnTo>
                <a:lnTo>
                  <a:pt x="67" y="106"/>
                </a:lnTo>
                <a:lnTo>
                  <a:pt x="68" y="105"/>
                </a:lnTo>
                <a:lnTo>
                  <a:pt x="69" y="104"/>
                </a:lnTo>
                <a:lnTo>
                  <a:pt x="68" y="103"/>
                </a:lnTo>
                <a:lnTo>
                  <a:pt x="67" y="103"/>
                </a:lnTo>
                <a:lnTo>
                  <a:pt x="66" y="102"/>
                </a:lnTo>
                <a:lnTo>
                  <a:pt x="67" y="102"/>
                </a:lnTo>
                <a:lnTo>
                  <a:pt x="68" y="101"/>
                </a:lnTo>
                <a:lnTo>
                  <a:pt x="68" y="100"/>
                </a:lnTo>
                <a:lnTo>
                  <a:pt x="67" y="100"/>
                </a:lnTo>
                <a:lnTo>
                  <a:pt x="67" y="99"/>
                </a:lnTo>
                <a:lnTo>
                  <a:pt x="67" y="98"/>
                </a:lnTo>
                <a:lnTo>
                  <a:pt x="67" y="97"/>
                </a:lnTo>
                <a:lnTo>
                  <a:pt x="67" y="96"/>
                </a:lnTo>
                <a:lnTo>
                  <a:pt x="67" y="95"/>
                </a:lnTo>
                <a:lnTo>
                  <a:pt x="67" y="94"/>
                </a:lnTo>
                <a:lnTo>
                  <a:pt x="67" y="93"/>
                </a:lnTo>
                <a:lnTo>
                  <a:pt x="66" y="93"/>
                </a:lnTo>
                <a:lnTo>
                  <a:pt x="66" y="92"/>
                </a:lnTo>
                <a:lnTo>
                  <a:pt x="65" y="92"/>
                </a:lnTo>
                <a:lnTo>
                  <a:pt x="65" y="91"/>
                </a:lnTo>
                <a:lnTo>
                  <a:pt x="65" y="90"/>
                </a:lnTo>
                <a:lnTo>
                  <a:pt x="64" y="90"/>
                </a:lnTo>
                <a:lnTo>
                  <a:pt x="63" y="89"/>
                </a:lnTo>
                <a:lnTo>
                  <a:pt x="62" y="89"/>
                </a:lnTo>
                <a:lnTo>
                  <a:pt x="61" y="89"/>
                </a:lnTo>
                <a:lnTo>
                  <a:pt x="62" y="88"/>
                </a:lnTo>
                <a:lnTo>
                  <a:pt x="61" y="88"/>
                </a:lnTo>
                <a:lnTo>
                  <a:pt x="61" y="87"/>
                </a:lnTo>
                <a:lnTo>
                  <a:pt x="60" y="87"/>
                </a:lnTo>
                <a:lnTo>
                  <a:pt x="58" y="87"/>
                </a:lnTo>
                <a:lnTo>
                  <a:pt x="58" y="86"/>
                </a:lnTo>
                <a:lnTo>
                  <a:pt x="58" y="85"/>
                </a:lnTo>
                <a:lnTo>
                  <a:pt x="58" y="84"/>
                </a:lnTo>
                <a:lnTo>
                  <a:pt x="57" y="83"/>
                </a:lnTo>
                <a:lnTo>
                  <a:pt x="58" y="83"/>
                </a:lnTo>
                <a:lnTo>
                  <a:pt x="58" y="82"/>
                </a:lnTo>
                <a:lnTo>
                  <a:pt x="60" y="80"/>
                </a:lnTo>
                <a:lnTo>
                  <a:pt x="61" y="80"/>
                </a:lnTo>
                <a:lnTo>
                  <a:pt x="60" y="80"/>
                </a:lnTo>
                <a:lnTo>
                  <a:pt x="59" y="80"/>
                </a:lnTo>
                <a:lnTo>
                  <a:pt x="58" y="80"/>
                </a:lnTo>
                <a:lnTo>
                  <a:pt x="58" y="79"/>
                </a:lnTo>
                <a:lnTo>
                  <a:pt x="58" y="78"/>
                </a:lnTo>
                <a:lnTo>
                  <a:pt x="58" y="77"/>
                </a:lnTo>
                <a:lnTo>
                  <a:pt x="57" y="77"/>
                </a:lnTo>
                <a:lnTo>
                  <a:pt x="56" y="77"/>
                </a:lnTo>
                <a:lnTo>
                  <a:pt x="55" y="77"/>
                </a:lnTo>
                <a:lnTo>
                  <a:pt x="54" y="77"/>
                </a:lnTo>
                <a:lnTo>
                  <a:pt x="54" y="76"/>
                </a:lnTo>
                <a:lnTo>
                  <a:pt x="54" y="75"/>
                </a:lnTo>
                <a:lnTo>
                  <a:pt x="53" y="75"/>
                </a:lnTo>
                <a:lnTo>
                  <a:pt x="54" y="74"/>
                </a:lnTo>
                <a:lnTo>
                  <a:pt x="53" y="74"/>
                </a:lnTo>
                <a:lnTo>
                  <a:pt x="52" y="73"/>
                </a:lnTo>
                <a:lnTo>
                  <a:pt x="52" y="74"/>
                </a:lnTo>
                <a:lnTo>
                  <a:pt x="51" y="74"/>
                </a:lnTo>
                <a:lnTo>
                  <a:pt x="51" y="73"/>
                </a:lnTo>
                <a:lnTo>
                  <a:pt x="51" y="72"/>
                </a:lnTo>
                <a:lnTo>
                  <a:pt x="50" y="71"/>
                </a:lnTo>
                <a:lnTo>
                  <a:pt x="49" y="71"/>
                </a:lnTo>
                <a:lnTo>
                  <a:pt x="48" y="71"/>
                </a:lnTo>
                <a:lnTo>
                  <a:pt x="47" y="71"/>
                </a:lnTo>
                <a:lnTo>
                  <a:pt x="47" y="72"/>
                </a:lnTo>
                <a:lnTo>
                  <a:pt x="47" y="73"/>
                </a:lnTo>
                <a:lnTo>
                  <a:pt x="46" y="71"/>
                </a:lnTo>
                <a:lnTo>
                  <a:pt x="45" y="71"/>
                </a:lnTo>
                <a:lnTo>
                  <a:pt x="45" y="70"/>
                </a:lnTo>
                <a:lnTo>
                  <a:pt x="44" y="68"/>
                </a:lnTo>
                <a:lnTo>
                  <a:pt x="46" y="67"/>
                </a:lnTo>
                <a:lnTo>
                  <a:pt x="50" y="67"/>
                </a:lnTo>
                <a:lnTo>
                  <a:pt x="51" y="67"/>
                </a:lnTo>
                <a:lnTo>
                  <a:pt x="52" y="67"/>
                </a:lnTo>
                <a:lnTo>
                  <a:pt x="53" y="67"/>
                </a:lnTo>
                <a:lnTo>
                  <a:pt x="54" y="67"/>
                </a:lnTo>
                <a:lnTo>
                  <a:pt x="53" y="68"/>
                </a:lnTo>
                <a:lnTo>
                  <a:pt x="54" y="70"/>
                </a:lnTo>
                <a:lnTo>
                  <a:pt x="55" y="70"/>
                </a:lnTo>
                <a:lnTo>
                  <a:pt x="56" y="70"/>
                </a:lnTo>
                <a:lnTo>
                  <a:pt x="58" y="70"/>
                </a:lnTo>
                <a:lnTo>
                  <a:pt x="61" y="70"/>
                </a:lnTo>
                <a:lnTo>
                  <a:pt x="64" y="70"/>
                </a:lnTo>
                <a:lnTo>
                  <a:pt x="65" y="70"/>
                </a:lnTo>
                <a:lnTo>
                  <a:pt x="66" y="70"/>
                </a:lnTo>
                <a:lnTo>
                  <a:pt x="66" y="69"/>
                </a:lnTo>
                <a:lnTo>
                  <a:pt x="67" y="69"/>
                </a:lnTo>
                <a:lnTo>
                  <a:pt x="67" y="68"/>
                </a:lnTo>
                <a:lnTo>
                  <a:pt x="68" y="68"/>
                </a:lnTo>
                <a:lnTo>
                  <a:pt x="68" y="67"/>
                </a:lnTo>
                <a:lnTo>
                  <a:pt x="67" y="67"/>
                </a:lnTo>
                <a:lnTo>
                  <a:pt x="67" y="66"/>
                </a:lnTo>
                <a:lnTo>
                  <a:pt x="67" y="65"/>
                </a:lnTo>
                <a:lnTo>
                  <a:pt x="67" y="62"/>
                </a:lnTo>
                <a:lnTo>
                  <a:pt x="67" y="61"/>
                </a:lnTo>
                <a:lnTo>
                  <a:pt x="66" y="59"/>
                </a:lnTo>
                <a:lnTo>
                  <a:pt x="66" y="58"/>
                </a:lnTo>
                <a:lnTo>
                  <a:pt x="63" y="58"/>
                </a:lnTo>
                <a:lnTo>
                  <a:pt x="63" y="57"/>
                </a:lnTo>
                <a:lnTo>
                  <a:pt x="61" y="57"/>
                </a:lnTo>
                <a:lnTo>
                  <a:pt x="61" y="56"/>
                </a:lnTo>
                <a:lnTo>
                  <a:pt x="60" y="56"/>
                </a:lnTo>
                <a:lnTo>
                  <a:pt x="60" y="55"/>
                </a:lnTo>
                <a:lnTo>
                  <a:pt x="59" y="56"/>
                </a:lnTo>
                <a:lnTo>
                  <a:pt x="59" y="55"/>
                </a:lnTo>
                <a:lnTo>
                  <a:pt x="58" y="54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59" y="53"/>
                </a:lnTo>
                <a:lnTo>
                  <a:pt x="60" y="48"/>
                </a:lnTo>
                <a:lnTo>
                  <a:pt x="60" y="47"/>
                </a:lnTo>
                <a:lnTo>
                  <a:pt x="61" y="43"/>
                </a:lnTo>
                <a:lnTo>
                  <a:pt x="61" y="42"/>
                </a:lnTo>
                <a:lnTo>
                  <a:pt x="58" y="41"/>
                </a:lnTo>
                <a:lnTo>
                  <a:pt x="55" y="41"/>
                </a:lnTo>
                <a:lnTo>
                  <a:pt x="50" y="41"/>
                </a:lnTo>
                <a:lnTo>
                  <a:pt x="50" y="40"/>
                </a:lnTo>
                <a:lnTo>
                  <a:pt x="50" y="38"/>
                </a:lnTo>
                <a:lnTo>
                  <a:pt x="51" y="38"/>
                </a:lnTo>
                <a:lnTo>
                  <a:pt x="52" y="38"/>
                </a:lnTo>
                <a:lnTo>
                  <a:pt x="51" y="38"/>
                </a:lnTo>
                <a:lnTo>
                  <a:pt x="50" y="37"/>
                </a:lnTo>
                <a:lnTo>
                  <a:pt x="51" y="36"/>
                </a:lnTo>
                <a:lnTo>
                  <a:pt x="52" y="36"/>
                </a:lnTo>
                <a:lnTo>
                  <a:pt x="52" y="35"/>
                </a:lnTo>
                <a:lnTo>
                  <a:pt x="52" y="33"/>
                </a:lnTo>
                <a:lnTo>
                  <a:pt x="51" y="33"/>
                </a:lnTo>
                <a:lnTo>
                  <a:pt x="51" y="31"/>
                </a:lnTo>
                <a:lnTo>
                  <a:pt x="52" y="30"/>
                </a:lnTo>
                <a:lnTo>
                  <a:pt x="53" y="28"/>
                </a:ln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4"/>
                </a:lnTo>
                <a:lnTo>
                  <a:pt x="55" y="22"/>
                </a:lnTo>
                <a:lnTo>
                  <a:pt x="58" y="22"/>
                </a:lnTo>
                <a:lnTo>
                  <a:pt x="58" y="21"/>
                </a:lnTo>
                <a:lnTo>
                  <a:pt x="60" y="20"/>
                </a:lnTo>
                <a:lnTo>
                  <a:pt x="59" y="21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1" y="21"/>
                </a:lnTo>
                <a:lnTo>
                  <a:pt x="63" y="21"/>
                </a:lnTo>
                <a:lnTo>
                  <a:pt x="63" y="19"/>
                </a:lnTo>
                <a:lnTo>
                  <a:pt x="64" y="19"/>
                </a:lnTo>
                <a:lnTo>
                  <a:pt x="65" y="19"/>
                </a:lnTo>
                <a:lnTo>
                  <a:pt x="65" y="20"/>
                </a:lnTo>
                <a:lnTo>
                  <a:pt x="66" y="19"/>
                </a:lnTo>
                <a:lnTo>
                  <a:pt x="66" y="18"/>
                </a:lnTo>
                <a:lnTo>
                  <a:pt x="67" y="19"/>
                </a:lnTo>
                <a:lnTo>
                  <a:pt x="68" y="17"/>
                </a:lnTo>
                <a:lnTo>
                  <a:pt x="69" y="17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8"/>
                </a:lnTo>
                <a:lnTo>
                  <a:pt x="71" y="17"/>
                </a:lnTo>
                <a:lnTo>
                  <a:pt x="72" y="18"/>
                </a:lnTo>
                <a:lnTo>
                  <a:pt x="72" y="19"/>
                </a:lnTo>
                <a:lnTo>
                  <a:pt x="73" y="19"/>
                </a:lnTo>
                <a:lnTo>
                  <a:pt x="74" y="19"/>
                </a:lnTo>
                <a:lnTo>
                  <a:pt x="75" y="19"/>
                </a:lnTo>
                <a:lnTo>
                  <a:pt x="76" y="19"/>
                </a:lnTo>
                <a:lnTo>
                  <a:pt x="77" y="20"/>
                </a:lnTo>
                <a:lnTo>
                  <a:pt x="79" y="20"/>
                </a:lnTo>
                <a:lnTo>
                  <a:pt x="79" y="16"/>
                </a:lnTo>
                <a:lnTo>
                  <a:pt x="69" y="8"/>
                </a:lnTo>
                <a:lnTo>
                  <a:pt x="70" y="7"/>
                </a:lnTo>
                <a:lnTo>
                  <a:pt x="70" y="6"/>
                </a:lnTo>
                <a:lnTo>
                  <a:pt x="71" y="7"/>
                </a:lnTo>
                <a:lnTo>
                  <a:pt x="72" y="8"/>
                </a:lnTo>
                <a:lnTo>
                  <a:pt x="72" y="7"/>
                </a:lnTo>
                <a:lnTo>
                  <a:pt x="74" y="6"/>
                </a:lnTo>
                <a:lnTo>
                  <a:pt x="74" y="5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6" y="6"/>
                </a:lnTo>
                <a:lnTo>
                  <a:pt x="77" y="6"/>
                </a:lnTo>
                <a:lnTo>
                  <a:pt x="77" y="7"/>
                </a:lnTo>
                <a:lnTo>
                  <a:pt x="78" y="6"/>
                </a:lnTo>
                <a:lnTo>
                  <a:pt x="78" y="7"/>
                </a:lnTo>
                <a:lnTo>
                  <a:pt x="79" y="7"/>
                </a:lnTo>
                <a:lnTo>
                  <a:pt x="79" y="9"/>
                </a:lnTo>
                <a:lnTo>
                  <a:pt x="80" y="9"/>
                </a:lnTo>
                <a:lnTo>
                  <a:pt x="81" y="9"/>
                </a:lnTo>
                <a:lnTo>
                  <a:pt x="82" y="9"/>
                </a:lnTo>
                <a:lnTo>
                  <a:pt x="83" y="9"/>
                </a:lnTo>
                <a:lnTo>
                  <a:pt x="83" y="10"/>
                </a:lnTo>
                <a:lnTo>
                  <a:pt x="84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8"/>
                </a:lnTo>
                <a:lnTo>
                  <a:pt x="89" y="8"/>
                </a:lnTo>
                <a:lnTo>
                  <a:pt x="89" y="6"/>
                </a:lnTo>
                <a:lnTo>
                  <a:pt x="90" y="6"/>
                </a:lnTo>
                <a:lnTo>
                  <a:pt x="89" y="6"/>
                </a:lnTo>
                <a:lnTo>
                  <a:pt x="90" y="5"/>
                </a:lnTo>
                <a:lnTo>
                  <a:pt x="90" y="4"/>
                </a:lnTo>
                <a:lnTo>
                  <a:pt x="91" y="4"/>
                </a:lnTo>
                <a:lnTo>
                  <a:pt x="92" y="4"/>
                </a:lnTo>
                <a:lnTo>
                  <a:pt x="92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6" y="1"/>
                </a:lnTo>
                <a:lnTo>
                  <a:pt x="98" y="2"/>
                </a:lnTo>
                <a:lnTo>
                  <a:pt x="99" y="2"/>
                </a:lnTo>
                <a:lnTo>
                  <a:pt x="100" y="3"/>
                </a:lnTo>
                <a:lnTo>
                  <a:pt x="101" y="2"/>
                </a:lnTo>
                <a:lnTo>
                  <a:pt x="102" y="2"/>
                </a:lnTo>
                <a:lnTo>
                  <a:pt x="104" y="3"/>
                </a:lnTo>
                <a:lnTo>
                  <a:pt x="105" y="2"/>
                </a:lnTo>
                <a:lnTo>
                  <a:pt x="106" y="3"/>
                </a:lnTo>
                <a:lnTo>
                  <a:pt x="107" y="3"/>
                </a:lnTo>
                <a:lnTo>
                  <a:pt x="107" y="2"/>
                </a:lnTo>
                <a:lnTo>
                  <a:pt x="108" y="3"/>
                </a:lnTo>
                <a:lnTo>
                  <a:pt x="109" y="2"/>
                </a:lnTo>
                <a:lnTo>
                  <a:pt x="110" y="3"/>
                </a:lnTo>
                <a:lnTo>
                  <a:pt x="110" y="4"/>
                </a:lnTo>
                <a:lnTo>
                  <a:pt x="111" y="4"/>
                </a:lnTo>
                <a:lnTo>
                  <a:pt x="111" y="5"/>
                </a:lnTo>
                <a:lnTo>
                  <a:pt x="113" y="5"/>
                </a:lnTo>
                <a:lnTo>
                  <a:pt x="113" y="6"/>
                </a:lnTo>
                <a:lnTo>
                  <a:pt x="114" y="6"/>
                </a:lnTo>
                <a:lnTo>
                  <a:pt x="115" y="6"/>
                </a:lnTo>
                <a:lnTo>
                  <a:pt x="117" y="7"/>
                </a:lnTo>
                <a:lnTo>
                  <a:pt x="129" y="15"/>
                </a:lnTo>
                <a:lnTo>
                  <a:pt x="137" y="20"/>
                </a:lnTo>
                <a:lnTo>
                  <a:pt x="139" y="21"/>
                </a:lnTo>
                <a:lnTo>
                  <a:pt x="139" y="22"/>
                </a:lnTo>
                <a:lnTo>
                  <a:pt x="156" y="32"/>
                </a:lnTo>
                <a:lnTo>
                  <a:pt x="157" y="32"/>
                </a:lnTo>
                <a:lnTo>
                  <a:pt x="157" y="33"/>
                </a:lnTo>
                <a:lnTo>
                  <a:pt x="157" y="34"/>
                </a:lnTo>
                <a:lnTo>
                  <a:pt x="154" y="38"/>
                </a:lnTo>
                <a:lnTo>
                  <a:pt x="154" y="40"/>
                </a:lnTo>
                <a:lnTo>
                  <a:pt x="154" y="43"/>
                </a:lnTo>
                <a:lnTo>
                  <a:pt x="153" y="45"/>
                </a:lnTo>
                <a:lnTo>
                  <a:pt x="153" y="49"/>
                </a:lnTo>
                <a:lnTo>
                  <a:pt x="152" y="49"/>
                </a:lnTo>
                <a:lnTo>
                  <a:pt x="153" y="49"/>
                </a:lnTo>
                <a:lnTo>
                  <a:pt x="153" y="51"/>
                </a:lnTo>
                <a:lnTo>
                  <a:pt x="153" y="52"/>
                </a:lnTo>
                <a:lnTo>
                  <a:pt x="152" y="55"/>
                </a:lnTo>
                <a:lnTo>
                  <a:pt x="151" y="60"/>
                </a:lnTo>
                <a:lnTo>
                  <a:pt x="151" y="66"/>
                </a:lnTo>
                <a:lnTo>
                  <a:pt x="151" y="70"/>
                </a:lnTo>
                <a:lnTo>
                  <a:pt x="152" y="78"/>
                </a:lnTo>
                <a:lnTo>
                  <a:pt x="154" y="89"/>
                </a:lnTo>
                <a:lnTo>
                  <a:pt x="154" y="94"/>
                </a:lnTo>
                <a:lnTo>
                  <a:pt x="155" y="100"/>
                </a:lnTo>
                <a:lnTo>
                  <a:pt x="156" y="104"/>
                </a:lnTo>
                <a:lnTo>
                  <a:pt x="155" y="109"/>
                </a:lnTo>
                <a:lnTo>
                  <a:pt x="153" y="116"/>
                </a:lnTo>
                <a:lnTo>
                  <a:pt x="150" y="122"/>
                </a:lnTo>
                <a:lnTo>
                  <a:pt x="147" y="128"/>
                </a:lnTo>
                <a:lnTo>
                  <a:pt x="147" y="129"/>
                </a:lnTo>
                <a:lnTo>
                  <a:pt x="146" y="129"/>
                </a:lnTo>
                <a:lnTo>
                  <a:pt x="145" y="129"/>
                </a:lnTo>
                <a:lnTo>
                  <a:pt x="145" y="130"/>
                </a:lnTo>
                <a:lnTo>
                  <a:pt x="142" y="131"/>
                </a:lnTo>
                <a:lnTo>
                  <a:pt x="139" y="132"/>
                </a:lnTo>
                <a:lnTo>
                  <a:pt x="138" y="132"/>
                </a:lnTo>
                <a:lnTo>
                  <a:pt x="134" y="135"/>
                </a:lnTo>
                <a:lnTo>
                  <a:pt x="131" y="138"/>
                </a:lnTo>
                <a:lnTo>
                  <a:pt x="130" y="141"/>
                </a:lnTo>
                <a:lnTo>
                  <a:pt x="129" y="142"/>
                </a:lnTo>
                <a:lnTo>
                  <a:pt x="129" y="144"/>
                </a:lnTo>
                <a:lnTo>
                  <a:pt x="128" y="145"/>
                </a:lnTo>
                <a:lnTo>
                  <a:pt x="128" y="146"/>
                </a:lnTo>
                <a:lnTo>
                  <a:pt x="127" y="147"/>
                </a:lnTo>
                <a:lnTo>
                  <a:pt x="127" y="148"/>
                </a:lnTo>
                <a:lnTo>
                  <a:pt x="126" y="148"/>
                </a:lnTo>
                <a:lnTo>
                  <a:pt x="126" y="149"/>
                </a:lnTo>
                <a:lnTo>
                  <a:pt x="125" y="150"/>
                </a:lnTo>
                <a:lnTo>
                  <a:pt x="124" y="150"/>
                </a:lnTo>
                <a:lnTo>
                  <a:pt x="123" y="151"/>
                </a:lnTo>
                <a:lnTo>
                  <a:pt x="124" y="152"/>
                </a:lnTo>
                <a:lnTo>
                  <a:pt x="123" y="154"/>
                </a:lnTo>
                <a:lnTo>
                  <a:pt x="123" y="155"/>
                </a:lnTo>
                <a:lnTo>
                  <a:pt x="122" y="156"/>
                </a:lnTo>
                <a:lnTo>
                  <a:pt x="122" y="158"/>
                </a:lnTo>
                <a:lnTo>
                  <a:pt x="120" y="158"/>
                </a:lnTo>
                <a:lnTo>
                  <a:pt x="119" y="159"/>
                </a:lnTo>
                <a:lnTo>
                  <a:pt x="121" y="160"/>
                </a:lnTo>
                <a:lnTo>
                  <a:pt x="121" y="163"/>
                </a:lnTo>
                <a:lnTo>
                  <a:pt x="120" y="166"/>
                </a:lnTo>
                <a:lnTo>
                  <a:pt x="120" y="168"/>
                </a:lnTo>
                <a:lnTo>
                  <a:pt x="119" y="170"/>
                </a:lnTo>
                <a:lnTo>
                  <a:pt x="119" y="171"/>
                </a:lnTo>
                <a:lnTo>
                  <a:pt x="118" y="172"/>
                </a:lnTo>
                <a:lnTo>
                  <a:pt x="117" y="174"/>
                </a:lnTo>
                <a:lnTo>
                  <a:pt x="116" y="175"/>
                </a:lnTo>
                <a:lnTo>
                  <a:pt x="116" y="176"/>
                </a:lnTo>
                <a:lnTo>
                  <a:pt x="116" y="177"/>
                </a:lnTo>
                <a:lnTo>
                  <a:pt x="115" y="176"/>
                </a:lnTo>
                <a:lnTo>
                  <a:pt x="116" y="175"/>
                </a:lnTo>
                <a:lnTo>
                  <a:pt x="115" y="174"/>
                </a:lnTo>
                <a:lnTo>
                  <a:pt x="114" y="174"/>
                </a:lnTo>
                <a:lnTo>
                  <a:pt x="113" y="175"/>
                </a:lnTo>
                <a:lnTo>
                  <a:pt x="113" y="176"/>
                </a:lnTo>
                <a:lnTo>
                  <a:pt x="113" y="177"/>
                </a:lnTo>
                <a:lnTo>
                  <a:pt x="113" y="178"/>
                </a:lnTo>
                <a:lnTo>
                  <a:pt x="114" y="178"/>
                </a:lnTo>
                <a:lnTo>
                  <a:pt x="114" y="179"/>
                </a:lnTo>
                <a:lnTo>
                  <a:pt x="113" y="179"/>
                </a:lnTo>
                <a:lnTo>
                  <a:pt x="113" y="180"/>
                </a:lnTo>
                <a:lnTo>
                  <a:pt x="112" y="181"/>
                </a:lnTo>
                <a:lnTo>
                  <a:pt x="111" y="184"/>
                </a:lnTo>
                <a:lnTo>
                  <a:pt x="110" y="186"/>
                </a:lnTo>
                <a:lnTo>
                  <a:pt x="108" y="190"/>
                </a:lnTo>
                <a:lnTo>
                  <a:pt x="107" y="192"/>
                </a:lnTo>
                <a:lnTo>
                  <a:pt x="107" y="193"/>
                </a:lnTo>
                <a:lnTo>
                  <a:pt x="107" y="194"/>
                </a:lnTo>
                <a:lnTo>
                  <a:pt x="105" y="197"/>
                </a:lnTo>
                <a:lnTo>
                  <a:pt x="105" y="199"/>
                </a:lnTo>
                <a:lnTo>
                  <a:pt x="103" y="200"/>
                </a:lnTo>
                <a:lnTo>
                  <a:pt x="103" y="201"/>
                </a:lnTo>
                <a:lnTo>
                  <a:pt x="102" y="202"/>
                </a:lnTo>
                <a:lnTo>
                  <a:pt x="102" y="201"/>
                </a:lnTo>
                <a:lnTo>
                  <a:pt x="102" y="200"/>
                </a:lnTo>
                <a:lnTo>
                  <a:pt x="101" y="200"/>
                </a:lnTo>
                <a:lnTo>
                  <a:pt x="100" y="200"/>
                </a:lnTo>
                <a:lnTo>
                  <a:pt x="100" y="201"/>
                </a:lnTo>
                <a:lnTo>
                  <a:pt x="100" y="202"/>
                </a:lnTo>
                <a:lnTo>
                  <a:pt x="100" y="203"/>
                </a:lnTo>
                <a:lnTo>
                  <a:pt x="99" y="203"/>
                </a:lnTo>
                <a:lnTo>
                  <a:pt x="98" y="203"/>
                </a:lnTo>
                <a:lnTo>
                  <a:pt x="97" y="203"/>
                </a:lnTo>
                <a:lnTo>
                  <a:pt x="96" y="203"/>
                </a:lnTo>
                <a:lnTo>
                  <a:pt x="96" y="204"/>
                </a:lnTo>
                <a:lnTo>
                  <a:pt x="95" y="204"/>
                </a:lnTo>
                <a:lnTo>
                  <a:pt x="96" y="204"/>
                </a:lnTo>
                <a:lnTo>
                  <a:pt x="95" y="205"/>
                </a:lnTo>
                <a:lnTo>
                  <a:pt x="96" y="205"/>
                </a:lnTo>
                <a:lnTo>
                  <a:pt x="96" y="203"/>
                </a:lnTo>
                <a:lnTo>
                  <a:pt x="97" y="204"/>
                </a:lnTo>
                <a:lnTo>
                  <a:pt x="98" y="203"/>
                </a:lnTo>
                <a:lnTo>
                  <a:pt x="99" y="203"/>
                </a:lnTo>
                <a:lnTo>
                  <a:pt x="98" y="204"/>
                </a:lnTo>
                <a:lnTo>
                  <a:pt x="97" y="206"/>
                </a:lnTo>
                <a:lnTo>
                  <a:pt x="96" y="208"/>
                </a:lnTo>
                <a:lnTo>
                  <a:pt x="96" y="209"/>
                </a:lnTo>
                <a:lnTo>
                  <a:pt x="95" y="210"/>
                </a:lnTo>
                <a:lnTo>
                  <a:pt x="95" y="209"/>
                </a:lnTo>
                <a:lnTo>
                  <a:pt x="94" y="209"/>
                </a:lnTo>
                <a:lnTo>
                  <a:pt x="93" y="211"/>
                </a:lnTo>
                <a:lnTo>
                  <a:pt x="92" y="212"/>
                </a:lnTo>
                <a:lnTo>
                  <a:pt x="92" y="213"/>
                </a:lnTo>
                <a:lnTo>
                  <a:pt x="91" y="214"/>
                </a:lnTo>
                <a:lnTo>
                  <a:pt x="91" y="213"/>
                </a:lnTo>
                <a:lnTo>
                  <a:pt x="90" y="213"/>
                </a:lnTo>
                <a:lnTo>
                  <a:pt x="89" y="216"/>
                </a:lnTo>
                <a:lnTo>
                  <a:pt x="88" y="216"/>
                </a:lnTo>
                <a:lnTo>
                  <a:pt x="89" y="215"/>
                </a:lnTo>
                <a:lnTo>
                  <a:pt x="88" y="214"/>
                </a:lnTo>
                <a:lnTo>
                  <a:pt x="87" y="213"/>
                </a:lnTo>
                <a:lnTo>
                  <a:pt x="87" y="212"/>
                </a:lnTo>
                <a:lnTo>
                  <a:pt x="87" y="213"/>
                </a:lnTo>
                <a:lnTo>
                  <a:pt x="87" y="214"/>
                </a:lnTo>
                <a:lnTo>
                  <a:pt x="86" y="214"/>
                </a:lnTo>
                <a:lnTo>
                  <a:pt x="85" y="215"/>
                </a:lnTo>
                <a:lnTo>
                  <a:pt x="84" y="215"/>
                </a:lnTo>
                <a:lnTo>
                  <a:pt x="85" y="215"/>
                </a:lnTo>
                <a:lnTo>
                  <a:pt x="84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0" y="217"/>
                </a:lnTo>
                <a:lnTo>
                  <a:pt x="79" y="218"/>
                </a:lnTo>
                <a:lnTo>
                  <a:pt x="79" y="219"/>
                </a:lnTo>
                <a:lnTo>
                  <a:pt x="79" y="220"/>
                </a:lnTo>
                <a:lnTo>
                  <a:pt x="78" y="221"/>
                </a:lnTo>
                <a:lnTo>
                  <a:pt x="77" y="223"/>
                </a:lnTo>
                <a:lnTo>
                  <a:pt x="76" y="223"/>
                </a:lnTo>
                <a:lnTo>
                  <a:pt x="76" y="224"/>
                </a:lnTo>
                <a:lnTo>
                  <a:pt x="76" y="226"/>
                </a:lnTo>
                <a:lnTo>
                  <a:pt x="76" y="228"/>
                </a:lnTo>
                <a:lnTo>
                  <a:pt x="76" y="229"/>
                </a:lnTo>
                <a:lnTo>
                  <a:pt x="76" y="231"/>
                </a:lnTo>
                <a:lnTo>
                  <a:pt x="74" y="232"/>
                </a:lnTo>
                <a:lnTo>
                  <a:pt x="73" y="237"/>
                </a:lnTo>
                <a:lnTo>
                  <a:pt x="70" y="239"/>
                </a:lnTo>
                <a:lnTo>
                  <a:pt x="69" y="240"/>
                </a:lnTo>
                <a:lnTo>
                  <a:pt x="67" y="242"/>
                </a:lnTo>
                <a:lnTo>
                  <a:pt x="65" y="245"/>
                </a:lnTo>
                <a:lnTo>
                  <a:pt x="65" y="247"/>
                </a:lnTo>
                <a:lnTo>
                  <a:pt x="65" y="248"/>
                </a:lnTo>
                <a:lnTo>
                  <a:pt x="65" y="250"/>
                </a:lnTo>
                <a:lnTo>
                  <a:pt x="64" y="250"/>
                </a:lnTo>
                <a:lnTo>
                  <a:pt x="64" y="249"/>
                </a:lnTo>
                <a:lnTo>
                  <a:pt x="64" y="248"/>
                </a:lnTo>
                <a:lnTo>
                  <a:pt x="63" y="249"/>
                </a:lnTo>
                <a:lnTo>
                  <a:pt x="62" y="248"/>
                </a:lnTo>
                <a:lnTo>
                  <a:pt x="61" y="246"/>
                </a:lnTo>
                <a:lnTo>
                  <a:pt x="59" y="246"/>
                </a:lnTo>
                <a:lnTo>
                  <a:pt x="58" y="245"/>
                </a:lnTo>
                <a:lnTo>
                  <a:pt x="57" y="245"/>
                </a:lnTo>
                <a:lnTo>
                  <a:pt x="56" y="244"/>
                </a:lnTo>
                <a:lnTo>
                  <a:pt x="55" y="244"/>
                </a:lnTo>
                <a:lnTo>
                  <a:pt x="54" y="245"/>
                </a:lnTo>
                <a:lnTo>
                  <a:pt x="53" y="245"/>
                </a:lnTo>
                <a:lnTo>
                  <a:pt x="52" y="245"/>
                </a:lnTo>
                <a:lnTo>
                  <a:pt x="51" y="245"/>
                </a:lnTo>
                <a:lnTo>
                  <a:pt x="51" y="246"/>
                </a:lnTo>
                <a:lnTo>
                  <a:pt x="51" y="245"/>
                </a:lnTo>
                <a:lnTo>
                  <a:pt x="51" y="246"/>
                </a:lnTo>
                <a:lnTo>
                  <a:pt x="50" y="245"/>
                </a:lnTo>
                <a:lnTo>
                  <a:pt x="49" y="245"/>
                </a:lnTo>
                <a:lnTo>
                  <a:pt x="49" y="246"/>
                </a:lnTo>
                <a:lnTo>
                  <a:pt x="49" y="245"/>
                </a:lnTo>
                <a:lnTo>
                  <a:pt x="48" y="245"/>
                </a:lnTo>
                <a:lnTo>
                  <a:pt x="47" y="245"/>
                </a:lnTo>
                <a:lnTo>
                  <a:pt x="46" y="245"/>
                </a:lnTo>
                <a:lnTo>
                  <a:pt x="47" y="245"/>
                </a:lnTo>
                <a:lnTo>
                  <a:pt x="46" y="245"/>
                </a:lnTo>
                <a:lnTo>
                  <a:pt x="45" y="245"/>
                </a:lnTo>
                <a:lnTo>
                  <a:pt x="45" y="244"/>
                </a:lnTo>
                <a:lnTo>
                  <a:pt x="44" y="245"/>
                </a:lnTo>
                <a:lnTo>
                  <a:pt x="43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4"/>
                </a:lnTo>
                <a:lnTo>
                  <a:pt x="39" y="243"/>
                </a:lnTo>
                <a:lnTo>
                  <a:pt x="39" y="244"/>
                </a:lnTo>
                <a:lnTo>
                  <a:pt x="38" y="243"/>
                </a:lnTo>
                <a:lnTo>
                  <a:pt x="36" y="242"/>
                </a:lnTo>
                <a:lnTo>
                  <a:pt x="35" y="243"/>
                </a:lnTo>
                <a:lnTo>
                  <a:pt x="35" y="242"/>
                </a:lnTo>
                <a:lnTo>
                  <a:pt x="34" y="242"/>
                </a:lnTo>
                <a:lnTo>
                  <a:pt x="33" y="242"/>
                </a:lnTo>
                <a:lnTo>
                  <a:pt x="32" y="242"/>
                </a:lnTo>
                <a:lnTo>
                  <a:pt x="31" y="244"/>
                </a:lnTo>
                <a:lnTo>
                  <a:pt x="30" y="244"/>
                </a:lnTo>
                <a:lnTo>
                  <a:pt x="29" y="243"/>
                </a:lnTo>
                <a:lnTo>
                  <a:pt x="29" y="242"/>
                </a:lnTo>
                <a:lnTo>
                  <a:pt x="28" y="242"/>
                </a:lnTo>
                <a:lnTo>
                  <a:pt x="27" y="241"/>
                </a:lnTo>
                <a:lnTo>
                  <a:pt x="27" y="242"/>
                </a:lnTo>
                <a:lnTo>
                  <a:pt x="26" y="241"/>
                </a:lnTo>
                <a:lnTo>
                  <a:pt x="25" y="242"/>
                </a:lnTo>
                <a:lnTo>
                  <a:pt x="24" y="241"/>
                </a:lnTo>
                <a:lnTo>
                  <a:pt x="23" y="242"/>
                </a:lnTo>
                <a:lnTo>
                  <a:pt x="23" y="241"/>
                </a:lnTo>
                <a:lnTo>
                  <a:pt x="22" y="242"/>
                </a:lnTo>
                <a:lnTo>
                  <a:pt x="21" y="241"/>
                </a:lnTo>
                <a:lnTo>
                  <a:pt x="21" y="240"/>
                </a:lnTo>
                <a:lnTo>
                  <a:pt x="21" y="239"/>
                </a:lnTo>
                <a:lnTo>
                  <a:pt x="19" y="239"/>
                </a:lnTo>
                <a:lnTo>
                  <a:pt x="18" y="239"/>
                </a:lnTo>
                <a:lnTo>
                  <a:pt x="17" y="239"/>
                </a:lnTo>
                <a:lnTo>
                  <a:pt x="16" y="239"/>
                </a:lnTo>
                <a:lnTo>
                  <a:pt x="15" y="239"/>
                </a:lnTo>
                <a:lnTo>
                  <a:pt x="15" y="238"/>
                </a:lnTo>
                <a:lnTo>
                  <a:pt x="15" y="237"/>
                </a:lnTo>
                <a:lnTo>
                  <a:pt x="14" y="238"/>
                </a:lnTo>
                <a:lnTo>
                  <a:pt x="14" y="237"/>
                </a:lnTo>
                <a:lnTo>
                  <a:pt x="13" y="237"/>
                </a:lnTo>
                <a:lnTo>
                  <a:pt x="13" y="236"/>
                </a:lnTo>
                <a:lnTo>
                  <a:pt x="12" y="236"/>
                </a:lnTo>
                <a:lnTo>
                  <a:pt x="12" y="237"/>
                </a:lnTo>
                <a:lnTo>
                  <a:pt x="11" y="237"/>
                </a:lnTo>
                <a:lnTo>
                  <a:pt x="11" y="236"/>
                </a:lnTo>
                <a:lnTo>
                  <a:pt x="12" y="236"/>
                </a:lnTo>
                <a:lnTo>
                  <a:pt x="12" y="235"/>
                </a:lnTo>
                <a:lnTo>
                  <a:pt x="11" y="235"/>
                </a:lnTo>
                <a:lnTo>
                  <a:pt x="10" y="235"/>
                </a:lnTo>
                <a:lnTo>
                  <a:pt x="11" y="233"/>
                </a:lnTo>
                <a:lnTo>
                  <a:pt x="10" y="232"/>
                </a:lnTo>
                <a:lnTo>
                  <a:pt x="11" y="232"/>
                </a:lnTo>
                <a:lnTo>
                  <a:pt x="11" y="231"/>
                </a:lnTo>
                <a:lnTo>
                  <a:pt x="10" y="230"/>
                </a:lnTo>
                <a:lnTo>
                  <a:pt x="11" y="229"/>
                </a:lnTo>
                <a:lnTo>
                  <a:pt x="11" y="228"/>
                </a:lnTo>
                <a:lnTo>
                  <a:pt x="11" y="227"/>
                </a:lnTo>
                <a:lnTo>
                  <a:pt x="12" y="227"/>
                </a:lnTo>
                <a:lnTo>
                  <a:pt x="12" y="226"/>
                </a:lnTo>
                <a:lnTo>
                  <a:pt x="11" y="226"/>
                </a:lnTo>
                <a:lnTo>
                  <a:pt x="11" y="225"/>
                </a:lnTo>
                <a:lnTo>
                  <a:pt x="10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3"/>
                </a:lnTo>
                <a:lnTo>
                  <a:pt x="11" y="220"/>
                </a:lnTo>
                <a:lnTo>
                  <a:pt x="10" y="220"/>
                </a:lnTo>
                <a:lnTo>
                  <a:pt x="11" y="219"/>
                </a:lnTo>
                <a:lnTo>
                  <a:pt x="12" y="219"/>
                </a:lnTo>
                <a:lnTo>
                  <a:pt x="10" y="218"/>
                </a:lnTo>
                <a:lnTo>
                  <a:pt x="10" y="219"/>
                </a:lnTo>
                <a:lnTo>
                  <a:pt x="9" y="219"/>
                </a:lnTo>
                <a:lnTo>
                  <a:pt x="9" y="218"/>
                </a:lnTo>
                <a:lnTo>
                  <a:pt x="9" y="217"/>
                </a:lnTo>
                <a:lnTo>
                  <a:pt x="9" y="216"/>
                </a:lnTo>
                <a:lnTo>
                  <a:pt x="9" y="215"/>
                </a:lnTo>
                <a:lnTo>
                  <a:pt x="9" y="214"/>
                </a:lnTo>
                <a:lnTo>
                  <a:pt x="9" y="215"/>
                </a:lnTo>
                <a:lnTo>
                  <a:pt x="9" y="214"/>
                </a:lnTo>
                <a:lnTo>
                  <a:pt x="8" y="214"/>
                </a:lnTo>
                <a:lnTo>
                  <a:pt x="7" y="213"/>
                </a:lnTo>
                <a:lnTo>
                  <a:pt x="6" y="213"/>
                </a:lnTo>
                <a:lnTo>
                  <a:pt x="5" y="213"/>
                </a:lnTo>
                <a:lnTo>
                  <a:pt x="4" y="213"/>
                </a:lnTo>
                <a:lnTo>
                  <a:pt x="5" y="213"/>
                </a:lnTo>
                <a:lnTo>
                  <a:pt x="4" y="213"/>
                </a:lnTo>
                <a:lnTo>
                  <a:pt x="3" y="213"/>
                </a:lnTo>
                <a:lnTo>
                  <a:pt x="3" y="212"/>
                </a:lnTo>
                <a:lnTo>
                  <a:pt x="2" y="212"/>
                </a:lnTo>
                <a:lnTo>
                  <a:pt x="1" y="210"/>
                </a:lnTo>
                <a:lnTo>
                  <a:pt x="0" y="211"/>
                </a:lnTo>
                <a:close/>
                <a:moveTo>
                  <a:pt x="97" y="203"/>
                </a:moveTo>
                <a:lnTo>
                  <a:pt x="98" y="203"/>
                </a:lnTo>
                <a:lnTo>
                  <a:pt x="97" y="203"/>
                </a:lnTo>
                <a:close/>
                <a:moveTo>
                  <a:pt x="105" y="199"/>
                </a:moveTo>
                <a:lnTo>
                  <a:pt x="105" y="198"/>
                </a:lnTo>
                <a:lnTo>
                  <a:pt x="105" y="199"/>
                </a:lnTo>
                <a:close/>
                <a:moveTo>
                  <a:pt x="107" y="193"/>
                </a:moveTo>
                <a:lnTo>
                  <a:pt x="108" y="193"/>
                </a:lnTo>
                <a:lnTo>
                  <a:pt x="107" y="193"/>
                </a:lnTo>
                <a:close/>
                <a:moveTo>
                  <a:pt x="115" y="180"/>
                </a:moveTo>
                <a:lnTo>
                  <a:pt x="116" y="180"/>
                </a:lnTo>
                <a:lnTo>
                  <a:pt x="115" y="180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4" name="Freeform 480"/>
          <p:cNvSpPr>
            <a:spLocks noEditPoints="1"/>
          </p:cNvSpPr>
          <p:nvPr/>
        </p:nvSpPr>
        <p:spPr bwMode="auto">
          <a:xfrm>
            <a:off x="7286625" y="4198938"/>
            <a:ext cx="249238" cy="396875"/>
          </a:xfrm>
          <a:custGeom>
            <a:avLst/>
            <a:gdLst>
              <a:gd name="T0" fmla="*/ 2147483647 w 157"/>
              <a:gd name="T1" fmla="*/ 2147483647 h 250"/>
              <a:gd name="T2" fmla="*/ 2147483647 w 157"/>
              <a:gd name="T3" fmla="*/ 2147483647 h 250"/>
              <a:gd name="T4" fmla="*/ 2147483647 w 157"/>
              <a:gd name="T5" fmla="*/ 2147483647 h 250"/>
              <a:gd name="T6" fmla="*/ 2147483647 w 157"/>
              <a:gd name="T7" fmla="*/ 2147483647 h 250"/>
              <a:gd name="T8" fmla="*/ 2147483647 w 157"/>
              <a:gd name="T9" fmla="*/ 2147483647 h 250"/>
              <a:gd name="T10" fmla="*/ 2147483647 w 157"/>
              <a:gd name="T11" fmla="*/ 2147483647 h 250"/>
              <a:gd name="T12" fmla="*/ 2147483647 w 157"/>
              <a:gd name="T13" fmla="*/ 2147483647 h 250"/>
              <a:gd name="T14" fmla="*/ 2147483647 w 157"/>
              <a:gd name="T15" fmla="*/ 2147483647 h 250"/>
              <a:gd name="T16" fmla="*/ 2147483647 w 157"/>
              <a:gd name="T17" fmla="*/ 2147483647 h 250"/>
              <a:gd name="T18" fmla="*/ 2147483647 w 157"/>
              <a:gd name="T19" fmla="*/ 2147483647 h 250"/>
              <a:gd name="T20" fmla="*/ 2147483647 w 157"/>
              <a:gd name="T21" fmla="*/ 2147483647 h 250"/>
              <a:gd name="T22" fmla="*/ 2147483647 w 157"/>
              <a:gd name="T23" fmla="*/ 2147483647 h 250"/>
              <a:gd name="T24" fmla="*/ 2147483647 w 157"/>
              <a:gd name="T25" fmla="*/ 2147483647 h 250"/>
              <a:gd name="T26" fmla="*/ 2147483647 w 157"/>
              <a:gd name="T27" fmla="*/ 2147483647 h 250"/>
              <a:gd name="T28" fmla="*/ 2147483647 w 157"/>
              <a:gd name="T29" fmla="*/ 2147483647 h 250"/>
              <a:gd name="T30" fmla="*/ 2147483647 w 157"/>
              <a:gd name="T31" fmla="*/ 2147483647 h 250"/>
              <a:gd name="T32" fmla="*/ 2147483647 w 157"/>
              <a:gd name="T33" fmla="*/ 2147483647 h 250"/>
              <a:gd name="T34" fmla="*/ 2147483647 w 157"/>
              <a:gd name="T35" fmla="*/ 2147483647 h 250"/>
              <a:gd name="T36" fmla="*/ 2147483647 w 157"/>
              <a:gd name="T37" fmla="*/ 2147483647 h 250"/>
              <a:gd name="T38" fmla="*/ 2147483647 w 157"/>
              <a:gd name="T39" fmla="*/ 2147483647 h 250"/>
              <a:gd name="T40" fmla="*/ 2147483647 w 157"/>
              <a:gd name="T41" fmla="*/ 2147483647 h 250"/>
              <a:gd name="T42" fmla="*/ 2147483647 w 157"/>
              <a:gd name="T43" fmla="*/ 2147483647 h 250"/>
              <a:gd name="T44" fmla="*/ 2147483647 w 157"/>
              <a:gd name="T45" fmla="*/ 2147483647 h 250"/>
              <a:gd name="T46" fmla="*/ 2147483647 w 157"/>
              <a:gd name="T47" fmla="*/ 2147483647 h 250"/>
              <a:gd name="T48" fmla="*/ 2147483647 w 157"/>
              <a:gd name="T49" fmla="*/ 2147483647 h 250"/>
              <a:gd name="T50" fmla="*/ 2147483647 w 157"/>
              <a:gd name="T51" fmla="*/ 2147483647 h 250"/>
              <a:gd name="T52" fmla="*/ 2147483647 w 157"/>
              <a:gd name="T53" fmla="*/ 2147483647 h 250"/>
              <a:gd name="T54" fmla="*/ 2147483647 w 157"/>
              <a:gd name="T55" fmla="*/ 2147483647 h 250"/>
              <a:gd name="T56" fmla="*/ 2147483647 w 157"/>
              <a:gd name="T57" fmla="*/ 2147483647 h 250"/>
              <a:gd name="T58" fmla="*/ 2147483647 w 157"/>
              <a:gd name="T59" fmla="*/ 2147483647 h 250"/>
              <a:gd name="T60" fmla="*/ 2147483647 w 157"/>
              <a:gd name="T61" fmla="*/ 2147483647 h 250"/>
              <a:gd name="T62" fmla="*/ 2147483647 w 157"/>
              <a:gd name="T63" fmla="*/ 2147483647 h 250"/>
              <a:gd name="T64" fmla="*/ 2147483647 w 157"/>
              <a:gd name="T65" fmla="*/ 2147483647 h 250"/>
              <a:gd name="T66" fmla="*/ 2147483647 w 157"/>
              <a:gd name="T67" fmla="*/ 2147483647 h 250"/>
              <a:gd name="T68" fmla="*/ 2147483647 w 157"/>
              <a:gd name="T69" fmla="*/ 2147483647 h 250"/>
              <a:gd name="T70" fmla="*/ 2147483647 w 157"/>
              <a:gd name="T71" fmla="*/ 2147483647 h 250"/>
              <a:gd name="T72" fmla="*/ 2147483647 w 157"/>
              <a:gd name="T73" fmla="*/ 2147483647 h 250"/>
              <a:gd name="T74" fmla="*/ 2147483647 w 157"/>
              <a:gd name="T75" fmla="*/ 2147483647 h 250"/>
              <a:gd name="T76" fmla="*/ 2147483647 w 157"/>
              <a:gd name="T77" fmla="*/ 2147483647 h 250"/>
              <a:gd name="T78" fmla="*/ 2147483647 w 157"/>
              <a:gd name="T79" fmla="*/ 2147483647 h 250"/>
              <a:gd name="T80" fmla="*/ 2147483647 w 157"/>
              <a:gd name="T81" fmla="*/ 2147483647 h 250"/>
              <a:gd name="T82" fmla="*/ 2147483647 w 157"/>
              <a:gd name="T83" fmla="*/ 2147483647 h 250"/>
              <a:gd name="T84" fmla="*/ 2147483647 w 157"/>
              <a:gd name="T85" fmla="*/ 2147483647 h 250"/>
              <a:gd name="T86" fmla="*/ 2147483647 w 157"/>
              <a:gd name="T87" fmla="*/ 2147483647 h 250"/>
              <a:gd name="T88" fmla="*/ 2147483647 w 157"/>
              <a:gd name="T89" fmla="*/ 2147483647 h 250"/>
              <a:gd name="T90" fmla="*/ 2147483647 w 157"/>
              <a:gd name="T91" fmla="*/ 2147483647 h 250"/>
              <a:gd name="T92" fmla="*/ 2147483647 w 157"/>
              <a:gd name="T93" fmla="*/ 2147483647 h 250"/>
              <a:gd name="T94" fmla="*/ 2147483647 w 157"/>
              <a:gd name="T95" fmla="*/ 2147483647 h 250"/>
              <a:gd name="T96" fmla="*/ 2147483647 w 157"/>
              <a:gd name="T97" fmla="*/ 2147483647 h 250"/>
              <a:gd name="T98" fmla="*/ 2147483647 w 157"/>
              <a:gd name="T99" fmla="*/ 2147483647 h 250"/>
              <a:gd name="T100" fmla="*/ 2147483647 w 157"/>
              <a:gd name="T101" fmla="*/ 2147483647 h 250"/>
              <a:gd name="T102" fmla="*/ 2147483647 w 157"/>
              <a:gd name="T103" fmla="*/ 2147483647 h 250"/>
              <a:gd name="T104" fmla="*/ 2147483647 w 157"/>
              <a:gd name="T105" fmla="*/ 2147483647 h 250"/>
              <a:gd name="T106" fmla="*/ 2147483647 w 157"/>
              <a:gd name="T107" fmla="*/ 2147483647 h 250"/>
              <a:gd name="T108" fmla="*/ 2147483647 w 157"/>
              <a:gd name="T109" fmla="*/ 2147483647 h 250"/>
              <a:gd name="T110" fmla="*/ 2147483647 w 157"/>
              <a:gd name="T111" fmla="*/ 2147483647 h 250"/>
              <a:gd name="T112" fmla="*/ 2147483647 w 157"/>
              <a:gd name="T113" fmla="*/ 2147483647 h 250"/>
              <a:gd name="T114" fmla="*/ 2147483647 w 157"/>
              <a:gd name="T115" fmla="*/ 2147483647 h 250"/>
              <a:gd name="T116" fmla="*/ 2147483647 w 157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7"/>
              <a:gd name="T178" fmla="*/ 0 h 250"/>
              <a:gd name="T179" fmla="*/ 157 w 157"/>
              <a:gd name="T180" fmla="*/ 250 h 2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7" h="250">
                <a:moveTo>
                  <a:pt x="0" y="211"/>
                </a:moveTo>
                <a:lnTo>
                  <a:pt x="0" y="210"/>
                </a:lnTo>
                <a:lnTo>
                  <a:pt x="1" y="209"/>
                </a:lnTo>
                <a:lnTo>
                  <a:pt x="1" y="210"/>
                </a:lnTo>
                <a:lnTo>
                  <a:pt x="1" y="208"/>
                </a:lnTo>
                <a:lnTo>
                  <a:pt x="1" y="207"/>
                </a:lnTo>
                <a:lnTo>
                  <a:pt x="1" y="206"/>
                </a:lnTo>
                <a:lnTo>
                  <a:pt x="2" y="205"/>
                </a:lnTo>
                <a:lnTo>
                  <a:pt x="3" y="205"/>
                </a:lnTo>
                <a:lnTo>
                  <a:pt x="3" y="204"/>
                </a:lnTo>
                <a:lnTo>
                  <a:pt x="3" y="203"/>
                </a:lnTo>
                <a:lnTo>
                  <a:pt x="4" y="203"/>
                </a:lnTo>
                <a:lnTo>
                  <a:pt x="4" y="202"/>
                </a:lnTo>
                <a:lnTo>
                  <a:pt x="5" y="202"/>
                </a:lnTo>
                <a:lnTo>
                  <a:pt x="4" y="201"/>
                </a:lnTo>
                <a:lnTo>
                  <a:pt x="4" y="202"/>
                </a:lnTo>
                <a:lnTo>
                  <a:pt x="3" y="201"/>
                </a:lnTo>
                <a:lnTo>
                  <a:pt x="4" y="200"/>
                </a:lnTo>
                <a:lnTo>
                  <a:pt x="3" y="200"/>
                </a:lnTo>
                <a:lnTo>
                  <a:pt x="2" y="200"/>
                </a:lnTo>
                <a:lnTo>
                  <a:pt x="1" y="200"/>
                </a:lnTo>
                <a:lnTo>
                  <a:pt x="1" y="199"/>
                </a:lnTo>
                <a:lnTo>
                  <a:pt x="2" y="199"/>
                </a:lnTo>
                <a:lnTo>
                  <a:pt x="2" y="197"/>
                </a:lnTo>
                <a:lnTo>
                  <a:pt x="3" y="196"/>
                </a:lnTo>
                <a:lnTo>
                  <a:pt x="4" y="195"/>
                </a:lnTo>
                <a:lnTo>
                  <a:pt x="5" y="195"/>
                </a:lnTo>
                <a:lnTo>
                  <a:pt x="5" y="194"/>
                </a:lnTo>
                <a:lnTo>
                  <a:pt x="4" y="193"/>
                </a:lnTo>
                <a:lnTo>
                  <a:pt x="4" y="192"/>
                </a:lnTo>
                <a:lnTo>
                  <a:pt x="5" y="191"/>
                </a:lnTo>
                <a:lnTo>
                  <a:pt x="5" y="190"/>
                </a:lnTo>
                <a:lnTo>
                  <a:pt x="5" y="187"/>
                </a:lnTo>
                <a:lnTo>
                  <a:pt x="6" y="187"/>
                </a:lnTo>
                <a:lnTo>
                  <a:pt x="5" y="186"/>
                </a:lnTo>
                <a:lnTo>
                  <a:pt x="3" y="185"/>
                </a:lnTo>
                <a:lnTo>
                  <a:pt x="2" y="183"/>
                </a:lnTo>
                <a:lnTo>
                  <a:pt x="2" y="182"/>
                </a:lnTo>
                <a:lnTo>
                  <a:pt x="1" y="182"/>
                </a:lnTo>
                <a:lnTo>
                  <a:pt x="1" y="180"/>
                </a:lnTo>
                <a:lnTo>
                  <a:pt x="2" y="180"/>
                </a:lnTo>
                <a:lnTo>
                  <a:pt x="2" y="179"/>
                </a:lnTo>
                <a:lnTo>
                  <a:pt x="3" y="179"/>
                </a:lnTo>
                <a:lnTo>
                  <a:pt x="3" y="178"/>
                </a:lnTo>
                <a:lnTo>
                  <a:pt x="3" y="177"/>
                </a:lnTo>
                <a:lnTo>
                  <a:pt x="5" y="177"/>
                </a:lnTo>
                <a:lnTo>
                  <a:pt x="6" y="177"/>
                </a:lnTo>
                <a:lnTo>
                  <a:pt x="6" y="176"/>
                </a:lnTo>
                <a:lnTo>
                  <a:pt x="7" y="176"/>
                </a:lnTo>
                <a:lnTo>
                  <a:pt x="6" y="175"/>
                </a:lnTo>
                <a:lnTo>
                  <a:pt x="7" y="174"/>
                </a:lnTo>
                <a:lnTo>
                  <a:pt x="8" y="171"/>
                </a:lnTo>
                <a:lnTo>
                  <a:pt x="9" y="170"/>
                </a:lnTo>
                <a:lnTo>
                  <a:pt x="15" y="170"/>
                </a:lnTo>
                <a:lnTo>
                  <a:pt x="30" y="170"/>
                </a:lnTo>
                <a:lnTo>
                  <a:pt x="33" y="170"/>
                </a:lnTo>
                <a:lnTo>
                  <a:pt x="32" y="170"/>
                </a:lnTo>
                <a:lnTo>
                  <a:pt x="33" y="169"/>
                </a:lnTo>
                <a:lnTo>
                  <a:pt x="34" y="169"/>
                </a:lnTo>
                <a:lnTo>
                  <a:pt x="35" y="168"/>
                </a:lnTo>
                <a:lnTo>
                  <a:pt x="35" y="167"/>
                </a:lnTo>
                <a:lnTo>
                  <a:pt x="36" y="166"/>
                </a:lnTo>
                <a:lnTo>
                  <a:pt x="36" y="165"/>
                </a:lnTo>
                <a:lnTo>
                  <a:pt x="37" y="165"/>
                </a:lnTo>
                <a:lnTo>
                  <a:pt x="37" y="164"/>
                </a:lnTo>
                <a:lnTo>
                  <a:pt x="38" y="164"/>
                </a:lnTo>
                <a:lnTo>
                  <a:pt x="37" y="164"/>
                </a:lnTo>
                <a:lnTo>
                  <a:pt x="38" y="162"/>
                </a:lnTo>
                <a:lnTo>
                  <a:pt x="38" y="161"/>
                </a:lnTo>
                <a:lnTo>
                  <a:pt x="38" y="160"/>
                </a:lnTo>
                <a:lnTo>
                  <a:pt x="38" y="159"/>
                </a:lnTo>
                <a:lnTo>
                  <a:pt x="39" y="158"/>
                </a:lnTo>
                <a:lnTo>
                  <a:pt x="40" y="157"/>
                </a:lnTo>
                <a:lnTo>
                  <a:pt x="40" y="156"/>
                </a:lnTo>
                <a:lnTo>
                  <a:pt x="40" y="155"/>
                </a:lnTo>
                <a:lnTo>
                  <a:pt x="40" y="154"/>
                </a:lnTo>
                <a:lnTo>
                  <a:pt x="39" y="153"/>
                </a:lnTo>
                <a:lnTo>
                  <a:pt x="40" y="153"/>
                </a:lnTo>
                <a:lnTo>
                  <a:pt x="40" y="151"/>
                </a:lnTo>
                <a:lnTo>
                  <a:pt x="41" y="150"/>
                </a:lnTo>
                <a:lnTo>
                  <a:pt x="43" y="151"/>
                </a:lnTo>
                <a:lnTo>
                  <a:pt x="44" y="150"/>
                </a:lnTo>
                <a:lnTo>
                  <a:pt x="45" y="150"/>
                </a:lnTo>
                <a:lnTo>
                  <a:pt x="46" y="149"/>
                </a:lnTo>
                <a:lnTo>
                  <a:pt x="46" y="148"/>
                </a:lnTo>
                <a:lnTo>
                  <a:pt x="47" y="148"/>
                </a:lnTo>
                <a:lnTo>
                  <a:pt x="49" y="147"/>
                </a:lnTo>
                <a:lnTo>
                  <a:pt x="49" y="144"/>
                </a:lnTo>
                <a:lnTo>
                  <a:pt x="50" y="144"/>
                </a:lnTo>
                <a:lnTo>
                  <a:pt x="50" y="143"/>
                </a:lnTo>
                <a:lnTo>
                  <a:pt x="49" y="142"/>
                </a:lnTo>
                <a:lnTo>
                  <a:pt x="50" y="142"/>
                </a:lnTo>
                <a:lnTo>
                  <a:pt x="50" y="141"/>
                </a:lnTo>
                <a:lnTo>
                  <a:pt x="50" y="139"/>
                </a:lnTo>
                <a:lnTo>
                  <a:pt x="50" y="138"/>
                </a:lnTo>
                <a:lnTo>
                  <a:pt x="49" y="137"/>
                </a:lnTo>
                <a:lnTo>
                  <a:pt x="49" y="136"/>
                </a:lnTo>
                <a:lnTo>
                  <a:pt x="50" y="135"/>
                </a:lnTo>
                <a:lnTo>
                  <a:pt x="50" y="134"/>
                </a:lnTo>
                <a:lnTo>
                  <a:pt x="50" y="133"/>
                </a:lnTo>
                <a:lnTo>
                  <a:pt x="50" y="132"/>
                </a:lnTo>
                <a:lnTo>
                  <a:pt x="50" y="131"/>
                </a:lnTo>
                <a:lnTo>
                  <a:pt x="51" y="130"/>
                </a:lnTo>
                <a:lnTo>
                  <a:pt x="52" y="130"/>
                </a:lnTo>
                <a:lnTo>
                  <a:pt x="53" y="130"/>
                </a:lnTo>
                <a:lnTo>
                  <a:pt x="53" y="129"/>
                </a:lnTo>
                <a:lnTo>
                  <a:pt x="54" y="129"/>
                </a:lnTo>
                <a:lnTo>
                  <a:pt x="55" y="129"/>
                </a:lnTo>
                <a:lnTo>
                  <a:pt x="55" y="125"/>
                </a:lnTo>
                <a:lnTo>
                  <a:pt x="56" y="125"/>
                </a:lnTo>
                <a:lnTo>
                  <a:pt x="57" y="125"/>
                </a:lnTo>
                <a:lnTo>
                  <a:pt x="57" y="124"/>
                </a:lnTo>
                <a:lnTo>
                  <a:pt x="58" y="125"/>
                </a:lnTo>
                <a:lnTo>
                  <a:pt x="58" y="124"/>
                </a:lnTo>
                <a:lnTo>
                  <a:pt x="59" y="123"/>
                </a:lnTo>
                <a:lnTo>
                  <a:pt x="59" y="122"/>
                </a:lnTo>
                <a:lnTo>
                  <a:pt x="59" y="121"/>
                </a:lnTo>
                <a:lnTo>
                  <a:pt x="59" y="119"/>
                </a:lnTo>
                <a:lnTo>
                  <a:pt x="58" y="119"/>
                </a:lnTo>
                <a:lnTo>
                  <a:pt x="59" y="117"/>
                </a:lnTo>
                <a:lnTo>
                  <a:pt x="60" y="118"/>
                </a:lnTo>
                <a:lnTo>
                  <a:pt x="61" y="119"/>
                </a:lnTo>
                <a:lnTo>
                  <a:pt x="64" y="119"/>
                </a:lnTo>
                <a:lnTo>
                  <a:pt x="64" y="118"/>
                </a:lnTo>
                <a:lnTo>
                  <a:pt x="65" y="116"/>
                </a:lnTo>
                <a:lnTo>
                  <a:pt x="66" y="116"/>
                </a:lnTo>
                <a:lnTo>
                  <a:pt x="65" y="115"/>
                </a:lnTo>
                <a:lnTo>
                  <a:pt x="65" y="114"/>
                </a:lnTo>
                <a:lnTo>
                  <a:pt x="64" y="113"/>
                </a:lnTo>
                <a:lnTo>
                  <a:pt x="65" y="113"/>
                </a:lnTo>
                <a:lnTo>
                  <a:pt x="65" y="112"/>
                </a:lnTo>
                <a:lnTo>
                  <a:pt x="65" y="111"/>
                </a:lnTo>
                <a:lnTo>
                  <a:pt x="67" y="109"/>
                </a:lnTo>
                <a:lnTo>
                  <a:pt x="67" y="108"/>
                </a:lnTo>
                <a:lnTo>
                  <a:pt x="67" y="107"/>
                </a:lnTo>
                <a:lnTo>
                  <a:pt x="67" y="106"/>
                </a:lnTo>
                <a:lnTo>
                  <a:pt x="68" y="105"/>
                </a:lnTo>
                <a:lnTo>
                  <a:pt x="69" y="104"/>
                </a:lnTo>
                <a:lnTo>
                  <a:pt x="68" y="103"/>
                </a:lnTo>
                <a:lnTo>
                  <a:pt x="67" y="103"/>
                </a:lnTo>
                <a:lnTo>
                  <a:pt x="66" y="102"/>
                </a:lnTo>
                <a:lnTo>
                  <a:pt x="67" y="102"/>
                </a:lnTo>
                <a:lnTo>
                  <a:pt x="68" y="101"/>
                </a:lnTo>
                <a:lnTo>
                  <a:pt x="68" y="100"/>
                </a:lnTo>
                <a:lnTo>
                  <a:pt x="67" y="100"/>
                </a:lnTo>
                <a:lnTo>
                  <a:pt x="67" y="99"/>
                </a:lnTo>
                <a:lnTo>
                  <a:pt x="67" y="98"/>
                </a:lnTo>
                <a:lnTo>
                  <a:pt x="67" y="97"/>
                </a:lnTo>
                <a:lnTo>
                  <a:pt x="67" y="96"/>
                </a:lnTo>
                <a:lnTo>
                  <a:pt x="67" y="95"/>
                </a:lnTo>
                <a:lnTo>
                  <a:pt x="67" y="94"/>
                </a:lnTo>
                <a:lnTo>
                  <a:pt x="67" y="93"/>
                </a:lnTo>
                <a:lnTo>
                  <a:pt x="66" y="93"/>
                </a:lnTo>
                <a:lnTo>
                  <a:pt x="66" y="92"/>
                </a:lnTo>
                <a:lnTo>
                  <a:pt x="65" y="92"/>
                </a:lnTo>
                <a:lnTo>
                  <a:pt x="65" y="91"/>
                </a:lnTo>
                <a:lnTo>
                  <a:pt x="65" y="90"/>
                </a:lnTo>
                <a:lnTo>
                  <a:pt x="64" y="90"/>
                </a:lnTo>
                <a:lnTo>
                  <a:pt x="63" y="89"/>
                </a:lnTo>
                <a:lnTo>
                  <a:pt x="62" y="89"/>
                </a:lnTo>
                <a:lnTo>
                  <a:pt x="61" y="89"/>
                </a:lnTo>
                <a:lnTo>
                  <a:pt x="62" y="88"/>
                </a:lnTo>
                <a:lnTo>
                  <a:pt x="61" y="88"/>
                </a:lnTo>
                <a:lnTo>
                  <a:pt x="61" y="87"/>
                </a:lnTo>
                <a:lnTo>
                  <a:pt x="60" y="87"/>
                </a:lnTo>
                <a:lnTo>
                  <a:pt x="58" y="87"/>
                </a:lnTo>
                <a:lnTo>
                  <a:pt x="58" y="86"/>
                </a:lnTo>
                <a:lnTo>
                  <a:pt x="58" y="85"/>
                </a:lnTo>
                <a:lnTo>
                  <a:pt x="58" y="84"/>
                </a:lnTo>
                <a:lnTo>
                  <a:pt x="57" y="83"/>
                </a:lnTo>
                <a:lnTo>
                  <a:pt x="58" y="83"/>
                </a:lnTo>
                <a:lnTo>
                  <a:pt x="58" y="82"/>
                </a:lnTo>
                <a:lnTo>
                  <a:pt x="60" y="80"/>
                </a:lnTo>
                <a:lnTo>
                  <a:pt x="61" y="80"/>
                </a:lnTo>
                <a:lnTo>
                  <a:pt x="60" y="80"/>
                </a:lnTo>
                <a:lnTo>
                  <a:pt x="59" y="80"/>
                </a:lnTo>
                <a:lnTo>
                  <a:pt x="58" y="80"/>
                </a:lnTo>
                <a:lnTo>
                  <a:pt x="58" y="79"/>
                </a:lnTo>
                <a:lnTo>
                  <a:pt x="58" y="78"/>
                </a:lnTo>
                <a:lnTo>
                  <a:pt x="58" y="77"/>
                </a:lnTo>
                <a:lnTo>
                  <a:pt x="57" y="77"/>
                </a:lnTo>
                <a:lnTo>
                  <a:pt x="56" y="77"/>
                </a:lnTo>
                <a:lnTo>
                  <a:pt x="55" y="77"/>
                </a:lnTo>
                <a:lnTo>
                  <a:pt x="54" y="77"/>
                </a:lnTo>
                <a:lnTo>
                  <a:pt x="54" y="76"/>
                </a:lnTo>
                <a:lnTo>
                  <a:pt x="54" y="75"/>
                </a:lnTo>
                <a:lnTo>
                  <a:pt x="53" y="75"/>
                </a:lnTo>
                <a:lnTo>
                  <a:pt x="54" y="74"/>
                </a:lnTo>
                <a:lnTo>
                  <a:pt x="53" y="74"/>
                </a:lnTo>
                <a:lnTo>
                  <a:pt x="52" y="73"/>
                </a:lnTo>
                <a:lnTo>
                  <a:pt x="52" y="74"/>
                </a:lnTo>
                <a:lnTo>
                  <a:pt x="51" y="74"/>
                </a:lnTo>
                <a:lnTo>
                  <a:pt x="51" y="73"/>
                </a:lnTo>
                <a:lnTo>
                  <a:pt x="51" y="72"/>
                </a:lnTo>
                <a:lnTo>
                  <a:pt x="50" y="71"/>
                </a:lnTo>
                <a:lnTo>
                  <a:pt x="49" y="71"/>
                </a:lnTo>
                <a:lnTo>
                  <a:pt x="48" y="71"/>
                </a:lnTo>
                <a:lnTo>
                  <a:pt x="47" y="71"/>
                </a:lnTo>
                <a:lnTo>
                  <a:pt x="47" y="72"/>
                </a:lnTo>
                <a:lnTo>
                  <a:pt x="47" y="73"/>
                </a:lnTo>
                <a:lnTo>
                  <a:pt x="46" y="71"/>
                </a:lnTo>
                <a:lnTo>
                  <a:pt x="45" y="71"/>
                </a:lnTo>
                <a:lnTo>
                  <a:pt x="45" y="70"/>
                </a:lnTo>
                <a:lnTo>
                  <a:pt x="44" y="68"/>
                </a:lnTo>
                <a:lnTo>
                  <a:pt x="46" y="67"/>
                </a:lnTo>
                <a:lnTo>
                  <a:pt x="50" y="67"/>
                </a:lnTo>
                <a:lnTo>
                  <a:pt x="51" y="67"/>
                </a:lnTo>
                <a:lnTo>
                  <a:pt x="52" y="67"/>
                </a:lnTo>
                <a:lnTo>
                  <a:pt x="53" y="67"/>
                </a:lnTo>
                <a:lnTo>
                  <a:pt x="54" y="67"/>
                </a:lnTo>
                <a:lnTo>
                  <a:pt x="53" y="68"/>
                </a:lnTo>
                <a:lnTo>
                  <a:pt x="54" y="70"/>
                </a:lnTo>
                <a:lnTo>
                  <a:pt x="55" y="70"/>
                </a:lnTo>
                <a:lnTo>
                  <a:pt x="56" y="70"/>
                </a:lnTo>
                <a:lnTo>
                  <a:pt x="58" y="70"/>
                </a:lnTo>
                <a:lnTo>
                  <a:pt x="61" y="70"/>
                </a:lnTo>
                <a:lnTo>
                  <a:pt x="64" y="70"/>
                </a:lnTo>
                <a:lnTo>
                  <a:pt x="65" y="70"/>
                </a:lnTo>
                <a:lnTo>
                  <a:pt x="66" y="70"/>
                </a:lnTo>
                <a:lnTo>
                  <a:pt x="66" y="69"/>
                </a:lnTo>
                <a:lnTo>
                  <a:pt x="67" y="69"/>
                </a:lnTo>
                <a:lnTo>
                  <a:pt x="67" y="68"/>
                </a:lnTo>
                <a:lnTo>
                  <a:pt x="68" y="68"/>
                </a:lnTo>
                <a:lnTo>
                  <a:pt x="68" y="67"/>
                </a:lnTo>
                <a:lnTo>
                  <a:pt x="67" y="67"/>
                </a:lnTo>
                <a:lnTo>
                  <a:pt x="67" y="66"/>
                </a:lnTo>
                <a:lnTo>
                  <a:pt x="67" y="65"/>
                </a:lnTo>
                <a:lnTo>
                  <a:pt x="67" y="62"/>
                </a:lnTo>
                <a:lnTo>
                  <a:pt x="67" y="61"/>
                </a:lnTo>
                <a:lnTo>
                  <a:pt x="66" y="59"/>
                </a:lnTo>
                <a:lnTo>
                  <a:pt x="66" y="58"/>
                </a:lnTo>
                <a:lnTo>
                  <a:pt x="63" y="58"/>
                </a:lnTo>
                <a:lnTo>
                  <a:pt x="63" y="57"/>
                </a:lnTo>
                <a:lnTo>
                  <a:pt x="61" y="57"/>
                </a:lnTo>
                <a:lnTo>
                  <a:pt x="61" y="56"/>
                </a:lnTo>
                <a:lnTo>
                  <a:pt x="60" y="56"/>
                </a:lnTo>
                <a:lnTo>
                  <a:pt x="60" y="55"/>
                </a:lnTo>
                <a:lnTo>
                  <a:pt x="59" y="56"/>
                </a:lnTo>
                <a:lnTo>
                  <a:pt x="59" y="55"/>
                </a:lnTo>
                <a:lnTo>
                  <a:pt x="58" y="54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59" y="53"/>
                </a:lnTo>
                <a:lnTo>
                  <a:pt x="60" y="48"/>
                </a:lnTo>
                <a:lnTo>
                  <a:pt x="60" y="47"/>
                </a:lnTo>
                <a:lnTo>
                  <a:pt x="61" y="43"/>
                </a:lnTo>
                <a:lnTo>
                  <a:pt x="61" y="42"/>
                </a:lnTo>
                <a:lnTo>
                  <a:pt x="58" y="41"/>
                </a:lnTo>
                <a:lnTo>
                  <a:pt x="55" y="41"/>
                </a:lnTo>
                <a:lnTo>
                  <a:pt x="50" y="41"/>
                </a:lnTo>
                <a:lnTo>
                  <a:pt x="50" y="40"/>
                </a:lnTo>
                <a:lnTo>
                  <a:pt x="50" y="38"/>
                </a:lnTo>
                <a:lnTo>
                  <a:pt x="51" y="38"/>
                </a:lnTo>
                <a:lnTo>
                  <a:pt x="52" y="38"/>
                </a:lnTo>
                <a:lnTo>
                  <a:pt x="51" y="38"/>
                </a:lnTo>
                <a:lnTo>
                  <a:pt x="50" y="37"/>
                </a:lnTo>
                <a:lnTo>
                  <a:pt x="51" y="36"/>
                </a:lnTo>
                <a:lnTo>
                  <a:pt x="52" y="36"/>
                </a:lnTo>
                <a:lnTo>
                  <a:pt x="52" y="35"/>
                </a:lnTo>
                <a:lnTo>
                  <a:pt x="52" y="33"/>
                </a:lnTo>
                <a:lnTo>
                  <a:pt x="51" y="33"/>
                </a:lnTo>
                <a:lnTo>
                  <a:pt x="51" y="31"/>
                </a:lnTo>
                <a:lnTo>
                  <a:pt x="52" y="30"/>
                </a:lnTo>
                <a:lnTo>
                  <a:pt x="53" y="28"/>
                </a:ln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4"/>
                </a:lnTo>
                <a:lnTo>
                  <a:pt x="55" y="22"/>
                </a:lnTo>
                <a:lnTo>
                  <a:pt x="58" y="22"/>
                </a:lnTo>
                <a:lnTo>
                  <a:pt x="58" y="21"/>
                </a:lnTo>
                <a:lnTo>
                  <a:pt x="60" y="20"/>
                </a:lnTo>
                <a:lnTo>
                  <a:pt x="59" y="21"/>
                </a:lnTo>
                <a:lnTo>
                  <a:pt x="60" y="21"/>
                </a:lnTo>
                <a:lnTo>
                  <a:pt x="60" y="20"/>
                </a:lnTo>
                <a:lnTo>
                  <a:pt x="61" y="20"/>
                </a:lnTo>
                <a:lnTo>
                  <a:pt x="61" y="21"/>
                </a:lnTo>
                <a:lnTo>
                  <a:pt x="63" y="21"/>
                </a:lnTo>
                <a:lnTo>
                  <a:pt x="63" y="19"/>
                </a:lnTo>
                <a:lnTo>
                  <a:pt x="64" y="19"/>
                </a:lnTo>
                <a:lnTo>
                  <a:pt x="65" y="19"/>
                </a:lnTo>
                <a:lnTo>
                  <a:pt x="65" y="20"/>
                </a:lnTo>
                <a:lnTo>
                  <a:pt x="66" y="19"/>
                </a:lnTo>
                <a:lnTo>
                  <a:pt x="66" y="18"/>
                </a:lnTo>
                <a:lnTo>
                  <a:pt x="67" y="19"/>
                </a:lnTo>
                <a:lnTo>
                  <a:pt x="68" y="17"/>
                </a:lnTo>
                <a:lnTo>
                  <a:pt x="69" y="17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8"/>
                </a:lnTo>
                <a:lnTo>
                  <a:pt x="71" y="17"/>
                </a:lnTo>
                <a:lnTo>
                  <a:pt x="72" y="18"/>
                </a:lnTo>
                <a:lnTo>
                  <a:pt x="72" y="19"/>
                </a:lnTo>
                <a:lnTo>
                  <a:pt x="73" y="19"/>
                </a:lnTo>
                <a:lnTo>
                  <a:pt x="74" y="19"/>
                </a:lnTo>
                <a:lnTo>
                  <a:pt x="75" y="19"/>
                </a:lnTo>
                <a:lnTo>
                  <a:pt x="76" y="19"/>
                </a:lnTo>
                <a:lnTo>
                  <a:pt x="77" y="20"/>
                </a:lnTo>
                <a:lnTo>
                  <a:pt x="79" y="20"/>
                </a:lnTo>
                <a:lnTo>
                  <a:pt x="79" y="16"/>
                </a:lnTo>
                <a:lnTo>
                  <a:pt x="69" y="8"/>
                </a:lnTo>
                <a:lnTo>
                  <a:pt x="70" y="7"/>
                </a:lnTo>
                <a:lnTo>
                  <a:pt x="70" y="6"/>
                </a:lnTo>
                <a:lnTo>
                  <a:pt x="71" y="7"/>
                </a:lnTo>
                <a:lnTo>
                  <a:pt x="72" y="8"/>
                </a:lnTo>
                <a:lnTo>
                  <a:pt x="72" y="7"/>
                </a:lnTo>
                <a:lnTo>
                  <a:pt x="74" y="6"/>
                </a:lnTo>
                <a:lnTo>
                  <a:pt x="74" y="5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6" y="6"/>
                </a:lnTo>
                <a:lnTo>
                  <a:pt x="77" y="6"/>
                </a:lnTo>
                <a:lnTo>
                  <a:pt x="77" y="7"/>
                </a:lnTo>
                <a:lnTo>
                  <a:pt x="78" y="6"/>
                </a:lnTo>
                <a:lnTo>
                  <a:pt x="78" y="7"/>
                </a:lnTo>
                <a:lnTo>
                  <a:pt x="79" y="7"/>
                </a:lnTo>
                <a:lnTo>
                  <a:pt x="79" y="9"/>
                </a:lnTo>
                <a:lnTo>
                  <a:pt x="80" y="9"/>
                </a:lnTo>
                <a:lnTo>
                  <a:pt x="81" y="9"/>
                </a:lnTo>
                <a:lnTo>
                  <a:pt x="82" y="9"/>
                </a:lnTo>
                <a:lnTo>
                  <a:pt x="83" y="9"/>
                </a:lnTo>
                <a:lnTo>
                  <a:pt x="83" y="10"/>
                </a:lnTo>
                <a:lnTo>
                  <a:pt x="84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8"/>
                </a:lnTo>
                <a:lnTo>
                  <a:pt x="89" y="8"/>
                </a:lnTo>
                <a:lnTo>
                  <a:pt x="89" y="6"/>
                </a:lnTo>
                <a:lnTo>
                  <a:pt x="90" y="6"/>
                </a:lnTo>
                <a:lnTo>
                  <a:pt x="89" y="6"/>
                </a:lnTo>
                <a:lnTo>
                  <a:pt x="90" y="5"/>
                </a:lnTo>
                <a:lnTo>
                  <a:pt x="90" y="4"/>
                </a:lnTo>
                <a:lnTo>
                  <a:pt x="91" y="4"/>
                </a:lnTo>
                <a:lnTo>
                  <a:pt x="92" y="4"/>
                </a:lnTo>
                <a:lnTo>
                  <a:pt x="92" y="2"/>
                </a:lnTo>
                <a:lnTo>
                  <a:pt x="93" y="2"/>
                </a:lnTo>
                <a:lnTo>
                  <a:pt x="94" y="2"/>
                </a:lnTo>
                <a:lnTo>
                  <a:pt x="96" y="0"/>
                </a:lnTo>
                <a:lnTo>
                  <a:pt x="96" y="1"/>
                </a:lnTo>
                <a:lnTo>
                  <a:pt x="98" y="2"/>
                </a:lnTo>
                <a:lnTo>
                  <a:pt x="99" y="2"/>
                </a:lnTo>
                <a:lnTo>
                  <a:pt x="100" y="3"/>
                </a:lnTo>
                <a:lnTo>
                  <a:pt x="101" y="2"/>
                </a:lnTo>
                <a:lnTo>
                  <a:pt x="102" y="2"/>
                </a:lnTo>
                <a:lnTo>
                  <a:pt x="104" y="3"/>
                </a:lnTo>
                <a:lnTo>
                  <a:pt x="105" y="2"/>
                </a:lnTo>
                <a:lnTo>
                  <a:pt x="106" y="3"/>
                </a:lnTo>
                <a:lnTo>
                  <a:pt x="107" y="3"/>
                </a:lnTo>
                <a:lnTo>
                  <a:pt x="107" y="2"/>
                </a:lnTo>
                <a:lnTo>
                  <a:pt x="108" y="3"/>
                </a:lnTo>
                <a:lnTo>
                  <a:pt x="109" y="2"/>
                </a:lnTo>
                <a:lnTo>
                  <a:pt x="110" y="3"/>
                </a:lnTo>
                <a:lnTo>
                  <a:pt x="110" y="4"/>
                </a:lnTo>
                <a:lnTo>
                  <a:pt x="111" y="4"/>
                </a:lnTo>
                <a:lnTo>
                  <a:pt x="111" y="5"/>
                </a:lnTo>
                <a:lnTo>
                  <a:pt x="113" y="5"/>
                </a:lnTo>
                <a:lnTo>
                  <a:pt x="113" y="6"/>
                </a:lnTo>
                <a:lnTo>
                  <a:pt x="114" y="6"/>
                </a:lnTo>
                <a:lnTo>
                  <a:pt x="115" y="6"/>
                </a:lnTo>
                <a:lnTo>
                  <a:pt x="117" y="7"/>
                </a:lnTo>
                <a:lnTo>
                  <a:pt x="129" y="15"/>
                </a:lnTo>
                <a:lnTo>
                  <a:pt x="137" y="20"/>
                </a:lnTo>
                <a:lnTo>
                  <a:pt x="139" y="21"/>
                </a:lnTo>
                <a:lnTo>
                  <a:pt x="139" y="22"/>
                </a:lnTo>
                <a:lnTo>
                  <a:pt x="156" y="32"/>
                </a:lnTo>
                <a:lnTo>
                  <a:pt x="157" y="32"/>
                </a:lnTo>
                <a:lnTo>
                  <a:pt x="157" y="33"/>
                </a:lnTo>
                <a:lnTo>
                  <a:pt x="157" y="34"/>
                </a:lnTo>
                <a:lnTo>
                  <a:pt x="154" y="38"/>
                </a:lnTo>
                <a:lnTo>
                  <a:pt x="154" y="40"/>
                </a:lnTo>
                <a:lnTo>
                  <a:pt x="154" y="43"/>
                </a:lnTo>
                <a:lnTo>
                  <a:pt x="153" y="45"/>
                </a:lnTo>
                <a:lnTo>
                  <a:pt x="153" y="49"/>
                </a:lnTo>
                <a:lnTo>
                  <a:pt x="152" y="49"/>
                </a:lnTo>
                <a:lnTo>
                  <a:pt x="153" y="49"/>
                </a:lnTo>
                <a:lnTo>
                  <a:pt x="153" y="51"/>
                </a:lnTo>
                <a:lnTo>
                  <a:pt x="153" y="52"/>
                </a:lnTo>
                <a:lnTo>
                  <a:pt x="152" y="55"/>
                </a:lnTo>
                <a:lnTo>
                  <a:pt x="151" y="60"/>
                </a:lnTo>
                <a:lnTo>
                  <a:pt x="151" y="66"/>
                </a:lnTo>
                <a:lnTo>
                  <a:pt x="151" y="70"/>
                </a:lnTo>
                <a:lnTo>
                  <a:pt x="152" y="78"/>
                </a:lnTo>
                <a:lnTo>
                  <a:pt x="154" y="89"/>
                </a:lnTo>
                <a:lnTo>
                  <a:pt x="154" y="94"/>
                </a:lnTo>
                <a:lnTo>
                  <a:pt x="155" y="100"/>
                </a:lnTo>
                <a:lnTo>
                  <a:pt x="156" y="104"/>
                </a:lnTo>
                <a:lnTo>
                  <a:pt x="155" y="109"/>
                </a:lnTo>
                <a:lnTo>
                  <a:pt x="153" y="116"/>
                </a:lnTo>
                <a:lnTo>
                  <a:pt x="150" y="122"/>
                </a:lnTo>
                <a:lnTo>
                  <a:pt x="147" y="128"/>
                </a:lnTo>
                <a:lnTo>
                  <a:pt x="147" y="129"/>
                </a:lnTo>
                <a:lnTo>
                  <a:pt x="146" y="129"/>
                </a:lnTo>
                <a:lnTo>
                  <a:pt x="145" y="129"/>
                </a:lnTo>
                <a:lnTo>
                  <a:pt x="145" y="130"/>
                </a:lnTo>
                <a:lnTo>
                  <a:pt x="142" y="131"/>
                </a:lnTo>
                <a:lnTo>
                  <a:pt x="139" y="132"/>
                </a:lnTo>
                <a:lnTo>
                  <a:pt x="138" y="132"/>
                </a:lnTo>
                <a:lnTo>
                  <a:pt x="134" y="135"/>
                </a:lnTo>
                <a:lnTo>
                  <a:pt x="131" y="138"/>
                </a:lnTo>
                <a:lnTo>
                  <a:pt x="130" y="141"/>
                </a:lnTo>
                <a:lnTo>
                  <a:pt x="129" y="142"/>
                </a:lnTo>
                <a:lnTo>
                  <a:pt x="129" y="144"/>
                </a:lnTo>
                <a:lnTo>
                  <a:pt x="128" y="145"/>
                </a:lnTo>
                <a:lnTo>
                  <a:pt x="128" y="146"/>
                </a:lnTo>
                <a:lnTo>
                  <a:pt x="127" y="147"/>
                </a:lnTo>
                <a:lnTo>
                  <a:pt x="127" y="148"/>
                </a:lnTo>
                <a:lnTo>
                  <a:pt x="126" y="148"/>
                </a:lnTo>
                <a:lnTo>
                  <a:pt x="126" y="149"/>
                </a:lnTo>
                <a:lnTo>
                  <a:pt x="125" y="150"/>
                </a:lnTo>
                <a:lnTo>
                  <a:pt x="124" y="150"/>
                </a:lnTo>
                <a:lnTo>
                  <a:pt x="123" y="151"/>
                </a:lnTo>
                <a:lnTo>
                  <a:pt x="124" y="152"/>
                </a:lnTo>
                <a:lnTo>
                  <a:pt x="123" y="154"/>
                </a:lnTo>
                <a:lnTo>
                  <a:pt x="123" y="155"/>
                </a:lnTo>
                <a:lnTo>
                  <a:pt x="122" y="156"/>
                </a:lnTo>
                <a:lnTo>
                  <a:pt x="122" y="158"/>
                </a:lnTo>
                <a:lnTo>
                  <a:pt x="120" y="158"/>
                </a:lnTo>
                <a:lnTo>
                  <a:pt x="119" y="159"/>
                </a:lnTo>
                <a:lnTo>
                  <a:pt x="121" y="160"/>
                </a:lnTo>
                <a:lnTo>
                  <a:pt x="121" y="163"/>
                </a:lnTo>
                <a:lnTo>
                  <a:pt x="120" y="166"/>
                </a:lnTo>
                <a:lnTo>
                  <a:pt x="120" y="168"/>
                </a:lnTo>
                <a:lnTo>
                  <a:pt x="119" y="170"/>
                </a:lnTo>
                <a:lnTo>
                  <a:pt x="119" y="171"/>
                </a:lnTo>
                <a:lnTo>
                  <a:pt x="118" y="172"/>
                </a:lnTo>
                <a:lnTo>
                  <a:pt x="117" y="174"/>
                </a:lnTo>
                <a:lnTo>
                  <a:pt x="116" y="175"/>
                </a:lnTo>
                <a:lnTo>
                  <a:pt x="116" y="176"/>
                </a:lnTo>
                <a:lnTo>
                  <a:pt x="116" y="177"/>
                </a:lnTo>
                <a:lnTo>
                  <a:pt x="115" y="176"/>
                </a:lnTo>
                <a:lnTo>
                  <a:pt x="116" y="175"/>
                </a:lnTo>
                <a:lnTo>
                  <a:pt x="115" y="174"/>
                </a:lnTo>
                <a:lnTo>
                  <a:pt x="114" y="174"/>
                </a:lnTo>
                <a:lnTo>
                  <a:pt x="113" y="175"/>
                </a:lnTo>
                <a:lnTo>
                  <a:pt x="113" y="176"/>
                </a:lnTo>
                <a:lnTo>
                  <a:pt x="113" y="177"/>
                </a:lnTo>
                <a:lnTo>
                  <a:pt x="113" y="178"/>
                </a:lnTo>
                <a:lnTo>
                  <a:pt x="114" y="178"/>
                </a:lnTo>
                <a:lnTo>
                  <a:pt x="114" y="179"/>
                </a:lnTo>
                <a:lnTo>
                  <a:pt x="113" y="179"/>
                </a:lnTo>
                <a:lnTo>
                  <a:pt x="113" y="180"/>
                </a:lnTo>
                <a:lnTo>
                  <a:pt x="112" y="181"/>
                </a:lnTo>
                <a:lnTo>
                  <a:pt x="111" y="184"/>
                </a:lnTo>
                <a:lnTo>
                  <a:pt x="110" y="186"/>
                </a:lnTo>
                <a:lnTo>
                  <a:pt x="108" y="190"/>
                </a:lnTo>
                <a:lnTo>
                  <a:pt x="107" y="192"/>
                </a:lnTo>
                <a:lnTo>
                  <a:pt x="107" y="193"/>
                </a:lnTo>
                <a:lnTo>
                  <a:pt x="107" y="194"/>
                </a:lnTo>
                <a:lnTo>
                  <a:pt x="105" y="197"/>
                </a:lnTo>
                <a:lnTo>
                  <a:pt x="105" y="199"/>
                </a:lnTo>
                <a:lnTo>
                  <a:pt x="103" y="200"/>
                </a:lnTo>
                <a:lnTo>
                  <a:pt x="103" y="201"/>
                </a:lnTo>
                <a:lnTo>
                  <a:pt x="102" y="202"/>
                </a:lnTo>
                <a:lnTo>
                  <a:pt x="102" y="201"/>
                </a:lnTo>
                <a:lnTo>
                  <a:pt x="102" y="200"/>
                </a:lnTo>
                <a:lnTo>
                  <a:pt x="101" y="200"/>
                </a:lnTo>
                <a:lnTo>
                  <a:pt x="100" y="200"/>
                </a:lnTo>
                <a:lnTo>
                  <a:pt x="100" y="201"/>
                </a:lnTo>
                <a:lnTo>
                  <a:pt x="100" y="202"/>
                </a:lnTo>
                <a:lnTo>
                  <a:pt x="100" y="203"/>
                </a:lnTo>
                <a:lnTo>
                  <a:pt x="99" y="203"/>
                </a:lnTo>
                <a:lnTo>
                  <a:pt x="98" y="203"/>
                </a:lnTo>
                <a:lnTo>
                  <a:pt x="97" y="203"/>
                </a:lnTo>
                <a:lnTo>
                  <a:pt x="96" y="203"/>
                </a:lnTo>
                <a:lnTo>
                  <a:pt x="96" y="204"/>
                </a:lnTo>
                <a:lnTo>
                  <a:pt x="95" y="204"/>
                </a:lnTo>
                <a:lnTo>
                  <a:pt x="96" y="204"/>
                </a:lnTo>
                <a:lnTo>
                  <a:pt x="95" y="205"/>
                </a:lnTo>
                <a:lnTo>
                  <a:pt x="96" y="205"/>
                </a:lnTo>
                <a:lnTo>
                  <a:pt x="96" y="203"/>
                </a:lnTo>
                <a:lnTo>
                  <a:pt x="97" y="204"/>
                </a:lnTo>
                <a:lnTo>
                  <a:pt x="98" y="203"/>
                </a:lnTo>
                <a:lnTo>
                  <a:pt x="99" y="203"/>
                </a:lnTo>
                <a:lnTo>
                  <a:pt x="98" y="204"/>
                </a:lnTo>
                <a:lnTo>
                  <a:pt x="97" y="206"/>
                </a:lnTo>
                <a:lnTo>
                  <a:pt x="96" y="208"/>
                </a:lnTo>
                <a:lnTo>
                  <a:pt x="96" y="209"/>
                </a:lnTo>
                <a:lnTo>
                  <a:pt x="95" y="210"/>
                </a:lnTo>
                <a:lnTo>
                  <a:pt x="95" y="209"/>
                </a:lnTo>
                <a:lnTo>
                  <a:pt x="94" y="209"/>
                </a:lnTo>
                <a:lnTo>
                  <a:pt x="93" y="211"/>
                </a:lnTo>
                <a:lnTo>
                  <a:pt x="92" y="212"/>
                </a:lnTo>
                <a:lnTo>
                  <a:pt x="92" y="213"/>
                </a:lnTo>
                <a:lnTo>
                  <a:pt x="91" y="214"/>
                </a:lnTo>
                <a:lnTo>
                  <a:pt x="91" y="213"/>
                </a:lnTo>
                <a:lnTo>
                  <a:pt x="90" y="213"/>
                </a:lnTo>
                <a:lnTo>
                  <a:pt x="89" y="216"/>
                </a:lnTo>
                <a:lnTo>
                  <a:pt x="88" y="216"/>
                </a:lnTo>
                <a:lnTo>
                  <a:pt x="89" y="215"/>
                </a:lnTo>
                <a:lnTo>
                  <a:pt x="88" y="214"/>
                </a:lnTo>
                <a:lnTo>
                  <a:pt x="87" y="213"/>
                </a:lnTo>
                <a:lnTo>
                  <a:pt x="87" y="212"/>
                </a:lnTo>
                <a:lnTo>
                  <a:pt x="87" y="213"/>
                </a:lnTo>
                <a:lnTo>
                  <a:pt x="87" y="214"/>
                </a:lnTo>
                <a:lnTo>
                  <a:pt x="86" y="214"/>
                </a:lnTo>
                <a:lnTo>
                  <a:pt x="85" y="215"/>
                </a:lnTo>
                <a:lnTo>
                  <a:pt x="84" y="215"/>
                </a:lnTo>
                <a:lnTo>
                  <a:pt x="85" y="215"/>
                </a:lnTo>
                <a:lnTo>
                  <a:pt x="84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2" y="216"/>
                </a:lnTo>
                <a:lnTo>
                  <a:pt x="81" y="216"/>
                </a:lnTo>
                <a:lnTo>
                  <a:pt x="80" y="217"/>
                </a:lnTo>
                <a:lnTo>
                  <a:pt x="79" y="218"/>
                </a:lnTo>
                <a:lnTo>
                  <a:pt x="79" y="219"/>
                </a:lnTo>
                <a:lnTo>
                  <a:pt x="79" y="220"/>
                </a:lnTo>
                <a:lnTo>
                  <a:pt x="78" y="221"/>
                </a:lnTo>
                <a:lnTo>
                  <a:pt x="77" y="223"/>
                </a:lnTo>
                <a:lnTo>
                  <a:pt x="76" y="223"/>
                </a:lnTo>
                <a:lnTo>
                  <a:pt x="76" y="224"/>
                </a:lnTo>
                <a:lnTo>
                  <a:pt x="76" y="226"/>
                </a:lnTo>
                <a:lnTo>
                  <a:pt x="76" y="228"/>
                </a:lnTo>
                <a:lnTo>
                  <a:pt x="76" y="229"/>
                </a:lnTo>
                <a:lnTo>
                  <a:pt x="76" y="231"/>
                </a:lnTo>
                <a:lnTo>
                  <a:pt x="74" y="232"/>
                </a:lnTo>
                <a:lnTo>
                  <a:pt x="73" y="237"/>
                </a:lnTo>
                <a:lnTo>
                  <a:pt x="70" y="239"/>
                </a:lnTo>
                <a:lnTo>
                  <a:pt x="69" y="240"/>
                </a:lnTo>
                <a:lnTo>
                  <a:pt x="67" y="242"/>
                </a:lnTo>
                <a:lnTo>
                  <a:pt x="65" y="245"/>
                </a:lnTo>
                <a:lnTo>
                  <a:pt x="65" y="247"/>
                </a:lnTo>
                <a:lnTo>
                  <a:pt x="65" y="248"/>
                </a:lnTo>
                <a:lnTo>
                  <a:pt x="65" y="250"/>
                </a:lnTo>
                <a:lnTo>
                  <a:pt x="64" y="250"/>
                </a:lnTo>
                <a:lnTo>
                  <a:pt x="64" y="249"/>
                </a:lnTo>
                <a:lnTo>
                  <a:pt x="64" y="248"/>
                </a:lnTo>
                <a:lnTo>
                  <a:pt x="63" y="249"/>
                </a:lnTo>
                <a:lnTo>
                  <a:pt x="62" y="248"/>
                </a:lnTo>
                <a:lnTo>
                  <a:pt x="61" y="246"/>
                </a:lnTo>
                <a:lnTo>
                  <a:pt x="59" y="246"/>
                </a:lnTo>
                <a:lnTo>
                  <a:pt x="58" y="245"/>
                </a:lnTo>
                <a:lnTo>
                  <a:pt x="57" y="245"/>
                </a:lnTo>
                <a:lnTo>
                  <a:pt x="56" y="244"/>
                </a:lnTo>
                <a:lnTo>
                  <a:pt x="55" y="244"/>
                </a:lnTo>
                <a:lnTo>
                  <a:pt x="54" y="245"/>
                </a:lnTo>
                <a:lnTo>
                  <a:pt x="53" y="245"/>
                </a:lnTo>
                <a:lnTo>
                  <a:pt x="52" y="245"/>
                </a:lnTo>
                <a:lnTo>
                  <a:pt x="51" y="245"/>
                </a:lnTo>
                <a:lnTo>
                  <a:pt x="51" y="246"/>
                </a:lnTo>
                <a:lnTo>
                  <a:pt x="51" y="245"/>
                </a:lnTo>
                <a:lnTo>
                  <a:pt x="51" y="246"/>
                </a:lnTo>
                <a:lnTo>
                  <a:pt x="50" y="245"/>
                </a:lnTo>
                <a:lnTo>
                  <a:pt x="49" y="245"/>
                </a:lnTo>
                <a:lnTo>
                  <a:pt x="49" y="246"/>
                </a:lnTo>
                <a:lnTo>
                  <a:pt x="49" y="245"/>
                </a:lnTo>
                <a:lnTo>
                  <a:pt x="48" y="245"/>
                </a:lnTo>
                <a:lnTo>
                  <a:pt x="47" y="245"/>
                </a:lnTo>
                <a:lnTo>
                  <a:pt x="46" y="245"/>
                </a:lnTo>
                <a:lnTo>
                  <a:pt x="47" y="245"/>
                </a:lnTo>
                <a:lnTo>
                  <a:pt x="46" y="245"/>
                </a:lnTo>
                <a:lnTo>
                  <a:pt x="45" y="245"/>
                </a:lnTo>
                <a:lnTo>
                  <a:pt x="45" y="244"/>
                </a:lnTo>
                <a:lnTo>
                  <a:pt x="44" y="245"/>
                </a:lnTo>
                <a:lnTo>
                  <a:pt x="43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4"/>
                </a:lnTo>
                <a:lnTo>
                  <a:pt x="39" y="243"/>
                </a:lnTo>
                <a:lnTo>
                  <a:pt x="39" y="244"/>
                </a:lnTo>
                <a:lnTo>
                  <a:pt x="38" y="243"/>
                </a:lnTo>
                <a:lnTo>
                  <a:pt x="36" y="242"/>
                </a:lnTo>
                <a:lnTo>
                  <a:pt x="35" y="243"/>
                </a:lnTo>
                <a:lnTo>
                  <a:pt x="35" y="242"/>
                </a:lnTo>
                <a:lnTo>
                  <a:pt x="34" y="242"/>
                </a:lnTo>
                <a:lnTo>
                  <a:pt x="33" y="242"/>
                </a:lnTo>
                <a:lnTo>
                  <a:pt x="32" y="242"/>
                </a:lnTo>
                <a:lnTo>
                  <a:pt x="31" y="244"/>
                </a:lnTo>
                <a:lnTo>
                  <a:pt x="30" y="244"/>
                </a:lnTo>
                <a:lnTo>
                  <a:pt x="29" y="243"/>
                </a:lnTo>
                <a:lnTo>
                  <a:pt x="29" y="242"/>
                </a:lnTo>
                <a:lnTo>
                  <a:pt x="28" y="242"/>
                </a:lnTo>
                <a:lnTo>
                  <a:pt x="27" y="241"/>
                </a:lnTo>
                <a:lnTo>
                  <a:pt x="27" y="242"/>
                </a:lnTo>
                <a:lnTo>
                  <a:pt x="26" y="241"/>
                </a:lnTo>
                <a:lnTo>
                  <a:pt x="25" y="242"/>
                </a:lnTo>
                <a:lnTo>
                  <a:pt x="24" y="241"/>
                </a:lnTo>
                <a:lnTo>
                  <a:pt x="23" y="242"/>
                </a:lnTo>
                <a:lnTo>
                  <a:pt x="23" y="241"/>
                </a:lnTo>
                <a:lnTo>
                  <a:pt x="22" y="242"/>
                </a:lnTo>
                <a:lnTo>
                  <a:pt x="21" y="241"/>
                </a:lnTo>
                <a:lnTo>
                  <a:pt x="21" y="240"/>
                </a:lnTo>
                <a:lnTo>
                  <a:pt x="21" y="239"/>
                </a:lnTo>
                <a:lnTo>
                  <a:pt x="19" y="239"/>
                </a:lnTo>
                <a:lnTo>
                  <a:pt x="18" y="239"/>
                </a:lnTo>
                <a:lnTo>
                  <a:pt x="17" y="239"/>
                </a:lnTo>
                <a:lnTo>
                  <a:pt x="16" y="239"/>
                </a:lnTo>
                <a:lnTo>
                  <a:pt x="15" y="239"/>
                </a:lnTo>
                <a:lnTo>
                  <a:pt x="15" y="238"/>
                </a:lnTo>
                <a:lnTo>
                  <a:pt x="15" y="237"/>
                </a:lnTo>
                <a:lnTo>
                  <a:pt x="14" y="238"/>
                </a:lnTo>
                <a:lnTo>
                  <a:pt x="14" y="237"/>
                </a:lnTo>
                <a:lnTo>
                  <a:pt x="13" y="237"/>
                </a:lnTo>
                <a:lnTo>
                  <a:pt x="13" y="236"/>
                </a:lnTo>
                <a:lnTo>
                  <a:pt x="12" y="236"/>
                </a:lnTo>
                <a:lnTo>
                  <a:pt x="12" y="237"/>
                </a:lnTo>
                <a:lnTo>
                  <a:pt x="11" y="237"/>
                </a:lnTo>
                <a:lnTo>
                  <a:pt x="11" y="236"/>
                </a:lnTo>
                <a:lnTo>
                  <a:pt x="12" y="236"/>
                </a:lnTo>
                <a:lnTo>
                  <a:pt x="12" y="235"/>
                </a:lnTo>
                <a:lnTo>
                  <a:pt x="11" y="235"/>
                </a:lnTo>
                <a:lnTo>
                  <a:pt x="10" y="235"/>
                </a:lnTo>
                <a:lnTo>
                  <a:pt x="11" y="233"/>
                </a:lnTo>
                <a:lnTo>
                  <a:pt x="10" y="232"/>
                </a:lnTo>
                <a:lnTo>
                  <a:pt x="11" y="232"/>
                </a:lnTo>
                <a:lnTo>
                  <a:pt x="11" y="231"/>
                </a:lnTo>
                <a:lnTo>
                  <a:pt x="10" y="230"/>
                </a:lnTo>
                <a:lnTo>
                  <a:pt x="11" y="229"/>
                </a:lnTo>
                <a:lnTo>
                  <a:pt x="11" y="228"/>
                </a:lnTo>
                <a:lnTo>
                  <a:pt x="11" y="227"/>
                </a:lnTo>
                <a:lnTo>
                  <a:pt x="12" y="227"/>
                </a:lnTo>
                <a:lnTo>
                  <a:pt x="12" y="226"/>
                </a:lnTo>
                <a:lnTo>
                  <a:pt x="11" y="226"/>
                </a:lnTo>
                <a:lnTo>
                  <a:pt x="11" y="225"/>
                </a:lnTo>
                <a:lnTo>
                  <a:pt x="10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3"/>
                </a:lnTo>
                <a:lnTo>
                  <a:pt x="11" y="220"/>
                </a:lnTo>
                <a:lnTo>
                  <a:pt x="10" y="220"/>
                </a:lnTo>
                <a:lnTo>
                  <a:pt x="11" y="219"/>
                </a:lnTo>
                <a:lnTo>
                  <a:pt x="12" y="219"/>
                </a:lnTo>
                <a:lnTo>
                  <a:pt x="10" y="218"/>
                </a:lnTo>
                <a:lnTo>
                  <a:pt x="10" y="219"/>
                </a:lnTo>
                <a:lnTo>
                  <a:pt x="9" y="219"/>
                </a:lnTo>
                <a:lnTo>
                  <a:pt x="9" y="218"/>
                </a:lnTo>
                <a:lnTo>
                  <a:pt x="9" y="217"/>
                </a:lnTo>
                <a:lnTo>
                  <a:pt x="9" y="216"/>
                </a:lnTo>
                <a:lnTo>
                  <a:pt x="9" y="215"/>
                </a:lnTo>
                <a:lnTo>
                  <a:pt x="9" y="214"/>
                </a:lnTo>
                <a:lnTo>
                  <a:pt x="9" y="215"/>
                </a:lnTo>
                <a:lnTo>
                  <a:pt x="9" y="214"/>
                </a:lnTo>
                <a:lnTo>
                  <a:pt x="8" y="214"/>
                </a:lnTo>
                <a:lnTo>
                  <a:pt x="7" y="213"/>
                </a:lnTo>
                <a:lnTo>
                  <a:pt x="6" y="213"/>
                </a:lnTo>
                <a:lnTo>
                  <a:pt x="5" y="213"/>
                </a:lnTo>
                <a:lnTo>
                  <a:pt x="4" y="213"/>
                </a:lnTo>
                <a:lnTo>
                  <a:pt x="5" y="213"/>
                </a:lnTo>
                <a:lnTo>
                  <a:pt x="4" y="213"/>
                </a:lnTo>
                <a:lnTo>
                  <a:pt x="3" y="213"/>
                </a:lnTo>
                <a:lnTo>
                  <a:pt x="3" y="212"/>
                </a:lnTo>
                <a:lnTo>
                  <a:pt x="2" y="212"/>
                </a:lnTo>
                <a:lnTo>
                  <a:pt x="1" y="210"/>
                </a:lnTo>
                <a:lnTo>
                  <a:pt x="0" y="211"/>
                </a:lnTo>
                <a:moveTo>
                  <a:pt x="97" y="203"/>
                </a:moveTo>
                <a:lnTo>
                  <a:pt x="98" y="203"/>
                </a:lnTo>
                <a:lnTo>
                  <a:pt x="97" y="203"/>
                </a:lnTo>
                <a:moveTo>
                  <a:pt x="105" y="199"/>
                </a:moveTo>
                <a:lnTo>
                  <a:pt x="105" y="198"/>
                </a:lnTo>
                <a:lnTo>
                  <a:pt x="105" y="199"/>
                </a:lnTo>
                <a:moveTo>
                  <a:pt x="107" y="193"/>
                </a:moveTo>
                <a:lnTo>
                  <a:pt x="108" y="193"/>
                </a:lnTo>
                <a:lnTo>
                  <a:pt x="107" y="193"/>
                </a:lnTo>
                <a:moveTo>
                  <a:pt x="115" y="180"/>
                </a:moveTo>
                <a:lnTo>
                  <a:pt x="116" y="180"/>
                </a:lnTo>
                <a:lnTo>
                  <a:pt x="115" y="18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5" name="Freeform 481"/>
          <p:cNvSpPr>
            <a:spLocks/>
          </p:cNvSpPr>
          <p:nvPr/>
        </p:nvSpPr>
        <p:spPr bwMode="auto">
          <a:xfrm>
            <a:off x="5870575" y="4856163"/>
            <a:ext cx="41275" cy="46037"/>
          </a:xfrm>
          <a:custGeom>
            <a:avLst/>
            <a:gdLst>
              <a:gd name="T0" fmla="*/ 0 w 26"/>
              <a:gd name="T1" fmla="*/ 2147483647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2147483647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2147483647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6"/>
              <a:gd name="T112" fmla="*/ 0 h 29"/>
              <a:gd name="T113" fmla="*/ 26 w 26"/>
              <a:gd name="T114" fmla="*/ 29 h 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6" h="29">
                <a:moveTo>
                  <a:pt x="0" y="18"/>
                </a:moveTo>
                <a:lnTo>
                  <a:pt x="0" y="16"/>
                </a:lnTo>
                <a:lnTo>
                  <a:pt x="2" y="13"/>
                </a:lnTo>
                <a:lnTo>
                  <a:pt x="3" y="12"/>
                </a:lnTo>
                <a:lnTo>
                  <a:pt x="2" y="12"/>
                </a:lnTo>
                <a:lnTo>
                  <a:pt x="5" y="4"/>
                </a:lnTo>
                <a:lnTo>
                  <a:pt x="5" y="3"/>
                </a:lnTo>
                <a:lnTo>
                  <a:pt x="6" y="1"/>
                </a:lnTo>
                <a:lnTo>
                  <a:pt x="6" y="0"/>
                </a:lnTo>
                <a:lnTo>
                  <a:pt x="8" y="1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4"/>
                </a:lnTo>
                <a:lnTo>
                  <a:pt x="17" y="5"/>
                </a:lnTo>
                <a:lnTo>
                  <a:pt x="20" y="6"/>
                </a:lnTo>
                <a:lnTo>
                  <a:pt x="21" y="6"/>
                </a:lnTo>
                <a:lnTo>
                  <a:pt x="22" y="7"/>
                </a:lnTo>
                <a:lnTo>
                  <a:pt x="23" y="7"/>
                </a:lnTo>
                <a:lnTo>
                  <a:pt x="25" y="7"/>
                </a:lnTo>
                <a:lnTo>
                  <a:pt x="26" y="8"/>
                </a:lnTo>
                <a:lnTo>
                  <a:pt x="25" y="9"/>
                </a:lnTo>
                <a:lnTo>
                  <a:pt x="25" y="10"/>
                </a:lnTo>
                <a:lnTo>
                  <a:pt x="26" y="10"/>
                </a:lnTo>
                <a:lnTo>
                  <a:pt x="26" y="13"/>
                </a:lnTo>
                <a:lnTo>
                  <a:pt x="24" y="16"/>
                </a:lnTo>
                <a:lnTo>
                  <a:pt x="23" y="19"/>
                </a:lnTo>
                <a:lnTo>
                  <a:pt x="23" y="21"/>
                </a:lnTo>
                <a:lnTo>
                  <a:pt x="23" y="22"/>
                </a:lnTo>
                <a:lnTo>
                  <a:pt x="23" y="23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7" y="28"/>
                </a:lnTo>
                <a:lnTo>
                  <a:pt x="16" y="28"/>
                </a:lnTo>
                <a:lnTo>
                  <a:pt x="16" y="27"/>
                </a:lnTo>
                <a:lnTo>
                  <a:pt x="15" y="27"/>
                </a:lnTo>
                <a:lnTo>
                  <a:pt x="15" y="28"/>
                </a:lnTo>
                <a:lnTo>
                  <a:pt x="15" y="27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6"/>
                </a:lnTo>
                <a:lnTo>
                  <a:pt x="12" y="25"/>
                </a:lnTo>
                <a:lnTo>
                  <a:pt x="10" y="23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1" y="20"/>
                </a:lnTo>
                <a:lnTo>
                  <a:pt x="0" y="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6" name="Freeform 482"/>
          <p:cNvSpPr>
            <a:spLocks/>
          </p:cNvSpPr>
          <p:nvPr/>
        </p:nvSpPr>
        <p:spPr bwMode="auto">
          <a:xfrm>
            <a:off x="5870575" y="4856163"/>
            <a:ext cx="41275" cy="46037"/>
          </a:xfrm>
          <a:custGeom>
            <a:avLst/>
            <a:gdLst>
              <a:gd name="T0" fmla="*/ 0 w 26"/>
              <a:gd name="T1" fmla="*/ 2147483647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2147483647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2147483647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0 w 26"/>
              <a:gd name="T75" fmla="*/ 2147483647 h 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29"/>
              <a:gd name="T116" fmla="*/ 26 w 26"/>
              <a:gd name="T117" fmla="*/ 29 h 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29">
                <a:moveTo>
                  <a:pt x="0" y="17"/>
                </a:moveTo>
                <a:lnTo>
                  <a:pt x="0" y="16"/>
                </a:lnTo>
                <a:lnTo>
                  <a:pt x="2" y="13"/>
                </a:lnTo>
                <a:lnTo>
                  <a:pt x="3" y="12"/>
                </a:lnTo>
                <a:lnTo>
                  <a:pt x="2" y="12"/>
                </a:lnTo>
                <a:lnTo>
                  <a:pt x="5" y="4"/>
                </a:lnTo>
                <a:lnTo>
                  <a:pt x="5" y="3"/>
                </a:lnTo>
                <a:lnTo>
                  <a:pt x="6" y="1"/>
                </a:lnTo>
                <a:lnTo>
                  <a:pt x="6" y="0"/>
                </a:lnTo>
                <a:lnTo>
                  <a:pt x="8" y="1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4"/>
                </a:lnTo>
                <a:lnTo>
                  <a:pt x="17" y="5"/>
                </a:lnTo>
                <a:lnTo>
                  <a:pt x="20" y="6"/>
                </a:lnTo>
                <a:lnTo>
                  <a:pt x="21" y="6"/>
                </a:lnTo>
                <a:lnTo>
                  <a:pt x="22" y="7"/>
                </a:lnTo>
                <a:lnTo>
                  <a:pt x="23" y="7"/>
                </a:lnTo>
                <a:lnTo>
                  <a:pt x="25" y="7"/>
                </a:lnTo>
                <a:lnTo>
                  <a:pt x="26" y="8"/>
                </a:lnTo>
                <a:lnTo>
                  <a:pt x="25" y="9"/>
                </a:lnTo>
                <a:lnTo>
                  <a:pt x="25" y="10"/>
                </a:lnTo>
                <a:lnTo>
                  <a:pt x="26" y="10"/>
                </a:lnTo>
                <a:lnTo>
                  <a:pt x="26" y="13"/>
                </a:lnTo>
                <a:lnTo>
                  <a:pt x="24" y="16"/>
                </a:lnTo>
                <a:lnTo>
                  <a:pt x="23" y="19"/>
                </a:lnTo>
                <a:lnTo>
                  <a:pt x="23" y="21"/>
                </a:lnTo>
                <a:lnTo>
                  <a:pt x="23" y="22"/>
                </a:lnTo>
                <a:lnTo>
                  <a:pt x="23" y="23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7" y="28"/>
                </a:lnTo>
                <a:lnTo>
                  <a:pt x="16" y="28"/>
                </a:lnTo>
                <a:lnTo>
                  <a:pt x="16" y="27"/>
                </a:lnTo>
                <a:lnTo>
                  <a:pt x="15" y="27"/>
                </a:lnTo>
                <a:lnTo>
                  <a:pt x="15" y="28"/>
                </a:lnTo>
                <a:lnTo>
                  <a:pt x="15" y="27"/>
                </a:lnTo>
                <a:lnTo>
                  <a:pt x="15" y="28"/>
                </a:lnTo>
                <a:lnTo>
                  <a:pt x="14" y="28"/>
                </a:lnTo>
                <a:lnTo>
                  <a:pt x="14" y="27"/>
                </a:lnTo>
                <a:lnTo>
                  <a:pt x="14" y="28"/>
                </a:lnTo>
                <a:lnTo>
                  <a:pt x="14" y="27"/>
                </a:lnTo>
                <a:lnTo>
                  <a:pt x="13" y="27"/>
                </a:lnTo>
                <a:lnTo>
                  <a:pt x="12" y="26"/>
                </a:lnTo>
                <a:lnTo>
                  <a:pt x="12" y="25"/>
                </a:lnTo>
                <a:lnTo>
                  <a:pt x="10" y="23"/>
                </a:lnTo>
                <a:lnTo>
                  <a:pt x="8" y="22"/>
                </a:lnTo>
                <a:lnTo>
                  <a:pt x="7" y="22"/>
                </a:lnTo>
                <a:lnTo>
                  <a:pt x="7" y="21"/>
                </a:lnTo>
                <a:lnTo>
                  <a:pt x="6" y="22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1" y="20"/>
                </a:lnTo>
                <a:lnTo>
                  <a:pt x="0" y="18"/>
                </a:lnTo>
                <a:lnTo>
                  <a:pt x="0" y="1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7" name="Freeform 483"/>
          <p:cNvSpPr>
            <a:spLocks/>
          </p:cNvSpPr>
          <p:nvPr/>
        </p:nvSpPr>
        <p:spPr bwMode="auto">
          <a:xfrm>
            <a:off x="5837238" y="4875213"/>
            <a:ext cx="38100" cy="25400"/>
          </a:xfrm>
          <a:custGeom>
            <a:avLst/>
            <a:gdLst>
              <a:gd name="T0" fmla="*/ 0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2147483647 h 16"/>
              <a:gd name="T10" fmla="*/ 2147483647 w 24"/>
              <a:gd name="T11" fmla="*/ 0 h 16"/>
              <a:gd name="T12" fmla="*/ 2147483647 w 24"/>
              <a:gd name="T13" fmla="*/ 2147483647 h 16"/>
              <a:gd name="T14" fmla="*/ 2147483647 w 24"/>
              <a:gd name="T15" fmla="*/ 2147483647 h 16"/>
              <a:gd name="T16" fmla="*/ 2147483647 w 24"/>
              <a:gd name="T17" fmla="*/ 2147483647 h 16"/>
              <a:gd name="T18" fmla="*/ 2147483647 w 24"/>
              <a:gd name="T19" fmla="*/ 2147483647 h 16"/>
              <a:gd name="T20" fmla="*/ 2147483647 w 24"/>
              <a:gd name="T21" fmla="*/ 2147483647 h 16"/>
              <a:gd name="T22" fmla="*/ 2147483647 w 24"/>
              <a:gd name="T23" fmla="*/ 2147483647 h 16"/>
              <a:gd name="T24" fmla="*/ 2147483647 w 24"/>
              <a:gd name="T25" fmla="*/ 2147483647 h 16"/>
              <a:gd name="T26" fmla="*/ 2147483647 w 24"/>
              <a:gd name="T27" fmla="*/ 2147483647 h 16"/>
              <a:gd name="T28" fmla="*/ 2147483647 w 24"/>
              <a:gd name="T29" fmla="*/ 2147483647 h 16"/>
              <a:gd name="T30" fmla="*/ 2147483647 w 24"/>
              <a:gd name="T31" fmla="*/ 2147483647 h 16"/>
              <a:gd name="T32" fmla="*/ 2147483647 w 24"/>
              <a:gd name="T33" fmla="*/ 2147483647 h 16"/>
              <a:gd name="T34" fmla="*/ 2147483647 w 24"/>
              <a:gd name="T35" fmla="*/ 2147483647 h 16"/>
              <a:gd name="T36" fmla="*/ 2147483647 w 24"/>
              <a:gd name="T37" fmla="*/ 2147483647 h 16"/>
              <a:gd name="T38" fmla="*/ 2147483647 w 24"/>
              <a:gd name="T39" fmla="*/ 2147483647 h 16"/>
              <a:gd name="T40" fmla="*/ 2147483647 w 24"/>
              <a:gd name="T41" fmla="*/ 2147483647 h 16"/>
              <a:gd name="T42" fmla="*/ 2147483647 w 24"/>
              <a:gd name="T43" fmla="*/ 2147483647 h 16"/>
              <a:gd name="T44" fmla="*/ 2147483647 w 24"/>
              <a:gd name="T45" fmla="*/ 2147483647 h 16"/>
              <a:gd name="T46" fmla="*/ 2147483647 w 24"/>
              <a:gd name="T47" fmla="*/ 2147483647 h 16"/>
              <a:gd name="T48" fmla="*/ 2147483647 w 24"/>
              <a:gd name="T49" fmla="*/ 2147483647 h 16"/>
              <a:gd name="T50" fmla="*/ 2147483647 w 24"/>
              <a:gd name="T51" fmla="*/ 2147483647 h 16"/>
              <a:gd name="T52" fmla="*/ 2147483647 w 24"/>
              <a:gd name="T53" fmla="*/ 2147483647 h 16"/>
              <a:gd name="T54" fmla="*/ 2147483647 w 24"/>
              <a:gd name="T55" fmla="*/ 2147483647 h 16"/>
              <a:gd name="T56" fmla="*/ 2147483647 w 24"/>
              <a:gd name="T57" fmla="*/ 2147483647 h 16"/>
              <a:gd name="T58" fmla="*/ 2147483647 w 24"/>
              <a:gd name="T59" fmla="*/ 2147483647 h 16"/>
              <a:gd name="T60" fmla="*/ 2147483647 w 24"/>
              <a:gd name="T61" fmla="*/ 2147483647 h 16"/>
              <a:gd name="T62" fmla="*/ 2147483647 w 24"/>
              <a:gd name="T63" fmla="*/ 2147483647 h 16"/>
              <a:gd name="T64" fmla="*/ 2147483647 w 24"/>
              <a:gd name="T65" fmla="*/ 2147483647 h 16"/>
              <a:gd name="T66" fmla="*/ 2147483647 w 24"/>
              <a:gd name="T67" fmla="*/ 2147483647 h 16"/>
              <a:gd name="T68" fmla="*/ 2147483647 w 24"/>
              <a:gd name="T69" fmla="*/ 2147483647 h 16"/>
              <a:gd name="T70" fmla="*/ 2147483647 w 24"/>
              <a:gd name="T71" fmla="*/ 2147483647 h 16"/>
              <a:gd name="T72" fmla="*/ 2147483647 w 24"/>
              <a:gd name="T73" fmla="*/ 2147483647 h 16"/>
              <a:gd name="T74" fmla="*/ 2147483647 w 24"/>
              <a:gd name="T75" fmla="*/ 2147483647 h 16"/>
              <a:gd name="T76" fmla="*/ 2147483647 w 24"/>
              <a:gd name="T77" fmla="*/ 2147483647 h 1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"/>
              <a:gd name="T118" fmla="*/ 0 h 16"/>
              <a:gd name="T119" fmla="*/ 24 w 24"/>
              <a:gd name="T120" fmla="*/ 16 h 1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" h="16">
                <a:moveTo>
                  <a:pt x="0" y="2"/>
                </a:move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7" y="2"/>
                </a:lnTo>
                <a:lnTo>
                  <a:pt x="7" y="1"/>
                </a:lnTo>
                <a:lnTo>
                  <a:pt x="9" y="2"/>
                </a:lnTo>
                <a:lnTo>
                  <a:pt x="12" y="2"/>
                </a:lnTo>
                <a:lnTo>
                  <a:pt x="14" y="2"/>
                </a:lnTo>
                <a:lnTo>
                  <a:pt x="15" y="3"/>
                </a:lnTo>
                <a:lnTo>
                  <a:pt x="15" y="4"/>
                </a:lnTo>
                <a:lnTo>
                  <a:pt x="17" y="3"/>
                </a:lnTo>
                <a:lnTo>
                  <a:pt x="17" y="4"/>
                </a:lnTo>
                <a:lnTo>
                  <a:pt x="18" y="4"/>
                </a:lnTo>
                <a:lnTo>
                  <a:pt x="18" y="6"/>
                </a:lnTo>
                <a:lnTo>
                  <a:pt x="19" y="7"/>
                </a:lnTo>
                <a:lnTo>
                  <a:pt x="20" y="6"/>
                </a:lnTo>
                <a:lnTo>
                  <a:pt x="21" y="7"/>
                </a:lnTo>
                <a:lnTo>
                  <a:pt x="21" y="6"/>
                </a:lnTo>
                <a:lnTo>
                  <a:pt x="22" y="8"/>
                </a:lnTo>
                <a:lnTo>
                  <a:pt x="22" y="9"/>
                </a:lnTo>
                <a:lnTo>
                  <a:pt x="21" y="10"/>
                </a:lnTo>
                <a:lnTo>
                  <a:pt x="21" y="11"/>
                </a:lnTo>
                <a:lnTo>
                  <a:pt x="22" y="13"/>
                </a:lnTo>
                <a:lnTo>
                  <a:pt x="24" y="13"/>
                </a:lnTo>
                <a:lnTo>
                  <a:pt x="24" y="14"/>
                </a:lnTo>
                <a:lnTo>
                  <a:pt x="23" y="14"/>
                </a:lnTo>
                <a:lnTo>
                  <a:pt x="22" y="16"/>
                </a:lnTo>
                <a:lnTo>
                  <a:pt x="20" y="16"/>
                </a:lnTo>
                <a:lnTo>
                  <a:pt x="20" y="15"/>
                </a:lnTo>
                <a:lnTo>
                  <a:pt x="19" y="14"/>
                </a:lnTo>
                <a:lnTo>
                  <a:pt x="18" y="14"/>
                </a:lnTo>
                <a:lnTo>
                  <a:pt x="16" y="13"/>
                </a:lnTo>
                <a:lnTo>
                  <a:pt x="15" y="13"/>
                </a:lnTo>
                <a:lnTo>
                  <a:pt x="14" y="13"/>
                </a:lnTo>
                <a:lnTo>
                  <a:pt x="13" y="13"/>
                </a:lnTo>
                <a:lnTo>
                  <a:pt x="12" y="12"/>
                </a:lnTo>
                <a:lnTo>
                  <a:pt x="11" y="12"/>
                </a:lnTo>
                <a:lnTo>
                  <a:pt x="9" y="12"/>
                </a:lnTo>
                <a:lnTo>
                  <a:pt x="10" y="11"/>
                </a:lnTo>
                <a:lnTo>
                  <a:pt x="9" y="10"/>
                </a:lnTo>
                <a:lnTo>
                  <a:pt x="8" y="10"/>
                </a:lnTo>
                <a:lnTo>
                  <a:pt x="7" y="10"/>
                </a:lnTo>
                <a:lnTo>
                  <a:pt x="7" y="9"/>
                </a:lnTo>
                <a:lnTo>
                  <a:pt x="6" y="9"/>
                </a:lnTo>
                <a:lnTo>
                  <a:pt x="5" y="9"/>
                </a:lnTo>
                <a:lnTo>
                  <a:pt x="4" y="9"/>
                </a:lnTo>
                <a:lnTo>
                  <a:pt x="4" y="8"/>
                </a:lnTo>
                <a:lnTo>
                  <a:pt x="3" y="8"/>
                </a:lnTo>
                <a:lnTo>
                  <a:pt x="3" y="7"/>
                </a:lnTo>
                <a:lnTo>
                  <a:pt x="1" y="9"/>
                </a:lnTo>
                <a:lnTo>
                  <a:pt x="1" y="5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8" name="Freeform 484"/>
          <p:cNvSpPr>
            <a:spLocks/>
          </p:cNvSpPr>
          <p:nvPr/>
        </p:nvSpPr>
        <p:spPr bwMode="auto">
          <a:xfrm>
            <a:off x="5837238" y="4875213"/>
            <a:ext cx="38100" cy="25400"/>
          </a:xfrm>
          <a:custGeom>
            <a:avLst/>
            <a:gdLst>
              <a:gd name="T0" fmla="*/ 0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2147483647 h 16"/>
              <a:gd name="T10" fmla="*/ 2147483647 w 24"/>
              <a:gd name="T11" fmla="*/ 0 h 16"/>
              <a:gd name="T12" fmla="*/ 2147483647 w 24"/>
              <a:gd name="T13" fmla="*/ 2147483647 h 16"/>
              <a:gd name="T14" fmla="*/ 2147483647 w 24"/>
              <a:gd name="T15" fmla="*/ 2147483647 h 16"/>
              <a:gd name="T16" fmla="*/ 2147483647 w 24"/>
              <a:gd name="T17" fmla="*/ 2147483647 h 16"/>
              <a:gd name="T18" fmla="*/ 2147483647 w 24"/>
              <a:gd name="T19" fmla="*/ 2147483647 h 16"/>
              <a:gd name="T20" fmla="*/ 2147483647 w 24"/>
              <a:gd name="T21" fmla="*/ 2147483647 h 16"/>
              <a:gd name="T22" fmla="*/ 2147483647 w 24"/>
              <a:gd name="T23" fmla="*/ 2147483647 h 16"/>
              <a:gd name="T24" fmla="*/ 2147483647 w 24"/>
              <a:gd name="T25" fmla="*/ 2147483647 h 16"/>
              <a:gd name="T26" fmla="*/ 2147483647 w 24"/>
              <a:gd name="T27" fmla="*/ 2147483647 h 16"/>
              <a:gd name="T28" fmla="*/ 2147483647 w 24"/>
              <a:gd name="T29" fmla="*/ 2147483647 h 16"/>
              <a:gd name="T30" fmla="*/ 2147483647 w 24"/>
              <a:gd name="T31" fmla="*/ 2147483647 h 16"/>
              <a:gd name="T32" fmla="*/ 2147483647 w 24"/>
              <a:gd name="T33" fmla="*/ 2147483647 h 16"/>
              <a:gd name="T34" fmla="*/ 2147483647 w 24"/>
              <a:gd name="T35" fmla="*/ 2147483647 h 16"/>
              <a:gd name="T36" fmla="*/ 2147483647 w 24"/>
              <a:gd name="T37" fmla="*/ 2147483647 h 16"/>
              <a:gd name="T38" fmla="*/ 2147483647 w 24"/>
              <a:gd name="T39" fmla="*/ 2147483647 h 16"/>
              <a:gd name="T40" fmla="*/ 2147483647 w 24"/>
              <a:gd name="T41" fmla="*/ 2147483647 h 16"/>
              <a:gd name="T42" fmla="*/ 2147483647 w 24"/>
              <a:gd name="T43" fmla="*/ 2147483647 h 16"/>
              <a:gd name="T44" fmla="*/ 2147483647 w 24"/>
              <a:gd name="T45" fmla="*/ 2147483647 h 16"/>
              <a:gd name="T46" fmla="*/ 2147483647 w 24"/>
              <a:gd name="T47" fmla="*/ 2147483647 h 16"/>
              <a:gd name="T48" fmla="*/ 2147483647 w 24"/>
              <a:gd name="T49" fmla="*/ 2147483647 h 16"/>
              <a:gd name="T50" fmla="*/ 2147483647 w 24"/>
              <a:gd name="T51" fmla="*/ 2147483647 h 16"/>
              <a:gd name="T52" fmla="*/ 2147483647 w 24"/>
              <a:gd name="T53" fmla="*/ 2147483647 h 16"/>
              <a:gd name="T54" fmla="*/ 2147483647 w 24"/>
              <a:gd name="T55" fmla="*/ 2147483647 h 16"/>
              <a:gd name="T56" fmla="*/ 2147483647 w 24"/>
              <a:gd name="T57" fmla="*/ 2147483647 h 16"/>
              <a:gd name="T58" fmla="*/ 2147483647 w 24"/>
              <a:gd name="T59" fmla="*/ 2147483647 h 16"/>
              <a:gd name="T60" fmla="*/ 2147483647 w 24"/>
              <a:gd name="T61" fmla="*/ 2147483647 h 16"/>
              <a:gd name="T62" fmla="*/ 2147483647 w 24"/>
              <a:gd name="T63" fmla="*/ 2147483647 h 16"/>
              <a:gd name="T64" fmla="*/ 2147483647 w 24"/>
              <a:gd name="T65" fmla="*/ 2147483647 h 16"/>
              <a:gd name="T66" fmla="*/ 2147483647 w 24"/>
              <a:gd name="T67" fmla="*/ 2147483647 h 16"/>
              <a:gd name="T68" fmla="*/ 2147483647 w 24"/>
              <a:gd name="T69" fmla="*/ 2147483647 h 16"/>
              <a:gd name="T70" fmla="*/ 2147483647 w 24"/>
              <a:gd name="T71" fmla="*/ 2147483647 h 16"/>
              <a:gd name="T72" fmla="*/ 2147483647 w 24"/>
              <a:gd name="T73" fmla="*/ 2147483647 h 16"/>
              <a:gd name="T74" fmla="*/ 2147483647 w 24"/>
              <a:gd name="T75" fmla="*/ 2147483647 h 16"/>
              <a:gd name="T76" fmla="*/ 2147483647 w 24"/>
              <a:gd name="T77" fmla="*/ 2147483647 h 16"/>
              <a:gd name="T78" fmla="*/ 0 w 24"/>
              <a:gd name="T79" fmla="*/ 2147483647 h 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"/>
              <a:gd name="T121" fmla="*/ 0 h 16"/>
              <a:gd name="T122" fmla="*/ 24 w 24"/>
              <a:gd name="T123" fmla="*/ 16 h 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" h="16">
                <a:moveTo>
                  <a:pt x="0" y="2"/>
                </a:moveTo>
                <a:lnTo>
                  <a:pt x="0" y="1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7" y="2"/>
                </a:lnTo>
                <a:lnTo>
                  <a:pt x="7" y="1"/>
                </a:lnTo>
                <a:lnTo>
                  <a:pt x="9" y="2"/>
                </a:lnTo>
                <a:lnTo>
                  <a:pt x="12" y="2"/>
                </a:lnTo>
                <a:lnTo>
                  <a:pt x="14" y="2"/>
                </a:lnTo>
                <a:lnTo>
                  <a:pt x="15" y="3"/>
                </a:lnTo>
                <a:lnTo>
                  <a:pt x="15" y="4"/>
                </a:lnTo>
                <a:lnTo>
                  <a:pt x="17" y="3"/>
                </a:lnTo>
                <a:lnTo>
                  <a:pt x="17" y="4"/>
                </a:lnTo>
                <a:lnTo>
                  <a:pt x="18" y="4"/>
                </a:lnTo>
                <a:lnTo>
                  <a:pt x="18" y="6"/>
                </a:lnTo>
                <a:lnTo>
                  <a:pt x="19" y="7"/>
                </a:lnTo>
                <a:lnTo>
                  <a:pt x="20" y="6"/>
                </a:lnTo>
                <a:lnTo>
                  <a:pt x="21" y="7"/>
                </a:lnTo>
                <a:lnTo>
                  <a:pt x="21" y="6"/>
                </a:lnTo>
                <a:lnTo>
                  <a:pt x="22" y="8"/>
                </a:lnTo>
                <a:lnTo>
                  <a:pt x="22" y="9"/>
                </a:lnTo>
                <a:lnTo>
                  <a:pt x="21" y="10"/>
                </a:lnTo>
                <a:lnTo>
                  <a:pt x="21" y="11"/>
                </a:lnTo>
                <a:lnTo>
                  <a:pt x="22" y="13"/>
                </a:lnTo>
                <a:lnTo>
                  <a:pt x="24" y="13"/>
                </a:lnTo>
                <a:lnTo>
                  <a:pt x="24" y="14"/>
                </a:lnTo>
                <a:lnTo>
                  <a:pt x="23" y="14"/>
                </a:lnTo>
                <a:lnTo>
                  <a:pt x="22" y="16"/>
                </a:lnTo>
                <a:lnTo>
                  <a:pt x="20" y="16"/>
                </a:lnTo>
                <a:lnTo>
                  <a:pt x="20" y="15"/>
                </a:lnTo>
                <a:lnTo>
                  <a:pt x="19" y="14"/>
                </a:lnTo>
                <a:lnTo>
                  <a:pt x="18" y="14"/>
                </a:lnTo>
                <a:lnTo>
                  <a:pt x="16" y="13"/>
                </a:lnTo>
                <a:lnTo>
                  <a:pt x="15" y="13"/>
                </a:lnTo>
                <a:lnTo>
                  <a:pt x="14" y="13"/>
                </a:lnTo>
                <a:lnTo>
                  <a:pt x="13" y="13"/>
                </a:lnTo>
                <a:lnTo>
                  <a:pt x="12" y="12"/>
                </a:lnTo>
                <a:lnTo>
                  <a:pt x="11" y="12"/>
                </a:lnTo>
                <a:lnTo>
                  <a:pt x="9" y="12"/>
                </a:lnTo>
                <a:lnTo>
                  <a:pt x="10" y="11"/>
                </a:lnTo>
                <a:lnTo>
                  <a:pt x="9" y="10"/>
                </a:lnTo>
                <a:lnTo>
                  <a:pt x="8" y="10"/>
                </a:lnTo>
                <a:lnTo>
                  <a:pt x="7" y="10"/>
                </a:lnTo>
                <a:lnTo>
                  <a:pt x="7" y="9"/>
                </a:lnTo>
                <a:lnTo>
                  <a:pt x="6" y="9"/>
                </a:lnTo>
                <a:lnTo>
                  <a:pt x="5" y="9"/>
                </a:lnTo>
                <a:lnTo>
                  <a:pt x="4" y="9"/>
                </a:lnTo>
                <a:lnTo>
                  <a:pt x="4" y="8"/>
                </a:lnTo>
                <a:lnTo>
                  <a:pt x="3" y="8"/>
                </a:lnTo>
                <a:lnTo>
                  <a:pt x="3" y="7"/>
                </a:lnTo>
                <a:lnTo>
                  <a:pt x="1" y="9"/>
                </a:lnTo>
                <a:lnTo>
                  <a:pt x="1" y="5"/>
                </a:lnTo>
                <a:lnTo>
                  <a:pt x="1" y="4"/>
                </a:lnTo>
                <a:lnTo>
                  <a:pt x="0" y="2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69" name="Freeform 485"/>
          <p:cNvSpPr>
            <a:spLocks/>
          </p:cNvSpPr>
          <p:nvPr/>
        </p:nvSpPr>
        <p:spPr bwMode="auto">
          <a:xfrm>
            <a:off x="5868988" y="4887913"/>
            <a:ext cx="38100" cy="28575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0 h 18"/>
              <a:gd name="T10" fmla="*/ 2147483647 w 24"/>
              <a:gd name="T11" fmla="*/ 0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2147483647 h 18"/>
              <a:gd name="T34" fmla="*/ 2147483647 w 24"/>
              <a:gd name="T35" fmla="*/ 2147483647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2147483647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2147483647 w 24"/>
              <a:gd name="T53" fmla="*/ 2147483647 h 18"/>
              <a:gd name="T54" fmla="*/ 2147483647 w 24"/>
              <a:gd name="T55" fmla="*/ 2147483647 h 18"/>
              <a:gd name="T56" fmla="*/ 2147483647 w 24"/>
              <a:gd name="T57" fmla="*/ 2147483647 h 18"/>
              <a:gd name="T58" fmla="*/ 2147483647 w 24"/>
              <a:gd name="T59" fmla="*/ 2147483647 h 18"/>
              <a:gd name="T60" fmla="*/ 2147483647 w 24"/>
              <a:gd name="T61" fmla="*/ 2147483647 h 18"/>
              <a:gd name="T62" fmla="*/ 2147483647 w 24"/>
              <a:gd name="T63" fmla="*/ 2147483647 h 18"/>
              <a:gd name="T64" fmla="*/ 2147483647 w 24"/>
              <a:gd name="T65" fmla="*/ 2147483647 h 18"/>
              <a:gd name="T66" fmla="*/ 2147483647 w 24"/>
              <a:gd name="T67" fmla="*/ 2147483647 h 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"/>
              <a:gd name="T103" fmla="*/ 0 h 18"/>
              <a:gd name="T104" fmla="*/ 24 w 24"/>
              <a:gd name="T105" fmla="*/ 18 h 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" h="18">
                <a:moveTo>
                  <a:pt x="0" y="8"/>
                </a:moveTo>
                <a:lnTo>
                  <a:pt x="2" y="8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2" y="5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8" y="1"/>
                </a:lnTo>
                <a:lnTo>
                  <a:pt x="8" y="2"/>
                </a:ln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6"/>
                </a:lnTo>
                <a:lnTo>
                  <a:pt x="14" y="7"/>
                </a:lnTo>
                <a:lnTo>
                  <a:pt x="15" y="7"/>
                </a:lnTo>
                <a:lnTo>
                  <a:pt x="15" y="8"/>
                </a:lnTo>
                <a:lnTo>
                  <a:pt x="15" y="7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8"/>
                </a:lnTo>
                <a:lnTo>
                  <a:pt x="16" y="7"/>
                </a:lnTo>
                <a:lnTo>
                  <a:pt x="17" y="7"/>
                </a:lnTo>
                <a:lnTo>
                  <a:pt x="17" y="8"/>
                </a:lnTo>
                <a:lnTo>
                  <a:pt x="18" y="8"/>
                </a:lnTo>
                <a:lnTo>
                  <a:pt x="18" y="9"/>
                </a:lnTo>
                <a:lnTo>
                  <a:pt x="21" y="7"/>
                </a:lnTo>
                <a:lnTo>
                  <a:pt x="24" y="4"/>
                </a:lnTo>
                <a:lnTo>
                  <a:pt x="24" y="3"/>
                </a:lnTo>
                <a:lnTo>
                  <a:pt x="24" y="5"/>
                </a:lnTo>
                <a:lnTo>
                  <a:pt x="23" y="9"/>
                </a:lnTo>
                <a:lnTo>
                  <a:pt x="22" y="11"/>
                </a:lnTo>
                <a:lnTo>
                  <a:pt x="21" y="12"/>
                </a:lnTo>
                <a:lnTo>
                  <a:pt x="18" y="13"/>
                </a:lnTo>
                <a:lnTo>
                  <a:pt x="13" y="17"/>
                </a:lnTo>
                <a:lnTo>
                  <a:pt x="13" y="18"/>
                </a:lnTo>
                <a:lnTo>
                  <a:pt x="11" y="18"/>
                </a:lnTo>
                <a:lnTo>
                  <a:pt x="10" y="18"/>
                </a:lnTo>
                <a:lnTo>
                  <a:pt x="8" y="17"/>
                </a:lnTo>
                <a:lnTo>
                  <a:pt x="8" y="16"/>
                </a:lnTo>
                <a:lnTo>
                  <a:pt x="7" y="15"/>
                </a:lnTo>
                <a:lnTo>
                  <a:pt x="7" y="14"/>
                </a:lnTo>
                <a:lnTo>
                  <a:pt x="5" y="14"/>
                </a:lnTo>
                <a:lnTo>
                  <a:pt x="4" y="13"/>
                </a:lnTo>
                <a:lnTo>
                  <a:pt x="4" y="12"/>
                </a:lnTo>
                <a:lnTo>
                  <a:pt x="2" y="11"/>
                </a:lnTo>
                <a:lnTo>
                  <a:pt x="1" y="11"/>
                </a:lnTo>
                <a:lnTo>
                  <a:pt x="0" y="8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0" name="Freeform 486"/>
          <p:cNvSpPr>
            <a:spLocks/>
          </p:cNvSpPr>
          <p:nvPr/>
        </p:nvSpPr>
        <p:spPr bwMode="auto">
          <a:xfrm>
            <a:off x="5868988" y="4887913"/>
            <a:ext cx="38100" cy="28575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0 h 18"/>
              <a:gd name="T10" fmla="*/ 2147483647 w 24"/>
              <a:gd name="T11" fmla="*/ 0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2147483647 h 18"/>
              <a:gd name="T34" fmla="*/ 2147483647 w 24"/>
              <a:gd name="T35" fmla="*/ 2147483647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2147483647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2147483647 w 24"/>
              <a:gd name="T53" fmla="*/ 2147483647 h 18"/>
              <a:gd name="T54" fmla="*/ 2147483647 w 24"/>
              <a:gd name="T55" fmla="*/ 2147483647 h 18"/>
              <a:gd name="T56" fmla="*/ 2147483647 w 24"/>
              <a:gd name="T57" fmla="*/ 2147483647 h 18"/>
              <a:gd name="T58" fmla="*/ 2147483647 w 24"/>
              <a:gd name="T59" fmla="*/ 2147483647 h 18"/>
              <a:gd name="T60" fmla="*/ 2147483647 w 24"/>
              <a:gd name="T61" fmla="*/ 2147483647 h 18"/>
              <a:gd name="T62" fmla="*/ 2147483647 w 24"/>
              <a:gd name="T63" fmla="*/ 2147483647 h 18"/>
              <a:gd name="T64" fmla="*/ 2147483647 w 24"/>
              <a:gd name="T65" fmla="*/ 2147483647 h 18"/>
              <a:gd name="T66" fmla="*/ 2147483647 w 24"/>
              <a:gd name="T67" fmla="*/ 2147483647 h 18"/>
              <a:gd name="T68" fmla="*/ 2147483647 w 24"/>
              <a:gd name="T69" fmla="*/ 2147483647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"/>
              <a:gd name="T106" fmla="*/ 0 h 18"/>
              <a:gd name="T107" fmla="*/ 24 w 24"/>
              <a:gd name="T108" fmla="*/ 18 h 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" h="18">
                <a:moveTo>
                  <a:pt x="1" y="8"/>
                </a:moveTo>
                <a:lnTo>
                  <a:pt x="2" y="8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2" y="5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8" y="1"/>
                </a:lnTo>
                <a:lnTo>
                  <a:pt x="8" y="2"/>
                </a:ln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6"/>
                </a:lnTo>
                <a:lnTo>
                  <a:pt x="14" y="7"/>
                </a:lnTo>
                <a:lnTo>
                  <a:pt x="15" y="7"/>
                </a:lnTo>
                <a:lnTo>
                  <a:pt x="15" y="8"/>
                </a:lnTo>
                <a:lnTo>
                  <a:pt x="15" y="7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8"/>
                </a:lnTo>
                <a:lnTo>
                  <a:pt x="16" y="7"/>
                </a:lnTo>
                <a:lnTo>
                  <a:pt x="17" y="7"/>
                </a:lnTo>
                <a:lnTo>
                  <a:pt x="17" y="8"/>
                </a:lnTo>
                <a:lnTo>
                  <a:pt x="18" y="8"/>
                </a:lnTo>
                <a:lnTo>
                  <a:pt x="18" y="9"/>
                </a:lnTo>
                <a:lnTo>
                  <a:pt x="21" y="7"/>
                </a:lnTo>
                <a:lnTo>
                  <a:pt x="24" y="4"/>
                </a:lnTo>
                <a:lnTo>
                  <a:pt x="24" y="3"/>
                </a:lnTo>
                <a:lnTo>
                  <a:pt x="24" y="5"/>
                </a:lnTo>
                <a:lnTo>
                  <a:pt x="23" y="9"/>
                </a:lnTo>
                <a:lnTo>
                  <a:pt x="22" y="11"/>
                </a:lnTo>
                <a:lnTo>
                  <a:pt x="21" y="12"/>
                </a:lnTo>
                <a:lnTo>
                  <a:pt x="18" y="13"/>
                </a:lnTo>
                <a:lnTo>
                  <a:pt x="13" y="17"/>
                </a:lnTo>
                <a:lnTo>
                  <a:pt x="13" y="18"/>
                </a:lnTo>
                <a:lnTo>
                  <a:pt x="11" y="18"/>
                </a:lnTo>
                <a:lnTo>
                  <a:pt x="10" y="18"/>
                </a:lnTo>
                <a:lnTo>
                  <a:pt x="8" y="17"/>
                </a:lnTo>
                <a:lnTo>
                  <a:pt x="8" y="16"/>
                </a:lnTo>
                <a:lnTo>
                  <a:pt x="7" y="15"/>
                </a:lnTo>
                <a:lnTo>
                  <a:pt x="7" y="14"/>
                </a:lnTo>
                <a:lnTo>
                  <a:pt x="5" y="14"/>
                </a:lnTo>
                <a:lnTo>
                  <a:pt x="4" y="13"/>
                </a:lnTo>
                <a:lnTo>
                  <a:pt x="4" y="12"/>
                </a:lnTo>
                <a:lnTo>
                  <a:pt x="2" y="11"/>
                </a:lnTo>
                <a:lnTo>
                  <a:pt x="1" y="11"/>
                </a:lnTo>
                <a:lnTo>
                  <a:pt x="0" y="8"/>
                </a:lnTo>
                <a:lnTo>
                  <a:pt x="1" y="8"/>
                </a:lnTo>
              </a:path>
            </a:pathLst>
          </a:custGeom>
          <a:solidFill>
            <a:srgbClr val="007A37"/>
          </a:solidFill>
          <a:ln w="3175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1" name="Freeform 487"/>
          <p:cNvSpPr>
            <a:spLocks noEditPoints="1"/>
          </p:cNvSpPr>
          <p:nvPr/>
        </p:nvSpPr>
        <p:spPr bwMode="auto">
          <a:xfrm>
            <a:off x="5935663" y="5137150"/>
            <a:ext cx="617537" cy="393700"/>
          </a:xfrm>
          <a:custGeom>
            <a:avLst/>
            <a:gdLst>
              <a:gd name="T0" fmla="*/ 2147483647 w 389"/>
              <a:gd name="T1" fmla="*/ 2147483647 h 248"/>
              <a:gd name="T2" fmla="*/ 2147483647 w 389"/>
              <a:gd name="T3" fmla="*/ 2147483647 h 248"/>
              <a:gd name="T4" fmla="*/ 2147483647 w 389"/>
              <a:gd name="T5" fmla="*/ 2147483647 h 248"/>
              <a:gd name="T6" fmla="*/ 2147483647 w 389"/>
              <a:gd name="T7" fmla="*/ 2147483647 h 248"/>
              <a:gd name="T8" fmla="*/ 2147483647 w 389"/>
              <a:gd name="T9" fmla="*/ 2147483647 h 248"/>
              <a:gd name="T10" fmla="*/ 2147483647 w 389"/>
              <a:gd name="T11" fmla="*/ 2147483647 h 248"/>
              <a:gd name="T12" fmla="*/ 2147483647 w 389"/>
              <a:gd name="T13" fmla="*/ 2147483647 h 248"/>
              <a:gd name="T14" fmla="*/ 2147483647 w 389"/>
              <a:gd name="T15" fmla="*/ 2147483647 h 248"/>
              <a:gd name="T16" fmla="*/ 2147483647 w 389"/>
              <a:gd name="T17" fmla="*/ 2147483647 h 248"/>
              <a:gd name="T18" fmla="*/ 2147483647 w 389"/>
              <a:gd name="T19" fmla="*/ 2147483647 h 248"/>
              <a:gd name="T20" fmla="*/ 2147483647 w 389"/>
              <a:gd name="T21" fmla="*/ 2147483647 h 248"/>
              <a:gd name="T22" fmla="*/ 2147483647 w 389"/>
              <a:gd name="T23" fmla="*/ 2147483647 h 248"/>
              <a:gd name="T24" fmla="*/ 2147483647 w 389"/>
              <a:gd name="T25" fmla="*/ 2147483647 h 248"/>
              <a:gd name="T26" fmla="*/ 2147483647 w 389"/>
              <a:gd name="T27" fmla="*/ 2147483647 h 248"/>
              <a:gd name="T28" fmla="*/ 2147483647 w 389"/>
              <a:gd name="T29" fmla="*/ 2147483647 h 248"/>
              <a:gd name="T30" fmla="*/ 2147483647 w 389"/>
              <a:gd name="T31" fmla="*/ 2147483647 h 248"/>
              <a:gd name="T32" fmla="*/ 2147483647 w 389"/>
              <a:gd name="T33" fmla="*/ 2147483647 h 248"/>
              <a:gd name="T34" fmla="*/ 2147483647 w 389"/>
              <a:gd name="T35" fmla="*/ 2147483647 h 248"/>
              <a:gd name="T36" fmla="*/ 2147483647 w 389"/>
              <a:gd name="T37" fmla="*/ 2147483647 h 248"/>
              <a:gd name="T38" fmla="*/ 2147483647 w 389"/>
              <a:gd name="T39" fmla="*/ 2147483647 h 248"/>
              <a:gd name="T40" fmla="*/ 2147483647 w 389"/>
              <a:gd name="T41" fmla="*/ 2147483647 h 248"/>
              <a:gd name="T42" fmla="*/ 2147483647 w 389"/>
              <a:gd name="T43" fmla="*/ 2147483647 h 248"/>
              <a:gd name="T44" fmla="*/ 2147483647 w 389"/>
              <a:gd name="T45" fmla="*/ 2147483647 h 248"/>
              <a:gd name="T46" fmla="*/ 2147483647 w 389"/>
              <a:gd name="T47" fmla="*/ 0 h 248"/>
              <a:gd name="T48" fmla="*/ 2147483647 w 389"/>
              <a:gd name="T49" fmla="*/ 2147483647 h 248"/>
              <a:gd name="T50" fmla="*/ 2147483647 w 389"/>
              <a:gd name="T51" fmla="*/ 2147483647 h 248"/>
              <a:gd name="T52" fmla="*/ 2147483647 w 389"/>
              <a:gd name="T53" fmla="*/ 2147483647 h 248"/>
              <a:gd name="T54" fmla="*/ 2147483647 w 389"/>
              <a:gd name="T55" fmla="*/ 2147483647 h 248"/>
              <a:gd name="T56" fmla="*/ 2147483647 w 389"/>
              <a:gd name="T57" fmla="*/ 2147483647 h 248"/>
              <a:gd name="T58" fmla="*/ 2147483647 w 389"/>
              <a:gd name="T59" fmla="*/ 2147483647 h 248"/>
              <a:gd name="T60" fmla="*/ 2147483647 w 389"/>
              <a:gd name="T61" fmla="*/ 2147483647 h 248"/>
              <a:gd name="T62" fmla="*/ 2147483647 w 389"/>
              <a:gd name="T63" fmla="*/ 2147483647 h 248"/>
              <a:gd name="T64" fmla="*/ 2147483647 w 389"/>
              <a:gd name="T65" fmla="*/ 2147483647 h 248"/>
              <a:gd name="T66" fmla="*/ 2147483647 w 389"/>
              <a:gd name="T67" fmla="*/ 2147483647 h 248"/>
              <a:gd name="T68" fmla="*/ 2147483647 w 389"/>
              <a:gd name="T69" fmla="*/ 2147483647 h 248"/>
              <a:gd name="T70" fmla="*/ 2147483647 w 389"/>
              <a:gd name="T71" fmla="*/ 2147483647 h 248"/>
              <a:gd name="T72" fmla="*/ 2147483647 w 389"/>
              <a:gd name="T73" fmla="*/ 2147483647 h 248"/>
              <a:gd name="T74" fmla="*/ 2147483647 w 389"/>
              <a:gd name="T75" fmla="*/ 2147483647 h 248"/>
              <a:gd name="T76" fmla="*/ 2147483647 w 389"/>
              <a:gd name="T77" fmla="*/ 2147483647 h 248"/>
              <a:gd name="T78" fmla="*/ 2147483647 w 389"/>
              <a:gd name="T79" fmla="*/ 2147483647 h 248"/>
              <a:gd name="T80" fmla="*/ 2147483647 w 389"/>
              <a:gd name="T81" fmla="*/ 2147483647 h 248"/>
              <a:gd name="T82" fmla="*/ 2147483647 w 389"/>
              <a:gd name="T83" fmla="*/ 2147483647 h 248"/>
              <a:gd name="T84" fmla="*/ 2147483647 w 389"/>
              <a:gd name="T85" fmla="*/ 2147483647 h 248"/>
              <a:gd name="T86" fmla="*/ 2147483647 w 389"/>
              <a:gd name="T87" fmla="*/ 2147483647 h 248"/>
              <a:gd name="T88" fmla="*/ 2147483647 w 389"/>
              <a:gd name="T89" fmla="*/ 2147483647 h 248"/>
              <a:gd name="T90" fmla="*/ 2147483647 w 389"/>
              <a:gd name="T91" fmla="*/ 2147483647 h 248"/>
              <a:gd name="T92" fmla="*/ 2147483647 w 389"/>
              <a:gd name="T93" fmla="*/ 2147483647 h 248"/>
              <a:gd name="T94" fmla="*/ 2147483647 w 389"/>
              <a:gd name="T95" fmla="*/ 2147483647 h 248"/>
              <a:gd name="T96" fmla="*/ 2147483647 w 389"/>
              <a:gd name="T97" fmla="*/ 2147483647 h 248"/>
              <a:gd name="T98" fmla="*/ 2147483647 w 389"/>
              <a:gd name="T99" fmla="*/ 2147483647 h 248"/>
              <a:gd name="T100" fmla="*/ 2147483647 w 389"/>
              <a:gd name="T101" fmla="*/ 2147483647 h 248"/>
              <a:gd name="T102" fmla="*/ 2147483647 w 389"/>
              <a:gd name="T103" fmla="*/ 2147483647 h 248"/>
              <a:gd name="T104" fmla="*/ 2147483647 w 389"/>
              <a:gd name="T105" fmla="*/ 2147483647 h 248"/>
              <a:gd name="T106" fmla="*/ 2147483647 w 389"/>
              <a:gd name="T107" fmla="*/ 2147483647 h 248"/>
              <a:gd name="T108" fmla="*/ 2147483647 w 389"/>
              <a:gd name="T109" fmla="*/ 2147483647 h 248"/>
              <a:gd name="T110" fmla="*/ 2147483647 w 389"/>
              <a:gd name="T111" fmla="*/ 2147483647 h 248"/>
              <a:gd name="T112" fmla="*/ 2147483647 w 389"/>
              <a:gd name="T113" fmla="*/ 2147483647 h 248"/>
              <a:gd name="T114" fmla="*/ 2147483647 w 389"/>
              <a:gd name="T115" fmla="*/ 2147483647 h 248"/>
              <a:gd name="T116" fmla="*/ 2147483647 w 389"/>
              <a:gd name="T117" fmla="*/ 2147483647 h 248"/>
              <a:gd name="T118" fmla="*/ 2147483647 w 389"/>
              <a:gd name="T119" fmla="*/ 2147483647 h 248"/>
              <a:gd name="T120" fmla="*/ 2147483647 w 389"/>
              <a:gd name="T121" fmla="*/ 2147483647 h 248"/>
              <a:gd name="T122" fmla="*/ 2147483647 w 389"/>
              <a:gd name="T123" fmla="*/ 2147483647 h 248"/>
              <a:gd name="T124" fmla="*/ 2147483647 w 389"/>
              <a:gd name="T125" fmla="*/ 2147483647 h 24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9"/>
              <a:gd name="T190" fmla="*/ 0 h 248"/>
              <a:gd name="T191" fmla="*/ 389 w 389"/>
              <a:gd name="T192" fmla="*/ 248 h 24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9" h="248">
                <a:moveTo>
                  <a:pt x="0" y="88"/>
                </a:moveTo>
                <a:lnTo>
                  <a:pt x="0" y="88"/>
                </a:lnTo>
                <a:lnTo>
                  <a:pt x="0" y="87"/>
                </a:lnTo>
                <a:lnTo>
                  <a:pt x="2" y="87"/>
                </a:lnTo>
                <a:lnTo>
                  <a:pt x="2" y="86"/>
                </a:lnTo>
                <a:lnTo>
                  <a:pt x="1" y="86"/>
                </a:lnTo>
                <a:lnTo>
                  <a:pt x="1" y="85"/>
                </a:lnTo>
                <a:lnTo>
                  <a:pt x="2" y="85"/>
                </a:lnTo>
                <a:lnTo>
                  <a:pt x="2" y="84"/>
                </a:lnTo>
                <a:lnTo>
                  <a:pt x="1" y="84"/>
                </a:lnTo>
                <a:lnTo>
                  <a:pt x="2" y="83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2" y="82"/>
                </a:lnTo>
                <a:lnTo>
                  <a:pt x="2" y="81"/>
                </a:lnTo>
                <a:lnTo>
                  <a:pt x="4" y="81"/>
                </a:lnTo>
                <a:lnTo>
                  <a:pt x="5" y="81"/>
                </a:lnTo>
                <a:lnTo>
                  <a:pt x="4" y="81"/>
                </a:lnTo>
                <a:lnTo>
                  <a:pt x="2" y="80"/>
                </a:lnTo>
                <a:lnTo>
                  <a:pt x="2" y="79"/>
                </a:lnTo>
                <a:lnTo>
                  <a:pt x="3" y="79"/>
                </a:lnTo>
                <a:lnTo>
                  <a:pt x="4" y="80"/>
                </a:lnTo>
                <a:lnTo>
                  <a:pt x="5" y="81"/>
                </a:lnTo>
                <a:lnTo>
                  <a:pt x="5" y="80"/>
                </a:lnTo>
                <a:lnTo>
                  <a:pt x="4" y="79"/>
                </a:lnTo>
                <a:lnTo>
                  <a:pt x="4" y="78"/>
                </a:lnTo>
                <a:lnTo>
                  <a:pt x="5" y="79"/>
                </a:lnTo>
                <a:lnTo>
                  <a:pt x="5" y="78"/>
                </a:lnTo>
                <a:lnTo>
                  <a:pt x="6" y="78"/>
                </a:lnTo>
                <a:lnTo>
                  <a:pt x="5" y="77"/>
                </a:lnTo>
                <a:lnTo>
                  <a:pt x="5" y="76"/>
                </a:lnTo>
                <a:lnTo>
                  <a:pt x="6" y="76"/>
                </a:lnTo>
                <a:lnTo>
                  <a:pt x="7" y="77"/>
                </a:lnTo>
                <a:lnTo>
                  <a:pt x="8" y="76"/>
                </a:lnTo>
                <a:lnTo>
                  <a:pt x="7" y="75"/>
                </a:lnTo>
                <a:lnTo>
                  <a:pt x="8" y="75"/>
                </a:lnTo>
                <a:lnTo>
                  <a:pt x="7" y="74"/>
                </a:lnTo>
                <a:lnTo>
                  <a:pt x="8" y="74"/>
                </a:lnTo>
                <a:lnTo>
                  <a:pt x="8" y="73"/>
                </a:lnTo>
                <a:lnTo>
                  <a:pt x="9" y="73"/>
                </a:lnTo>
                <a:lnTo>
                  <a:pt x="10" y="72"/>
                </a:lnTo>
                <a:lnTo>
                  <a:pt x="9" y="72"/>
                </a:lnTo>
                <a:lnTo>
                  <a:pt x="9" y="71"/>
                </a:lnTo>
                <a:lnTo>
                  <a:pt x="11" y="72"/>
                </a:lnTo>
                <a:lnTo>
                  <a:pt x="10" y="71"/>
                </a:lnTo>
                <a:lnTo>
                  <a:pt x="11" y="70"/>
                </a:lnTo>
                <a:lnTo>
                  <a:pt x="11" y="69"/>
                </a:lnTo>
                <a:lnTo>
                  <a:pt x="11" y="68"/>
                </a:lnTo>
                <a:lnTo>
                  <a:pt x="10" y="68"/>
                </a:lnTo>
                <a:lnTo>
                  <a:pt x="11" y="67"/>
                </a:lnTo>
                <a:lnTo>
                  <a:pt x="11" y="66"/>
                </a:lnTo>
                <a:lnTo>
                  <a:pt x="10" y="66"/>
                </a:lnTo>
                <a:lnTo>
                  <a:pt x="10" y="65"/>
                </a:lnTo>
                <a:lnTo>
                  <a:pt x="12" y="66"/>
                </a:lnTo>
                <a:lnTo>
                  <a:pt x="13" y="65"/>
                </a:lnTo>
                <a:lnTo>
                  <a:pt x="12" y="65"/>
                </a:lnTo>
                <a:lnTo>
                  <a:pt x="11" y="65"/>
                </a:lnTo>
                <a:lnTo>
                  <a:pt x="10" y="65"/>
                </a:lnTo>
                <a:lnTo>
                  <a:pt x="10" y="64"/>
                </a:lnTo>
                <a:lnTo>
                  <a:pt x="11" y="64"/>
                </a:lnTo>
                <a:lnTo>
                  <a:pt x="10" y="64"/>
                </a:lnTo>
                <a:lnTo>
                  <a:pt x="10" y="62"/>
                </a:lnTo>
                <a:lnTo>
                  <a:pt x="9" y="62"/>
                </a:lnTo>
                <a:lnTo>
                  <a:pt x="10" y="62"/>
                </a:lnTo>
                <a:lnTo>
                  <a:pt x="10" y="61"/>
                </a:lnTo>
                <a:lnTo>
                  <a:pt x="9" y="61"/>
                </a:lnTo>
                <a:lnTo>
                  <a:pt x="8" y="60"/>
                </a:lnTo>
                <a:lnTo>
                  <a:pt x="10" y="59"/>
                </a:lnTo>
                <a:lnTo>
                  <a:pt x="8" y="59"/>
                </a:lnTo>
                <a:lnTo>
                  <a:pt x="6" y="59"/>
                </a:lnTo>
                <a:lnTo>
                  <a:pt x="8" y="59"/>
                </a:lnTo>
                <a:lnTo>
                  <a:pt x="8" y="58"/>
                </a:lnTo>
                <a:lnTo>
                  <a:pt x="8" y="57"/>
                </a:lnTo>
                <a:lnTo>
                  <a:pt x="8" y="56"/>
                </a:lnTo>
                <a:lnTo>
                  <a:pt x="7" y="57"/>
                </a:lnTo>
                <a:lnTo>
                  <a:pt x="6" y="57"/>
                </a:lnTo>
                <a:lnTo>
                  <a:pt x="7" y="56"/>
                </a:lnTo>
                <a:lnTo>
                  <a:pt x="5" y="55"/>
                </a:lnTo>
                <a:lnTo>
                  <a:pt x="6" y="55"/>
                </a:lnTo>
                <a:lnTo>
                  <a:pt x="7" y="55"/>
                </a:lnTo>
                <a:lnTo>
                  <a:pt x="8" y="54"/>
                </a:lnTo>
                <a:lnTo>
                  <a:pt x="7" y="53"/>
                </a:lnTo>
                <a:lnTo>
                  <a:pt x="7" y="52"/>
                </a:lnTo>
                <a:lnTo>
                  <a:pt x="8" y="53"/>
                </a:lnTo>
                <a:lnTo>
                  <a:pt x="8" y="52"/>
                </a:lnTo>
                <a:lnTo>
                  <a:pt x="8" y="50"/>
                </a:lnTo>
                <a:lnTo>
                  <a:pt x="8" y="51"/>
                </a:lnTo>
                <a:lnTo>
                  <a:pt x="7" y="50"/>
                </a:lnTo>
                <a:lnTo>
                  <a:pt x="5" y="49"/>
                </a:lnTo>
                <a:lnTo>
                  <a:pt x="6" y="49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7" y="47"/>
                </a:lnTo>
                <a:lnTo>
                  <a:pt x="8" y="47"/>
                </a:lnTo>
                <a:lnTo>
                  <a:pt x="8" y="46"/>
                </a:lnTo>
                <a:lnTo>
                  <a:pt x="8" y="44"/>
                </a:lnTo>
                <a:lnTo>
                  <a:pt x="9" y="44"/>
                </a:lnTo>
                <a:lnTo>
                  <a:pt x="9" y="43"/>
                </a:lnTo>
                <a:lnTo>
                  <a:pt x="8" y="43"/>
                </a:lnTo>
                <a:lnTo>
                  <a:pt x="8" y="44"/>
                </a:lnTo>
                <a:lnTo>
                  <a:pt x="7" y="44"/>
                </a:lnTo>
                <a:lnTo>
                  <a:pt x="8" y="43"/>
                </a:lnTo>
                <a:lnTo>
                  <a:pt x="7" y="42"/>
                </a:lnTo>
                <a:lnTo>
                  <a:pt x="8" y="42"/>
                </a:lnTo>
                <a:lnTo>
                  <a:pt x="8" y="41"/>
                </a:lnTo>
                <a:lnTo>
                  <a:pt x="8" y="39"/>
                </a:lnTo>
                <a:lnTo>
                  <a:pt x="9" y="40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7"/>
                </a:lnTo>
                <a:lnTo>
                  <a:pt x="9" y="37"/>
                </a:lnTo>
                <a:lnTo>
                  <a:pt x="9" y="38"/>
                </a:lnTo>
                <a:lnTo>
                  <a:pt x="9" y="37"/>
                </a:lnTo>
                <a:lnTo>
                  <a:pt x="8" y="37"/>
                </a:lnTo>
                <a:lnTo>
                  <a:pt x="9" y="36"/>
                </a:lnTo>
                <a:lnTo>
                  <a:pt x="10" y="37"/>
                </a:lnTo>
                <a:lnTo>
                  <a:pt x="10" y="36"/>
                </a:lnTo>
                <a:lnTo>
                  <a:pt x="9" y="36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1" y="35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10" y="33"/>
                </a:lnTo>
                <a:lnTo>
                  <a:pt x="10" y="32"/>
                </a:lnTo>
                <a:lnTo>
                  <a:pt x="9" y="32"/>
                </a:lnTo>
                <a:lnTo>
                  <a:pt x="9" y="31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1" y="29"/>
                </a:lnTo>
                <a:lnTo>
                  <a:pt x="10" y="29"/>
                </a:lnTo>
                <a:lnTo>
                  <a:pt x="11" y="29"/>
                </a:lnTo>
                <a:lnTo>
                  <a:pt x="11" y="27"/>
                </a:lnTo>
                <a:lnTo>
                  <a:pt x="11" y="26"/>
                </a:lnTo>
                <a:lnTo>
                  <a:pt x="12" y="26"/>
                </a:lnTo>
                <a:lnTo>
                  <a:pt x="13" y="24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5" y="22"/>
                </a:lnTo>
                <a:lnTo>
                  <a:pt x="16" y="22"/>
                </a:lnTo>
                <a:lnTo>
                  <a:pt x="17" y="21"/>
                </a:lnTo>
                <a:lnTo>
                  <a:pt x="18" y="23"/>
                </a:lnTo>
                <a:lnTo>
                  <a:pt x="19" y="23"/>
                </a:lnTo>
                <a:lnTo>
                  <a:pt x="20" y="23"/>
                </a:lnTo>
                <a:lnTo>
                  <a:pt x="20" y="24"/>
                </a:lnTo>
                <a:lnTo>
                  <a:pt x="23" y="24"/>
                </a:lnTo>
                <a:lnTo>
                  <a:pt x="24" y="25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9" y="23"/>
                </a:lnTo>
                <a:lnTo>
                  <a:pt x="32" y="21"/>
                </a:lnTo>
                <a:lnTo>
                  <a:pt x="33" y="20"/>
                </a:lnTo>
                <a:lnTo>
                  <a:pt x="34" y="21"/>
                </a:lnTo>
                <a:lnTo>
                  <a:pt x="35" y="21"/>
                </a:lnTo>
                <a:lnTo>
                  <a:pt x="36" y="21"/>
                </a:lnTo>
                <a:lnTo>
                  <a:pt x="37" y="21"/>
                </a:lnTo>
                <a:lnTo>
                  <a:pt x="37" y="22"/>
                </a:lnTo>
                <a:lnTo>
                  <a:pt x="40" y="21"/>
                </a:lnTo>
                <a:lnTo>
                  <a:pt x="40" y="22"/>
                </a:lnTo>
                <a:lnTo>
                  <a:pt x="41" y="23"/>
                </a:lnTo>
                <a:lnTo>
                  <a:pt x="41" y="24"/>
                </a:lnTo>
                <a:lnTo>
                  <a:pt x="42" y="25"/>
                </a:lnTo>
                <a:lnTo>
                  <a:pt x="42" y="24"/>
                </a:lnTo>
                <a:lnTo>
                  <a:pt x="43" y="26"/>
                </a:lnTo>
                <a:lnTo>
                  <a:pt x="45" y="26"/>
                </a:lnTo>
                <a:lnTo>
                  <a:pt x="46" y="27"/>
                </a:lnTo>
                <a:lnTo>
                  <a:pt x="46" y="28"/>
                </a:lnTo>
                <a:lnTo>
                  <a:pt x="47" y="28"/>
                </a:lnTo>
                <a:lnTo>
                  <a:pt x="48" y="29"/>
                </a:lnTo>
                <a:lnTo>
                  <a:pt x="49" y="28"/>
                </a:lnTo>
                <a:lnTo>
                  <a:pt x="49" y="29"/>
                </a:lnTo>
                <a:lnTo>
                  <a:pt x="50" y="29"/>
                </a:lnTo>
                <a:lnTo>
                  <a:pt x="51" y="30"/>
                </a:lnTo>
                <a:lnTo>
                  <a:pt x="52" y="31"/>
                </a:lnTo>
                <a:lnTo>
                  <a:pt x="53" y="31"/>
                </a:lnTo>
                <a:lnTo>
                  <a:pt x="54" y="31"/>
                </a:lnTo>
                <a:lnTo>
                  <a:pt x="56" y="30"/>
                </a:lnTo>
                <a:lnTo>
                  <a:pt x="57" y="29"/>
                </a:lnTo>
                <a:lnTo>
                  <a:pt x="60" y="28"/>
                </a:lnTo>
                <a:lnTo>
                  <a:pt x="63" y="29"/>
                </a:lnTo>
                <a:lnTo>
                  <a:pt x="64" y="29"/>
                </a:lnTo>
                <a:lnTo>
                  <a:pt x="65" y="29"/>
                </a:lnTo>
                <a:lnTo>
                  <a:pt x="66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0" y="28"/>
                </a:lnTo>
                <a:lnTo>
                  <a:pt x="71" y="28"/>
                </a:lnTo>
                <a:lnTo>
                  <a:pt x="72" y="28"/>
                </a:lnTo>
                <a:lnTo>
                  <a:pt x="73" y="28"/>
                </a:lnTo>
                <a:lnTo>
                  <a:pt x="74" y="28"/>
                </a:lnTo>
                <a:lnTo>
                  <a:pt x="75" y="29"/>
                </a:lnTo>
                <a:lnTo>
                  <a:pt x="75" y="28"/>
                </a:lnTo>
                <a:lnTo>
                  <a:pt x="76" y="29"/>
                </a:lnTo>
                <a:lnTo>
                  <a:pt x="77" y="29"/>
                </a:lnTo>
                <a:lnTo>
                  <a:pt x="77" y="28"/>
                </a:lnTo>
                <a:lnTo>
                  <a:pt x="78" y="28"/>
                </a:lnTo>
                <a:lnTo>
                  <a:pt x="79" y="28"/>
                </a:lnTo>
                <a:lnTo>
                  <a:pt x="80" y="29"/>
                </a:lnTo>
                <a:lnTo>
                  <a:pt x="82" y="29"/>
                </a:lnTo>
                <a:lnTo>
                  <a:pt x="83" y="30"/>
                </a:lnTo>
                <a:lnTo>
                  <a:pt x="85" y="30"/>
                </a:lnTo>
                <a:lnTo>
                  <a:pt x="86" y="31"/>
                </a:lnTo>
                <a:lnTo>
                  <a:pt x="86" y="32"/>
                </a:lnTo>
                <a:lnTo>
                  <a:pt x="86" y="33"/>
                </a:lnTo>
                <a:lnTo>
                  <a:pt x="87" y="33"/>
                </a:lnTo>
                <a:lnTo>
                  <a:pt x="88" y="33"/>
                </a:lnTo>
                <a:lnTo>
                  <a:pt x="89" y="33"/>
                </a:lnTo>
                <a:lnTo>
                  <a:pt x="90" y="33"/>
                </a:lnTo>
                <a:lnTo>
                  <a:pt x="91" y="33"/>
                </a:lnTo>
                <a:lnTo>
                  <a:pt x="92" y="33"/>
                </a:lnTo>
                <a:lnTo>
                  <a:pt x="93" y="32"/>
                </a:lnTo>
                <a:lnTo>
                  <a:pt x="95" y="33"/>
                </a:lnTo>
                <a:lnTo>
                  <a:pt x="97" y="33"/>
                </a:lnTo>
                <a:lnTo>
                  <a:pt x="98" y="35"/>
                </a:lnTo>
                <a:lnTo>
                  <a:pt x="99" y="35"/>
                </a:lnTo>
                <a:lnTo>
                  <a:pt x="101" y="35"/>
                </a:lnTo>
                <a:lnTo>
                  <a:pt x="102" y="34"/>
                </a:lnTo>
                <a:lnTo>
                  <a:pt x="102" y="33"/>
                </a:lnTo>
                <a:lnTo>
                  <a:pt x="103" y="34"/>
                </a:lnTo>
                <a:lnTo>
                  <a:pt x="103" y="35"/>
                </a:lnTo>
                <a:lnTo>
                  <a:pt x="104" y="34"/>
                </a:lnTo>
                <a:lnTo>
                  <a:pt x="106" y="35"/>
                </a:lnTo>
                <a:lnTo>
                  <a:pt x="107" y="35"/>
                </a:lnTo>
                <a:lnTo>
                  <a:pt x="109" y="35"/>
                </a:lnTo>
                <a:lnTo>
                  <a:pt x="110" y="36"/>
                </a:lnTo>
                <a:lnTo>
                  <a:pt x="111" y="36"/>
                </a:lnTo>
                <a:lnTo>
                  <a:pt x="112" y="36"/>
                </a:lnTo>
                <a:lnTo>
                  <a:pt x="113" y="36"/>
                </a:lnTo>
                <a:lnTo>
                  <a:pt x="115" y="37"/>
                </a:lnTo>
                <a:lnTo>
                  <a:pt x="116" y="36"/>
                </a:lnTo>
                <a:lnTo>
                  <a:pt x="117" y="36"/>
                </a:lnTo>
                <a:lnTo>
                  <a:pt x="118" y="36"/>
                </a:lnTo>
                <a:lnTo>
                  <a:pt x="119" y="37"/>
                </a:lnTo>
                <a:lnTo>
                  <a:pt x="121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40"/>
                </a:lnTo>
                <a:lnTo>
                  <a:pt x="125" y="41"/>
                </a:lnTo>
                <a:lnTo>
                  <a:pt x="126" y="41"/>
                </a:lnTo>
                <a:lnTo>
                  <a:pt x="126" y="42"/>
                </a:lnTo>
                <a:lnTo>
                  <a:pt x="127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4"/>
                </a:lnTo>
                <a:lnTo>
                  <a:pt x="132" y="44"/>
                </a:lnTo>
                <a:lnTo>
                  <a:pt x="133" y="45"/>
                </a:lnTo>
                <a:lnTo>
                  <a:pt x="135" y="45"/>
                </a:lnTo>
                <a:lnTo>
                  <a:pt x="135" y="46"/>
                </a:lnTo>
                <a:lnTo>
                  <a:pt x="138" y="46"/>
                </a:lnTo>
                <a:lnTo>
                  <a:pt x="139" y="46"/>
                </a:lnTo>
                <a:lnTo>
                  <a:pt x="140" y="46"/>
                </a:lnTo>
                <a:lnTo>
                  <a:pt x="141" y="46"/>
                </a:lnTo>
                <a:lnTo>
                  <a:pt x="143" y="46"/>
                </a:lnTo>
                <a:lnTo>
                  <a:pt x="144" y="45"/>
                </a:lnTo>
                <a:lnTo>
                  <a:pt x="144" y="46"/>
                </a:lnTo>
                <a:lnTo>
                  <a:pt x="145" y="46"/>
                </a:lnTo>
                <a:lnTo>
                  <a:pt x="146" y="46"/>
                </a:lnTo>
                <a:lnTo>
                  <a:pt x="150" y="45"/>
                </a:lnTo>
                <a:lnTo>
                  <a:pt x="152" y="46"/>
                </a:lnTo>
                <a:lnTo>
                  <a:pt x="155" y="44"/>
                </a:lnTo>
                <a:lnTo>
                  <a:pt x="155" y="45"/>
                </a:lnTo>
                <a:lnTo>
                  <a:pt x="157" y="46"/>
                </a:lnTo>
                <a:lnTo>
                  <a:pt x="158" y="46"/>
                </a:lnTo>
                <a:lnTo>
                  <a:pt x="159" y="46"/>
                </a:lnTo>
                <a:lnTo>
                  <a:pt x="160" y="46"/>
                </a:lnTo>
                <a:lnTo>
                  <a:pt x="164" y="46"/>
                </a:lnTo>
                <a:lnTo>
                  <a:pt x="165" y="46"/>
                </a:lnTo>
                <a:lnTo>
                  <a:pt x="167" y="46"/>
                </a:lnTo>
                <a:lnTo>
                  <a:pt x="167" y="47"/>
                </a:lnTo>
                <a:lnTo>
                  <a:pt x="167" y="48"/>
                </a:lnTo>
                <a:lnTo>
                  <a:pt x="167" y="49"/>
                </a:lnTo>
                <a:lnTo>
                  <a:pt x="168" y="48"/>
                </a:lnTo>
                <a:lnTo>
                  <a:pt x="169" y="49"/>
                </a:lnTo>
                <a:lnTo>
                  <a:pt x="170" y="49"/>
                </a:lnTo>
                <a:lnTo>
                  <a:pt x="170" y="51"/>
                </a:lnTo>
                <a:lnTo>
                  <a:pt x="170" y="52"/>
                </a:lnTo>
                <a:lnTo>
                  <a:pt x="171" y="53"/>
                </a:lnTo>
                <a:lnTo>
                  <a:pt x="173" y="54"/>
                </a:lnTo>
                <a:lnTo>
                  <a:pt x="173" y="55"/>
                </a:lnTo>
                <a:lnTo>
                  <a:pt x="174" y="54"/>
                </a:lnTo>
                <a:lnTo>
                  <a:pt x="174" y="53"/>
                </a:lnTo>
                <a:lnTo>
                  <a:pt x="173" y="52"/>
                </a:lnTo>
                <a:lnTo>
                  <a:pt x="174" y="52"/>
                </a:lnTo>
                <a:lnTo>
                  <a:pt x="175" y="51"/>
                </a:lnTo>
                <a:lnTo>
                  <a:pt x="176" y="51"/>
                </a:lnTo>
                <a:lnTo>
                  <a:pt x="176" y="50"/>
                </a:lnTo>
                <a:lnTo>
                  <a:pt x="178" y="50"/>
                </a:lnTo>
                <a:lnTo>
                  <a:pt x="178" y="51"/>
                </a:lnTo>
                <a:lnTo>
                  <a:pt x="179" y="50"/>
                </a:lnTo>
                <a:lnTo>
                  <a:pt x="180" y="51"/>
                </a:lnTo>
                <a:lnTo>
                  <a:pt x="181" y="51"/>
                </a:lnTo>
                <a:lnTo>
                  <a:pt x="181" y="49"/>
                </a:lnTo>
                <a:lnTo>
                  <a:pt x="182" y="49"/>
                </a:lnTo>
                <a:lnTo>
                  <a:pt x="183" y="49"/>
                </a:lnTo>
                <a:lnTo>
                  <a:pt x="184" y="49"/>
                </a:lnTo>
                <a:lnTo>
                  <a:pt x="184" y="48"/>
                </a:lnTo>
                <a:lnTo>
                  <a:pt x="185" y="48"/>
                </a:lnTo>
                <a:lnTo>
                  <a:pt x="184" y="47"/>
                </a:lnTo>
                <a:lnTo>
                  <a:pt x="186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4"/>
                </a:lnTo>
                <a:lnTo>
                  <a:pt x="185" y="44"/>
                </a:lnTo>
                <a:lnTo>
                  <a:pt x="185" y="43"/>
                </a:lnTo>
                <a:lnTo>
                  <a:pt x="186" y="43"/>
                </a:lnTo>
                <a:lnTo>
                  <a:pt x="184" y="42"/>
                </a:lnTo>
                <a:lnTo>
                  <a:pt x="184" y="41"/>
                </a:lnTo>
                <a:lnTo>
                  <a:pt x="183" y="40"/>
                </a:lnTo>
                <a:lnTo>
                  <a:pt x="182" y="39"/>
                </a:lnTo>
                <a:lnTo>
                  <a:pt x="183" y="39"/>
                </a:lnTo>
                <a:lnTo>
                  <a:pt x="183" y="38"/>
                </a:lnTo>
                <a:lnTo>
                  <a:pt x="184" y="37"/>
                </a:lnTo>
                <a:lnTo>
                  <a:pt x="183" y="37"/>
                </a:lnTo>
                <a:lnTo>
                  <a:pt x="184" y="36"/>
                </a:lnTo>
                <a:lnTo>
                  <a:pt x="183" y="36"/>
                </a:lnTo>
                <a:lnTo>
                  <a:pt x="182" y="36"/>
                </a:lnTo>
                <a:lnTo>
                  <a:pt x="181" y="36"/>
                </a:lnTo>
                <a:lnTo>
                  <a:pt x="182" y="36"/>
                </a:lnTo>
                <a:lnTo>
                  <a:pt x="181" y="35"/>
                </a:lnTo>
                <a:lnTo>
                  <a:pt x="181" y="33"/>
                </a:lnTo>
                <a:lnTo>
                  <a:pt x="181" y="32"/>
                </a:lnTo>
                <a:lnTo>
                  <a:pt x="182" y="32"/>
                </a:lnTo>
                <a:lnTo>
                  <a:pt x="182" y="31"/>
                </a:lnTo>
                <a:lnTo>
                  <a:pt x="184" y="30"/>
                </a:lnTo>
                <a:lnTo>
                  <a:pt x="183" y="29"/>
                </a:lnTo>
                <a:lnTo>
                  <a:pt x="184" y="29"/>
                </a:lnTo>
                <a:lnTo>
                  <a:pt x="184" y="28"/>
                </a:lnTo>
                <a:lnTo>
                  <a:pt x="184" y="27"/>
                </a:lnTo>
                <a:lnTo>
                  <a:pt x="184" y="26"/>
                </a:lnTo>
                <a:lnTo>
                  <a:pt x="186" y="26"/>
                </a:lnTo>
                <a:lnTo>
                  <a:pt x="187" y="26"/>
                </a:lnTo>
                <a:lnTo>
                  <a:pt x="187" y="24"/>
                </a:lnTo>
                <a:lnTo>
                  <a:pt x="187" y="25"/>
                </a:lnTo>
                <a:lnTo>
                  <a:pt x="188" y="25"/>
                </a:lnTo>
                <a:lnTo>
                  <a:pt x="189" y="25"/>
                </a:lnTo>
                <a:lnTo>
                  <a:pt x="190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3" y="23"/>
                </a:lnTo>
                <a:lnTo>
                  <a:pt x="194" y="23"/>
                </a:lnTo>
                <a:lnTo>
                  <a:pt x="194" y="22"/>
                </a:lnTo>
                <a:lnTo>
                  <a:pt x="195" y="22"/>
                </a:lnTo>
                <a:lnTo>
                  <a:pt x="195" y="21"/>
                </a:lnTo>
                <a:lnTo>
                  <a:pt x="196" y="21"/>
                </a:lnTo>
                <a:lnTo>
                  <a:pt x="196" y="20"/>
                </a:lnTo>
                <a:lnTo>
                  <a:pt x="197" y="20"/>
                </a:lnTo>
                <a:lnTo>
                  <a:pt x="198" y="20"/>
                </a:lnTo>
                <a:lnTo>
                  <a:pt x="202" y="20"/>
                </a:lnTo>
                <a:lnTo>
                  <a:pt x="204" y="20"/>
                </a:lnTo>
                <a:lnTo>
                  <a:pt x="204" y="21"/>
                </a:lnTo>
                <a:lnTo>
                  <a:pt x="204" y="22"/>
                </a:lnTo>
                <a:lnTo>
                  <a:pt x="205" y="23"/>
                </a:lnTo>
                <a:lnTo>
                  <a:pt x="206" y="23"/>
                </a:lnTo>
                <a:lnTo>
                  <a:pt x="207" y="23"/>
                </a:lnTo>
                <a:lnTo>
                  <a:pt x="206" y="20"/>
                </a:lnTo>
                <a:lnTo>
                  <a:pt x="208" y="21"/>
                </a:lnTo>
                <a:lnTo>
                  <a:pt x="208" y="23"/>
                </a:lnTo>
                <a:lnTo>
                  <a:pt x="209" y="24"/>
                </a:lnTo>
                <a:lnTo>
                  <a:pt x="210" y="23"/>
                </a:lnTo>
                <a:lnTo>
                  <a:pt x="210" y="22"/>
                </a:lnTo>
                <a:lnTo>
                  <a:pt x="211" y="20"/>
                </a:lnTo>
                <a:lnTo>
                  <a:pt x="213" y="23"/>
                </a:lnTo>
                <a:lnTo>
                  <a:pt x="213" y="22"/>
                </a:lnTo>
                <a:lnTo>
                  <a:pt x="214" y="21"/>
                </a:lnTo>
                <a:lnTo>
                  <a:pt x="215" y="20"/>
                </a:lnTo>
                <a:lnTo>
                  <a:pt x="216" y="20"/>
                </a:lnTo>
                <a:lnTo>
                  <a:pt x="219" y="19"/>
                </a:lnTo>
                <a:lnTo>
                  <a:pt x="220" y="20"/>
                </a:lnTo>
                <a:lnTo>
                  <a:pt x="220" y="21"/>
                </a:lnTo>
                <a:lnTo>
                  <a:pt x="221" y="21"/>
                </a:lnTo>
                <a:lnTo>
                  <a:pt x="222" y="20"/>
                </a:lnTo>
                <a:lnTo>
                  <a:pt x="221" y="17"/>
                </a:lnTo>
                <a:lnTo>
                  <a:pt x="222" y="17"/>
                </a:lnTo>
                <a:lnTo>
                  <a:pt x="223" y="17"/>
                </a:lnTo>
                <a:lnTo>
                  <a:pt x="223" y="16"/>
                </a:lnTo>
                <a:lnTo>
                  <a:pt x="224" y="15"/>
                </a:lnTo>
                <a:lnTo>
                  <a:pt x="225" y="13"/>
                </a:lnTo>
                <a:lnTo>
                  <a:pt x="226" y="13"/>
                </a:lnTo>
                <a:lnTo>
                  <a:pt x="227" y="12"/>
                </a:lnTo>
                <a:lnTo>
                  <a:pt x="226" y="10"/>
                </a:lnTo>
                <a:lnTo>
                  <a:pt x="227" y="10"/>
                </a:lnTo>
                <a:lnTo>
                  <a:pt x="228" y="8"/>
                </a:lnTo>
                <a:lnTo>
                  <a:pt x="228" y="7"/>
                </a:lnTo>
                <a:lnTo>
                  <a:pt x="230" y="8"/>
                </a:lnTo>
                <a:lnTo>
                  <a:pt x="231" y="8"/>
                </a:lnTo>
                <a:lnTo>
                  <a:pt x="233" y="7"/>
                </a:lnTo>
                <a:lnTo>
                  <a:pt x="233" y="6"/>
                </a:lnTo>
                <a:lnTo>
                  <a:pt x="231" y="7"/>
                </a:lnTo>
                <a:lnTo>
                  <a:pt x="230" y="6"/>
                </a:lnTo>
                <a:lnTo>
                  <a:pt x="230" y="4"/>
                </a:lnTo>
                <a:lnTo>
                  <a:pt x="232" y="3"/>
                </a:lnTo>
                <a:lnTo>
                  <a:pt x="233" y="4"/>
                </a:lnTo>
                <a:lnTo>
                  <a:pt x="233" y="6"/>
                </a:lnTo>
                <a:lnTo>
                  <a:pt x="236" y="5"/>
                </a:lnTo>
                <a:lnTo>
                  <a:pt x="236" y="4"/>
                </a:lnTo>
                <a:lnTo>
                  <a:pt x="237" y="5"/>
                </a:lnTo>
                <a:lnTo>
                  <a:pt x="237" y="4"/>
                </a:lnTo>
                <a:lnTo>
                  <a:pt x="238" y="5"/>
                </a:lnTo>
                <a:lnTo>
                  <a:pt x="239" y="4"/>
                </a:lnTo>
                <a:lnTo>
                  <a:pt x="239" y="5"/>
                </a:lnTo>
                <a:lnTo>
                  <a:pt x="239" y="4"/>
                </a:lnTo>
                <a:lnTo>
                  <a:pt x="239" y="5"/>
                </a:lnTo>
                <a:lnTo>
                  <a:pt x="240" y="5"/>
                </a:lnTo>
                <a:lnTo>
                  <a:pt x="241" y="5"/>
                </a:lnTo>
                <a:lnTo>
                  <a:pt x="242" y="5"/>
                </a:lnTo>
                <a:lnTo>
                  <a:pt x="241" y="6"/>
                </a:lnTo>
                <a:lnTo>
                  <a:pt x="242" y="7"/>
                </a:lnTo>
                <a:lnTo>
                  <a:pt x="243" y="7"/>
                </a:lnTo>
                <a:lnTo>
                  <a:pt x="244" y="7"/>
                </a:lnTo>
                <a:lnTo>
                  <a:pt x="245" y="7"/>
                </a:lnTo>
                <a:lnTo>
                  <a:pt x="246" y="9"/>
                </a:lnTo>
                <a:lnTo>
                  <a:pt x="247" y="10"/>
                </a:lnTo>
                <a:lnTo>
                  <a:pt x="247" y="11"/>
                </a:lnTo>
                <a:lnTo>
                  <a:pt x="248" y="11"/>
                </a:lnTo>
                <a:lnTo>
                  <a:pt x="248" y="12"/>
                </a:lnTo>
                <a:lnTo>
                  <a:pt x="249" y="13"/>
                </a:lnTo>
                <a:lnTo>
                  <a:pt x="250" y="12"/>
                </a:lnTo>
                <a:lnTo>
                  <a:pt x="250" y="13"/>
                </a:lnTo>
                <a:lnTo>
                  <a:pt x="250" y="12"/>
                </a:lnTo>
                <a:lnTo>
                  <a:pt x="249" y="12"/>
                </a:lnTo>
                <a:lnTo>
                  <a:pt x="250" y="12"/>
                </a:lnTo>
                <a:lnTo>
                  <a:pt x="250" y="11"/>
                </a:lnTo>
                <a:lnTo>
                  <a:pt x="249" y="10"/>
                </a:lnTo>
                <a:lnTo>
                  <a:pt x="250" y="10"/>
                </a:lnTo>
                <a:lnTo>
                  <a:pt x="249" y="9"/>
                </a:lnTo>
                <a:lnTo>
                  <a:pt x="250" y="9"/>
                </a:lnTo>
                <a:lnTo>
                  <a:pt x="251" y="7"/>
                </a:lnTo>
                <a:lnTo>
                  <a:pt x="253" y="7"/>
                </a:lnTo>
                <a:lnTo>
                  <a:pt x="254" y="6"/>
                </a:lnTo>
                <a:lnTo>
                  <a:pt x="255" y="7"/>
                </a:lnTo>
                <a:lnTo>
                  <a:pt x="255" y="6"/>
                </a:lnTo>
                <a:lnTo>
                  <a:pt x="255" y="5"/>
                </a:lnTo>
                <a:lnTo>
                  <a:pt x="256" y="5"/>
                </a:lnTo>
                <a:lnTo>
                  <a:pt x="256" y="6"/>
                </a:lnTo>
                <a:lnTo>
                  <a:pt x="257" y="7"/>
                </a:lnTo>
                <a:lnTo>
                  <a:pt x="258" y="7"/>
                </a:lnTo>
                <a:lnTo>
                  <a:pt x="259" y="7"/>
                </a:lnTo>
                <a:lnTo>
                  <a:pt x="259" y="8"/>
                </a:lnTo>
                <a:lnTo>
                  <a:pt x="260" y="8"/>
                </a:lnTo>
                <a:lnTo>
                  <a:pt x="260" y="7"/>
                </a:lnTo>
                <a:lnTo>
                  <a:pt x="261" y="7"/>
                </a:lnTo>
                <a:lnTo>
                  <a:pt x="262" y="6"/>
                </a:lnTo>
                <a:lnTo>
                  <a:pt x="261" y="5"/>
                </a:lnTo>
                <a:lnTo>
                  <a:pt x="261" y="6"/>
                </a:lnTo>
                <a:lnTo>
                  <a:pt x="260" y="5"/>
                </a:lnTo>
                <a:lnTo>
                  <a:pt x="261" y="4"/>
                </a:lnTo>
                <a:lnTo>
                  <a:pt x="261" y="5"/>
                </a:lnTo>
                <a:lnTo>
                  <a:pt x="262" y="4"/>
                </a:lnTo>
                <a:lnTo>
                  <a:pt x="262" y="5"/>
                </a:lnTo>
                <a:lnTo>
                  <a:pt x="262" y="7"/>
                </a:lnTo>
                <a:lnTo>
                  <a:pt x="263" y="6"/>
                </a:lnTo>
                <a:lnTo>
                  <a:pt x="264" y="7"/>
                </a:lnTo>
                <a:lnTo>
                  <a:pt x="265" y="7"/>
                </a:lnTo>
                <a:lnTo>
                  <a:pt x="266" y="6"/>
                </a:lnTo>
                <a:lnTo>
                  <a:pt x="267" y="4"/>
                </a:lnTo>
                <a:lnTo>
                  <a:pt x="267" y="6"/>
                </a:lnTo>
                <a:lnTo>
                  <a:pt x="268" y="6"/>
                </a:lnTo>
                <a:lnTo>
                  <a:pt x="268" y="5"/>
                </a:lnTo>
                <a:lnTo>
                  <a:pt x="269" y="5"/>
                </a:lnTo>
                <a:lnTo>
                  <a:pt x="270" y="5"/>
                </a:lnTo>
                <a:lnTo>
                  <a:pt x="271" y="5"/>
                </a:lnTo>
                <a:lnTo>
                  <a:pt x="272" y="6"/>
                </a:lnTo>
                <a:lnTo>
                  <a:pt x="273" y="6"/>
                </a:lnTo>
                <a:lnTo>
                  <a:pt x="272" y="4"/>
                </a:lnTo>
                <a:lnTo>
                  <a:pt x="273" y="4"/>
                </a:lnTo>
                <a:lnTo>
                  <a:pt x="274" y="4"/>
                </a:lnTo>
                <a:lnTo>
                  <a:pt x="275" y="4"/>
                </a:lnTo>
                <a:lnTo>
                  <a:pt x="275" y="6"/>
                </a:lnTo>
                <a:lnTo>
                  <a:pt x="274" y="7"/>
                </a:lnTo>
                <a:lnTo>
                  <a:pt x="275" y="7"/>
                </a:lnTo>
                <a:lnTo>
                  <a:pt x="277" y="5"/>
                </a:lnTo>
                <a:lnTo>
                  <a:pt x="276" y="4"/>
                </a:lnTo>
                <a:lnTo>
                  <a:pt x="277" y="4"/>
                </a:lnTo>
                <a:lnTo>
                  <a:pt x="277" y="5"/>
                </a:lnTo>
                <a:lnTo>
                  <a:pt x="279" y="4"/>
                </a:lnTo>
                <a:lnTo>
                  <a:pt x="280" y="4"/>
                </a:lnTo>
                <a:lnTo>
                  <a:pt x="280" y="5"/>
                </a:lnTo>
                <a:lnTo>
                  <a:pt x="282" y="5"/>
                </a:lnTo>
                <a:lnTo>
                  <a:pt x="282" y="6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5" y="7"/>
                </a:lnTo>
                <a:lnTo>
                  <a:pt x="284" y="8"/>
                </a:lnTo>
                <a:lnTo>
                  <a:pt x="285" y="8"/>
                </a:lnTo>
                <a:lnTo>
                  <a:pt x="285" y="9"/>
                </a:lnTo>
                <a:lnTo>
                  <a:pt x="285" y="10"/>
                </a:lnTo>
                <a:lnTo>
                  <a:pt x="286" y="10"/>
                </a:lnTo>
                <a:lnTo>
                  <a:pt x="286" y="9"/>
                </a:lnTo>
                <a:lnTo>
                  <a:pt x="287" y="10"/>
                </a:lnTo>
                <a:lnTo>
                  <a:pt x="288" y="11"/>
                </a:lnTo>
                <a:lnTo>
                  <a:pt x="288" y="10"/>
                </a:lnTo>
                <a:lnTo>
                  <a:pt x="288" y="11"/>
                </a:lnTo>
                <a:lnTo>
                  <a:pt x="289" y="11"/>
                </a:lnTo>
                <a:lnTo>
                  <a:pt x="289" y="10"/>
                </a:lnTo>
                <a:lnTo>
                  <a:pt x="288" y="10"/>
                </a:lnTo>
                <a:lnTo>
                  <a:pt x="289" y="10"/>
                </a:lnTo>
                <a:lnTo>
                  <a:pt x="290" y="11"/>
                </a:lnTo>
                <a:lnTo>
                  <a:pt x="291" y="11"/>
                </a:lnTo>
                <a:lnTo>
                  <a:pt x="291" y="13"/>
                </a:lnTo>
                <a:lnTo>
                  <a:pt x="292" y="13"/>
                </a:lnTo>
                <a:lnTo>
                  <a:pt x="291" y="14"/>
                </a:lnTo>
                <a:lnTo>
                  <a:pt x="292" y="15"/>
                </a:lnTo>
                <a:lnTo>
                  <a:pt x="294" y="14"/>
                </a:lnTo>
                <a:lnTo>
                  <a:pt x="295" y="16"/>
                </a:lnTo>
                <a:lnTo>
                  <a:pt x="296" y="16"/>
                </a:lnTo>
                <a:lnTo>
                  <a:pt x="295" y="17"/>
                </a:lnTo>
                <a:lnTo>
                  <a:pt x="296" y="17"/>
                </a:lnTo>
                <a:lnTo>
                  <a:pt x="297" y="17"/>
                </a:lnTo>
                <a:lnTo>
                  <a:pt x="298" y="17"/>
                </a:lnTo>
                <a:lnTo>
                  <a:pt x="298" y="18"/>
                </a:lnTo>
                <a:lnTo>
                  <a:pt x="299" y="17"/>
                </a:lnTo>
                <a:lnTo>
                  <a:pt x="300" y="17"/>
                </a:lnTo>
                <a:lnTo>
                  <a:pt x="299" y="18"/>
                </a:lnTo>
                <a:lnTo>
                  <a:pt x="300" y="19"/>
                </a:lnTo>
                <a:lnTo>
                  <a:pt x="300" y="18"/>
                </a:lnTo>
                <a:lnTo>
                  <a:pt x="301" y="18"/>
                </a:lnTo>
                <a:lnTo>
                  <a:pt x="301" y="20"/>
                </a:lnTo>
                <a:lnTo>
                  <a:pt x="301" y="19"/>
                </a:lnTo>
                <a:lnTo>
                  <a:pt x="302" y="19"/>
                </a:lnTo>
                <a:lnTo>
                  <a:pt x="303" y="19"/>
                </a:lnTo>
                <a:lnTo>
                  <a:pt x="302" y="20"/>
                </a:lnTo>
                <a:lnTo>
                  <a:pt x="303" y="20"/>
                </a:lnTo>
                <a:lnTo>
                  <a:pt x="303" y="18"/>
                </a:lnTo>
                <a:lnTo>
                  <a:pt x="303" y="20"/>
                </a:lnTo>
                <a:lnTo>
                  <a:pt x="305" y="20"/>
                </a:lnTo>
                <a:lnTo>
                  <a:pt x="305" y="19"/>
                </a:lnTo>
                <a:lnTo>
                  <a:pt x="306" y="19"/>
                </a:lnTo>
                <a:lnTo>
                  <a:pt x="306" y="20"/>
                </a:lnTo>
                <a:lnTo>
                  <a:pt x="306" y="19"/>
                </a:lnTo>
                <a:lnTo>
                  <a:pt x="306" y="18"/>
                </a:lnTo>
                <a:lnTo>
                  <a:pt x="306" y="19"/>
                </a:lnTo>
                <a:lnTo>
                  <a:pt x="307" y="20"/>
                </a:lnTo>
                <a:lnTo>
                  <a:pt x="308" y="19"/>
                </a:lnTo>
                <a:lnTo>
                  <a:pt x="308" y="20"/>
                </a:lnTo>
                <a:lnTo>
                  <a:pt x="308" y="19"/>
                </a:lnTo>
                <a:lnTo>
                  <a:pt x="309" y="18"/>
                </a:lnTo>
                <a:lnTo>
                  <a:pt x="308" y="18"/>
                </a:lnTo>
                <a:lnTo>
                  <a:pt x="308" y="17"/>
                </a:lnTo>
                <a:lnTo>
                  <a:pt x="309" y="17"/>
                </a:lnTo>
                <a:lnTo>
                  <a:pt x="309" y="16"/>
                </a:lnTo>
                <a:lnTo>
                  <a:pt x="310" y="17"/>
                </a:lnTo>
                <a:lnTo>
                  <a:pt x="311" y="16"/>
                </a:lnTo>
                <a:lnTo>
                  <a:pt x="311" y="15"/>
                </a:lnTo>
                <a:lnTo>
                  <a:pt x="312" y="15"/>
                </a:lnTo>
                <a:lnTo>
                  <a:pt x="313" y="15"/>
                </a:lnTo>
                <a:lnTo>
                  <a:pt x="314" y="15"/>
                </a:lnTo>
                <a:lnTo>
                  <a:pt x="314" y="14"/>
                </a:lnTo>
                <a:lnTo>
                  <a:pt x="315" y="14"/>
                </a:lnTo>
                <a:lnTo>
                  <a:pt x="315" y="13"/>
                </a:lnTo>
                <a:lnTo>
                  <a:pt x="316" y="13"/>
                </a:lnTo>
                <a:lnTo>
                  <a:pt x="316" y="14"/>
                </a:lnTo>
                <a:lnTo>
                  <a:pt x="317" y="14"/>
                </a:lnTo>
                <a:lnTo>
                  <a:pt x="317" y="13"/>
                </a:lnTo>
                <a:lnTo>
                  <a:pt x="318" y="13"/>
                </a:lnTo>
                <a:lnTo>
                  <a:pt x="319" y="13"/>
                </a:lnTo>
                <a:lnTo>
                  <a:pt x="318" y="13"/>
                </a:lnTo>
                <a:lnTo>
                  <a:pt x="319" y="13"/>
                </a:lnTo>
                <a:lnTo>
                  <a:pt x="320" y="12"/>
                </a:lnTo>
                <a:lnTo>
                  <a:pt x="320" y="11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3" y="11"/>
                </a:lnTo>
                <a:lnTo>
                  <a:pt x="323" y="10"/>
                </a:lnTo>
                <a:lnTo>
                  <a:pt x="323" y="9"/>
                </a:lnTo>
                <a:lnTo>
                  <a:pt x="323" y="8"/>
                </a:lnTo>
                <a:lnTo>
                  <a:pt x="324" y="8"/>
                </a:lnTo>
                <a:lnTo>
                  <a:pt x="324" y="9"/>
                </a:lnTo>
                <a:lnTo>
                  <a:pt x="325" y="9"/>
                </a:lnTo>
                <a:lnTo>
                  <a:pt x="324" y="8"/>
                </a:lnTo>
                <a:lnTo>
                  <a:pt x="325" y="9"/>
                </a:lnTo>
                <a:lnTo>
                  <a:pt x="325" y="8"/>
                </a:lnTo>
                <a:lnTo>
                  <a:pt x="325" y="7"/>
                </a:lnTo>
                <a:lnTo>
                  <a:pt x="326" y="7"/>
                </a:lnTo>
                <a:lnTo>
                  <a:pt x="327" y="6"/>
                </a:lnTo>
                <a:lnTo>
                  <a:pt x="327" y="5"/>
                </a:lnTo>
                <a:lnTo>
                  <a:pt x="328" y="5"/>
                </a:lnTo>
                <a:lnTo>
                  <a:pt x="329" y="4"/>
                </a:lnTo>
                <a:lnTo>
                  <a:pt x="330" y="4"/>
                </a:lnTo>
                <a:lnTo>
                  <a:pt x="331" y="4"/>
                </a:lnTo>
                <a:lnTo>
                  <a:pt x="332" y="3"/>
                </a:lnTo>
                <a:lnTo>
                  <a:pt x="332" y="4"/>
                </a:lnTo>
                <a:lnTo>
                  <a:pt x="333" y="4"/>
                </a:lnTo>
                <a:lnTo>
                  <a:pt x="334" y="4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4"/>
                </a:lnTo>
                <a:lnTo>
                  <a:pt x="337" y="3"/>
                </a:lnTo>
                <a:lnTo>
                  <a:pt x="338" y="4"/>
                </a:lnTo>
                <a:lnTo>
                  <a:pt x="339" y="3"/>
                </a:lnTo>
                <a:lnTo>
                  <a:pt x="339" y="4"/>
                </a:lnTo>
                <a:lnTo>
                  <a:pt x="340" y="4"/>
                </a:lnTo>
                <a:lnTo>
                  <a:pt x="341" y="3"/>
                </a:lnTo>
                <a:lnTo>
                  <a:pt x="342" y="3"/>
                </a:lnTo>
                <a:lnTo>
                  <a:pt x="343" y="4"/>
                </a:lnTo>
                <a:lnTo>
                  <a:pt x="344" y="4"/>
                </a:lnTo>
                <a:lnTo>
                  <a:pt x="345" y="3"/>
                </a:lnTo>
                <a:lnTo>
                  <a:pt x="346" y="3"/>
                </a:lnTo>
                <a:lnTo>
                  <a:pt x="346" y="2"/>
                </a:lnTo>
                <a:lnTo>
                  <a:pt x="346" y="1"/>
                </a:lnTo>
                <a:lnTo>
                  <a:pt x="346" y="2"/>
                </a:lnTo>
                <a:lnTo>
                  <a:pt x="347" y="2"/>
                </a:lnTo>
                <a:lnTo>
                  <a:pt x="348" y="2"/>
                </a:lnTo>
                <a:lnTo>
                  <a:pt x="347" y="1"/>
                </a:lnTo>
                <a:lnTo>
                  <a:pt x="357" y="1"/>
                </a:lnTo>
                <a:lnTo>
                  <a:pt x="364" y="1"/>
                </a:lnTo>
                <a:lnTo>
                  <a:pt x="366" y="1"/>
                </a:lnTo>
                <a:lnTo>
                  <a:pt x="367" y="1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1"/>
                </a:lnTo>
                <a:lnTo>
                  <a:pt x="371" y="1"/>
                </a:lnTo>
                <a:lnTo>
                  <a:pt x="371" y="0"/>
                </a:lnTo>
                <a:lnTo>
                  <a:pt x="371" y="1"/>
                </a:lnTo>
                <a:lnTo>
                  <a:pt x="372" y="1"/>
                </a:lnTo>
                <a:lnTo>
                  <a:pt x="373" y="1"/>
                </a:lnTo>
                <a:lnTo>
                  <a:pt x="372" y="3"/>
                </a:lnTo>
                <a:lnTo>
                  <a:pt x="372" y="7"/>
                </a:lnTo>
                <a:lnTo>
                  <a:pt x="372" y="8"/>
                </a:lnTo>
                <a:lnTo>
                  <a:pt x="372" y="12"/>
                </a:lnTo>
                <a:lnTo>
                  <a:pt x="374" y="15"/>
                </a:lnTo>
                <a:lnTo>
                  <a:pt x="375" y="15"/>
                </a:lnTo>
                <a:lnTo>
                  <a:pt x="377" y="15"/>
                </a:lnTo>
                <a:lnTo>
                  <a:pt x="378" y="15"/>
                </a:lnTo>
                <a:lnTo>
                  <a:pt x="378" y="17"/>
                </a:lnTo>
                <a:lnTo>
                  <a:pt x="378" y="19"/>
                </a:lnTo>
                <a:lnTo>
                  <a:pt x="379" y="20"/>
                </a:lnTo>
                <a:lnTo>
                  <a:pt x="380" y="19"/>
                </a:lnTo>
                <a:lnTo>
                  <a:pt x="380" y="20"/>
                </a:lnTo>
                <a:lnTo>
                  <a:pt x="379" y="20"/>
                </a:lnTo>
                <a:lnTo>
                  <a:pt x="378" y="23"/>
                </a:lnTo>
                <a:lnTo>
                  <a:pt x="376" y="26"/>
                </a:lnTo>
                <a:lnTo>
                  <a:pt x="375" y="29"/>
                </a:lnTo>
                <a:lnTo>
                  <a:pt x="373" y="33"/>
                </a:lnTo>
                <a:lnTo>
                  <a:pt x="372" y="34"/>
                </a:lnTo>
                <a:lnTo>
                  <a:pt x="372" y="36"/>
                </a:lnTo>
                <a:lnTo>
                  <a:pt x="373" y="36"/>
                </a:lnTo>
                <a:lnTo>
                  <a:pt x="372" y="38"/>
                </a:lnTo>
                <a:lnTo>
                  <a:pt x="370" y="40"/>
                </a:lnTo>
                <a:lnTo>
                  <a:pt x="369" y="42"/>
                </a:lnTo>
                <a:lnTo>
                  <a:pt x="368" y="45"/>
                </a:lnTo>
                <a:lnTo>
                  <a:pt x="367" y="48"/>
                </a:lnTo>
                <a:lnTo>
                  <a:pt x="366" y="52"/>
                </a:lnTo>
                <a:lnTo>
                  <a:pt x="366" y="53"/>
                </a:lnTo>
                <a:lnTo>
                  <a:pt x="367" y="54"/>
                </a:lnTo>
                <a:lnTo>
                  <a:pt x="366" y="55"/>
                </a:lnTo>
                <a:lnTo>
                  <a:pt x="367" y="58"/>
                </a:lnTo>
                <a:lnTo>
                  <a:pt x="367" y="59"/>
                </a:lnTo>
                <a:lnTo>
                  <a:pt x="368" y="59"/>
                </a:lnTo>
                <a:lnTo>
                  <a:pt x="369" y="59"/>
                </a:lnTo>
                <a:lnTo>
                  <a:pt x="370" y="60"/>
                </a:lnTo>
                <a:lnTo>
                  <a:pt x="371" y="61"/>
                </a:lnTo>
                <a:lnTo>
                  <a:pt x="372" y="60"/>
                </a:lnTo>
                <a:lnTo>
                  <a:pt x="372" y="59"/>
                </a:lnTo>
                <a:lnTo>
                  <a:pt x="373" y="60"/>
                </a:lnTo>
                <a:lnTo>
                  <a:pt x="373" y="61"/>
                </a:lnTo>
                <a:lnTo>
                  <a:pt x="374" y="61"/>
                </a:lnTo>
                <a:lnTo>
                  <a:pt x="373" y="61"/>
                </a:lnTo>
                <a:lnTo>
                  <a:pt x="372" y="62"/>
                </a:lnTo>
                <a:lnTo>
                  <a:pt x="372" y="63"/>
                </a:lnTo>
                <a:lnTo>
                  <a:pt x="371" y="63"/>
                </a:lnTo>
                <a:lnTo>
                  <a:pt x="370" y="64"/>
                </a:lnTo>
                <a:lnTo>
                  <a:pt x="369" y="66"/>
                </a:lnTo>
                <a:lnTo>
                  <a:pt x="369" y="68"/>
                </a:lnTo>
                <a:lnTo>
                  <a:pt x="369" y="69"/>
                </a:lnTo>
                <a:lnTo>
                  <a:pt x="369" y="70"/>
                </a:lnTo>
                <a:lnTo>
                  <a:pt x="370" y="71"/>
                </a:lnTo>
                <a:lnTo>
                  <a:pt x="371" y="71"/>
                </a:lnTo>
                <a:lnTo>
                  <a:pt x="370" y="72"/>
                </a:lnTo>
                <a:lnTo>
                  <a:pt x="370" y="73"/>
                </a:lnTo>
                <a:lnTo>
                  <a:pt x="371" y="73"/>
                </a:lnTo>
                <a:lnTo>
                  <a:pt x="370" y="73"/>
                </a:lnTo>
                <a:lnTo>
                  <a:pt x="371" y="74"/>
                </a:lnTo>
                <a:lnTo>
                  <a:pt x="370" y="74"/>
                </a:lnTo>
                <a:lnTo>
                  <a:pt x="370" y="75"/>
                </a:lnTo>
                <a:lnTo>
                  <a:pt x="371" y="76"/>
                </a:lnTo>
                <a:lnTo>
                  <a:pt x="372" y="76"/>
                </a:lnTo>
                <a:lnTo>
                  <a:pt x="372" y="75"/>
                </a:lnTo>
                <a:lnTo>
                  <a:pt x="373" y="75"/>
                </a:lnTo>
                <a:lnTo>
                  <a:pt x="374" y="75"/>
                </a:lnTo>
                <a:lnTo>
                  <a:pt x="374" y="76"/>
                </a:lnTo>
                <a:lnTo>
                  <a:pt x="374" y="77"/>
                </a:lnTo>
                <a:lnTo>
                  <a:pt x="375" y="76"/>
                </a:lnTo>
                <a:lnTo>
                  <a:pt x="375" y="77"/>
                </a:lnTo>
                <a:lnTo>
                  <a:pt x="375" y="78"/>
                </a:lnTo>
                <a:lnTo>
                  <a:pt x="374" y="78"/>
                </a:lnTo>
                <a:lnTo>
                  <a:pt x="373" y="79"/>
                </a:lnTo>
                <a:lnTo>
                  <a:pt x="373" y="81"/>
                </a:lnTo>
                <a:lnTo>
                  <a:pt x="373" y="82"/>
                </a:lnTo>
                <a:lnTo>
                  <a:pt x="372" y="82"/>
                </a:lnTo>
                <a:lnTo>
                  <a:pt x="372" y="83"/>
                </a:lnTo>
                <a:lnTo>
                  <a:pt x="372" y="85"/>
                </a:lnTo>
                <a:lnTo>
                  <a:pt x="374" y="87"/>
                </a:lnTo>
                <a:lnTo>
                  <a:pt x="375" y="88"/>
                </a:lnTo>
                <a:lnTo>
                  <a:pt x="375" y="87"/>
                </a:lnTo>
                <a:lnTo>
                  <a:pt x="375" y="88"/>
                </a:lnTo>
                <a:lnTo>
                  <a:pt x="376" y="88"/>
                </a:lnTo>
                <a:lnTo>
                  <a:pt x="377" y="87"/>
                </a:lnTo>
                <a:lnTo>
                  <a:pt x="377" y="86"/>
                </a:lnTo>
                <a:lnTo>
                  <a:pt x="378" y="85"/>
                </a:lnTo>
                <a:lnTo>
                  <a:pt x="378" y="84"/>
                </a:lnTo>
                <a:lnTo>
                  <a:pt x="379" y="84"/>
                </a:lnTo>
                <a:lnTo>
                  <a:pt x="378" y="85"/>
                </a:lnTo>
                <a:lnTo>
                  <a:pt x="379" y="87"/>
                </a:lnTo>
                <a:lnTo>
                  <a:pt x="381" y="87"/>
                </a:lnTo>
                <a:lnTo>
                  <a:pt x="381" y="86"/>
                </a:lnTo>
                <a:lnTo>
                  <a:pt x="381" y="87"/>
                </a:lnTo>
                <a:lnTo>
                  <a:pt x="382" y="87"/>
                </a:lnTo>
                <a:lnTo>
                  <a:pt x="381" y="88"/>
                </a:lnTo>
                <a:lnTo>
                  <a:pt x="380" y="88"/>
                </a:lnTo>
                <a:lnTo>
                  <a:pt x="380" y="89"/>
                </a:lnTo>
                <a:lnTo>
                  <a:pt x="380" y="91"/>
                </a:lnTo>
                <a:lnTo>
                  <a:pt x="381" y="91"/>
                </a:lnTo>
                <a:lnTo>
                  <a:pt x="380" y="91"/>
                </a:lnTo>
                <a:lnTo>
                  <a:pt x="380" y="92"/>
                </a:lnTo>
                <a:lnTo>
                  <a:pt x="379" y="91"/>
                </a:lnTo>
                <a:lnTo>
                  <a:pt x="378" y="92"/>
                </a:lnTo>
                <a:lnTo>
                  <a:pt x="378" y="91"/>
                </a:lnTo>
                <a:lnTo>
                  <a:pt x="379" y="91"/>
                </a:lnTo>
                <a:lnTo>
                  <a:pt x="380" y="91"/>
                </a:lnTo>
                <a:lnTo>
                  <a:pt x="378" y="89"/>
                </a:lnTo>
                <a:lnTo>
                  <a:pt x="376" y="90"/>
                </a:lnTo>
                <a:lnTo>
                  <a:pt x="375" y="90"/>
                </a:lnTo>
                <a:lnTo>
                  <a:pt x="375" y="91"/>
                </a:lnTo>
                <a:lnTo>
                  <a:pt x="374" y="91"/>
                </a:lnTo>
                <a:lnTo>
                  <a:pt x="372" y="92"/>
                </a:lnTo>
                <a:lnTo>
                  <a:pt x="372" y="94"/>
                </a:lnTo>
                <a:lnTo>
                  <a:pt x="371" y="94"/>
                </a:lnTo>
                <a:lnTo>
                  <a:pt x="372" y="96"/>
                </a:lnTo>
                <a:lnTo>
                  <a:pt x="372" y="98"/>
                </a:lnTo>
                <a:lnTo>
                  <a:pt x="372" y="99"/>
                </a:lnTo>
                <a:lnTo>
                  <a:pt x="373" y="99"/>
                </a:lnTo>
                <a:lnTo>
                  <a:pt x="374" y="99"/>
                </a:lnTo>
                <a:lnTo>
                  <a:pt x="375" y="99"/>
                </a:lnTo>
                <a:lnTo>
                  <a:pt x="375" y="98"/>
                </a:lnTo>
                <a:lnTo>
                  <a:pt x="375" y="99"/>
                </a:lnTo>
                <a:lnTo>
                  <a:pt x="376" y="98"/>
                </a:lnTo>
                <a:lnTo>
                  <a:pt x="376" y="97"/>
                </a:lnTo>
                <a:lnTo>
                  <a:pt x="377" y="97"/>
                </a:lnTo>
                <a:lnTo>
                  <a:pt x="377" y="100"/>
                </a:lnTo>
                <a:lnTo>
                  <a:pt x="378" y="101"/>
                </a:lnTo>
                <a:lnTo>
                  <a:pt x="377" y="101"/>
                </a:lnTo>
                <a:lnTo>
                  <a:pt x="377" y="102"/>
                </a:lnTo>
                <a:lnTo>
                  <a:pt x="378" y="104"/>
                </a:lnTo>
                <a:lnTo>
                  <a:pt x="377" y="104"/>
                </a:lnTo>
                <a:lnTo>
                  <a:pt x="376" y="103"/>
                </a:lnTo>
                <a:lnTo>
                  <a:pt x="377" y="103"/>
                </a:lnTo>
                <a:lnTo>
                  <a:pt x="376" y="103"/>
                </a:lnTo>
                <a:lnTo>
                  <a:pt x="375" y="103"/>
                </a:lnTo>
                <a:lnTo>
                  <a:pt x="375" y="104"/>
                </a:lnTo>
                <a:lnTo>
                  <a:pt x="375" y="105"/>
                </a:lnTo>
                <a:lnTo>
                  <a:pt x="375" y="106"/>
                </a:lnTo>
                <a:lnTo>
                  <a:pt x="375" y="107"/>
                </a:lnTo>
                <a:lnTo>
                  <a:pt x="374" y="107"/>
                </a:lnTo>
                <a:lnTo>
                  <a:pt x="373" y="107"/>
                </a:lnTo>
                <a:lnTo>
                  <a:pt x="372" y="107"/>
                </a:lnTo>
                <a:lnTo>
                  <a:pt x="371" y="107"/>
                </a:lnTo>
                <a:lnTo>
                  <a:pt x="370" y="108"/>
                </a:lnTo>
                <a:lnTo>
                  <a:pt x="369" y="110"/>
                </a:lnTo>
                <a:lnTo>
                  <a:pt x="369" y="111"/>
                </a:lnTo>
                <a:lnTo>
                  <a:pt x="370" y="114"/>
                </a:lnTo>
                <a:lnTo>
                  <a:pt x="372" y="116"/>
                </a:lnTo>
                <a:lnTo>
                  <a:pt x="371" y="117"/>
                </a:lnTo>
                <a:lnTo>
                  <a:pt x="372" y="118"/>
                </a:lnTo>
                <a:lnTo>
                  <a:pt x="374" y="118"/>
                </a:lnTo>
                <a:lnTo>
                  <a:pt x="374" y="119"/>
                </a:lnTo>
                <a:lnTo>
                  <a:pt x="375" y="120"/>
                </a:lnTo>
                <a:lnTo>
                  <a:pt x="374" y="120"/>
                </a:lnTo>
                <a:lnTo>
                  <a:pt x="375" y="120"/>
                </a:lnTo>
                <a:lnTo>
                  <a:pt x="374" y="120"/>
                </a:lnTo>
                <a:lnTo>
                  <a:pt x="374" y="121"/>
                </a:lnTo>
                <a:lnTo>
                  <a:pt x="373" y="121"/>
                </a:lnTo>
                <a:lnTo>
                  <a:pt x="372" y="121"/>
                </a:lnTo>
                <a:lnTo>
                  <a:pt x="372" y="120"/>
                </a:lnTo>
                <a:lnTo>
                  <a:pt x="371" y="120"/>
                </a:lnTo>
                <a:lnTo>
                  <a:pt x="370" y="120"/>
                </a:lnTo>
                <a:lnTo>
                  <a:pt x="371" y="120"/>
                </a:lnTo>
                <a:lnTo>
                  <a:pt x="370" y="121"/>
                </a:lnTo>
                <a:lnTo>
                  <a:pt x="370" y="123"/>
                </a:lnTo>
                <a:lnTo>
                  <a:pt x="369" y="122"/>
                </a:lnTo>
                <a:lnTo>
                  <a:pt x="369" y="123"/>
                </a:lnTo>
                <a:lnTo>
                  <a:pt x="370" y="123"/>
                </a:lnTo>
                <a:lnTo>
                  <a:pt x="371" y="124"/>
                </a:lnTo>
                <a:lnTo>
                  <a:pt x="372" y="124"/>
                </a:lnTo>
                <a:lnTo>
                  <a:pt x="372" y="125"/>
                </a:lnTo>
                <a:lnTo>
                  <a:pt x="372" y="126"/>
                </a:lnTo>
                <a:lnTo>
                  <a:pt x="372" y="127"/>
                </a:lnTo>
                <a:lnTo>
                  <a:pt x="372" y="128"/>
                </a:lnTo>
                <a:lnTo>
                  <a:pt x="372" y="129"/>
                </a:lnTo>
                <a:lnTo>
                  <a:pt x="372" y="130"/>
                </a:lnTo>
                <a:lnTo>
                  <a:pt x="373" y="131"/>
                </a:lnTo>
                <a:lnTo>
                  <a:pt x="372" y="131"/>
                </a:lnTo>
                <a:lnTo>
                  <a:pt x="373" y="132"/>
                </a:lnTo>
                <a:lnTo>
                  <a:pt x="372" y="133"/>
                </a:lnTo>
                <a:lnTo>
                  <a:pt x="373" y="133"/>
                </a:lnTo>
                <a:lnTo>
                  <a:pt x="373" y="135"/>
                </a:lnTo>
                <a:lnTo>
                  <a:pt x="374" y="136"/>
                </a:lnTo>
                <a:lnTo>
                  <a:pt x="374" y="138"/>
                </a:lnTo>
                <a:lnTo>
                  <a:pt x="373" y="138"/>
                </a:lnTo>
                <a:lnTo>
                  <a:pt x="372" y="138"/>
                </a:lnTo>
                <a:lnTo>
                  <a:pt x="372" y="139"/>
                </a:lnTo>
                <a:lnTo>
                  <a:pt x="372" y="140"/>
                </a:lnTo>
                <a:lnTo>
                  <a:pt x="373" y="140"/>
                </a:lnTo>
                <a:lnTo>
                  <a:pt x="374" y="140"/>
                </a:lnTo>
                <a:lnTo>
                  <a:pt x="375" y="141"/>
                </a:lnTo>
                <a:lnTo>
                  <a:pt x="374" y="142"/>
                </a:lnTo>
                <a:lnTo>
                  <a:pt x="373" y="142"/>
                </a:lnTo>
                <a:lnTo>
                  <a:pt x="372" y="143"/>
                </a:lnTo>
                <a:lnTo>
                  <a:pt x="372" y="144"/>
                </a:lnTo>
                <a:lnTo>
                  <a:pt x="371" y="145"/>
                </a:lnTo>
                <a:lnTo>
                  <a:pt x="371" y="146"/>
                </a:lnTo>
                <a:lnTo>
                  <a:pt x="371" y="147"/>
                </a:lnTo>
                <a:lnTo>
                  <a:pt x="370" y="149"/>
                </a:lnTo>
                <a:lnTo>
                  <a:pt x="370" y="150"/>
                </a:lnTo>
                <a:lnTo>
                  <a:pt x="371" y="151"/>
                </a:lnTo>
                <a:lnTo>
                  <a:pt x="372" y="150"/>
                </a:lnTo>
                <a:lnTo>
                  <a:pt x="372" y="151"/>
                </a:lnTo>
                <a:lnTo>
                  <a:pt x="372" y="152"/>
                </a:lnTo>
                <a:lnTo>
                  <a:pt x="372" y="153"/>
                </a:lnTo>
                <a:lnTo>
                  <a:pt x="371" y="154"/>
                </a:lnTo>
                <a:lnTo>
                  <a:pt x="371" y="155"/>
                </a:lnTo>
                <a:lnTo>
                  <a:pt x="370" y="155"/>
                </a:lnTo>
                <a:lnTo>
                  <a:pt x="370" y="156"/>
                </a:lnTo>
                <a:lnTo>
                  <a:pt x="370" y="157"/>
                </a:lnTo>
                <a:lnTo>
                  <a:pt x="370" y="158"/>
                </a:lnTo>
                <a:lnTo>
                  <a:pt x="369" y="158"/>
                </a:lnTo>
                <a:lnTo>
                  <a:pt x="369" y="159"/>
                </a:lnTo>
                <a:lnTo>
                  <a:pt x="370" y="159"/>
                </a:lnTo>
                <a:lnTo>
                  <a:pt x="369" y="159"/>
                </a:lnTo>
                <a:lnTo>
                  <a:pt x="369" y="160"/>
                </a:lnTo>
                <a:lnTo>
                  <a:pt x="368" y="162"/>
                </a:lnTo>
                <a:lnTo>
                  <a:pt x="368" y="163"/>
                </a:lnTo>
                <a:lnTo>
                  <a:pt x="369" y="163"/>
                </a:lnTo>
                <a:lnTo>
                  <a:pt x="368" y="164"/>
                </a:lnTo>
                <a:lnTo>
                  <a:pt x="368" y="165"/>
                </a:lnTo>
                <a:lnTo>
                  <a:pt x="368" y="166"/>
                </a:lnTo>
                <a:lnTo>
                  <a:pt x="369" y="166"/>
                </a:lnTo>
                <a:lnTo>
                  <a:pt x="369" y="165"/>
                </a:lnTo>
                <a:lnTo>
                  <a:pt x="369" y="166"/>
                </a:lnTo>
                <a:lnTo>
                  <a:pt x="367" y="168"/>
                </a:lnTo>
                <a:lnTo>
                  <a:pt x="365" y="171"/>
                </a:lnTo>
                <a:lnTo>
                  <a:pt x="365" y="173"/>
                </a:lnTo>
                <a:lnTo>
                  <a:pt x="365" y="174"/>
                </a:lnTo>
                <a:lnTo>
                  <a:pt x="366" y="174"/>
                </a:lnTo>
                <a:lnTo>
                  <a:pt x="365" y="174"/>
                </a:lnTo>
                <a:lnTo>
                  <a:pt x="363" y="175"/>
                </a:lnTo>
                <a:lnTo>
                  <a:pt x="363" y="178"/>
                </a:lnTo>
                <a:lnTo>
                  <a:pt x="362" y="179"/>
                </a:lnTo>
                <a:lnTo>
                  <a:pt x="362" y="180"/>
                </a:lnTo>
                <a:lnTo>
                  <a:pt x="363" y="180"/>
                </a:lnTo>
                <a:lnTo>
                  <a:pt x="362" y="181"/>
                </a:lnTo>
                <a:lnTo>
                  <a:pt x="361" y="182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86"/>
                </a:lnTo>
                <a:lnTo>
                  <a:pt x="361" y="187"/>
                </a:lnTo>
                <a:lnTo>
                  <a:pt x="361" y="188"/>
                </a:lnTo>
                <a:lnTo>
                  <a:pt x="360" y="189"/>
                </a:lnTo>
                <a:lnTo>
                  <a:pt x="359" y="190"/>
                </a:lnTo>
                <a:lnTo>
                  <a:pt x="360" y="191"/>
                </a:lnTo>
                <a:lnTo>
                  <a:pt x="359" y="191"/>
                </a:lnTo>
                <a:lnTo>
                  <a:pt x="358" y="192"/>
                </a:lnTo>
                <a:lnTo>
                  <a:pt x="358" y="193"/>
                </a:lnTo>
                <a:lnTo>
                  <a:pt x="357" y="194"/>
                </a:lnTo>
                <a:lnTo>
                  <a:pt x="356" y="194"/>
                </a:lnTo>
                <a:lnTo>
                  <a:pt x="355" y="194"/>
                </a:lnTo>
                <a:lnTo>
                  <a:pt x="351" y="196"/>
                </a:lnTo>
                <a:lnTo>
                  <a:pt x="344" y="199"/>
                </a:lnTo>
                <a:lnTo>
                  <a:pt x="338" y="203"/>
                </a:lnTo>
                <a:lnTo>
                  <a:pt x="331" y="207"/>
                </a:lnTo>
                <a:lnTo>
                  <a:pt x="323" y="214"/>
                </a:lnTo>
                <a:lnTo>
                  <a:pt x="322" y="215"/>
                </a:lnTo>
                <a:lnTo>
                  <a:pt x="320" y="216"/>
                </a:lnTo>
                <a:lnTo>
                  <a:pt x="317" y="219"/>
                </a:lnTo>
                <a:lnTo>
                  <a:pt x="314" y="222"/>
                </a:lnTo>
                <a:lnTo>
                  <a:pt x="308" y="228"/>
                </a:lnTo>
                <a:lnTo>
                  <a:pt x="308" y="229"/>
                </a:lnTo>
                <a:lnTo>
                  <a:pt x="298" y="240"/>
                </a:lnTo>
                <a:lnTo>
                  <a:pt x="294" y="246"/>
                </a:lnTo>
                <a:lnTo>
                  <a:pt x="292" y="246"/>
                </a:lnTo>
                <a:lnTo>
                  <a:pt x="291" y="246"/>
                </a:lnTo>
                <a:lnTo>
                  <a:pt x="292" y="246"/>
                </a:lnTo>
                <a:lnTo>
                  <a:pt x="292" y="245"/>
                </a:lnTo>
                <a:lnTo>
                  <a:pt x="291" y="245"/>
                </a:lnTo>
                <a:lnTo>
                  <a:pt x="291" y="244"/>
                </a:lnTo>
                <a:lnTo>
                  <a:pt x="289" y="244"/>
                </a:lnTo>
                <a:lnTo>
                  <a:pt x="288" y="243"/>
                </a:lnTo>
                <a:lnTo>
                  <a:pt x="286" y="243"/>
                </a:lnTo>
                <a:lnTo>
                  <a:pt x="285" y="243"/>
                </a:lnTo>
                <a:lnTo>
                  <a:pt x="284" y="243"/>
                </a:lnTo>
                <a:lnTo>
                  <a:pt x="284" y="242"/>
                </a:lnTo>
                <a:lnTo>
                  <a:pt x="284" y="241"/>
                </a:lnTo>
                <a:lnTo>
                  <a:pt x="283" y="241"/>
                </a:lnTo>
                <a:lnTo>
                  <a:pt x="283" y="240"/>
                </a:lnTo>
                <a:lnTo>
                  <a:pt x="282" y="239"/>
                </a:lnTo>
                <a:lnTo>
                  <a:pt x="281" y="238"/>
                </a:lnTo>
                <a:lnTo>
                  <a:pt x="280" y="238"/>
                </a:lnTo>
                <a:lnTo>
                  <a:pt x="279" y="237"/>
                </a:lnTo>
                <a:lnTo>
                  <a:pt x="278" y="237"/>
                </a:lnTo>
                <a:lnTo>
                  <a:pt x="277" y="237"/>
                </a:lnTo>
                <a:lnTo>
                  <a:pt x="276" y="237"/>
                </a:lnTo>
                <a:lnTo>
                  <a:pt x="275" y="237"/>
                </a:lnTo>
                <a:lnTo>
                  <a:pt x="275" y="238"/>
                </a:lnTo>
                <a:lnTo>
                  <a:pt x="274" y="239"/>
                </a:lnTo>
                <a:lnTo>
                  <a:pt x="273" y="239"/>
                </a:lnTo>
                <a:lnTo>
                  <a:pt x="272" y="239"/>
                </a:lnTo>
                <a:lnTo>
                  <a:pt x="271" y="240"/>
                </a:lnTo>
                <a:lnTo>
                  <a:pt x="270" y="240"/>
                </a:lnTo>
                <a:lnTo>
                  <a:pt x="268" y="240"/>
                </a:lnTo>
                <a:lnTo>
                  <a:pt x="266" y="241"/>
                </a:lnTo>
                <a:lnTo>
                  <a:pt x="265" y="241"/>
                </a:lnTo>
                <a:lnTo>
                  <a:pt x="265" y="243"/>
                </a:lnTo>
                <a:lnTo>
                  <a:pt x="266" y="244"/>
                </a:lnTo>
                <a:lnTo>
                  <a:pt x="268" y="245"/>
                </a:lnTo>
                <a:lnTo>
                  <a:pt x="271" y="248"/>
                </a:lnTo>
                <a:lnTo>
                  <a:pt x="270" y="248"/>
                </a:lnTo>
                <a:lnTo>
                  <a:pt x="269" y="247"/>
                </a:lnTo>
                <a:lnTo>
                  <a:pt x="268" y="247"/>
                </a:lnTo>
                <a:lnTo>
                  <a:pt x="268" y="246"/>
                </a:lnTo>
                <a:lnTo>
                  <a:pt x="267" y="246"/>
                </a:lnTo>
                <a:lnTo>
                  <a:pt x="266" y="245"/>
                </a:lnTo>
                <a:lnTo>
                  <a:pt x="265" y="245"/>
                </a:lnTo>
                <a:lnTo>
                  <a:pt x="265" y="244"/>
                </a:lnTo>
                <a:lnTo>
                  <a:pt x="265" y="243"/>
                </a:lnTo>
                <a:lnTo>
                  <a:pt x="264" y="243"/>
                </a:lnTo>
                <a:lnTo>
                  <a:pt x="263" y="243"/>
                </a:lnTo>
                <a:lnTo>
                  <a:pt x="264" y="244"/>
                </a:lnTo>
                <a:lnTo>
                  <a:pt x="263" y="244"/>
                </a:lnTo>
                <a:lnTo>
                  <a:pt x="263" y="243"/>
                </a:lnTo>
                <a:lnTo>
                  <a:pt x="262" y="243"/>
                </a:lnTo>
                <a:lnTo>
                  <a:pt x="262" y="241"/>
                </a:lnTo>
                <a:lnTo>
                  <a:pt x="263" y="241"/>
                </a:lnTo>
                <a:lnTo>
                  <a:pt x="262" y="241"/>
                </a:lnTo>
                <a:lnTo>
                  <a:pt x="262" y="240"/>
                </a:lnTo>
                <a:lnTo>
                  <a:pt x="261" y="240"/>
                </a:lnTo>
                <a:lnTo>
                  <a:pt x="262" y="240"/>
                </a:lnTo>
                <a:lnTo>
                  <a:pt x="263" y="240"/>
                </a:lnTo>
                <a:lnTo>
                  <a:pt x="262" y="239"/>
                </a:lnTo>
                <a:lnTo>
                  <a:pt x="262" y="238"/>
                </a:lnTo>
                <a:lnTo>
                  <a:pt x="263" y="238"/>
                </a:lnTo>
                <a:lnTo>
                  <a:pt x="263" y="237"/>
                </a:lnTo>
                <a:lnTo>
                  <a:pt x="262" y="237"/>
                </a:lnTo>
                <a:lnTo>
                  <a:pt x="263" y="237"/>
                </a:lnTo>
                <a:lnTo>
                  <a:pt x="264" y="237"/>
                </a:lnTo>
                <a:lnTo>
                  <a:pt x="265" y="237"/>
                </a:lnTo>
                <a:lnTo>
                  <a:pt x="266" y="238"/>
                </a:lnTo>
                <a:lnTo>
                  <a:pt x="265" y="239"/>
                </a:lnTo>
                <a:lnTo>
                  <a:pt x="265" y="240"/>
                </a:lnTo>
                <a:lnTo>
                  <a:pt x="266" y="239"/>
                </a:lnTo>
                <a:lnTo>
                  <a:pt x="266" y="240"/>
                </a:lnTo>
                <a:lnTo>
                  <a:pt x="267" y="239"/>
                </a:lnTo>
                <a:lnTo>
                  <a:pt x="267" y="238"/>
                </a:lnTo>
                <a:lnTo>
                  <a:pt x="266" y="238"/>
                </a:lnTo>
                <a:lnTo>
                  <a:pt x="267" y="237"/>
                </a:lnTo>
                <a:lnTo>
                  <a:pt x="266" y="237"/>
                </a:lnTo>
                <a:lnTo>
                  <a:pt x="267" y="237"/>
                </a:lnTo>
                <a:lnTo>
                  <a:pt x="266" y="237"/>
                </a:lnTo>
                <a:lnTo>
                  <a:pt x="267" y="236"/>
                </a:lnTo>
                <a:lnTo>
                  <a:pt x="266" y="236"/>
                </a:lnTo>
                <a:lnTo>
                  <a:pt x="266" y="235"/>
                </a:lnTo>
                <a:lnTo>
                  <a:pt x="266" y="234"/>
                </a:lnTo>
                <a:lnTo>
                  <a:pt x="265" y="234"/>
                </a:lnTo>
                <a:lnTo>
                  <a:pt x="267" y="234"/>
                </a:lnTo>
                <a:lnTo>
                  <a:pt x="267" y="233"/>
                </a:lnTo>
                <a:lnTo>
                  <a:pt x="268" y="233"/>
                </a:lnTo>
                <a:lnTo>
                  <a:pt x="268" y="234"/>
                </a:lnTo>
                <a:lnTo>
                  <a:pt x="266" y="234"/>
                </a:lnTo>
                <a:lnTo>
                  <a:pt x="266" y="235"/>
                </a:lnTo>
                <a:lnTo>
                  <a:pt x="267" y="235"/>
                </a:lnTo>
                <a:lnTo>
                  <a:pt x="268" y="236"/>
                </a:lnTo>
                <a:lnTo>
                  <a:pt x="267" y="236"/>
                </a:lnTo>
                <a:lnTo>
                  <a:pt x="268" y="236"/>
                </a:lnTo>
                <a:lnTo>
                  <a:pt x="268" y="235"/>
                </a:lnTo>
                <a:lnTo>
                  <a:pt x="268" y="237"/>
                </a:lnTo>
                <a:lnTo>
                  <a:pt x="269" y="236"/>
                </a:lnTo>
                <a:lnTo>
                  <a:pt x="270" y="236"/>
                </a:lnTo>
                <a:lnTo>
                  <a:pt x="271" y="235"/>
                </a:lnTo>
                <a:lnTo>
                  <a:pt x="271" y="236"/>
                </a:lnTo>
                <a:lnTo>
                  <a:pt x="271" y="235"/>
                </a:lnTo>
                <a:lnTo>
                  <a:pt x="271" y="234"/>
                </a:lnTo>
                <a:lnTo>
                  <a:pt x="271" y="233"/>
                </a:lnTo>
                <a:lnTo>
                  <a:pt x="272" y="233"/>
                </a:lnTo>
                <a:lnTo>
                  <a:pt x="273" y="233"/>
                </a:lnTo>
                <a:lnTo>
                  <a:pt x="272" y="232"/>
                </a:lnTo>
                <a:lnTo>
                  <a:pt x="273" y="232"/>
                </a:lnTo>
                <a:lnTo>
                  <a:pt x="274" y="232"/>
                </a:lnTo>
                <a:lnTo>
                  <a:pt x="274" y="231"/>
                </a:lnTo>
                <a:lnTo>
                  <a:pt x="275" y="230"/>
                </a:lnTo>
                <a:lnTo>
                  <a:pt x="275" y="231"/>
                </a:lnTo>
                <a:lnTo>
                  <a:pt x="276" y="231"/>
                </a:lnTo>
                <a:lnTo>
                  <a:pt x="275" y="230"/>
                </a:lnTo>
                <a:lnTo>
                  <a:pt x="276" y="230"/>
                </a:lnTo>
                <a:lnTo>
                  <a:pt x="275" y="229"/>
                </a:lnTo>
                <a:lnTo>
                  <a:pt x="275" y="228"/>
                </a:lnTo>
                <a:lnTo>
                  <a:pt x="276" y="228"/>
                </a:lnTo>
                <a:lnTo>
                  <a:pt x="276" y="227"/>
                </a:lnTo>
                <a:lnTo>
                  <a:pt x="277" y="227"/>
                </a:lnTo>
                <a:lnTo>
                  <a:pt x="276" y="227"/>
                </a:lnTo>
                <a:lnTo>
                  <a:pt x="275" y="227"/>
                </a:lnTo>
                <a:lnTo>
                  <a:pt x="274" y="227"/>
                </a:lnTo>
                <a:lnTo>
                  <a:pt x="272" y="227"/>
                </a:lnTo>
                <a:lnTo>
                  <a:pt x="276" y="226"/>
                </a:lnTo>
                <a:lnTo>
                  <a:pt x="276" y="225"/>
                </a:lnTo>
                <a:lnTo>
                  <a:pt x="277" y="224"/>
                </a:lnTo>
                <a:lnTo>
                  <a:pt x="275" y="224"/>
                </a:lnTo>
                <a:lnTo>
                  <a:pt x="276" y="223"/>
                </a:lnTo>
                <a:lnTo>
                  <a:pt x="277" y="222"/>
                </a:lnTo>
                <a:lnTo>
                  <a:pt x="277" y="221"/>
                </a:lnTo>
                <a:lnTo>
                  <a:pt x="277" y="220"/>
                </a:lnTo>
                <a:lnTo>
                  <a:pt x="277" y="221"/>
                </a:lnTo>
                <a:lnTo>
                  <a:pt x="279" y="220"/>
                </a:lnTo>
                <a:lnTo>
                  <a:pt x="277" y="220"/>
                </a:lnTo>
                <a:lnTo>
                  <a:pt x="276" y="220"/>
                </a:lnTo>
                <a:lnTo>
                  <a:pt x="276" y="218"/>
                </a:lnTo>
                <a:lnTo>
                  <a:pt x="277" y="218"/>
                </a:lnTo>
                <a:lnTo>
                  <a:pt x="277" y="217"/>
                </a:lnTo>
                <a:lnTo>
                  <a:pt x="276" y="217"/>
                </a:lnTo>
                <a:lnTo>
                  <a:pt x="275" y="217"/>
                </a:lnTo>
                <a:lnTo>
                  <a:pt x="276" y="216"/>
                </a:lnTo>
                <a:lnTo>
                  <a:pt x="277" y="215"/>
                </a:lnTo>
                <a:lnTo>
                  <a:pt x="277" y="214"/>
                </a:lnTo>
                <a:lnTo>
                  <a:pt x="277" y="213"/>
                </a:lnTo>
                <a:lnTo>
                  <a:pt x="278" y="213"/>
                </a:lnTo>
                <a:lnTo>
                  <a:pt x="277" y="213"/>
                </a:lnTo>
                <a:lnTo>
                  <a:pt x="277" y="214"/>
                </a:lnTo>
                <a:lnTo>
                  <a:pt x="277" y="213"/>
                </a:lnTo>
                <a:lnTo>
                  <a:pt x="275" y="213"/>
                </a:lnTo>
                <a:lnTo>
                  <a:pt x="276" y="212"/>
                </a:lnTo>
                <a:lnTo>
                  <a:pt x="277" y="212"/>
                </a:lnTo>
                <a:lnTo>
                  <a:pt x="277" y="211"/>
                </a:lnTo>
                <a:lnTo>
                  <a:pt x="276" y="211"/>
                </a:lnTo>
                <a:lnTo>
                  <a:pt x="276" y="210"/>
                </a:lnTo>
                <a:lnTo>
                  <a:pt x="275" y="209"/>
                </a:lnTo>
                <a:lnTo>
                  <a:pt x="276" y="207"/>
                </a:lnTo>
                <a:lnTo>
                  <a:pt x="277" y="208"/>
                </a:lnTo>
                <a:lnTo>
                  <a:pt x="277" y="207"/>
                </a:lnTo>
                <a:lnTo>
                  <a:pt x="276" y="207"/>
                </a:lnTo>
                <a:lnTo>
                  <a:pt x="277" y="207"/>
                </a:lnTo>
                <a:lnTo>
                  <a:pt x="276" y="206"/>
                </a:lnTo>
                <a:lnTo>
                  <a:pt x="276" y="205"/>
                </a:lnTo>
                <a:lnTo>
                  <a:pt x="277" y="205"/>
                </a:lnTo>
                <a:lnTo>
                  <a:pt x="276" y="204"/>
                </a:lnTo>
                <a:lnTo>
                  <a:pt x="277" y="204"/>
                </a:lnTo>
                <a:lnTo>
                  <a:pt x="278" y="204"/>
                </a:lnTo>
                <a:lnTo>
                  <a:pt x="278" y="203"/>
                </a:lnTo>
                <a:lnTo>
                  <a:pt x="277" y="202"/>
                </a:lnTo>
                <a:lnTo>
                  <a:pt x="278" y="201"/>
                </a:lnTo>
                <a:lnTo>
                  <a:pt x="279" y="201"/>
                </a:lnTo>
                <a:lnTo>
                  <a:pt x="280" y="201"/>
                </a:lnTo>
                <a:lnTo>
                  <a:pt x="280" y="202"/>
                </a:lnTo>
                <a:lnTo>
                  <a:pt x="281" y="201"/>
                </a:lnTo>
                <a:lnTo>
                  <a:pt x="280" y="203"/>
                </a:lnTo>
                <a:lnTo>
                  <a:pt x="281" y="203"/>
                </a:lnTo>
                <a:lnTo>
                  <a:pt x="281" y="204"/>
                </a:lnTo>
                <a:lnTo>
                  <a:pt x="282" y="204"/>
                </a:lnTo>
                <a:lnTo>
                  <a:pt x="281" y="203"/>
                </a:lnTo>
                <a:lnTo>
                  <a:pt x="282" y="202"/>
                </a:lnTo>
                <a:lnTo>
                  <a:pt x="282" y="201"/>
                </a:lnTo>
                <a:lnTo>
                  <a:pt x="284" y="201"/>
                </a:lnTo>
                <a:lnTo>
                  <a:pt x="285" y="201"/>
                </a:lnTo>
                <a:lnTo>
                  <a:pt x="284" y="201"/>
                </a:lnTo>
                <a:lnTo>
                  <a:pt x="285" y="200"/>
                </a:lnTo>
                <a:lnTo>
                  <a:pt x="285" y="199"/>
                </a:lnTo>
                <a:lnTo>
                  <a:pt x="284" y="198"/>
                </a:lnTo>
                <a:lnTo>
                  <a:pt x="285" y="198"/>
                </a:lnTo>
                <a:lnTo>
                  <a:pt x="286" y="198"/>
                </a:lnTo>
                <a:lnTo>
                  <a:pt x="286" y="197"/>
                </a:lnTo>
                <a:lnTo>
                  <a:pt x="285" y="197"/>
                </a:lnTo>
                <a:lnTo>
                  <a:pt x="286" y="197"/>
                </a:lnTo>
                <a:lnTo>
                  <a:pt x="286" y="196"/>
                </a:lnTo>
                <a:lnTo>
                  <a:pt x="286" y="195"/>
                </a:lnTo>
                <a:lnTo>
                  <a:pt x="287" y="195"/>
                </a:lnTo>
                <a:lnTo>
                  <a:pt x="288" y="194"/>
                </a:lnTo>
                <a:lnTo>
                  <a:pt x="288" y="195"/>
                </a:lnTo>
                <a:lnTo>
                  <a:pt x="289" y="195"/>
                </a:lnTo>
                <a:lnTo>
                  <a:pt x="290" y="194"/>
                </a:lnTo>
                <a:lnTo>
                  <a:pt x="291" y="195"/>
                </a:lnTo>
                <a:lnTo>
                  <a:pt x="292" y="194"/>
                </a:lnTo>
                <a:lnTo>
                  <a:pt x="293" y="194"/>
                </a:lnTo>
                <a:lnTo>
                  <a:pt x="294" y="195"/>
                </a:lnTo>
                <a:lnTo>
                  <a:pt x="294" y="194"/>
                </a:lnTo>
                <a:lnTo>
                  <a:pt x="295" y="194"/>
                </a:lnTo>
                <a:lnTo>
                  <a:pt x="294" y="194"/>
                </a:lnTo>
                <a:lnTo>
                  <a:pt x="294" y="193"/>
                </a:lnTo>
                <a:lnTo>
                  <a:pt x="294" y="192"/>
                </a:lnTo>
                <a:lnTo>
                  <a:pt x="294" y="191"/>
                </a:lnTo>
                <a:lnTo>
                  <a:pt x="293" y="191"/>
                </a:lnTo>
                <a:lnTo>
                  <a:pt x="292" y="191"/>
                </a:lnTo>
                <a:lnTo>
                  <a:pt x="292" y="189"/>
                </a:lnTo>
                <a:lnTo>
                  <a:pt x="291" y="189"/>
                </a:lnTo>
                <a:lnTo>
                  <a:pt x="291" y="188"/>
                </a:lnTo>
                <a:lnTo>
                  <a:pt x="292" y="187"/>
                </a:lnTo>
                <a:lnTo>
                  <a:pt x="291" y="186"/>
                </a:lnTo>
                <a:lnTo>
                  <a:pt x="291" y="185"/>
                </a:lnTo>
                <a:lnTo>
                  <a:pt x="290" y="186"/>
                </a:lnTo>
                <a:lnTo>
                  <a:pt x="289" y="185"/>
                </a:lnTo>
                <a:lnTo>
                  <a:pt x="289" y="183"/>
                </a:lnTo>
                <a:lnTo>
                  <a:pt x="288" y="184"/>
                </a:lnTo>
                <a:lnTo>
                  <a:pt x="288" y="185"/>
                </a:lnTo>
                <a:lnTo>
                  <a:pt x="287" y="185"/>
                </a:lnTo>
                <a:lnTo>
                  <a:pt x="286" y="183"/>
                </a:lnTo>
                <a:lnTo>
                  <a:pt x="286" y="184"/>
                </a:lnTo>
                <a:lnTo>
                  <a:pt x="286" y="185"/>
                </a:lnTo>
                <a:lnTo>
                  <a:pt x="285" y="184"/>
                </a:lnTo>
                <a:lnTo>
                  <a:pt x="284" y="185"/>
                </a:lnTo>
                <a:lnTo>
                  <a:pt x="282" y="185"/>
                </a:lnTo>
                <a:lnTo>
                  <a:pt x="282" y="184"/>
                </a:lnTo>
                <a:lnTo>
                  <a:pt x="282" y="183"/>
                </a:lnTo>
                <a:lnTo>
                  <a:pt x="282" y="182"/>
                </a:lnTo>
                <a:lnTo>
                  <a:pt x="283" y="182"/>
                </a:lnTo>
                <a:lnTo>
                  <a:pt x="282" y="182"/>
                </a:lnTo>
                <a:lnTo>
                  <a:pt x="281" y="182"/>
                </a:lnTo>
                <a:lnTo>
                  <a:pt x="280" y="182"/>
                </a:lnTo>
                <a:lnTo>
                  <a:pt x="281" y="182"/>
                </a:lnTo>
                <a:lnTo>
                  <a:pt x="280" y="183"/>
                </a:lnTo>
                <a:lnTo>
                  <a:pt x="278" y="182"/>
                </a:lnTo>
                <a:lnTo>
                  <a:pt x="277" y="182"/>
                </a:lnTo>
                <a:lnTo>
                  <a:pt x="278" y="183"/>
                </a:lnTo>
                <a:lnTo>
                  <a:pt x="278" y="184"/>
                </a:lnTo>
                <a:lnTo>
                  <a:pt x="277" y="185"/>
                </a:lnTo>
                <a:lnTo>
                  <a:pt x="277" y="183"/>
                </a:lnTo>
                <a:lnTo>
                  <a:pt x="277" y="182"/>
                </a:lnTo>
                <a:lnTo>
                  <a:pt x="276" y="182"/>
                </a:lnTo>
                <a:lnTo>
                  <a:pt x="275" y="182"/>
                </a:lnTo>
                <a:lnTo>
                  <a:pt x="274" y="182"/>
                </a:lnTo>
                <a:lnTo>
                  <a:pt x="273" y="182"/>
                </a:lnTo>
                <a:lnTo>
                  <a:pt x="272" y="182"/>
                </a:lnTo>
                <a:lnTo>
                  <a:pt x="271" y="182"/>
                </a:lnTo>
                <a:lnTo>
                  <a:pt x="271" y="184"/>
                </a:lnTo>
                <a:lnTo>
                  <a:pt x="270" y="184"/>
                </a:lnTo>
                <a:lnTo>
                  <a:pt x="268" y="184"/>
                </a:lnTo>
                <a:lnTo>
                  <a:pt x="267" y="184"/>
                </a:lnTo>
                <a:lnTo>
                  <a:pt x="265" y="185"/>
                </a:lnTo>
                <a:lnTo>
                  <a:pt x="265" y="184"/>
                </a:lnTo>
                <a:lnTo>
                  <a:pt x="264" y="184"/>
                </a:lnTo>
                <a:lnTo>
                  <a:pt x="264" y="183"/>
                </a:lnTo>
                <a:lnTo>
                  <a:pt x="265" y="182"/>
                </a:lnTo>
                <a:lnTo>
                  <a:pt x="264" y="181"/>
                </a:lnTo>
                <a:lnTo>
                  <a:pt x="262" y="182"/>
                </a:lnTo>
                <a:lnTo>
                  <a:pt x="262" y="183"/>
                </a:lnTo>
                <a:lnTo>
                  <a:pt x="262" y="184"/>
                </a:lnTo>
                <a:lnTo>
                  <a:pt x="263" y="185"/>
                </a:lnTo>
                <a:lnTo>
                  <a:pt x="262" y="185"/>
                </a:lnTo>
                <a:lnTo>
                  <a:pt x="261" y="184"/>
                </a:lnTo>
                <a:lnTo>
                  <a:pt x="260" y="182"/>
                </a:lnTo>
                <a:lnTo>
                  <a:pt x="259" y="182"/>
                </a:lnTo>
                <a:lnTo>
                  <a:pt x="257" y="183"/>
                </a:lnTo>
                <a:lnTo>
                  <a:pt x="256" y="182"/>
                </a:lnTo>
                <a:lnTo>
                  <a:pt x="256" y="181"/>
                </a:lnTo>
                <a:lnTo>
                  <a:pt x="255" y="181"/>
                </a:lnTo>
                <a:lnTo>
                  <a:pt x="254" y="182"/>
                </a:lnTo>
                <a:lnTo>
                  <a:pt x="255" y="182"/>
                </a:lnTo>
                <a:lnTo>
                  <a:pt x="254" y="182"/>
                </a:lnTo>
                <a:lnTo>
                  <a:pt x="252" y="182"/>
                </a:lnTo>
                <a:lnTo>
                  <a:pt x="251" y="182"/>
                </a:lnTo>
                <a:lnTo>
                  <a:pt x="251" y="181"/>
                </a:lnTo>
                <a:lnTo>
                  <a:pt x="250" y="181"/>
                </a:lnTo>
                <a:lnTo>
                  <a:pt x="249" y="182"/>
                </a:lnTo>
                <a:lnTo>
                  <a:pt x="248" y="183"/>
                </a:lnTo>
                <a:lnTo>
                  <a:pt x="248" y="182"/>
                </a:lnTo>
                <a:lnTo>
                  <a:pt x="248" y="181"/>
                </a:lnTo>
                <a:lnTo>
                  <a:pt x="248" y="180"/>
                </a:lnTo>
                <a:lnTo>
                  <a:pt x="247" y="180"/>
                </a:lnTo>
                <a:lnTo>
                  <a:pt x="246" y="182"/>
                </a:lnTo>
                <a:lnTo>
                  <a:pt x="245" y="182"/>
                </a:lnTo>
                <a:lnTo>
                  <a:pt x="245" y="181"/>
                </a:lnTo>
                <a:lnTo>
                  <a:pt x="242" y="181"/>
                </a:lnTo>
                <a:lnTo>
                  <a:pt x="241" y="180"/>
                </a:lnTo>
                <a:lnTo>
                  <a:pt x="240" y="179"/>
                </a:lnTo>
                <a:lnTo>
                  <a:pt x="239" y="179"/>
                </a:lnTo>
                <a:lnTo>
                  <a:pt x="237" y="179"/>
                </a:lnTo>
                <a:lnTo>
                  <a:pt x="236" y="178"/>
                </a:lnTo>
                <a:lnTo>
                  <a:pt x="235" y="178"/>
                </a:lnTo>
                <a:lnTo>
                  <a:pt x="235" y="179"/>
                </a:lnTo>
                <a:lnTo>
                  <a:pt x="235" y="180"/>
                </a:lnTo>
                <a:lnTo>
                  <a:pt x="235" y="181"/>
                </a:lnTo>
                <a:lnTo>
                  <a:pt x="234" y="180"/>
                </a:lnTo>
                <a:lnTo>
                  <a:pt x="233" y="180"/>
                </a:lnTo>
                <a:lnTo>
                  <a:pt x="233" y="179"/>
                </a:lnTo>
                <a:lnTo>
                  <a:pt x="232" y="178"/>
                </a:lnTo>
                <a:lnTo>
                  <a:pt x="230" y="177"/>
                </a:lnTo>
                <a:lnTo>
                  <a:pt x="229" y="178"/>
                </a:lnTo>
                <a:lnTo>
                  <a:pt x="228" y="178"/>
                </a:lnTo>
                <a:lnTo>
                  <a:pt x="228" y="177"/>
                </a:lnTo>
                <a:lnTo>
                  <a:pt x="228" y="175"/>
                </a:lnTo>
                <a:lnTo>
                  <a:pt x="227" y="175"/>
                </a:lnTo>
                <a:lnTo>
                  <a:pt x="225" y="174"/>
                </a:lnTo>
                <a:lnTo>
                  <a:pt x="226" y="172"/>
                </a:lnTo>
                <a:lnTo>
                  <a:pt x="225" y="172"/>
                </a:lnTo>
                <a:lnTo>
                  <a:pt x="225" y="171"/>
                </a:lnTo>
                <a:lnTo>
                  <a:pt x="223" y="170"/>
                </a:lnTo>
                <a:lnTo>
                  <a:pt x="223" y="169"/>
                </a:lnTo>
                <a:lnTo>
                  <a:pt x="222" y="169"/>
                </a:lnTo>
                <a:lnTo>
                  <a:pt x="219" y="167"/>
                </a:lnTo>
                <a:lnTo>
                  <a:pt x="219" y="166"/>
                </a:lnTo>
                <a:lnTo>
                  <a:pt x="219" y="165"/>
                </a:lnTo>
                <a:lnTo>
                  <a:pt x="219" y="164"/>
                </a:lnTo>
                <a:lnTo>
                  <a:pt x="219" y="163"/>
                </a:lnTo>
                <a:lnTo>
                  <a:pt x="218" y="164"/>
                </a:lnTo>
                <a:lnTo>
                  <a:pt x="216" y="163"/>
                </a:lnTo>
                <a:lnTo>
                  <a:pt x="217" y="162"/>
                </a:lnTo>
                <a:lnTo>
                  <a:pt x="216" y="161"/>
                </a:lnTo>
                <a:lnTo>
                  <a:pt x="217" y="159"/>
                </a:lnTo>
                <a:lnTo>
                  <a:pt x="216" y="159"/>
                </a:lnTo>
                <a:lnTo>
                  <a:pt x="215" y="159"/>
                </a:lnTo>
                <a:lnTo>
                  <a:pt x="214" y="158"/>
                </a:lnTo>
                <a:lnTo>
                  <a:pt x="213" y="158"/>
                </a:lnTo>
                <a:lnTo>
                  <a:pt x="212" y="159"/>
                </a:lnTo>
                <a:lnTo>
                  <a:pt x="211" y="159"/>
                </a:lnTo>
                <a:lnTo>
                  <a:pt x="210" y="159"/>
                </a:lnTo>
                <a:lnTo>
                  <a:pt x="211" y="157"/>
                </a:lnTo>
                <a:lnTo>
                  <a:pt x="210" y="156"/>
                </a:lnTo>
                <a:lnTo>
                  <a:pt x="209" y="156"/>
                </a:lnTo>
                <a:lnTo>
                  <a:pt x="208" y="156"/>
                </a:lnTo>
                <a:lnTo>
                  <a:pt x="209" y="155"/>
                </a:lnTo>
                <a:lnTo>
                  <a:pt x="210" y="154"/>
                </a:lnTo>
                <a:lnTo>
                  <a:pt x="210" y="153"/>
                </a:lnTo>
                <a:lnTo>
                  <a:pt x="210" y="152"/>
                </a:lnTo>
                <a:lnTo>
                  <a:pt x="209" y="150"/>
                </a:lnTo>
                <a:lnTo>
                  <a:pt x="207" y="150"/>
                </a:lnTo>
                <a:lnTo>
                  <a:pt x="207" y="149"/>
                </a:lnTo>
                <a:lnTo>
                  <a:pt x="207" y="148"/>
                </a:lnTo>
                <a:lnTo>
                  <a:pt x="207" y="147"/>
                </a:lnTo>
                <a:lnTo>
                  <a:pt x="205" y="147"/>
                </a:lnTo>
                <a:lnTo>
                  <a:pt x="204" y="146"/>
                </a:lnTo>
                <a:lnTo>
                  <a:pt x="203" y="145"/>
                </a:lnTo>
                <a:lnTo>
                  <a:pt x="202" y="145"/>
                </a:lnTo>
                <a:lnTo>
                  <a:pt x="202" y="146"/>
                </a:lnTo>
                <a:lnTo>
                  <a:pt x="201" y="146"/>
                </a:lnTo>
                <a:lnTo>
                  <a:pt x="200" y="146"/>
                </a:lnTo>
                <a:lnTo>
                  <a:pt x="200" y="145"/>
                </a:lnTo>
                <a:lnTo>
                  <a:pt x="201" y="143"/>
                </a:lnTo>
                <a:lnTo>
                  <a:pt x="200" y="143"/>
                </a:lnTo>
                <a:lnTo>
                  <a:pt x="199" y="143"/>
                </a:lnTo>
                <a:lnTo>
                  <a:pt x="198" y="142"/>
                </a:lnTo>
                <a:lnTo>
                  <a:pt x="198" y="141"/>
                </a:lnTo>
                <a:lnTo>
                  <a:pt x="198" y="139"/>
                </a:lnTo>
                <a:lnTo>
                  <a:pt x="196" y="139"/>
                </a:lnTo>
                <a:lnTo>
                  <a:pt x="196" y="137"/>
                </a:lnTo>
                <a:lnTo>
                  <a:pt x="195" y="136"/>
                </a:lnTo>
                <a:lnTo>
                  <a:pt x="193" y="136"/>
                </a:lnTo>
                <a:lnTo>
                  <a:pt x="193" y="135"/>
                </a:lnTo>
                <a:lnTo>
                  <a:pt x="192" y="135"/>
                </a:lnTo>
                <a:lnTo>
                  <a:pt x="190" y="135"/>
                </a:lnTo>
                <a:lnTo>
                  <a:pt x="189" y="133"/>
                </a:lnTo>
                <a:lnTo>
                  <a:pt x="188" y="133"/>
                </a:lnTo>
                <a:lnTo>
                  <a:pt x="187" y="133"/>
                </a:lnTo>
                <a:lnTo>
                  <a:pt x="186" y="132"/>
                </a:lnTo>
                <a:lnTo>
                  <a:pt x="185" y="133"/>
                </a:lnTo>
                <a:lnTo>
                  <a:pt x="184" y="133"/>
                </a:lnTo>
                <a:lnTo>
                  <a:pt x="184" y="131"/>
                </a:lnTo>
                <a:lnTo>
                  <a:pt x="182" y="130"/>
                </a:lnTo>
                <a:lnTo>
                  <a:pt x="182" y="129"/>
                </a:lnTo>
                <a:lnTo>
                  <a:pt x="181" y="129"/>
                </a:lnTo>
                <a:lnTo>
                  <a:pt x="180" y="129"/>
                </a:lnTo>
                <a:lnTo>
                  <a:pt x="180" y="128"/>
                </a:lnTo>
                <a:lnTo>
                  <a:pt x="180" y="127"/>
                </a:lnTo>
                <a:lnTo>
                  <a:pt x="179" y="127"/>
                </a:lnTo>
                <a:lnTo>
                  <a:pt x="179" y="126"/>
                </a:lnTo>
                <a:lnTo>
                  <a:pt x="179" y="125"/>
                </a:lnTo>
                <a:lnTo>
                  <a:pt x="178" y="125"/>
                </a:lnTo>
                <a:lnTo>
                  <a:pt x="176" y="126"/>
                </a:lnTo>
                <a:lnTo>
                  <a:pt x="176" y="125"/>
                </a:lnTo>
                <a:lnTo>
                  <a:pt x="175" y="124"/>
                </a:lnTo>
                <a:lnTo>
                  <a:pt x="176" y="123"/>
                </a:lnTo>
                <a:lnTo>
                  <a:pt x="175" y="122"/>
                </a:lnTo>
                <a:lnTo>
                  <a:pt x="174" y="121"/>
                </a:lnTo>
                <a:lnTo>
                  <a:pt x="174" y="122"/>
                </a:lnTo>
                <a:lnTo>
                  <a:pt x="173" y="122"/>
                </a:lnTo>
                <a:lnTo>
                  <a:pt x="173" y="123"/>
                </a:lnTo>
                <a:lnTo>
                  <a:pt x="172" y="123"/>
                </a:lnTo>
                <a:lnTo>
                  <a:pt x="171" y="123"/>
                </a:lnTo>
                <a:lnTo>
                  <a:pt x="170" y="123"/>
                </a:lnTo>
                <a:lnTo>
                  <a:pt x="171" y="122"/>
                </a:lnTo>
                <a:lnTo>
                  <a:pt x="170" y="120"/>
                </a:lnTo>
                <a:lnTo>
                  <a:pt x="169" y="120"/>
                </a:lnTo>
                <a:lnTo>
                  <a:pt x="168" y="120"/>
                </a:lnTo>
                <a:lnTo>
                  <a:pt x="167" y="117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2" y="117"/>
                </a:lnTo>
                <a:lnTo>
                  <a:pt x="162" y="119"/>
                </a:lnTo>
                <a:lnTo>
                  <a:pt x="161" y="119"/>
                </a:lnTo>
                <a:lnTo>
                  <a:pt x="161" y="118"/>
                </a:lnTo>
                <a:lnTo>
                  <a:pt x="160" y="117"/>
                </a:lnTo>
                <a:lnTo>
                  <a:pt x="161" y="115"/>
                </a:lnTo>
                <a:lnTo>
                  <a:pt x="161" y="114"/>
                </a:lnTo>
                <a:lnTo>
                  <a:pt x="160" y="114"/>
                </a:lnTo>
                <a:lnTo>
                  <a:pt x="159" y="114"/>
                </a:lnTo>
                <a:lnTo>
                  <a:pt x="158" y="116"/>
                </a:lnTo>
                <a:lnTo>
                  <a:pt x="157" y="115"/>
                </a:lnTo>
                <a:lnTo>
                  <a:pt x="158" y="113"/>
                </a:lnTo>
                <a:lnTo>
                  <a:pt x="158" y="112"/>
                </a:lnTo>
                <a:lnTo>
                  <a:pt x="157" y="112"/>
                </a:lnTo>
                <a:lnTo>
                  <a:pt x="156" y="112"/>
                </a:lnTo>
                <a:lnTo>
                  <a:pt x="155" y="114"/>
                </a:lnTo>
                <a:lnTo>
                  <a:pt x="154" y="114"/>
                </a:lnTo>
                <a:lnTo>
                  <a:pt x="153" y="113"/>
                </a:lnTo>
                <a:lnTo>
                  <a:pt x="154" y="113"/>
                </a:lnTo>
                <a:lnTo>
                  <a:pt x="154" y="112"/>
                </a:lnTo>
                <a:lnTo>
                  <a:pt x="154" y="111"/>
                </a:lnTo>
                <a:lnTo>
                  <a:pt x="152" y="111"/>
                </a:lnTo>
                <a:lnTo>
                  <a:pt x="151" y="113"/>
                </a:lnTo>
                <a:lnTo>
                  <a:pt x="151" y="114"/>
                </a:lnTo>
                <a:lnTo>
                  <a:pt x="150" y="114"/>
                </a:lnTo>
                <a:lnTo>
                  <a:pt x="149" y="112"/>
                </a:lnTo>
                <a:lnTo>
                  <a:pt x="148" y="111"/>
                </a:lnTo>
                <a:lnTo>
                  <a:pt x="146" y="112"/>
                </a:lnTo>
                <a:lnTo>
                  <a:pt x="145" y="112"/>
                </a:lnTo>
                <a:lnTo>
                  <a:pt x="144" y="113"/>
                </a:lnTo>
                <a:lnTo>
                  <a:pt x="145" y="113"/>
                </a:lnTo>
                <a:lnTo>
                  <a:pt x="145" y="114"/>
                </a:lnTo>
                <a:lnTo>
                  <a:pt x="146" y="114"/>
                </a:lnTo>
                <a:lnTo>
                  <a:pt x="145" y="114"/>
                </a:lnTo>
                <a:lnTo>
                  <a:pt x="144" y="114"/>
                </a:lnTo>
                <a:lnTo>
                  <a:pt x="143" y="114"/>
                </a:lnTo>
                <a:lnTo>
                  <a:pt x="142" y="114"/>
                </a:lnTo>
                <a:lnTo>
                  <a:pt x="141" y="114"/>
                </a:lnTo>
                <a:lnTo>
                  <a:pt x="142" y="111"/>
                </a:lnTo>
                <a:lnTo>
                  <a:pt x="141" y="111"/>
                </a:lnTo>
                <a:lnTo>
                  <a:pt x="141" y="110"/>
                </a:lnTo>
                <a:lnTo>
                  <a:pt x="140" y="111"/>
                </a:lnTo>
                <a:lnTo>
                  <a:pt x="139" y="111"/>
                </a:lnTo>
                <a:lnTo>
                  <a:pt x="140" y="114"/>
                </a:lnTo>
                <a:lnTo>
                  <a:pt x="139" y="114"/>
                </a:lnTo>
                <a:lnTo>
                  <a:pt x="138" y="114"/>
                </a:lnTo>
                <a:lnTo>
                  <a:pt x="138" y="112"/>
                </a:lnTo>
                <a:lnTo>
                  <a:pt x="138" y="110"/>
                </a:lnTo>
                <a:lnTo>
                  <a:pt x="137" y="110"/>
                </a:lnTo>
                <a:lnTo>
                  <a:pt x="136" y="110"/>
                </a:lnTo>
                <a:lnTo>
                  <a:pt x="135" y="110"/>
                </a:lnTo>
                <a:lnTo>
                  <a:pt x="134" y="110"/>
                </a:lnTo>
                <a:lnTo>
                  <a:pt x="133" y="110"/>
                </a:lnTo>
                <a:lnTo>
                  <a:pt x="135" y="108"/>
                </a:lnTo>
                <a:lnTo>
                  <a:pt x="135" y="107"/>
                </a:lnTo>
                <a:lnTo>
                  <a:pt x="134" y="106"/>
                </a:lnTo>
                <a:lnTo>
                  <a:pt x="132" y="106"/>
                </a:lnTo>
                <a:lnTo>
                  <a:pt x="131" y="106"/>
                </a:lnTo>
                <a:lnTo>
                  <a:pt x="130" y="106"/>
                </a:lnTo>
                <a:lnTo>
                  <a:pt x="130" y="105"/>
                </a:lnTo>
                <a:lnTo>
                  <a:pt x="130" y="104"/>
                </a:lnTo>
                <a:lnTo>
                  <a:pt x="131" y="104"/>
                </a:lnTo>
                <a:lnTo>
                  <a:pt x="134" y="105"/>
                </a:lnTo>
                <a:lnTo>
                  <a:pt x="134" y="104"/>
                </a:lnTo>
                <a:lnTo>
                  <a:pt x="133" y="104"/>
                </a:lnTo>
                <a:lnTo>
                  <a:pt x="132" y="104"/>
                </a:lnTo>
                <a:lnTo>
                  <a:pt x="131" y="104"/>
                </a:lnTo>
                <a:lnTo>
                  <a:pt x="130" y="104"/>
                </a:lnTo>
                <a:lnTo>
                  <a:pt x="129" y="103"/>
                </a:lnTo>
                <a:lnTo>
                  <a:pt x="129" y="102"/>
                </a:lnTo>
                <a:lnTo>
                  <a:pt x="130" y="101"/>
                </a:lnTo>
                <a:lnTo>
                  <a:pt x="129" y="100"/>
                </a:lnTo>
                <a:lnTo>
                  <a:pt x="128" y="101"/>
                </a:lnTo>
                <a:lnTo>
                  <a:pt x="127" y="101"/>
                </a:lnTo>
                <a:lnTo>
                  <a:pt x="125" y="101"/>
                </a:lnTo>
                <a:lnTo>
                  <a:pt x="124" y="101"/>
                </a:lnTo>
                <a:lnTo>
                  <a:pt x="123" y="101"/>
                </a:lnTo>
                <a:lnTo>
                  <a:pt x="123" y="100"/>
                </a:lnTo>
                <a:lnTo>
                  <a:pt x="123" y="99"/>
                </a:lnTo>
                <a:lnTo>
                  <a:pt x="123" y="98"/>
                </a:lnTo>
                <a:lnTo>
                  <a:pt x="122" y="98"/>
                </a:lnTo>
                <a:lnTo>
                  <a:pt x="121" y="98"/>
                </a:lnTo>
                <a:lnTo>
                  <a:pt x="120" y="98"/>
                </a:lnTo>
                <a:lnTo>
                  <a:pt x="119" y="99"/>
                </a:lnTo>
                <a:lnTo>
                  <a:pt x="118" y="99"/>
                </a:lnTo>
                <a:lnTo>
                  <a:pt x="119" y="97"/>
                </a:lnTo>
                <a:lnTo>
                  <a:pt x="119" y="96"/>
                </a:lnTo>
                <a:lnTo>
                  <a:pt x="118" y="96"/>
                </a:lnTo>
                <a:lnTo>
                  <a:pt x="118" y="97"/>
                </a:lnTo>
                <a:lnTo>
                  <a:pt x="117" y="97"/>
                </a:lnTo>
                <a:lnTo>
                  <a:pt x="116" y="99"/>
                </a:lnTo>
                <a:lnTo>
                  <a:pt x="116" y="100"/>
                </a:lnTo>
                <a:lnTo>
                  <a:pt x="115" y="100"/>
                </a:lnTo>
                <a:lnTo>
                  <a:pt x="113" y="98"/>
                </a:lnTo>
                <a:lnTo>
                  <a:pt x="111" y="98"/>
                </a:lnTo>
                <a:lnTo>
                  <a:pt x="111" y="97"/>
                </a:lnTo>
                <a:lnTo>
                  <a:pt x="112" y="97"/>
                </a:lnTo>
                <a:lnTo>
                  <a:pt x="113" y="96"/>
                </a:lnTo>
                <a:lnTo>
                  <a:pt x="114" y="96"/>
                </a:lnTo>
                <a:lnTo>
                  <a:pt x="114" y="95"/>
                </a:lnTo>
                <a:lnTo>
                  <a:pt x="112" y="94"/>
                </a:lnTo>
                <a:lnTo>
                  <a:pt x="111" y="95"/>
                </a:lnTo>
                <a:lnTo>
                  <a:pt x="109" y="94"/>
                </a:lnTo>
                <a:lnTo>
                  <a:pt x="109" y="95"/>
                </a:lnTo>
                <a:lnTo>
                  <a:pt x="109" y="96"/>
                </a:lnTo>
                <a:lnTo>
                  <a:pt x="109" y="97"/>
                </a:lnTo>
                <a:lnTo>
                  <a:pt x="109" y="98"/>
                </a:lnTo>
                <a:lnTo>
                  <a:pt x="109" y="99"/>
                </a:lnTo>
                <a:lnTo>
                  <a:pt x="108" y="98"/>
                </a:lnTo>
                <a:lnTo>
                  <a:pt x="107" y="98"/>
                </a:lnTo>
                <a:lnTo>
                  <a:pt x="106" y="97"/>
                </a:lnTo>
                <a:lnTo>
                  <a:pt x="104" y="98"/>
                </a:lnTo>
                <a:lnTo>
                  <a:pt x="103" y="97"/>
                </a:lnTo>
                <a:lnTo>
                  <a:pt x="103" y="95"/>
                </a:lnTo>
                <a:lnTo>
                  <a:pt x="103" y="94"/>
                </a:lnTo>
                <a:lnTo>
                  <a:pt x="102" y="94"/>
                </a:lnTo>
                <a:lnTo>
                  <a:pt x="103" y="97"/>
                </a:lnTo>
                <a:lnTo>
                  <a:pt x="102" y="97"/>
                </a:lnTo>
                <a:lnTo>
                  <a:pt x="101" y="97"/>
                </a:lnTo>
                <a:lnTo>
                  <a:pt x="99" y="95"/>
                </a:lnTo>
                <a:lnTo>
                  <a:pt x="99" y="94"/>
                </a:lnTo>
                <a:lnTo>
                  <a:pt x="100" y="92"/>
                </a:lnTo>
                <a:lnTo>
                  <a:pt x="99" y="92"/>
                </a:lnTo>
                <a:lnTo>
                  <a:pt x="97" y="93"/>
                </a:lnTo>
                <a:lnTo>
                  <a:pt x="96" y="94"/>
                </a:lnTo>
                <a:lnTo>
                  <a:pt x="97" y="95"/>
                </a:lnTo>
                <a:lnTo>
                  <a:pt x="96" y="95"/>
                </a:lnTo>
                <a:lnTo>
                  <a:pt x="95" y="95"/>
                </a:lnTo>
                <a:lnTo>
                  <a:pt x="92" y="95"/>
                </a:lnTo>
                <a:lnTo>
                  <a:pt x="92" y="94"/>
                </a:lnTo>
                <a:lnTo>
                  <a:pt x="91" y="94"/>
                </a:lnTo>
                <a:lnTo>
                  <a:pt x="90" y="94"/>
                </a:lnTo>
                <a:lnTo>
                  <a:pt x="89" y="94"/>
                </a:lnTo>
                <a:lnTo>
                  <a:pt x="88" y="94"/>
                </a:lnTo>
                <a:lnTo>
                  <a:pt x="87" y="95"/>
                </a:lnTo>
                <a:lnTo>
                  <a:pt x="86" y="95"/>
                </a:lnTo>
                <a:lnTo>
                  <a:pt x="85" y="95"/>
                </a:lnTo>
                <a:lnTo>
                  <a:pt x="83" y="94"/>
                </a:lnTo>
                <a:lnTo>
                  <a:pt x="83" y="93"/>
                </a:lnTo>
                <a:lnTo>
                  <a:pt x="83" y="94"/>
                </a:lnTo>
                <a:lnTo>
                  <a:pt x="82" y="95"/>
                </a:lnTo>
                <a:lnTo>
                  <a:pt x="81" y="97"/>
                </a:lnTo>
                <a:lnTo>
                  <a:pt x="80" y="97"/>
                </a:lnTo>
                <a:lnTo>
                  <a:pt x="80" y="96"/>
                </a:lnTo>
                <a:lnTo>
                  <a:pt x="80" y="94"/>
                </a:lnTo>
                <a:lnTo>
                  <a:pt x="80" y="93"/>
                </a:lnTo>
                <a:lnTo>
                  <a:pt x="79" y="93"/>
                </a:lnTo>
                <a:lnTo>
                  <a:pt x="78" y="94"/>
                </a:lnTo>
                <a:lnTo>
                  <a:pt x="77" y="94"/>
                </a:lnTo>
                <a:lnTo>
                  <a:pt x="76" y="94"/>
                </a:lnTo>
                <a:lnTo>
                  <a:pt x="77" y="92"/>
                </a:lnTo>
                <a:lnTo>
                  <a:pt x="77" y="91"/>
                </a:lnTo>
                <a:lnTo>
                  <a:pt x="76" y="91"/>
                </a:lnTo>
                <a:lnTo>
                  <a:pt x="75" y="91"/>
                </a:lnTo>
                <a:lnTo>
                  <a:pt x="74" y="91"/>
                </a:lnTo>
                <a:lnTo>
                  <a:pt x="73" y="91"/>
                </a:lnTo>
                <a:lnTo>
                  <a:pt x="72" y="91"/>
                </a:lnTo>
                <a:lnTo>
                  <a:pt x="71" y="91"/>
                </a:lnTo>
                <a:lnTo>
                  <a:pt x="70" y="91"/>
                </a:lnTo>
                <a:lnTo>
                  <a:pt x="71" y="89"/>
                </a:lnTo>
                <a:lnTo>
                  <a:pt x="70" y="88"/>
                </a:lnTo>
                <a:lnTo>
                  <a:pt x="69" y="88"/>
                </a:lnTo>
                <a:lnTo>
                  <a:pt x="68" y="89"/>
                </a:lnTo>
                <a:lnTo>
                  <a:pt x="67" y="90"/>
                </a:lnTo>
                <a:lnTo>
                  <a:pt x="66" y="91"/>
                </a:lnTo>
                <a:lnTo>
                  <a:pt x="65" y="91"/>
                </a:lnTo>
                <a:lnTo>
                  <a:pt x="64" y="91"/>
                </a:lnTo>
                <a:lnTo>
                  <a:pt x="64" y="88"/>
                </a:lnTo>
                <a:lnTo>
                  <a:pt x="63" y="88"/>
                </a:lnTo>
                <a:lnTo>
                  <a:pt x="62" y="88"/>
                </a:lnTo>
                <a:lnTo>
                  <a:pt x="62" y="89"/>
                </a:lnTo>
                <a:lnTo>
                  <a:pt x="62" y="91"/>
                </a:lnTo>
                <a:lnTo>
                  <a:pt x="61" y="92"/>
                </a:lnTo>
                <a:lnTo>
                  <a:pt x="60" y="92"/>
                </a:lnTo>
                <a:lnTo>
                  <a:pt x="60" y="91"/>
                </a:lnTo>
                <a:lnTo>
                  <a:pt x="59" y="90"/>
                </a:lnTo>
                <a:lnTo>
                  <a:pt x="60" y="89"/>
                </a:lnTo>
                <a:lnTo>
                  <a:pt x="60" y="88"/>
                </a:lnTo>
                <a:lnTo>
                  <a:pt x="60" y="87"/>
                </a:lnTo>
                <a:lnTo>
                  <a:pt x="60" y="86"/>
                </a:lnTo>
                <a:lnTo>
                  <a:pt x="59" y="85"/>
                </a:lnTo>
                <a:lnTo>
                  <a:pt x="57" y="88"/>
                </a:lnTo>
                <a:lnTo>
                  <a:pt x="57" y="87"/>
                </a:lnTo>
                <a:lnTo>
                  <a:pt x="57" y="85"/>
                </a:lnTo>
                <a:lnTo>
                  <a:pt x="57" y="84"/>
                </a:lnTo>
                <a:lnTo>
                  <a:pt x="58" y="82"/>
                </a:lnTo>
                <a:lnTo>
                  <a:pt x="57" y="81"/>
                </a:lnTo>
                <a:lnTo>
                  <a:pt x="56" y="82"/>
                </a:lnTo>
                <a:lnTo>
                  <a:pt x="55" y="82"/>
                </a:lnTo>
                <a:lnTo>
                  <a:pt x="54" y="83"/>
                </a:lnTo>
                <a:lnTo>
                  <a:pt x="54" y="84"/>
                </a:lnTo>
                <a:lnTo>
                  <a:pt x="54" y="86"/>
                </a:lnTo>
                <a:lnTo>
                  <a:pt x="54" y="87"/>
                </a:lnTo>
                <a:lnTo>
                  <a:pt x="54" y="88"/>
                </a:lnTo>
                <a:lnTo>
                  <a:pt x="51" y="88"/>
                </a:lnTo>
                <a:lnTo>
                  <a:pt x="50" y="89"/>
                </a:lnTo>
                <a:lnTo>
                  <a:pt x="49" y="88"/>
                </a:lnTo>
                <a:lnTo>
                  <a:pt x="49" y="86"/>
                </a:lnTo>
                <a:lnTo>
                  <a:pt x="48" y="86"/>
                </a:lnTo>
                <a:lnTo>
                  <a:pt x="47" y="87"/>
                </a:lnTo>
                <a:lnTo>
                  <a:pt x="47" y="89"/>
                </a:lnTo>
                <a:lnTo>
                  <a:pt x="46" y="90"/>
                </a:lnTo>
                <a:lnTo>
                  <a:pt x="43" y="88"/>
                </a:lnTo>
                <a:lnTo>
                  <a:pt x="42" y="88"/>
                </a:lnTo>
                <a:lnTo>
                  <a:pt x="41" y="89"/>
                </a:lnTo>
                <a:lnTo>
                  <a:pt x="39" y="91"/>
                </a:lnTo>
                <a:lnTo>
                  <a:pt x="37" y="92"/>
                </a:lnTo>
                <a:lnTo>
                  <a:pt x="37" y="91"/>
                </a:lnTo>
                <a:lnTo>
                  <a:pt x="37" y="90"/>
                </a:lnTo>
                <a:lnTo>
                  <a:pt x="38" y="88"/>
                </a:lnTo>
                <a:lnTo>
                  <a:pt x="38" y="87"/>
                </a:lnTo>
                <a:lnTo>
                  <a:pt x="39" y="86"/>
                </a:lnTo>
                <a:lnTo>
                  <a:pt x="38" y="86"/>
                </a:lnTo>
                <a:lnTo>
                  <a:pt x="38" y="85"/>
                </a:lnTo>
                <a:lnTo>
                  <a:pt x="37" y="84"/>
                </a:lnTo>
                <a:lnTo>
                  <a:pt x="36" y="84"/>
                </a:lnTo>
                <a:lnTo>
                  <a:pt x="35" y="84"/>
                </a:lnTo>
                <a:lnTo>
                  <a:pt x="34" y="84"/>
                </a:lnTo>
                <a:lnTo>
                  <a:pt x="34" y="83"/>
                </a:lnTo>
                <a:lnTo>
                  <a:pt x="33" y="82"/>
                </a:lnTo>
                <a:lnTo>
                  <a:pt x="32" y="83"/>
                </a:lnTo>
                <a:lnTo>
                  <a:pt x="31" y="84"/>
                </a:lnTo>
                <a:lnTo>
                  <a:pt x="31" y="85"/>
                </a:lnTo>
                <a:lnTo>
                  <a:pt x="30" y="86"/>
                </a:lnTo>
                <a:lnTo>
                  <a:pt x="27" y="88"/>
                </a:lnTo>
                <a:lnTo>
                  <a:pt x="26" y="87"/>
                </a:lnTo>
                <a:lnTo>
                  <a:pt x="25" y="86"/>
                </a:lnTo>
                <a:lnTo>
                  <a:pt x="24" y="85"/>
                </a:lnTo>
                <a:lnTo>
                  <a:pt x="24" y="86"/>
                </a:lnTo>
                <a:lnTo>
                  <a:pt x="23" y="86"/>
                </a:lnTo>
                <a:lnTo>
                  <a:pt x="23" y="87"/>
                </a:lnTo>
                <a:lnTo>
                  <a:pt x="23" y="88"/>
                </a:lnTo>
                <a:lnTo>
                  <a:pt x="24" y="88"/>
                </a:lnTo>
                <a:lnTo>
                  <a:pt x="25" y="89"/>
                </a:lnTo>
                <a:lnTo>
                  <a:pt x="25" y="90"/>
                </a:lnTo>
                <a:lnTo>
                  <a:pt x="25" y="91"/>
                </a:lnTo>
                <a:lnTo>
                  <a:pt x="23" y="91"/>
                </a:lnTo>
                <a:lnTo>
                  <a:pt x="22" y="90"/>
                </a:lnTo>
                <a:lnTo>
                  <a:pt x="20" y="89"/>
                </a:lnTo>
                <a:lnTo>
                  <a:pt x="20" y="88"/>
                </a:lnTo>
                <a:lnTo>
                  <a:pt x="17" y="90"/>
                </a:lnTo>
                <a:lnTo>
                  <a:pt x="16" y="90"/>
                </a:lnTo>
                <a:lnTo>
                  <a:pt x="15" y="90"/>
                </a:lnTo>
                <a:lnTo>
                  <a:pt x="14" y="92"/>
                </a:lnTo>
                <a:lnTo>
                  <a:pt x="13" y="91"/>
                </a:lnTo>
                <a:lnTo>
                  <a:pt x="14" y="90"/>
                </a:lnTo>
                <a:lnTo>
                  <a:pt x="13" y="89"/>
                </a:lnTo>
                <a:lnTo>
                  <a:pt x="13" y="88"/>
                </a:lnTo>
                <a:lnTo>
                  <a:pt x="12" y="88"/>
                </a:lnTo>
                <a:lnTo>
                  <a:pt x="11" y="88"/>
                </a:lnTo>
                <a:lnTo>
                  <a:pt x="10" y="88"/>
                </a:lnTo>
                <a:lnTo>
                  <a:pt x="9" y="88"/>
                </a:lnTo>
                <a:lnTo>
                  <a:pt x="8" y="89"/>
                </a:lnTo>
                <a:lnTo>
                  <a:pt x="7" y="90"/>
                </a:lnTo>
                <a:lnTo>
                  <a:pt x="6" y="90"/>
                </a:lnTo>
                <a:lnTo>
                  <a:pt x="5" y="87"/>
                </a:lnTo>
                <a:lnTo>
                  <a:pt x="4" y="87"/>
                </a:lnTo>
                <a:lnTo>
                  <a:pt x="2" y="88"/>
                </a:lnTo>
                <a:lnTo>
                  <a:pt x="1" y="88"/>
                </a:lnTo>
                <a:lnTo>
                  <a:pt x="0" y="88"/>
                </a:lnTo>
                <a:close/>
                <a:moveTo>
                  <a:pt x="375" y="111"/>
                </a:moveTo>
                <a:lnTo>
                  <a:pt x="375" y="110"/>
                </a:lnTo>
                <a:lnTo>
                  <a:pt x="375" y="111"/>
                </a:lnTo>
                <a:close/>
                <a:moveTo>
                  <a:pt x="376" y="136"/>
                </a:moveTo>
                <a:lnTo>
                  <a:pt x="375" y="137"/>
                </a:lnTo>
                <a:lnTo>
                  <a:pt x="375" y="136"/>
                </a:lnTo>
                <a:lnTo>
                  <a:pt x="375" y="135"/>
                </a:lnTo>
                <a:lnTo>
                  <a:pt x="375" y="134"/>
                </a:lnTo>
                <a:lnTo>
                  <a:pt x="375" y="133"/>
                </a:lnTo>
                <a:lnTo>
                  <a:pt x="375" y="132"/>
                </a:lnTo>
                <a:lnTo>
                  <a:pt x="374" y="132"/>
                </a:lnTo>
                <a:lnTo>
                  <a:pt x="375" y="131"/>
                </a:lnTo>
                <a:lnTo>
                  <a:pt x="375" y="130"/>
                </a:lnTo>
                <a:lnTo>
                  <a:pt x="375" y="128"/>
                </a:lnTo>
                <a:lnTo>
                  <a:pt x="376" y="127"/>
                </a:lnTo>
                <a:lnTo>
                  <a:pt x="375" y="127"/>
                </a:lnTo>
                <a:lnTo>
                  <a:pt x="375" y="126"/>
                </a:lnTo>
                <a:lnTo>
                  <a:pt x="375" y="125"/>
                </a:lnTo>
                <a:lnTo>
                  <a:pt x="375" y="123"/>
                </a:lnTo>
                <a:lnTo>
                  <a:pt x="377" y="123"/>
                </a:lnTo>
                <a:lnTo>
                  <a:pt x="378" y="123"/>
                </a:lnTo>
                <a:lnTo>
                  <a:pt x="378" y="121"/>
                </a:lnTo>
                <a:lnTo>
                  <a:pt x="377" y="120"/>
                </a:lnTo>
                <a:lnTo>
                  <a:pt x="376" y="121"/>
                </a:lnTo>
                <a:lnTo>
                  <a:pt x="376" y="120"/>
                </a:lnTo>
                <a:lnTo>
                  <a:pt x="375" y="120"/>
                </a:lnTo>
                <a:lnTo>
                  <a:pt x="375" y="119"/>
                </a:lnTo>
                <a:lnTo>
                  <a:pt x="376" y="119"/>
                </a:lnTo>
                <a:lnTo>
                  <a:pt x="377" y="118"/>
                </a:lnTo>
                <a:lnTo>
                  <a:pt x="377" y="117"/>
                </a:lnTo>
                <a:lnTo>
                  <a:pt x="378" y="118"/>
                </a:lnTo>
                <a:lnTo>
                  <a:pt x="378" y="117"/>
                </a:lnTo>
                <a:lnTo>
                  <a:pt x="379" y="116"/>
                </a:lnTo>
                <a:lnTo>
                  <a:pt x="378" y="116"/>
                </a:lnTo>
                <a:lnTo>
                  <a:pt x="378" y="115"/>
                </a:lnTo>
                <a:lnTo>
                  <a:pt x="378" y="114"/>
                </a:lnTo>
                <a:lnTo>
                  <a:pt x="378" y="113"/>
                </a:lnTo>
                <a:lnTo>
                  <a:pt x="378" y="112"/>
                </a:lnTo>
                <a:lnTo>
                  <a:pt x="377" y="112"/>
                </a:lnTo>
                <a:lnTo>
                  <a:pt x="377" y="111"/>
                </a:lnTo>
                <a:lnTo>
                  <a:pt x="377" y="110"/>
                </a:lnTo>
                <a:lnTo>
                  <a:pt x="378" y="110"/>
                </a:lnTo>
                <a:lnTo>
                  <a:pt x="378" y="109"/>
                </a:lnTo>
                <a:lnTo>
                  <a:pt x="377" y="109"/>
                </a:lnTo>
                <a:lnTo>
                  <a:pt x="376" y="110"/>
                </a:lnTo>
                <a:lnTo>
                  <a:pt x="377" y="109"/>
                </a:lnTo>
                <a:lnTo>
                  <a:pt x="378" y="108"/>
                </a:lnTo>
                <a:lnTo>
                  <a:pt x="378" y="107"/>
                </a:lnTo>
                <a:lnTo>
                  <a:pt x="380" y="108"/>
                </a:lnTo>
                <a:lnTo>
                  <a:pt x="381" y="108"/>
                </a:lnTo>
                <a:lnTo>
                  <a:pt x="381" y="107"/>
                </a:lnTo>
                <a:lnTo>
                  <a:pt x="384" y="107"/>
                </a:lnTo>
                <a:lnTo>
                  <a:pt x="385" y="107"/>
                </a:lnTo>
                <a:lnTo>
                  <a:pt x="385" y="105"/>
                </a:lnTo>
                <a:lnTo>
                  <a:pt x="384" y="105"/>
                </a:lnTo>
                <a:lnTo>
                  <a:pt x="384" y="106"/>
                </a:lnTo>
                <a:lnTo>
                  <a:pt x="384" y="104"/>
                </a:lnTo>
                <a:lnTo>
                  <a:pt x="385" y="104"/>
                </a:lnTo>
                <a:lnTo>
                  <a:pt x="386" y="104"/>
                </a:lnTo>
                <a:lnTo>
                  <a:pt x="386" y="105"/>
                </a:lnTo>
                <a:lnTo>
                  <a:pt x="386" y="106"/>
                </a:lnTo>
                <a:lnTo>
                  <a:pt x="386" y="107"/>
                </a:lnTo>
                <a:lnTo>
                  <a:pt x="387" y="108"/>
                </a:lnTo>
                <a:lnTo>
                  <a:pt x="389" y="108"/>
                </a:lnTo>
                <a:lnTo>
                  <a:pt x="389" y="107"/>
                </a:lnTo>
                <a:lnTo>
                  <a:pt x="389" y="108"/>
                </a:lnTo>
                <a:lnTo>
                  <a:pt x="389" y="109"/>
                </a:lnTo>
                <a:lnTo>
                  <a:pt x="389" y="110"/>
                </a:lnTo>
                <a:lnTo>
                  <a:pt x="389" y="111"/>
                </a:lnTo>
                <a:lnTo>
                  <a:pt x="387" y="112"/>
                </a:lnTo>
                <a:lnTo>
                  <a:pt x="386" y="114"/>
                </a:lnTo>
                <a:lnTo>
                  <a:pt x="385" y="116"/>
                </a:lnTo>
                <a:lnTo>
                  <a:pt x="384" y="117"/>
                </a:lnTo>
                <a:lnTo>
                  <a:pt x="385" y="117"/>
                </a:lnTo>
                <a:lnTo>
                  <a:pt x="385" y="118"/>
                </a:lnTo>
                <a:lnTo>
                  <a:pt x="386" y="118"/>
                </a:lnTo>
                <a:lnTo>
                  <a:pt x="385" y="119"/>
                </a:lnTo>
                <a:lnTo>
                  <a:pt x="385" y="120"/>
                </a:lnTo>
                <a:lnTo>
                  <a:pt x="384" y="120"/>
                </a:lnTo>
                <a:lnTo>
                  <a:pt x="384" y="121"/>
                </a:lnTo>
                <a:lnTo>
                  <a:pt x="384" y="122"/>
                </a:lnTo>
                <a:lnTo>
                  <a:pt x="383" y="122"/>
                </a:lnTo>
                <a:lnTo>
                  <a:pt x="382" y="123"/>
                </a:lnTo>
                <a:lnTo>
                  <a:pt x="381" y="124"/>
                </a:lnTo>
                <a:lnTo>
                  <a:pt x="381" y="127"/>
                </a:lnTo>
                <a:lnTo>
                  <a:pt x="380" y="128"/>
                </a:lnTo>
                <a:lnTo>
                  <a:pt x="379" y="129"/>
                </a:lnTo>
                <a:lnTo>
                  <a:pt x="379" y="130"/>
                </a:lnTo>
                <a:lnTo>
                  <a:pt x="379" y="131"/>
                </a:lnTo>
                <a:lnTo>
                  <a:pt x="380" y="130"/>
                </a:lnTo>
                <a:lnTo>
                  <a:pt x="380" y="131"/>
                </a:lnTo>
                <a:lnTo>
                  <a:pt x="381" y="131"/>
                </a:lnTo>
                <a:lnTo>
                  <a:pt x="381" y="132"/>
                </a:lnTo>
                <a:lnTo>
                  <a:pt x="381" y="133"/>
                </a:lnTo>
                <a:lnTo>
                  <a:pt x="380" y="134"/>
                </a:lnTo>
                <a:lnTo>
                  <a:pt x="379" y="133"/>
                </a:lnTo>
                <a:lnTo>
                  <a:pt x="378" y="133"/>
                </a:lnTo>
                <a:lnTo>
                  <a:pt x="378" y="134"/>
                </a:lnTo>
                <a:lnTo>
                  <a:pt x="377" y="136"/>
                </a:lnTo>
                <a:lnTo>
                  <a:pt x="376" y="136"/>
                </a:lnTo>
                <a:close/>
                <a:moveTo>
                  <a:pt x="375" y="127"/>
                </a:moveTo>
                <a:lnTo>
                  <a:pt x="375" y="127"/>
                </a:lnTo>
                <a:close/>
              </a:path>
            </a:pathLst>
          </a:custGeom>
          <a:solidFill>
            <a:srgbClr val="AA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2" name="Freeform 488"/>
          <p:cNvSpPr>
            <a:spLocks/>
          </p:cNvSpPr>
          <p:nvPr/>
        </p:nvSpPr>
        <p:spPr bwMode="auto">
          <a:xfrm>
            <a:off x="5935663" y="5137150"/>
            <a:ext cx="606425" cy="303213"/>
          </a:xfrm>
          <a:custGeom>
            <a:avLst/>
            <a:gdLst>
              <a:gd name="T0" fmla="*/ 2147483647 w 382"/>
              <a:gd name="T1" fmla="*/ 2147483647 h 191"/>
              <a:gd name="T2" fmla="*/ 2147483647 w 382"/>
              <a:gd name="T3" fmla="*/ 2147483647 h 191"/>
              <a:gd name="T4" fmla="*/ 2147483647 w 382"/>
              <a:gd name="T5" fmla="*/ 2147483647 h 191"/>
              <a:gd name="T6" fmla="*/ 2147483647 w 382"/>
              <a:gd name="T7" fmla="*/ 2147483647 h 191"/>
              <a:gd name="T8" fmla="*/ 2147483647 w 382"/>
              <a:gd name="T9" fmla="*/ 2147483647 h 191"/>
              <a:gd name="T10" fmla="*/ 2147483647 w 382"/>
              <a:gd name="T11" fmla="*/ 2147483647 h 191"/>
              <a:gd name="T12" fmla="*/ 2147483647 w 382"/>
              <a:gd name="T13" fmla="*/ 2147483647 h 191"/>
              <a:gd name="T14" fmla="*/ 2147483647 w 382"/>
              <a:gd name="T15" fmla="*/ 2147483647 h 191"/>
              <a:gd name="T16" fmla="*/ 2147483647 w 382"/>
              <a:gd name="T17" fmla="*/ 2147483647 h 191"/>
              <a:gd name="T18" fmla="*/ 2147483647 w 382"/>
              <a:gd name="T19" fmla="*/ 2147483647 h 191"/>
              <a:gd name="T20" fmla="*/ 2147483647 w 382"/>
              <a:gd name="T21" fmla="*/ 2147483647 h 191"/>
              <a:gd name="T22" fmla="*/ 2147483647 w 382"/>
              <a:gd name="T23" fmla="*/ 2147483647 h 191"/>
              <a:gd name="T24" fmla="*/ 2147483647 w 382"/>
              <a:gd name="T25" fmla="*/ 2147483647 h 191"/>
              <a:gd name="T26" fmla="*/ 2147483647 w 382"/>
              <a:gd name="T27" fmla="*/ 2147483647 h 191"/>
              <a:gd name="T28" fmla="*/ 2147483647 w 382"/>
              <a:gd name="T29" fmla="*/ 2147483647 h 191"/>
              <a:gd name="T30" fmla="*/ 2147483647 w 382"/>
              <a:gd name="T31" fmla="*/ 2147483647 h 191"/>
              <a:gd name="T32" fmla="*/ 2147483647 w 382"/>
              <a:gd name="T33" fmla="*/ 2147483647 h 191"/>
              <a:gd name="T34" fmla="*/ 2147483647 w 382"/>
              <a:gd name="T35" fmla="*/ 2147483647 h 191"/>
              <a:gd name="T36" fmla="*/ 2147483647 w 382"/>
              <a:gd name="T37" fmla="*/ 2147483647 h 191"/>
              <a:gd name="T38" fmla="*/ 2147483647 w 382"/>
              <a:gd name="T39" fmla="*/ 2147483647 h 191"/>
              <a:gd name="T40" fmla="*/ 2147483647 w 382"/>
              <a:gd name="T41" fmla="*/ 2147483647 h 191"/>
              <a:gd name="T42" fmla="*/ 2147483647 w 382"/>
              <a:gd name="T43" fmla="*/ 2147483647 h 191"/>
              <a:gd name="T44" fmla="*/ 2147483647 w 382"/>
              <a:gd name="T45" fmla="*/ 2147483647 h 191"/>
              <a:gd name="T46" fmla="*/ 2147483647 w 382"/>
              <a:gd name="T47" fmla="*/ 2147483647 h 191"/>
              <a:gd name="T48" fmla="*/ 2147483647 w 382"/>
              <a:gd name="T49" fmla="*/ 2147483647 h 191"/>
              <a:gd name="T50" fmla="*/ 2147483647 w 382"/>
              <a:gd name="T51" fmla="*/ 2147483647 h 191"/>
              <a:gd name="T52" fmla="*/ 2147483647 w 382"/>
              <a:gd name="T53" fmla="*/ 2147483647 h 191"/>
              <a:gd name="T54" fmla="*/ 2147483647 w 382"/>
              <a:gd name="T55" fmla="*/ 2147483647 h 191"/>
              <a:gd name="T56" fmla="*/ 2147483647 w 382"/>
              <a:gd name="T57" fmla="*/ 2147483647 h 191"/>
              <a:gd name="T58" fmla="*/ 2147483647 w 382"/>
              <a:gd name="T59" fmla="*/ 2147483647 h 191"/>
              <a:gd name="T60" fmla="*/ 2147483647 w 382"/>
              <a:gd name="T61" fmla="*/ 2147483647 h 191"/>
              <a:gd name="T62" fmla="*/ 2147483647 w 382"/>
              <a:gd name="T63" fmla="*/ 2147483647 h 191"/>
              <a:gd name="T64" fmla="*/ 2147483647 w 382"/>
              <a:gd name="T65" fmla="*/ 2147483647 h 191"/>
              <a:gd name="T66" fmla="*/ 2147483647 w 382"/>
              <a:gd name="T67" fmla="*/ 2147483647 h 191"/>
              <a:gd name="T68" fmla="*/ 2147483647 w 382"/>
              <a:gd name="T69" fmla="*/ 2147483647 h 191"/>
              <a:gd name="T70" fmla="*/ 2147483647 w 382"/>
              <a:gd name="T71" fmla="*/ 2147483647 h 191"/>
              <a:gd name="T72" fmla="*/ 2147483647 w 382"/>
              <a:gd name="T73" fmla="*/ 2147483647 h 191"/>
              <a:gd name="T74" fmla="*/ 2147483647 w 382"/>
              <a:gd name="T75" fmla="*/ 2147483647 h 191"/>
              <a:gd name="T76" fmla="*/ 2147483647 w 382"/>
              <a:gd name="T77" fmla="*/ 2147483647 h 191"/>
              <a:gd name="T78" fmla="*/ 2147483647 w 382"/>
              <a:gd name="T79" fmla="*/ 2147483647 h 191"/>
              <a:gd name="T80" fmla="*/ 2147483647 w 382"/>
              <a:gd name="T81" fmla="*/ 2147483647 h 191"/>
              <a:gd name="T82" fmla="*/ 2147483647 w 382"/>
              <a:gd name="T83" fmla="*/ 2147483647 h 191"/>
              <a:gd name="T84" fmla="*/ 2147483647 w 382"/>
              <a:gd name="T85" fmla="*/ 2147483647 h 191"/>
              <a:gd name="T86" fmla="*/ 2147483647 w 382"/>
              <a:gd name="T87" fmla="*/ 2147483647 h 191"/>
              <a:gd name="T88" fmla="*/ 2147483647 w 382"/>
              <a:gd name="T89" fmla="*/ 2147483647 h 191"/>
              <a:gd name="T90" fmla="*/ 2147483647 w 382"/>
              <a:gd name="T91" fmla="*/ 2147483647 h 191"/>
              <a:gd name="T92" fmla="*/ 2147483647 w 382"/>
              <a:gd name="T93" fmla="*/ 2147483647 h 191"/>
              <a:gd name="T94" fmla="*/ 2147483647 w 382"/>
              <a:gd name="T95" fmla="*/ 2147483647 h 191"/>
              <a:gd name="T96" fmla="*/ 2147483647 w 382"/>
              <a:gd name="T97" fmla="*/ 2147483647 h 191"/>
              <a:gd name="T98" fmla="*/ 2147483647 w 382"/>
              <a:gd name="T99" fmla="*/ 2147483647 h 191"/>
              <a:gd name="T100" fmla="*/ 2147483647 w 382"/>
              <a:gd name="T101" fmla="*/ 2147483647 h 191"/>
              <a:gd name="T102" fmla="*/ 2147483647 w 382"/>
              <a:gd name="T103" fmla="*/ 2147483647 h 191"/>
              <a:gd name="T104" fmla="*/ 2147483647 w 382"/>
              <a:gd name="T105" fmla="*/ 2147483647 h 191"/>
              <a:gd name="T106" fmla="*/ 2147483647 w 382"/>
              <a:gd name="T107" fmla="*/ 2147483647 h 191"/>
              <a:gd name="T108" fmla="*/ 2147483647 w 382"/>
              <a:gd name="T109" fmla="*/ 2147483647 h 191"/>
              <a:gd name="T110" fmla="*/ 2147483647 w 382"/>
              <a:gd name="T111" fmla="*/ 2147483647 h 191"/>
              <a:gd name="T112" fmla="*/ 2147483647 w 382"/>
              <a:gd name="T113" fmla="*/ 2147483647 h 191"/>
              <a:gd name="T114" fmla="*/ 2147483647 w 382"/>
              <a:gd name="T115" fmla="*/ 2147483647 h 191"/>
              <a:gd name="T116" fmla="*/ 2147483647 w 382"/>
              <a:gd name="T117" fmla="*/ 2147483647 h 191"/>
              <a:gd name="T118" fmla="*/ 2147483647 w 382"/>
              <a:gd name="T119" fmla="*/ 2147483647 h 1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2"/>
              <a:gd name="T181" fmla="*/ 0 h 191"/>
              <a:gd name="T182" fmla="*/ 382 w 382"/>
              <a:gd name="T183" fmla="*/ 191 h 19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2" h="191">
                <a:moveTo>
                  <a:pt x="0" y="88"/>
                </a:moveTo>
                <a:lnTo>
                  <a:pt x="0" y="88"/>
                </a:lnTo>
                <a:lnTo>
                  <a:pt x="0" y="87"/>
                </a:lnTo>
                <a:lnTo>
                  <a:pt x="2" y="87"/>
                </a:lnTo>
                <a:lnTo>
                  <a:pt x="2" y="86"/>
                </a:lnTo>
                <a:lnTo>
                  <a:pt x="1" y="86"/>
                </a:lnTo>
                <a:lnTo>
                  <a:pt x="1" y="85"/>
                </a:lnTo>
                <a:lnTo>
                  <a:pt x="2" y="85"/>
                </a:lnTo>
                <a:lnTo>
                  <a:pt x="2" y="84"/>
                </a:lnTo>
                <a:lnTo>
                  <a:pt x="1" y="84"/>
                </a:lnTo>
                <a:lnTo>
                  <a:pt x="2" y="83"/>
                </a:lnTo>
                <a:lnTo>
                  <a:pt x="2" y="84"/>
                </a:lnTo>
                <a:lnTo>
                  <a:pt x="3" y="84"/>
                </a:lnTo>
                <a:lnTo>
                  <a:pt x="4" y="83"/>
                </a:lnTo>
                <a:lnTo>
                  <a:pt x="2" y="82"/>
                </a:lnTo>
                <a:lnTo>
                  <a:pt x="2" y="81"/>
                </a:lnTo>
                <a:lnTo>
                  <a:pt x="4" y="81"/>
                </a:lnTo>
                <a:lnTo>
                  <a:pt x="5" y="81"/>
                </a:lnTo>
                <a:lnTo>
                  <a:pt x="4" y="81"/>
                </a:lnTo>
                <a:lnTo>
                  <a:pt x="2" y="80"/>
                </a:lnTo>
                <a:lnTo>
                  <a:pt x="2" y="79"/>
                </a:lnTo>
                <a:lnTo>
                  <a:pt x="3" y="79"/>
                </a:lnTo>
                <a:lnTo>
                  <a:pt x="4" y="80"/>
                </a:lnTo>
                <a:lnTo>
                  <a:pt x="5" y="81"/>
                </a:lnTo>
                <a:lnTo>
                  <a:pt x="5" y="80"/>
                </a:lnTo>
                <a:lnTo>
                  <a:pt x="4" y="79"/>
                </a:lnTo>
                <a:lnTo>
                  <a:pt x="4" y="78"/>
                </a:lnTo>
                <a:lnTo>
                  <a:pt x="5" y="79"/>
                </a:lnTo>
                <a:lnTo>
                  <a:pt x="5" y="78"/>
                </a:lnTo>
                <a:lnTo>
                  <a:pt x="6" y="78"/>
                </a:lnTo>
                <a:lnTo>
                  <a:pt x="5" y="77"/>
                </a:lnTo>
                <a:lnTo>
                  <a:pt x="5" y="76"/>
                </a:lnTo>
                <a:lnTo>
                  <a:pt x="6" y="76"/>
                </a:lnTo>
                <a:lnTo>
                  <a:pt x="7" y="77"/>
                </a:lnTo>
                <a:lnTo>
                  <a:pt x="8" y="76"/>
                </a:lnTo>
                <a:lnTo>
                  <a:pt x="7" y="75"/>
                </a:lnTo>
                <a:lnTo>
                  <a:pt x="8" y="75"/>
                </a:lnTo>
                <a:lnTo>
                  <a:pt x="7" y="74"/>
                </a:lnTo>
                <a:lnTo>
                  <a:pt x="8" y="74"/>
                </a:lnTo>
                <a:lnTo>
                  <a:pt x="8" y="73"/>
                </a:lnTo>
                <a:lnTo>
                  <a:pt x="9" y="73"/>
                </a:lnTo>
                <a:lnTo>
                  <a:pt x="10" y="72"/>
                </a:lnTo>
                <a:lnTo>
                  <a:pt x="9" y="72"/>
                </a:lnTo>
                <a:lnTo>
                  <a:pt x="9" y="71"/>
                </a:lnTo>
                <a:lnTo>
                  <a:pt x="11" y="72"/>
                </a:lnTo>
                <a:lnTo>
                  <a:pt x="10" y="71"/>
                </a:lnTo>
                <a:lnTo>
                  <a:pt x="11" y="70"/>
                </a:lnTo>
                <a:lnTo>
                  <a:pt x="11" y="69"/>
                </a:lnTo>
                <a:lnTo>
                  <a:pt x="11" y="68"/>
                </a:lnTo>
                <a:lnTo>
                  <a:pt x="10" y="68"/>
                </a:lnTo>
                <a:lnTo>
                  <a:pt x="11" y="67"/>
                </a:lnTo>
                <a:lnTo>
                  <a:pt x="11" y="66"/>
                </a:lnTo>
                <a:lnTo>
                  <a:pt x="10" y="66"/>
                </a:lnTo>
                <a:lnTo>
                  <a:pt x="10" y="65"/>
                </a:lnTo>
                <a:lnTo>
                  <a:pt x="12" y="66"/>
                </a:lnTo>
                <a:lnTo>
                  <a:pt x="13" y="65"/>
                </a:lnTo>
                <a:lnTo>
                  <a:pt x="12" y="65"/>
                </a:lnTo>
                <a:lnTo>
                  <a:pt x="11" y="65"/>
                </a:lnTo>
                <a:lnTo>
                  <a:pt x="10" y="65"/>
                </a:lnTo>
                <a:lnTo>
                  <a:pt x="10" y="64"/>
                </a:lnTo>
                <a:lnTo>
                  <a:pt x="11" y="64"/>
                </a:lnTo>
                <a:lnTo>
                  <a:pt x="10" y="64"/>
                </a:lnTo>
                <a:lnTo>
                  <a:pt x="10" y="62"/>
                </a:lnTo>
                <a:lnTo>
                  <a:pt x="9" y="62"/>
                </a:lnTo>
                <a:lnTo>
                  <a:pt x="10" y="62"/>
                </a:lnTo>
                <a:lnTo>
                  <a:pt x="10" y="61"/>
                </a:lnTo>
                <a:lnTo>
                  <a:pt x="9" y="61"/>
                </a:lnTo>
                <a:lnTo>
                  <a:pt x="8" y="60"/>
                </a:lnTo>
                <a:lnTo>
                  <a:pt x="10" y="59"/>
                </a:lnTo>
                <a:lnTo>
                  <a:pt x="8" y="59"/>
                </a:lnTo>
                <a:lnTo>
                  <a:pt x="6" y="59"/>
                </a:lnTo>
                <a:lnTo>
                  <a:pt x="8" y="59"/>
                </a:lnTo>
                <a:lnTo>
                  <a:pt x="8" y="58"/>
                </a:lnTo>
                <a:lnTo>
                  <a:pt x="8" y="57"/>
                </a:lnTo>
                <a:lnTo>
                  <a:pt x="8" y="56"/>
                </a:lnTo>
                <a:lnTo>
                  <a:pt x="7" y="57"/>
                </a:lnTo>
                <a:lnTo>
                  <a:pt x="6" y="57"/>
                </a:lnTo>
                <a:lnTo>
                  <a:pt x="7" y="56"/>
                </a:lnTo>
                <a:lnTo>
                  <a:pt x="5" y="55"/>
                </a:lnTo>
                <a:lnTo>
                  <a:pt x="6" y="55"/>
                </a:lnTo>
                <a:lnTo>
                  <a:pt x="7" y="55"/>
                </a:lnTo>
                <a:lnTo>
                  <a:pt x="8" y="54"/>
                </a:lnTo>
                <a:lnTo>
                  <a:pt x="7" y="53"/>
                </a:lnTo>
                <a:lnTo>
                  <a:pt x="7" y="52"/>
                </a:lnTo>
                <a:lnTo>
                  <a:pt x="8" y="53"/>
                </a:lnTo>
                <a:lnTo>
                  <a:pt x="8" y="52"/>
                </a:lnTo>
                <a:lnTo>
                  <a:pt x="8" y="50"/>
                </a:lnTo>
                <a:lnTo>
                  <a:pt x="8" y="51"/>
                </a:lnTo>
                <a:lnTo>
                  <a:pt x="7" y="50"/>
                </a:lnTo>
                <a:lnTo>
                  <a:pt x="5" y="49"/>
                </a:lnTo>
                <a:lnTo>
                  <a:pt x="6" y="49"/>
                </a:lnTo>
                <a:lnTo>
                  <a:pt x="7" y="50"/>
                </a:lnTo>
                <a:lnTo>
                  <a:pt x="7" y="49"/>
                </a:lnTo>
                <a:lnTo>
                  <a:pt x="8" y="49"/>
                </a:lnTo>
                <a:lnTo>
                  <a:pt x="8" y="48"/>
                </a:lnTo>
                <a:lnTo>
                  <a:pt x="7" y="47"/>
                </a:lnTo>
                <a:lnTo>
                  <a:pt x="8" y="47"/>
                </a:lnTo>
                <a:lnTo>
                  <a:pt x="8" y="46"/>
                </a:lnTo>
                <a:lnTo>
                  <a:pt x="8" y="44"/>
                </a:lnTo>
                <a:lnTo>
                  <a:pt x="9" y="44"/>
                </a:lnTo>
                <a:lnTo>
                  <a:pt x="9" y="43"/>
                </a:lnTo>
                <a:lnTo>
                  <a:pt x="8" y="43"/>
                </a:lnTo>
                <a:lnTo>
                  <a:pt x="8" y="44"/>
                </a:lnTo>
                <a:lnTo>
                  <a:pt x="7" y="44"/>
                </a:lnTo>
                <a:lnTo>
                  <a:pt x="8" y="43"/>
                </a:lnTo>
                <a:lnTo>
                  <a:pt x="7" y="42"/>
                </a:lnTo>
                <a:lnTo>
                  <a:pt x="8" y="42"/>
                </a:lnTo>
                <a:lnTo>
                  <a:pt x="8" y="41"/>
                </a:lnTo>
                <a:lnTo>
                  <a:pt x="8" y="39"/>
                </a:lnTo>
                <a:lnTo>
                  <a:pt x="9" y="40"/>
                </a:lnTo>
                <a:lnTo>
                  <a:pt x="9" y="39"/>
                </a:lnTo>
                <a:lnTo>
                  <a:pt x="10" y="39"/>
                </a:lnTo>
                <a:lnTo>
                  <a:pt x="10" y="38"/>
                </a:lnTo>
                <a:lnTo>
                  <a:pt x="10" y="37"/>
                </a:lnTo>
                <a:lnTo>
                  <a:pt x="9" y="37"/>
                </a:lnTo>
                <a:lnTo>
                  <a:pt x="9" y="38"/>
                </a:lnTo>
                <a:lnTo>
                  <a:pt x="9" y="37"/>
                </a:lnTo>
                <a:lnTo>
                  <a:pt x="8" y="37"/>
                </a:lnTo>
                <a:lnTo>
                  <a:pt x="9" y="36"/>
                </a:lnTo>
                <a:lnTo>
                  <a:pt x="10" y="37"/>
                </a:lnTo>
                <a:lnTo>
                  <a:pt x="10" y="36"/>
                </a:lnTo>
                <a:lnTo>
                  <a:pt x="9" y="36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1" y="35"/>
                </a:lnTo>
                <a:lnTo>
                  <a:pt x="11" y="34"/>
                </a:lnTo>
                <a:lnTo>
                  <a:pt x="10" y="34"/>
                </a:lnTo>
                <a:lnTo>
                  <a:pt x="10" y="33"/>
                </a:lnTo>
                <a:lnTo>
                  <a:pt x="9" y="33"/>
                </a:lnTo>
                <a:lnTo>
                  <a:pt x="10" y="33"/>
                </a:lnTo>
                <a:lnTo>
                  <a:pt x="10" y="32"/>
                </a:lnTo>
                <a:lnTo>
                  <a:pt x="9" y="32"/>
                </a:lnTo>
                <a:lnTo>
                  <a:pt x="9" y="31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1" y="29"/>
                </a:lnTo>
                <a:lnTo>
                  <a:pt x="10" y="29"/>
                </a:lnTo>
                <a:lnTo>
                  <a:pt x="11" y="29"/>
                </a:lnTo>
                <a:lnTo>
                  <a:pt x="11" y="27"/>
                </a:lnTo>
                <a:lnTo>
                  <a:pt x="11" y="26"/>
                </a:lnTo>
                <a:lnTo>
                  <a:pt x="12" y="26"/>
                </a:lnTo>
                <a:lnTo>
                  <a:pt x="13" y="24"/>
                </a:lnTo>
                <a:lnTo>
                  <a:pt x="14" y="23"/>
                </a:lnTo>
                <a:lnTo>
                  <a:pt x="14" y="22"/>
                </a:lnTo>
                <a:lnTo>
                  <a:pt x="14" y="21"/>
                </a:lnTo>
                <a:lnTo>
                  <a:pt x="15" y="22"/>
                </a:lnTo>
                <a:lnTo>
                  <a:pt x="16" y="22"/>
                </a:lnTo>
                <a:lnTo>
                  <a:pt x="17" y="21"/>
                </a:lnTo>
                <a:lnTo>
                  <a:pt x="18" y="23"/>
                </a:lnTo>
                <a:lnTo>
                  <a:pt x="19" y="23"/>
                </a:lnTo>
                <a:lnTo>
                  <a:pt x="20" y="23"/>
                </a:lnTo>
                <a:lnTo>
                  <a:pt x="20" y="24"/>
                </a:lnTo>
                <a:lnTo>
                  <a:pt x="23" y="24"/>
                </a:lnTo>
                <a:lnTo>
                  <a:pt x="24" y="25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9" y="23"/>
                </a:lnTo>
                <a:lnTo>
                  <a:pt x="32" y="21"/>
                </a:lnTo>
                <a:lnTo>
                  <a:pt x="33" y="20"/>
                </a:lnTo>
                <a:lnTo>
                  <a:pt x="34" y="21"/>
                </a:lnTo>
                <a:lnTo>
                  <a:pt x="35" y="21"/>
                </a:lnTo>
                <a:lnTo>
                  <a:pt x="36" y="21"/>
                </a:lnTo>
                <a:lnTo>
                  <a:pt x="37" y="21"/>
                </a:lnTo>
                <a:lnTo>
                  <a:pt x="37" y="22"/>
                </a:lnTo>
                <a:lnTo>
                  <a:pt x="40" y="21"/>
                </a:lnTo>
                <a:lnTo>
                  <a:pt x="40" y="22"/>
                </a:lnTo>
                <a:lnTo>
                  <a:pt x="41" y="23"/>
                </a:lnTo>
                <a:lnTo>
                  <a:pt x="41" y="24"/>
                </a:lnTo>
                <a:lnTo>
                  <a:pt x="42" y="25"/>
                </a:lnTo>
                <a:lnTo>
                  <a:pt x="42" y="24"/>
                </a:lnTo>
                <a:lnTo>
                  <a:pt x="43" y="26"/>
                </a:lnTo>
                <a:lnTo>
                  <a:pt x="45" y="26"/>
                </a:lnTo>
                <a:lnTo>
                  <a:pt x="46" y="27"/>
                </a:lnTo>
                <a:lnTo>
                  <a:pt x="46" y="28"/>
                </a:lnTo>
                <a:lnTo>
                  <a:pt x="47" y="28"/>
                </a:lnTo>
                <a:lnTo>
                  <a:pt x="48" y="29"/>
                </a:lnTo>
                <a:lnTo>
                  <a:pt x="49" y="28"/>
                </a:lnTo>
                <a:lnTo>
                  <a:pt x="49" y="29"/>
                </a:lnTo>
                <a:lnTo>
                  <a:pt x="50" y="29"/>
                </a:lnTo>
                <a:lnTo>
                  <a:pt x="51" y="30"/>
                </a:lnTo>
                <a:lnTo>
                  <a:pt x="52" y="31"/>
                </a:lnTo>
                <a:lnTo>
                  <a:pt x="53" y="31"/>
                </a:lnTo>
                <a:lnTo>
                  <a:pt x="54" y="31"/>
                </a:lnTo>
                <a:lnTo>
                  <a:pt x="56" y="30"/>
                </a:lnTo>
                <a:lnTo>
                  <a:pt x="57" y="29"/>
                </a:lnTo>
                <a:lnTo>
                  <a:pt x="60" y="28"/>
                </a:lnTo>
                <a:lnTo>
                  <a:pt x="63" y="29"/>
                </a:lnTo>
                <a:lnTo>
                  <a:pt x="64" y="29"/>
                </a:lnTo>
                <a:lnTo>
                  <a:pt x="65" y="29"/>
                </a:lnTo>
                <a:lnTo>
                  <a:pt x="66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0" y="28"/>
                </a:lnTo>
                <a:lnTo>
                  <a:pt x="71" y="28"/>
                </a:lnTo>
                <a:lnTo>
                  <a:pt x="72" y="28"/>
                </a:lnTo>
                <a:lnTo>
                  <a:pt x="73" y="28"/>
                </a:lnTo>
                <a:lnTo>
                  <a:pt x="74" y="28"/>
                </a:lnTo>
                <a:lnTo>
                  <a:pt x="75" y="29"/>
                </a:lnTo>
                <a:lnTo>
                  <a:pt x="75" y="28"/>
                </a:lnTo>
                <a:lnTo>
                  <a:pt x="76" y="29"/>
                </a:lnTo>
                <a:lnTo>
                  <a:pt x="77" y="29"/>
                </a:lnTo>
                <a:lnTo>
                  <a:pt x="77" y="28"/>
                </a:lnTo>
                <a:lnTo>
                  <a:pt x="78" y="28"/>
                </a:lnTo>
                <a:lnTo>
                  <a:pt x="79" y="28"/>
                </a:lnTo>
                <a:lnTo>
                  <a:pt x="80" y="29"/>
                </a:lnTo>
                <a:lnTo>
                  <a:pt x="82" y="29"/>
                </a:lnTo>
                <a:lnTo>
                  <a:pt x="83" y="30"/>
                </a:lnTo>
                <a:lnTo>
                  <a:pt x="85" y="30"/>
                </a:lnTo>
                <a:lnTo>
                  <a:pt x="86" y="31"/>
                </a:lnTo>
                <a:lnTo>
                  <a:pt x="86" y="32"/>
                </a:lnTo>
                <a:lnTo>
                  <a:pt x="86" y="33"/>
                </a:lnTo>
                <a:lnTo>
                  <a:pt x="87" y="33"/>
                </a:lnTo>
                <a:lnTo>
                  <a:pt x="88" y="33"/>
                </a:lnTo>
                <a:lnTo>
                  <a:pt x="89" y="33"/>
                </a:lnTo>
                <a:lnTo>
                  <a:pt x="90" y="33"/>
                </a:lnTo>
                <a:lnTo>
                  <a:pt x="91" y="33"/>
                </a:lnTo>
                <a:lnTo>
                  <a:pt x="92" y="33"/>
                </a:lnTo>
                <a:lnTo>
                  <a:pt x="93" y="32"/>
                </a:lnTo>
                <a:lnTo>
                  <a:pt x="95" y="33"/>
                </a:lnTo>
                <a:lnTo>
                  <a:pt x="97" y="33"/>
                </a:lnTo>
                <a:lnTo>
                  <a:pt x="98" y="35"/>
                </a:lnTo>
                <a:lnTo>
                  <a:pt x="99" y="35"/>
                </a:lnTo>
                <a:lnTo>
                  <a:pt x="101" y="35"/>
                </a:lnTo>
                <a:lnTo>
                  <a:pt x="102" y="34"/>
                </a:lnTo>
                <a:lnTo>
                  <a:pt x="102" y="33"/>
                </a:lnTo>
                <a:lnTo>
                  <a:pt x="103" y="34"/>
                </a:lnTo>
                <a:lnTo>
                  <a:pt x="103" y="35"/>
                </a:lnTo>
                <a:lnTo>
                  <a:pt x="104" y="34"/>
                </a:lnTo>
                <a:lnTo>
                  <a:pt x="106" y="35"/>
                </a:lnTo>
                <a:lnTo>
                  <a:pt x="107" y="35"/>
                </a:lnTo>
                <a:lnTo>
                  <a:pt x="109" y="35"/>
                </a:lnTo>
                <a:lnTo>
                  <a:pt x="110" y="36"/>
                </a:lnTo>
                <a:lnTo>
                  <a:pt x="111" y="36"/>
                </a:lnTo>
                <a:lnTo>
                  <a:pt x="112" y="36"/>
                </a:lnTo>
                <a:lnTo>
                  <a:pt x="113" y="36"/>
                </a:lnTo>
                <a:lnTo>
                  <a:pt x="115" y="37"/>
                </a:lnTo>
                <a:lnTo>
                  <a:pt x="116" y="36"/>
                </a:lnTo>
                <a:lnTo>
                  <a:pt x="117" y="36"/>
                </a:lnTo>
                <a:lnTo>
                  <a:pt x="118" y="36"/>
                </a:lnTo>
                <a:lnTo>
                  <a:pt x="119" y="37"/>
                </a:lnTo>
                <a:lnTo>
                  <a:pt x="121" y="37"/>
                </a:lnTo>
                <a:lnTo>
                  <a:pt x="121" y="38"/>
                </a:lnTo>
                <a:lnTo>
                  <a:pt x="123" y="38"/>
                </a:lnTo>
                <a:lnTo>
                  <a:pt x="124" y="38"/>
                </a:lnTo>
                <a:lnTo>
                  <a:pt x="124" y="39"/>
                </a:lnTo>
                <a:lnTo>
                  <a:pt x="124" y="40"/>
                </a:lnTo>
                <a:lnTo>
                  <a:pt x="125" y="41"/>
                </a:lnTo>
                <a:lnTo>
                  <a:pt x="126" y="41"/>
                </a:lnTo>
                <a:lnTo>
                  <a:pt x="126" y="42"/>
                </a:lnTo>
                <a:lnTo>
                  <a:pt x="127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3"/>
                </a:lnTo>
                <a:lnTo>
                  <a:pt x="129" y="44"/>
                </a:lnTo>
                <a:lnTo>
                  <a:pt x="132" y="44"/>
                </a:lnTo>
                <a:lnTo>
                  <a:pt x="133" y="45"/>
                </a:lnTo>
                <a:lnTo>
                  <a:pt x="135" y="45"/>
                </a:lnTo>
                <a:lnTo>
                  <a:pt x="135" y="46"/>
                </a:lnTo>
                <a:lnTo>
                  <a:pt x="138" y="46"/>
                </a:lnTo>
                <a:lnTo>
                  <a:pt x="139" y="46"/>
                </a:lnTo>
                <a:lnTo>
                  <a:pt x="140" y="46"/>
                </a:lnTo>
                <a:lnTo>
                  <a:pt x="141" y="46"/>
                </a:lnTo>
                <a:lnTo>
                  <a:pt x="143" y="46"/>
                </a:lnTo>
                <a:lnTo>
                  <a:pt x="144" y="45"/>
                </a:lnTo>
                <a:lnTo>
                  <a:pt x="144" y="46"/>
                </a:lnTo>
                <a:lnTo>
                  <a:pt x="145" y="46"/>
                </a:lnTo>
                <a:lnTo>
                  <a:pt x="146" y="46"/>
                </a:lnTo>
                <a:lnTo>
                  <a:pt x="150" y="45"/>
                </a:lnTo>
                <a:lnTo>
                  <a:pt x="152" y="46"/>
                </a:lnTo>
                <a:lnTo>
                  <a:pt x="155" y="44"/>
                </a:lnTo>
                <a:lnTo>
                  <a:pt x="155" y="45"/>
                </a:lnTo>
                <a:lnTo>
                  <a:pt x="157" y="46"/>
                </a:lnTo>
                <a:lnTo>
                  <a:pt x="158" y="46"/>
                </a:lnTo>
                <a:lnTo>
                  <a:pt x="159" y="46"/>
                </a:lnTo>
                <a:lnTo>
                  <a:pt x="160" y="46"/>
                </a:lnTo>
                <a:lnTo>
                  <a:pt x="164" y="46"/>
                </a:lnTo>
                <a:lnTo>
                  <a:pt x="165" y="46"/>
                </a:lnTo>
                <a:lnTo>
                  <a:pt x="167" y="46"/>
                </a:lnTo>
                <a:lnTo>
                  <a:pt x="167" y="47"/>
                </a:lnTo>
                <a:lnTo>
                  <a:pt x="167" y="48"/>
                </a:lnTo>
                <a:lnTo>
                  <a:pt x="167" y="49"/>
                </a:lnTo>
                <a:lnTo>
                  <a:pt x="168" y="48"/>
                </a:lnTo>
                <a:lnTo>
                  <a:pt x="169" y="49"/>
                </a:lnTo>
                <a:lnTo>
                  <a:pt x="170" y="49"/>
                </a:lnTo>
                <a:lnTo>
                  <a:pt x="170" y="51"/>
                </a:lnTo>
                <a:lnTo>
                  <a:pt x="170" y="52"/>
                </a:lnTo>
                <a:lnTo>
                  <a:pt x="171" y="53"/>
                </a:lnTo>
                <a:lnTo>
                  <a:pt x="173" y="54"/>
                </a:lnTo>
                <a:lnTo>
                  <a:pt x="173" y="55"/>
                </a:lnTo>
                <a:lnTo>
                  <a:pt x="174" y="54"/>
                </a:lnTo>
                <a:lnTo>
                  <a:pt x="174" y="53"/>
                </a:lnTo>
                <a:lnTo>
                  <a:pt x="173" y="52"/>
                </a:lnTo>
                <a:lnTo>
                  <a:pt x="174" y="52"/>
                </a:lnTo>
                <a:lnTo>
                  <a:pt x="175" y="51"/>
                </a:lnTo>
                <a:lnTo>
                  <a:pt x="176" y="51"/>
                </a:lnTo>
                <a:lnTo>
                  <a:pt x="176" y="50"/>
                </a:lnTo>
                <a:lnTo>
                  <a:pt x="178" y="50"/>
                </a:lnTo>
                <a:lnTo>
                  <a:pt x="178" y="51"/>
                </a:lnTo>
                <a:lnTo>
                  <a:pt x="179" y="50"/>
                </a:lnTo>
                <a:lnTo>
                  <a:pt x="180" y="51"/>
                </a:lnTo>
                <a:lnTo>
                  <a:pt x="181" y="51"/>
                </a:lnTo>
                <a:lnTo>
                  <a:pt x="181" y="49"/>
                </a:lnTo>
                <a:lnTo>
                  <a:pt x="182" y="49"/>
                </a:lnTo>
                <a:lnTo>
                  <a:pt x="183" y="49"/>
                </a:lnTo>
                <a:lnTo>
                  <a:pt x="184" y="49"/>
                </a:lnTo>
                <a:lnTo>
                  <a:pt x="184" y="48"/>
                </a:lnTo>
                <a:lnTo>
                  <a:pt x="185" y="48"/>
                </a:lnTo>
                <a:lnTo>
                  <a:pt x="184" y="47"/>
                </a:lnTo>
                <a:lnTo>
                  <a:pt x="186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4"/>
                </a:lnTo>
                <a:lnTo>
                  <a:pt x="185" y="44"/>
                </a:lnTo>
                <a:lnTo>
                  <a:pt x="185" y="43"/>
                </a:lnTo>
                <a:lnTo>
                  <a:pt x="186" y="43"/>
                </a:lnTo>
                <a:lnTo>
                  <a:pt x="184" y="42"/>
                </a:lnTo>
                <a:lnTo>
                  <a:pt x="184" y="41"/>
                </a:lnTo>
                <a:lnTo>
                  <a:pt x="183" y="40"/>
                </a:lnTo>
                <a:lnTo>
                  <a:pt x="182" y="39"/>
                </a:lnTo>
                <a:lnTo>
                  <a:pt x="183" y="39"/>
                </a:lnTo>
                <a:lnTo>
                  <a:pt x="183" y="38"/>
                </a:lnTo>
                <a:lnTo>
                  <a:pt x="184" y="37"/>
                </a:lnTo>
                <a:lnTo>
                  <a:pt x="183" y="37"/>
                </a:lnTo>
                <a:lnTo>
                  <a:pt x="184" y="36"/>
                </a:lnTo>
                <a:lnTo>
                  <a:pt x="183" y="36"/>
                </a:lnTo>
                <a:lnTo>
                  <a:pt x="182" y="36"/>
                </a:lnTo>
                <a:lnTo>
                  <a:pt x="181" y="36"/>
                </a:lnTo>
                <a:lnTo>
                  <a:pt x="182" y="36"/>
                </a:lnTo>
                <a:lnTo>
                  <a:pt x="181" y="35"/>
                </a:lnTo>
                <a:lnTo>
                  <a:pt x="181" y="33"/>
                </a:lnTo>
                <a:lnTo>
                  <a:pt x="181" y="32"/>
                </a:lnTo>
                <a:lnTo>
                  <a:pt x="182" y="32"/>
                </a:lnTo>
                <a:lnTo>
                  <a:pt x="182" y="31"/>
                </a:lnTo>
                <a:lnTo>
                  <a:pt x="184" y="30"/>
                </a:lnTo>
                <a:lnTo>
                  <a:pt x="183" y="29"/>
                </a:lnTo>
                <a:lnTo>
                  <a:pt x="184" y="29"/>
                </a:lnTo>
                <a:lnTo>
                  <a:pt x="184" y="28"/>
                </a:lnTo>
                <a:lnTo>
                  <a:pt x="184" y="27"/>
                </a:lnTo>
                <a:lnTo>
                  <a:pt x="184" y="26"/>
                </a:lnTo>
                <a:lnTo>
                  <a:pt x="186" y="26"/>
                </a:lnTo>
                <a:lnTo>
                  <a:pt x="187" y="26"/>
                </a:lnTo>
                <a:lnTo>
                  <a:pt x="187" y="24"/>
                </a:lnTo>
                <a:lnTo>
                  <a:pt x="187" y="25"/>
                </a:lnTo>
                <a:lnTo>
                  <a:pt x="188" y="25"/>
                </a:lnTo>
                <a:lnTo>
                  <a:pt x="189" y="25"/>
                </a:lnTo>
                <a:lnTo>
                  <a:pt x="190" y="24"/>
                </a:lnTo>
                <a:lnTo>
                  <a:pt x="190" y="23"/>
                </a:lnTo>
                <a:lnTo>
                  <a:pt x="191" y="23"/>
                </a:lnTo>
                <a:lnTo>
                  <a:pt x="192" y="23"/>
                </a:lnTo>
                <a:lnTo>
                  <a:pt x="193" y="23"/>
                </a:lnTo>
                <a:lnTo>
                  <a:pt x="194" y="23"/>
                </a:lnTo>
                <a:lnTo>
                  <a:pt x="194" y="22"/>
                </a:lnTo>
                <a:lnTo>
                  <a:pt x="195" y="22"/>
                </a:lnTo>
                <a:lnTo>
                  <a:pt x="195" y="21"/>
                </a:lnTo>
                <a:lnTo>
                  <a:pt x="196" y="21"/>
                </a:lnTo>
                <a:lnTo>
                  <a:pt x="196" y="20"/>
                </a:lnTo>
                <a:lnTo>
                  <a:pt x="197" y="20"/>
                </a:lnTo>
                <a:lnTo>
                  <a:pt x="198" y="20"/>
                </a:lnTo>
                <a:lnTo>
                  <a:pt x="202" y="20"/>
                </a:lnTo>
                <a:lnTo>
                  <a:pt x="204" y="20"/>
                </a:lnTo>
                <a:lnTo>
                  <a:pt x="204" y="21"/>
                </a:lnTo>
                <a:lnTo>
                  <a:pt x="204" y="22"/>
                </a:lnTo>
                <a:lnTo>
                  <a:pt x="205" y="23"/>
                </a:lnTo>
                <a:lnTo>
                  <a:pt x="206" y="23"/>
                </a:lnTo>
                <a:lnTo>
                  <a:pt x="207" y="23"/>
                </a:lnTo>
                <a:lnTo>
                  <a:pt x="206" y="20"/>
                </a:lnTo>
                <a:lnTo>
                  <a:pt x="208" y="21"/>
                </a:lnTo>
                <a:lnTo>
                  <a:pt x="208" y="23"/>
                </a:lnTo>
                <a:lnTo>
                  <a:pt x="209" y="24"/>
                </a:lnTo>
                <a:lnTo>
                  <a:pt x="210" y="23"/>
                </a:lnTo>
                <a:lnTo>
                  <a:pt x="210" y="22"/>
                </a:lnTo>
                <a:lnTo>
                  <a:pt x="211" y="20"/>
                </a:lnTo>
                <a:lnTo>
                  <a:pt x="213" y="23"/>
                </a:lnTo>
                <a:lnTo>
                  <a:pt x="213" y="22"/>
                </a:lnTo>
                <a:lnTo>
                  <a:pt x="214" y="21"/>
                </a:lnTo>
                <a:lnTo>
                  <a:pt x="215" y="20"/>
                </a:lnTo>
                <a:lnTo>
                  <a:pt x="216" y="20"/>
                </a:lnTo>
                <a:lnTo>
                  <a:pt x="219" y="19"/>
                </a:lnTo>
                <a:lnTo>
                  <a:pt x="220" y="20"/>
                </a:lnTo>
                <a:lnTo>
                  <a:pt x="220" y="21"/>
                </a:lnTo>
                <a:lnTo>
                  <a:pt x="221" y="21"/>
                </a:lnTo>
                <a:lnTo>
                  <a:pt x="222" y="20"/>
                </a:lnTo>
                <a:lnTo>
                  <a:pt x="221" y="17"/>
                </a:lnTo>
                <a:lnTo>
                  <a:pt x="222" y="17"/>
                </a:lnTo>
                <a:lnTo>
                  <a:pt x="223" y="17"/>
                </a:lnTo>
                <a:lnTo>
                  <a:pt x="223" y="16"/>
                </a:lnTo>
                <a:lnTo>
                  <a:pt x="224" y="15"/>
                </a:lnTo>
                <a:lnTo>
                  <a:pt x="225" y="13"/>
                </a:lnTo>
                <a:lnTo>
                  <a:pt x="226" y="13"/>
                </a:lnTo>
                <a:lnTo>
                  <a:pt x="227" y="12"/>
                </a:lnTo>
                <a:lnTo>
                  <a:pt x="226" y="10"/>
                </a:lnTo>
                <a:lnTo>
                  <a:pt x="227" y="10"/>
                </a:lnTo>
                <a:lnTo>
                  <a:pt x="228" y="8"/>
                </a:lnTo>
                <a:lnTo>
                  <a:pt x="228" y="7"/>
                </a:lnTo>
                <a:lnTo>
                  <a:pt x="230" y="8"/>
                </a:lnTo>
                <a:lnTo>
                  <a:pt x="231" y="8"/>
                </a:lnTo>
                <a:lnTo>
                  <a:pt x="233" y="7"/>
                </a:lnTo>
                <a:lnTo>
                  <a:pt x="233" y="6"/>
                </a:lnTo>
                <a:lnTo>
                  <a:pt x="231" y="7"/>
                </a:lnTo>
                <a:lnTo>
                  <a:pt x="230" y="6"/>
                </a:lnTo>
                <a:lnTo>
                  <a:pt x="230" y="4"/>
                </a:lnTo>
                <a:lnTo>
                  <a:pt x="232" y="3"/>
                </a:lnTo>
                <a:lnTo>
                  <a:pt x="233" y="4"/>
                </a:lnTo>
                <a:lnTo>
                  <a:pt x="233" y="6"/>
                </a:lnTo>
                <a:lnTo>
                  <a:pt x="236" y="5"/>
                </a:lnTo>
                <a:lnTo>
                  <a:pt x="236" y="4"/>
                </a:lnTo>
                <a:lnTo>
                  <a:pt x="237" y="5"/>
                </a:lnTo>
                <a:lnTo>
                  <a:pt x="237" y="4"/>
                </a:lnTo>
                <a:lnTo>
                  <a:pt x="238" y="5"/>
                </a:lnTo>
                <a:lnTo>
                  <a:pt x="239" y="4"/>
                </a:lnTo>
                <a:lnTo>
                  <a:pt x="239" y="5"/>
                </a:lnTo>
                <a:lnTo>
                  <a:pt x="239" y="4"/>
                </a:lnTo>
                <a:lnTo>
                  <a:pt x="239" y="5"/>
                </a:lnTo>
                <a:lnTo>
                  <a:pt x="240" y="5"/>
                </a:lnTo>
                <a:lnTo>
                  <a:pt x="241" y="5"/>
                </a:lnTo>
                <a:lnTo>
                  <a:pt x="242" y="5"/>
                </a:lnTo>
                <a:lnTo>
                  <a:pt x="241" y="6"/>
                </a:lnTo>
                <a:lnTo>
                  <a:pt x="242" y="7"/>
                </a:lnTo>
                <a:lnTo>
                  <a:pt x="243" y="7"/>
                </a:lnTo>
                <a:lnTo>
                  <a:pt x="244" y="7"/>
                </a:lnTo>
                <a:lnTo>
                  <a:pt x="245" y="7"/>
                </a:lnTo>
                <a:lnTo>
                  <a:pt x="246" y="9"/>
                </a:lnTo>
                <a:lnTo>
                  <a:pt x="247" y="10"/>
                </a:lnTo>
                <a:lnTo>
                  <a:pt x="247" y="11"/>
                </a:lnTo>
                <a:lnTo>
                  <a:pt x="248" y="11"/>
                </a:lnTo>
                <a:lnTo>
                  <a:pt x="248" y="12"/>
                </a:lnTo>
                <a:lnTo>
                  <a:pt x="249" y="13"/>
                </a:lnTo>
                <a:lnTo>
                  <a:pt x="250" y="12"/>
                </a:lnTo>
                <a:lnTo>
                  <a:pt x="250" y="13"/>
                </a:lnTo>
                <a:lnTo>
                  <a:pt x="250" y="12"/>
                </a:lnTo>
                <a:lnTo>
                  <a:pt x="249" y="12"/>
                </a:lnTo>
                <a:lnTo>
                  <a:pt x="250" y="12"/>
                </a:lnTo>
                <a:lnTo>
                  <a:pt x="250" y="11"/>
                </a:lnTo>
                <a:lnTo>
                  <a:pt x="249" y="10"/>
                </a:lnTo>
                <a:lnTo>
                  <a:pt x="250" y="10"/>
                </a:lnTo>
                <a:lnTo>
                  <a:pt x="249" y="9"/>
                </a:lnTo>
                <a:lnTo>
                  <a:pt x="250" y="9"/>
                </a:lnTo>
                <a:lnTo>
                  <a:pt x="251" y="7"/>
                </a:lnTo>
                <a:lnTo>
                  <a:pt x="253" y="7"/>
                </a:lnTo>
                <a:lnTo>
                  <a:pt x="254" y="6"/>
                </a:lnTo>
                <a:lnTo>
                  <a:pt x="255" y="7"/>
                </a:lnTo>
                <a:lnTo>
                  <a:pt x="255" y="6"/>
                </a:lnTo>
                <a:lnTo>
                  <a:pt x="255" y="5"/>
                </a:lnTo>
                <a:lnTo>
                  <a:pt x="256" y="5"/>
                </a:lnTo>
                <a:lnTo>
                  <a:pt x="256" y="6"/>
                </a:lnTo>
                <a:lnTo>
                  <a:pt x="257" y="7"/>
                </a:lnTo>
                <a:lnTo>
                  <a:pt x="258" y="7"/>
                </a:lnTo>
                <a:lnTo>
                  <a:pt x="259" y="7"/>
                </a:lnTo>
                <a:lnTo>
                  <a:pt x="259" y="8"/>
                </a:lnTo>
                <a:lnTo>
                  <a:pt x="260" y="8"/>
                </a:lnTo>
                <a:lnTo>
                  <a:pt x="260" y="7"/>
                </a:lnTo>
                <a:lnTo>
                  <a:pt x="261" y="7"/>
                </a:lnTo>
                <a:lnTo>
                  <a:pt x="262" y="6"/>
                </a:lnTo>
                <a:lnTo>
                  <a:pt x="261" y="5"/>
                </a:lnTo>
                <a:lnTo>
                  <a:pt x="261" y="6"/>
                </a:lnTo>
                <a:lnTo>
                  <a:pt x="260" y="5"/>
                </a:lnTo>
                <a:lnTo>
                  <a:pt x="261" y="4"/>
                </a:lnTo>
                <a:lnTo>
                  <a:pt x="261" y="5"/>
                </a:lnTo>
                <a:lnTo>
                  <a:pt x="262" y="4"/>
                </a:lnTo>
                <a:lnTo>
                  <a:pt x="262" y="5"/>
                </a:lnTo>
                <a:lnTo>
                  <a:pt x="262" y="7"/>
                </a:lnTo>
                <a:lnTo>
                  <a:pt x="263" y="6"/>
                </a:lnTo>
                <a:lnTo>
                  <a:pt x="264" y="7"/>
                </a:lnTo>
                <a:lnTo>
                  <a:pt x="265" y="7"/>
                </a:lnTo>
                <a:lnTo>
                  <a:pt x="266" y="6"/>
                </a:lnTo>
                <a:lnTo>
                  <a:pt x="267" y="4"/>
                </a:lnTo>
                <a:lnTo>
                  <a:pt x="267" y="6"/>
                </a:lnTo>
                <a:lnTo>
                  <a:pt x="268" y="6"/>
                </a:lnTo>
                <a:lnTo>
                  <a:pt x="268" y="5"/>
                </a:lnTo>
                <a:lnTo>
                  <a:pt x="269" y="5"/>
                </a:lnTo>
                <a:lnTo>
                  <a:pt x="270" y="5"/>
                </a:lnTo>
                <a:lnTo>
                  <a:pt x="271" y="5"/>
                </a:lnTo>
                <a:lnTo>
                  <a:pt x="272" y="6"/>
                </a:lnTo>
                <a:lnTo>
                  <a:pt x="273" y="6"/>
                </a:lnTo>
                <a:lnTo>
                  <a:pt x="272" y="4"/>
                </a:lnTo>
                <a:lnTo>
                  <a:pt x="273" y="4"/>
                </a:lnTo>
                <a:lnTo>
                  <a:pt x="274" y="4"/>
                </a:lnTo>
                <a:lnTo>
                  <a:pt x="275" y="4"/>
                </a:lnTo>
                <a:lnTo>
                  <a:pt x="275" y="6"/>
                </a:lnTo>
                <a:lnTo>
                  <a:pt x="274" y="7"/>
                </a:lnTo>
                <a:lnTo>
                  <a:pt x="275" y="7"/>
                </a:lnTo>
                <a:lnTo>
                  <a:pt x="277" y="5"/>
                </a:lnTo>
                <a:lnTo>
                  <a:pt x="276" y="4"/>
                </a:lnTo>
                <a:lnTo>
                  <a:pt x="277" y="4"/>
                </a:lnTo>
                <a:lnTo>
                  <a:pt x="277" y="5"/>
                </a:lnTo>
                <a:lnTo>
                  <a:pt x="279" y="4"/>
                </a:lnTo>
                <a:lnTo>
                  <a:pt x="280" y="4"/>
                </a:lnTo>
                <a:lnTo>
                  <a:pt x="280" y="5"/>
                </a:lnTo>
                <a:lnTo>
                  <a:pt x="282" y="5"/>
                </a:lnTo>
                <a:lnTo>
                  <a:pt x="282" y="6"/>
                </a:lnTo>
                <a:lnTo>
                  <a:pt x="282" y="7"/>
                </a:lnTo>
                <a:lnTo>
                  <a:pt x="283" y="7"/>
                </a:lnTo>
                <a:lnTo>
                  <a:pt x="284" y="7"/>
                </a:lnTo>
                <a:lnTo>
                  <a:pt x="285" y="7"/>
                </a:lnTo>
                <a:lnTo>
                  <a:pt x="284" y="8"/>
                </a:lnTo>
                <a:lnTo>
                  <a:pt x="285" y="8"/>
                </a:lnTo>
                <a:lnTo>
                  <a:pt x="285" y="9"/>
                </a:lnTo>
                <a:lnTo>
                  <a:pt x="285" y="10"/>
                </a:lnTo>
                <a:lnTo>
                  <a:pt x="286" y="10"/>
                </a:lnTo>
                <a:lnTo>
                  <a:pt x="286" y="9"/>
                </a:lnTo>
                <a:lnTo>
                  <a:pt x="287" y="10"/>
                </a:lnTo>
                <a:lnTo>
                  <a:pt x="288" y="11"/>
                </a:lnTo>
                <a:lnTo>
                  <a:pt x="288" y="10"/>
                </a:lnTo>
                <a:lnTo>
                  <a:pt x="288" y="11"/>
                </a:lnTo>
                <a:lnTo>
                  <a:pt x="289" y="11"/>
                </a:lnTo>
                <a:lnTo>
                  <a:pt x="289" y="10"/>
                </a:lnTo>
                <a:lnTo>
                  <a:pt x="288" y="10"/>
                </a:lnTo>
                <a:lnTo>
                  <a:pt x="289" y="10"/>
                </a:lnTo>
                <a:lnTo>
                  <a:pt x="290" y="11"/>
                </a:lnTo>
                <a:lnTo>
                  <a:pt x="291" y="11"/>
                </a:lnTo>
                <a:lnTo>
                  <a:pt x="291" y="13"/>
                </a:lnTo>
                <a:lnTo>
                  <a:pt x="292" y="13"/>
                </a:lnTo>
                <a:lnTo>
                  <a:pt x="291" y="14"/>
                </a:lnTo>
                <a:lnTo>
                  <a:pt x="292" y="15"/>
                </a:lnTo>
                <a:lnTo>
                  <a:pt x="294" y="14"/>
                </a:lnTo>
                <a:lnTo>
                  <a:pt x="295" y="16"/>
                </a:lnTo>
                <a:lnTo>
                  <a:pt x="296" y="16"/>
                </a:lnTo>
                <a:lnTo>
                  <a:pt x="295" y="17"/>
                </a:lnTo>
                <a:lnTo>
                  <a:pt x="296" y="17"/>
                </a:lnTo>
                <a:lnTo>
                  <a:pt x="297" y="17"/>
                </a:lnTo>
                <a:lnTo>
                  <a:pt x="298" y="17"/>
                </a:lnTo>
                <a:lnTo>
                  <a:pt x="298" y="18"/>
                </a:lnTo>
                <a:lnTo>
                  <a:pt x="299" y="17"/>
                </a:lnTo>
                <a:lnTo>
                  <a:pt x="300" y="17"/>
                </a:lnTo>
                <a:lnTo>
                  <a:pt x="299" y="18"/>
                </a:lnTo>
                <a:lnTo>
                  <a:pt x="300" y="19"/>
                </a:lnTo>
                <a:lnTo>
                  <a:pt x="300" y="18"/>
                </a:lnTo>
                <a:lnTo>
                  <a:pt x="301" y="18"/>
                </a:lnTo>
                <a:lnTo>
                  <a:pt x="301" y="20"/>
                </a:lnTo>
                <a:lnTo>
                  <a:pt x="301" y="19"/>
                </a:lnTo>
                <a:lnTo>
                  <a:pt x="302" y="19"/>
                </a:lnTo>
                <a:lnTo>
                  <a:pt x="303" y="19"/>
                </a:lnTo>
                <a:lnTo>
                  <a:pt x="302" y="20"/>
                </a:lnTo>
                <a:lnTo>
                  <a:pt x="303" y="20"/>
                </a:lnTo>
                <a:lnTo>
                  <a:pt x="303" y="18"/>
                </a:lnTo>
                <a:lnTo>
                  <a:pt x="303" y="20"/>
                </a:lnTo>
                <a:lnTo>
                  <a:pt x="305" y="20"/>
                </a:lnTo>
                <a:lnTo>
                  <a:pt x="305" y="19"/>
                </a:lnTo>
                <a:lnTo>
                  <a:pt x="306" y="19"/>
                </a:lnTo>
                <a:lnTo>
                  <a:pt x="306" y="20"/>
                </a:lnTo>
                <a:lnTo>
                  <a:pt x="306" y="19"/>
                </a:lnTo>
                <a:lnTo>
                  <a:pt x="306" y="18"/>
                </a:lnTo>
                <a:lnTo>
                  <a:pt x="306" y="19"/>
                </a:lnTo>
                <a:lnTo>
                  <a:pt x="307" y="20"/>
                </a:lnTo>
                <a:lnTo>
                  <a:pt x="308" y="19"/>
                </a:lnTo>
                <a:lnTo>
                  <a:pt x="308" y="20"/>
                </a:lnTo>
                <a:lnTo>
                  <a:pt x="308" y="19"/>
                </a:lnTo>
                <a:lnTo>
                  <a:pt x="309" y="18"/>
                </a:lnTo>
                <a:lnTo>
                  <a:pt x="308" y="18"/>
                </a:lnTo>
                <a:lnTo>
                  <a:pt x="308" y="17"/>
                </a:lnTo>
                <a:lnTo>
                  <a:pt x="309" y="17"/>
                </a:lnTo>
                <a:lnTo>
                  <a:pt x="309" y="16"/>
                </a:lnTo>
                <a:lnTo>
                  <a:pt x="310" y="17"/>
                </a:lnTo>
                <a:lnTo>
                  <a:pt x="311" y="16"/>
                </a:lnTo>
                <a:lnTo>
                  <a:pt x="311" y="15"/>
                </a:lnTo>
                <a:lnTo>
                  <a:pt x="312" y="15"/>
                </a:lnTo>
                <a:lnTo>
                  <a:pt x="313" y="15"/>
                </a:lnTo>
                <a:lnTo>
                  <a:pt x="314" y="15"/>
                </a:lnTo>
                <a:lnTo>
                  <a:pt x="314" y="14"/>
                </a:lnTo>
                <a:lnTo>
                  <a:pt x="315" y="14"/>
                </a:lnTo>
                <a:lnTo>
                  <a:pt x="315" y="13"/>
                </a:lnTo>
                <a:lnTo>
                  <a:pt x="316" y="13"/>
                </a:lnTo>
                <a:lnTo>
                  <a:pt x="316" y="14"/>
                </a:lnTo>
                <a:lnTo>
                  <a:pt x="317" y="14"/>
                </a:lnTo>
                <a:lnTo>
                  <a:pt x="317" y="13"/>
                </a:lnTo>
                <a:lnTo>
                  <a:pt x="318" y="13"/>
                </a:lnTo>
                <a:lnTo>
                  <a:pt x="319" y="13"/>
                </a:lnTo>
                <a:lnTo>
                  <a:pt x="318" y="13"/>
                </a:lnTo>
                <a:lnTo>
                  <a:pt x="319" y="13"/>
                </a:lnTo>
                <a:lnTo>
                  <a:pt x="320" y="12"/>
                </a:lnTo>
                <a:lnTo>
                  <a:pt x="320" y="11"/>
                </a:lnTo>
                <a:lnTo>
                  <a:pt x="321" y="10"/>
                </a:lnTo>
                <a:lnTo>
                  <a:pt x="322" y="10"/>
                </a:lnTo>
                <a:lnTo>
                  <a:pt x="323" y="10"/>
                </a:lnTo>
                <a:lnTo>
                  <a:pt x="323" y="11"/>
                </a:lnTo>
                <a:lnTo>
                  <a:pt x="323" y="10"/>
                </a:lnTo>
                <a:lnTo>
                  <a:pt x="323" y="9"/>
                </a:lnTo>
                <a:lnTo>
                  <a:pt x="323" y="8"/>
                </a:lnTo>
                <a:lnTo>
                  <a:pt x="324" y="8"/>
                </a:lnTo>
                <a:lnTo>
                  <a:pt x="324" y="9"/>
                </a:lnTo>
                <a:lnTo>
                  <a:pt x="325" y="9"/>
                </a:lnTo>
                <a:lnTo>
                  <a:pt x="324" y="8"/>
                </a:lnTo>
                <a:lnTo>
                  <a:pt x="325" y="9"/>
                </a:lnTo>
                <a:lnTo>
                  <a:pt x="325" y="8"/>
                </a:lnTo>
                <a:lnTo>
                  <a:pt x="325" y="7"/>
                </a:lnTo>
                <a:lnTo>
                  <a:pt x="326" y="7"/>
                </a:lnTo>
                <a:lnTo>
                  <a:pt x="327" y="6"/>
                </a:lnTo>
                <a:lnTo>
                  <a:pt x="327" y="5"/>
                </a:lnTo>
                <a:lnTo>
                  <a:pt x="328" y="5"/>
                </a:lnTo>
                <a:lnTo>
                  <a:pt x="329" y="4"/>
                </a:lnTo>
                <a:lnTo>
                  <a:pt x="330" y="4"/>
                </a:lnTo>
                <a:lnTo>
                  <a:pt x="331" y="4"/>
                </a:lnTo>
                <a:lnTo>
                  <a:pt x="332" y="3"/>
                </a:lnTo>
                <a:lnTo>
                  <a:pt x="332" y="4"/>
                </a:lnTo>
                <a:lnTo>
                  <a:pt x="333" y="4"/>
                </a:lnTo>
                <a:lnTo>
                  <a:pt x="334" y="4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4"/>
                </a:lnTo>
                <a:lnTo>
                  <a:pt x="337" y="3"/>
                </a:lnTo>
                <a:lnTo>
                  <a:pt x="338" y="4"/>
                </a:lnTo>
                <a:lnTo>
                  <a:pt x="339" y="3"/>
                </a:lnTo>
                <a:lnTo>
                  <a:pt x="339" y="4"/>
                </a:lnTo>
                <a:lnTo>
                  <a:pt x="340" y="4"/>
                </a:lnTo>
                <a:lnTo>
                  <a:pt x="341" y="3"/>
                </a:lnTo>
                <a:lnTo>
                  <a:pt x="342" y="3"/>
                </a:lnTo>
                <a:lnTo>
                  <a:pt x="343" y="4"/>
                </a:lnTo>
                <a:lnTo>
                  <a:pt x="344" y="4"/>
                </a:lnTo>
                <a:lnTo>
                  <a:pt x="345" y="3"/>
                </a:lnTo>
                <a:lnTo>
                  <a:pt x="346" y="3"/>
                </a:lnTo>
                <a:lnTo>
                  <a:pt x="346" y="2"/>
                </a:lnTo>
                <a:lnTo>
                  <a:pt x="346" y="1"/>
                </a:lnTo>
                <a:lnTo>
                  <a:pt x="346" y="2"/>
                </a:lnTo>
                <a:lnTo>
                  <a:pt x="347" y="2"/>
                </a:lnTo>
                <a:lnTo>
                  <a:pt x="348" y="2"/>
                </a:lnTo>
                <a:lnTo>
                  <a:pt x="347" y="1"/>
                </a:lnTo>
                <a:lnTo>
                  <a:pt x="357" y="1"/>
                </a:lnTo>
                <a:lnTo>
                  <a:pt x="364" y="1"/>
                </a:lnTo>
                <a:lnTo>
                  <a:pt x="366" y="1"/>
                </a:lnTo>
                <a:lnTo>
                  <a:pt x="367" y="1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1"/>
                </a:lnTo>
                <a:lnTo>
                  <a:pt x="371" y="1"/>
                </a:lnTo>
                <a:lnTo>
                  <a:pt x="371" y="0"/>
                </a:lnTo>
                <a:lnTo>
                  <a:pt x="371" y="1"/>
                </a:lnTo>
                <a:lnTo>
                  <a:pt x="372" y="1"/>
                </a:lnTo>
                <a:lnTo>
                  <a:pt x="373" y="1"/>
                </a:lnTo>
                <a:lnTo>
                  <a:pt x="372" y="3"/>
                </a:lnTo>
                <a:lnTo>
                  <a:pt x="372" y="7"/>
                </a:lnTo>
                <a:lnTo>
                  <a:pt x="372" y="8"/>
                </a:lnTo>
                <a:lnTo>
                  <a:pt x="372" y="12"/>
                </a:lnTo>
                <a:lnTo>
                  <a:pt x="374" y="15"/>
                </a:lnTo>
                <a:lnTo>
                  <a:pt x="375" y="15"/>
                </a:lnTo>
                <a:lnTo>
                  <a:pt x="377" y="15"/>
                </a:lnTo>
                <a:lnTo>
                  <a:pt x="378" y="15"/>
                </a:lnTo>
                <a:lnTo>
                  <a:pt x="378" y="17"/>
                </a:lnTo>
                <a:lnTo>
                  <a:pt x="378" y="19"/>
                </a:lnTo>
                <a:lnTo>
                  <a:pt x="379" y="20"/>
                </a:lnTo>
                <a:lnTo>
                  <a:pt x="380" y="19"/>
                </a:lnTo>
                <a:lnTo>
                  <a:pt x="380" y="20"/>
                </a:lnTo>
                <a:lnTo>
                  <a:pt x="379" y="20"/>
                </a:lnTo>
                <a:lnTo>
                  <a:pt x="378" y="23"/>
                </a:lnTo>
                <a:lnTo>
                  <a:pt x="376" y="26"/>
                </a:lnTo>
                <a:lnTo>
                  <a:pt x="375" y="29"/>
                </a:lnTo>
                <a:lnTo>
                  <a:pt x="373" y="33"/>
                </a:lnTo>
                <a:lnTo>
                  <a:pt x="372" y="34"/>
                </a:lnTo>
                <a:lnTo>
                  <a:pt x="372" y="36"/>
                </a:lnTo>
                <a:lnTo>
                  <a:pt x="373" y="36"/>
                </a:lnTo>
                <a:lnTo>
                  <a:pt x="372" y="38"/>
                </a:lnTo>
                <a:lnTo>
                  <a:pt x="370" y="40"/>
                </a:lnTo>
                <a:lnTo>
                  <a:pt x="369" y="42"/>
                </a:lnTo>
                <a:lnTo>
                  <a:pt x="368" y="45"/>
                </a:lnTo>
                <a:lnTo>
                  <a:pt x="367" y="48"/>
                </a:lnTo>
                <a:lnTo>
                  <a:pt x="366" y="52"/>
                </a:lnTo>
                <a:lnTo>
                  <a:pt x="366" y="53"/>
                </a:lnTo>
                <a:lnTo>
                  <a:pt x="367" y="54"/>
                </a:lnTo>
                <a:lnTo>
                  <a:pt x="366" y="55"/>
                </a:lnTo>
                <a:lnTo>
                  <a:pt x="367" y="58"/>
                </a:lnTo>
                <a:lnTo>
                  <a:pt x="367" y="59"/>
                </a:lnTo>
                <a:lnTo>
                  <a:pt x="368" y="59"/>
                </a:lnTo>
                <a:lnTo>
                  <a:pt x="369" y="59"/>
                </a:lnTo>
                <a:lnTo>
                  <a:pt x="370" y="60"/>
                </a:lnTo>
                <a:lnTo>
                  <a:pt x="371" y="61"/>
                </a:lnTo>
                <a:lnTo>
                  <a:pt x="372" y="60"/>
                </a:lnTo>
                <a:lnTo>
                  <a:pt x="372" y="59"/>
                </a:lnTo>
                <a:lnTo>
                  <a:pt x="373" y="60"/>
                </a:lnTo>
                <a:lnTo>
                  <a:pt x="373" y="61"/>
                </a:lnTo>
                <a:lnTo>
                  <a:pt x="374" y="61"/>
                </a:lnTo>
                <a:lnTo>
                  <a:pt x="373" y="61"/>
                </a:lnTo>
                <a:lnTo>
                  <a:pt x="372" y="62"/>
                </a:lnTo>
                <a:lnTo>
                  <a:pt x="372" y="63"/>
                </a:lnTo>
                <a:lnTo>
                  <a:pt x="371" y="63"/>
                </a:lnTo>
                <a:lnTo>
                  <a:pt x="370" y="64"/>
                </a:lnTo>
                <a:lnTo>
                  <a:pt x="369" y="66"/>
                </a:lnTo>
                <a:lnTo>
                  <a:pt x="369" y="68"/>
                </a:lnTo>
                <a:lnTo>
                  <a:pt x="369" y="69"/>
                </a:lnTo>
                <a:lnTo>
                  <a:pt x="369" y="70"/>
                </a:lnTo>
                <a:lnTo>
                  <a:pt x="370" y="71"/>
                </a:lnTo>
                <a:lnTo>
                  <a:pt x="371" y="71"/>
                </a:lnTo>
                <a:lnTo>
                  <a:pt x="370" y="72"/>
                </a:lnTo>
                <a:lnTo>
                  <a:pt x="370" y="73"/>
                </a:lnTo>
                <a:lnTo>
                  <a:pt x="371" y="73"/>
                </a:lnTo>
                <a:lnTo>
                  <a:pt x="370" y="73"/>
                </a:lnTo>
                <a:lnTo>
                  <a:pt x="371" y="74"/>
                </a:lnTo>
                <a:lnTo>
                  <a:pt x="370" y="74"/>
                </a:lnTo>
                <a:lnTo>
                  <a:pt x="370" y="75"/>
                </a:lnTo>
                <a:lnTo>
                  <a:pt x="371" y="76"/>
                </a:lnTo>
                <a:lnTo>
                  <a:pt x="372" y="76"/>
                </a:lnTo>
                <a:lnTo>
                  <a:pt x="372" y="75"/>
                </a:lnTo>
                <a:lnTo>
                  <a:pt x="373" y="75"/>
                </a:lnTo>
                <a:lnTo>
                  <a:pt x="374" y="75"/>
                </a:lnTo>
                <a:lnTo>
                  <a:pt x="374" y="76"/>
                </a:lnTo>
                <a:lnTo>
                  <a:pt x="374" y="77"/>
                </a:lnTo>
                <a:lnTo>
                  <a:pt x="375" y="76"/>
                </a:lnTo>
                <a:lnTo>
                  <a:pt x="375" y="77"/>
                </a:lnTo>
                <a:lnTo>
                  <a:pt x="375" y="78"/>
                </a:lnTo>
                <a:lnTo>
                  <a:pt x="374" y="78"/>
                </a:lnTo>
                <a:lnTo>
                  <a:pt x="373" y="79"/>
                </a:lnTo>
                <a:lnTo>
                  <a:pt x="373" y="81"/>
                </a:lnTo>
                <a:lnTo>
                  <a:pt x="373" y="82"/>
                </a:lnTo>
                <a:lnTo>
                  <a:pt x="372" y="82"/>
                </a:lnTo>
                <a:lnTo>
                  <a:pt x="372" y="83"/>
                </a:lnTo>
                <a:lnTo>
                  <a:pt x="372" y="85"/>
                </a:lnTo>
                <a:lnTo>
                  <a:pt x="374" y="87"/>
                </a:lnTo>
                <a:lnTo>
                  <a:pt x="375" y="88"/>
                </a:lnTo>
                <a:lnTo>
                  <a:pt x="375" y="87"/>
                </a:lnTo>
                <a:lnTo>
                  <a:pt x="375" y="88"/>
                </a:lnTo>
                <a:lnTo>
                  <a:pt x="376" y="88"/>
                </a:lnTo>
                <a:lnTo>
                  <a:pt x="377" y="87"/>
                </a:lnTo>
                <a:lnTo>
                  <a:pt x="377" y="86"/>
                </a:lnTo>
                <a:lnTo>
                  <a:pt x="378" y="85"/>
                </a:lnTo>
                <a:lnTo>
                  <a:pt x="378" y="84"/>
                </a:lnTo>
                <a:lnTo>
                  <a:pt x="379" y="84"/>
                </a:lnTo>
                <a:lnTo>
                  <a:pt x="378" y="85"/>
                </a:lnTo>
                <a:lnTo>
                  <a:pt x="379" y="87"/>
                </a:lnTo>
                <a:lnTo>
                  <a:pt x="381" y="87"/>
                </a:lnTo>
                <a:lnTo>
                  <a:pt x="381" y="86"/>
                </a:lnTo>
                <a:lnTo>
                  <a:pt x="381" y="87"/>
                </a:lnTo>
                <a:lnTo>
                  <a:pt x="382" y="87"/>
                </a:lnTo>
                <a:lnTo>
                  <a:pt x="381" y="88"/>
                </a:lnTo>
                <a:lnTo>
                  <a:pt x="380" y="88"/>
                </a:lnTo>
                <a:lnTo>
                  <a:pt x="380" y="89"/>
                </a:lnTo>
                <a:lnTo>
                  <a:pt x="380" y="91"/>
                </a:lnTo>
                <a:lnTo>
                  <a:pt x="381" y="91"/>
                </a:lnTo>
                <a:lnTo>
                  <a:pt x="380" y="91"/>
                </a:lnTo>
                <a:lnTo>
                  <a:pt x="380" y="92"/>
                </a:lnTo>
                <a:lnTo>
                  <a:pt x="379" y="91"/>
                </a:lnTo>
                <a:lnTo>
                  <a:pt x="378" y="92"/>
                </a:lnTo>
                <a:lnTo>
                  <a:pt x="378" y="91"/>
                </a:lnTo>
                <a:lnTo>
                  <a:pt x="379" y="91"/>
                </a:lnTo>
                <a:lnTo>
                  <a:pt x="380" y="91"/>
                </a:lnTo>
                <a:lnTo>
                  <a:pt x="378" y="89"/>
                </a:lnTo>
                <a:lnTo>
                  <a:pt x="376" y="90"/>
                </a:lnTo>
                <a:lnTo>
                  <a:pt x="375" y="90"/>
                </a:lnTo>
                <a:lnTo>
                  <a:pt x="375" y="91"/>
                </a:lnTo>
                <a:lnTo>
                  <a:pt x="374" y="91"/>
                </a:lnTo>
                <a:lnTo>
                  <a:pt x="372" y="92"/>
                </a:lnTo>
                <a:lnTo>
                  <a:pt x="372" y="94"/>
                </a:lnTo>
                <a:lnTo>
                  <a:pt x="371" y="94"/>
                </a:lnTo>
                <a:lnTo>
                  <a:pt x="372" y="96"/>
                </a:lnTo>
                <a:lnTo>
                  <a:pt x="372" y="98"/>
                </a:lnTo>
                <a:lnTo>
                  <a:pt x="372" y="99"/>
                </a:lnTo>
                <a:lnTo>
                  <a:pt x="373" y="99"/>
                </a:lnTo>
                <a:lnTo>
                  <a:pt x="374" y="99"/>
                </a:lnTo>
                <a:lnTo>
                  <a:pt x="375" y="99"/>
                </a:lnTo>
                <a:lnTo>
                  <a:pt x="375" y="98"/>
                </a:lnTo>
                <a:lnTo>
                  <a:pt x="375" y="99"/>
                </a:lnTo>
                <a:lnTo>
                  <a:pt x="376" y="98"/>
                </a:lnTo>
                <a:lnTo>
                  <a:pt x="376" y="97"/>
                </a:lnTo>
                <a:lnTo>
                  <a:pt x="377" y="97"/>
                </a:lnTo>
                <a:lnTo>
                  <a:pt x="377" y="100"/>
                </a:lnTo>
                <a:lnTo>
                  <a:pt x="378" y="101"/>
                </a:lnTo>
                <a:lnTo>
                  <a:pt x="377" y="101"/>
                </a:lnTo>
                <a:lnTo>
                  <a:pt x="377" y="102"/>
                </a:lnTo>
                <a:lnTo>
                  <a:pt x="378" y="104"/>
                </a:lnTo>
                <a:lnTo>
                  <a:pt x="377" y="104"/>
                </a:lnTo>
                <a:lnTo>
                  <a:pt x="376" y="103"/>
                </a:lnTo>
                <a:lnTo>
                  <a:pt x="377" y="103"/>
                </a:lnTo>
                <a:lnTo>
                  <a:pt x="376" y="103"/>
                </a:lnTo>
                <a:lnTo>
                  <a:pt x="375" y="103"/>
                </a:lnTo>
                <a:lnTo>
                  <a:pt x="375" y="104"/>
                </a:lnTo>
                <a:lnTo>
                  <a:pt x="375" y="105"/>
                </a:lnTo>
                <a:lnTo>
                  <a:pt x="375" y="106"/>
                </a:lnTo>
                <a:lnTo>
                  <a:pt x="375" y="107"/>
                </a:lnTo>
                <a:lnTo>
                  <a:pt x="374" y="107"/>
                </a:lnTo>
                <a:lnTo>
                  <a:pt x="373" y="107"/>
                </a:lnTo>
                <a:lnTo>
                  <a:pt x="372" y="107"/>
                </a:lnTo>
                <a:lnTo>
                  <a:pt x="371" y="107"/>
                </a:lnTo>
                <a:lnTo>
                  <a:pt x="370" y="108"/>
                </a:lnTo>
                <a:lnTo>
                  <a:pt x="369" y="110"/>
                </a:lnTo>
                <a:lnTo>
                  <a:pt x="369" y="111"/>
                </a:lnTo>
                <a:lnTo>
                  <a:pt x="370" y="114"/>
                </a:lnTo>
                <a:lnTo>
                  <a:pt x="372" y="116"/>
                </a:lnTo>
                <a:lnTo>
                  <a:pt x="371" y="117"/>
                </a:lnTo>
                <a:lnTo>
                  <a:pt x="372" y="118"/>
                </a:lnTo>
                <a:lnTo>
                  <a:pt x="374" y="118"/>
                </a:lnTo>
                <a:lnTo>
                  <a:pt x="374" y="119"/>
                </a:lnTo>
                <a:lnTo>
                  <a:pt x="375" y="120"/>
                </a:lnTo>
                <a:lnTo>
                  <a:pt x="374" y="120"/>
                </a:lnTo>
                <a:lnTo>
                  <a:pt x="375" y="120"/>
                </a:lnTo>
                <a:lnTo>
                  <a:pt x="374" y="120"/>
                </a:lnTo>
                <a:lnTo>
                  <a:pt x="374" y="121"/>
                </a:lnTo>
                <a:lnTo>
                  <a:pt x="373" y="121"/>
                </a:lnTo>
                <a:lnTo>
                  <a:pt x="372" y="121"/>
                </a:lnTo>
                <a:lnTo>
                  <a:pt x="372" y="120"/>
                </a:lnTo>
                <a:lnTo>
                  <a:pt x="371" y="120"/>
                </a:lnTo>
                <a:lnTo>
                  <a:pt x="370" y="120"/>
                </a:lnTo>
                <a:lnTo>
                  <a:pt x="371" y="120"/>
                </a:lnTo>
                <a:lnTo>
                  <a:pt x="370" y="121"/>
                </a:lnTo>
                <a:lnTo>
                  <a:pt x="370" y="123"/>
                </a:lnTo>
                <a:lnTo>
                  <a:pt x="369" y="122"/>
                </a:lnTo>
                <a:lnTo>
                  <a:pt x="369" y="123"/>
                </a:lnTo>
                <a:lnTo>
                  <a:pt x="370" y="123"/>
                </a:lnTo>
                <a:lnTo>
                  <a:pt x="371" y="124"/>
                </a:lnTo>
                <a:lnTo>
                  <a:pt x="372" y="124"/>
                </a:lnTo>
                <a:lnTo>
                  <a:pt x="372" y="125"/>
                </a:lnTo>
                <a:lnTo>
                  <a:pt x="372" y="126"/>
                </a:lnTo>
                <a:lnTo>
                  <a:pt x="372" y="127"/>
                </a:lnTo>
                <a:lnTo>
                  <a:pt x="372" y="128"/>
                </a:lnTo>
                <a:lnTo>
                  <a:pt x="372" y="129"/>
                </a:lnTo>
                <a:lnTo>
                  <a:pt x="372" y="130"/>
                </a:lnTo>
                <a:lnTo>
                  <a:pt x="373" y="131"/>
                </a:lnTo>
                <a:lnTo>
                  <a:pt x="372" y="131"/>
                </a:lnTo>
                <a:lnTo>
                  <a:pt x="373" y="132"/>
                </a:lnTo>
                <a:lnTo>
                  <a:pt x="372" y="133"/>
                </a:lnTo>
                <a:lnTo>
                  <a:pt x="373" y="133"/>
                </a:lnTo>
                <a:lnTo>
                  <a:pt x="373" y="135"/>
                </a:lnTo>
                <a:lnTo>
                  <a:pt x="374" y="136"/>
                </a:lnTo>
                <a:lnTo>
                  <a:pt x="374" y="138"/>
                </a:lnTo>
                <a:lnTo>
                  <a:pt x="373" y="138"/>
                </a:lnTo>
                <a:lnTo>
                  <a:pt x="372" y="138"/>
                </a:lnTo>
                <a:lnTo>
                  <a:pt x="372" y="139"/>
                </a:lnTo>
                <a:lnTo>
                  <a:pt x="372" y="140"/>
                </a:lnTo>
                <a:lnTo>
                  <a:pt x="373" y="140"/>
                </a:lnTo>
                <a:lnTo>
                  <a:pt x="374" y="140"/>
                </a:lnTo>
                <a:lnTo>
                  <a:pt x="375" y="141"/>
                </a:lnTo>
                <a:lnTo>
                  <a:pt x="374" y="142"/>
                </a:lnTo>
                <a:lnTo>
                  <a:pt x="373" y="142"/>
                </a:lnTo>
                <a:lnTo>
                  <a:pt x="372" y="143"/>
                </a:lnTo>
                <a:lnTo>
                  <a:pt x="372" y="144"/>
                </a:lnTo>
                <a:lnTo>
                  <a:pt x="371" y="145"/>
                </a:lnTo>
                <a:lnTo>
                  <a:pt x="371" y="146"/>
                </a:lnTo>
                <a:lnTo>
                  <a:pt x="371" y="147"/>
                </a:lnTo>
                <a:lnTo>
                  <a:pt x="370" y="149"/>
                </a:lnTo>
                <a:lnTo>
                  <a:pt x="370" y="150"/>
                </a:lnTo>
                <a:lnTo>
                  <a:pt x="371" y="151"/>
                </a:lnTo>
                <a:lnTo>
                  <a:pt x="372" y="150"/>
                </a:lnTo>
                <a:lnTo>
                  <a:pt x="372" y="151"/>
                </a:lnTo>
                <a:lnTo>
                  <a:pt x="372" y="152"/>
                </a:lnTo>
                <a:lnTo>
                  <a:pt x="372" y="153"/>
                </a:lnTo>
                <a:lnTo>
                  <a:pt x="371" y="154"/>
                </a:lnTo>
                <a:lnTo>
                  <a:pt x="371" y="155"/>
                </a:lnTo>
                <a:lnTo>
                  <a:pt x="370" y="155"/>
                </a:lnTo>
                <a:lnTo>
                  <a:pt x="370" y="156"/>
                </a:lnTo>
                <a:lnTo>
                  <a:pt x="370" y="157"/>
                </a:lnTo>
                <a:lnTo>
                  <a:pt x="370" y="158"/>
                </a:lnTo>
                <a:lnTo>
                  <a:pt x="369" y="158"/>
                </a:lnTo>
                <a:lnTo>
                  <a:pt x="369" y="159"/>
                </a:lnTo>
                <a:lnTo>
                  <a:pt x="370" y="159"/>
                </a:lnTo>
                <a:lnTo>
                  <a:pt x="369" y="159"/>
                </a:lnTo>
                <a:lnTo>
                  <a:pt x="369" y="160"/>
                </a:lnTo>
                <a:lnTo>
                  <a:pt x="368" y="162"/>
                </a:lnTo>
                <a:lnTo>
                  <a:pt x="368" y="163"/>
                </a:lnTo>
                <a:lnTo>
                  <a:pt x="369" y="163"/>
                </a:lnTo>
                <a:lnTo>
                  <a:pt x="368" y="164"/>
                </a:lnTo>
                <a:lnTo>
                  <a:pt x="368" y="165"/>
                </a:lnTo>
                <a:lnTo>
                  <a:pt x="368" y="166"/>
                </a:lnTo>
                <a:lnTo>
                  <a:pt x="369" y="166"/>
                </a:lnTo>
                <a:lnTo>
                  <a:pt x="369" y="165"/>
                </a:lnTo>
                <a:lnTo>
                  <a:pt x="369" y="166"/>
                </a:lnTo>
                <a:lnTo>
                  <a:pt x="367" y="168"/>
                </a:lnTo>
                <a:lnTo>
                  <a:pt x="365" y="171"/>
                </a:lnTo>
                <a:lnTo>
                  <a:pt x="365" y="173"/>
                </a:lnTo>
                <a:lnTo>
                  <a:pt x="365" y="174"/>
                </a:lnTo>
                <a:lnTo>
                  <a:pt x="366" y="174"/>
                </a:lnTo>
                <a:lnTo>
                  <a:pt x="365" y="174"/>
                </a:lnTo>
                <a:lnTo>
                  <a:pt x="363" y="175"/>
                </a:lnTo>
                <a:lnTo>
                  <a:pt x="363" y="178"/>
                </a:lnTo>
                <a:lnTo>
                  <a:pt x="362" y="179"/>
                </a:lnTo>
                <a:lnTo>
                  <a:pt x="362" y="180"/>
                </a:lnTo>
                <a:lnTo>
                  <a:pt x="363" y="180"/>
                </a:lnTo>
                <a:lnTo>
                  <a:pt x="362" y="181"/>
                </a:lnTo>
                <a:lnTo>
                  <a:pt x="361" y="182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86"/>
                </a:lnTo>
                <a:lnTo>
                  <a:pt x="361" y="187"/>
                </a:lnTo>
                <a:lnTo>
                  <a:pt x="361" y="188"/>
                </a:lnTo>
                <a:lnTo>
                  <a:pt x="360" y="189"/>
                </a:lnTo>
                <a:lnTo>
                  <a:pt x="359" y="190"/>
                </a:lnTo>
                <a:lnTo>
                  <a:pt x="360" y="191"/>
                </a:lnTo>
                <a:lnTo>
                  <a:pt x="359" y="191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3" name="Freeform 489"/>
          <p:cNvSpPr>
            <a:spLocks/>
          </p:cNvSpPr>
          <p:nvPr/>
        </p:nvSpPr>
        <p:spPr bwMode="auto">
          <a:xfrm>
            <a:off x="5935663" y="5265738"/>
            <a:ext cx="569912" cy="265112"/>
          </a:xfrm>
          <a:custGeom>
            <a:avLst/>
            <a:gdLst>
              <a:gd name="T0" fmla="*/ 2147483647 w 359"/>
              <a:gd name="T1" fmla="*/ 2147483647 h 167"/>
              <a:gd name="T2" fmla="*/ 2147483647 w 359"/>
              <a:gd name="T3" fmla="*/ 2147483647 h 167"/>
              <a:gd name="T4" fmla="*/ 2147483647 w 359"/>
              <a:gd name="T5" fmla="*/ 2147483647 h 167"/>
              <a:gd name="T6" fmla="*/ 2147483647 w 359"/>
              <a:gd name="T7" fmla="*/ 2147483647 h 167"/>
              <a:gd name="T8" fmla="*/ 2147483647 w 359"/>
              <a:gd name="T9" fmla="*/ 2147483647 h 167"/>
              <a:gd name="T10" fmla="*/ 2147483647 w 359"/>
              <a:gd name="T11" fmla="*/ 2147483647 h 167"/>
              <a:gd name="T12" fmla="*/ 2147483647 w 359"/>
              <a:gd name="T13" fmla="*/ 2147483647 h 167"/>
              <a:gd name="T14" fmla="*/ 2147483647 w 359"/>
              <a:gd name="T15" fmla="*/ 2147483647 h 167"/>
              <a:gd name="T16" fmla="*/ 2147483647 w 359"/>
              <a:gd name="T17" fmla="*/ 2147483647 h 167"/>
              <a:gd name="T18" fmla="*/ 2147483647 w 359"/>
              <a:gd name="T19" fmla="*/ 2147483647 h 167"/>
              <a:gd name="T20" fmla="*/ 2147483647 w 359"/>
              <a:gd name="T21" fmla="*/ 2147483647 h 167"/>
              <a:gd name="T22" fmla="*/ 2147483647 w 359"/>
              <a:gd name="T23" fmla="*/ 2147483647 h 167"/>
              <a:gd name="T24" fmla="*/ 2147483647 w 359"/>
              <a:gd name="T25" fmla="*/ 2147483647 h 167"/>
              <a:gd name="T26" fmla="*/ 2147483647 w 359"/>
              <a:gd name="T27" fmla="*/ 2147483647 h 167"/>
              <a:gd name="T28" fmla="*/ 2147483647 w 359"/>
              <a:gd name="T29" fmla="*/ 2147483647 h 167"/>
              <a:gd name="T30" fmla="*/ 2147483647 w 359"/>
              <a:gd name="T31" fmla="*/ 2147483647 h 167"/>
              <a:gd name="T32" fmla="*/ 2147483647 w 359"/>
              <a:gd name="T33" fmla="*/ 2147483647 h 167"/>
              <a:gd name="T34" fmla="*/ 2147483647 w 359"/>
              <a:gd name="T35" fmla="*/ 2147483647 h 167"/>
              <a:gd name="T36" fmla="*/ 2147483647 w 359"/>
              <a:gd name="T37" fmla="*/ 2147483647 h 167"/>
              <a:gd name="T38" fmla="*/ 2147483647 w 359"/>
              <a:gd name="T39" fmla="*/ 2147483647 h 167"/>
              <a:gd name="T40" fmla="*/ 2147483647 w 359"/>
              <a:gd name="T41" fmla="*/ 2147483647 h 167"/>
              <a:gd name="T42" fmla="*/ 2147483647 w 359"/>
              <a:gd name="T43" fmla="*/ 2147483647 h 167"/>
              <a:gd name="T44" fmla="*/ 2147483647 w 359"/>
              <a:gd name="T45" fmla="*/ 2147483647 h 167"/>
              <a:gd name="T46" fmla="*/ 2147483647 w 359"/>
              <a:gd name="T47" fmla="*/ 2147483647 h 167"/>
              <a:gd name="T48" fmla="*/ 2147483647 w 359"/>
              <a:gd name="T49" fmla="*/ 2147483647 h 167"/>
              <a:gd name="T50" fmla="*/ 2147483647 w 359"/>
              <a:gd name="T51" fmla="*/ 2147483647 h 167"/>
              <a:gd name="T52" fmla="*/ 2147483647 w 359"/>
              <a:gd name="T53" fmla="*/ 2147483647 h 167"/>
              <a:gd name="T54" fmla="*/ 2147483647 w 359"/>
              <a:gd name="T55" fmla="*/ 2147483647 h 167"/>
              <a:gd name="T56" fmla="*/ 2147483647 w 359"/>
              <a:gd name="T57" fmla="*/ 2147483647 h 167"/>
              <a:gd name="T58" fmla="*/ 2147483647 w 359"/>
              <a:gd name="T59" fmla="*/ 2147483647 h 167"/>
              <a:gd name="T60" fmla="*/ 2147483647 w 359"/>
              <a:gd name="T61" fmla="*/ 2147483647 h 167"/>
              <a:gd name="T62" fmla="*/ 2147483647 w 359"/>
              <a:gd name="T63" fmla="*/ 2147483647 h 167"/>
              <a:gd name="T64" fmla="*/ 2147483647 w 359"/>
              <a:gd name="T65" fmla="*/ 2147483647 h 167"/>
              <a:gd name="T66" fmla="*/ 2147483647 w 359"/>
              <a:gd name="T67" fmla="*/ 2147483647 h 167"/>
              <a:gd name="T68" fmla="*/ 2147483647 w 359"/>
              <a:gd name="T69" fmla="*/ 2147483647 h 167"/>
              <a:gd name="T70" fmla="*/ 2147483647 w 359"/>
              <a:gd name="T71" fmla="*/ 2147483647 h 167"/>
              <a:gd name="T72" fmla="*/ 2147483647 w 359"/>
              <a:gd name="T73" fmla="*/ 2147483647 h 167"/>
              <a:gd name="T74" fmla="*/ 2147483647 w 359"/>
              <a:gd name="T75" fmla="*/ 2147483647 h 167"/>
              <a:gd name="T76" fmla="*/ 2147483647 w 359"/>
              <a:gd name="T77" fmla="*/ 2147483647 h 167"/>
              <a:gd name="T78" fmla="*/ 2147483647 w 359"/>
              <a:gd name="T79" fmla="*/ 2147483647 h 167"/>
              <a:gd name="T80" fmla="*/ 2147483647 w 359"/>
              <a:gd name="T81" fmla="*/ 2147483647 h 167"/>
              <a:gd name="T82" fmla="*/ 2147483647 w 359"/>
              <a:gd name="T83" fmla="*/ 2147483647 h 167"/>
              <a:gd name="T84" fmla="*/ 2147483647 w 359"/>
              <a:gd name="T85" fmla="*/ 2147483647 h 167"/>
              <a:gd name="T86" fmla="*/ 2147483647 w 359"/>
              <a:gd name="T87" fmla="*/ 2147483647 h 167"/>
              <a:gd name="T88" fmla="*/ 2147483647 w 359"/>
              <a:gd name="T89" fmla="*/ 2147483647 h 167"/>
              <a:gd name="T90" fmla="*/ 2147483647 w 359"/>
              <a:gd name="T91" fmla="*/ 2147483647 h 167"/>
              <a:gd name="T92" fmla="*/ 2147483647 w 359"/>
              <a:gd name="T93" fmla="*/ 2147483647 h 167"/>
              <a:gd name="T94" fmla="*/ 2147483647 w 359"/>
              <a:gd name="T95" fmla="*/ 2147483647 h 167"/>
              <a:gd name="T96" fmla="*/ 2147483647 w 359"/>
              <a:gd name="T97" fmla="*/ 2147483647 h 167"/>
              <a:gd name="T98" fmla="*/ 2147483647 w 359"/>
              <a:gd name="T99" fmla="*/ 2147483647 h 167"/>
              <a:gd name="T100" fmla="*/ 2147483647 w 359"/>
              <a:gd name="T101" fmla="*/ 2147483647 h 167"/>
              <a:gd name="T102" fmla="*/ 2147483647 w 359"/>
              <a:gd name="T103" fmla="*/ 2147483647 h 167"/>
              <a:gd name="T104" fmla="*/ 2147483647 w 359"/>
              <a:gd name="T105" fmla="*/ 2147483647 h 167"/>
              <a:gd name="T106" fmla="*/ 2147483647 w 359"/>
              <a:gd name="T107" fmla="*/ 2147483647 h 167"/>
              <a:gd name="T108" fmla="*/ 2147483647 w 359"/>
              <a:gd name="T109" fmla="*/ 2147483647 h 167"/>
              <a:gd name="T110" fmla="*/ 2147483647 w 359"/>
              <a:gd name="T111" fmla="*/ 2147483647 h 167"/>
              <a:gd name="T112" fmla="*/ 2147483647 w 359"/>
              <a:gd name="T113" fmla="*/ 2147483647 h 167"/>
              <a:gd name="T114" fmla="*/ 2147483647 w 359"/>
              <a:gd name="T115" fmla="*/ 2147483647 h 167"/>
              <a:gd name="T116" fmla="*/ 2147483647 w 359"/>
              <a:gd name="T117" fmla="*/ 2147483647 h 167"/>
              <a:gd name="T118" fmla="*/ 2147483647 w 359"/>
              <a:gd name="T119" fmla="*/ 2147483647 h 167"/>
              <a:gd name="T120" fmla="*/ 2147483647 w 359"/>
              <a:gd name="T121" fmla="*/ 2147483647 h 167"/>
              <a:gd name="T122" fmla="*/ 2147483647 w 359"/>
              <a:gd name="T123" fmla="*/ 2147483647 h 1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9"/>
              <a:gd name="T187" fmla="*/ 0 h 167"/>
              <a:gd name="T188" fmla="*/ 359 w 359"/>
              <a:gd name="T189" fmla="*/ 167 h 1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9" h="167">
                <a:moveTo>
                  <a:pt x="359" y="110"/>
                </a:moveTo>
                <a:lnTo>
                  <a:pt x="358" y="111"/>
                </a:lnTo>
                <a:lnTo>
                  <a:pt x="358" y="112"/>
                </a:lnTo>
                <a:lnTo>
                  <a:pt x="357" y="113"/>
                </a:lnTo>
                <a:lnTo>
                  <a:pt x="356" y="113"/>
                </a:lnTo>
                <a:lnTo>
                  <a:pt x="355" y="113"/>
                </a:lnTo>
                <a:lnTo>
                  <a:pt x="351" y="115"/>
                </a:lnTo>
                <a:lnTo>
                  <a:pt x="344" y="118"/>
                </a:lnTo>
                <a:lnTo>
                  <a:pt x="338" y="122"/>
                </a:lnTo>
                <a:lnTo>
                  <a:pt x="331" y="126"/>
                </a:lnTo>
                <a:lnTo>
                  <a:pt x="323" y="133"/>
                </a:lnTo>
                <a:lnTo>
                  <a:pt x="322" y="134"/>
                </a:lnTo>
                <a:lnTo>
                  <a:pt x="320" y="135"/>
                </a:lnTo>
                <a:lnTo>
                  <a:pt x="317" y="138"/>
                </a:lnTo>
                <a:lnTo>
                  <a:pt x="314" y="141"/>
                </a:lnTo>
                <a:lnTo>
                  <a:pt x="308" y="147"/>
                </a:lnTo>
                <a:lnTo>
                  <a:pt x="308" y="148"/>
                </a:lnTo>
                <a:lnTo>
                  <a:pt x="298" y="159"/>
                </a:lnTo>
                <a:lnTo>
                  <a:pt x="294" y="165"/>
                </a:lnTo>
                <a:lnTo>
                  <a:pt x="292" y="165"/>
                </a:lnTo>
                <a:lnTo>
                  <a:pt x="291" y="165"/>
                </a:lnTo>
                <a:lnTo>
                  <a:pt x="292" y="165"/>
                </a:lnTo>
                <a:lnTo>
                  <a:pt x="292" y="164"/>
                </a:lnTo>
                <a:lnTo>
                  <a:pt x="291" y="164"/>
                </a:lnTo>
                <a:lnTo>
                  <a:pt x="291" y="163"/>
                </a:lnTo>
                <a:lnTo>
                  <a:pt x="289" y="163"/>
                </a:lnTo>
                <a:lnTo>
                  <a:pt x="288" y="162"/>
                </a:lnTo>
                <a:lnTo>
                  <a:pt x="286" y="162"/>
                </a:lnTo>
                <a:lnTo>
                  <a:pt x="285" y="162"/>
                </a:lnTo>
                <a:lnTo>
                  <a:pt x="284" y="162"/>
                </a:lnTo>
                <a:lnTo>
                  <a:pt x="284" y="161"/>
                </a:lnTo>
                <a:lnTo>
                  <a:pt x="284" y="160"/>
                </a:lnTo>
                <a:lnTo>
                  <a:pt x="283" y="160"/>
                </a:lnTo>
                <a:lnTo>
                  <a:pt x="283" y="159"/>
                </a:lnTo>
                <a:lnTo>
                  <a:pt x="282" y="158"/>
                </a:lnTo>
                <a:lnTo>
                  <a:pt x="281" y="157"/>
                </a:lnTo>
                <a:lnTo>
                  <a:pt x="280" y="157"/>
                </a:lnTo>
                <a:lnTo>
                  <a:pt x="279" y="156"/>
                </a:lnTo>
                <a:lnTo>
                  <a:pt x="278" y="156"/>
                </a:lnTo>
                <a:lnTo>
                  <a:pt x="277" y="156"/>
                </a:lnTo>
                <a:lnTo>
                  <a:pt x="276" y="156"/>
                </a:lnTo>
                <a:lnTo>
                  <a:pt x="275" y="156"/>
                </a:lnTo>
                <a:lnTo>
                  <a:pt x="275" y="157"/>
                </a:lnTo>
                <a:lnTo>
                  <a:pt x="274" y="158"/>
                </a:lnTo>
                <a:lnTo>
                  <a:pt x="273" y="158"/>
                </a:lnTo>
                <a:lnTo>
                  <a:pt x="272" y="158"/>
                </a:lnTo>
                <a:lnTo>
                  <a:pt x="271" y="159"/>
                </a:lnTo>
                <a:lnTo>
                  <a:pt x="270" y="159"/>
                </a:lnTo>
                <a:lnTo>
                  <a:pt x="268" y="159"/>
                </a:lnTo>
                <a:lnTo>
                  <a:pt x="266" y="160"/>
                </a:lnTo>
                <a:lnTo>
                  <a:pt x="265" y="160"/>
                </a:lnTo>
                <a:lnTo>
                  <a:pt x="265" y="162"/>
                </a:lnTo>
                <a:lnTo>
                  <a:pt x="266" y="163"/>
                </a:lnTo>
                <a:lnTo>
                  <a:pt x="268" y="164"/>
                </a:lnTo>
                <a:lnTo>
                  <a:pt x="271" y="167"/>
                </a:lnTo>
                <a:lnTo>
                  <a:pt x="270" y="167"/>
                </a:lnTo>
                <a:lnTo>
                  <a:pt x="269" y="166"/>
                </a:lnTo>
                <a:lnTo>
                  <a:pt x="268" y="166"/>
                </a:lnTo>
                <a:lnTo>
                  <a:pt x="268" y="165"/>
                </a:lnTo>
                <a:lnTo>
                  <a:pt x="267" y="165"/>
                </a:lnTo>
                <a:lnTo>
                  <a:pt x="266" y="164"/>
                </a:lnTo>
                <a:lnTo>
                  <a:pt x="265" y="164"/>
                </a:lnTo>
                <a:lnTo>
                  <a:pt x="265" y="163"/>
                </a:lnTo>
                <a:lnTo>
                  <a:pt x="265" y="162"/>
                </a:lnTo>
                <a:lnTo>
                  <a:pt x="264" y="162"/>
                </a:lnTo>
                <a:lnTo>
                  <a:pt x="263" y="162"/>
                </a:lnTo>
                <a:lnTo>
                  <a:pt x="264" y="163"/>
                </a:lnTo>
                <a:lnTo>
                  <a:pt x="263" y="163"/>
                </a:lnTo>
                <a:lnTo>
                  <a:pt x="263" y="162"/>
                </a:lnTo>
                <a:lnTo>
                  <a:pt x="262" y="162"/>
                </a:lnTo>
                <a:lnTo>
                  <a:pt x="262" y="160"/>
                </a:lnTo>
                <a:lnTo>
                  <a:pt x="263" y="160"/>
                </a:lnTo>
                <a:lnTo>
                  <a:pt x="262" y="160"/>
                </a:lnTo>
                <a:lnTo>
                  <a:pt x="262" y="159"/>
                </a:lnTo>
                <a:lnTo>
                  <a:pt x="261" y="159"/>
                </a:lnTo>
                <a:lnTo>
                  <a:pt x="262" y="159"/>
                </a:lnTo>
                <a:lnTo>
                  <a:pt x="263" y="159"/>
                </a:lnTo>
                <a:lnTo>
                  <a:pt x="262" y="158"/>
                </a:lnTo>
                <a:lnTo>
                  <a:pt x="262" y="157"/>
                </a:lnTo>
                <a:lnTo>
                  <a:pt x="263" y="157"/>
                </a:lnTo>
                <a:lnTo>
                  <a:pt x="263" y="156"/>
                </a:lnTo>
                <a:lnTo>
                  <a:pt x="262" y="156"/>
                </a:lnTo>
                <a:lnTo>
                  <a:pt x="263" y="156"/>
                </a:lnTo>
                <a:lnTo>
                  <a:pt x="264" y="156"/>
                </a:lnTo>
                <a:lnTo>
                  <a:pt x="265" y="156"/>
                </a:lnTo>
                <a:lnTo>
                  <a:pt x="266" y="157"/>
                </a:lnTo>
                <a:lnTo>
                  <a:pt x="265" y="158"/>
                </a:lnTo>
                <a:lnTo>
                  <a:pt x="265" y="159"/>
                </a:lnTo>
                <a:lnTo>
                  <a:pt x="266" y="158"/>
                </a:lnTo>
                <a:lnTo>
                  <a:pt x="266" y="159"/>
                </a:lnTo>
                <a:lnTo>
                  <a:pt x="267" y="158"/>
                </a:lnTo>
                <a:lnTo>
                  <a:pt x="267" y="157"/>
                </a:lnTo>
                <a:lnTo>
                  <a:pt x="266" y="157"/>
                </a:lnTo>
                <a:lnTo>
                  <a:pt x="267" y="156"/>
                </a:lnTo>
                <a:lnTo>
                  <a:pt x="266" y="156"/>
                </a:lnTo>
                <a:lnTo>
                  <a:pt x="267" y="156"/>
                </a:lnTo>
                <a:lnTo>
                  <a:pt x="266" y="156"/>
                </a:lnTo>
                <a:lnTo>
                  <a:pt x="267" y="155"/>
                </a:lnTo>
                <a:lnTo>
                  <a:pt x="266" y="155"/>
                </a:lnTo>
                <a:lnTo>
                  <a:pt x="266" y="154"/>
                </a:lnTo>
                <a:lnTo>
                  <a:pt x="266" y="153"/>
                </a:lnTo>
                <a:lnTo>
                  <a:pt x="265" y="153"/>
                </a:lnTo>
                <a:lnTo>
                  <a:pt x="267" y="153"/>
                </a:lnTo>
                <a:lnTo>
                  <a:pt x="267" y="152"/>
                </a:lnTo>
                <a:lnTo>
                  <a:pt x="268" y="152"/>
                </a:lnTo>
                <a:lnTo>
                  <a:pt x="268" y="153"/>
                </a:lnTo>
                <a:lnTo>
                  <a:pt x="266" y="153"/>
                </a:lnTo>
                <a:lnTo>
                  <a:pt x="266" y="154"/>
                </a:lnTo>
                <a:lnTo>
                  <a:pt x="267" y="154"/>
                </a:lnTo>
                <a:lnTo>
                  <a:pt x="268" y="155"/>
                </a:lnTo>
                <a:lnTo>
                  <a:pt x="267" y="155"/>
                </a:lnTo>
                <a:lnTo>
                  <a:pt x="268" y="155"/>
                </a:lnTo>
                <a:lnTo>
                  <a:pt x="268" y="154"/>
                </a:lnTo>
                <a:lnTo>
                  <a:pt x="268" y="156"/>
                </a:lnTo>
                <a:lnTo>
                  <a:pt x="269" y="155"/>
                </a:lnTo>
                <a:lnTo>
                  <a:pt x="270" y="155"/>
                </a:lnTo>
                <a:lnTo>
                  <a:pt x="271" y="154"/>
                </a:lnTo>
                <a:lnTo>
                  <a:pt x="271" y="155"/>
                </a:lnTo>
                <a:lnTo>
                  <a:pt x="271" y="154"/>
                </a:lnTo>
                <a:lnTo>
                  <a:pt x="271" y="153"/>
                </a:lnTo>
                <a:lnTo>
                  <a:pt x="271" y="152"/>
                </a:lnTo>
                <a:lnTo>
                  <a:pt x="272" y="152"/>
                </a:lnTo>
                <a:lnTo>
                  <a:pt x="273" y="152"/>
                </a:lnTo>
                <a:lnTo>
                  <a:pt x="272" y="151"/>
                </a:lnTo>
                <a:lnTo>
                  <a:pt x="273" y="151"/>
                </a:lnTo>
                <a:lnTo>
                  <a:pt x="274" y="151"/>
                </a:lnTo>
                <a:lnTo>
                  <a:pt x="274" y="150"/>
                </a:lnTo>
                <a:lnTo>
                  <a:pt x="275" y="149"/>
                </a:lnTo>
                <a:lnTo>
                  <a:pt x="275" y="150"/>
                </a:lnTo>
                <a:lnTo>
                  <a:pt x="276" y="150"/>
                </a:lnTo>
                <a:lnTo>
                  <a:pt x="275" y="149"/>
                </a:lnTo>
                <a:lnTo>
                  <a:pt x="276" y="149"/>
                </a:lnTo>
                <a:lnTo>
                  <a:pt x="275" y="148"/>
                </a:lnTo>
                <a:lnTo>
                  <a:pt x="275" y="147"/>
                </a:lnTo>
                <a:lnTo>
                  <a:pt x="276" y="147"/>
                </a:lnTo>
                <a:lnTo>
                  <a:pt x="276" y="146"/>
                </a:lnTo>
                <a:lnTo>
                  <a:pt x="277" y="146"/>
                </a:lnTo>
                <a:lnTo>
                  <a:pt x="276" y="146"/>
                </a:lnTo>
                <a:lnTo>
                  <a:pt x="275" y="146"/>
                </a:lnTo>
                <a:lnTo>
                  <a:pt x="274" y="146"/>
                </a:lnTo>
                <a:lnTo>
                  <a:pt x="272" y="146"/>
                </a:lnTo>
                <a:lnTo>
                  <a:pt x="276" y="145"/>
                </a:lnTo>
                <a:lnTo>
                  <a:pt x="276" y="144"/>
                </a:lnTo>
                <a:lnTo>
                  <a:pt x="277" y="143"/>
                </a:lnTo>
                <a:lnTo>
                  <a:pt x="275" y="143"/>
                </a:lnTo>
                <a:lnTo>
                  <a:pt x="276" y="142"/>
                </a:lnTo>
                <a:lnTo>
                  <a:pt x="277" y="141"/>
                </a:lnTo>
                <a:lnTo>
                  <a:pt x="277" y="140"/>
                </a:lnTo>
                <a:lnTo>
                  <a:pt x="277" y="139"/>
                </a:lnTo>
                <a:lnTo>
                  <a:pt x="277" y="140"/>
                </a:lnTo>
                <a:lnTo>
                  <a:pt x="279" y="139"/>
                </a:lnTo>
                <a:lnTo>
                  <a:pt x="277" y="139"/>
                </a:lnTo>
                <a:lnTo>
                  <a:pt x="276" y="139"/>
                </a:lnTo>
                <a:lnTo>
                  <a:pt x="276" y="137"/>
                </a:lnTo>
                <a:lnTo>
                  <a:pt x="277" y="137"/>
                </a:lnTo>
                <a:lnTo>
                  <a:pt x="277" y="136"/>
                </a:lnTo>
                <a:lnTo>
                  <a:pt x="276" y="136"/>
                </a:lnTo>
                <a:lnTo>
                  <a:pt x="275" y="136"/>
                </a:lnTo>
                <a:lnTo>
                  <a:pt x="276" y="135"/>
                </a:lnTo>
                <a:lnTo>
                  <a:pt x="277" y="134"/>
                </a:lnTo>
                <a:lnTo>
                  <a:pt x="277" y="133"/>
                </a:lnTo>
                <a:lnTo>
                  <a:pt x="277" y="132"/>
                </a:lnTo>
                <a:lnTo>
                  <a:pt x="278" y="132"/>
                </a:lnTo>
                <a:lnTo>
                  <a:pt x="277" y="132"/>
                </a:lnTo>
                <a:lnTo>
                  <a:pt x="277" y="133"/>
                </a:lnTo>
                <a:lnTo>
                  <a:pt x="277" y="132"/>
                </a:lnTo>
                <a:lnTo>
                  <a:pt x="275" y="132"/>
                </a:lnTo>
                <a:lnTo>
                  <a:pt x="276" y="131"/>
                </a:lnTo>
                <a:lnTo>
                  <a:pt x="277" y="131"/>
                </a:lnTo>
                <a:lnTo>
                  <a:pt x="277" y="130"/>
                </a:lnTo>
                <a:lnTo>
                  <a:pt x="276" y="130"/>
                </a:lnTo>
                <a:lnTo>
                  <a:pt x="276" y="129"/>
                </a:lnTo>
                <a:lnTo>
                  <a:pt x="275" y="128"/>
                </a:lnTo>
                <a:lnTo>
                  <a:pt x="276" y="126"/>
                </a:lnTo>
                <a:lnTo>
                  <a:pt x="277" y="127"/>
                </a:lnTo>
                <a:lnTo>
                  <a:pt x="277" y="126"/>
                </a:lnTo>
                <a:lnTo>
                  <a:pt x="276" y="126"/>
                </a:lnTo>
                <a:lnTo>
                  <a:pt x="277" y="126"/>
                </a:lnTo>
                <a:lnTo>
                  <a:pt x="276" y="125"/>
                </a:lnTo>
                <a:lnTo>
                  <a:pt x="276" y="124"/>
                </a:lnTo>
                <a:lnTo>
                  <a:pt x="277" y="124"/>
                </a:lnTo>
                <a:lnTo>
                  <a:pt x="276" y="123"/>
                </a:lnTo>
                <a:lnTo>
                  <a:pt x="277" y="123"/>
                </a:lnTo>
                <a:lnTo>
                  <a:pt x="278" y="123"/>
                </a:lnTo>
                <a:lnTo>
                  <a:pt x="278" y="122"/>
                </a:lnTo>
                <a:lnTo>
                  <a:pt x="277" y="121"/>
                </a:lnTo>
                <a:lnTo>
                  <a:pt x="278" y="120"/>
                </a:lnTo>
                <a:lnTo>
                  <a:pt x="279" y="120"/>
                </a:lnTo>
                <a:lnTo>
                  <a:pt x="280" y="120"/>
                </a:lnTo>
                <a:lnTo>
                  <a:pt x="280" y="121"/>
                </a:lnTo>
                <a:lnTo>
                  <a:pt x="281" y="120"/>
                </a:lnTo>
                <a:lnTo>
                  <a:pt x="280" y="122"/>
                </a:lnTo>
                <a:lnTo>
                  <a:pt x="281" y="122"/>
                </a:lnTo>
                <a:lnTo>
                  <a:pt x="281" y="123"/>
                </a:lnTo>
                <a:lnTo>
                  <a:pt x="282" y="123"/>
                </a:lnTo>
                <a:lnTo>
                  <a:pt x="281" y="122"/>
                </a:lnTo>
                <a:lnTo>
                  <a:pt x="282" y="121"/>
                </a:lnTo>
                <a:lnTo>
                  <a:pt x="282" y="120"/>
                </a:lnTo>
                <a:lnTo>
                  <a:pt x="284" y="120"/>
                </a:lnTo>
                <a:lnTo>
                  <a:pt x="285" y="120"/>
                </a:lnTo>
                <a:lnTo>
                  <a:pt x="284" y="120"/>
                </a:lnTo>
                <a:lnTo>
                  <a:pt x="285" y="119"/>
                </a:lnTo>
                <a:lnTo>
                  <a:pt x="285" y="118"/>
                </a:lnTo>
                <a:lnTo>
                  <a:pt x="284" y="117"/>
                </a:lnTo>
                <a:lnTo>
                  <a:pt x="285" y="117"/>
                </a:lnTo>
                <a:lnTo>
                  <a:pt x="286" y="117"/>
                </a:lnTo>
                <a:lnTo>
                  <a:pt x="286" y="116"/>
                </a:lnTo>
                <a:lnTo>
                  <a:pt x="285" y="116"/>
                </a:lnTo>
                <a:lnTo>
                  <a:pt x="286" y="116"/>
                </a:lnTo>
                <a:lnTo>
                  <a:pt x="286" y="115"/>
                </a:lnTo>
                <a:lnTo>
                  <a:pt x="286" y="114"/>
                </a:lnTo>
                <a:lnTo>
                  <a:pt x="287" y="114"/>
                </a:lnTo>
                <a:lnTo>
                  <a:pt x="288" y="113"/>
                </a:lnTo>
                <a:lnTo>
                  <a:pt x="288" y="114"/>
                </a:lnTo>
                <a:lnTo>
                  <a:pt x="289" y="114"/>
                </a:lnTo>
                <a:lnTo>
                  <a:pt x="290" y="113"/>
                </a:lnTo>
                <a:lnTo>
                  <a:pt x="291" y="114"/>
                </a:lnTo>
                <a:lnTo>
                  <a:pt x="292" y="113"/>
                </a:lnTo>
                <a:lnTo>
                  <a:pt x="293" y="113"/>
                </a:lnTo>
                <a:lnTo>
                  <a:pt x="294" y="114"/>
                </a:lnTo>
                <a:lnTo>
                  <a:pt x="294" y="113"/>
                </a:lnTo>
                <a:lnTo>
                  <a:pt x="295" y="113"/>
                </a:lnTo>
                <a:lnTo>
                  <a:pt x="294" y="113"/>
                </a:lnTo>
                <a:lnTo>
                  <a:pt x="294" y="112"/>
                </a:lnTo>
                <a:lnTo>
                  <a:pt x="294" y="111"/>
                </a:lnTo>
                <a:lnTo>
                  <a:pt x="294" y="110"/>
                </a:lnTo>
                <a:lnTo>
                  <a:pt x="293" y="110"/>
                </a:lnTo>
                <a:lnTo>
                  <a:pt x="292" y="110"/>
                </a:lnTo>
                <a:lnTo>
                  <a:pt x="292" y="108"/>
                </a:lnTo>
                <a:lnTo>
                  <a:pt x="291" y="108"/>
                </a:lnTo>
                <a:lnTo>
                  <a:pt x="291" y="107"/>
                </a:lnTo>
                <a:lnTo>
                  <a:pt x="292" y="106"/>
                </a:lnTo>
                <a:lnTo>
                  <a:pt x="291" y="105"/>
                </a:lnTo>
                <a:lnTo>
                  <a:pt x="291" y="104"/>
                </a:lnTo>
                <a:lnTo>
                  <a:pt x="290" y="105"/>
                </a:lnTo>
                <a:lnTo>
                  <a:pt x="289" y="104"/>
                </a:lnTo>
                <a:lnTo>
                  <a:pt x="289" y="102"/>
                </a:lnTo>
                <a:lnTo>
                  <a:pt x="288" y="103"/>
                </a:lnTo>
                <a:lnTo>
                  <a:pt x="288" y="104"/>
                </a:lnTo>
                <a:lnTo>
                  <a:pt x="287" y="104"/>
                </a:lnTo>
                <a:lnTo>
                  <a:pt x="286" y="102"/>
                </a:lnTo>
                <a:lnTo>
                  <a:pt x="286" y="103"/>
                </a:lnTo>
                <a:lnTo>
                  <a:pt x="286" y="104"/>
                </a:lnTo>
                <a:lnTo>
                  <a:pt x="285" y="103"/>
                </a:lnTo>
                <a:lnTo>
                  <a:pt x="284" y="104"/>
                </a:lnTo>
                <a:lnTo>
                  <a:pt x="282" y="104"/>
                </a:lnTo>
                <a:lnTo>
                  <a:pt x="282" y="103"/>
                </a:lnTo>
                <a:lnTo>
                  <a:pt x="282" y="102"/>
                </a:lnTo>
                <a:lnTo>
                  <a:pt x="282" y="101"/>
                </a:lnTo>
                <a:lnTo>
                  <a:pt x="283" y="101"/>
                </a:lnTo>
                <a:lnTo>
                  <a:pt x="282" y="101"/>
                </a:lnTo>
                <a:lnTo>
                  <a:pt x="281" y="101"/>
                </a:lnTo>
                <a:lnTo>
                  <a:pt x="280" y="101"/>
                </a:lnTo>
                <a:lnTo>
                  <a:pt x="281" y="101"/>
                </a:lnTo>
                <a:lnTo>
                  <a:pt x="280" y="102"/>
                </a:lnTo>
                <a:lnTo>
                  <a:pt x="278" y="101"/>
                </a:lnTo>
                <a:lnTo>
                  <a:pt x="277" y="101"/>
                </a:lnTo>
                <a:lnTo>
                  <a:pt x="278" y="102"/>
                </a:lnTo>
                <a:lnTo>
                  <a:pt x="278" y="103"/>
                </a:lnTo>
                <a:lnTo>
                  <a:pt x="277" y="104"/>
                </a:lnTo>
                <a:lnTo>
                  <a:pt x="277" y="102"/>
                </a:lnTo>
                <a:lnTo>
                  <a:pt x="277" y="101"/>
                </a:lnTo>
                <a:lnTo>
                  <a:pt x="276" y="101"/>
                </a:lnTo>
                <a:lnTo>
                  <a:pt x="275" y="101"/>
                </a:lnTo>
                <a:lnTo>
                  <a:pt x="274" y="101"/>
                </a:lnTo>
                <a:lnTo>
                  <a:pt x="273" y="101"/>
                </a:lnTo>
                <a:lnTo>
                  <a:pt x="272" y="101"/>
                </a:lnTo>
                <a:lnTo>
                  <a:pt x="271" y="101"/>
                </a:lnTo>
                <a:lnTo>
                  <a:pt x="271" y="103"/>
                </a:lnTo>
                <a:lnTo>
                  <a:pt x="270" y="103"/>
                </a:lnTo>
                <a:lnTo>
                  <a:pt x="268" y="103"/>
                </a:lnTo>
                <a:lnTo>
                  <a:pt x="267" y="103"/>
                </a:lnTo>
                <a:lnTo>
                  <a:pt x="265" y="104"/>
                </a:lnTo>
                <a:lnTo>
                  <a:pt x="265" y="103"/>
                </a:lnTo>
                <a:lnTo>
                  <a:pt x="264" y="103"/>
                </a:lnTo>
                <a:lnTo>
                  <a:pt x="264" y="102"/>
                </a:lnTo>
                <a:lnTo>
                  <a:pt x="265" y="101"/>
                </a:lnTo>
                <a:lnTo>
                  <a:pt x="264" y="100"/>
                </a:lnTo>
                <a:lnTo>
                  <a:pt x="262" y="101"/>
                </a:lnTo>
                <a:lnTo>
                  <a:pt x="262" y="102"/>
                </a:lnTo>
                <a:lnTo>
                  <a:pt x="262" y="103"/>
                </a:lnTo>
                <a:lnTo>
                  <a:pt x="263" y="104"/>
                </a:lnTo>
                <a:lnTo>
                  <a:pt x="262" y="104"/>
                </a:lnTo>
                <a:lnTo>
                  <a:pt x="261" y="103"/>
                </a:lnTo>
                <a:lnTo>
                  <a:pt x="260" y="101"/>
                </a:lnTo>
                <a:lnTo>
                  <a:pt x="259" y="101"/>
                </a:lnTo>
                <a:lnTo>
                  <a:pt x="257" y="102"/>
                </a:lnTo>
                <a:lnTo>
                  <a:pt x="256" y="101"/>
                </a:lnTo>
                <a:lnTo>
                  <a:pt x="256" y="100"/>
                </a:lnTo>
                <a:lnTo>
                  <a:pt x="255" y="100"/>
                </a:lnTo>
                <a:lnTo>
                  <a:pt x="254" y="101"/>
                </a:lnTo>
                <a:lnTo>
                  <a:pt x="255" y="101"/>
                </a:lnTo>
                <a:lnTo>
                  <a:pt x="254" y="101"/>
                </a:lnTo>
                <a:lnTo>
                  <a:pt x="252" y="101"/>
                </a:lnTo>
                <a:lnTo>
                  <a:pt x="251" y="101"/>
                </a:lnTo>
                <a:lnTo>
                  <a:pt x="251" y="100"/>
                </a:lnTo>
                <a:lnTo>
                  <a:pt x="250" y="100"/>
                </a:lnTo>
                <a:lnTo>
                  <a:pt x="249" y="101"/>
                </a:lnTo>
                <a:lnTo>
                  <a:pt x="248" y="102"/>
                </a:lnTo>
                <a:lnTo>
                  <a:pt x="248" y="101"/>
                </a:lnTo>
                <a:lnTo>
                  <a:pt x="248" y="100"/>
                </a:lnTo>
                <a:lnTo>
                  <a:pt x="248" y="99"/>
                </a:lnTo>
                <a:lnTo>
                  <a:pt x="247" y="99"/>
                </a:lnTo>
                <a:lnTo>
                  <a:pt x="246" y="101"/>
                </a:lnTo>
                <a:lnTo>
                  <a:pt x="245" y="101"/>
                </a:lnTo>
                <a:lnTo>
                  <a:pt x="245" y="100"/>
                </a:lnTo>
                <a:lnTo>
                  <a:pt x="242" y="100"/>
                </a:lnTo>
                <a:lnTo>
                  <a:pt x="241" y="99"/>
                </a:lnTo>
                <a:lnTo>
                  <a:pt x="240" y="98"/>
                </a:lnTo>
                <a:lnTo>
                  <a:pt x="239" y="98"/>
                </a:lnTo>
                <a:lnTo>
                  <a:pt x="237" y="98"/>
                </a:lnTo>
                <a:lnTo>
                  <a:pt x="236" y="97"/>
                </a:lnTo>
                <a:lnTo>
                  <a:pt x="235" y="97"/>
                </a:lnTo>
                <a:lnTo>
                  <a:pt x="235" y="98"/>
                </a:lnTo>
                <a:lnTo>
                  <a:pt x="235" y="99"/>
                </a:lnTo>
                <a:lnTo>
                  <a:pt x="235" y="100"/>
                </a:lnTo>
                <a:lnTo>
                  <a:pt x="234" y="99"/>
                </a:lnTo>
                <a:lnTo>
                  <a:pt x="233" y="99"/>
                </a:lnTo>
                <a:lnTo>
                  <a:pt x="233" y="98"/>
                </a:lnTo>
                <a:lnTo>
                  <a:pt x="232" y="97"/>
                </a:lnTo>
                <a:lnTo>
                  <a:pt x="230" y="96"/>
                </a:lnTo>
                <a:lnTo>
                  <a:pt x="229" y="97"/>
                </a:lnTo>
                <a:lnTo>
                  <a:pt x="228" y="97"/>
                </a:lnTo>
                <a:lnTo>
                  <a:pt x="228" y="96"/>
                </a:lnTo>
                <a:lnTo>
                  <a:pt x="228" y="94"/>
                </a:lnTo>
                <a:lnTo>
                  <a:pt x="227" y="94"/>
                </a:lnTo>
                <a:lnTo>
                  <a:pt x="225" y="93"/>
                </a:lnTo>
                <a:lnTo>
                  <a:pt x="226" y="91"/>
                </a:lnTo>
                <a:lnTo>
                  <a:pt x="225" y="91"/>
                </a:lnTo>
                <a:lnTo>
                  <a:pt x="225" y="90"/>
                </a:lnTo>
                <a:lnTo>
                  <a:pt x="223" y="89"/>
                </a:lnTo>
                <a:lnTo>
                  <a:pt x="223" y="88"/>
                </a:lnTo>
                <a:lnTo>
                  <a:pt x="222" y="88"/>
                </a:lnTo>
                <a:lnTo>
                  <a:pt x="219" y="86"/>
                </a:lnTo>
                <a:lnTo>
                  <a:pt x="219" y="85"/>
                </a:lnTo>
                <a:lnTo>
                  <a:pt x="219" y="84"/>
                </a:lnTo>
                <a:lnTo>
                  <a:pt x="219" y="83"/>
                </a:lnTo>
                <a:lnTo>
                  <a:pt x="219" y="82"/>
                </a:lnTo>
                <a:lnTo>
                  <a:pt x="218" y="83"/>
                </a:lnTo>
                <a:lnTo>
                  <a:pt x="216" y="82"/>
                </a:lnTo>
                <a:lnTo>
                  <a:pt x="217" y="81"/>
                </a:lnTo>
                <a:lnTo>
                  <a:pt x="216" y="80"/>
                </a:lnTo>
                <a:lnTo>
                  <a:pt x="217" y="78"/>
                </a:lnTo>
                <a:lnTo>
                  <a:pt x="216" y="78"/>
                </a:lnTo>
                <a:lnTo>
                  <a:pt x="215" y="78"/>
                </a:lnTo>
                <a:lnTo>
                  <a:pt x="214" y="77"/>
                </a:lnTo>
                <a:lnTo>
                  <a:pt x="213" y="77"/>
                </a:lnTo>
                <a:lnTo>
                  <a:pt x="212" y="78"/>
                </a:lnTo>
                <a:lnTo>
                  <a:pt x="211" y="78"/>
                </a:lnTo>
                <a:lnTo>
                  <a:pt x="210" y="78"/>
                </a:lnTo>
                <a:lnTo>
                  <a:pt x="211" y="76"/>
                </a:lnTo>
                <a:lnTo>
                  <a:pt x="210" y="75"/>
                </a:lnTo>
                <a:lnTo>
                  <a:pt x="209" y="75"/>
                </a:lnTo>
                <a:lnTo>
                  <a:pt x="208" y="75"/>
                </a:lnTo>
                <a:lnTo>
                  <a:pt x="209" y="74"/>
                </a:lnTo>
                <a:lnTo>
                  <a:pt x="210" y="73"/>
                </a:lnTo>
                <a:lnTo>
                  <a:pt x="210" y="72"/>
                </a:lnTo>
                <a:lnTo>
                  <a:pt x="210" y="71"/>
                </a:lnTo>
                <a:lnTo>
                  <a:pt x="209" y="69"/>
                </a:lnTo>
                <a:lnTo>
                  <a:pt x="207" y="69"/>
                </a:lnTo>
                <a:lnTo>
                  <a:pt x="207" y="68"/>
                </a:lnTo>
                <a:lnTo>
                  <a:pt x="207" y="67"/>
                </a:lnTo>
                <a:lnTo>
                  <a:pt x="207" y="66"/>
                </a:lnTo>
                <a:lnTo>
                  <a:pt x="205" y="66"/>
                </a:lnTo>
                <a:lnTo>
                  <a:pt x="204" y="65"/>
                </a:lnTo>
                <a:lnTo>
                  <a:pt x="203" y="64"/>
                </a:lnTo>
                <a:lnTo>
                  <a:pt x="202" y="64"/>
                </a:lnTo>
                <a:lnTo>
                  <a:pt x="202" y="65"/>
                </a:lnTo>
                <a:lnTo>
                  <a:pt x="201" y="65"/>
                </a:lnTo>
                <a:lnTo>
                  <a:pt x="200" y="65"/>
                </a:lnTo>
                <a:lnTo>
                  <a:pt x="200" y="64"/>
                </a:lnTo>
                <a:lnTo>
                  <a:pt x="201" y="62"/>
                </a:lnTo>
                <a:lnTo>
                  <a:pt x="200" y="62"/>
                </a:lnTo>
                <a:lnTo>
                  <a:pt x="199" y="62"/>
                </a:lnTo>
                <a:lnTo>
                  <a:pt x="198" y="61"/>
                </a:lnTo>
                <a:lnTo>
                  <a:pt x="198" y="60"/>
                </a:lnTo>
                <a:lnTo>
                  <a:pt x="198" y="58"/>
                </a:lnTo>
                <a:lnTo>
                  <a:pt x="196" y="58"/>
                </a:lnTo>
                <a:lnTo>
                  <a:pt x="196" y="56"/>
                </a:lnTo>
                <a:lnTo>
                  <a:pt x="195" y="55"/>
                </a:lnTo>
                <a:lnTo>
                  <a:pt x="193" y="55"/>
                </a:lnTo>
                <a:lnTo>
                  <a:pt x="193" y="54"/>
                </a:lnTo>
                <a:lnTo>
                  <a:pt x="192" y="54"/>
                </a:lnTo>
                <a:lnTo>
                  <a:pt x="190" y="54"/>
                </a:lnTo>
                <a:lnTo>
                  <a:pt x="189" y="52"/>
                </a:lnTo>
                <a:lnTo>
                  <a:pt x="188" y="52"/>
                </a:lnTo>
                <a:lnTo>
                  <a:pt x="187" y="52"/>
                </a:lnTo>
                <a:lnTo>
                  <a:pt x="186" y="51"/>
                </a:lnTo>
                <a:lnTo>
                  <a:pt x="185" y="52"/>
                </a:lnTo>
                <a:lnTo>
                  <a:pt x="184" y="52"/>
                </a:lnTo>
                <a:lnTo>
                  <a:pt x="184" y="50"/>
                </a:lnTo>
                <a:lnTo>
                  <a:pt x="182" y="49"/>
                </a:lnTo>
                <a:lnTo>
                  <a:pt x="182" y="48"/>
                </a:lnTo>
                <a:lnTo>
                  <a:pt x="181" y="48"/>
                </a:lnTo>
                <a:lnTo>
                  <a:pt x="180" y="48"/>
                </a:lnTo>
                <a:lnTo>
                  <a:pt x="180" y="47"/>
                </a:lnTo>
                <a:lnTo>
                  <a:pt x="180" y="46"/>
                </a:lnTo>
                <a:lnTo>
                  <a:pt x="179" y="46"/>
                </a:lnTo>
                <a:lnTo>
                  <a:pt x="179" y="45"/>
                </a:lnTo>
                <a:lnTo>
                  <a:pt x="179" y="44"/>
                </a:lnTo>
                <a:lnTo>
                  <a:pt x="178" y="44"/>
                </a:lnTo>
                <a:lnTo>
                  <a:pt x="176" y="45"/>
                </a:lnTo>
                <a:lnTo>
                  <a:pt x="176" y="44"/>
                </a:lnTo>
                <a:lnTo>
                  <a:pt x="175" y="43"/>
                </a:lnTo>
                <a:lnTo>
                  <a:pt x="176" y="42"/>
                </a:lnTo>
                <a:lnTo>
                  <a:pt x="175" y="41"/>
                </a:lnTo>
                <a:lnTo>
                  <a:pt x="174" y="40"/>
                </a:lnTo>
                <a:lnTo>
                  <a:pt x="174" y="41"/>
                </a:lnTo>
                <a:lnTo>
                  <a:pt x="173" y="41"/>
                </a:lnTo>
                <a:lnTo>
                  <a:pt x="173" y="42"/>
                </a:lnTo>
                <a:lnTo>
                  <a:pt x="172" y="42"/>
                </a:lnTo>
                <a:lnTo>
                  <a:pt x="171" y="42"/>
                </a:lnTo>
                <a:lnTo>
                  <a:pt x="170" y="42"/>
                </a:lnTo>
                <a:lnTo>
                  <a:pt x="171" y="41"/>
                </a:lnTo>
                <a:lnTo>
                  <a:pt x="170" y="39"/>
                </a:lnTo>
                <a:lnTo>
                  <a:pt x="169" y="39"/>
                </a:lnTo>
                <a:lnTo>
                  <a:pt x="168" y="39"/>
                </a:lnTo>
                <a:lnTo>
                  <a:pt x="167" y="36"/>
                </a:lnTo>
                <a:lnTo>
                  <a:pt x="166" y="36"/>
                </a:lnTo>
                <a:lnTo>
                  <a:pt x="164" y="36"/>
                </a:lnTo>
                <a:lnTo>
                  <a:pt x="163" y="36"/>
                </a:lnTo>
                <a:lnTo>
                  <a:pt x="162" y="36"/>
                </a:lnTo>
                <a:lnTo>
                  <a:pt x="162" y="38"/>
                </a:lnTo>
                <a:lnTo>
                  <a:pt x="161" y="38"/>
                </a:lnTo>
                <a:lnTo>
                  <a:pt x="161" y="37"/>
                </a:lnTo>
                <a:lnTo>
                  <a:pt x="160" y="36"/>
                </a:lnTo>
                <a:lnTo>
                  <a:pt x="161" y="34"/>
                </a:lnTo>
                <a:lnTo>
                  <a:pt x="161" y="33"/>
                </a:lnTo>
                <a:lnTo>
                  <a:pt x="160" y="33"/>
                </a:lnTo>
                <a:lnTo>
                  <a:pt x="159" y="33"/>
                </a:lnTo>
                <a:lnTo>
                  <a:pt x="158" y="35"/>
                </a:lnTo>
                <a:lnTo>
                  <a:pt x="157" y="34"/>
                </a:lnTo>
                <a:lnTo>
                  <a:pt x="158" y="32"/>
                </a:lnTo>
                <a:lnTo>
                  <a:pt x="158" y="31"/>
                </a:lnTo>
                <a:lnTo>
                  <a:pt x="157" y="31"/>
                </a:lnTo>
                <a:lnTo>
                  <a:pt x="156" y="31"/>
                </a:lnTo>
                <a:lnTo>
                  <a:pt x="155" y="33"/>
                </a:lnTo>
                <a:lnTo>
                  <a:pt x="154" y="33"/>
                </a:lnTo>
                <a:lnTo>
                  <a:pt x="153" y="32"/>
                </a:lnTo>
                <a:lnTo>
                  <a:pt x="154" y="32"/>
                </a:lnTo>
                <a:lnTo>
                  <a:pt x="154" y="31"/>
                </a:lnTo>
                <a:lnTo>
                  <a:pt x="154" y="30"/>
                </a:lnTo>
                <a:lnTo>
                  <a:pt x="152" y="30"/>
                </a:lnTo>
                <a:lnTo>
                  <a:pt x="151" y="32"/>
                </a:lnTo>
                <a:lnTo>
                  <a:pt x="151" y="33"/>
                </a:lnTo>
                <a:lnTo>
                  <a:pt x="150" y="33"/>
                </a:lnTo>
                <a:lnTo>
                  <a:pt x="149" y="31"/>
                </a:lnTo>
                <a:lnTo>
                  <a:pt x="148" y="30"/>
                </a:lnTo>
                <a:lnTo>
                  <a:pt x="146" y="31"/>
                </a:lnTo>
                <a:lnTo>
                  <a:pt x="145" y="31"/>
                </a:lnTo>
                <a:lnTo>
                  <a:pt x="144" y="32"/>
                </a:lnTo>
                <a:lnTo>
                  <a:pt x="145" y="32"/>
                </a:lnTo>
                <a:lnTo>
                  <a:pt x="145" y="33"/>
                </a:lnTo>
                <a:lnTo>
                  <a:pt x="146" y="33"/>
                </a:lnTo>
                <a:lnTo>
                  <a:pt x="145" y="33"/>
                </a:lnTo>
                <a:lnTo>
                  <a:pt x="144" y="33"/>
                </a:lnTo>
                <a:lnTo>
                  <a:pt x="143" y="33"/>
                </a:lnTo>
                <a:lnTo>
                  <a:pt x="142" y="33"/>
                </a:lnTo>
                <a:lnTo>
                  <a:pt x="141" y="33"/>
                </a:lnTo>
                <a:lnTo>
                  <a:pt x="142" y="30"/>
                </a:lnTo>
                <a:lnTo>
                  <a:pt x="141" y="30"/>
                </a:lnTo>
                <a:lnTo>
                  <a:pt x="141" y="29"/>
                </a:lnTo>
                <a:lnTo>
                  <a:pt x="140" y="30"/>
                </a:lnTo>
                <a:lnTo>
                  <a:pt x="139" y="30"/>
                </a:lnTo>
                <a:lnTo>
                  <a:pt x="140" y="33"/>
                </a:lnTo>
                <a:lnTo>
                  <a:pt x="139" y="33"/>
                </a:lnTo>
                <a:lnTo>
                  <a:pt x="138" y="33"/>
                </a:lnTo>
                <a:lnTo>
                  <a:pt x="138" y="31"/>
                </a:lnTo>
                <a:lnTo>
                  <a:pt x="138" y="29"/>
                </a:lnTo>
                <a:lnTo>
                  <a:pt x="137" y="29"/>
                </a:lnTo>
                <a:lnTo>
                  <a:pt x="136" y="29"/>
                </a:lnTo>
                <a:lnTo>
                  <a:pt x="135" y="29"/>
                </a:lnTo>
                <a:lnTo>
                  <a:pt x="134" y="29"/>
                </a:lnTo>
                <a:lnTo>
                  <a:pt x="133" y="29"/>
                </a:lnTo>
                <a:lnTo>
                  <a:pt x="135" y="27"/>
                </a:lnTo>
                <a:lnTo>
                  <a:pt x="135" y="26"/>
                </a:lnTo>
                <a:lnTo>
                  <a:pt x="134" y="25"/>
                </a:lnTo>
                <a:lnTo>
                  <a:pt x="132" y="25"/>
                </a:lnTo>
                <a:lnTo>
                  <a:pt x="131" y="25"/>
                </a:lnTo>
                <a:lnTo>
                  <a:pt x="130" y="25"/>
                </a:lnTo>
                <a:lnTo>
                  <a:pt x="130" y="24"/>
                </a:lnTo>
                <a:lnTo>
                  <a:pt x="130" y="23"/>
                </a:lnTo>
                <a:lnTo>
                  <a:pt x="131" y="23"/>
                </a:lnTo>
                <a:lnTo>
                  <a:pt x="134" y="24"/>
                </a:lnTo>
                <a:lnTo>
                  <a:pt x="134" y="23"/>
                </a:lnTo>
                <a:lnTo>
                  <a:pt x="133" y="23"/>
                </a:lnTo>
                <a:lnTo>
                  <a:pt x="132" y="23"/>
                </a:lnTo>
                <a:lnTo>
                  <a:pt x="131" y="23"/>
                </a:lnTo>
                <a:lnTo>
                  <a:pt x="130" y="23"/>
                </a:lnTo>
                <a:lnTo>
                  <a:pt x="129" y="22"/>
                </a:lnTo>
                <a:lnTo>
                  <a:pt x="129" y="21"/>
                </a:lnTo>
                <a:lnTo>
                  <a:pt x="130" y="20"/>
                </a:lnTo>
                <a:lnTo>
                  <a:pt x="129" y="19"/>
                </a:lnTo>
                <a:lnTo>
                  <a:pt x="128" y="20"/>
                </a:lnTo>
                <a:lnTo>
                  <a:pt x="127" y="20"/>
                </a:lnTo>
                <a:lnTo>
                  <a:pt x="125" y="20"/>
                </a:lnTo>
                <a:lnTo>
                  <a:pt x="124" y="20"/>
                </a:lnTo>
                <a:lnTo>
                  <a:pt x="123" y="20"/>
                </a:lnTo>
                <a:lnTo>
                  <a:pt x="123" y="19"/>
                </a:lnTo>
                <a:lnTo>
                  <a:pt x="123" y="18"/>
                </a:lnTo>
                <a:lnTo>
                  <a:pt x="123" y="17"/>
                </a:lnTo>
                <a:lnTo>
                  <a:pt x="122" y="17"/>
                </a:lnTo>
                <a:lnTo>
                  <a:pt x="121" y="17"/>
                </a:lnTo>
                <a:lnTo>
                  <a:pt x="120" y="17"/>
                </a:lnTo>
                <a:lnTo>
                  <a:pt x="119" y="18"/>
                </a:lnTo>
                <a:lnTo>
                  <a:pt x="118" y="18"/>
                </a:lnTo>
                <a:lnTo>
                  <a:pt x="119" y="16"/>
                </a:lnTo>
                <a:lnTo>
                  <a:pt x="119" y="15"/>
                </a:lnTo>
                <a:lnTo>
                  <a:pt x="118" y="15"/>
                </a:lnTo>
                <a:lnTo>
                  <a:pt x="118" y="16"/>
                </a:lnTo>
                <a:lnTo>
                  <a:pt x="117" y="16"/>
                </a:lnTo>
                <a:lnTo>
                  <a:pt x="116" y="18"/>
                </a:lnTo>
                <a:lnTo>
                  <a:pt x="116" y="19"/>
                </a:lnTo>
                <a:lnTo>
                  <a:pt x="115" y="19"/>
                </a:lnTo>
                <a:lnTo>
                  <a:pt x="113" y="17"/>
                </a:lnTo>
                <a:lnTo>
                  <a:pt x="111" y="17"/>
                </a:lnTo>
                <a:lnTo>
                  <a:pt x="111" y="16"/>
                </a:lnTo>
                <a:lnTo>
                  <a:pt x="112" y="16"/>
                </a:lnTo>
                <a:lnTo>
                  <a:pt x="113" y="15"/>
                </a:lnTo>
                <a:lnTo>
                  <a:pt x="114" y="15"/>
                </a:lnTo>
                <a:lnTo>
                  <a:pt x="114" y="14"/>
                </a:lnTo>
                <a:lnTo>
                  <a:pt x="112" y="13"/>
                </a:lnTo>
                <a:lnTo>
                  <a:pt x="111" y="14"/>
                </a:lnTo>
                <a:lnTo>
                  <a:pt x="109" y="13"/>
                </a:lnTo>
                <a:lnTo>
                  <a:pt x="109" y="14"/>
                </a:lnTo>
                <a:lnTo>
                  <a:pt x="109" y="15"/>
                </a:lnTo>
                <a:lnTo>
                  <a:pt x="109" y="16"/>
                </a:lnTo>
                <a:lnTo>
                  <a:pt x="109" y="17"/>
                </a:lnTo>
                <a:lnTo>
                  <a:pt x="109" y="18"/>
                </a:lnTo>
                <a:lnTo>
                  <a:pt x="108" y="17"/>
                </a:lnTo>
                <a:lnTo>
                  <a:pt x="107" y="17"/>
                </a:lnTo>
                <a:lnTo>
                  <a:pt x="106" y="16"/>
                </a:lnTo>
                <a:lnTo>
                  <a:pt x="104" y="17"/>
                </a:lnTo>
                <a:lnTo>
                  <a:pt x="103" y="16"/>
                </a:lnTo>
                <a:lnTo>
                  <a:pt x="103" y="14"/>
                </a:lnTo>
                <a:lnTo>
                  <a:pt x="103" y="13"/>
                </a:lnTo>
                <a:lnTo>
                  <a:pt x="102" y="13"/>
                </a:lnTo>
                <a:lnTo>
                  <a:pt x="103" y="16"/>
                </a:lnTo>
                <a:lnTo>
                  <a:pt x="102" y="16"/>
                </a:lnTo>
                <a:lnTo>
                  <a:pt x="101" y="16"/>
                </a:lnTo>
                <a:lnTo>
                  <a:pt x="99" y="14"/>
                </a:lnTo>
                <a:lnTo>
                  <a:pt x="99" y="13"/>
                </a:lnTo>
                <a:lnTo>
                  <a:pt x="100" y="11"/>
                </a:lnTo>
                <a:lnTo>
                  <a:pt x="99" y="11"/>
                </a:lnTo>
                <a:lnTo>
                  <a:pt x="97" y="12"/>
                </a:lnTo>
                <a:lnTo>
                  <a:pt x="96" y="13"/>
                </a:lnTo>
                <a:lnTo>
                  <a:pt x="97" y="14"/>
                </a:lnTo>
                <a:lnTo>
                  <a:pt x="96" y="14"/>
                </a:lnTo>
                <a:lnTo>
                  <a:pt x="95" y="14"/>
                </a:lnTo>
                <a:lnTo>
                  <a:pt x="92" y="14"/>
                </a:lnTo>
                <a:lnTo>
                  <a:pt x="92" y="13"/>
                </a:lnTo>
                <a:lnTo>
                  <a:pt x="91" y="13"/>
                </a:lnTo>
                <a:lnTo>
                  <a:pt x="90" y="13"/>
                </a:lnTo>
                <a:lnTo>
                  <a:pt x="89" y="13"/>
                </a:lnTo>
                <a:lnTo>
                  <a:pt x="88" y="13"/>
                </a:lnTo>
                <a:lnTo>
                  <a:pt x="87" y="14"/>
                </a:lnTo>
                <a:lnTo>
                  <a:pt x="86" y="14"/>
                </a:lnTo>
                <a:lnTo>
                  <a:pt x="85" y="14"/>
                </a:lnTo>
                <a:lnTo>
                  <a:pt x="83" y="13"/>
                </a:lnTo>
                <a:lnTo>
                  <a:pt x="83" y="12"/>
                </a:lnTo>
                <a:lnTo>
                  <a:pt x="83" y="13"/>
                </a:lnTo>
                <a:lnTo>
                  <a:pt x="82" y="14"/>
                </a:lnTo>
                <a:lnTo>
                  <a:pt x="81" y="16"/>
                </a:lnTo>
                <a:lnTo>
                  <a:pt x="80" y="16"/>
                </a:lnTo>
                <a:lnTo>
                  <a:pt x="80" y="15"/>
                </a:lnTo>
                <a:lnTo>
                  <a:pt x="80" y="13"/>
                </a:lnTo>
                <a:lnTo>
                  <a:pt x="80" y="12"/>
                </a:lnTo>
                <a:lnTo>
                  <a:pt x="79" y="12"/>
                </a:lnTo>
                <a:lnTo>
                  <a:pt x="78" y="13"/>
                </a:lnTo>
                <a:lnTo>
                  <a:pt x="77" y="13"/>
                </a:lnTo>
                <a:lnTo>
                  <a:pt x="76" y="13"/>
                </a:lnTo>
                <a:lnTo>
                  <a:pt x="77" y="11"/>
                </a:lnTo>
                <a:lnTo>
                  <a:pt x="77" y="10"/>
                </a:lnTo>
                <a:lnTo>
                  <a:pt x="76" y="10"/>
                </a:lnTo>
                <a:lnTo>
                  <a:pt x="75" y="10"/>
                </a:lnTo>
                <a:lnTo>
                  <a:pt x="74" y="10"/>
                </a:lnTo>
                <a:lnTo>
                  <a:pt x="73" y="10"/>
                </a:lnTo>
                <a:lnTo>
                  <a:pt x="72" y="10"/>
                </a:lnTo>
                <a:lnTo>
                  <a:pt x="71" y="10"/>
                </a:lnTo>
                <a:lnTo>
                  <a:pt x="70" y="10"/>
                </a:lnTo>
                <a:lnTo>
                  <a:pt x="71" y="8"/>
                </a:lnTo>
                <a:lnTo>
                  <a:pt x="70" y="7"/>
                </a:lnTo>
                <a:lnTo>
                  <a:pt x="69" y="7"/>
                </a:lnTo>
                <a:lnTo>
                  <a:pt x="68" y="8"/>
                </a:lnTo>
                <a:lnTo>
                  <a:pt x="67" y="9"/>
                </a:lnTo>
                <a:lnTo>
                  <a:pt x="66" y="10"/>
                </a:lnTo>
                <a:lnTo>
                  <a:pt x="65" y="10"/>
                </a:lnTo>
                <a:lnTo>
                  <a:pt x="64" y="10"/>
                </a:lnTo>
                <a:lnTo>
                  <a:pt x="64" y="7"/>
                </a:lnTo>
                <a:lnTo>
                  <a:pt x="63" y="7"/>
                </a:lnTo>
                <a:lnTo>
                  <a:pt x="62" y="7"/>
                </a:lnTo>
                <a:lnTo>
                  <a:pt x="62" y="8"/>
                </a:lnTo>
                <a:lnTo>
                  <a:pt x="62" y="10"/>
                </a:lnTo>
                <a:lnTo>
                  <a:pt x="61" y="11"/>
                </a:lnTo>
                <a:lnTo>
                  <a:pt x="60" y="11"/>
                </a:lnTo>
                <a:lnTo>
                  <a:pt x="60" y="10"/>
                </a:lnTo>
                <a:lnTo>
                  <a:pt x="59" y="9"/>
                </a:lnTo>
                <a:lnTo>
                  <a:pt x="60" y="8"/>
                </a:lnTo>
                <a:lnTo>
                  <a:pt x="60" y="7"/>
                </a:lnTo>
                <a:lnTo>
                  <a:pt x="60" y="6"/>
                </a:lnTo>
                <a:lnTo>
                  <a:pt x="60" y="5"/>
                </a:lnTo>
                <a:lnTo>
                  <a:pt x="59" y="4"/>
                </a:lnTo>
                <a:lnTo>
                  <a:pt x="57" y="7"/>
                </a:lnTo>
                <a:lnTo>
                  <a:pt x="57" y="6"/>
                </a:lnTo>
                <a:lnTo>
                  <a:pt x="57" y="4"/>
                </a:lnTo>
                <a:lnTo>
                  <a:pt x="57" y="3"/>
                </a:lnTo>
                <a:lnTo>
                  <a:pt x="58" y="1"/>
                </a:lnTo>
                <a:lnTo>
                  <a:pt x="57" y="0"/>
                </a:lnTo>
                <a:lnTo>
                  <a:pt x="56" y="1"/>
                </a:lnTo>
                <a:lnTo>
                  <a:pt x="55" y="1"/>
                </a:lnTo>
                <a:lnTo>
                  <a:pt x="54" y="2"/>
                </a:lnTo>
                <a:lnTo>
                  <a:pt x="54" y="3"/>
                </a:lnTo>
                <a:lnTo>
                  <a:pt x="54" y="5"/>
                </a:lnTo>
                <a:lnTo>
                  <a:pt x="54" y="6"/>
                </a:lnTo>
                <a:lnTo>
                  <a:pt x="54" y="7"/>
                </a:lnTo>
                <a:lnTo>
                  <a:pt x="51" y="7"/>
                </a:lnTo>
                <a:lnTo>
                  <a:pt x="50" y="8"/>
                </a:lnTo>
                <a:lnTo>
                  <a:pt x="49" y="7"/>
                </a:lnTo>
                <a:lnTo>
                  <a:pt x="49" y="5"/>
                </a:lnTo>
                <a:lnTo>
                  <a:pt x="48" y="5"/>
                </a:lnTo>
                <a:lnTo>
                  <a:pt x="47" y="6"/>
                </a:lnTo>
                <a:lnTo>
                  <a:pt x="47" y="8"/>
                </a:lnTo>
                <a:lnTo>
                  <a:pt x="46" y="9"/>
                </a:lnTo>
                <a:lnTo>
                  <a:pt x="43" y="7"/>
                </a:lnTo>
                <a:lnTo>
                  <a:pt x="42" y="7"/>
                </a:lnTo>
                <a:lnTo>
                  <a:pt x="41" y="8"/>
                </a:lnTo>
                <a:lnTo>
                  <a:pt x="39" y="10"/>
                </a:lnTo>
                <a:lnTo>
                  <a:pt x="37" y="11"/>
                </a:lnTo>
                <a:lnTo>
                  <a:pt x="37" y="10"/>
                </a:lnTo>
                <a:lnTo>
                  <a:pt x="37" y="9"/>
                </a:lnTo>
                <a:lnTo>
                  <a:pt x="38" y="7"/>
                </a:lnTo>
                <a:lnTo>
                  <a:pt x="38" y="6"/>
                </a:lnTo>
                <a:lnTo>
                  <a:pt x="39" y="5"/>
                </a:lnTo>
                <a:lnTo>
                  <a:pt x="38" y="5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4" y="3"/>
                </a:lnTo>
                <a:lnTo>
                  <a:pt x="34" y="2"/>
                </a:lnTo>
                <a:lnTo>
                  <a:pt x="33" y="1"/>
                </a:lnTo>
                <a:lnTo>
                  <a:pt x="32" y="2"/>
                </a:lnTo>
                <a:lnTo>
                  <a:pt x="31" y="3"/>
                </a:lnTo>
                <a:lnTo>
                  <a:pt x="31" y="4"/>
                </a:lnTo>
                <a:lnTo>
                  <a:pt x="30" y="5"/>
                </a:lnTo>
                <a:lnTo>
                  <a:pt x="27" y="7"/>
                </a:lnTo>
                <a:lnTo>
                  <a:pt x="26" y="6"/>
                </a:lnTo>
                <a:lnTo>
                  <a:pt x="25" y="5"/>
                </a:lnTo>
                <a:lnTo>
                  <a:pt x="24" y="4"/>
                </a:lnTo>
                <a:lnTo>
                  <a:pt x="24" y="5"/>
                </a:lnTo>
                <a:lnTo>
                  <a:pt x="23" y="5"/>
                </a:lnTo>
                <a:lnTo>
                  <a:pt x="23" y="6"/>
                </a:lnTo>
                <a:lnTo>
                  <a:pt x="23" y="7"/>
                </a:lnTo>
                <a:lnTo>
                  <a:pt x="24" y="7"/>
                </a:lnTo>
                <a:lnTo>
                  <a:pt x="25" y="8"/>
                </a:lnTo>
                <a:lnTo>
                  <a:pt x="25" y="9"/>
                </a:lnTo>
                <a:lnTo>
                  <a:pt x="25" y="10"/>
                </a:lnTo>
                <a:lnTo>
                  <a:pt x="23" y="10"/>
                </a:lnTo>
                <a:lnTo>
                  <a:pt x="22" y="9"/>
                </a:lnTo>
                <a:lnTo>
                  <a:pt x="20" y="8"/>
                </a:lnTo>
                <a:lnTo>
                  <a:pt x="20" y="7"/>
                </a:lnTo>
                <a:lnTo>
                  <a:pt x="17" y="9"/>
                </a:lnTo>
                <a:lnTo>
                  <a:pt x="16" y="9"/>
                </a:lnTo>
                <a:lnTo>
                  <a:pt x="15" y="9"/>
                </a:lnTo>
                <a:lnTo>
                  <a:pt x="14" y="11"/>
                </a:lnTo>
                <a:lnTo>
                  <a:pt x="13" y="10"/>
                </a:lnTo>
                <a:lnTo>
                  <a:pt x="14" y="9"/>
                </a:lnTo>
                <a:lnTo>
                  <a:pt x="13" y="8"/>
                </a:lnTo>
                <a:lnTo>
                  <a:pt x="13" y="7"/>
                </a:lnTo>
                <a:lnTo>
                  <a:pt x="12" y="7"/>
                </a:lnTo>
                <a:lnTo>
                  <a:pt x="11" y="7"/>
                </a:lnTo>
                <a:lnTo>
                  <a:pt x="10" y="7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6" y="9"/>
                </a:lnTo>
                <a:lnTo>
                  <a:pt x="5" y="6"/>
                </a:lnTo>
                <a:lnTo>
                  <a:pt x="4" y="6"/>
                </a:lnTo>
                <a:lnTo>
                  <a:pt x="2" y="7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4" name="Rectangle 490"/>
          <p:cNvSpPr>
            <a:spLocks noChangeArrowheads="1"/>
          </p:cNvSpPr>
          <p:nvPr/>
        </p:nvSpPr>
        <p:spPr bwMode="auto">
          <a:xfrm>
            <a:off x="6530975" y="5311775"/>
            <a:ext cx="1588" cy="1588"/>
          </a:xfrm>
          <a:prstGeom prst="rect">
            <a:avLst/>
          </a:pr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5" name="Freeform 491"/>
          <p:cNvSpPr>
            <a:spLocks/>
          </p:cNvSpPr>
          <p:nvPr/>
        </p:nvSpPr>
        <p:spPr bwMode="auto">
          <a:xfrm>
            <a:off x="6529388" y="5302250"/>
            <a:ext cx="23812" cy="52388"/>
          </a:xfrm>
          <a:custGeom>
            <a:avLst/>
            <a:gdLst>
              <a:gd name="T0" fmla="*/ 2147483647 w 15"/>
              <a:gd name="T1" fmla="*/ 2147483647 h 33"/>
              <a:gd name="T2" fmla="*/ 2147483647 w 15"/>
              <a:gd name="T3" fmla="*/ 2147483647 h 33"/>
              <a:gd name="T4" fmla="*/ 2147483647 w 15"/>
              <a:gd name="T5" fmla="*/ 2147483647 h 33"/>
              <a:gd name="T6" fmla="*/ 2147483647 w 15"/>
              <a:gd name="T7" fmla="*/ 2147483647 h 33"/>
              <a:gd name="T8" fmla="*/ 2147483647 w 15"/>
              <a:gd name="T9" fmla="*/ 2147483647 h 33"/>
              <a:gd name="T10" fmla="*/ 2147483647 w 15"/>
              <a:gd name="T11" fmla="*/ 2147483647 h 33"/>
              <a:gd name="T12" fmla="*/ 2147483647 w 15"/>
              <a:gd name="T13" fmla="*/ 2147483647 h 33"/>
              <a:gd name="T14" fmla="*/ 2147483647 w 15"/>
              <a:gd name="T15" fmla="*/ 2147483647 h 33"/>
              <a:gd name="T16" fmla="*/ 2147483647 w 15"/>
              <a:gd name="T17" fmla="*/ 2147483647 h 33"/>
              <a:gd name="T18" fmla="*/ 2147483647 w 15"/>
              <a:gd name="T19" fmla="*/ 2147483647 h 33"/>
              <a:gd name="T20" fmla="*/ 2147483647 w 15"/>
              <a:gd name="T21" fmla="*/ 2147483647 h 33"/>
              <a:gd name="T22" fmla="*/ 2147483647 w 15"/>
              <a:gd name="T23" fmla="*/ 2147483647 h 33"/>
              <a:gd name="T24" fmla="*/ 2147483647 w 15"/>
              <a:gd name="T25" fmla="*/ 2147483647 h 33"/>
              <a:gd name="T26" fmla="*/ 2147483647 w 15"/>
              <a:gd name="T27" fmla="*/ 2147483647 h 33"/>
              <a:gd name="T28" fmla="*/ 2147483647 w 15"/>
              <a:gd name="T29" fmla="*/ 2147483647 h 33"/>
              <a:gd name="T30" fmla="*/ 2147483647 w 15"/>
              <a:gd name="T31" fmla="*/ 2147483647 h 33"/>
              <a:gd name="T32" fmla="*/ 2147483647 w 15"/>
              <a:gd name="T33" fmla="*/ 2147483647 h 33"/>
              <a:gd name="T34" fmla="*/ 2147483647 w 15"/>
              <a:gd name="T35" fmla="*/ 2147483647 h 33"/>
              <a:gd name="T36" fmla="*/ 2147483647 w 15"/>
              <a:gd name="T37" fmla="*/ 2147483647 h 33"/>
              <a:gd name="T38" fmla="*/ 2147483647 w 15"/>
              <a:gd name="T39" fmla="*/ 2147483647 h 33"/>
              <a:gd name="T40" fmla="*/ 2147483647 w 15"/>
              <a:gd name="T41" fmla="*/ 2147483647 h 33"/>
              <a:gd name="T42" fmla="*/ 2147483647 w 15"/>
              <a:gd name="T43" fmla="*/ 2147483647 h 33"/>
              <a:gd name="T44" fmla="*/ 2147483647 w 15"/>
              <a:gd name="T45" fmla="*/ 2147483647 h 33"/>
              <a:gd name="T46" fmla="*/ 2147483647 w 15"/>
              <a:gd name="T47" fmla="*/ 2147483647 h 33"/>
              <a:gd name="T48" fmla="*/ 2147483647 w 15"/>
              <a:gd name="T49" fmla="*/ 2147483647 h 33"/>
              <a:gd name="T50" fmla="*/ 2147483647 w 15"/>
              <a:gd name="T51" fmla="*/ 2147483647 h 33"/>
              <a:gd name="T52" fmla="*/ 2147483647 w 15"/>
              <a:gd name="T53" fmla="*/ 2147483647 h 33"/>
              <a:gd name="T54" fmla="*/ 2147483647 w 15"/>
              <a:gd name="T55" fmla="*/ 2147483647 h 33"/>
              <a:gd name="T56" fmla="*/ 2147483647 w 15"/>
              <a:gd name="T57" fmla="*/ 2147483647 h 33"/>
              <a:gd name="T58" fmla="*/ 2147483647 w 15"/>
              <a:gd name="T59" fmla="*/ 2147483647 h 33"/>
              <a:gd name="T60" fmla="*/ 2147483647 w 15"/>
              <a:gd name="T61" fmla="*/ 2147483647 h 33"/>
              <a:gd name="T62" fmla="*/ 2147483647 w 15"/>
              <a:gd name="T63" fmla="*/ 2147483647 h 33"/>
              <a:gd name="T64" fmla="*/ 2147483647 w 15"/>
              <a:gd name="T65" fmla="*/ 0 h 33"/>
              <a:gd name="T66" fmla="*/ 2147483647 w 15"/>
              <a:gd name="T67" fmla="*/ 0 h 33"/>
              <a:gd name="T68" fmla="*/ 2147483647 w 15"/>
              <a:gd name="T69" fmla="*/ 2147483647 h 33"/>
              <a:gd name="T70" fmla="*/ 2147483647 w 15"/>
              <a:gd name="T71" fmla="*/ 2147483647 h 33"/>
              <a:gd name="T72" fmla="*/ 2147483647 w 15"/>
              <a:gd name="T73" fmla="*/ 2147483647 h 33"/>
              <a:gd name="T74" fmla="*/ 2147483647 w 15"/>
              <a:gd name="T75" fmla="*/ 2147483647 h 33"/>
              <a:gd name="T76" fmla="*/ 2147483647 w 15"/>
              <a:gd name="T77" fmla="*/ 2147483647 h 33"/>
              <a:gd name="T78" fmla="*/ 2147483647 w 15"/>
              <a:gd name="T79" fmla="*/ 2147483647 h 33"/>
              <a:gd name="T80" fmla="*/ 2147483647 w 15"/>
              <a:gd name="T81" fmla="*/ 2147483647 h 33"/>
              <a:gd name="T82" fmla="*/ 2147483647 w 15"/>
              <a:gd name="T83" fmla="*/ 2147483647 h 33"/>
              <a:gd name="T84" fmla="*/ 2147483647 w 15"/>
              <a:gd name="T85" fmla="*/ 2147483647 h 33"/>
              <a:gd name="T86" fmla="*/ 2147483647 w 15"/>
              <a:gd name="T87" fmla="*/ 2147483647 h 33"/>
              <a:gd name="T88" fmla="*/ 2147483647 w 15"/>
              <a:gd name="T89" fmla="*/ 2147483647 h 33"/>
              <a:gd name="T90" fmla="*/ 2147483647 w 15"/>
              <a:gd name="T91" fmla="*/ 2147483647 h 33"/>
              <a:gd name="T92" fmla="*/ 2147483647 w 15"/>
              <a:gd name="T93" fmla="*/ 2147483647 h 33"/>
              <a:gd name="T94" fmla="*/ 2147483647 w 15"/>
              <a:gd name="T95" fmla="*/ 2147483647 h 33"/>
              <a:gd name="T96" fmla="*/ 2147483647 w 15"/>
              <a:gd name="T97" fmla="*/ 2147483647 h 33"/>
              <a:gd name="T98" fmla="*/ 2147483647 w 15"/>
              <a:gd name="T99" fmla="*/ 2147483647 h 33"/>
              <a:gd name="T100" fmla="*/ 2147483647 w 15"/>
              <a:gd name="T101" fmla="*/ 2147483647 h 33"/>
              <a:gd name="T102" fmla="*/ 2147483647 w 15"/>
              <a:gd name="T103" fmla="*/ 2147483647 h 33"/>
              <a:gd name="T104" fmla="*/ 2147483647 w 15"/>
              <a:gd name="T105" fmla="*/ 2147483647 h 33"/>
              <a:gd name="T106" fmla="*/ 2147483647 w 15"/>
              <a:gd name="T107" fmla="*/ 2147483647 h 33"/>
              <a:gd name="T108" fmla="*/ 2147483647 w 15"/>
              <a:gd name="T109" fmla="*/ 2147483647 h 33"/>
              <a:gd name="T110" fmla="*/ 2147483647 w 15"/>
              <a:gd name="T111" fmla="*/ 2147483647 h 33"/>
              <a:gd name="T112" fmla="*/ 2147483647 w 15"/>
              <a:gd name="T113" fmla="*/ 2147483647 h 33"/>
              <a:gd name="T114" fmla="*/ 2147483647 w 15"/>
              <a:gd name="T115" fmla="*/ 2147483647 h 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"/>
              <a:gd name="T175" fmla="*/ 0 h 33"/>
              <a:gd name="T176" fmla="*/ 15 w 15"/>
              <a:gd name="T177" fmla="*/ 33 h 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" h="33">
                <a:moveTo>
                  <a:pt x="2" y="33"/>
                </a:move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9"/>
                </a:lnTo>
                <a:lnTo>
                  <a:pt x="1" y="28"/>
                </a:lnTo>
                <a:lnTo>
                  <a:pt x="0" y="28"/>
                </a:lnTo>
                <a:lnTo>
                  <a:pt x="1" y="27"/>
                </a:lnTo>
                <a:lnTo>
                  <a:pt x="1" y="26"/>
                </a:lnTo>
                <a:lnTo>
                  <a:pt x="1" y="24"/>
                </a:lnTo>
                <a:lnTo>
                  <a:pt x="2" y="23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1" y="19"/>
                </a:lnTo>
                <a:lnTo>
                  <a:pt x="3" y="19"/>
                </a:lnTo>
                <a:lnTo>
                  <a:pt x="4" y="19"/>
                </a:lnTo>
                <a:lnTo>
                  <a:pt x="4" y="17"/>
                </a:lnTo>
                <a:lnTo>
                  <a:pt x="3" y="16"/>
                </a:lnTo>
                <a:lnTo>
                  <a:pt x="2" y="17"/>
                </a:lnTo>
                <a:lnTo>
                  <a:pt x="2" y="16"/>
                </a:lnTo>
                <a:lnTo>
                  <a:pt x="1" y="16"/>
                </a:lnTo>
                <a:lnTo>
                  <a:pt x="1" y="15"/>
                </a:lnTo>
                <a:lnTo>
                  <a:pt x="2" y="15"/>
                </a:lnTo>
                <a:lnTo>
                  <a:pt x="3" y="14"/>
                </a:lnTo>
                <a:lnTo>
                  <a:pt x="3" y="13"/>
                </a:lnTo>
                <a:lnTo>
                  <a:pt x="4" y="14"/>
                </a:lnTo>
                <a:lnTo>
                  <a:pt x="4" y="13"/>
                </a:lnTo>
                <a:lnTo>
                  <a:pt x="5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2" y="6"/>
                </a:lnTo>
                <a:lnTo>
                  <a:pt x="3" y="5"/>
                </a:lnTo>
                <a:lnTo>
                  <a:pt x="4" y="4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  <a:lnTo>
                  <a:pt x="10" y="3"/>
                </a:lnTo>
                <a:lnTo>
                  <a:pt x="11" y="3"/>
                </a:lnTo>
                <a:lnTo>
                  <a:pt x="11" y="1"/>
                </a:lnTo>
                <a:lnTo>
                  <a:pt x="10" y="1"/>
                </a:lnTo>
                <a:lnTo>
                  <a:pt x="10" y="2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2" y="1"/>
                </a:lnTo>
                <a:lnTo>
                  <a:pt x="12" y="2"/>
                </a:lnTo>
                <a:lnTo>
                  <a:pt x="12" y="3"/>
                </a:lnTo>
                <a:lnTo>
                  <a:pt x="13" y="4"/>
                </a:lnTo>
                <a:lnTo>
                  <a:pt x="15" y="4"/>
                </a:lnTo>
                <a:lnTo>
                  <a:pt x="15" y="3"/>
                </a:lnTo>
                <a:lnTo>
                  <a:pt x="15" y="4"/>
                </a:lnTo>
                <a:lnTo>
                  <a:pt x="15" y="5"/>
                </a:lnTo>
                <a:lnTo>
                  <a:pt x="15" y="6"/>
                </a:lnTo>
                <a:lnTo>
                  <a:pt x="15" y="7"/>
                </a:lnTo>
                <a:lnTo>
                  <a:pt x="13" y="8"/>
                </a:lnTo>
                <a:lnTo>
                  <a:pt x="12" y="10"/>
                </a:lnTo>
                <a:lnTo>
                  <a:pt x="11" y="12"/>
                </a:lnTo>
                <a:lnTo>
                  <a:pt x="10" y="13"/>
                </a:lnTo>
                <a:lnTo>
                  <a:pt x="11" y="13"/>
                </a:lnTo>
                <a:lnTo>
                  <a:pt x="11" y="14"/>
                </a:lnTo>
                <a:lnTo>
                  <a:pt x="12" y="14"/>
                </a:lnTo>
                <a:lnTo>
                  <a:pt x="11" y="15"/>
                </a:lnTo>
                <a:lnTo>
                  <a:pt x="11" y="16"/>
                </a:lnTo>
                <a:lnTo>
                  <a:pt x="10" y="16"/>
                </a:lnTo>
                <a:lnTo>
                  <a:pt x="10" y="17"/>
                </a:lnTo>
                <a:lnTo>
                  <a:pt x="10" y="18"/>
                </a:lnTo>
                <a:lnTo>
                  <a:pt x="9" y="18"/>
                </a:lnTo>
                <a:lnTo>
                  <a:pt x="8" y="19"/>
                </a:lnTo>
                <a:lnTo>
                  <a:pt x="7" y="20"/>
                </a:lnTo>
                <a:lnTo>
                  <a:pt x="7" y="23"/>
                </a:lnTo>
                <a:lnTo>
                  <a:pt x="6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6" y="26"/>
                </a:lnTo>
                <a:lnTo>
                  <a:pt x="6" y="27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6" y="30"/>
                </a:lnTo>
                <a:lnTo>
                  <a:pt x="5" y="29"/>
                </a:lnTo>
                <a:lnTo>
                  <a:pt x="4" y="29"/>
                </a:lnTo>
                <a:lnTo>
                  <a:pt x="4" y="30"/>
                </a:lnTo>
                <a:lnTo>
                  <a:pt x="3" y="32"/>
                </a:lnTo>
                <a:lnTo>
                  <a:pt x="2" y="32"/>
                </a:lnTo>
                <a:lnTo>
                  <a:pt x="2" y="33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6" name="Freeform 492"/>
          <p:cNvSpPr>
            <a:spLocks/>
          </p:cNvSpPr>
          <p:nvPr/>
        </p:nvSpPr>
        <p:spPr bwMode="auto">
          <a:xfrm>
            <a:off x="6530975" y="53387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60000 65536"/>
              <a:gd name="T7" fmla="*/ 0 60000 65536"/>
              <a:gd name="T8" fmla="*/ 0 60000 65536"/>
              <a:gd name="T9" fmla="*/ 0 w 1588"/>
              <a:gd name="T10" fmla="*/ 0 h 1587"/>
              <a:gd name="T11" fmla="*/ 1588 w 158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7" name="Freeform 494"/>
          <p:cNvSpPr>
            <a:spLocks noEditPoints="1"/>
          </p:cNvSpPr>
          <p:nvPr/>
        </p:nvSpPr>
        <p:spPr bwMode="auto">
          <a:xfrm>
            <a:off x="4760913" y="3046413"/>
            <a:ext cx="152400" cy="123825"/>
          </a:xfrm>
          <a:custGeom>
            <a:avLst/>
            <a:gdLst>
              <a:gd name="T0" fmla="*/ 2147483647 w 96"/>
              <a:gd name="T1" fmla="*/ 2147483647 h 78"/>
              <a:gd name="T2" fmla="*/ 2147483647 w 96"/>
              <a:gd name="T3" fmla="*/ 2147483647 h 78"/>
              <a:gd name="T4" fmla="*/ 2147483647 w 96"/>
              <a:gd name="T5" fmla="*/ 2147483647 h 78"/>
              <a:gd name="T6" fmla="*/ 2147483647 w 96"/>
              <a:gd name="T7" fmla="*/ 2147483647 h 78"/>
              <a:gd name="T8" fmla="*/ 2147483647 w 96"/>
              <a:gd name="T9" fmla="*/ 2147483647 h 78"/>
              <a:gd name="T10" fmla="*/ 2147483647 w 96"/>
              <a:gd name="T11" fmla="*/ 2147483647 h 78"/>
              <a:gd name="T12" fmla="*/ 2147483647 w 96"/>
              <a:gd name="T13" fmla="*/ 2147483647 h 78"/>
              <a:gd name="T14" fmla="*/ 2147483647 w 96"/>
              <a:gd name="T15" fmla="*/ 2147483647 h 78"/>
              <a:gd name="T16" fmla="*/ 2147483647 w 96"/>
              <a:gd name="T17" fmla="*/ 2147483647 h 78"/>
              <a:gd name="T18" fmla="*/ 2147483647 w 96"/>
              <a:gd name="T19" fmla="*/ 2147483647 h 78"/>
              <a:gd name="T20" fmla="*/ 2147483647 w 96"/>
              <a:gd name="T21" fmla="*/ 2147483647 h 78"/>
              <a:gd name="T22" fmla="*/ 2147483647 w 96"/>
              <a:gd name="T23" fmla="*/ 2147483647 h 78"/>
              <a:gd name="T24" fmla="*/ 2147483647 w 96"/>
              <a:gd name="T25" fmla="*/ 2147483647 h 78"/>
              <a:gd name="T26" fmla="*/ 2147483647 w 96"/>
              <a:gd name="T27" fmla="*/ 2147483647 h 78"/>
              <a:gd name="T28" fmla="*/ 2147483647 w 96"/>
              <a:gd name="T29" fmla="*/ 2147483647 h 78"/>
              <a:gd name="T30" fmla="*/ 2147483647 w 96"/>
              <a:gd name="T31" fmla="*/ 2147483647 h 78"/>
              <a:gd name="T32" fmla="*/ 2147483647 w 96"/>
              <a:gd name="T33" fmla="*/ 2147483647 h 78"/>
              <a:gd name="T34" fmla="*/ 2147483647 w 96"/>
              <a:gd name="T35" fmla="*/ 2147483647 h 78"/>
              <a:gd name="T36" fmla="*/ 2147483647 w 96"/>
              <a:gd name="T37" fmla="*/ 2147483647 h 78"/>
              <a:gd name="T38" fmla="*/ 2147483647 w 96"/>
              <a:gd name="T39" fmla="*/ 2147483647 h 78"/>
              <a:gd name="T40" fmla="*/ 2147483647 w 96"/>
              <a:gd name="T41" fmla="*/ 2147483647 h 78"/>
              <a:gd name="T42" fmla="*/ 2147483647 w 96"/>
              <a:gd name="T43" fmla="*/ 2147483647 h 78"/>
              <a:gd name="T44" fmla="*/ 2147483647 w 96"/>
              <a:gd name="T45" fmla="*/ 0 h 78"/>
              <a:gd name="T46" fmla="*/ 2147483647 w 96"/>
              <a:gd name="T47" fmla="*/ 2147483647 h 78"/>
              <a:gd name="T48" fmla="*/ 2147483647 w 96"/>
              <a:gd name="T49" fmla="*/ 2147483647 h 78"/>
              <a:gd name="T50" fmla="*/ 2147483647 w 96"/>
              <a:gd name="T51" fmla="*/ 2147483647 h 78"/>
              <a:gd name="T52" fmla="*/ 2147483647 w 96"/>
              <a:gd name="T53" fmla="*/ 2147483647 h 78"/>
              <a:gd name="T54" fmla="*/ 2147483647 w 96"/>
              <a:gd name="T55" fmla="*/ 2147483647 h 78"/>
              <a:gd name="T56" fmla="*/ 2147483647 w 96"/>
              <a:gd name="T57" fmla="*/ 2147483647 h 78"/>
              <a:gd name="T58" fmla="*/ 2147483647 w 96"/>
              <a:gd name="T59" fmla="*/ 2147483647 h 78"/>
              <a:gd name="T60" fmla="*/ 2147483647 w 96"/>
              <a:gd name="T61" fmla="*/ 2147483647 h 78"/>
              <a:gd name="T62" fmla="*/ 2147483647 w 96"/>
              <a:gd name="T63" fmla="*/ 2147483647 h 78"/>
              <a:gd name="T64" fmla="*/ 2147483647 w 96"/>
              <a:gd name="T65" fmla="*/ 2147483647 h 78"/>
              <a:gd name="T66" fmla="*/ 2147483647 w 96"/>
              <a:gd name="T67" fmla="*/ 2147483647 h 78"/>
              <a:gd name="T68" fmla="*/ 2147483647 w 96"/>
              <a:gd name="T69" fmla="*/ 2147483647 h 78"/>
              <a:gd name="T70" fmla="*/ 2147483647 w 96"/>
              <a:gd name="T71" fmla="*/ 2147483647 h 78"/>
              <a:gd name="T72" fmla="*/ 2147483647 w 96"/>
              <a:gd name="T73" fmla="*/ 2147483647 h 78"/>
              <a:gd name="T74" fmla="*/ 2147483647 w 96"/>
              <a:gd name="T75" fmla="*/ 2147483647 h 78"/>
              <a:gd name="T76" fmla="*/ 2147483647 w 96"/>
              <a:gd name="T77" fmla="*/ 2147483647 h 78"/>
              <a:gd name="T78" fmla="*/ 2147483647 w 96"/>
              <a:gd name="T79" fmla="*/ 2147483647 h 78"/>
              <a:gd name="T80" fmla="*/ 2147483647 w 96"/>
              <a:gd name="T81" fmla="*/ 2147483647 h 78"/>
              <a:gd name="T82" fmla="*/ 2147483647 w 96"/>
              <a:gd name="T83" fmla="*/ 2147483647 h 78"/>
              <a:gd name="T84" fmla="*/ 2147483647 w 96"/>
              <a:gd name="T85" fmla="*/ 2147483647 h 78"/>
              <a:gd name="T86" fmla="*/ 2147483647 w 96"/>
              <a:gd name="T87" fmla="*/ 2147483647 h 78"/>
              <a:gd name="T88" fmla="*/ 2147483647 w 96"/>
              <a:gd name="T89" fmla="*/ 2147483647 h 78"/>
              <a:gd name="T90" fmla="*/ 2147483647 w 96"/>
              <a:gd name="T91" fmla="*/ 2147483647 h 78"/>
              <a:gd name="T92" fmla="*/ 2147483647 w 96"/>
              <a:gd name="T93" fmla="*/ 2147483647 h 78"/>
              <a:gd name="T94" fmla="*/ 2147483647 w 96"/>
              <a:gd name="T95" fmla="*/ 2147483647 h 78"/>
              <a:gd name="T96" fmla="*/ 2147483647 w 96"/>
              <a:gd name="T97" fmla="*/ 2147483647 h 78"/>
              <a:gd name="T98" fmla="*/ 2147483647 w 96"/>
              <a:gd name="T99" fmla="*/ 2147483647 h 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6"/>
              <a:gd name="T151" fmla="*/ 0 h 78"/>
              <a:gd name="T152" fmla="*/ 96 w 96"/>
              <a:gd name="T153" fmla="*/ 78 h 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6" h="78">
                <a:moveTo>
                  <a:pt x="0" y="75"/>
                </a:moveTo>
                <a:lnTo>
                  <a:pt x="4" y="73"/>
                </a:lnTo>
                <a:lnTo>
                  <a:pt x="6" y="73"/>
                </a:lnTo>
                <a:lnTo>
                  <a:pt x="7" y="72"/>
                </a:lnTo>
                <a:lnTo>
                  <a:pt x="6" y="68"/>
                </a:lnTo>
                <a:lnTo>
                  <a:pt x="6" y="66"/>
                </a:lnTo>
                <a:lnTo>
                  <a:pt x="6" y="65"/>
                </a:lnTo>
                <a:lnTo>
                  <a:pt x="6" y="64"/>
                </a:lnTo>
                <a:lnTo>
                  <a:pt x="7" y="62"/>
                </a:lnTo>
                <a:lnTo>
                  <a:pt x="8" y="62"/>
                </a:lnTo>
                <a:lnTo>
                  <a:pt x="6" y="59"/>
                </a:lnTo>
                <a:lnTo>
                  <a:pt x="7" y="57"/>
                </a:lnTo>
                <a:lnTo>
                  <a:pt x="8" y="56"/>
                </a:lnTo>
                <a:lnTo>
                  <a:pt x="9" y="56"/>
                </a:lnTo>
                <a:lnTo>
                  <a:pt x="10" y="56"/>
                </a:lnTo>
                <a:lnTo>
                  <a:pt x="12" y="55"/>
                </a:lnTo>
                <a:lnTo>
                  <a:pt x="15" y="55"/>
                </a:lnTo>
                <a:lnTo>
                  <a:pt x="14" y="53"/>
                </a:lnTo>
                <a:lnTo>
                  <a:pt x="16" y="52"/>
                </a:lnTo>
                <a:lnTo>
                  <a:pt x="15" y="51"/>
                </a:lnTo>
                <a:lnTo>
                  <a:pt x="17" y="50"/>
                </a:lnTo>
                <a:lnTo>
                  <a:pt x="17" y="49"/>
                </a:lnTo>
                <a:lnTo>
                  <a:pt x="17" y="48"/>
                </a:lnTo>
                <a:lnTo>
                  <a:pt x="18" y="46"/>
                </a:lnTo>
                <a:lnTo>
                  <a:pt x="19" y="46"/>
                </a:lnTo>
                <a:lnTo>
                  <a:pt x="20" y="48"/>
                </a:lnTo>
                <a:lnTo>
                  <a:pt x="23" y="45"/>
                </a:lnTo>
                <a:lnTo>
                  <a:pt x="22" y="43"/>
                </a:lnTo>
                <a:lnTo>
                  <a:pt x="21" y="43"/>
                </a:lnTo>
                <a:lnTo>
                  <a:pt x="21" y="41"/>
                </a:lnTo>
                <a:lnTo>
                  <a:pt x="20" y="40"/>
                </a:lnTo>
                <a:lnTo>
                  <a:pt x="19" y="39"/>
                </a:lnTo>
                <a:lnTo>
                  <a:pt x="19" y="38"/>
                </a:lnTo>
                <a:lnTo>
                  <a:pt x="21" y="36"/>
                </a:lnTo>
                <a:lnTo>
                  <a:pt x="21" y="35"/>
                </a:lnTo>
                <a:lnTo>
                  <a:pt x="20" y="34"/>
                </a:lnTo>
                <a:lnTo>
                  <a:pt x="18" y="33"/>
                </a:lnTo>
                <a:lnTo>
                  <a:pt x="19" y="33"/>
                </a:lnTo>
                <a:lnTo>
                  <a:pt x="21" y="31"/>
                </a:lnTo>
                <a:lnTo>
                  <a:pt x="21" y="27"/>
                </a:lnTo>
                <a:lnTo>
                  <a:pt x="22" y="26"/>
                </a:lnTo>
                <a:lnTo>
                  <a:pt x="23" y="26"/>
                </a:lnTo>
                <a:lnTo>
                  <a:pt x="24" y="26"/>
                </a:lnTo>
                <a:lnTo>
                  <a:pt x="24" y="25"/>
                </a:lnTo>
                <a:lnTo>
                  <a:pt x="25" y="24"/>
                </a:lnTo>
                <a:lnTo>
                  <a:pt x="26" y="24"/>
                </a:lnTo>
                <a:lnTo>
                  <a:pt x="29" y="25"/>
                </a:lnTo>
                <a:lnTo>
                  <a:pt x="30" y="26"/>
                </a:lnTo>
                <a:lnTo>
                  <a:pt x="32" y="27"/>
                </a:lnTo>
                <a:lnTo>
                  <a:pt x="33" y="26"/>
                </a:lnTo>
                <a:lnTo>
                  <a:pt x="34" y="25"/>
                </a:lnTo>
                <a:lnTo>
                  <a:pt x="35" y="23"/>
                </a:lnTo>
                <a:lnTo>
                  <a:pt x="37" y="21"/>
                </a:lnTo>
                <a:lnTo>
                  <a:pt x="35" y="18"/>
                </a:lnTo>
                <a:lnTo>
                  <a:pt x="35" y="17"/>
                </a:lnTo>
                <a:lnTo>
                  <a:pt x="36" y="16"/>
                </a:lnTo>
                <a:lnTo>
                  <a:pt x="39" y="14"/>
                </a:lnTo>
                <a:lnTo>
                  <a:pt x="40" y="12"/>
                </a:lnTo>
                <a:lnTo>
                  <a:pt x="41" y="10"/>
                </a:lnTo>
                <a:lnTo>
                  <a:pt x="40" y="10"/>
                </a:lnTo>
                <a:lnTo>
                  <a:pt x="40" y="9"/>
                </a:lnTo>
                <a:lnTo>
                  <a:pt x="43" y="6"/>
                </a:lnTo>
                <a:lnTo>
                  <a:pt x="44" y="5"/>
                </a:lnTo>
                <a:lnTo>
                  <a:pt x="43" y="4"/>
                </a:lnTo>
                <a:lnTo>
                  <a:pt x="44" y="0"/>
                </a:lnTo>
                <a:lnTo>
                  <a:pt x="52" y="1"/>
                </a:lnTo>
                <a:lnTo>
                  <a:pt x="66" y="1"/>
                </a:lnTo>
                <a:lnTo>
                  <a:pt x="96" y="1"/>
                </a:lnTo>
                <a:lnTo>
                  <a:pt x="96" y="4"/>
                </a:lnTo>
                <a:lnTo>
                  <a:pt x="95" y="4"/>
                </a:lnTo>
                <a:lnTo>
                  <a:pt x="94" y="7"/>
                </a:lnTo>
                <a:lnTo>
                  <a:pt x="91" y="8"/>
                </a:lnTo>
                <a:lnTo>
                  <a:pt x="90" y="10"/>
                </a:lnTo>
                <a:lnTo>
                  <a:pt x="88" y="10"/>
                </a:lnTo>
                <a:lnTo>
                  <a:pt x="87" y="11"/>
                </a:lnTo>
                <a:lnTo>
                  <a:pt x="85" y="14"/>
                </a:lnTo>
                <a:lnTo>
                  <a:pt x="83" y="16"/>
                </a:lnTo>
                <a:lnTo>
                  <a:pt x="80" y="16"/>
                </a:lnTo>
                <a:lnTo>
                  <a:pt x="78" y="17"/>
                </a:lnTo>
                <a:lnTo>
                  <a:pt x="72" y="19"/>
                </a:lnTo>
                <a:lnTo>
                  <a:pt x="69" y="18"/>
                </a:lnTo>
                <a:lnTo>
                  <a:pt x="68" y="17"/>
                </a:lnTo>
                <a:lnTo>
                  <a:pt x="66" y="15"/>
                </a:lnTo>
                <a:lnTo>
                  <a:pt x="66" y="14"/>
                </a:lnTo>
                <a:lnTo>
                  <a:pt x="63" y="15"/>
                </a:lnTo>
                <a:lnTo>
                  <a:pt x="61" y="20"/>
                </a:lnTo>
                <a:lnTo>
                  <a:pt x="59" y="22"/>
                </a:lnTo>
                <a:lnTo>
                  <a:pt x="60" y="23"/>
                </a:lnTo>
                <a:lnTo>
                  <a:pt x="58" y="26"/>
                </a:lnTo>
                <a:lnTo>
                  <a:pt x="58" y="30"/>
                </a:lnTo>
                <a:lnTo>
                  <a:pt x="56" y="32"/>
                </a:lnTo>
                <a:lnTo>
                  <a:pt x="49" y="37"/>
                </a:lnTo>
                <a:lnTo>
                  <a:pt x="47" y="37"/>
                </a:lnTo>
                <a:lnTo>
                  <a:pt x="46" y="38"/>
                </a:lnTo>
                <a:lnTo>
                  <a:pt x="46" y="39"/>
                </a:lnTo>
                <a:lnTo>
                  <a:pt x="46" y="41"/>
                </a:lnTo>
                <a:lnTo>
                  <a:pt x="50" y="45"/>
                </a:lnTo>
                <a:lnTo>
                  <a:pt x="49" y="46"/>
                </a:lnTo>
                <a:lnTo>
                  <a:pt x="48" y="46"/>
                </a:lnTo>
                <a:lnTo>
                  <a:pt x="47" y="46"/>
                </a:lnTo>
                <a:lnTo>
                  <a:pt x="45" y="46"/>
                </a:lnTo>
                <a:lnTo>
                  <a:pt x="43" y="44"/>
                </a:lnTo>
                <a:lnTo>
                  <a:pt x="42" y="43"/>
                </a:lnTo>
                <a:lnTo>
                  <a:pt x="40" y="42"/>
                </a:lnTo>
                <a:lnTo>
                  <a:pt x="38" y="43"/>
                </a:lnTo>
                <a:lnTo>
                  <a:pt x="36" y="45"/>
                </a:lnTo>
                <a:lnTo>
                  <a:pt x="35" y="45"/>
                </a:lnTo>
                <a:lnTo>
                  <a:pt x="33" y="46"/>
                </a:lnTo>
                <a:lnTo>
                  <a:pt x="29" y="47"/>
                </a:lnTo>
                <a:lnTo>
                  <a:pt x="28" y="48"/>
                </a:lnTo>
                <a:lnTo>
                  <a:pt x="26" y="49"/>
                </a:lnTo>
                <a:lnTo>
                  <a:pt x="24" y="49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2" y="55"/>
                </a:lnTo>
                <a:lnTo>
                  <a:pt x="23" y="59"/>
                </a:lnTo>
                <a:lnTo>
                  <a:pt x="20" y="61"/>
                </a:lnTo>
                <a:lnTo>
                  <a:pt x="19" y="60"/>
                </a:lnTo>
                <a:lnTo>
                  <a:pt x="18" y="61"/>
                </a:lnTo>
                <a:lnTo>
                  <a:pt x="18" y="63"/>
                </a:lnTo>
                <a:lnTo>
                  <a:pt x="15" y="64"/>
                </a:lnTo>
                <a:lnTo>
                  <a:pt x="14" y="63"/>
                </a:lnTo>
                <a:lnTo>
                  <a:pt x="11" y="65"/>
                </a:lnTo>
                <a:lnTo>
                  <a:pt x="10" y="67"/>
                </a:lnTo>
                <a:lnTo>
                  <a:pt x="9" y="69"/>
                </a:lnTo>
                <a:lnTo>
                  <a:pt x="10" y="70"/>
                </a:lnTo>
                <a:lnTo>
                  <a:pt x="11" y="71"/>
                </a:lnTo>
                <a:lnTo>
                  <a:pt x="11" y="72"/>
                </a:lnTo>
                <a:lnTo>
                  <a:pt x="11" y="73"/>
                </a:lnTo>
                <a:lnTo>
                  <a:pt x="10" y="73"/>
                </a:lnTo>
                <a:lnTo>
                  <a:pt x="10" y="74"/>
                </a:lnTo>
                <a:lnTo>
                  <a:pt x="8" y="74"/>
                </a:lnTo>
                <a:lnTo>
                  <a:pt x="7" y="75"/>
                </a:lnTo>
                <a:lnTo>
                  <a:pt x="6" y="75"/>
                </a:lnTo>
                <a:lnTo>
                  <a:pt x="4" y="75"/>
                </a:lnTo>
                <a:lnTo>
                  <a:pt x="3" y="77"/>
                </a:lnTo>
                <a:lnTo>
                  <a:pt x="2" y="78"/>
                </a:lnTo>
                <a:lnTo>
                  <a:pt x="0" y="77"/>
                </a:lnTo>
                <a:lnTo>
                  <a:pt x="0" y="75"/>
                </a:lnTo>
                <a:close/>
                <a:moveTo>
                  <a:pt x="96" y="1"/>
                </a:moveTo>
                <a:lnTo>
                  <a:pt x="96" y="1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8" name="Freeform 495"/>
          <p:cNvSpPr>
            <a:spLocks/>
          </p:cNvSpPr>
          <p:nvPr/>
        </p:nvSpPr>
        <p:spPr bwMode="auto">
          <a:xfrm>
            <a:off x="6599238" y="2986088"/>
            <a:ext cx="823912" cy="485775"/>
          </a:xfrm>
          <a:custGeom>
            <a:avLst/>
            <a:gdLst>
              <a:gd name="T0" fmla="*/ 2147483647 w 519"/>
              <a:gd name="T1" fmla="*/ 2147483647 h 306"/>
              <a:gd name="T2" fmla="*/ 2147483647 w 519"/>
              <a:gd name="T3" fmla="*/ 2147483647 h 306"/>
              <a:gd name="T4" fmla="*/ 2147483647 w 519"/>
              <a:gd name="T5" fmla="*/ 2147483647 h 306"/>
              <a:gd name="T6" fmla="*/ 2147483647 w 519"/>
              <a:gd name="T7" fmla="*/ 2147483647 h 306"/>
              <a:gd name="T8" fmla="*/ 2147483647 w 519"/>
              <a:gd name="T9" fmla="*/ 2147483647 h 306"/>
              <a:gd name="T10" fmla="*/ 2147483647 w 519"/>
              <a:gd name="T11" fmla="*/ 2147483647 h 306"/>
              <a:gd name="T12" fmla="*/ 2147483647 w 519"/>
              <a:gd name="T13" fmla="*/ 2147483647 h 306"/>
              <a:gd name="T14" fmla="*/ 2147483647 w 519"/>
              <a:gd name="T15" fmla="*/ 2147483647 h 306"/>
              <a:gd name="T16" fmla="*/ 2147483647 w 519"/>
              <a:gd name="T17" fmla="*/ 2147483647 h 306"/>
              <a:gd name="T18" fmla="*/ 2147483647 w 519"/>
              <a:gd name="T19" fmla="*/ 2147483647 h 306"/>
              <a:gd name="T20" fmla="*/ 2147483647 w 519"/>
              <a:gd name="T21" fmla="*/ 2147483647 h 306"/>
              <a:gd name="T22" fmla="*/ 2147483647 w 519"/>
              <a:gd name="T23" fmla="*/ 2147483647 h 306"/>
              <a:gd name="T24" fmla="*/ 2147483647 w 519"/>
              <a:gd name="T25" fmla="*/ 2147483647 h 306"/>
              <a:gd name="T26" fmla="*/ 2147483647 w 519"/>
              <a:gd name="T27" fmla="*/ 2147483647 h 306"/>
              <a:gd name="T28" fmla="*/ 2147483647 w 519"/>
              <a:gd name="T29" fmla="*/ 2147483647 h 306"/>
              <a:gd name="T30" fmla="*/ 2147483647 w 519"/>
              <a:gd name="T31" fmla="*/ 2147483647 h 306"/>
              <a:gd name="T32" fmla="*/ 2147483647 w 519"/>
              <a:gd name="T33" fmla="*/ 2147483647 h 306"/>
              <a:gd name="T34" fmla="*/ 2147483647 w 519"/>
              <a:gd name="T35" fmla="*/ 2147483647 h 306"/>
              <a:gd name="T36" fmla="*/ 2147483647 w 519"/>
              <a:gd name="T37" fmla="*/ 2147483647 h 306"/>
              <a:gd name="T38" fmla="*/ 2147483647 w 519"/>
              <a:gd name="T39" fmla="*/ 2147483647 h 306"/>
              <a:gd name="T40" fmla="*/ 2147483647 w 519"/>
              <a:gd name="T41" fmla="*/ 2147483647 h 306"/>
              <a:gd name="T42" fmla="*/ 2147483647 w 519"/>
              <a:gd name="T43" fmla="*/ 2147483647 h 306"/>
              <a:gd name="T44" fmla="*/ 2147483647 w 519"/>
              <a:gd name="T45" fmla="*/ 2147483647 h 306"/>
              <a:gd name="T46" fmla="*/ 2147483647 w 519"/>
              <a:gd name="T47" fmla="*/ 2147483647 h 306"/>
              <a:gd name="T48" fmla="*/ 2147483647 w 519"/>
              <a:gd name="T49" fmla="*/ 2147483647 h 306"/>
              <a:gd name="T50" fmla="*/ 2147483647 w 519"/>
              <a:gd name="T51" fmla="*/ 2147483647 h 306"/>
              <a:gd name="T52" fmla="*/ 2147483647 w 519"/>
              <a:gd name="T53" fmla="*/ 2147483647 h 306"/>
              <a:gd name="T54" fmla="*/ 2147483647 w 519"/>
              <a:gd name="T55" fmla="*/ 2147483647 h 306"/>
              <a:gd name="T56" fmla="*/ 2147483647 w 519"/>
              <a:gd name="T57" fmla="*/ 2147483647 h 306"/>
              <a:gd name="T58" fmla="*/ 2147483647 w 519"/>
              <a:gd name="T59" fmla="*/ 2147483647 h 306"/>
              <a:gd name="T60" fmla="*/ 2147483647 w 519"/>
              <a:gd name="T61" fmla="*/ 2147483647 h 306"/>
              <a:gd name="T62" fmla="*/ 2147483647 w 519"/>
              <a:gd name="T63" fmla="*/ 2147483647 h 306"/>
              <a:gd name="T64" fmla="*/ 2147483647 w 519"/>
              <a:gd name="T65" fmla="*/ 2147483647 h 306"/>
              <a:gd name="T66" fmla="*/ 2147483647 w 519"/>
              <a:gd name="T67" fmla="*/ 2147483647 h 306"/>
              <a:gd name="T68" fmla="*/ 2147483647 w 519"/>
              <a:gd name="T69" fmla="*/ 2147483647 h 306"/>
              <a:gd name="T70" fmla="*/ 2147483647 w 519"/>
              <a:gd name="T71" fmla="*/ 2147483647 h 306"/>
              <a:gd name="T72" fmla="*/ 2147483647 w 519"/>
              <a:gd name="T73" fmla="*/ 2147483647 h 306"/>
              <a:gd name="T74" fmla="*/ 2147483647 w 519"/>
              <a:gd name="T75" fmla="*/ 2147483647 h 306"/>
              <a:gd name="T76" fmla="*/ 2147483647 w 519"/>
              <a:gd name="T77" fmla="*/ 2147483647 h 306"/>
              <a:gd name="T78" fmla="*/ 2147483647 w 519"/>
              <a:gd name="T79" fmla="*/ 2147483647 h 306"/>
              <a:gd name="T80" fmla="*/ 2147483647 w 519"/>
              <a:gd name="T81" fmla="*/ 2147483647 h 306"/>
              <a:gd name="T82" fmla="*/ 2147483647 w 519"/>
              <a:gd name="T83" fmla="*/ 2147483647 h 306"/>
              <a:gd name="T84" fmla="*/ 2147483647 w 519"/>
              <a:gd name="T85" fmla="*/ 2147483647 h 306"/>
              <a:gd name="T86" fmla="*/ 2147483647 w 519"/>
              <a:gd name="T87" fmla="*/ 2147483647 h 306"/>
              <a:gd name="T88" fmla="*/ 2147483647 w 519"/>
              <a:gd name="T89" fmla="*/ 2147483647 h 306"/>
              <a:gd name="T90" fmla="*/ 2147483647 w 519"/>
              <a:gd name="T91" fmla="*/ 2147483647 h 306"/>
              <a:gd name="T92" fmla="*/ 2147483647 w 519"/>
              <a:gd name="T93" fmla="*/ 2147483647 h 306"/>
              <a:gd name="T94" fmla="*/ 2147483647 w 519"/>
              <a:gd name="T95" fmla="*/ 2147483647 h 306"/>
              <a:gd name="T96" fmla="*/ 2147483647 w 519"/>
              <a:gd name="T97" fmla="*/ 2147483647 h 306"/>
              <a:gd name="T98" fmla="*/ 2147483647 w 519"/>
              <a:gd name="T99" fmla="*/ 2147483647 h 306"/>
              <a:gd name="T100" fmla="*/ 2147483647 w 519"/>
              <a:gd name="T101" fmla="*/ 2147483647 h 306"/>
              <a:gd name="T102" fmla="*/ 2147483647 w 519"/>
              <a:gd name="T103" fmla="*/ 2147483647 h 306"/>
              <a:gd name="T104" fmla="*/ 2147483647 w 519"/>
              <a:gd name="T105" fmla="*/ 2147483647 h 306"/>
              <a:gd name="T106" fmla="*/ 2147483647 w 519"/>
              <a:gd name="T107" fmla="*/ 2147483647 h 306"/>
              <a:gd name="T108" fmla="*/ 2147483647 w 519"/>
              <a:gd name="T109" fmla="*/ 2147483647 h 306"/>
              <a:gd name="T110" fmla="*/ 2147483647 w 519"/>
              <a:gd name="T111" fmla="*/ 2147483647 h 306"/>
              <a:gd name="T112" fmla="*/ 2147483647 w 519"/>
              <a:gd name="T113" fmla="*/ 2147483647 h 306"/>
              <a:gd name="T114" fmla="*/ 2147483647 w 519"/>
              <a:gd name="T115" fmla="*/ 2147483647 h 306"/>
              <a:gd name="T116" fmla="*/ 2147483647 w 519"/>
              <a:gd name="T117" fmla="*/ 2147483647 h 306"/>
              <a:gd name="T118" fmla="*/ 2147483647 w 519"/>
              <a:gd name="T119" fmla="*/ 2147483647 h 306"/>
              <a:gd name="T120" fmla="*/ 2147483647 w 519"/>
              <a:gd name="T121" fmla="*/ 2147483647 h 3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9"/>
              <a:gd name="T184" fmla="*/ 0 h 306"/>
              <a:gd name="T185" fmla="*/ 519 w 519"/>
              <a:gd name="T186" fmla="*/ 306 h 3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9" h="306">
                <a:moveTo>
                  <a:pt x="32" y="0"/>
                </a:moveTo>
                <a:lnTo>
                  <a:pt x="33" y="3"/>
                </a:lnTo>
                <a:lnTo>
                  <a:pt x="34" y="3"/>
                </a:lnTo>
                <a:lnTo>
                  <a:pt x="34" y="6"/>
                </a:lnTo>
                <a:lnTo>
                  <a:pt x="35" y="6"/>
                </a:lnTo>
                <a:lnTo>
                  <a:pt x="37" y="6"/>
                </a:lnTo>
                <a:lnTo>
                  <a:pt x="38" y="6"/>
                </a:lnTo>
                <a:lnTo>
                  <a:pt x="38" y="7"/>
                </a:lnTo>
                <a:lnTo>
                  <a:pt x="38" y="8"/>
                </a:lnTo>
                <a:lnTo>
                  <a:pt x="37" y="9"/>
                </a:lnTo>
                <a:lnTo>
                  <a:pt x="38" y="9"/>
                </a:lnTo>
                <a:lnTo>
                  <a:pt x="39" y="9"/>
                </a:lnTo>
                <a:lnTo>
                  <a:pt x="40" y="9"/>
                </a:lnTo>
                <a:lnTo>
                  <a:pt x="40" y="10"/>
                </a:lnTo>
                <a:lnTo>
                  <a:pt x="41" y="12"/>
                </a:lnTo>
                <a:lnTo>
                  <a:pt x="41" y="13"/>
                </a:lnTo>
                <a:lnTo>
                  <a:pt x="41" y="14"/>
                </a:lnTo>
                <a:lnTo>
                  <a:pt x="41" y="16"/>
                </a:lnTo>
                <a:lnTo>
                  <a:pt x="42" y="16"/>
                </a:lnTo>
                <a:lnTo>
                  <a:pt x="44" y="15"/>
                </a:lnTo>
                <a:lnTo>
                  <a:pt x="43" y="15"/>
                </a:lnTo>
                <a:lnTo>
                  <a:pt x="42" y="14"/>
                </a:lnTo>
                <a:lnTo>
                  <a:pt x="42" y="13"/>
                </a:lnTo>
                <a:lnTo>
                  <a:pt x="43" y="13"/>
                </a:lnTo>
                <a:lnTo>
                  <a:pt x="44" y="14"/>
                </a:lnTo>
                <a:lnTo>
                  <a:pt x="45" y="16"/>
                </a:lnTo>
                <a:lnTo>
                  <a:pt x="46" y="16"/>
                </a:lnTo>
                <a:lnTo>
                  <a:pt x="45" y="16"/>
                </a:lnTo>
                <a:lnTo>
                  <a:pt x="44" y="16"/>
                </a:lnTo>
                <a:lnTo>
                  <a:pt x="45" y="17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1"/>
                </a:lnTo>
                <a:lnTo>
                  <a:pt x="48" y="22"/>
                </a:lnTo>
                <a:lnTo>
                  <a:pt x="49" y="21"/>
                </a:lnTo>
                <a:lnTo>
                  <a:pt x="49" y="22"/>
                </a:lnTo>
                <a:lnTo>
                  <a:pt x="49" y="23"/>
                </a:lnTo>
                <a:lnTo>
                  <a:pt x="50" y="23"/>
                </a:lnTo>
                <a:lnTo>
                  <a:pt x="51" y="23"/>
                </a:lnTo>
                <a:lnTo>
                  <a:pt x="50" y="23"/>
                </a:lnTo>
                <a:lnTo>
                  <a:pt x="51" y="25"/>
                </a:lnTo>
                <a:lnTo>
                  <a:pt x="51" y="26"/>
                </a:lnTo>
                <a:lnTo>
                  <a:pt x="52" y="26"/>
                </a:lnTo>
                <a:lnTo>
                  <a:pt x="51" y="27"/>
                </a:lnTo>
                <a:lnTo>
                  <a:pt x="52" y="28"/>
                </a:lnTo>
                <a:lnTo>
                  <a:pt x="52" y="27"/>
                </a:lnTo>
                <a:lnTo>
                  <a:pt x="52" y="28"/>
                </a:lnTo>
                <a:lnTo>
                  <a:pt x="53" y="29"/>
                </a:lnTo>
                <a:lnTo>
                  <a:pt x="54" y="29"/>
                </a:lnTo>
                <a:lnTo>
                  <a:pt x="53" y="29"/>
                </a:lnTo>
                <a:lnTo>
                  <a:pt x="54" y="29"/>
                </a:lnTo>
                <a:lnTo>
                  <a:pt x="55" y="30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31"/>
                </a:lnTo>
                <a:lnTo>
                  <a:pt x="56" y="32"/>
                </a:lnTo>
                <a:lnTo>
                  <a:pt x="57" y="32"/>
                </a:lnTo>
                <a:lnTo>
                  <a:pt x="58" y="33"/>
                </a:lnTo>
                <a:lnTo>
                  <a:pt x="58" y="35"/>
                </a:lnTo>
                <a:lnTo>
                  <a:pt x="59" y="35"/>
                </a:lnTo>
                <a:lnTo>
                  <a:pt x="60" y="35"/>
                </a:lnTo>
                <a:lnTo>
                  <a:pt x="60" y="36"/>
                </a:lnTo>
                <a:lnTo>
                  <a:pt x="61" y="36"/>
                </a:lnTo>
                <a:lnTo>
                  <a:pt x="60" y="37"/>
                </a:lnTo>
                <a:lnTo>
                  <a:pt x="61" y="38"/>
                </a:lnTo>
                <a:lnTo>
                  <a:pt x="61" y="37"/>
                </a:lnTo>
                <a:lnTo>
                  <a:pt x="61" y="38"/>
                </a:lnTo>
                <a:lnTo>
                  <a:pt x="61" y="39"/>
                </a:lnTo>
                <a:lnTo>
                  <a:pt x="61" y="40"/>
                </a:lnTo>
                <a:lnTo>
                  <a:pt x="62" y="40"/>
                </a:lnTo>
                <a:lnTo>
                  <a:pt x="64" y="41"/>
                </a:lnTo>
                <a:lnTo>
                  <a:pt x="64" y="43"/>
                </a:lnTo>
                <a:lnTo>
                  <a:pt x="64" y="44"/>
                </a:lnTo>
                <a:lnTo>
                  <a:pt x="65" y="44"/>
                </a:lnTo>
                <a:lnTo>
                  <a:pt x="65" y="45"/>
                </a:lnTo>
                <a:lnTo>
                  <a:pt x="67" y="45"/>
                </a:lnTo>
                <a:lnTo>
                  <a:pt x="68" y="45"/>
                </a:lnTo>
                <a:lnTo>
                  <a:pt x="69" y="45"/>
                </a:lnTo>
                <a:lnTo>
                  <a:pt x="70" y="45"/>
                </a:lnTo>
                <a:lnTo>
                  <a:pt x="70" y="44"/>
                </a:lnTo>
                <a:lnTo>
                  <a:pt x="71" y="44"/>
                </a:lnTo>
                <a:lnTo>
                  <a:pt x="71" y="43"/>
                </a:lnTo>
                <a:lnTo>
                  <a:pt x="72" y="42"/>
                </a:lnTo>
                <a:lnTo>
                  <a:pt x="72" y="41"/>
                </a:lnTo>
                <a:lnTo>
                  <a:pt x="74" y="40"/>
                </a:lnTo>
                <a:lnTo>
                  <a:pt x="74" y="41"/>
                </a:lnTo>
                <a:lnTo>
                  <a:pt x="74" y="40"/>
                </a:lnTo>
                <a:lnTo>
                  <a:pt x="74" y="39"/>
                </a:lnTo>
                <a:lnTo>
                  <a:pt x="75" y="39"/>
                </a:lnTo>
                <a:lnTo>
                  <a:pt x="75" y="40"/>
                </a:lnTo>
                <a:lnTo>
                  <a:pt x="76" y="39"/>
                </a:lnTo>
                <a:lnTo>
                  <a:pt x="77" y="38"/>
                </a:lnTo>
                <a:lnTo>
                  <a:pt x="78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1" y="37"/>
                </a:lnTo>
                <a:lnTo>
                  <a:pt x="82" y="37"/>
                </a:lnTo>
                <a:lnTo>
                  <a:pt x="82" y="38"/>
                </a:lnTo>
                <a:lnTo>
                  <a:pt x="83" y="38"/>
                </a:lnTo>
                <a:lnTo>
                  <a:pt x="84" y="37"/>
                </a:lnTo>
                <a:lnTo>
                  <a:pt x="85" y="36"/>
                </a:lnTo>
                <a:lnTo>
                  <a:pt x="86" y="35"/>
                </a:lnTo>
                <a:lnTo>
                  <a:pt x="87" y="35"/>
                </a:lnTo>
                <a:lnTo>
                  <a:pt x="88" y="35"/>
                </a:lnTo>
                <a:lnTo>
                  <a:pt x="89" y="35"/>
                </a:lnTo>
                <a:lnTo>
                  <a:pt x="89" y="34"/>
                </a:lnTo>
                <a:lnTo>
                  <a:pt x="90" y="35"/>
                </a:lnTo>
                <a:lnTo>
                  <a:pt x="92" y="35"/>
                </a:lnTo>
                <a:lnTo>
                  <a:pt x="92" y="34"/>
                </a:lnTo>
                <a:lnTo>
                  <a:pt x="93" y="33"/>
                </a:lnTo>
                <a:lnTo>
                  <a:pt x="93" y="34"/>
                </a:lnTo>
                <a:lnTo>
                  <a:pt x="94" y="34"/>
                </a:lnTo>
                <a:lnTo>
                  <a:pt x="95" y="33"/>
                </a:lnTo>
                <a:lnTo>
                  <a:pt x="96" y="33"/>
                </a:lnTo>
                <a:lnTo>
                  <a:pt x="97" y="33"/>
                </a:lnTo>
                <a:lnTo>
                  <a:pt x="98" y="34"/>
                </a:lnTo>
                <a:lnTo>
                  <a:pt x="98" y="35"/>
                </a:lnTo>
                <a:lnTo>
                  <a:pt x="99" y="35"/>
                </a:lnTo>
                <a:lnTo>
                  <a:pt x="100" y="35"/>
                </a:lnTo>
                <a:lnTo>
                  <a:pt x="100" y="36"/>
                </a:lnTo>
                <a:lnTo>
                  <a:pt x="100" y="37"/>
                </a:lnTo>
                <a:lnTo>
                  <a:pt x="101" y="37"/>
                </a:lnTo>
                <a:lnTo>
                  <a:pt x="102" y="38"/>
                </a:lnTo>
                <a:lnTo>
                  <a:pt x="104" y="39"/>
                </a:lnTo>
                <a:lnTo>
                  <a:pt x="105" y="40"/>
                </a:lnTo>
                <a:lnTo>
                  <a:pt x="105" y="41"/>
                </a:lnTo>
                <a:lnTo>
                  <a:pt x="105" y="42"/>
                </a:lnTo>
                <a:lnTo>
                  <a:pt x="105" y="44"/>
                </a:lnTo>
                <a:lnTo>
                  <a:pt x="105" y="45"/>
                </a:lnTo>
                <a:lnTo>
                  <a:pt x="106" y="45"/>
                </a:lnTo>
                <a:lnTo>
                  <a:pt x="106" y="47"/>
                </a:lnTo>
                <a:lnTo>
                  <a:pt x="105" y="47"/>
                </a:lnTo>
                <a:lnTo>
                  <a:pt x="104" y="48"/>
                </a:lnTo>
                <a:lnTo>
                  <a:pt x="104" y="49"/>
                </a:lnTo>
                <a:lnTo>
                  <a:pt x="103" y="53"/>
                </a:lnTo>
                <a:lnTo>
                  <a:pt x="103" y="54"/>
                </a:lnTo>
                <a:lnTo>
                  <a:pt x="104" y="55"/>
                </a:lnTo>
                <a:lnTo>
                  <a:pt x="104" y="56"/>
                </a:lnTo>
                <a:lnTo>
                  <a:pt x="104" y="57"/>
                </a:lnTo>
                <a:lnTo>
                  <a:pt x="103" y="58"/>
                </a:lnTo>
                <a:lnTo>
                  <a:pt x="103" y="61"/>
                </a:lnTo>
                <a:lnTo>
                  <a:pt x="102" y="62"/>
                </a:lnTo>
                <a:lnTo>
                  <a:pt x="101" y="63"/>
                </a:lnTo>
                <a:lnTo>
                  <a:pt x="101" y="64"/>
                </a:lnTo>
                <a:lnTo>
                  <a:pt x="100" y="64"/>
                </a:lnTo>
                <a:lnTo>
                  <a:pt x="98" y="64"/>
                </a:lnTo>
                <a:lnTo>
                  <a:pt x="96" y="64"/>
                </a:lnTo>
                <a:lnTo>
                  <a:pt x="94" y="64"/>
                </a:lnTo>
                <a:lnTo>
                  <a:pt x="93" y="65"/>
                </a:lnTo>
                <a:lnTo>
                  <a:pt x="91" y="65"/>
                </a:lnTo>
                <a:lnTo>
                  <a:pt x="90" y="66"/>
                </a:lnTo>
                <a:lnTo>
                  <a:pt x="89" y="67"/>
                </a:lnTo>
                <a:lnTo>
                  <a:pt x="89" y="68"/>
                </a:lnTo>
                <a:lnTo>
                  <a:pt x="88" y="68"/>
                </a:lnTo>
                <a:lnTo>
                  <a:pt x="87" y="69"/>
                </a:lnTo>
                <a:lnTo>
                  <a:pt x="87" y="68"/>
                </a:lnTo>
                <a:lnTo>
                  <a:pt x="86" y="68"/>
                </a:lnTo>
                <a:lnTo>
                  <a:pt x="85" y="68"/>
                </a:lnTo>
                <a:lnTo>
                  <a:pt x="84" y="68"/>
                </a:lnTo>
                <a:lnTo>
                  <a:pt x="84" y="69"/>
                </a:lnTo>
                <a:lnTo>
                  <a:pt x="83" y="69"/>
                </a:lnTo>
                <a:lnTo>
                  <a:pt x="84" y="70"/>
                </a:lnTo>
                <a:lnTo>
                  <a:pt x="83" y="71"/>
                </a:lnTo>
                <a:lnTo>
                  <a:pt x="82" y="70"/>
                </a:lnTo>
                <a:lnTo>
                  <a:pt x="83" y="71"/>
                </a:lnTo>
                <a:lnTo>
                  <a:pt x="83" y="72"/>
                </a:lnTo>
                <a:lnTo>
                  <a:pt x="82" y="74"/>
                </a:lnTo>
                <a:lnTo>
                  <a:pt x="83" y="74"/>
                </a:lnTo>
                <a:lnTo>
                  <a:pt x="81" y="75"/>
                </a:lnTo>
                <a:lnTo>
                  <a:pt x="80" y="75"/>
                </a:lnTo>
                <a:lnTo>
                  <a:pt x="79" y="76"/>
                </a:lnTo>
                <a:lnTo>
                  <a:pt x="79" y="77"/>
                </a:lnTo>
                <a:lnTo>
                  <a:pt x="79" y="78"/>
                </a:lnTo>
                <a:lnTo>
                  <a:pt x="78" y="78"/>
                </a:lnTo>
                <a:lnTo>
                  <a:pt x="79" y="79"/>
                </a:lnTo>
                <a:lnTo>
                  <a:pt x="79" y="80"/>
                </a:lnTo>
                <a:lnTo>
                  <a:pt x="78" y="81"/>
                </a:lnTo>
                <a:lnTo>
                  <a:pt x="78" y="82"/>
                </a:lnTo>
                <a:lnTo>
                  <a:pt x="77" y="81"/>
                </a:lnTo>
                <a:lnTo>
                  <a:pt x="78" y="82"/>
                </a:lnTo>
                <a:lnTo>
                  <a:pt x="77" y="82"/>
                </a:lnTo>
                <a:lnTo>
                  <a:pt x="77" y="83"/>
                </a:lnTo>
                <a:lnTo>
                  <a:pt x="77" y="82"/>
                </a:lnTo>
                <a:lnTo>
                  <a:pt x="76" y="83"/>
                </a:lnTo>
                <a:lnTo>
                  <a:pt x="75" y="83"/>
                </a:lnTo>
                <a:lnTo>
                  <a:pt x="75" y="84"/>
                </a:lnTo>
                <a:lnTo>
                  <a:pt x="74" y="84"/>
                </a:lnTo>
                <a:lnTo>
                  <a:pt x="75" y="84"/>
                </a:lnTo>
                <a:lnTo>
                  <a:pt x="75" y="85"/>
                </a:lnTo>
                <a:lnTo>
                  <a:pt x="75" y="86"/>
                </a:lnTo>
                <a:lnTo>
                  <a:pt x="75" y="87"/>
                </a:lnTo>
                <a:lnTo>
                  <a:pt x="74" y="87"/>
                </a:lnTo>
                <a:lnTo>
                  <a:pt x="75" y="87"/>
                </a:lnTo>
                <a:lnTo>
                  <a:pt x="74" y="88"/>
                </a:lnTo>
                <a:lnTo>
                  <a:pt x="75" y="89"/>
                </a:lnTo>
                <a:lnTo>
                  <a:pt x="75" y="90"/>
                </a:lnTo>
                <a:lnTo>
                  <a:pt x="76" y="90"/>
                </a:lnTo>
                <a:lnTo>
                  <a:pt x="76" y="91"/>
                </a:lnTo>
                <a:lnTo>
                  <a:pt x="75" y="91"/>
                </a:lnTo>
                <a:lnTo>
                  <a:pt x="75" y="93"/>
                </a:lnTo>
                <a:lnTo>
                  <a:pt x="75" y="94"/>
                </a:lnTo>
                <a:lnTo>
                  <a:pt x="74" y="94"/>
                </a:lnTo>
                <a:lnTo>
                  <a:pt x="73" y="94"/>
                </a:lnTo>
                <a:lnTo>
                  <a:pt x="74" y="95"/>
                </a:lnTo>
                <a:lnTo>
                  <a:pt x="74" y="96"/>
                </a:lnTo>
                <a:lnTo>
                  <a:pt x="74" y="97"/>
                </a:lnTo>
                <a:lnTo>
                  <a:pt x="75" y="97"/>
                </a:lnTo>
                <a:lnTo>
                  <a:pt x="75" y="99"/>
                </a:lnTo>
                <a:lnTo>
                  <a:pt x="75" y="100"/>
                </a:lnTo>
                <a:lnTo>
                  <a:pt x="75" y="101"/>
                </a:lnTo>
                <a:lnTo>
                  <a:pt x="75" y="102"/>
                </a:lnTo>
                <a:lnTo>
                  <a:pt x="74" y="102"/>
                </a:lnTo>
                <a:lnTo>
                  <a:pt x="74" y="103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1" y="105"/>
                </a:lnTo>
                <a:lnTo>
                  <a:pt x="71" y="104"/>
                </a:lnTo>
                <a:lnTo>
                  <a:pt x="70" y="104"/>
                </a:lnTo>
                <a:lnTo>
                  <a:pt x="69" y="105"/>
                </a:lnTo>
                <a:lnTo>
                  <a:pt x="70" y="106"/>
                </a:lnTo>
                <a:lnTo>
                  <a:pt x="69" y="106"/>
                </a:lnTo>
                <a:lnTo>
                  <a:pt x="70" y="106"/>
                </a:lnTo>
                <a:lnTo>
                  <a:pt x="70" y="108"/>
                </a:lnTo>
                <a:lnTo>
                  <a:pt x="70" y="109"/>
                </a:lnTo>
                <a:lnTo>
                  <a:pt x="69" y="109"/>
                </a:lnTo>
                <a:lnTo>
                  <a:pt x="69" y="110"/>
                </a:lnTo>
                <a:lnTo>
                  <a:pt x="67" y="110"/>
                </a:lnTo>
                <a:lnTo>
                  <a:pt x="67" y="112"/>
                </a:lnTo>
                <a:lnTo>
                  <a:pt x="67" y="113"/>
                </a:lnTo>
                <a:lnTo>
                  <a:pt x="66" y="113"/>
                </a:lnTo>
                <a:lnTo>
                  <a:pt x="66" y="114"/>
                </a:lnTo>
                <a:lnTo>
                  <a:pt x="65" y="114"/>
                </a:lnTo>
                <a:lnTo>
                  <a:pt x="64" y="114"/>
                </a:lnTo>
                <a:lnTo>
                  <a:pt x="64" y="115"/>
                </a:lnTo>
                <a:lnTo>
                  <a:pt x="64" y="116"/>
                </a:lnTo>
                <a:lnTo>
                  <a:pt x="65" y="115"/>
                </a:lnTo>
                <a:lnTo>
                  <a:pt x="65" y="116"/>
                </a:lnTo>
                <a:lnTo>
                  <a:pt x="64" y="116"/>
                </a:lnTo>
                <a:lnTo>
                  <a:pt x="64" y="117"/>
                </a:lnTo>
                <a:lnTo>
                  <a:pt x="64" y="118"/>
                </a:lnTo>
                <a:lnTo>
                  <a:pt x="64" y="119"/>
                </a:lnTo>
                <a:lnTo>
                  <a:pt x="65" y="119"/>
                </a:lnTo>
                <a:lnTo>
                  <a:pt x="66" y="119"/>
                </a:lnTo>
                <a:lnTo>
                  <a:pt x="67" y="119"/>
                </a:lnTo>
                <a:lnTo>
                  <a:pt x="68" y="120"/>
                </a:lnTo>
                <a:lnTo>
                  <a:pt x="68" y="119"/>
                </a:lnTo>
                <a:lnTo>
                  <a:pt x="70" y="119"/>
                </a:lnTo>
                <a:lnTo>
                  <a:pt x="70" y="120"/>
                </a:lnTo>
                <a:lnTo>
                  <a:pt x="72" y="119"/>
                </a:lnTo>
                <a:lnTo>
                  <a:pt x="74" y="119"/>
                </a:lnTo>
                <a:lnTo>
                  <a:pt x="75" y="120"/>
                </a:lnTo>
                <a:lnTo>
                  <a:pt x="74" y="120"/>
                </a:lnTo>
                <a:lnTo>
                  <a:pt x="73" y="120"/>
                </a:lnTo>
                <a:lnTo>
                  <a:pt x="73" y="121"/>
                </a:lnTo>
                <a:lnTo>
                  <a:pt x="74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4"/>
                </a:lnTo>
                <a:lnTo>
                  <a:pt x="74" y="123"/>
                </a:lnTo>
                <a:lnTo>
                  <a:pt x="75" y="124"/>
                </a:lnTo>
                <a:lnTo>
                  <a:pt x="75" y="123"/>
                </a:lnTo>
                <a:lnTo>
                  <a:pt x="76" y="123"/>
                </a:lnTo>
                <a:lnTo>
                  <a:pt x="76" y="124"/>
                </a:lnTo>
                <a:lnTo>
                  <a:pt x="78" y="125"/>
                </a:lnTo>
                <a:lnTo>
                  <a:pt x="78" y="126"/>
                </a:lnTo>
                <a:lnTo>
                  <a:pt x="79" y="126"/>
                </a:lnTo>
                <a:lnTo>
                  <a:pt x="78" y="128"/>
                </a:lnTo>
                <a:lnTo>
                  <a:pt x="79" y="128"/>
                </a:lnTo>
                <a:lnTo>
                  <a:pt x="80" y="129"/>
                </a:lnTo>
                <a:lnTo>
                  <a:pt x="81" y="128"/>
                </a:lnTo>
                <a:lnTo>
                  <a:pt x="81" y="129"/>
                </a:lnTo>
                <a:lnTo>
                  <a:pt x="81" y="130"/>
                </a:lnTo>
                <a:lnTo>
                  <a:pt x="81" y="132"/>
                </a:lnTo>
                <a:lnTo>
                  <a:pt x="81" y="133"/>
                </a:lnTo>
                <a:lnTo>
                  <a:pt x="80" y="133"/>
                </a:lnTo>
                <a:lnTo>
                  <a:pt x="80" y="135"/>
                </a:lnTo>
                <a:lnTo>
                  <a:pt x="79" y="135"/>
                </a:lnTo>
                <a:lnTo>
                  <a:pt x="79" y="136"/>
                </a:lnTo>
                <a:lnTo>
                  <a:pt x="80" y="136"/>
                </a:lnTo>
                <a:lnTo>
                  <a:pt x="81" y="136"/>
                </a:lnTo>
                <a:lnTo>
                  <a:pt x="83" y="139"/>
                </a:lnTo>
                <a:lnTo>
                  <a:pt x="84" y="139"/>
                </a:lnTo>
                <a:lnTo>
                  <a:pt x="84" y="140"/>
                </a:lnTo>
                <a:lnTo>
                  <a:pt x="85" y="141"/>
                </a:lnTo>
                <a:lnTo>
                  <a:pt x="85" y="142"/>
                </a:lnTo>
                <a:lnTo>
                  <a:pt x="85" y="143"/>
                </a:lnTo>
                <a:lnTo>
                  <a:pt x="85" y="144"/>
                </a:lnTo>
                <a:lnTo>
                  <a:pt x="87" y="144"/>
                </a:lnTo>
                <a:lnTo>
                  <a:pt x="88" y="143"/>
                </a:lnTo>
                <a:lnTo>
                  <a:pt x="90" y="143"/>
                </a:lnTo>
                <a:lnTo>
                  <a:pt x="91" y="142"/>
                </a:lnTo>
                <a:lnTo>
                  <a:pt x="92" y="142"/>
                </a:lnTo>
                <a:lnTo>
                  <a:pt x="93" y="144"/>
                </a:lnTo>
                <a:lnTo>
                  <a:pt x="95" y="144"/>
                </a:lnTo>
                <a:lnTo>
                  <a:pt x="93" y="145"/>
                </a:lnTo>
                <a:lnTo>
                  <a:pt x="93" y="146"/>
                </a:lnTo>
                <a:lnTo>
                  <a:pt x="95" y="148"/>
                </a:lnTo>
                <a:lnTo>
                  <a:pt x="96" y="148"/>
                </a:lnTo>
                <a:lnTo>
                  <a:pt x="97" y="149"/>
                </a:lnTo>
                <a:lnTo>
                  <a:pt x="98" y="149"/>
                </a:lnTo>
                <a:lnTo>
                  <a:pt x="99" y="149"/>
                </a:lnTo>
                <a:lnTo>
                  <a:pt x="100" y="150"/>
                </a:lnTo>
                <a:lnTo>
                  <a:pt x="98" y="151"/>
                </a:lnTo>
                <a:lnTo>
                  <a:pt x="98" y="152"/>
                </a:lnTo>
                <a:lnTo>
                  <a:pt x="100" y="153"/>
                </a:lnTo>
                <a:lnTo>
                  <a:pt x="101" y="154"/>
                </a:lnTo>
                <a:lnTo>
                  <a:pt x="101" y="155"/>
                </a:lnTo>
                <a:lnTo>
                  <a:pt x="98" y="157"/>
                </a:lnTo>
                <a:lnTo>
                  <a:pt x="97" y="157"/>
                </a:lnTo>
                <a:lnTo>
                  <a:pt x="97" y="158"/>
                </a:lnTo>
                <a:lnTo>
                  <a:pt x="96" y="160"/>
                </a:lnTo>
                <a:lnTo>
                  <a:pt x="96" y="161"/>
                </a:lnTo>
                <a:lnTo>
                  <a:pt x="96" y="163"/>
                </a:lnTo>
                <a:lnTo>
                  <a:pt x="93" y="165"/>
                </a:lnTo>
                <a:lnTo>
                  <a:pt x="93" y="166"/>
                </a:lnTo>
                <a:lnTo>
                  <a:pt x="93" y="168"/>
                </a:lnTo>
                <a:lnTo>
                  <a:pt x="94" y="168"/>
                </a:lnTo>
                <a:lnTo>
                  <a:pt x="95" y="168"/>
                </a:lnTo>
                <a:lnTo>
                  <a:pt x="97" y="168"/>
                </a:lnTo>
                <a:lnTo>
                  <a:pt x="98" y="169"/>
                </a:lnTo>
                <a:lnTo>
                  <a:pt x="99" y="170"/>
                </a:lnTo>
                <a:lnTo>
                  <a:pt x="98" y="171"/>
                </a:lnTo>
                <a:lnTo>
                  <a:pt x="98" y="172"/>
                </a:lnTo>
                <a:lnTo>
                  <a:pt x="98" y="173"/>
                </a:lnTo>
                <a:lnTo>
                  <a:pt x="99" y="173"/>
                </a:lnTo>
                <a:lnTo>
                  <a:pt x="101" y="173"/>
                </a:lnTo>
                <a:lnTo>
                  <a:pt x="103" y="172"/>
                </a:lnTo>
                <a:lnTo>
                  <a:pt x="104" y="174"/>
                </a:lnTo>
                <a:lnTo>
                  <a:pt x="104" y="176"/>
                </a:lnTo>
                <a:lnTo>
                  <a:pt x="105" y="177"/>
                </a:lnTo>
                <a:lnTo>
                  <a:pt x="104" y="177"/>
                </a:lnTo>
                <a:lnTo>
                  <a:pt x="104" y="178"/>
                </a:lnTo>
                <a:lnTo>
                  <a:pt x="106" y="178"/>
                </a:lnTo>
                <a:lnTo>
                  <a:pt x="106" y="180"/>
                </a:lnTo>
                <a:lnTo>
                  <a:pt x="106" y="181"/>
                </a:lnTo>
                <a:lnTo>
                  <a:pt x="105" y="181"/>
                </a:lnTo>
                <a:lnTo>
                  <a:pt x="107" y="182"/>
                </a:lnTo>
                <a:lnTo>
                  <a:pt x="105" y="184"/>
                </a:lnTo>
                <a:lnTo>
                  <a:pt x="106" y="185"/>
                </a:lnTo>
                <a:lnTo>
                  <a:pt x="105" y="186"/>
                </a:lnTo>
                <a:lnTo>
                  <a:pt x="107" y="188"/>
                </a:lnTo>
                <a:lnTo>
                  <a:pt x="107" y="191"/>
                </a:lnTo>
                <a:lnTo>
                  <a:pt x="108" y="193"/>
                </a:lnTo>
                <a:lnTo>
                  <a:pt x="110" y="193"/>
                </a:lnTo>
                <a:lnTo>
                  <a:pt x="112" y="196"/>
                </a:lnTo>
                <a:lnTo>
                  <a:pt x="113" y="200"/>
                </a:lnTo>
                <a:lnTo>
                  <a:pt x="115" y="200"/>
                </a:lnTo>
                <a:lnTo>
                  <a:pt x="116" y="200"/>
                </a:lnTo>
                <a:lnTo>
                  <a:pt x="117" y="200"/>
                </a:lnTo>
                <a:lnTo>
                  <a:pt x="118" y="200"/>
                </a:lnTo>
                <a:lnTo>
                  <a:pt x="120" y="200"/>
                </a:lnTo>
                <a:lnTo>
                  <a:pt x="122" y="200"/>
                </a:lnTo>
                <a:lnTo>
                  <a:pt x="124" y="200"/>
                </a:lnTo>
                <a:lnTo>
                  <a:pt x="125" y="200"/>
                </a:lnTo>
                <a:lnTo>
                  <a:pt x="127" y="203"/>
                </a:lnTo>
                <a:lnTo>
                  <a:pt x="130" y="202"/>
                </a:lnTo>
                <a:lnTo>
                  <a:pt x="133" y="203"/>
                </a:lnTo>
                <a:lnTo>
                  <a:pt x="136" y="200"/>
                </a:lnTo>
                <a:lnTo>
                  <a:pt x="137" y="200"/>
                </a:lnTo>
                <a:lnTo>
                  <a:pt x="138" y="200"/>
                </a:lnTo>
                <a:lnTo>
                  <a:pt x="138" y="205"/>
                </a:lnTo>
                <a:lnTo>
                  <a:pt x="139" y="207"/>
                </a:lnTo>
                <a:lnTo>
                  <a:pt x="139" y="205"/>
                </a:lnTo>
                <a:lnTo>
                  <a:pt x="142" y="205"/>
                </a:lnTo>
                <a:lnTo>
                  <a:pt x="143" y="206"/>
                </a:lnTo>
                <a:lnTo>
                  <a:pt x="145" y="205"/>
                </a:lnTo>
                <a:lnTo>
                  <a:pt x="148" y="204"/>
                </a:lnTo>
                <a:lnTo>
                  <a:pt x="150" y="206"/>
                </a:lnTo>
                <a:lnTo>
                  <a:pt x="154" y="207"/>
                </a:lnTo>
                <a:lnTo>
                  <a:pt x="158" y="205"/>
                </a:lnTo>
                <a:lnTo>
                  <a:pt x="159" y="204"/>
                </a:lnTo>
                <a:lnTo>
                  <a:pt x="159" y="202"/>
                </a:lnTo>
                <a:lnTo>
                  <a:pt x="158" y="200"/>
                </a:lnTo>
                <a:lnTo>
                  <a:pt x="159" y="199"/>
                </a:lnTo>
                <a:lnTo>
                  <a:pt x="159" y="198"/>
                </a:lnTo>
                <a:lnTo>
                  <a:pt x="160" y="199"/>
                </a:lnTo>
                <a:lnTo>
                  <a:pt x="162" y="198"/>
                </a:lnTo>
                <a:lnTo>
                  <a:pt x="163" y="197"/>
                </a:lnTo>
                <a:lnTo>
                  <a:pt x="165" y="197"/>
                </a:lnTo>
                <a:lnTo>
                  <a:pt x="168" y="195"/>
                </a:lnTo>
                <a:lnTo>
                  <a:pt x="169" y="196"/>
                </a:lnTo>
                <a:lnTo>
                  <a:pt x="171" y="197"/>
                </a:lnTo>
                <a:lnTo>
                  <a:pt x="171" y="199"/>
                </a:lnTo>
                <a:lnTo>
                  <a:pt x="170" y="200"/>
                </a:lnTo>
                <a:lnTo>
                  <a:pt x="171" y="202"/>
                </a:lnTo>
                <a:lnTo>
                  <a:pt x="171" y="203"/>
                </a:lnTo>
                <a:lnTo>
                  <a:pt x="173" y="204"/>
                </a:lnTo>
                <a:lnTo>
                  <a:pt x="174" y="205"/>
                </a:lnTo>
                <a:lnTo>
                  <a:pt x="174" y="207"/>
                </a:lnTo>
                <a:lnTo>
                  <a:pt x="174" y="208"/>
                </a:lnTo>
                <a:lnTo>
                  <a:pt x="176" y="209"/>
                </a:lnTo>
                <a:lnTo>
                  <a:pt x="177" y="210"/>
                </a:lnTo>
                <a:lnTo>
                  <a:pt x="178" y="212"/>
                </a:lnTo>
                <a:lnTo>
                  <a:pt x="180" y="213"/>
                </a:lnTo>
                <a:lnTo>
                  <a:pt x="180" y="214"/>
                </a:lnTo>
                <a:lnTo>
                  <a:pt x="180" y="216"/>
                </a:lnTo>
                <a:lnTo>
                  <a:pt x="180" y="218"/>
                </a:lnTo>
                <a:lnTo>
                  <a:pt x="182" y="220"/>
                </a:lnTo>
                <a:lnTo>
                  <a:pt x="182" y="221"/>
                </a:lnTo>
                <a:lnTo>
                  <a:pt x="180" y="223"/>
                </a:lnTo>
                <a:lnTo>
                  <a:pt x="179" y="224"/>
                </a:lnTo>
                <a:lnTo>
                  <a:pt x="179" y="226"/>
                </a:lnTo>
                <a:lnTo>
                  <a:pt x="179" y="228"/>
                </a:lnTo>
                <a:lnTo>
                  <a:pt x="179" y="229"/>
                </a:lnTo>
                <a:lnTo>
                  <a:pt x="179" y="233"/>
                </a:lnTo>
                <a:lnTo>
                  <a:pt x="180" y="233"/>
                </a:lnTo>
                <a:lnTo>
                  <a:pt x="181" y="234"/>
                </a:lnTo>
                <a:lnTo>
                  <a:pt x="183" y="235"/>
                </a:lnTo>
                <a:lnTo>
                  <a:pt x="184" y="236"/>
                </a:lnTo>
                <a:lnTo>
                  <a:pt x="185" y="241"/>
                </a:lnTo>
                <a:lnTo>
                  <a:pt x="188" y="242"/>
                </a:lnTo>
                <a:lnTo>
                  <a:pt x="190" y="243"/>
                </a:lnTo>
                <a:lnTo>
                  <a:pt x="191" y="244"/>
                </a:lnTo>
                <a:lnTo>
                  <a:pt x="192" y="246"/>
                </a:lnTo>
                <a:lnTo>
                  <a:pt x="193" y="247"/>
                </a:lnTo>
                <a:lnTo>
                  <a:pt x="195" y="247"/>
                </a:lnTo>
                <a:lnTo>
                  <a:pt x="195" y="248"/>
                </a:lnTo>
                <a:lnTo>
                  <a:pt x="200" y="249"/>
                </a:lnTo>
                <a:lnTo>
                  <a:pt x="202" y="249"/>
                </a:lnTo>
                <a:lnTo>
                  <a:pt x="203" y="249"/>
                </a:lnTo>
                <a:lnTo>
                  <a:pt x="205" y="249"/>
                </a:lnTo>
                <a:lnTo>
                  <a:pt x="208" y="251"/>
                </a:lnTo>
                <a:lnTo>
                  <a:pt x="209" y="252"/>
                </a:lnTo>
                <a:lnTo>
                  <a:pt x="211" y="252"/>
                </a:lnTo>
                <a:lnTo>
                  <a:pt x="212" y="252"/>
                </a:lnTo>
                <a:lnTo>
                  <a:pt x="215" y="255"/>
                </a:lnTo>
                <a:lnTo>
                  <a:pt x="217" y="254"/>
                </a:lnTo>
                <a:lnTo>
                  <a:pt x="218" y="253"/>
                </a:lnTo>
                <a:lnTo>
                  <a:pt x="219" y="253"/>
                </a:lnTo>
                <a:lnTo>
                  <a:pt x="220" y="252"/>
                </a:lnTo>
                <a:lnTo>
                  <a:pt x="221" y="252"/>
                </a:lnTo>
                <a:lnTo>
                  <a:pt x="222" y="253"/>
                </a:lnTo>
                <a:lnTo>
                  <a:pt x="223" y="251"/>
                </a:lnTo>
                <a:lnTo>
                  <a:pt x="224" y="251"/>
                </a:lnTo>
                <a:lnTo>
                  <a:pt x="224" y="250"/>
                </a:lnTo>
                <a:lnTo>
                  <a:pt x="224" y="249"/>
                </a:lnTo>
                <a:lnTo>
                  <a:pt x="226" y="246"/>
                </a:lnTo>
                <a:lnTo>
                  <a:pt x="228" y="246"/>
                </a:lnTo>
                <a:lnTo>
                  <a:pt x="228" y="245"/>
                </a:lnTo>
                <a:lnTo>
                  <a:pt x="228" y="244"/>
                </a:lnTo>
                <a:lnTo>
                  <a:pt x="231" y="243"/>
                </a:lnTo>
                <a:lnTo>
                  <a:pt x="233" y="243"/>
                </a:lnTo>
                <a:lnTo>
                  <a:pt x="234" y="242"/>
                </a:lnTo>
                <a:lnTo>
                  <a:pt x="234" y="241"/>
                </a:lnTo>
                <a:lnTo>
                  <a:pt x="234" y="238"/>
                </a:lnTo>
                <a:lnTo>
                  <a:pt x="234" y="237"/>
                </a:lnTo>
                <a:lnTo>
                  <a:pt x="234" y="236"/>
                </a:lnTo>
                <a:lnTo>
                  <a:pt x="236" y="236"/>
                </a:lnTo>
                <a:lnTo>
                  <a:pt x="237" y="236"/>
                </a:lnTo>
                <a:lnTo>
                  <a:pt x="238" y="236"/>
                </a:lnTo>
                <a:lnTo>
                  <a:pt x="239" y="236"/>
                </a:lnTo>
                <a:lnTo>
                  <a:pt x="240" y="233"/>
                </a:lnTo>
                <a:lnTo>
                  <a:pt x="243" y="233"/>
                </a:lnTo>
                <a:lnTo>
                  <a:pt x="244" y="235"/>
                </a:lnTo>
                <a:lnTo>
                  <a:pt x="245" y="235"/>
                </a:lnTo>
                <a:lnTo>
                  <a:pt x="246" y="235"/>
                </a:lnTo>
                <a:lnTo>
                  <a:pt x="248" y="234"/>
                </a:lnTo>
                <a:lnTo>
                  <a:pt x="249" y="232"/>
                </a:lnTo>
                <a:lnTo>
                  <a:pt x="250" y="232"/>
                </a:lnTo>
                <a:lnTo>
                  <a:pt x="252" y="232"/>
                </a:lnTo>
                <a:lnTo>
                  <a:pt x="253" y="232"/>
                </a:lnTo>
                <a:lnTo>
                  <a:pt x="254" y="231"/>
                </a:lnTo>
                <a:lnTo>
                  <a:pt x="257" y="228"/>
                </a:lnTo>
                <a:lnTo>
                  <a:pt x="257" y="227"/>
                </a:lnTo>
                <a:lnTo>
                  <a:pt x="258" y="227"/>
                </a:lnTo>
                <a:lnTo>
                  <a:pt x="259" y="228"/>
                </a:lnTo>
                <a:lnTo>
                  <a:pt x="260" y="228"/>
                </a:lnTo>
                <a:lnTo>
                  <a:pt x="260" y="229"/>
                </a:lnTo>
                <a:lnTo>
                  <a:pt x="262" y="232"/>
                </a:lnTo>
                <a:lnTo>
                  <a:pt x="263" y="233"/>
                </a:lnTo>
                <a:lnTo>
                  <a:pt x="265" y="233"/>
                </a:lnTo>
                <a:lnTo>
                  <a:pt x="266" y="232"/>
                </a:lnTo>
                <a:lnTo>
                  <a:pt x="267" y="232"/>
                </a:lnTo>
                <a:lnTo>
                  <a:pt x="268" y="233"/>
                </a:lnTo>
                <a:lnTo>
                  <a:pt x="269" y="233"/>
                </a:lnTo>
                <a:lnTo>
                  <a:pt x="270" y="234"/>
                </a:lnTo>
                <a:lnTo>
                  <a:pt x="271" y="234"/>
                </a:lnTo>
                <a:lnTo>
                  <a:pt x="272" y="234"/>
                </a:lnTo>
                <a:lnTo>
                  <a:pt x="272" y="233"/>
                </a:lnTo>
                <a:lnTo>
                  <a:pt x="274" y="231"/>
                </a:lnTo>
                <a:lnTo>
                  <a:pt x="275" y="230"/>
                </a:lnTo>
                <a:lnTo>
                  <a:pt x="276" y="230"/>
                </a:lnTo>
                <a:lnTo>
                  <a:pt x="277" y="229"/>
                </a:lnTo>
                <a:lnTo>
                  <a:pt x="278" y="224"/>
                </a:lnTo>
                <a:lnTo>
                  <a:pt x="279" y="223"/>
                </a:lnTo>
                <a:lnTo>
                  <a:pt x="280" y="223"/>
                </a:lnTo>
                <a:lnTo>
                  <a:pt x="280" y="222"/>
                </a:lnTo>
                <a:lnTo>
                  <a:pt x="279" y="220"/>
                </a:lnTo>
                <a:lnTo>
                  <a:pt x="280" y="217"/>
                </a:lnTo>
                <a:lnTo>
                  <a:pt x="280" y="216"/>
                </a:lnTo>
                <a:lnTo>
                  <a:pt x="281" y="216"/>
                </a:lnTo>
                <a:lnTo>
                  <a:pt x="282" y="217"/>
                </a:lnTo>
                <a:lnTo>
                  <a:pt x="284" y="218"/>
                </a:lnTo>
                <a:lnTo>
                  <a:pt x="286" y="218"/>
                </a:lnTo>
                <a:lnTo>
                  <a:pt x="288" y="218"/>
                </a:lnTo>
                <a:lnTo>
                  <a:pt x="288" y="215"/>
                </a:lnTo>
                <a:lnTo>
                  <a:pt x="289" y="214"/>
                </a:lnTo>
                <a:lnTo>
                  <a:pt x="289" y="213"/>
                </a:lnTo>
                <a:lnTo>
                  <a:pt x="290" y="212"/>
                </a:lnTo>
                <a:lnTo>
                  <a:pt x="291" y="211"/>
                </a:lnTo>
                <a:lnTo>
                  <a:pt x="292" y="210"/>
                </a:lnTo>
                <a:lnTo>
                  <a:pt x="293" y="210"/>
                </a:lnTo>
                <a:lnTo>
                  <a:pt x="294" y="207"/>
                </a:lnTo>
                <a:lnTo>
                  <a:pt x="293" y="207"/>
                </a:lnTo>
                <a:lnTo>
                  <a:pt x="293" y="206"/>
                </a:lnTo>
                <a:lnTo>
                  <a:pt x="296" y="203"/>
                </a:lnTo>
                <a:lnTo>
                  <a:pt x="298" y="200"/>
                </a:lnTo>
                <a:lnTo>
                  <a:pt x="298" y="197"/>
                </a:lnTo>
                <a:lnTo>
                  <a:pt x="298" y="196"/>
                </a:lnTo>
                <a:lnTo>
                  <a:pt x="298" y="194"/>
                </a:lnTo>
                <a:lnTo>
                  <a:pt x="298" y="193"/>
                </a:lnTo>
                <a:lnTo>
                  <a:pt x="299" y="193"/>
                </a:lnTo>
                <a:lnTo>
                  <a:pt x="301" y="192"/>
                </a:lnTo>
                <a:lnTo>
                  <a:pt x="304" y="193"/>
                </a:lnTo>
                <a:lnTo>
                  <a:pt x="304" y="191"/>
                </a:lnTo>
                <a:lnTo>
                  <a:pt x="305" y="189"/>
                </a:lnTo>
                <a:lnTo>
                  <a:pt x="306" y="187"/>
                </a:lnTo>
                <a:lnTo>
                  <a:pt x="304" y="186"/>
                </a:lnTo>
                <a:lnTo>
                  <a:pt x="303" y="184"/>
                </a:lnTo>
                <a:lnTo>
                  <a:pt x="304" y="183"/>
                </a:lnTo>
                <a:lnTo>
                  <a:pt x="304" y="182"/>
                </a:lnTo>
                <a:lnTo>
                  <a:pt x="304" y="181"/>
                </a:lnTo>
                <a:lnTo>
                  <a:pt x="303" y="181"/>
                </a:lnTo>
                <a:lnTo>
                  <a:pt x="304" y="180"/>
                </a:lnTo>
                <a:lnTo>
                  <a:pt x="304" y="179"/>
                </a:lnTo>
                <a:lnTo>
                  <a:pt x="305" y="179"/>
                </a:lnTo>
                <a:lnTo>
                  <a:pt x="306" y="178"/>
                </a:lnTo>
                <a:lnTo>
                  <a:pt x="306" y="177"/>
                </a:lnTo>
                <a:lnTo>
                  <a:pt x="306" y="176"/>
                </a:lnTo>
                <a:lnTo>
                  <a:pt x="306" y="175"/>
                </a:lnTo>
                <a:lnTo>
                  <a:pt x="306" y="174"/>
                </a:lnTo>
                <a:lnTo>
                  <a:pt x="304" y="174"/>
                </a:lnTo>
                <a:lnTo>
                  <a:pt x="304" y="173"/>
                </a:lnTo>
                <a:lnTo>
                  <a:pt x="303" y="173"/>
                </a:lnTo>
                <a:lnTo>
                  <a:pt x="302" y="173"/>
                </a:lnTo>
                <a:lnTo>
                  <a:pt x="301" y="172"/>
                </a:lnTo>
                <a:lnTo>
                  <a:pt x="298" y="171"/>
                </a:lnTo>
                <a:lnTo>
                  <a:pt x="297" y="170"/>
                </a:lnTo>
                <a:lnTo>
                  <a:pt x="296" y="167"/>
                </a:lnTo>
                <a:lnTo>
                  <a:pt x="296" y="166"/>
                </a:lnTo>
                <a:lnTo>
                  <a:pt x="296" y="165"/>
                </a:lnTo>
                <a:lnTo>
                  <a:pt x="294" y="161"/>
                </a:lnTo>
                <a:lnTo>
                  <a:pt x="293" y="161"/>
                </a:lnTo>
                <a:lnTo>
                  <a:pt x="293" y="160"/>
                </a:lnTo>
                <a:lnTo>
                  <a:pt x="294" y="159"/>
                </a:lnTo>
                <a:lnTo>
                  <a:pt x="293" y="158"/>
                </a:lnTo>
                <a:lnTo>
                  <a:pt x="293" y="157"/>
                </a:lnTo>
                <a:lnTo>
                  <a:pt x="292" y="155"/>
                </a:lnTo>
                <a:lnTo>
                  <a:pt x="292" y="154"/>
                </a:lnTo>
                <a:lnTo>
                  <a:pt x="295" y="150"/>
                </a:lnTo>
                <a:lnTo>
                  <a:pt x="296" y="149"/>
                </a:lnTo>
                <a:lnTo>
                  <a:pt x="297" y="148"/>
                </a:lnTo>
                <a:lnTo>
                  <a:pt x="298" y="147"/>
                </a:lnTo>
                <a:lnTo>
                  <a:pt x="298" y="146"/>
                </a:lnTo>
                <a:lnTo>
                  <a:pt x="299" y="145"/>
                </a:lnTo>
                <a:lnTo>
                  <a:pt x="304" y="145"/>
                </a:lnTo>
                <a:lnTo>
                  <a:pt x="309" y="142"/>
                </a:lnTo>
                <a:lnTo>
                  <a:pt x="312" y="137"/>
                </a:lnTo>
                <a:lnTo>
                  <a:pt x="314" y="136"/>
                </a:lnTo>
                <a:lnTo>
                  <a:pt x="315" y="136"/>
                </a:lnTo>
                <a:lnTo>
                  <a:pt x="318" y="134"/>
                </a:lnTo>
                <a:lnTo>
                  <a:pt x="318" y="133"/>
                </a:lnTo>
                <a:lnTo>
                  <a:pt x="320" y="133"/>
                </a:lnTo>
                <a:lnTo>
                  <a:pt x="321" y="133"/>
                </a:lnTo>
                <a:lnTo>
                  <a:pt x="322" y="134"/>
                </a:lnTo>
                <a:lnTo>
                  <a:pt x="324" y="136"/>
                </a:lnTo>
                <a:lnTo>
                  <a:pt x="327" y="139"/>
                </a:lnTo>
                <a:lnTo>
                  <a:pt x="328" y="141"/>
                </a:lnTo>
                <a:lnTo>
                  <a:pt x="329" y="141"/>
                </a:lnTo>
                <a:lnTo>
                  <a:pt x="330" y="142"/>
                </a:lnTo>
                <a:lnTo>
                  <a:pt x="332" y="143"/>
                </a:lnTo>
                <a:lnTo>
                  <a:pt x="332" y="145"/>
                </a:lnTo>
                <a:lnTo>
                  <a:pt x="333" y="145"/>
                </a:lnTo>
                <a:lnTo>
                  <a:pt x="334" y="144"/>
                </a:lnTo>
                <a:lnTo>
                  <a:pt x="335" y="144"/>
                </a:lnTo>
                <a:lnTo>
                  <a:pt x="337" y="143"/>
                </a:lnTo>
                <a:lnTo>
                  <a:pt x="338" y="143"/>
                </a:lnTo>
                <a:lnTo>
                  <a:pt x="338" y="145"/>
                </a:lnTo>
                <a:lnTo>
                  <a:pt x="339" y="145"/>
                </a:lnTo>
                <a:lnTo>
                  <a:pt x="341" y="144"/>
                </a:lnTo>
                <a:lnTo>
                  <a:pt x="341" y="142"/>
                </a:lnTo>
                <a:lnTo>
                  <a:pt x="342" y="142"/>
                </a:lnTo>
                <a:lnTo>
                  <a:pt x="344" y="142"/>
                </a:lnTo>
                <a:lnTo>
                  <a:pt x="344" y="141"/>
                </a:lnTo>
                <a:lnTo>
                  <a:pt x="345" y="142"/>
                </a:lnTo>
                <a:lnTo>
                  <a:pt x="346" y="142"/>
                </a:lnTo>
                <a:lnTo>
                  <a:pt x="347" y="142"/>
                </a:lnTo>
                <a:lnTo>
                  <a:pt x="347" y="143"/>
                </a:lnTo>
                <a:lnTo>
                  <a:pt x="348" y="142"/>
                </a:lnTo>
                <a:lnTo>
                  <a:pt x="349" y="143"/>
                </a:lnTo>
                <a:lnTo>
                  <a:pt x="349" y="145"/>
                </a:lnTo>
                <a:lnTo>
                  <a:pt x="352" y="144"/>
                </a:lnTo>
                <a:lnTo>
                  <a:pt x="353" y="144"/>
                </a:lnTo>
                <a:lnTo>
                  <a:pt x="354" y="143"/>
                </a:lnTo>
                <a:lnTo>
                  <a:pt x="355" y="144"/>
                </a:lnTo>
                <a:lnTo>
                  <a:pt x="356" y="145"/>
                </a:lnTo>
                <a:lnTo>
                  <a:pt x="356" y="148"/>
                </a:lnTo>
                <a:lnTo>
                  <a:pt x="356" y="149"/>
                </a:lnTo>
                <a:lnTo>
                  <a:pt x="356" y="150"/>
                </a:lnTo>
                <a:lnTo>
                  <a:pt x="356" y="152"/>
                </a:lnTo>
                <a:lnTo>
                  <a:pt x="357" y="152"/>
                </a:lnTo>
                <a:lnTo>
                  <a:pt x="358" y="152"/>
                </a:lnTo>
                <a:lnTo>
                  <a:pt x="359" y="152"/>
                </a:lnTo>
                <a:lnTo>
                  <a:pt x="361" y="155"/>
                </a:lnTo>
                <a:lnTo>
                  <a:pt x="362" y="155"/>
                </a:lnTo>
                <a:lnTo>
                  <a:pt x="364" y="154"/>
                </a:lnTo>
                <a:lnTo>
                  <a:pt x="365" y="155"/>
                </a:lnTo>
                <a:lnTo>
                  <a:pt x="365" y="156"/>
                </a:lnTo>
                <a:lnTo>
                  <a:pt x="366" y="158"/>
                </a:lnTo>
                <a:lnTo>
                  <a:pt x="366" y="159"/>
                </a:lnTo>
                <a:lnTo>
                  <a:pt x="367" y="159"/>
                </a:lnTo>
                <a:lnTo>
                  <a:pt x="370" y="159"/>
                </a:lnTo>
                <a:lnTo>
                  <a:pt x="370" y="158"/>
                </a:lnTo>
                <a:lnTo>
                  <a:pt x="370" y="157"/>
                </a:lnTo>
                <a:lnTo>
                  <a:pt x="371" y="156"/>
                </a:lnTo>
                <a:lnTo>
                  <a:pt x="372" y="155"/>
                </a:lnTo>
                <a:lnTo>
                  <a:pt x="373" y="155"/>
                </a:lnTo>
                <a:lnTo>
                  <a:pt x="373" y="153"/>
                </a:lnTo>
                <a:lnTo>
                  <a:pt x="375" y="154"/>
                </a:lnTo>
                <a:lnTo>
                  <a:pt x="376" y="154"/>
                </a:lnTo>
                <a:lnTo>
                  <a:pt x="378" y="154"/>
                </a:lnTo>
                <a:lnTo>
                  <a:pt x="379" y="154"/>
                </a:lnTo>
                <a:lnTo>
                  <a:pt x="379" y="153"/>
                </a:lnTo>
                <a:lnTo>
                  <a:pt x="380" y="154"/>
                </a:lnTo>
                <a:lnTo>
                  <a:pt x="381" y="152"/>
                </a:lnTo>
                <a:lnTo>
                  <a:pt x="382" y="151"/>
                </a:lnTo>
                <a:lnTo>
                  <a:pt x="382" y="150"/>
                </a:lnTo>
                <a:lnTo>
                  <a:pt x="384" y="151"/>
                </a:lnTo>
                <a:lnTo>
                  <a:pt x="385" y="150"/>
                </a:lnTo>
                <a:lnTo>
                  <a:pt x="387" y="151"/>
                </a:lnTo>
                <a:lnTo>
                  <a:pt x="389" y="150"/>
                </a:lnTo>
                <a:lnTo>
                  <a:pt x="390" y="149"/>
                </a:lnTo>
                <a:lnTo>
                  <a:pt x="389" y="149"/>
                </a:lnTo>
                <a:lnTo>
                  <a:pt x="389" y="148"/>
                </a:lnTo>
                <a:lnTo>
                  <a:pt x="390" y="148"/>
                </a:lnTo>
                <a:lnTo>
                  <a:pt x="392" y="148"/>
                </a:lnTo>
                <a:lnTo>
                  <a:pt x="393" y="148"/>
                </a:lnTo>
                <a:lnTo>
                  <a:pt x="393" y="146"/>
                </a:lnTo>
                <a:lnTo>
                  <a:pt x="394" y="144"/>
                </a:lnTo>
                <a:lnTo>
                  <a:pt x="396" y="143"/>
                </a:lnTo>
                <a:lnTo>
                  <a:pt x="398" y="142"/>
                </a:lnTo>
                <a:lnTo>
                  <a:pt x="399" y="142"/>
                </a:lnTo>
                <a:lnTo>
                  <a:pt x="399" y="139"/>
                </a:lnTo>
                <a:lnTo>
                  <a:pt x="401" y="139"/>
                </a:lnTo>
                <a:lnTo>
                  <a:pt x="402" y="137"/>
                </a:lnTo>
                <a:lnTo>
                  <a:pt x="403" y="136"/>
                </a:lnTo>
                <a:lnTo>
                  <a:pt x="405" y="136"/>
                </a:lnTo>
                <a:lnTo>
                  <a:pt x="407" y="135"/>
                </a:lnTo>
                <a:lnTo>
                  <a:pt x="408" y="135"/>
                </a:lnTo>
                <a:lnTo>
                  <a:pt x="409" y="136"/>
                </a:lnTo>
                <a:lnTo>
                  <a:pt x="410" y="136"/>
                </a:lnTo>
                <a:lnTo>
                  <a:pt x="411" y="135"/>
                </a:lnTo>
                <a:lnTo>
                  <a:pt x="414" y="135"/>
                </a:lnTo>
                <a:lnTo>
                  <a:pt x="417" y="135"/>
                </a:lnTo>
                <a:lnTo>
                  <a:pt x="419" y="132"/>
                </a:lnTo>
                <a:lnTo>
                  <a:pt x="420" y="132"/>
                </a:lnTo>
                <a:lnTo>
                  <a:pt x="422" y="132"/>
                </a:lnTo>
                <a:lnTo>
                  <a:pt x="424" y="133"/>
                </a:lnTo>
                <a:lnTo>
                  <a:pt x="426" y="132"/>
                </a:lnTo>
                <a:lnTo>
                  <a:pt x="427" y="133"/>
                </a:lnTo>
                <a:lnTo>
                  <a:pt x="428" y="133"/>
                </a:lnTo>
                <a:lnTo>
                  <a:pt x="429" y="134"/>
                </a:lnTo>
                <a:lnTo>
                  <a:pt x="430" y="134"/>
                </a:lnTo>
                <a:lnTo>
                  <a:pt x="431" y="134"/>
                </a:lnTo>
                <a:lnTo>
                  <a:pt x="431" y="133"/>
                </a:lnTo>
                <a:lnTo>
                  <a:pt x="432" y="132"/>
                </a:lnTo>
                <a:lnTo>
                  <a:pt x="434" y="131"/>
                </a:lnTo>
                <a:lnTo>
                  <a:pt x="434" y="132"/>
                </a:lnTo>
                <a:lnTo>
                  <a:pt x="435" y="132"/>
                </a:lnTo>
                <a:lnTo>
                  <a:pt x="436" y="132"/>
                </a:lnTo>
                <a:lnTo>
                  <a:pt x="436" y="128"/>
                </a:lnTo>
                <a:lnTo>
                  <a:pt x="438" y="126"/>
                </a:lnTo>
                <a:lnTo>
                  <a:pt x="438" y="125"/>
                </a:lnTo>
                <a:lnTo>
                  <a:pt x="440" y="123"/>
                </a:lnTo>
                <a:lnTo>
                  <a:pt x="441" y="123"/>
                </a:lnTo>
                <a:lnTo>
                  <a:pt x="443" y="121"/>
                </a:lnTo>
                <a:lnTo>
                  <a:pt x="443" y="119"/>
                </a:lnTo>
                <a:lnTo>
                  <a:pt x="443" y="117"/>
                </a:lnTo>
                <a:lnTo>
                  <a:pt x="443" y="116"/>
                </a:lnTo>
                <a:lnTo>
                  <a:pt x="444" y="115"/>
                </a:lnTo>
                <a:lnTo>
                  <a:pt x="447" y="115"/>
                </a:lnTo>
                <a:lnTo>
                  <a:pt x="448" y="114"/>
                </a:lnTo>
                <a:lnTo>
                  <a:pt x="448" y="113"/>
                </a:lnTo>
                <a:lnTo>
                  <a:pt x="451" y="113"/>
                </a:lnTo>
                <a:lnTo>
                  <a:pt x="451" y="112"/>
                </a:lnTo>
                <a:lnTo>
                  <a:pt x="452" y="112"/>
                </a:lnTo>
                <a:lnTo>
                  <a:pt x="452" y="111"/>
                </a:lnTo>
                <a:lnTo>
                  <a:pt x="453" y="111"/>
                </a:lnTo>
                <a:lnTo>
                  <a:pt x="453" y="110"/>
                </a:lnTo>
                <a:lnTo>
                  <a:pt x="454" y="110"/>
                </a:lnTo>
                <a:lnTo>
                  <a:pt x="455" y="112"/>
                </a:lnTo>
                <a:lnTo>
                  <a:pt x="457" y="111"/>
                </a:lnTo>
                <a:lnTo>
                  <a:pt x="457" y="110"/>
                </a:lnTo>
                <a:lnTo>
                  <a:pt x="457" y="109"/>
                </a:lnTo>
                <a:lnTo>
                  <a:pt x="458" y="107"/>
                </a:lnTo>
                <a:lnTo>
                  <a:pt x="458" y="106"/>
                </a:lnTo>
                <a:lnTo>
                  <a:pt x="459" y="106"/>
                </a:lnTo>
                <a:lnTo>
                  <a:pt x="459" y="105"/>
                </a:lnTo>
                <a:lnTo>
                  <a:pt x="460" y="104"/>
                </a:lnTo>
                <a:lnTo>
                  <a:pt x="460" y="103"/>
                </a:lnTo>
                <a:lnTo>
                  <a:pt x="462" y="103"/>
                </a:lnTo>
                <a:lnTo>
                  <a:pt x="462" y="101"/>
                </a:lnTo>
                <a:lnTo>
                  <a:pt x="465" y="99"/>
                </a:lnTo>
                <a:lnTo>
                  <a:pt x="465" y="100"/>
                </a:lnTo>
                <a:lnTo>
                  <a:pt x="466" y="97"/>
                </a:lnTo>
                <a:lnTo>
                  <a:pt x="467" y="95"/>
                </a:lnTo>
                <a:lnTo>
                  <a:pt x="467" y="94"/>
                </a:lnTo>
                <a:lnTo>
                  <a:pt x="468" y="93"/>
                </a:lnTo>
                <a:lnTo>
                  <a:pt x="469" y="93"/>
                </a:lnTo>
                <a:lnTo>
                  <a:pt x="470" y="93"/>
                </a:lnTo>
                <a:lnTo>
                  <a:pt x="471" y="94"/>
                </a:lnTo>
                <a:lnTo>
                  <a:pt x="473" y="94"/>
                </a:lnTo>
                <a:lnTo>
                  <a:pt x="474" y="94"/>
                </a:lnTo>
                <a:lnTo>
                  <a:pt x="475" y="94"/>
                </a:lnTo>
                <a:lnTo>
                  <a:pt x="476" y="94"/>
                </a:lnTo>
                <a:lnTo>
                  <a:pt x="477" y="94"/>
                </a:lnTo>
                <a:lnTo>
                  <a:pt x="478" y="94"/>
                </a:lnTo>
                <a:lnTo>
                  <a:pt x="478" y="93"/>
                </a:lnTo>
                <a:lnTo>
                  <a:pt x="479" y="92"/>
                </a:lnTo>
                <a:lnTo>
                  <a:pt x="480" y="93"/>
                </a:lnTo>
                <a:lnTo>
                  <a:pt x="481" y="93"/>
                </a:lnTo>
                <a:lnTo>
                  <a:pt x="482" y="93"/>
                </a:lnTo>
                <a:lnTo>
                  <a:pt x="483" y="93"/>
                </a:lnTo>
                <a:lnTo>
                  <a:pt x="487" y="92"/>
                </a:lnTo>
                <a:lnTo>
                  <a:pt x="487" y="93"/>
                </a:lnTo>
                <a:lnTo>
                  <a:pt x="486" y="94"/>
                </a:lnTo>
                <a:lnTo>
                  <a:pt x="486" y="95"/>
                </a:lnTo>
                <a:lnTo>
                  <a:pt x="486" y="96"/>
                </a:lnTo>
                <a:lnTo>
                  <a:pt x="487" y="97"/>
                </a:lnTo>
                <a:lnTo>
                  <a:pt x="488" y="97"/>
                </a:lnTo>
                <a:lnTo>
                  <a:pt x="488" y="98"/>
                </a:lnTo>
                <a:lnTo>
                  <a:pt x="489" y="98"/>
                </a:lnTo>
                <a:lnTo>
                  <a:pt x="489" y="99"/>
                </a:lnTo>
                <a:lnTo>
                  <a:pt x="490" y="98"/>
                </a:lnTo>
                <a:lnTo>
                  <a:pt x="491" y="98"/>
                </a:lnTo>
                <a:lnTo>
                  <a:pt x="492" y="98"/>
                </a:lnTo>
                <a:lnTo>
                  <a:pt x="493" y="98"/>
                </a:lnTo>
                <a:lnTo>
                  <a:pt x="494" y="100"/>
                </a:lnTo>
                <a:lnTo>
                  <a:pt x="493" y="102"/>
                </a:lnTo>
                <a:lnTo>
                  <a:pt x="494" y="103"/>
                </a:lnTo>
                <a:lnTo>
                  <a:pt x="495" y="101"/>
                </a:lnTo>
                <a:lnTo>
                  <a:pt x="496" y="101"/>
                </a:lnTo>
                <a:lnTo>
                  <a:pt x="497" y="101"/>
                </a:lnTo>
                <a:lnTo>
                  <a:pt x="498" y="102"/>
                </a:lnTo>
                <a:lnTo>
                  <a:pt x="498" y="103"/>
                </a:lnTo>
                <a:lnTo>
                  <a:pt x="499" y="103"/>
                </a:lnTo>
                <a:lnTo>
                  <a:pt x="501" y="102"/>
                </a:lnTo>
                <a:lnTo>
                  <a:pt x="501" y="103"/>
                </a:lnTo>
                <a:lnTo>
                  <a:pt x="502" y="103"/>
                </a:lnTo>
                <a:lnTo>
                  <a:pt x="503" y="104"/>
                </a:lnTo>
                <a:lnTo>
                  <a:pt x="503" y="106"/>
                </a:lnTo>
                <a:lnTo>
                  <a:pt x="503" y="107"/>
                </a:lnTo>
                <a:lnTo>
                  <a:pt x="503" y="108"/>
                </a:lnTo>
                <a:lnTo>
                  <a:pt x="505" y="108"/>
                </a:lnTo>
                <a:lnTo>
                  <a:pt x="505" y="110"/>
                </a:lnTo>
                <a:lnTo>
                  <a:pt x="506" y="110"/>
                </a:lnTo>
                <a:lnTo>
                  <a:pt x="506" y="113"/>
                </a:lnTo>
                <a:lnTo>
                  <a:pt x="507" y="115"/>
                </a:lnTo>
                <a:lnTo>
                  <a:pt x="507" y="116"/>
                </a:lnTo>
                <a:lnTo>
                  <a:pt x="508" y="117"/>
                </a:lnTo>
                <a:lnTo>
                  <a:pt x="508" y="119"/>
                </a:lnTo>
                <a:lnTo>
                  <a:pt x="509" y="120"/>
                </a:lnTo>
                <a:lnTo>
                  <a:pt x="509" y="121"/>
                </a:lnTo>
                <a:lnTo>
                  <a:pt x="510" y="121"/>
                </a:lnTo>
                <a:lnTo>
                  <a:pt x="510" y="122"/>
                </a:lnTo>
                <a:lnTo>
                  <a:pt x="511" y="121"/>
                </a:lnTo>
                <a:lnTo>
                  <a:pt x="512" y="122"/>
                </a:lnTo>
                <a:lnTo>
                  <a:pt x="512" y="123"/>
                </a:lnTo>
                <a:lnTo>
                  <a:pt x="513" y="123"/>
                </a:lnTo>
                <a:lnTo>
                  <a:pt x="514" y="123"/>
                </a:lnTo>
                <a:lnTo>
                  <a:pt x="516" y="124"/>
                </a:lnTo>
                <a:lnTo>
                  <a:pt x="517" y="124"/>
                </a:lnTo>
                <a:lnTo>
                  <a:pt x="518" y="125"/>
                </a:lnTo>
                <a:lnTo>
                  <a:pt x="519" y="126"/>
                </a:lnTo>
                <a:lnTo>
                  <a:pt x="518" y="126"/>
                </a:lnTo>
                <a:lnTo>
                  <a:pt x="519" y="128"/>
                </a:lnTo>
                <a:lnTo>
                  <a:pt x="518" y="128"/>
                </a:lnTo>
                <a:lnTo>
                  <a:pt x="517" y="129"/>
                </a:lnTo>
                <a:lnTo>
                  <a:pt x="518" y="129"/>
                </a:lnTo>
                <a:lnTo>
                  <a:pt x="517" y="131"/>
                </a:lnTo>
                <a:lnTo>
                  <a:pt x="517" y="132"/>
                </a:lnTo>
                <a:lnTo>
                  <a:pt x="518" y="133"/>
                </a:lnTo>
                <a:lnTo>
                  <a:pt x="517" y="134"/>
                </a:lnTo>
                <a:lnTo>
                  <a:pt x="516" y="135"/>
                </a:lnTo>
                <a:lnTo>
                  <a:pt x="516" y="136"/>
                </a:lnTo>
                <a:lnTo>
                  <a:pt x="515" y="136"/>
                </a:lnTo>
                <a:lnTo>
                  <a:pt x="514" y="136"/>
                </a:lnTo>
                <a:lnTo>
                  <a:pt x="513" y="136"/>
                </a:lnTo>
                <a:lnTo>
                  <a:pt x="512" y="137"/>
                </a:lnTo>
                <a:lnTo>
                  <a:pt x="514" y="139"/>
                </a:lnTo>
                <a:lnTo>
                  <a:pt x="514" y="140"/>
                </a:lnTo>
                <a:lnTo>
                  <a:pt x="513" y="141"/>
                </a:lnTo>
                <a:lnTo>
                  <a:pt x="514" y="142"/>
                </a:lnTo>
                <a:lnTo>
                  <a:pt x="514" y="143"/>
                </a:lnTo>
                <a:lnTo>
                  <a:pt x="513" y="144"/>
                </a:lnTo>
                <a:lnTo>
                  <a:pt x="512" y="144"/>
                </a:lnTo>
                <a:lnTo>
                  <a:pt x="512" y="145"/>
                </a:lnTo>
                <a:lnTo>
                  <a:pt x="512" y="146"/>
                </a:lnTo>
                <a:lnTo>
                  <a:pt x="511" y="147"/>
                </a:lnTo>
                <a:lnTo>
                  <a:pt x="510" y="147"/>
                </a:lnTo>
                <a:lnTo>
                  <a:pt x="508" y="145"/>
                </a:lnTo>
                <a:lnTo>
                  <a:pt x="506" y="145"/>
                </a:lnTo>
                <a:lnTo>
                  <a:pt x="505" y="143"/>
                </a:lnTo>
                <a:lnTo>
                  <a:pt x="503" y="144"/>
                </a:lnTo>
                <a:lnTo>
                  <a:pt x="500" y="143"/>
                </a:lnTo>
                <a:lnTo>
                  <a:pt x="498" y="143"/>
                </a:lnTo>
                <a:lnTo>
                  <a:pt x="497" y="142"/>
                </a:lnTo>
                <a:lnTo>
                  <a:pt x="496" y="142"/>
                </a:lnTo>
                <a:lnTo>
                  <a:pt x="494" y="142"/>
                </a:lnTo>
                <a:lnTo>
                  <a:pt x="493" y="142"/>
                </a:lnTo>
                <a:lnTo>
                  <a:pt x="491" y="144"/>
                </a:lnTo>
                <a:lnTo>
                  <a:pt x="490" y="144"/>
                </a:lnTo>
                <a:lnTo>
                  <a:pt x="488" y="143"/>
                </a:lnTo>
                <a:lnTo>
                  <a:pt x="487" y="144"/>
                </a:lnTo>
                <a:lnTo>
                  <a:pt x="486" y="145"/>
                </a:lnTo>
                <a:lnTo>
                  <a:pt x="486" y="147"/>
                </a:lnTo>
                <a:lnTo>
                  <a:pt x="486" y="149"/>
                </a:lnTo>
                <a:lnTo>
                  <a:pt x="486" y="150"/>
                </a:lnTo>
                <a:lnTo>
                  <a:pt x="483" y="152"/>
                </a:lnTo>
                <a:lnTo>
                  <a:pt x="480" y="156"/>
                </a:lnTo>
                <a:lnTo>
                  <a:pt x="477" y="161"/>
                </a:lnTo>
                <a:lnTo>
                  <a:pt x="475" y="162"/>
                </a:lnTo>
                <a:lnTo>
                  <a:pt x="473" y="163"/>
                </a:lnTo>
                <a:lnTo>
                  <a:pt x="470" y="163"/>
                </a:lnTo>
                <a:lnTo>
                  <a:pt x="469" y="164"/>
                </a:lnTo>
                <a:lnTo>
                  <a:pt x="467" y="164"/>
                </a:lnTo>
                <a:lnTo>
                  <a:pt x="465" y="165"/>
                </a:lnTo>
                <a:lnTo>
                  <a:pt x="463" y="165"/>
                </a:lnTo>
                <a:lnTo>
                  <a:pt x="460" y="163"/>
                </a:lnTo>
                <a:lnTo>
                  <a:pt x="455" y="164"/>
                </a:lnTo>
                <a:lnTo>
                  <a:pt x="453" y="165"/>
                </a:lnTo>
                <a:lnTo>
                  <a:pt x="451" y="165"/>
                </a:lnTo>
                <a:lnTo>
                  <a:pt x="450" y="166"/>
                </a:lnTo>
                <a:lnTo>
                  <a:pt x="446" y="170"/>
                </a:lnTo>
                <a:lnTo>
                  <a:pt x="445" y="170"/>
                </a:lnTo>
                <a:lnTo>
                  <a:pt x="444" y="169"/>
                </a:lnTo>
                <a:lnTo>
                  <a:pt x="442" y="169"/>
                </a:lnTo>
                <a:lnTo>
                  <a:pt x="435" y="168"/>
                </a:lnTo>
                <a:lnTo>
                  <a:pt x="434" y="167"/>
                </a:lnTo>
                <a:lnTo>
                  <a:pt x="433" y="166"/>
                </a:lnTo>
                <a:lnTo>
                  <a:pt x="431" y="165"/>
                </a:lnTo>
                <a:lnTo>
                  <a:pt x="427" y="165"/>
                </a:lnTo>
                <a:lnTo>
                  <a:pt x="425" y="163"/>
                </a:lnTo>
                <a:lnTo>
                  <a:pt x="423" y="163"/>
                </a:lnTo>
                <a:lnTo>
                  <a:pt x="422" y="163"/>
                </a:lnTo>
                <a:lnTo>
                  <a:pt x="421" y="163"/>
                </a:lnTo>
                <a:lnTo>
                  <a:pt x="420" y="165"/>
                </a:lnTo>
                <a:lnTo>
                  <a:pt x="419" y="167"/>
                </a:lnTo>
                <a:lnTo>
                  <a:pt x="418" y="168"/>
                </a:lnTo>
                <a:lnTo>
                  <a:pt x="419" y="169"/>
                </a:lnTo>
                <a:lnTo>
                  <a:pt x="419" y="173"/>
                </a:lnTo>
                <a:lnTo>
                  <a:pt x="418" y="174"/>
                </a:lnTo>
                <a:lnTo>
                  <a:pt x="416" y="178"/>
                </a:lnTo>
                <a:lnTo>
                  <a:pt x="416" y="179"/>
                </a:lnTo>
                <a:lnTo>
                  <a:pt x="413" y="181"/>
                </a:lnTo>
                <a:lnTo>
                  <a:pt x="413" y="182"/>
                </a:lnTo>
                <a:lnTo>
                  <a:pt x="413" y="183"/>
                </a:lnTo>
                <a:lnTo>
                  <a:pt x="411" y="185"/>
                </a:lnTo>
                <a:lnTo>
                  <a:pt x="410" y="186"/>
                </a:lnTo>
                <a:lnTo>
                  <a:pt x="410" y="187"/>
                </a:lnTo>
                <a:lnTo>
                  <a:pt x="408" y="190"/>
                </a:lnTo>
                <a:lnTo>
                  <a:pt x="407" y="191"/>
                </a:lnTo>
                <a:lnTo>
                  <a:pt x="404" y="191"/>
                </a:lnTo>
                <a:lnTo>
                  <a:pt x="402" y="191"/>
                </a:lnTo>
                <a:lnTo>
                  <a:pt x="399" y="190"/>
                </a:lnTo>
                <a:lnTo>
                  <a:pt x="396" y="191"/>
                </a:lnTo>
                <a:lnTo>
                  <a:pt x="393" y="196"/>
                </a:lnTo>
                <a:lnTo>
                  <a:pt x="393" y="197"/>
                </a:lnTo>
                <a:lnTo>
                  <a:pt x="393" y="198"/>
                </a:lnTo>
                <a:lnTo>
                  <a:pt x="395" y="200"/>
                </a:lnTo>
                <a:lnTo>
                  <a:pt x="395" y="201"/>
                </a:lnTo>
                <a:lnTo>
                  <a:pt x="395" y="204"/>
                </a:lnTo>
                <a:lnTo>
                  <a:pt x="395" y="206"/>
                </a:lnTo>
                <a:lnTo>
                  <a:pt x="394" y="207"/>
                </a:lnTo>
                <a:lnTo>
                  <a:pt x="392" y="209"/>
                </a:lnTo>
                <a:lnTo>
                  <a:pt x="392" y="210"/>
                </a:lnTo>
                <a:lnTo>
                  <a:pt x="392" y="212"/>
                </a:lnTo>
                <a:lnTo>
                  <a:pt x="392" y="213"/>
                </a:lnTo>
                <a:lnTo>
                  <a:pt x="391" y="215"/>
                </a:lnTo>
                <a:lnTo>
                  <a:pt x="389" y="217"/>
                </a:lnTo>
                <a:lnTo>
                  <a:pt x="387" y="218"/>
                </a:lnTo>
                <a:lnTo>
                  <a:pt x="386" y="220"/>
                </a:lnTo>
                <a:lnTo>
                  <a:pt x="384" y="221"/>
                </a:lnTo>
                <a:lnTo>
                  <a:pt x="384" y="222"/>
                </a:lnTo>
                <a:lnTo>
                  <a:pt x="383" y="224"/>
                </a:lnTo>
                <a:lnTo>
                  <a:pt x="379" y="231"/>
                </a:lnTo>
                <a:lnTo>
                  <a:pt x="334" y="204"/>
                </a:lnTo>
                <a:lnTo>
                  <a:pt x="326" y="204"/>
                </a:lnTo>
                <a:lnTo>
                  <a:pt x="326" y="205"/>
                </a:lnTo>
                <a:lnTo>
                  <a:pt x="326" y="207"/>
                </a:lnTo>
                <a:lnTo>
                  <a:pt x="327" y="208"/>
                </a:lnTo>
                <a:lnTo>
                  <a:pt x="326" y="210"/>
                </a:lnTo>
                <a:lnTo>
                  <a:pt x="325" y="212"/>
                </a:lnTo>
                <a:lnTo>
                  <a:pt x="326" y="214"/>
                </a:lnTo>
                <a:lnTo>
                  <a:pt x="326" y="216"/>
                </a:lnTo>
                <a:lnTo>
                  <a:pt x="326" y="218"/>
                </a:lnTo>
                <a:lnTo>
                  <a:pt x="326" y="219"/>
                </a:lnTo>
                <a:lnTo>
                  <a:pt x="326" y="220"/>
                </a:lnTo>
                <a:lnTo>
                  <a:pt x="326" y="223"/>
                </a:lnTo>
                <a:lnTo>
                  <a:pt x="327" y="224"/>
                </a:lnTo>
                <a:lnTo>
                  <a:pt x="326" y="226"/>
                </a:lnTo>
                <a:lnTo>
                  <a:pt x="326" y="227"/>
                </a:lnTo>
                <a:lnTo>
                  <a:pt x="326" y="228"/>
                </a:lnTo>
                <a:lnTo>
                  <a:pt x="326" y="229"/>
                </a:lnTo>
                <a:lnTo>
                  <a:pt x="327" y="230"/>
                </a:lnTo>
                <a:lnTo>
                  <a:pt x="327" y="231"/>
                </a:lnTo>
                <a:lnTo>
                  <a:pt x="326" y="234"/>
                </a:lnTo>
                <a:lnTo>
                  <a:pt x="326" y="235"/>
                </a:lnTo>
                <a:lnTo>
                  <a:pt x="326" y="236"/>
                </a:lnTo>
                <a:lnTo>
                  <a:pt x="326" y="237"/>
                </a:lnTo>
                <a:lnTo>
                  <a:pt x="326" y="239"/>
                </a:lnTo>
                <a:lnTo>
                  <a:pt x="304" y="252"/>
                </a:lnTo>
                <a:lnTo>
                  <a:pt x="303" y="252"/>
                </a:lnTo>
                <a:lnTo>
                  <a:pt x="302" y="253"/>
                </a:lnTo>
                <a:lnTo>
                  <a:pt x="301" y="253"/>
                </a:lnTo>
                <a:lnTo>
                  <a:pt x="300" y="252"/>
                </a:lnTo>
                <a:lnTo>
                  <a:pt x="299" y="252"/>
                </a:lnTo>
                <a:lnTo>
                  <a:pt x="298" y="252"/>
                </a:lnTo>
                <a:lnTo>
                  <a:pt x="298" y="253"/>
                </a:lnTo>
                <a:lnTo>
                  <a:pt x="297" y="253"/>
                </a:lnTo>
                <a:lnTo>
                  <a:pt x="295" y="252"/>
                </a:lnTo>
                <a:lnTo>
                  <a:pt x="295" y="251"/>
                </a:lnTo>
                <a:lnTo>
                  <a:pt x="294" y="250"/>
                </a:lnTo>
                <a:lnTo>
                  <a:pt x="293" y="249"/>
                </a:lnTo>
                <a:lnTo>
                  <a:pt x="292" y="249"/>
                </a:lnTo>
                <a:lnTo>
                  <a:pt x="291" y="249"/>
                </a:lnTo>
                <a:lnTo>
                  <a:pt x="291" y="250"/>
                </a:lnTo>
                <a:lnTo>
                  <a:pt x="289" y="249"/>
                </a:lnTo>
                <a:lnTo>
                  <a:pt x="289" y="250"/>
                </a:lnTo>
                <a:lnTo>
                  <a:pt x="287" y="252"/>
                </a:lnTo>
                <a:lnTo>
                  <a:pt x="287" y="253"/>
                </a:lnTo>
                <a:lnTo>
                  <a:pt x="286" y="254"/>
                </a:lnTo>
                <a:lnTo>
                  <a:pt x="285" y="255"/>
                </a:lnTo>
                <a:lnTo>
                  <a:pt x="284" y="255"/>
                </a:lnTo>
                <a:lnTo>
                  <a:pt x="283" y="255"/>
                </a:lnTo>
                <a:lnTo>
                  <a:pt x="282" y="255"/>
                </a:lnTo>
                <a:lnTo>
                  <a:pt x="281" y="255"/>
                </a:lnTo>
                <a:lnTo>
                  <a:pt x="280" y="256"/>
                </a:lnTo>
                <a:lnTo>
                  <a:pt x="280" y="257"/>
                </a:lnTo>
                <a:lnTo>
                  <a:pt x="281" y="260"/>
                </a:lnTo>
                <a:lnTo>
                  <a:pt x="283" y="262"/>
                </a:lnTo>
                <a:lnTo>
                  <a:pt x="284" y="264"/>
                </a:lnTo>
                <a:lnTo>
                  <a:pt x="287" y="266"/>
                </a:lnTo>
                <a:lnTo>
                  <a:pt x="288" y="268"/>
                </a:lnTo>
                <a:lnTo>
                  <a:pt x="289" y="272"/>
                </a:lnTo>
                <a:lnTo>
                  <a:pt x="290" y="276"/>
                </a:lnTo>
                <a:lnTo>
                  <a:pt x="290" y="277"/>
                </a:lnTo>
                <a:lnTo>
                  <a:pt x="291" y="278"/>
                </a:lnTo>
                <a:lnTo>
                  <a:pt x="292" y="280"/>
                </a:lnTo>
                <a:lnTo>
                  <a:pt x="292" y="282"/>
                </a:lnTo>
                <a:lnTo>
                  <a:pt x="293" y="284"/>
                </a:lnTo>
                <a:lnTo>
                  <a:pt x="294" y="286"/>
                </a:lnTo>
                <a:lnTo>
                  <a:pt x="293" y="286"/>
                </a:lnTo>
                <a:lnTo>
                  <a:pt x="293" y="287"/>
                </a:lnTo>
                <a:lnTo>
                  <a:pt x="292" y="287"/>
                </a:lnTo>
                <a:lnTo>
                  <a:pt x="291" y="287"/>
                </a:lnTo>
                <a:lnTo>
                  <a:pt x="291" y="286"/>
                </a:lnTo>
                <a:lnTo>
                  <a:pt x="290" y="286"/>
                </a:lnTo>
                <a:lnTo>
                  <a:pt x="290" y="287"/>
                </a:lnTo>
                <a:lnTo>
                  <a:pt x="289" y="287"/>
                </a:lnTo>
                <a:lnTo>
                  <a:pt x="288" y="287"/>
                </a:lnTo>
                <a:lnTo>
                  <a:pt x="288" y="286"/>
                </a:lnTo>
                <a:lnTo>
                  <a:pt x="288" y="285"/>
                </a:lnTo>
                <a:lnTo>
                  <a:pt x="287" y="285"/>
                </a:lnTo>
                <a:lnTo>
                  <a:pt x="287" y="288"/>
                </a:lnTo>
                <a:lnTo>
                  <a:pt x="286" y="288"/>
                </a:lnTo>
                <a:lnTo>
                  <a:pt x="286" y="287"/>
                </a:lnTo>
                <a:lnTo>
                  <a:pt x="285" y="288"/>
                </a:lnTo>
                <a:lnTo>
                  <a:pt x="283" y="288"/>
                </a:lnTo>
                <a:lnTo>
                  <a:pt x="283" y="289"/>
                </a:lnTo>
                <a:lnTo>
                  <a:pt x="283" y="290"/>
                </a:lnTo>
                <a:lnTo>
                  <a:pt x="283" y="289"/>
                </a:lnTo>
                <a:lnTo>
                  <a:pt x="282" y="289"/>
                </a:lnTo>
                <a:lnTo>
                  <a:pt x="282" y="290"/>
                </a:lnTo>
                <a:lnTo>
                  <a:pt x="283" y="291"/>
                </a:lnTo>
                <a:lnTo>
                  <a:pt x="282" y="291"/>
                </a:lnTo>
                <a:lnTo>
                  <a:pt x="281" y="291"/>
                </a:lnTo>
                <a:lnTo>
                  <a:pt x="280" y="291"/>
                </a:lnTo>
                <a:lnTo>
                  <a:pt x="279" y="291"/>
                </a:lnTo>
                <a:lnTo>
                  <a:pt x="280" y="293"/>
                </a:lnTo>
                <a:lnTo>
                  <a:pt x="278" y="292"/>
                </a:lnTo>
                <a:lnTo>
                  <a:pt x="278" y="291"/>
                </a:lnTo>
                <a:lnTo>
                  <a:pt x="278" y="292"/>
                </a:lnTo>
                <a:lnTo>
                  <a:pt x="277" y="292"/>
                </a:lnTo>
                <a:lnTo>
                  <a:pt x="276" y="291"/>
                </a:lnTo>
                <a:lnTo>
                  <a:pt x="275" y="291"/>
                </a:lnTo>
                <a:lnTo>
                  <a:pt x="274" y="291"/>
                </a:lnTo>
                <a:lnTo>
                  <a:pt x="273" y="291"/>
                </a:lnTo>
                <a:lnTo>
                  <a:pt x="273" y="292"/>
                </a:lnTo>
                <a:lnTo>
                  <a:pt x="271" y="292"/>
                </a:lnTo>
                <a:lnTo>
                  <a:pt x="270" y="294"/>
                </a:lnTo>
                <a:lnTo>
                  <a:pt x="269" y="294"/>
                </a:lnTo>
                <a:lnTo>
                  <a:pt x="269" y="293"/>
                </a:lnTo>
                <a:lnTo>
                  <a:pt x="269" y="294"/>
                </a:lnTo>
                <a:lnTo>
                  <a:pt x="268" y="293"/>
                </a:lnTo>
                <a:lnTo>
                  <a:pt x="268" y="294"/>
                </a:lnTo>
                <a:lnTo>
                  <a:pt x="267" y="294"/>
                </a:lnTo>
                <a:lnTo>
                  <a:pt x="266" y="294"/>
                </a:lnTo>
                <a:lnTo>
                  <a:pt x="265" y="294"/>
                </a:lnTo>
                <a:lnTo>
                  <a:pt x="264" y="294"/>
                </a:lnTo>
                <a:lnTo>
                  <a:pt x="263" y="294"/>
                </a:lnTo>
                <a:lnTo>
                  <a:pt x="263" y="295"/>
                </a:lnTo>
                <a:lnTo>
                  <a:pt x="262" y="295"/>
                </a:lnTo>
                <a:lnTo>
                  <a:pt x="261" y="296"/>
                </a:lnTo>
                <a:lnTo>
                  <a:pt x="261" y="295"/>
                </a:lnTo>
                <a:lnTo>
                  <a:pt x="261" y="294"/>
                </a:lnTo>
                <a:lnTo>
                  <a:pt x="260" y="296"/>
                </a:lnTo>
                <a:lnTo>
                  <a:pt x="260" y="295"/>
                </a:lnTo>
                <a:lnTo>
                  <a:pt x="260" y="296"/>
                </a:lnTo>
                <a:lnTo>
                  <a:pt x="259" y="296"/>
                </a:lnTo>
                <a:lnTo>
                  <a:pt x="258" y="296"/>
                </a:lnTo>
                <a:lnTo>
                  <a:pt x="257" y="296"/>
                </a:lnTo>
                <a:lnTo>
                  <a:pt x="257" y="297"/>
                </a:lnTo>
                <a:lnTo>
                  <a:pt x="257" y="296"/>
                </a:lnTo>
                <a:lnTo>
                  <a:pt x="257" y="295"/>
                </a:lnTo>
                <a:lnTo>
                  <a:pt x="257" y="294"/>
                </a:lnTo>
                <a:lnTo>
                  <a:pt x="257" y="293"/>
                </a:lnTo>
                <a:lnTo>
                  <a:pt x="256" y="293"/>
                </a:lnTo>
                <a:lnTo>
                  <a:pt x="255" y="293"/>
                </a:lnTo>
                <a:lnTo>
                  <a:pt x="255" y="292"/>
                </a:lnTo>
                <a:lnTo>
                  <a:pt x="254" y="291"/>
                </a:lnTo>
                <a:lnTo>
                  <a:pt x="254" y="290"/>
                </a:lnTo>
                <a:lnTo>
                  <a:pt x="254" y="289"/>
                </a:lnTo>
                <a:lnTo>
                  <a:pt x="253" y="288"/>
                </a:lnTo>
                <a:lnTo>
                  <a:pt x="252" y="288"/>
                </a:lnTo>
                <a:lnTo>
                  <a:pt x="252" y="287"/>
                </a:lnTo>
                <a:lnTo>
                  <a:pt x="252" y="288"/>
                </a:lnTo>
                <a:lnTo>
                  <a:pt x="251" y="288"/>
                </a:lnTo>
                <a:lnTo>
                  <a:pt x="249" y="289"/>
                </a:lnTo>
                <a:lnTo>
                  <a:pt x="249" y="290"/>
                </a:lnTo>
                <a:lnTo>
                  <a:pt x="248" y="290"/>
                </a:lnTo>
                <a:lnTo>
                  <a:pt x="247" y="290"/>
                </a:lnTo>
                <a:lnTo>
                  <a:pt x="246" y="290"/>
                </a:lnTo>
                <a:lnTo>
                  <a:pt x="245" y="291"/>
                </a:lnTo>
                <a:lnTo>
                  <a:pt x="244" y="291"/>
                </a:lnTo>
                <a:lnTo>
                  <a:pt x="243" y="291"/>
                </a:lnTo>
                <a:lnTo>
                  <a:pt x="242" y="290"/>
                </a:lnTo>
                <a:lnTo>
                  <a:pt x="240" y="290"/>
                </a:lnTo>
                <a:lnTo>
                  <a:pt x="239" y="290"/>
                </a:lnTo>
                <a:lnTo>
                  <a:pt x="237" y="290"/>
                </a:lnTo>
                <a:lnTo>
                  <a:pt x="236" y="290"/>
                </a:lnTo>
                <a:lnTo>
                  <a:pt x="235" y="290"/>
                </a:lnTo>
                <a:lnTo>
                  <a:pt x="234" y="291"/>
                </a:lnTo>
                <a:lnTo>
                  <a:pt x="233" y="291"/>
                </a:lnTo>
                <a:lnTo>
                  <a:pt x="233" y="290"/>
                </a:lnTo>
                <a:lnTo>
                  <a:pt x="232" y="291"/>
                </a:lnTo>
                <a:lnTo>
                  <a:pt x="231" y="289"/>
                </a:lnTo>
                <a:lnTo>
                  <a:pt x="231" y="290"/>
                </a:lnTo>
                <a:lnTo>
                  <a:pt x="229" y="290"/>
                </a:lnTo>
                <a:lnTo>
                  <a:pt x="227" y="291"/>
                </a:lnTo>
                <a:lnTo>
                  <a:pt x="226" y="291"/>
                </a:lnTo>
                <a:lnTo>
                  <a:pt x="225" y="290"/>
                </a:lnTo>
                <a:lnTo>
                  <a:pt x="224" y="288"/>
                </a:lnTo>
                <a:lnTo>
                  <a:pt x="223" y="288"/>
                </a:lnTo>
                <a:lnTo>
                  <a:pt x="223" y="289"/>
                </a:lnTo>
                <a:lnTo>
                  <a:pt x="222" y="288"/>
                </a:lnTo>
                <a:lnTo>
                  <a:pt x="220" y="286"/>
                </a:lnTo>
                <a:lnTo>
                  <a:pt x="219" y="286"/>
                </a:lnTo>
                <a:lnTo>
                  <a:pt x="217" y="286"/>
                </a:lnTo>
                <a:lnTo>
                  <a:pt x="214" y="285"/>
                </a:lnTo>
                <a:lnTo>
                  <a:pt x="214" y="286"/>
                </a:lnTo>
                <a:lnTo>
                  <a:pt x="213" y="286"/>
                </a:lnTo>
                <a:lnTo>
                  <a:pt x="212" y="286"/>
                </a:lnTo>
                <a:lnTo>
                  <a:pt x="148" y="299"/>
                </a:lnTo>
                <a:lnTo>
                  <a:pt x="135" y="306"/>
                </a:lnTo>
                <a:lnTo>
                  <a:pt x="133" y="306"/>
                </a:lnTo>
                <a:lnTo>
                  <a:pt x="130" y="304"/>
                </a:lnTo>
                <a:lnTo>
                  <a:pt x="130" y="305"/>
                </a:lnTo>
                <a:lnTo>
                  <a:pt x="128" y="304"/>
                </a:lnTo>
                <a:lnTo>
                  <a:pt x="127" y="304"/>
                </a:lnTo>
                <a:lnTo>
                  <a:pt x="126" y="304"/>
                </a:lnTo>
                <a:lnTo>
                  <a:pt x="125" y="304"/>
                </a:lnTo>
                <a:lnTo>
                  <a:pt x="124" y="304"/>
                </a:lnTo>
                <a:lnTo>
                  <a:pt x="124" y="303"/>
                </a:lnTo>
                <a:lnTo>
                  <a:pt x="122" y="301"/>
                </a:lnTo>
                <a:lnTo>
                  <a:pt x="121" y="301"/>
                </a:lnTo>
                <a:lnTo>
                  <a:pt x="120" y="301"/>
                </a:lnTo>
                <a:lnTo>
                  <a:pt x="119" y="301"/>
                </a:lnTo>
                <a:lnTo>
                  <a:pt x="117" y="300"/>
                </a:lnTo>
                <a:lnTo>
                  <a:pt x="115" y="300"/>
                </a:lnTo>
                <a:lnTo>
                  <a:pt x="114" y="300"/>
                </a:lnTo>
                <a:lnTo>
                  <a:pt x="112" y="300"/>
                </a:lnTo>
                <a:lnTo>
                  <a:pt x="111" y="300"/>
                </a:lnTo>
                <a:lnTo>
                  <a:pt x="110" y="300"/>
                </a:lnTo>
                <a:lnTo>
                  <a:pt x="109" y="299"/>
                </a:lnTo>
                <a:lnTo>
                  <a:pt x="107" y="298"/>
                </a:lnTo>
                <a:lnTo>
                  <a:pt x="106" y="298"/>
                </a:lnTo>
                <a:lnTo>
                  <a:pt x="105" y="298"/>
                </a:lnTo>
                <a:lnTo>
                  <a:pt x="105" y="297"/>
                </a:lnTo>
                <a:lnTo>
                  <a:pt x="104" y="297"/>
                </a:lnTo>
                <a:lnTo>
                  <a:pt x="102" y="296"/>
                </a:lnTo>
                <a:lnTo>
                  <a:pt x="102" y="294"/>
                </a:lnTo>
                <a:lnTo>
                  <a:pt x="102" y="292"/>
                </a:lnTo>
                <a:lnTo>
                  <a:pt x="102" y="291"/>
                </a:lnTo>
                <a:lnTo>
                  <a:pt x="101" y="290"/>
                </a:lnTo>
                <a:lnTo>
                  <a:pt x="100" y="288"/>
                </a:lnTo>
                <a:lnTo>
                  <a:pt x="99" y="288"/>
                </a:lnTo>
                <a:lnTo>
                  <a:pt x="98" y="287"/>
                </a:lnTo>
                <a:lnTo>
                  <a:pt x="96" y="286"/>
                </a:lnTo>
                <a:lnTo>
                  <a:pt x="96" y="284"/>
                </a:lnTo>
                <a:lnTo>
                  <a:pt x="96" y="283"/>
                </a:lnTo>
                <a:lnTo>
                  <a:pt x="96" y="282"/>
                </a:lnTo>
                <a:lnTo>
                  <a:pt x="96" y="281"/>
                </a:lnTo>
                <a:lnTo>
                  <a:pt x="97" y="280"/>
                </a:lnTo>
                <a:lnTo>
                  <a:pt x="96" y="279"/>
                </a:lnTo>
                <a:lnTo>
                  <a:pt x="94" y="277"/>
                </a:lnTo>
                <a:lnTo>
                  <a:pt x="92" y="277"/>
                </a:lnTo>
                <a:lnTo>
                  <a:pt x="90" y="276"/>
                </a:lnTo>
                <a:lnTo>
                  <a:pt x="90" y="275"/>
                </a:lnTo>
                <a:lnTo>
                  <a:pt x="90" y="274"/>
                </a:lnTo>
                <a:lnTo>
                  <a:pt x="90" y="273"/>
                </a:lnTo>
                <a:lnTo>
                  <a:pt x="90" y="272"/>
                </a:lnTo>
                <a:lnTo>
                  <a:pt x="90" y="270"/>
                </a:lnTo>
                <a:lnTo>
                  <a:pt x="90" y="269"/>
                </a:lnTo>
                <a:lnTo>
                  <a:pt x="89" y="268"/>
                </a:lnTo>
                <a:lnTo>
                  <a:pt x="89" y="267"/>
                </a:lnTo>
                <a:lnTo>
                  <a:pt x="88" y="267"/>
                </a:lnTo>
                <a:lnTo>
                  <a:pt x="87" y="265"/>
                </a:lnTo>
                <a:lnTo>
                  <a:pt x="85" y="264"/>
                </a:lnTo>
                <a:lnTo>
                  <a:pt x="84" y="263"/>
                </a:lnTo>
                <a:lnTo>
                  <a:pt x="82" y="264"/>
                </a:lnTo>
                <a:lnTo>
                  <a:pt x="79" y="265"/>
                </a:lnTo>
                <a:lnTo>
                  <a:pt x="77" y="263"/>
                </a:lnTo>
                <a:lnTo>
                  <a:pt x="78" y="262"/>
                </a:lnTo>
                <a:lnTo>
                  <a:pt x="78" y="261"/>
                </a:lnTo>
                <a:lnTo>
                  <a:pt x="78" y="260"/>
                </a:lnTo>
                <a:lnTo>
                  <a:pt x="79" y="260"/>
                </a:lnTo>
                <a:lnTo>
                  <a:pt x="80" y="260"/>
                </a:lnTo>
                <a:lnTo>
                  <a:pt x="80" y="259"/>
                </a:lnTo>
                <a:lnTo>
                  <a:pt x="80" y="258"/>
                </a:lnTo>
                <a:lnTo>
                  <a:pt x="81" y="258"/>
                </a:lnTo>
                <a:lnTo>
                  <a:pt x="81" y="257"/>
                </a:lnTo>
                <a:lnTo>
                  <a:pt x="82" y="257"/>
                </a:lnTo>
                <a:lnTo>
                  <a:pt x="81" y="257"/>
                </a:lnTo>
                <a:lnTo>
                  <a:pt x="82" y="256"/>
                </a:lnTo>
                <a:lnTo>
                  <a:pt x="81" y="256"/>
                </a:lnTo>
                <a:lnTo>
                  <a:pt x="81" y="255"/>
                </a:lnTo>
                <a:lnTo>
                  <a:pt x="79" y="256"/>
                </a:lnTo>
                <a:lnTo>
                  <a:pt x="79" y="257"/>
                </a:lnTo>
                <a:lnTo>
                  <a:pt x="78" y="258"/>
                </a:lnTo>
                <a:lnTo>
                  <a:pt x="78" y="257"/>
                </a:lnTo>
                <a:lnTo>
                  <a:pt x="78" y="256"/>
                </a:lnTo>
                <a:lnTo>
                  <a:pt x="78" y="255"/>
                </a:lnTo>
                <a:lnTo>
                  <a:pt x="79" y="255"/>
                </a:lnTo>
                <a:lnTo>
                  <a:pt x="80" y="255"/>
                </a:lnTo>
                <a:lnTo>
                  <a:pt x="79" y="254"/>
                </a:lnTo>
                <a:lnTo>
                  <a:pt x="79" y="253"/>
                </a:lnTo>
                <a:lnTo>
                  <a:pt x="79" y="252"/>
                </a:lnTo>
                <a:lnTo>
                  <a:pt x="78" y="252"/>
                </a:lnTo>
                <a:lnTo>
                  <a:pt x="77" y="252"/>
                </a:lnTo>
                <a:lnTo>
                  <a:pt x="78" y="253"/>
                </a:lnTo>
                <a:lnTo>
                  <a:pt x="77" y="253"/>
                </a:lnTo>
                <a:lnTo>
                  <a:pt x="76" y="253"/>
                </a:lnTo>
                <a:lnTo>
                  <a:pt x="76" y="251"/>
                </a:lnTo>
                <a:lnTo>
                  <a:pt x="75" y="250"/>
                </a:lnTo>
                <a:lnTo>
                  <a:pt x="76" y="250"/>
                </a:lnTo>
                <a:lnTo>
                  <a:pt x="75" y="249"/>
                </a:lnTo>
                <a:lnTo>
                  <a:pt x="75" y="250"/>
                </a:lnTo>
                <a:lnTo>
                  <a:pt x="74" y="250"/>
                </a:lnTo>
                <a:lnTo>
                  <a:pt x="75" y="249"/>
                </a:lnTo>
                <a:lnTo>
                  <a:pt x="76" y="249"/>
                </a:lnTo>
                <a:lnTo>
                  <a:pt x="76" y="248"/>
                </a:lnTo>
                <a:lnTo>
                  <a:pt x="77" y="248"/>
                </a:lnTo>
                <a:lnTo>
                  <a:pt x="77" y="246"/>
                </a:lnTo>
                <a:lnTo>
                  <a:pt x="76" y="246"/>
                </a:lnTo>
                <a:lnTo>
                  <a:pt x="75" y="245"/>
                </a:lnTo>
                <a:lnTo>
                  <a:pt x="76" y="244"/>
                </a:lnTo>
                <a:lnTo>
                  <a:pt x="76" y="243"/>
                </a:lnTo>
                <a:lnTo>
                  <a:pt x="75" y="244"/>
                </a:lnTo>
                <a:lnTo>
                  <a:pt x="75" y="245"/>
                </a:lnTo>
                <a:lnTo>
                  <a:pt x="74" y="244"/>
                </a:lnTo>
                <a:lnTo>
                  <a:pt x="74" y="243"/>
                </a:lnTo>
                <a:lnTo>
                  <a:pt x="75" y="243"/>
                </a:lnTo>
                <a:lnTo>
                  <a:pt x="75" y="242"/>
                </a:lnTo>
                <a:lnTo>
                  <a:pt x="74" y="243"/>
                </a:lnTo>
                <a:lnTo>
                  <a:pt x="73" y="243"/>
                </a:lnTo>
                <a:lnTo>
                  <a:pt x="74" y="242"/>
                </a:lnTo>
                <a:lnTo>
                  <a:pt x="75" y="242"/>
                </a:lnTo>
                <a:lnTo>
                  <a:pt x="75" y="240"/>
                </a:lnTo>
                <a:lnTo>
                  <a:pt x="75" y="239"/>
                </a:lnTo>
                <a:lnTo>
                  <a:pt x="76" y="239"/>
                </a:lnTo>
                <a:lnTo>
                  <a:pt x="77" y="239"/>
                </a:lnTo>
                <a:lnTo>
                  <a:pt x="76" y="239"/>
                </a:lnTo>
                <a:lnTo>
                  <a:pt x="76" y="238"/>
                </a:lnTo>
                <a:lnTo>
                  <a:pt x="75" y="238"/>
                </a:lnTo>
                <a:lnTo>
                  <a:pt x="75" y="237"/>
                </a:lnTo>
                <a:lnTo>
                  <a:pt x="75" y="238"/>
                </a:lnTo>
                <a:lnTo>
                  <a:pt x="75" y="236"/>
                </a:lnTo>
                <a:lnTo>
                  <a:pt x="74" y="236"/>
                </a:lnTo>
                <a:lnTo>
                  <a:pt x="74" y="237"/>
                </a:lnTo>
                <a:lnTo>
                  <a:pt x="74" y="236"/>
                </a:lnTo>
                <a:lnTo>
                  <a:pt x="73" y="237"/>
                </a:lnTo>
                <a:lnTo>
                  <a:pt x="73" y="236"/>
                </a:lnTo>
                <a:lnTo>
                  <a:pt x="72" y="236"/>
                </a:lnTo>
                <a:lnTo>
                  <a:pt x="72" y="235"/>
                </a:lnTo>
                <a:lnTo>
                  <a:pt x="72" y="234"/>
                </a:lnTo>
                <a:lnTo>
                  <a:pt x="71" y="234"/>
                </a:lnTo>
                <a:lnTo>
                  <a:pt x="71" y="233"/>
                </a:lnTo>
                <a:lnTo>
                  <a:pt x="70" y="233"/>
                </a:lnTo>
                <a:lnTo>
                  <a:pt x="71" y="232"/>
                </a:lnTo>
                <a:lnTo>
                  <a:pt x="71" y="231"/>
                </a:lnTo>
                <a:lnTo>
                  <a:pt x="70" y="232"/>
                </a:lnTo>
                <a:lnTo>
                  <a:pt x="70" y="231"/>
                </a:lnTo>
                <a:lnTo>
                  <a:pt x="71" y="230"/>
                </a:lnTo>
                <a:lnTo>
                  <a:pt x="70" y="229"/>
                </a:lnTo>
                <a:lnTo>
                  <a:pt x="70" y="230"/>
                </a:lnTo>
                <a:lnTo>
                  <a:pt x="70" y="229"/>
                </a:lnTo>
                <a:lnTo>
                  <a:pt x="69" y="229"/>
                </a:lnTo>
                <a:lnTo>
                  <a:pt x="68" y="230"/>
                </a:lnTo>
                <a:lnTo>
                  <a:pt x="69" y="229"/>
                </a:lnTo>
                <a:lnTo>
                  <a:pt x="69" y="228"/>
                </a:lnTo>
                <a:lnTo>
                  <a:pt x="69" y="227"/>
                </a:lnTo>
                <a:lnTo>
                  <a:pt x="68" y="227"/>
                </a:lnTo>
                <a:lnTo>
                  <a:pt x="68" y="226"/>
                </a:lnTo>
                <a:lnTo>
                  <a:pt x="68" y="225"/>
                </a:lnTo>
                <a:lnTo>
                  <a:pt x="67" y="224"/>
                </a:lnTo>
                <a:lnTo>
                  <a:pt x="67" y="225"/>
                </a:lnTo>
                <a:lnTo>
                  <a:pt x="67" y="224"/>
                </a:lnTo>
                <a:lnTo>
                  <a:pt x="67" y="225"/>
                </a:lnTo>
                <a:lnTo>
                  <a:pt x="66" y="225"/>
                </a:lnTo>
                <a:lnTo>
                  <a:pt x="65" y="224"/>
                </a:lnTo>
                <a:lnTo>
                  <a:pt x="65" y="225"/>
                </a:lnTo>
                <a:lnTo>
                  <a:pt x="64" y="225"/>
                </a:lnTo>
                <a:lnTo>
                  <a:pt x="64" y="224"/>
                </a:lnTo>
                <a:lnTo>
                  <a:pt x="63" y="224"/>
                </a:lnTo>
                <a:lnTo>
                  <a:pt x="63" y="223"/>
                </a:lnTo>
                <a:lnTo>
                  <a:pt x="62" y="222"/>
                </a:lnTo>
                <a:lnTo>
                  <a:pt x="63" y="222"/>
                </a:lnTo>
                <a:lnTo>
                  <a:pt x="61" y="223"/>
                </a:lnTo>
                <a:lnTo>
                  <a:pt x="60" y="223"/>
                </a:lnTo>
                <a:lnTo>
                  <a:pt x="61" y="220"/>
                </a:lnTo>
                <a:lnTo>
                  <a:pt x="61" y="221"/>
                </a:lnTo>
                <a:lnTo>
                  <a:pt x="62" y="220"/>
                </a:lnTo>
                <a:lnTo>
                  <a:pt x="61" y="220"/>
                </a:lnTo>
                <a:lnTo>
                  <a:pt x="59" y="220"/>
                </a:lnTo>
                <a:lnTo>
                  <a:pt x="60" y="218"/>
                </a:lnTo>
                <a:lnTo>
                  <a:pt x="61" y="218"/>
                </a:lnTo>
                <a:lnTo>
                  <a:pt x="61" y="217"/>
                </a:lnTo>
                <a:lnTo>
                  <a:pt x="61" y="216"/>
                </a:lnTo>
                <a:lnTo>
                  <a:pt x="60" y="217"/>
                </a:lnTo>
                <a:lnTo>
                  <a:pt x="60" y="216"/>
                </a:lnTo>
                <a:lnTo>
                  <a:pt x="61" y="216"/>
                </a:lnTo>
                <a:lnTo>
                  <a:pt x="61" y="215"/>
                </a:lnTo>
                <a:lnTo>
                  <a:pt x="62" y="215"/>
                </a:lnTo>
                <a:lnTo>
                  <a:pt x="61" y="214"/>
                </a:lnTo>
                <a:lnTo>
                  <a:pt x="62" y="214"/>
                </a:lnTo>
                <a:lnTo>
                  <a:pt x="63" y="213"/>
                </a:lnTo>
                <a:lnTo>
                  <a:pt x="64" y="212"/>
                </a:lnTo>
                <a:lnTo>
                  <a:pt x="65" y="210"/>
                </a:lnTo>
                <a:lnTo>
                  <a:pt x="66" y="211"/>
                </a:lnTo>
                <a:lnTo>
                  <a:pt x="67" y="211"/>
                </a:lnTo>
                <a:lnTo>
                  <a:pt x="66" y="210"/>
                </a:lnTo>
                <a:lnTo>
                  <a:pt x="67" y="210"/>
                </a:lnTo>
                <a:lnTo>
                  <a:pt x="67" y="208"/>
                </a:lnTo>
                <a:lnTo>
                  <a:pt x="67" y="207"/>
                </a:lnTo>
                <a:lnTo>
                  <a:pt x="68" y="207"/>
                </a:lnTo>
                <a:lnTo>
                  <a:pt x="69" y="207"/>
                </a:lnTo>
                <a:lnTo>
                  <a:pt x="70" y="207"/>
                </a:lnTo>
                <a:lnTo>
                  <a:pt x="70" y="206"/>
                </a:lnTo>
                <a:lnTo>
                  <a:pt x="69" y="206"/>
                </a:lnTo>
                <a:lnTo>
                  <a:pt x="69" y="205"/>
                </a:lnTo>
                <a:lnTo>
                  <a:pt x="71" y="202"/>
                </a:lnTo>
                <a:lnTo>
                  <a:pt x="72" y="201"/>
                </a:lnTo>
                <a:lnTo>
                  <a:pt x="72" y="200"/>
                </a:lnTo>
                <a:lnTo>
                  <a:pt x="72" y="199"/>
                </a:lnTo>
                <a:lnTo>
                  <a:pt x="70" y="199"/>
                </a:lnTo>
                <a:lnTo>
                  <a:pt x="70" y="198"/>
                </a:lnTo>
                <a:lnTo>
                  <a:pt x="69" y="197"/>
                </a:lnTo>
                <a:lnTo>
                  <a:pt x="67" y="197"/>
                </a:lnTo>
                <a:lnTo>
                  <a:pt x="67" y="196"/>
                </a:lnTo>
                <a:lnTo>
                  <a:pt x="66" y="196"/>
                </a:lnTo>
                <a:lnTo>
                  <a:pt x="65" y="197"/>
                </a:lnTo>
                <a:lnTo>
                  <a:pt x="65" y="196"/>
                </a:lnTo>
                <a:lnTo>
                  <a:pt x="65" y="195"/>
                </a:lnTo>
                <a:lnTo>
                  <a:pt x="64" y="195"/>
                </a:lnTo>
                <a:lnTo>
                  <a:pt x="64" y="194"/>
                </a:lnTo>
                <a:lnTo>
                  <a:pt x="63" y="193"/>
                </a:lnTo>
                <a:lnTo>
                  <a:pt x="62" y="193"/>
                </a:lnTo>
                <a:lnTo>
                  <a:pt x="61" y="192"/>
                </a:lnTo>
                <a:lnTo>
                  <a:pt x="60" y="191"/>
                </a:lnTo>
                <a:lnTo>
                  <a:pt x="59" y="190"/>
                </a:lnTo>
                <a:lnTo>
                  <a:pt x="58" y="191"/>
                </a:lnTo>
                <a:lnTo>
                  <a:pt x="56" y="190"/>
                </a:lnTo>
                <a:lnTo>
                  <a:pt x="55" y="189"/>
                </a:lnTo>
                <a:lnTo>
                  <a:pt x="54" y="189"/>
                </a:lnTo>
                <a:lnTo>
                  <a:pt x="54" y="188"/>
                </a:lnTo>
                <a:lnTo>
                  <a:pt x="53" y="187"/>
                </a:lnTo>
                <a:lnTo>
                  <a:pt x="54" y="187"/>
                </a:lnTo>
                <a:lnTo>
                  <a:pt x="55" y="187"/>
                </a:lnTo>
                <a:lnTo>
                  <a:pt x="54" y="186"/>
                </a:lnTo>
                <a:lnTo>
                  <a:pt x="54" y="185"/>
                </a:lnTo>
                <a:lnTo>
                  <a:pt x="55" y="185"/>
                </a:lnTo>
                <a:lnTo>
                  <a:pt x="54" y="185"/>
                </a:lnTo>
                <a:lnTo>
                  <a:pt x="54" y="184"/>
                </a:lnTo>
                <a:lnTo>
                  <a:pt x="55" y="184"/>
                </a:lnTo>
                <a:lnTo>
                  <a:pt x="56" y="184"/>
                </a:lnTo>
                <a:lnTo>
                  <a:pt x="56" y="183"/>
                </a:lnTo>
                <a:lnTo>
                  <a:pt x="56" y="182"/>
                </a:lnTo>
                <a:lnTo>
                  <a:pt x="58" y="182"/>
                </a:lnTo>
                <a:lnTo>
                  <a:pt x="57" y="181"/>
                </a:lnTo>
                <a:lnTo>
                  <a:pt x="58" y="181"/>
                </a:lnTo>
                <a:lnTo>
                  <a:pt x="58" y="180"/>
                </a:lnTo>
                <a:lnTo>
                  <a:pt x="58" y="179"/>
                </a:lnTo>
                <a:lnTo>
                  <a:pt x="58" y="178"/>
                </a:lnTo>
                <a:lnTo>
                  <a:pt x="59" y="178"/>
                </a:lnTo>
                <a:lnTo>
                  <a:pt x="59" y="177"/>
                </a:lnTo>
                <a:lnTo>
                  <a:pt x="60" y="177"/>
                </a:lnTo>
                <a:lnTo>
                  <a:pt x="59" y="176"/>
                </a:lnTo>
                <a:lnTo>
                  <a:pt x="60" y="175"/>
                </a:lnTo>
                <a:lnTo>
                  <a:pt x="61" y="175"/>
                </a:lnTo>
                <a:lnTo>
                  <a:pt x="61" y="174"/>
                </a:lnTo>
                <a:lnTo>
                  <a:pt x="63" y="174"/>
                </a:lnTo>
                <a:lnTo>
                  <a:pt x="63" y="173"/>
                </a:lnTo>
                <a:lnTo>
                  <a:pt x="63" y="172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2" y="169"/>
                </a:lnTo>
                <a:lnTo>
                  <a:pt x="63" y="168"/>
                </a:lnTo>
                <a:lnTo>
                  <a:pt x="62" y="168"/>
                </a:lnTo>
                <a:lnTo>
                  <a:pt x="62" y="167"/>
                </a:lnTo>
                <a:lnTo>
                  <a:pt x="61" y="165"/>
                </a:lnTo>
                <a:lnTo>
                  <a:pt x="62" y="165"/>
                </a:lnTo>
                <a:lnTo>
                  <a:pt x="62" y="162"/>
                </a:lnTo>
                <a:lnTo>
                  <a:pt x="63" y="161"/>
                </a:lnTo>
                <a:lnTo>
                  <a:pt x="64" y="161"/>
                </a:lnTo>
                <a:lnTo>
                  <a:pt x="64" y="160"/>
                </a:lnTo>
                <a:lnTo>
                  <a:pt x="64" y="159"/>
                </a:lnTo>
                <a:lnTo>
                  <a:pt x="64" y="160"/>
                </a:lnTo>
                <a:lnTo>
                  <a:pt x="63" y="157"/>
                </a:lnTo>
                <a:lnTo>
                  <a:pt x="62" y="157"/>
                </a:lnTo>
                <a:lnTo>
                  <a:pt x="62" y="156"/>
                </a:lnTo>
                <a:lnTo>
                  <a:pt x="62" y="155"/>
                </a:lnTo>
                <a:lnTo>
                  <a:pt x="62" y="154"/>
                </a:lnTo>
                <a:lnTo>
                  <a:pt x="61" y="152"/>
                </a:lnTo>
                <a:lnTo>
                  <a:pt x="61" y="150"/>
                </a:lnTo>
                <a:lnTo>
                  <a:pt x="62" y="150"/>
                </a:lnTo>
                <a:lnTo>
                  <a:pt x="63" y="149"/>
                </a:lnTo>
                <a:lnTo>
                  <a:pt x="62" y="149"/>
                </a:lnTo>
                <a:lnTo>
                  <a:pt x="61" y="149"/>
                </a:lnTo>
                <a:lnTo>
                  <a:pt x="62" y="148"/>
                </a:lnTo>
                <a:lnTo>
                  <a:pt x="61" y="147"/>
                </a:lnTo>
                <a:lnTo>
                  <a:pt x="61" y="148"/>
                </a:lnTo>
                <a:lnTo>
                  <a:pt x="61" y="147"/>
                </a:lnTo>
                <a:lnTo>
                  <a:pt x="60" y="147"/>
                </a:lnTo>
                <a:lnTo>
                  <a:pt x="60" y="146"/>
                </a:lnTo>
                <a:lnTo>
                  <a:pt x="58" y="145"/>
                </a:lnTo>
                <a:lnTo>
                  <a:pt x="55" y="145"/>
                </a:lnTo>
                <a:lnTo>
                  <a:pt x="55" y="144"/>
                </a:lnTo>
                <a:lnTo>
                  <a:pt x="54" y="143"/>
                </a:lnTo>
                <a:lnTo>
                  <a:pt x="53" y="143"/>
                </a:lnTo>
                <a:lnTo>
                  <a:pt x="52" y="143"/>
                </a:lnTo>
                <a:lnTo>
                  <a:pt x="51" y="142"/>
                </a:lnTo>
                <a:lnTo>
                  <a:pt x="50" y="140"/>
                </a:lnTo>
                <a:lnTo>
                  <a:pt x="49" y="139"/>
                </a:lnTo>
                <a:lnTo>
                  <a:pt x="48" y="139"/>
                </a:lnTo>
                <a:lnTo>
                  <a:pt x="47" y="138"/>
                </a:lnTo>
                <a:lnTo>
                  <a:pt x="46" y="139"/>
                </a:lnTo>
                <a:lnTo>
                  <a:pt x="46" y="138"/>
                </a:lnTo>
                <a:lnTo>
                  <a:pt x="45" y="138"/>
                </a:lnTo>
                <a:lnTo>
                  <a:pt x="45" y="136"/>
                </a:lnTo>
                <a:lnTo>
                  <a:pt x="44" y="136"/>
                </a:lnTo>
                <a:lnTo>
                  <a:pt x="44" y="135"/>
                </a:lnTo>
                <a:lnTo>
                  <a:pt x="44" y="134"/>
                </a:lnTo>
                <a:lnTo>
                  <a:pt x="45" y="133"/>
                </a:lnTo>
                <a:lnTo>
                  <a:pt x="44" y="133"/>
                </a:lnTo>
                <a:lnTo>
                  <a:pt x="44" y="132"/>
                </a:lnTo>
                <a:lnTo>
                  <a:pt x="47" y="132"/>
                </a:lnTo>
                <a:lnTo>
                  <a:pt x="48" y="132"/>
                </a:lnTo>
                <a:lnTo>
                  <a:pt x="49" y="131"/>
                </a:lnTo>
                <a:lnTo>
                  <a:pt x="48" y="131"/>
                </a:lnTo>
                <a:lnTo>
                  <a:pt x="48" y="130"/>
                </a:lnTo>
                <a:lnTo>
                  <a:pt x="48" y="129"/>
                </a:lnTo>
                <a:lnTo>
                  <a:pt x="49" y="129"/>
                </a:lnTo>
                <a:lnTo>
                  <a:pt x="49" y="128"/>
                </a:lnTo>
                <a:lnTo>
                  <a:pt x="49" y="127"/>
                </a:lnTo>
                <a:lnTo>
                  <a:pt x="49" y="126"/>
                </a:lnTo>
                <a:lnTo>
                  <a:pt x="49" y="125"/>
                </a:lnTo>
                <a:lnTo>
                  <a:pt x="49" y="124"/>
                </a:lnTo>
                <a:lnTo>
                  <a:pt x="50" y="124"/>
                </a:lnTo>
                <a:lnTo>
                  <a:pt x="49" y="124"/>
                </a:lnTo>
                <a:lnTo>
                  <a:pt x="50" y="123"/>
                </a:lnTo>
                <a:lnTo>
                  <a:pt x="49" y="123"/>
                </a:lnTo>
                <a:lnTo>
                  <a:pt x="50" y="123"/>
                </a:lnTo>
                <a:lnTo>
                  <a:pt x="49" y="123"/>
                </a:lnTo>
                <a:lnTo>
                  <a:pt x="49" y="122"/>
                </a:lnTo>
                <a:lnTo>
                  <a:pt x="50" y="122"/>
                </a:lnTo>
                <a:lnTo>
                  <a:pt x="50" y="120"/>
                </a:lnTo>
                <a:lnTo>
                  <a:pt x="51" y="119"/>
                </a:lnTo>
                <a:lnTo>
                  <a:pt x="50" y="119"/>
                </a:lnTo>
                <a:lnTo>
                  <a:pt x="50" y="118"/>
                </a:lnTo>
                <a:lnTo>
                  <a:pt x="50" y="117"/>
                </a:lnTo>
                <a:lnTo>
                  <a:pt x="50" y="116"/>
                </a:lnTo>
                <a:lnTo>
                  <a:pt x="51" y="115"/>
                </a:lnTo>
                <a:lnTo>
                  <a:pt x="52" y="115"/>
                </a:lnTo>
                <a:lnTo>
                  <a:pt x="52" y="114"/>
                </a:lnTo>
                <a:lnTo>
                  <a:pt x="52" y="113"/>
                </a:lnTo>
                <a:lnTo>
                  <a:pt x="52" y="114"/>
                </a:lnTo>
                <a:lnTo>
                  <a:pt x="51" y="115"/>
                </a:lnTo>
                <a:lnTo>
                  <a:pt x="51" y="114"/>
                </a:lnTo>
                <a:lnTo>
                  <a:pt x="51" y="113"/>
                </a:lnTo>
                <a:lnTo>
                  <a:pt x="52" y="112"/>
                </a:lnTo>
                <a:lnTo>
                  <a:pt x="51" y="112"/>
                </a:lnTo>
                <a:lnTo>
                  <a:pt x="52" y="111"/>
                </a:lnTo>
                <a:lnTo>
                  <a:pt x="52" y="110"/>
                </a:lnTo>
                <a:lnTo>
                  <a:pt x="52" y="108"/>
                </a:lnTo>
                <a:lnTo>
                  <a:pt x="52" y="107"/>
                </a:lnTo>
                <a:lnTo>
                  <a:pt x="52" y="106"/>
                </a:lnTo>
                <a:lnTo>
                  <a:pt x="52" y="105"/>
                </a:lnTo>
                <a:lnTo>
                  <a:pt x="52" y="104"/>
                </a:lnTo>
                <a:lnTo>
                  <a:pt x="52" y="103"/>
                </a:lnTo>
                <a:lnTo>
                  <a:pt x="51" y="102"/>
                </a:lnTo>
                <a:lnTo>
                  <a:pt x="50" y="100"/>
                </a:lnTo>
                <a:lnTo>
                  <a:pt x="49" y="103"/>
                </a:lnTo>
                <a:lnTo>
                  <a:pt x="49" y="102"/>
                </a:lnTo>
                <a:lnTo>
                  <a:pt x="48" y="101"/>
                </a:lnTo>
                <a:lnTo>
                  <a:pt x="46" y="102"/>
                </a:lnTo>
                <a:lnTo>
                  <a:pt x="46" y="103"/>
                </a:lnTo>
                <a:lnTo>
                  <a:pt x="46" y="102"/>
                </a:lnTo>
                <a:lnTo>
                  <a:pt x="44" y="103"/>
                </a:lnTo>
                <a:lnTo>
                  <a:pt x="43" y="103"/>
                </a:lnTo>
                <a:lnTo>
                  <a:pt x="42" y="103"/>
                </a:lnTo>
                <a:lnTo>
                  <a:pt x="41" y="101"/>
                </a:lnTo>
                <a:lnTo>
                  <a:pt x="41" y="100"/>
                </a:lnTo>
                <a:lnTo>
                  <a:pt x="40" y="99"/>
                </a:lnTo>
                <a:lnTo>
                  <a:pt x="41" y="97"/>
                </a:lnTo>
                <a:lnTo>
                  <a:pt x="42" y="97"/>
                </a:lnTo>
                <a:lnTo>
                  <a:pt x="43" y="97"/>
                </a:lnTo>
                <a:lnTo>
                  <a:pt x="44" y="97"/>
                </a:lnTo>
                <a:lnTo>
                  <a:pt x="46" y="95"/>
                </a:lnTo>
                <a:lnTo>
                  <a:pt x="46" y="94"/>
                </a:lnTo>
                <a:lnTo>
                  <a:pt x="45" y="94"/>
                </a:lnTo>
                <a:lnTo>
                  <a:pt x="46" y="93"/>
                </a:lnTo>
                <a:lnTo>
                  <a:pt x="46" y="92"/>
                </a:lnTo>
                <a:lnTo>
                  <a:pt x="46" y="90"/>
                </a:lnTo>
                <a:lnTo>
                  <a:pt x="45" y="89"/>
                </a:lnTo>
                <a:lnTo>
                  <a:pt x="45" y="88"/>
                </a:lnTo>
                <a:lnTo>
                  <a:pt x="45" y="87"/>
                </a:lnTo>
                <a:lnTo>
                  <a:pt x="46" y="87"/>
                </a:lnTo>
                <a:lnTo>
                  <a:pt x="46" y="86"/>
                </a:lnTo>
                <a:lnTo>
                  <a:pt x="46" y="85"/>
                </a:lnTo>
                <a:lnTo>
                  <a:pt x="46" y="84"/>
                </a:lnTo>
                <a:lnTo>
                  <a:pt x="47" y="84"/>
                </a:lnTo>
                <a:lnTo>
                  <a:pt x="47" y="83"/>
                </a:lnTo>
                <a:lnTo>
                  <a:pt x="48" y="82"/>
                </a:lnTo>
                <a:lnTo>
                  <a:pt x="48" y="81"/>
                </a:lnTo>
                <a:lnTo>
                  <a:pt x="49" y="81"/>
                </a:lnTo>
                <a:lnTo>
                  <a:pt x="49" y="80"/>
                </a:lnTo>
                <a:lnTo>
                  <a:pt x="49" y="79"/>
                </a:lnTo>
                <a:lnTo>
                  <a:pt x="49" y="78"/>
                </a:lnTo>
                <a:lnTo>
                  <a:pt x="49" y="77"/>
                </a:lnTo>
                <a:lnTo>
                  <a:pt x="50" y="77"/>
                </a:lnTo>
                <a:lnTo>
                  <a:pt x="49" y="77"/>
                </a:lnTo>
                <a:lnTo>
                  <a:pt x="50" y="77"/>
                </a:lnTo>
                <a:lnTo>
                  <a:pt x="50" y="76"/>
                </a:lnTo>
                <a:lnTo>
                  <a:pt x="49" y="75"/>
                </a:lnTo>
                <a:lnTo>
                  <a:pt x="49" y="74"/>
                </a:lnTo>
                <a:lnTo>
                  <a:pt x="47" y="74"/>
                </a:lnTo>
                <a:lnTo>
                  <a:pt x="46" y="74"/>
                </a:lnTo>
                <a:lnTo>
                  <a:pt x="46" y="75"/>
                </a:lnTo>
                <a:lnTo>
                  <a:pt x="45" y="75"/>
                </a:lnTo>
                <a:lnTo>
                  <a:pt x="44" y="76"/>
                </a:lnTo>
                <a:lnTo>
                  <a:pt x="44" y="75"/>
                </a:lnTo>
                <a:lnTo>
                  <a:pt x="43" y="76"/>
                </a:lnTo>
                <a:lnTo>
                  <a:pt x="42" y="76"/>
                </a:lnTo>
                <a:lnTo>
                  <a:pt x="41" y="76"/>
                </a:lnTo>
                <a:lnTo>
                  <a:pt x="40" y="76"/>
                </a:lnTo>
                <a:lnTo>
                  <a:pt x="39" y="77"/>
                </a:lnTo>
                <a:lnTo>
                  <a:pt x="38" y="76"/>
                </a:lnTo>
                <a:lnTo>
                  <a:pt x="37" y="77"/>
                </a:lnTo>
                <a:lnTo>
                  <a:pt x="36" y="77"/>
                </a:lnTo>
                <a:lnTo>
                  <a:pt x="35" y="76"/>
                </a:lnTo>
                <a:lnTo>
                  <a:pt x="33" y="75"/>
                </a:lnTo>
                <a:lnTo>
                  <a:pt x="33" y="74"/>
                </a:lnTo>
                <a:lnTo>
                  <a:pt x="32" y="74"/>
                </a:lnTo>
                <a:lnTo>
                  <a:pt x="31" y="74"/>
                </a:lnTo>
                <a:lnTo>
                  <a:pt x="30" y="76"/>
                </a:lnTo>
                <a:lnTo>
                  <a:pt x="29" y="75"/>
                </a:lnTo>
                <a:lnTo>
                  <a:pt x="28" y="74"/>
                </a:lnTo>
                <a:lnTo>
                  <a:pt x="27" y="74"/>
                </a:lnTo>
                <a:lnTo>
                  <a:pt x="26" y="74"/>
                </a:lnTo>
                <a:lnTo>
                  <a:pt x="25" y="73"/>
                </a:lnTo>
                <a:lnTo>
                  <a:pt x="24" y="73"/>
                </a:lnTo>
                <a:lnTo>
                  <a:pt x="23" y="73"/>
                </a:lnTo>
                <a:lnTo>
                  <a:pt x="23" y="74"/>
                </a:lnTo>
                <a:lnTo>
                  <a:pt x="22" y="74"/>
                </a:lnTo>
                <a:lnTo>
                  <a:pt x="21" y="74"/>
                </a:lnTo>
                <a:lnTo>
                  <a:pt x="20" y="74"/>
                </a:lnTo>
                <a:lnTo>
                  <a:pt x="19" y="74"/>
                </a:lnTo>
                <a:lnTo>
                  <a:pt x="18" y="74"/>
                </a:lnTo>
                <a:lnTo>
                  <a:pt x="15" y="72"/>
                </a:lnTo>
                <a:lnTo>
                  <a:pt x="15" y="71"/>
                </a:lnTo>
                <a:lnTo>
                  <a:pt x="14" y="70"/>
                </a:lnTo>
                <a:lnTo>
                  <a:pt x="14" y="69"/>
                </a:lnTo>
                <a:lnTo>
                  <a:pt x="13" y="69"/>
                </a:lnTo>
                <a:lnTo>
                  <a:pt x="12" y="69"/>
                </a:lnTo>
                <a:lnTo>
                  <a:pt x="12" y="68"/>
                </a:lnTo>
                <a:lnTo>
                  <a:pt x="12" y="67"/>
                </a:lnTo>
                <a:lnTo>
                  <a:pt x="12" y="66"/>
                </a:lnTo>
                <a:lnTo>
                  <a:pt x="11" y="65"/>
                </a:lnTo>
                <a:lnTo>
                  <a:pt x="10" y="66"/>
                </a:lnTo>
                <a:lnTo>
                  <a:pt x="10" y="65"/>
                </a:lnTo>
                <a:lnTo>
                  <a:pt x="11" y="64"/>
                </a:lnTo>
                <a:lnTo>
                  <a:pt x="10" y="64"/>
                </a:lnTo>
                <a:lnTo>
                  <a:pt x="9" y="64"/>
                </a:lnTo>
                <a:lnTo>
                  <a:pt x="9" y="63"/>
                </a:lnTo>
                <a:lnTo>
                  <a:pt x="9" y="62"/>
                </a:lnTo>
                <a:lnTo>
                  <a:pt x="9" y="61"/>
                </a:lnTo>
                <a:lnTo>
                  <a:pt x="9" y="62"/>
                </a:lnTo>
                <a:lnTo>
                  <a:pt x="8" y="61"/>
                </a:lnTo>
                <a:lnTo>
                  <a:pt x="6" y="59"/>
                </a:lnTo>
                <a:lnTo>
                  <a:pt x="6" y="58"/>
                </a:lnTo>
                <a:lnTo>
                  <a:pt x="7" y="58"/>
                </a:lnTo>
                <a:lnTo>
                  <a:pt x="6" y="57"/>
                </a:lnTo>
                <a:lnTo>
                  <a:pt x="6" y="58"/>
                </a:lnTo>
                <a:lnTo>
                  <a:pt x="5" y="58"/>
                </a:lnTo>
                <a:lnTo>
                  <a:pt x="4" y="57"/>
                </a:lnTo>
                <a:lnTo>
                  <a:pt x="5" y="56"/>
                </a:lnTo>
                <a:lnTo>
                  <a:pt x="6" y="56"/>
                </a:lnTo>
                <a:lnTo>
                  <a:pt x="6" y="55"/>
                </a:lnTo>
                <a:lnTo>
                  <a:pt x="5" y="54"/>
                </a:lnTo>
                <a:lnTo>
                  <a:pt x="4" y="54"/>
                </a:lnTo>
                <a:lnTo>
                  <a:pt x="3" y="54"/>
                </a:lnTo>
                <a:lnTo>
                  <a:pt x="4" y="53"/>
                </a:lnTo>
                <a:lnTo>
                  <a:pt x="4" y="52"/>
                </a:lnTo>
                <a:lnTo>
                  <a:pt x="4" y="51"/>
                </a:lnTo>
                <a:lnTo>
                  <a:pt x="5" y="51"/>
                </a:lnTo>
                <a:lnTo>
                  <a:pt x="4" y="50"/>
                </a:lnTo>
                <a:lnTo>
                  <a:pt x="5" y="49"/>
                </a:lnTo>
                <a:lnTo>
                  <a:pt x="4" y="48"/>
                </a:lnTo>
                <a:lnTo>
                  <a:pt x="5" y="48"/>
                </a:lnTo>
                <a:lnTo>
                  <a:pt x="4" y="48"/>
                </a:lnTo>
                <a:lnTo>
                  <a:pt x="5" y="47"/>
                </a:lnTo>
                <a:lnTo>
                  <a:pt x="6" y="46"/>
                </a:lnTo>
                <a:lnTo>
                  <a:pt x="5" y="45"/>
                </a:lnTo>
                <a:lnTo>
                  <a:pt x="4" y="45"/>
                </a:lnTo>
                <a:lnTo>
                  <a:pt x="5" y="45"/>
                </a:lnTo>
                <a:lnTo>
                  <a:pt x="5" y="43"/>
                </a:lnTo>
                <a:lnTo>
                  <a:pt x="5" y="42"/>
                </a:lnTo>
                <a:lnTo>
                  <a:pt x="4" y="42"/>
                </a:lnTo>
                <a:lnTo>
                  <a:pt x="3" y="42"/>
                </a:lnTo>
                <a:lnTo>
                  <a:pt x="4" y="40"/>
                </a:lnTo>
                <a:lnTo>
                  <a:pt x="4" y="39"/>
                </a:lnTo>
                <a:lnTo>
                  <a:pt x="3" y="39"/>
                </a:lnTo>
                <a:lnTo>
                  <a:pt x="3" y="38"/>
                </a:lnTo>
                <a:lnTo>
                  <a:pt x="2" y="38"/>
                </a:lnTo>
                <a:lnTo>
                  <a:pt x="2" y="37"/>
                </a:lnTo>
                <a:lnTo>
                  <a:pt x="1" y="37"/>
                </a:lnTo>
                <a:lnTo>
                  <a:pt x="2" y="36"/>
                </a:lnTo>
                <a:lnTo>
                  <a:pt x="0" y="35"/>
                </a:lnTo>
                <a:lnTo>
                  <a:pt x="2" y="34"/>
                </a:lnTo>
                <a:lnTo>
                  <a:pt x="1" y="32"/>
                </a:lnTo>
                <a:lnTo>
                  <a:pt x="3" y="30"/>
                </a:lnTo>
                <a:lnTo>
                  <a:pt x="3" y="29"/>
                </a:lnTo>
                <a:lnTo>
                  <a:pt x="3" y="27"/>
                </a:lnTo>
                <a:lnTo>
                  <a:pt x="4" y="26"/>
                </a:lnTo>
                <a:lnTo>
                  <a:pt x="6" y="25"/>
                </a:lnTo>
                <a:lnTo>
                  <a:pt x="9" y="24"/>
                </a:lnTo>
                <a:lnTo>
                  <a:pt x="10" y="23"/>
                </a:lnTo>
                <a:lnTo>
                  <a:pt x="12" y="22"/>
                </a:lnTo>
                <a:lnTo>
                  <a:pt x="13" y="22"/>
                </a:lnTo>
                <a:lnTo>
                  <a:pt x="17" y="19"/>
                </a:lnTo>
                <a:lnTo>
                  <a:pt x="20" y="17"/>
                </a:lnTo>
                <a:lnTo>
                  <a:pt x="22" y="16"/>
                </a:lnTo>
                <a:lnTo>
                  <a:pt x="23" y="13"/>
                </a:lnTo>
                <a:lnTo>
                  <a:pt x="23" y="9"/>
                </a:lnTo>
                <a:lnTo>
                  <a:pt x="24" y="6"/>
                </a:lnTo>
                <a:lnTo>
                  <a:pt x="23" y="4"/>
                </a:lnTo>
                <a:lnTo>
                  <a:pt x="23" y="3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79" name="Freeform 496"/>
          <p:cNvSpPr>
            <a:spLocks/>
          </p:cNvSpPr>
          <p:nvPr/>
        </p:nvSpPr>
        <p:spPr bwMode="auto">
          <a:xfrm>
            <a:off x="6650038" y="2986088"/>
            <a:ext cx="773112" cy="404812"/>
          </a:xfrm>
          <a:custGeom>
            <a:avLst/>
            <a:gdLst>
              <a:gd name="T0" fmla="*/ 2147483647 w 487"/>
              <a:gd name="T1" fmla="*/ 2147483647 h 255"/>
              <a:gd name="T2" fmla="*/ 2147483647 w 487"/>
              <a:gd name="T3" fmla="*/ 2147483647 h 255"/>
              <a:gd name="T4" fmla="*/ 2147483647 w 487"/>
              <a:gd name="T5" fmla="*/ 2147483647 h 255"/>
              <a:gd name="T6" fmla="*/ 2147483647 w 487"/>
              <a:gd name="T7" fmla="*/ 2147483647 h 255"/>
              <a:gd name="T8" fmla="*/ 2147483647 w 487"/>
              <a:gd name="T9" fmla="*/ 2147483647 h 255"/>
              <a:gd name="T10" fmla="*/ 2147483647 w 487"/>
              <a:gd name="T11" fmla="*/ 2147483647 h 255"/>
              <a:gd name="T12" fmla="*/ 2147483647 w 487"/>
              <a:gd name="T13" fmla="*/ 2147483647 h 255"/>
              <a:gd name="T14" fmla="*/ 2147483647 w 487"/>
              <a:gd name="T15" fmla="*/ 2147483647 h 255"/>
              <a:gd name="T16" fmla="*/ 2147483647 w 487"/>
              <a:gd name="T17" fmla="*/ 2147483647 h 255"/>
              <a:gd name="T18" fmla="*/ 2147483647 w 487"/>
              <a:gd name="T19" fmla="*/ 2147483647 h 255"/>
              <a:gd name="T20" fmla="*/ 2147483647 w 487"/>
              <a:gd name="T21" fmla="*/ 2147483647 h 255"/>
              <a:gd name="T22" fmla="*/ 2147483647 w 487"/>
              <a:gd name="T23" fmla="*/ 2147483647 h 255"/>
              <a:gd name="T24" fmla="*/ 2147483647 w 487"/>
              <a:gd name="T25" fmla="*/ 2147483647 h 255"/>
              <a:gd name="T26" fmla="*/ 2147483647 w 487"/>
              <a:gd name="T27" fmla="*/ 2147483647 h 255"/>
              <a:gd name="T28" fmla="*/ 2147483647 w 487"/>
              <a:gd name="T29" fmla="*/ 2147483647 h 255"/>
              <a:gd name="T30" fmla="*/ 2147483647 w 487"/>
              <a:gd name="T31" fmla="*/ 2147483647 h 255"/>
              <a:gd name="T32" fmla="*/ 2147483647 w 487"/>
              <a:gd name="T33" fmla="*/ 2147483647 h 255"/>
              <a:gd name="T34" fmla="*/ 2147483647 w 487"/>
              <a:gd name="T35" fmla="*/ 2147483647 h 255"/>
              <a:gd name="T36" fmla="*/ 2147483647 w 487"/>
              <a:gd name="T37" fmla="*/ 2147483647 h 255"/>
              <a:gd name="T38" fmla="*/ 2147483647 w 487"/>
              <a:gd name="T39" fmla="*/ 2147483647 h 255"/>
              <a:gd name="T40" fmla="*/ 2147483647 w 487"/>
              <a:gd name="T41" fmla="*/ 2147483647 h 255"/>
              <a:gd name="T42" fmla="*/ 2147483647 w 487"/>
              <a:gd name="T43" fmla="*/ 2147483647 h 255"/>
              <a:gd name="T44" fmla="*/ 2147483647 w 487"/>
              <a:gd name="T45" fmla="*/ 2147483647 h 255"/>
              <a:gd name="T46" fmla="*/ 2147483647 w 487"/>
              <a:gd name="T47" fmla="*/ 2147483647 h 255"/>
              <a:gd name="T48" fmla="*/ 2147483647 w 487"/>
              <a:gd name="T49" fmla="*/ 2147483647 h 255"/>
              <a:gd name="T50" fmla="*/ 2147483647 w 487"/>
              <a:gd name="T51" fmla="*/ 2147483647 h 255"/>
              <a:gd name="T52" fmla="*/ 2147483647 w 487"/>
              <a:gd name="T53" fmla="*/ 2147483647 h 255"/>
              <a:gd name="T54" fmla="*/ 2147483647 w 487"/>
              <a:gd name="T55" fmla="*/ 2147483647 h 255"/>
              <a:gd name="T56" fmla="*/ 2147483647 w 487"/>
              <a:gd name="T57" fmla="*/ 2147483647 h 255"/>
              <a:gd name="T58" fmla="*/ 2147483647 w 487"/>
              <a:gd name="T59" fmla="*/ 2147483647 h 255"/>
              <a:gd name="T60" fmla="*/ 2147483647 w 487"/>
              <a:gd name="T61" fmla="*/ 2147483647 h 255"/>
              <a:gd name="T62" fmla="*/ 2147483647 w 487"/>
              <a:gd name="T63" fmla="*/ 2147483647 h 255"/>
              <a:gd name="T64" fmla="*/ 2147483647 w 487"/>
              <a:gd name="T65" fmla="*/ 2147483647 h 255"/>
              <a:gd name="T66" fmla="*/ 2147483647 w 487"/>
              <a:gd name="T67" fmla="*/ 2147483647 h 255"/>
              <a:gd name="T68" fmla="*/ 2147483647 w 487"/>
              <a:gd name="T69" fmla="*/ 2147483647 h 255"/>
              <a:gd name="T70" fmla="*/ 2147483647 w 487"/>
              <a:gd name="T71" fmla="*/ 2147483647 h 255"/>
              <a:gd name="T72" fmla="*/ 2147483647 w 487"/>
              <a:gd name="T73" fmla="*/ 2147483647 h 255"/>
              <a:gd name="T74" fmla="*/ 2147483647 w 487"/>
              <a:gd name="T75" fmla="*/ 2147483647 h 255"/>
              <a:gd name="T76" fmla="*/ 2147483647 w 487"/>
              <a:gd name="T77" fmla="*/ 2147483647 h 255"/>
              <a:gd name="T78" fmla="*/ 2147483647 w 487"/>
              <a:gd name="T79" fmla="*/ 2147483647 h 255"/>
              <a:gd name="T80" fmla="*/ 2147483647 w 487"/>
              <a:gd name="T81" fmla="*/ 2147483647 h 255"/>
              <a:gd name="T82" fmla="*/ 2147483647 w 487"/>
              <a:gd name="T83" fmla="*/ 2147483647 h 255"/>
              <a:gd name="T84" fmla="*/ 2147483647 w 487"/>
              <a:gd name="T85" fmla="*/ 2147483647 h 255"/>
              <a:gd name="T86" fmla="*/ 2147483647 w 487"/>
              <a:gd name="T87" fmla="*/ 2147483647 h 255"/>
              <a:gd name="T88" fmla="*/ 2147483647 w 487"/>
              <a:gd name="T89" fmla="*/ 2147483647 h 255"/>
              <a:gd name="T90" fmla="*/ 2147483647 w 487"/>
              <a:gd name="T91" fmla="*/ 2147483647 h 255"/>
              <a:gd name="T92" fmla="*/ 2147483647 w 487"/>
              <a:gd name="T93" fmla="*/ 2147483647 h 255"/>
              <a:gd name="T94" fmla="*/ 2147483647 w 487"/>
              <a:gd name="T95" fmla="*/ 2147483647 h 255"/>
              <a:gd name="T96" fmla="*/ 2147483647 w 487"/>
              <a:gd name="T97" fmla="*/ 2147483647 h 255"/>
              <a:gd name="T98" fmla="*/ 2147483647 w 487"/>
              <a:gd name="T99" fmla="*/ 2147483647 h 255"/>
              <a:gd name="T100" fmla="*/ 2147483647 w 487"/>
              <a:gd name="T101" fmla="*/ 2147483647 h 255"/>
              <a:gd name="T102" fmla="*/ 2147483647 w 487"/>
              <a:gd name="T103" fmla="*/ 2147483647 h 255"/>
              <a:gd name="T104" fmla="*/ 2147483647 w 487"/>
              <a:gd name="T105" fmla="*/ 2147483647 h 255"/>
              <a:gd name="T106" fmla="*/ 2147483647 w 487"/>
              <a:gd name="T107" fmla="*/ 2147483647 h 255"/>
              <a:gd name="T108" fmla="*/ 2147483647 w 487"/>
              <a:gd name="T109" fmla="*/ 2147483647 h 255"/>
              <a:gd name="T110" fmla="*/ 2147483647 w 487"/>
              <a:gd name="T111" fmla="*/ 2147483647 h 255"/>
              <a:gd name="T112" fmla="*/ 2147483647 w 487"/>
              <a:gd name="T113" fmla="*/ 2147483647 h 255"/>
              <a:gd name="T114" fmla="*/ 2147483647 w 487"/>
              <a:gd name="T115" fmla="*/ 2147483647 h 255"/>
              <a:gd name="T116" fmla="*/ 2147483647 w 487"/>
              <a:gd name="T117" fmla="*/ 2147483647 h 255"/>
              <a:gd name="T118" fmla="*/ 2147483647 w 487"/>
              <a:gd name="T119" fmla="*/ 2147483647 h 25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7"/>
              <a:gd name="T181" fmla="*/ 0 h 255"/>
              <a:gd name="T182" fmla="*/ 487 w 487"/>
              <a:gd name="T183" fmla="*/ 255 h 25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7" h="255">
                <a:moveTo>
                  <a:pt x="0" y="0"/>
                </a:moveTo>
                <a:lnTo>
                  <a:pt x="1" y="3"/>
                </a:lnTo>
                <a:lnTo>
                  <a:pt x="2" y="3"/>
                </a:lnTo>
                <a:lnTo>
                  <a:pt x="2" y="6"/>
                </a:lnTo>
                <a:lnTo>
                  <a:pt x="3" y="6"/>
                </a:lnTo>
                <a:lnTo>
                  <a:pt x="5" y="6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5" y="9"/>
                </a:lnTo>
                <a:lnTo>
                  <a:pt x="6" y="9"/>
                </a:lnTo>
                <a:lnTo>
                  <a:pt x="7" y="9"/>
                </a:lnTo>
                <a:lnTo>
                  <a:pt x="8" y="9"/>
                </a:lnTo>
                <a:lnTo>
                  <a:pt x="8" y="10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6"/>
                </a:lnTo>
                <a:lnTo>
                  <a:pt x="10" y="16"/>
                </a:lnTo>
                <a:lnTo>
                  <a:pt x="12" y="15"/>
                </a:lnTo>
                <a:lnTo>
                  <a:pt x="11" y="15"/>
                </a:lnTo>
                <a:lnTo>
                  <a:pt x="10" y="14"/>
                </a:lnTo>
                <a:lnTo>
                  <a:pt x="10" y="13"/>
                </a:lnTo>
                <a:lnTo>
                  <a:pt x="11" y="13"/>
                </a:lnTo>
                <a:lnTo>
                  <a:pt x="12" y="14"/>
                </a:lnTo>
                <a:lnTo>
                  <a:pt x="13" y="16"/>
                </a:lnTo>
                <a:lnTo>
                  <a:pt x="14" y="16"/>
                </a:lnTo>
                <a:lnTo>
                  <a:pt x="13" y="16"/>
                </a:lnTo>
                <a:lnTo>
                  <a:pt x="12" y="16"/>
                </a:lnTo>
                <a:lnTo>
                  <a:pt x="13" y="17"/>
                </a:lnTo>
                <a:lnTo>
                  <a:pt x="12" y="17"/>
                </a:lnTo>
                <a:lnTo>
                  <a:pt x="13" y="18"/>
                </a:lnTo>
                <a:lnTo>
                  <a:pt x="14" y="18"/>
                </a:lnTo>
                <a:lnTo>
                  <a:pt x="14" y="19"/>
                </a:lnTo>
                <a:lnTo>
                  <a:pt x="14" y="20"/>
                </a:lnTo>
                <a:lnTo>
                  <a:pt x="14" y="21"/>
                </a:lnTo>
                <a:lnTo>
                  <a:pt x="14" y="22"/>
                </a:lnTo>
                <a:lnTo>
                  <a:pt x="15" y="21"/>
                </a:lnTo>
                <a:lnTo>
                  <a:pt x="16" y="22"/>
                </a:lnTo>
                <a:lnTo>
                  <a:pt x="17" y="21"/>
                </a:lnTo>
                <a:lnTo>
                  <a:pt x="17" y="22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18" y="23"/>
                </a:lnTo>
                <a:lnTo>
                  <a:pt x="19" y="25"/>
                </a:lnTo>
                <a:lnTo>
                  <a:pt x="19" y="26"/>
                </a:lnTo>
                <a:lnTo>
                  <a:pt x="20" y="26"/>
                </a:lnTo>
                <a:lnTo>
                  <a:pt x="19" y="27"/>
                </a:lnTo>
                <a:lnTo>
                  <a:pt x="20" y="28"/>
                </a:lnTo>
                <a:lnTo>
                  <a:pt x="20" y="27"/>
                </a:lnTo>
                <a:lnTo>
                  <a:pt x="20" y="28"/>
                </a:lnTo>
                <a:lnTo>
                  <a:pt x="21" y="29"/>
                </a:lnTo>
                <a:lnTo>
                  <a:pt x="22" y="29"/>
                </a:lnTo>
                <a:lnTo>
                  <a:pt x="21" y="29"/>
                </a:lnTo>
                <a:lnTo>
                  <a:pt x="22" y="29"/>
                </a:lnTo>
                <a:lnTo>
                  <a:pt x="23" y="30"/>
                </a:lnTo>
                <a:lnTo>
                  <a:pt x="23" y="29"/>
                </a:lnTo>
                <a:lnTo>
                  <a:pt x="23" y="30"/>
                </a:lnTo>
                <a:lnTo>
                  <a:pt x="24" y="30"/>
                </a:lnTo>
                <a:lnTo>
                  <a:pt x="23" y="31"/>
                </a:lnTo>
                <a:lnTo>
                  <a:pt x="24" y="32"/>
                </a:lnTo>
                <a:lnTo>
                  <a:pt x="25" y="32"/>
                </a:lnTo>
                <a:lnTo>
                  <a:pt x="26" y="33"/>
                </a:lnTo>
                <a:lnTo>
                  <a:pt x="26" y="35"/>
                </a:lnTo>
                <a:lnTo>
                  <a:pt x="27" y="35"/>
                </a:lnTo>
                <a:lnTo>
                  <a:pt x="28" y="35"/>
                </a:lnTo>
                <a:lnTo>
                  <a:pt x="28" y="36"/>
                </a:lnTo>
                <a:lnTo>
                  <a:pt x="29" y="36"/>
                </a:lnTo>
                <a:lnTo>
                  <a:pt x="28" y="37"/>
                </a:lnTo>
                <a:lnTo>
                  <a:pt x="29" y="38"/>
                </a:lnTo>
                <a:lnTo>
                  <a:pt x="29" y="37"/>
                </a:lnTo>
                <a:lnTo>
                  <a:pt x="29" y="38"/>
                </a:lnTo>
                <a:lnTo>
                  <a:pt x="29" y="39"/>
                </a:lnTo>
                <a:lnTo>
                  <a:pt x="29" y="40"/>
                </a:lnTo>
                <a:lnTo>
                  <a:pt x="30" y="40"/>
                </a:lnTo>
                <a:lnTo>
                  <a:pt x="32" y="41"/>
                </a:lnTo>
                <a:lnTo>
                  <a:pt x="32" y="43"/>
                </a:lnTo>
                <a:lnTo>
                  <a:pt x="32" y="44"/>
                </a:lnTo>
                <a:lnTo>
                  <a:pt x="33" y="44"/>
                </a:lnTo>
                <a:lnTo>
                  <a:pt x="33" y="45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8" y="45"/>
                </a:lnTo>
                <a:lnTo>
                  <a:pt x="38" y="44"/>
                </a:lnTo>
                <a:lnTo>
                  <a:pt x="39" y="44"/>
                </a:lnTo>
                <a:lnTo>
                  <a:pt x="39" y="43"/>
                </a:lnTo>
                <a:lnTo>
                  <a:pt x="40" y="42"/>
                </a:lnTo>
                <a:lnTo>
                  <a:pt x="40" y="41"/>
                </a:lnTo>
                <a:lnTo>
                  <a:pt x="42" y="40"/>
                </a:lnTo>
                <a:lnTo>
                  <a:pt x="42" y="41"/>
                </a:lnTo>
                <a:lnTo>
                  <a:pt x="42" y="40"/>
                </a:lnTo>
                <a:lnTo>
                  <a:pt x="42" y="39"/>
                </a:lnTo>
                <a:lnTo>
                  <a:pt x="43" y="39"/>
                </a:lnTo>
                <a:lnTo>
                  <a:pt x="43" y="40"/>
                </a:lnTo>
                <a:lnTo>
                  <a:pt x="44" y="39"/>
                </a:lnTo>
                <a:lnTo>
                  <a:pt x="45" y="38"/>
                </a:lnTo>
                <a:lnTo>
                  <a:pt x="46" y="38"/>
                </a:lnTo>
                <a:lnTo>
                  <a:pt x="47" y="38"/>
                </a:lnTo>
                <a:lnTo>
                  <a:pt x="48" y="38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8"/>
                </a:lnTo>
                <a:lnTo>
                  <a:pt x="51" y="38"/>
                </a:lnTo>
                <a:lnTo>
                  <a:pt x="52" y="37"/>
                </a:lnTo>
                <a:lnTo>
                  <a:pt x="53" y="36"/>
                </a:lnTo>
                <a:lnTo>
                  <a:pt x="54" y="35"/>
                </a:lnTo>
                <a:lnTo>
                  <a:pt x="55" y="35"/>
                </a:lnTo>
                <a:lnTo>
                  <a:pt x="56" y="35"/>
                </a:lnTo>
                <a:lnTo>
                  <a:pt x="57" y="35"/>
                </a:lnTo>
                <a:lnTo>
                  <a:pt x="57" y="34"/>
                </a:lnTo>
                <a:lnTo>
                  <a:pt x="58" y="35"/>
                </a:lnTo>
                <a:lnTo>
                  <a:pt x="60" y="35"/>
                </a:lnTo>
                <a:lnTo>
                  <a:pt x="60" y="34"/>
                </a:lnTo>
                <a:lnTo>
                  <a:pt x="61" y="33"/>
                </a:lnTo>
                <a:lnTo>
                  <a:pt x="61" y="34"/>
                </a:lnTo>
                <a:lnTo>
                  <a:pt x="62" y="34"/>
                </a:lnTo>
                <a:lnTo>
                  <a:pt x="63" y="33"/>
                </a:lnTo>
                <a:lnTo>
                  <a:pt x="64" y="33"/>
                </a:lnTo>
                <a:lnTo>
                  <a:pt x="65" y="33"/>
                </a:lnTo>
                <a:lnTo>
                  <a:pt x="66" y="34"/>
                </a:lnTo>
                <a:lnTo>
                  <a:pt x="66" y="35"/>
                </a:lnTo>
                <a:lnTo>
                  <a:pt x="67" y="35"/>
                </a:lnTo>
                <a:lnTo>
                  <a:pt x="68" y="35"/>
                </a:lnTo>
                <a:lnTo>
                  <a:pt x="68" y="36"/>
                </a:lnTo>
                <a:lnTo>
                  <a:pt x="68" y="37"/>
                </a:lnTo>
                <a:lnTo>
                  <a:pt x="69" y="37"/>
                </a:lnTo>
                <a:lnTo>
                  <a:pt x="70" y="38"/>
                </a:lnTo>
                <a:lnTo>
                  <a:pt x="72" y="39"/>
                </a:lnTo>
                <a:lnTo>
                  <a:pt x="73" y="40"/>
                </a:lnTo>
                <a:lnTo>
                  <a:pt x="73" y="41"/>
                </a:lnTo>
                <a:lnTo>
                  <a:pt x="73" y="42"/>
                </a:lnTo>
                <a:lnTo>
                  <a:pt x="73" y="44"/>
                </a:lnTo>
                <a:lnTo>
                  <a:pt x="73" y="45"/>
                </a:lnTo>
                <a:lnTo>
                  <a:pt x="74" y="45"/>
                </a:lnTo>
                <a:lnTo>
                  <a:pt x="74" y="47"/>
                </a:lnTo>
                <a:lnTo>
                  <a:pt x="73" y="47"/>
                </a:lnTo>
                <a:lnTo>
                  <a:pt x="72" y="48"/>
                </a:lnTo>
                <a:lnTo>
                  <a:pt x="72" y="49"/>
                </a:lnTo>
                <a:lnTo>
                  <a:pt x="71" y="53"/>
                </a:lnTo>
                <a:lnTo>
                  <a:pt x="71" y="54"/>
                </a:lnTo>
                <a:lnTo>
                  <a:pt x="72" y="55"/>
                </a:lnTo>
                <a:lnTo>
                  <a:pt x="72" y="56"/>
                </a:lnTo>
                <a:lnTo>
                  <a:pt x="72" y="57"/>
                </a:lnTo>
                <a:lnTo>
                  <a:pt x="71" y="58"/>
                </a:lnTo>
                <a:lnTo>
                  <a:pt x="71" y="61"/>
                </a:lnTo>
                <a:lnTo>
                  <a:pt x="70" y="62"/>
                </a:lnTo>
                <a:lnTo>
                  <a:pt x="69" y="63"/>
                </a:lnTo>
                <a:lnTo>
                  <a:pt x="69" y="64"/>
                </a:lnTo>
                <a:lnTo>
                  <a:pt x="68" y="64"/>
                </a:lnTo>
                <a:lnTo>
                  <a:pt x="66" y="64"/>
                </a:lnTo>
                <a:lnTo>
                  <a:pt x="64" y="64"/>
                </a:lnTo>
                <a:lnTo>
                  <a:pt x="62" y="64"/>
                </a:lnTo>
                <a:lnTo>
                  <a:pt x="61" y="65"/>
                </a:lnTo>
                <a:lnTo>
                  <a:pt x="59" y="65"/>
                </a:lnTo>
                <a:lnTo>
                  <a:pt x="58" y="66"/>
                </a:lnTo>
                <a:lnTo>
                  <a:pt x="57" y="67"/>
                </a:lnTo>
                <a:lnTo>
                  <a:pt x="57" y="68"/>
                </a:lnTo>
                <a:lnTo>
                  <a:pt x="56" y="68"/>
                </a:lnTo>
                <a:lnTo>
                  <a:pt x="55" y="69"/>
                </a:lnTo>
                <a:lnTo>
                  <a:pt x="55" y="68"/>
                </a:lnTo>
                <a:lnTo>
                  <a:pt x="54" y="68"/>
                </a:lnTo>
                <a:lnTo>
                  <a:pt x="53" y="68"/>
                </a:lnTo>
                <a:lnTo>
                  <a:pt x="52" y="68"/>
                </a:lnTo>
                <a:lnTo>
                  <a:pt x="52" y="69"/>
                </a:lnTo>
                <a:lnTo>
                  <a:pt x="51" y="69"/>
                </a:lnTo>
                <a:lnTo>
                  <a:pt x="52" y="70"/>
                </a:lnTo>
                <a:lnTo>
                  <a:pt x="51" y="71"/>
                </a:lnTo>
                <a:lnTo>
                  <a:pt x="50" y="70"/>
                </a:lnTo>
                <a:lnTo>
                  <a:pt x="51" y="71"/>
                </a:lnTo>
                <a:lnTo>
                  <a:pt x="51" y="72"/>
                </a:lnTo>
                <a:lnTo>
                  <a:pt x="50" y="74"/>
                </a:lnTo>
                <a:lnTo>
                  <a:pt x="51" y="74"/>
                </a:lnTo>
                <a:lnTo>
                  <a:pt x="49" y="75"/>
                </a:lnTo>
                <a:lnTo>
                  <a:pt x="48" y="75"/>
                </a:lnTo>
                <a:lnTo>
                  <a:pt x="47" y="76"/>
                </a:lnTo>
                <a:lnTo>
                  <a:pt x="47" y="77"/>
                </a:lnTo>
                <a:lnTo>
                  <a:pt x="47" y="78"/>
                </a:lnTo>
                <a:lnTo>
                  <a:pt x="46" y="78"/>
                </a:lnTo>
                <a:lnTo>
                  <a:pt x="47" y="79"/>
                </a:lnTo>
                <a:lnTo>
                  <a:pt x="47" y="80"/>
                </a:lnTo>
                <a:lnTo>
                  <a:pt x="46" y="81"/>
                </a:lnTo>
                <a:lnTo>
                  <a:pt x="46" y="82"/>
                </a:lnTo>
                <a:lnTo>
                  <a:pt x="45" y="81"/>
                </a:lnTo>
                <a:lnTo>
                  <a:pt x="46" y="82"/>
                </a:lnTo>
                <a:lnTo>
                  <a:pt x="45" y="82"/>
                </a:lnTo>
                <a:lnTo>
                  <a:pt x="45" y="83"/>
                </a:lnTo>
                <a:lnTo>
                  <a:pt x="45" y="82"/>
                </a:lnTo>
                <a:lnTo>
                  <a:pt x="44" y="83"/>
                </a:lnTo>
                <a:lnTo>
                  <a:pt x="43" y="83"/>
                </a:lnTo>
                <a:lnTo>
                  <a:pt x="43" y="84"/>
                </a:lnTo>
                <a:lnTo>
                  <a:pt x="42" y="84"/>
                </a:lnTo>
                <a:lnTo>
                  <a:pt x="43" y="84"/>
                </a:lnTo>
                <a:lnTo>
                  <a:pt x="43" y="85"/>
                </a:lnTo>
                <a:lnTo>
                  <a:pt x="43" y="86"/>
                </a:lnTo>
                <a:lnTo>
                  <a:pt x="43" y="87"/>
                </a:lnTo>
                <a:lnTo>
                  <a:pt x="42" y="87"/>
                </a:lnTo>
                <a:lnTo>
                  <a:pt x="43" y="87"/>
                </a:lnTo>
                <a:lnTo>
                  <a:pt x="42" y="88"/>
                </a:lnTo>
                <a:lnTo>
                  <a:pt x="43" y="89"/>
                </a:lnTo>
                <a:lnTo>
                  <a:pt x="43" y="90"/>
                </a:lnTo>
                <a:lnTo>
                  <a:pt x="44" y="90"/>
                </a:lnTo>
                <a:lnTo>
                  <a:pt x="44" y="91"/>
                </a:lnTo>
                <a:lnTo>
                  <a:pt x="43" y="91"/>
                </a:lnTo>
                <a:lnTo>
                  <a:pt x="43" y="93"/>
                </a:lnTo>
                <a:lnTo>
                  <a:pt x="43" y="94"/>
                </a:lnTo>
                <a:lnTo>
                  <a:pt x="42" y="94"/>
                </a:lnTo>
                <a:lnTo>
                  <a:pt x="41" y="94"/>
                </a:lnTo>
                <a:lnTo>
                  <a:pt x="42" y="95"/>
                </a:lnTo>
                <a:lnTo>
                  <a:pt x="42" y="96"/>
                </a:lnTo>
                <a:lnTo>
                  <a:pt x="42" y="97"/>
                </a:lnTo>
                <a:lnTo>
                  <a:pt x="43" y="97"/>
                </a:lnTo>
                <a:lnTo>
                  <a:pt x="43" y="99"/>
                </a:lnTo>
                <a:lnTo>
                  <a:pt x="43" y="100"/>
                </a:lnTo>
                <a:lnTo>
                  <a:pt x="43" y="101"/>
                </a:lnTo>
                <a:lnTo>
                  <a:pt x="43" y="102"/>
                </a:lnTo>
                <a:lnTo>
                  <a:pt x="42" y="102"/>
                </a:lnTo>
                <a:lnTo>
                  <a:pt x="42" y="103"/>
                </a:lnTo>
                <a:lnTo>
                  <a:pt x="43" y="103"/>
                </a:lnTo>
                <a:lnTo>
                  <a:pt x="42" y="103"/>
                </a:lnTo>
                <a:lnTo>
                  <a:pt x="40" y="103"/>
                </a:lnTo>
                <a:lnTo>
                  <a:pt x="39" y="105"/>
                </a:lnTo>
                <a:lnTo>
                  <a:pt x="39" y="104"/>
                </a:lnTo>
                <a:lnTo>
                  <a:pt x="38" y="104"/>
                </a:lnTo>
                <a:lnTo>
                  <a:pt x="37" y="105"/>
                </a:lnTo>
                <a:lnTo>
                  <a:pt x="38" y="106"/>
                </a:lnTo>
                <a:lnTo>
                  <a:pt x="37" y="106"/>
                </a:lnTo>
                <a:lnTo>
                  <a:pt x="38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09"/>
                </a:lnTo>
                <a:lnTo>
                  <a:pt x="37" y="110"/>
                </a:lnTo>
                <a:lnTo>
                  <a:pt x="35" y="110"/>
                </a:lnTo>
                <a:lnTo>
                  <a:pt x="35" y="112"/>
                </a:lnTo>
                <a:lnTo>
                  <a:pt x="35" y="113"/>
                </a:lnTo>
                <a:lnTo>
                  <a:pt x="34" y="113"/>
                </a:lnTo>
                <a:lnTo>
                  <a:pt x="34" y="114"/>
                </a:lnTo>
                <a:lnTo>
                  <a:pt x="33" y="114"/>
                </a:lnTo>
                <a:lnTo>
                  <a:pt x="32" y="114"/>
                </a:lnTo>
                <a:lnTo>
                  <a:pt x="32" y="115"/>
                </a:lnTo>
                <a:lnTo>
                  <a:pt x="32" y="116"/>
                </a:lnTo>
                <a:lnTo>
                  <a:pt x="33" y="115"/>
                </a:lnTo>
                <a:lnTo>
                  <a:pt x="33" y="116"/>
                </a:lnTo>
                <a:lnTo>
                  <a:pt x="32" y="116"/>
                </a:lnTo>
                <a:lnTo>
                  <a:pt x="32" y="117"/>
                </a:lnTo>
                <a:lnTo>
                  <a:pt x="32" y="118"/>
                </a:lnTo>
                <a:lnTo>
                  <a:pt x="32" y="119"/>
                </a:lnTo>
                <a:lnTo>
                  <a:pt x="33" y="119"/>
                </a:lnTo>
                <a:lnTo>
                  <a:pt x="34" y="119"/>
                </a:lnTo>
                <a:lnTo>
                  <a:pt x="35" y="119"/>
                </a:lnTo>
                <a:lnTo>
                  <a:pt x="36" y="120"/>
                </a:lnTo>
                <a:lnTo>
                  <a:pt x="36" y="119"/>
                </a:lnTo>
                <a:lnTo>
                  <a:pt x="38" y="119"/>
                </a:lnTo>
                <a:lnTo>
                  <a:pt x="38" y="120"/>
                </a:lnTo>
                <a:lnTo>
                  <a:pt x="40" y="119"/>
                </a:lnTo>
                <a:lnTo>
                  <a:pt x="42" y="119"/>
                </a:lnTo>
                <a:lnTo>
                  <a:pt x="43" y="120"/>
                </a:lnTo>
                <a:lnTo>
                  <a:pt x="42" y="120"/>
                </a:lnTo>
                <a:lnTo>
                  <a:pt x="41" y="120"/>
                </a:lnTo>
                <a:lnTo>
                  <a:pt x="41" y="121"/>
                </a:lnTo>
                <a:lnTo>
                  <a:pt x="42" y="121"/>
                </a:lnTo>
                <a:lnTo>
                  <a:pt x="41" y="122"/>
                </a:lnTo>
                <a:lnTo>
                  <a:pt x="41" y="123"/>
                </a:lnTo>
                <a:lnTo>
                  <a:pt x="41" y="124"/>
                </a:lnTo>
                <a:lnTo>
                  <a:pt x="42" y="123"/>
                </a:lnTo>
                <a:lnTo>
                  <a:pt x="43" y="124"/>
                </a:lnTo>
                <a:lnTo>
                  <a:pt x="43" y="123"/>
                </a:lnTo>
                <a:lnTo>
                  <a:pt x="44" y="123"/>
                </a:lnTo>
                <a:lnTo>
                  <a:pt x="44" y="124"/>
                </a:lnTo>
                <a:lnTo>
                  <a:pt x="46" y="125"/>
                </a:lnTo>
                <a:lnTo>
                  <a:pt x="46" y="126"/>
                </a:lnTo>
                <a:lnTo>
                  <a:pt x="47" y="126"/>
                </a:lnTo>
                <a:lnTo>
                  <a:pt x="46" y="128"/>
                </a:lnTo>
                <a:lnTo>
                  <a:pt x="47" y="128"/>
                </a:lnTo>
                <a:lnTo>
                  <a:pt x="48" y="129"/>
                </a:lnTo>
                <a:lnTo>
                  <a:pt x="49" y="128"/>
                </a:lnTo>
                <a:lnTo>
                  <a:pt x="49" y="129"/>
                </a:lnTo>
                <a:lnTo>
                  <a:pt x="49" y="130"/>
                </a:lnTo>
                <a:lnTo>
                  <a:pt x="49" y="132"/>
                </a:lnTo>
                <a:lnTo>
                  <a:pt x="49" y="133"/>
                </a:lnTo>
                <a:lnTo>
                  <a:pt x="48" y="133"/>
                </a:lnTo>
                <a:lnTo>
                  <a:pt x="48" y="135"/>
                </a:lnTo>
                <a:lnTo>
                  <a:pt x="47" y="135"/>
                </a:lnTo>
                <a:lnTo>
                  <a:pt x="47" y="136"/>
                </a:lnTo>
                <a:lnTo>
                  <a:pt x="48" y="136"/>
                </a:lnTo>
                <a:lnTo>
                  <a:pt x="49" y="136"/>
                </a:lnTo>
                <a:lnTo>
                  <a:pt x="51" y="139"/>
                </a:lnTo>
                <a:lnTo>
                  <a:pt x="52" y="139"/>
                </a:lnTo>
                <a:lnTo>
                  <a:pt x="52" y="140"/>
                </a:lnTo>
                <a:lnTo>
                  <a:pt x="53" y="141"/>
                </a:lnTo>
                <a:lnTo>
                  <a:pt x="53" y="142"/>
                </a:lnTo>
                <a:lnTo>
                  <a:pt x="53" y="143"/>
                </a:lnTo>
                <a:lnTo>
                  <a:pt x="53" y="144"/>
                </a:lnTo>
                <a:lnTo>
                  <a:pt x="55" y="144"/>
                </a:lnTo>
                <a:lnTo>
                  <a:pt x="56" y="143"/>
                </a:lnTo>
                <a:lnTo>
                  <a:pt x="58" y="143"/>
                </a:lnTo>
                <a:lnTo>
                  <a:pt x="59" y="142"/>
                </a:lnTo>
                <a:lnTo>
                  <a:pt x="60" y="142"/>
                </a:lnTo>
                <a:lnTo>
                  <a:pt x="61" y="144"/>
                </a:lnTo>
                <a:lnTo>
                  <a:pt x="63" y="144"/>
                </a:lnTo>
                <a:lnTo>
                  <a:pt x="61" y="145"/>
                </a:lnTo>
                <a:lnTo>
                  <a:pt x="61" y="146"/>
                </a:lnTo>
                <a:lnTo>
                  <a:pt x="63" y="148"/>
                </a:lnTo>
                <a:lnTo>
                  <a:pt x="64" y="148"/>
                </a:lnTo>
                <a:lnTo>
                  <a:pt x="65" y="149"/>
                </a:lnTo>
                <a:lnTo>
                  <a:pt x="66" y="149"/>
                </a:lnTo>
                <a:lnTo>
                  <a:pt x="67" y="149"/>
                </a:lnTo>
                <a:lnTo>
                  <a:pt x="68" y="150"/>
                </a:lnTo>
                <a:lnTo>
                  <a:pt x="66" y="151"/>
                </a:lnTo>
                <a:lnTo>
                  <a:pt x="66" y="152"/>
                </a:lnTo>
                <a:lnTo>
                  <a:pt x="68" y="153"/>
                </a:lnTo>
                <a:lnTo>
                  <a:pt x="69" y="154"/>
                </a:lnTo>
                <a:lnTo>
                  <a:pt x="69" y="155"/>
                </a:lnTo>
                <a:lnTo>
                  <a:pt x="66" y="157"/>
                </a:lnTo>
                <a:lnTo>
                  <a:pt x="65" y="157"/>
                </a:lnTo>
                <a:lnTo>
                  <a:pt x="65" y="158"/>
                </a:lnTo>
                <a:lnTo>
                  <a:pt x="64" y="160"/>
                </a:lnTo>
                <a:lnTo>
                  <a:pt x="64" y="161"/>
                </a:lnTo>
                <a:lnTo>
                  <a:pt x="64" y="163"/>
                </a:lnTo>
                <a:lnTo>
                  <a:pt x="61" y="165"/>
                </a:lnTo>
                <a:lnTo>
                  <a:pt x="61" y="166"/>
                </a:lnTo>
                <a:lnTo>
                  <a:pt x="61" y="168"/>
                </a:lnTo>
                <a:lnTo>
                  <a:pt x="62" y="168"/>
                </a:lnTo>
                <a:lnTo>
                  <a:pt x="63" y="168"/>
                </a:lnTo>
                <a:lnTo>
                  <a:pt x="65" y="168"/>
                </a:lnTo>
                <a:lnTo>
                  <a:pt x="66" y="169"/>
                </a:lnTo>
                <a:lnTo>
                  <a:pt x="67" y="170"/>
                </a:lnTo>
                <a:lnTo>
                  <a:pt x="66" y="171"/>
                </a:lnTo>
                <a:lnTo>
                  <a:pt x="66" y="172"/>
                </a:lnTo>
                <a:lnTo>
                  <a:pt x="66" y="173"/>
                </a:lnTo>
                <a:lnTo>
                  <a:pt x="67" y="173"/>
                </a:lnTo>
                <a:lnTo>
                  <a:pt x="69" y="173"/>
                </a:lnTo>
                <a:lnTo>
                  <a:pt x="71" y="172"/>
                </a:lnTo>
                <a:lnTo>
                  <a:pt x="72" y="174"/>
                </a:lnTo>
                <a:lnTo>
                  <a:pt x="72" y="176"/>
                </a:lnTo>
                <a:lnTo>
                  <a:pt x="73" y="177"/>
                </a:lnTo>
                <a:lnTo>
                  <a:pt x="72" y="177"/>
                </a:lnTo>
                <a:lnTo>
                  <a:pt x="72" y="178"/>
                </a:lnTo>
                <a:lnTo>
                  <a:pt x="74" y="178"/>
                </a:lnTo>
                <a:lnTo>
                  <a:pt x="74" y="180"/>
                </a:lnTo>
                <a:lnTo>
                  <a:pt x="74" y="181"/>
                </a:lnTo>
                <a:lnTo>
                  <a:pt x="73" y="181"/>
                </a:lnTo>
                <a:lnTo>
                  <a:pt x="75" y="182"/>
                </a:lnTo>
                <a:lnTo>
                  <a:pt x="73" y="184"/>
                </a:lnTo>
                <a:lnTo>
                  <a:pt x="74" y="185"/>
                </a:lnTo>
                <a:lnTo>
                  <a:pt x="73" y="186"/>
                </a:lnTo>
                <a:lnTo>
                  <a:pt x="75" y="188"/>
                </a:lnTo>
                <a:lnTo>
                  <a:pt x="75" y="191"/>
                </a:lnTo>
                <a:lnTo>
                  <a:pt x="76" y="193"/>
                </a:lnTo>
                <a:lnTo>
                  <a:pt x="78" y="193"/>
                </a:lnTo>
                <a:lnTo>
                  <a:pt x="80" y="196"/>
                </a:lnTo>
                <a:lnTo>
                  <a:pt x="81" y="200"/>
                </a:lnTo>
                <a:lnTo>
                  <a:pt x="83" y="200"/>
                </a:lnTo>
                <a:lnTo>
                  <a:pt x="84" y="200"/>
                </a:lnTo>
                <a:lnTo>
                  <a:pt x="85" y="200"/>
                </a:lnTo>
                <a:lnTo>
                  <a:pt x="86" y="200"/>
                </a:lnTo>
                <a:lnTo>
                  <a:pt x="88" y="200"/>
                </a:lnTo>
                <a:lnTo>
                  <a:pt x="90" y="200"/>
                </a:lnTo>
                <a:lnTo>
                  <a:pt x="92" y="200"/>
                </a:lnTo>
                <a:lnTo>
                  <a:pt x="93" y="200"/>
                </a:lnTo>
                <a:lnTo>
                  <a:pt x="95" y="203"/>
                </a:lnTo>
                <a:lnTo>
                  <a:pt x="98" y="202"/>
                </a:lnTo>
                <a:lnTo>
                  <a:pt x="101" y="203"/>
                </a:lnTo>
                <a:lnTo>
                  <a:pt x="104" y="200"/>
                </a:lnTo>
                <a:lnTo>
                  <a:pt x="105" y="200"/>
                </a:lnTo>
                <a:lnTo>
                  <a:pt x="106" y="200"/>
                </a:lnTo>
                <a:lnTo>
                  <a:pt x="106" y="205"/>
                </a:lnTo>
                <a:lnTo>
                  <a:pt x="107" y="207"/>
                </a:lnTo>
                <a:lnTo>
                  <a:pt x="107" y="205"/>
                </a:lnTo>
                <a:lnTo>
                  <a:pt x="110" y="205"/>
                </a:lnTo>
                <a:lnTo>
                  <a:pt x="111" y="206"/>
                </a:lnTo>
                <a:lnTo>
                  <a:pt x="113" y="205"/>
                </a:lnTo>
                <a:lnTo>
                  <a:pt x="116" y="204"/>
                </a:lnTo>
                <a:lnTo>
                  <a:pt x="118" y="206"/>
                </a:lnTo>
                <a:lnTo>
                  <a:pt x="122" y="207"/>
                </a:lnTo>
                <a:lnTo>
                  <a:pt x="126" y="205"/>
                </a:lnTo>
                <a:lnTo>
                  <a:pt x="127" y="204"/>
                </a:lnTo>
                <a:lnTo>
                  <a:pt x="127" y="202"/>
                </a:lnTo>
                <a:lnTo>
                  <a:pt x="126" y="200"/>
                </a:lnTo>
                <a:lnTo>
                  <a:pt x="127" y="199"/>
                </a:lnTo>
                <a:lnTo>
                  <a:pt x="127" y="198"/>
                </a:lnTo>
                <a:lnTo>
                  <a:pt x="128" y="199"/>
                </a:lnTo>
                <a:lnTo>
                  <a:pt x="130" y="198"/>
                </a:lnTo>
                <a:lnTo>
                  <a:pt x="131" y="197"/>
                </a:lnTo>
                <a:lnTo>
                  <a:pt x="133" y="197"/>
                </a:lnTo>
                <a:lnTo>
                  <a:pt x="136" y="195"/>
                </a:lnTo>
                <a:lnTo>
                  <a:pt x="137" y="196"/>
                </a:lnTo>
                <a:lnTo>
                  <a:pt x="139" y="197"/>
                </a:lnTo>
                <a:lnTo>
                  <a:pt x="139" y="199"/>
                </a:lnTo>
                <a:lnTo>
                  <a:pt x="138" y="200"/>
                </a:lnTo>
                <a:lnTo>
                  <a:pt x="139" y="202"/>
                </a:lnTo>
                <a:lnTo>
                  <a:pt x="139" y="203"/>
                </a:lnTo>
                <a:lnTo>
                  <a:pt x="141" y="204"/>
                </a:lnTo>
                <a:lnTo>
                  <a:pt x="142" y="205"/>
                </a:lnTo>
                <a:lnTo>
                  <a:pt x="142" y="207"/>
                </a:lnTo>
                <a:lnTo>
                  <a:pt x="142" y="208"/>
                </a:lnTo>
                <a:lnTo>
                  <a:pt x="144" y="209"/>
                </a:lnTo>
                <a:lnTo>
                  <a:pt x="145" y="210"/>
                </a:lnTo>
                <a:lnTo>
                  <a:pt x="146" y="212"/>
                </a:lnTo>
                <a:lnTo>
                  <a:pt x="148" y="213"/>
                </a:lnTo>
                <a:lnTo>
                  <a:pt x="148" y="214"/>
                </a:lnTo>
                <a:lnTo>
                  <a:pt x="148" y="216"/>
                </a:lnTo>
                <a:lnTo>
                  <a:pt x="148" y="218"/>
                </a:lnTo>
                <a:lnTo>
                  <a:pt x="150" y="220"/>
                </a:lnTo>
                <a:lnTo>
                  <a:pt x="150" y="221"/>
                </a:lnTo>
                <a:lnTo>
                  <a:pt x="148" y="223"/>
                </a:lnTo>
                <a:lnTo>
                  <a:pt x="147" y="224"/>
                </a:lnTo>
                <a:lnTo>
                  <a:pt x="147" y="226"/>
                </a:lnTo>
                <a:lnTo>
                  <a:pt x="147" y="228"/>
                </a:lnTo>
                <a:lnTo>
                  <a:pt x="147" y="229"/>
                </a:lnTo>
                <a:lnTo>
                  <a:pt x="147" y="233"/>
                </a:lnTo>
                <a:lnTo>
                  <a:pt x="148" y="233"/>
                </a:lnTo>
                <a:lnTo>
                  <a:pt x="149" y="234"/>
                </a:lnTo>
                <a:lnTo>
                  <a:pt x="151" y="235"/>
                </a:lnTo>
                <a:lnTo>
                  <a:pt x="152" y="236"/>
                </a:lnTo>
                <a:lnTo>
                  <a:pt x="153" y="241"/>
                </a:lnTo>
                <a:lnTo>
                  <a:pt x="156" y="242"/>
                </a:lnTo>
                <a:lnTo>
                  <a:pt x="158" y="243"/>
                </a:lnTo>
                <a:lnTo>
                  <a:pt x="159" y="244"/>
                </a:lnTo>
                <a:lnTo>
                  <a:pt x="160" y="246"/>
                </a:lnTo>
                <a:lnTo>
                  <a:pt x="161" y="247"/>
                </a:lnTo>
                <a:lnTo>
                  <a:pt x="163" y="247"/>
                </a:lnTo>
                <a:lnTo>
                  <a:pt x="163" y="248"/>
                </a:lnTo>
                <a:lnTo>
                  <a:pt x="168" y="249"/>
                </a:lnTo>
                <a:lnTo>
                  <a:pt x="170" y="249"/>
                </a:lnTo>
                <a:lnTo>
                  <a:pt x="171" y="249"/>
                </a:lnTo>
                <a:lnTo>
                  <a:pt x="173" y="249"/>
                </a:lnTo>
                <a:lnTo>
                  <a:pt x="176" y="251"/>
                </a:lnTo>
                <a:lnTo>
                  <a:pt x="177" y="252"/>
                </a:lnTo>
                <a:lnTo>
                  <a:pt x="179" y="252"/>
                </a:lnTo>
                <a:lnTo>
                  <a:pt x="180" y="252"/>
                </a:lnTo>
                <a:lnTo>
                  <a:pt x="183" y="255"/>
                </a:lnTo>
                <a:lnTo>
                  <a:pt x="185" y="254"/>
                </a:lnTo>
                <a:lnTo>
                  <a:pt x="186" y="253"/>
                </a:lnTo>
                <a:lnTo>
                  <a:pt x="187" y="253"/>
                </a:lnTo>
                <a:lnTo>
                  <a:pt x="188" y="252"/>
                </a:lnTo>
                <a:lnTo>
                  <a:pt x="189" y="252"/>
                </a:lnTo>
                <a:lnTo>
                  <a:pt x="190" y="253"/>
                </a:lnTo>
                <a:lnTo>
                  <a:pt x="191" y="251"/>
                </a:lnTo>
                <a:lnTo>
                  <a:pt x="192" y="251"/>
                </a:lnTo>
                <a:lnTo>
                  <a:pt x="192" y="250"/>
                </a:lnTo>
                <a:lnTo>
                  <a:pt x="192" y="249"/>
                </a:lnTo>
                <a:lnTo>
                  <a:pt x="194" y="246"/>
                </a:lnTo>
                <a:lnTo>
                  <a:pt x="196" y="246"/>
                </a:lnTo>
                <a:lnTo>
                  <a:pt x="196" y="245"/>
                </a:lnTo>
                <a:lnTo>
                  <a:pt x="196" y="244"/>
                </a:lnTo>
                <a:lnTo>
                  <a:pt x="199" y="243"/>
                </a:lnTo>
                <a:lnTo>
                  <a:pt x="201" y="243"/>
                </a:lnTo>
                <a:lnTo>
                  <a:pt x="202" y="242"/>
                </a:lnTo>
                <a:lnTo>
                  <a:pt x="202" y="241"/>
                </a:lnTo>
                <a:lnTo>
                  <a:pt x="202" y="238"/>
                </a:lnTo>
                <a:lnTo>
                  <a:pt x="202" y="237"/>
                </a:lnTo>
                <a:lnTo>
                  <a:pt x="202" y="236"/>
                </a:lnTo>
                <a:lnTo>
                  <a:pt x="204" y="236"/>
                </a:lnTo>
                <a:lnTo>
                  <a:pt x="205" y="236"/>
                </a:lnTo>
                <a:lnTo>
                  <a:pt x="206" y="236"/>
                </a:lnTo>
                <a:lnTo>
                  <a:pt x="207" y="236"/>
                </a:lnTo>
                <a:lnTo>
                  <a:pt x="208" y="233"/>
                </a:lnTo>
                <a:lnTo>
                  <a:pt x="211" y="233"/>
                </a:lnTo>
                <a:lnTo>
                  <a:pt x="212" y="235"/>
                </a:lnTo>
                <a:lnTo>
                  <a:pt x="213" y="235"/>
                </a:lnTo>
                <a:lnTo>
                  <a:pt x="214" y="235"/>
                </a:lnTo>
                <a:lnTo>
                  <a:pt x="216" y="234"/>
                </a:lnTo>
                <a:lnTo>
                  <a:pt x="217" y="232"/>
                </a:lnTo>
                <a:lnTo>
                  <a:pt x="218" y="232"/>
                </a:lnTo>
                <a:lnTo>
                  <a:pt x="220" y="232"/>
                </a:lnTo>
                <a:lnTo>
                  <a:pt x="221" y="232"/>
                </a:lnTo>
                <a:lnTo>
                  <a:pt x="222" y="231"/>
                </a:lnTo>
                <a:lnTo>
                  <a:pt x="225" y="228"/>
                </a:lnTo>
                <a:lnTo>
                  <a:pt x="225" y="227"/>
                </a:lnTo>
                <a:lnTo>
                  <a:pt x="226" y="227"/>
                </a:lnTo>
                <a:lnTo>
                  <a:pt x="227" y="228"/>
                </a:lnTo>
                <a:lnTo>
                  <a:pt x="228" y="228"/>
                </a:lnTo>
                <a:lnTo>
                  <a:pt x="228" y="229"/>
                </a:lnTo>
                <a:lnTo>
                  <a:pt x="230" y="232"/>
                </a:lnTo>
                <a:lnTo>
                  <a:pt x="231" y="233"/>
                </a:lnTo>
                <a:lnTo>
                  <a:pt x="233" y="233"/>
                </a:lnTo>
                <a:lnTo>
                  <a:pt x="234" y="232"/>
                </a:lnTo>
                <a:lnTo>
                  <a:pt x="235" y="232"/>
                </a:lnTo>
                <a:lnTo>
                  <a:pt x="236" y="233"/>
                </a:lnTo>
                <a:lnTo>
                  <a:pt x="237" y="233"/>
                </a:lnTo>
                <a:lnTo>
                  <a:pt x="238" y="234"/>
                </a:lnTo>
                <a:lnTo>
                  <a:pt x="239" y="234"/>
                </a:lnTo>
                <a:lnTo>
                  <a:pt x="240" y="234"/>
                </a:lnTo>
                <a:lnTo>
                  <a:pt x="240" y="233"/>
                </a:lnTo>
                <a:lnTo>
                  <a:pt x="242" y="231"/>
                </a:lnTo>
                <a:lnTo>
                  <a:pt x="243" y="230"/>
                </a:lnTo>
                <a:lnTo>
                  <a:pt x="244" y="230"/>
                </a:lnTo>
                <a:lnTo>
                  <a:pt x="245" y="229"/>
                </a:lnTo>
                <a:lnTo>
                  <a:pt x="246" y="224"/>
                </a:lnTo>
                <a:lnTo>
                  <a:pt x="247" y="223"/>
                </a:lnTo>
                <a:lnTo>
                  <a:pt x="248" y="223"/>
                </a:lnTo>
                <a:lnTo>
                  <a:pt x="248" y="222"/>
                </a:lnTo>
                <a:lnTo>
                  <a:pt x="247" y="220"/>
                </a:lnTo>
                <a:lnTo>
                  <a:pt x="248" y="217"/>
                </a:lnTo>
                <a:lnTo>
                  <a:pt x="248" y="216"/>
                </a:lnTo>
                <a:lnTo>
                  <a:pt x="249" y="216"/>
                </a:lnTo>
                <a:lnTo>
                  <a:pt x="250" y="217"/>
                </a:lnTo>
                <a:lnTo>
                  <a:pt x="252" y="218"/>
                </a:lnTo>
                <a:lnTo>
                  <a:pt x="254" y="218"/>
                </a:lnTo>
                <a:lnTo>
                  <a:pt x="256" y="218"/>
                </a:lnTo>
                <a:lnTo>
                  <a:pt x="256" y="215"/>
                </a:lnTo>
                <a:lnTo>
                  <a:pt x="257" y="214"/>
                </a:lnTo>
                <a:lnTo>
                  <a:pt x="257" y="213"/>
                </a:lnTo>
                <a:lnTo>
                  <a:pt x="258" y="212"/>
                </a:lnTo>
                <a:lnTo>
                  <a:pt x="259" y="211"/>
                </a:lnTo>
                <a:lnTo>
                  <a:pt x="260" y="210"/>
                </a:lnTo>
                <a:lnTo>
                  <a:pt x="261" y="210"/>
                </a:lnTo>
                <a:lnTo>
                  <a:pt x="262" y="207"/>
                </a:lnTo>
                <a:lnTo>
                  <a:pt x="261" y="207"/>
                </a:lnTo>
                <a:lnTo>
                  <a:pt x="261" y="206"/>
                </a:lnTo>
                <a:lnTo>
                  <a:pt x="264" y="203"/>
                </a:lnTo>
                <a:lnTo>
                  <a:pt x="266" y="200"/>
                </a:lnTo>
                <a:lnTo>
                  <a:pt x="266" y="197"/>
                </a:lnTo>
                <a:lnTo>
                  <a:pt x="266" y="196"/>
                </a:lnTo>
                <a:lnTo>
                  <a:pt x="266" y="194"/>
                </a:lnTo>
                <a:lnTo>
                  <a:pt x="266" y="193"/>
                </a:lnTo>
                <a:lnTo>
                  <a:pt x="267" y="193"/>
                </a:lnTo>
                <a:lnTo>
                  <a:pt x="269" y="192"/>
                </a:lnTo>
                <a:lnTo>
                  <a:pt x="272" y="193"/>
                </a:lnTo>
                <a:lnTo>
                  <a:pt x="272" y="191"/>
                </a:lnTo>
                <a:lnTo>
                  <a:pt x="273" y="189"/>
                </a:lnTo>
                <a:lnTo>
                  <a:pt x="274" y="187"/>
                </a:lnTo>
                <a:lnTo>
                  <a:pt x="272" y="186"/>
                </a:lnTo>
                <a:lnTo>
                  <a:pt x="271" y="184"/>
                </a:lnTo>
                <a:lnTo>
                  <a:pt x="272" y="183"/>
                </a:lnTo>
                <a:lnTo>
                  <a:pt x="272" y="182"/>
                </a:lnTo>
                <a:lnTo>
                  <a:pt x="272" y="181"/>
                </a:lnTo>
                <a:lnTo>
                  <a:pt x="271" y="181"/>
                </a:lnTo>
                <a:lnTo>
                  <a:pt x="272" y="180"/>
                </a:lnTo>
                <a:lnTo>
                  <a:pt x="272" y="179"/>
                </a:lnTo>
                <a:lnTo>
                  <a:pt x="273" y="179"/>
                </a:lnTo>
                <a:lnTo>
                  <a:pt x="274" y="178"/>
                </a:lnTo>
                <a:lnTo>
                  <a:pt x="274" y="177"/>
                </a:lnTo>
                <a:lnTo>
                  <a:pt x="274" y="176"/>
                </a:lnTo>
                <a:lnTo>
                  <a:pt x="274" y="175"/>
                </a:lnTo>
                <a:lnTo>
                  <a:pt x="274" y="174"/>
                </a:lnTo>
                <a:lnTo>
                  <a:pt x="272" y="174"/>
                </a:lnTo>
                <a:lnTo>
                  <a:pt x="272" y="173"/>
                </a:lnTo>
                <a:lnTo>
                  <a:pt x="271" y="173"/>
                </a:lnTo>
                <a:lnTo>
                  <a:pt x="270" y="173"/>
                </a:lnTo>
                <a:lnTo>
                  <a:pt x="269" y="172"/>
                </a:lnTo>
                <a:lnTo>
                  <a:pt x="266" y="171"/>
                </a:lnTo>
                <a:lnTo>
                  <a:pt x="265" y="170"/>
                </a:lnTo>
                <a:lnTo>
                  <a:pt x="264" y="167"/>
                </a:lnTo>
                <a:lnTo>
                  <a:pt x="264" y="166"/>
                </a:lnTo>
                <a:lnTo>
                  <a:pt x="264" y="165"/>
                </a:lnTo>
                <a:lnTo>
                  <a:pt x="262" y="161"/>
                </a:lnTo>
                <a:lnTo>
                  <a:pt x="261" y="161"/>
                </a:lnTo>
                <a:lnTo>
                  <a:pt x="261" y="160"/>
                </a:lnTo>
                <a:lnTo>
                  <a:pt x="262" y="159"/>
                </a:lnTo>
                <a:lnTo>
                  <a:pt x="261" y="158"/>
                </a:lnTo>
                <a:lnTo>
                  <a:pt x="261" y="157"/>
                </a:lnTo>
                <a:lnTo>
                  <a:pt x="260" y="155"/>
                </a:lnTo>
                <a:lnTo>
                  <a:pt x="260" y="154"/>
                </a:lnTo>
                <a:lnTo>
                  <a:pt x="263" y="150"/>
                </a:lnTo>
                <a:lnTo>
                  <a:pt x="264" y="149"/>
                </a:lnTo>
                <a:lnTo>
                  <a:pt x="265" y="148"/>
                </a:lnTo>
                <a:lnTo>
                  <a:pt x="266" y="147"/>
                </a:lnTo>
                <a:lnTo>
                  <a:pt x="266" y="146"/>
                </a:lnTo>
                <a:lnTo>
                  <a:pt x="267" y="145"/>
                </a:lnTo>
                <a:lnTo>
                  <a:pt x="272" y="145"/>
                </a:lnTo>
                <a:lnTo>
                  <a:pt x="277" y="142"/>
                </a:lnTo>
                <a:lnTo>
                  <a:pt x="280" y="137"/>
                </a:lnTo>
                <a:lnTo>
                  <a:pt x="282" y="136"/>
                </a:lnTo>
                <a:lnTo>
                  <a:pt x="283" y="136"/>
                </a:lnTo>
                <a:lnTo>
                  <a:pt x="286" y="134"/>
                </a:lnTo>
                <a:lnTo>
                  <a:pt x="286" y="133"/>
                </a:lnTo>
                <a:lnTo>
                  <a:pt x="288" y="133"/>
                </a:lnTo>
                <a:lnTo>
                  <a:pt x="289" y="133"/>
                </a:lnTo>
                <a:lnTo>
                  <a:pt x="290" y="134"/>
                </a:lnTo>
                <a:lnTo>
                  <a:pt x="292" y="136"/>
                </a:lnTo>
                <a:lnTo>
                  <a:pt x="295" y="139"/>
                </a:lnTo>
                <a:lnTo>
                  <a:pt x="296" y="141"/>
                </a:lnTo>
                <a:lnTo>
                  <a:pt x="297" y="141"/>
                </a:lnTo>
                <a:lnTo>
                  <a:pt x="298" y="142"/>
                </a:lnTo>
                <a:lnTo>
                  <a:pt x="300" y="143"/>
                </a:lnTo>
                <a:lnTo>
                  <a:pt x="300" y="145"/>
                </a:lnTo>
                <a:lnTo>
                  <a:pt x="301" y="145"/>
                </a:lnTo>
                <a:lnTo>
                  <a:pt x="302" y="144"/>
                </a:lnTo>
                <a:lnTo>
                  <a:pt x="303" y="144"/>
                </a:lnTo>
                <a:lnTo>
                  <a:pt x="305" y="143"/>
                </a:lnTo>
                <a:lnTo>
                  <a:pt x="306" y="143"/>
                </a:lnTo>
                <a:lnTo>
                  <a:pt x="306" y="145"/>
                </a:lnTo>
                <a:lnTo>
                  <a:pt x="307" y="145"/>
                </a:lnTo>
                <a:lnTo>
                  <a:pt x="309" y="144"/>
                </a:lnTo>
                <a:lnTo>
                  <a:pt x="309" y="142"/>
                </a:lnTo>
                <a:lnTo>
                  <a:pt x="310" y="142"/>
                </a:lnTo>
                <a:lnTo>
                  <a:pt x="312" y="142"/>
                </a:lnTo>
                <a:lnTo>
                  <a:pt x="312" y="141"/>
                </a:lnTo>
                <a:lnTo>
                  <a:pt x="313" y="142"/>
                </a:lnTo>
                <a:lnTo>
                  <a:pt x="314" y="142"/>
                </a:lnTo>
                <a:lnTo>
                  <a:pt x="315" y="142"/>
                </a:lnTo>
                <a:lnTo>
                  <a:pt x="315" y="143"/>
                </a:lnTo>
                <a:lnTo>
                  <a:pt x="316" y="142"/>
                </a:lnTo>
                <a:lnTo>
                  <a:pt x="317" y="143"/>
                </a:lnTo>
                <a:lnTo>
                  <a:pt x="317" y="145"/>
                </a:lnTo>
                <a:lnTo>
                  <a:pt x="320" y="144"/>
                </a:lnTo>
                <a:lnTo>
                  <a:pt x="321" y="144"/>
                </a:lnTo>
                <a:lnTo>
                  <a:pt x="322" y="143"/>
                </a:lnTo>
                <a:lnTo>
                  <a:pt x="323" y="144"/>
                </a:lnTo>
                <a:lnTo>
                  <a:pt x="324" y="145"/>
                </a:lnTo>
                <a:lnTo>
                  <a:pt x="324" y="148"/>
                </a:lnTo>
                <a:lnTo>
                  <a:pt x="324" y="149"/>
                </a:lnTo>
                <a:lnTo>
                  <a:pt x="324" y="150"/>
                </a:lnTo>
                <a:lnTo>
                  <a:pt x="324" y="152"/>
                </a:lnTo>
                <a:lnTo>
                  <a:pt x="325" y="152"/>
                </a:lnTo>
                <a:lnTo>
                  <a:pt x="326" y="152"/>
                </a:lnTo>
                <a:lnTo>
                  <a:pt x="327" y="152"/>
                </a:lnTo>
                <a:lnTo>
                  <a:pt x="329" y="155"/>
                </a:lnTo>
                <a:lnTo>
                  <a:pt x="330" y="155"/>
                </a:lnTo>
                <a:lnTo>
                  <a:pt x="332" y="154"/>
                </a:lnTo>
                <a:lnTo>
                  <a:pt x="333" y="155"/>
                </a:lnTo>
                <a:lnTo>
                  <a:pt x="333" y="156"/>
                </a:lnTo>
                <a:lnTo>
                  <a:pt x="334" y="158"/>
                </a:lnTo>
                <a:lnTo>
                  <a:pt x="334" y="159"/>
                </a:lnTo>
                <a:lnTo>
                  <a:pt x="335" y="159"/>
                </a:lnTo>
                <a:lnTo>
                  <a:pt x="338" y="159"/>
                </a:lnTo>
                <a:lnTo>
                  <a:pt x="338" y="158"/>
                </a:lnTo>
                <a:lnTo>
                  <a:pt x="338" y="157"/>
                </a:lnTo>
                <a:lnTo>
                  <a:pt x="339" y="156"/>
                </a:lnTo>
                <a:lnTo>
                  <a:pt x="340" y="155"/>
                </a:lnTo>
                <a:lnTo>
                  <a:pt x="341" y="155"/>
                </a:lnTo>
                <a:lnTo>
                  <a:pt x="341" y="153"/>
                </a:lnTo>
                <a:lnTo>
                  <a:pt x="343" y="154"/>
                </a:lnTo>
                <a:lnTo>
                  <a:pt x="344" y="154"/>
                </a:lnTo>
                <a:lnTo>
                  <a:pt x="346" y="154"/>
                </a:lnTo>
                <a:lnTo>
                  <a:pt x="347" y="154"/>
                </a:lnTo>
                <a:lnTo>
                  <a:pt x="347" y="153"/>
                </a:lnTo>
                <a:lnTo>
                  <a:pt x="348" y="154"/>
                </a:lnTo>
                <a:lnTo>
                  <a:pt x="349" y="152"/>
                </a:lnTo>
                <a:lnTo>
                  <a:pt x="350" y="151"/>
                </a:lnTo>
                <a:lnTo>
                  <a:pt x="350" y="150"/>
                </a:lnTo>
                <a:lnTo>
                  <a:pt x="352" y="151"/>
                </a:lnTo>
                <a:lnTo>
                  <a:pt x="353" y="150"/>
                </a:lnTo>
                <a:lnTo>
                  <a:pt x="355" y="151"/>
                </a:lnTo>
                <a:lnTo>
                  <a:pt x="357" y="150"/>
                </a:lnTo>
                <a:lnTo>
                  <a:pt x="358" y="149"/>
                </a:lnTo>
                <a:lnTo>
                  <a:pt x="357" y="149"/>
                </a:lnTo>
                <a:lnTo>
                  <a:pt x="357" y="148"/>
                </a:lnTo>
                <a:lnTo>
                  <a:pt x="358" y="148"/>
                </a:lnTo>
                <a:lnTo>
                  <a:pt x="360" y="148"/>
                </a:lnTo>
                <a:lnTo>
                  <a:pt x="361" y="148"/>
                </a:lnTo>
                <a:lnTo>
                  <a:pt x="361" y="146"/>
                </a:lnTo>
                <a:lnTo>
                  <a:pt x="362" y="144"/>
                </a:lnTo>
                <a:lnTo>
                  <a:pt x="364" y="143"/>
                </a:lnTo>
                <a:lnTo>
                  <a:pt x="366" y="142"/>
                </a:lnTo>
                <a:lnTo>
                  <a:pt x="367" y="142"/>
                </a:lnTo>
                <a:lnTo>
                  <a:pt x="367" y="139"/>
                </a:lnTo>
                <a:lnTo>
                  <a:pt x="369" y="139"/>
                </a:lnTo>
                <a:lnTo>
                  <a:pt x="370" y="137"/>
                </a:lnTo>
                <a:lnTo>
                  <a:pt x="371" y="136"/>
                </a:lnTo>
                <a:lnTo>
                  <a:pt x="373" y="136"/>
                </a:lnTo>
                <a:lnTo>
                  <a:pt x="375" y="135"/>
                </a:lnTo>
                <a:lnTo>
                  <a:pt x="376" y="135"/>
                </a:lnTo>
                <a:lnTo>
                  <a:pt x="377" y="136"/>
                </a:lnTo>
                <a:lnTo>
                  <a:pt x="378" y="136"/>
                </a:lnTo>
                <a:lnTo>
                  <a:pt x="379" y="135"/>
                </a:lnTo>
                <a:lnTo>
                  <a:pt x="382" y="135"/>
                </a:lnTo>
                <a:lnTo>
                  <a:pt x="385" y="135"/>
                </a:lnTo>
                <a:lnTo>
                  <a:pt x="387" y="132"/>
                </a:lnTo>
                <a:lnTo>
                  <a:pt x="388" y="132"/>
                </a:lnTo>
                <a:lnTo>
                  <a:pt x="390" y="132"/>
                </a:lnTo>
                <a:lnTo>
                  <a:pt x="392" y="133"/>
                </a:lnTo>
                <a:lnTo>
                  <a:pt x="394" y="132"/>
                </a:lnTo>
                <a:lnTo>
                  <a:pt x="395" y="133"/>
                </a:lnTo>
                <a:lnTo>
                  <a:pt x="396" y="133"/>
                </a:lnTo>
                <a:lnTo>
                  <a:pt x="397" y="134"/>
                </a:lnTo>
                <a:lnTo>
                  <a:pt x="398" y="134"/>
                </a:lnTo>
                <a:lnTo>
                  <a:pt x="399" y="134"/>
                </a:lnTo>
                <a:lnTo>
                  <a:pt x="399" y="133"/>
                </a:lnTo>
                <a:lnTo>
                  <a:pt x="400" y="132"/>
                </a:lnTo>
                <a:lnTo>
                  <a:pt x="402" y="131"/>
                </a:lnTo>
                <a:lnTo>
                  <a:pt x="402" y="132"/>
                </a:lnTo>
                <a:lnTo>
                  <a:pt x="403" y="132"/>
                </a:lnTo>
                <a:lnTo>
                  <a:pt x="404" y="132"/>
                </a:lnTo>
                <a:lnTo>
                  <a:pt x="404" y="128"/>
                </a:lnTo>
                <a:lnTo>
                  <a:pt x="406" y="126"/>
                </a:lnTo>
                <a:lnTo>
                  <a:pt x="406" y="125"/>
                </a:lnTo>
                <a:lnTo>
                  <a:pt x="408" y="123"/>
                </a:lnTo>
                <a:lnTo>
                  <a:pt x="409" y="123"/>
                </a:lnTo>
                <a:lnTo>
                  <a:pt x="411" y="121"/>
                </a:lnTo>
                <a:lnTo>
                  <a:pt x="411" y="119"/>
                </a:lnTo>
                <a:lnTo>
                  <a:pt x="411" y="117"/>
                </a:lnTo>
                <a:lnTo>
                  <a:pt x="411" y="116"/>
                </a:lnTo>
                <a:lnTo>
                  <a:pt x="412" y="115"/>
                </a:lnTo>
                <a:lnTo>
                  <a:pt x="415" y="115"/>
                </a:lnTo>
                <a:lnTo>
                  <a:pt x="416" y="114"/>
                </a:lnTo>
                <a:lnTo>
                  <a:pt x="416" y="113"/>
                </a:lnTo>
                <a:lnTo>
                  <a:pt x="419" y="113"/>
                </a:lnTo>
                <a:lnTo>
                  <a:pt x="419" y="112"/>
                </a:lnTo>
                <a:lnTo>
                  <a:pt x="420" y="112"/>
                </a:lnTo>
                <a:lnTo>
                  <a:pt x="420" y="111"/>
                </a:lnTo>
                <a:lnTo>
                  <a:pt x="421" y="111"/>
                </a:lnTo>
                <a:lnTo>
                  <a:pt x="421" y="110"/>
                </a:lnTo>
                <a:lnTo>
                  <a:pt x="422" y="110"/>
                </a:lnTo>
                <a:lnTo>
                  <a:pt x="423" y="112"/>
                </a:lnTo>
                <a:lnTo>
                  <a:pt x="425" y="111"/>
                </a:lnTo>
                <a:lnTo>
                  <a:pt x="425" y="110"/>
                </a:lnTo>
                <a:lnTo>
                  <a:pt x="425" y="109"/>
                </a:lnTo>
                <a:lnTo>
                  <a:pt x="426" y="107"/>
                </a:lnTo>
                <a:lnTo>
                  <a:pt x="426" y="106"/>
                </a:lnTo>
                <a:lnTo>
                  <a:pt x="427" y="106"/>
                </a:lnTo>
                <a:lnTo>
                  <a:pt x="427" y="105"/>
                </a:lnTo>
                <a:lnTo>
                  <a:pt x="428" y="104"/>
                </a:lnTo>
                <a:lnTo>
                  <a:pt x="428" y="103"/>
                </a:lnTo>
                <a:lnTo>
                  <a:pt x="430" y="103"/>
                </a:lnTo>
                <a:lnTo>
                  <a:pt x="430" y="101"/>
                </a:lnTo>
                <a:lnTo>
                  <a:pt x="433" y="99"/>
                </a:lnTo>
                <a:lnTo>
                  <a:pt x="433" y="100"/>
                </a:lnTo>
                <a:lnTo>
                  <a:pt x="434" y="97"/>
                </a:lnTo>
                <a:lnTo>
                  <a:pt x="435" y="95"/>
                </a:lnTo>
                <a:lnTo>
                  <a:pt x="435" y="94"/>
                </a:lnTo>
                <a:lnTo>
                  <a:pt x="436" y="93"/>
                </a:lnTo>
                <a:lnTo>
                  <a:pt x="437" y="93"/>
                </a:lnTo>
                <a:lnTo>
                  <a:pt x="438" y="93"/>
                </a:lnTo>
                <a:lnTo>
                  <a:pt x="439" y="94"/>
                </a:lnTo>
                <a:lnTo>
                  <a:pt x="441" y="94"/>
                </a:lnTo>
                <a:lnTo>
                  <a:pt x="442" y="94"/>
                </a:lnTo>
                <a:lnTo>
                  <a:pt x="443" y="94"/>
                </a:lnTo>
                <a:lnTo>
                  <a:pt x="444" y="94"/>
                </a:lnTo>
                <a:lnTo>
                  <a:pt x="445" y="94"/>
                </a:lnTo>
                <a:lnTo>
                  <a:pt x="446" y="94"/>
                </a:lnTo>
                <a:lnTo>
                  <a:pt x="446" y="93"/>
                </a:lnTo>
                <a:lnTo>
                  <a:pt x="447" y="92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5" y="92"/>
                </a:lnTo>
                <a:lnTo>
                  <a:pt x="455" y="93"/>
                </a:lnTo>
                <a:lnTo>
                  <a:pt x="454" y="94"/>
                </a:lnTo>
                <a:lnTo>
                  <a:pt x="454" y="95"/>
                </a:lnTo>
                <a:lnTo>
                  <a:pt x="454" y="96"/>
                </a:lnTo>
                <a:lnTo>
                  <a:pt x="455" y="97"/>
                </a:lnTo>
                <a:lnTo>
                  <a:pt x="456" y="97"/>
                </a:lnTo>
                <a:lnTo>
                  <a:pt x="456" y="98"/>
                </a:lnTo>
                <a:lnTo>
                  <a:pt x="457" y="98"/>
                </a:lnTo>
                <a:lnTo>
                  <a:pt x="457" y="99"/>
                </a:lnTo>
                <a:lnTo>
                  <a:pt x="458" y="98"/>
                </a:lnTo>
                <a:lnTo>
                  <a:pt x="459" y="98"/>
                </a:lnTo>
                <a:lnTo>
                  <a:pt x="460" y="98"/>
                </a:lnTo>
                <a:lnTo>
                  <a:pt x="461" y="98"/>
                </a:lnTo>
                <a:lnTo>
                  <a:pt x="462" y="100"/>
                </a:lnTo>
                <a:lnTo>
                  <a:pt x="461" y="102"/>
                </a:lnTo>
                <a:lnTo>
                  <a:pt x="462" y="103"/>
                </a:lnTo>
                <a:lnTo>
                  <a:pt x="463" y="101"/>
                </a:lnTo>
                <a:lnTo>
                  <a:pt x="464" y="101"/>
                </a:lnTo>
                <a:lnTo>
                  <a:pt x="465" y="101"/>
                </a:lnTo>
                <a:lnTo>
                  <a:pt x="466" y="102"/>
                </a:lnTo>
                <a:lnTo>
                  <a:pt x="466" y="103"/>
                </a:lnTo>
                <a:lnTo>
                  <a:pt x="467" y="103"/>
                </a:lnTo>
                <a:lnTo>
                  <a:pt x="469" y="102"/>
                </a:lnTo>
                <a:lnTo>
                  <a:pt x="469" y="103"/>
                </a:lnTo>
                <a:lnTo>
                  <a:pt x="470" y="103"/>
                </a:lnTo>
                <a:lnTo>
                  <a:pt x="471" y="104"/>
                </a:lnTo>
                <a:lnTo>
                  <a:pt x="471" y="106"/>
                </a:lnTo>
                <a:lnTo>
                  <a:pt x="471" y="107"/>
                </a:lnTo>
                <a:lnTo>
                  <a:pt x="471" y="108"/>
                </a:lnTo>
                <a:lnTo>
                  <a:pt x="473" y="108"/>
                </a:lnTo>
                <a:lnTo>
                  <a:pt x="473" y="110"/>
                </a:lnTo>
                <a:lnTo>
                  <a:pt x="474" y="110"/>
                </a:lnTo>
                <a:lnTo>
                  <a:pt x="474" y="113"/>
                </a:lnTo>
                <a:lnTo>
                  <a:pt x="475" y="115"/>
                </a:lnTo>
                <a:lnTo>
                  <a:pt x="475" y="116"/>
                </a:lnTo>
                <a:lnTo>
                  <a:pt x="476" y="117"/>
                </a:lnTo>
                <a:lnTo>
                  <a:pt x="476" y="119"/>
                </a:lnTo>
                <a:lnTo>
                  <a:pt x="477" y="120"/>
                </a:lnTo>
                <a:lnTo>
                  <a:pt x="477" y="121"/>
                </a:lnTo>
                <a:lnTo>
                  <a:pt x="478" y="121"/>
                </a:lnTo>
                <a:lnTo>
                  <a:pt x="478" y="122"/>
                </a:lnTo>
                <a:lnTo>
                  <a:pt x="479" y="121"/>
                </a:lnTo>
                <a:lnTo>
                  <a:pt x="480" y="122"/>
                </a:lnTo>
                <a:lnTo>
                  <a:pt x="480" y="123"/>
                </a:lnTo>
                <a:lnTo>
                  <a:pt x="481" y="123"/>
                </a:lnTo>
                <a:lnTo>
                  <a:pt x="482" y="123"/>
                </a:lnTo>
                <a:lnTo>
                  <a:pt x="484" y="124"/>
                </a:lnTo>
                <a:lnTo>
                  <a:pt x="485" y="124"/>
                </a:lnTo>
                <a:lnTo>
                  <a:pt x="486" y="125"/>
                </a:lnTo>
                <a:lnTo>
                  <a:pt x="487" y="126"/>
                </a:lnTo>
                <a:lnTo>
                  <a:pt x="486" y="126"/>
                </a:lnTo>
                <a:lnTo>
                  <a:pt x="487" y="128"/>
                </a:lnTo>
                <a:lnTo>
                  <a:pt x="486" y="128"/>
                </a:lnTo>
                <a:lnTo>
                  <a:pt x="485" y="129"/>
                </a:lnTo>
                <a:lnTo>
                  <a:pt x="486" y="129"/>
                </a:lnTo>
                <a:lnTo>
                  <a:pt x="485" y="131"/>
                </a:lnTo>
                <a:lnTo>
                  <a:pt x="485" y="132"/>
                </a:lnTo>
                <a:lnTo>
                  <a:pt x="486" y="133"/>
                </a:lnTo>
                <a:lnTo>
                  <a:pt x="485" y="134"/>
                </a:lnTo>
                <a:lnTo>
                  <a:pt x="484" y="135"/>
                </a:lnTo>
                <a:lnTo>
                  <a:pt x="484" y="136"/>
                </a:lnTo>
                <a:lnTo>
                  <a:pt x="483" y="136"/>
                </a:lnTo>
                <a:lnTo>
                  <a:pt x="482" y="136"/>
                </a:lnTo>
                <a:lnTo>
                  <a:pt x="481" y="136"/>
                </a:lnTo>
                <a:lnTo>
                  <a:pt x="480" y="137"/>
                </a:lnTo>
                <a:lnTo>
                  <a:pt x="482" y="139"/>
                </a:lnTo>
                <a:lnTo>
                  <a:pt x="482" y="140"/>
                </a:lnTo>
                <a:lnTo>
                  <a:pt x="481" y="141"/>
                </a:lnTo>
                <a:lnTo>
                  <a:pt x="482" y="142"/>
                </a:lnTo>
                <a:lnTo>
                  <a:pt x="482" y="143"/>
                </a:lnTo>
                <a:lnTo>
                  <a:pt x="481" y="144"/>
                </a:lnTo>
                <a:lnTo>
                  <a:pt x="480" y="144"/>
                </a:lnTo>
                <a:lnTo>
                  <a:pt x="480" y="145"/>
                </a:lnTo>
                <a:lnTo>
                  <a:pt x="480" y="146"/>
                </a:lnTo>
                <a:lnTo>
                  <a:pt x="479" y="147"/>
                </a:lnTo>
                <a:lnTo>
                  <a:pt x="478" y="147"/>
                </a:lnTo>
                <a:lnTo>
                  <a:pt x="476" y="145"/>
                </a:lnTo>
                <a:lnTo>
                  <a:pt x="474" y="145"/>
                </a:lnTo>
                <a:lnTo>
                  <a:pt x="473" y="143"/>
                </a:lnTo>
                <a:lnTo>
                  <a:pt x="471" y="144"/>
                </a:lnTo>
                <a:lnTo>
                  <a:pt x="468" y="143"/>
                </a:lnTo>
                <a:lnTo>
                  <a:pt x="466" y="143"/>
                </a:lnTo>
                <a:lnTo>
                  <a:pt x="465" y="142"/>
                </a:lnTo>
                <a:lnTo>
                  <a:pt x="464" y="142"/>
                </a:lnTo>
                <a:lnTo>
                  <a:pt x="462" y="142"/>
                </a:lnTo>
                <a:lnTo>
                  <a:pt x="461" y="142"/>
                </a:lnTo>
                <a:lnTo>
                  <a:pt x="459" y="144"/>
                </a:lnTo>
                <a:lnTo>
                  <a:pt x="458" y="144"/>
                </a:lnTo>
                <a:lnTo>
                  <a:pt x="456" y="143"/>
                </a:lnTo>
                <a:lnTo>
                  <a:pt x="455" y="144"/>
                </a:lnTo>
                <a:lnTo>
                  <a:pt x="454" y="145"/>
                </a:lnTo>
                <a:lnTo>
                  <a:pt x="454" y="147"/>
                </a:lnTo>
                <a:lnTo>
                  <a:pt x="454" y="149"/>
                </a:lnTo>
                <a:lnTo>
                  <a:pt x="454" y="150"/>
                </a:lnTo>
                <a:lnTo>
                  <a:pt x="451" y="152"/>
                </a:lnTo>
                <a:lnTo>
                  <a:pt x="448" y="156"/>
                </a:lnTo>
                <a:lnTo>
                  <a:pt x="445" y="161"/>
                </a:lnTo>
                <a:lnTo>
                  <a:pt x="443" y="162"/>
                </a:lnTo>
                <a:lnTo>
                  <a:pt x="441" y="163"/>
                </a:lnTo>
                <a:lnTo>
                  <a:pt x="438" y="163"/>
                </a:lnTo>
                <a:lnTo>
                  <a:pt x="437" y="164"/>
                </a:lnTo>
                <a:lnTo>
                  <a:pt x="435" y="164"/>
                </a:lnTo>
                <a:lnTo>
                  <a:pt x="433" y="165"/>
                </a:lnTo>
                <a:lnTo>
                  <a:pt x="431" y="165"/>
                </a:lnTo>
                <a:lnTo>
                  <a:pt x="428" y="163"/>
                </a:lnTo>
                <a:lnTo>
                  <a:pt x="423" y="164"/>
                </a:lnTo>
                <a:lnTo>
                  <a:pt x="421" y="165"/>
                </a:lnTo>
                <a:lnTo>
                  <a:pt x="419" y="165"/>
                </a:lnTo>
                <a:lnTo>
                  <a:pt x="418" y="166"/>
                </a:lnTo>
                <a:lnTo>
                  <a:pt x="414" y="170"/>
                </a:lnTo>
                <a:lnTo>
                  <a:pt x="413" y="170"/>
                </a:lnTo>
                <a:lnTo>
                  <a:pt x="412" y="169"/>
                </a:lnTo>
                <a:lnTo>
                  <a:pt x="410" y="169"/>
                </a:lnTo>
                <a:lnTo>
                  <a:pt x="403" y="168"/>
                </a:lnTo>
                <a:lnTo>
                  <a:pt x="402" y="167"/>
                </a:lnTo>
                <a:lnTo>
                  <a:pt x="401" y="166"/>
                </a:lnTo>
                <a:lnTo>
                  <a:pt x="399" y="165"/>
                </a:lnTo>
                <a:lnTo>
                  <a:pt x="395" y="165"/>
                </a:lnTo>
                <a:lnTo>
                  <a:pt x="393" y="163"/>
                </a:lnTo>
                <a:lnTo>
                  <a:pt x="391" y="163"/>
                </a:lnTo>
                <a:lnTo>
                  <a:pt x="390" y="163"/>
                </a:lnTo>
                <a:lnTo>
                  <a:pt x="389" y="163"/>
                </a:lnTo>
                <a:lnTo>
                  <a:pt x="388" y="165"/>
                </a:lnTo>
                <a:lnTo>
                  <a:pt x="387" y="167"/>
                </a:lnTo>
                <a:lnTo>
                  <a:pt x="386" y="168"/>
                </a:lnTo>
                <a:lnTo>
                  <a:pt x="387" y="169"/>
                </a:lnTo>
                <a:lnTo>
                  <a:pt x="387" y="173"/>
                </a:lnTo>
                <a:lnTo>
                  <a:pt x="386" y="174"/>
                </a:lnTo>
                <a:lnTo>
                  <a:pt x="384" y="178"/>
                </a:lnTo>
                <a:lnTo>
                  <a:pt x="384" y="179"/>
                </a:lnTo>
                <a:lnTo>
                  <a:pt x="381" y="181"/>
                </a:lnTo>
                <a:lnTo>
                  <a:pt x="381" y="182"/>
                </a:lnTo>
                <a:lnTo>
                  <a:pt x="381" y="183"/>
                </a:lnTo>
                <a:lnTo>
                  <a:pt x="379" y="185"/>
                </a:lnTo>
                <a:lnTo>
                  <a:pt x="378" y="186"/>
                </a:lnTo>
                <a:lnTo>
                  <a:pt x="378" y="187"/>
                </a:lnTo>
                <a:lnTo>
                  <a:pt x="376" y="190"/>
                </a:lnTo>
                <a:lnTo>
                  <a:pt x="375" y="191"/>
                </a:lnTo>
                <a:lnTo>
                  <a:pt x="372" y="191"/>
                </a:lnTo>
                <a:lnTo>
                  <a:pt x="370" y="191"/>
                </a:lnTo>
                <a:lnTo>
                  <a:pt x="367" y="190"/>
                </a:lnTo>
                <a:lnTo>
                  <a:pt x="364" y="191"/>
                </a:lnTo>
                <a:lnTo>
                  <a:pt x="361" y="196"/>
                </a:lnTo>
                <a:lnTo>
                  <a:pt x="361" y="197"/>
                </a:lnTo>
                <a:lnTo>
                  <a:pt x="361" y="198"/>
                </a:lnTo>
                <a:lnTo>
                  <a:pt x="363" y="200"/>
                </a:lnTo>
                <a:lnTo>
                  <a:pt x="363" y="201"/>
                </a:lnTo>
                <a:lnTo>
                  <a:pt x="363" y="204"/>
                </a:lnTo>
                <a:lnTo>
                  <a:pt x="363" y="206"/>
                </a:lnTo>
                <a:lnTo>
                  <a:pt x="362" y="207"/>
                </a:lnTo>
                <a:lnTo>
                  <a:pt x="360" y="209"/>
                </a:lnTo>
                <a:lnTo>
                  <a:pt x="360" y="210"/>
                </a:lnTo>
                <a:lnTo>
                  <a:pt x="360" y="212"/>
                </a:lnTo>
                <a:lnTo>
                  <a:pt x="360" y="213"/>
                </a:lnTo>
                <a:lnTo>
                  <a:pt x="359" y="215"/>
                </a:lnTo>
                <a:lnTo>
                  <a:pt x="357" y="217"/>
                </a:lnTo>
                <a:lnTo>
                  <a:pt x="355" y="218"/>
                </a:lnTo>
                <a:lnTo>
                  <a:pt x="354" y="220"/>
                </a:lnTo>
                <a:lnTo>
                  <a:pt x="352" y="221"/>
                </a:lnTo>
                <a:lnTo>
                  <a:pt x="352" y="222"/>
                </a:lnTo>
                <a:lnTo>
                  <a:pt x="351" y="224"/>
                </a:lnTo>
                <a:lnTo>
                  <a:pt x="347" y="231"/>
                </a:lnTo>
                <a:lnTo>
                  <a:pt x="302" y="204"/>
                </a:lnTo>
                <a:lnTo>
                  <a:pt x="294" y="204"/>
                </a:lnTo>
                <a:lnTo>
                  <a:pt x="294" y="205"/>
                </a:lnTo>
                <a:lnTo>
                  <a:pt x="294" y="207"/>
                </a:lnTo>
                <a:lnTo>
                  <a:pt x="295" y="208"/>
                </a:lnTo>
                <a:lnTo>
                  <a:pt x="294" y="210"/>
                </a:lnTo>
                <a:lnTo>
                  <a:pt x="293" y="212"/>
                </a:lnTo>
                <a:lnTo>
                  <a:pt x="294" y="214"/>
                </a:lnTo>
                <a:lnTo>
                  <a:pt x="294" y="216"/>
                </a:lnTo>
                <a:lnTo>
                  <a:pt x="294" y="218"/>
                </a:lnTo>
                <a:lnTo>
                  <a:pt x="294" y="219"/>
                </a:lnTo>
                <a:lnTo>
                  <a:pt x="294" y="220"/>
                </a:lnTo>
                <a:lnTo>
                  <a:pt x="294" y="223"/>
                </a:lnTo>
                <a:lnTo>
                  <a:pt x="295" y="224"/>
                </a:lnTo>
                <a:lnTo>
                  <a:pt x="294" y="226"/>
                </a:lnTo>
                <a:lnTo>
                  <a:pt x="294" y="227"/>
                </a:lnTo>
                <a:lnTo>
                  <a:pt x="294" y="228"/>
                </a:lnTo>
                <a:lnTo>
                  <a:pt x="294" y="229"/>
                </a:lnTo>
                <a:lnTo>
                  <a:pt x="295" y="230"/>
                </a:lnTo>
                <a:lnTo>
                  <a:pt x="295" y="231"/>
                </a:lnTo>
                <a:lnTo>
                  <a:pt x="294" y="234"/>
                </a:lnTo>
                <a:lnTo>
                  <a:pt x="294" y="235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0" name="Freeform 497"/>
          <p:cNvSpPr>
            <a:spLocks/>
          </p:cNvSpPr>
          <p:nvPr/>
        </p:nvSpPr>
        <p:spPr bwMode="auto">
          <a:xfrm>
            <a:off x="6599238" y="2986088"/>
            <a:ext cx="517525" cy="485775"/>
          </a:xfrm>
          <a:custGeom>
            <a:avLst/>
            <a:gdLst>
              <a:gd name="T0" fmla="*/ 2147483647 w 326"/>
              <a:gd name="T1" fmla="*/ 2147483647 h 306"/>
              <a:gd name="T2" fmla="*/ 2147483647 w 326"/>
              <a:gd name="T3" fmla="*/ 2147483647 h 306"/>
              <a:gd name="T4" fmla="*/ 2147483647 w 326"/>
              <a:gd name="T5" fmla="*/ 2147483647 h 306"/>
              <a:gd name="T6" fmla="*/ 2147483647 w 326"/>
              <a:gd name="T7" fmla="*/ 2147483647 h 306"/>
              <a:gd name="T8" fmla="*/ 2147483647 w 326"/>
              <a:gd name="T9" fmla="*/ 2147483647 h 306"/>
              <a:gd name="T10" fmla="*/ 2147483647 w 326"/>
              <a:gd name="T11" fmla="*/ 2147483647 h 306"/>
              <a:gd name="T12" fmla="*/ 2147483647 w 326"/>
              <a:gd name="T13" fmla="*/ 2147483647 h 306"/>
              <a:gd name="T14" fmla="*/ 2147483647 w 326"/>
              <a:gd name="T15" fmla="*/ 2147483647 h 306"/>
              <a:gd name="T16" fmla="*/ 2147483647 w 326"/>
              <a:gd name="T17" fmla="*/ 2147483647 h 306"/>
              <a:gd name="T18" fmla="*/ 2147483647 w 326"/>
              <a:gd name="T19" fmla="*/ 2147483647 h 306"/>
              <a:gd name="T20" fmla="*/ 2147483647 w 326"/>
              <a:gd name="T21" fmla="*/ 2147483647 h 306"/>
              <a:gd name="T22" fmla="*/ 2147483647 w 326"/>
              <a:gd name="T23" fmla="*/ 2147483647 h 306"/>
              <a:gd name="T24" fmla="*/ 2147483647 w 326"/>
              <a:gd name="T25" fmla="*/ 2147483647 h 306"/>
              <a:gd name="T26" fmla="*/ 2147483647 w 326"/>
              <a:gd name="T27" fmla="*/ 2147483647 h 306"/>
              <a:gd name="T28" fmla="*/ 2147483647 w 326"/>
              <a:gd name="T29" fmla="*/ 2147483647 h 306"/>
              <a:gd name="T30" fmla="*/ 2147483647 w 326"/>
              <a:gd name="T31" fmla="*/ 2147483647 h 306"/>
              <a:gd name="T32" fmla="*/ 2147483647 w 326"/>
              <a:gd name="T33" fmla="*/ 2147483647 h 306"/>
              <a:gd name="T34" fmla="*/ 2147483647 w 326"/>
              <a:gd name="T35" fmla="*/ 2147483647 h 306"/>
              <a:gd name="T36" fmla="*/ 2147483647 w 326"/>
              <a:gd name="T37" fmla="*/ 2147483647 h 306"/>
              <a:gd name="T38" fmla="*/ 2147483647 w 326"/>
              <a:gd name="T39" fmla="*/ 2147483647 h 306"/>
              <a:gd name="T40" fmla="*/ 2147483647 w 326"/>
              <a:gd name="T41" fmla="*/ 2147483647 h 306"/>
              <a:gd name="T42" fmla="*/ 2147483647 w 326"/>
              <a:gd name="T43" fmla="*/ 2147483647 h 306"/>
              <a:gd name="T44" fmla="*/ 2147483647 w 326"/>
              <a:gd name="T45" fmla="*/ 2147483647 h 306"/>
              <a:gd name="T46" fmla="*/ 2147483647 w 326"/>
              <a:gd name="T47" fmla="*/ 2147483647 h 306"/>
              <a:gd name="T48" fmla="*/ 2147483647 w 326"/>
              <a:gd name="T49" fmla="*/ 2147483647 h 306"/>
              <a:gd name="T50" fmla="*/ 2147483647 w 326"/>
              <a:gd name="T51" fmla="*/ 2147483647 h 306"/>
              <a:gd name="T52" fmla="*/ 2147483647 w 326"/>
              <a:gd name="T53" fmla="*/ 2147483647 h 306"/>
              <a:gd name="T54" fmla="*/ 2147483647 w 326"/>
              <a:gd name="T55" fmla="*/ 2147483647 h 306"/>
              <a:gd name="T56" fmla="*/ 2147483647 w 326"/>
              <a:gd name="T57" fmla="*/ 2147483647 h 306"/>
              <a:gd name="T58" fmla="*/ 2147483647 w 326"/>
              <a:gd name="T59" fmla="*/ 2147483647 h 306"/>
              <a:gd name="T60" fmla="*/ 2147483647 w 326"/>
              <a:gd name="T61" fmla="*/ 2147483647 h 306"/>
              <a:gd name="T62" fmla="*/ 2147483647 w 326"/>
              <a:gd name="T63" fmla="*/ 2147483647 h 306"/>
              <a:gd name="T64" fmla="*/ 2147483647 w 326"/>
              <a:gd name="T65" fmla="*/ 2147483647 h 306"/>
              <a:gd name="T66" fmla="*/ 2147483647 w 326"/>
              <a:gd name="T67" fmla="*/ 2147483647 h 306"/>
              <a:gd name="T68" fmla="*/ 2147483647 w 326"/>
              <a:gd name="T69" fmla="*/ 2147483647 h 306"/>
              <a:gd name="T70" fmla="*/ 2147483647 w 326"/>
              <a:gd name="T71" fmla="*/ 2147483647 h 306"/>
              <a:gd name="T72" fmla="*/ 2147483647 w 326"/>
              <a:gd name="T73" fmla="*/ 2147483647 h 306"/>
              <a:gd name="T74" fmla="*/ 2147483647 w 326"/>
              <a:gd name="T75" fmla="*/ 2147483647 h 306"/>
              <a:gd name="T76" fmla="*/ 2147483647 w 326"/>
              <a:gd name="T77" fmla="*/ 2147483647 h 306"/>
              <a:gd name="T78" fmla="*/ 2147483647 w 326"/>
              <a:gd name="T79" fmla="*/ 2147483647 h 306"/>
              <a:gd name="T80" fmla="*/ 2147483647 w 326"/>
              <a:gd name="T81" fmla="*/ 2147483647 h 306"/>
              <a:gd name="T82" fmla="*/ 2147483647 w 326"/>
              <a:gd name="T83" fmla="*/ 2147483647 h 306"/>
              <a:gd name="T84" fmla="*/ 2147483647 w 326"/>
              <a:gd name="T85" fmla="*/ 2147483647 h 306"/>
              <a:gd name="T86" fmla="*/ 2147483647 w 326"/>
              <a:gd name="T87" fmla="*/ 2147483647 h 306"/>
              <a:gd name="T88" fmla="*/ 2147483647 w 326"/>
              <a:gd name="T89" fmla="*/ 2147483647 h 306"/>
              <a:gd name="T90" fmla="*/ 2147483647 w 326"/>
              <a:gd name="T91" fmla="*/ 2147483647 h 306"/>
              <a:gd name="T92" fmla="*/ 2147483647 w 326"/>
              <a:gd name="T93" fmla="*/ 2147483647 h 306"/>
              <a:gd name="T94" fmla="*/ 2147483647 w 326"/>
              <a:gd name="T95" fmla="*/ 2147483647 h 306"/>
              <a:gd name="T96" fmla="*/ 2147483647 w 326"/>
              <a:gd name="T97" fmla="*/ 2147483647 h 306"/>
              <a:gd name="T98" fmla="*/ 2147483647 w 326"/>
              <a:gd name="T99" fmla="*/ 2147483647 h 306"/>
              <a:gd name="T100" fmla="*/ 2147483647 w 326"/>
              <a:gd name="T101" fmla="*/ 2147483647 h 306"/>
              <a:gd name="T102" fmla="*/ 2147483647 w 326"/>
              <a:gd name="T103" fmla="*/ 2147483647 h 306"/>
              <a:gd name="T104" fmla="*/ 2147483647 w 326"/>
              <a:gd name="T105" fmla="*/ 2147483647 h 306"/>
              <a:gd name="T106" fmla="*/ 2147483647 w 326"/>
              <a:gd name="T107" fmla="*/ 2147483647 h 306"/>
              <a:gd name="T108" fmla="*/ 2147483647 w 326"/>
              <a:gd name="T109" fmla="*/ 2147483647 h 306"/>
              <a:gd name="T110" fmla="*/ 2147483647 w 326"/>
              <a:gd name="T111" fmla="*/ 2147483647 h 306"/>
              <a:gd name="T112" fmla="*/ 2147483647 w 326"/>
              <a:gd name="T113" fmla="*/ 2147483647 h 306"/>
              <a:gd name="T114" fmla="*/ 2147483647 w 326"/>
              <a:gd name="T115" fmla="*/ 2147483647 h 306"/>
              <a:gd name="T116" fmla="*/ 2147483647 w 326"/>
              <a:gd name="T117" fmla="*/ 0 h 3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6"/>
              <a:gd name="T178" fmla="*/ 0 h 306"/>
              <a:gd name="T179" fmla="*/ 326 w 326"/>
              <a:gd name="T180" fmla="*/ 306 h 3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6" h="306">
                <a:moveTo>
                  <a:pt x="326" y="235"/>
                </a:moveTo>
                <a:lnTo>
                  <a:pt x="326" y="236"/>
                </a:lnTo>
                <a:lnTo>
                  <a:pt x="326" y="237"/>
                </a:lnTo>
                <a:lnTo>
                  <a:pt x="326" y="239"/>
                </a:lnTo>
                <a:lnTo>
                  <a:pt x="304" y="252"/>
                </a:lnTo>
                <a:lnTo>
                  <a:pt x="303" y="252"/>
                </a:lnTo>
                <a:lnTo>
                  <a:pt x="302" y="253"/>
                </a:lnTo>
                <a:lnTo>
                  <a:pt x="301" y="253"/>
                </a:lnTo>
                <a:lnTo>
                  <a:pt x="300" y="252"/>
                </a:lnTo>
                <a:lnTo>
                  <a:pt x="299" y="252"/>
                </a:lnTo>
                <a:lnTo>
                  <a:pt x="298" y="252"/>
                </a:lnTo>
                <a:lnTo>
                  <a:pt x="298" y="253"/>
                </a:lnTo>
                <a:lnTo>
                  <a:pt x="297" y="253"/>
                </a:lnTo>
                <a:lnTo>
                  <a:pt x="295" y="252"/>
                </a:lnTo>
                <a:lnTo>
                  <a:pt x="295" y="251"/>
                </a:lnTo>
                <a:lnTo>
                  <a:pt x="294" y="250"/>
                </a:lnTo>
                <a:lnTo>
                  <a:pt x="293" y="249"/>
                </a:lnTo>
                <a:lnTo>
                  <a:pt x="292" y="249"/>
                </a:lnTo>
                <a:lnTo>
                  <a:pt x="291" y="249"/>
                </a:lnTo>
                <a:lnTo>
                  <a:pt x="291" y="250"/>
                </a:lnTo>
                <a:lnTo>
                  <a:pt x="289" y="249"/>
                </a:lnTo>
                <a:lnTo>
                  <a:pt x="289" y="250"/>
                </a:lnTo>
                <a:lnTo>
                  <a:pt x="287" y="252"/>
                </a:lnTo>
                <a:lnTo>
                  <a:pt x="287" y="253"/>
                </a:lnTo>
                <a:lnTo>
                  <a:pt x="286" y="254"/>
                </a:lnTo>
                <a:lnTo>
                  <a:pt x="285" y="255"/>
                </a:lnTo>
                <a:lnTo>
                  <a:pt x="284" y="255"/>
                </a:lnTo>
                <a:lnTo>
                  <a:pt x="283" y="255"/>
                </a:lnTo>
                <a:lnTo>
                  <a:pt x="282" y="255"/>
                </a:lnTo>
                <a:lnTo>
                  <a:pt x="281" y="255"/>
                </a:lnTo>
                <a:lnTo>
                  <a:pt x="280" y="256"/>
                </a:lnTo>
                <a:lnTo>
                  <a:pt x="280" y="257"/>
                </a:lnTo>
                <a:lnTo>
                  <a:pt x="281" y="260"/>
                </a:lnTo>
                <a:lnTo>
                  <a:pt x="283" y="262"/>
                </a:lnTo>
                <a:lnTo>
                  <a:pt x="284" y="264"/>
                </a:lnTo>
                <a:lnTo>
                  <a:pt x="287" y="266"/>
                </a:lnTo>
                <a:lnTo>
                  <a:pt x="288" y="268"/>
                </a:lnTo>
                <a:lnTo>
                  <a:pt x="289" y="272"/>
                </a:lnTo>
                <a:lnTo>
                  <a:pt x="290" y="276"/>
                </a:lnTo>
                <a:lnTo>
                  <a:pt x="290" y="277"/>
                </a:lnTo>
                <a:lnTo>
                  <a:pt x="291" y="278"/>
                </a:lnTo>
                <a:lnTo>
                  <a:pt x="292" y="280"/>
                </a:lnTo>
                <a:lnTo>
                  <a:pt x="292" y="282"/>
                </a:lnTo>
                <a:lnTo>
                  <a:pt x="293" y="284"/>
                </a:lnTo>
                <a:lnTo>
                  <a:pt x="294" y="286"/>
                </a:lnTo>
                <a:lnTo>
                  <a:pt x="293" y="286"/>
                </a:lnTo>
                <a:lnTo>
                  <a:pt x="293" y="287"/>
                </a:lnTo>
                <a:lnTo>
                  <a:pt x="292" y="287"/>
                </a:lnTo>
                <a:lnTo>
                  <a:pt x="291" y="287"/>
                </a:lnTo>
                <a:lnTo>
                  <a:pt x="291" y="286"/>
                </a:lnTo>
                <a:lnTo>
                  <a:pt x="290" y="286"/>
                </a:lnTo>
                <a:lnTo>
                  <a:pt x="290" y="287"/>
                </a:lnTo>
                <a:lnTo>
                  <a:pt x="289" y="287"/>
                </a:lnTo>
                <a:lnTo>
                  <a:pt x="288" y="287"/>
                </a:lnTo>
                <a:lnTo>
                  <a:pt x="288" y="286"/>
                </a:lnTo>
                <a:lnTo>
                  <a:pt x="288" y="285"/>
                </a:lnTo>
                <a:lnTo>
                  <a:pt x="287" y="285"/>
                </a:lnTo>
                <a:lnTo>
                  <a:pt x="287" y="288"/>
                </a:lnTo>
                <a:lnTo>
                  <a:pt x="286" y="288"/>
                </a:lnTo>
                <a:lnTo>
                  <a:pt x="286" y="287"/>
                </a:lnTo>
                <a:lnTo>
                  <a:pt x="285" y="288"/>
                </a:lnTo>
                <a:lnTo>
                  <a:pt x="283" y="288"/>
                </a:lnTo>
                <a:lnTo>
                  <a:pt x="283" y="289"/>
                </a:lnTo>
                <a:lnTo>
                  <a:pt x="283" y="290"/>
                </a:lnTo>
                <a:lnTo>
                  <a:pt x="283" y="289"/>
                </a:lnTo>
                <a:lnTo>
                  <a:pt x="282" y="289"/>
                </a:lnTo>
                <a:lnTo>
                  <a:pt x="282" y="290"/>
                </a:lnTo>
                <a:lnTo>
                  <a:pt x="283" y="291"/>
                </a:lnTo>
                <a:lnTo>
                  <a:pt x="282" y="291"/>
                </a:lnTo>
                <a:lnTo>
                  <a:pt x="281" y="291"/>
                </a:lnTo>
                <a:lnTo>
                  <a:pt x="280" y="291"/>
                </a:lnTo>
                <a:lnTo>
                  <a:pt x="279" y="291"/>
                </a:lnTo>
                <a:lnTo>
                  <a:pt x="280" y="293"/>
                </a:lnTo>
                <a:lnTo>
                  <a:pt x="278" y="292"/>
                </a:lnTo>
                <a:lnTo>
                  <a:pt x="278" y="291"/>
                </a:lnTo>
                <a:lnTo>
                  <a:pt x="278" y="292"/>
                </a:lnTo>
                <a:lnTo>
                  <a:pt x="277" y="292"/>
                </a:lnTo>
                <a:lnTo>
                  <a:pt x="276" y="291"/>
                </a:lnTo>
                <a:lnTo>
                  <a:pt x="275" y="291"/>
                </a:lnTo>
                <a:lnTo>
                  <a:pt x="274" y="291"/>
                </a:lnTo>
                <a:lnTo>
                  <a:pt x="273" y="291"/>
                </a:lnTo>
                <a:lnTo>
                  <a:pt x="273" y="292"/>
                </a:lnTo>
                <a:lnTo>
                  <a:pt x="271" y="292"/>
                </a:lnTo>
                <a:lnTo>
                  <a:pt x="270" y="294"/>
                </a:lnTo>
                <a:lnTo>
                  <a:pt x="269" y="294"/>
                </a:lnTo>
                <a:lnTo>
                  <a:pt x="269" y="293"/>
                </a:lnTo>
                <a:lnTo>
                  <a:pt x="269" y="294"/>
                </a:lnTo>
                <a:lnTo>
                  <a:pt x="268" y="293"/>
                </a:lnTo>
                <a:lnTo>
                  <a:pt x="268" y="294"/>
                </a:lnTo>
                <a:lnTo>
                  <a:pt x="267" y="294"/>
                </a:lnTo>
                <a:lnTo>
                  <a:pt x="266" y="294"/>
                </a:lnTo>
                <a:lnTo>
                  <a:pt x="265" y="294"/>
                </a:lnTo>
                <a:lnTo>
                  <a:pt x="264" y="294"/>
                </a:lnTo>
                <a:lnTo>
                  <a:pt x="263" y="294"/>
                </a:lnTo>
                <a:lnTo>
                  <a:pt x="263" y="295"/>
                </a:lnTo>
                <a:lnTo>
                  <a:pt x="262" y="295"/>
                </a:lnTo>
                <a:lnTo>
                  <a:pt x="261" y="296"/>
                </a:lnTo>
                <a:lnTo>
                  <a:pt x="261" y="295"/>
                </a:lnTo>
                <a:lnTo>
                  <a:pt x="261" y="294"/>
                </a:lnTo>
                <a:lnTo>
                  <a:pt x="260" y="296"/>
                </a:lnTo>
                <a:lnTo>
                  <a:pt x="260" y="295"/>
                </a:lnTo>
                <a:lnTo>
                  <a:pt x="260" y="296"/>
                </a:lnTo>
                <a:lnTo>
                  <a:pt x="259" y="296"/>
                </a:lnTo>
                <a:lnTo>
                  <a:pt x="258" y="296"/>
                </a:lnTo>
                <a:lnTo>
                  <a:pt x="257" y="296"/>
                </a:lnTo>
                <a:lnTo>
                  <a:pt x="257" y="297"/>
                </a:lnTo>
                <a:lnTo>
                  <a:pt x="257" y="296"/>
                </a:lnTo>
                <a:lnTo>
                  <a:pt x="257" y="295"/>
                </a:lnTo>
                <a:lnTo>
                  <a:pt x="257" y="294"/>
                </a:lnTo>
                <a:lnTo>
                  <a:pt x="257" y="293"/>
                </a:lnTo>
                <a:lnTo>
                  <a:pt x="256" y="293"/>
                </a:lnTo>
                <a:lnTo>
                  <a:pt x="255" y="293"/>
                </a:lnTo>
                <a:lnTo>
                  <a:pt x="255" y="292"/>
                </a:lnTo>
                <a:lnTo>
                  <a:pt x="254" y="291"/>
                </a:lnTo>
                <a:lnTo>
                  <a:pt x="254" y="290"/>
                </a:lnTo>
                <a:lnTo>
                  <a:pt x="254" y="289"/>
                </a:lnTo>
                <a:lnTo>
                  <a:pt x="253" y="288"/>
                </a:lnTo>
                <a:lnTo>
                  <a:pt x="252" y="288"/>
                </a:lnTo>
                <a:lnTo>
                  <a:pt x="252" y="287"/>
                </a:lnTo>
                <a:lnTo>
                  <a:pt x="252" y="288"/>
                </a:lnTo>
                <a:lnTo>
                  <a:pt x="251" y="288"/>
                </a:lnTo>
                <a:lnTo>
                  <a:pt x="249" y="289"/>
                </a:lnTo>
                <a:lnTo>
                  <a:pt x="249" y="290"/>
                </a:lnTo>
                <a:lnTo>
                  <a:pt x="248" y="290"/>
                </a:lnTo>
                <a:lnTo>
                  <a:pt x="247" y="290"/>
                </a:lnTo>
                <a:lnTo>
                  <a:pt x="246" y="290"/>
                </a:lnTo>
                <a:lnTo>
                  <a:pt x="245" y="291"/>
                </a:lnTo>
                <a:lnTo>
                  <a:pt x="244" y="291"/>
                </a:lnTo>
                <a:lnTo>
                  <a:pt x="243" y="291"/>
                </a:lnTo>
                <a:lnTo>
                  <a:pt x="242" y="290"/>
                </a:lnTo>
                <a:lnTo>
                  <a:pt x="240" y="290"/>
                </a:lnTo>
                <a:lnTo>
                  <a:pt x="239" y="290"/>
                </a:lnTo>
                <a:lnTo>
                  <a:pt x="237" y="290"/>
                </a:lnTo>
                <a:lnTo>
                  <a:pt x="236" y="290"/>
                </a:lnTo>
                <a:lnTo>
                  <a:pt x="235" y="290"/>
                </a:lnTo>
                <a:lnTo>
                  <a:pt x="234" y="291"/>
                </a:lnTo>
                <a:lnTo>
                  <a:pt x="233" y="291"/>
                </a:lnTo>
                <a:lnTo>
                  <a:pt x="233" y="290"/>
                </a:lnTo>
                <a:lnTo>
                  <a:pt x="232" y="291"/>
                </a:lnTo>
                <a:lnTo>
                  <a:pt x="231" y="289"/>
                </a:lnTo>
                <a:lnTo>
                  <a:pt x="231" y="290"/>
                </a:lnTo>
                <a:lnTo>
                  <a:pt x="229" y="290"/>
                </a:lnTo>
                <a:lnTo>
                  <a:pt x="227" y="291"/>
                </a:lnTo>
                <a:lnTo>
                  <a:pt x="226" y="291"/>
                </a:lnTo>
                <a:lnTo>
                  <a:pt x="225" y="290"/>
                </a:lnTo>
                <a:lnTo>
                  <a:pt x="224" y="288"/>
                </a:lnTo>
                <a:lnTo>
                  <a:pt x="223" y="288"/>
                </a:lnTo>
                <a:lnTo>
                  <a:pt x="223" y="289"/>
                </a:lnTo>
                <a:lnTo>
                  <a:pt x="222" y="288"/>
                </a:lnTo>
                <a:lnTo>
                  <a:pt x="220" y="286"/>
                </a:lnTo>
                <a:lnTo>
                  <a:pt x="219" y="286"/>
                </a:lnTo>
                <a:lnTo>
                  <a:pt x="217" y="286"/>
                </a:lnTo>
                <a:lnTo>
                  <a:pt x="214" y="285"/>
                </a:lnTo>
                <a:lnTo>
                  <a:pt x="214" y="286"/>
                </a:lnTo>
                <a:lnTo>
                  <a:pt x="213" y="286"/>
                </a:lnTo>
                <a:lnTo>
                  <a:pt x="212" y="286"/>
                </a:lnTo>
                <a:lnTo>
                  <a:pt x="148" y="299"/>
                </a:lnTo>
                <a:lnTo>
                  <a:pt x="135" y="306"/>
                </a:lnTo>
                <a:lnTo>
                  <a:pt x="133" y="306"/>
                </a:lnTo>
                <a:lnTo>
                  <a:pt x="130" y="304"/>
                </a:lnTo>
                <a:lnTo>
                  <a:pt x="130" y="305"/>
                </a:lnTo>
                <a:lnTo>
                  <a:pt x="128" y="304"/>
                </a:lnTo>
                <a:lnTo>
                  <a:pt x="127" y="304"/>
                </a:lnTo>
                <a:lnTo>
                  <a:pt x="126" y="304"/>
                </a:lnTo>
                <a:lnTo>
                  <a:pt x="125" y="304"/>
                </a:lnTo>
                <a:lnTo>
                  <a:pt x="124" y="304"/>
                </a:lnTo>
                <a:lnTo>
                  <a:pt x="124" y="303"/>
                </a:lnTo>
                <a:lnTo>
                  <a:pt x="122" y="301"/>
                </a:lnTo>
                <a:lnTo>
                  <a:pt x="121" y="301"/>
                </a:lnTo>
                <a:lnTo>
                  <a:pt x="120" y="301"/>
                </a:lnTo>
                <a:lnTo>
                  <a:pt x="119" y="301"/>
                </a:lnTo>
                <a:lnTo>
                  <a:pt x="117" y="300"/>
                </a:lnTo>
                <a:lnTo>
                  <a:pt x="115" y="300"/>
                </a:lnTo>
                <a:lnTo>
                  <a:pt x="114" y="300"/>
                </a:lnTo>
                <a:lnTo>
                  <a:pt x="112" y="300"/>
                </a:lnTo>
                <a:lnTo>
                  <a:pt x="111" y="300"/>
                </a:lnTo>
                <a:lnTo>
                  <a:pt x="110" y="300"/>
                </a:lnTo>
                <a:lnTo>
                  <a:pt x="109" y="299"/>
                </a:lnTo>
                <a:lnTo>
                  <a:pt x="107" y="298"/>
                </a:lnTo>
                <a:lnTo>
                  <a:pt x="106" y="298"/>
                </a:lnTo>
                <a:lnTo>
                  <a:pt x="105" y="298"/>
                </a:lnTo>
                <a:lnTo>
                  <a:pt x="105" y="297"/>
                </a:lnTo>
                <a:lnTo>
                  <a:pt x="104" y="297"/>
                </a:lnTo>
                <a:lnTo>
                  <a:pt x="102" y="296"/>
                </a:lnTo>
                <a:lnTo>
                  <a:pt x="102" y="294"/>
                </a:lnTo>
                <a:lnTo>
                  <a:pt x="102" y="292"/>
                </a:lnTo>
                <a:lnTo>
                  <a:pt x="102" y="291"/>
                </a:lnTo>
                <a:lnTo>
                  <a:pt x="101" y="290"/>
                </a:lnTo>
                <a:lnTo>
                  <a:pt x="100" y="288"/>
                </a:lnTo>
                <a:lnTo>
                  <a:pt x="99" y="288"/>
                </a:lnTo>
                <a:lnTo>
                  <a:pt x="98" y="287"/>
                </a:lnTo>
                <a:lnTo>
                  <a:pt x="96" y="286"/>
                </a:lnTo>
                <a:lnTo>
                  <a:pt x="96" y="284"/>
                </a:lnTo>
                <a:lnTo>
                  <a:pt x="96" y="283"/>
                </a:lnTo>
                <a:lnTo>
                  <a:pt x="96" y="282"/>
                </a:lnTo>
                <a:lnTo>
                  <a:pt x="96" y="281"/>
                </a:lnTo>
                <a:lnTo>
                  <a:pt x="97" y="280"/>
                </a:lnTo>
                <a:lnTo>
                  <a:pt x="96" y="279"/>
                </a:lnTo>
                <a:lnTo>
                  <a:pt x="94" y="277"/>
                </a:lnTo>
                <a:lnTo>
                  <a:pt x="92" y="277"/>
                </a:lnTo>
                <a:lnTo>
                  <a:pt x="90" y="276"/>
                </a:lnTo>
                <a:lnTo>
                  <a:pt x="90" y="275"/>
                </a:lnTo>
                <a:lnTo>
                  <a:pt x="90" y="274"/>
                </a:lnTo>
                <a:lnTo>
                  <a:pt x="90" y="273"/>
                </a:lnTo>
                <a:lnTo>
                  <a:pt x="90" y="272"/>
                </a:lnTo>
                <a:lnTo>
                  <a:pt x="90" y="270"/>
                </a:lnTo>
                <a:lnTo>
                  <a:pt x="90" y="269"/>
                </a:lnTo>
                <a:lnTo>
                  <a:pt x="89" y="268"/>
                </a:lnTo>
                <a:lnTo>
                  <a:pt x="89" y="267"/>
                </a:lnTo>
                <a:lnTo>
                  <a:pt x="88" y="267"/>
                </a:lnTo>
                <a:lnTo>
                  <a:pt x="87" y="265"/>
                </a:lnTo>
                <a:lnTo>
                  <a:pt x="85" y="264"/>
                </a:lnTo>
                <a:lnTo>
                  <a:pt x="84" y="263"/>
                </a:lnTo>
                <a:lnTo>
                  <a:pt x="82" y="264"/>
                </a:lnTo>
                <a:lnTo>
                  <a:pt x="79" y="265"/>
                </a:lnTo>
                <a:lnTo>
                  <a:pt x="77" y="263"/>
                </a:lnTo>
                <a:lnTo>
                  <a:pt x="78" y="262"/>
                </a:lnTo>
                <a:lnTo>
                  <a:pt x="78" y="261"/>
                </a:lnTo>
                <a:lnTo>
                  <a:pt x="78" y="260"/>
                </a:lnTo>
                <a:lnTo>
                  <a:pt x="79" y="260"/>
                </a:lnTo>
                <a:lnTo>
                  <a:pt x="80" y="260"/>
                </a:lnTo>
                <a:lnTo>
                  <a:pt x="80" y="259"/>
                </a:lnTo>
                <a:lnTo>
                  <a:pt x="80" y="258"/>
                </a:lnTo>
                <a:lnTo>
                  <a:pt x="81" y="258"/>
                </a:lnTo>
                <a:lnTo>
                  <a:pt x="81" y="257"/>
                </a:lnTo>
                <a:lnTo>
                  <a:pt x="82" y="257"/>
                </a:lnTo>
                <a:lnTo>
                  <a:pt x="81" y="257"/>
                </a:lnTo>
                <a:lnTo>
                  <a:pt x="82" y="256"/>
                </a:lnTo>
                <a:lnTo>
                  <a:pt x="81" y="256"/>
                </a:lnTo>
                <a:lnTo>
                  <a:pt x="81" y="255"/>
                </a:lnTo>
                <a:lnTo>
                  <a:pt x="79" y="256"/>
                </a:lnTo>
                <a:lnTo>
                  <a:pt x="79" y="257"/>
                </a:lnTo>
                <a:lnTo>
                  <a:pt x="78" y="258"/>
                </a:lnTo>
                <a:lnTo>
                  <a:pt x="78" y="257"/>
                </a:lnTo>
                <a:lnTo>
                  <a:pt x="78" y="256"/>
                </a:lnTo>
                <a:lnTo>
                  <a:pt x="78" y="255"/>
                </a:lnTo>
                <a:lnTo>
                  <a:pt x="79" y="255"/>
                </a:lnTo>
                <a:lnTo>
                  <a:pt x="80" y="255"/>
                </a:lnTo>
                <a:lnTo>
                  <a:pt x="79" y="254"/>
                </a:lnTo>
                <a:lnTo>
                  <a:pt x="79" y="253"/>
                </a:lnTo>
                <a:lnTo>
                  <a:pt x="79" y="252"/>
                </a:lnTo>
                <a:lnTo>
                  <a:pt x="78" y="252"/>
                </a:lnTo>
                <a:lnTo>
                  <a:pt x="77" y="252"/>
                </a:lnTo>
                <a:lnTo>
                  <a:pt x="78" y="253"/>
                </a:lnTo>
                <a:lnTo>
                  <a:pt x="77" y="253"/>
                </a:lnTo>
                <a:lnTo>
                  <a:pt x="76" y="253"/>
                </a:lnTo>
                <a:lnTo>
                  <a:pt x="76" y="251"/>
                </a:lnTo>
                <a:lnTo>
                  <a:pt x="75" y="250"/>
                </a:lnTo>
                <a:lnTo>
                  <a:pt x="76" y="250"/>
                </a:lnTo>
                <a:lnTo>
                  <a:pt x="75" y="249"/>
                </a:lnTo>
                <a:lnTo>
                  <a:pt x="75" y="250"/>
                </a:lnTo>
                <a:lnTo>
                  <a:pt x="74" y="250"/>
                </a:lnTo>
                <a:lnTo>
                  <a:pt x="75" y="249"/>
                </a:lnTo>
                <a:lnTo>
                  <a:pt x="76" y="249"/>
                </a:lnTo>
                <a:lnTo>
                  <a:pt x="76" y="248"/>
                </a:lnTo>
                <a:lnTo>
                  <a:pt x="77" y="248"/>
                </a:lnTo>
                <a:lnTo>
                  <a:pt x="77" y="246"/>
                </a:lnTo>
                <a:lnTo>
                  <a:pt x="76" y="246"/>
                </a:lnTo>
                <a:lnTo>
                  <a:pt x="75" y="245"/>
                </a:lnTo>
                <a:lnTo>
                  <a:pt x="76" y="244"/>
                </a:lnTo>
                <a:lnTo>
                  <a:pt x="76" y="243"/>
                </a:lnTo>
                <a:lnTo>
                  <a:pt x="75" y="244"/>
                </a:lnTo>
                <a:lnTo>
                  <a:pt x="75" y="245"/>
                </a:lnTo>
                <a:lnTo>
                  <a:pt x="74" y="244"/>
                </a:lnTo>
                <a:lnTo>
                  <a:pt x="74" y="243"/>
                </a:lnTo>
                <a:lnTo>
                  <a:pt x="75" y="243"/>
                </a:lnTo>
                <a:lnTo>
                  <a:pt x="75" y="242"/>
                </a:lnTo>
                <a:lnTo>
                  <a:pt x="74" y="243"/>
                </a:lnTo>
                <a:lnTo>
                  <a:pt x="73" y="243"/>
                </a:lnTo>
                <a:lnTo>
                  <a:pt x="74" y="242"/>
                </a:lnTo>
                <a:lnTo>
                  <a:pt x="75" y="242"/>
                </a:lnTo>
                <a:lnTo>
                  <a:pt x="75" y="240"/>
                </a:lnTo>
                <a:lnTo>
                  <a:pt x="75" y="239"/>
                </a:lnTo>
                <a:lnTo>
                  <a:pt x="76" y="239"/>
                </a:lnTo>
                <a:lnTo>
                  <a:pt x="77" y="239"/>
                </a:lnTo>
                <a:lnTo>
                  <a:pt x="76" y="239"/>
                </a:lnTo>
                <a:lnTo>
                  <a:pt x="76" y="238"/>
                </a:lnTo>
                <a:lnTo>
                  <a:pt x="75" y="238"/>
                </a:lnTo>
                <a:lnTo>
                  <a:pt x="75" y="237"/>
                </a:lnTo>
                <a:lnTo>
                  <a:pt x="75" y="238"/>
                </a:lnTo>
                <a:lnTo>
                  <a:pt x="75" y="236"/>
                </a:lnTo>
                <a:lnTo>
                  <a:pt x="74" y="236"/>
                </a:lnTo>
                <a:lnTo>
                  <a:pt x="74" y="237"/>
                </a:lnTo>
                <a:lnTo>
                  <a:pt x="74" y="236"/>
                </a:lnTo>
                <a:lnTo>
                  <a:pt x="73" y="237"/>
                </a:lnTo>
                <a:lnTo>
                  <a:pt x="73" y="236"/>
                </a:lnTo>
                <a:lnTo>
                  <a:pt x="72" y="236"/>
                </a:lnTo>
                <a:lnTo>
                  <a:pt x="72" y="235"/>
                </a:lnTo>
                <a:lnTo>
                  <a:pt x="72" y="234"/>
                </a:lnTo>
                <a:lnTo>
                  <a:pt x="71" y="234"/>
                </a:lnTo>
                <a:lnTo>
                  <a:pt x="71" y="233"/>
                </a:lnTo>
                <a:lnTo>
                  <a:pt x="70" y="233"/>
                </a:lnTo>
                <a:lnTo>
                  <a:pt x="71" y="232"/>
                </a:lnTo>
                <a:lnTo>
                  <a:pt x="71" y="231"/>
                </a:lnTo>
                <a:lnTo>
                  <a:pt x="70" y="232"/>
                </a:lnTo>
                <a:lnTo>
                  <a:pt x="70" y="231"/>
                </a:lnTo>
                <a:lnTo>
                  <a:pt x="71" y="230"/>
                </a:lnTo>
                <a:lnTo>
                  <a:pt x="70" y="229"/>
                </a:lnTo>
                <a:lnTo>
                  <a:pt x="70" y="230"/>
                </a:lnTo>
                <a:lnTo>
                  <a:pt x="70" y="229"/>
                </a:lnTo>
                <a:lnTo>
                  <a:pt x="69" y="229"/>
                </a:lnTo>
                <a:lnTo>
                  <a:pt x="68" y="230"/>
                </a:lnTo>
                <a:lnTo>
                  <a:pt x="69" y="229"/>
                </a:lnTo>
                <a:lnTo>
                  <a:pt x="69" y="228"/>
                </a:lnTo>
                <a:lnTo>
                  <a:pt x="69" y="227"/>
                </a:lnTo>
                <a:lnTo>
                  <a:pt x="68" y="227"/>
                </a:lnTo>
                <a:lnTo>
                  <a:pt x="68" y="226"/>
                </a:lnTo>
                <a:lnTo>
                  <a:pt x="68" y="225"/>
                </a:lnTo>
                <a:lnTo>
                  <a:pt x="67" y="224"/>
                </a:lnTo>
                <a:lnTo>
                  <a:pt x="67" y="225"/>
                </a:lnTo>
                <a:lnTo>
                  <a:pt x="67" y="224"/>
                </a:lnTo>
                <a:lnTo>
                  <a:pt x="67" y="225"/>
                </a:lnTo>
                <a:lnTo>
                  <a:pt x="66" y="225"/>
                </a:lnTo>
                <a:lnTo>
                  <a:pt x="65" y="224"/>
                </a:lnTo>
                <a:lnTo>
                  <a:pt x="65" y="225"/>
                </a:lnTo>
                <a:lnTo>
                  <a:pt x="64" y="225"/>
                </a:lnTo>
                <a:lnTo>
                  <a:pt x="64" y="224"/>
                </a:lnTo>
                <a:lnTo>
                  <a:pt x="63" y="224"/>
                </a:lnTo>
                <a:lnTo>
                  <a:pt x="63" y="223"/>
                </a:lnTo>
                <a:lnTo>
                  <a:pt x="62" y="222"/>
                </a:lnTo>
                <a:lnTo>
                  <a:pt x="63" y="222"/>
                </a:lnTo>
                <a:lnTo>
                  <a:pt x="61" y="223"/>
                </a:lnTo>
                <a:lnTo>
                  <a:pt x="60" y="223"/>
                </a:lnTo>
                <a:lnTo>
                  <a:pt x="61" y="220"/>
                </a:lnTo>
                <a:lnTo>
                  <a:pt x="61" y="221"/>
                </a:lnTo>
                <a:lnTo>
                  <a:pt x="62" y="220"/>
                </a:lnTo>
                <a:lnTo>
                  <a:pt x="61" y="220"/>
                </a:lnTo>
                <a:lnTo>
                  <a:pt x="59" y="220"/>
                </a:lnTo>
                <a:lnTo>
                  <a:pt x="60" y="218"/>
                </a:lnTo>
                <a:lnTo>
                  <a:pt x="61" y="218"/>
                </a:lnTo>
                <a:lnTo>
                  <a:pt x="61" y="217"/>
                </a:lnTo>
                <a:lnTo>
                  <a:pt x="61" y="216"/>
                </a:lnTo>
                <a:lnTo>
                  <a:pt x="60" y="217"/>
                </a:lnTo>
                <a:lnTo>
                  <a:pt x="60" y="216"/>
                </a:lnTo>
                <a:lnTo>
                  <a:pt x="61" y="216"/>
                </a:lnTo>
                <a:lnTo>
                  <a:pt x="61" y="215"/>
                </a:lnTo>
                <a:lnTo>
                  <a:pt x="62" y="215"/>
                </a:lnTo>
                <a:lnTo>
                  <a:pt x="61" y="214"/>
                </a:lnTo>
                <a:lnTo>
                  <a:pt x="62" y="214"/>
                </a:lnTo>
                <a:lnTo>
                  <a:pt x="63" y="213"/>
                </a:lnTo>
                <a:lnTo>
                  <a:pt x="64" y="212"/>
                </a:lnTo>
                <a:lnTo>
                  <a:pt x="65" y="210"/>
                </a:lnTo>
                <a:lnTo>
                  <a:pt x="66" y="211"/>
                </a:lnTo>
                <a:lnTo>
                  <a:pt x="67" y="211"/>
                </a:lnTo>
                <a:lnTo>
                  <a:pt x="66" y="210"/>
                </a:lnTo>
                <a:lnTo>
                  <a:pt x="67" y="210"/>
                </a:lnTo>
                <a:lnTo>
                  <a:pt x="67" y="208"/>
                </a:lnTo>
                <a:lnTo>
                  <a:pt x="67" y="207"/>
                </a:lnTo>
                <a:lnTo>
                  <a:pt x="68" y="207"/>
                </a:lnTo>
                <a:lnTo>
                  <a:pt x="69" y="207"/>
                </a:lnTo>
                <a:lnTo>
                  <a:pt x="70" y="207"/>
                </a:lnTo>
                <a:lnTo>
                  <a:pt x="70" y="206"/>
                </a:lnTo>
                <a:lnTo>
                  <a:pt x="69" y="206"/>
                </a:lnTo>
                <a:lnTo>
                  <a:pt x="69" y="205"/>
                </a:lnTo>
                <a:lnTo>
                  <a:pt x="71" y="202"/>
                </a:lnTo>
                <a:lnTo>
                  <a:pt x="72" y="201"/>
                </a:lnTo>
                <a:lnTo>
                  <a:pt x="72" y="200"/>
                </a:lnTo>
                <a:lnTo>
                  <a:pt x="72" y="199"/>
                </a:lnTo>
                <a:lnTo>
                  <a:pt x="70" y="199"/>
                </a:lnTo>
                <a:lnTo>
                  <a:pt x="70" y="198"/>
                </a:lnTo>
                <a:lnTo>
                  <a:pt x="69" y="197"/>
                </a:lnTo>
                <a:lnTo>
                  <a:pt x="67" y="197"/>
                </a:lnTo>
                <a:lnTo>
                  <a:pt x="67" y="196"/>
                </a:lnTo>
                <a:lnTo>
                  <a:pt x="66" y="196"/>
                </a:lnTo>
                <a:lnTo>
                  <a:pt x="65" y="197"/>
                </a:lnTo>
                <a:lnTo>
                  <a:pt x="65" y="196"/>
                </a:lnTo>
                <a:lnTo>
                  <a:pt x="65" y="195"/>
                </a:lnTo>
                <a:lnTo>
                  <a:pt x="64" y="195"/>
                </a:lnTo>
                <a:lnTo>
                  <a:pt x="64" y="194"/>
                </a:lnTo>
                <a:lnTo>
                  <a:pt x="63" y="193"/>
                </a:lnTo>
                <a:lnTo>
                  <a:pt x="62" y="193"/>
                </a:lnTo>
                <a:lnTo>
                  <a:pt x="61" y="192"/>
                </a:lnTo>
                <a:lnTo>
                  <a:pt x="60" y="191"/>
                </a:lnTo>
                <a:lnTo>
                  <a:pt x="59" y="190"/>
                </a:lnTo>
                <a:lnTo>
                  <a:pt x="58" y="191"/>
                </a:lnTo>
                <a:lnTo>
                  <a:pt x="56" y="190"/>
                </a:lnTo>
                <a:lnTo>
                  <a:pt x="55" y="189"/>
                </a:lnTo>
                <a:lnTo>
                  <a:pt x="54" y="189"/>
                </a:lnTo>
                <a:lnTo>
                  <a:pt x="54" y="188"/>
                </a:lnTo>
                <a:lnTo>
                  <a:pt x="53" y="187"/>
                </a:lnTo>
                <a:lnTo>
                  <a:pt x="54" y="187"/>
                </a:lnTo>
                <a:lnTo>
                  <a:pt x="55" y="187"/>
                </a:lnTo>
                <a:lnTo>
                  <a:pt x="54" y="186"/>
                </a:lnTo>
                <a:lnTo>
                  <a:pt x="54" y="185"/>
                </a:lnTo>
                <a:lnTo>
                  <a:pt x="55" y="185"/>
                </a:lnTo>
                <a:lnTo>
                  <a:pt x="54" y="185"/>
                </a:lnTo>
                <a:lnTo>
                  <a:pt x="54" y="184"/>
                </a:lnTo>
                <a:lnTo>
                  <a:pt x="55" y="184"/>
                </a:lnTo>
                <a:lnTo>
                  <a:pt x="56" y="184"/>
                </a:lnTo>
                <a:lnTo>
                  <a:pt x="56" y="183"/>
                </a:lnTo>
                <a:lnTo>
                  <a:pt x="56" y="182"/>
                </a:lnTo>
                <a:lnTo>
                  <a:pt x="58" y="182"/>
                </a:lnTo>
                <a:lnTo>
                  <a:pt x="57" y="181"/>
                </a:lnTo>
                <a:lnTo>
                  <a:pt x="58" y="181"/>
                </a:lnTo>
                <a:lnTo>
                  <a:pt x="58" y="180"/>
                </a:lnTo>
                <a:lnTo>
                  <a:pt x="58" y="179"/>
                </a:lnTo>
                <a:lnTo>
                  <a:pt x="58" y="178"/>
                </a:lnTo>
                <a:lnTo>
                  <a:pt x="59" y="178"/>
                </a:lnTo>
                <a:lnTo>
                  <a:pt x="59" y="177"/>
                </a:lnTo>
                <a:lnTo>
                  <a:pt x="60" y="177"/>
                </a:lnTo>
                <a:lnTo>
                  <a:pt x="59" y="176"/>
                </a:lnTo>
                <a:lnTo>
                  <a:pt x="60" y="175"/>
                </a:lnTo>
                <a:lnTo>
                  <a:pt x="61" y="175"/>
                </a:lnTo>
                <a:lnTo>
                  <a:pt x="61" y="174"/>
                </a:lnTo>
                <a:lnTo>
                  <a:pt x="63" y="174"/>
                </a:lnTo>
                <a:lnTo>
                  <a:pt x="63" y="173"/>
                </a:lnTo>
                <a:lnTo>
                  <a:pt x="63" y="172"/>
                </a:lnTo>
                <a:lnTo>
                  <a:pt x="64" y="171"/>
                </a:lnTo>
                <a:lnTo>
                  <a:pt x="63" y="171"/>
                </a:lnTo>
                <a:lnTo>
                  <a:pt x="62" y="171"/>
                </a:lnTo>
                <a:lnTo>
                  <a:pt x="62" y="170"/>
                </a:lnTo>
                <a:lnTo>
                  <a:pt x="62" y="169"/>
                </a:lnTo>
                <a:lnTo>
                  <a:pt x="63" y="168"/>
                </a:lnTo>
                <a:lnTo>
                  <a:pt x="62" y="168"/>
                </a:lnTo>
                <a:lnTo>
                  <a:pt x="62" y="167"/>
                </a:lnTo>
                <a:lnTo>
                  <a:pt x="61" y="165"/>
                </a:lnTo>
                <a:lnTo>
                  <a:pt x="62" y="165"/>
                </a:lnTo>
                <a:lnTo>
                  <a:pt x="62" y="162"/>
                </a:lnTo>
                <a:lnTo>
                  <a:pt x="63" y="161"/>
                </a:lnTo>
                <a:lnTo>
                  <a:pt x="64" y="161"/>
                </a:lnTo>
                <a:lnTo>
                  <a:pt x="64" y="160"/>
                </a:lnTo>
                <a:lnTo>
                  <a:pt x="64" y="159"/>
                </a:lnTo>
                <a:lnTo>
                  <a:pt x="64" y="160"/>
                </a:lnTo>
                <a:lnTo>
                  <a:pt x="63" y="157"/>
                </a:lnTo>
                <a:lnTo>
                  <a:pt x="62" y="157"/>
                </a:lnTo>
                <a:lnTo>
                  <a:pt x="62" y="156"/>
                </a:lnTo>
                <a:lnTo>
                  <a:pt x="62" y="155"/>
                </a:lnTo>
                <a:lnTo>
                  <a:pt x="62" y="154"/>
                </a:lnTo>
                <a:lnTo>
                  <a:pt x="61" y="152"/>
                </a:lnTo>
                <a:lnTo>
                  <a:pt x="61" y="150"/>
                </a:lnTo>
                <a:lnTo>
                  <a:pt x="62" y="150"/>
                </a:lnTo>
                <a:lnTo>
                  <a:pt x="63" y="149"/>
                </a:lnTo>
                <a:lnTo>
                  <a:pt x="62" y="149"/>
                </a:lnTo>
                <a:lnTo>
                  <a:pt x="61" y="149"/>
                </a:lnTo>
                <a:lnTo>
                  <a:pt x="62" y="148"/>
                </a:lnTo>
                <a:lnTo>
                  <a:pt x="61" y="147"/>
                </a:lnTo>
                <a:lnTo>
                  <a:pt x="61" y="148"/>
                </a:lnTo>
                <a:lnTo>
                  <a:pt x="61" y="147"/>
                </a:lnTo>
                <a:lnTo>
                  <a:pt x="60" y="147"/>
                </a:lnTo>
                <a:lnTo>
                  <a:pt x="60" y="146"/>
                </a:lnTo>
                <a:lnTo>
                  <a:pt x="58" y="145"/>
                </a:lnTo>
                <a:lnTo>
                  <a:pt x="55" y="145"/>
                </a:lnTo>
                <a:lnTo>
                  <a:pt x="55" y="144"/>
                </a:lnTo>
                <a:lnTo>
                  <a:pt x="54" y="143"/>
                </a:lnTo>
                <a:lnTo>
                  <a:pt x="53" y="143"/>
                </a:lnTo>
                <a:lnTo>
                  <a:pt x="52" y="143"/>
                </a:lnTo>
                <a:lnTo>
                  <a:pt x="51" y="142"/>
                </a:lnTo>
                <a:lnTo>
                  <a:pt x="50" y="140"/>
                </a:lnTo>
                <a:lnTo>
                  <a:pt x="49" y="139"/>
                </a:lnTo>
                <a:lnTo>
                  <a:pt x="48" y="139"/>
                </a:lnTo>
                <a:lnTo>
                  <a:pt x="47" y="138"/>
                </a:lnTo>
                <a:lnTo>
                  <a:pt x="46" y="139"/>
                </a:lnTo>
                <a:lnTo>
                  <a:pt x="46" y="138"/>
                </a:lnTo>
                <a:lnTo>
                  <a:pt x="45" y="138"/>
                </a:lnTo>
                <a:lnTo>
                  <a:pt x="45" y="136"/>
                </a:lnTo>
                <a:lnTo>
                  <a:pt x="44" y="136"/>
                </a:lnTo>
                <a:lnTo>
                  <a:pt x="44" y="135"/>
                </a:lnTo>
                <a:lnTo>
                  <a:pt x="44" y="134"/>
                </a:lnTo>
                <a:lnTo>
                  <a:pt x="45" y="133"/>
                </a:lnTo>
                <a:lnTo>
                  <a:pt x="44" y="133"/>
                </a:lnTo>
                <a:lnTo>
                  <a:pt x="44" y="132"/>
                </a:lnTo>
                <a:lnTo>
                  <a:pt x="47" y="132"/>
                </a:lnTo>
                <a:lnTo>
                  <a:pt x="48" y="132"/>
                </a:lnTo>
                <a:lnTo>
                  <a:pt x="49" y="131"/>
                </a:lnTo>
                <a:lnTo>
                  <a:pt x="48" y="131"/>
                </a:lnTo>
                <a:lnTo>
                  <a:pt x="48" y="130"/>
                </a:lnTo>
                <a:lnTo>
                  <a:pt x="48" y="129"/>
                </a:lnTo>
                <a:lnTo>
                  <a:pt x="49" y="129"/>
                </a:lnTo>
                <a:lnTo>
                  <a:pt x="49" y="128"/>
                </a:lnTo>
                <a:lnTo>
                  <a:pt x="49" y="127"/>
                </a:lnTo>
                <a:lnTo>
                  <a:pt x="49" y="126"/>
                </a:lnTo>
                <a:lnTo>
                  <a:pt x="49" y="125"/>
                </a:lnTo>
                <a:lnTo>
                  <a:pt x="49" y="124"/>
                </a:lnTo>
                <a:lnTo>
                  <a:pt x="50" y="124"/>
                </a:lnTo>
                <a:lnTo>
                  <a:pt x="49" y="124"/>
                </a:lnTo>
                <a:lnTo>
                  <a:pt x="50" y="123"/>
                </a:lnTo>
                <a:lnTo>
                  <a:pt x="49" y="123"/>
                </a:lnTo>
                <a:lnTo>
                  <a:pt x="50" y="123"/>
                </a:lnTo>
                <a:lnTo>
                  <a:pt x="49" y="123"/>
                </a:lnTo>
                <a:lnTo>
                  <a:pt x="49" y="122"/>
                </a:lnTo>
                <a:lnTo>
                  <a:pt x="50" y="122"/>
                </a:lnTo>
                <a:lnTo>
                  <a:pt x="50" y="120"/>
                </a:lnTo>
                <a:lnTo>
                  <a:pt x="51" y="119"/>
                </a:lnTo>
                <a:lnTo>
                  <a:pt x="50" y="119"/>
                </a:lnTo>
                <a:lnTo>
                  <a:pt x="50" y="118"/>
                </a:lnTo>
                <a:lnTo>
                  <a:pt x="50" y="117"/>
                </a:lnTo>
                <a:lnTo>
                  <a:pt x="50" y="116"/>
                </a:lnTo>
                <a:lnTo>
                  <a:pt x="51" y="115"/>
                </a:lnTo>
                <a:lnTo>
                  <a:pt x="52" y="115"/>
                </a:lnTo>
                <a:lnTo>
                  <a:pt x="52" y="114"/>
                </a:lnTo>
                <a:lnTo>
                  <a:pt x="52" y="113"/>
                </a:lnTo>
                <a:lnTo>
                  <a:pt x="52" y="114"/>
                </a:lnTo>
                <a:lnTo>
                  <a:pt x="51" y="115"/>
                </a:lnTo>
                <a:lnTo>
                  <a:pt x="51" y="114"/>
                </a:lnTo>
                <a:lnTo>
                  <a:pt x="51" y="113"/>
                </a:lnTo>
                <a:lnTo>
                  <a:pt x="52" y="112"/>
                </a:lnTo>
                <a:lnTo>
                  <a:pt x="51" y="112"/>
                </a:lnTo>
                <a:lnTo>
                  <a:pt x="52" y="111"/>
                </a:lnTo>
                <a:lnTo>
                  <a:pt x="52" y="110"/>
                </a:lnTo>
                <a:lnTo>
                  <a:pt x="52" y="108"/>
                </a:lnTo>
                <a:lnTo>
                  <a:pt x="52" y="107"/>
                </a:lnTo>
                <a:lnTo>
                  <a:pt x="52" y="106"/>
                </a:lnTo>
                <a:lnTo>
                  <a:pt x="52" y="105"/>
                </a:lnTo>
                <a:lnTo>
                  <a:pt x="52" y="104"/>
                </a:lnTo>
                <a:lnTo>
                  <a:pt x="52" y="103"/>
                </a:lnTo>
                <a:lnTo>
                  <a:pt x="51" y="102"/>
                </a:lnTo>
                <a:lnTo>
                  <a:pt x="50" y="100"/>
                </a:lnTo>
                <a:lnTo>
                  <a:pt x="49" y="103"/>
                </a:lnTo>
                <a:lnTo>
                  <a:pt x="49" y="102"/>
                </a:lnTo>
                <a:lnTo>
                  <a:pt x="48" y="101"/>
                </a:lnTo>
                <a:lnTo>
                  <a:pt x="46" y="102"/>
                </a:lnTo>
                <a:lnTo>
                  <a:pt x="46" y="103"/>
                </a:lnTo>
                <a:lnTo>
                  <a:pt x="46" y="102"/>
                </a:lnTo>
                <a:lnTo>
                  <a:pt x="44" y="103"/>
                </a:lnTo>
                <a:lnTo>
                  <a:pt x="43" y="103"/>
                </a:lnTo>
                <a:lnTo>
                  <a:pt x="42" y="103"/>
                </a:lnTo>
                <a:lnTo>
                  <a:pt x="41" y="101"/>
                </a:lnTo>
                <a:lnTo>
                  <a:pt x="41" y="100"/>
                </a:lnTo>
                <a:lnTo>
                  <a:pt x="40" y="99"/>
                </a:lnTo>
                <a:lnTo>
                  <a:pt x="41" y="97"/>
                </a:lnTo>
                <a:lnTo>
                  <a:pt x="42" y="97"/>
                </a:lnTo>
                <a:lnTo>
                  <a:pt x="43" y="97"/>
                </a:lnTo>
                <a:lnTo>
                  <a:pt x="44" y="97"/>
                </a:lnTo>
                <a:lnTo>
                  <a:pt x="46" y="95"/>
                </a:lnTo>
                <a:lnTo>
                  <a:pt x="46" y="94"/>
                </a:lnTo>
                <a:lnTo>
                  <a:pt x="45" y="94"/>
                </a:lnTo>
                <a:lnTo>
                  <a:pt x="46" y="93"/>
                </a:lnTo>
                <a:lnTo>
                  <a:pt x="46" y="92"/>
                </a:lnTo>
                <a:lnTo>
                  <a:pt x="46" y="90"/>
                </a:lnTo>
                <a:lnTo>
                  <a:pt x="45" y="89"/>
                </a:lnTo>
                <a:lnTo>
                  <a:pt x="45" y="88"/>
                </a:lnTo>
                <a:lnTo>
                  <a:pt x="45" y="87"/>
                </a:lnTo>
                <a:lnTo>
                  <a:pt x="46" y="87"/>
                </a:lnTo>
                <a:lnTo>
                  <a:pt x="46" y="86"/>
                </a:lnTo>
                <a:lnTo>
                  <a:pt x="46" y="85"/>
                </a:lnTo>
                <a:lnTo>
                  <a:pt x="46" y="84"/>
                </a:lnTo>
                <a:lnTo>
                  <a:pt x="47" y="84"/>
                </a:lnTo>
                <a:lnTo>
                  <a:pt x="47" y="83"/>
                </a:lnTo>
                <a:lnTo>
                  <a:pt x="48" y="82"/>
                </a:lnTo>
                <a:lnTo>
                  <a:pt x="48" y="81"/>
                </a:lnTo>
                <a:lnTo>
                  <a:pt x="49" y="81"/>
                </a:lnTo>
                <a:lnTo>
                  <a:pt x="49" y="80"/>
                </a:lnTo>
                <a:lnTo>
                  <a:pt x="49" y="79"/>
                </a:lnTo>
                <a:lnTo>
                  <a:pt x="49" y="78"/>
                </a:lnTo>
                <a:lnTo>
                  <a:pt x="49" y="77"/>
                </a:lnTo>
                <a:lnTo>
                  <a:pt x="50" y="77"/>
                </a:lnTo>
                <a:lnTo>
                  <a:pt x="49" y="77"/>
                </a:lnTo>
                <a:lnTo>
                  <a:pt x="50" y="77"/>
                </a:lnTo>
                <a:lnTo>
                  <a:pt x="50" y="76"/>
                </a:lnTo>
                <a:lnTo>
                  <a:pt x="49" y="75"/>
                </a:lnTo>
                <a:lnTo>
                  <a:pt x="49" y="74"/>
                </a:lnTo>
                <a:lnTo>
                  <a:pt x="47" y="74"/>
                </a:lnTo>
                <a:lnTo>
                  <a:pt x="46" y="74"/>
                </a:lnTo>
                <a:lnTo>
                  <a:pt x="46" y="75"/>
                </a:lnTo>
                <a:lnTo>
                  <a:pt x="45" y="75"/>
                </a:lnTo>
                <a:lnTo>
                  <a:pt x="44" y="76"/>
                </a:lnTo>
                <a:lnTo>
                  <a:pt x="44" y="75"/>
                </a:lnTo>
                <a:lnTo>
                  <a:pt x="43" y="76"/>
                </a:lnTo>
                <a:lnTo>
                  <a:pt x="42" y="76"/>
                </a:lnTo>
                <a:lnTo>
                  <a:pt x="41" y="76"/>
                </a:lnTo>
                <a:lnTo>
                  <a:pt x="40" y="76"/>
                </a:lnTo>
                <a:lnTo>
                  <a:pt x="39" y="77"/>
                </a:lnTo>
                <a:lnTo>
                  <a:pt x="38" y="76"/>
                </a:lnTo>
                <a:lnTo>
                  <a:pt x="37" y="77"/>
                </a:lnTo>
                <a:lnTo>
                  <a:pt x="36" y="77"/>
                </a:lnTo>
                <a:lnTo>
                  <a:pt x="35" y="76"/>
                </a:lnTo>
                <a:lnTo>
                  <a:pt x="33" y="75"/>
                </a:lnTo>
                <a:lnTo>
                  <a:pt x="33" y="74"/>
                </a:lnTo>
                <a:lnTo>
                  <a:pt x="32" y="74"/>
                </a:lnTo>
                <a:lnTo>
                  <a:pt x="31" y="74"/>
                </a:lnTo>
                <a:lnTo>
                  <a:pt x="30" y="76"/>
                </a:lnTo>
                <a:lnTo>
                  <a:pt x="29" y="75"/>
                </a:lnTo>
                <a:lnTo>
                  <a:pt x="28" y="74"/>
                </a:lnTo>
                <a:lnTo>
                  <a:pt x="27" y="74"/>
                </a:lnTo>
                <a:lnTo>
                  <a:pt x="26" y="74"/>
                </a:lnTo>
                <a:lnTo>
                  <a:pt x="25" y="73"/>
                </a:lnTo>
                <a:lnTo>
                  <a:pt x="24" y="73"/>
                </a:lnTo>
                <a:lnTo>
                  <a:pt x="23" y="73"/>
                </a:lnTo>
                <a:lnTo>
                  <a:pt x="23" y="74"/>
                </a:lnTo>
                <a:lnTo>
                  <a:pt x="22" y="74"/>
                </a:lnTo>
                <a:lnTo>
                  <a:pt x="21" y="74"/>
                </a:lnTo>
                <a:lnTo>
                  <a:pt x="20" y="74"/>
                </a:lnTo>
                <a:lnTo>
                  <a:pt x="19" y="74"/>
                </a:lnTo>
                <a:lnTo>
                  <a:pt x="18" y="74"/>
                </a:lnTo>
                <a:lnTo>
                  <a:pt x="15" y="72"/>
                </a:lnTo>
                <a:lnTo>
                  <a:pt x="15" y="71"/>
                </a:lnTo>
                <a:lnTo>
                  <a:pt x="14" y="70"/>
                </a:lnTo>
                <a:lnTo>
                  <a:pt x="14" y="69"/>
                </a:lnTo>
                <a:lnTo>
                  <a:pt x="13" y="69"/>
                </a:lnTo>
                <a:lnTo>
                  <a:pt x="12" y="69"/>
                </a:lnTo>
                <a:lnTo>
                  <a:pt x="12" y="68"/>
                </a:lnTo>
                <a:lnTo>
                  <a:pt x="12" y="67"/>
                </a:lnTo>
                <a:lnTo>
                  <a:pt x="12" y="66"/>
                </a:lnTo>
                <a:lnTo>
                  <a:pt x="11" y="65"/>
                </a:lnTo>
                <a:lnTo>
                  <a:pt x="10" y="66"/>
                </a:lnTo>
                <a:lnTo>
                  <a:pt x="10" y="65"/>
                </a:lnTo>
                <a:lnTo>
                  <a:pt x="11" y="64"/>
                </a:lnTo>
                <a:lnTo>
                  <a:pt x="10" y="64"/>
                </a:lnTo>
                <a:lnTo>
                  <a:pt x="9" y="64"/>
                </a:lnTo>
                <a:lnTo>
                  <a:pt x="9" y="63"/>
                </a:lnTo>
                <a:lnTo>
                  <a:pt x="9" y="62"/>
                </a:lnTo>
                <a:lnTo>
                  <a:pt x="9" y="61"/>
                </a:lnTo>
                <a:lnTo>
                  <a:pt x="9" y="62"/>
                </a:lnTo>
                <a:lnTo>
                  <a:pt x="8" y="61"/>
                </a:lnTo>
                <a:lnTo>
                  <a:pt x="6" y="59"/>
                </a:lnTo>
                <a:lnTo>
                  <a:pt x="6" y="58"/>
                </a:lnTo>
                <a:lnTo>
                  <a:pt x="7" y="58"/>
                </a:lnTo>
                <a:lnTo>
                  <a:pt x="6" y="57"/>
                </a:lnTo>
                <a:lnTo>
                  <a:pt x="6" y="58"/>
                </a:lnTo>
                <a:lnTo>
                  <a:pt x="5" y="58"/>
                </a:lnTo>
                <a:lnTo>
                  <a:pt x="4" y="57"/>
                </a:lnTo>
                <a:lnTo>
                  <a:pt x="5" y="56"/>
                </a:lnTo>
                <a:lnTo>
                  <a:pt x="6" y="56"/>
                </a:lnTo>
                <a:lnTo>
                  <a:pt x="6" y="55"/>
                </a:lnTo>
                <a:lnTo>
                  <a:pt x="5" y="54"/>
                </a:lnTo>
                <a:lnTo>
                  <a:pt x="4" y="54"/>
                </a:lnTo>
                <a:lnTo>
                  <a:pt x="3" y="54"/>
                </a:lnTo>
                <a:lnTo>
                  <a:pt x="4" y="53"/>
                </a:lnTo>
                <a:lnTo>
                  <a:pt x="4" y="52"/>
                </a:lnTo>
                <a:lnTo>
                  <a:pt x="4" y="51"/>
                </a:lnTo>
                <a:lnTo>
                  <a:pt x="5" y="51"/>
                </a:lnTo>
                <a:lnTo>
                  <a:pt x="4" y="50"/>
                </a:lnTo>
                <a:lnTo>
                  <a:pt x="5" y="49"/>
                </a:lnTo>
                <a:lnTo>
                  <a:pt x="4" y="48"/>
                </a:lnTo>
                <a:lnTo>
                  <a:pt x="5" y="48"/>
                </a:lnTo>
                <a:lnTo>
                  <a:pt x="4" y="48"/>
                </a:lnTo>
                <a:lnTo>
                  <a:pt x="5" y="47"/>
                </a:lnTo>
                <a:lnTo>
                  <a:pt x="6" y="46"/>
                </a:lnTo>
                <a:lnTo>
                  <a:pt x="5" y="45"/>
                </a:lnTo>
                <a:lnTo>
                  <a:pt x="4" y="45"/>
                </a:lnTo>
                <a:lnTo>
                  <a:pt x="5" y="45"/>
                </a:lnTo>
                <a:lnTo>
                  <a:pt x="5" y="43"/>
                </a:lnTo>
                <a:lnTo>
                  <a:pt x="5" y="42"/>
                </a:lnTo>
                <a:lnTo>
                  <a:pt x="4" y="42"/>
                </a:lnTo>
                <a:lnTo>
                  <a:pt x="3" y="42"/>
                </a:lnTo>
                <a:lnTo>
                  <a:pt x="4" y="40"/>
                </a:lnTo>
                <a:lnTo>
                  <a:pt x="4" y="39"/>
                </a:lnTo>
                <a:lnTo>
                  <a:pt x="3" y="39"/>
                </a:lnTo>
                <a:lnTo>
                  <a:pt x="3" y="38"/>
                </a:lnTo>
                <a:lnTo>
                  <a:pt x="2" y="38"/>
                </a:lnTo>
                <a:lnTo>
                  <a:pt x="2" y="37"/>
                </a:lnTo>
                <a:lnTo>
                  <a:pt x="1" y="37"/>
                </a:lnTo>
                <a:lnTo>
                  <a:pt x="2" y="36"/>
                </a:lnTo>
                <a:lnTo>
                  <a:pt x="0" y="35"/>
                </a:lnTo>
                <a:lnTo>
                  <a:pt x="2" y="34"/>
                </a:lnTo>
                <a:lnTo>
                  <a:pt x="1" y="32"/>
                </a:lnTo>
                <a:lnTo>
                  <a:pt x="3" y="30"/>
                </a:lnTo>
                <a:lnTo>
                  <a:pt x="3" y="29"/>
                </a:lnTo>
                <a:lnTo>
                  <a:pt x="3" y="27"/>
                </a:lnTo>
                <a:lnTo>
                  <a:pt x="4" y="26"/>
                </a:lnTo>
                <a:lnTo>
                  <a:pt x="6" y="25"/>
                </a:lnTo>
                <a:lnTo>
                  <a:pt x="9" y="24"/>
                </a:lnTo>
                <a:lnTo>
                  <a:pt x="10" y="23"/>
                </a:lnTo>
                <a:lnTo>
                  <a:pt x="12" y="22"/>
                </a:lnTo>
                <a:lnTo>
                  <a:pt x="13" y="22"/>
                </a:lnTo>
                <a:lnTo>
                  <a:pt x="17" y="19"/>
                </a:lnTo>
                <a:lnTo>
                  <a:pt x="20" y="17"/>
                </a:lnTo>
                <a:lnTo>
                  <a:pt x="22" y="16"/>
                </a:lnTo>
                <a:lnTo>
                  <a:pt x="23" y="13"/>
                </a:lnTo>
                <a:lnTo>
                  <a:pt x="23" y="9"/>
                </a:lnTo>
                <a:lnTo>
                  <a:pt x="24" y="6"/>
                </a:lnTo>
                <a:lnTo>
                  <a:pt x="23" y="4"/>
                </a:lnTo>
                <a:lnTo>
                  <a:pt x="23" y="3"/>
                </a:lnTo>
                <a:lnTo>
                  <a:pt x="26" y="0"/>
                </a:lnTo>
                <a:lnTo>
                  <a:pt x="28" y="0"/>
                </a:lnTo>
                <a:lnTo>
                  <a:pt x="29" y="0"/>
                </a:lnTo>
                <a:lnTo>
                  <a:pt x="31" y="0"/>
                </a:lnTo>
                <a:lnTo>
                  <a:pt x="32" y="0"/>
                </a:lnTo>
              </a:path>
            </a:pathLst>
          </a:custGeom>
          <a:noFill/>
          <a:ln w="31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1" name="Rectangle 498"/>
          <p:cNvSpPr>
            <a:spLocks noChangeArrowheads="1"/>
          </p:cNvSpPr>
          <p:nvPr/>
        </p:nvSpPr>
        <p:spPr bwMode="auto">
          <a:xfrm>
            <a:off x="4773613" y="2574925"/>
            <a:ext cx="95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AM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2" name="Rectangle 499"/>
          <p:cNvSpPr>
            <a:spLocks noChangeArrowheads="1"/>
          </p:cNvSpPr>
          <p:nvPr/>
        </p:nvSpPr>
        <p:spPr bwMode="auto">
          <a:xfrm>
            <a:off x="6069013" y="2549525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3" name="Rectangle 500"/>
          <p:cNvSpPr>
            <a:spLocks noChangeArrowheads="1"/>
          </p:cNvSpPr>
          <p:nvPr/>
        </p:nvSpPr>
        <p:spPr bwMode="auto">
          <a:xfrm>
            <a:off x="5688013" y="3638550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MT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4" name="Rectangle 501"/>
          <p:cNvSpPr>
            <a:spLocks noChangeArrowheads="1"/>
          </p:cNvSpPr>
          <p:nvPr/>
        </p:nvSpPr>
        <p:spPr bwMode="auto">
          <a:xfrm>
            <a:off x="7200900" y="3536950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5" name="Rectangle 502"/>
          <p:cNvSpPr>
            <a:spLocks noChangeArrowheads="1"/>
          </p:cNvSpPr>
          <p:nvPr/>
        </p:nvSpPr>
        <p:spPr bwMode="auto">
          <a:xfrm>
            <a:off x="6948488" y="4232275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MG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6" name="Rectangle 503"/>
          <p:cNvSpPr>
            <a:spLocks noChangeArrowheads="1"/>
          </p:cNvSpPr>
          <p:nvPr/>
        </p:nvSpPr>
        <p:spPr bwMode="auto">
          <a:xfrm>
            <a:off x="7097713" y="3024188"/>
            <a:ext cx="603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PI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7" name="Rectangle 504"/>
          <p:cNvSpPr>
            <a:spLocks noChangeArrowheads="1"/>
          </p:cNvSpPr>
          <p:nvPr/>
        </p:nvSpPr>
        <p:spPr bwMode="auto">
          <a:xfrm>
            <a:off x="5772150" y="4449763"/>
            <a:ext cx="95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MS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8" name="Rectangle 505"/>
          <p:cNvSpPr>
            <a:spLocks noChangeArrowheads="1"/>
          </p:cNvSpPr>
          <p:nvPr/>
        </p:nvSpPr>
        <p:spPr bwMode="auto">
          <a:xfrm>
            <a:off x="5922963" y="5559425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RS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89" name="Rectangle 506"/>
          <p:cNvSpPr>
            <a:spLocks noChangeArrowheads="1"/>
          </p:cNvSpPr>
          <p:nvPr/>
        </p:nvSpPr>
        <p:spPr bwMode="auto">
          <a:xfrm>
            <a:off x="6305550" y="3927475"/>
            <a:ext cx="984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GO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0" name="Rectangle 507"/>
          <p:cNvSpPr>
            <a:spLocks noChangeArrowheads="1"/>
          </p:cNvSpPr>
          <p:nvPr/>
        </p:nvSpPr>
        <p:spPr bwMode="auto">
          <a:xfrm>
            <a:off x="6850063" y="2620963"/>
            <a:ext cx="95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1" name="Rectangle 508"/>
          <p:cNvSpPr>
            <a:spLocks noChangeArrowheads="1"/>
          </p:cNvSpPr>
          <p:nvPr/>
        </p:nvSpPr>
        <p:spPr bwMode="auto">
          <a:xfrm>
            <a:off x="6497638" y="3267075"/>
            <a:ext cx="8731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TO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2" name="Rectangle 509"/>
          <p:cNvSpPr>
            <a:spLocks noChangeArrowheads="1"/>
          </p:cNvSpPr>
          <p:nvPr/>
        </p:nvSpPr>
        <p:spPr bwMode="auto">
          <a:xfrm>
            <a:off x="6430963" y="4691063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SP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3" name="Rectangle 510"/>
          <p:cNvSpPr>
            <a:spLocks noChangeArrowheads="1"/>
          </p:cNvSpPr>
          <p:nvPr/>
        </p:nvSpPr>
        <p:spPr bwMode="auto">
          <a:xfrm>
            <a:off x="4797425" y="3355975"/>
            <a:ext cx="95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RO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4" name="Rectangle 511"/>
          <p:cNvSpPr>
            <a:spLocks noChangeArrowheads="1"/>
          </p:cNvSpPr>
          <p:nvPr/>
        </p:nvSpPr>
        <p:spPr bwMode="auto">
          <a:xfrm>
            <a:off x="6111875" y="4948238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5" name="Rectangle 512"/>
          <p:cNvSpPr>
            <a:spLocks noChangeArrowheads="1"/>
          </p:cNvSpPr>
          <p:nvPr/>
        </p:nvSpPr>
        <p:spPr bwMode="auto">
          <a:xfrm>
            <a:off x="5035550" y="1844675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RR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6" name="Rectangle 513"/>
          <p:cNvSpPr>
            <a:spLocks noChangeArrowheads="1"/>
          </p:cNvSpPr>
          <p:nvPr/>
        </p:nvSpPr>
        <p:spPr bwMode="auto">
          <a:xfrm>
            <a:off x="4100513" y="3168650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AC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7" name="Rectangle 514"/>
          <p:cNvSpPr>
            <a:spLocks noChangeArrowheads="1"/>
          </p:cNvSpPr>
          <p:nvPr/>
        </p:nvSpPr>
        <p:spPr bwMode="auto">
          <a:xfrm>
            <a:off x="7510463" y="2689225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CE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8" name="Rectangle 515"/>
          <p:cNvSpPr>
            <a:spLocks noChangeArrowheads="1"/>
          </p:cNvSpPr>
          <p:nvPr/>
        </p:nvSpPr>
        <p:spPr bwMode="auto">
          <a:xfrm>
            <a:off x="6126163" y="1938338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AP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599" name="Rectangle 516"/>
          <p:cNvSpPr>
            <a:spLocks noChangeArrowheads="1"/>
          </p:cNvSpPr>
          <p:nvPr/>
        </p:nvSpPr>
        <p:spPr bwMode="auto">
          <a:xfrm>
            <a:off x="6297613" y="5249863"/>
            <a:ext cx="88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0" name="Rectangle 517"/>
          <p:cNvSpPr>
            <a:spLocks noChangeArrowheads="1"/>
          </p:cNvSpPr>
          <p:nvPr/>
        </p:nvSpPr>
        <p:spPr bwMode="auto">
          <a:xfrm>
            <a:off x="7646988" y="3054350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PE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1" name="Rectangle 518"/>
          <p:cNvSpPr>
            <a:spLocks noChangeArrowheads="1"/>
          </p:cNvSpPr>
          <p:nvPr/>
        </p:nvSpPr>
        <p:spPr bwMode="auto">
          <a:xfrm>
            <a:off x="7904163" y="2914650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PB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2" name="Rectangle 519"/>
          <p:cNvSpPr>
            <a:spLocks noChangeArrowheads="1"/>
          </p:cNvSpPr>
          <p:nvPr/>
        </p:nvSpPr>
        <p:spPr bwMode="auto">
          <a:xfrm>
            <a:off x="7162800" y="4691063"/>
            <a:ext cx="77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RJ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3" name="Rectangle 520"/>
          <p:cNvSpPr>
            <a:spLocks noChangeArrowheads="1"/>
          </p:cNvSpPr>
          <p:nvPr/>
        </p:nvSpPr>
        <p:spPr bwMode="auto">
          <a:xfrm>
            <a:off x="7869238" y="2765425"/>
            <a:ext cx="92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RN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4" name="Rectangle 521"/>
          <p:cNvSpPr>
            <a:spLocks noChangeArrowheads="1"/>
          </p:cNvSpPr>
          <p:nvPr/>
        </p:nvSpPr>
        <p:spPr bwMode="auto">
          <a:xfrm>
            <a:off x="7389813" y="4362450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ES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5" name="Rectangle 522"/>
          <p:cNvSpPr>
            <a:spLocks noChangeArrowheads="1"/>
          </p:cNvSpPr>
          <p:nvPr/>
        </p:nvSpPr>
        <p:spPr bwMode="auto">
          <a:xfrm>
            <a:off x="7842250" y="3225800"/>
            <a:ext cx="77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AL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6" name="Rectangle 523"/>
          <p:cNvSpPr>
            <a:spLocks noChangeArrowheads="1"/>
          </p:cNvSpPr>
          <p:nvPr/>
        </p:nvSpPr>
        <p:spPr bwMode="auto">
          <a:xfrm>
            <a:off x="7737475" y="3324225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SE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00607" name="Rectangle 524"/>
          <p:cNvSpPr>
            <a:spLocks noChangeArrowheads="1"/>
          </p:cNvSpPr>
          <p:nvPr/>
        </p:nvSpPr>
        <p:spPr bwMode="auto">
          <a:xfrm>
            <a:off x="6564313" y="3921125"/>
            <a:ext cx="39687" cy="76200"/>
          </a:xfrm>
          <a:prstGeom prst="rect">
            <a:avLst/>
          </a:pr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</a:t>
            </a:r>
            <a:endParaRPr lang="es-ES" sz="1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0939" name="Rectangle 523"/>
          <p:cNvSpPr>
            <a:spLocks noChangeArrowheads="1"/>
          </p:cNvSpPr>
          <p:nvPr/>
        </p:nvSpPr>
        <p:spPr bwMode="auto">
          <a:xfrm>
            <a:off x="381000" y="6248400"/>
            <a:ext cx="7040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Fonte: OIE, ago/2008, extraído de Pinazza (Setembro/2008)August 2008</a:t>
            </a:r>
          </a:p>
        </p:txBody>
      </p:sp>
      <p:sp>
        <p:nvSpPr>
          <p:cNvPr id="900609" name="Freeform 387"/>
          <p:cNvSpPr>
            <a:spLocks/>
          </p:cNvSpPr>
          <p:nvPr/>
        </p:nvSpPr>
        <p:spPr bwMode="auto">
          <a:xfrm>
            <a:off x="5053013" y="2995613"/>
            <a:ext cx="1287462" cy="1243012"/>
          </a:xfrm>
          <a:custGeom>
            <a:avLst/>
            <a:gdLst>
              <a:gd name="T0" fmla="*/ 2147483647 w 811"/>
              <a:gd name="T1" fmla="*/ 2147483647 h 783"/>
              <a:gd name="T2" fmla="*/ 2147483647 w 811"/>
              <a:gd name="T3" fmla="*/ 2147483647 h 783"/>
              <a:gd name="T4" fmla="*/ 2147483647 w 811"/>
              <a:gd name="T5" fmla="*/ 2147483647 h 783"/>
              <a:gd name="T6" fmla="*/ 2147483647 w 811"/>
              <a:gd name="T7" fmla="*/ 2147483647 h 783"/>
              <a:gd name="T8" fmla="*/ 2147483647 w 811"/>
              <a:gd name="T9" fmla="*/ 2147483647 h 783"/>
              <a:gd name="T10" fmla="*/ 2147483647 w 811"/>
              <a:gd name="T11" fmla="*/ 2147483647 h 783"/>
              <a:gd name="T12" fmla="*/ 2147483647 w 811"/>
              <a:gd name="T13" fmla="*/ 2147483647 h 783"/>
              <a:gd name="T14" fmla="*/ 2147483647 w 811"/>
              <a:gd name="T15" fmla="*/ 2147483647 h 783"/>
              <a:gd name="T16" fmla="*/ 2147483647 w 811"/>
              <a:gd name="T17" fmla="*/ 2147483647 h 783"/>
              <a:gd name="T18" fmla="*/ 2147483647 w 811"/>
              <a:gd name="T19" fmla="*/ 2147483647 h 783"/>
              <a:gd name="T20" fmla="*/ 2147483647 w 811"/>
              <a:gd name="T21" fmla="*/ 2147483647 h 783"/>
              <a:gd name="T22" fmla="*/ 2147483647 w 811"/>
              <a:gd name="T23" fmla="*/ 2147483647 h 783"/>
              <a:gd name="T24" fmla="*/ 2147483647 w 811"/>
              <a:gd name="T25" fmla="*/ 2147483647 h 783"/>
              <a:gd name="T26" fmla="*/ 2147483647 w 811"/>
              <a:gd name="T27" fmla="*/ 2147483647 h 783"/>
              <a:gd name="T28" fmla="*/ 2147483647 w 811"/>
              <a:gd name="T29" fmla="*/ 2147483647 h 783"/>
              <a:gd name="T30" fmla="*/ 2147483647 w 811"/>
              <a:gd name="T31" fmla="*/ 2147483647 h 783"/>
              <a:gd name="T32" fmla="*/ 2147483647 w 811"/>
              <a:gd name="T33" fmla="*/ 2147483647 h 783"/>
              <a:gd name="T34" fmla="*/ 2147483647 w 811"/>
              <a:gd name="T35" fmla="*/ 2147483647 h 783"/>
              <a:gd name="T36" fmla="*/ 2147483647 w 811"/>
              <a:gd name="T37" fmla="*/ 2147483647 h 783"/>
              <a:gd name="T38" fmla="*/ 2147483647 w 811"/>
              <a:gd name="T39" fmla="*/ 2147483647 h 783"/>
              <a:gd name="T40" fmla="*/ 2147483647 w 811"/>
              <a:gd name="T41" fmla="*/ 2147483647 h 783"/>
              <a:gd name="T42" fmla="*/ 2147483647 w 811"/>
              <a:gd name="T43" fmla="*/ 2147483647 h 783"/>
              <a:gd name="T44" fmla="*/ 2147483647 w 811"/>
              <a:gd name="T45" fmla="*/ 2147483647 h 783"/>
              <a:gd name="T46" fmla="*/ 2147483647 w 811"/>
              <a:gd name="T47" fmla="*/ 2147483647 h 783"/>
              <a:gd name="T48" fmla="*/ 2147483647 w 811"/>
              <a:gd name="T49" fmla="*/ 2147483647 h 783"/>
              <a:gd name="T50" fmla="*/ 2147483647 w 811"/>
              <a:gd name="T51" fmla="*/ 2147483647 h 783"/>
              <a:gd name="T52" fmla="*/ 2147483647 w 811"/>
              <a:gd name="T53" fmla="*/ 2147483647 h 783"/>
              <a:gd name="T54" fmla="*/ 2147483647 w 811"/>
              <a:gd name="T55" fmla="*/ 2147483647 h 783"/>
              <a:gd name="T56" fmla="*/ 2147483647 w 811"/>
              <a:gd name="T57" fmla="*/ 2147483647 h 783"/>
              <a:gd name="T58" fmla="*/ 2147483647 w 811"/>
              <a:gd name="T59" fmla="*/ 2147483647 h 783"/>
              <a:gd name="T60" fmla="*/ 2147483647 w 811"/>
              <a:gd name="T61" fmla="*/ 2147483647 h 783"/>
              <a:gd name="T62" fmla="*/ 2147483647 w 811"/>
              <a:gd name="T63" fmla="*/ 2147483647 h 783"/>
              <a:gd name="T64" fmla="*/ 2147483647 w 811"/>
              <a:gd name="T65" fmla="*/ 2147483647 h 783"/>
              <a:gd name="T66" fmla="*/ 2147483647 w 811"/>
              <a:gd name="T67" fmla="*/ 2147483647 h 783"/>
              <a:gd name="T68" fmla="*/ 2147483647 w 811"/>
              <a:gd name="T69" fmla="*/ 2147483647 h 783"/>
              <a:gd name="T70" fmla="*/ 2147483647 w 811"/>
              <a:gd name="T71" fmla="*/ 2147483647 h 783"/>
              <a:gd name="T72" fmla="*/ 2147483647 w 811"/>
              <a:gd name="T73" fmla="*/ 2147483647 h 783"/>
              <a:gd name="T74" fmla="*/ 2147483647 w 811"/>
              <a:gd name="T75" fmla="*/ 2147483647 h 783"/>
              <a:gd name="T76" fmla="*/ 2147483647 w 811"/>
              <a:gd name="T77" fmla="*/ 2147483647 h 783"/>
              <a:gd name="T78" fmla="*/ 2147483647 w 811"/>
              <a:gd name="T79" fmla="*/ 2147483647 h 783"/>
              <a:gd name="T80" fmla="*/ 2147483647 w 811"/>
              <a:gd name="T81" fmla="*/ 2147483647 h 783"/>
              <a:gd name="T82" fmla="*/ 2147483647 w 811"/>
              <a:gd name="T83" fmla="*/ 2147483647 h 783"/>
              <a:gd name="T84" fmla="*/ 2147483647 w 811"/>
              <a:gd name="T85" fmla="*/ 2147483647 h 783"/>
              <a:gd name="T86" fmla="*/ 2147483647 w 811"/>
              <a:gd name="T87" fmla="*/ 2147483647 h 783"/>
              <a:gd name="T88" fmla="*/ 2147483647 w 811"/>
              <a:gd name="T89" fmla="*/ 2147483647 h 783"/>
              <a:gd name="T90" fmla="*/ 2147483647 w 811"/>
              <a:gd name="T91" fmla="*/ 2147483647 h 783"/>
              <a:gd name="T92" fmla="*/ 2147483647 w 811"/>
              <a:gd name="T93" fmla="*/ 2147483647 h 783"/>
              <a:gd name="T94" fmla="*/ 2147483647 w 811"/>
              <a:gd name="T95" fmla="*/ 2147483647 h 783"/>
              <a:gd name="T96" fmla="*/ 2147483647 w 811"/>
              <a:gd name="T97" fmla="*/ 2147483647 h 783"/>
              <a:gd name="T98" fmla="*/ 2147483647 w 811"/>
              <a:gd name="T99" fmla="*/ 2147483647 h 783"/>
              <a:gd name="T100" fmla="*/ 2147483647 w 811"/>
              <a:gd name="T101" fmla="*/ 2147483647 h 783"/>
              <a:gd name="T102" fmla="*/ 2147483647 w 811"/>
              <a:gd name="T103" fmla="*/ 2147483647 h 783"/>
              <a:gd name="T104" fmla="*/ 2147483647 w 811"/>
              <a:gd name="T105" fmla="*/ 2147483647 h 783"/>
              <a:gd name="T106" fmla="*/ 2147483647 w 811"/>
              <a:gd name="T107" fmla="*/ 2147483647 h 783"/>
              <a:gd name="T108" fmla="*/ 2147483647 w 811"/>
              <a:gd name="T109" fmla="*/ 2147483647 h 783"/>
              <a:gd name="T110" fmla="*/ 2147483647 w 811"/>
              <a:gd name="T111" fmla="*/ 2147483647 h 783"/>
              <a:gd name="T112" fmla="*/ 2147483647 w 811"/>
              <a:gd name="T113" fmla="*/ 2147483647 h 783"/>
              <a:gd name="T114" fmla="*/ 2147483647 w 811"/>
              <a:gd name="T115" fmla="*/ 2147483647 h 783"/>
              <a:gd name="T116" fmla="*/ 2147483647 w 811"/>
              <a:gd name="T117" fmla="*/ 2147483647 h 783"/>
              <a:gd name="T118" fmla="*/ 2147483647 w 811"/>
              <a:gd name="T119" fmla="*/ 2147483647 h 783"/>
              <a:gd name="T120" fmla="*/ 2147483647 w 811"/>
              <a:gd name="T121" fmla="*/ 2147483647 h 783"/>
              <a:gd name="T122" fmla="*/ 2147483647 w 811"/>
              <a:gd name="T123" fmla="*/ 2147483647 h 783"/>
              <a:gd name="T124" fmla="*/ 2147483647 w 811"/>
              <a:gd name="T125" fmla="*/ 2147483647 h 78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1"/>
              <a:gd name="T190" fmla="*/ 0 h 783"/>
              <a:gd name="T191" fmla="*/ 811 w 811"/>
              <a:gd name="T192" fmla="*/ 783 h 78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1" h="783">
                <a:moveTo>
                  <a:pt x="0" y="141"/>
                </a:moveTo>
                <a:lnTo>
                  <a:pt x="0" y="140"/>
                </a:lnTo>
                <a:lnTo>
                  <a:pt x="0" y="139"/>
                </a:lnTo>
                <a:lnTo>
                  <a:pt x="3" y="139"/>
                </a:lnTo>
                <a:lnTo>
                  <a:pt x="4" y="138"/>
                </a:lnTo>
                <a:lnTo>
                  <a:pt x="6" y="139"/>
                </a:lnTo>
                <a:lnTo>
                  <a:pt x="7" y="139"/>
                </a:lnTo>
                <a:lnTo>
                  <a:pt x="8" y="139"/>
                </a:lnTo>
                <a:lnTo>
                  <a:pt x="8" y="138"/>
                </a:lnTo>
                <a:lnTo>
                  <a:pt x="8" y="136"/>
                </a:lnTo>
                <a:lnTo>
                  <a:pt x="8" y="135"/>
                </a:lnTo>
                <a:lnTo>
                  <a:pt x="8" y="134"/>
                </a:lnTo>
                <a:lnTo>
                  <a:pt x="8" y="133"/>
                </a:lnTo>
                <a:lnTo>
                  <a:pt x="7" y="132"/>
                </a:lnTo>
                <a:lnTo>
                  <a:pt x="6" y="132"/>
                </a:lnTo>
                <a:lnTo>
                  <a:pt x="6" y="130"/>
                </a:lnTo>
                <a:lnTo>
                  <a:pt x="6" y="129"/>
                </a:lnTo>
                <a:lnTo>
                  <a:pt x="6" y="127"/>
                </a:lnTo>
                <a:lnTo>
                  <a:pt x="6" y="126"/>
                </a:lnTo>
                <a:lnTo>
                  <a:pt x="7" y="125"/>
                </a:lnTo>
                <a:lnTo>
                  <a:pt x="8" y="124"/>
                </a:lnTo>
                <a:lnTo>
                  <a:pt x="8" y="123"/>
                </a:lnTo>
                <a:lnTo>
                  <a:pt x="8" y="121"/>
                </a:lnTo>
                <a:lnTo>
                  <a:pt x="10" y="117"/>
                </a:lnTo>
                <a:lnTo>
                  <a:pt x="12" y="115"/>
                </a:lnTo>
                <a:lnTo>
                  <a:pt x="11" y="114"/>
                </a:lnTo>
                <a:lnTo>
                  <a:pt x="10" y="113"/>
                </a:lnTo>
                <a:lnTo>
                  <a:pt x="8" y="111"/>
                </a:lnTo>
                <a:lnTo>
                  <a:pt x="8" y="109"/>
                </a:lnTo>
                <a:lnTo>
                  <a:pt x="8" y="108"/>
                </a:lnTo>
                <a:lnTo>
                  <a:pt x="8" y="107"/>
                </a:lnTo>
                <a:lnTo>
                  <a:pt x="7" y="108"/>
                </a:lnTo>
                <a:lnTo>
                  <a:pt x="6" y="107"/>
                </a:lnTo>
                <a:lnTo>
                  <a:pt x="5" y="107"/>
                </a:lnTo>
                <a:lnTo>
                  <a:pt x="4" y="107"/>
                </a:lnTo>
                <a:lnTo>
                  <a:pt x="4" y="106"/>
                </a:lnTo>
                <a:lnTo>
                  <a:pt x="56" y="106"/>
                </a:lnTo>
                <a:lnTo>
                  <a:pt x="57" y="106"/>
                </a:lnTo>
                <a:lnTo>
                  <a:pt x="63" y="106"/>
                </a:lnTo>
                <a:lnTo>
                  <a:pt x="86" y="106"/>
                </a:lnTo>
                <a:lnTo>
                  <a:pt x="127" y="107"/>
                </a:lnTo>
                <a:lnTo>
                  <a:pt x="179" y="107"/>
                </a:lnTo>
                <a:lnTo>
                  <a:pt x="181" y="107"/>
                </a:lnTo>
                <a:lnTo>
                  <a:pt x="223" y="107"/>
                </a:lnTo>
                <a:lnTo>
                  <a:pt x="227" y="107"/>
                </a:lnTo>
                <a:lnTo>
                  <a:pt x="228" y="106"/>
                </a:lnTo>
                <a:lnTo>
                  <a:pt x="229" y="106"/>
                </a:lnTo>
                <a:lnTo>
                  <a:pt x="230" y="106"/>
                </a:lnTo>
                <a:lnTo>
                  <a:pt x="231" y="105"/>
                </a:lnTo>
                <a:lnTo>
                  <a:pt x="234" y="102"/>
                </a:lnTo>
                <a:lnTo>
                  <a:pt x="235" y="101"/>
                </a:lnTo>
                <a:lnTo>
                  <a:pt x="236" y="101"/>
                </a:lnTo>
                <a:lnTo>
                  <a:pt x="235" y="100"/>
                </a:lnTo>
                <a:lnTo>
                  <a:pt x="234" y="99"/>
                </a:lnTo>
                <a:lnTo>
                  <a:pt x="231" y="100"/>
                </a:lnTo>
                <a:lnTo>
                  <a:pt x="229" y="101"/>
                </a:lnTo>
                <a:lnTo>
                  <a:pt x="228" y="100"/>
                </a:lnTo>
                <a:lnTo>
                  <a:pt x="228" y="99"/>
                </a:lnTo>
                <a:lnTo>
                  <a:pt x="229" y="95"/>
                </a:lnTo>
                <a:lnTo>
                  <a:pt x="230" y="94"/>
                </a:lnTo>
                <a:lnTo>
                  <a:pt x="230" y="93"/>
                </a:lnTo>
                <a:lnTo>
                  <a:pt x="231" y="92"/>
                </a:lnTo>
                <a:lnTo>
                  <a:pt x="231" y="91"/>
                </a:lnTo>
                <a:lnTo>
                  <a:pt x="229" y="90"/>
                </a:lnTo>
                <a:lnTo>
                  <a:pt x="230" y="88"/>
                </a:lnTo>
                <a:lnTo>
                  <a:pt x="230" y="87"/>
                </a:lnTo>
                <a:lnTo>
                  <a:pt x="229" y="85"/>
                </a:lnTo>
                <a:lnTo>
                  <a:pt x="229" y="84"/>
                </a:lnTo>
                <a:lnTo>
                  <a:pt x="230" y="82"/>
                </a:lnTo>
                <a:lnTo>
                  <a:pt x="231" y="81"/>
                </a:lnTo>
                <a:lnTo>
                  <a:pt x="231" y="80"/>
                </a:lnTo>
                <a:lnTo>
                  <a:pt x="232" y="79"/>
                </a:lnTo>
                <a:lnTo>
                  <a:pt x="234" y="77"/>
                </a:lnTo>
                <a:lnTo>
                  <a:pt x="234" y="76"/>
                </a:lnTo>
                <a:lnTo>
                  <a:pt x="234" y="75"/>
                </a:lnTo>
                <a:lnTo>
                  <a:pt x="234" y="74"/>
                </a:lnTo>
                <a:lnTo>
                  <a:pt x="234" y="73"/>
                </a:lnTo>
                <a:lnTo>
                  <a:pt x="236" y="72"/>
                </a:lnTo>
                <a:lnTo>
                  <a:pt x="237" y="71"/>
                </a:lnTo>
                <a:lnTo>
                  <a:pt x="237" y="70"/>
                </a:lnTo>
                <a:lnTo>
                  <a:pt x="236" y="69"/>
                </a:lnTo>
                <a:lnTo>
                  <a:pt x="235" y="68"/>
                </a:lnTo>
                <a:lnTo>
                  <a:pt x="236" y="68"/>
                </a:lnTo>
                <a:lnTo>
                  <a:pt x="236" y="65"/>
                </a:lnTo>
                <a:lnTo>
                  <a:pt x="237" y="63"/>
                </a:lnTo>
                <a:lnTo>
                  <a:pt x="236" y="60"/>
                </a:lnTo>
                <a:lnTo>
                  <a:pt x="236" y="59"/>
                </a:lnTo>
                <a:lnTo>
                  <a:pt x="238" y="58"/>
                </a:lnTo>
                <a:lnTo>
                  <a:pt x="238" y="57"/>
                </a:lnTo>
                <a:lnTo>
                  <a:pt x="238" y="55"/>
                </a:lnTo>
                <a:lnTo>
                  <a:pt x="238" y="54"/>
                </a:lnTo>
                <a:lnTo>
                  <a:pt x="238" y="53"/>
                </a:lnTo>
                <a:lnTo>
                  <a:pt x="236" y="49"/>
                </a:lnTo>
                <a:lnTo>
                  <a:pt x="236" y="47"/>
                </a:lnTo>
                <a:lnTo>
                  <a:pt x="235" y="45"/>
                </a:lnTo>
                <a:lnTo>
                  <a:pt x="234" y="44"/>
                </a:lnTo>
                <a:lnTo>
                  <a:pt x="232" y="41"/>
                </a:lnTo>
                <a:lnTo>
                  <a:pt x="232" y="38"/>
                </a:lnTo>
                <a:lnTo>
                  <a:pt x="231" y="37"/>
                </a:lnTo>
                <a:lnTo>
                  <a:pt x="231" y="36"/>
                </a:lnTo>
                <a:lnTo>
                  <a:pt x="232" y="35"/>
                </a:lnTo>
                <a:lnTo>
                  <a:pt x="235" y="33"/>
                </a:lnTo>
                <a:lnTo>
                  <a:pt x="238" y="31"/>
                </a:lnTo>
                <a:lnTo>
                  <a:pt x="239" y="29"/>
                </a:lnTo>
                <a:lnTo>
                  <a:pt x="239" y="26"/>
                </a:lnTo>
                <a:lnTo>
                  <a:pt x="241" y="24"/>
                </a:lnTo>
                <a:lnTo>
                  <a:pt x="242" y="23"/>
                </a:lnTo>
                <a:lnTo>
                  <a:pt x="244" y="20"/>
                </a:lnTo>
                <a:lnTo>
                  <a:pt x="244" y="18"/>
                </a:lnTo>
                <a:lnTo>
                  <a:pt x="244" y="17"/>
                </a:lnTo>
                <a:lnTo>
                  <a:pt x="243" y="15"/>
                </a:lnTo>
                <a:lnTo>
                  <a:pt x="242" y="13"/>
                </a:lnTo>
                <a:lnTo>
                  <a:pt x="243" y="10"/>
                </a:lnTo>
                <a:lnTo>
                  <a:pt x="243" y="8"/>
                </a:lnTo>
                <a:lnTo>
                  <a:pt x="246" y="3"/>
                </a:lnTo>
                <a:lnTo>
                  <a:pt x="248" y="1"/>
                </a:lnTo>
                <a:lnTo>
                  <a:pt x="249" y="0"/>
                </a:lnTo>
                <a:lnTo>
                  <a:pt x="250" y="0"/>
                </a:lnTo>
                <a:lnTo>
                  <a:pt x="254" y="3"/>
                </a:lnTo>
                <a:lnTo>
                  <a:pt x="254" y="4"/>
                </a:lnTo>
                <a:lnTo>
                  <a:pt x="256" y="8"/>
                </a:lnTo>
                <a:lnTo>
                  <a:pt x="259" y="10"/>
                </a:lnTo>
                <a:lnTo>
                  <a:pt x="260" y="13"/>
                </a:lnTo>
                <a:lnTo>
                  <a:pt x="263" y="18"/>
                </a:lnTo>
                <a:lnTo>
                  <a:pt x="263" y="19"/>
                </a:lnTo>
                <a:lnTo>
                  <a:pt x="263" y="23"/>
                </a:lnTo>
                <a:lnTo>
                  <a:pt x="265" y="23"/>
                </a:lnTo>
                <a:lnTo>
                  <a:pt x="266" y="23"/>
                </a:lnTo>
                <a:lnTo>
                  <a:pt x="266" y="24"/>
                </a:lnTo>
                <a:lnTo>
                  <a:pt x="267" y="30"/>
                </a:lnTo>
                <a:lnTo>
                  <a:pt x="268" y="33"/>
                </a:lnTo>
                <a:lnTo>
                  <a:pt x="270" y="38"/>
                </a:lnTo>
                <a:lnTo>
                  <a:pt x="271" y="39"/>
                </a:lnTo>
                <a:lnTo>
                  <a:pt x="271" y="45"/>
                </a:lnTo>
                <a:lnTo>
                  <a:pt x="273" y="48"/>
                </a:lnTo>
                <a:lnTo>
                  <a:pt x="274" y="52"/>
                </a:lnTo>
                <a:lnTo>
                  <a:pt x="278" y="55"/>
                </a:lnTo>
                <a:lnTo>
                  <a:pt x="279" y="58"/>
                </a:lnTo>
                <a:lnTo>
                  <a:pt x="279" y="59"/>
                </a:lnTo>
                <a:lnTo>
                  <a:pt x="280" y="60"/>
                </a:lnTo>
                <a:lnTo>
                  <a:pt x="282" y="60"/>
                </a:lnTo>
                <a:lnTo>
                  <a:pt x="283" y="61"/>
                </a:lnTo>
                <a:lnTo>
                  <a:pt x="284" y="63"/>
                </a:lnTo>
                <a:lnTo>
                  <a:pt x="284" y="65"/>
                </a:lnTo>
                <a:lnTo>
                  <a:pt x="283" y="68"/>
                </a:lnTo>
                <a:lnTo>
                  <a:pt x="283" y="69"/>
                </a:lnTo>
                <a:lnTo>
                  <a:pt x="282" y="71"/>
                </a:lnTo>
                <a:lnTo>
                  <a:pt x="281" y="71"/>
                </a:lnTo>
                <a:lnTo>
                  <a:pt x="282" y="72"/>
                </a:lnTo>
                <a:lnTo>
                  <a:pt x="282" y="75"/>
                </a:lnTo>
                <a:lnTo>
                  <a:pt x="283" y="75"/>
                </a:lnTo>
                <a:lnTo>
                  <a:pt x="282" y="75"/>
                </a:lnTo>
                <a:lnTo>
                  <a:pt x="281" y="78"/>
                </a:lnTo>
                <a:lnTo>
                  <a:pt x="281" y="79"/>
                </a:lnTo>
                <a:lnTo>
                  <a:pt x="283" y="82"/>
                </a:lnTo>
                <a:lnTo>
                  <a:pt x="283" y="83"/>
                </a:lnTo>
                <a:lnTo>
                  <a:pt x="283" y="84"/>
                </a:lnTo>
                <a:lnTo>
                  <a:pt x="285" y="85"/>
                </a:lnTo>
                <a:lnTo>
                  <a:pt x="285" y="86"/>
                </a:lnTo>
                <a:lnTo>
                  <a:pt x="284" y="88"/>
                </a:lnTo>
                <a:lnTo>
                  <a:pt x="283" y="88"/>
                </a:lnTo>
                <a:lnTo>
                  <a:pt x="283" y="90"/>
                </a:lnTo>
                <a:lnTo>
                  <a:pt x="284" y="91"/>
                </a:lnTo>
                <a:lnTo>
                  <a:pt x="285" y="91"/>
                </a:lnTo>
                <a:lnTo>
                  <a:pt x="286" y="91"/>
                </a:lnTo>
                <a:lnTo>
                  <a:pt x="286" y="94"/>
                </a:lnTo>
                <a:lnTo>
                  <a:pt x="286" y="95"/>
                </a:lnTo>
                <a:lnTo>
                  <a:pt x="287" y="96"/>
                </a:lnTo>
                <a:lnTo>
                  <a:pt x="288" y="100"/>
                </a:lnTo>
                <a:lnTo>
                  <a:pt x="287" y="102"/>
                </a:lnTo>
                <a:lnTo>
                  <a:pt x="288" y="103"/>
                </a:lnTo>
                <a:lnTo>
                  <a:pt x="290" y="104"/>
                </a:lnTo>
                <a:lnTo>
                  <a:pt x="292" y="103"/>
                </a:lnTo>
                <a:lnTo>
                  <a:pt x="295" y="104"/>
                </a:lnTo>
                <a:lnTo>
                  <a:pt x="297" y="105"/>
                </a:lnTo>
                <a:lnTo>
                  <a:pt x="300" y="105"/>
                </a:lnTo>
                <a:lnTo>
                  <a:pt x="300" y="106"/>
                </a:lnTo>
                <a:lnTo>
                  <a:pt x="300" y="108"/>
                </a:lnTo>
                <a:lnTo>
                  <a:pt x="300" y="110"/>
                </a:lnTo>
                <a:lnTo>
                  <a:pt x="301" y="111"/>
                </a:lnTo>
                <a:lnTo>
                  <a:pt x="303" y="112"/>
                </a:lnTo>
                <a:lnTo>
                  <a:pt x="305" y="112"/>
                </a:lnTo>
                <a:lnTo>
                  <a:pt x="307" y="113"/>
                </a:lnTo>
                <a:lnTo>
                  <a:pt x="308" y="113"/>
                </a:lnTo>
                <a:lnTo>
                  <a:pt x="308" y="114"/>
                </a:lnTo>
                <a:lnTo>
                  <a:pt x="309" y="115"/>
                </a:lnTo>
                <a:lnTo>
                  <a:pt x="312" y="114"/>
                </a:lnTo>
                <a:lnTo>
                  <a:pt x="313" y="114"/>
                </a:lnTo>
                <a:lnTo>
                  <a:pt x="315" y="115"/>
                </a:lnTo>
                <a:lnTo>
                  <a:pt x="316" y="116"/>
                </a:lnTo>
                <a:lnTo>
                  <a:pt x="320" y="120"/>
                </a:lnTo>
                <a:lnTo>
                  <a:pt x="323" y="122"/>
                </a:lnTo>
                <a:lnTo>
                  <a:pt x="323" y="123"/>
                </a:lnTo>
                <a:lnTo>
                  <a:pt x="324" y="125"/>
                </a:lnTo>
                <a:lnTo>
                  <a:pt x="326" y="126"/>
                </a:lnTo>
                <a:lnTo>
                  <a:pt x="326" y="127"/>
                </a:lnTo>
                <a:lnTo>
                  <a:pt x="327" y="128"/>
                </a:lnTo>
                <a:lnTo>
                  <a:pt x="327" y="130"/>
                </a:lnTo>
                <a:lnTo>
                  <a:pt x="326" y="131"/>
                </a:lnTo>
                <a:lnTo>
                  <a:pt x="326" y="133"/>
                </a:lnTo>
                <a:lnTo>
                  <a:pt x="326" y="134"/>
                </a:lnTo>
                <a:lnTo>
                  <a:pt x="326" y="135"/>
                </a:lnTo>
                <a:lnTo>
                  <a:pt x="327" y="136"/>
                </a:lnTo>
                <a:lnTo>
                  <a:pt x="328" y="137"/>
                </a:lnTo>
                <a:lnTo>
                  <a:pt x="329" y="137"/>
                </a:lnTo>
                <a:lnTo>
                  <a:pt x="330" y="138"/>
                </a:lnTo>
                <a:lnTo>
                  <a:pt x="333" y="137"/>
                </a:lnTo>
                <a:lnTo>
                  <a:pt x="335" y="138"/>
                </a:lnTo>
                <a:lnTo>
                  <a:pt x="338" y="139"/>
                </a:lnTo>
                <a:lnTo>
                  <a:pt x="339" y="139"/>
                </a:lnTo>
                <a:lnTo>
                  <a:pt x="340" y="138"/>
                </a:lnTo>
                <a:lnTo>
                  <a:pt x="341" y="139"/>
                </a:lnTo>
                <a:lnTo>
                  <a:pt x="343" y="139"/>
                </a:lnTo>
                <a:lnTo>
                  <a:pt x="344" y="140"/>
                </a:lnTo>
                <a:lnTo>
                  <a:pt x="345" y="144"/>
                </a:lnTo>
                <a:lnTo>
                  <a:pt x="346" y="144"/>
                </a:lnTo>
                <a:lnTo>
                  <a:pt x="346" y="145"/>
                </a:lnTo>
                <a:lnTo>
                  <a:pt x="346" y="148"/>
                </a:lnTo>
                <a:lnTo>
                  <a:pt x="346" y="149"/>
                </a:lnTo>
                <a:lnTo>
                  <a:pt x="346" y="151"/>
                </a:lnTo>
                <a:lnTo>
                  <a:pt x="347" y="151"/>
                </a:lnTo>
                <a:lnTo>
                  <a:pt x="349" y="150"/>
                </a:lnTo>
                <a:lnTo>
                  <a:pt x="350" y="149"/>
                </a:lnTo>
                <a:lnTo>
                  <a:pt x="352" y="149"/>
                </a:lnTo>
                <a:lnTo>
                  <a:pt x="353" y="148"/>
                </a:lnTo>
                <a:lnTo>
                  <a:pt x="381" y="150"/>
                </a:lnTo>
                <a:lnTo>
                  <a:pt x="390" y="151"/>
                </a:lnTo>
                <a:lnTo>
                  <a:pt x="416" y="153"/>
                </a:lnTo>
                <a:lnTo>
                  <a:pt x="473" y="158"/>
                </a:lnTo>
                <a:lnTo>
                  <a:pt x="491" y="159"/>
                </a:lnTo>
                <a:lnTo>
                  <a:pt x="500" y="160"/>
                </a:lnTo>
                <a:lnTo>
                  <a:pt x="536" y="163"/>
                </a:lnTo>
                <a:lnTo>
                  <a:pt x="572" y="165"/>
                </a:lnTo>
                <a:lnTo>
                  <a:pt x="605" y="168"/>
                </a:lnTo>
                <a:lnTo>
                  <a:pt x="637" y="171"/>
                </a:lnTo>
                <a:lnTo>
                  <a:pt x="641" y="171"/>
                </a:lnTo>
                <a:lnTo>
                  <a:pt x="667" y="173"/>
                </a:lnTo>
                <a:lnTo>
                  <a:pt x="724" y="177"/>
                </a:lnTo>
                <a:lnTo>
                  <a:pt x="735" y="178"/>
                </a:lnTo>
                <a:lnTo>
                  <a:pt x="753" y="178"/>
                </a:lnTo>
                <a:lnTo>
                  <a:pt x="768" y="179"/>
                </a:lnTo>
                <a:lnTo>
                  <a:pt x="811" y="182"/>
                </a:lnTo>
                <a:lnTo>
                  <a:pt x="811" y="183"/>
                </a:lnTo>
                <a:lnTo>
                  <a:pt x="811" y="184"/>
                </a:lnTo>
                <a:lnTo>
                  <a:pt x="811" y="185"/>
                </a:lnTo>
                <a:lnTo>
                  <a:pt x="809" y="188"/>
                </a:lnTo>
                <a:lnTo>
                  <a:pt x="809" y="189"/>
                </a:lnTo>
                <a:lnTo>
                  <a:pt x="808" y="191"/>
                </a:lnTo>
                <a:lnTo>
                  <a:pt x="808" y="192"/>
                </a:lnTo>
                <a:lnTo>
                  <a:pt x="807" y="194"/>
                </a:lnTo>
                <a:lnTo>
                  <a:pt x="807" y="195"/>
                </a:lnTo>
                <a:lnTo>
                  <a:pt x="806" y="197"/>
                </a:lnTo>
                <a:lnTo>
                  <a:pt x="806" y="198"/>
                </a:lnTo>
                <a:lnTo>
                  <a:pt x="803" y="198"/>
                </a:lnTo>
                <a:lnTo>
                  <a:pt x="803" y="200"/>
                </a:lnTo>
                <a:lnTo>
                  <a:pt x="803" y="201"/>
                </a:lnTo>
                <a:lnTo>
                  <a:pt x="801" y="202"/>
                </a:lnTo>
                <a:lnTo>
                  <a:pt x="800" y="204"/>
                </a:lnTo>
                <a:lnTo>
                  <a:pt x="800" y="206"/>
                </a:lnTo>
                <a:lnTo>
                  <a:pt x="800" y="207"/>
                </a:lnTo>
                <a:lnTo>
                  <a:pt x="800" y="211"/>
                </a:lnTo>
                <a:lnTo>
                  <a:pt x="800" y="213"/>
                </a:lnTo>
                <a:lnTo>
                  <a:pt x="799" y="215"/>
                </a:lnTo>
                <a:lnTo>
                  <a:pt x="797" y="218"/>
                </a:lnTo>
                <a:lnTo>
                  <a:pt x="797" y="219"/>
                </a:lnTo>
                <a:lnTo>
                  <a:pt x="798" y="220"/>
                </a:lnTo>
                <a:lnTo>
                  <a:pt x="797" y="220"/>
                </a:lnTo>
                <a:lnTo>
                  <a:pt x="797" y="221"/>
                </a:lnTo>
                <a:lnTo>
                  <a:pt x="796" y="223"/>
                </a:lnTo>
                <a:lnTo>
                  <a:pt x="794" y="223"/>
                </a:lnTo>
                <a:lnTo>
                  <a:pt x="793" y="228"/>
                </a:lnTo>
                <a:lnTo>
                  <a:pt x="794" y="230"/>
                </a:lnTo>
                <a:lnTo>
                  <a:pt x="793" y="230"/>
                </a:lnTo>
                <a:lnTo>
                  <a:pt x="792" y="230"/>
                </a:lnTo>
                <a:lnTo>
                  <a:pt x="791" y="231"/>
                </a:lnTo>
                <a:lnTo>
                  <a:pt x="791" y="233"/>
                </a:lnTo>
                <a:lnTo>
                  <a:pt x="791" y="235"/>
                </a:lnTo>
                <a:lnTo>
                  <a:pt x="790" y="236"/>
                </a:lnTo>
                <a:lnTo>
                  <a:pt x="790" y="238"/>
                </a:lnTo>
                <a:lnTo>
                  <a:pt x="789" y="239"/>
                </a:lnTo>
                <a:lnTo>
                  <a:pt x="788" y="239"/>
                </a:lnTo>
                <a:lnTo>
                  <a:pt x="787" y="240"/>
                </a:lnTo>
                <a:lnTo>
                  <a:pt x="786" y="241"/>
                </a:lnTo>
                <a:lnTo>
                  <a:pt x="785" y="243"/>
                </a:lnTo>
                <a:lnTo>
                  <a:pt x="786" y="244"/>
                </a:lnTo>
                <a:lnTo>
                  <a:pt x="786" y="246"/>
                </a:lnTo>
                <a:lnTo>
                  <a:pt x="787" y="246"/>
                </a:lnTo>
                <a:lnTo>
                  <a:pt x="787" y="248"/>
                </a:lnTo>
                <a:lnTo>
                  <a:pt x="787" y="249"/>
                </a:lnTo>
                <a:lnTo>
                  <a:pt x="785" y="252"/>
                </a:lnTo>
                <a:lnTo>
                  <a:pt x="785" y="253"/>
                </a:lnTo>
                <a:lnTo>
                  <a:pt x="784" y="253"/>
                </a:lnTo>
                <a:lnTo>
                  <a:pt x="784" y="254"/>
                </a:lnTo>
                <a:lnTo>
                  <a:pt x="784" y="255"/>
                </a:lnTo>
                <a:lnTo>
                  <a:pt x="783" y="256"/>
                </a:lnTo>
                <a:lnTo>
                  <a:pt x="784" y="257"/>
                </a:lnTo>
                <a:lnTo>
                  <a:pt x="785" y="258"/>
                </a:lnTo>
                <a:lnTo>
                  <a:pt x="785" y="259"/>
                </a:lnTo>
                <a:lnTo>
                  <a:pt x="785" y="260"/>
                </a:lnTo>
                <a:lnTo>
                  <a:pt x="783" y="261"/>
                </a:lnTo>
                <a:lnTo>
                  <a:pt x="783" y="262"/>
                </a:lnTo>
                <a:lnTo>
                  <a:pt x="784" y="265"/>
                </a:lnTo>
                <a:lnTo>
                  <a:pt x="783" y="266"/>
                </a:lnTo>
                <a:lnTo>
                  <a:pt x="784" y="268"/>
                </a:lnTo>
                <a:lnTo>
                  <a:pt x="784" y="269"/>
                </a:lnTo>
                <a:lnTo>
                  <a:pt x="784" y="270"/>
                </a:lnTo>
                <a:lnTo>
                  <a:pt x="785" y="272"/>
                </a:lnTo>
                <a:lnTo>
                  <a:pt x="784" y="273"/>
                </a:lnTo>
                <a:lnTo>
                  <a:pt x="784" y="274"/>
                </a:lnTo>
                <a:lnTo>
                  <a:pt x="783" y="275"/>
                </a:lnTo>
                <a:lnTo>
                  <a:pt x="782" y="276"/>
                </a:lnTo>
                <a:lnTo>
                  <a:pt x="781" y="277"/>
                </a:lnTo>
                <a:lnTo>
                  <a:pt x="781" y="278"/>
                </a:lnTo>
                <a:lnTo>
                  <a:pt x="780" y="279"/>
                </a:lnTo>
                <a:lnTo>
                  <a:pt x="781" y="281"/>
                </a:lnTo>
                <a:lnTo>
                  <a:pt x="781" y="282"/>
                </a:lnTo>
                <a:lnTo>
                  <a:pt x="781" y="283"/>
                </a:lnTo>
                <a:lnTo>
                  <a:pt x="781" y="285"/>
                </a:lnTo>
                <a:lnTo>
                  <a:pt x="780" y="288"/>
                </a:lnTo>
                <a:lnTo>
                  <a:pt x="780" y="289"/>
                </a:lnTo>
                <a:lnTo>
                  <a:pt x="778" y="289"/>
                </a:lnTo>
                <a:lnTo>
                  <a:pt x="778" y="290"/>
                </a:lnTo>
                <a:lnTo>
                  <a:pt x="777" y="291"/>
                </a:lnTo>
                <a:lnTo>
                  <a:pt x="777" y="292"/>
                </a:lnTo>
                <a:lnTo>
                  <a:pt x="777" y="294"/>
                </a:lnTo>
                <a:lnTo>
                  <a:pt x="776" y="295"/>
                </a:lnTo>
                <a:lnTo>
                  <a:pt x="776" y="298"/>
                </a:lnTo>
                <a:lnTo>
                  <a:pt x="775" y="299"/>
                </a:lnTo>
                <a:lnTo>
                  <a:pt x="775" y="301"/>
                </a:lnTo>
                <a:lnTo>
                  <a:pt x="775" y="302"/>
                </a:lnTo>
                <a:lnTo>
                  <a:pt x="775" y="304"/>
                </a:lnTo>
                <a:lnTo>
                  <a:pt x="776" y="304"/>
                </a:lnTo>
                <a:lnTo>
                  <a:pt x="775" y="307"/>
                </a:lnTo>
                <a:lnTo>
                  <a:pt x="777" y="309"/>
                </a:lnTo>
                <a:lnTo>
                  <a:pt x="777" y="310"/>
                </a:lnTo>
                <a:lnTo>
                  <a:pt x="779" y="310"/>
                </a:lnTo>
                <a:lnTo>
                  <a:pt x="780" y="310"/>
                </a:lnTo>
                <a:lnTo>
                  <a:pt x="781" y="311"/>
                </a:lnTo>
                <a:lnTo>
                  <a:pt x="781" y="312"/>
                </a:lnTo>
                <a:lnTo>
                  <a:pt x="780" y="313"/>
                </a:lnTo>
                <a:lnTo>
                  <a:pt x="781" y="315"/>
                </a:lnTo>
                <a:lnTo>
                  <a:pt x="780" y="317"/>
                </a:lnTo>
                <a:lnTo>
                  <a:pt x="780" y="318"/>
                </a:lnTo>
                <a:lnTo>
                  <a:pt x="779" y="318"/>
                </a:lnTo>
                <a:lnTo>
                  <a:pt x="778" y="319"/>
                </a:lnTo>
                <a:lnTo>
                  <a:pt x="777" y="321"/>
                </a:lnTo>
                <a:lnTo>
                  <a:pt x="777" y="323"/>
                </a:lnTo>
                <a:lnTo>
                  <a:pt x="777" y="324"/>
                </a:lnTo>
                <a:lnTo>
                  <a:pt x="778" y="326"/>
                </a:lnTo>
                <a:lnTo>
                  <a:pt x="779" y="327"/>
                </a:lnTo>
                <a:lnTo>
                  <a:pt x="779" y="330"/>
                </a:lnTo>
                <a:lnTo>
                  <a:pt x="780" y="330"/>
                </a:lnTo>
                <a:lnTo>
                  <a:pt x="781" y="330"/>
                </a:lnTo>
                <a:lnTo>
                  <a:pt x="783" y="332"/>
                </a:lnTo>
                <a:lnTo>
                  <a:pt x="783" y="333"/>
                </a:lnTo>
                <a:lnTo>
                  <a:pt x="781" y="334"/>
                </a:lnTo>
                <a:lnTo>
                  <a:pt x="780" y="335"/>
                </a:lnTo>
                <a:lnTo>
                  <a:pt x="781" y="337"/>
                </a:lnTo>
                <a:lnTo>
                  <a:pt x="781" y="338"/>
                </a:lnTo>
                <a:lnTo>
                  <a:pt x="780" y="340"/>
                </a:lnTo>
                <a:lnTo>
                  <a:pt x="779" y="340"/>
                </a:lnTo>
                <a:lnTo>
                  <a:pt x="779" y="341"/>
                </a:lnTo>
                <a:lnTo>
                  <a:pt x="780" y="342"/>
                </a:lnTo>
                <a:lnTo>
                  <a:pt x="779" y="343"/>
                </a:lnTo>
                <a:lnTo>
                  <a:pt x="780" y="345"/>
                </a:lnTo>
                <a:lnTo>
                  <a:pt x="780" y="346"/>
                </a:lnTo>
                <a:lnTo>
                  <a:pt x="780" y="350"/>
                </a:lnTo>
                <a:lnTo>
                  <a:pt x="780" y="351"/>
                </a:lnTo>
                <a:lnTo>
                  <a:pt x="780" y="352"/>
                </a:lnTo>
                <a:lnTo>
                  <a:pt x="780" y="354"/>
                </a:lnTo>
                <a:lnTo>
                  <a:pt x="779" y="355"/>
                </a:lnTo>
                <a:lnTo>
                  <a:pt x="780" y="356"/>
                </a:lnTo>
                <a:lnTo>
                  <a:pt x="781" y="356"/>
                </a:lnTo>
                <a:lnTo>
                  <a:pt x="782" y="356"/>
                </a:lnTo>
                <a:lnTo>
                  <a:pt x="782" y="359"/>
                </a:lnTo>
                <a:lnTo>
                  <a:pt x="783" y="360"/>
                </a:lnTo>
                <a:lnTo>
                  <a:pt x="783" y="361"/>
                </a:lnTo>
                <a:lnTo>
                  <a:pt x="782" y="362"/>
                </a:lnTo>
                <a:lnTo>
                  <a:pt x="782" y="363"/>
                </a:lnTo>
                <a:lnTo>
                  <a:pt x="782" y="364"/>
                </a:lnTo>
                <a:lnTo>
                  <a:pt x="783" y="364"/>
                </a:lnTo>
                <a:lnTo>
                  <a:pt x="782" y="366"/>
                </a:lnTo>
                <a:lnTo>
                  <a:pt x="783" y="367"/>
                </a:lnTo>
                <a:lnTo>
                  <a:pt x="783" y="369"/>
                </a:lnTo>
                <a:lnTo>
                  <a:pt x="783" y="371"/>
                </a:lnTo>
                <a:lnTo>
                  <a:pt x="784" y="372"/>
                </a:lnTo>
                <a:lnTo>
                  <a:pt x="783" y="374"/>
                </a:lnTo>
                <a:lnTo>
                  <a:pt x="782" y="373"/>
                </a:lnTo>
                <a:lnTo>
                  <a:pt x="781" y="374"/>
                </a:lnTo>
                <a:lnTo>
                  <a:pt x="782" y="376"/>
                </a:lnTo>
                <a:lnTo>
                  <a:pt x="781" y="378"/>
                </a:lnTo>
                <a:lnTo>
                  <a:pt x="780" y="380"/>
                </a:lnTo>
                <a:lnTo>
                  <a:pt x="780" y="381"/>
                </a:lnTo>
                <a:lnTo>
                  <a:pt x="779" y="382"/>
                </a:lnTo>
                <a:lnTo>
                  <a:pt x="780" y="383"/>
                </a:lnTo>
                <a:lnTo>
                  <a:pt x="780" y="384"/>
                </a:lnTo>
                <a:lnTo>
                  <a:pt x="780" y="385"/>
                </a:lnTo>
                <a:lnTo>
                  <a:pt x="779" y="384"/>
                </a:lnTo>
                <a:lnTo>
                  <a:pt x="778" y="384"/>
                </a:lnTo>
                <a:lnTo>
                  <a:pt x="777" y="385"/>
                </a:lnTo>
                <a:lnTo>
                  <a:pt x="778" y="386"/>
                </a:lnTo>
                <a:lnTo>
                  <a:pt x="778" y="388"/>
                </a:lnTo>
                <a:lnTo>
                  <a:pt x="781" y="388"/>
                </a:lnTo>
                <a:lnTo>
                  <a:pt x="782" y="388"/>
                </a:lnTo>
                <a:lnTo>
                  <a:pt x="782" y="389"/>
                </a:lnTo>
                <a:lnTo>
                  <a:pt x="781" y="390"/>
                </a:lnTo>
                <a:lnTo>
                  <a:pt x="782" y="392"/>
                </a:lnTo>
                <a:lnTo>
                  <a:pt x="783" y="392"/>
                </a:lnTo>
                <a:lnTo>
                  <a:pt x="783" y="393"/>
                </a:lnTo>
                <a:lnTo>
                  <a:pt x="783" y="394"/>
                </a:lnTo>
                <a:lnTo>
                  <a:pt x="783" y="396"/>
                </a:lnTo>
                <a:lnTo>
                  <a:pt x="783" y="397"/>
                </a:lnTo>
                <a:lnTo>
                  <a:pt x="784" y="397"/>
                </a:lnTo>
                <a:lnTo>
                  <a:pt x="783" y="399"/>
                </a:lnTo>
                <a:lnTo>
                  <a:pt x="783" y="400"/>
                </a:lnTo>
                <a:lnTo>
                  <a:pt x="783" y="401"/>
                </a:lnTo>
                <a:lnTo>
                  <a:pt x="784" y="401"/>
                </a:lnTo>
                <a:lnTo>
                  <a:pt x="784" y="400"/>
                </a:lnTo>
                <a:lnTo>
                  <a:pt x="785" y="399"/>
                </a:lnTo>
                <a:lnTo>
                  <a:pt x="786" y="399"/>
                </a:lnTo>
                <a:lnTo>
                  <a:pt x="787" y="399"/>
                </a:lnTo>
                <a:lnTo>
                  <a:pt x="786" y="399"/>
                </a:lnTo>
                <a:lnTo>
                  <a:pt x="785" y="401"/>
                </a:lnTo>
                <a:lnTo>
                  <a:pt x="788" y="402"/>
                </a:lnTo>
                <a:lnTo>
                  <a:pt x="790" y="402"/>
                </a:lnTo>
                <a:lnTo>
                  <a:pt x="791" y="401"/>
                </a:lnTo>
                <a:lnTo>
                  <a:pt x="791" y="402"/>
                </a:lnTo>
                <a:lnTo>
                  <a:pt x="791" y="404"/>
                </a:lnTo>
                <a:lnTo>
                  <a:pt x="792" y="405"/>
                </a:lnTo>
                <a:lnTo>
                  <a:pt x="791" y="406"/>
                </a:lnTo>
                <a:lnTo>
                  <a:pt x="791" y="408"/>
                </a:lnTo>
                <a:lnTo>
                  <a:pt x="791" y="409"/>
                </a:lnTo>
                <a:lnTo>
                  <a:pt x="791" y="412"/>
                </a:lnTo>
                <a:lnTo>
                  <a:pt x="789" y="412"/>
                </a:lnTo>
                <a:lnTo>
                  <a:pt x="788" y="414"/>
                </a:lnTo>
                <a:lnTo>
                  <a:pt x="787" y="414"/>
                </a:lnTo>
                <a:lnTo>
                  <a:pt x="785" y="414"/>
                </a:lnTo>
                <a:lnTo>
                  <a:pt x="786" y="415"/>
                </a:lnTo>
                <a:lnTo>
                  <a:pt x="787" y="416"/>
                </a:lnTo>
                <a:lnTo>
                  <a:pt x="787" y="417"/>
                </a:lnTo>
                <a:lnTo>
                  <a:pt x="787" y="418"/>
                </a:lnTo>
                <a:lnTo>
                  <a:pt x="785" y="418"/>
                </a:lnTo>
                <a:lnTo>
                  <a:pt x="785" y="420"/>
                </a:lnTo>
                <a:lnTo>
                  <a:pt x="785" y="421"/>
                </a:lnTo>
                <a:lnTo>
                  <a:pt x="785" y="424"/>
                </a:lnTo>
                <a:lnTo>
                  <a:pt x="785" y="426"/>
                </a:lnTo>
                <a:lnTo>
                  <a:pt x="785" y="427"/>
                </a:lnTo>
                <a:lnTo>
                  <a:pt x="785" y="428"/>
                </a:lnTo>
                <a:lnTo>
                  <a:pt x="786" y="429"/>
                </a:lnTo>
                <a:lnTo>
                  <a:pt x="786" y="430"/>
                </a:lnTo>
                <a:lnTo>
                  <a:pt x="786" y="432"/>
                </a:lnTo>
                <a:lnTo>
                  <a:pt x="785" y="434"/>
                </a:lnTo>
                <a:lnTo>
                  <a:pt x="785" y="437"/>
                </a:lnTo>
                <a:lnTo>
                  <a:pt x="784" y="437"/>
                </a:lnTo>
                <a:lnTo>
                  <a:pt x="783" y="438"/>
                </a:lnTo>
                <a:lnTo>
                  <a:pt x="783" y="439"/>
                </a:lnTo>
                <a:lnTo>
                  <a:pt x="782" y="440"/>
                </a:lnTo>
                <a:lnTo>
                  <a:pt x="780" y="441"/>
                </a:lnTo>
                <a:lnTo>
                  <a:pt x="780" y="443"/>
                </a:lnTo>
                <a:lnTo>
                  <a:pt x="780" y="444"/>
                </a:lnTo>
                <a:lnTo>
                  <a:pt x="780" y="446"/>
                </a:lnTo>
                <a:lnTo>
                  <a:pt x="778" y="448"/>
                </a:lnTo>
                <a:lnTo>
                  <a:pt x="777" y="450"/>
                </a:lnTo>
                <a:lnTo>
                  <a:pt x="775" y="450"/>
                </a:lnTo>
                <a:lnTo>
                  <a:pt x="774" y="453"/>
                </a:lnTo>
                <a:lnTo>
                  <a:pt x="773" y="457"/>
                </a:lnTo>
                <a:lnTo>
                  <a:pt x="772" y="459"/>
                </a:lnTo>
                <a:lnTo>
                  <a:pt x="772" y="461"/>
                </a:lnTo>
                <a:lnTo>
                  <a:pt x="771" y="464"/>
                </a:lnTo>
                <a:lnTo>
                  <a:pt x="769" y="466"/>
                </a:lnTo>
                <a:lnTo>
                  <a:pt x="768" y="466"/>
                </a:lnTo>
                <a:lnTo>
                  <a:pt x="767" y="466"/>
                </a:lnTo>
                <a:lnTo>
                  <a:pt x="766" y="466"/>
                </a:lnTo>
                <a:lnTo>
                  <a:pt x="766" y="467"/>
                </a:lnTo>
                <a:lnTo>
                  <a:pt x="766" y="468"/>
                </a:lnTo>
                <a:lnTo>
                  <a:pt x="767" y="469"/>
                </a:lnTo>
                <a:lnTo>
                  <a:pt x="767" y="472"/>
                </a:lnTo>
                <a:lnTo>
                  <a:pt x="767" y="473"/>
                </a:lnTo>
                <a:lnTo>
                  <a:pt x="767" y="474"/>
                </a:lnTo>
                <a:lnTo>
                  <a:pt x="768" y="476"/>
                </a:lnTo>
                <a:lnTo>
                  <a:pt x="768" y="478"/>
                </a:lnTo>
                <a:lnTo>
                  <a:pt x="768" y="479"/>
                </a:lnTo>
                <a:lnTo>
                  <a:pt x="768" y="482"/>
                </a:lnTo>
                <a:lnTo>
                  <a:pt x="766" y="483"/>
                </a:lnTo>
                <a:lnTo>
                  <a:pt x="766" y="486"/>
                </a:lnTo>
                <a:lnTo>
                  <a:pt x="768" y="487"/>
                </a:lnTo>
                <a:lnTo>
                  <a:pt x="767" y="489"/>
                </a:lnTo>
                <a:lnTo>
                  <a:pt x="768" y="492"/>
                </a:lnTo>
                <a:lnTo>
                  <a:pt x="768" y="493"/>
                </a:lnTo>
                <a:lnTo>
                  <a:pt x="768" y="495"/>
                </a:lnTo>
                <a:lnTo>
                  <a:pt x="766" y="496"/>
                </a:lnTo>
                <a:lnTo>
                  <a:pt x="765" y="496"/>
                </a:lnTo>
                <a:lnTo>
                  <a:pt x="764" y="496"/>
                </a:lnTo>
                <a:lnTo>
                  <a:pt x="763" y="495"/>
                </a:lnTo>
                <a:lnTo>
                  <a:pt x="762" y="495"/>
                </a:lnTo>
                <a:lnTo>
                  <a:pt x="762" y="496"/>
                </a:lnTo>
                <a:lnTo>
                  <a:pt x="763" y="498"/>
                </a:lnTo>
                <a:lnTo>
                  <a:pt x="763" y="499"/>
                </a:lnTo>
                <a:lnTo>
                  <a:pt x="762" y="500"/>
                </a:lnTo>
                <a:lnTo>
                  <a:pt x="761" y="502"/>
                </a:lnTo>
                <a:lnTo>
                  <a:pt x="759" y="505"/>
                </a:lnTo>
                <a:lnTo>
                  <a:pt x="759" y="508"/>
                </a:lnTo>
                <a:lnTo>
                  <a:pt x="759" y="509"/>
                </a:lnTo>
                <a:lnTo>
                  <a:pt x="759" y="511"/>
                </a:lnTo>
                <a:lnTo>
                  <a:pt x="758" y="513"/>
                </a:lnTo>
                <a:lnTo>
                  <a:pt x="757" y="513"/>
                </a:lnTo>
                <a:lnTo>
                  <a:pt x="757" y="515"/>
                </a:lnTo>
                <a:lnTo>
                  <a:pt x="757" y="516"/>
                </a:lnTo>
                <a:lnTo>
                  <a:pt x="757" y="518"/>
                </a:lnTo>
                <a:lnTo>
                  <a:pt x="758" y="519"/>
                </a:lnTo>
                <a:lnTo>
                  <a:pt x="757" y="520"/>
                </a:lnTo>
                <a:lnTo>
                  <a:pt x="759" y="521"/>
                </a:lnTo>
                <a:lnTo>
                  <a:pt x="759" y="522"/>
                </a:lnTo>
                <a:lnTo>
                  <a:pt x="759" y="524"/>
                </a:lnTo>
                <a:lnTo>
                  <a:pt x="759" y="525"/>
                </a:lnTo>
                <a:lnTo>
                  <a:pt x="757" y="529"/>
                </a:lnTo>
                <a:lnTo>
                  <a:pt x="757" y="531"/>
                </a:lnTo>
                <a:lnTo>
                  <a:pt x="755" y="535"/>
                </a:lnTo>
                <a:lnTo>
                  <a:pt x="754" y="537"/>
                </a:lnTo>
                <a:lnTo>
                  <a:pt x="755" y="537"/>
                </a:lnTo>
                <a:lnTo>
                  <a:pt x="755" y="538"/>
                </a:lnTo>
                <a:lnTo>
                  <a:pt x="754" y="539"/>
                </a:lnTo>
                <a:lnTo>
                  <a:pt x="754" y="540"/>
                </a:lnTo>
                <a:lnTo>
                  <a:pt x="754" y="541"/>
                </a:lnTo>
                <a:lnTo>
                  <a:pt x="753" y="541"/>
                </a:lnTo>
                <a:lnTo>
                  <a:pt x="753" y="542"/>
                </a:lnTo>
                <a:lnTo>
                  <a:pt x="754" y="544"/>
                </a:lnTo>
                <a:lnTo>
                  <a:pt x="754" y="545"/>
                </a:lnTo>
                <a:lnTo>
                  <a:pt x="752" y="546"/>
                </a:lnTo>
                <a:lnTo>
                  <a:pt x="751" y="548"/>
                </a:lnTo>
                <a:lnTo>
                  <a:pt x="751" y="550"/>
                </a:lnTo>
                <a:lnTo>
                  <a:pt x="750" y="552"/>
                </a:lnTo>
                <a:lnTo>
                  <a:pt x="751" y="553"/>
                </a:lnTo>
                <a:lnTo>
                  <a:pt x="748" y="556"/>
                </a:lnTo>
                <a:lnTo>
                  <a:pt x="747" y="556"/>
                </a:lnTo>
                <a:lnTo>
                  <a:pt x="746" y="557"/>
                </a:lnTo>
                <a:lnTo>
                  <a:pt x="746" y="558"/>
                </a:lnTo>
                <a:lnTo>
                  <a:pt x="746" y="559"/>
                </a:lnTo>
                <a:lnTo>
                  <a:pt x="742" y="560"/>
                </a:lnTo>
                <a:lnTo>
                  <a:pt x="739" y="563"/>
                </a:lnTo>
                <a:lnTo>
                  <a:pt x="737" y="563"/>
                </a:lnTo>
                <a:lnTo>
                  <a:pt x="736" y="563"/>
                </a:lnTo>
                <a:lnTo>
                  <a:pt x="736" y="562"/>
                </a:lnTo>
                <a:lnTo>
                  <a:pt x="735" y="559"/>
                </a:lnTo>
                <a:lnTo>
                  <a:pt x="733" y="558"/>
                </a:lnTo>
                <a:lnTo>
                  <a:pt x="732" y="559"/>
                </a:lnTo>
                <a:lnTo>
                  <a:pt x="731" y="560"/>
                </a:lnTo>
                <a:lnTo>
                  <a:pt x="730" y="561"/>
                </a:lnTo>
                <a:lnTo>
                  <a:pt x="728" y="560"/>
                </a:lnTo>
                <a:lnTo>
                  <a:pt x="726" y="560"/>
                </a:lnTo>
                <a:lnTo>
                  <a:pt x="725" y="562"/>
                </a:lnTo>
                <a:lnTo>
                  <a:pt x="725" y="563"/>
                </a:lnTo>
                <a:lnTo>
                  <a:pt x="724" y="563"/>
                </a:lnTo>
                <a:lnTo>
                  <a:pt x="722" y="564"/>
                </a:lnTo>
                <a:lnTo>
                  <a:pt x="720" y="564"/>
                </a:lnTo>
                <a:lnTo>
                  <a:pt x="719" y="564"/>
                </a:lnTo>
                <a:lnTo>
                  <a:pt x="719" y="565"/>
                </a:lnTo>
                <a:lnTo>
                  <a:pt x="717" y="568"/>
                </a:lnTo>
                <a:lnTo>
                  <a:pt x="716" y="568"/>
                </a:lnTo>
                <a:lnTo>
                  <a:pt x="714" y="571"/>
                </a:lnTo>
                <a:lnTo>
                  <a:pt x="713" y="572"/>
                </a:lnTo>
                <a:lnTo>
                  <a:pt x="712" y="572"/>
                </a:lnTo>
                <a:lnTo>
                  <a:pt x="710" y="573"/>
                </a:lnTo>
                <a:lnTo>
                  <a:pt x="710" y="575"/>
                </a:lnTo>
                <a:lnTo>
                  <a:pt x="710" y="576"/>
                </a:lnTo>
                <a:lnTo>
                  <a:pt x="709" y="578"/>
                </a:lnTo>
                <a:lnTo>
                  <a:pt x="710" y="579"/>
                </a:lnTo>
                <a:lnTo>
                  <a:pt x="710" y="580"/>
                </a:lnTo>
                <a:lnTo>
                  <a:pt x="708" y="581"/>
                </a:lnTo>
                <a:lnTo>
                  <a:pt x="707" y="583"/>
                </a:lnTo>
                <a:lnTo>
                  <a:pt x="708" y="586"/>
                </a:lnTo>
                <a:lnTo>
                  <a:pt x="709" y="586"/>
                </a:lnTo>
                <a:lnTo>
                  <a:pt x="709" y="587"/>
                </a:lnTo>
                <a:lnTo>
                  <a:pt x="707" y="590"/>
                </a:lnTo>
                <a:lnTo>
                  <a:pt x="707" y="591"/>
                </a:lnTo>
                <a:lnTo>
                  <a:pt x="707" y="592"/>
                </a:lnTo>
                <a:lnTo>
                  <a:pt x="706" y="593"/>
                </a:lnTo>
                <a:lnTo>
                  <a:pt x="707" y="595"/>
                </a:lnTo>
                <a:lnTo>
                  <a:pt x="707" y="596"/>
                </a:lnTo>
                <a:lnTo>
                  <a:pt x="705" y="597"/>
                </a:lnTo>
                <a:lnTo>
                  <a:pt x="705" y="599"/>
                </a:lnTo>
                <a:lnTo>
                  <a:pt x="705" y="600"/>
                </a:lnTo>
                <a:lnTo>
                  <a:pt x="704" y="601"/>
                </a:lnTo>
                <a:lnTo>
                  <a:pt x="703" y="600"/>
                </a:lnTo>
                <a:lnTo>
                  <a:pt x="702" y="599"/>
                </a:lnTo>
                <a:lnTo>
                  <a:pt x="702" y="601"/>
                </a:lnTo>
                <a:lnTo>
                  <a:pt x="703" y="605"/>
                </a:lnTo>
                <a:lnTo>
                  <a:pt x="702" y="607"/>
                </a:lnTo>
                <a:lnTo>
                  <a:pt x="702" y="608"/>
                </a:lnTo>
                <a:lnTo>
                  <a:pt x="699" y="612"/>
                </a:lnTo>
                <a:lnTo>
                  <a:pt x="699" y="613"/>
                </a:lnTo>
                <a:lnTo>
                  <a:pt x="698" y="614"/>
                </a:lnTo>
                <a:lnTo>
                  <a:pt x="696" y="616"/>
                </a:lnTo>
                <a:lnTo>
                  <a:pt x="696" y="618"/>
                </a:lnTo>
                <a:lnTo>
                  <a:pt x="695" y="618"/>
                </a:lnTo>
                <a:lnTo>
                  <a:pt x="694" y="620"/>
                </a:lnTo>
                <a:lnTo>
                  <a:pt x="693" y="621"/>
                </a:lnTo>
                <a:lnTo>
                  <a:pt x="692" y="619"/>
                </a:lnTo>
                <a:lnTo>
                  <a:pt x="690" y="619"/>
                </a:lnTo>
                <a:lnTo>
                  <a:pt x="689" y="619"/>
                </a:lnTo>
                <a:lnTo>
                  <a:pt x="689" y="620"/>
                </a:lnTo>
                <a:lnTo>
                  <a:pt x="689" y="621"/>
                </a:lnTo>
                <a:lnTo>
                  <a:pt x="688" y="621"/>
                </a:lnTo>
                <a:lnTo>
                  <a:pt x="687" y="621"/>
                </a:lnTo>
                <a:lnTo>
                  <a:pt x="686" y="624"/>
                </a:lnTo>
                <a:lnTo>
                  <a:pt x="685" y="625"/>
                </a:lnTo>
                <a:lnTo>
                  <a:pt x="681" y="625"/>
                </a:lnTo>
                <a:lnTo>
                  <a:pt x="680" y="625"/>
                </a:lnTo>
                <a:lnTo>
                  <a:pt x="679" y="625"/>
                </a:lnTo>
                <a:lnTo>
                  <a:pt x="678" y="625"/>
                </a:lnTo>
                <a:lnTo>
                  <a:pt x="676" y="625"/>
                </a:lnTo>
                <a:lnTo>
                  <a:pt x="672" y="625"/>
                </a:lnTo>
                <a:lnTo>
                  <a:pt x="671" y="625"/>
                </a:lnTo>
                <a:lnTo>
                  <a:pt x="670" y="625"/>
                </a:lnTo>
                <a:lnTo>
                  <a:pt x="669" y="625"/>
                </a:lnTo>
                <a:lnTo>
                  <a:pt x="667" y="625"/>
                </a:lnTo>
                <a:lnTo>
                  <a:pt x="667" y="626"/>
                </a:lnTo>
                <a:lnTo>
                  <a:pt x="667" y="628"/>
                </a:lnTo>
                <a:lnTo>
                  <a:pt x="667" y="629"/>
                </a:lnTo>
                <a:lnTo>
                  <a:pt x="665" y="631"/>
                </a:lnTo>
                <a:lnTo>
                  <a:pt x="665" y="632"/>
                </a:lnTo>
                <a:lnTo>
                  <a:pt x="664" y="633"/>
                </a:lnTo>
                <a:lnTo>
                  <a:pt x="664" y="634"/>
                </a:lnTo>
                <a:lnTo>
                  <a:pt x="663" y="635"/>
                </a:lnTo>
                <a:lnTo>
                  <a:pt x="662" y="636"/>
                </a:lnTo>
                <a:lnTo>
                  <a:pt x="663" y="636"/>
                </a:lnTo>
                <a:lnTo>
                  <a:pt x="662" y="637"/>
                </a:lnTo>
                <a:lnTo>
                  <a:pt x="662" y="638"/>
                </a:lnTo>
                <a:lnTo>
                  <a:pt x="661" y="639"/>
                </a:lnTo>
                <a:lnTo>
                  <a:pt x="660" y="639"/>
                </a:lnTo>
                <a:lnTo>
                  <a:pt x="659" y="639"/>
                </a:lnTo>
                <a:lnTo>
                  <a:pt x="659" y="640"/>
                </a:lnTo>
                <a:lnTo>
                  <a:pt x="659" y="641"/>
                </a:lnTo>
                <a:lnTo>
                  <a:pt x="657" y="640"/>
                </a:lnTo>
                <a:lnTo>
                  <a:pt x="655" y="641"/>
                </a:lnTo>
                <a:lnTo>
                  <a:pt x="653" y="642"/>
                </a:lnTo>
                <a:lnTo>
                  <a:pt x="652" y="642"/>
                </a:lnTo>
                <a:lnTo>
                  <a:pt x="651" y="643"/>
                </a:lnTo>
                <a:lnTo>
                  <a:pt x="650" y="644"/>
                </a:lnTo>
                <a:lnTo>
                  <a:pt x="649" y="643"/>
                </a:lnTo>
                <a:lnTo>
                  <a:pt x="648" y="644"/>
                </a:lnTo>
                <a:lnTo>
                  <a:pt x="647" y="645"/>
                </a:lnTo>
                <a:lnTo>
                  <a:pt x="647" y="646"/>
                </a:lnTo>
                <a:lnTo>
                  <a:pt x="647" y="647"/>
                </a:lnTo>
                <a:lnTo>
                  <a:pt x="647" y="650"/>
                </a:lnTo>
                <a:lnTo>
                  <a:pt x="645" y="650"/>
                </a:lnTo>
                <a:lnTo>
                  <a:pt x="645" y="651"/>
                </a:lnTo>
                <a:lnTo>
                  <a:pt x="647" y="652"/>
                </a:lnTo>
                <a:lnTo>
                  <a:pt x="646" y="653"/>
                </a:lnTo>
                <a:lnTo>
                  <a:pt x="644" y="651"/>
                </a:lnTo>
                <a:lnTo>
                  <a:pt x="644" y="653"/>
                </a:lnTo>
                <a:lnTo>
                  <a:pt x="642" y="653"/>
                </a:lnTo>
                <a:lnTo>
                  <a:pt x="641" y="654"/>
                </a:lnTo>
                <a:lnTo>
                  <a:pt x="640" y="654"/>
                </a:lnTo>
                <a:lnTo>
                  <a:pt x="639" y="654"/>
                </a:lnTo>
                <a:lnTo>
                  <a:pt x="638" y="654"/>
                </a:lnTo>
                <a:lnTo>
                  <a:pt x="638" y="655"/>
                </a:lnTo>
                <a:lnTo>
                  <a:pt x="637" y="655"/>
                </a:lnTo>
                <a:lnTo>
                  <a:pt x="637" y="656"/>
                </a:lnTo>
                <a:lnTo>
                  <a:pt x="637" y="657"/>
                </a:lnTo>
                <a:lnTo>
                  <a:pt x="637" y="658"/>
                </a:lnTo>
                <a:lnTo>
                  <a:pt x="636" y="659"/>
                </a:lnTo>
                <a:lnTo>
                  <a:pt x="636" y="660"/>
                </a:lnTo>
                <a:lnTo>
                  <a:pt x="638" y="661"/>
                </a:lnTo>
                <a:lnTo>
                  <a:pt x="637" y="661"/>
                </a:lnTo>
                <a:lnTo>
                  <a:pt x="637" y="662"/>
                </a:lnTo>
                <a:lnTo>
                  <a:pt x="638" y="663"/>
                </a:lnTo>
                <a:lnTo>
                  <a:pt x="639" y="663"/>
                </a:lnTo>
                <a:lnTo>
                  <a:pt x="640" y="663"/>
                </a:lnTo>
                <a:lnTo>
                  <a:pt x="640" y="664"/>
                </a:lnTo>
                <a:lnTo>
                  <a:pt x="640" y="665"/>
                </a:lnTo>
                <a:lnTo>
                  <a:pt x="641" y="666"/>
                </a:lnTo>
                <a:lnTo>
                  <a:pt x="641" y="667"/>
                </a:lnTo>
                <a:lnTo>
                  <a:pt x="642" y="667"/>
                </a:lnTo>
                <a:lnTo>
                  <a:pt x="643" y="667"/>
                </a:lnTo>
                <a:lnTo>
                  <a:pt x="642" y="667"/>
                </a:lnTo>
                <a:lnTo>
                  <a:pt x="642" y="668"/>
                </a:lnTo>
                <a:lnTo>
                  <a:pt x="642" y="669"/>
                </a:lnTo>
                <a:lnTo>
                  <a:pt x="642" y="670"/>
                </a:lnTo>
                <a:lnTo>
                  <a:pt x="641" y="670"/>
                </a:lnTo>
                <a:lnTo>
                  <a:pt x="640" y="670"/>
                </a:lnTo>
                <a:lnTo>
                  <a:pt x="641" y="670"/>
                </a:lnTo>
                <a:lnTo>
                  <a:pt x="641" y="671"/>
                </a:lnTo>
                <a:lnTo>
                  <a:pt x="641" y="672"/>
                </a:lnTo>
                <a:lnTo>
                  <a:pt x="641" y="673"/>
                </a:lnTo>
                <a:lnTo>
                  <a:pt x="639" y="673"/>
                </a:lnTo>
                <a:lnTo>
                  <a:pt x="639" y="674"/>
                </a:lnTo>
                <a:lnTo>
                  <a:pt x="638" y="673"/>
                </a:lnTo>
                <a:lnTo>
                  <a:pt x="638" y="674"/>
                </a:lnTo>
                <a:lnTo>
                  <a:pt x="638" y="675"/>
                </a:lnTo>
                <a:lnTo>
                  <a:pt x="638" y="676"/>
                </a:lnTo>
                <a:lnTo>
                  <a:pt x="636" y="676"/>
                </a:lnTo>
                <a:lnTo>
                  <a:pt x="635" y="675"/>
                </a:lnTo>
                <a:lnTo>
                  <a:pt x="635" y="676"/>
                </a:lnTo>
                <a:lnTo>
                  <a:pt x="634" y="676"/>
                </a:lnTo>
                <a:lnTo>
                  <a:pt x="633" y="676"/>
                </a:lnTo>
                <a:lnTo>
                  <a:pt x="633" y="677"/>
                </a:lnTo>
                <a:lnTo>
                  <a:pt x="632" y="678"/>
                </a:lnTo>
                <a:lnTo>
                  <a:pt x="633" y="678"/>
                </a:lnTo>
                <a:lnTo>
                  <a:pt x="634" y="678"/>
                </a:lnTo>
                <a:lnTo>
                  <a:pt x="635" y="680"/>
                </a:lnTo>
                <a:lnTo>
                  <a:pt x="634" y="680"/>
                </a:lnTo>
                <a:lnTo>
                  <a:pt x="633" y="680"/>
                </a:lnTo>
                <a:lnTo>
                  <a:pt x="632" y="680"/>
                </a:lnTo>
                <a:lnTo>
                  <a:pt x="633" y="681"/>
                </a:lnTo>
                <a:lnTo>
                  <a:pt x="632" y="681"/>
                </a:lnTo>
                <a:lnTo>
                  <a:pt x="632" y="682"/>
                </a:lnTo>
                <a:lnTo>
                  <a:pt x="631" y="682"/>
                </a:lnTo>
                <a:lnTo>
                  <a:pt x="631" y="683"/>
                </a:lnTo>
                <a:lnTo>
                  <a:pt x="632" y="683"/>
                </a:lnTo>
                <a:lnTo>
                  <a:pt x="631" y="683"/>
                </a:lnTo>
                <a:lnTo>
                  <a:pt x="632" y="685"/>
                </a:lnTo>
                <a:lnTo>
                  <a:pt x="630" y="685"/>
                </a:lnTo>
                <a:lnTo>
                  <a:pt x="630" y="686"/>
                </a:lnTo>
                <a:lnTo>
                  <a:pt x="630" y="687"/>
                </a:lnTo>
                <a:lnTo>
                  <a:pt x="629" y="688"/>
                </a:lnTo>
                <a:lnTo>
                  <a:pt x="628" y="687"/>
                </a:lnTo>
                <a:lnTo>
                  <a:pt x="627" y="689"/>
                </a:lnTo>
                <a:lnTo>
                  <a:pt x="626" y="689"/>
                </a:lnTo>
                <a:lnTo>
                  <a:pt x="625" y="689"/>
                </a:lnTo>
                <a:lnTo>
                  <a:pt x="624" y="689"/>
                </a:lnTo>
                <a:lnTo>
                  <a:pt x="624" y="690"/>
                </a:lnTo>
                <a:lnTo>
                  <a:pt x="623" y="690"/>
                </a:lnTo>
                <a:lnTo>
                  <a:pt x="622" y="690"/>
                </a:lnTo>
                <a:lnTo>
                  <a:pt x="622" y="691"/>
                </a:lnTo>
                <a:lnTo>
                  <a:pt x="621" y="692"/>
                </a:lnTo>
                <a:lnTo>
                  <a:pt x="621" y="693"/>
                </a:lnTo>
                <a:lnTo>
                  <a:pt x="620" y="693"/>
                </a:lnTo>
                <a:lnTo>
                  <a:pt x="620" y="692"/>
                </a:lnTo>
                <a:lnTo>
                  <a:pt x="619" y="692"/>
                </a:lnTo>
                <a:lnTo>
                  <a:pt x="619" y="693"/>
                </a:lnTo>
                <a:lnTo>
                  <a:pt x="618" y="693"/>
                </a:lnTo>
                <a:lnTo>
                  <a:pt x="619" y="693"/>
                </a:lnTo>
                <a:lnTo>
                  <a:pt x="619" y="694"/>
                </a:lnTo>
                <a:lnTo>
                  <a:pt x="619" y="695"/>
                </a:lnTo>
                <a:lnTo>
                  <a:pt x="620" y="695"/>
                </a:lnTo>
                <a:lnTo>
                  <a:pt x="618" y="695"/>
                </a:lnTo>
                <a:lnTo>
                  <a:pt x="618" y="696"/>
                </a:lnTo>
                <a:lnTo>
                  <a:pt x="617" y="696"/>
                </a:lnTo>
                <a:lnTo>
                  <a:pt x="616" y="696"/>
                </a:lnTo>
                <a:lnTo>
                  <a:pt x="615" y="696"/>
                </a:lnTo>
                <a:lnTo>
                  <a:pt x="614" y="696"/>
                </a:lnTo>
                <a:lnTo>
                  <a:pt x="613" y="696"/>
                </a:lnTo>
                <a:lnTo>
                  <a:pt x="613" y="697"/>
                </a:lnTo>
                <a:lnTo>
                  <a:pt x="614" y="698"/>
                </a:lnTo>
                <a:lnTo>
                  <a:pt x="613" y="698"/>
                </a:lnTo>
                <a:lnTo>
                  <a:pt x="613" y="699"/>
                </a:lnTo>
                <a:lnTo>
                  <a:pt x="612" y="699"/>
                </a:lnTo>
                <a:lnTo>
                  <a:pt x="612" y="700"/>
                </a:lnTo>
                <a:lnTo>
                  <a:pt x="612" y="701"/>
                </a:lnTo>
                <a:lnTo>
                  <a:pt x="612" y="702"/>
                </a:lnTo>
                <a:lnTo>
                  <a:pt x="611" y="702"/>
                </a:lnTo>
                <a:lnTo>
                  <a:pt x="611" y="703"/>
                </a:lnTo>
                <a:lnTo>
                  <a:pt x="611" y="704"/>
                </a:lnTo>
                <a:lnTo>
                  <a:pt x="611" y="703"/>
                </a:lnTo>
                <a:lnTo>
                  <a:pt x="610" y="703"/>
                </a:lnTo>
                <a:lnTo>
                  <a:pt x="611" y="706"/>
                </a:lnTo>
                <a:lnTo>
                  <a:pt x="610" y="706"/>
                </a:lnTo>
                <a:lnTo>
                  <a:pt x="611" y="706"/>
                </a:lnTo>
                <a:lnTo>
                  <a:pt x="610" y="707"/>
                </a:lnTo>
                <a:lnTo>
                  <a:pt x="610" y="708"/>
                </a:lnTo>
                <a:lnTo>
                  <a:pt x="610" y="709"/>
                </a:lnTo>
                <a:lnTo>
                  <a:pt x="609" y="709"/>
                </a:lnTo>
                <a:lnTo>
                  <a:pt x="609" y="710"/>
                </a:lnTo>
                <a:lnTo>
                  <a:pt x="610" y="709"/>
                </a:lnTo>
                <a:lnTo>
                  <a:pt x="610" y="710"/>
                </a:lnTo>
                <a:lnTo>
                  <a:pt x="609" y="710"/>
                </a:lnTo>
                <a:lnTo>
                  <a:pt x="609" y="711"/>
                </a:lnTo>
                <a:lnTo>
                  <a:pt x="610" y="710"/>
                </a:lnTo>
                <a:lnTo>
                  <a:pt x="610" y="711"/>
                </a:lnTo>
                <a:lnTo>
                  <a:pt x="610" y="712"/>
                </a:lnTo>
                <a:lnTo>
                  <a:pt x="609" y="712"/>
                </a:lnTo>
                <a:lnTo>
                  <a:pt x="608" y="712"/>
                </a:lnTo>
                <a:lnTo>
                  <a:pt x="608" y="713"/>
                </a:lnTo>
                <a:lnTo>
                  <a:pt x="608" y="714"/>
                </a:lnTo>
                <a:lnTo>
                  <a:pt x="607" y="714"/>
                </a:lnTo>
                <a:lnTo>
                  <a:pt x="606" y="714"/>
                </a:lnTo>
                <a:lnTo>
                  <a:pt x="606" y="715"/>
                </a:lnTo>
                <a:lnTo>
                  <a:pt x="606" y="717"/>
                </a:lnTo>
                <a:lnTo>
                  <a:pt x="605" y="717"/>
                </a:lnTo>
                <a:lnTo>
                  <a:pt x="605" y="718"/>
                </a:lnTo>
                <a:lnTo>
                  <a:pt x="604" y="718"/>
                </a:lnTo>
                <a:lnTo>
                  <a:pt x="604" y="720"/>
                </a:lnTo>
                <a:lnTo>
                  <a:pt x="603" y="722"/>
                </a:lnTo>
                <a:lnTo>
                  <a:pt x="602" y="722"/>
                </a:lnTo>
                <a:lnTo>
                  <a:pt x="602" y="724"/>
                </a:lnTo>
                <a:lnTo>
                  <a:pt x="601" y="724"/>
                </a:lnTo>
                <a:lnTo>
                  <a:pt x="601" y="725"/>
                </a:lnTo>
                <a:lnTo>
                  <a:pt x="601" y="726"/>
                </a:lnTo>
                <a:lnTo>
                  <a:pt x="600" y="727"/>
                </a:lnTo>
                <a:lnTo>
                  <a:pt x="600" y="728"/>
                </a:lnTo>
                <a:lnTo>
                  <a:pt x="599" y="728"/>
                </a:lnTo>
                <a:lnTo>
                  <a:pt x="599" y="729"/>
                </a:lnTo>
                <a:lnTo>
                  <a:pt x="599" y="728"/>
                </a:lnTo>
                <a:lnTo>
                  <a:pt x="600" y="729"/>
                </a:lnTo>
                <a:lnTo>
                  <a:pt x="599" y="729"/>
                </a:lnTo>
                <a:lnTo>
                  <a:pt x="600" y="729"/>
                </a:lnTo>
                <a:lnTo>
                  <a:pt x="599" y="730"/>
                </a:lnTo>
                <a:lnTo>
                  <a:pt x="600" y="731"/>
                </a:lnTo>
                <a:lnTo>
                  <a:pt x="600" y="732"/>
                </a:lnTo>
                <a:lnTo>
                  <a:pt x="600" y="733"/>
                </a:lnTo>
                <a:lnTo>
                  <a:pt x="601" y="733"/>
                </a:lnTo>
                <a:lnTo>
                  <a:pt x="600" y="733"/>
                </a:lnTo>
                <a:lnTo>
                  <a:pt x="600" y="734"/>
                </a:lnTo>
                <a:lnTo>
                  <a:pt x="601" y="734"/>
                </a:lnTo>
                <a:lnTo>
                  <a:pt x="600" y="735"/>
                </a:lnTo>
                <a:lnTo>
                  <a:pt x="599" y="735"/>
                </a:lnTo>
                <a:lnTo>
                  <a:pt x="600" y="735"/>
                </a:lnTo>
                <a:lnTo>
                  <a:pt x="599" y="736"/>
                </a:lnTo>
                <a:lnTo>
                  <a:pt x="599" y="737"/>
                </a:lnTo>
                <a:lnTo>
                  <a:pt x="598" y="738"/>
                </a:lnTo>
                <a:lnTo>
                  <a:pt x="598" y="739"/>
                </a:lnTo>
                <a:lnTo>
                  <a:pt x="598" y="740"/>
                </a:lnTo>
                <a:lnTo>
                  <a:pt x="598" y="741"/>
                </a:lnTo>
                <a:lnTo>
                  <a:pt x="598" y="742"/>
                </a:lnTo>
                <a:lnTo>
                  <a:pt x="598" y="743"/>
                </a:lnTo>
                <a:lnTo>
                  <a:pt x="597" y="743"/>
                </a:lnTo>
                <a:lnTo>
                  <a:pt x="598" y="744"/>
                </a:lnTo>
                <a:lnTo>
                  <a:pt x="597" y="744"/>
                </a:lnTo>
                <a:lnTo>
                  <a:pt x="597" y="745"/>
                </a:lnTo>
                <a:lnTo>
                  <a:pt x="597" y="746"/>
                </a:lnTo>
                <a:lnTo>
                  <a:pt x="598" y="747"/>
                </a:lnTo>
                <a:lnTo>
                  <a:pt x="597" y="747"/>
                </a:lnTo>
                <a:lnTo>
                  <a:pt x="597" y="748"/>
                </a:lnTo>
                <a:lnTo>
                  <a:pt x="598" y="748"/>
                </a:lnTo>
                <a:lnTo>
                  <a:pt x="597" y="748"/>
                </a:lnTo>
                <a:lnTo>
                  <a:pt x="598" y="749"/>
                </a:lnTo>
                <a:lnTo>
                  <a:pt x="597" y="749"/>
                </a:lnTo>
                <a:lnTo>
                  <a:pt x="598" y="749"/>
                </a:lnTo>
                <a:lnTo>
                  <a:pt x="597" y="750"/>
                </a:lnTo>
                <a:lnTo>
                  <a:pt x="597" y="751"/>
                </a:lnTo>
                <a:lnTo>
                  <a:pt x="597" y="752"/>
                </a:lnTo>
                <a:lnTo>
                  <a:pt x="597" y="754"/>
                </a:lnTo>
                <a:lnTo>
                  <a:pt x="597" y="755"/>
                </a:lnTo>
                <a:lnTo>
                  <a:pt x="598" y="755"/>
                </a:lnTo>
                <a:lnTo>
                  <a:pt x="597" y="755"/>
                </a:lnTo>
                <a:lnTo>
                  <a:pt x="598" y="756"/>
                </a:lnTo>
                <a:lnTo>
                  <a:pt x="598" y="757"/>
                </a:lnTo>
                <a:lnTo>
                  <a:pt x="597" y="757"/>
                </a:lnTo>
                <a:lnTo>
                  <a:pt x="598" y="757"/>
                </a:lnTo>
                <a:lnTo>
                  <a:pt x="598" y="758"/>
                </a:lnTo>
                <a:lnTo>
                  <a:pt x="598" y="759"/>
                </a:lnTo>
                <a:lnTo>
                  <a:pt x="599" y="759"/>
                </a:lnTo>
                <a:lnTo>
                  <a:pt x="599" y="760"/>
                </a:lnTo>
                <a:lnTo>
                  <a:pt x="600" y="760"/>
                </a:lnTo>
                <a:lnTo>
                  <a:pt x="601" y="761"/>
                </a:lnTo>
                <a:lnTo>
                  <a:pt x="602" y="761"/>
                </a:lnTo>
                <a:lnTo>
                  <a:pt x="602" y="762"/>
                </a:lnTo>
                <a:lnTo>
                  <a:pt x="603" y="762"/>
                </a:lnTo>
                <a:lnTo>
                  <a:pt x="602" y="763"/>
                </a:lnTo>
                <a:lnTo>
                  <a:pt x="603" y="764"/>
                </a:lnTo>
                <a:lnTo>
                  <a:pt x="604" y="765"/>
                </a:lnTo>
                <a:lnTo>
                  <a:pt x="604" y="766"/>
                </a:lnTo>
                <a:lnTo>
                  <a:pt x="604" y="767"/>
                </a:lnTo>
                <a:lnTo>
                  <a:pt x="605" y="767"/>
                </a:lnTo>
                <a:lnTo>
                  <a:pt x="604" y="770"/>
                </a:lnTo>
                <a:lnTo>
                  <a:pt x="605" y="770"/>
                </a:lnTo>
                <a:lnTo>
                  <a:pt x="605" y="771"/>
                </a:lnTo>
                <a:lnTo>
                  <a:pt x="605" y="772"/>
                </a:lnTo>
                <a:lnTo>
                  <a:pt x="605" y="773"/>
                </a:lnTo>
                <a:lnTo>
                  <a:pt x="607" y="775"/>
                </a:lnTo>
                <a:lnTo>
                  <a:pt x="608" y="777"/>
                </a:lnTo>
                <a:lnTo>
                  <a:pt x="609" y="777"/>
                </a:lnTo>
                <a:lnTo>
                  <a:pt x="609" y="778"/>
                </a:lnTo>
                <a:lnTo>
                  <a:pt x="609" y="783"/>
                </a:lnTo>
                <a:lnTo>
                  <a:pt x="602" y="783"/>
                </a:lnTo>
                <a:lnTo>
                  <a:pt x="601" y="782"/>
                </a:lnTo>
                <a:lnTo>
                  <a:pt x="601" y="781"/>
                </a:lnTo>
                <a:lnTo>
                  <a:pt x="600" y="781"/>
                </a:lnTo>
                <a:lnTo>
                  <a:pt x="599" y="780"/>
                </a:lnTo>
                <a:lnTo>
                  <a:pt x="598" y="780"/>
                </a:lnTo>
                <a:lnTo>
                  <a:pt x="596" y="780"/>
                </a:lnTo>
                <a:lnTo>
                  <a:pt x="593" y="779"/>
                </a:lnTo>
                <a:lnTo>
                  <a:pt x="591" y="780"/>
                </a:lnTo>
                <a:lnTo>
                  <a:pt x="590" y="780"/>
                </a:lnTo>
                <a:lnTo>
                  <a:pt x="589" y="780"/>
                </a:lnTo>
                <a:lnTo>
                  <a:pt x="587" y="780"/>
                </a:lnTo>
                <a:lnTo>
                  <a:pt x="586" y="779"/>
                </a:lnTo>
                <a:lnTo>
                  <a:pt x="585" y="779"/>
                </a:lnTo>
                <a:lnTo>
                  <a:pt x="584" y="778"/>
                </a:lnTo>
                <a:lnTo>
                  <a:pt x="584" y="779"/>
                </a:lnTo>
                <a:lnTo>
                  <a:pt x="583" y="779"/>
                </a:lnTo>
                <a:lnTo>
                  <a:pt x="583" y="778"/>
                </a:lnTo>
                <a:lnTo>
                  <a:pt x="583" y="779"/>
                </a:lnTo>
                <a:lnTo>
                  <a:pt x="583" y="780"/>
                </a:lnTo>
                <a:lnTo>
                  <a:pt x="582" y="780"/>
                </a:lnTo>
                <a:lnTo>
                  <a:pt x="582" y="781"/>
                </a:lnTo>
                <a:lnTo>
                  <a:pt x="581" y="781"/>
                </a:lnTo>
                <a:lnTo>
                  <a:pt x="581" y="782"/>
                </a:lnTo>
                <a:lnTo>
                  <a:pt x="580" y="782"/>
                </a:lnTo>
                <a:lnTo>
                  <a:pt x="580" y="783"/>
                </a:lnTo>
                <a:lnTo>
                  <a:pt x="579" y="782"/>
                </a:lnTo>
                <a:lnTo>
                  <a:pt x="579" y="781"/>
                </a:lnTo>
                <a:lnTo>
                  <a:pt x="578" y="781"/>
                </a:lnTo>
                <a:lnTo>
                  <a:pt x="577" y="781"/>
                </a:lnTo>
                <a:lnTo>
                  <a:pt x="575" y="780"/>
                </a:lnTo>
                <a:lnTo>
                  <a:pt x="574" y="780"/>
                </a:lnTo>
                <a:lnTo>
                  <a:pt x="573" y="780"/>
                </a:lnTo>
                <a:lnTo>
                  <a:pt x="572" y="780"/>
                </a:lnTo>
                <a:lnTo>
                  <a:pt x="572" y="779"/>
                </a:lnTo>
                <a:lnTo>
                  <a:pt x="571" y="778"/>
                </a:lnTo>
                <a:lnTo>
                  <a:pt x="571" y="777"/>
                </a:lnTo>
                <a:lnTo>
                  <a:pt x="571" y="778"/>
                </a:lnTo>
                <a:lnTo>
                  <a:pt x="570" y="778"/>
                </a:lnTo>
                <a:lnTo>
                  <a:pt x="569" y="778"/>
                </a:lnTo>
                <a:lnTo>
                  <a:pt x="567" y="778"/>
                </a:lnTo>
                <a:lnTo>
                  <a:pt x="566" y="779"/>
                </a:lnTo>
                <a:lnTo>
                  <a:pt x="566" y="780"/>
                </a:lnTo>
                <a:lnTo>
                  <a:pt x="565" y="780"/>
                </a:lnTo>
                <a:lnTo>
                  <a:pt x="563" y="780"/>
                </a:lnTo>
                <a:lnTo>
                  <a:pt x="562" y="779"/>
                </a:lnTo>
                <a:lnTo>
                  <a:pt x="560" y="780"/>
                </a:lnTo>
                <a:lnTo>
                  <a:pt x="559" y="779"/>
                </a:lnTo>
                <a:lnTo>
                  <a:pt x="558" y="779"/>
                </a:lnTo>
                <a:lnTo>
                  <a:pt x="558" y="778"/>
                </a:lnTo>
                <a:lnTo>
                  <a:pt x="558" y="777"/>
                </a:lnTo>
                <a:lnTo>
                  <a:pt x="557" y="778"/>
                </a:lnTo>
                <a:lnTo>
                  <a:pt x="557" y="777"/>
                </a:lnTo>
                <a:lnTo>
                  <a:pt x="556" y="777"/>
                </a:lnTo>
                <a:lnTo>
                  <a:pt x="556" y="776"/>
                </a:lnTo>
                <a:lnTo>
                  <a:pt x="555" y="775"/>
                </a:lnTo>
                <a:lnTo>
                  <a:pt x="555" y="776"/>
                </a:lnTo>
                <a:lnTo>
                  <a:pt x="554" y="774"/>
                </a:lnTo>
                <a:lnTo>
                  <a:pt x="554" y="775"/>
                </a:lnTo>
                <a:lnTo>
                  <a:pt x="554" y="774"/>
                </a:lnTo>
                <a:lnTo>
                  <a:pt x="553" y="774"/>
                </a:lnTo>
                <a:lnTo>
                  <a:pt x="553" y="773"/>
                </a:lnTo>
                <a:lnTo>
                  <a:pt x="552" y="774"/>
                </a:lnTo>
                <a:lnTo>
                  <a:pt x="552" y="773"/>
                </a:lnTo>
                <a:lnTo>
                  <a:pt x="551" y="773"/>
                </a:lnTo>
                <a:lnTo>
                  <a:pt x="550" y="773"/>
                </a:lnTo>
                <a:lnTo>
                  <a:pt x="549" y="773"/>
                </a:lnTo>
                <a:lnTo>
                  <a:pt x="548" y="773"/>
                </a:lnTo>
                <a:lnTo>
                  <a:pt x="547" y="773"/>
                </a:lnTo>
                <a:lnTo>
                  <a:pt x="547" y="772"/>
                </a:lnTo>
                <a:lnTo>
                  <a:pt x="546" y="771"/>
                </a:lnTo>
                <a:lnTo>
                  <a:pt x="546" y="770"/>
                </a:lnTo>
                <a:lnTo>
                  <a:pt x="547" y="769"/>
                </a:lnTo>
                <a:lnTo>
                  <a:pt x="548" y="768"/>
                </a:lnTo>
                <a:lnTo>
                  <a:pt x="548" y="767"/>
                </a:lnTo>
                <a:lnTo>
                  <a:pt x="549" y="765"/>
                </a:lnTo>
                <a:lnTo>
                  <a:pt x="550" y="764"/>
                </a:lnTo>
                <a:lnTo>
                  <a:pt x="551" y="763"/>
                </a:lnTo>
                <a:lnTo>
                  <a:pt x="552" y="761"/>
                </a:lnTo>
                <a:lnTo>
                  <a:pt x="552" y="760"/>
                </a:lnTo>
                <a:lnTo>
                  <a:pt x="553" y="760"/>
                </a:lnTo>
                <a:lnTo>
                  <a:pt x="553" y="759"/>
                </a:lnTo>
                <a:lnTo>
                  <a:pt x="554" y="757"/>
                </a:lnTo>
                <a:lnTo>
                  <a:pt x="557" y="756"/>
                </a:lnTo>
                <a:lnTo>
                  <a:pt x="557" y="755"/>
                </a:lnTo>
                <a:lnTo>
                  <a:pt x="558" y="756"/>
                </a:lnTo>
                <a:lnTo>
                  <a:pt x="559" y="755"/>
                </a:lnTo>
                <a:lnTo>
                  <a:pt x="560" y="755"/>
                </a:lnTo>
                <a:lnTo>
                  <a:pt x="561" y="755"/>
                </a:lnTo>
                <a:lnTo>
                  <a:pt x="562" y="754"/>
                </a:lnTo>
                <a:lnTo>
                  <a:pt x="563" y="755"/>
                </a:lnTo>
                <a:lnTo>
                  <a:pt x="564" y="754"/>
                </a:lnTo>
                <a:lnTo>
                  <a:pt x="566" y="725"/>
                </a:lnTo>
                <a:lnTo>
                  <a:pt x="565" y="725"/>
                </a:lnTo>
                <a:lnTo>
                  <a:pt x="565" y="723"/>
                </a:lnTo>
                <a:lnTo>
                  <a:pt x="564" y="723"/>
                </a:lnTo>
                <a:lnTo>
                  <a:pt x="562" y="723"/>
                </a:lnTo>
                <a:lnTo>
                  <a:pt x="561" y="724"/>
                </a:lnTo>
                <a:lnTo>
                  <a:pt x="560" y="724"/>
                </a:lnTo>
                <a:lnTo>
                  <a:pt x="560" y="725"/>
                </a:lnTo>
                <a:lnTo>
                  <a:pt x="558" y="727"/>
                </a:lnTo>
                <a:lnTo>
                  <a:pt x="557" y="728"/>
                </a:lnTo>
                <a:lnTo>
                  <a:pt x="556" y="728"/>
                </a:lnTo>
                <a:lnTo>
                  <a:pt x="556" y="729"/>
                </a:lnTo>
                <a:lnTo>
                  <a:pt x="555" y="729"/>
                </a:lnTo>
                <a:lnTo>
                  <a:pt x="555" y="731"/>
                </a:lnTo>
                <a:lnTo>
                  <a:pt x="555" y="732"/>
                </a:lnTo>
                <a:lnTo>
                  <a:pt x="553" y="733"/>
                </a:lnTo>
                <a:lnTo>
                  <a:pt x="552" y="734"/>
                </a:lnTo>
                <a:lnTo>
                  <a:pt x="552" y="735"/>
                </a:lnTo>
                <a:lnTo>
                  <a:pt x="549" y="737"/>
                </a:lnTo>
                <a:lnTo>
                  <a:pt x="549" y="738"/>
                </a:lnTo>
                <a:lnTo>
                  <a:pt x="547" y="739"/>
                </a:lnTo>
                <a:lnTo>
                  <a:pt x="546" y="740"/>
                </a:lnTo>
                <a:lnTo>
                  <a:pt x="546" y="741"/>
                </a:lnTo>
                <a:lnTo>
                  <a:pt x="545" y="741"/>
                </a:lnTo>
                <a:lnTo>
                  <a:pt x="544" y="741"/>
                </a:lnTo>
                <a:lnTo>
                  <a:pt x="543" y="741"/>
                </a:lnTo>
                <a:lnTo>
                  <a:pt x="542" y="741"/>
                </a:lnTo>
                <a:lnTo>
                  <a:pt x="540" y="742"/>
                </a:lnTo>
                <a:lnTo>
                  <a:pt x="540" y="743"/>
                </a:lnTo>
                <a:lnTo>
                  <a:pt x="540" y="744"/>
                </a:lnTo>
                <a:lnTo>
                  <a:pt x="540" y="743"/>
                </a:lnTo>
                <a:lnTo>
                  <a:pt x="539" y="744"/>
                </a:lnTo>
                <a:lnTo>
                  <a:pt x="540" y="744"/>
                </a:lnTo>
                <a:lnTo>
                  <a:pt x="540" y="745"/>
                </a:lnTo>
                <a:lnTo>
                  <a:pt x="540" y="746"/>
                </a:lnTo>
                <a:lnTo>
                  <a:pt x="540" y="748"/>
                </a:lnTo>
                <a:lnTo>
                  <a:pt x="539" y="748"/>
                </a:lnTo>
                <a:lnTo>
                  <a:pt x="538" y="749"/>
                </a:lnTo>
                <a:lnTo>
                  <a:pt x="538" y="750"/>
                </a:lnTo>
                <a:lnTo>
                  <a:pt x="537" y="751"/>
                </a:lnTo>
                <a:lnTo>
                  <a:pt x="538" y="751"/>
                </a:lnTo>
                <a:lnTo>
                  <a:pt x="537" y="751"/>
                </a:lnTo>
                <a:lnTo>
                  <a:pt x="536" y="751"/>
                </a:lnTo>
                <a:lnTo>
                  <a:pt x="535" y="751"/>
                </a:lnTo>
                <a:lnTo>
                  <a:pt x="534" y="751"/>
                </a:lnTo>
                <a:lnTo>
                  <a:pt x="533" y="751"/>
                </a:lnTo>
                <a:lnTo>
                  <a:pt x="532" y="751"/>
                </a:lnTo>
                <a:lnTo>
                  <a:pt x="531" y="751"/>
                </a:lnTo>
                <a:lnTo>
                  <a:pt x="530" y="751"/>
                </a:lnTo>
                <a:lnTo>
                  <a:pt x="529" y="751"/>
                </a:lnTo>
                <a:lnTo>
                  <a:pt x="528" y="751"/>
                </a:lnTo>
                <a:lnTo>
                  <a:pt x="527" y="752"/>
                </a:lnTo>
                <a:lnTo>
                  <a:pt x="526" y="752"/>
                </a:lnTo>
                <a:lnTo>
                  <a:pt x="526" y="753"/>
                </a:lnTo>
                <a:lnTo>
                  <a:pt x="524" y="754"/>
                </a:lnTo>
                <a:lnTo>
                  <a:pt x="523" y="754"/>
                </a:lnTo>
                <a:lnTo>
                  <a:pt x="522" y="754"/>
                </a:lnTo>
                <a:lnTo>
                  <a:pt x="521" y="754"/>
                </a:lnTo>
                <a:lnTo>
                  <a:pt x="520" y="754"/>
                </a:lnTo>
                <a:lnTo>
                  <a:pt x="519" y="754"/>
                </a:lnTo>
                <a:lnTo>
                  <a:pt x="518" y="754"/>
                </a:lnTo>
                <a:lnTo>
                  <a:pt x="517" y="754"/>
                </a:lnTo>
                <a:lnTo>
                  <a:pt x="517" y="753"/>
                </a:lnTo>
                <a:lnTo>
                  <a:pt x="516" y="753"/>
                </a:lnTo>
                <a:lnTo>
                  <a:pt x="516" y="752"/>
                </a:lnTo>
                <a:lnTo>
                  <a:pt x="517" y="751"/>
                </a:lnTo>
                <a:lnTo>
                  <a:pt x="516" y="751"/>
                </a:lnTo>
                <a:lnTo>
                  <a:pt x="516" y="750"/>
                </a:lnTo>
                <a:lnTo>
                  <a:pt x="516" y="749"/>
                </a:lnTo>
                <a:lnTo>
                  <a:pt x="516" y="748"/>
                </a:lnTo>
                <a:lnTo>
                  <a:pt x="514" y="748"/>
                </a:lnTo>
                <a:lnTo>
                  <a:pt x="514" y="747"/>
                </a:lnTo>
                <a:lnTo>
                  <a:pt x="514" y="746"/>
                </a:lnTo>
                <a:lnTo>
                  <a:pt x="514" y="745"/>
                </a:lnTo>
                <a:lnTo>
                  <a:pt x="513" y="746"/>
                </a:lnTo>
                <a:lnTo>
                  <a:pt x="512" y="745"/>
                </a:lnTo>
                <a:lnTo>
                  <a:pt x="510" y="745"/>
                </a:lnTo>
                <a:lnTo>
                  <a:pt x="509" y="744"/>
                </a:lnTo>
                <a:lnTo>
                  <a:pt x="510" y="744"/>
                </a:lnTo>
                <a:lnTo>
                  <a:pt x="509" y="744"/>
                </a:lnTo>
                <a:lnTo>
                  <a:pt x="509" y="743"/>
                </a:lnTo>
                <a:lnTo>
                  <a:pt x="509" y="742"/>
                </a:lnTo>
                <a:lnTo>
                  <a:pt x="508" y="742"/>
                </a:lnTo>
                <a:lnTo>
                  <a:pt x="508" y="741"/>
                </a:lnTo>
                <a:lnTo>
                  <a:pt x="506" y="741"/>
                </a:lnTo>
                <a:lnTo>
                  <a:pt x="505" y="741"/>
                </a:lnTo>
                <a:lnTo>
                  <a:pt x="504" y="742"/>
                </a:lnTo>
                <a:lnTo>
                  <a:pt x="503" y="741"/>
                </a:lnTo>
                <a:lnTo>
                  <a:pt x="502" y="741"/>
                </a:lnTo>
                <a:lnTo>
                  <a:pt x="503" y="741"/>
                </a:lnTo>
                <a:lnTo>
                  <a:pt x="502" y="741"/>
                </a:lnTo>
                <a:lnTo>
                  <a:pt x="500" y="742"/>
                </a:lnTo>
                <a:lnTo>
                  <a:pt x="499" y="742"/>
                </a:lnTo>
                <a:lnTo>
                  <a:pt x="498" y="742"/>
                </a:lnTo>
                <a:lnTo>
                  <a:pt x="497" y="742"/>
                </a:lnTo>
                <a:lnTo>
                  <a:pt x="497" y="743"/>
                </a:lnTo>
                <a:lnTo>
                  <a:pt x="496" y="743"/>
                </a:lnTo>
                <a:lnTo>
                  <a:pt x="495" y="743"/>
                </a:lnTo>
                <a:lnTo>
                  <a:pt x="494" y="743"/>
                </a:lnTo>
                <a:lnTo>
                  <a:pt x="492" y="744"/>
                </a:lnTo>
                <a:lnTo>
                  <a:pt x="491" y="744"/>
                </a:lnTo>
                <a:lnTo>
                  <a:pt x="490" y="744"/>
                </a:lnTo>
                <a:lnTo>
                  <a:pt x="489" y="745"/>
                </a:lnTo>
                <a:lnTo>
                  <a:pt x="490" y="746"/>
                </a:lnTo>
                <a:lnTo>
                  <a:pt x="489" y="747"/>
                </a:lnTo>
                <a:lnTo>
                  <a:pt x="489" y="748"/>
                </a:lnTo>
                <a:lnTo>
                  <a:pt x="488" y="748"/>
                </a:lnTo>
                <a:lnTo>
                  <a:pt x="487" y="749"/>
                </a:lnTo>
                <a:lnTo>
                  <a:pt x="486" y="749"/>
                </a:lnTo>
                <a:lnTo>
                  <a:pt x="485" y="750"/>
                </a:lnTo>
                <a:lnTo>
                  <a:pt x="485" y="751"/>
                </a:lnTo>
                <a:lnTo>
                  <a:pt x="484" y="751"/>
                </a:lnTo>
                <a:lnTo>
                  <a:pt x="482" y="751"/>
                </a:lnTo>
                <a:lnTo>
                  <a:pt x="482" y="752"/>
                </a:lnTo>
                <a:lnTo>
                  <a:pt x="481" y="751"/>
                </a:lnTo>
                <a:lnTo>
                  <a:pt x="479" y="751"/>
                </a:lnTo>
                <a:lnTo>
                  <a:pt x="476" y="751"/>
                </a:lnTo>
                <a:lnTo>
                  <a:pt x="474" y="751"/>
                </a:lnTo>
                <a:lnTo>
                  <a:pt x="474" y="752"/>
                </a:lnTo>
                <a:lnTo>
                  <a:pt x="473" y="753"/>
                </a:lnTo>
                <a:lnTo>
                  <a:pt x="472" y="753"/>
                </a:lnTo>
                <a:lnTo>
                  <a:pt x="471" y="752"/>
                </a:lnTo>
                <a:lnTo>
                  <a:pt x="471" y="753"/>
                </a:lnTo>
                <a:lnTo>
                  <a:pt x="471" y="752"/>
                </a:lnTo>
                <a:lnTo>
                  <a:pt x="471" y="753"/>
                </a:lnTo>
                <a:lnTo>
                  <a:pt x="470" y="753"/>
                </a:lnTo>
                <a:lnTo>
                  <a:pt x="469" y="753"/>
                </a:lnTo>
                <a:lnTo>
                  <a:pt x="468" y="753"/>
                </a:lnTo>
                <a:lnTo>
                  <a:pt x="467" y="752"/>
                </a:lnTo>
                <a:lnTo>
                  <a:pt x="466" y="753"/>
                </a:lnTo>
                <a:lnTo>
                  <a:pt x="466" y="752"/>
                </a:lnTo>
                <a:lnTo>
                  <a:pt x="465" y="753"/>
                </a:lnTo>
                <a:lnTo>
                  <a:pt x="465" y="752"/>
                </a:lnTo>
                <a:lnTo>
                  <a:pt x="464" y="754"/>
                </a:lnTo>
                <a:lnTo>
                  <a:pt x="463" y="754"/>
                </a:lnTo>
                <a:lnTo>
                  <a:pt x="462" y="754"/>
                </a:lnTo>
                <a:lnTo>
                  <a:pt x="462" y="753"/>
                </a:lnTo>
                <a:lnTo>
                  <a:pt x="461" y="754"/>
                </a:lnTo>
                <a:lnTo>
                  <a:pt x="461" y="753"/>
                </a:lnTo>
                <a:lnTo>
                  <a:pt x="460" y="753"/>
                </a:lnTo>
                <a:lnTo>
                  <a:pt x="459" y="753"/>
                </a:lnTo>
                <a:lnTo>
                  <a:pt x="459" y="752"/>
                </a:lnTo>
                <a:lnTo>
                  <a:pt x="459" y="751"/>
                </a:lnTo>
                <a:lnTo>
                  <a:pt x="459" y="752"/>
                </a:lnTo>
                <a:lnTo>
                  <a:pt x="458" y="751"/>
                </a:lnTo>
                <a:lnTo>
                  <a:pt x="456" y="751"/>
                </a:lnTo>
                <a:lnTo>
                  <a:pt x="456" y="750"/>
                </a:lnTo>
                <a:lnTo>
                  <a:pt x="456" y="751"/>
                </a:lnTo>
                <a:lnTo>
                  <a:pt x="456" y="750"/>
                </a:lnTo>
                <a:lnTo>
                  <a:pt x="455" y="750"/>
                </a:lnTo>
                <a:lnTo>
                  <a:pt x="455" y="751"/>
                </a:lnTo>
                <a:lnTo>
                  <a:pt x="454" y="750"/>
                </a:lnTo>
                <a:lnTo>
                  <a:pt x="455" y="750"/>
                </a:lnTo>
                <a:lnTo>
                  <a:pt x="454" y="750"/>
                </a:lnTo>
                <a:lnTo>
                  <a:pt x="454" y="749"/>
                </a:lnTo>
                <a:lnTo>
                  <a:pt x="454" y="748"/>
                </a:lnTo>
                <a:lnTo>
                  <a:pt x="453" y="748"/>
                </a:lnTo>
                <a:lnTo>
                  <a:pt x="453" y="747"/>
                </a:lnTo>
                <a:lnTo>
                  <a:pt x="453" y="748"/>
                </a:lnTo>
                <a:lnTo>
                  <a:pt x="453" y="747"/>
                </a:lnTo>
                <a:lnTo>
                  <a:pt x="453" y="748"/>
                </a:lnTo>
                <a:lnTo>
                  <a:pt x="452" y="748"/>
                </a:lnTo>
                <a:lnTo>
                  <a:pt x="452" y="747"/>
                </a:lnTo>
                <a:lnTo>
                  <a:pt x="451" y="748"/>
                </a:lnTo>
                <a:lnTo>
                  <a:pt x="452" y="747"/>
                </a:lnTo>
                <a:lnTo>
                  <a:pt x="451" y="747"/>
                </a:lnTo>
                <a:lnTo>
                  <a:pt x="451" y="746"/>
                </a:lnTo>
                <a:lnTo>
                  <a:pt x="450" y="746"/>
                </a:lnTo>
                <a:lnTo>
                  <a:pt x="449" y="746"/>
                </a:lnTo>
                <a:lnTo>
                  <a:pt x="449" y="747"/>
                </a:lnTo>
                <a:lnTo>
                  <a:pt x="448" y="746"/>
                </a:lnTo>
                <a:lnTo>
                  <a:pt x="447" y="745"/>
                </a:lnTo>
                <a:lnTo>
                  <a:pt x="447" y="744"/>
                </a:lnTo>
                <a:lnTo>
                  <a:pt x="446" y="744"/>
                </a:lnTo>
                <a:lnTo>
                  <a:pt x="445" y="744"/>
                </a:lnTo>
                <a:lnTo>
                  <a:pt x="444" y="744"/>
                </a:lnTo>
                <a:lnTo>
                  <a:pt x="443" y="744"/>
                </a:lnTo>
                <a:lnTo>
                  <a:pt x="442" y="744"/>
                </a:lnTo>
                <a:lnTo>
                  <a:pt x="441" y="743"/>
                </a:lnTo>
                <a:lnTo>
                  <a:pt x="441" y="744"/>
                </a:lnTo>
                <a:lnTo>
                  <a:pt x="440" y="744"/>
                </a:lnTo>
                <a:lnTo>
                  <a:pt x="440" y="743"/>
                </a:lnTo>
                <a:lnTo>
                  <a:pt x="439" y="743"/>
                </a:lnTo>
                <a:lnTo>
                  <a:pt x="439" y="742"/>
                </a:lnTo>
                <a:lnTo>
                  <a:pt x="439" y="741"/>
                </a:lnTo>
                <a:lnTo>
                  <a:pt x="438" y="741"/>
                </a:lnTo>
                <a:lnTo>
                  <a:pt x="437" y="741"/>
                </a:lnTo>
                <a:lnTo>
                  <a:pt x="436" y="742"/>
                </a:lnTo>
                <a:lnTo>
                  <a:pt x="436" y="741"/>
                </a:lnTo>
                <a:lnTo>
                  <a:pt x="436" y="742"/>
                </a:lnTo>
                <a:lnTo>
                  <a:pt x="436" y="741"/>
                </a:lnTo>
                <a:lnTo>
                  <a:pt x="435" y="741"/>
                </a:lnTo>
                <a:lnTo>
                  <a:pt x="434" y="741"/>
                </a:lnTo>
                <a:lnTo>
                  <a:pt x="434" y="740"/>
                </a:lnTo>
                <a:lnTo>
                  <a:pt x="433" y="740"/>
                </a:lnTo>
                <a:lnTo>
                  <a:pt x="433" y="739"/>
                </a:lnTo>
                <a:lnTo>
                  <a:pt x="433" y="738"/>
                </a:lnTo>
                <a:lnTo>
                  <a:pt x="432" y="738"/>
                </a:lnTo>
                <a:lnTo>
                  <a:pt x="431" y="738"/>
                </a:lnTo>
                <a:lnTo>
                  <a:pt x="431" y="737"/>
                </a:lnTo>
                <a:lnTo>
                  <a:pt x="430" y="737"/>
                </a:lnTo>
                <a:lnTo>
                  <a:pt x="430" y="736"/>
                </a:lnTo>
                <a:lnTo>
                  <a:pt x="431" y="735"/>
                </a:lnTo>
                <a:lnTo>
                  <a:pt x="430" y="735"/>
                </a:lnTo>
                <a:lnTo>
                  <a:pt x="430" y="734"/>
                </a:lnTo>
                <a:lnTo>
                  <a:pt x="429" y="733"/>
                </a:lnTo>
                <a:lnTo>
                  <a:pt x="428" y="732"/>
                </a:lnTo>
                <a:lnTo>
                  <a:pt x="428" y="733"/>
                </a:lnTo>
                <a:lnTo>
                  <a:pt x="427" y="733"/>
                </a:lnTo>
                <a:lnTo>
                  <a:pt x="427" y="732"/>
                </a:lnTo>
                <a:lnTo>
                  <a:pt x="427" y="731"/>
                </a:lnTo>
                <a:lnTo>
                  <a:pt x="426" y="731"/>
                </a:lnTo>
                <a:lnTo>
                  <a:pt x="427" y="732"/>
                </a:lnTo>
                <a:lnTo>
                  <a:pt x="426" y="732"/>
                </a:lnTo>
                <a:lnTo>
                  <a:pt x="425" y="731"/>
                </a:lnTo>
                <a:lnTo>
                  <a:pt x="424" y="732"/>
                </a:lnTo>
                <a:lnTo>
                  <a:pt x="424" y="731"/>
                </a:lnTo>
                <a:lnTo>
                  <a:pt x="424" y="732"/>
                </a:lnTo>
                <a:lnTo>
                  <a:pt x="423" y="731"/>
                </a:lnTo>
                <a:lnTo>
                  <a:pt x="422" y="732"/>
                </a:lnTo>
                <a:lnTo>
                  <a:pt x="422" y="731"/>
                </a:lnTo>
                <a:lnTo>
                  <a:pt x="421" y="731"/>
                </a:lnTo>
                <a:lnTo>
                  <a:pt x="420" y="731"/>
                </a:lnTo>
                <a:lnTo>
                  <a:pt x="419" y="731"/>
                </a:lnTo>
                <a:lnTo>
                  <a:pt x="418" y="730"/>
                </a:lnTo>
                <a:lnTo>
                  <a:pt x="417" y="731"/>
                </a:lnTo>
                <a:lnTo>
                  <a:pt x="416" y="730"/>
                </a:lnTo>
                <a:lnTo>
                  <a:pt x="416" y="731"/>
                </a:lnTo>
                <a:lnTo>
                  <a:pt x="415" y="729"/>
                </a:lnTo>
                <a:lnTo>
                  <a:pt x="415" y="728"/>
                </a:lnTo>
                <a:lnTo>
                  <a:pt x="414" y="728"/>
                </a:lnTo>
                <a:lnTo>
                  <a:pt x="413" y="728"/>
                </a:lnTo>
                <a:lnTo>
                  <a:pt x="412" y="728"/>
                </a:lnTo>
                <a:lnTo>
                  <a:pt x="412" y="727"/>
                </a:lnTo>
                <a:lnTo>
                  <a:pt x="411" y="727"/>
                </a:lnTo>
                <a:lnTo>
                  <a:pt x="410" y="726"/>
                </a:lnTo>
                <a:lnTo>
                  <a:pt x="410" y="727"/>
                </a:lnTo>
                <a:lnTo>
                  <a:pt x="409" y="727"/>
                </a:lnTo>
                <a:lnTo>
                  <a:pt x="409" y="726"/>
                </a:lnTo>
                <a:lnTo>
                  <a:pt x="408" y="726"/>
                </a:lnTo>
                <a:lnTo>
                  <a:pt x="409" y="725"/>
                </a:lnTo>
                <a:lnTo>
                  <a:pt x="407" y="725"/>
                </a:lnTo>
                <a:lnTo>
                  <a:pt x="406" y="725"/>
                </a:lnTo>
                <a:lnTo>
                  <a:pt x="406" y="726"/>
                </a:lnTo>
                <a:lnTo>
                  <a:pt x="405" y="726"/>
                </a:lnTo>
                <a:lnTo>
                  <a:pt x="404" y="725"/>
                </a:lnTo>
                <a:lnTo>
                  <a:pt x="403" y="725"/>
                </a:lnTo>
                <a:lnTo>
                  <a:pt x="402" y="725"/>
                </a:lnTo>
                <a:lnTo>
                  <a:pt x="401" y="725"/>
                </a:lnTo>
                <a:lnTo>
                  <a:pt x="401" y="724"/>
                </a:lnTo>
                <a:lnTo>
                  <a:pt x="401" y="725"/>
                </a:lnTo>
                <a:lnTo>
                  <a:pt x="401" y="724"/>
                </a:lnTo>
                <a:lnTo>
                  <a:pt x="401" y="723"/>
                </a:lnTo>
                <a:lnTo>
                  <a:pt x="400" y="724"/>
                </a:lnTo>
                <a:lnTo>
                  <a:pt x="400" y="722"/>
                </a:lnTo>
                <a:lnTo>
                  <a:pt x="401" y="722"/>
                </a:lnTo>
                <a:lnTo>
                  <a:pt x="399" y="722"/>
                </a:lnTo>
                <a:lnTo>
                  <a:pt x="400" y="722"/>
                </a:lnTo>
                <a:lnTo>
                  <a:pt x="401" y="722"/>
                </a:lnTo>
                <a:lnTo>
                  <a:pt x="400" y="720"/>
                </a:lnTo>
                <a:lnTo>
                  <a:pt x="398" y="720"/>
                </a:lnTo>
                <a:lnTo>
                  <a:pt x="398" y="718"/>
                </a:lnTo>
                <a:lnTo>
                  <a:pt x="398" y="720"/>
                </a:lnTo>
                <a:lnTo>
                  <a:pt x="397" y="720"/>
                </a:lnTo>
                <a:lnTo>
                  <a:pt x="397" y="718"/>
                </a:lnTo>
                <a:lnTo>
                  <a:pt x="396" y="719"/>
                </a:lnTo>
                <a:lnTo>
                  <a:pt x="396" y="718"/>
                </a:lnTo>
                <a:lnTo>
                  <a:pt x="395" y="719"/>
                </a:lnTo>
                <a:lnTo>
                  <a:pt x="393" y="719"/>
                </a:lnTo>
                <a:lnTo>
                  <a:pt x="393" y="718"/>
                </a:lnTo>
                <a:lnTo>
                  <a:pt x="393" y="719"/>
                </a:lnTo>
                <a:lnTo>
                  <a:pt x="392" y="719"/>
                </a:lnTo>
                <a:lnTo>
                  <a:pt x="391" y="719"/>
                </a:lnTo>
                <a:lnTo>
                  <a:pt x="391" y="720"/>
                </a:lnTo>
                <a:lnTo>
                  <a:pt x="390" y="720"/>
                </a:lnTo>
                <a:lnTo>
                  <a:pt x="390" y="721"/>
                </a:lnTo>
                <a:lnTo>
                  <a:pt x="389" y="720"/>
                </a:lnTo>
                <a:lnTo>
                  <a:pt x="388" y="721"/>
                </a:lnTo>
                <a:lnTo>
                  <a:pt x="388" y="720"/>
                </a:lnTo>
                <a:lnTo>
                  <a:pt x="387" y="722"/>
                </a:lnTo>
                <a:lnTo>
                  <a:pt x="386" y="722"/>
                </a:lnTo>
                <a:lnTo>
                  <a:pt x="386" y="723"/>
                </a:lnTo>
                <a:lnTo>
                  <a:pt x="385" y="722"/>
                </a:lnTo>
                <a:lnTo>
                  <a:pt x="385" y="723"/>
                </a:lnTo>
                <a:lnTo>
                  <a:pt x="384" y="723"/>
                </a:lnTo>
                <a:lnTo>
                  <a:pt x="384" y="722"/>
                </a:lnTo>
                <a:lnTo>
                  <a:pt x="383" y="722"/>
                </a:lnTo>
                <a:lnTo>
                  <a:pt x="383" y="723"/>
                </a:lnTo>
                <a:lnTo>
                  <a:pt x="382" y="723"/>
                </a:lnTo>
                <a:lnTo>
                  <a:pt x="383" y="724"/>
                </a:lnTo>
                <a:lnTo>
                  <a:pt x="382" y="724"/>
                </a:lnTo>
                <a:lnTo>
                  <a:pt x="381" y="724"/>
                </a:lnTo>
                <a:lnTo>
                  <a:pt x="382" y="725"/>
                </a:lnTo>
                <a:lnTo>
                  <a:pt x="381" y="725"/>
                </a:lnTo>
                <a:lnTo>
                  <a:pt x="381" y="726"/>
                </a:lnTo>
                <a:lnTo>
                  <a:pt x="380" y="726"/>
                </a:lnTo>
                <a:lnTo>
                  <a:pt x="379" y="726"/>
                </a:lnTo>
                <a:lnTo>
                  <a:pt x="378" y="726"/>
                </a:lnTo>
                <a:lnTo>
                  <a:pt x="378" y="727"/>
                </a:lnTo>
                <a:lnTo>
                  <a:pt x="377" y="727"/>
                </a:lnTo>
                <a:lnTo>
                  <a:pt x="377" y="728"/>
                </a:lnTo>
                <a:lnTo>
                  <a:pt x="376" y="727"/>
                </a:lnTo>
                <a:lnTo>
                  <a:pt x="376" y="726"/>
                </a:lnTo>
                <a:lnTo>
                  <a:pt x="377" y="726"/>
                </a:lnTo>
                <a:lnTo>
                  <a:pt x="375" y="726"/>
                </a:lnTo>
                <a:lnTo>
                  <a:pt x="375" y="727"/>
                </a:lnTo>
                <a:lnTo>
                  <a:pt x="374" y="727"/>
                </a:lnTo>
                <a:lnTo>
                  <a:pt x="374" y="728"/>
                </a:lnTo>
                <a:lnTo>
                  <a:pt x="373" y="728"/>
                </a:lnTo>
                <a:lnTo>
                  <a:pt x="372" y="728"/>
                </a:lnTo>
                <a:lnTo>
                  <a:pt x="372" y="729"/>
                </a:lnTo>
                <a:lnTo>
                  <a:pt x="371" y="729"/>
                </a:lnTo>
                <a:lnTo>
                  <a:pt x="370" y="729"/>
                </a:lnTo>
                <a:lnTo>
                  <a:pt x="370" y="731"/>
                </a:lnTo>
                <a:lnTo>
                  <a:pt x="369" y="730"/>
                </a:lnTo>
                <a:lnTo>
                  <a:pt x="369" y="729"/>
                </a:lnTo>
                <a:lnTo>
                  <a:pt x="368" y="729"/>
                </a:lnTo>
                <a:lnTo>
                  <a:pt x="368" y="728"/>
                </a:lnTo>
                <a:lnTo>
                  <a:pt x="367" y="728"/>
                </a:lnTo>
                <a:lnTo>
                  <a:pt x="367" y="729"/>
                </a:lnTo>
                <a:lnTo>
                  <a:pt x="366" y="728"/>
                </a:lnTo>
                <a:lnTo>
                  <a:pt x="365" y="727"/>
                </a:lnTo>
                <a:lnTo>
                  <a:pt x="365" y="728"/>
                </a:lnTo>
                <a:lnTo>
                  <a:pt x="364" y="728"/>
                </a:lnTo>
                <a:lnTo>
                  <a:pt x="365" y="728"/>
                </a:lnTo>
                <a:lnTo>
                  <a:pt x="364" y="728"/>
                </a:lnTo>
                <a:lnTo>
                  <a:pt x="364" y="729"/>
                </a:lnTo>
                <a:lnTo>
                  <a:pt x="364" y="730"/>
                </a:lnTo>
                <a:lnTo>
                  <a:pt x="363" y="729"/>
                </a:lnTo>
                <a:lnTo>
                  <a:pt x="362" y="730"/>
                </a:lnTo>
                <a:lnTo>
                  <a:pt x="361" y="729"/>
                </a:lnTo>
                <a:lnTo>
                  <a:pt x="360" y="730"/>
                </a:lnTo>
                <a:lnTo>
                  <a:pt x="360" y="731"/>
                </a:lnTo>
                <a:lnTo>
                  <a:pt x="359" y="730"/>
                </a:lnTo>
                <a:lnTo>
                  <a:pt x="358" y="731"/>
                </a:lnTo>
                <a:lnTo>
                  <a:pt x="358" y="730"/>
                </a:lnTo>
                <a:lnTo>
                  <a:pt x="358" y="731"/>
                </a:lnTo>
                <a:lnTo>
                  <a:pt x="357" y="730"/>
                </a:lnTo>
                <a:lnTo>
                  <a:pt x="356" y="730"/>
                </a:lnTo>
                <a:lnTo>
                  <a:pt x="356" y="731"/>
                </a:lnTo>
                <a:lnTo>
                  <a:pt x="355" y="730"/>
                </a:lnTo>
                <a:lnTo>
                  <a:pt x="355" y="729"/>
                </a:lnTo>
                <a:lnTo>
                  <a:pt x="355" y="730"/>
                </a:lnTo>
                <a:lnTo>
                  <a:pt x="355" y="731"/>
                </a:lnTo>
                <a:lnTo>
                  <a:pt x="355" y="730"/>
                </a:lnTo>
                <a:lnTo>
                  <a:pt x="354" y="730"/>
                </a:lnTo>
                <a:lnTo>
                  <a:pt x="355" y="731"/>
                </a:lnTo>
                <a:lnTo>
                  <a:pt x="354" y="731"/>
                </a:lnTo>
                <a:lnTo>
                  <a:pt x="353" y="731"/>
                </a:lnTo>
                <a:lnTo>
                  <a:pt x="353" y="730"/>
                </a:lnTo>
                <a:lnTo>
                  <a:pt x="352" y="729"/>
                </a:lnTo>
                <a:lnTo>
                  <a:pt x="352" y="730"/>
                </a:lnTo>
                <a:lnTo>
                  <a:pt x="352" y="729"/>
                </a:lnTo>
                <a:lnTo>
                  <a:pt x="350" y="729"/>
                </a:lnTo>
                <a:lnTo>
                  <a:pt x="349" y="728"/>
                </a:lnTo>
                <a:lnTo>
                  <a:pt x="349" y="729"/>
                </a:lnTo>
                <a:lnTo>
                  <a:pt x="349" y="730"/>
                </a:lnTo>
                <a:lnTo>
                  <a:pt x="348" y="730"/>
                </a:lnTo>
                <a:lnTo>
                  <a:pt x="347" y="730"/>
                </a:lnTo>
                <a:lnTo>
                  <a:pt x="347" y="731"/>
                </a:lnTo>
                <a:lnTo>
                  <a:pt x="346" y="731"/>
                </a:lnTo>
                <a:lnTo>
                  <a:pt x="346" y="732"/>
                </a:lnTo>
                <a:lnTo>
                  <a:pt x="345" y="733"/>
                </a:lnTo>
                <a:lnTo>
                  <a:pt x="345" y="734"/>
                </a:lnTo>
                <a:lnTo>
                  <a:pt x="345" y="735"/>
                </a:lnTo>
                <a:lnTo>
                  <a:pt x="344" y="735"/>
                </a:lnTo>
                <a:lnTo>
                  <a:pt x="342" y="735"/>
                </a:lnTo>
                <a:lnTo>
                  <a:pt x="342" y="736"/>
                </a:lnTo>
                <a:lnTo>
                  <a:pt x="341" y="737"/>
                </a:lnTo>
                <a:lnTo>
                  <a:pt x="341" y="738"/>
                </a:lnTo>
                <a:lnTo>
                  <a:pt x="342" y="737"/>
                </a:lnTo>
                <a:lnTo>
                  <a:pt x="343" y="738"/>
                </a:lnTo>
                <a:lnTo>
                  <a:pt x="342" y="738"/>
                </a:lnTo>
                <a:lnTo>
                  <a:pt x="341" y="738"/>
                </a:lnTo>
                <a:lnTo>
                  <a:pt x="342" y="739"/>
                </a:lnTo>
                <a:lnTo>
                  <a:pt x="342" y="740"/>
                </a:lnTo>
                <a:lnTo>
                  <a:pt x="341" y="740"/>
                </a:lnTo>
                <a:lnTo>
                  <a:pt x="341" y="741"/>
                </a:lnTo>
                <a:lnTo>
                  <a:pt x="341" y="742"/>
                </a:lnTo>
                <a:lnTo>
                  <a:pt x="340" y="741"/>
                </a:lnTo>
                <a:lnTo>
                  <a:pt x="339" y="742"/>
                </a:lnTo>
                <a:lnTo>
                  <a:pt x="340" y="743"/>
                </a:lnTo>
                <a:lnTo>
                  <a:pt x="339" y="744"/>
                </a:lnTo>
                <a:lnTo>
                  <a:pt x="338" y="745"/>
                </a:lnTo>
                <a:lnTo>
                  <a:pt x="338" y="746"/>
                </a:lnTo>
                <a:lnTo>
                  <a:pt x="336" y="745"/>
                </a:lnTo>
                <a:lnTo>
                  <a:pt x="335" y="746"/>
                </a:lnTo>
                <a:lnTo>
                  <a:pt x="334" y="747"/>
                </a:lnTo>
                <a:lnTo>
                  <a:pt x="333" y="748"/>
                </a:lnTo>
                <a:lnTo>
                  <a:pt x="332" y="748"/>
                </a:lnTo>
                <a:lnTo>
                  <a:pt x="332" y="749"/>
                </a:lnTo>
                <a:lnTo>
                  <a:pt x="331" y="749"/>
                </a:lnTo>
                <a:lnTo>
                  <a:pt x="332" y="750"/>
                </a:lnTo>
                <a:lnTo>
                  <a:pt x="331" y="751"/>
                </a:lnTo>
                <a:lnTo>
                  <a:pt x="332" y="751"/>
                </a:lnTo>
                <a:lnTo>
                  <a:pt x="331" y="753"/>
                </a:lnTo>
                <a:lnTo>
                  <a:pt x="331" y="754"/>
                </a:lnTo>
                <a:lnTo>
                  <a:pt x="330" y="755"/>
                </a:lnTo>
                <a:lnTo>
                  <a:pt x="329" y="755"/>
                </a:lnTo>
                <a:lnTo>
                  <a:pt x="329" y="756"/>
                </a:lnTo>
                <a:lnTo>
                  <a:pt x="329" y="757"/>
                </a:lnTo>
                <a:lnTo>
                  <a:pt x="327" y="757"/>
                </a:lnTo>
                <a:lnTo>
                  <a:pt x="326" y="760"/>
                </a:lnTo>
                <a:lnTo>
                  <a:pt x="325" y="760"/>
                </a:lnTo>
                <a:lnTo>
                  <a:pt x="324" y="761"/>
                </a:lnTo>
                <a:lnTo>
                  <a:pt x="323" y="761"/>
                </a:lnTo>
                <a:lnTo>
                  <a:pt x="323" y="763"/>
                </a:lnTo>
                <a:lnTo>
                  <a:pt x="322" y="763"/>
                </a:lnTo>
                <a:lnTo>
                  <a:pt x="322" y="764"/>
                </a:lnTo>
                <a:lnTo>
                  <a:pt x="320" y="762"/>
                </a:lnTo>
                <a:lnTo>
                  <a:pt x="319" y="764"/>
                </a:lnTo>
                <a:lnTo>
                  <a:pt x="318" y="763"/>
                </a:lnTo>
                <a:lnTo>
                  <a:pt x="315" y="764"/>
                </a:lnTo>
                <a:lnTo>
                  <a:pt x="314" y="764"/>
                </a:lnTo>
                <a:lnTo>
                  <a:pt x="313" y="764"/>
                </a:lnTo>
                <a:lnTo>
                  <a:pt x="312" y="764"/>
                </a:lnTo>
                <a:lnTo>
                  <a:pt x="312" y="765"/>
                </a:lnTo>
                <a:lnTo>
                  <a:pt x="313" y="765"/>
                </a:lnTo>
                <a:lnTo>
                  <a:pt x="313" y="766"/>
                </a:lnTo>
                <a:lnTo>
                  <a:pt x="312" y="766"/>
                </a:lnTo>
                <a:lnTo>
                  <a:pt x="311" y="767"/>
                </a:lnTo>
                <a:lnTo>
                  <a:pt x="309" y="766"/>
                </a:lnTo>
                <a:lnTo>
                  <a:pt x="309" y="767"/>
                </a:lnTo>
                <a:lnTo>
                  <a:pt x="309" y="766"/>
                </a:lnTo>
                <a:lnTo>
                  <a:pt x="308" y="766"/>
                </a:lnTo>
                <a:lnTo>
                  <a:pt x="306" y="767"/>
                </a:lnTo>
                <a:lnTo>
                  <a:pt x="305" y="767"/>
                </a:lnTo>
                <a:lnTo>
                  <a:pt x="304" y="767"/>
                </a:lnTo>
                <a:lnTo>
                  <a:pt x="303" y="767"/>
                </a:lnTo>
                <a:lnTo>
                  <a:pt x="303" y="768"/>
                </a:lnTo>
                <a:lnTo>
                  <a:pt x="302" y="768"/>
                </a:lnTo>
                <a:lnTo>
                  <a:pt x="301" y="767"/>
                </a:lnTo>
                <a:lnTo>
                  <a:pt x="301" y="768"/>
                </a:lnTo>
                <a:lnTo>
                  <a:pt x="300" y="769"/>
                </a:lnTo>
                <a:lnTo>
                  <a:pt x="299" y="770"/>
                </a:lnTo>
                <a:lnTo>
                  <a:pt x="298" y="770"/>
                </a:lnTo>
                <a:lnTo>
                  <a:pt x="298" y="771"/>
                </a:lnTo>
                <a:lnTo>
                  <a:pt x="297" y="772"/>
                </a:lnTo>
                <a:lnTo>
                  <a:pt x="296" y="770"/>
                </a:lnTo>
                <a:lnTo>
                  <a:pt x="296" y="769"/>
                </a:lnTo>
                <a:lnTo>
                  <a:pt x="294" y="770"/>
                </a:lnTo>
                <a:lnTo>
                  <a:pt x="292" y="769"/>
                </a:lnTo>
                <a:lnTo>
                  <a:pt x="292" y="767"/>
                </a:lnTo>
                <a:lnTo>
                  <a:pt x="291" y="767"/>
                </a:lnTo>
                <a:lnTo>
                  <a:pt x="290" y="766"/>
                </a:lnTo>
                <a:lnTo>
                  <a:pt x="289" y="766"/>
                </a:lnTo>
                <a:lnTo>
                  <a:pt x="289" y="765"/>
                </a:lnTo>
                <a:lnTo>
                  <a:pt x="287" y="765"/>
                </a:lnTo>
                <a:lnTo>
                  <a:pt x="286" y="764"/>
                </a:lnTo>
                <a:lnTo>
                  <a:pt x="287" y="764"/>
                </a:lnTo>
                <a:lnTo>
                  <a:pt x="287" y="763"/>
                </a:lnTo>
                <a:lnTo>
                  <a:pt x="286" y="762"/>
                </a:lnTo>
                <a:lnTo>
                  <a:pt x="286" y="761"/>
                </a:lnTo>
                <a:lnTo>
                  <a:pt x="286" y="760"/>
                </a:lnTo>
                <a:lnTo>
                  <a:pt x="284" y="759"/>
                </a:lnTo>
                <a:lnTo>
                  <a:pt x="283" y="760"/>
                </a:lnTo>
                <a:lnTo>
                  <a:pt x="283" y="759"/>
                </a:lnTo>
                <a:lnTo>
                  <a:pt x="282" y="760"/>
                </a:lnTo>
                <a:lnTo>
                  <a:pt x="282" y="759"/>
                </a:lnTo>
                <a:lnTo>
                  <a:pt x="281" y="758"/>
                </a:lnTo>
                <a:lnTo>
                  <a:pt x="281" y="757"/>
                </a:lnTo>
                <a:lnTo>
                  <a:pt x="282" y="756"/>
                </a:lnTo>
                <a:lnTo>
                  <a:pt x="283" y="755"/>
                </a:lnTo>
                <a:lnTo>
                  <a:pt x="282" y="755"/>
                </a:lnTo>
                <a:lnTo>
                  <a:pt x="282" y="754"/>
                </a:lnTo>
                <a:lnTo>
                  <a:pt x="281" y="754"/>
                </a:lnTo>
                <a:lnTo>
                  <a:pt x="281" y="753"/>
                </a:lnTo>
                <a:lnTo>
                  <a:pt x="281" y="752"/>
                </a:lnTo>
                <a:lnTo>
                  <a:pt x="280" y="752"/>
                </a:lnTo>
                <a:lnTo>
                  <a:pt x="280" y="751"/>
                </a:lnTo>
                <a:lnTo>
                  <a:pt x="280" y="749"/>
                </a:lnTo>
                <a:lnTo>
                  <a:pt x="280" y="748"/>
                </a:lnTo>
                <a:lnTo>
                  <a:pt x="279" y="746"/>
                </a:lnTo>
                <a:lnTo>
                  <a:pt x="278" y="745"/>
                </a:lnTo>
                <a:lnTo>
                  <a:pt x="277" y="745"/>
                </a:lnTo>
                <a:lnTo>
                  <a:pt x="277" y="748"/>
                </a:lnTo>
                <a:lnTo>
                  <a:pt x="267" y="739"/>
                </a:lnTo>
                <a:lnTo>
                  <a:pt x="260" y="744"/>
                </a:lnTo>
                <a:lnTo>
                  <a:pt x="259" y="744"/>
                </a:lnTo>
                <a:lnTo>
                  <a:pt x="259" y="743"/>
                </a:lnTo>
                <a:lnTo>
                  <a:pt x="258" y="743"/>
                </a:lnTo>
                <a:lnTo>
                  <a:pt x="257" y="743"/>
                </a:lnTo>
                <a:lnTo>
                  <a:pt x="257" y="742"/>
                </a:lnTo>
                <a:lnTo>
                  <a:pt x="256" y="742"/>
                </a:lnTo>
                <a:lnTo>
                  <a:pt x="255" y="740"/>
                </a:lnTo>
                <a:lnTo>
                  <a:pt x="254" y="739"/>
                </a:lnTo>
                <a:lnTo>
                  <a:pt x="252" y="740"/>
                </a:lnTo>
                <a:lnTo>
                  <a:pt x="250" y="739"/>
                </a:lnTo>
                <a:lnTo>
                  <a:pt x="250" y="737"/>
                </a:lnTo>
                <a:lnTo>
                  <a:pt x="249" y="736"/>
                </a:lnTo>
                <a:lnTo>
                  <a:pt x="248" y="737"/>
                </a:lnTo>
                <a:lnTo>
                  <a:pt x="248" y="735"/>
                </a:lnTo>
                <a:lnTo>
                  <a:pt x="245" y="735"/>
                </a:lnTo>
                <a:lnTo>
                  <a:pt x="245" y="733"/>
                </a:lnTo>
                <a:lnTo>
                  <a:pt x="244" y="732"/>
                </a:lnTo>
                <a:lnTo>
                  <a:pt x="243" y="732"/>
                </a:lnTo>
                <a:lnTo>
                  <a:pt x="242" y="732"/>
                </a:lnTo>
                <a:lnTo>
                  <a:pt x="242" y="731"/>
                </a:lnTo>
                <a:lnTo>
                  <a:pt x="242" y="732"/>
                </a:lnTo>
                <a:lnTo>
                  <a:pt x="242" y="731"/>
                </a:lnTo>
                <a:lnTo>
                  <a:pt x="241" y="732"/>
                </a:lnTo>
                <a:lnTo>
                  <a:pt x="240" y="732"/>
                </a:lnTo>
                <a:lnTo>
                  <a:pt x="240" y="731"/>
                </a:lnTo>
                <a:lnTo>
                  <a:pt x="239" y="730"/>
                </a:lnTo>
                <a:lnTo>
                  <a:pt x="239" y="728"/>
                </a:lnTo>
                <a:lnTo>
                  <a:pt x="238" y="728"/>
                </a:lnTo>
                <a:lnTo>
                  <a:pt x="237" y="728"/>
                </a:lnTo>
                <a:lnTo>
                  <a:pt x="238" y="728"/>
                </a:lnTo>
                <a:lnTo>
                  <a:pt x="237" y="727"/>
                </a:lnTo>
                <a:lnTo>
                  <a:pt x="237" y="726"/>
                </a:lnTo>
                <a:lnTo>
                  <a:pt x="236" y="725"/>
                </a:lnTo>
                <a:lnTo>
                  <a:pt x="235" y="724"/>
                </a:lnTo>
                <a:lnTo>
                  <a:pt x="234" y="723"/>
                </a:lnTo>
                <a:lnTo>
                  <a:pt x="234" y="722"/>
                </a:lnTo>
                <a:lnTo>
                  <a:pt x="233" y="722"/>
                </a:lnTo>
                <a:lnTo>
                  <a:pt x="233" y="721"/>
                </a:lnTo>
                <a:lnTo>
                  <a:pt x="232" y="721"/>
                </a:lnTo>
                <a:lnTo>
                  <a:pt x="231" y="720"/>
                </a:lnTo>
                <a:lnTo>
                  <a:pt x="231" y="716"/>
                </a:lnTo>
                <a:lnTo>
                  <a:pt x="231" y="715"/>
                </a:lnTo>
                <a:lnTo>
                  <a:pt x="231" y="714"/>
                </a:lnTo>
                <a:lnTo>
                  <a:pt x="229" y="715"/>
                </a:lnTo>
                <a:lnTo>
                  <a:pt x="228" y="715"/>
                </a:lnTo>
                <a:lnTo>
                  <a:pt x="228" y="714"/>
                </a:lnTo>
                <a:lnTo>
                  <a:pt x="228" y="713"/>
                </a:lnTo>
                <a:lnTo>
                  <a:pt x="228" y="712"/>
                </a:lnTo>
                <a:lnTo>
                  <a:pt x="228" y="711"/>
                </a:lnTo>
                <a:lnTo>
                  <a:pt x="228" y="710"/>
                </a:lnTo>
                <a:lnTo>
                  <a:pt x="228" y="709"/>
                </a:lnTo>
                <a:lnTo>
                  <a:pt x="229" y="709"/>
                </a:lnTo>
                <a:lnTo>
                  <a:pt x="228" y="709"/>
                </a:lnTo>
                <a:lnTo>
                  <a:pt x="228" y="707"/>
                </a:lnTo>
                <a:lnTo>
                  <a:pt x="228" y="706"/>
                </a:lnTo>
                <a:lnTo>
                  <a:pt x="227" y="705"/>
                </a:lnTo>
                <a:lnTo>
                  <a:pt x="227" y="704"/>
                </a:lnTo>
                <a:lnTo>
                  <a:pt x="226" y="704"/>
                </a:lnTo>
                <a:lnTo>
                  <a:pt x="226" y="703"/>
                </a:lnTo>
                <a:lnTo>
                  <a:pt x="226" y="702"/>
                </a:lnTo>
                <a:lnTo>
                  <a:pt x="225" y="702"/>
                </a:lnTo>
                <a:lnTo>
                  <a:pt x="225" y="701"/>
                </a:lnTo>
                <a:lnTo>
                  <a:pt x="225" y="700"/>
                </a:lnTo>
                <a:lnTo>
                  <a:pt x="225" y="699"/>
                </a:lnTo>
                <a:lnTo>
                  <a:pt x="226" y="699"/>
                </a:lnTo>
                <a:lnTo>
                  <a:pt x="225" y="699"/>
                </a:lnTo>
                <a:lnTo>
                  <a:pt x="225" y="697"/>
                </a:lnTo>
                <a:lnTo>
                  <a:pt x="225" y="696"/>
                </a:lnTo>
                <a:lnTo>
                  <a:pt x="226" y="696"/>
                </a:lnTo>
                <a:lnTo>
                  <a:pt x="225" y="696"/>
                </a:lnTo>
                <a:lnTo>
                  <a:pt x="226" y="696"/>
                </a:lnTo>
                <a:lnTo>
                  <a:pt x="225" y="695"/>
                </a:lnTo>
                <a:lnTo>
                  <a:pt x="226" y="695"/>
                </a:lnTo>
                <a:lnTo>
                  <a:pt x="225" y="693"/>
                </a:lnTo>
                <a:lnTo>
                  <a:pt x="225" y="691"/>
                </a:lnTo>
                <a:lnTo>
                  <a:pt x="226" y="690"/>
                </a:lnTo>
                <a:lnTo>
                  <a:pt x="225" y="690"/>
                </a:lnTo>
                <a:lnTo>
                  <a:pt x="225" y="689"/>
                </a:lnTo>
                <a:lnTo>
                  <a:pt x="225" y="688"/>
                </a:lnTo>
                <a:lnTo>
                  <a:pt x="225" y="686"/>
                </a:lnTo>
                <a:lnTo>
                  <a:pt x="225" y="685"/>
                </a:lnTo>
                <a:lnTo>
                  <a:pt x="226" y="682"/>
                </a:lnTo>
                <a:lnTo>
                  <a:pt x="225" y="681"/>
                </a:lnTo>
                <a:lnTo>
                  <a:pt x="228" y="676"/>
                </a:lnTo>
                <a:lnTo>
                  <a:pt x="228" y="675"/>
                </a:lnTo>
                <a:lnTo>
                  <a:pt x="231" y="674"/>
                </a:lnTo>
                <a:lnTo>
                  <a:pt x="231" y="673"/>
                </a:lnTo>
                <a:lnTo>
                  <a:pt x="234" y="672"/>
                </a:lnTo>
                <a:lnTo>
                  <a:pt x="234" y="671"/>
                </a:lnTo>
                <a:lnTo>
                  <a:pt x="235" y="669"/>
                </a:lnTo>
                <a:lnTo>
                  <a:pt x="235" y="668"/>
                </a:lnTo>
                <a:lnTo>
                  <a:pt x="234" y="667"/>
                </a:lnTo>
                <a:lnTo>
                  <a:pt x="234" y="664"/>
                </a:lnTo>
                <a:lnTo>
                  <a:pt x="234" y="662"/>
                </a:lnTo>
                <a:lnTo>
                  <a:pt x="234" y="661"/>
                </a:lnTo>
                <a:lnTo>
                  <a:pt x="235" y="661"/>
                </a:lnTo>
                <a:lnTo>
                  <a:pt x="237" y="660"/>
                </a:lnTo>
                <a:lnTo>
                  <a:pt x="237" y="657"/>
                </a:lnTo>
                <a:lnTo>
                  <a:pt x="237" y="656"/>
                </a:lnTo>
                <a:lnTo>
                  <a:pt x="236" y="654"/>
                </a:lnTo>
                <a:lnTo>
                  <a:pt x="236" y="653"/>
                </a:lnTo>
                <a:lnTo>
                  <a:pt x="234" y="653"/>
                </a:lnTo>
                <a:lnTo>
                  <a:pt x="233" y="653"/>
                </a:lnTo>
                <a:lnTo>
                  <a:pt x="231" y="652"/>
                </a:lnTo>
                <a:lnTo>
                  <a:pt x="231" y="655"/>
                </a:lnTo>
                <a:lnTo>
                  <a:pt x="230" y="656"/>
                </a:lnTo>
                <a:lnTo>
                  <a:pt x="228" y="657"/>
                </a:lnTo>
                <a:lnTo>
                  <a:pt x="203" y="656"/>
                </a:lnTo>
                <a:lnTo>
                  <a:pt x="154" y="654"/>
                </a:lnTo>
                <a:lnTo>
                  <a:pt x="104" y="653"/>
                </a:lnTo>
                <a:lnTo>
                  <a:pt x="102" y="625"/>
                </a:lnTo>
                <a:lnTo>
                  <a:pt x="99" y="595"/>
                </a:lnTo>
                <a:lnTo>
                  <a:pt x="76" y="568"/>
                </a:lnTo>
                <a:lnTo>
                  <a:pt x="81" y="567"/>
                </a:lnTo>
                <a:lnTo>
                  <a:pt x="99" y="567"/>
                </a:lnTo>
                <a:lnTo>
                  <a:pt x="97" y="532"/>
                </a:lnTo>
                <a:lnTo>
                  <a:pt x="95" y="533"/>
                </a:lnTo>
                <a:lnTo>
                  <a:pt x="94" y="531"/>
                </a:lnTo>
                <a:lnTo>
                  <a:pt x="93" y="529"/>
                </a:lnTo>
                <a:lnTo>
                  <a:pt x="92" y="528"/>
                </a:lnTo>
                <a:lnTo>
                  <a:pt x="93" y="528"/>
                </a:lnTo>
                <a:lnTo>
                  <a:pt x="92" y="528"/>
                </a:lnTo>
                <a:lnTo>
                  <a:pt x="92" y="526"/>
                </a:lnTo>
                <a:lnTo>
                  <a:pt x="92" y="525"/>
                </a:lnTo>
                <a:lnTo>
                  <a:pt x="92" y="524"/>
                </a:lnTo>
                <a:lnTo>
                  <a:pt x="92" y="523"/>
                </a:lnTo>
                <a:lnTo>
                  <a:pt x="90" y="522"/>
                </a:lnTo>
                <a:lnTo>
                  <a:pt x="91" y="522"/>
                </a:lnTo>
                <a:lnTo>
                  <a:pt x="91" y="521"/>
                </a:lnTo>
                <a:lnTo>
                  <a:pt x="89" y="521"/>
                </a:lnTo>
                <a:lnTo>
                  <a:pt x="89" y="520"/>
                </a:lnTo>
                <a:lnTo>
                  <a:pt x="89" y="519"/>
                </a:lnTo>
                <a:lnTo>
                  <a:pt x="89" y="518"/>
                </a:lnTo>
                <a:lnTo>
                  <a:pt x="88" y="518"/>
                </a:lnTo>
                <a:lnTo>
                  <a:pt x="89" y="518"/>
                </a:lnTo>
                <a:lnTo>
                  <a:pt x="88" y="518"/>
                </a:lnTo>
                <a:lnTo>
                  <a:pt x="88" y="517"/>
                </a:lnTo>
                <a:lnTo>
                  <a:pt x="87" y="517"/>
                </a:lnTo>
                <a:lnTo>
                  <a:pt x="88" y="516"/>
                </a:lnTo>
                <a:lnTo>
                  <a:pt x="88" y="515"/>
                </a:lnTo>
                <a:lnTo>
                  <a:pt x="87" y="515"/>
                </a:lnTo>
                <a:lnTo>
                  <a:pt x="88" y="515"/>
                </a:lnTo>
                <a:lnTo>
                  <a:pt x="89" y="515"/>
                </a:lnTo>
                <a:lnTo>
                  <a:pt x="88" y="515"/>
                </a:lnTo>
                <a:lnTo>
                  <a:pt x="88" y="514"/>
                </a:lnTo>
                <a:lnTo>
                  <a:pt x="87" y="514"/>
                </a:lnTo>
                <a:lnTo>
                  <a:pt x="87" y="513"/>
                </a:lnTo>
                <a:lnTo>
                  <a:pt x="86" y="513"/>
                </a:lnTo>
                <a:lnTo>
                  <a:pt x="87" y="512"/>
                </a:lnTo>
                <a:lnTo>
                  <a:pt x="86" y="512"/>
                </a:lnTo>
                <a:lnTo>
                  <a:pt x="86" y="513"/>
                </a:lnTo>
                <a:lnTo>
                  <a:pt x="86" y="512"/>
                </a:lnTo>
                <a:lnTo>
                  <a:pt x="86" y="511"/>
                </a:lnTo>
                <a:lnTo>
                  <a:pt x="85" y="510"/>
                </a:lnTo>
                <a:lnTo>
                  <a:pt x="84" y="510"/>
                </a:lnTo>
                <a:lnTo>
                  <a:pt x="84" y="509"/>
                </a:lnTo>
                <a:lnTo>
                  <a:pt x="84" y="508"/>
                </a:lnTo>
                <a:lnTo>
                  <a:pt x="84" y="507"/>
                </a:lnTo>
                <a:lnTo>
                  <a:pt x="84" y="506"/>
                </a:lnTo>
                <a:lnTo>
                  <a:pt x="84" y="505"/>
                </a:lnTo>
                <a:lnTo>
                  <a:pt x="84" y="504"/>
                </a:lnTo>
                <a:lnTo>
                  <a:pt x="84" y="503"/>
                </a:lnTo>
                <a:lnTo>
                  <a:pt x="83" y="502"/>
                </a:lnTo>
                <a:lnTo>
                  <a:pt x="83" y="501"/>
                </a:lnTo>
                <a:lnTo>
                  <a:pt x="82" y="501"/>
                </a:lnTo>
                <a:lnTo>
                  <a:pt x="81" y="501"/>
                </a:lnTo>
                <a:lnTo>
                  <a:pt x="81" y="500"/>
                </a:lnTo>
                <a:lnTo>
                  <a:pt x="81" y="499"/>
                </a:lnTo>
                <a:lnTo>
                  <a:pt x="82" y="498"/>
                </a:lnTo>
                <a:lnTo>
                  <a:pt x="83" y="498"/>
                </a:lnTo>
                <a:lnTo>
                  <a:pt x="82" y="498"/>
                </a:lnTo>
                <a:lnTo>
                  <a:pt x="82" y="497"/>
                </a:lnTo>
                <a:lnTo>
                  <a:pt x="83" y="496"/>
                </a:lnTo>
                <a:lnTo>
                  <a:pt x="82" y="495"/>
                </a:lnTo>
                <a:lnTo>
                  <a:pt x="83" y="495"/>
                </a:lnTo>
                <a:lnTo>
                  <a:pt x="82" y="494"/>
                </a:lnTo>
                <a:lnTo>
                  <a:pt x="83" y="493"/>
                </a:lnTo>
                <a:lnTo>
                  <a:pt x="84" y="494"/>
                </a:lnTo>
                <a:lnTo>
                  <a:pt x="84" y="493"/>
                </a:lnTo>
                <a:lnTo>
                  <a:pt x="86" y="492"/>
                </a:lnTo>
                <a:lnTo>
                  <a:pt x="86" y="491"/>
                </a:lnTo>
                <a:lnTo>
                  <a:pt x="86" y="490"/>
                </a:lnTo>
                <a:lnTo>
                  <a:pt x="87" y="489"/>
                </a:lnTo>
                <a:lnTo>
                  <a:pt x="88" y="488"/>
                </a:lnTo>
                <a:lnTo>
                  <a:pt x="88" y="487"/>
                </a:lnTo>
                <a:lnTo>
                  <a:pt x="88" y="486"/>
                </a:lnTo>
                <a:lnTo>
                  <a:pt x="89" y="486"/>
                </a:lnTo>
                <a:lnTo>
                  <a:pt x="87" y="486"/>
                </a:lnTo>
                <a:lnTo>
                  <a:pt x="86" y="484"/>
                </a:lnTo>
                <a:lnTo>
                  <a:pt x="86" y="483"/>
                </a:lnTo>
                <a:lnTo>
                  <a:pt x="87" y="483"/>
                </a:lnTo>
                <a:lnTo>
                  <a:pt x="86" y="483"/>
                </a:lnTo>
                <a:lnTo>
                  <a:pt x="86" y="482"/>
                </a:lnTo>
                <a:lnTo>
                  <a:pt x="85" y="482"/>
                </a:lnTo>
                <a:lnTo>
                  <a:pt x="84" y="482"/>
                </a:lnTo>
                <a:lnTo>
                  <a:pt x="85" y="482"/>
                </a:lnTo>
                <a:lnTo>
                  <a:pt x="84" y="482"/>
                </a:lnTo>
                <a:lnTo>
                  <a:pt x="84" y="479"/>
                </a:lnTo>
                <a:lnTo>
                  <a:pt x="84" y="478"/>
                </a:lnTo>
                <a:lnTo>
                  <a:pt x="84" y="479"/>
                </a:lnTo>
                <a:lnTo>
                  <a:pt x="83" y="479"/>
                </a:lnTo>
                <a:lnTo>
                  <a:pt x="83" y="478"/>
                </a:lnTo>
                <a:lnTo>
                  <a:pt x="84" y="478"/>
                </a:lnTo>
                <a:lnTo>
                  <a:pt x="84" y="477"/>
                </a:lnTo>
                <a:lnTo>
                  <a:pt x="84" y="476"/>
                </a:lnTo>
                <a:lnTo>
                  <a:pt x="83" y="476"/>
                </a:lnTo>
                <a:lnTo>
                  <a:pt x="82" y="476"/>
                </a:lnTo>
                <a:lnTo>
                  <a:pt x="81" y="476"/>
                </a:lnTo>
                <a:lnTo>
                  <a:pt x="83" y="475"/>
                </a:lnTo>
                <a:lnTo>
                  <a:pt x="83" y="474"/>
                </a:lnTo>
                <a:lnTo>
                  <a:pt x="82" y="475"/>
                </a:lnTo>
                <a:lnTo>
                  <a:pt x="81" y="474"/>
                </a:lnTo>
                <a:lnTo>
                  <a:pt x="81" y="473"/>
                </a:lnTo>
                <a:lnTo>
                  <a:pt x="82" y="473"/>
                </a:lnTo>
                <a:lnTo>
                  <a:pt x="83" y="474"/>
                </a:lnTo>
                <a:lnTo>
                  <a:pt x="84" y="473"/>
                </a:lnTo>
                <a:lnTo>
                  <a:pt x="83" y="473"/>
                </a:lnTo>
                <a:lnTo>
                  <a:pt x="82" y="473"/>
                </a:lnTo>
                <a:lnTo>
                  <a:pt x="83" y="473"/>
                </a:lnTo>
                <a:lnTo>
                  <a:pt x="84" y="473"/>
                </a:lnTo>
                <a:lnTo>
                  <a:pt x="84" y="472"/>
                </a:lnTo>
                <a:lnTo>
                  <a:pt x="81" y="472"/>
                </a:lnTo>
                <a:lnTo>
                  <a:pt x="81" y="471"/>
                </a:lnTo>
                <a:lnTo>
                  <a:pt x="81" y="472"/>
                </a:lnTo>
                <a:lnTo>
                  <a:pt x="80" y="472"/>
                </a:lnTo>
                <a:lnTo>
                  <a:pt x="79" y="472"/>
                </a:lnTo>
                <a:lnTo>
                  <a:pt x="80" y="470"/>
                </a:lnTo>
                <a:lnTo>
                  <a:pt x="79" y="469"/>
                </a:lnTo>
                <a:lnTo>
                  <a:pt x="78" y="470"/>
                </a:lnTo>
                <a:lnTo>
                  <a:pt x="78" y="471"/>
                </a:lnTo>
                <a:lnTo>
                  <a:pt x="77" y="470"/>
                </a:lnTo>
                <a:lnTo>
                  <a:pt x="76" y="469"/>
                </a:lnTo>
                <a:lnTo>
                  <a:pt x="75" y="469"/>
                </a:lnTo>
                <a:lnTo>
                  <a:pt x="75" y="468"/>
                </a:lnTo>
                <a:lnTo>
                  <a:pt x="74" y="469"/>
                </a:lnTo>
                <a:lnTo>
                  <a:pt x="73" y="468"/>
                </a:lnTo>
                <a:lnTo>
                  <a:pt x="73" y="467"/>
                </a:lnTo>
                <a:lnTo>
                  <a:pt x="73" y="468"/>
                </a:lnTo>
                <a:lnTo>
                  <a:pt x="73" y="467"/>
                </a:lnTo>
                <a:lnTo>
                  <a:pt x="72" y="466"/>
                </a:lnTo>
                <a:lnTo>
                  <a:pt x="72" y="467"/>
                </a:lnTo>
                <a:lnTo>
                  <a:pt x="71" y="467"/>
                </a:lnTo>
                <a:lnTo>
                  <a:pt x="70" y="468"/>
                </a:lnTo>
                <a:lnTo>
                  <a:pt x="70" y="467"/>
                </a:lnTo>
                <a:lnTo>
                  <a:pt x="69" y="468"/>
                </a:lnTo>
                <a:lnTo>
                  <a:pt x="69" y="467"/>
                </a:lnTo>
                <a:lnTo>
                  <a:pt x="68" y="466"/>
                </a:lnTo>
                <a:lnTo>
                  <a:pt x="67" y="465"/>
                </a:lnTo>
                <a:lnTo>
                  <a:pt x="67" y="466"/>
                </a:lnTo>
                <a:lnTo>
                  <a:pt x="66" y="466"/>
                </a:lnTo>
                <a:lnTo>
                  <a:pt x="66" y="465"/>
                </a:lnTo>
                <a:lnTo>
                  <a:pt x="66" y="464"/>
                </a:lnTo>
                <a:lnTo>
                  <a:pt x="66" y="463"/>
                </a:lnTo>
                <a:lnTo>
                  <a:pt x="67" y="463"/>
                </a:lnTo>
                <a:lnTo>
                  <a:pt x="66" y="462"/>
                </a:lnTo>
                <a:lnTo>
                  <a:pt x="67" y="461"/>
                </a:lnTo>
                <a:lnTo>
                  <a:pt x="68" y="460"/>
                </a:lnTo>
                <a:lnTo>
                  <a:pt x="67" y="460"/>
                </a:lnTo>
                <a:lnTo>
                  <a:pt x="68" y="460"/>
                </a:lnTo>
                <a:lnTo>
                  <a:pt x="69" y="459"/>
                </a:lnTo>
                <a:lnTo>
                  <a:pt x="69" y="458"/>
                </a:lnTo>
                <a:lnTo>
                  <a:pt x="70" y="457"/>
                </a:lnTo>
                <a:lnTo>
                  <a:pt x="71" y="457"/>
                </a:lnTo>
                <a:lnTo>
                  <a:pt x="71" y="456"/>
                </a:lnTo>
                <a:lnTo>
                  <a:pt x="72" y="456"/>
                </a:lnTo>
                <a:lnTo>
                  <a:pt x="71" y="456"/>
                </a:lnTo>
                <a:lnTo>
                  <a:pt x="72" y="456"/>
                </a:lnTo>
                <a:lnTo>
                  <a:pt x="73" y="455"/>
                </a:lnTo>
                <a:lnTo>
                  <a:pt x="74" y="456"/>
                </a:lnTo>
                <a:lnTo>
                  <a:pt x="75" y="456"/>
                </a:lnTo>
                <a:lnTo>
                  <a:pt x="75" y="455"/>
                </a:lnTo>
                <a:lnTo>
                  <a:pt x="77" y="454"/>
                </a:lnTo>
                <a:lnTo>
                  <a:pt x="77" y="453"/>
                </a:lnTo>
                <a:lnTo>
                  <a:pt x="78" y="453"/>
                </a:lnTo>
                <a:lnTo>
                  <a:pt x="78" y="451"/>
                </a:lnTo>
                <a:lnTo>
                  <a:pt x="81" y="450"/>
                </a:lnTo>
                <a:lnTo>
                  <a:pt x="82" y="450"/>
                </a:lnTo>
                <a:lnTo>
                  <a:pt x="84" y="450"/>
                </a:lnTo>
                <a:lnTo>
                  <a:pt x="86" y="450"/>
                </a:lnTo>
                <a:lnTo>
                  <a:pt x="86" y="449"/>
                </a:lnTo>
                <a:lnTo>
                  <a:pt x="87" y="447"/>
                </a:lnTo>
                <a:lnTo>
                  <a:pt x="88" y="447"/>
                </a:lnTo>
                <a:lnTo>
                  <a:pt x="89" y="447"/>
                </a:lnTo>
                <a:lnTo>
                  <a:pt x="89" y="446"/>
                </a:lnTo>
                <a:lnTo>
                  <a:pt x="89" y="444"/>
                </a:lnTo>
                <a:lnTo>
                  <a:pt x="90" y="443"/>
                </a:lnTo>
                <a:lnTo>
                  <a:pt x="89" y="442"/>
                </a:lnTo>
                <a:lnTo>
                  <a:pt x="89" y="441"/>
                </a:lnTo>
                <a:lnTo>
                  <a:pt x="89" y="440"/>
                </a:lnTo>
                <a:lnTo>
                  <a:pt x="90" y="440"/>
                </a:lnTo>
                <a:lnTo>
                  <a:pt x="90" y="439"/>
                </a:lnTo>
                <a:lnTo>
                  <a:pt x="90" y="438"/>
                </a:lnTo>
                <a:lnTo>
                  <a:pt x="89" y="437"/>
                </a:lnTo>
                <a:lnTo>
                  <a:pt x="90" y="437"/>
                </a:lnTo>
                <a:lnTo>
                  <a:pt x="91" y="436"/>
                </a:lnTo>
                <a:lnTo>
                  <a:pt x="90" y="436"/>
                </a:lnTo>
                <a:lnTo>
                  <a:pt x="90" y="435"/>
                </a:lnTo>
                <a:lnTo>
                  <a:pt x="91" y="435"/>
                </a:lnTo>
                <a:lnTo>
                  <a:pt x="92" y="434"/>
                </a:lnTo>
                <a:lnTo>
                  <a:pt x="92" y="433"/>
                </a:lnTo>
                <a:lnTo>
                  <a:pt x="93" y="432"/>
                </a:lnTo>
                <a:lnTo>
                  <a:pt x="93" y="431"/>
                </a:lnTo>
                <a:lnTo>
                  <a:pt x="94" y="430"/>
                </a:lnTo>
                <a:lnTo>
                  <a:pt x="95" y="428"/>
                </a:lnTo>
                <a:lnTo>
                  <a:pt x="95" y="427"/>
                </a:lnTo>
                <a:lnTo>
                  <a:pt x="98" y="424"/>
                </a:lnTo>
                <a:lnTo>
                  <a:pt x="96" y="424"/>
                </a:lnTo>
                <a:lnTo>
                  <a:pt x="97" y="423"/>
                </a:lnTo>
                <a:lnTo>
                  <a:pt x="96" y="422"/>
                </a:lnTo>
                <a:lnTo>
                  <a:pt x="97" y="422"/>
                </a:lnTo>
                <a:lnTo>
                  <a:pt x="96" y="421"/>
                </a:lnTo>
                <a:lnTo>
                  <a:pt x="97" y="421"/>
                </a:lnTo>
                <a:lnTo>
                  <a:pt x="96" y="421"/>
                </a:lnTo>
                <a:lnTo>
                  <a:pt x="96" y="420"/>
                </a:lnTo>
                <a:lnTo>
                  <a:pt x="98" y="419"/>
                </a:lnTo>
                <a:lnTo>
                  <a:pt x="98" y="418"/>
                </a:lnTo>
                <a:lnTo>
                  <a:pt x="99" y="417"/>
                </a:lnTo>
                <a:lnTo>
                  <a:pt x="100" y="416"/>
                </a:lnTo>
                <a:lnTo>
                  <a:pt x="101" y="416"/>
                </a:lnTo>
                <a:lnTo>
                  <a:pt x="101" y="415"/>
                </a:lnTo>
                <a:lnTo>
                  <a:pt x="101" y="414"/>
                </a:lnTo>
                <a:lnTo>
                  <a:pt x="102" y="413"/>
                </a:lnTo>
                <a:lnTo>
                  <a:pt x="103" y="412"/>
                </a:lnTo>
                <a:lnTo>
                  <a:pt x="103" y="411"/>
                </a:lnTo>
                <a:lnTo>
                  <a:pt x="104" y="411"/>
                </a:lnTo>
                <a:lnTo>
                  <a:pt x="105" y="411"/>
                </a:lnTo>
                <a:lnTo>
                  <a:pt x="106" y="411"/>
                </a:lnTo>
                <a:lnTo>
                  <a:pt x="107" y="411"/>
                </a:lnTo>
                <a:lnTo>
                  <a:pt x="108" y="411"/>
                </a:lnTo>
                <a:lnTo>
                  <a:pt x="109" y="408"/>
                </a:lnTo>
                <a:lnTo>
                  <a:pt x="110" y="406"/>
                </a:lnTo>
                <a:lnTo>
                  <a:pt x="111" y="405"/>
                </a:lnTo>
                <a:lnTo>
                  <a:pt x="110" y="401"/>
                </a:lnTo>
                <a:lnTo>
                  <a:pt x="111" y="399"/>
                </a:lnTo>
                <a:lnTo>
                  <a:pt x="111" y="397"/>
                </a:lnTo>
                <a:lnTo>
                  <a:pt x="110" y="395"/>
                </a:lnTo>
                <a:lnTo>
                  <a:pt x="110" y="394"/>
                </a:lnTo>
                <a:lnTo>
                  <a:pt x="110" y="393"/>
                </a:lnTo>
                <a:lnTo>
                  <a:pt x="111" y="391"/>
                </a:lnTo>
                <a:lnTo>
                  <a:pt x="111" y="389"/>
                </a:lnTo>
                <a:lnTo>
                  <a:pt x="112" y="387"/>
                </a:lnTo>
                <a:lnTo>
                  <a:pt x="112" y="385"/>
                </a:lnTo>
                <a:lnTo>
                  <a:pt x="113" y="384"/>
                </a:lnTo>
                <a:lnTo>
                  <a:pt x="114" y="384"/>
                </a:lnTo>
                <a:lnTo>
                  <a:pt x="115" y="383"/>
                </a:lnTo>
                <a:lnTo>
                  <a:pt x="115" y="382"/>
                </a:lnTo>
                <a:lnTo>
                  <a:pt x="115" y="381"/>
                </a:lnTo>
                <a:lnTo>
                  <a:pt x="116" y="380"/>
                </a:lnTo>
                <a:lnTo>
                  <a:pt x="116" y="379"/>
                </a:lnTo>
                <a:lnTo>
                  <a:pt x="118" y="379"/>
                </a:lnTo>
                <a:lnTo>
                  <a:pt x="119" y="377"/>
                </a:lnTo>
                <a:lnTo>
                  <a:pt x="121" y="376"/>
                </a:lnTo>
                <a:lnTo>
                  <a:pt x="122" y="376"/>
                </a:lnTo>
                <a:lnTo>
                  <a:pt x="123" y="376"/>
                </a:lnTo>
                <a:lnTo>
                  <a:pt x="124" y="375"/>
                </a:lnTo>
                <a:lnTo>
                  <a:pt x="124" y="376"/>
                </a:lnTo>
                <a:lnTo>
                  <a:pt x="125" y="376"/>
                </a:lnTo>
                <a:lnTo>
                  <a:pt x="126" y="376"/>
                </a:lnTo>
                <a:lnTo>
                  <a:pt x="127" y="376"/>
                </a:lnTo>
                <a:lnTo>
                  <a:pt x="127" y="375"/>
                </a:lnTo>
                <a:lnTo>
                  <a:pt x="127" y="374"/>
                </a:lnTo>
                <a:lnTo>
                  <a:pt x="127" y="372"/>
                </a:lnTo>
                <a:lnTo>
                  <a:pt x="128" y="370"/>
                </a:lnTo>
                <a:lnTo>
                  <a:pt x="129" y="369"/>
                </a:lnTo>
                <a:lnTo>
                  <a:pt x="130" y="369"/>
                </a:lnTo>
                <a:lnTo>
                  <a:pt x="130" y="368"/>
                </a:lnTo>
                <a:lnTo>
                  <a:pt x="130" y="367"/>
                </a:lnTo>
                <a:lnTo>
                  <a:pt x="130" y="366"/>
                </a:lnTo>
                <a:lnTo>
                  <a:pt x="131" y="366"/>
                </a:lnTo>
                <a:lnTo>
                  <a:pt x="133" y="366"/>
                </a:lnTo>
                <a:lnTo>
                  <a:pt x="124" y="359"/>
                </a:lnTo>
                <a:lnTo>
                  <a:pt x="124" y="358"/>
                </a:lnTo>
                <a:lnTo>
                  <a:pt x="124" y="357"/>
                </a:lnTo>
                <a:lnTo>
                  <a:pt x="124" y="356"/>
                </a:lnTo>
                <a:lnTo>
                  <a:pt x="123" y="355"/>
                </a:lnTo>
                <a:lnTo>
                  <a:pt x="123" y="354"/>
                </a:lnTo>
                <a:lnTo>
                  <a:pt x="124" y="353"/>
                </a:lnTo>
                <a:lnTo>
                  <a:pt x="124" y="352"/>
                </a:lnTo>
                <a:lnTo>
                  <a:pt x="124" y="349"/>
                </a:lnTo>
                <a:lnTo>
                  <a:pt x="122" y="347"/>
                </a:lnTo>
                <a:lnTo>
                  <a:pt x="121" y="346"/>
                </a:lnTo>
                <a:lnTo>
                  <a:pt x="120" y="345"/>
                </a:lnTo>
                <a:lnTo>
                  <a:pt x="119" y="344"/>
                </a:lnTo>
                <a:lnTo>
                  <a:pt x="118" y="343"/>
                </a:lnTo>
                <a:lnTo>
                  <a:pt x="118" y="342"/>
                </a:lnTo>
                <a:lnTo>
                  <a:pt x="118" y="341"/>
                </a:lnTo>
                <a:lnTo>
                  <a:pt x="118" y="340"/>
                </a:lnTo>
                <a:lnTo>
                  <a:pt x="118" y="339"/>
                </a:lnTo>
                <a:lnTo>
                  <a:pt x="118" y="338"/>
                </a:lnTo>
                <a:lnTo>
                  <a:pt x="118" y="337"/>
                </a:lnTo>
                <a:lnTo>
                  <a:pt x="117" y="335"/>
                </a:lnTo>
                <a:lnTo>
                  <a:pt x="118" y="334"/>
                </a:lnTo>
                <a:lnTo>
                  <a:pt x="117" y="333"/>
                </a:lnTo>
                <a:lnTo>
                  <a:pt x="116" y="333"/>
                </a:lnTo>
                <a:lnTo>
                  <a:pt x="115" y="333"/>
                </a:lnTo>
                <a:lnTo>
                  <a:pt x="114" y="333"/>
                </a:lnTo>
                <a:lnTo>
                  <a:pt x="113" y="333"/>
                </a:lnTo>
                <a:lnTo>
                  <a:pt x="112" y="333"/>
                </a:lnTo>
                <a:lnTo>
                  <a:pt x="111" y="332"/>
                </a:lnTo>
                <a:lnTo>
                  <a:pt x="111" y="331"/>
                </a:lnTo>
                <a:lnTo>
                  <a:pt x="110" y="330"/>
                </a:lnTo>
                <a:lnTo>
                  <a:pt x="111" y="330"/>
                </a:lnTo>
                <a:lnTo>
                  <a:pt x="110" y="330"/>
                </a:lnTo>
                <a:lnTo>
                  <a:pt x="110" y="329"/>
                </a:lnTo>
                <a:lnTo>
                  <a:pt x="110" y="328"/>
                </a:lnTo>
                <a:lnTo>
                  <a:pt x="109" y="329"/>
                </a:lnTo>
                <a:lnTo>
                  <a:pt x="110" y="328"/>
                </a:lnTo>
                <a:lnTo>
                  <a:pt x="109" y="327"/>
                </a:lnTo>
                <a:lnTo>
                  <a:pt x="110" y="327"/>
                </a:lnTo>
                <a:lnTo>
                  <a:pt x="110" y="326"/>
                </a:lnTo>
                <a:lnTo>
                  <a:pt x="109" y="326"/>
                </a:lnTo>
                <a:lnTo>
                  <a:pt x="110" y="326"/>
                </a:lnTo>
                <a:lnTo>
                  <a:pt x="110" y="325"/>
                </a:lnTo>
                <a:lnTo>
                  <a:pt x="109" y="325"/>
                </a:lnTo>
                <a:lnTo>
                  <a:pt x="109" y="324"/>
                </a:lnTo>
                <a:lnTo>
                  <a:pt x="110" y="324"/>
                </a:lnTo>
                <a:lnTo>
                  <a:pt x="109" y="324"/>
                </a:lnTo>
                <a:lnTo>
                  <a:pt x="109" y="323"/>
                </a:lnTo>
                <a:lnTo>
                  <a:pt x="108" y="323"/>
                </a:lnTo>
                <a:lnTo>
                  <a:pt x="109" y="322"/>
                </a:lnTo>
                <a:lnTo>
                  <a:pt x="108" y="321"/>
                </a:lnTo>
                <a:lnTo>
                  <a:pt x="108" y="320"/>
                </a:lnTo>
                <a:lnTo>
                  <a:pt x="108" y="319"/>
                </a:lnTo>
                <a:lnTo>
                  <a:pt x="108" y="317"/>
                </a:lnTo>
                <a:lnTo>
                  <a:pt x="108" y="316"/>
                </a:lnTo>
                <a:lnTo>
                  <a:pt x="108" y="315"/>
                </a:lnTo>
                <a:lnTo>
                  <a:pt x="108" y="314"/>
                </a:lnTo>
                <a:lnTo>
                  <a:pt x="109" y="314"/>
                </a:lnTo>
                <a:lnTo>
                  <a:pt x="108" y="314"/>
                </a:lnTo>
                <a:lnTo>
                  <a:pt x="109" y="313"/>
                </a:lnTo>
                <a:lnTo>
                  <a:pt x="108" y="313"/>
                </a:lnTo>
                <a:lnTo>
                  <a:pt x="109" y="312"/>
                </a:lnTo>
                <a:lnTo>
                  <a:pt x="108" y="311"/>
                </a:lnTo>
                <a:lnTo>
                  <a:pt x="109" y="311"/>
                </a:lnTo>
                <a:lnTo>
                  <a:pt x="108" y="311"/>
                </a:lnTo>
                <a:lnTo>
                  <a:pt x="109" y="310"/>
                </a:lnTo>
                <a:lnTo>
                  <a:pt x="110" y="310"/>
                </a:lnTo>
                <a:lnTo>
                  <a:pt x="110" y="309"/>
                </a:lnTo>
                <a:lnTo>
                  <a:pt x="110" y="308"/>
                </a:lnTo>
                <a:lnTo>
                  <a:pt x="111" y="308"/>
                </a:lnTo>
                <a:lnTo>
                  <a:pt x="112" y="307"/>
                </a:lnTo>
                <a:lnTo>
                  <a:pt x="112" y="306"/>
                </a:lnTo>
                <a:lnTo>
                  <a:pt x="113" y="305"/>
                </a:lnTo>
                <a:lnTo>
                  <a:pt x="115" y="304"/>
                </a:lnTo>
                <a:lnTo>
                  <a:pt x="114" y="304"/>
                </a:lnTo>
                <a:lnTo>
                  <a:pt x="115" y="304"/>
                </a:lnTo>
                <a:lnTo>
                  <a:pt x="115" y="303"/>
                </a:lnTo>
                <a:lnTo>
                  <a:pt x="116" y="302"/>
                </a:lnTo>
                <a:lnTo>
                  <a:pt x="118" y="301"/>
                </a:lnTo>
                <a:lnTo>
                  <a:pt x="118" y="299"/>
                </a:lnTo>
                <a:lnTo>
                  <a:pt x="120" y="299"/>
                </a:lnTo>
                <a:lnTo>
                  <a:pt x="121" y="299"/>
                </a:lnTo>
                <a:lnTo>
                  <a:pt x="121" y="298"/>
                </a:lnTo>
                <a:lnTo>
                  <a:pt x="122" y="296"/>
                </a:lnTo>
                <a:lnTo>
                  <a:pt x="122" y="295"/>
                </a:lnTo>
                <a:lnTo>
                  <a:pt x="121" y="294"/>
                </a:lnTo>
                <a:lnTo>
                  <a:pt x="122" y="293"/>
                </a:lnTo>
                <a:lnTo>
                  <a:pt x="121" y="293"/>
                </a:lnTo>
                <a:lnTo>
                  <a:pt x="122" y="292"/>
                </a:lnTo>
                <a:lnTo>
                  <a:pt x="122" y="291"/>
                </a:lnTo>
                <a:lnTo>
                  <a:pt x="121" y="290"/>
                </a:lnTo>
                <a:lnTo>
                  <a:pt x="120" y="289"/>
                </a:lnTo>
                <a:lnTo>
                  <a:pt x="119" y="289"/>
                </a:lnTo>
                <a:lnTo>
                  <a:pt x="119" y="288"/>
                </a:lnTo>
                <a:lnTo>
                  <a:pt x="118" y="287"/>
                </a:lnTo>
                <a:lnTo>
                  <a:pt x="118" y="286"/>
                </a:lnTo>
                <a:lnTo>
                  <a:pt x="118" y="285"/>
                </a:lnTo>
                <a:lnTo>
                  <a:pt x="118" y="283"/>
                </a:lnTo>
                <a:lnTo>
                  <a:pt x="118" y="282"/>
                </a:lnTo>
                <a:lnTo>
                  <a:pt x="119" y="281"/>
                </a:lnTo>
                <a:lnTo>
                  <a:pt x="118" y="281"/>
                </a:lnTo>
                <a:lnTo>
                  <a:pt x="117" y="280"/>
                </a:lnTo>
                <a:lnTo>
                  <a:pt x="117" y="279"/>
                </a:lnTo>
                <a:lnTo>
                  <a:pt x="117" y="278"/>
                </a:lnTo>
                <a:lnTo>
                  <a:pt x="116" y="278"/>
                </a:lnTo>
                <a:lnTo>
                  <a:pt x="117" y="278"/>
                </a:lnTo>
                <a:lnTo>
                  <a:pt x="118" y="278"/>
                </a:lnTo>
                <a:lnTo>
                  <a:pt x="117" y="278"/>
                </a:lnTo>
                <a:lnTo>
                  <a:pt x="118" y="278"/>
                </a:lnTo>
                <a:lnTo>
                  <a:pt x="118" y="276"/>
                </a:lnTo>
                <a:lnTo>
                  <a:pt x="118" y="275"/>
                </a:lnTo>
                <a:lnTo>
                  <a:pt x="117" y="276"/>
                </a:lnTo>
                <a:lnTo>
                  <a:pt x="116" y="276"/>
                </a:lnTo>
                <a:lnTo>
                  <a:pt x="115" y="276"/>
                </a:lnTo>
                <a:lnTo>
                  <a:pt x="115" y="275"/>
                </a:lnTo>
                <a:lnTo>
                  <a:pt x="115" y="277"/>
                </a:lnTo>
                <a:lnTo>
                  <a:pt x="114" y="277"/>
                </a:lnTo>
                <a:lnTo>
                  <a:pt x="114" y="276"/>
                </a:lnTo>
                <a:lnTo>
                  <a:pt x="113" y="276"/>
                </a:lnTo>
                <a:lnTo>
                  <a:pt x="112" y="276"/>
                </a:lnTo>
                <a:lnTo>
                  <a:pt x="111" y="275"/>
                </a:lnTo>
                <a:lnTo>
                  <a:pt x="110" y="275"/>
                </a:lnTo>
                <a:lnTo>
                  <a:pt x="109" y="275"/>
                </a:lnTo>
                <a:lnTo>
                  <a:pt x="108" y="275"/>
                </a:lnTo>
                <a:lnTo>
                  <a:pt x="107" y="275"/>
                </a:lnTo>
                <a:lnTo>
                  <a:pt x="106" y="275"/>
                </a:lnTo>
                <a:lnTo>
                  <a:pt x="105" y="274"/>
                </a:lnTo>
                <a:lnTo>
                  <a:pt x="104" y="275"/>
                </a:lnTo>
                <a:lnTo>
                  <a:pt x="103" y="275"/>
                </a:lnTo>
                <a:lnTo>
                  <a:pt x="102" y="275"/>
                </a:lnTo>
                <a:lnTo>
                  <a:pt x="101" y="275"/>
                </a:lnTo>
                <a:lnTo>
                  <a:pt x="100" y="275"/>
                </a:lnTo>
                <a:lnTo>
                  <a:pt x="99" y="274"/>
                </a:lnTo>
                <a:lnTo>
                  <a:pt x="98" y="275"/>
                </a:lnTo>
                <a:lnTo>
                  <a:pt x="98" y="274"/>
                </a:lnTo>
                <a:lnTo>
                  <a:pt x="97" y="275"/>
                </a:lnTo>
                <a:lnTo>
                  <a:pt x="96" y="274"/>
                </a:lnTo>
                <a:lnTo>
                  <a:pt x="97" y="273"/>
                </a:lnTo>
                <a:lnTo>
                  <a:pt x="96" y="272"/>
                </a:lnTo>
                <a:lnTo>
                  <a:pt x="95" y="272"/>
                </a:lnTo>
                <a:lnTo>
                  <a:pt x="94" y="272"/>
                </a:lnTo>
                <a:lnTo>
                  <a:pt x="92" y="273"/>
                </a:lnTo>
                <a:lnTo>
                  <a:pt x="92" y="272"/>
                </a:lnTo>
                <a:lnTo>
                  <a:pt x="92" y="273"/>
                </a:lnTo>
                <a:lnTo>
                  <a:pt x="92" y="275"/>
                </a:lnTo>
                <a:lnTo>
                  <a:pt x="90" y="275"/>
                </a:lnTo>
                <a:lnTo>
                  <a:pt x="90" y="274"/>
                </a:lnTo>
                <a:lnTo>
                  <a:pt x="89" y="275"/>
                </a:lnTo>
                <a:lnTo>
                  <a:pt x="89" y="274"/>
                </a:lnTo>
                <a:lnTo>
                  <a:pt x="88" y="273"/>
                </a:lnTo>
                <a:lnTo>
                  <a:pt x="88" y="272"/>
                </a:lnTo>
                <a:lnTo>
                  <a:pt x="87" y="272"/>
                </a:lnTo>
                <a:lnTo>
                  <a:pt x="87" y="271"/>
                </a:lnTo>
                <a:lnTo>
                  <a:pt x="87" y="270"/>
                </a:lnTo>
                <a:lnTo>
                  <a:pt x="86" y="270"/>
                </a:lnTo>
                <a:lnTo>
                  <a:pt x="84" y="270"/>
                </a:lnTo>
                <a:lnTo>
                  <a:pt x="85" y="269"/>
                </a:lnTo>
                <a:lnTo>
                  <a:pt x="84" y="268"/>
                </a:lnTo>
                <a:lnTo>
                  <a:pt x="84" y="267"/>
                </a:lnTo>
                <a:lnTo>
                  <a:pt x="84" y="266"/>
                </a:lnTo>
                <a:lnTo>
                  <a:pt x="45" y="266"/>
                </a:lnTo>
                <a:lnTo>
                  <a:pt x="45" y="267"/>
                </a:lnTo>
                <a:lnTo>
                  <a:pt x="14" y="266"/>
                </a:lnTo>
                <a:lnTo>
                  <a:pt x="6" y="266"/>
                </a:lnTo>
                <a:lnTo>
                  <a:pt x="7" y="266"/>
                </a:lnTo>
                <a:lnTo>
                  <a:pt x="8" y="266"/>
                </a:lnTo>
                <a:lnTo>
                  <a:pt x="8" y="264"/>
                </a:lnTo>
                <a:lnTo>
                  <a:pt x="8" y="263"/>
                </a:lnTo>
                <a:lnTo>
                  <a:pt x="8" y="261"/>
                </a:lnTo>
                <a:lnTo>
                  <a:pt x="8" y="260"/>
                </a:lnTo>
                <a:lnTo>
                  <a:pt x="8" y="259"/>
                </a:lnTo>
                <a:lnTo>
                  <a:pt x="8" y="256"/>
                </a:lnTo>
                <a:lnTo>
                  <a:pt x="9" y="256"/>
                </a:lnTo>
                <a:lnTo>
                  <a:pt x="8" y="254"/>
                </a:lnTo>
                <a:lnTo>
                  <a:pt x="9" y="253"/>
                </a:lnTo>
                <a:lnTo>
                  <a:pt x="9" y="252"/>
                </a:lnTo>
                <a:lnTo>
                  <a:pt x="10" y="251"/>
                </a:lnTo>
                <a:lnTo>
                  <a:pt x="10" y="252"/>
                </a:lnTo>
                <a:lnTo>
                  <a:pt x="10" y="253"/>
                </a:lnTo>
                <a:lnTo>
                  <a:pt x="11" y="253"/>
                </a:lnTo>
                <a:lnTo>
                  <a:pt x="11" y="252"/>
                </a:lnTo>
                <a:lnTo>
                  <a:pt x="11" y="250"/>
                </a:lnTo>
                <a:lnTo>
                  <a:pt x="11" y="249"/>
                </a:lnTo>
                <a:lnTo>
                  <a:pt x="11" y="248"/>
                </a:lnTo>
                <a:lnTo>
                  <a:pt x="11" y="247"/>
                </a:lnTo>
                <a:lnTo>
                  <a:pt x="11" y="246"/>
                </a:lnTo>
                <a:lnTo>
                  <a:pt x="10" y="246"/>
                </a:lnTo>
                <a:lnTo>
                  <a:pt x="10" y="244"/>
                </a:lnTo>
                <a:lnTo>
                  <a:pt x="10" y="243"/>
                </a:lnTo>
                <a:lnTo>
                  <a:pt x="11" y="243"/>
                </a:lnTo>
                <a:lnTo>
                  <a:pt x="11" y="242"/>
                </a:lnTo>
                <a:lnTo>
                  <a:pt x="11" y="241"/>
                </a:lnTo>
                <a:lnTo>
                  <a:pt x="11" y="240"/>
                </a:lnTo>
                <a:lnTo>
                  <a:pt x="11" y="239"/>
                </a:lnTo>
                <a:lnTo>
                  <a:pt x="11" y="238"/>
                </a:lnTo>
                <a:lnTo>
                  <a:pt x="11" y="237"/>
                </a:lnTo>
                <a:lnTo>
                  <a:pt x="11" y="236"/>
                </a:lnTo>
                <a:lnTo>
                  <a:pt x="11" y="235"/>
                </a:lnTo>
                <a:lnTo>
                  <a:pt x="12" y="233"/>
                </a:lnTo>
                <a:lnTo>
                  <a:pt x="11" y="233"/>
                </a:lnTo>
                <a:lnTo>
                  <a:pt x="11" y="230"/>
                </a:lnTo>
                <a:lnTo>
                  <a:pt x="11" y="228"/>
                </a:lnTo>
                <a:lnTo>
                  <a:pt x="11" y="227"/>
                </a:lnTo>
                <a:lnTo>
                  <a:pt x="12" y="227"/>
                </a:lnTo>
                <a:lnTo>
                  <a:pt x="12" y="225"/>
                </a:lnTo>
                <a:lnTo>
                  <a:pt x="12" y="224"/>
                </a:lnTo>
                <a:lnTo>
                  <a:pt x="11" y="225"/>
                </a:lnTo>
                <a:lnTo>
                  <a:pt x="11" y="224"/>
                </a:lnTo>
                <a:lnTo>
                  <a:pt x="11" y="223"/>
                </a:lnTo>
                <a:lnTo>
                  <a:pt x="10" y="223"/>
                </a:lnTo>
                <a:lnTo>
                  <a:pt x="9" y="222"/>
                </a:lnTo>
                <a:lnTo>
                  <a:pt x="9" y="220"/>
                </a:lnTo>
                <a:lnTo>
                  <a:pt x="8" y="220"/>
                </a:lnTo>
                <a:lnTo>
                  <a:pt x="8" y="219"/>
                </a:lnTo>
                <a:lnTo>
                  <a:pt x="8" y="218"/>
                </a:lnTo>
                <a:lnTo>
                  <a:pt x="7" y="218"/>
                </a:lnTo>
                <a:lnTo>
                  <a:pt x="7" y="217"/>
                </a:lnTo>
                <a:lnTo>
                  <a:pt x="6" y="217"/>
                </a:lnTo>
                <a:lnTo>
                  <a:pt x="6" y="216"/>
                </a:lnTo>
                <a:lnTo>
                  <a:pt x="6" y="214"/>
                </a:lnTo>
                <a:lnTo>
                  <a:pt x="5" y="213"/>
                </a:lnTo>
                <a:lnTo>
                  <a:pt x="4" y="212"/>
                </a:lnTo>
                <a:lnTo>
                  <a:pt x="4" y="211"/>
                </a:lnTo>
                <a:lnTo>
                  <a:pt x="5" y="211"/>
                </a:lnTo>
                <a:lnTo>
                  <a:pt x="5" y="210"/>
                </a:lnTo>
                <a:lnTo>
                  <a:pt x="6" y="208"/>
                </a:lnTo>
                <a:lnTo>
                  <a:pt x="6" y="207"/>
                </a:lnTo>
                <a:lnTo>
                  <a:pt x="4" y="206"/>
                </a:lnTo>
                <a:lnTo>
                  <a:pt x="3" y="206"/>
                </a:lnTo>
                <a:lnTo>
                  <a:pt x="3" y="205"/>
                </a:lnTo>
                <a:lnTo>
                  <a:pt x="3" y="203"/>
                </a:lnTo>
                <a:lnTo>
                  <a:pt x="3" y="202"/>
                </a:lnTo>
                <a:lnTo>
                  <a:pt x="4" y="201"/>
                </a:lnTo>
                <a:lnTo>
                  <a:pt x="4" y="200"/>
                </a:lnTo>
                <a:lnTo>
                  <a:pt x="4" y="198"/>
                </a:lnTo>
                <a:lnTo>
                  <a:pt x="6" y="197"/>
                </a:lnTo>
                <a:lnTo>
                  <a:pt x="7" y="194"/>
                </a:lnTo>
                <a:lnTo>
                  <a:pt x="8" y="194"/>
                </a:lnTo>
                <a:lnTo>
                  <a:pt x="8" y="192"/>
                </a:lnTo>
                <a:lnTo>
                  <a:pt x="7" y="191"/>
                </a:lnTo>
                <a:lnTo>
                  <a:pt x="8" y="191"/>
                </a:lnTo>
                <a:lnTo>
                  <a:pt x="8" y="190"/>
                </a:lnTo>
                <a:lnTo>
                  <a:pt x="8" y="189"/>
                </a:lnTo>
                <a:lnTo>
                  <a:pt x="8" y="188"/>
                </a:lnTo>
                <a:lnTo>
                  <a:pt x="9" y="186"/>
                </a:lnTo>
                <a:lnTo>
                  <a:pt x="9" y="185"/>
                </a:lnTo>
                <a:lnTo>
                  <a:pt x="9" y="184"/>
                </a:lnTo>
                <a:lnTo>
                  <a:pt x="8" y="183"/>
                </a:lnTo>
                <a:lnTo>
                  <a:pt x="8" y="181"/>
                </a:lnTo>
                <a:lnTo>
                  <a:pt x="8" y="180"/>
                </a:lnTo>
                <a:lnTo>
                  <a:pt x="8" y="179"/>
                </a:lnTo>
                <a:lnTo>
                  <a:pt x="7" y="179"/>
                </a:lnTo>
                <a:lnTo>
                  <a:pt x="6" y="178"/>
                </a:lnTo>
                <a:lnTo>
                  <a:pt x="7" y="176"/>
                </a:lnTo>
                <a:lnTo>
                  <a:pt x="8" y="175"/>
                </a:lnTo>
                <a:lnTo>
                  <a:pt x="6" y="175"/>
                </a:lnTo>
                <a:lnTo>
                  <a:pt x="5" y="174"/>
                </a:lnTo>
                <a:lnTo>
                  <a:pt x="4" y="173"/>
                </a:lnTo>
                <a:lnTo>
                  <a:pt x="6" y="173"/>
                </a:lnTo>
                <a:lnTo>
                  <a:pt x="7" y="173"/>
                </a:lnTo>
                <a:lnTo>
                  <a:pt x="8" y="172"/>
                </a:lnTo>
                <a:lnTo>
                  <a:pt x="9" y="172"/>
                </a:lnTo>
                <a:lnTo>
                  <a:pt x="9" y="171"/>
                </a:lnTo>
                <a:lnTo>
                  <a:pt x="9" y="169"/>
                </a:lnTo>
                <a:lnTo>
                  <a:pt x="10" y="169"/>
                </a:lnTo>
                <a:lnTo>
                  <a:pt x="11" y="167"/>
                </a:lnTo>
                <a:lnTo>
                  <a:pt x="11" y="166"/>
                </a:lnTo>
                <a:lnTo>
                  <a:pt x="11" y="167"/>
                </a:lnTo>
                <a:lnTo>
                  <a:pt x="10" y="167"/>
                </a:lnTo>
                <a:lnTo>
                  <a:pt x="9" y="166"/>
                </a:lnTo>
                <a:lnTo>
                  <a:pt x="10" y="163"/>
                </a:lnTo>
                <a:lnTo>
                  <a:pt x="9" y="163"/>
                </a:lnTo>
                <a:lnTo>
                  <a:pt x="9" y="162"/>
                </a:lnTo>
                <a:lnTo>
                  <a:pt x="9" y="161"/>
                </a:lnTo>
                <a:lnTo>
                  <a:pt x="8" y="160"/>
                </a:lnTo>
                <a:lnTo>
                  <a:pt x="8" y="159"/>
                </a:lnTo>
                <a:lnTo>
                  <a:pt x="8" y="160"/>
                </a:lnTo>
                <a:lnTo>
                  <a:pt x="6" y="159"/>
                </a:lnTo>
                <a:lnTo>
                  <a:pt x="8" y="158"/>
                </a:lnTo>
                <a:lnTo>
                  <a:pt x="6" y="156"/>
                </a:lnTo>
                <a:lnTo>
                  <a:pt x="5" y="156"/>
                </a:lnTo>
                <a:lnTo>
                  <a:pt x="4" y="156"/>
                </a:lnTo>
                <a:lnTo>
                  <a:pt x="5" y="155"/>
                </a:lnTo>
                <a:lnTo>
                  <a:pt x="4" y="155"/>
                </a:lnTo>
                <a:lnTo>
                  <a:pt x="6" y="153"/>
                </a:lnTo>
                <a:lnTo>
                  <a:pt x="6" y="152"/>
                </a:lnTo>
                <a:lnTo>
                  <a:pt x="6" y="150"/>
                </a:lnTo>
                <a:lnTo>
                  <a:pt x="6" y="149"/>
                </a:lnTo>
                <a:lnTo>
                  <a:pt x="4" y="148"/>
                </a:lnTo>
                <a:lnTo>
                  <a:pt x="3" y="148"/>
                </a:lnTo>
                <a:lnTo>
                  <a:pt x="2" y="148"/>
                </a:lnTo>
                <a:lnTo>
                  <a:pt x="2" y="147"/>
                </a:lnTo>
                <a:lnTo>
                  <a:pt x="1" y="148"/>
                </a:lnTo>
                <a:lnTo>
                  <a:pt x="1" y="146"/>
                </a:lnTo>
                <a:lnTo>
                  <a:pt x="1" y="145"/>
                </a:lnTo>
                <a:lnTo>
                  <a:pt x="2" y="144"/>
                </a:lnTo>
                <a:lnTo>
                  <a:pt x="2" y="143"/>
                </a:lnTo>
                <a:lnTo>
                  <a:pt x="2" y="142"/>
                </a:lnTo>
                <a:lnTo>
                  <a:pt x="1" y="142"/>
                </a:lnTo>
                <a:lnTo>
                  <a:pt x="0" y="141"/>
                </a:lnTo>
                <a:close/>
              </a:path>
            </a:pathLst>
          </a:cu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0610" name="Freeform 493"/>
          <p:cNvSpPr>
            <a:spLocks/>
          </p:cNvSpPr>
          <p:nvPr/>
        </p:nvSpPr>
        <p:spPr bwMode="auto">
          <a:xfrm>
            <a:off x="5411788" y="2417763"/>
            <a:ext cx="1168400" cy="852487"/>
          </a:xfrm>
          <a:custGeom>
            <a:avLst/>
            <a:gdLst>
              <a:gd name="T0" fmla="*/ 2147483647 w 736"/>
              <a:gd name="T1" fmla="*/ 2147483647 h 537"/>
              <a:gd name="T2" fmla="*/ 2147483647 w 736"/>
              <a:gd name="T3" fmla="*/ 2147483647 h 537"/>
              <a:gd name="T4" fmla="*/ 2147483647 w 736"/>
              <a:gd name="T5" fmla="*/ 2147483647 h 537"/>
              <a:gd name="T6" fmla="*/ 2147483647 w 736"/>
              <a:gd name="T7" fmla="*/ 2147483647 h 537"/>
              <a:gd name="T8" fmla="*/ 2147483647 w 736"/>
              <a:gd name="T9" fmla="*/ 2147483647 h 537"/>
              <a:gd name="T10" fmla="*/ 2147483647 w 736"/>
              <a:gd name="T11" fmla="*/ 2147483647 h 537"/>
              <a:gd name="T12" fmla="*/ 2147483647 w 736"/>
              <a:gd name="T13" fmla="*/ 2147483647 h 537"/>
              <a:gd name="T14" fmla="*/ 2147483647 w 736"/>
              <a:gd name="T15" fmla="*/ 2147483647 h 537"/>
              <a:gd name="T16" fmla="*/ 2147483647 w 736"/>
              <a:gd name="T17" fmla="*/ 2147483647 h 537"/>
              <a:gd name="T18" fmla="*/ 2147483647 w 736"/>
              <a:gd name="T19" fmla="*/ 2147483647 h 537"/>
              <a:gd name="T20" fmla="*/ 2147483647 w 736"/>
              <a:gd name="T21" fmla="*/ 2147483647 h 537"/>
              <a:gd name="T22" fmla="*/ 2147483647 w 736"/>
              <a:gd name="T23" fmla="*/ 2147483647 h 537"/>
              <a:gd name="T24" fmla="*/ 2147483647 w 736"/>
              <a:gd name="T25" fmla="*/ 2147483647 h 537"/>
              <a:gd name="T26" fmla="*/ 2147483647 w 736"/>
              <a:gd name="T27" fmla="*/ 2147483647 h 537"/>
              <a:gd name="T28" fmla="*/ 2147483647 w 736"/>
              <a:gd name="T29" fmla="*/ 2147483647 h 537"/>
              <a:gd name="T30" fmla="*/ 2147483647 w 736"/>
              <a:gd name="T31" fmla="*/ 2147483647 h 537"/>
              <a:gd name="T32" fmla="*/ 2147483647 w 736"/>
              <a:gd name="T33" fmla="*/ 2147483647 h 537"/>
              <a:gd name="T34" fmla="*/ 2147483647 w 736"/>
              <a:gd name="T35" fmla="*/ 2147483647 h 537"/>
              <a:gd name="T36" fmla="*/ 2147483647 w 736"/>
              <a:gd name="T37" fmla="*/ 2147483647 h 537"/>
              <a:gd name="T38" fmla="*/ 2147483647 w 736"/>
              <a:gd name="T39" fmla="*/ 2147483647 h 537"/>
              <a:gd name="T40" fmla="*/ 2147483647 w 736"/>
              <a:gd name="T41" fmla="*/ 2147483647 h 537"/>
              <a:gd name="T42" fmla="*/ 2147483647 w 736"/>
              <a:gd name="T43" fmla="*/ 2147483647 h 537"/>
              <a:gd name="T44" fmla="*/ 2147483647 w 736"/>
              <a:gd name="T45" fmla="*/ 2147483647 h 537"/>
              <a:gd name="T46" fmla="*/ 2147483647 w 736"/>
              <a:gd name="T47" fmla="*/ 2147483647 h 537"/>
              <a:gd name="T48" fmla="*/ 2147483647 w 736"/>
              <a:gd name="T49" fmla="*/ 2147483647 h 537"/>
              <a:gd name="T50" fmla="*/ 2147483647 w 736"/>
              <a:gd name="T51" fmla="*/ 2147483647 h 537"/>
              <a:gd name="T52" fmla="*/ 2147483647 w 736"/>
              <a:gd name="T53" fmla="*/ 2147483647 h 537"/>
              <a:gd name="T54" fmla="*/ 2147483647 w 736"/>
              <a:gd name="T55" fmla="*/ 2147483647 h 537"/>
              <a:gd name="T56" fmla="*/ 2147483647 w 736"/>
              <a:gd name="T57" fmla="*/ 2147483647 h 537"/>
              <a:gd name="T58" fmla="*/ 2147483647 w 736"/>
              <a:gd name="T59" fmla="*/ 2147483647 h 537"/>
              <a:gd name="T60" fmla="*/ 2147483647 w 736"/>
              <a:gd name="T61" fmla="*/ 2147483647 h 537"/>
              <a:gd name="T62" fmla="*/ 2147483647 w 736"/>
              <a:gd name="T63" fmla="*/ 2147483647 h 537"/>
              <a:gd name="T64" fmla="*/ 2147483647 w 736"/>
              <a:gd name="T65" fmla="*/ 2147483647 h 537"/>
              <a:gd name="T66" fmla="*/ 2147483647 w 736"/>
              <a:gd name="T67" fmla="*/ 2147483647 h 537"/>
              <a:gd name="T68" fmla="*/ 2147483647 w 736"/>
              <a:gd name="T69" fmla="*/ 2147483647 h 537"/>
              <a:gd name="T70" fmla="*/ 2147483647 w 736"/>
              <a:gd name="T71" fmla="*/ 2147483647 h 537"/>
              <a:gd name="T72" fmla="*/ 2147483647 w 736"/>
              <a:gd name="T73" fmla="*/ 2147483647 h 537"/>
              <a:gd name="T74" fmla="*/ 2147483647 w 736"/>
              <a:gd name="T75" fmla="*/ 2147483647 h 537"/>
              <a:gd name="T76" fmla="*/ 2147483647 w 736"/>
              <a:gd name="T77" fmla="*/ 2147483647 h 537"/>
              <a:gd name="T78" fmla="*/ 2147483647 w 736"/>
              <a:gd name="T79" fmla="*/ 2147483647 h 537"/>
              <a:gd name="T80" fmla="*/ 2147483647 w 736"/>
              <a:gd name="T81" fmla="*/ 2147483647 h 537"/>
              <a:gd name="T82" fmla="*/ 2147483647 w 736"/>
              <a:gd name="T83" fmla="*/ 2147483647 h 537"/>
              <a:gd name="T84" fmla="*/ 2147483647 w 736"/>
              <a:gd name="T85" fmla="*/ 2147483647 h 537"/>
              <a:gd name="T86" fmla="*/ 2147483647 w 736"/>
              <a:gd name="T87" fmla="*/ 2147483647 h 537"/>
              <a:gd name="T88" fmla="*/ 0 w 736"/>
              <a:gd name="T89" fmla="*/ 2147483647 h 537"/>
              <a:gd name="T90" fmla="*/ 2147483647 w 736"/>
              <a:gd name="T91" fmla="*/ 2147483647 h 537"/>
              <a:gd name="T92" fmla="*/ 2147483647 w 736"/>
              <a:gd name="T93" fmla="*/ 2147483647 h 537"/>
              <a:gd name="T94" fmla="*/ 2147483647 w 736"/>
              <a:gd name="T95" fmla="*/ 2147483647 h 537"/>
              <a:gd name="T96" fmla="*/ 2147483647 w 736"/>
              <a:gd name="T97" fmla="*/ 2147483647 h 537"/>
              <a:gd name="T98" fmla="*/ 2147483647 w 736"/>
              <a:gd name="T99" fmla="*/ 2147483647 h 537"/>
              <a:gd name="T100" fmla="*/ 2147483647 w 736"/>
              <a:gd name="T101" fmla="*/ 2147483647 h 537"/>
              <a:gd name="T102" fmla="*/ 2147483647 w 736"/>
              <a:gd name="T103" fmla="*/ 2147483647 h 537"/>
              <a:gd name="T104" fmla="*/ 2147483647 w 736"/>
              <a:gd name="T105" fmla="*/ 2147483647 h 537"/>
              <a:gd name="T106" fmla="*/ 2147483647 w 736"/>
              <a:gd name="T107" fmla="*/ 2147483647 h 537"/>
              <a:gd name="T108" fmla="*/ 2147483647 w 736"/>
              <a:gd name="T109" fmla="*/ 2147483647 h 537"/>
              <a:gd name="T110" fmla="*/ 2147483647 w 736"/>
              <a:gd name="T111" fmla="*/ 2147483647 h 537"/>
              <a:gd name="T112" fmla="*/ 2147483647 w 736"/>
              <a:gd name="T113" fmla="*/ 2147483647 h 537"/>
              <a:gd name="T114" fmla="*/ 2147483647 w 736"/>
              <a:gd name="T115" fmla="*/ 2147483647 h 537"/>
              <a:gd name="T116" fmla="*/ 2147483647 w 736"/>
              <a:gd name="T117" fmla="*/ 2147483647 h 537"/>
              <a:gd name="T118" fmla="*/ 2147483647 w 736"/>
              <a:gd name="T119" fmla="*/ 2147483647 h 537"/>
              <a:gd name="T120" fmla="*/ 2147483647 w 736"/>
              <a:gd name="T121" fmla="*/ 2147483647 h 537"/>
              <a:gd name="T122" fmla="*/ 2147483647 w 736"/>
              <a:gd name="T123" fmla="*/ 2147483647 h 5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6"/>
              <a:gd name="T187" fmla="*/ 0 h 537"/>
              <a:gd name="T188" fmla="*/ 736 w 736"/>
              <a:gd name="T189" fmla="*/ 537 h 5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6" h="537">
                <a:moveTo>
                  <a:pt x="474" y="16"/>
                </a:moveTo>
                <a:lnTo>
                  <a:pt x="478" y="25"/>
                </a:lnTo>
                <a:lnTo>
                  <a:pt x="479" y="25"/>
                </a:lnTo>
                <a:lnTo>
                  <a:pt x="480" y="23"/>
                </a:lnTo>
                <a:lnTo>
                  <a:pt x="480" y="22"/>
                </a:lnTo>
                <a:lnTo>
                  <a:pt x="481" y="22"/>
                </a:lnTo>
                <a:lnTo>
                  <a:pt x="482" y="22"/>
                </a:lnTo>
                <a:lnTo>
                  <a:pt x="483" y="21"/>
                </a:lnTo>
                <a:lnTo>
                  <a:pt x="485" y="21"/>
                </a:lnTo>
                <a:lnTo>
                  <a:pt x="486" y="20"/>
                </a:lnTo>
                <a:lnTo>
                  <a:pt x="491" y="20"/>
                </a:lnTo>
                <a:lnTo>
                  <a:pt x="492" y="19"/>
                </a:lnTo>
                <a:lnTo>
                  <a:pt x="494" y="19"/>
                </a:lnTo>
                <a:lnTo>
                  <a:pt x="496" y="19"/>
                </a:lnTo>
                <a:lnTo>
                  <a:pt x="498" y="19"/>
                </a:lnTo>
                <a:lnTo>
                  <a:pt x="499" y="20"/>
                </a:lnTo>
                <a:lnTo>
                  <a:pt x="500" y="20"/>
                </a:lnTo>
                <a:lnTo>
                  <a:pt x="500" y="22"/>
                </a:lnTo>
                <a:lnTo>
                  <a:pt x="500" y="23"/>
                </a:lnTo>
                <a:lnTo>
                  <a:pt x="501" y="23"/>
                </a:lnTo>
                <a:lnTo>
                  <a:pt x="501" y="24"/>
                </a:lnTo>
                <a:lnTo>
                  <a:pt x="502" y="25"/>
                </a:lnTo>
                <a:lnTo>
                  <a:pt x="503" y="27"/>
                </a:lnTo>
                <a:lnTo>
                  <a:pt x="503" y="28"/>
                </a:lnTo>
                <a:lnTo>
                  <a:pt x="503" y="29"/>
                </a:lnTo>
                <a:lnTo>
                  <a:pt x="506" y="31"/>
                </a:lnTo>
                <a:lnTo>
                  <a:pt x="507" y="31"/>
                </a:lnTo>
                <a:lnTo>
                  <a:pt x="508" y="33"/>
                </a:lnTo>
                <a:lnTo>
                  <a:pt x="509" y="33"/>
                </a:lnTo>
                <a:lnTo>
                  <a:pt x="509" y="32"/>
                </a:lnTo>
                <a:lnTo>
                  <a:pt x="510" y="32"/>
                </a:lnTo>
                <a:lnTo>
                  <a:pt x="512" y="34"/>
                </a:lnTo>
                <a:lnTo>
                  <a:pt x="513" y="34"/>
                </a:lnTo>
                <a:lnTo>
                  <a:pt x="514" y="35"/>
                </a:lnTo>
                <a:lnTo>
                  <a:pt x="515" y="35"/>
                </a:lnTo>
                <a:lnTo>
                  <a:pt x="517" y="37"/>
                </a:lnTo>
                <a:lnTo>
                  <a:pt x="521" y="38"/>
                </a:lnTo>
                <a:lnTo>
                  <a:pt x="520" y="39"/>
                </a:lnTo>
                <a:lnTo>
                  <a:pt x="520" y="40"/>
                </a:lnTo>
                <a:lnTo>
                  <a:pt x="520" y="41"/>
                </a:lnTo>
                <a:lnTo>
                  <a:pt x="518" y="42"/>
                </a:lnTo>
                <a:lnTo>
                  <a:pt x="518" y="41"/>
                </a:lnTo>
                <a:lnTo>
                  <a:pt x="517" y="42"/>
                </a:lnTo>
                <a:lnTo>
                  <a:pt x="521" y="45"/>
                </a:lnTo>
                <a:lnTo>
                  <a:pt x="523" y="47"/>
                </a:lnTo>
                <a:lnTo>
                  <a:pt x="525" y="46"/>
                </a:lnTo>
                <a:lnTo>
                  <a:pt x="526" y="45"/>
                </a:lnTo>
                <a:lnTo>
                  <a:pt x="528" y="45"/>
                </a:lnTo>
                <a:lnTo>
                  <a:pt x="529" y="45"/>
                </a:lnTo>
                <a:lnTo>
                  <a:pt x="531" y="45"/>
                </a:lnTo>
                <a:lnTo>
                  <a:pt x="531" y="46"/>
                </a:lnTo>
                <a:lnTo>
                  <a:pt x="532" y="47"/>
                </a:lnTo>
                <a:lnTo>
                  <a:pt x="532" y="46"/>
                </a:lnTo>
                <a:lnTo>
                  <a:pt x="534" y="46"/>
                </a:lnTo>
                <a:lnTo>
                  <a:pt x="534" y="48"/>
                </a:lnTo>
                <a:lnTo>
                  <a:pt x="533" y="48"/>
                </a:lnTo>
                <a:lnTo>
                  <a:pt x="534" y="49"/>
                </a:lnTo>
                <a:lnTo>
                  <a:pt x="534" y="51"/>
                </a:lnTo>
                <a:lnTo>
                  <a:pt x="535" y="51"/>
                </a:lnTo>
                <a:lnTo>
                  <a:pt x="537" y="53"/>
                </a:lnTo>
                <a:lnTo>
                  <a:pt x="536" y="53"/>
                </a:lnTo>
                <a:lnTo>
                  <a:pt x="536" y="54"/>
                </a:lnTo>
                <a:lnTo>
                  <a:pt x="537" y="55"/>
                </a:lnTo>
                <a:lnTo>
                  <a:pt x="539" y="56"/>
                </a:lnTo>
                <a:lnTo>
                  <a:pt x="540" y="56"/>
                </a:lnTo>
                <a:lnTo>
                  <a:pt x="541" y="58"/>
                </a:lnTo>
                <a:lnTo>
                  <a:pt x="543" y="58"/>
                </a:lnTo>
                <a:lnTo>
                  <a:pt x="543" y="61"/>
                </a:lnTo>
                <a:lnTo>
                  <a:pt x="543" y="62"/>
                </a:lnTo>
                <a:lnTo>
                  <a:pt x="543" y="64"/>
                </a:lnTo>
                <a:lnTo>
                  <a:pt x="544" y="67"/>
                </a:lnTo>
                <a:lnTo>
                  <a:pt x="545" y="68"/>
                </a:lnTo>
                <a:lnTo>
                  <a:pt x="546" y="70"/>
                </a:lnTo>
                <a:lnTo>
                  <a:pt x="545" y="70"/>
                </a:lnTo>
                <a:lnTo>
                  <a:pt x="546" y="73"/>
                </a:lnTo>
                <a:lnTo>
                  <a:pt x="546" y="74"/>
                </a:lnTo>
                <a:lnTo>
                  <a:pt x="568" y="70"/>
                </a:lnTo>
                <a:lnTo>
                  <a:pt x="567" y="67"/>
                </a:lnTo>
                <a:lnTo>
                  <a:pt x="568" y="67"/>
                </a:lnTo>
                <a:lnTo>
                  <a:pt x="569" y="67"/>
                </a:lnTo>
                <a:lnTo>
                  <a:pt x="569" y="66"/>
                </a:lnTo>
                <a:lnTo>
                  <a:pt x="572" y="66"/>
                </a:lnTo>
                <a:lnTo>
                  <a:pt x="572" y="67"/>
                </a:lnTo>
                <a:lnTo>
                  <a:pt x="573" y="67"/>
                </a:lnTo>
                <a:lnTo>
                  <a:pt x="575" y="67"/>
                </a:lnTo>
                <a:lnTo>
                  <a:pt x="575" y="66"/>
                </a:lnTo>
                <a:lnTo>
                  <a:pt x="576" y="66"/>
                </a:lnTo>
                <a:lnTo>
                  <a:pt x="576" y="65"/>
                </a:lnTo>
                <a:lnTo>
                  <a:pt x="577" y="65"/>
                </a:lnTo>
                <a:lnTo>
                  <a:pt x="578" y="64"/>
                </a:lnTo>
                <a:lnTo>
                  <a:pt x="578" y="63"/>
                </a:lnTo>
                <a:lnTo>
                  <a:pt x="579" y="63"/>
                </a:lnTo>
                <a:lnTo>
                  <a:pt x="580" y="61"/>
                </a:lnTo>
                <a:lnTo>
                  <a:pt x="580" y="60"/>
                </a:lnTo>
                <a:lnTo>
                  <a:pt x="582" y="60"/>
                </a:lnTo>
                <a:lnTo>
                  <a:pt x="583" y="59"/>
                </a:lnTo>
                <a:lnTo>
                  <a:pt x="583" y="58"/>
                </a:lnTo>
                <a:lnTo>
                  <a:pt x="584" y="58"/>
                </a:lnTo>
                <a:lnTo>
                  <a:pt x="585" y="57"/>
                </a:lnTo>
                <a:lnTo>
                  <a:pt x="585" y="56"/>
                </a:lnTo>
                <a:lnTo>
                  <a:pt x="585" y="55"/>
                </a:lnTo>
                <a:lnTo>
                  <a:pt x="585" y="54"/>
                </a:lnTo>
                <a:lnTo>
                  <a:pt x="586" y="54"/>
                </a:lnTo>
                <a:lnTo>
                  <a:pt x="587" y="54"/>
                </a:lnTo>
                <a:lnTo>
                  <a:pt x="588" y="54"/>
                </a:lnTo>
                <a:lnTo>
                  <a:pt x="588" y="55"/>
                </a:lnTo>
                <a:lnTo>
                  <a:pt x="589" y="57"/>
                </a:lnTo>
                <a:lnTo>
                  <a:pt x="591" y="58"/>
                </a:lnTo>
                <a:lnTo>
                  <a:pt x="592" y="59"/>
                </a:lnTo>
                <a:lnTo>
                  <a:pt x="595" y="57"/>
                </a:lnTo>
                <a:lnTo>
                  <a:pt x="596" y="57"/>
                </a:lnTo>
                <a:lnTo>
                  <a:pt x="597" y="58"/>
                </a:lnTo>
                <a:lnTo>
                  <a:pt x="598" y="59"/>
                </a:lnTo>
                <a:lnTo>
                  <a:pt x="599" y="60"/>
                </a:lnTo>
                <a:lnTo>
                  <a:pt x="600" y="60"/>
                </a:lnTo>
                <a:lnTo>
                  <a:pt x="601" y="61"/>
                </a:lnTo>
                <a:lnTo>
                  <a:pt x="602" y="61"/>
                </a:lnTo>
                <a:lnTo>
                  <a:pt x="603" y="61"/>
                </a:lnTo>
                <a:lnTo>
                  <a:pt x="604" y="61"/>
                </a:lnTo>
                <a:lnTo>
                  <a:pt x="605" y="61"/>
                </a:lnTo>
                <a:lnTo>
                  <a:pt x="607" y="61"/>
                </a:lnTo>
                <a:lnTo>
                  <a:pt x="609" y="61"/>
                </a:lnTo>
                <a:lnTo>
                  <a:pt x="610" y="61"/>
                </a:lnTo>
                <a:lnTo>
                  <a:pt x="610" y="63"/>
                </a:lnTo>
                <a:lnTo>
                  <a:pt x="610" y="64"/>
                </a:lnTo>
                <a:lnTo>
                  <a:pt x="612" y="65"/>
                </a:lnTo>
                <a:lnTo>
                  <a:pt x="612" y="66"/>
                </a:lnTo>
                <a:lnTo>
                  <a:pt x="613" y="66"/>
                </a:lnTo>
                <a:lnTo>
                  <a:pt x="615" y="67"/>
                </a:lnTo>
                <a:lnTo>
                  <a:pt x="614" y="67"/>
                </a:lnTo>
                <a:lnTo>
                  <a:pt x="615" y="70"/>
                </a:lnTo>
                <a:lnTo>
                  <a:pt x="616" y="71"/>
                </a:lnTo>
                <a:lnTo>
                  <a:pt x="616" y="72"/>
                </a:lnTo>
                <a:lnTo>
                  <a:pt x="617" y="73"/>
                </a:lnTo>
                <a:lnTo>
                  <a:pt x="617" y="74"/>
                </a:lnTo>
                <a:lnTo>
                  <a:pt x="615" y="74"/>
                </a:lnTo>
                <a:lnTo>
                  <a:pt x="615" y="75"/>
                </a:lnTo>
                <a:lnTo>
                  <a:pt x="616" y="75"/>
                </a:lnTo>
                <a:lnTo>
                  <a:pt x="617" y="76"/>
                </a:lnTo>
                <a:lnTo>
                  <a:pt x="615" y="78"/>
                </a:lnTo>
                <a:lnTo>
                  <a:pt x="614" y="79"/>
                </a:lnTo>
                <a:lnTo>
                  <a:pt x="613" y="80"/>
                </a:lnTo>
                <a:lnTo>
                  <a:pt x="612" y="79"/>
                </a:lnTo>
                <a:lnTo>
                  <a:pt x="612" y="80"/>
                </a:lnTo>
                <a:lnTo>
                  <a:pt x="611" y="81"/>
                </a:lnTo>
                <a:lnTo>
                  <a:pt x="611" y="80"/>
                </a:lnTo>
                <a:lnTo>
                  <a:pt x="610" y="80"/>
                </a:lnTo>
                <a:lnTo>
                  <a:pt x="609" y="81"/>
                </a:lnTo>
                <a:lnTo>
                  <a:pt x="608" y="82"/>
                </a:lnTo>
                <a:lnTo>
                  <a:pt x="608" y="83"/>
                </a:lnTo>
                <a:lnTo>
                  <a:pt x="607" y="83"/>
                </a:lnTo>
                <a:lnTo>
                  <a:pt x="607" y="84"/>
                </a:lnTo>
                <a:lnTo>
                  <a:pt x="605" y="85"/>
                </a:lnTo>
                <a:lnTo>
                  <a:pt x="606" y="86"/>
                </a:lnTo>
                <a:lnTo>
                  <a:pt x="606" y="87"/>
                </a:lnTo>
                <a:lnTo>
                  <a:pt x="607" y="86"/>
                </a:lnTo>
                <a:lnTo>
                  <a:pt x="608" y="86"/>
                </a:lnTo>
                <a:lnTo>
                  <a:pt x="610" y="85"/>
                </a:lnTo>
                <a:lnTo>
                  <a:pt x="612" y="86"/>
                </a:lnTo>
                <a:lnTo>
                  <a:pt x="612" y="85"/>
                </a:lnTo>
                <a:lnTo>
                  <a:pt x="612" y="84"/>
                </a:lnTo>
                <a:lnTo>
                  <a:pt x="613" y="84"/>
                </a:lnTo>
                <a:lnTo>
                  <a:pt x="614" y="84"/>
                </a:lnTo>
                <a:lnTo>
                  <a:pt x="615" y="83"/>
                </a:lnTo>
                <a:lnTo>
                  <a:pt x="617" y="83"/>
                </a:lnTo>
                <a:lnTo>
                  <a:pt x="618" y="83"/>
                </a:lnTo>
                <a:lnTo>
                  <a:pt x="619" y="82"/>
                </a:lnTo>
                <a:lnTo>
                  <a:pt x="620" y="82"/>
                </a:lnTo>
                <a:lnTo>
                  <a:pt x="620" y="81"/>
                </a:lnTo>
                <a:lnTo>
                  <a:pt x="621" y="80"/>
                </a:lnTo>
                <a:lnTo>
                  <a:pt x="622" y="81"/>
                </a:lnTo>
                <a:lnTo>
                  <a:pt x="623" y="80"/>
                </a:lnTo>
                <a:lnTo>
                  <a:pt x="624" y="80"/>
                </a:lnTo>
                <a:lnTo>
                  <a:pt x="625" y="80"/>
                </a:lnTo>
                <a:lnTo>
                  <a:pt x="626" y="80"/>
                </a:lnTo>
                <a:lnTo>
                  <a:pt x="627" y="78"/>
                </a:lnTo>
                <a:lnTo>
                  <a:pt x="627" y="77"/>
                </a:lnTo>
                <a:lnTo>
                  <a:pt x="627" y="76"/>
                </a:lnTo>
                <a:lnTo>
                  <a:pt x="629" y="75"/>
                </a:lnTo>
                <a:lnTo>
                  <a:pt x="629" y="76"/>
                </a:lnTo>
                <a:lnTo>
                  <a:pt x="630" y="75"/>
                </a:lnTo>
                <a:lnTo>
                  <a:pt x="630" y="74"/>
                </a:lnTo>
                <a:lnTo>
                  <a:pt x="630" y="75"/>
                </a:lnTo>
                <a:lnTo>
                  <a:pt x="631" y="75"/>
                </a:lnTo>
                <a:lnTo>
                  <a:pt x="632" y="74"/>
                </a:lnTo>
                <a:lnTo>
                  <a:pt x="632" y="75"/>
                </a:lnTo>
                <a:lnTo>
                  <a:pt x="630" y="79"/>
                </a:lnTo>
                <a:lnTo>
                  <a:pt x="629" y="83"/>
                </a:lnTo>
                <a:lnTo>
                  <a:pt x="627" y="87"/>
                </a:lnTo>
                <a:lnTo>
                  <a:pt x="627" y="90"/>
                </a:lnTo>
                <a:lnTo>
                  <a:pt x="627" y="92"/>
                </a:lnTo>
                <a:lnTo>
                  <a:pt x="629" y="96"/>
                </a:lnTo>
                <a:lnTo>
                  <a:pt x="628" y="98"/>
                </a:lnTo>
                <a:lnTo>
                  <a:pt x="629" y="99"/>
                </a:lnTo>
                <a:lnTo>
                  <a:pt x="629" y="100"/>
                </a:lnTo>
                <a:lnTo>
                  <a:pt x="630" y="101"/>
                </a:lnTo>
                <a:lnTo>
                  <a:pt x="630" y="105"/>
                </a:lnTo>
                <a:lnTo>
                  <a:pt x="630" y="106"/>
                </a:lnTo>
                <a:lnTo>
                  <a:pt x="630" y="109"/>
                </a:lnTo>
                <a:lnTo>
                  <a:pt x="630" y="111"/>
                </a:lnTo>
                <a:lnTo>
                  <a:pt x="630" y="114"/>
                </a:lnTo>
                <a:lnTo>
                  <a:pt x="631" y="116"/>
                </a:lnTo>
                <a:lnTo>
                  <a:pt x="632" y="120"/>
                </a:lnTo>
                <a:lnTo>
                  <a:pt x="633" y="123"/>
                </a:lnTo>
                <a:lnTo>
                  <a:pt x="634" y="129"/>
                </a:lnTo>
                <a:lnTo>
                  <a:pt x="636" y="133"/>
                </a:lnTo>
                <a:lnTo>
                  <a:pt x="637" y="135"/>
                </a:lnTo>
                <a:lnTo>
                  <a:pt x="637" y="136"/>
                </a:lnTo>
                <a:lnTo>
                  <a:pt x="638" y="138"/>
                </a:lnTo>
                <a:lnTo>
                  <a:pt x="638" y="140"/>
                </a:lnTo>
                <a:lnTo>
                  <a:pt x="638" y="144"/>
                </a:lnTo>
                <a:lnTo>
                  <a:pt x="638" y="147"/>
                </a:lnTo>
                <a:lnTo>
                  <a:pt x="639" y="148"/>
                </a:lnTo>
                <a:lnTo>
                  <a:pt x="641" y="151"/>
                </a:lnTo>
                <a:lnTo>
                  <a:pt x="644" y="154"/>
                </a:lnTo>
                <a:lnTo>
                  <a:pt x="645" y="155"/>
                </a:lnTo>
                <a:lnTo>
                  <a:pt x="645" y="156"/>
                </a:lnTo>
                <a:lnTo>
                  <a:pt x="643" y="158"/>
                </a:lnTo>
                <a:lnTo>
                  <a:pt x="644" y="161"/>
                </a:lnTo>
                <a:lnTo>
                  <a:pt x="644" y="163"/>
                </a:lnTo>
                <a:lnTo>
                  <a:pt x="644" y="168"/>
                </a:lnTo>
                <a:lnTo>
                  <a:pt x="644" y="170"/>
                </a:lnTo>
                <a:lnTo>
                  <a:pt x="645" y="172"/>
                </a:lnTo>
                <a:lnTo>
                  <a:pt x="645" y="174"/>
                </a:lnTo>
                <a:lnTo>
                  <a:pt x="645" y="176"/>
                </a:lnTo>
                <a:lnTo>
                  <a:pt x="648" y="177"/>
                </a:lnTo>
                <a:lnTo>
                  <a:pt x="650" y="181"/>
                </a:lnTo>
                <a:lnTo>
                  <a:pt x="651" y="182"/>
                </a:lnTo>
                <a:lnTo>
                  <a:pt x="650" y="184"/>
                </a:lnTo>
                <a:lnTo>
                  <a:pt x="650" y="187"/>
                </a:lnTo>
                <a:lnTo>
                  <a:pt x="651" y="189"/>
                </a:lnTo>
                <a:lnTo>
                  <a:pt x="651" y="190"/>
                </a:lnTo>
                <a:lnTo>
                  <a:pt x="651" y="192"/>
                </a:lnTo>
                <a:lnTo>
                  <a:pt x="651" y="195"/>
                </a:lnTo>
                <a:lnTo>
                  <a:pt x="652" y="197"/>
                </a:lnTo>
                <a:lnTo>
                  <a:pt x="657" y="204"/>
                </a:lnTo>
                <a:lnTo>
                  <a:pt x="658" y="205"/>
                </a:lnTo>
                <a:lnTo>
                  <a:pt x="659" y="206"/>
                </a:lnTo>
                <a:lnTo>
                  <a:pt x="661" y="208"/>
                </a:lnTo>
                <a:lnTo>
                  <a:pt x="662" y="208"/>
                </a:lnTo>
                <a:lnTo>
                  <a:pt x="662" y="206"/>
                </a:lnTo>
                <a:lnTo>
                  <a:pt x="664" y="206"/>
                </a:lnTo>
                <a:lnTo>
                  <a:pt x="664" y="204"/>
                </a:lnTo>
                <a:lnTo>
                  <a:pt x="664" y="203"/>
                </a:lnTo>
                <a:lnTo>
                  <a:pt x="663" y="203"/>
                </a:lnTo>
                <a:lnTo>
                  <a:pt x="662" y="202"/>
                </a:lnTo>
                <a:lnTo>
                  <a:pt x="664" y="200"/>
                </a:lnTo>
                <a:lnTo>
                  <a:pt x="663" y="198"/>
                </a:lnTo>
                <a:lnTo>
                  <a:pt x="664" y="197"/>
                </a:lnTo>
                <a:lnTo>
                  <a:pt x="663" y="197"/>
                </a:lnTo>
                <a:lnTo>
                  <a:pt x="664" y="195"/>
                </a:lnTo>
                <a:lnTo>
                  <a:pt x="664" y="193"/>
                </a:lnTo>
                <a:lnTo>
                  <a:pt x="664" y="191"/>
                </a:lnTo>
                <a:lnTo>
                  <a:pt x="664" y="190"/>
                </a:lnTo>
                <a:lnTo>
                  <a:pt x="664" y="189"/>
                </a:lnTo>
                <a:lnTo>
                  <a:pt x="666" y="187"/>
                </a:lnTo>
                <a:lnTo>
                  <a:pt x="666" y="186"/>
                </a:lnTo>
                <a:lnTo>
                  <a:pt x="667" y="186"/>
                </a:lnTo>
                <a:lnTo>
                  <a:pt x="667" y="185"/>
                </a:lnTo>
                <a:lnTo>
                  <a:pt x="668" y="184"/>
                </a:lnTo>
                <a:lnTo>
                  <a:pt x="668" y="183"/>
                </a:lnTo>
                <a:lnTo>
                  <a:pt x="669" y="183"/>
                </a:lnTo>
                <a:lnTo>
                  <a:pt x="670" y="182"/>
                </a:lnTo>
                <a:lnTo>
                  <a:pt x="670" y="180"/>
                </a:lnTo>
                <a:lnTo>
                  <a:pt x="670" y="179"/>
                </a:lnTo>
                <a:lnTo>
                  <a:pt x="672" y="178"/>
                </a:lnTo>
                <a:lnTo>
                  <a:pt x="673" y="178"/>
                </a:lnTo>
                <a:lnTo>
                  <a:pt x="674" y="178"/>
                </a:lnTo>
                <a:lnTo>
                  <a:pt x="676" y="177"/>
                </a:lnTo>
                <a:lnTo>
                  <a:pt x="677" y="177"/>
                </a:lnTo>
                <a:lnTo>
                  <a:pt x="679" y="179"/>
                </a:lnTo>
                <a:lnTo>
                  <a:pt x="680" y="180"/>
                </a:lnTo>
                <a:lnTo>
                  <a:pt x="679" y="180"/>
                </a:lnTo>
                <a:lnTo>
                  <a:pt x="679" y="181"/>
                </a:lnTo>
                <a:lnTo>
                  <a:pt x="677" y="181"/>
                </a:lnTo>
                <a:lnTo>
                  <a:pt x="676" y="181"/>
                </a:lnTo>
                <a:lnTo>
                  <a:pt x="674" y="181"/>
                </a:lnTo>
                <a:lnTo>
                  <a:pt x="673" y="182"/>
                </a:lnTo>
                <a:lnTo>
                  <a:pt x="673" y="183"/>
                </a:lnTo>
                <a:lnTo>
                  <a:pt x="673" y="184"/>
                </a:lnTo>
                <a:lnTo>
                  <a:pt x="672" y="185"/>
                </a:lnTo>
                <a:lnTo>
                  <a:pt x="672" y="187"/>
                </a:lnTo>
                <a:lnTo>
                  <a:pt x="673" y="188"/>
                </a:lnTo>
                <a:lnTo>
                  <a:pt x="674" y="191"/>
                </a:lnTo>
                <a:lnTo>
                  <a:pt x="673" y="193"/>
                </a:lnTo>
                <a:lnTo>
                  <a:pt x="673" y="194"/>
                </a:lnTo>
                <a:lnTo>
                  <a:pt x="673" y="197"/>
                </a:lnTo>
                <a:lnTo>
                  <a:pt x="673" y="198"/>
                </a:lnTo>
                <a:lnTo>
                  <a:pt x="673" y="199"/>
                </a:lnTo>
                <a:lnTo>
                  <a:pt x="674" y="200"/>
                </a:lnTo>
                <a:lnTo>
                  <a:pt x="674" y="201"/>
                </a:lnTo>
                <a:lnTo>
                  <a:pt x="675" y="203"/>
                </a:lnTo>
                <a:lnTo>
                  <a:pt x="675" y="204"/>
                </a:lnTo>
                <a:lnTo>
                  <a:pt x="674" y="204"/>
                </a:lnTo>
                <a:lnTo>
                  <a:pt x="675" y="204"/>
                </a:lnTo>
                <a:lnTo>
                  <a:pt x="676" y="204"/>
                </a:lnTo>
                <a:lnTo>
                  <a:pt x="678" y="204"/>
                </a:lnTo>
                <a:lnTo>
                  <a:pt x="679" y="205"/>
                </a:lnTo>
                <a:lnTo>
                  <a:pt x="682" y="208"/>
                </a:lnTo>
                <a:lnTo>
                  <a:pt x="683" y="208"/>
                </a:lnTo>
                <a:lnTo>
                  <a:pt x="691" y="209"/>
                </a:lnTo>
                <a:lnTo>
                  <a:pt x="691" y="210"/>
                </a:lnTo>
                <a:lnTo>
                  <a:pt x="692" y="210"/>
                </a:lnTo>
                <a:lnTo>
                  <a:pt x="693" y="211"/>
                </a:lnTo>
                <a:lnTo>
                  <a:pt x="694" y="210"/>
                </a:lnTo>
                <a:lnTo>
                  <a:pt x="694" y="211"/>
                </a:lnTo>
                <a:lnTo>
                  <a:pt x="696" y="211"/>
                </a:lnTo>
                <a:lnTo>
                  <a:pt x="699" y="212"/>
                </a:lnTo>
                <a:lnTo>
                  <a:pt x="700" y="213"/>
                </a:lnTo>
                <a:lnTo>
                  <a:pt x="702" y="214"/>
                </a:lnTo>
                <a:lnTo>
                  <a:pt x="703" y="214"/>
                </a:lnTo>
                <a:lnTo>
                  <a:pt x="705" y="214"/>
                </a:lnTo>
                <a:lnTo>
                  <a:pt x="709" y="215"/>
                </a:lnTo>
                <a:lnTo>
                  <a:pt x="710" y="214"/>
                </a:lnTo>
                <a:lnTo>
                  <a:pt x="712" y="213"/>
                </a:lnTo>
                <a:lnTo>
                  <a:pt x="714" y="213"/>
                </a:lnTo>
                <a:lnTo>
                  <a:pt x="715" y="213"/>
                </a:lnTo>
                <a:lnTo>
                  <a:pt x="716" y="213"/>
                </a:lnTo>
                <a:lnTo>
                  <a:pt x="717" y="212"/>
                </a:lnTo>
                <a:lnTo>
                  <a:pt x="718" y="212"/>
                </a:lnTo>
                <a:lnTo>
                  <a:pt x="719" y="213"/>
                </a:lnTo>
                <a:lnTo>
                  <a:pt x="719" y="214"/>
                </a:lnTo>
                <a:lnTo>
                  <a:pt x="720" y="216"/>
                </a:lnTo>
                <a:lnTo>
                  <a:pt x="721" y="216"/>
                </a:lnTo>
                <a:lnTo>
                  <a:pt x="721" y="217"/>
                </a:lnTo>
                <a:lnTo>
                  <a:pt x="722" y="219"/>
                </a:lnTo>
                <a:lnTo>
                  <a:pt x="724" y="222"/>
                </a:lnTo>
                <a:lnTo>
                  <a:pt x="725" y="223"/>
                </a:lnTo>
                <a:lnTo>
                  <a:pt x="727" y="223"/>
                </a:lnTo>
                <a:lnTo>
                  <a:pt x="729" y="223"/>
                </a:lnTo>
                <a:lnTo>
                  <a:pt x="730" y="224"/>
                </a:lnTo>
                <a:lnTo>
                  <a:pt x="731" y="225"/>
                </a:lnTo>
                <a:lnTo>
                  <a:pt x="733" y="226"/>
                </a:lnTo>
                <a:lnTo>
                  <a:pt x="735" y="227"/>
                </a:lnTo>
                <a:lnTo>
                  <a:pt x="736" y="229"/>
                </a:lnTo>
                <a:lnTo>
                  <a:pt x="736" y="230"/>
                </a:lnTo>
                <a:lnTo>
                  <a:pt x="734" y="234"/>
                </a:lnTo>
                <a:lnTo>
                  <a:pt x="733" y="235"/>
                </a:lnTo>
                <a:lnTo>
                  <a:pt x="731" y="236"/>
                </a:lnTo>
                <a:lnTo>
                  <a:pt x="729" y="236"/>
                </a:lnTo>
                <a:lnTo>
                  <a:pt x="725" y="236"/>
                </a:lnTo>
                <a:lnTo>
                  <a:pt x="725" y="237"/>
                </a:lnTo>
                <a:lnTo>
                  <a:pt x="725" y="238"/>
                </a:lnTo>
                <a:lnTo>
                  <a:pt x="724" y="239"/>
                </a:lnTo>
                <a:lnTo>
                  <a:pt x="724" y="241"/>
                </a:lnTo>
                <a:lnTo>
                  <a:pt x="725" y="244"/>
                </a:lnTo>
                <a:lnTo>
                  <a:pt x="725" y="245"/>
                </a:lnTo>
                <a:lnTo>
                  <a:pt x="725" y="247"/>
                </a:lnTo>
                <a:lnTo>
                  <a:pt x="728" y="248"/>
                </a:lnTo>
                <a:lnTo>
                  <a:pt x="728" y="250"/>
                </a:lnTo>
                <a:lnTo>
                  <a:pt x="728" y="251"/>
                </a:lnTo>
                <a:lnTo>
                  <a:pt x="728" y="252"/>
                </a:lnTo>
                <a:lnTo>
                  <a:pt x="727" y="254"/>
                </a:lnTo>
                <a:lnTo>
                  <a:pt x="725" y="254"/>
                </a:lnTo>
                <a:lnTo>
                  <a:pt x="723" y="255"/>
                </a:lnTo>
                <a:lnTo>
                  <a:pt x="722" y="255"/>
                </a:lnTo>
                <a:lnTo>
                  <a:pt x="722" y="257"/>
                </a:lnTo>
                <a:lnTo>
                  <a:pt x="721" y="258"/>
                </a:lnTo>
                <a:lnTo>
                  <a:pt x="722" y="259"/>
                </a:lnTo>
                <a:lnTo>
                  <a:pt x="724" y="260"/>
                </a:lnTo>
                <a:lnTo>
                  <a:pt x="725" y="261"/>
                </a:lnTo>
                <a:lnTo>
                  <a:pt x="725" y="262"/>
                </a:lnTo>
                <a:lnTo>
                  <a:pt x="725" y="264"/>
                </a:lnTo>
                <a:lnTo>
                  <a:pt x="723" y="265"/>
                </a:lnTo>
                <a:lnTo>
                  <a:pt x="722" y="267"/>
                </a:lnTo>
                <a:lnTo>
                  <a:pt x="719" y="268"/>
                </a:lnTo>
                <a:lnTo>
                  <a:pt x="717" y="267"/>
                </a:lnTo>
                <a:lnTo>
                  <a:pt x="716" y="268"/>
                </a:lnTo>
                <a:lnTo>
                  <a:pt x="715" y="268"/>
                </a:lnTo>
                <a:lnTo>
                  <a:pt x="714" y="269"/>
                </a:lnTo>
                <a:lnTo>
                  <a:pt x="714" y="271"/>
                </a:lnTo>
                <a:lnTo>
                  <a:pt x="715" y="274"/>
                </a:lnTo>
                <a:lnTo>
                  <a:pt x="715" y="276"/>
                </a:lnTo>
                <a:lnTo>
                  <a:pt x="716" y="277"/>
                </a:lnTo>
                <a:lnTo>
                  <a:pt x="716" y="278"/>
                </a:lnTo>
                <a:lnTo>
                  <a:pt x="716" y="279"/>
                </a:lnTo>
                <a:lnTo>
                  <a:pt x="718" y="281"/>
                </a:lnTo>
                <a:lnTo>
                  <a:pt x="719" y="282"/>
                </a:lnTo>
                <a:lnTo>
                  <a:pt x="718" y="284"/>
                </a:lnTo>
                <a:lnTo>
                  <a:pt x="716" y="284"/>
                </a:lnTo>
                <a:lnTo>
                  <a:pt x="715" y="283"/>
                </a:lnTo>
                <a:lnTo>
                  <a:pt x="714" y="282"/>
                </a:lnTo>
                <a:lnTo>
                  <a:pt x="710" y="282"/>
                </a:lnTo>
                <a:lnTo>
                  <a:pt x="709" y="282"/>
                </a:lnTo>
                <a:lnTo>
                  <a:pt x="708" y="284"/>
                </a:lnTo>
                <a:lnTo>
                  <a:pt x="708" y="285"/>
                </a:lnTo>
                <a:lnTo>
                  <a:pt x="706" y="286"/>
                </a:lnTo>
                <a:lnTo>
                  <a:pt x="705" y="287"/>
                </a:lnTo>
                <a:lnTo>
                  <a:pt x="702" y="290"/>
                </a:lnTo>
                <a:lnTo>
                  <a:pt x="701" y="291"/>
                </a:lnTo>
                <a:lnTo>
                  <a:pt x="700" y="292"/>
                </a:lnTo>
                <a:lnTo>
                  <a:pt x="699" y="294"/>
                </a:lnTo>
                <a:lnTo>
                  <a:pt x="699" y="295"/>
                </a:lnTo>
                <a:lnTo>
                  <a:pt x="699" y="296"/>
                </a:lnTo>
                <a:lnTo>
                  <a:pt x="698" y="297"/>
                </a:lnTo>
                <a:lnTo>
                  <a:pt x="698" y="298"/>
                </a:lnTo>
                <a:lnTo>
                  <a:pt x="699" y="301"/>
                </a:lnTo>
                <a:lnTo>
                  <a:pt x="699" y="303"/>
                </a:lnTo>
                <a:lnTo>
                  <a:pt x="699" y="304"/>
                </a:lnTo>
                <a:lnTo>
                  <a:pt x="698" y="305"/>
                </a:lnTo>
                <a:lnTo>
                  <a:pt x="696" y="307"/>
                </a:lnTo>
                <a:lnTo>
                  <a:pt x="693" y="307"/>
                </a:lnTo>
                <a:lnTo>
                  <a:pt x="691" y="310"/>
                </a:lnTo>
                <a:lnTo>
                  <a:pt x="690" y="310"/>
                </a:lnTo>
                <a:lnTo>
                  <a:pt x="688" y="311"/>
                </a:lnTo>
                <a:lnTo>
                  <a:pt x="686" y="312"/>
                </a:lnTo>
                <a:lnTo>
                  <a:pt x="685" y="311"/>
                </a:lnTo>
                <a:lnTo>
                  <a:pt x="680" y="312"/>
                </a:lnTo>
                <a:lnTo>
                  <a:pt x="679" y="313"/>
                </a:lnTo>
                <a:lnTo>
                  <a:pt x="676" y="313"/>
                </a:lnTo>
                <a:lnTo>
                  <a:pt x="673" y="314"/>
                </a:lnTo>
                <a:lnTo>
                  <a:pt x="672" y="315"/>
                </a:lnTo>
                <a:lnTo>
                  <a:pt x="671" y="316"/>
                </a:lnTo>
                <a:lnTo>
                  <a:pt x="668" y="318"/>
                </a:lnTo>
                <a:lnTo>
                  <a:pt x="666" y="320"/>
                </a:lnTo>
                <a:lnTo>
                  <a:pt x="663" y="322"/>
                </a:lnTo>
                <a:lnTo>
                  <a:pt x="662" y="322"/>
                </a:lnTo>
                <a:lnTo>
                  <a:pt x="661" y="323"/>
                </a:lnTo>
                <a:lnTo>
                  <a:pt x="659" y="324"/>
                </a:lnTo>
                <a:lnTo>
                  <a:pt x="659" y="325"/>
                </a:lnTo>
                <a:lnTo>
                  <a:pt x="659" y="327"/>
                </a:lnTo>
                <a:lnTo>
                  <a:pt x="659" y="328"/>
                </a:lnTo>
                <a:lnTo>
                  <a:pt x="659" y="329"/>
                </a:lnTo>
                <a:lnTo>
                  <a:pt x="660" y="332"/>
                </a:lnTo>
                <a:lnTo>
                  <a:pt x="660" y="333"/>
                </a:lnTo>
                <a:lnTo>
                  <a:pt x="660" y="335"/>
                </a:lnTo>
                <a:lnTo>
                  <a:pt x="660" y="339"/>
                </a:lnTo>
                <a:lnTo>
                  <a:pt x="661" y="344"/>
                </a:lnTo>
                <a:lnTo>
                  <a:pt x="661" y="345"/>
                </a:lnTo>
                <a:lnTo>
                  <a:pt x="661" y="347"/>
                </a:lnTo>
                <a:lnTo>
                  <a:pt x="659" y="349"/>
                </a:lnTo>
                <a:lnTo>
                  <a:pt x="659" y="352"/>
                </a:lnTo>
                <a:lnTo>
                  <a:pt x="658" y="353"/>
                </a:lnTo>
                <a:lnTo>
                  <a:pt x="656" y="355"/>
                </a:lnTo>
                <a:lnTo>
                  <a:pt x="655" y="356"/>
                </a:lnTo>
                <a:lnTo>
                  <a:pt x="651" y="362"/>
                </a:lnTo>
                <a:lnTo>
                  <a:pt x="647" y="366"/>
                </a:lnTo>
                <a:lnTo>
                  <a:pt x="647" y="369"/>
                </a:lnTo>
                <a:lnTo>
                  <a:pt x="647" y="371"/>
                </a:lnTo>
                <a:lnTo>
                  <a:pt x="648" y="375"/>
                </a:lnTo>
                <a:lnTo>
                  <a:pt x="650" y="378"/>
                </a:lnTo>
                <a:lnTo>
                  <a:pt x="651" y="379"/>
                </a:lnTo>
                <a:lnTo>
                  <a:pt x="653" y="381"/>
                </a:lnTo>
                <a:lnTo>
                  <a:pt x="656" y="382"/>
                </a:lnTo>
                <a:lnTo>
                  <a:pt x="657" y="384"/>
                </a:lnTo>
                <a:lnTo>
                  <a:pt x="659" y="385"/>
                </a:lnTo>
                <a:lnTo>
                  <a:pt x="659" y="386"/>
                </a:lnTo>
                <a:lnTo>
                  <a:pt x="662" y="388"/>
                </a:lnTo>
                <a:lnTo>
                  <a:pt x="663" y="388"/>
                </a:lnTo>
                <a:lnTo>
                  <a:pt x="663" y="389"/>
                </a:lnTo>
                <a:lnTo>
                  <a:pt x="662" y="391"/>
                </a:lnTo>
                <a:lnTo>
                  <a:pt x="662" y="392"/>
                </a:lnTo>
                <a:lnTo>
                  <a:pt x="662" y="395"/>
                </a:lnTo>
                <a:lnTo>
                  <a:pt x="662" y="397"/>
                </a:lnTo>
                <a:lnTo>
                  <a:pt x="662" y="400"/>
                </a:lnTo>
                <a:lnTo>
                  <a:pt x="661" y="401"/>
                </a:lnTo>
                <a:lnTo>
                  <a:pt x="662" y="404"/>
                </a:lnTo>
                <a:lnTo>
                  <a:pt x="662" y="407"/>
                </a:lnTo>
                <a:lnTo>
                  <a:pt x="661" y="408"/>
                </a:lnTo>
                <a:lnTo>
                  <a:pt x="660" y="408"/>
                </a:lnTo>
                <a:lnTo>
                  <a:pt x="660" y="409"/>
                </a:lnTo>
                <a:lnTo>
                  <a:pt x="660" y="410"/>
                </a:lnTo>
                <a:lnTo>
                  <a:pt x="659" y="412"/>
                </a:lnTo>
                <a:lnTo>
                  <a:pt x="659" y="413"/>
                </a:lnTo>
                <a:lnTo>
                  <a:pt x="659" y="416"/>
                </a:lnTo>
                <a:lnTo>
                  <a:pt x="659" y="417"/>
                </a:lnTo>
                <a:lnTo>
                  <a:pt x="659" y="418"/>
                </a:lnTo>
                <a:lnTo>
                  <a:pt x="657" y="420"/>
                </a:lnTo>
                <a:lnTo>
                  <a:pt x="656" y="423"/>
                </a:lnTo>
                <a:lnTo>
                  <a:pt x="655" y="428"/>
                </a:lnTo>
                <a:lnTo>
                  <a:pt x="654" y="430"/>
                </a:lnTo>
                <a:lnTo>
                  <a:pt x="653" y="431"/>
                </a:lnTo>
                <a:lnTo>
                  <a:pt x="652" y="433"/>
                </a:lnTo>
                <a:lnTo>
                  <a:pt x="649" y="433"/>
                </a:lnTo>
                <a:lnTo>
                  <a:pt x="647" y="436"/>
                </a:lnTo>
                <a:lnTo>
                  <a:pt x="647" y="437"/>
                </a:lnTo>
                <a:lnTo>
                  <a:pt x="646" y="439"/>
                </a:lnTo>
                <a:lnTo>
                  <a:pt x="646" y="443"/>
                </a:lnTo>
                <a:lnTo>
                  <a:pt x="645" y="443"/>
                </a:lnTo>
                <a:lnTo>
                  <a:pt x="645" y="446"/>
                </a:lnTo>
                <a:lnTo>
                  <a:pt x="642" y="448"/>
                </a:lnTo>
                <a:lnTo>
                  <a:pt x="641" y="449"/>
                </a:lnTo>
                <a:lnTo>
                  <a:pt x="641" y="450"/>
                </a:lnTo>
                <a:lnTo>
                  <a:pt x="640" y="452"/>
                </a:lnTo>
                <a:lnTo>
                  <a:pt x="639" y="453"/>
                </a:lnTo>
                <a:lnTo>
                  <a:pt x="636" y="459"/>
                </a:lnTo>
                <a:lnTo>
                  <a:pt x="634" y="462"/>
                </a:lnTo>
                <a:lnTo>
                  <a:pt x="633" y="463"/>
                </a:lnTo>
                <a:lnTo>
                  <a:pt x="632" y="464"/>
                </a:lnTo>
                <a:lnTo>
                  <a:pt x="630" y="465"/>
                </a:lnTo>
                <a:lnTo>
                  <a:pt x="628" y="465"/>
                </a:lnTo>
                <a:lnTo>
                  <a:pt x="625" y="465"/>
                </a:lnTo>
                <a:lnTo>
                  <a:pt x="622" y="468"/>
                </a:lnTo>
                <a:lnTo>
                  <a:pt x="621" y="469"/>
                </a:lnTo>
                <a:lnTo>
                  <a:pt x="621" y="470"/>
                </a:lnTo>
                <a:lnTo>
                  <a:pt x="619" y="472"/>
                </a:lnTo>
                <a:lnTo>
                  <a:pt x="618" y="475"/>
                </a:lnTo>
                <a:lnTo>
                  <a:pt x="614" y="478"/>
                </a:lnTo>
                <a:lnTo>
                  <a:pt x="613" y="479"/>
                </a:lnTo>
                <a:lnTo>
                  <a:pt x="613" y="480"/>
                </a:lnTo>
                <a:lnTo>
                  <a:pt x="612" y="481"/>
                </a:lnTo>
                <a:lnTo>
                  <a:pt x="612" y="484"/>
                </a:lnTo>
                <a:lnTo>
                  <a:pt x="610" y="487"/>
                </a:lnTo>
                <a:lnTo>
                  <a:pt x="610" y="488"/>
                </a:lnTo>
                <a:lnTo>
                  <a:pt x="607" y="491"/>
                </a:lnTo>
                <a:lnTo>
                  <a:pt x="605" y="493"/>
                </a:lnTo>
                <a:lnTo>
                  <a:pt x="604" y="493"/>
                </a:lnTo>
                <a:lnTo>
                  <a:pt x="603" y="495"/>
                </a:lnTo>
                <a:lnTo>
                  <a:pt x="601" y="497"/>
                </a:lnTo>
                <a:lnTo>
                  <a:pt x="600" y="497"/>
                </a:lnTo>
                <a:lnTo>
                  <a:pt x="599" y="499"/>
                </a:lnTo>
                <a:lnTo>
                  <a:pt x="599" y="501"/>
                </a:lnTo>
                <a:lnTo>
                  <a:pt x="599" y="503"/>
                </a:lnTo>
                <a:lnTo>
                  <a:pt x="598" y="505"/>
                </a:lnTo>
                <a:lnTo>
                  <a:pt x="596" y="507"/>
                </a:lnTo>
                <a:lnTo>
                  <a:pt x="595" y="511"/>
                </a:lnTo>
                <a:lnTo>
                  <a:pt x="595" y="513"/>
                </a:lnTo>
                <a:lnTo>
                  <a:pt x="596" y="514"/>
                </a:lnTo>
                <a:lnTo>
                  <a:pt x="596" y="516"/>
                </a:lnTo>
                <a:lnTo>
                  <a:pt x="595" y="518"/>
                </a:lnTo>
                <a:lnTo>
                  <a:pt x="595" y="520"/>
                </a:lnTo>
                <a:lnTo>
                  <a:pt x="594" y="521"/>
                </a:lnTo>
                <a:lnTo>
                  <a:pt x="593" y="522"/>
                </a:lnTo>
                <a:lnTo>
                  <a:pt x="593" y="523"/>
                </a:lnTo>
                <a:lnTo>
                  <a:pt x="592" y="525"/>
                </a:lnTo>
                <a:lnTo>
                  <a:pt x="592" y="527"/>
                </a:lnTo>
                <a:lnTo>
                  <a:pt x="592" y="528"/>
                </a:lnTo>
                <a:lnTo>
                  <a:pt x="589" y="531"/>
                </a:lnTo>
                <a:lnTo>
                  <a:pt x="588" y="534"/>
                </a:lnTo>
                <a:lnTo>
                  <a:pt x="587" y="536"/>
                </a:lnTo>
                <a:lnTo>
                  <a:pt x="587" y="537"/>
                </a:lnTo>
                <a:lnTo>
                  <a:pt x="586" y="537"/>
                </a:lnTo>
                <a:lnTo>
                  <a:pt x="543" y="534"/>
                </a:lnTo>
                <a:lnTo>
                  <a:pt x="510" y="533"/>
                </a:lnTo>
                <a:lnTo>
                  <a:pt x="442" y="528"/>
                </a:lnTo>
                <a:lnTo>
                  <a:pt x="435" y="527"/>
                </a:lnTo>
                <a:lnTo>
                  <a:pt x="416" y="526"/>
                </a:lnTo>
                <a:lnTo>
                  <a:pt x="380" y="523"/>
                </a:lnTo>
                <a:lnTo>
                  <a:pt x="347" y="520"/>
                </a:lnTo>
                <a:lnTo>
                  <a:pt x="311" y="518"/>
                </a:lnTo>
                <a:lnTo>
                  <a:pt x="275" y="515"/>
                </a:lnTo>
                <a:lnTo>
                  <a:pt x="248" y="513"/>
                </a:lnTo>
                <a:lnTo>
                  <a:pt x="191" y="508"/>
                </a:lnTo>
                <a:lnTo>
                  <a:pt x="165" y="506"/>
                </a:lnTo>
                <a:lnTo>
                  <a:pt x="156" y="505"/>
                </a:lnTo>
                <a:lnTo>
                  <a:pt x="128" y="503"/>
                </a:lnTo>
                <a:lnTo>
                  <a:pt x="125" y="504"/>
                </a:lnTo>
                <a:lnTo>
                  <a:pt x="124" y="505"/>
                </a:lnTo>
                <a:lnTo>
                  <a:pt x="122" y="506"/>
                </a:lnTo>
                <a:lnTo>
                  <a:pt x="121" y="506"/>
                </a:lnTo>
                <a:lnTo>
                  <a:pt x="121" y="504"/>
                </a:lnTo>
                <a:lnTo>
                  <a:pt x="121" y="503"/>
                </a:lnTo>
                <a:lnTo>
                  <a:pt x="121" y="500"/>
                </a:lnTo>
                <a:lnTo>
                  <a:pt x="121" y="499"/>
                </a:lnTo>
                <a:lnTo>
                  <a:pt x="120" y="499"/>
                </a:lnTo>
                <a:lnTo>
                  <a:pt x="119" y="495"/>
                </a:lnTo>
                <a:lnTo>
                  <a:pt x="118" y="494"/>
                </a:lnTo>
                <a:lnTo>
                  <a:pt x="116" y="494"/>
                </a:lnTo>
                <a:lnTo>
                  <a:pt x="115" y="493"/>
                </a:lnTo>
                <a:lnTo>
                  <a:pt x="114" y="494"/>
                </a:lnTo>
                <a:lnTo>
                  <a:pt x="110" y="493"/>
                </a:lnTo>
                <a:lnTo>
                  <a:pt x="108" y="492"/>
                </a:lnTo>
                <a:lnTo>
                  <a:pt x="105" y="493"/>
                </a:lnTo>
                <a:lnTo>
                  <a:pt x="104" y="492"/>
                </a:lnTo>
                <a:lnTo>
                  <a:pt x="103" y="492"/>
                </a:lnTo>
                <a:lnTo>
                  <a:pt x="102" y="491"/>
                </a:lnTo>
                <a:lnTo>
                  <a:pt x="101" y="490"/>
                </a:lnTo>
                <a:lnTo>
                  <a:pt x="101" y="489"/>
                </a:lnTo>
                <a:lnTo>
                  <a:pt x="101" y="488"/>
                </a:lnTo>
                <a:lnTo>
                  <a:pt x="101" y="486"/>
                </a:lnTo>
                <a:lnTo>
                  <a:pt x="102" y="485"/>
                </a:lnTo>
                <a:lnTo>
                  <a:pt x="102" y="483"/>
                </a:lnTo>
                <a:lnTo>
                  <a:pt x="101" y="482"/>
                </a:lnTo>
                <a:lnTo>
                  <a:pt x="101" y="481"/>
                </a:lnTo>
                <a:lnTo>
                  <a:pt x="99" y="480"/>
                </a:lnTo>
                <a:lnTo>
                  <a:pt x="98" y="478"/>
                </a:lnTo>
                <a:lnTo>
                  <a:pt x="98" y="477"/>
                </a:lnTo>
                <a:lnTo>
                  <a:pt x="95" y="475"/>
                </a:lnTo>
                <a:lnTo>
                  <a:pt x="91" y="471"/>
                </a:lnTo>
                <a:lnTo>
                  <a:pt x="90" y="470"/>
                </a:lnTo>
                <a:lnTo>
                  <a:pt x="87" y="469"/>
                </a:lnTo>
                <a:lnTo>
                  <a:pt x="84" y="470"/>
                </a:lnTo>
                <a:lnTo>
                  <a:pt x="83" y="469"/>
                </a:lnTo>
                <a:lnTo>
                  <a:pt x="83" y="468"/>
                </a:lnTo>
                <a:lnTo>
                  <a:pt x="82" y="468"/>
                </a:lnTo>
                <a:lnTo>
                  <a:pt x="80" y="467"/>
                </a:lnTo>
                <a:lnTo>
                  <a:pt x="78" y="467"/>
                </a:lnTo>
                <a:lnTo>
                  <a:pt x="76" y="466"/>
                </a:lnTo>
                <a:lnTo>
                  <a:pt x="75" y="465"/>
                </a:lnTo>
                <a:lnTo>
                  <a:pt x="75" y="463"/>
                </a:lnTo>
                <a:lnTo>
                  <a:pt x="75" y="461"/>
                </a:lnTo>
                <a:lnTo>
                  <a:pt x="75" y="460"/>
                </a:lnTo>
                <a:lnTo>
                  <a:pt x="72" y="460"/>
                </a:lnTo>
                <a:lnTo>
                  <a:pt x="70" y="459"/>
                </a:lnTo>
                <a:lnTo>
                  <a:pt x="67" y="458"/>
                </a:lnTo>
                <a:lnTo>
                  <a:pt x="65" y="459"/>
                </a:lnTo>
                <a:lnTo>
                  <a:pt x="63" y="458"/>
                </a:lnTo>
                <a:lnTo>
                  <a:pt x="62" y="457"/>
                </a:lnTo>
                <a:lnTo>
                  <a:pt x="63" y="455"/>
                </a:lnTo>
                <a:lnTo>
                  <a:pt x="62" y="451"/>
                </a:lnTo>
                <a:lnTo>
                  <a:pt x="61" y="450"/>
                </a:lnTo>
                <a:lnTo>
                  <a:pt x="61" y="449"/>
                </a:lnTo>
                <a:lnTo>
                  <a:pt x="61" y="446"/>
                </a:lnTo>
                <a:lnTo>
                  <a:pt x="60" y="446"/>
                </a:lnTo>
                <a:lnTo>
                  <a:pt x="59" y="446"/>
                </a:lnTo>
                <a:lnTo>
                  <a:pt x="58" y="445"/>
                </a:lnTo>
                <a:lnTo>
                  <a:pt x="58" y="443"/>
                </a:lnTo>
                <a:lnTo>
                  <a:pt x="59" y="443"/>
                </a:lnTo>
                <a:lnTo>
                  <a:pt x="60" y="441"/>
                </a:lnTo>
                <a:lnTo>
                  <a:pt x="60" y="440"/>
                </a:lnTo>
                <a:lnTo>
                  <a:pt x="58" y="439"/>
                </a:lnTo>
                <a:lnTo>
                  <a:pt x="58" y="438"/>
                </a:lnTo>
                <a:lnTo>
                  <a:pt x="58" y="437"/>
                </a:lnTo>
                <a:lnTo>
                  <a:pt x="56" y="434"/>
                </a:lnTo>
                <a:lnTo>
                  <a:pt x="56" y="433"/>
                </a:lnTo>
                <a:lnTo>
                  <a:pt x="57" y="430"/>
                </a:lnTo>
                <a:lnTo>
                  <a:pt x="58" y="430"/>
                </a:lnTo>
                <a:lnTo>
                  <a:pt x="57" y="430"/>
                </a:lnTo>
                <a:lnTo>
                  <a:pt x="57" y="427"/>
                </a:lnTo>
                <a:lnTo>
                  <a:pt x="57" y="426"/>
                </a:lnTo>
                <a:lnTo>
                  <a:pt x="58" y="424"/>
                </a:lnTo>
                <a:lnTo>
                  <a:pt x="58" y="423"/>
                </a:lnTo>
                <a:lnTo>
                  <a:pt x="59" y="420"/>
                </a:lnTo>
                <a:lnTo>
                  <a:pt x="59" y="418"/>
                </a:lnTo>
                <a:lnTo>
                  <a:pt x="58" y="416"/>
                </a:lnTo>
                <a:lnTo>
                  <a:pt x="57" y="415"/>
                </a:lnTo>
                <a:lnTo>
                  <a:pt x="55" y="415"/>
                </a:lnTo>
                <a:lnTo>
                  <a:pt x="54" y="414"/>
                </a:lnTo>
                <a:lnTo>
                  <a:pt x="54" y="413"/>
                </a:lnTo>
                <a:lnTo>
                  <a:pt x="53" y="410"/>
                </a:lnTo>
                <a:lnTo>
                  <a:pt x="49" y="407"/>
                </a:lnTo>
                <a:lnTo>
                  <a:pt x="48" y="403"/>
                </a:lnTo>
                <a:lnTo>
                  <a:pt x="46" y="400"/>
                </a:lnTo>
                <a:lnTo>
                  <a:pt x="46" y="394"/>
                </a:lnTo>
                <a:lnTo>
                  <a:pt x="45" y="393"/>
                </a:lnTo>
                <a:lnTo>
                  <a:pt x="43" y="388"/>
                </a:lnTo>
                <a:lnTo>
                  <a:pt x="41" y="379"/>
                </a:lnTo>
                <a:lnTo>
                  <a:pt x="41" y="378"/>
                </a:lnTo>
                <a:lnTo>
                  <a:pt x="40" y="378"/>
                </a:lnTo>
                <a:lnTo>
                  <a:pt x="38" y="378"/>
                </a:lnTo>
                <a:lnTo>
                  <a:pt x="38" y="374"/>
                </a:lnTo>
                <a:lnTo>
                  <a:pt x="35" y="368"/>
                </a:lnTo>
                <a:lnTo>
                  <a:pt x="34" y="365"/>
                </a:lnTo>
                <a:lnTo>
                  <a:pt x="31" y="363"/>
                </a:lnTo>
                <a:lnTo>
                  <a:pt x="29" y="359"/>
                </a:lnTo>
                <a:lnTo>
                  <a:pt x="29" y="358"/>
                </a:lnTo>
                <a:lnTo>
                  <a:pt x="25" y="355"/>
                </a:lnTo>
                <a:lnTo>
                  <a:pt x="24" y="355"/>
                </a:lnTo>
                <a:lnTo>
                  <a:pt x="23" y="355"/>
                </a:lnTo>
                <a:lnTo>
                  <a:pt x="22" y="352"/>
                </a:lnTo>
                <a:lnTo>
                  <a:pt x="21" y="349"/>
                </a:lnTo>
                <a:lnTo>
                  <a:pt x="22" y="346"/>
                </a:lnTo>
                <a:lnTo>
                  <a:pt x="20" y="342"/>
                </a:lnTo>
                <a:lnTo>
                  <a:pt x="20" y="341"/>
                </a:lnTo>
                <a:lnTo>
                  <a:pt x="19" y="339"/>
                </a:lnTo>
                <a:lnTo>
                  <a:pt x="17" y="339"/>
                </a:lnTo>
                <a:lnTo>
                  <a:pt x="17" y="338"/>
                </a:lnTo>
                <a:lnTo>
                  <a:pt x="16" y="336"/>
                </a:lnTo>
                <a:lnTo>
                  <a:pt x="15" y="336"/>
                </a:lnTo>
                <a:lnTo>
                  <a:pt x="13" y="334"/>
                </a:lnTo>
                <a:lnTo>
                  <a:pt x="11" y="329"/>
                </a:lnTo>
                <a:lnTo>
                  <a:pt x="9" y="329"/>
                </a:lnTo>
                <a:lnTo>
                  <a:pt x="9" y="327"/>
                </a:lnTo>
                <a:lnTo>
                  <a:pt x="6" y="327"/>
                </a:lnTo>
                <a:lnTo>
                  <a:pt x="6" y="326"/>
                </a:lnTo>
                <a:lnTo>
                  <a:pt x="5" y="325"/>
                </a:lnTo>
                <a:lnTo>
                  <a:pt x="3" y="323"/>
                </a:lnTo>
                <a:lnTo>
                  <a:pt x="0" y="318"/>
                </a:lnTo>
                <a:lnTo>
                  <a:pt x="0" y="315"/>
                </a:lnTo>
                <a:lnTo>
                  <a:pt x="0" y="313"/>
                </a:lnTo>
                <a:lnTo>
                  <a:pt x="0" y="307"/>
                </a:lnTo>
                <a:lnTo>
                  <a:pt x="0" y="306"/>
                </a:lnTo>
                <a:lnTo>
                  <a:pt x="2" y="304"/>
                </a:lnTo>
                <a:lnTo>
                  <a:pt x="3" y="301"/>
                </a:lnTo>
                <a:lnTo>
                  <a:pt x="7" y="298"/>
                </a:lnTo>
                <a:lnTo>
                  <a:pt x="9" y="297"/>
                </a:lnTo>
                <a:lnTo>
                  <a:pt x="10" y="295"/>
                </a:lnTo>
                <a:lnTo>
                  <a:pt x="11" y="293"/>
                </a:lnTo>
                <a:lnTo>
                  <a:pt x="13" y="293"/>
                </a:lnTo>
                <a:lnTo>
                  <a:pt x="15" y="292"/>
                </a:lnTo>
                <a:lnTo>
                  <a:pt x="15" y="290"/>
                </a:lnTo>
                <a:lnTo>
                  <a:pt x="43" y="227"/>
                </a:lnTo>
                <a:lnTo>
                  <a:pt x="66" y="177"/>
                </a:lnTo>
                <a:lnTo>
                  <a:pt x="104" y="96"/>
                </a:lnTo>
                <a:lnTo>
                  <a:pt x="108" y="85"/>
                </a:lnTo>
                <a:lnTo>
                  <a:pt x="111" y="78"/>
                </a:lnTo>
                <a:lnTo>
                  <a:pt x="113" y="74"/>
                </a:lnTo>
                <a:lnTo>
                  <a:pt x="119" y="61"/>
                </a:lnTo>
                <a:lnTo>
                  <a:pt x="121" y="54"/>
                </a:lnTo>
                <a:lnTo>
                  <a:pt x="121" y="55"/>
                </a:lnTo>
                <a:lnTo>
                  <a:pt x="124" y="61"/>
                </a:lnTo>
                <a:lnTo>
                  <a:pt x="124" y="62"/>
                </a:lnTo>
                <a:lnTo>
                  <a:pt x="126" y="63"/>
                </a:lnTo>
                <a:lnTo>
                  <a:pt x="151" y="56"/>
                </a:lnTo>
                <a:lnTo>
                  <a:pt x="222" y="54"/>
                </a:lnTo>
                <a:lnTo>
                  <a:pt x="223" y="53"/>
                </a:lnTo>
                <a:lnTo>
                  <a:pt x="224" y="54"/>
                </a:lnTo>
                <a:lnTo>
                  <a:pt x="225" y="54"/>
                </a:lnTo>
                <a:lnTo>
                  <a:pt x="226" y="54"/>
                </a:lnTo>
                <a:lnTo>
                  <a:pt x="231" y="54"/>
                </a:lnTo>
                <a:lnTo>
                  <a:pt x="234" y="54"/>
                </a:lnTo>
                <a:lnTo>
                  <a:pt x="237" y="55"/>
                </a:lnTo>
                <a:lnTo>
                  <a:pt x="243" y="54"/>
                </a:lnTo>
                <a:lnTo>
                  <a:pt x="244" y="54"/>
                </a:lnTo>
                <a:lnTo>
                  <a:pt x="245" y="56"/>
                </a:lnTo>
                <a:lnTo>
                  <a:pt x="244" y="57"/>
                </a:lnTo>
                <a:lnTo>
                  <a:pt x="243" y="60"/>
                </a:lnTo>
                <a:lnTo>
                  <a:pt x="241" y="61"/>
                </a:lnTo>
                <a:lnTo>
                  <a:pt x="242" y="62"/>
                </a:lnTo>
                <a:lnTo>
                  <a:pt x="241" y="63"/>
                </a:lnTo>
                <a:lnTo>
                  <a:pt x="241" y="64"/>
                </a:lnTo>
                <a:lnTo>
                  <a:pt x="241" y="66"/>
                </a:lnTo>
                <a:lnTo>
                  <a:pt x="239" y="68"/>
                </a:lnTo>
                <a:lnTo>
                  <a:pt x="238" y="69"/>
                </a:lnTo>
                <a:lnTo>
                  <a:pt x="239" y="70"/>
                </a:lnTo>
                <a:lnTo>
                  <a:pt x="240" y="72"/>
                </a:lnTo>
                <a:lnTo>
                  <a:pt x="239" y="73"/>
                </a:lnTo>
                <a:lnTo>
                  <a:pt x="240" y="74"/>
                </a:lnTo>
                <a:lnTo>
                  <a:pt x="240" y="75"/>
                </a:lnTo>
                <a:lnTo>
                  <a:pt x="240" y="76"/>
                </a:lnTo>
                <a:lnTo>
                  <a:pt x="239" y="77"/>
                </a:lnTo>
                <a:lnTo>
                  <a:pt x="239" y="78"/>
                </a:lnTo>
                <a:lnTo>
                  <a:pt x="239" y="79"/>
                </a:lnTo>
                <a:lnTo>
                  <a:pt x="238" y="80"/>
                </a:lnTo>
                <a:lnTo>
                  <a:pt x="237" y="80"/>
                </a:lnTo>
                <a:lnTo>
                  <a:pt x="237" y="83"/>
                </a:lnTo>
                <a:lnTo>
                  <a:pt x="236" y="83"/>
                </a:lnTo>
                <a:lnTo>
                  <a:pt x="236" y="84"/>
                </a:lnTo>
                <a:lnTo>
                  <a:pt x="235" y="84"/>
                </a:lnTo>
                <a:lnTo>
                  <a:pt x="237" y="86"/>
                </a:lnTo>
                <a:lnTo>
                  <a:pt x="234" y="88"/>
                </a:lnTo>
                <a:lnTo>
                  <a:pt x="235" y="88"/>
                </a:lnTo>
                <a:lnTo>
                  <a:pt x="236" y="89"/>
                </a:lnTo>
                <a:lnTo>
                  <a:pt x="237" y="90"/>
                </a:lnTo>
                <a:lnTo>
                  <a:pt x="237" y="91"/>
                </a:lnTo>
                <a:lnTo>
                  <a:pt x="238" y="92"/>
                </a:lnTo>
                <a:lnTo>
                  <a:pt x="239" y="94"/>
                </a:lnTo>
                <a:lnTo>
                  <a:pt x="237" y="96"/>
                </a:lnTo>
                <a:lnTo>
                  <a:pt x="237" y="97"/>
                </a:lnTo>
                <a:lnTo>
                  <a:pt x="236" y="99"/>
                </a:lnTo>
                <a:lnTo>
                  <a:pt x="236" y="100"/>
                </a:lnTo>
                <a:lnTo>
                  <a:pt x="237" y="99"/>
                </a:lnTo>
                <a:lnTo>
                  <a:pt x="237" y="100"/>
                </a:lnTo>
                <a:lnTo>
                  <a:pt x="238" y="100"/>
                </a:lnTo>
                <a:lnTo>
                  <a:pt x="238" y="101"/>
                </a:lnTo>
                <a:lnTo>
                  <a:pt x="240" y="100"/>
                </a:lnTo>
                <a:lnTo>
                  <a:pt x="240" y="101"/>
                </a:lnTo>
                <a:lnTo>
                  <a:pt x="241" y="102"/>
                </a:lnTo>
                <a:lnTo>
                  <a:pt x="240" y="103"/>
                </a:lnTo>
                <a:lnTo>
                  <a:pt x="241" y="104"/>
                </a:lnTo>
                <a:lnTo>
                  <a:pt x="241" y="105"/>
                </a:lnTo>
                <a:lnTo>
                  <a:pt x="242" y="106"/>
                </a:lnTo>
                <a:lnTo>
                  <a:pt x="243" y="106"/>
                </a:lnTo>
                <a:lnTo>
                  <a:pt x="243" y="105"/>
                </a:lnTo>
                <a:lnTo>
                  <a:pt x="242" y="105"/>
                </a:lnTo>
                <a:lnTo>
                  <a:pt x="242" y="104"/>
                </a:lnTo>
                <a:lnTo>
                  <a:pt x="243" y="104"/>
                </a:lnTo>
                <a:lnTo>
                  <a:pt x="243" y="105"/>
                </a:lnTo>
                <a:lnTo>
                  <a:pt x="244" y="105"/>
                </a:lnTo>
                <a:lnTo>
                  <a:pt x="245" y="105"/>
                </a:lnTo>
                <a:lnTo>
                  <a:pt x="246" y="105"/>
                </a:lnTo>
                <a:lnTo>
                  <a:pt x="246" y="106"/>
                </a:lnTo>
                <a:lnTo>
                  <a:pt x="246" y="104"/>
                </a:lnTo>
                <a:lnTo>
                  <a:pt x="246" y="103"/>
                </a:lnTo>
                <a:lnTo>
                  <a:pt x="247" y="103"/>
                </a:lnTo>
                <a:lnTo>
                  <a:pt x="246" y="102"/>
                </a:lnTo>
                <a:lnTo>
                  <a:pt x="246" y="101"/>
                </a:lnTo>
                <a:lnTo>
                  <a:pt x="246" y="100"/>
                </a:lnTo>
                <a:lnTo>
                  <a:pt x="247" y="100"/>
                </a:lnTo>
                <a:lnTo>
                  <a:pt x="249" y="99"/>
                </a:lnTo>
                <a:lnTo>
                  <a:pt x="249" y="98"/>
                </a:lnTo>
                <a:lnTo>
                  <a:pt x="249" y="97"/>
                </a:lnTo>
                <a:lnTo>
                  <a:pt x="250" y="96"/>
                </a:lnTo>
                <a:lnTo>
                  <a:pt x="251" y="96"/>
                </a:lnTo>
                <a:lnTo>
                  <a:pt x="251" y="95"/>
                </a:lnTo>
                <a:lnTo>
                  <a:pt x="251" y="93"/>
                </a:lnTo>
                <a:lnTo>
                  <a:pt x="251" y="92"/>
                </a:lnTo>
                <a:lnTo>
                  <a:pt x="251" y="90"/>
                </a:lnTo>
                <a:lnTo>
                  <a:pt x="253" y="88"/>
                </a:lnTo>
                <a:lnTo>
                  <a:pt x="254" y="87"/>
                </a:lnTo>
                <a:lnTo>
                  <a:pt x="254" y="85"/>
                </a:lnTo>
                <a:lnTo>
                  <a:pt x="253" y="81"/>
                </a:lnTo>
                <a:lnTo>
                  <a:pt x="253" y="80"/>
                </a:lnTo>
                <a:lnTo>
                  <a:pt x="254" y="79"/>
                </a:lnTo>
                <a:lnTo>
                  <a:pt x="254" y="78"/>
                </a:lnTo>
                <a:lnTo>
                  <a:pt x="259" y="77"/>
                </a:lnTo>
                <a:lnTo>
                  <a:pt x="260" y="77"/>
                </a:lnTo>
                <a:lnTo>
                  <a:pt x="260" y="76"/>
                </a:lnTo>
                <a:lnTo>
                  <a:pt x="261" y="76"/>
                </a:lnTo>
                <a:lnTo>
                  <a:pt x="263" y="75"/>
                </a:lnTo>
                <a:lnTo>
                  <a:pt x="264" y="76"/>
                </a:lnTo>
                <a:lnTo>
                  <a:pt x="264" y="75"/>
                </a:lnTo>
                <a:lnTo>
                  <a:pt x="266" y="75"/>
                </a:lnTo>
                <a:lnTo>
                  <a:pt x="269" y="75"/>
                </a:lnTo>
                <a:lnTo>
                  <a:pt x="268" y="73"/>
                </a:lnTo>
                <a:lnTo>
                  <a:pt x="268" y="72"/>
                </a:lnTo>
                <a:lnTo>
                  <a:pt x="269" y="71"/>
                </a:lnTo>
                <a:lnTo>
                  <a:pt x="270" y="70"/>
                </a:lnTo>
                <a:lnTo>
                  <a:pt x="271" y="69"/>
                </a:lnTo>
                <a:lnTo>
                  <a:pt x="272" y="67"/>
                </a:lnTo>
                <a:lnTo>
                  <a:pt x="275" y="67"/>
                </a:lnTo>
                <a:lnTo>
                  <a:pt x="276" y="67"/>
                </a:lnTo>
                <a:lnTo>
                  <a:pt x="277" y="65"/>
                </a:lnTo>
                <a:lnTo>
                  <a:pt x="277" y="64"/>
                </a:lnTo>
                <a:lnTo>
                  <a:pt x="279" y="64"/>
                </a:lnTo>
                <a:lnTo>
                  <a:pt x="280" y="64"/>
                </a:lnTo>
                <a:lnTo>
                  <a:pt x="281" y="64"/>
                </a:lnTo>
                <a:lnTo>
                  <a:pt x="283" y="66"/>
                </a:lnTo>
                <a:lnTo>
                  <a:pt x="286" y="66"/>
                </a:lnTo>
                <a:lnTo>
                  <a:pt x="288" y="64"/>
                </a:lnTo>
                <a:lnTo>
                  <a:pt x="291" y="64"/>
                </a:lnTo>
                <a:lnTo>
                  <a:pt x="292" y="64"/>
                </a:lnTo>
                <a:lnTo>
                  <a:pt x="294" y="64"/>
                </a:lnTo>
                <a:lnTo>
                  <a:pt x="295" y="66"/>
                </a:lnTo>
                <a:lnTo>
                  <a:pt x="298" y="67"/>
                </a:lnTo>
                <a:lnTo>
                  <a:pt x="298" y="64"/>
                </a:lnTo>
                <a:lnTo>
                  <a:pt x="300" y="63"/>
                </a:lnTo>
                <a:lnTo>
                  <a:pt x="300" y="61"/>
                </a:lnTo>
                <a:lnTo>
                  <a:pt x="300" y="60"/>
                </a:lnTo>
                <a:lnTo>
                  <a:pt x="300" y="58"/>
                </a:lnTo>
                <a:lnTo>
                  <a:pt x="300" y="57"/>
                </a:lnTo>
                <a:lnTo>
                  <a:pt x="301" y="56"/>
                </a:lnTo>
                <a:lnTo>
                  <a:pt x="303" y="54"/>
                </a:lnTo>
                <a:lnTo>
                  <a:pt x="303" y="52"/>
                </a:lnTo>
                <a:lnTo>
                  <a:pt x="304" y="52"/>
                </a:lnTo>
                <a:lnTo>
                  <a:pt x="304" y="51"/>
                </a:lnTo>
                <a:lnTo>
                  <a:pt x="307" y="51"/>
                </a:lnTo>
                <a:lnTo>
                  <a:pt x="310" y="50"/>
                </a:lnTo>
                <a:lnTo>
                  <a:pt x="311" y="49"/>
                </a:lnTo>
                <a:lnTo>
                  <a:pt x="312" y="48"/>
                </a:lnTo>
                <a:lnTo>
                  <a:pt x="311" y="47"/>
                </a:lnTo>
                <a:lnTo>
                  <a:pt x="313" y="45"/>
                </a:lnTo>
                <a:lnTo>
                  <a:pt x="314" y="43"/>
                </a:lnTo>
                <a:lnTo>
                  <a:pt x="315" y="43"/>
                </a:lnTo>
                <a:lnTo>
                  <a:pt x="315" y="41"/>
                </a:lnTo>
                <a:lnTo>
                  <a:pt x="315" y="37"/>
                </a:lnTo>
                <a:lnTo>
                  <a:pt x="315" y="36"/>
                </a:lnTo>
                <a:lnTo>
                  <a:pt x="312" y="35"/>
                </a:lnTo>
                <a:lnTo>
                  <a:pt x="312" y="34"/>
                </a:lnTo>
                <a:lnTo>
                  <a:pt x="311" y="31"/>
                </a:lnTo>
                <a:lnTo>
                  <a:pt x="311" y="28"/>
                </a:lnTo>
                <a:lnTo>
                  <a:pt x="329" y="28"/>
                </a:lnTo>
                <a:lnTo>
                  <a:pt x="346" y="27"/>
                </a:lnTo>
                <a:lnTo>
                  <a:pt x="346" y="26"/>
                </a:lnTo>
                <a:lnTo>
                  <a:pt x="347" y="25"/>
                </a:lnTo>
                <a:lnTo>
                  <a:pt x="347" y="24"/>
                </a:lnTo>
                <a:lnTo>
                  <a:pt x="347" y="23"/>
                </a:lnTo>
                <a:lnTo>
                  <a:pt x="350" y="22"/>
                </a:lnTo>
                <a:lnTo>
                  <a:pt x="353" y="21"/>
                </a:lnTo>
                <a:lnTo>
                  <a:pt x="354" y="21"/>
                </a:lnTo>
                <a:lnTo>
                  <a:pt x="354" y="20"/>
                </a:lnTo>
                <a:lnTo>
                  <a:pt x="355" y="20"/>
                </a:lnTo>
                <a:lnTo>
                  <a:pt x="357" y="21"/>
                </a:lnTo>
                <a:lnTo>
                  <a:pt x="359" y="19"/>
                </a:lnTo>
                <a:lnTo>
                  <a:pt x="360" y="20"/>
                </a:lnTo>
                <a:lnTo>
                  <a:pt x="360" y="19"/>
                </a:lnTo>
                <a:lnTo>
                  <a:pt x="361" y="19"/>
                </a:lnTo>
                <a:lnTo>
                  <a:pt x="361" y="18"/>
                </a:lnTo>
                <a:lnTo>
                  <a:pt x="362" y="18"/>
                </a:lnTo>
                <a:lnTo>
                  <a:pt x="363" y="18"/>
                </a:lnTo>
                <a:lnTo>
                  <a:pt x="364" y="18"/>
                </a:lnTo>
                <a:lnTo>
                  <a:pt x="365" y="18"/>
                </a:lnTo>
                <a:lnTo>
                  <a:pt x="366" y="18"/>
                </a:lnTo>
                <a:lnTo>
                  <a:pt x="367" y="19"/>
                </a:lnTo>
                <a:lnTo>
                  <a:pt x="369" y="19"/>
                </a:lnTo>
                <a:lnTo>
                  <a:pt x="370" y="19"/>
                </a:lnTo>
                <a:lnTo>
                  <a:pt x="370" y="20"/>
                </a:lnTo>
                <a:lnTo>
                  <a:pt x="371" y="20"/>
                </a:lnTo>
                <a:lnTo>
                  <a:pt x="371" y="21"/>
                </a:lnTo>
                <a:lnTo>
                  <a:pt x="372" y="20"/>
                </a:lnTo>
                <a:lnTo>
                  <a:pt x="372" y="19"/>
                </a:lnTo>
                <a:lnTo>
                  <a:pt x="373" y="19"/>
                </a:lnTo>
                <a:lnTo>
                  <a:pt x="374" y="17"/>
                </a:lnTo>
                <a:lnTo>
                  <a:pt x="375" y="16"/>
                </a:lnTo>
                <a:lnTo>
                  <a:pt x="376" y="16"/>
                </a:lnTo>
                <a:lnTo>
                  <a:pt x="376" y="15"/>
                </a:lnTo>
                <a:lnTo>
                  <a:pt x="377" y="15"/>
                </a:lnTo>
                <a:lnTo>
                  <a:pt x="377" y="14"/>
                </a:lnTo>
                <a:lnTo>
                  <a:pt x="378" y="13"/>
                </a:lnTo>
                <a:lnTo>
                  <a:pt x="379" y="12"/>
                </a:lnTo>
                <a:lnTo>
                  <a:pt x="381" y="12"/>
                </a:lnTo>
                <a:lnTo>
                  <a:pt x="381" y="13"/>
                </a:lnTo>
                <a:lnTo>
                  <a:pt x="381" y="14"/>
                </a:lnTo>
                <a:lnTo>
                  <a:pt x="382" y="14"/>
                </a:lnTo>
                <a:lnTo>
                  <a:pt x="383" y="14"/>
                </a:lnTo>
                <a:lnTo>
                  <a:pt x="384" y="14"/>
                </a:lnTo>
                <a:lnTo>
                  <a:pt x="385" y="14"/>
                </a:lnTo>
                <a:lnTo>
                  <a:pt x="386" y="13"/>
                </a:lnTo>
                <a:lnTo>
                  <a:pt x="386" y="14"/>
                </a:lnTo>
                <a:lnTo>
                  <a:pt x="387" y="13"/>
                </a:lnTo>
                <a:lnTo>
                  <a:pt x="387" y="14"/>
                </a:lnTo>
                <a:lnTo>
                  <a:pt x="388" y="13"/>
                </a:lnTo>
                <a:lnTo>
                  <a:pt x="389" y="13"/>
                </a:lnTo>
                <a:lnTo>
                  <a:pt x="390" y="13"/>
                </a:lnTo>
                <a:lnTo>
                  <a:pt x="391" y="14"/>
                </a:lnTo>
                <a:lnTo>
                  <a:pt x="393" y="14"/>
                </a:lnTo>
                <a:lnTo>
                  <a:pt x="396" y="16"/>
                </a:lnTo>
                <a:lnTo>
                  <a:pt x="401" y="19"/>
                </a:lnTo>
                <a:lnTo>
                  <a:pt x="402" y="19"/>
                </a:lnTo>
                <a:lnTo>
                  <a:pt x="404" y="19"/>
                </a:lnTo>
                <a:lnTo>
                  <a:pt x="407" y="18"/>
                </a:lnTo>
                <a:lnTo>
                  <a:pt x="410" y="17"/>
                </a:lnTo>
                <a:lnTo>
                  <a:pt x="416" y="16"/>
                </a:lnTo>
                <a:lnTo>
                  <a:pt x="421" y="17"/>
                </a:lnTo>
                <a:lnTo>
                  <a:pt x="422" y="18"/>
                </a:lnTo>
                <a:lnTo>
                  <a:pt x="423" y="19"/>
                </a:lnTo>
                <a:lnTo>
                  <a:pt x="425" y="20"/>
                </a:lnTo>
                <a:lnTo>
                  <a:pt x="428" y="20"/>
                </a:lnTo>
                <a:lnTo>
                  <a:pt x="433" y="20"/>
                </a:lnTo>
                <a:lnTo>
                  <a:pt x="437" y="21"/>
                </a:lnTo>
                <a:lnTo>
                  <a:pt x="439" y="22"/>
                </a:lnTo>
                <a:lnTo>
                  <a:pt x="441" y="25"/>
                </a:lnTo>
                <a:lnTo>
                  <a:pt x="442" y="23"/>
                </a:lnTo>
                <a:lnTo>
                  <a:pt x="444" y="23"/>
                </a:lnTo>
                <a:lnTo>
                  <a:pt x="448" y="23"/>
                </a:lnTo>
                <a:lnTo>
                  <a:pt x="449" y="23"/>
                </a:lnTo>
                <a:lnTo>
                  <a:pt x="452" y="22"/>
                </a:lnTo>
                <a:lnTo>
                  <a:pt x="453" y="22"/>
                </a:lnTo>
                <a:lnTo>
                  <a:pt x="457" y="22"/>
                </a:lnTo>
                <a:lnTo>
                  <a:pt x="456" y="21"/>
                </a:lnTo>
                <a:lnTo>
                  <a:pt x="456" y="19"/>
                </a:lnTo>
                <a:lnTo>
                  <a:pt x="456" y="18"/>
                </a:lnTo>
                <a:lnTo>
                  <a:pt x="456" y="14"/>
                </a:lnTo>
                <a:lnTo>
                  <a:pt x="459" y="12"/>
                </a:lnTo>
                <a:lnTo>
                  <a:pt x="460" y="10"/>
                </a:lnTo>
                <a:lnTo>
                  <a:pt x="462" y="6"/>
                </a:lnTo>
                <a:lnTo>
                  <a:pt x="462" y="4"/>
                </a:lnTo>
                <a:lnTo>
                  <a:pt x="463" y="3"/>
                </a:lnTo>
                <a:lnTo>
                  <a:pt x="464" y="2"/>
                </a:lnTo>
                <a:lnTo>
                  <a:pt x="465" y="1"/>
                </a:lnTo>
                <a:lnTo>
                  <a:pt x="465" y="0"/>
                </a:lnTo>
                <a:lnTo>
                  <a:pt x="466" y="0"/>
                </a:lnTo>
                <a:lnTo>
                  <a:pt x="467" y="1"/>
                </a:lnTo>
                <a:lnTo>
                  <a:pt x="468" y="1"/>
                </a:lnTo>
                <a:lnTo>
                  <a:pt x="468" y="2"/>
                </a:lnTo>
                <a:lnTo>
                  <a:pt x="470" y="3"/>
                </a:lnTo>
                <a:lnTo>
                  <a:pt x="470" y="4"/>
                </a:lnTo>
                <a:lnTo>
                  <a:pt x="471" y="4"/>
                </a:lnTo>
                <a:lnTo>
                  <a:pt x="471" y="6"/>
                </a:lnTo>
                <a:lnTo>
                  <a:pt x="471" y="7"/>
                </a:lnTo>
                <a:lnTo>
                  <a:pt x="472" y="9"/>
                </a:lnTo>
                <a:lnTo>
                  <a:pt x="472" y="12"/>
                </a:lnTo>
                <a:lnTo>
                  <a:pt x="474" y="15"/>
                </a:lnTo>
                <a:lnTo>
                  <a:pt x="474" y="16"/>
                </a:lnTo>
                <a:close/>
              </a:path>
            </a:pathLst>
          </a:custGeom>
          <a:solidFill>
            <a:srgbClr val="2C8A35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0611" name="Rectangle 499"/>
          <p:cNvSpPr>
            <a:spLocks noChangeArrowheads="1"/>
          </p:cNvSpPr>
          <p:nvPr/>
        </p:nvSpPr>
        <p:spPr bwMode="auto">
          <a:xfrm>
            <a:off x="6069013" y="2555875"/>
            <a:ext cx="857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</a:t>
            </a:r>
            <a:endParaRPr lang="es-E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0612" name="Rectangle 500"/>
          <p:cNvSpPr>
            <a:spLocks noChangeArrowheads="1"/>
          </p:cNvSpPr>
          <p:nvPr/>
        </p:nvSpPr>
        <p:spPr bwMode="auto">
          <a:xfrm>
            <a:off x="5688013" y="3644900"/>
            <a:ext cx="904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MT</a:t>
            </a:r>
            <a:endParaRPr lang="es-E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0613" name="Rectangle 524"/>
          <p:cNvSpPr>
            <a:spLocks noChangeArrowheads="1"/>
          </p:cNvSpPr>
          <p:nvPr/>
        </p:nvSpPr>
        <p:spPr bwMode="auto">
          <a:xfrm>
            <a:off x="6564313" y="3921125"/>
            <a:ext cx="84137" cy="76200"/>
          </a:xfrm>
          <a:prstGeom prst="rect">
            <a:avLst/>
          </a:prstGeom>
          <a:solidFill>
            <a:srgbClr val="2C8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5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DF</a:t>
            </a:r>
            <a:endParaRPr lang="es-E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0614" name="Rectangle 518"/>
          <p:cNvSpPr>
            <a:spLocks noChangeArrowheads="1"/>
          </p:cNvSpPr>
          <p:nvPr/>
        </p:nvSpPr>
        <p:spPr bwMode="auto">
          <a:xfrm>
            <a:off x="1524000" y="304800"/>
            <a:ext cx="6000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Status do Brasil em Febre Aftosa: </a:t>
            </a:r>
          </a:p>
          <a:p>
            <a:pPr algn="ctr"/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Certificado pela OIE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Os 10 principais importadores de carne bovina do mundo e a participação brasileira no mercado mundial.  Em US$ Bilhões, 2012. Fonte: COMTRADE, organizado por Sette </a:t>
            </a:r>
            <a:r>
              <a:rPr lang="pt-BR" sz="2400" b="1" dirty="0"/>
              <a:t>(2012)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0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88DE47-B4CC-4239-A078-4328D298D0FD}" type="slidenum">
              <a:rPr lang="en-US" sz="14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21507" name="Picture 2" descr="S:\GERAL\Dados Thiago\logo estiliz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75565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SzPts val="2400"/>
              <a:defRPr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Conflitos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atuais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envolvendo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agronegócio e ambiente e comércio no Brasil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4414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dirty="0" smtClean="0"/>
              <a:t>Algumas ilustrações para o Brasil:</a:t>
            </a:r>
          </a:p>
          <a:p>
            <a:pPr lvl="1" eaLnBrk="1" hangingPunct="1">
              <a:defRPr/>
            </a:pPr>
            <a:r>
              <a:rPr lang="pt-BR" sz="2400" b="1" dirty="0" smtClean="0"/>
              <a:t>Pecuária e Amazônia: certificação</a:t>
            </a:r>
            <a:r>
              <a:rPr lang="en-US" sz="2400" b="1" dirty="0" smtClean="0"/>
              <a:t>?</a:t>
            </a:r>
            <a:endParaRPr lang="pt-BR" sz="2400" b="1" dirty="0" smtClean="0"/>
          </a:p>
          <a:p>
            <a:pPr lvl="1" eaLnBrk="1" hangingPunct="1">
              <a:defRPr/>
            </a:pPr>
            <a:r>
              <a:rPr lang="pt-BR" sz="2400" b="1" dirty="0" smtClean="0"/>
              <a:t>Moratória da soja</a:t>
            </a:r>
          </a:p>
          <a:p>
            <a:pPr lvl="1" eaLnBrk="1" hangingPunct="1">
              <a:defRPr/>
            </a:pPr>
            <a:r>
              <a:rPr lang="pt-BR" sz="2400" b="1" dirty="0" smtClean="0"/>
              <a:t>Identidade Preservada (soja)</a:t>
            </a:r>
          </a:p>
          <a:p>
            <a:pPr lvl="1" eaLnBrk="1" hangingPunct="1">
              <a:defRPr/>
            </a:pPr>
            <a:r>
              <a:rPr lang="pt-BR" sz="2400" b="1" dirty="0" smtClean="0"/>
              <a:t>Sustentabilidade do etanol brasileiro</a:t>
            </a:r>
          </a:p>
          <a:p>
            <a:pPr lvl="1" eaLnBrk="1" hangingPunct="1">
              <a:defRPr/>
            </a:pPr>
            <a:r>
              <a:rPr lang="pt-BR" sz="2400" b="1" dirty="0" smtClean="0"/>
              <a:t>Negociações de Bens e Serviços Ambientais no CTE-SS (biocombustíveis)</a:t>
            </a:r>
          </a:p>
          <a:p>
            <a:pPr lvl="1" eaLnBrk="1" hangingPunct="1">
              <a:defRPr/>
            </a:pPr>
            <a:r>
              <a:rPr lang="pt-BR" sz="2400" b="1" dirty="0" smtClean="0"/>
              <a:t>RIO + 20 = Economia Verde</a:t>
            </a:r>
          </a:p>
          <a:p>
            <a:pPr lvl="1" eaLnBrk="1" hangingPunct="1">
              <a:defRPr/>
            </a:pPr>
            <a:r>
              <a:rPr lang="pt-BR" sz="2400" b="1" dirty="0" smtClean="0"/>
              <a:t>Desafio crescente: rotulagem ambiental – Carbon Footprint</a:t>
            </a:r>
          </a:p>
          <a:p>
            <a:pPr marL="457200" lvl="1" indent="0" eaLnBrk="1" hangingPunct="1">
              <a:buFontTx/>
              <a:buNone/>
              <a:defRPr/>
            </a:pPr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5286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Producer Support Estimate as percentage of gross revenues. Source: OECD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7444"/>
            <a:ext cx="7153275" cy="49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32656"/>
            <a:ext cx="689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ESTIMATIVA DE SUPORTE AO PRODUTOR (PSE), indicando o quanto da renda bruta do agricultor se origina de políticas agrícolas. Fonte: OCDE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b="1" dirty="0" err="1" smtClean="0">
                <a:solidFill>
                  <a:srgbClr val="0070C0"/>
                </a:solidFill>
              </a:rPr>
              <a:t>Brasil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–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Transferências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para Commodities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individualizadas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suporte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</a:rPr>
              <a:t>correspondeu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a 69% do PSE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17663"/>
            <a:ext cx="6408738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187450" y="6381750"/>
            <a:ext cx="417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1600" dirty="0" smtClean="0"/>
              <a:t>Nota: </a:t>
            </a:r>
            <a:r>
              <a:rPr lang="en-US" altLang="en-US" sz="1600" dirty="0"/>
              <a:t>MPS = </a:t>
            </a:r>
            <a:r>
              <a:rPr lang="en-US" altLang="en-US" sz="1600" dirty="0" err="1" smtClean="0"/>
              <a:t>Suporte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ao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Preço</a:t>
            </a:r>
            <a:r>
              <a:rPr lang="en-US" altLang="en-US" sz="1600" dirty="0" smtClean="0"/>
              <a:t> de Mercado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41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93" y="0"/>
            <a:ext cx="920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7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Principais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acordos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comerciais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âmbito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 OMC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relevantes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 </a:t>
            </a:r>
            <a:r>
              <a:rPr lang="en-US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agronegócio</a:t>
            </a: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Acordo</a:t>
            </a:r>
            <a:r>
              <a:rPr lang="en-US" dirty="0" smtClean="0"/>
              <a:t> </a:t>
            </a:r>
            <a:r>
              <a:rPr lang="en-US" dirty="0" err="1" smtClean="0"/>
              <a:t>Agr</a:t>
            </a:r>
            <a:r>
              <a:rPr lang="pt-BR" dirty="0" smtClean="0"/>
              <a:t>ícola (AA)</a:t>
            </a:r>
          </a:p>
          <a:p>
            <a:r>
              <a:rPr lang="pt-BR" dirty="0" smtClean="0"/>
              <a:t>Acordo sobre Subsídios e Medidas Compensatórias (ASCM)</a:t>
            </a:r>
          </a:p>
          <a:p>
            <a:r>
              <a:rPr lang="pt-BR" dirty="0" smtClean="0"/>
              <a:t>Acordo sobre Barreiras Técnicas (TBT)</a:t>
            </a:r>
          </a:p>
          <a:p>
            <a:r>
              <a:rPr lang="pt-BR" dirty="0" smtClean="0"/>
              <a:t>Acordo sobre Medidas Sanitárias e Fitossanitárias (SPS)</a:t>
            </a:r>
          </a:p>
          <a:p>
            <a:r>
              <a:rPr lang="pt-BR" dirty="0" smtClean="0"/>
              <a:t>TRIPs</a:t>
            </a:r>
          </a:p>
          <a:p>
            <a:r>
              <a:rPr lang="pt-BR" dirty="0" smtClean="0"/>
              <a:t>Acordo Anti-Dumping</a:t>
            </a:r>
          </a:p>
          <a:p>
            <a:r>
              <a:rPr lang="pt-BR" dirty="0" smtClean="0"/>
              <a:t>Comitê de Comércio e Ambiente (CTE)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44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6" y="50384"/>
            <a:ext cx="9003754" cy="66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3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0" y="0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165304"/>
            <a:ext cx="8229600" cy="388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500" dirty="0" smtClean="0"/>
              <a:t>Fonte: Estimativa OMC / </a:t>
            </a:r>
            <a:r>
              <a:rPr lang="pt-BR" sz="1500" dirty="0" err="1" smtClean="0"/>
              <a:t>Statistics</a:t>
            </a:r>
            <a:r>
              <a:rPr lang="pt-BR" sz="1500" dirty="0" smtClean="0"/>
              <a:t> Database em 19/03/2014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3697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3"/>
            <a:ext cx="7848871" cy="568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5576" y="1166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</a:rPr>
              <a:t> Evolução dos acordos preferenciais no mundo. (1947 – 2013</a:t>
            </a:r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). Fonte: Secretariado da OMC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b="1" dirty="0" smtClean="0"/>
              <a:t>Acordos bilaterais e de integração</a:t>
            </a:r>
            <a:endParaRPr lang="en-US" sz="4000" b="1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0033CC"/>
                </a:solidFill>
              </a:rPr>
              <a:t>O Brasil negocia política comercial em Bloco - Mercosul!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Acordos negociados pelo DNC I: ALC </a:t>
            </a:r>
            <a:r>
              <a:rPr lang="en-US" sz="2400" dirty="0"/>
              <a:t>com </a:t>
            </a:r>
            <a:r>
              <a:rPr lang="en-US" sz="2400" dirty="0">
                <a:hlinkClick r:id="rId3" tooltip="Mercosul - Israel"/>
              </a:rPr>
              <a:t>Israel</a:t>
            </a:r>
            <a:r>
              <a:rPr lang="pt-BR" sz="2400" dirty="0"/>
              <a:t> (2007); a</a:t>
            </a:r>
            <a:r>
              <a:rPr lang="en-US" sz="2400" dirty="0" err="1"/>
              <a:t>cordos</a:t>
            </a:r>
            <a:r>
              <a:rPr lang="en-US" sz="2400" dirty="0"/>
              <a:t> de </a:t>
            </a:r>
            <a:r>
              <a:rPr lang="en-US" sz="2400" dirty="0" err="1"/>
              <a:t>comércio</a:t>
            </a:r>
            <a:r>
              <a:rPr lang="en-US" sz="2400" dirty="0"/>
              <a:t> </a:t>
            </a:r>
            <a:r>
              <a:rPr lang="en-US" sz="2400" dirty="0" err="1"/>
              <a:t>preferencial</a:t>
            </a:r>
            <a:r>
              <a:rPr lang="en-US" sz="2400" dirty="0"/>
              <a:t> com a </a:t>
            </a:r>
            <a:r>
              <a:rPr lang="en-US" sz="2400" dirty="0" err="1">
                <a:hlinkClick r:id="rId4" tooltip="Mercosul - Índia"/>
              </a:rPr>
              <a:t>Índia</a:t>
            </a:r>
            <a:r>
              <a:rPr lang="en-US" sz="2400" dirty="0"/>
              <a:t> e a </a:t>
            </a:r>
            <a:r>
              <a:rPr lang="en-US" sz="2400" dirty="0" err="1"/>
              <a:t>União</a:t>
            </a:r>
            <a:r>
              <a:rPr lang="en-US" sz="2400" dirty="0"/>
              <a:t> </a:t>
            </a:r>
            <a:r>
              <a:rPr lang="en-US" sz="2400" dirty="0" err="1"/>
              <a:t>Aduaneira</a:t>
            </a:r>
            <a:r>
              <a:rPr lang="en-US" sz="2400" dirty="0"/>
              <a:t> da </a:t>
            </a:r>
            <a:r>
              <a:rPr lang="en-US" sz="2400" dirty="0" err="1"/>
              <a:t>África</a:t>
            </a:r>
            <a:r>
              <a:rPr lang="en-US" sz="2400" dirty="0"/>
              <a:t> Austral – </a:t>
            </a:r>
            <a:r>
              <a:rPr lang="en-US" sz="2400" dirty="0">
                <a:hlinkClick r:id="rId5" tooltip="Mercosul - SACU"/>
              </a:rPr>
              <a:t>SACU</a:t>
            </a:r>
            <a:r>
              <a:rPr lang="en-US" sz="2400" dirty="0"/>
              <a:t> (</a:t>
            </a:r>
            <a:r>
              <a:rPr lang="en-US" sz="2400" dirty="0" err="1"/>
              <a:t>África</a:t>
            </a:r>
            <a:r>
              <a:rPr lang="en-US" sz="2400" dirty="0"/>
              <a:t> do </a:t>
            </a:r>
            <a:r>
              <a:rPr lang="en-US" sz="2400" dirty="0" err="1"/>
              <a:t>Sul</a:t>
            </a:r>
            <a:r>
              <a:rPr lang="en-US" sz="2400" dirty="0"/>
              <a:t>, </a:t>
            </a:r>
            <a:r>
              <a:rPr lang="en-US" sz="2400" dirty="0" err="1"/>
              <a:t>Botsuana</a:t>
            </a:r>
            <a:r>
              <a:rPr lang="en-US" sz="2400" dirty="0"/>
              <a:t>, </a:t>
            </a:r>
            <a:r>
              <a:rPr lang="en-US" sz="2400" dirty="0" err="1"/>
              <a:t>Lesoto</a:t>
            </a:r>
            <a:r>
              <a:rPr lang="en-US" sz="2400" dirty="0"/>
              <a:t>, </a:t>
            </a:r>
            <a:r>
              <a:rPr lang="en-US" sz="2400" dirty="0" err="1"/>
              <a:t>Namíbia</a:t>
            </a:r>
            <a:r>
              <a:rPr lang="en-US" sz="2400" dirty="0"/>
              <a:t> e </a:t>
            </a:r>
            <a:r>
              <a:rPr lang="en-US" sz="2400" dirty="0" err="1"/>
              <a:t>Suazilândia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Em negociação: </a:t>
            </a:r>
            <a:r>
              <a:rPr lang="en-US" sz="2400" dirty="0" err="1">
                <a:hlinkClick r:id="rId6" tooltip="Mercosul - Marrocos"/>
              </a:rPr>
              <a:t>Marrocos</a:t>
            </a:r>
            <a:r>
              <a:rPr lang="en-US" sz="2400" dirty="0"/>
              <a:t>, </a:t>
            </a:r>
            <a:r>
              <a:rPr lang="en-US" sz="2400" dirty="0" err="1">
                <a:hlinkClick r:id="rId7" tooltip="Mercosul - Egito"/>
              </a:rPr>
              <a:t>Egito</a:t>
            </a:r>
            <a:r>
              <a:rPr lang="en-US" sz="2400" dirty="0"/>
              <a:t>, </a:t>
            </a:r>
            <a:r>
              <a:rPr lang="en-US" sz="2400" dirty="0" err="1"/>
              <a:t>Conselho</a:t>
            </a:r>
            <a:r>
              <a:rPr lang="en-US" sz="2400" dirty="0"/>
              <a:t> de </a:t>
            </a:r>
            <a:r>
              <a:rPr lang="en-US" sz="2400" dirty="0" err="1"/>
              <a:t>Cooperação</a:t>
            </a:r>
            <a:r>
              <a:rPr lang="en-US" sz="2400" dirty="0"/>
              <a:t> do </a:t>
            </a:r>
            <a:r>
              <a:rPr lang="en-US" sz="2400" dirty="0" err="1"/>
              <a:t>Golfo</a:t>
            </a:r>
            <a:r>
              <a:rPr lang="en-US" sz="2400" dirty="0"/>
              <a:t> – </a:t>
            </a:r>
            <a:r>
              <a:rPr lang="en-US" sz="2400" dirty="0">
                <a:hlinkClick r:id="rId8" tooltip="Mercosul - CCG"/>
              </a:rPr>
              <a:t>CCG</a:t>
            </a:r>
            <a:r>
              <a:rPr lang="en-US" sz="2400" dirty="0"/>
              <a:t> (</a:t>
            </a:r>
            <a:r>
              <a:rPr lang="en-US" sz="2400" dirty="0" err="1"/>
              <a:t>Arábia</a:t>
            </a:r>
            <a:r>
              <a:rPr lang="en-US" sz="2400" dirty="0"/>
              <a:t> </a:t>
            </a:r>
            <a:r>
              <a:rPr lang="en-US" sz="2400" dirty="0" err="1"/>
              <a:t>Saudita</a:t>
            </a:r>
            <a:r>
              <a:rPr lang="en-US" sz="2400" dirty="0"/>
              <a:t>, </a:t>
            </a:r>
            <a:r>
              <a:rPr lang="en-US" sz="2400" dirty="0" err="1"/>
              <a:t>Bareine</a:t>
            </a:r>
            <a:r>
              <a:rPr lang="en-US" sz="2400" dirty="0"/>
              <a:t>, </a:t>
            </a:r>
            <a:r>
              <a:rPr lang="en-US" sz="2400" dirty="0" err="1"/>
              <a:t>Catar</a:t>
            </a:r>
            <a:r>
              <a:rPr lang="en-US" sz="2400" dirty="0"/>
              <a:t>, </a:t>
            </a:r>
            <a:r>
              <a:rPr lang="en-US" sz="2400" dirty="0" err="1"/>
              <a:t>Emirados</a:t>
            </a:r>
            <a:r>
              <a:rPr lang="en-US" sz="2400" dirty="0"/>
              <a:t> </a:t>
            </a:r>
            <a:r>
              <a:rPr lang="en-US" sz="2400" dirty="0" err="1"/>
              <a:t>Árabes</a:t>
            </a:r>
            <a:r>
              <a:rPr lang="en-US" sz="2400" dirty="0"/>
              <a:t> </a:t>
            </a:r>
            <a:r>
              <a:rPr lang="en-US" sz="2400" dirty="0" err="1"/>
              <a:t>Unidos</a:t>
            </a:r>
            <a:r>
              <a:rPr lang="en-US" sz="2400" dirty="0"/>
              <a:t>, </a:t>
            </a:r>
            <a:r>
              <a:rPr lang="en-US" sz="2400" dirty="0" err="1"/>
              <a:t>Kuaite</a:t>
            </a:r>
            <a:r>
              <a:rPr lang="en-US" sz="2400" dirty="0"/>
              <a:t> e </a:t>
            </a:r>
            <a:r>
              <a:rPr lang="en-US" sz="2400" dirty="0" err="1"/>
              <a:t>Omã</a:t>
            </a:r>
            <a:r>
              <a:rPr lang="en-US" sz="2400" dirty="0"/>
              <a:t>), </a:t>
            </a:r>
            <a:r>
              <a:rPr lang="en-US" sz="2400" dirty="0" err="1">
                <a:hlinkClick r:id="rId9" tooltip="Mercosul - Jordânia"/>
              </a:rPr>
              <a:t>Jordânia</a:t>
            </a:r>
            <a:r>
              <a:rPr lang="en-US" sz="2400" dirty="0"/>
              <a:t> e </a:t>
            </a:r>
            <a:r>
              <a:rPr lang="en-US" sz="2400" dirty="0" err="1">
                <a:hlinkClick r:id="rId10" tooltip="Mercosul - Paquistão"/>
              </a:rPr>
              <a:t>Paquistão</a:t>
            </a:r>
            <a:r>
              <a:rPr lang="pt-BR" sz="2400" dirty="0"/>
              <a:t>;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Para ampliação: </a:t>
            </a:r>
            <a:r>
              <a:rPr lang="en-US" sz="2400" dirty="0" err="1"/>
              <a:t>Índia</a:t>
            </a:r>
            <a:r>
              <a:rPr lang="en-US" sz="2400" dirty="0"/>
              <a:t> e SACU</a:t>
            </a:r>
            <a:r>
              <a:rPr lang="pt-BR" sz="2400" dirty="0"/>
              <a:t> e </a:t>
            </a:r>
            <a:r>
              <a:rPr lang="pt-BR" sz="2400" dirty="0" smtClean="0"/>
              <a:t>Mercosul</a:t>
            </a:r>
          </a:p>
          <a:p>
            <a:r>
              <a:rPr lang="pt-BR" sz="2400" dirty="0" smtClean="0"/>
              <a:t>Acordos bilaterais: </a:t>
            </a:r>
          </a:p>
          <a:p>
            <a:r>
              <a:rPr lang="en-US" sz="2000" dirty="0" smtClean="0">
                <a:hlinkClick r:id="rId11"/>
              </a:rPr>
              <a:t>http</a:t>
            </a:r>
            <a:r>
              <a:rPr lang="en-US" sz="2000" dirty="0">
                <a:hlinkClick r:id="rId11"/>
              </a:rPr>
              <a:t>://</a:t>
            </a:r>
            <a:r>
              <a:rPr lang="en-US" sz="2000" dirty="0" smtClean="0">
                <a:hlinkClick r:id="rId11"/>
              </a:rPr>
              <a:t>www.itamaraty.gov.br/temas/temas-politicos-e-relacoes-bilaterais</a:t>
            </a:r>
            <a:r>
              <a:rPr lang="en-US" sz="2400" dirty="0" smtClean="0"/>
              <a:t> 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75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Principais países com </a:t>
            </a:r>
            <a:r>
              <a:rPr lang="pt-BR" sz="3100" b="1" dirty="0" smtClean="0"/>
              <a:t>mais acordos </a:t>
            </a:r>
            <a:r>
              <a:rPr lang="pt-BR" sz="3100" b="1" dirty="0"/>
              <a:t>preferenciais </a:t>
            </a:r>
            <a:r>
              <a:rPr lang="pt-BR" sz="3100" b="1" dirty="0" smtClean="0"/>
              <a:t> (APC) em </a:t>
            </a:r>
            <a:r>
              <a:rPr lang="pt-BR" sz="3100" b="1" dirty="0"/>
              <a:t>vigor e notificados à </a:t>
            </a:r>
            <a:r>
              <a:rPr lang="pt-BR" sz="3100" b="1" dirty="0" smtClean="0"/>
              <a:t>OMC. </a:t>
            </a:r>
            <a:br>
              <a:rPr lang="pt-BR" sz="3100" b="1" dirty="0" smtClean="0"/>
            </a:br>
            <a:r>
              <a:rPr lang="pt-BR" sz="3100" b="1" dirty="0" smtClean="0"/>
              <a:t>Fonte: OMC, 2014, apud Procópio (2014, no prelo).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43608" y="1844824"/>
          <a:ext cx="6696744" cy="4146765"/>
        </p:xfrm>
        <a:graphic>
          <a:graphicData uri="http://schemas.openxmlformats.org/drawingml/2006/table">
            <a:tbl>
              <a:tblPr firstRow="1" firstCol="1" bandRow="1"/>
              <a:tblGrid>
                <a:gridCol w="1729379"/>
                <a:gridCol w="1490209"/>
                <a:gridCol w="3477156"/>
              </a:tblGrid>
              <a:tr h="646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Países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APCs em vigor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APCs notificados, mas não em vigor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EUA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União Europeia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China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Índia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México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Japão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Cingapura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Coreia do Sul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Nova Zelândia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0600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r>
              <a:rPr lang="pt-BR" sz="3600" b="1" i="1" dirty="0" smtClean="0"/>
              <a:t>Bibliografia sugerida</a:t>
            </a:r>
            <a:endParaRPr lang="en-US" sz="3600" b="1" i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96944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1800" dirty="0" smtClean="0"/>
              <a:t>BANCO </a:t>
            </a:r>
            <a:r>
              <a:rPr lang="pt-BR" sz="1800" dirty="0"/>
              <a:t>INTERAMERICANO DE DESENVOLVIMENTO (BID). Além das Fronteiras. O Novo Regionalismo na América Latina. Relatório 2002.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CARBAUGH</a:t>
            </a:r>
            <a:r>
              <a:rPr lang="pt-BR" sz="1800" dirty="0"/>
              <a:t>, R. J.  Economia Internacional. São Paulo: Pioneira Thomson Learning, 2004. 587p.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CARVALHO, M.A. de &amp; SILVA, C.R.L. Economia Internacional. Editora Saraiva, 2000</a:t>
            </a:r>
          </a:p>
          <a:p>
            <a:pPr fontAlgn="t">
              <a:lnSpc>
                <a:spcPct val="90000"/>
              </a:lnSpc>
            </a:pPr>
            <a:r>
              <a:rPr lang="en-US" sz="1800" dirty="0" err="1" smtClean="0"/>
              <a:t>Jank</a:t>
            </a:r>
            <a:r>
              <a:rPr lang="en-US" sz="1800" dirty="0"/>
              <a:t>, Marcos S ; </a:t>
            </a:r>
            <a:r>
              <a:rPr lang="en-US" sz="1800" dirty="0" err="1"/>
              <a:t>Junqueira</a:t>
            </a:r>
            <a:r>
              <a:rPr lang="en-US" sz="1800" dirty="0"/>
              <a:t>, C. A. A. C. ; </a:t>
            </a:r>
            <a:r>
              <a:rPr lang="en-US" sz="1800" dirty="0" err="1"/>
              <a:t>Araujo</a:t>
            </a:r>
            <a:r>
              <a:rPr lang="en-US" sz="1800" dirty="0"/>
              <a:t>, Leandro Rocha ; Lima, Rodrigo C A . </a:t>
            </a:r>
            <a:r>
              <a:rPr lang="en-US" sz="1800" dirty="0" err="1"/>
              <a:t>Agricultura</a:t>
            </a:r>
            <a:r>
              <a:rPr lang="en-US" sz="1800" dirty="0"/>
              <a:t>. In: Vera </a:t>
            </a:r>
            <a:r>
              <a:rPr lang="en-US" sz="1800" dirty="0" err="1"/>
              <a:t>Thorstensen</a:t>
            </a:r>
            <a:r>
              <a:rPr lang="en-US" sz="1800" dirty="0"/>
              <a:t>; Marcos S </a:t>
            </a:r>
            <a:r>
              <a:rPr lang="en-US" sz="1800" dirty="0" err="1"/>
              <a:t>Jank</a:t>
            </a:r>
            <a:r>
              <a:rPr lang="en-US" sz="1800" dirty="0"/>
              <a:t>. (Org.). O </a:t>
            </a:r>
            <a:r>
              <a:rPr lang="en-US" sz="1800" dirty="0" err="1"/>
              <a:t>Brasil</a:t>
            </a:r>
            <a:r>
              <a:rPr lang="en-US" sz="1800" dirty="0"/>
              <a:t> e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Grandes</a:t>
            </a:r>
            <a:r>
              <a:rPr lang="en-US" sz="1800" dirty="0"/>
              <a:t> </a:t>
            </a:r>
            <a:r>
              <a:rPr lang="en-US" sz="1800" dirty="0" err="1"/>
              <a:t>Temas</a:t>
            </a:r>
            <a:r>
              <a:rPr lang="en-US" sz="1800" dirty="0"/>
              <a:t> do </a:t>
            </a:r>
            <a:r>
              <a:rPr lang="en-US" sz="1800" dirty="0" err="1"/>
              <a:t>Comércio</a:t>
            </a:r>
            <a:r>
              <a:rPr lang="en-US" sz="1800" dirty="0"/>
              <a:t> </a:t>
            </a:r>
            <a:r>
              <a:rPr lang="en-US" sz="1800" dirty="0" err="1"/>
              <a:t>Internacional</a:t>
            </a:r>
            <a:r>
              <a:rPr lang="en-US" sz="1800" dirty="0"/>
              <a:t>. 1 ed. São Paulo: </a:t>
            </a:r>
            <a:r>
              <a:rPr lang="en-US" sz="1800" dirty="0" err="1"/>
              <a:t>Aduaneiras</a:t>
            </a:r>
            <a:r>
              <a:rPr lang="en-US" sz="1800" dirty="0"/>
              <a:t>, 2005, v. 1, p. 37-70. 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MIRANDA</a:t>
            </a:r>
            <a:r>
              <a:rPr lang="pt-BR" sz="1800" dirty="0"/>
              <a:t>, S.H.G. Quantificação dos efeitos das Barreiras Não-Tarifárias sobre as exportações brasileiras de carne bovina. Piracicaba.  2001.  237p. Tese (Doutorado) – Escola Superior de Agricultura “Luiz de Queiroz”, Universidade de São Paulo.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MIRANDA, S.H.G.; CUNHA FILHO, J.H.; BURNQUIST, H.L.; BARROS, G.S.A.C.. Normas sanitárias e fitossanitárias: proteção ou protecionismo. Informações Econômicas, v.34, n.2, p.25-35. Fev. 2004. </a:t>
            </a: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PAIXÃO, M.A.S. O </a:t>
            </a:r>
            <a:r>
              <a:rPr lang="pt-BR" sz="1800" dirty="0"/>
              <a:t>Brasil e as energias renováveis: um estudo sobre as negociações de bens ambientais Dissertação de mestrado. </a:t>
            </a:r>
            <a:r>
              <a:rPr lang="pt-BR" sz="1800" dirty="0" smtClean="0"/>
              <a:t>ESALQ-USP, 2012.</a:t>
            </a: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1800" dirty="0"/>
              <a:t>THORSTENSEN, V. OMC – As regras do Comércio Internacional e a Rodada de Doha. 1999.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World Trade </a:t>
            </a:r>
            <a:r>
              <a:rPr lang="en-US" sz="1800" dirty="0" err="1"/>
              <a:t>Organization.WTO</a:t>
            </a:r>
            <a:r>
              <a:rPr lang="en-US" sz="1800" dirty="0"/>
              <a:t>. International Trade Statistics.  </a:t>
            </a:r>
            <a:r>
              <a:rPr lang="en-US" sz="1800" dirty="0" err="1"/>
              <a:t>Disponível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: http://www.wto.org/english/res_e/statis_e/its2005_e/its05_bysector_e.htm. 2006 </a:t>
            </a: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61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Participação da agricultura no comércio internacional total (US$ Billion)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42988" y="2324100"/>
          <a:ext cx="677703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World trade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4,793.85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12,586.05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</a:t>
                      </a:r>
                      <a:r>
                        <a:rPr lang="en-US" baseline="0" dirty="0" smtClean="0"/>
                        <a:t> World trade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853.17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</a:t>
                      </a:r>
                      <a:r>
                        <a:rPr lang="en-US" baseline="0" dirty="0" smtClean="0"/>
                        <a:t> – Total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 – Agricultural</a:t>
                      </a:r>
                      <a:r>
                        <a:rPr lang="en-US" baseline="0" dirty="0" smtClean="0"/>
                        <a:t> trade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Brazil: </a:t>
                      </a:r>
                      <a:r>
                        <a:rPr lang="en-US" smtClean="0"/>
                        <a:t>Agriculture/Total trade (4/2)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446" y="5939135"/>
            <a:ext cx="6744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Source: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Brasil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. MAPA.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Intercâmbio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Comercial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do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Agronegócio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Principais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mercados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de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destino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Edição</a:t>
            </a:r>
            <a:r>
              <a:rPr lang="en-US" sz="1200" b="1" dirty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2010.</a:t>
            </a:r>
          </a:p>
        </p:txBody>
      </p:sp>
    </p:spTree>
    <p:extLst>
      <p:ext uri="{BB962C8B-B14F-4D97-AF65-F5344CB8AC3E}">
        <p14:creationId xmlns:p14="http://schemas.microsoft.com/office/powerpoint/2010/main" val="350653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6613"/>
          </a:xfrm>
        </p:spPr>
        <p:txBody>
          <a:bodyPr>
            <a:noAutofit/>
          </a:bodyPr>
          <a:lstStyle/>
          <a:p>
            <a:r>
              <a:rPr lang="pt-BR" altLang="en-US" sz="2800" dirty="0" smtClean="0">
                <a:solidFill>
                  <a:srgbClr val="990099"/>
                </a:solidFill>
              </a:rPr>
              <a:t>Os maiores Exportadores e Importadores mundiais de produtos agrícolas. 2013</a:t>
            </a:r>
            <a:endParaRPr lang="en-US" altLang="en-US" sz="2800" dirty="0" smtClean="0">
              <a:solidFill>
                <a:srgbClr val="990099"/>
              </a:solidFill>
            </a:endParaRPr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733425" y="6248400"/>
            <a:ext cx="4745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Fonte: International Trade Statistics 2015 (WTO).</a:t>
            </a:r>
            <a:r>
              <a:rPr lang="pt-BR" altLang="en-US" sz="1400" i="0">
                <a:solidFill>
                  <a:srgbClr val="333399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850" y="1197439"/>
          <a:ext cx="8502650" cy="4895857"/>
        </p:xfrm>
        <a:graphic>
          <a:graphicData uri="http://schemas.openxmlformats.org/drawingml/2006/table">
            <a:tbl>
              <a:tblPr/>
              <a:tblGrid>
                <a:gridCol w="2050060"/>
                <a:gridCol w="2639696"/>
                <a:gridCol w="1938553"/>
                <a:gridCol w="1874341"/>
              </a:tblGrid>
              <a:tr h="4362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EXPORTADORES MUNDIAIS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EXPORTAÇÃO EM 2013 BILHÕES U$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NAS EXPORTAÇÕES MUNDIAIS (%)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9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MUNDIAL F.O.B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UNIÃO EUROPEIA (28)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 (28)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INDONÉSIA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9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IMPORTADORES MUNDIAIS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IMPORTAÇÃO EM 2013 BILHÕES U$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NAS EXPORTAÇÕES MUNDIAIS (%)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9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MUNDIAL C.I.F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UNIÃO EUROPEIA (28)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EXTRA-EU (28)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JAPÃO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RÚSSIA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</a:p>
                  </a:txBody>
                  <a:tcPr marL="9525" marR="9525" marT="9526" marB="0" anchor="ctr">
                    <a:lnL>
                      <a:noFill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3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61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2800" smtClean="0"/>
              <a:t>Indices de preços reais de commodities (Base 100= 2000). Fonte: World Bank, extraído de Baffes e Haniotis (2010).</a:t>
            </a:r>
            <a:endParaRPr lang="en-US" sz="2800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6ADA0B-4041-462F-AEB3-DCA38934B96E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771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905000"/>
            <a:ext cx="710418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395536" y="133350"/>
            <a:ext cx="81154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600" b="1" dirty="0" err="1">
                <a:latin typeface="Times" pitchFamily="18" charset="0"/>
              </a:rPr>
              <a:t>Tendências</a:t>
            </a:r>
            <a:r>
              <a:rPr lang="en-GB" sz="3600" b="1" dirty="0">
                <a:latin typeface="Times" pitchFamily="18" charset="0"/>
              </a:rPr>
              <a:t> de </a:t>
            </a:r>
            <a:r>
              <a:rPr lang="en-GB" sz="3600" b="1" dirty="0" err="1" smtClean="0">
                <a:latin typeface="Times" pitchFamily="18" charset="0"/>
              </a:rPr>
              <a:t>Consumo</a:t>
            </a:r>
            <a:endParaRPr lang="en-GB" sz="3600" b="1" dirty="0">
              <a:latin typeface="Times" pitchFamily="18" charset="0"/>
            </a:endParaRPr>
          </a:p>
        </p:txBody>
      </p:sp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949569" y="6159500"/>
            <a:ext cx="3481754" cy="241300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76200" tIns="38100" rIns="76200" bIns="3810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1200" b="1" i="1"/>
              <a:t>Fontes: Nações Unidas - FAO</a:t>
            </a:r>
          </a:p>
        </p:txBody>
      </p:sp>
      <p:sp>
        <p:nvSpPr>
          <p:cNvPr id="922637" name="Rectangle 13"/>
          <p:cNvSpPr>
            <a:spLocks noChangeArrowheads="1"/>
          </p:cNvSpPr>
          <p:nvPr/>
        </p:nvSpPr>
        <p:spPr bwMode="auto">
          <a:xfrm>
            <a:off x="323528" y="1412776"/>
            <a:ext cx="7666892" cy="20005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76200" tIns="38100" rIns="76200" bIns="38100">
            <a:spAutoFit/>
          </a:bodyPr>
          <a:lstStyle/>
          <a:p>
            <a:pPr marL="285750" indent="-285750" algn="just">
              <a:lnSpc>
                <a:spcPct val="20000"/>
              </a:lnSpc>
              <a:buSzPct val="120000"/>
              <a:buFontTx/>
              <a:buNone/>
            </a:pPr>
            <a:endParaRPr lang="en-GB" sz="2000" b="1"/>
          </a:p>
          <a:p>
            <a:pPr marL="285750" indent="-285750" algn="just">
              <a:lnSpc>
                <a:spcPct val="20000"/>
              </a:lnSpc>
              <a:buSzPct val="120000"/>
              <a:buFontTx/>
              <a:buNone/>
            </a:pPr>
            <a:r>
              <a:rPr lang="en-GB" sz="2000" b="1"/>
              <a:t>Consumo Anual Mundial de Carnes  (kg per capita)</a:t>
            </a:r>
          </a:p>
        </p:txBody>
      </p:sp>
      <p:sp>
        <p:nvSpPr>
          <p:cNvPr id="922639" name="AutoShape 15"/>
          <p:cNvSpPr>
            <a:spLocks/>
          </p:cNvSpPr>
          <p:nvPr/>
        </p:nvSpPr>
        <p:spPr bwMode="auto">
          <a:xfrm>
            <a:off x="7631723" y="3140075"/>
            <a:ext cx="140677" cy="1317625"/>
          </a:xfrm>
          <a:prstGeom prst="rightBrace">
            <a:avLst>
              <a:gd name="adj1" fmla="val 72049"/>
              <a:gd name="adj2" fmla="val 48676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643" name="Rectangle 19"/>
          <p:cNvSpPr>
            <a:spLocks noChangeArrowheads="1"/>
          </p:cNvSpPr>
          <p:nvPr/>
        </p:nvSpPr>
        <p:spPr bwMode="auto">
          <a:xfrm>
            <a:off x="2920512" y="2143126"/>
            <a:ext cx="192698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644" name="Rectangle 20"/>
          <p:cNvSpPr>
            <a:spLocks noChangeArrowheads="1"/>
          </p:cNvSpPr>
          <p:nvPr/>
        </p:nvSpPr>
        <p:spPr bwMode="auto">
          <a:xfrm>
            <a:off x="2986455" y="2295525"/>
            <a:ext cx="18610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645" name="Text Box 21"/>
          <p:cNvSpPr txBox="1">
            <a:spLocks noChangeArrowheads="1"/>
          </p:cNvSpPr>
          <p:nvPr/>
        </p:nvSpPr>
        <p:spPr bwMode="auto">
          <a:xfrm>
            <a:off x="2516066" y="2128838"/>
            <a:ext cx="2743200" cy="1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indent="-228600"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1400" b="1">
                <a:solidFill>
                  <a:schemeClr val="tx1"/>
                </a:solidFill>
              </a:rPr>
              <a:t>Mundo</a:t>
            </a:r>
          </a:p>
          <a:p>
            <a:pPr marL="685800" indent="-228600"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1400" b="1">
                <a:solidFill>
                  <a:schemeClr val="tx1"/>
                </a:solidFill>
              </a:rPr>
              <a:t>Países em Desenvolv.</a:t>
            </a:r>
          </a:p>
          <a:p>
            <a:pPr marL="685800" indent="-228600"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1400" b="1">
                <a:solidFill>
                  <a:schemeClr val="tx1"/>
                </a:solidFill>
              </a:rPr>
              <a:t>Países Desenvolvidos</a:t>
            </a:r>
          </a:p>
          <a:p>
            <a:pPr marL="685800" indent="-228600"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sz="1400" b="1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12360" y="3429000"/>
            <a:ext cx="112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54 kg </a:t>
            </a:r>
          </a:p>
          <a:p>
            <a:r>
              <a:rPr lang="pt-BR" dirty="0" smtClean="0"/>
              <a:t>per capita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1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914400" y="6032501"/>
            <a:ext cx="7479323" cy="498475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76200" tIns="38100" rIns="76200" bIns="3810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i="1"/>
              <a:t>Fonte: FAOSTAT (2002), World Bank  (2003) e African Development Bank (2003).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i="1"/>
              <a:t>Nota: PIB Total para 2003.</a:t>
            </a:r>
          </a:p>
        </p:txBody>
      </p:sp>
      <p:sp>
        <p:nvSpPr>
          <p:cNvPr id="959493" name="Rectangle 5"/>
          <p:cNvSpPr>
            <a:spLocks noChangeArrowheads="1"/>
          </p:cNvSpPr>
          <p:nvPr/>
        </p:nvSpPr>
        <p:spPr bwMode="auto">
          <a:xfrm>
            <a:off x="395537" y="236586"/>
            <a:ext cx="881880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3200" b="1" dirty="0" err="1">
                <a:latin typeface="Times" pitchFamily="18" charset="0"/>
              </a:rPr>
              <a:t>População</a:t>
            </a:r>
            <a:r>
              <a:rPr lang="en-GB" sz="3200" b="1" dirty="0">
                <a:latin typeface="Times" pitchFamily="18" charset="0"/>
              </a:rPr>
              <a:t>, </a:t>
            </a:r>
            <a:r>
              <a:rPr lang="en-GB" sz="3200" b="1" dirty="0" err="1">
                <a:latin typeface="Times" pitchFamily="18" charset="0"/>
              </a:rPr>
              <a:t>Economia</a:t>
            </a:r>
            <a:r>
              <a:rPr lang="en-GB" sz="3200" b="1" dirty="0">
                <a:latin typeface="Times" pitchFamily="18" charset="0"/>
              </a:rPr>
              <a:t> e </a:t>
            </a:r>
            <a:r>
              <a:rPr lang="en-GB" sz="3200" b="1" dirty="0" err="1">
                <a:latin typeface="Times" pitchFamily="18" charset="0"/>
              </a:rPr>
              <a:t>Recursos</a:t>
            </a:r>
            <a:r>
              <a:rPr lang="en-GB" sz="3200" b="1" dirty="0">
                <a:latin typeface="Times" pitchFamily="18" charset="0"/>
              </a:rPr>
              <a:t> </a:t>
            </a:r>
            <a:r>
              <a:rPr lang="en-GB" sz="3200" b="1" dirty="0" err="1">
                <a:latin typeface="Times" pitchFamily="18" charset="0"/>
              </a:rPr>
              <a:t>Naturais</a:t>
            </a:r>
            <a:r>
              <a:rPr lang="en-GB" sz="3200" b="1" dirty="0">
                <a:latin typeface="Times" pitchFamily="18" charset="0"/>
              </a:rPr>
              <a:t> - 2002</a:t>
            </a:r>
          </a:p>
        </p:txBody>
      </p:sp>
      <p:graphicFrame>
        <p:nvGraphicFramePr>
          <p:cNvPr id="959495" name="Object 7"/>
          <p:cNvGraphicFramePr>
            <a:graphicFrameLocks noChangeAspect="1"/>
          </p:cNvGraphicFramePr>
          <p:nvPr/>
        </p:nvGraphicFramePr>
        <p:xfrm>
          <a:off x="683568" y="1268760"/>
          <a:ext cx="7731369" cy="493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áfico" r:id="rId3" imgW="8024986" imgH="4726717" progId="MSGraph.Chart.8">
                  <p:embed followColorScheme="full"/>
                </p:oleObj>
              </mc:Choice>
              <mc:Fallback>
                <p:oleObj name="Gráfico" r:id="rId3" imgW="8024986" imgH="47267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268760"/>
                        <a:ext cx="7731369" cy="493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Comércio internacional do agronegócio brasileiro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4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FFFFFF"/>
    </a:lt1>
    <a:dk2>
      <a:srgbClr val="FF0000"/>
    </a:dk2>
    <a:lt2>
      <a:srgbClr val="C00000"/>
    </a:lt2>
    <a:accent1>
      <a:srgbClr val="00FFFF"/>
    </a:accent1>
    <a:accent2>
      <a:srgbClr val="FFFF00"/>
    </a:accent2>
    <a:accent3>
      <a:srgbClr val="FFFFFF"/>
    </a:accent3>
    <a:accent4>
      <a:srgbClr val="0000DA"/>
    </a:accent4>
    <a:accent5>
      <a:srgbClr val="AAFFFF"/>
    </a:accent5>
    <a:accent6>
      <a:srgbClr val="E7E700"/>
    </a:accent6>
    <a:hlink>
      <a:srgbClr val="FF8000"/>
    </a:hlink>
    <a:folHlink>
      <a:srgbClr val="FF00FF"/>
    </a:folHlink>
  </a:clrScheme>
  <a:fontScheme name="multbar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4398</TotalTime>
  <Words>1460</Words>
  <Application>Microsoft Office PowerPoint</Application>
  <PresentationFormat>Apresentação na tela (4:3)</PresentationFormat>
  <Paragraphs>329</Paragraphs>
  <Slides>33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Tahoma</vt:lpstr>
      <vt:lpstr>Times</vt:lpstr>
      <vt:lpstr>Times New Roman</vt:lpstr>
      <vt:lpstr>Wingdings</vt:lpstr>
      <vt:lpstr>Tema do Office</vt:lpstr>
      <vt:lpstr>PhotoImpact</vt:lpstr>
      <vt:lpstr>Gráfico</vt:lpstr>
      <vt:lpstr> Agronegócios Internacionais</vt:lpstr>
      <vt:lpstr>Roteiro de aula</vt:lpstr>
      <vt:lpstr>Apresentação do PowerPoint</vt:lpstr>
      <vt:lpstr>Participação da agricultura no comércio internacional total (US$ Billion)</vt:lpstr>
      <vt:lpstr>Os maiores Exportadores e Importadores mundiais de produtos agrícolas. 2013</vt:lpstr>
      <vt:lpstr>Indices de preços reais de commodities (Base 100= 2000). Fonte: World Bank, extraído de Baffes e Haniotis (2010).</vt:lpstr>
      <vt:lpstr>Apresentação do PowerPoint</vt:lpstr>
      <vt:lpstr>Apresentação do PowerPoint</vt:lpstr>
      <vt:lpstr>Comércio internacional do agronegócio brasileiro</vt:lpstr>
      <vt:lpstr>Saldo da balança comercial do agronegócio. Brasil. 1989 a 2014 (Fonte: MAPA)</vt:lpstr>
      <vt:lpstr>Índice de Preços de Exportação do Agronegócio (IPE) em dólar, Índice de Volume de Exportação do Agronegócio (IVE), Índice de Atratividade das Exportações do Agronegócio(IAT) em reais e o Índice da Taxa de Câmbio Efetiva Real do Agronegócio (IC)Dados anualizados (Índice: 2000=100). 2000 - 2014 </vt:lpstr>
      <vt:lpstr>Apresentação do PowerPoint</vt:lpstr>
      <vt:lpstr>Alguns sítios úteis para estatísticas de comércio internacional</vt:lpstr>
      <vt:lpstr>Protecionismo e negociações internacionais </vt:lpstr>
      <vt:lpstr>INTRODUÇÃO</vt:lpstr>
      <vt:lpstr>Principais políticas</vt:lpstr>
      <vt:lpstr>Apresentação do PowerPoint</vt:lpstr>
      <vt:lpstr>Apresentação do PowerPoint</vt:lpstr>
      <vt:lpstr>Tarifas aplicadas médias pelos países dos BRICS (Em %). 2011</vt:lpstr>
      <vt:lpstr>Apresentação do PowerPoint</vt:lpstr>
      <vt:lpstr>Apresentação do PowerPoint</vt:lpstr>
      <vt:lpstr>Apresentação do PowerPoint</vt:lpstr>
      <vt:lpstr>Os 10 principais importadores de carne bovina do mundo e a participação brasileira no mercado mundial.  Em US$ Bilhões, 2012. Fonte: COMTRADE, organizado por Sette (2012) </vt:lpstr>
      <vt:lpstr>Conflitos atuais envolvendo agronegócio e ambiente e comércio no Brasil</vt:lpstr>
      <vt:lpstr>Producer Support Estimate as percentage of gross revenues. Source: OECD</vt:lpstr>
      <vt:lpstr>Brasil – Transferências para Commodities individualizadas: suporte correspondeu a 69% do PSE</vt:lpstr>
      <vt:lpstr>Apresentação do PowerPoint</vt:lpstr>
      <vt:lpstr>Principais acordos comerciais no âmbito da OMC relevantes para o agronegócio</vt:lpstr>
      <vt:lpstr>Apresentação do PowerPoint</vt:lpstr>
      <vt:lpstr>Apresentação do PowerPoint</vt:lpstr>
      <vt:lpstr>Acordos bilaterais e de integração</vt:lpstr>
      <vt:lpstr>Principais países com mais acordos preferenciais  (APC) em vigor e notificados à OMC.  Fonte: OMC, 2014, apud Procópio (2014, no prelo). </vt:lpstr>
      <vt:lpstr>Bibliografia sugerida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rodrigo</dc:creator>
  <cp:lastModifiedBy>USP</cp:lastModifiedBy>
  <cp:revision>205</cp:revision>
  <dcterms:created xsi:type="dcterms:W3CDTF">2011-01-06T13:07:55Z</dcterms:created>
  <dcterms:modified xsi:type="dcterms:W3CDTF">2016-05-09T09:34:48Z</dcterms:modified>
</cp:coreProperties>
</file>